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75" r:id="rId2"/>
    <p:sldMasterId id="2147483687" r:id="rId3"/>
  </p:sldMasterIdLst>
  <p:notesMasterIdLst>
    <p:notesMasterId r:id="rId12"/>
  </p:notesMasterIdLst>
  <p:sldIdLst>
    <p:sldId id="414" r:id="rId4"/>
    <p:sldId id="411" r:id="rId5"/>
    <p:sldId id="440" r:id="rId6"/>
    <p:sldId id="415" r:id="rId7"/>
    <p:sldId id="447" r:id="rId8"/>
    <p:sldId id="445" r:id="rId9"/>
    <p:sldId id="444" r:id="rId10"/>
    <p:sldId id="395" r:id="rId11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A3"/>
    <a:srgbClr val="E51101"/>
    <a:srgbClr val="005D96"/>
    <a:srgbClr val="AD334D"/>
    <a:srgbClr val="E60000"/>
    <a:srgbClr val="70AC2E"/>
    <a:srgbClr val="00FF00"/>
    <a:srgbClr val="FF0000"/>
    <a:srgbClr val="A73F89"/>
    <a:srgbClr val="0053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1095" autoAdjust="0"/>
  </p:normalViewPr>
  <p:slideViewPr>
    <p:cSldViewPr snapToGrid="0">
      <p:cViewPr varScale="1">
        <p:scale>
          <a:sx n="65" d="100"/>
          <a:sy n="65" d="100"/>
        </p:scale>
        <p:origin x="93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2" d="100"/>
          <a:sy n="52" d="100"/>
        </p:scale>
        <p:origin x="-2208" y="-90"/>
      </p:cViewPr>
      <p:guideLst>
        <p:guide orient="horz" pos="3107"/>
        <p:guide pos="212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2FD2FB-A1AC-4EF3-BCBD-17C5A5B52893}" type="datetimeFigureOut">
              <a:rPr lang="en-US" smtClean="0"/>
              <a:t>3/27/2019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F93705-0564-4973-B36E-648932277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003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hape 102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en-US" altLang="en-US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Shape 103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413140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3.png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3.png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king Draft Text"/>
          <p:cNvSpPr txBox="1">
            <a:spLocks noChangeArrowheads="1"/>
          </p:cNvSpPr>
          <p:nvPr/>
        </p:nvSpPr>
        <p:spPr bwMode="auto">
          <a:xfrm>
            <a:off x="3591728" y="349866"/>
            <a:ext cx="1011495" cy="141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18" b="1" baseline="0" noProof="0" dirty="0">
                <a:latin typeface="+mn-lt"/>
              </a:rPr>
              <a:t>WORKING DRAFT</a:t>
            </a:r>
          </a:p>
        </p:txBody>
      </p:sp>
      <p:sp>
        <p:nvSpPr>
          <p:cNvPr id="5" name="doc id"/>
          <p:cNvSpPr txBox="1">
            <a:spLocks noChangeArrowheads="1"/>
          </p:cNvSpPr>
          <p:nvPr/>
        </p:nvSpPr>
        <p:spPr bwMode="auto">
          <a:xfrm>
            <a:off x="11485750" y="37255"/>
            <a:ext cx="401720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endParaRPr lang="en-US" sz="816" baseline="0" noProof="0" dirty="0">
              <a:latin typeface="+mn-lt"/>
            </a:endParaRPr>
          </a:p>
        </p:txBody>
      </p:sp>
      <p:sp>
        <p:nvSpPr>
          <p:cNvPr id="6" name="Working Draft"/>
          <p:cNvSpPr txBox="1">
            <a:spLocks noChangeArrowheads="1"/>
          </p:cNvSpPr>
          <p:nvPr/>
        </p:nvSpPr>
        <p:spPr bwMode="auto">
          <a:xfrm>
            <a:off x="3591728" y="508601"/>
            <a:ext cx="3146695" cy="141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18" baseline="0" noProof="0" dirty="0">
                <a:latin typeface="+mn-lt"/>
              </a:rPr>
              <a:t>Last Modified 2016-05-19 02:11 PM E. Africa Standard Time</a:t>
            </a:r>
          </a:p>
        </p:txBody>
      </p:sp>
      <p:sp>
        <p:nvSpPr>
          <p:cNvPr id="7" name="Printed"/>
          <p:cNvSpPr txBox="1">
            <a:spLocks noChangeArrowheads="1"/>
          </p:cNvSpPr>
          <p:nvPr/>
        </p:nvSpPr>
        <p:spPr bwMode="auto">
          <a:xfrm>
            <a:off x="3591728" y="668956"/>
            <a:ext cx="371897" cy="141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18" baseline="0" noProof="0" dirty="0">
                <a:latin typeface="+mn-lt"/>
              </a:rPr>
              <a:t>Printed</a:t>
            </a:r>
          </a:p>
        </p:txBody>
      </p:sp>
      <p:grpSp>
        <p:nvGrpSpPr>
          <p:cNvPr id="8" name="McK Title Elements"/>
          <p:cNvGrpSpPr>
            <a:grpSpLocks/>
          </p:cNvGrpSpPr>
          <p:nvPr/>
        </p:nvGrpSpPr>
        <p:grpSpPr bwMode="auto">
          <a:xfrm>
            <a:off x="1" y="1"/>
            <a:ext cx="12187680" cy="6859620"/>
            <a:chOff x="0" y="0"/>
            <a:chExt cx="5643" cy="4235"/>
          </a:xfrm>
        </p:grpSpPr>
        <p:sp>
          <p:nvSpPr>
            <p:cNvPr id="9" name="McK Document type" hidden="1"/>
            <p:cNvSpPr txBox="1">
              <a:spLocks noChangeArrowheads="1"/>
            </p:cNvSpPr>
            <p:nvPr/>
          </p:nvSpPr>
          <p:spPr bwMode="auto">
            <a:xfrm>
              <a:off x="1663" y="3104"/>
              <a:ext cx="3109" cy="1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28" baseline="0" noProof="0" dirty="0">
                  <a:latin typeface="+mn-lt"/>
                </a:rPr>
                <a:t>Document type</a:t>
              </a:r>
            </a:p>
          </p:txBody>
        </p:sp>
        <p:sp>
          <p:nvSpPr>
            <p:cNvPr id="10" name="McK Date" hidden="1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28" baseline="0" noProof="0" dirty="0">
                  <a:latin typeface="+mn-lt"/>
                </a:rPr>
                <a:t>Date</a:t>
              </a:r>
            </a:p>
          </p:txBody>
        </p:sp>
        <p:sp>
          <p:nvSpPr>
            <p:cNvPr id="11" name="McK Disclaimer" hidden="1"/>
            <p:cNvSpPr>
              <a:spLocks noChangeArrowheads="1"/>
            </p:cNvSpPr>
            <p:nvPr/>
          </p:nvSpPr>
          <p:spPr bwMode="auto">
            <a:xfrm>
              <a:off x="1663" y="3710"/>
              <a:ext cx="3226" cy="1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/>
            <a:p>
              <a:pPr defTabSz="821202" eaLnBrk="0" hangingPunct="0"/>
              <a:r>
                <a:rPr lang="en-US" sz="816" baseline="0" noProof="0" dirty="0">
                  <a:latin typeface="+mn-lt"/>
                </a:rPr>
                <a:t>CONFIDENTIAL AND PROPRIETARY</a:t>
              </a:r>
            </a:p>
            <a:p>
              <a:pPr defTabSz="821202" eaLnBrk="0" hangingPunct="0"/>
              <a:r>
                <a:rPr lang="en-US" sz="816" baseline="0" noProof="0" dirty="0">
                  <a:latin typeface="+mn-lt"/>
                </a:rPr>
                <a:t>Any use of this material without specific permission of McKinsey &amp; Company is strictly prohibited</a:t>
              </a:r>
            </a:p>
          </p:txBody>
        </p:sp>
        <p:sp>
          <p:nvSpPr>
            <p:cNvPr id="12" name="TitleBottomPlaceholder" hidden="1"/>
            <p:cNvSpPr>
              <a:spLocks noChangeArrowheads="1"/>
            </p:cNvSpPr>
            <p:nvPr/>
          </p:nvSpPr>
          <p:spPr bwMode="auto">
            <a:xfrm>
              <a:off x="0" y="1410"/>
              <a:ext cx="1382" cy="2825"/>
            </a:xfrm>
            <a:prstGeom prst="rect">
              <a:avLst/>
            </a:prstGeom>
            <a:solidFill>
              <a:srgbClr val="0065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37" baseline="0" noProof="0" dirty="0">
                <a:latin typeface="+mn-lt"/>
              </a:endParaRPr>
            </a:p>
          </p:txBody>
        </p:sp>
        <p:sp>
          <p:nvSpPr>
            <p:cNvPr id="13" name="TitleTopPlaceholder" hidden="1"/>
            <p:cNvSpPr>
              <a:spLocks noChangeArrowheads="1"/>
            </p:cNvSpPr>
            <p:nvPr/>
          </p:nvSpPr>
          <p:spPr bwMode="auto">
            <a:xfrm>
              <a:off x="0" y="0"/>
              <a:ext cx="1382" cy="1410"/>
            </a:xfrm>
            <a:prstGeom prst="rect">
              <a:avLst/>
            </a:prstGeom>
            <a:solidFill>
              <a:srgbClr val="91A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37" baseline="0" noProof="0" dirty="0">
                <a:latin typeface="+mn-lt"/>
              </a:endParaRPr>
            </a:p>
          </p:txBody>
        </p:sp>
        <p:sp>
          <p:nvSpPr>
            <p:cNvPr id="14" name="Rectangle 1189" hidden="1"/>
            <p:cNvSpPr>
              <a:spLocks noChangeArrowheads="1"/>
            </p:cNvSpPr>
            <p:nvPr/>
          </p:nvSpPr>
          <p:spPr bwMode="auto">
            <a:xfrm>
              <a:off x="0" y="0"/>
              <a:ext cx="5643" cy="4234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37" baseline="0" noProof="0" dirty="0">
                <a:latin typeface="+mn-lt"/>
              </a:endParaRPr>
            </a:p>
          </p:txBody>
        </p:sp>
      </p:grpSp>
      <p:sp>
        <p:nvSpPr>
          <p:cNvPr id="16" name="Rectangle 1134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0" y="6433627"/>
            <a:ext cx="12189840" cy="429233"/>
          </a:xfrm>
          <a:prstGeom prst="rect">
            <a:avLst/>
          </a:prstGeom>
          <a:solidFill>
            <a:srgbClr val="00296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837" baseline="0" noProof="0" dirty="0">
              <a:latin typeface="+mn-lt"/>
            </a:endParaRPr>
          </a:p>
        </p:txBody>
      </p:sp>
      <p:pic>
        <p:nvPicPr>
          <p:cNvPr id="17" name="Picture 119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7919" y="6579404"/>
            <a:ext cx="2209462" cy="183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TitleBottomBarBW" hidden="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0080" y="6574545"/>
            <a:ext cx="2226740" cy="19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591728" y="2176938"/>
            <a:ext cx="6714778" cy="502445"/>
          </a:xfrm>
          <a:prstGeom prst="rect">
            <a:avLst/>
          </a:prstGeom>
        </p:spPr>
        <p:txBody>
          <a:bodyPr/>
          <a:lstStyle>
            <a:lvl1pPr>
              <a:defRPr sz="3265" b="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591728" y="3945699"/>
            <a:ext cx="6714778" cy="219820"/>
          </a:xfrm>
        </p:spPr>
        <p:txBody>
          <a:bodyPr>
            <a:spAutoFit/>
          </a:bodyPr>
          <a:lstStyle>
            <a:lvl1pPr>
              <a:defRPr sz="1428" baseline="0">
                <a:latin typeface="+mn-lt"/>
                <a:ea typeface="+mn-ea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97409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6AB55-EDEF-467D-B97F-4E089756FDA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27/03/2019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5E11C-E676-4A35-A93E-23856FCDD08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1526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6AB55-EDEF-467D-B97F-4E089756FDA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27/03/2019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5E11C-E676-4A35-A93E-23856FCDD08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106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6AB55-EDEF-467D-B97F-4E089756FDA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27/03/2019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5E11C-E676-4A35-A93E-23856FCDD08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137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6AB55-EDEF-467D-B97F-4E089756FDA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27/03/2019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5E11C-E676-4A35-A93E-23856FCDD08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34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331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3895" y="2592197"/>
            <a:ext cx="5861130" cy="2062829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3895" y="4972324"/>
            <a:ext cx="5861130" cy="1430539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A9D18E"/>
                </a:solidFill>
                <a:latin typeface="Franklin Gothic Demi" panose="020B07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39" name="Picture 38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901" y="4804674"/>
            <a:ext cx="5862123" cy="2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284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648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39" name="Picture 38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6930" y="6509649"/>
            <a:ext cx="5224474" cy="25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35024" y="2506472"/>
            <a:ext cx="5223589" cy="2062829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35024" y="4886599"/>
            <a:ext cx="5223589" cy="1430539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A9D18E"/>
                </a:solidFill>
                <a:latin typeface="Franklin Gothic Demi" panose="020B07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427604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4250" y="-6613"/>
            <a:ext cx="4857750" cy="4013895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1742" y="293878"/>
            <a:ext cx="1200150" cy="126260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52" y="250292"/>
            <a:ext cx="770066" cy="150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751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648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33" r="1"/>
          <a:stretch/>
        </p:blipFill>
        <p:spPr>
          <a:xfrm>
            <a:off x="0" y="0"/>
            <a:ext cx="6628447" cy="6858000"/>
          </a:xfrm>
          <a:prstGeom prst="rect">
            <a:avLst/>
          </a:prstGeom>
        </p:spPr>
      </p:pic>
      <p:pic>
        <p:nvPicPr>
          <p:cNvPr id="39" name="Picture 38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6930" y="6509649"/>
            <a:ext cx="5224474" cy="25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35024" y="2506472"/>
            <a:ext cx="5223589" cy="2062829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35024" y="4886599"/>
            <a:ext cx="5223589" cy="1430539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A9D18E"/>
                </a:solidFill>
                <a:latin typeface="Franklin Gothic Demi" panose="020B07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4250" y="-6613"/>
            <a:ext cx="4857750" cy="4013895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1742" y="293878"/>
            <a:ext cx="1200150" cy="126260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52" y="250292"/>
            <a:ext cx="770066" cy="150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356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331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65020" y="2592197"/>
            <a:ext cx="5861130" cy="2062829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65020" y="4972324"/>
            <a:ext cx="5861130" cy="1430539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A9D18E"/>
                </a:solidFill>
                <a:latin typeface="Franklin Gothic Demi" panose="020B07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39" name="Picture 38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4026" y="4804674"/>
            <a:ext cx="5862123" cy="2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02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6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65020" y="2592197"/>
            <a:ext cx="5861130" cy="2062829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65020" y="4972324"/>
            <a:ext cx="5861130" cy="1430539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39" name="Picture 38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4026" y="4804674"/>
            <a:ext cx="5862123" cy="2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950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rgbClr val="00A39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A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65020" y="2592197"/>
            <a:ext cx="5861130" cy="2062829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65020" y="4972324"/>
            <a:ext cx="5861130" cy="1430539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39" name="Picture 38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4026" y="4804674"/>
            <a:ext cx="5862123" cy="2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153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"/>
          <p:cNvSpPr txBox="1">
            <a:spLocks/>
          </p:cNvSpPr>
          <p:nvPr userDrawn="1"/>
        </p:nvSpPr>
        <p:spPr>
          <a:xfrm>
            <a:off x="11626136" y="6565711"/>
            <a:ext cx="158698" cy="1569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lvl="0"/>
            <a:fld id="{42C328C1-A84F-4A39-A664-DBA00541A8C6}" type="slidenum">
              <a:rPr lang="en-US" sz="1020" smtClean="0"/>
              <a:pPr lvl="0"/>
              <a:t>‹#›</a:t>
            </a:fld>
            <a:endParaRPr lang="en-US" sz="1020" dirty="0"/>
          </a:p>
        </p:txBody>
      </p:sp>
    </p:spTree>
    <p:extLst>
      <p:ext uri="{BB962C8B-B14F-4D97-AF65-F5344CB8AC3E}">
        <p14:creationId xmlns:p14="http://schemas.microsoft.com/office/powerpoint/2010/main" val="25277187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982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65020" y="2592197"/>
            <a:ext cx="5861130" cy="2062829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65020" y="4972324"/>
            <a:ext cx="5861130" cy="1430539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39" name="Picture 38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4026" y="4804674"/>
            <a:ext cx="5862123" cy="2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486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67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65020" y="2592197"/>
            <a:ext cx="5861130" cy="2062829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65020" y="4972324"/>
            <a:ext cx="5861130" cy="1430539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39" name="Picture 38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4026" y="4804674"/>
            <a:ext cx="5862123" cy="2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667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65020" y="2592197"/>
            <a:ext cx="5861130" cy="2062829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65020" y="4972324"/>
            <a:ext cx="5861130" cy="1430539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39" name="Picture 38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4026" y="4804674"/>
            <a:ext cx="5862123" cy="2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818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3" y="2180498"/>
            <a:ext cx="11029614" cy="3678303"/>
          </a:xfrm>
        </p:spPr>
        <p:txBody>
          <a:bodyPr>
            <a:normAutofit/>
          </a:bodyPr>
          <a:lstStyle>
            <a:lvl1pPr marL="2286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3600">
                <a:solidFill>
                  <a:srgbClr val="00131E"/>
                </a:solidFill>
                <a:latin typeface="Franklin Gothic Demi" panose="020B0703020102020204" pitchFamily="34" charset="0"/>
              </a:defRPr>
            </a:lvl1pPr>
            <a:lvl2pPr marL="6858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3200">
                <a:solidFill>
                  <a:srgbClr val="00131E"/>
                </a:solidFill>
                <a:latin typeface="Franklin Gothic Demi" panose="020B0703020102020204" pitchFamily="34" charset="0"/>
              </a:defRPr>
            </a:lvl2pPr>
            <a:lvl3pPr marL="11430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800">
                <a:solidFill>
                  <a:srgbClr val="00131E"/>
                </a:solidFill>
                <a:latin typeface="Franklin Gothic Demi" panose="020B0703020102020204" pitchFamily="34" charset="0"/>
              </a:defRPr>
            </a:lvl3pPr>
            <a:lvl4pPr marL="16002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400">
                <a:solidFill>
                  <a:srgbClr val="00131E"/>
                </a:solidFill>
                <a:latin typeface="Franklin Gothic Demi" panose="020B0703020102020204" pitchFamily="34" charset="0"/>
              </a:defRPr>
            </a:lvl4pPr>
            <a:lvl5pPr marL="20574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400">
                <a:solidFill>
                  <a:srgbClr val="00131E"/>
                </a:solidFill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1" y="377072"/>
            <a:ext cx="11029616" cy="84841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" name="Picture 4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1502038"/>
            <a:ext cx="12178200" cy="36000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0" y="1"/>
            <a:ext cx="12192000" cy="1480007"/>
          </a:xfrm>
          <a:prstGeom prst="rect">
            <a:avLst/>
          </a:prstGeom>
          <a:solidFill>
            <a:srgbClr val="00A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384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12192000" cy="1480007"/>
          </a:xfrm>
          <a:prstGeom prst="rect">
            <a:avLst/>
          </a:prstGeom>
          <a:solidFill>
            <a:srgbClr val="1648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3" y="2180498"/>
            <a:ext cx="11029614" cy="3678303"/>
          </a:xfrm>
        </p:spPr>
        <p:txBody>
          <a:bodyPr>
            <a:normAutofit/>
          </a:bodyPr>
          <a:lstStyle>
            <a:lvl1pPr marL="2286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3600">
                <a:solidFill>
                  <a:srgbClr val="00131E"/>
                </a:solidFill>
                <a:latin typeface="Franklin Gothic Demi" panose="020B0703020102020204" pitchFamily="34" charset="0"/>
              </a:defRPr>
            </a:lvl1pPr>
            <a:lvl2pPr marL="6858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3200">
                <a:solidFill>
                  <a:srgbClr val="00131E"/>
                </a:solidFill>
                <a:latin typeface="Franklin Gothic Demi" panose="020B0703020102020204" pitchFamily="34" charset="0"/>
              </a:defRPr>
            </a:lvl2pPr>
            <a:lvl3pPr marL="11430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800">
                <a:solidFill>
                  <a:srgbClr val="00131E"/>
                </a:solidFill>
                <a:latin typeface="Franklin Gothic Demi" panose="020B0703020102020204" pitchFamily="34" charset="0"/>
              </a:defRPr>
            </a:lvl3pPr>
            <a:lvl4pPr marL="16002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400">
                <a:solidFill>
                  <a:srgbClr val="00131E"/>
                </a:solidFill>
                <a:latin typeface="Franklin Gothic Demi" panose="020B0703020102020204" pitchFamily="34" charset="0"/>
              </a:defRPr>
            </a:lvl4pPr>
            <a:lvl5pPr marL="20574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400">
                <a:solidFill>
                  <a:srgbClr val="00131E"/>
                </a:solidFill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1" y="377072"/>
            <a:ext cx="9920269" cy="84841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04875" y="0"/>
            <a:ext cx="1387125" cy="148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259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12192000" cy="110489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3" y="1397000"/>
            <a:ext cx="11029614" cy="4965700"/>
          </a:xfrm>
        </p:spPr>
        <p:txBody>
          <a:bodyPr>
            <a:normAutofit/>
          </a:bodyPr>
          <a:lstStyle>
            <a:lvl1pPr marL="2286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3600">
                <a:solidFill>
                  <a:srgbClr val="00131E"/>
                </a:solidFill>
                <a:latin typeface="Franklin Gothic Demi" panose="020B0703020102020204" pitchFamily="34" charset="0"/>
              </a:defRPr>
            </a:lvl1pPr>
            <a:lvl2pPr marL="6858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3200">
                <a:solidFill>
                  <a:srgbClr val="00131E"/>
                </a:solidFill>
                <a:latin typeface="Franklin Gothic Demi" panose="020B0703020102020204" pitchFamily="34" charset="0"/>
              </a:defRPr>
            </a:lvl2pPr>
            <a:lvl3pPr marL="11430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800">
                <a:solidFill>
                  <a:srgbClr val="00131E"/>
                </a:solidFill>
                <a:latin typeface="Franklin Gothic Demi" panose="020B0703020102020204" pitchFamily="34" charset="0"/>
              </a:defRPr>
            </a:lvl3pPr>
            <a:lvl4pPr marL="16002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400">
                <a:solidFill>
                  <a:srgbClr val="00131E"/>
                </a:solidFill>
                <a:latin typeface="Franklin Gothic Demi" panose="020B0703020102020204" pitchFamily="34" charset="0"/>
              </a:defRPr>
            </a:lvl4pPr>
            <a:lvl5pPr marL="20574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400">
                <a:solidFill>
                  <a:srgbClr val="00131E"/>
                </a:solidFill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1" y="324659"/>
            <a:ext cx="9920269" cy="633382"/>
          </a:xfrm>
        </p:spPr>
        <p:txBody>
          <a:bodyPr/>
          <a:lstStyle>
            <a:lvl1pPr>
              <a:defRPr>
                <a:solidFill>
                  <a:schemeClr val="accent4">
                    <a:lumMod val="20000"/>
                    <a:lumOff val="80000"/>
                  </a:schemeClr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 flipH="1">
            <a:off x="11125199" y="0"/>
            <a:ext cx="1066800" cy="1104900"/>
          </a:xfrm>
          <a:custGeom>
            <a:avLst/>
            <a:gdLst>
              <a:gd name="T0" fmla="*/ 5414 w 15732"/>
              <a:gd name="T1" fmla="*/ 13335 h 16776"/>
              <a:gd name="T2" fmla="*/ 5384 w 15732"/>
              <a:gd name="T3" fmla="*/ 9326 h 16776"/>
              <a:gd name="T4" fmla="*/ 6226 w 15732"/>
              <a:gd name="T5" fmla="*/ 2872 h 16776"/>
              <a:gd name="T6" fmla="*/ 8059 w 15732"/>
              <a:gd name="T7" fmla="*/ 763 h 16776"/>
              <a:gd name="T8" fmla="*/ 11992 w 15732"/>
              <a:gd name="T9" fmla="*/ 3245 h 16776"/>
              <a:gd name="T10" fmla="*/ 12705 w 15732"/>
              <a:gd name="T11" fmla="*/ 7269 h 16776"/>
              <a:gd name="T12" fmla="*/ 8600 w 15732"/>
              <a:gd name="T13" fmla="*/ 7896 h 16776"/>
              <a:gd name="T14" fmla="*/ 11166 w 15732"/>
              <a:gd name="T15" fmla="*/ 7892 h 16776"/>
              <a:gd name="T16" fmla="*/ 9306 w 15732"/>
              <a:gd name="T17" fmla="*/ 10169 h 16776"/>
              <a:gd name="T18" fmla="*/ 8775 w 15732"/>
              <a:gd name="T19" fmla="*/ 12648 h 16776"/>
              <a:gd name="T20" fmla="*/ 12296 w 15732"/>
              <a:gd name="T21" fmla="*/ 12516 h 16776"/>
              <a:gd name="T22" fmla="*/ 11996 w 15732"/>
              <a:gd name="T23" fmla="*/ 10037 h 16776"/>
              <a:gd name="T24" fmla="*/ 14947 w 15732"/>
              <a:gd name="T25" fmla="*/ 8237 h 16776"/>
              <a:gd name="T26" fmla="*/ 13565 w 15732"/>
              <a:gd name="T27" fmla="*/ 14159 h 16776"/>
              <a:gd name="T28" fmla="*/ 6911 w 15732"/>
              <a:gd name="T29" fmla="*/ 16346 h 16776"/>
              <a:gd name="T30" fmla="*/ 6492 w 15732"/>
              <a:gd name="T31" fmla="*/ 15976 h 16776"/>
              <a:gd name="T32" fmla="*/ 3388 w 15732"/>
              <a:gd name="T33" fmla="*/ 15547 h 16776"/>
              <a:gd name="T34" fmla="*/ 461 w 15732"/>
              <a:gd name="T35" fmla="*/ 15320 h 16776"/>
              <a:gd name="T36" fmla="*/ 1551 w 15732"/>
              <a:gd name="T37" fmla="*/ 14859 h 16776"/>
              <a:gd name="T38" fmla="*/ 2042 w 15732"/>
              <a:gd name="T39" fmla="*/ 14176 h 16776"/>
              <a:gd name="T40" fmla="*/ 318 w 15732"/>
              <a:gd name="T41" fmla="*/ 13520 h 16776"/>
              <a:gd name="T42" fmla="*/ 5890 w 15732"/>
              <a:gd name="T43" fmla="*/ 12693 h 16776"/>
              <a:gd name="T44" fmla="*/ 12002 w 15732"/>
              <a:gd name="T45" fmla="*/ 11959 h 16776"/>
              <a:gd name="T46" fmla="*/ 10311 w 15732"/>
              <a:gd name="T47" fmla="*/ 11187 h 16776"/>
              <a:gd name="T48" fmla="*/ 10334 w 15732"/>
              <a:gd name="T49" fmla="*/ 10538 h 16776"/>
              <a:gd name="T50" fmla="*/ 11880 w 15732"/>
              <a:gd name="T51" fmla="*/ 9116 h 16776"/>
              <a:gd name="T52" fmla="*/ 469 w 15732"/>
              <a:gd name="T53" fmla="*/ 9747 h 16776"/>
              <a:gd name="T54" fmla="*/ 12559 w 15732"/>
              <a:gd name="T55" fmla="*/ 8306 h 16776"/>
              <a:gd name="T56" fmla="*/ 13200 w 15732"/>
              <a:gd name="T57" fmla="*/ 7510 h 16776"/>
              <a:gd name="T58" fmla="*/ 4357 w 15732"/>
              <a:gd name="T59" fmla="*/ 13335 h 16776"/>
              <a:gd name="T60" fmla="*/ 3555 w 15732"/>
              <a:gd name="T61" fmla="*/ 14222 h 16776"/>
              <a:gd name="T62" fmla="*/ 2787 w 15732"/>
              <a:gd name="T63" fmla="*/ 13505 h 16776"/>
              <a:gd name="T64" fmla="*/ 241 w 15732"/>
              <a:gd name="T65" fmla="*/ 10780 h 16776"/>
              <a:gd name="T66" fmla="*/ 786 w 15732"/>
              <a:gd name="T67" fmla="*/ 8800 h 16776"/>
              <a:gd name="T68" fmla="*/ 14181 w 15732"/>
              <a:gd name="T69" fmla="*/ 7351 h 16776"/>
              <a:gd name="T70" fmla="*/ 5324 w 15732"/>
              <a:gd name="T71" fmla="*/ 4925 h 16776"/>
              <a:gd name="T72" fmla="*/ 5149 w 15732"/>
              <a:gd name="T73" fmla="*/ 2954 h 16776"/>
              <a:gd name="T74" fmla="*/ 3537 w 15732"/>
              <a:gd name="T75" fmla="*/ 2044 h 16776"/>
              <a:gd name="T76" fmla="*/ 5837 w 15732"/>
              <a:gd name="T77" fmla="*/ 740 h 16776"/>
              <a:gd name="T78" fmla="*/ 5267 w 15732"/>
              <a:gd name="T79" fmla="*/ 1033 h 16776"/>
              <a:gd name="T80" fmla="*/ 8334 w 15732"/>
              <a:gd name="T81" fmla="*/ 16672 h 16776"/>
              <a:gd name="T82" fmla="*/ 10671 w 15732"/>
              <a:gd name="T83" fmla="*/ 15744 h 16776"/>
              <a:gd name="T84" fmla="*/ 4586 w 15732"/>
              <a:gd name="T85" fmla="*/ 15286 h 16776"/>
              <a:gd name="T86" fmla="*/ 2467 w 15732"/>
              <a:gd name="T87" fmla="*/ 14567 h 16776"/>
              <a:gd name="T88" fmla="*/ 11104 w 15732"/>
              <a:gd name="T89" fmla="*/ 13710 h 16776"/>
              <a:gd name="T90" fmla="*/ 2125 w 15732"/>
              <a:gd name="T91" fmla="*/ 13131 h 16776"/>
              <a:gd name="T92" fmla="*/ 1649 w 15732"/>
              <a:gd name="T93" fmla="*/ 12728 h 16776"/>
              <a:gd name="T94" fmla="*/ 2043 w 15732"/>
              <a:gd name="T95" fmla="*/ 12039 h 16776"/>
              <a:gd name="T96" fmla="*/ 2574 w 15732"/>
              <a:gd name="T97" fmla="*/ 11407 h 16776"/>
              <a:gd name="T98" fmla="*/ 12398 w 15732"/>
              <a:gd name="T99" fmla="*/ 11021 h 16776"/>
              <a:gd name="T100" fmla="*/ 13426 w 15732"/>
              <a:gd name="T101" fmla="*/ 10523 h 16776"/>
              <a:gd name="T102" fmla="*/ 1939 w 15732"/>
              <a:gd name="T103" fmla="*/ 10309 h 16776"/>
              <a:gd name="T104" fmla="*/ 13255 w 15732"/>
              <a:gd name="T105" fmla="*/ 9390 h 16776"/>
              <a:gd name="T106" fmla="*/ 10078 w 15732"/>
              <a:gd name="T107" fmla="*/ 8935 h 16776"/>
              <a:gd name="T108" fmla="*/ 10488 w 15732"/>
              <a:gd name="T109" fmla="*/ 8536 h 16776"/>
              <a:gd name="T110" fmla="*/ 5742 w 15732"/>
              <a:gd name="T111" fmla="*/ 8152 h 16776"/>
              <a:gd name="T112" fmla="*/ 9866 w 15732"/>
              <a:gd name="T113" fmla="*/ 7562 h 16776"/>
              <a:gd name="T114" fmla="*/ 8408 w 15732"/>
              <a:gd name="T115" fmla="*/ 6613 h 16776"/>
              <a:gd name="T116" fmla="*/ 11758 w 15732"/>
              <a:gd name="T117" fmla="*/ 5431 h 16776"/>
              <a:gd name="T118" fmla="*/ 9904 w 15732"/>
              <a:gd name="T119" fmla="*/ 3511 h 16776"/>
              <a:gd name="T120" fmla="*/ 9522 w 15732"/>
              <a:gd name="T121" fmla="*/ 2931 h 16776"/>
              <a:gd name="T122" fmla="*/ 11114 w 15732"/>
              <a:gd name="T123" fmla="*/ 2234 h 16776"/>
              <a:gd name="T124" fmla="*/ 3983 w 15732"/>
              <a:gd name="T125" fmla="*/ 977 h 167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5732" h="16776">
                <a:moveTo>
                  <a:pt x="4241" y="16367"/>
                </a:moveTo>
                <a:lnTo>
                  <a:pt x="4241" y="16367"/>
                </a:lnTo>
                <a:lnTo>
                  <a:pt x="4242" y="16361"/>
                </a:lnTo>
                <a:lnTo>
                  <a:pt x="4244" y="16356"/>
                </a:lnTo>
                <a:lnTo>
                  <a:pt x="4246" y="16351"/>
                </a:lnTo>
                <a:lnTo>
                  <a:pt x="4250" y="16347"/>
                </a:lnTo>
                <a:lnTo>
                  <a:pt x="4255" y="16344"/>
                </a:lnTo>
                <a:lnTo>
                  <a:pt x="4260" y="16342"/>
                </a:lnTo>
                <a:lnTo>
                  <a:pt x="4265" y="16340"/>
                </a:lnTo>
                <a:lnTo>
                  <a:pt x="4271" y="16339"/>
                </a:lnTo>
                <a:lnTo>
                  <a:pt x="4277" y="16339"/>
                </a:lnTo>
                <a:lnTo>
                  <a:pt x="4283" y="16340"/>
                </a:lnTo>
                <a:lnTo>
                  <a:pt x="4288" y="16342"/>
                </a:lnTo>
                <a:lnTo>
                  <a:pt x="4293" y="16345"/>
                </a:lnTo>
                <a:lnTo>
                  <a:pt x="4298" y="16349"/>
                </a:lnTo>
                <a:lnTo>
                  <a:pt x="4302" y="16353"/>
                </a:lnTo>
                <a:lnTo>
                  <a:pt x="4305" y="16360"/>
                </a:lnTo>
                <a:lnTo>
                  <a:pt x="4307" y="16367"/>
                </a:lnTo>
                <a:lnTo>
                  <a:pt x="4300" y="16367"/>
                </a:lnTo>
                <a:lnTo>
                  <a:pt x="4294" y="16368"/>
                </a:lnTo>
                <a:lnTo>
                  <a:pt x="4288" y="16370"/>
                </a:lnTo>
                <a:lnTo>
                  <a:pt x="4283" y="16372"/>
                </a:lnTo>
                <a:lnTo>
                  <a:pt x="4273" y="16378"/>
                </a:lnTo>
                <a:lnTo>
                  <a:pt x="4266" y="16384"/>
                </a:lnTo>
                <a:lnTo>
                  <a:pt x="4262" y="16386"/>
                </a:lnTo>
                <a:lnTo>
                  <a:pt x="4259" y="16387"/>
                </a:lnTo>
                <a:lnTo>
                  <a:pt x="4256" y="16387"/>
                </a:lnTo>
                <a:lnTo>
                  <a:pt x="4252" y="16387"/>
                </a:lnTo>
                <a:lnTo>
                  <a:pt x="4249" y="16384"/>
                </a:lnTo>
                <a:lnTo>
                  <a:pt x="4246" y="16381"/>
                </a:lnTo>
                <a:lnTo>
                  <a:pt x="4244" y="16374"/>
                </a:lnTo>
                <a:lnTo>
                  <a:pt x="4241" y="16367"/>
                </a:lnTo>
                <a:close/>
                <a:moveTo>
                  <a:pt x="3719" y="0"/>
                </a:moveTo>
                <a:lnTo>
                  <a:pt x="3825" y="0"/>
                </a:lnTo>
                <a:lnTo>
                  <a:pt x="3834" y="7"/>
                </a:lnTo>
                <a:lnTo>
                  <a:pt x="3842" y="16"/>
                </a:lnTo>
                <a:lnTo>
                  <a:pt x="3850" y="24"/>
                </a:lnTo>
                <a:lnTo>
                  <a:pt x="3857" y="34"/>
                </a:lnTo>
                <a:lnTo>
                  <a:pt x="3863" y="43"/>
                </a:lnTo>
                <a:lnTo>
                  <a:pt x="3870" y="52"/>
                </a:lnTo>
                <a:lnTo>
                  <a:pt x="3875" y="63"/>
                </a:lnTo>
                <a:lnTo>
                  <a:pt x="3880" y="73"/>
                </a:lnTo>
                <a:lnTo>
                  <a:pt x="3880" y="73"/>
                </a:lnTo>
                <a:lnTo>
                  <a:pt x="3862" y="77"/>
                </a:lnTo>
                <a:lnTo>
                  <a:pt x="3845" y="79"/>
                </a:lnTo>
                <a:lnTo>
                  <a:pt x="3831" y="80"/>
                </a:lnTo>
                <a:lnTo>
                  <a:pt x="3816" y="79"/>
                </a:lnTo>
                <a:lnTo>
                  <a:pt x="3803" y="77"/>
                </a:lnTo>
                <a:lnTo>
                  <a:pt x="3792" y="73"/>
                </a:lnTo>
                <a:lnTo>
                  <a:pt x="3782" y="69"/>
                </a:lnTo>
                <a:lnTo>
                  <a:pt x="3773" y="64"/>
                </a:lnTo>
                <a:lnTo>
                  <a:pt x="3764" y="59"/>
                </a:lnTo>
                <a:lnTo>
                  <a:pt x="3756" y="51"/>
                </a:lnTo>
                <a:lnTo>
                  <a:pt x="3749" y="44"/>
                </a:lnTo>
                <a:lnTo>
                  <a:pt x="3743" y="36"/>
                </a:lnTo>
                <a:lnTo>
                  <a:pt x="3731" y="19"/>
                </a:lnTo>
                <a:lnTo>
                  <a:pt x="3719" y="0"/>
                </a:lnTo>
                <a:close/>
                <a:moveTo>
                  <a:pt x="4161" y="0"/>
                </a:moveTo>
                <a:lnTo>
                  <a:pt x="4176" y="0"/>
                </a:lnTo>
                <a:lnTo>
                  <a:pt x="4176" y="3"/>
                </a:lnTo>
                <a:lnTo>
                  <a:pt x="4176" y="7"/>
                </a:lnTo>
                <a:lnTo>
                  <a:pt x="4176" y="7"/>
                </a:lnTo>
                <a:lnTo>
                  <a:pt x="4183" y="12"/>
                </a:lnTo>
                <a:lnTo>
                  <a:pt x="4190" y="15"/>
                </a:lnTo>
                <a:lnTo>
                  <a:pt x="4193" y="19"/>
                </a:lnTo>
                <a:lnTo>
                  <a:pt x="4195" y="22"/>
                </a:lnTo>
                <a:lnTo>
                  <a:pt x="4196" y="25"/>
                </a:lnTo>
                <a:lnTo>
                  <a:pt x="4196" y="27"/>
                </a:lnTo>
                <a:lnTo>
                  <a:pt x="4195" y="29"/>
                </a:lnTo>
                <a:lnTo>
                  <a:pt x="4193" y="30"/>
                </a:lnTo>
                <a:lnTo>
                  <a:pt x="4190" y="30"/>
                </a:lnTo>
                <a:lnTo>
                  <a:pt x="4186" y="30"/>
                </a:lnTo>
                <a:lnTo>
                  <a:pt x="4183" y="29"/>
                </a:lnTo>
                <a:lnTo>
                  <a:pt x="4181" y="27"/>
                </a:lnTo>
                <a:lnTo>
                  <a:pt x="4178" y="24"/>
                </a:lnTo>
                <a:lnTo>
                  <a:pt x="4177" y="20"/>
                </a:lnTo>
                <a:lnTo>
                  <a:pt x="4176" y="15"/>
                </a:lnTo>
                <a:lnTo>
                  <a:pt x="4176" y="7"/>
                </a:lnTo>
                <a:lnTo>
                  <a:pt x="4168" y="4"/>
                </a:lnTo>
                <a:lnTo>
                  <a:pt x="4161" y="0"/>
                </a:lnTo>
                <a:close/>
                <a:moveTo>
                  <a:pt x="12087" y="16776"/>
                </a:moveTo>
                <a:lnTo>
                  <a:pt x="9618" y="16776"/>
                </a:lnTo>
                <a:lnTo>
                  <a:pt x="9616" y="16773"/>
                </a:lnTo>
                <a:lnTo>
                  <a:pt x="9613" y="16772"/>
                </a:lnTo>
                <a:lnTo>
                  <a:pt x="9610" y="16771"/>
                </a:lnTo>
                <a:lnTo>
                  <a:pt x="9607" y="16770"/>
                </a:lnTo>
                <a:lnTo>
                  <a:pt x="9605" y="16771"/>
                </a:lnTo>
                <a:lnTo>
                  <a:pt x="9602" y="16772"/>
                </a:lnTo>
                <a:lnTo>
                  <a:pt x="9601" y="16774"/>
                </a:lnTo>
                <a:lnTo>
                  <a:pt x="9601" y="16776"/>
                </a:lnTo>
                <a:lnTo>
                  <a:pt x="9272" y="16776"/>
                </a:lnTo>
                <a:lnTo>
                  <a:pt x="9269" y="16766"/>
                </a:lnTo>
                <a:lnTo>
                  <a:pt x="9267" y="16753"/>
                </a:lnTo>
                <a:lnTo>
                  <a:pt x="9264" y="16741"/>
                </a:lnTo>
                <a:lnTo>
                  <a:pt x="9260" y="16728"/>
                </a:lnTo>
                <a:lnTo>
                  <a:pt x="9236" y="16728"/>
                </a:lnTo>
                <a:lnTo>
                  <a:pt x="9211" y="16728"/>
                </a:lnTo>
                <a:lnTo>
                  <a:pt x="9187" y="16728"/>
                </a:lnTo>
                <a:lnTo>
                  <a:pt x="9162" y="16728"/>
                </a:lnTo>
                <a:lnTo>
                  <a:pt x="9162" y="16720"/>
                </a:lnTo>
                <a:lnTo>
                  <a:pt x="9161" y="16715"/>
                </a:lnTo>
                <a:lnTo>
                  <a:pt x="9160" y="16711"/>
                </a:lnTo>
                <a:lnTo>
                  <a:pt x="9157" y="16708"/>
                </a:lnTo>
                <a:lnTo>
                  <a:pt x="9154" y="16706"/>
                </a:lnTo>
                <a:lnTo>
                  <a:pt x="9151" y="16705"/>
                </a:lnTo>
                <a:lnTo>
                  <a:pt x="9148" y="16705"/>
                </a:lnTo>
                <a:lnTo>
                  <a:pt x="9145" y="16705"/>
                </a:lnTo>
                <a:lnTo>
                  <a:pt x="9143" y="16707"/>
                </a:lnTo>
                <a:lnTo>
                  <a:pt x="9142" y="16708"/>
                </a:lnTo>
                <a:lnTo>
                  <a:pt x="9142" y="16711"/>
                </a:lnTo>
                <a:lnTo>
                  <a:pt x="9143" y="16713"/>
                </a:lnTo>
                <a:lnTo>
                  <a:pt x="9145" y="16716"/>
                </a:lnTo>
                <a:lnTo>
                  <a:pt x="9148" y="16720"/>
                </a:lnTo>
                <a:lnTo>
                  <a:pt x="9154" y="16724"/>
                </a:lnTo>
                <a:lnTo>
                  <a:pt x="9162" y="16728"/>
                </a:lnTo>
                <a:lnTo>
                  <a:pt x="9181" y="16743"/>
                </a:lnTo>
                <a:lnTo>
                  <a:pt x="9193" y="16756"/>
                </a:lnTo>
                <a:lnTo>
                  <a:pt x="9203" y="16767"/>
                </a:lnTo>
                <a:lnTo>
                  <a:pt x="9208" y="16776"/>
                </a:lnTo>
                <a:lnTo>
                  <a:pt x="8864" y="16776"/>
                </a:lnTo>
                <a:lnTo>
                  <a:pt x="8854" y="16770"/>
                </a:lnTo>
                <a:lnTo>
                  <a:pt x="8844" y="16764"/>
                </a:lnTo>
                <a:lnTo>
                  <a:pt x="8834" y="16759"/>
                </a:lnTo>
                <a:lnTo>
                  <a:pt x="8823" y="16754"/>
                </a:lnTo>
                <a:lnTo>
                  <a:pt x="8801" y="16747"/>
                </a:lnTo>
                <a:lnTo>
                  <a:pt x="8778" y="16739"/>
                </a:lnTo>
                <a:lnTo>
                  <a:pt x="8731" y="16727"/>
                </a:lnTo>
                <a:lnTo>
                  <a:pt x="8682" y="16713"/>
                </a:lnTo>
                <a:lnTo>
                  <a:pt x="8659" y="16705"/>
                </a:lnTo>
                <a:lnTo>
                  <a:pt x="8637" y="16693"/>
                </a:lnTo>
                <a:lnTo>
                  <a:pt x="8627" y="16688"/>
                </a:lnTo>
                <a:lnTo>
                  <a:pt x="8616" y="16681"/>
                </a:lnTo>
                <a:lnTo>
                  <a:pt x="8606" y="16673"/>
                </a:lnTo>
                <a:lnTo>
                  <a:pt x="8596" y="16665"/>
                </a:lnTo>
                <a:lnTo>
                  <a:pt x="8587" y="16655"/>
                </a:lnTo>
                <a:lnTo>
                  <a:pt x="8578" y="16646"/>
                </a:lnTo>
                <a:lnTo>
                  <a:pt x="8570" y="16634"/>
                </a:lnTo>
                <a:lnTo>
                  <a:pt x="8563" y="16623"/>
                </a:lnTo>
                <a:lnTo>
                  <a:pt x="8555" y="16610"/>
                </a:lnTo>
                <a:lnTo>
                  <a:pt x="8549" y="16596"/>
                </a:lnTo>
                <a:lnTo>
                  <a:pt x="8544" y="16580"/>
                </a:lnTo>
                <a:lnTo>
                  <a:pt x="8539" y="16563"/>
                </a:lnTo>
                <a:lnTo>
                  <a:pt x="8542" y="16576"/>
                </a:lnTo>
                <a:lnTo>
                  <a:pt x="8543" y="16586"/>
                </a:lnTo>
                <a:lnTo>
                  <a:pt x="8544" y="16596"/>
                </a:lnTo>
                <a:lnTo>
                  <a:pt x="8544" y="16603"/>
                </a:lnTo>
                <a:lnTo>
                  <a:pt x="8543" y="16609"/>
                </a:lnTo>
                <a:lnTo>
                  <a:pt x="8542" y="16615"/>
                </a:lnTo>
                <a:lnTo>
                  <a:pt x="8541" y="16619"/>
                </a:lnTo>
                <a:lnTo>
                  <a:pt x="8539" y="16622"/>
                </a:lnTo>
                <a:lnTo>
                  <a:pt x="8535" y="16624"/>
                </a:lnTo>
                <a:lnTo>
                  <a:pt x="8533" y="16625"/>
                </a:lnTo>
                <a:lnTo>
                  <a:pt x="8530" y="16626"/>
                </a:lnTo>
                <a:lnTo>
                  <a:pt x="8527" y="16625"/>
                </a:lnTo>
                <a:lnTo>
                  <a:pt x="8520" y="16622"/>
                </a:lnTo>
                <a:lnTo>
                  <a:pt x="8513" y="16617"/>
                </a:lnTo>
                <a:lnTo>
                  <a:pt x="8508" y="16610"/>
                </a:lnTo>
                <a:lnTo>
                  <a:pt x="8504" y="16602"/>
                </a:lnTo>
                <a:lnTo>
                  <a:pt x="8503" y="16598"/>
                </a:lnTo>
                <a:lnTo>
                  <a:pt x="8502" y="16594"/>
                </a:lnTo>
                <a:lnTo>
                  <a:pt x="8501" y="16589"/>
                </a:lnTo>
                <a:lnTo>
                  <a:pt x="8502" y="16585"/>
                </a:lnTo>
                <a:lnTo>
                  <a:pt x="8503" y="16582"/>
                </a:lnTo>
                <a:lnTo>
                  <a:pt x="8505" y="16578"/>
                </a:lnTo>
                <a:lnTo>
                  <a:pt x="8508" y="16575"/>
                </a:lnTo>
                <a:lnTo>
                  <a:pt x="8511" y="16572"/>
                </a:lnTo>
                <a:lnTo>
                  <a:pt x="8517" y="16568"/>
                </a:lnTo>
                <a:lnTo>
                  <a:pt x="8523" y="16566"/>
                </a:lnTo>
                <a:lnTo>
                  <a:pt x="8530" y="16564"/>
                </a:lnTo>
                <a:lnTo>
                  <a:pt x="8539" y="16563"/>
                </a:lnTo>
                <a:lnTo>
                  <a:pt x="8532" y="16550"/>
                </a:lnTo>
                <a:lnTo>
                  <a:pt x="8525" y="16536"/>
                </a:lnTo>
                <a:lnTo>
                  <a:pt x="8521" y="16531"/>
                </a:lnTo>
                <a:lnTo>
                  <a:pt x="8517" y="16524"/>
                </a:lnTo>
                <a:lnTo>
                  <a:pt x="8511" y="16519"/>
                </a:lnTo>
                <a:lnTo>
                  <a:pt x="8505" y="16515"/>
                </a:lnTo>
                <a:lnTo>
                  <a:pt x="8499" y="16511"/>
                </a:lnTo>
                <a:lnTo>
                  <a:pt x="8492" y="16508"/>
                </a:lnTo>
                <a:lnTo>
                  <a:pt x="8485" y="16504"/>
                </a:lnTo>
                <a:lnTo>
                  <a:pt x="8478" y="16502"/>
                </a:lnTo>
                <a:lnTo>
                  <a:pt x="8469" y="16500"/>
                </a:lnTo>
                <a:lnTo>
                  <a:pt x="8460" y="16499"/>
                </a:lnTo>
                <a:lnTo>
                  <a:pt x="8450" y="16498"/>
                </a:lnTo>
                <a:lnTo>
                  <a:pt x="8440" y="16498"/>
                </a:lnTo>
                <a:lnTo>
                  <a:pt x="8440" y="16515"/>
                </a:lnTo>
                <a:lnTo>
                  <a:pt x="8442" y="16532"/>
                </a:lnTo>
                <a:lnTo>
                  <a:pt x="8445" y="16548"/>
                </a:lnTo>
                <a:lnTo>
                  <a:pt x="8448" y="16565"/>
                </a:lnTo>
                <a:lnTo>
                  <a:pt x="8455" y="16582"/>
                </a:lnTo>
                <a:lnTo>
                  <a:pt x="8461" y="16599"/>
                </a:lnTo>
                <a:lnTo>
                  <a:pt x="8468" y="16616"/>
                </a:lnTo>
                <a:lnTo>
                  <a:pt x="8476" y="16632"/>
                </a:lnTo>
                <a:lnTo>
                  <a:pt x="8494" y="16667"/>
                </a:lnTo>
                <a:lnTo>
                  <a:pt x="8514" y="16703"/>
                </a:lnTo>
                <a:lnTo>
                  <a:pt x="8535" y="16738"/>
                </a:lnTo>
                <a:lnTo>
                  <a:pt x="8555" y="16776"/>
                </a:lnTo>
                <a:lnTo>
                  <a:pt x="8483" y="16776"/>
                </a:lnTo>
                <a:lnTo>
                  <a:pt x="8479" y="16768"/>
                </a:lnTo>
                <a:lnTo>
                  <a:pt x="8473" y="16760"/>
                </a:lnTo>
                <a:lnTo>
                  <a:pt x="8464" y="16768"/>
                </a:lnTo>
                <a:lnTo>
                  <a:pt x="8457" y="16776"/>
                </a:lnTo>
                <a:lnTo>
                  <a:pt x="8296" y="16776"/>
                </a:lnTo>
                <a:lnTo>
                  <a:pt x="8287" y="16758"/>
                </a:lnTo>
                <a:lnTo>
                  <a:pt x="8277" y="16740"/>
                </a:lnTo>
                <a:lnTo>
                  <a:pt x="8268" y="16724"/>
                </a:lnTo>
                <a:lnTo>
                  <a:pt x="8257" y="16708"/>
                </a:lnTo>
                <a:lnTo>
                  <a:pt x="8247" y="16692"/>
                </a:lnTo>
                <a:lnTo>
                  <a:pt x="8236" y="16678"/>
                </a:lnTo>
                <a:lnTo>
                  <a:pt x="8225" y="16666"/>
                </a:lnTo>
                <a:lnTo>
                  <a:pt x="8214" y="16655"/>
                </a:lnTo>
                <a:lnTo>
                  <a:pt x="8202" y="16645"/>
                </a:lnTo>
                <a:lnTo>
                  <a:pt x="8190" y="16637"/>
                </a:lnTo>
                <a:lnTo>
                  <a:pt x="8178" y="16630"/>
                </a:lnTo>
                <a:lnTo>
                  <a:pt x="8165" y="16626"/>
                </a:lnTo>
                <a:lnTo>
                  <a:pt x="8159" y="16625"/>
                </a:lnTo>
                <a:lnTo>
                  <a:pt x="8152" y="16624"/>
                </a:lnTo>
                <a:lnTo>
                  <a:pt x="8146" y="16623"/>
                </a:lnTo>
                <a:lnTo>
                  <a:pt x="8140" y="16623"/>
                </a:lnTo>
                <a:lnTo>
                  <a:pt x="8133" y="16624"/>
                </a:lnTo>
                <a:lnTo>
                  <a:pt x="8126" y="16625"/>
                </a:lnTo>
                <a:lnTo>
                  <a:pt x="8119" y="16627"/>
                </a:lnTo>
                <a:lnTo>
                  <a:pt x="8113" y="16629"/>
                </a:lnTo>
                <a:lnTo>
                  <a:pt x="8116" y="16642"/>
                </a:lnTo>
                <a:lnTo>
                  <a:pt x="8120" y="16654"/>
                </a:lnTo>
                <a:lnTo>
                  <a:pt x="8124" y="16666"/>
                </a:lnTo>
                <a:lnTo>
                  <a:pt x="8129" y="16676"/>
                </a:lnTo>
                <a:lnTo>
                  <a:pt x="8136" y="16687"/>
                </a:lnTo>
                <a:lnTo>
                  <a:pt x="8142" y="16696"/>
                </a:lnTo>
                <a:lnTo>
                  <a:pt x="8149" y="16706"/>
                </a:lnTo>
                <a:lnTo>
                  <a:pt x="8157" y="16714"/>
                </a:lnTo>
                <a:lnTo>
                  <a:pt x="8172" y="16731"/>
                </a:lnTo>
                <a:lnTo>
                  <a:pt x="8189" y="16747"/>
                </a:lnTo>
                <a:lnTo>
                  <a:pt x="8206" y="16761"/>
                </a:lnTo>
                <a:lnTo>
                  <a:pt x="8224" y="16776"/>
                </a:lnTo>
                <a:lnTo>
                  <a:pt x="8144" y="16776"/>
                </a:lnTo>
                <a:lnTo>
                  <a:pt x="8136" y="16766"/>
                </a:lnTo>
                <a:lnTo>
                  <a:pt x="8128" y="16755"/>
                </a:lnTo>
                <a:lnTo>
                  <a:pt x="8122" y="16743"/>
                </a:lnTo>
                <a:lnTo>
                  <a:pt x="8116" y="16732"/>
                </a:lnTo>
                <a:lnTo>
                  <a:pt x="8108" y="16720"/>
                </a:lnTo>
                <a:lnTo>
                  <a:pt x="8100" y="16711"/>
                </a:lnTo>
                <a:lnTo>
                  <a:pt x="8096" y="16706"/>
                </a:lnTo>
                <a:lnTo>
                  <a:pt x="8091" y="16702"/>
                </a:lnTo>
                <a:lnTo>
                  <a:pt x="8085" y="16698"/>
                </a:lnTo>
                <a:lnTo>
                  <a:pt x="8079" y="16694"/>
                </a:lnTo>
                <a:lnTo>
                  <a:pt x="8074" y="16703"/>
                </a:lnTo>
                <a:lnTo>
                  <a:pt x="8068" y="16708"/>
                </a:lnTo>
                <a:lnTo>
                  <a:pt x="8062" y="16713"/>
                </a:lnTo>
                <a:lnTo>
                  <a:pt x="8057" y="16716"/>
                </a:lnTo>
                <a:lnTo>
                  <a:pt x="8051" y="16717"/>
                </a:lnTo>
                <a:lnTo>
                  <a:pt x="8044" y="16718"/>
                </a:lnTo>
                <a:lnTo>
                  <a:pt x="8038" y="16718"/>
                </a:lnTo>
                <a:lnTo>
                  <a:pt x="8033" y="16717"/>
                </a:lnTo>
                <a:lnTo>
                  <a:pt x="8020" y="16712"/>
                </a:lnTo>
                <a:lnTo>
                  <a:pt x="8007" y="16706"/>
                </a:lnTo>
                <a:lnTo>
                  <a:pt x="7994" y="16698"/>
                </a:lnTo>
                <a:lnTo>
                  <a:pt x="7981" y="16690"/>
                </a:lnTo>
                <a:lnTo>
                  <a:pt x="7968" y="16683"/>
                </a:lnTo>
                <a:lnTo>
                  <a:pt x="7955" y="16676"/>
                </a:lnTo>
                <a:lnTo>
                  <a:pt x="7949" y="16674"/>
                </a:lnTo>
                <a:lnTo>
                  <a:pt x="7943" y="16673"/>
                </a:lnTo>
                <a:lnTo>
                  <a:pt x="7936" y="16672"/>
                </a:lnTo>
                <a:lnTo>
                  <a:pt x="7930" y="16673"/>
                </a:lnTo>
                <a:lnTo>
                  <a:pt x="7924" y="16674"/>
                </a:lnTo>
                <a:lnTo>
                  <a:pt x="7917" y="16677"/>
                </a:lnTo>
                <a:lnTo>
                  <a:pt x="7911" y="16682"/>
                </a:lnTo>
                <a:lnTo>
                  <a:pt x="7905" y="16688"/>
                </a:lnTo>
                <a:lnTo>
                  <a:pt x="7900" y="16695"/>
                </a:lnTo>
                <a:lnTo>
                  <a:pt x="7893" y="16704"/>
                </a:lnTo>
                <a:lnTo>
                  <a:pt x="7888" y="16715"/>
                </a:lnTo>
                <a:lnTo>
                  <a:pt x="7883" y="16728"/>
                </a:lnTo>
                <a:lnTo>
                  <a:pt x="7901" y="16737"/>
                </a:lnTo>
                <a:lnTo>
                  <a:pt x="7917" y="16747"/>
                </a:lnTo>
                <a:lnTo>
                  <a:pt x="7925" y="16753"/>
                </a:lnTo>
                <a:lnTo>
                  <a:pt x="7932" y="16760"/>
                </a:lnTo>
                <a:lnTo>
                  <a:pt x="7937" y="16768"/>
                </a:lnTo>
                <a:lnTo>
                  <a:pt x="7943" y="16776"/>
                </a:lnTo>
                <a:lnTo>
                  <a:pt x="7824" y="16776"/>
                </a:lnTo>
                <a:lnTo>
                  <a:pt x="7822" y="16761"/>
                </a:lnTo>
                <a:lnTo>
                  <a:pt x="7823" y="16747"/>
                </a:lnTo>
                <a:lnTo>
                  <a:pt x="7824" y="16732"/>
                </a:lnTo>
                <a:lnTo>
                  <a:pt x="7827" y="16717"/>
                </a:lnTo>
                <a:lnTo>
                  <a:pt x="7832" y="16689"/>
                </a:lnTo>
                <a:lnTo>
                  <a:pt x="7838" y="16662"/>
                </a:lnTo>
                <a:lnTo>
                  <a:pt x="7839" y="16649"/>
                </a:lnTo>
                <a:lnTo>
                  <a:pt x="7839" y="16639"/>
                </a:lnTo>
                <a:lnTo>
                  <a:pt x="7838" y="16633"/>
                </a:lnTo>
                <a:lnTo>
                  <a:pt x="7837" y="16628"/>
                </a:lnTo>
                <a:lnTo>
                  <a:pt x="7835" y="16623"/>
                </a:lnTo>
                <a:lnTo>
                  <a:pt x="7832" y="16619"/>
                </a:lnTo>
                <a:lnTo>
                  <a:pt x="7829" y="16615"/>
                </a:lnTo>
                <a:lnTo>
                  <a:pt x="7825" y="16610"/>
                </a:lnTo>
                <a:lnTo>
                  <a:pt x="7821" y="16607"/>
                </a:lnTo>
                <a:lnTo>
                  <a:pt x="7815" y="16604"/>
                </a:lnTo>
                <a:lnTo>
                  <a:pt x="7808" y="16602"/>
                </a:lnTo>
                <a:lnTo>
                  <a:pt x="7802" y="16600"/>
                </a:lnTo>
                <a:lnTo>
                  <a:pt x="7794" y="16598"/>
                </a:lnTo>
                <a:lnTo>
                  <a:pt x="7784" y="16597"/>
                </a:lnTo>
                <a:lnTo>
                  <a:pt x="7784" y="16629"/>
                </a:lnTo>
                <a:lnTo>
                  <a:pt x="7784" y="16662"/>
                </a:lnTo>
                <a:lnTo>
                  <a:pt x="7784" y="16695"/>
                </a:lnTo>
                <a:lnTo>
                  <a:pt x="7784" y="16728"/>
                </a:lnTo>
                <a:lnTo>
                  <a:pt x="7776" y="16734"/>
                </a:lnTo>
                <a:lnTo>
                  <a:pt x="7767" y="16739"/>
                </a:lnTo>
                <a:lnTo>
                  <a:pt x="7758" y="16745"/>
                </a:lnTo>
                <a:lnTo>
                  <a:pt x="7748" y="16748"/>
                </a:lnTo>
                <a:lnTo>
                  <a:pt x="7739" y="16751"/>
                </a:lnTo>
                <a:lnTo>
                  <a:pt x="7730" y="16753"/>
                </a:lnTo>
                <a:lnTo>
                  <a:pt x="7720" y="16754"/>
                </a:lnTo>
                <a:lnTo>
                  <a:pt x="7711" y="16754"/>
                </a:lnTo>
                <a:lnTo>
                  <a:pt x="7700" y="16754"/>
                </a:lnTo>
                <a:lnTo>
                  <a:pt x="7691" y="16753"/>
                </a:lnTo>
                <a:lnTo>
                  <a:pt x="7681" y="16751"/>
                </a:lnTo>
                <a:lnTo>
                  <a:pt x="7672" y="16749"/>
                </a:lnTo>
                <a:lnTo>
                  <a:pt x="7662" y="16746"/>
                </a:lnTo>
                <a:lnTo>
                  <a:pt x="7654" y="16742"/>
                </a:lnTo>
                <a:lnTo>
                  <a:pt x="7646" y="16738"/>
                </a:lnTo>
                <a:lnTo>
                  <a:pt x="7637" y="16734"/>
                </a:lnTo>
                <a:lnTo>
                  <a:pt x="7630" y="16729"/>
                </a:lnTo>
                <a:lnTo>
                  <a:pt x="7624" y="16724"/>
                </a:lnTo>
                <a:lnTo>
                  <a:pt x="7617" y="16718"/>
                </a:lnTo>
                <a:lnTo>
                  <a:pt x="7611" y="16712"/>
                </a:lnTo>
                <a:lnTo>
                  <a:pt x="7607" y="16706"/>
                </a:lnTo>
                <a:lnTo>
                  <a:pt x="7603" y="16699"/>
                </a:lnTo>
                <a:lnTo>
                  <a:pt x="7599" y="16693"/>
                </a:lnTo>
                <a:lnTo>
                  <a:pt x="7597" y="16686"/>
                </a:lnTo>
                <a:lnTo>
                  <a:pt x="7596" y="16680"/>
                </a:lnTo>
                <a:lnTo>
                  <a:pt x="7596" y="16672"/>
                </a:lnTo>
                <a:lnTo>
                  <a:pt x="7596" y="16665"/>
                </a:lnTo>
                <a:lnTo>
                  <a:pt x="7598" y="16658"/>
                </a:lnTo>
                <a:lnTo>
                  <a:pt x="7603" y="16650"/>
                </a:lnTo>
                <a:lnTo>
                  <a:pt x="7607" y="16643"/>
                </a:lnTo>
                <a:lnTo>
                  <a:pt x="7613" y="16637"/>
                </a:lnTo>
                <a:lnTo>
                  <a:pt x="7620" y="16629"/>
                </a:lnTo>
                <a:lnTo>
                  <a:pt x="7622" y="16616"/>
                </a:lnTo>
                <a:lnTo>
                  <a:pt x="7620" y="16604"/>
                </a:lnTo>
                <a:lnTo>
                  <a:pt x="7618" y="16594"/>
                </a:lnTo>
                <a:lnTo>
                  <a:pt x="7615" y="16585"/>
                </a:lnTo>
                <a:lnTo>
                  <a:pt x="7610" y="16578"/>
                </a:lnTo>
                <a:lnTo>
                  <a:pt x="7604" y="16572"/>
                </a:lnTo>
                <a:lnTo>
                  <a:pt x="7596" y="16567"/>
                </a:lnTo>
                <a:lnTo>
                  <a:pt x="7587" y="16563"/>
                </a:lnTo>
                <a:lnTo>
                  <a:pt x="7587" y="16572"/>
                </a:lnTo>
                <a:lnTo>
                  <a:pt x="7587" y="16580"/>
                </a:lnTo>
                <a:lnTo>
                  <a:pt x="7587" y="16588"/>
                </a:lnTo>
                <a:lnTo>
                  <a:pt x="7587" y="16597"/>
                </a:lnTo>
                <a:lnTo>
                  <a:pt x="7580" y="16595"/>
                </a:lnTo>
                <a:lnTo>
                  <a:pt x="7573" y="16595"/>
                </a:lnTo>
                <a:lnTo>
                  <a:pt x="7567" y="16595"/>
                </a:lnTo>
                <a:lnTo>
                  <a:pt x="7563" y="16597"/>
                </a:lnTo>
                <a:lnTo>
                  <a:pt x="7559" y="16599"/>
                </a:lnTo>
                <a:lnTo>
                  <a:pt x="7555" y="16602"/>
                </a:lnTo>
                <a:lnTo>
                  <a:pt x="7553" y="16606"/>
                </a:lnTo>
                <a:lnTo>
                  <a:pt x="7552" y="16610"/>
                </a:lnTo>
                <a:lnTo>
                  <a:pt x="7550" y="16621"/>
                </a:lnTo>
                <a:lnTo>
                  <a:pt x="7551" y="16633"/>
                </a:lnTo>
                <a:lnTo>
                  <a:pt x="7552" y="16648"/>
                </a:lnTo>
                <a:lnTo>
                  <a:pt x="7554" y="16662"/>
                </a:lnTo>
                <a:lnTo>
                  <a:pt x="7556" y="16676"/>
                </a:lnTo>
                <a:lnTo>
                  <a:pt x="7559" y="16690"/>
                </a:lnTo>
                <a:lnTo>
                  <a:pt x="7559" y="16703"/>
                </a:lnTo>
                <a:lnTo>
                  <a:pt x="7558" y="16714"/>
                </a:lnTo>
                <a:lnTo>
                  <a:pt x="7555" y="16718"/>
                </a:lnTo>
                <a:lnTo>
                  <a:pt x="7553" y="16723"/>
                </a:lnTo>
                <a:lnTo>
                  <a:pt x="7550" y="16726"/>
                </a:lnTo>
                <a:lnTo>
                  <a:pt x="7546" y="16728"/>
                </a:lnTo>
                <a:lnTo>
                  <a:pt x="7542" y="16729"/>
                </a:lnTo>
                <a:lnTo>
                  <a:pt x="7537" y="16730"/>
                </a:lnTo>
                <a:lnTo>
                  <a:pt x="7529" y="16729"/>
                </a:lnTo>
                <a:lnTo>
                  <a:pt x="7522" y="16728"/>
                </a:lnTo>
                <a:lnTo>
                  <a:pt x="7519" y="16716"/>
                </a:lnTo>
                <a:lnTo>
                  <a:pt x="7515" y="16706"/>
                </a:lnTo>
                <a:lnTo>
                  <a:pt x="7510" y="16696"/>
                </a:lnTo>
                <a:lnTo>
                  <a:pt x="7505" y="16687"/>
                </a:lnTo>
                <a:lnTo>
                  <a:pt x="7494" y="16670"/>
                </a:lnTo>
                <a:lnTo>
                  <a:pt x="7482" y="16652"/>
                </a:lnTo>
                <a:lnTo>
                  <a:pt x="7476" y="16644"/>
                </a:lnTo>
                <a:lnTo>
                  <a:pt x="7470" y="16634"/>
                </a:lnTo>
                <a:lnTo>
                  <a:pt x="7466" y="16625"/>
                </a:lnTo>
                <a:lnTo>
                  <a:pt x="7462" y="16615"/>
                </a:lnTo>
                <a:lnTo>
                  <a:pt x="7459" y="16604"/>
                </a:lnTo>
                <a:lnTo>
                  <a:pt x="7457" y="16591"/>
                </a:lnTo>
                <a:lnTo>
                  <a:pt x="7456" y="16578"/>
                </a:lnTo>
                <a:lnTo>
                  <a:pt x="7456" y="16563"/>
                </a:lnTo>
                <a:lnTo>
                  <a:pt x="7440" y="16563"/>
                </a:lnTo>
                <a:lnTo>
                  <a:pt x="7423" y="16563"/>
                </a:lnTo>
                <a:lnTo>
                  <a:pt x="7406" y="16563"/>
                </a:lnTo>
                <a:lnTo>
                  <a:pt x="7391" y="16563"/>
                </a:lnTo>
                <a:lnTo>
                  <a:pt x="7389" y="16569"/>
                </a:lnTo>
                <a:lnTo>
                  <a:pt x="7388" y="16575"/>
                </a:lnTo>
                <a:lnTo>
                  <a:pt x="7385" y="16579"/>
                </a:lnTo>
                <a:lnTo>
                  <a:pt x="7382" y="16582"/>
                </a:lnTo>
                <a:lnTo>
                  <a:pt x="7380" y="16584"/>
                </a:lnTo>
                <a:lnTo>
                  <a:pt x="7377" y="16585"/>
                </a:lnTo>
                <a:lnTo>
                  <a:pt x="7375" y="16585"/>
                </a:lnTo>
                <a:lnTo>
                  <a:pt x="7372" y="16584"/>
                </a:lnTo>
                <a:lnTo>
                  <a:pt x="7367" y="16581"/>
                </a:lnTo>
                <a:lnTo>
                  <a:pt x="7362" y="16577"/>
                </a:lnTo>
                <a:lnTo>
                  <a:pt x="7359" y="16570"/>
                </a:lnTo>
                <a:lnTo>
                  <a:pt x="7358" y="16563"/>
                </a:lnTo>
                <a:lnTo>
                  <a:pt x="7350" y="16563"/>
                </a:lnTo>
                <a:lnTo>
                  <a:pt x="7341" y="16563"/>
                </a:lnTo>
                <a:lnTo>
                  <a:pt x="7333" y="16563"/>
                </a:lnTo>
                <a:lnTo>
                  <a:pt x="7325" y="16563"/>
                </a:lnTo>
                <a:lnTo>
                  <a:pt x="7319" y="16546"/>
                </a:lnTo>
                <a:lnTo>
                  <a:pt x="7315" y="16529"/>
                </a:lnTo>
                <a:lnTo>
                  <a:pt x="7311" y="16510"/>
                </a:lnTo>
                <a:lnTo>
                  <a:pt x="7307" y="16491"/>
                </a:lnTo>
                <a:lnTo>
                  <a:pt x="7304" y="16473"/>
                </a:lnTo>
                <a:lnTo>
                  <a:pt x="7298" y="16454"/>
                </a:lnTo>
                <a:lnTo>
                  <a:pt x="7293" y="16437"/>
                </a:lnTo>
                <a:lnTo>
                  <a:pt x="7287" y="16421"/>
                </a:lnTo>
                <a:lnTo>
                  <a:pt x="7284" y="16413"/>
                </a:lnTo>
                <a:lnTo>
                  <a:pt x="7279" y="16406"/>
                </a:lnTo>
                <a:lnTo>
                  <a:pt x="7275" y="16400"/>
                </a:lnTo>
                <a:lnTo>
                  <a:pt x="7270" y="16393"/>
                </a:lnTo>
                <a:lnTo>
                  <a:pt x="7265" y="16387"/>
                </a:lnTo>
                <a:lnTo>
                  <a:pt x="7259" y="16382"/>
                </a:lnTo>
                <a:lnTo>
                  <a:pt x="7252" y="16377"/>
                </a:lnTo>
                <a:lnTo>
                  <a:pt x="7245" y="16372"/>
                </a:lnTo>
                <a:lnTo>
                  <a:pt x="7238" y="16369"/>
                </a:lnTo>
                <a:lnTo>
                  <a:pt x="7229" y="16366"/>
                </a:lnTo>
                <a:lnTo>
                  <a:pt x="7220" y="16365"/>
                </a:lnTo>
                <a:lnTo>
                  <a:pt x="7209" y="16363"/>
                </a:lnTo>
                <a:lnTo>
                  <a:pt x="7199" y="16363"/>
                </a:lnTo>
                <a:lnTo>
                  <a:pt x="7187" y="16363"/>
                </a:lnTo>
                <a:lnTo>
                  <a:pt x="7175" y="16365"/>
                </a:lnTo>
                <a:lnTo>
                  <a:pt x="7161" y="16367"/>
                </a:lnTo>
                <a:lnTo>
                  <a:pt x="7163" y="16338"/>
                </a:lnTo>
                <a:lnTo>
                  <a:pt x="7164" y="16310"/>
                </a:lnTo>
                <a:lnTo>
                  <a:pt x="7163" y="16285"/>
                </a:lnTo>
                <a:lnTo>
                  <a:pt x="7160" y="16262"/>
                </a:lnTo>
                <a:lnTo>
                  <a:pt x="7155" y="16240"/>
                </a:lnTo>
                <a:lnTo>
                  <a:pt x="7148" y="16219"/>
                </a:lnTo>
                <a:lnTo>
                  <a:pt x="7141" y="16200"/>
                </a:lnTo>
                <a:lnTo>
                  <a:pt x="7133" y="16183"/>
                </a:lnTo>
                <a:lnTo>
                  <a:pt x="7122" y="16166"/>
                </a:lnTo>
                <a:lnTo>
                  <a:pt x="7112" y="16150"/>
                </a:lnTo>
                <a:lnTo>
                  <a:pt x="7099" y="16135"/>
                </a:lnTo>
                <a:lnTo>
                  <a:pt x="7086" y="16122"/>
                </a:lnTo>
                <a:lnTo>
                  <a:pt x="7073" y="16108"/>
                </a:lnTo>
                <a:lnTo>
                  <a:pt x="7059" y="16096"/>
                </a:lnTo>
                <a:lnTo>
                  <a:pt x="7044" y="16084"/>
                </a:lnTo>
                <a:lnTo>
                  <a:pt x="7030" y="16071"/>
                </a:lnTo>
                <a:lnTo>
                  <a:pt x="7030" y="16097"/>
                </a:lnTo>
                <a:lnTo>
                  <a:pt x="7030" y="16121"/>
                </a:lnTo>
                <a:lnTo>
                  <a:pt x="7030" y="16146"/>
                </a:lnTo>
                <a:lnTo>
                  <a:pt x="7030" y="16170"/>
                </a:lnTo>
                <a:lnTo>
                  <a:pt x="7035" y="16171"/>
                </a:lnTo>
                <a:lnTo>
                  <a:pt x="7040" y="16172"/>
                </a:lnTo>
                <a:lnTo>
                  <a:pt x="7044" y="16174"/>
                </a:lnTo>
                <a:lnTo>
                  <a:pt x="7048" y="16177"/>
                </a:lnTo>
                <a:lnTo>
                  <a:pt x="7050" y="16180"/>
                </a:lnTo>
                <a:lnTo>
                  <a:pt x="7052" y="16185"/>
                </a:lnTo>
                <a:lnTo>
                  <a:pt x="7054" y="16189"/>
                </a:lnTo>
                <a:lnTo>
                  <a:pt x="7055" y="16194"/>
                </a:lnTo>
                <a:lnTo>
                  <a:pt x="7059" y="16215"/>
                </a:lnTo>
                <a:lnTo>
                  <a:pt x="7062" y="16236"/>
                </a:lnTo>
                <a:lnTo>
                  <a:pt x="7069" y="16243"/>
                </a:lnTo>
                <a:lnTo>
                  <a:pt x="7074" y="16252"/>
                </a:lnTo>
                <a:lnTo>
                  <a:pt x="7078" y="16260"/>
                </a:lnTo>
                <a:lnTo>
                  <a:pt x="7082" y="16270"/>
                </a:lnTo>
                <a:lnTo>
                  <a:pt x="7089" y="16289"/>
                </a:lnTo>
                <a:lnTo>
                  <a:pt x="7094" y="16312"/>
                </a:lnTo>
                <a:lnTo>
                  <a:pt x="7097" y="16335"/>
                </a:lnTo>
                <a:lnTo>
                  <a:pt x="7100" y="16359"/>
                </a:lnTo>
                <a:lnTo>
                  <a:pt x="7102" y="16383"/>
                </a:lnTo>
                <a:lnTo>
                  <a:pt x="7104" y="16408"/>
                </a:lnTo>
                <a:lnTo>
                  <a:pt x="7106" y="16432"/>
                </a:lnTo>
                <a:lnTo>
                  <a:pt x="7110" y="16455"/>
                </a:lnTo>
                <a:lnTo>
                  <a:pt x="7113" y="16478"/>
                </a:lnTo>
                <a:lnTo>
                  <a:pt x="7118" y="16499"/>
                </a:lnTo>
                <a:lnTo>
                  <a:pt x="7122" y="16510"/>
                </a:lnTo>
                <a:lnTo>
                  <a:pt x="7125" y="16519"/>
                </a:lnTo>
                <a:lnTo>
                  <a:pt x="7129" y="16529"/>
                </a:lnTo>
                <a:lnTo>
                  <a:pt x="7135" y="16537"/>
                </a:lnTo>
                <a:lnTo>
                  <a:pt x="7140" y="16544"/>
                </a:lnTo>
                <a:lnTo>
                  <a:pt x="7146" y="16552"/>
                </a:lnTo>
                <a:lnTo>
                  <a:pt x="7154" y="16558"/>
                </a:lnTo>
                <a:lnTo>
                  <a:pt x="7161" y="16563"/>
                </a:lnTo>
                <a:lnTo>
                  <a:pt x="7146" y="16559"/>
                </a:lnTo>
                <a:lnTo>
                  <a:pt x="7133" y="16554"/>
                </a:lnTo>
                <a:lnTo>
                  <a:pt x="7120" y="16548"/>
                </a:lnTo>
                <a:lnTo>
                  <a:pt x="7110" y="16543"/>
                </a:lnTo>
                <a:lnTo>
                  <a:pt x="7099" y="16537"/>
                </a:lnTo>
                <a:lnTo>
                  <a:pt x="7091" y="16531"/>
                </a:lnTo>
                <a:lnTo>
                  <a:pt x="7082" y="16524"/>
                </a:lnTo>
                <a:lnTo>
                  <a:pt x="7076" y="16517"/>
                </a:lnTo>
                <a:lnTo>
                  <a:pt x="7070" y="16510"/>
                </a:lnTo>
                <a:lnTo>
                  <a:pt x="7064" y="16501"/>
                </a:lnTo>
                <a:lnTo>
                  <a:pt x="7060" y="16494"/>
                </a:lnTo>
                <a:lnTo>
                  <a:pt x="7056" y="16485"/>
                </a:lnTo>
                <a:lnTo>
                  <a:pt x="7053" y="16476"/>
                </a:lnTo>
                <a:lnTo>
                  <a:pt x="7051" y="16467"/>
                </a:lnTo>
                <a:lnTo>
                  <a:pt x="7050" y="16457"/>
                </a:lnTo>
                <a:lnTo>
                  <a:pt x="7048" y="16447"/>
                </a:lnTo>
                <a:lnTo>
                  <a:pt x="7048" y="16426"/>
                </a:lnTo>
                <a:lnTo>
                  <a:pt x="7048" y="16404"/>
                </a:lnTo>
                <a:lnTo>
                  <a:pt x="7050" y="16380"/>
                </a:lnTo>
                <a:lnTo>
                  <a:pt x="7053" y="16353"/>
                </a:lnTo>
                <a:lnTo>
                  <a:pt x="7056" y="16326"/>
                </a:lnTo>
                <a:lnTo>
                  <a:pt x="7058" y="16298"/>
                </a:lnTo>
                <a:lnTo>
                  <a:pt x="7061" y="16267"/>
                </a:lnTo>
                <a:lnTo>
                  <a:pt x="7062" y="16236"/>
                </a:lnTo>
                <a:lnTo>
                  <a:pt x="7057" y="16235"/>
                </a:lnTo>
                <a:lnTo>
                  <a:pt x="7052" y="16234"/>
                </a:lnTo>
                <a:lnTo>
                  <a:pt x="7049" y="16232"/>
                </a:lnTo>
                <a:lnTo>
                  <a:pt x="7044" y="16229"/>
                </a:lnTo>
                <a:lnTo>
                  <a:pt x="7042" y="16226"/>
                </a:lnTo>
                <a:lnTo>
                  <a:pt x="7040" y="16221"/>
                </a:lnTo>
                <a:lnTo>
                  <a:pt x="7038" y="16217"/>
                </a:lnTo>
                <a:lnTo>
                  <a:pt x="7037" y="16212"/>
                </a:lnTo>
                <a:lnTo>
                  <a:pt x="7033" y="16191"/>
                </a:lnTo>
                <a:lnTo>
                  <a:pt x="7030" y="16170"/>
                </a:lnTo>
                <a:lnTo>
                  <a:pt x="7016" y="16157"/>
                </a:lnTo>
                <a:lnTo>
                  <a:pt x="7005" y="16145"/>
                </a:lnTo>
                <a:lnTo>
                  <a:pt x="6993" y="16132"/>
                </a:lnTo>
                <a:lnTo>
                  <a:pt x="6983" y="16120"/>
                </a:lnTo>
                <a:lnTo>
                  <a:pt x="6973" y="16107"/>
                </a:lnTo>
                <a:lnTo>
                  <a:pt x="6965" y="16094"/>
                </a:lnTo>
                <a:lnTo>
                  <a:pt x="6956" y="16083"/>
                </a:lnTo>
                <a:lnTo>
                  <a:pt x="6949" y="16070"/>
                </a:lnTo>
                <a:lnTo>
                  <a:pt x="6936" y="16045"/>
                </a:lnTo>
                <a:lnTo>
                  <a:pt x="6925" y="16020"/>
                </a:lnTo>
                <a:lnTo>
                  <a:pt x="6914" y="15996"/>
                </a:lnTo>
                <a:lnTo>
                  <a:pt x="6906" y="15971"/>
                </a:lnTo>
                <a:lnTo>
                  <a:pt x="6897" y="15947"/>
                </a:lnTo>
                <a:lnTo>
                  <a:pt x="6887" y="15923"/>
                </a:lnTo>
                <a:lnTo>
                  <a:pt x="6878" y="15897"/>
                </a:lnTo>
                <a:lnTo>
                  <a:pt x="6866" y="15873"/>
                </a:lnTo>
                <a:lnTo>
                  <a:pt x="6854" y="15849"/>
                </a:lnTo>
                <a:lnTo>
                  <a:pt x="6839" y="15825"/>
                </a:lnTo>
                <a:lnTo>
                  <a:pt x="6830" y="15812"/>
                </a:lnTo>
                <a:lnTo>
                  <a:pt x="6821" y="15801"/>
                </a:lnTo>
                <a:lnTo>
                  <a:pt x="6810" y="15788"/>
                </a:lnTo>
                <a:lnTo>
                  <a:pt x="6800" y="15777"/>
                </a:lnTo>
                <a:lnTo>
                  <a:pt x="6793" y="15773"/>
                </a:lnTo>
                <a:lnTo>
                  <a:pt x="6786" y="15769"/>
                </a:lnTo>
                <a:lnTo>
                  <a:pt x="6782" y="15766"/>
                </a:lnTo>
                <a:lnTo>
                  <a:pt x="6780" y="15763"/>
                </a:lnTo>
                <a:lnTo>
                  <a:pt x="6780" y="15760"/>
                </a:lnTo>
                <a:lnTo>
                  <a:pt x="6780" y="15758"/>
                </a:lnTo>
                <a:lnTo>
                  <a:pt x="6781" y="15756"/>
                </a:lnTo>
                <a:lnTo>
                  <a:pt x="6783" y="15755"/>
                </a:lnTo>
                <a:lnTo>
                  <a:pt x="6786" y="15754"/>
                </a:lnTo>
                <a:lnTo>
                  <a:pt x="6788" y="15754"/>
                </a:lnTo>
                <a:lnTo>
                  <a:pt x="6792" y="15755"/>
                </a:lnTo>
                <a:lnTo>
                  <a:pt x="6795" y="15757"/>
                </a:lnTo>
                <a:lnTo>
                  <a:pt x="6797" y="15760"/>
                </a:lnTo>
                <a:lnTo>
                  <a:pt x="6799" y="15764"/>
                </a:lnTo>
                <a:lnTo>
                  <a:pt x="6800" y="15770"/>
                </a:lnTo>
                <a:lnTo>
                  <a:pt x="6800" y="15777"/>
                </a:lnTo>
                <a:lnTo>
                  <a:pt x="6813" y="15779"/>
                </a:lnTo>
                <a:lnTo>
                  <a:pt x="6824" y="15780"/>
                </a:lnTo>
                <a:lnTo>
                  <a:pt x="6834" y="15780"/>
                </a:lnTo>
                <a:lnTo>
                  <a:pt x="6841" y="15780"/>
                </a:lnTo>
                <a:lnTo>
                  <a:pt x="6847" y="15779"/>
                </a:lnTo>
                <a:lnTo>
                  <a:pt x="6851" y="15778"/>
                </a:lnTo>
                <a:lnTo>
                  <a:pt x="6855" y="15776"/>
                </a:lnTo>
                <a:lnTo>
                  <a:pt x="6858" y="15774"/>
                </a:lnTo>
                <a:lnTo>
                  <a:pt x="6859" y="15770"/>
                </a:lnTo>
                <a:lnTo>
                  <a:pt x="6859" y="15767"/>
                </a:lnTo>
                <a:lnTo>
                  <a:pt x="6859" y="15764"/>
                </a:lnTo>
                <a:lnTo>
                  <a:pt x="6858" y="15760"/>
                </a:lnTo>
                <a:lnTo>
                  <a:pt x="6854" y="15753"/>
                </a:lnTo>
                <a:lnTo>
                  <a:pt x="6849" y="15744"/>
                </a:lnTo>
                <a:lnTo>
                  <a:pt x="6845" y="15736"/>
                </a:lnTo>
                <a:lnTo>
                  <a:pt x="6841" y="15728"/>
                </a:lnTo>
                <a:lnTo>
                  <a:pt x="6840" y="15724"/>
                </a:lnTo>
                <a:lnTo>
                  <a:pt x="6840" y="15720"/>
                </a:lnTo>
                <a:lnTo>
                  <a:pt x="6840" y="15717"/>
                </a:lnTo>
                <a:lnTo>
                  <a:pt x="6841" y="15715"/>
                </a:lnTo>
                <a:lnTo>
                  <a:pt x="6843" y="15712"/>
                </a:lnTo>
                <a:lnTo>
                  <a:pt x="6847" y="15711"/>
                </a:lnTo>
                <a:lnTo>
                  <a:pt x="6851" y="15709"/>
                </a:lnTo>
                <a:lnTo>
                  <a:pt x="6858" y="15708"/>
                </a:lnTo>
                <a:lnTo>
                  <a:pt x="6865" y="15708"/>
                </a:lnTo>
                <a:lnTo>
                  <a:pt x="6874" y="15709"/>
                </a:lnTo>
                <a:lnTo>
                  <a:pt x="6886" y="15710"/>
                </a:lnTo>
                <a:lnTo>
                  <a:pt x="6899" y="15712"/>
                </a:lnTo>
                <a:lnTo>
                  <a:pt x="6900" y="15698"/>
                </a:lnTo>
                <a:lnTo>
                  <a:pt x="6900" y="15686"/>
                </a:lnTo>
                <a:lnTo>
                  <a:pt x="6898" y="15676"/>
                </a:lnTo>
                <a:lnTo>
                  <a:pt x="6893" y="15667"/>
                </a:lnTo>
                <a:lnTo>
                  <a:pt x="6888" y="15659"/>
                </a:lnTo>
                <a:lnTo>
                  <a:pt x="6882" y="15654"/>
                </a:lnTo>
                <a:lnTo>
                  <a:pt x="6874" y="15649"/>
                </a:lnTo>
                <a:lnTo>
                  <a:pt x="6866" y="15646"/>
                </a:lnTo>
                <a:lnTo>
                  <a:pt x="6862" y="15654"/>
                </a:lnTo>
                <a:lnTo>
                  <a:pt x="6858" y="15661"/>
                </a:lnTo>
                <a:lnTo>
                  <a:pt x="6854" y="15668"/>
                </a:lnTo>
                <a:lnTo>
                  <a:pt x="6848" y="15672"/>
                </a:lnTo>
                <a:lnTo>
                  <a:pt x="6844" y="15676"/>
                </a:lnTo>
                <a:lnTo>
                  <a:pt x="6839" y="15679"/>
                </a:lnTo>
                <a:lnTo>
                  <a:pt x="6834" y="15680"/>
                </a:lnTo>
                <a:lnTo>
                  <a:pt x="6828" y="15681"/>
                </a:lnTo>
                <a:lnTo>
                  <a:pt x="6823" y="15681"/>
                </a:lnTo>
                <a:lnTo>
                  <a:pt x="6818" y="15681"/>
                </a:lnTo>
                <a:lnTo>
                  <a:pt x="6813" y="15680"/>
                </a:lnTo>
                <a:lnTo>
                  <a:pt x="6806" y="15678"/>
                </a:lnTo>
                <a:lnTo>
                  <a:pt x="6795" y="15674"/>
                </a:lnTo>
                <a:lnTo>
                  <a:pt x="6783" y="15669"/>
                </a:lnTo>
                <a:lnTo>
                  <a:pt x="6772" y="15664"/>
                </a:lnTo>
                <a:lnTo>
                  <a:pt x="6760" y="15659"/>
                </a:lnTo>
                <a:lnTo>
                  <a:pt x="6749" y="15655"/>
                </a:lnTo>
                <a:lnTo>
                  <a:pt x="6738" y="15653"/>
                </a:lnTo>
                <a:lnTo>
                  <a:pt x="6733" y="15653"/>
                </a:lnTo>
                <a:lnTo>
                  <a:pt x="6728" y="15654"/>
                </a:lnTo>
                <a:lnTo>
                  <a:pt x="6722" y="15655"/>
                </a:lnTo>
                <a:lnTo>
                  <a:pt x="6718" y="15658"/>
                </a:lnTo>
                <a:lnTo>
                  <a:pt x="6714" y="15661"/>
                </a:lnTo>
                <a:lnTo>
                  <a:pt x="6710" y="15666"/>
                </a:lnTo>
                <a:lnTo>
                  <a:pt x="6706" y="15672"/>
                </a:lnTo>
                <a:lnTo>
                  <a:pt x="6701" y="15678"/>
                </a:lnTo>
                <a:lnTo>
                  <a:pt x="6703" y="15692"/>
                </a:lnTo>
                <a:lnTo>
                  <a:pt x="6703" y="15704"/>
                </a:lnTo>
                <a:lnTo>
                  <a:pt x="6701" y="15715"/>
                </a:lnTo>
                <a:lnTo>
                  <a:pt x="6698" y="15724"/>
                </a:lnTo>
                <a:lnTo>
                  <a:pt x="6694" y="15733"/>
                </a:lnTo>
                <a:lnTo>
                  <a:pt x="6690" y="15740"/>
                </a:lnTo>
                <a:lnTo>
                  <a:pt x="6685" y="15748"/>
                </a:lnTo>
                <a:lnTo>
                  <a:pt x="6680" y="15755"/>
                </a:lnTo>
                <a:lnTo>
                  <a:pt x="6675" y="15763"/>
                </a:lnTo>
                <a:lnTo>
                  <a:pt x="6671" y="15770"/>
                </a:lnTo>
                <a:lnTo>
                  <a:pt x="6667" y="15779"/>
                </a:lnTo>
                <a:lnTo>
                  <a:pt x="6665" y="15788"/>
                </a:lnTo>
                <a:lnTo>
                  <a:pt x="6663" y="15800"/>
                </a:lnTo>
                <a:lnTo>
                  <a:pt x="6663" y="15812"/>
                </a:lnTo>
                <a:lnTo>
                  <a:pt x="6665" y="15826"/>
                </a:lnTo>
                <a:lnTo>
                  <a:pt x="6669" y="15843"/>
                </a:lnTo>
                <a:lnTo>
                  <a:pt x="6655" y="15842"/>
                </a:lnTo>
                <a:lnTo>
                  <a:pt x="6643" y="15839"/>
                </a:lnTo>
                <a:lnTo>
                  <a:pt x="6630" y="15833"/>
                </a:lnTo>
                <a:lnTo>
                  <a:pt x="6617" y="15825"/>
                </a:lnTo>
                <a:lnTo>
                  <a:pt x="6606" y="15815"/>
                </a:lnTo>
                <a:lnTo>
                  <a:pt x="6594" y="15803"/>
                </a:lnTo>
                <a:lnTo>
                  <a:pt x="6583" y="15788"/>
                </a:lnTo>
                <a:lnTo>
                  <a:pt x="6571" y="15774"/>
                </a:lnTo>
                <a:lnTo>
                  <a:pt x="6561" y="15757"/>
                </a:lnTo>
                <a:lnTo>
                  <a:pt x="6550" y="15739"/>
                </a:lnTo>
                <a:lnTo>
                  <a:pt x="6540" y="15721"/>
                </a:lnTo>
                <a:lnTo>
                  <a:pt x="6529" y="15702"/>
                </a:lnTo>
                <a:lnTo>
                  <a:pt x="6510" y="15664"/>
                </a:lnTo>
                <a:lnTo>
                  <a:pt x="6492" y="15624"/>
                </a:lnTo>
                <a:lnTo>
                  <a:pt x="6475" y="15587"/>
                </a:lnTo>
                <a:lnTo>
                  <a:pt x="6458" y="15552"/>
                </a:lnTo>
                <a:lnTo>
                  <a:pt x="6450" y="15538"/>
                </a:lnTo>
                <a:lnTo>
                  <a:pt x="6442" y="15524"/>
                </a:lnTo>
                <a:lnTo>
                  <a:pt x="6434" y="15512"/>
                </a:lnTo>
                <a:lnTo>
                  <a:pt x="6426" y="15502"/>
                </a:lnTo>
                <a:lnTo>
                  <a:pt x="6419" y="15494"/>
                </a:lnTo>
                <a:lnTo>
                  <a:pt x="6413" y="15488"/>
                </a:lnTo>
                <a:lnTo>
                  <a:pt x="6405" y="15485"/>
                </a:lnTo>
                <a:lnTo>
                  <a:pt x="6399" y="15484"/>
                </a:lnTo>
                <a:lnTo>
                  <a:pt x="6392" y="15487"/>
                </a:lnTo>
                <a:lnTo>
                  <a:pt x="6386" y="15493"/>
                </a:lnTo>
                <a:lnTo>
                  <a:pt x="6379" y="15502"/>
                </a:lnTo>
                <a:lnTo>
                  <a:pt x="6374" y="15515"/>
                </a:lnTo>
                <a:lnTo>
                  <a:pt x="6382" y="15516"/>
                </a:lnTo>
                <a:lnTo>
                  <a:pt x="6390" y="15517"/>
                </a:lnTo>
                <a:lnTo>
                  <a:pt x="6396" y="15519"/>
                </a:lnTo>
                <a:lnTo>
                  <a:pt x="6400" y="15522"/>
                </a:lnTo>
                <a:lnTo>
                  <a:pt x="6404" y="15525"/>
                </a:lnTo>
                <a:lnTo>
                  <a:pt x="6408" y="15528"/>
                </a:lnTo>
                <a:lnTo>
                  <a:pt x="6410" y="15532"/>
                </a:lnTo>
                <a:lnTo>
                  <a:pt x="6411" y="15537"/>
                </a:lnTo>
                <a:lnTo>
                  <a:pt x="6411" y="15541"/>
                </a:lnTo>
                <a:lnTo>
                  <a:pt x="6411" y="15545"/>
                </a:lnTo>
                <a:lnTo>
                  <a:pt x="6410" y="15549"/>
                </a:lnTo>
                <a:lnTo>
                  <a:pt x="6409" y="15553"/>
                </a:lnTo>
                <a:lnTo>
                  <a:pt x="6404" y="15561"/>
                </a:lnTo>
                <a:lnTo>
                  <a:pt x="6398" y="15568"/>
                </a:lnTo>
                <a:lnTo>
                  <a:pt x="6392" y="15573"/>
                </a:lnTo>
                <a:lnTo>
                  <a:pt x="6386" y="15577"/>
                </a:lnTo>
                <a:lnTo>
                  <a:pt x="6382" y="15577"/>
                </a:lnTo>
                <a:lnTo>
                  <a:pt x="6379" y="15577"/>
                </a:lnTo>
                <a:lnTo>
                  <a:pt x="6377" y="15575"/>
                </a:lnTo>
                <a:lnTo>
                  <a:pt x="6374" y="15573"/>
                </a:lnTo>
                <a:lnTo>
                  <a:pt x="6372" y="15570"/>
                </a:lnTo>
                <a:lnTo>
                  <a:pt x="6371" y="15566"/>
                </a:lnTo>
                <a:lnTo>
                  <a:pt x="6369" y="15561"/>
                </a:lnTo>
                <a:lnTo>
                  <a:pt x="6369" y="15553"/>
                </a:lnTo>
                <a:lnTo>
                  <a:pt x="6369" y="15546"/>
                </a:lnTo>
                <a:lnTo>
                  <a:pt x="6370" y="15537"/>
                </a:lnTo>
                <a:lnTo>
                  <a:pt x="6371" y="15526"/>
                </a:lnTo>
                <a:lnTo>
                  <a:pt x="6374" y="15515"/>
                </a:lnTo>
                <a:lnTo>
                  <a:pt x="6368" y="15514"/>
                </a:lnTo>
                <a:lnTo>
                  <a:pt x="6362" y="15512"/>
                </a:lnTo>
                <a:lnTo>
                  <a:pt x="6357" y="15509"/>
                </a:lnTo>
                <a:lnTo>
                  <a:pt x="6353" y="15506"/>
                </a:lnTo>
                <a:lnTo>
                  <a:pt x="6350" y="15502"/>
                </a:lnTo>
                <a:lnTo>
                  <a:pt x="6347" y="15498"/>
                </a:lnTo>
                <a:lnTo>
                  <a:pt x="6345" y="15494"/>
                </a:lnTo>
                <a:lnTo>
                  <a:pt x="6343" y="15488"/>
                </a:lnTo>
                <a:lnTo>
                  <a:pt x="6339" y="15477"/>
                </a:lnTo>
                <a:lnTo>
                  <a:pt x="6337" y="15464"/>
                </a:lnTo>
                <a:lnTo>
                  <a:pt x="6337" y="15451"/>
                </a:lnTo>
                <a:lnTo>
                  <a:pt x="6336" y="15437"/>
                </a:lnTo>
                <a:lnTo>
                  <a:pt x="6336" y="15422"/>
                </a:lnTo>
                <a:lnTo>
                  <a:pt x="6335" y="15409"/>
                </a:lnTo>
                <a:lnTo>
                  <a:pt x="6334" y="15396"/>
                </a:lnTo>
                <a:lnTo>
                  <a:pt x="6332" y="15384"/>
                </a:lnTo>
                <a:lnTo>
                  <a:pt x="6331" y="15377"/>
                </a:lnTo>
                <a:lnTo>
                  <a:pt x="6329" y="15372"/>
                </a:lnTo>
                <a:lnTo>
                  <a:pt x="6327" y="15368"/>
                </a:lnTo>
                <a:lnTo>
                  <a:pt x="6325" y="15363"/>
                </a:lnTo>
                <a:lnTo>
                  <a:pt x="6320" y="15359"/>
                </a:lnTo>
                <a:lnTo>
                  <a:pt x="6317" y="15355"/>
                </a:lnTo>
                <a:lnTo>
                  <a:pt x="6313" y="15353"/>
                </a:lnTo>
                <a:lnTo>
                  <a:pt x="6308" y="15351"/>
                </a:lnTo>
                <a:lnTo>
                  <a:pt x="6300" y="15351"/>
                </a:lnTo>
                <a:lnTo>
                  <a:pt x="6291" y="15351"/>
                </a:lnTo>
                <a:lnTo>
                  <a:pt x="6284" y="15351"/>
                </a:lnTo>
                <a:lnTo>
                  <a:pt x="6275" y="15351"/>
                </a:lnTo>
                <a:lnTo>
                  <a:pt x="6270" y="15337"/>
                </a:lnTo>
                <a:lnTo>
                  <a:pt x="6266" y="15324"/>
                </a:lnTo>
                <a:lnTo>
                  <a:pt x="6262" y="15309"/>
                </a:lnTo>
                <a:lnTo>
                  <a:pt x="6258" y="15294"/>
                </a:lnTo>
                <a:lnTo>
                  <a:pt x="6251" y="15264"/>
                </a:lnTo>
                <a:lnTo>
                  <a:pt x="6246" y="15233"/>
                </a:lnTo>
                <a:lnTo>
                  <a:pt x="6237" y="15169"/>
                </a:lnTo>
                <a:lnTo>
                  <a:pt x="6226" y="15105"/>
                </a:lnTo>
                <a:lnTo>
                  <a:pt x="6220" y="15074"/>
                </a:lnTo>
                <a:lnTo>
                  <a:pt x="6211" y="15045"/>
                </a:lnTo>
                <a:lnTo>
                  <a:pt x="6207" y="15031"/>
                </a:lnTo>
                <a:lnTo>
                  <a:pt x="6202" y="15019"/>
                </a:lnTo>
                <a:lnTo>
                  <a:pt x="6196" y="15005"/>
                </a:lnTo>
                <a:lnTo>
                  <a:pt x="6189" y="14994"/>
                </a:lnTo>
                <a:lnTo>
                  <a:pt x="6183" y="14982"/>
                </a:lnTo>
                <a:lnTo>
                  <a:pt x="6175" y="14972"/>
                </a:lnTo>
                <a:lnTo>
                  <a:pt x="6166" y="14961"/>
                </a:lnTo>
                <a:lnTo>
                  <a:pt x="6158" y="14952"/>
                </a:lnTo>
                <a:lnTo>
                  <a:pt x="6147" y="14943"/>
                </a:lnTo>
                <a:lnTo>
                  <a:pt x="6136" y="14936"/>
                </a:lnTo>
                <a:lnTo>
                  <a:pt x="6124" y="14930"/>
                </a:lnTo>
                <a:lnTo>
                  <a:pt x="6111" y="14924"/>
                </a:lnTo>
                <a:lnTo>
                  <a:pt x="6115" y="14944"/>
                </a:lnTo>
                <a:lnTo>
                  <a:pt x="6117" y="14963"/>
                </a:lnTo>
                <a:lnTo>
                  <a:pt x="6117" y="14979"/>
                </a:lnTo>
                <a:lnTo>
                  <a:pt x="6115" y="14994"/>
                </a:lnTo>
                <a:lnTo>
                  <a:pt x="6112" y="15007"/>
                </a:lnTo>
                <a:lnTo>
                  <a:pt x="6109" y="15020"/>
                </a:lnTo>
                <a:lnTo>
                  <a:pt x="6103" y="15031"/>
                </a:lnTo>
                <a:lnTo>
                  <a:pt x="6098" y="15043"/>
                </a:lnTo>
                <a:lnTo>
                  <a:pt x="6094" y="15054"/>
                </a:lnTo>
                <a:lnTo>
                  <a:pt x="6089" y="15066"/>
                </a:lnTo>
                <a:lnTo>
                  <a:pt x="6084" y="15077"/>
                </a:lnTo>
                <a:lnTo>
                  <a:pt x="6080" y="15090"/>
                </a:lnTo>
                <a:lnTo>
                  <a:pt x="6078" y="15104"/>
                </a:lnTo>
                <a:lnTo>
                  <a:pt x="6076" y="15119"/>
                </a:lnTo>
                <a:lnTo>
                  <a:pt x="6076" y="15135"/>
                </a:lnTo>
                <a:lnTo>
                  <a:pt x="6078" y="15154"/>
                </a:lnTo>
                <a:lnTo>
                  <a:pt x="6045" y="15154"/>
                </a:lnTo>
                <a:lnTo>
                  <a:pt x="6011" y="15155"/>
                </a:lnTo>
                <a:lnTo>
                  <a:pt x="5995" y="15155"/>
                </a:lnTo>
                <a:lnTo>
                  <a:pt x="5978" y="15155"/>
                </a:lnTo>
                <a:lnTo>
                  <a:pt x="5964" y="15154"/>
                </a:lnTo>
                <a:lnTo>
                  <a:pt x="5949" y="15152"/>
                </a:lnTo>
                <a:lnTo>
                  <a:pt x="5935" y="15150"/>
                </a:lnTo>
                <a:lnTo>
                  <a:pt x="5923" y="15146"/>
                </a:lnTo>
                <a:lnTo>
                  <a:pt x="5911" y="15140"/>
                </a:lnTo>
                <a:lnTo>
                  <a:pt x="5902" y="15134"/>
                </a:lnTo>
                <a:lnTo>
                  <a:pt x="5898" y="15130"/>
                </a:lnTo>
                <a:lnTo>
                  <a:pt x="5893" y="15126"/>
                </a:lnTo>
                <a:lnTo>
                  <a:pt x="5890" y="15120"/>
                </a:lnTo>
                <a:lnTo>
                  <a:pt x="5887" y="15115"/>
                </a:lnTo>
                <a:lnTo>
                  <a:pt x="5885" y="15109"/>
                </a:lnTo>
                <a:lnTo>
                  <a:pt x="5883" y="15103"/>
                </a:lnTo>
                <a:lnTo>
                  <a:pt x="5882" y="15096"/>
                </a:lnTo>
                <a:lnTo>
                  <a:pt x="5882" y="15088"/>
                </a:lnTo>
                <a:lnTo>
                  <a:pt x="5895" y="15090"/>
                </a:lnTo>
                <a:lnTo>
                  <a:pt x="5907" y="15089"/>
                </a:lnTo>
                <a:lnTo>
                  <a:pt x="5918" y="15087"/>
                </a:lnTo>
                <a:lnTo>
                  <a:pt x="5926" y="15084"/>
                </a:lnTo>
                <a:lnTo>
                  <a:pt x="5933" y="15078"/>
                </a:lnTo>
                <a:lnTo>
                  <a:pt x="5940" y="15072"/>
                </a:lnTo>
                <a:lnTo>
                  <a:pt x="5944" y="15065"/>
                </a:lnTo>
                <a:lnTo>
                  <a:pt x="5947" y="15055"/>
                </a:lnTo>
                <a:lnTo>
                  <a:pt x="5903" y="14993"/>
                </a:lnTo>
                <a:lnTo>
                  <a:pt x="5861" y="14930"/>
                </a:lnTo>
                <a:lnTo>
                  <a:pt x="5818" y="14865"/>
                </a:lnTo>
                <a:lnTo>
                  <a:pt x="5776" y="14801"/>
                </a:lnTo>
                <a:lnTo>
                  <a:pt x="5754" y="14769"/>
                </a:lnTo>
                <a:lnTo>
                  <a:pt x="5732" y="14738"/>
                </a:lnTo>
                <a:lnTo>
                  <a:pt x="5710" y="14707"/>
                </a:lnTo>
                <a:lnTo>
                  <a:pt x="5687" y="14677"/>
                </a:lnTo>
                <a:lnTo>
                  <a:pt x="5663" y="14648"/>
                </a:lnTo>
                <a:lnTo>
                  <a:pt x="5637" y="14618"/>
                </a:lnTo>
                <a:lnTo>
                  <a:pt x="5612" y="14591"/>
                </a:lnTo>
                <a:lnTo>
                  <a:pt x="5586" y="14564"/>
                </a:lnTo>
                <a:lnTo>
                  <a:pt x="5593" y="14561"/>
                </a:lnTo>
                <a:lnTo>
                  <a:pt x="5600" y="14557"/>
                </a:lnTo>
                <a:lnTo>
                  <a:pt x="5607" y="14555"/>
                </a:lnTo>
                <a:lnTo>
                  <a:pt x="5613" y="14554"/>
                </a:lnTo>
                <a:lnTo>
                  <a:pt x="5620" y="14554"/>
                </a:lnTo>
                <a:lnTo>
                  <a:pt x="5626" y="14554"/>
                </a:lnTo>
                <a:lnTo>
                  <a:pt x="5631" y="14555"/>
                </a:lnTo>
                <a:lnTo>
                  <a:pt x="5637" y="14556"/>
                </a:lnTo>
                <a:lnTo>
                  <a:pt x="5648" y="14561"/>
                </a:lnTo>
                <a:lnTo>
                  <a:pt x="5658" y="14566"/>
                </a:lnTo>
                <a:lnTo>
                  <a:pt x="5668" y="14572"/>
                </a:lnTo>
                <a:lnTo>
                  <a:pt x="5677" y="14578"/>
                </a:lnTo>
                <a:lnTo>
                  <a:pt x="5685" y="14585"/>
                </a:lnTo>
                <a:lnTo>
                  <a:pt x="5692" y="14589"/>
                </a:lnTo>
                <a:lnTo>
                  <a:pt x="5698" y="14592"/>
                </a:lnTo>
                <a:lnTo>
                  <a:pt x="5705" y="14593"/>
                </a:lnTo>
                <a:lnTo>
                  <a:pt x="5707" y="14593"/>
                </a:lnTo>
                <a:lnTo>
                  <a:pt x="5709" y="14591"/>
                </a:lnTo>
                <a:lnTo>
                  <a:pt x="5711" y="14589"/>
                </a:lnTo>
                <a:lnTo>
                  <a:pt x="5713" y="14586"/>
                </a:lnTo>
                <a:lnTo>
                  <a:pt x="5715" y="14577"/>
                </a:lnTo>
                <a:lnTo>
                  <a:pt x="5717" y="14564"/>
                </a:lnTo>
                <a:lnTo>
                  <a:pt x="5712" y="14546"/>
                </a:lnTo>
                <a:lnTo>
                  <a:pt x="5706" y="14531"/>
                </a:lnTo>
                <a:lnTo>
                  <a:pt x="5704" y="14526"/>
                </a:lnTo>
                <a:lnTo>
                  <a:pt x="5700" y="14522"/>
                </a:lnTo>
                <a:lnTo>
                  <a:pt x="5697" y="14518"/>
                </a:lnTo>
                <a:lnTo>
                  <a:pt x="5694" y="14514"/>
                </a:lnTo>
                <a:lnTo>
                  <a:pt x="5690" y="14512"/>
                </a:lnTo>
                <a:lnTo>
                  <a:pt x="5687" y="14511"/>
                </a:lnTo>
                <a:lnTo>
                  <a:pt x="5684" y="14510"/>
                </a:lnTo>
                <a:lnTo>
                  <a:pt x="5679" y="14509"/>
                </a:lnTo>
                <a:lnTo>
                  <a:pt x="5671" y="14510"/>
                </a:lnTo>
                <a:lnTo>
                  <a:pt x="5663" y="14512"/>
                </a:lnTo>
                <a:lnTo>
                  <a:pt x="5643" y="14520"/>
                </a:lnTo>
                <a:lnTo>
                  <a:pt x="5619" y="14528"/>
                </a:lnTo>
                <a:lnTo>
                  <a:pt x="5604" y="14531"/>
                </a:lnTo>
                <a:lnTo>
                  <a:pt x="5589" y="14532"/>
                </a:lnTo>
                <a:lnTo>
                  <a:pt x="5572" y="14533"/>
                </a:lnTo>
                <a:lnTo>
                  <a:pt x="5554" y="14531"/>
                </a:lnTo>
                <a:lnTo>
                  <a:pt x="5539" y="14518"/>
                </a:lnTo>
                <a:lnTo>
                  <a:pt x="5525" y="14504"/>
                </a:lnTo>
                <a:lnTo>
                  <a:pt x="5512" y="14490"/>
                </a:lnTo>
                <a:lnTo>
                  <a:pt x="5499" y="14475"/>
                </a:lnTo>
                <a:lnTo>
                  <a:pt x="5487" y="14459"/>
                </a:lnTo>
                <a:lnTo>
                  <a:pt x="5476" y="14442"/>
                </a:lnTo>
                <a:lnTo>
                  <a:pt x="5465" y="14425"/>
                </a:lnTo>
                <a:lnTo>
                  <a:pt x="5455" y="14407"/>
                </a:lnTo>
                <a:lnTo>
                  <a:pt x="5436" y="14372"/>
                </a:lnTo>
                <a:lnTo>
                  <a:pt x="5418" y="14334"/>
                </a:lnTo>
                <a:lnTo>
                  <a:pt x="5400" y="14296"/>
                </a:lnTo>
                <a:lnTo>
                  <a:pt x="5384" y="14259"/>
                </a:lnTo>
                <a:lnTo>
                  <a:pt x="5366" y="14221"/>
                </a:lnTo>
                <a:lnTo>
                  <a:pt x="5347" y="14184"/>
                </a:lnTo>
                <a:lnTo>
                  <a:pt x="5337" y="14166"/>
                </a:lnTo>
                <a:lnTo>
                  <a:pt x="5327" y="14148"/>
                </a:lnTo>
                <a:lnTo>
                  <a:pt x="5316" y="14132"/>
                </a:lnTo>
                <a:lnTo>
                  <a:pt x="5306" y="14115"/>
                </a:lnTo>
                <a:lnTo>
                  <a:pt x="5294" y="14098"/>
                </a:lnTo>
                <a:lnTo>
                  <a:pt x="5282" y="14083"/>
                </a:lnTo>
                <a:lnTo>
                  <a:pt x="5269" y="14068"/>
                </a:lnTo>
                <a:lnTo>
                  <a:pt x="5256" y="14054"/>
                </a:lnTo>
                <a:lnTo>
                  <a:pt x="5241" y="14040"/>
                </a:lnTo>
                <a:lnTo>
                  <a:pt x="5226" y="14029"/>
                </a:lnTo>
                <a:lnTo>
                  <a:pt x="5209" y="14017"/>
                </a:lnTo>
                <a:lnTo>
                  <a:pt x="5193" y="14007"/>
                </a:lnTo>
                <a:lnTo>
                  <a:pt x="5189" y="13994"/>
                </a:lnTo>
                <a:lnTo>
                  <a:pt x="5188" y="13982"/>
                </a:lnTo>
                <a:lnTo>
                  <a:pt x="5188" y="13967"/>
                </a:lnTo>
                <a:lnTo>
                  <a:pt x="5189" y="13952"/>
                </a:lnTo>
                <a:lnTo>
                  <a:pt x="5193" y="13920"/>
                </a:lnTo>
                <a:lnTo>
                  <a:pt x="5197" y="13888"/>
                </a:lnTo>
                <a:lnTo>
                  <a:pt x="5197" y="13873"/>
                </a:lnTo>
                <a:lnTo>
                  <a:pt x="5197" y="13859"/>
                </a:lnTo>
                <a:lnTo>
                  <a:pt x="5196" y="13845"/>
                </a:lnTo>
                <a:lnTo>
                  <a:pt x="5193" y="13834"/>
                </a:lnTo>
                <a:lnTo>
                  <a:pt x="5190" y="13829"/>
                </a:lnTo>
                <a:lnTo>
                  <a:pt x="5188" y="13824"/>
                </a:lnTo>
                <a:lnTo>
                  <a:pt x="5185" y="13820"/>
                </a:lnTo>
                <a:lnTo>
                  <a:pt x="5181" y="13817"/>
                </a:lnTo>
                <a:lnTo>
                  <a:pt x="5177" y="13814"/>
                </a:lnTo>
                <a:lnTo>
                  <a:pt x="5172" y="13812"/>
                </a:lnTo>
                <a:lnTo>
                  <a:pt x="5166" y="13811"/>
                </a:lnTo>
                <a:lnTo>
                  <a:pt x="5160" y="13810"/>
                </a:lnTo>
                <a:lnTo>
                  <a:pt x="5160" y="13852"/>
                </a:lnTo>
                <a:lnTo>
                  <a:pt x="5160" y="13893"/>
                </a:lnTo>
                <a:lnTo>
                  <a:pt x="5160" y="13902"/>
                </a:lnTo>
                <a:lnTo>
                  <a:pt x="5158" y="13910"/>
                </a:lnTo>
                <a:lnTo>
                  <a:pt x="5156" y="13918"/>
                </a:lnTo>
                <a:lnTo>
                  <a:pt x="5152" y="13925"/>
                </a:lnTo>
                <a:lnTo>
                  <a:pt x="5147" y="13931"/>
                </a:lnTo>
                <a:lnTo>
                  <a:pt x="5142" y="13936"/>
                </a:lnTo>
                <a:lnTo>
                  <a:pt x="5135" y="13939"/>
                </a:lnTo>
                <a:lnTo>
                  <a:pt x="5126" y="13941"/>
                </a:lnTo>
                <a:lnTo>
                  <a:pt x="5073" y="13883"/>
                </a:lnTo>
                <a:lnTo>
                  <a:pt x="5019" y="13824"/>
                </a:lnTo>
                <a:lnTo>
                  <a:pt x="4967" y="13764"/>
                </a:lnTo>
                <a:lnTo>
                  <a:pt x="4916" y="13703"/>
                </a:lnTo>
                <a:lnTo>
                  <a:pt x="4864" y="13641"/>
                </a:lnTo>
                <a:lnTo>
                  <a:pt x="4812" y="13577"/>
                </a:lnTo>
                <a:lnTo>
                  <a:pt x="4760" y="13513"/>
                </a:lnTo>
                <a:lnTo>
                  <a:pt x="4707" y="13449"/>
                </a:lnTo>
                <a:lnTo>
                  <a:pt x="4652" y="13384"/>
                </a:lnTo>
                <a:lnTo>
                  <a:pt x="4597" y="13318"/>
                </a:lnTo>
                <a:lnTo>
                  <a:pt x="4539" y="13253"/>
                </a:lnTo>
                <a:lnTo>
                  <a:pt x="4479" y="13187"/>
                </a:lnTo>
                <a:lnTo>
                  <a:pt x="4448" y="13153"/>
                </a:lnTo>
                <a:lnTo>
                  <a:pt x="4416" y="13121"/>
                </a:lnTo>
                <a:lnTo>
                  <a:pt x="4384" y="13088"/>
                </a:lnTo>
                <a:lnTo>
                  <a:pt x="4350" y="13055"/>
                </a:lnTo>
                <a:lnTo>
                  <a:pt x="4316" y="13022"/>
                </a:lnTo>
                <a:lnTo>
                  <a:pt x="4281" y="12990"/>
                </a:lnTo>
                <a:lnTo>
                  <a:pt x="4245" y="12957"/>
                </a:lnTo>
                <a:lnTo>
                  <a:pt x="4208" y="12925"/>
                </a:lnTo>
                <a:lnTo>
                  <a:pt x="4179" y="12900"/>
                </a:lnTo>
                <a:lnTo>
                  <a:pt x="4142" y="12868"/>
                </a:lnTo>
                <a:lnTo>
                  <a:pt x="4100" y="12834"/>
                </a:lnTo>
                <a:lnTo>
                  <a:pt x="4055" y="12797"/>
                </a:lnTo>
                <a:lnTo>
                  <a:pt x="4008" y="12760"/>
                </a:lnTo>
                <a:lnTo>
                  <a:pt x="3963" y="12725"/>
                </a:lnTo>
                <a:lnTo>
                  <a:pt x="3919" y="12691"/>
                </a:lnTo>
                <a:lnTo>
                  <a:pt x="3880" y="12663"/>
                </a:lnTo>
                <a:lnTo>
                  <a:pt x="3883" y="12651"/>
                </a:lnTo>
                <a:lnTo>
                  <a:pt x="3884" y="12638"/>
                </a:lnTo>
                <a:lnTo>
                  <a:pt x="3884" y="12623"/>
                </a:lnTo>
                <a:lnTo>
                  <a:pt x="3883" y="12608"/>
                </a:lnTo>
                <a:lnTo>
                  <a:pt x="3880" y="12576"/>
                </a:lnTo>
                <a:lnTo>
                  <a:pt x="3877" y="12544"/>
                </a:lnTo>
                <a:lnTo>
                  <a:pt x="3876" y="12529"/>
                </a:lnTo>
                <a:lnTo>
                  <a:pt x="3876" y="12515"/>
                </a:lnTo>
                <a:lnTo>
                  <a:pt x="3877" y="12501"/>
                </a:lnTo>
                <a:lnTo>
                  <a:pt x="3880" y="12490"/>
                </a:lnTo>
                <a:lnTo>
                  <a:pt x="3882" y="12484"/>
                </a:lnTo>
                <a:lnTo>
                  <a:pt x="3885" y="12480"/>
                </a:lnTo>
                <a:lnTo>
                  <a:pt x="3888" y="12476"/>
                </a:lnTo>
                <a:lnTo>
                  <a:pt x="3892" y="12473"/>
                </a:lnTo>
                <a:lnTo>
                  <a:pt x="3896" y="12470"/>
                </a:lnTo>
                <a:lnTo>
                  <a:pt x="3901" y="12468"/>
                </a:lnTo>
                <a:lnTo>
                  <a:pt x="3906" y="12467"/>
                </a:lnTo>
                <a:lnTo>
                  <a:pt x="3914" y="12466"/>
                </a:lnTo>
                <a:lnTo>
                  <a:pt x="3919" y="12480"/>
                </a:lnTo>
                <a:lnTo>
                  <a:pt x="3926" y="12493"/>
                </a:lnTo>
                <a:lnTo>
                  <a:pt x="3931" y="12499"/>
                </a:lnTo>
                <a:lnTo>
                  <a:pt x="3936" y="12504"/>
                </a:lnTo>
                <a:lnTo>
                  <a:pt x="3941" y="12510"/>
                </a:lnTo>
                <a:lnTo>
                  <a:pt x="3946" y="12514"/>
                </a:lnTo>
                <a:lnTo>
                  <a:pt x="3952" y="12518"/>
                </a:lnTo>
                <a:lnTo>
                  <a:pt x="3960" y="12522"/>
                </a:lnTo>
                <a:lnTo>
                  <a:pt x="3967" y="12525"/>
                </a:lnTo>
                <a:lnTo>
                  <a:pt x="3974" y="12527"/>
                </a:lnTo>
                <a:lnTo>
                  <a:pt x="3983" y="12530"/>
                </a:lnTo>
                <a:lnTo>
                  <a:pt x="3991" y="12531"/>
                </a:lnTo>
                <a:lnTo>
                  <a:pt x="4002" y="12532"/>
                </a:lnTo>
                <a:lnTo>
                  <a:pt x="4011" y="12532"/>
                </a:lnTo>
                <a:lnTo>
                  <a:pt x="4005" y="12494"/>
                </a:lnTo>
                <a:lnTo>
                  <a:pt x="3998" y="12464"/>
                </a:lnTo>
                <a:lnTo>
                  <a:pt x="3993" y="12451"/>
                </a:lnTo>
                <a:lnTo>
                  <a:pt x="3989" y="12440"/>
                </a:lnTo>
                <a:lnTo>
                  <a:pt x="3984" y="12432"/>
                </a:lnTo>
                <a:lnTo>
                  <a:pt x="3978" y="12425"/>
                </a:lnTo>
                <a:lnTo>
                  <a:pt x="3974" y="12422"/>
                </a:lnTo>
                <a:lnTo>
                  <a:pt x="3970" y="12419"/>
                </a:lnTo>
                <a:lnTo>
                  <a:pt x="3966" y="12417"/>
                </a:lnTo>
                <a:lnTo>
                  <a:pt x="3962" y="12416"/>
                </a:lnTo>
                <a:lnTo>
                  <a:pt x="3952" y="12414"/>
                </a:lnTo>
                <a:lnTo>
                  <a:pt x="3942" y="12414"/>
                </a:lnTo>
                <a:lnTo>
                  <a:pt x="3929" y="12416"/>
                </a:lnTo>
                <a:lnTo>
                  <a:pt x="3915" y="12419"/>
                </a:lnTo>
                <a:lnTo>
                  <a:pt x="3899" y="12426"/>
                </a:lnTo>
                <a:lnTo>
                  <a:pt x="3880" y="12433"/>
                </a:lnTo>
                <a:lnTo>
                  <a:pt x="3880" y="12423"/>
                </a:lnTo>
                <a:lnTo>
                  <a:pt x="3881" y="12413"/>
                </a:lnTo>
                <a:lnTo>
                  <a:pt x="3882" y="12404"/>
                </a:lnTo>
                <a:lnTo>
                  <a:pt x="3884" y="12396"/>
                </a:lnTo>
                <a:lnTo>
                  <a:pt x="3891" y="12382"/>
                </a:lnTo>
                <a:lnTo>
                  <a:pt x="3898" y="12368"/>
                </a:lnTo>
                <a:lnTo>
                  <a:pt x="3905" y="12354"/>
                </a:lnTo>
                <a:lnTo>
                  <a:pt x="3910" y="12340"/>
                </a:lnTo>
                <a:lnTo>
                  <a:pt x="3913" y="12331"/>
                </a:lnTo>
                <a:lnTo>
                  <a:pt x="3914" y="12323"/>
                </a:lnTo>
                <a:lnTo>
                  <a:pt x="3914" y="12313"/>
                </a:lnTo>
                <a:lnTo>
                  <a:pt x="3914" y="12302"/>
                </a:lnTo>
                <a:lnTo>
                  <a:pt x="3888" y="12302"/>
                </a:lnTo>
                <a:lnTo>
                  <a:pt x="3864" y="12302"/>
                </a:lnTo>
                <a:lnTo>
                  <a:pt x="3839" y="12302"/>
                </a:lnTo>
                <a:lnTo>
                  <a:pt x="3815" y="12302"/>
                </a:lnTo>
                <a:lnTo>
                  <a:pt x="3823" y="12281"/>
                </a:lnTo>
                <a:lnTo>
                  <a:pt x="3830" y="12264"/>
                </a:lnTo>
                <a:lnTo>
                  <a:pt x="3834" y="12251"/>
                </a:lnTo>
                <a:lnTo>
                  <a:pt x="3835" y="12240"/>
                </a:lnTo>
                <a:lnTo>
                  <a:pt x="3835" y="12232"/>
                </a:lnTo>
                <a:lnTo>
                  <a:pt x="3833" y="12226"/>
                </a:lnTo>
                <a:lnTo>
                  <a:pt x="3829" y="12220"/>
                </a:lnTo>
                <a:lnTo>
                  <a:pt x="3824" y="12216"/>
                </a:lnTo>
                <a:lnTo>
                  <a:pt x="3819" y="12212"/>
                </a:lnTo>
                <a:lnTo>
                  <a:pt x="3813" y="12207"/>
                </a:lnTo>
                <a:lnTo>
                  <a:pt x="3807" y="12200"/>
                </a:lnTo>
                <a:lnTo>
                  <a:pt x="3800" y="12193"/>
                </a:lnTo>
                <a:lnTo>
                  <a:pt x="3795" y="12184"/>
                </a:lnTo>
                <a:lnTo>
                  <a:pt x="3790" y="12172"/>
                </a:lnTo>
                <a:lnTo>
                  <a:pt x="3786" y="12156"/>
                </a:lnTo>
                <a:lnTo>
                  <a:pt x="3782" y="12137"/>
                </a:lnTo>
                <a:lnTo>
                  <a:pt x="3765" y="12138"/>
                </a:lnTo>
                <a:lnTo>
                  <a:pt x="3748" y="12140"/>
                </a:lnTo>
                <a:lnTo>
                  <a:pt x="3732" y="12138"/>
                </a:lnTo>
                <a:lnTo>
                  <a:pt x="3717" y="12136"/>
                </a:lnTo>
                <a:lnTo>
                  <a:pt x="3711" y="12135"/>
                </a:lnTo>
                <a:lnTo>
                  <a:pt x="3705" y="12133"/>
                </a:lnTo>
                <a:lnTo>
                  <a:pt x="3700" y="12130"/>
                </a:lnTo>
                <a:lnTo>
                  <a:pt x="3694" y="12127"/>
                </a:lnTo>
                <a:lnTo>
                  <a:pt x="3690" y="12123"/>
                </a:lnTo>
                <a:lnTo>
                  <a:pt x="3687" y="12118"/>
                </a:lnTo>
                <a:lnTo>
                  <a:pt x="3685" y="12111"/>
                </a:lnTo>
                <a:lnTo>
                  <a:pt x="3684" y="12105"/>
                </a:lnTo>
                <a:lnTo>
                  <a:pt x="3675" y="12101"/>
                </a:lnTo>
                <a:lnTo>
                  <a:pt x="3670" y="12098"/>
                </a:lnTo>
                <a:lnTo>
                  <a:pt x="3666" y="12094"/>
                </a:lnTo>
                <a:lnTo>
                  <a:pt x="3664" y="12091"/>
                </a:lnTo>
                <a:lnTo>
                  <a:pt x="3663" y="12088"/>
                </a:lnTo>
                <a:lnTo>
                  <a:pt x="3664" y="12086"/>
                </a:lnTo>
                <a:lnTo>
                  <a:pt x="3665" y="12084"/>
                </a:lnTo>
                <a:lnTo>
                  <a:pt x="3667" y="12083"/>
                </a:lnTo>
                <a:lnTo>
                  <a:pt x="3669" y="12082"/>
                </a:lnTo>
                <a:lnTo>
                  <a:pt x="3672" y="12082"/>
                </a:lnTo>
                <a:lnTo>
                  <a:pt x="3675" y="12083"/>
                </a:lnTo>
                <a:lnTo>
                  <a:pt x="3679" y="12085"/>
                </a:lnTo>
                <a:lnTo>
                  <a:pt x="3681" y="12088"/>
                </a:lnTo>
                <a:lnTo>
                  <a:pt x="3683" y="12092"/>
                </a:lnTo>
                <a:lnTo>
                  <a:pt x="3684" y="12099"/>
                </a:lnTo>
                <a:lnTo>
                  <a:pt x="3684" y="12105"/>
                </a:lnTo>
                <a:lnTo>
                  <a:pt x="3690" y="12107"/>
                </a:lnTo>
                <a:lnTo>
                  <a:pt x="3696" y="12107"/>
                </a:lnTo>
                <a:lnTo>
                  <a:pt x="3703" y="12108"/>
                </a:lnTo>
                <a:lnTo>
                  <a:pt x="3709" y="12107"/>
                </a:lnTo>
                <a:lnTo>
                  <a:pt x="3719" y="12105"/>
                </a:lnTo>
                <a:lnTo>
                  <a:pt x="3730" y="12102"/>
                </a:lnTo>
                <a:lnTo>
                  <a:pt x="3748" y="12091"/>
                </a:lnTo>
                <a:lnTo>
                  <a:pt x="3761" y="12082"/>
                </a:lnTo>
                <a:lnTo>
                  <a:pt x="3768" y="12079"/>
                </a:lnTo>
                <a:lnTo>
                  <a:pt x="3772" y="12078"/>
                </a:lnTo>
                <a:lnTo>
                  <a:pt x="3774" y="12078"/>
                </a:lnTo>
                <a:lnTo>
                  <a:pt x="3776" y="12079"/>
                </a:lnTo>
                <a:lnTo>
                  <a:pt x="3778" y="12080"/>
                </a:lnTo>
                <a:lnTo>
                  <a:pt x="3779" y="12083"/>
                </a:lnTo>
                <a:lnTo>
                  <a:pt x="3781" y="12090"/>
                </a:lnTo>
                <a:lnTo>
                  <a:pt x="3782" y="12101"/>
                </a:lnTo>
                <a:lnTo>
                  <a:pt x="3782" y="12116"/>
                </a:lnTo>
                <a:lnTo>
                  <a:pt x="3782" y="12137"/>
                </a:lnTo>
                <a:lnTo>
                  <a:pt x="3791" y="12138"/>
                </a:lnTo>
                <a:lnTo>
                  <a:pt x="3799" y="12140"/>
                </a:lnTo>
                <a:lnTo>
                  <a:pt x="3807" y="12138"/>
                </a:lnTo>
                <a:lnTo>
                  <a:pt x="3814" y="12136"/>
                </a:lnTo>
                <a:lnTo>
                  <a:pt x="3825" y="12132"/>
                </a:lnTo>
                <a:lnTo>
                  <a:pt x="3835" y="12126"/>
                </a:lnTo>
                <a:lnTo>
                  <a:pt x="3844" y="12119"/>
                </a:lnTo>
                <a:lnTo>
                  <a:pt x="3855" y="12112"/>
                </a:lnTo>
                <a:lnTo>
                  <a:pt x="3860" y="12109"/>
                </a:lnTo>
                <a:lnTo>
                  <a:pt x="3866" y="12107"/>
                </a:lnTo>
                <a:lnTo>
                  <a:pt x="3873" y="12106"/>
                </a:lnTo>
                <a:lnTo>
                  <a:pt x="3880" y="12105"/>
                </a:lnTo>
                <a:lnTo>
                  <a:pt x="3925" y="12156"/>
                </a:lnTo>
                <a:lnTo>
                  <a:pt x="3968" y="12210"/>
                </a:lnTo>
                <a:lnTo>
                  <a:pt x="4010" y="12264"/>
                </a:lnTo>
                <a:lnTo>
                  <a:pt x="4051" y="12320"/>
                </a:lnTo>
                <a:lnTo>
                  <a:pt x="4092" y="12375"/>
                </a:lnTo>
                <a:lnTo>
                  <a:pt x="4132" y="12432"/>
                </a:lnTo>
                <a:lnTo>
                  <a:pt x="4171" y="12489"/>
                </a:lnTo>
                <a:lnTo>
                  <a:pt x="4209" y="12546"/>
                </a:lnTo>
                <a:lnTo>
                  <a:pt x="4249" y="12603"/>
                </a:lnTo>
                <a:lnTo>
                  <a:pt x="4288" y="12661"/>
                </a:lnTo>
                <a:lnTo>
                  <a:pt x="4328" y="12717"/>
                </a:lnTo>
                <a:lnTo>
                  <a:pt x="4368" y="12774"/>
                </a:lnTo>
                <a:lnTo>
                  <a:pt x="4409" y="12829"/>
                </a:lnTo>
                <a:lnTo>
                  <a:pt x="4450" y="12884"/>
                </a:lnTo>
                <a:lnTo>
                  <a:pt x="4493" y="12937"/>
                </a:lnTo>
                <a:lnTo>
                  <a:pt x="4537" y="12990"/>
                </a:lnTo>
                <a:lnTo>
                  <a:pt x="4539" y="12983"/>
                </a:lnTo>
                <a:lnTo>
                  <a:pt x="4541" y="12977"/>
                </a:lnTo>
                <a:lnTo>
                  <a:pt x="4545" y="12972"/>
                </a:lnTo>
                <a:lnTo>
                  <a:pt x="4550" y="12968"/>
                </a:lnTo>
                <a:lnTo>
                  <a:pt x="4555" y="12966"/>
                </a:lnTo>
                <a:lnTo>
                  <a:pt x="4561" y="12964"/>
                </a:lnTo>
                <a:lnTo>
                  <a:pt x="4566" y="12963"/>
                </a:lnTo>
                <a:lnTo>
                  <a:pt x="4572" y="12963"/>
                </a:lnTo>
                <a:lnTo>
                  <a:pt x="4578" y="12963"/>
                </a:lnTo>
                <a:lnTo>
                  <a:pt x="4583" y="12965"/>
                </a:lnTo>
                <a:lnTo>
                  <a:pt x="4588" y="12967"/>
                </a:lnTo>
                <a:lnTo>
                  <a:pt x="4592" y="12970"/>
                </a:lnTo>
                <a:lnTo>
                  <a:pt x="4597" y="12974"/>
                </a:lnTo>
                <a:lnTo>
                  <a:pt x="4600" y="12979"/>
                </a:lnTo>
                <a:lnTo>
                  <a:pt x="4601" y="12985"/>
                </a:lnTo>
                <a:lnTo>
                  <a:pt x="4602" y="12990"/>
                </a:lnTo>
                <a:lnTo>
                  <a:pt x="4611" y="12986"/>
                </a:lnTo>
                <a:lnTo>
                  <a:pt x="4619" y="12980"/>
                </a:lnTo>
                <a:lnTo>
                  <a:pt x="4624" y="12975"/>
                </a:lnTo>
                <a:lnTo>
                  <a:pt x="4627" y="12970"/>
                </a:lnTo>
                <a:lnTo>
                  <a:pt x="4629" y="12965"/>
                </a:lnTo>
                <a:lnTo>
                  <a:pt x="4629" y="12958"/>
                </a:lnTo>
                <a:lnTo>
                  <a:pt x="4628" y="12953"/>
                </a:lnTo>
                <a:lnTo>
                  <a:pt x="4626" y="12947"/>
                </a:lnTo>
                <a:lnTo>
                  <a:pt x="4620" y="12933"/>
                </a:lnTo>
                <a:lnTo>
                  <a:pt x="4612" y="12921"/>
                </a:lnTo>
                <a:lnTo>
                  <a:pt x="4609" y="12913"/>
                </a:lnTo>
                <a:lnTo>
                  <a:pt x="4606" y="12906"/>
                </a:lnTo>
                <a:lnTo>
                  <a:pt x="4603" y="12899"/>
                </a:lnTo>
                <a:lnTo>
                  <a:pt x="4602" y="12891"/>
                </a:lnTo>
                <a:lnTo>
                  <a:pt x="4593" y="12891"/>
                </a:lnTo>
                <a:lnTo>
                  <a:pt x="4586" y="12889"/>
                </a:lnTo>
                <a:lnTo>
                  <a:pt x="4580" y="12887"/>
                </a:lnTo>
                <a:lnTo>
                  <a:pt x="4575" y="12884"/>
                </a:lnTo>
                <a:lnTo>
                  <a:pt x="4571" y="12881"/>
                </a:lnTo>
                <a:lnTo>
                  <a:pt x="4568" y="12878"/>
                </a:lnTo>
                <a:lnTo>
                  <a:pt x="4566" y="12873"/>
                </a:lnTo>
                <a:lnTo>
                  <a:pt x="4565" y="12870"/>
                </a:lnTo>
                <a:lnTo>
                  <a:pt x="4564" y="12866"/>
                </a:lnTo>
                <a:lnTo>
                  <a:pt x="4565" y="12862"/>
                </a:lnTo>
                <a:lnTo>
                  <a:pt x="4566" y="12857"/>
                </a:lnTo>
                <a:lnTo>
                  <a:pt x="4567" y="12853"/>
                </a:lnTo>
                <a:lnTo>
                  <a:pt x="4571" y="12845"/>
                </a:lnTo>
                <a:lnTo>
                  <a:pt x="4577" y="12838"/>
                </a:lnTo>
                <a:lnTo>
                  <a:pt x="4583" y="12834"/>
                </a:lnTo>
                <a:lnTo>
                  <a:pt x="4590" y="12830"/>
                </a:lnTo>
                <a:lnTo>
                  <a:pt x="4593" y="12829"/>
                </a:lnTo>
                <a:lnTo>
                  <a:pt x="4597" y="12830"/>
                </a:lnTo>
                <a:lnTo>
                  <a:pt x="4599" y="12832"/>
                </a:lnTo>
                <a:lnTo>
                  <a:pt x="4602" y="12834"/>
                </a:lnTo>
                <a:lnTo>
                  <a:pt x="4604" y="12837"/>
                </a:lnTo>
                <a:lnTo>
                  <a:pt x="4605" y="12841"/>
                </a:lnTo>
                <a:lnTo>
                  <a:pt x="4606" y="12846"/>
                </a:lnTo>
                <a:lnTo>
                  <a:pt x="4607" y="12853"/>
                </a:lnTo>
                <a:lnTo>
                  <a:pt x="4607" y="12860"/>
                </a:lnTo>
                <a:lnTo>
                  <a:pt x="4606" y="12869"/>
                </a:lnTo>
                <a:lnTo>
                  <a:pt x="4604" y="12880"/>
                </a:lnTo>
                <a:lnTo>
                  <a:pt x="4602" y="12891"/>
                </a:lnTo>
                <a:lnTo>
                  <a:pt x="4611" y="12893"/>
                </a:lnTo>
                <a:lnTo>
                  <a:pt x="4620" y="12893"/>
                </a:lnTo>
                <a:lnTo>
                  <a:pt x="4627" y="12892"/>
                </a:lnTo>
                <a:lnTo>
                  <a:pt x="4633" y="12891"/>
                </a:lnTo>
                <a:lnTo>
                  <a:pt x="4645" y="12886"/>
                </a:lnTo>
                <a:lnTo>
                  <a:pt x="4655" y="12880"/>
                </a:lnTo>
                <a:lnTo>
                  <a:pt x="4665" y="12872"/>
                </a:lnTo>
                <a:lnTo>
                  <a:pt x="4675" y="12866"/>
                </a:lnTo>
                <a:lnTo>
                  <a:pt x="4681" y="12864"/>
                </a:lnTo>
                <a:lnTo>
                  <a:pt x="4687" y="12861"/>
                </a:lnTo>
                <a:lnTo>
                  <a:pt x="4693" y="12860"/>
                </a:lnTo>
                <a:lnTo>
                  <a:pt x="4701" y="12859"/>
                </a:lnTo>
                <a:lnTo>
                  <a:pt x="4681" y="12836"/>
                </a:lnTo>
                <a:lnTo>
                  <a:pt x="4660" y="12814"/>
                </a:lnTo>
                <a:lnTo>
                  <a:pt x="4638" y="12793"/>
                </a:lnTo>
                <a:lnTo>
                  <a:pt x="4617" y="12771"/>
                </a:lnTo>
                <a:lnTo>
                  <a:pt x="4572" y="12729"/>
                </a:lnTo>
                <a:lnTo>
                  <a:pt x="4529" y="12686"/>
                </a:lnTo>
                <a:lnTo>
                  <a:pt x="4510" y="12663"/>
                </a:lnTo>
                <a:lnTo>
                  <a:pt x="4490" y="12640"/>
                </a:lnTo>
                <a:lnTo>
                  <a:pt x="4472" y="12615"/>
                </a:lnTo>
                <a:lnTo>
                  <a:pt x="4455" y="12588"/>
                </a:lnTo>
                <a:lnTo>
                  <a:pt x="4447" y="12575"/>
                </a:lnTo>
                <a:lnTo>
                  <a:pt x="4439" y="12561"/>
                </a:lnTo>
                <a:lnTo>
                  <a:pt x="4432" y="12546"/>
                </a:lnTo>
                <a:lnTo>
                  <a:pt x="4426" y="12531"/>
                </a:lnTo>
                <a:lnTo>
                  <a:pt x="4420" y="12516"/>
                </a:lnTo>
                <a:lnTo>
                  <a:pt x="4414" y="12499"/>
                </a:lnTo>
                <a:lnTo>
                  <a:pt x="4410" y="12482"/>
                </a:lnTo>
                <a:lnTo>
                  <a:pt x="4406" y="12466"/>
                </a:lnTo>
                <a:lnTo>
                  <a:pt x="4416" y="12465"/>
                </a:lnTo>
                <a:lnTo>
                  <a:pt x="4426" y="12466"/>
                </a:lnTo>
                <a:lnTo>
                  <a:pt x="4434" y="12468"/>
                </a:lnTo>
                <a:lnTo>
                  <a:pt x="4442" y="12471"/>
                </a:lnTo>
                <a:lnTo>
                  <a:pt x="4450" y="12475"/>
                </a:lnTo>
                <a:lnTo>
                  <a:pt x="4456" y="12479"/>
                </a:lnTo>
                <a:lnTo>
                  <a:pt x="4462" y="12486"/>
                </a:lnTo>
                <a:lnTo>
                  <a:pt x="4469" y="12492"/>
                </a:lnTo>
                <a:lnTo>
                  <a:pt x="4478" y="12505"/>
                </a:lnTo>
                <a:lnTo>
                  <a:pt x="4486" y="12521"/>
                </a:lnTo>
                <a:lnTo>
                  <a:pt x="4495" y="12538"/>
                </a:lnTo>
                <a:lnTo>
                  <a:pt x="4502" y="12554"/>
                </a:lnTo>
                <a:lnTo>
                  <a:pt x="4510" y="12568"/>
                </a:lnTo>
                <a:lnTo>
                  <a:pt x="4517" y="12581"/>
                </a:lnTo>
                <a:lnTo>
                  <a:pt x="4521" y="12586"/>
                </a:lnTo>
                <a:lnTo>
                  <a:pt x="4526" y="12590"/>
                </a:lnTo>
                <a:lnTo>
                  <a:pt x="4531" y="12594"/>
                </a:lnTo>
                <a:lnTo>
                  <a:pt x="4537" y="12597"/>
                </a:lnTo>
                <a:lnTo>
                  <a:pt x="4542" y="12598"/>
                </a:lnTo>
                <a:lnTo>
                  <a:pt x="4548" y="12598"/>
                </a:lnTo>
                <a:lnTo>
                  <a:pt x="4556" y="12596"/>
                </a:lnTo>
                <a:lnTo>
                  <a:pt x="4563" y="12592"/>
                </a:lnTo>
                <a:lnTo>
                  <a:pt x="4571" y="12588"/>
                </a:lnTo>
                <a:lnTo>
                  <a:pt x="4581" y="12582"/>
                </a:lnTo>
                <a:lnTo>
                  <a:pt x="4591" y="12574"/>
                </a:lnTo>
                <a:lnTo>
                  <a:pt x="4602" y="12564"/>
                </a:lnTo>
                <a:lnTo>
                  <a:pt x="4622" y="12588"/>
                </a:lnTo>
                <a:lnTo>
                  <a:pt x="4642" y="12615"/>
                </a:lnTo>
                <a:lnTo>
                  <a:pt x="4661" y="12642"/>
                </a:lnTo>
                <a:lnTo>
                  <a:pt x="4681" y="12671"/>
                </a:lnTo>
                <a:lnTo>
                  <a:pt x="4701" y="12700"/>
                </a:lnTo>
                <a:lnTo>
                  <a:pt x="4720" y="12730"/>
                </a:lnTo>
                <a:lnTo>
                  <a:pt x="4741" y="12758"/>
                </a:lnTo>
                <a:lnTo>
                  <a:pt x="4762" y="12785"/>
                </a:lnTo>
                <a:lnTo>
                  <a:pt x="4774" y="12799"/>
                </a:lnTo>
                <a:lnTo>
                  <a:pt x="4784" y="12812"/>
                </a:lnTo>
                <a:lnTo>
                  <a:pt x="4796" y="12823"/>
                </a:lnTo>
                <a:lnTo>
                  <a:pt x="4808" y="12835"/>
                </a:lnTo>
                <a:lnTo>
                  <a:pt x="4819" y="12845"/>
                </a:lnTo>
                <a:lnTo>
                  <a:pt x="4831" y="12855"/>
                </a:lnTo>
                <a:lnTo>
                  <a:pt x="4843" y="12864"/>
                </a:lnTo>
                <a:lnTo>
                  <a:pt x="4855" y="12871"/>
                </a:lnTo>
                <a:lnTo>
                  <a:pt x="4867" y="12879"/>
                </a:lnTo>
                <a:lnTo>
                  <a:pt x="4880" y="12885"/>
                </a:lnTo>
                <a:lnTo>
                  <a:pt x="4894" y="12889"/>
                </a:lnTo>
                <a:lnTo>
                  <a:pt x="4906" y="12892"/>
                </a:lnTo>
                <a:lnTo>
                  <a:pt x="4920" y="12894"/>
                </a:lnTo>
                <a:lnTo>
                  <a:pt x="4934" y="12896"/>
                </a:lnTo>
                <a:lnTo>
                  <a:pt x="4948" y="12894"/>
                </a:lnTo>
                <a:lnTo>
                  <a:pt x="4963" y="12891"/>
                </a:lnTo>
                <a:lnTo>
                  <a:pt x="4966" y="12905"/>
                </a:lnTo>
                <a:lnTo>
                  <a:pt x="4970" y="12918"/>
                </a:lnTo>
                <a:lnTo>
                  <a:pt x="4974" y="12929"/>
                </a:lnTo>
                <a:lnTo>
                  <a:pt x="4979" y="12941"/>
                </a:lnTo>
                <a:lnTo>
                  <a:pt x="4983" y="12950"/>
                </a:lnTo>
                <a:lnTo>
                  <a:pt x="4988" y="12959"/>
                </a:lnTo>
                <a:lnTo>
                  <a:pt x="4993" y="12969"/>
                </a:lnTo>
                <a:lnTo>
                  <a:pt x="4998" y="12977"/>
                </a:lnTo>
                <a:lnTo>
                  <a:pt x="5010" y="12992"/>
                </a:lnTo>
                <a:lnTo>
                  <a:pt x="5022" y="13006"/>
                </a:lnTo>
                <a:lnTo>
                  <a:pt x="5035" y="13017"/>
                </a:lnTo>
                <a:lnTo>
                  <a:pt x="5049" y="13028"/>
                </a:lnTo>
                <a:lnTo>
                  <a:pt x="5076" y="13048"/>
                </a:lnTo>
                <a:lnTo>
                  <a:pt x="5104" y="13067"/>
                </a:lnTo>
                <a:lnTo>
                  <a:pt x="5119" y="13079"/>
                </a:lnTo>
                <a:lnTo>
                  <a:pt x="5133" y="13092"/>
                </a:lnTo>
                <a:lnTo>
                  <a:pt x="5146" y="13105"/>
                </a:lnTo>
                <a:lnTo>
                  <a:pt x="5160" y="13121"/>
                </a:lnTo>
                <a:lnTo>
                  <a:pt x="5156" y="13118"/>
                </a:lnTo>
                <a:lnTo>
                  <a:pt x="5152" y="13116"/>
                </a:lnTo>
                <a:lnTo>
                  <a:pt x="5146" y="13115"/>
                </a:lnTo>
                <a:lnTo>
                  <a:pt x="5141" y="13115"/>
                </a:lnTo>
                <a:lnTo>
                  <a:pt x="5136" y="13117"/>
                </a:lnTo>
                <a:lnTo>
                  <a:pt x="5130" y="13119"/>
                </a:lnTo>
                <a:lnTo>
                  <a:pt x="5123" y="13121"/>
                </a:lnTo>
                <a:lnTo>
                  <a:pt x="5118" y="13124"/>
                </a:lnTo>
                <a:lnTo>
                  <a:pt x="5108" y="13132"/>
                </a:lnTo>
                <a:lnTo>
                  <a:pt x="5099" y="13140"/>
                </a:lnTo>
                <a:lnTo>
                  <a:pt x="5096" y="13144"/>
                </a:lnTo>
                <a:lnTo>
                  <a:pt x="5094" y="13148"/>
                </a:lnTo>
                <a:lnTo>
                  <a:pt x="5094" y="13151"/>
                </a:lnTo>
                <a:lnTo>
                  <a:pt x="5094" y="13154"/>
                </a:lnTo>
                <a:lnTo>
                  <a:pt x="5101" y="13165"/>
                </a:lnTo>
                <a:lnTo>
                  <a:pt x="5112" y="13175"/>
                </a:lnTo>
                <a:lnTo>
                  <a:pt x="5123" y="13186"/>
                </a:lnTo>
                <a:lnTo>
                  <a:pt x="5136" y="13196"/>
                </a:lnTo>
                <a:lnTo>
                  <a:pt x="5167" y="13216"/>
                </a:lnTo>
                <a:lnTo>
                  <a:pt x="5203" y="13237"/>
                </a:lnTo>
                <a:lnTo>
                  <a:pt x="5241" y="13260"/>
                </a:lnTo>
                <a:lnTo>
                  <a:pt x="5281" y="13287"/>
                </a:lnTo>
                <a:lnTo>
                  <a:pt x="5301" y="13300"/>
                </a:lnTo>
                <a:lnTo>
                  <a:pt x="5320" y="13316"/>
                </a:lnTo>
                <a:lnTo>
                  <a:pt x="5338" y="13333"/>
                </a:lnTo>
                <a:lnTo>
                  <a:pt x="5356" y="13351"/>
                </a:lnTo>
                <a:lnTo>
                  <a:pt x="5356" y="13335"/>
                </a:lnTo>
                <a:lnTo>
                  <a:pt x="5356" y="13318"/>
                </a:lnTo>
                <a:lnTo>
                  <a:pt x="5356" y="13301"/>
                </a:lnTo>
                <a:lnTo>
                  <a:pt x="5356" y="13286"/>
                </a:lnTo>
                <a:lnTo>
                  <a:pt x="5347" y="13287"/>
                </a:lnTo>
                <a:lnTo>
                  <a:pt x="5339" y="13286"/>
                </a:lnTo>
                <a:lnTo>
                  <a:pt x="5334" y="13282"/>
                </a:lnTo>
                <a:lnTo>
                  <a:pt x="5330" y="13278"/>
                </a:lnTo>
                <a:lnTo>
                  <a:pt x="5328" y="13273"/>
                </a:lnTo>
                <a:lnTo>
                  <a:pt x="5326" y="13267"/>
                </a:lnTo>
                <a:lnTo>
                  <a:pt x="5325" y="13259"/>
                </a:lnTo>
                <a:lnTo>
                  <a:pt x="5324" y="13252"/>
                </a:lnTo>
                <a:lnTo>
                  <a:pt x="5316" y="13249"/>
                </a:lnTo>
                <a:lnTo>
                  <a:pt x="5310" y="13245"/>
                </a:lnTo>
                <a:lnTo>
                  <a:pt x="5306" y="13242"/>
                </a:lnTo>
                <a:lnTo>
                  <a:pt x="5304" y="13238"/>
                </a:lnTo>
                <a:lnTo>
                  <a:pt x="5304" y="13235"/>
                </a:lnTo>
                <a:lnTo>
                  <a:pt x="5304" y="13233"/>
                </a:lnTo>
                <a:lnTo>
                  <a:pt x="5305" y="13231"/>
                </a:lnTo>
                <a:lnTo>
                  <a:pt x="5307" y="13230"/>
                </a:lnTo>
                <a:lnTo>
                  <a:pt x="5310" y="13229"/>
                </a:lnTo>
                <a:lnTo>
                  <a:pt x="5312" y="13230"/>
                </a:lnTo>
                <a:lnTo>
                  <a:pt x="5315" y="13231"/>
                </a:lnTo>
                <a:lnTo>
                  <a:pt x="5318" y="13233"/>
                </a:lnTo>
                <a:lnTo>
                  <a:pt x="5321" y="13236"/>
                </a:lnTo>
                <a:lnTo>
                  <a:pt x="5323" y="13240"/>
                </a:lnTo>
                <a:lnTo>
                  <a:pt x="5324" y="13246"/>
                </a:lnTo>
                <a:lnTo>
                  <a:pt x="5324" y="13252"/>
                </a:lnTo>
                <a:lnTo>
                  <a:pt x="5333" y="13251"/>
                </a:lnTo>
                <a:lnTo>
                  <a:pt x="5341" y="13252"/>
                </a:lnTo>
                <a:lnTo>
                  <a:pt x="5346" y="13255"/>
                </a:lnTo>
                <a:lnTo>
                  <a:pt x="5350" y="13259"/>
                </a:lnTo>
                <a:lnTo>
                  <a:pt x="5353" y="13265"/>
                </a:lnTo>
                <a:lnTo>
                  <a:pt x="5354" y="13271"/>
                </a:lnTo>
                <a:lnTo>
                  <a:pt x="5356" y="13278"/>
                </a:lnTo>
                <a:lnTo>
                  <a:pt x="5356" y="13286"/>
                </a:lnTo>
                <a:lnTo>
                  <a:pt x="5369" y="13291"/>
                </a:lnTo>
                <a:lnTo>
                  <a:pt x="5379" y="13296"/>
                </a:lnTo>
                <a:lnTo>
                  <a:pt x="5389" y="13303"/>
                </a:lnTo>
                <a:lnTo>
                  <a:pt x="5397" y="13310"/>
                </a:lnTo>
                <a:lnTo>
                  <a:pt x="5403" y="13318"/>
                </a:lnTo>
                <a:lnTo>
                  <a:pt x="5410" y="13326"/>
                </a:lnTo>
                <a:lnTo>
                  <a:pt x="5414" y="13335"/>
                </a:lnTo>
                <a:lnTo>
                  <a:pt x="5418" y="13343"/>
                </a:lnTo>
                <a:lnTo>
                  <a:pt x="5422" y="13353"/>
                </a:lnTo>
                <a:lnTo>
                  <a:pt x="5424" y="13362"/>
                </a:lnTo>
                <a:lnTo>
                  <a:pt x="5427" y="13372"/>
                </a:lnTo>
                <a:lnTo>
                  <a:pt x="5429" y="13381"/>
                </a:lnTo>
                <a:lnTo>
                  <a:pt x="5431" y="13401"/>
                </a:lnTo>
                <a:lnTo>
                  <a:pt x="5433" y="13420"/>
                </a:lnTo>
                <a:lnTo>
                  <a:pt x="5435" y="13439"/>
                </a:lnTo>
                <a:lnTo>
                  <a:pt x="5438" y="13456"/>
                </a:lnTo>
                <a:lnTo>
                  <a:pt x="5440" y="13465"/>
                </a:lnTo>
                <a:lnTo>
                  <a:pt x="5442" y="13472"/>
                </a:lnTo>
                <a:lnTo>
                  <a:pt x="5445" y="13480"/>
                </a:lnTo>
                <a:lnTo>
                  <a:pt x="5450" y="13487"/>
                </a:lnTo>
                <a:lnTo>
                  <a:pt x="5455" y="13492"/>
                </a:lnTo>
                <a:lnTo>
                  <a:pt x="5460" y="13498"/>
                </a:lnTo>
                <a:lnTo>
                  <a:pt x="5467" y="13503"/>
                </a:lnTo>
                <a:lnTo>
                  <a:pt x="5475" y="13507"/>
                </a:lnTo>
                <a:lnTo>
                  <a:pt x="5484" y="13510"/>
                </a:lnTo>
                <a:lnTo>
                  <a:pt x="5495" y="13513"/>
                </a:lnTo>
                <a:lnTo>
                  <a:pt x="5507" y="13514"/>
                </a:lnTo>
                <a:lnTo>
                  <a:pt x="5521" y="13515"/>
                </a:lnTo>
                <a:lnTo>
                  <a:pt x="5518" y="13514"/>
                </a:lnTo>
                <a:lnTo>
                  <a:pt x="5516" y="13512"/>
                </a:lnTo>
                <a:lnTo>
                  <a:pt x="5514" y="13509"/>
                </a:lnTo>
                <a:lnTo>
                  <a:pt x="5512" y="13505"/>
                </a:lnTo>
                <a:lnTo>
                  <a:pt x="5506" y="13495"/>
                </a:lnTo>
                <a:lnTo>
                  <a:pt x="5502" y="13484"/>
                </a:lnTo>
                <a:lnTo>
                  <a:pt x="5499" y="13471"/>
                </a:lnTo>
                <a:lnTo>
                  <a:pt x="5495" y="13461"/>
                </a:lnTo>
                <a:lnTo>
                  <a:pt x="5492" y="13453"/>
                </a:lnTo>
                <a:lnTo>
                  <a:pt x="5487" y="13449"/>
                </a:lnTo>
                <a:lnTo>
                  <a:pt x="5501" y="13455"/>
                </a:lnTo>
                <a:lnTo>
                  <a:pt x="5512" y="13462"/>
                </a:lnTo>
                <a:lnTo>
                  <a:pt x="5521" y="13469"/>
                </a:lnTo>
                <a:lnTo>
                  <a:pt x="5528" y="13475"/>
                </a:lnTo>
                <a:lnTo>
                  <a:pt x="5540" y="13490"/>
                </a:lnTo>
                <a:lnTo>
                  <a:pt x="5549" y="13504"/>
                </a:lnTo>
                <a:lnTo>
                  <a:pt x="5554" y="13510"/>
                </a:lnTo>
                <a:lnTo>
                  <a:pt x="5559" y="13516"/>
                </a:lnTo>
                <a:lnTo>
                  <a:pt x="5565" y="13523"/>
                </a:lnTo>
                <a:lnTo>
                  <a:pt x="5572" y="13529"/>
                </a:lnTo>
                <a:lnTo>
                  <a:pt x="5581" y="13534"/>
                </a:lnTo>
                <a:lnTo>
                  <a:pt x="5591" y="13539"/>
                </a:lnTo>
                <a:lnTo>
                  <a:pt x="5604" y="13543"/>
                </a:lnTo>
                <a:lnTo>
                  <a:pt x="5619" y="13548"/>
                </a:lnTo>
                <a:lnTo>
                  <a:pt x="5619" y="13530"/>
                </a:lnTo>
                <a:lnTo>
                  <a:pt x="5616" y="13513"/>
                </a:lnTo>
                <a:lnTo>
                  <a:pt x="5613" y="13496"/>
                </a:lnTo>
                <a:lnTo>
                  <a:pt x="5608" y="13481"/>
                </a:lnTo>
                <a:lnTo>
                  <a:pt x="5603" y="13466"/>
                </a:lnTo>
                <a:lnTo>
                  <a:pt x="5595" y="13450"/>
                </a:lnTo>
                <a:lnTo>
                  <a:pt x="5588" y="13437"/>
                </a:lnTo>
                <a:lnTo>
                  <a:pt x="5580" y="13422"/>
                </a:lnTo>
                <a:lnTo>
                  <a:pt x="5570" y="13408"/>
                </a:lnTo>
                <a:lnTo>
                  <a:pt x="5560" y="13395"/>
                </a:lnTo>
                <a:lnTo>
                  <a:pt x="5549" y="13382"/>
                </a:lnTo>
                <a:lnTo>
                  <a:pt x="5539" y="13368"/>
                </a:lnTo>
                <a:lnTo>
                  <a:pt x="5517" y="13344"/>
                </a:lnTo>
                <a:lnTo>
                  <a:pt x="5495" y="13319"/>
                </a:lnTo>
                <a:lnTo>
                  <a:pt x="5473" y="13296"/>
                </a:lnTo>
                <a:lnTo>
                  <a:pt x="5454" y="13272"/>
                </a:lnTo>
                <a:lnTo>
                  <a:pt x="5444" y="13260"/>
                </a:lnTo>
                <a:lnTo>
                  <a:pt x="5436" y="13249"/>
                </a:lnTo>
                <a:lnTo>
                  <a:pt x="5429" y="13236"/>
                </a:lnTo>
                <a:lnTo>
                  <a:pt x="5422" y="13225"/>
                </a:lnTo>
                <a:lnTo>
                  <a:pt x="5417" y="13212"/>
                </a:lnTo>
                <a:lnTo>
                  <a:pt x="5414" y="13201"/>
                </a:lnTo>
                <a:lnTo>
                  <a:pt x="5411" y="13188"/>
                </a:lnTo>
                <a:lnTo>
                  <a:pt x="5410" y="13175"/>
                </a:lnTo>
                <a:lnTo>
                  <a:pt x="5411" y="13162"/>
                </a:lnTo>
                <a:lnTo>
                  <a:pt x="5413" y="13149"/>
                </a:lnTo>
                <a:lnTo>
                  <a:pt x="5416" y="13136"/>
                </a:lnTo>
                <a:lnTo>
                  <a:pt x="5422" y="13121"/>
                </a:lnTo>
                <a:lnTo>
                  <a:pt x="5453" y="13159"/>
                </a:lnTo>
                <a:lnTo>
                  <a:pt x="5484" y="13194"/>
                </a:lnTo>
                <a:lnTo>
                  <a:pt x="5516" y="13231"/>
                </a:lnTo>
                <a:lnTo>
                  <a:pt x="5548" y="13266"/>
                </a:lnTo>
                <a:lnTo>
                  <a:pt x="5612" y="13337"/>
                </a:lnTo>
                <a:lnTo>
                  <a:pt x="5676" y="13409"/>
                </a:lnTo>
                <a:lnTo>
                  <a:pt x="5707" y="13446"/>
                </a:lnTo>
                <a:lnTo>
                  <a:pt x="5736" y="13484"/>
                </a:lnTo>
                <a:lnTo>
                  <a:pt x="5764" y="13523"/>
                </a:lnTo>
                <a:lnTo>
                  <a:pt x="5792" y="13563"/>
                </a:lnTo>
                <a:lnTo>
                  <a:pt x="5804" y="13584"/>
                </a:lnTo>
                <a:lnTo>
                  <a:pt x="5817" y="13605"/>
                </a:lnTo>
                <a:lnTo>
                  <a:pt x="5829" y="13627"/>
                </a:lnTo>
                <a:lnTo>
                  <a:pt x="5841" y="13649"/>
                </a:lnTo>
                <a:lnTo>
                  <a:pt x="5851" y="13672"/>
                </a:lnTo>
                <a:lnTo>
                  <a:pt x="5862" y="13696"/>
                </a:lnTo>
                <a:lnTo>
                  <a:pt x="5872" y="13720"/>
                </a:lnTo>
                <a:lnTo>
                  <a:pt x="5882" y="13744"/>
                </a:lnTo>
                <a:lnTo>
                  <a:pt x="5893" y="13738"/>
                </a:lnTo>
                <a:lnTo>
                  <a:pt x="5905" y="13735"/>
                </a:lnTo>
                <a:lnTo>
                  <a:pt x="5916" y="13733"/>
                </a:lnTo>
                <a:lnTo>
                  <a:pt x="5926" y="13733"/>
                </a:lnTo>
                <a:lnTo>
                  <a:pt x="5936" y="13734"/>
                </a:lnTo>
                <a:lnTo>
                  <a:pt x="5946" y="13737"/>
                </a:lnTo>
                <a:lnTo>
                  <a:pt x="5955" y="13743"/>
                </a:lnTo>
                <a:lnTo>
                  <a:pt x="5964" y="13748"/>
                </a:lnTo>
                <a:lnTo>
                  <a:pt x="5972" y="13754"/>
                </a:lnTo>
                <a:lnTo>
                  <a:pt x="5981" y="13763"/>
                </a:lnTo>
                <a:lnTo>
                  <a:pt x="5989" y="13771"/>
                </a:lnTo>
                <a:lnTo>
                  <a:pt x="5997" y="13780"/>
                </a:lnTo>
                <a:lnTo>
                  <a:pt x="6012" y="13800"/>
                </a:lnTo>
                <a:lnTo>
                  <a:pt x="6028" y="13821"/>
                </a:lnTo>
                <a:lnTo>
                  <a:pt x="6042" y="13842"/>
                </a:lnTo>
                <a:lnTo>
                  <a:pt x="6058" y="13863"/>
                </a:lnTo>
                <a:lnTo>
                  <a:pt x="6067" y="13873"/>
                </a:lnTo>
                <a:lnTo>
                  <a:pt x="6074" y="13882"/>
                </a:lnTo>
                <a:lnTo>
                  <a:pt x="6082" y="13889"/>
                </a:lnTo>
                <a:lnTo>
                  <a:pt x="6092" y="13897"/>
                </a:lnTo>
                <a:lnTo>
                  <a:pt x="6100" y="13903"/>
                </a:lnTo>
                <a:lnTo>
                  <a:pt x="6110" y="13908"/>
                </a:lnTo>
                <a:lnTo>
                  <a:pt x="6120" y="13913"/>
                </a:lnTo>
                <a:lnTo>
                  <a:pt x="6131" y="13915"/>
                </a:lnTo>
                <a:lnTo>
                  <a:pt x="6141" y="13916"/>
                </a:lnTo>
                <a:lnTo>
                  <a:pt x="6153" y="13916"/>
                </a:lnTo>
                <a:lnTo>
                  <a:pt x="6164" y="13913"/>
                </a:lnTo>
                <a:lnTo>
                  <a:pt x="6177" y="13908"/>
                </a:lnTo>
                <a:lnTo>
                  <a:pt x="6189" y="13956"/>
                </a:lnTo>
                <a:lnTo>
                  <a:pt x="6198" y="13994"/>
                </a:lnTo>
                <a:lnTo>
                  <a:pt x="6205" y="14026"/>
                </a:lnTo>
                <a:lnTo>
                  <a:pt x="6211" y="14052"/>
                </a:lnTo>
                <a:lnTo>
                  <a:pt x="6216" y="14064"/>
                </a:lnTo>
                <a:lnTo>
                  <a:pt x="6221" y="14074"/>
                </a:lnTo>
                <a:lnTo>
                  <a:pt x="6226" y="14085"/>
                </a:lnTo>
                <a:lnTo>
                  <a:pt x="6232" y="14095"/>
                </a:lnTo>
                <a:lnTo>
                  <a:pt x="6241" y="14105"/>
                </a:lnTo>
                <a:lnTo>
                  <a:pt x="6250" y="14116"/>
                </a:lnTo>
                <a:lnTo>
                  <a:pt x="6262" y="14126"/>
                </a:lnTo>
                <a:lnTo>
                  <a:pt x="6275" y="14138"/>
                </a:lnTo>
                <a:lnTo>
                  <a:pt x="6275" y="14127"/>
                </a:lnTo>
                <a:lnTo>
                  <a:pt x="6275" y="14118"/>
                </a:lnTo>
                <a:lnTo>
                  <a:pt x="6277" y="14109"/>
                </a:lnTo>
                <a:lnTo>
                  <a:pt x="6280" y="14101"/>
                </a:lnTo>
                <a:lnTo>
                  <a:pt x="6286" y="14087"/>
                </a:lnTo>
                <a:lnTo>
                  <a:pt x="6293" y="14073"/>
                </a:lnTo>
                <a:lnTo>
                  <a:pt x="6300" y="14059"/>
                </a:lnTo>
                <a:lnTo>
                  <a:pt x="6306" y="14045"/>
                </a:lnTo>
                <a:lnTo>
                  <a:pt x="6307" y="14036"/>
                </a:lnTo>
                <a:lnTo>
                  <a:pt x="6309" y="14028"/>
                </a:lnTo>
                <a:lnTo>
                  <a:pt x="6309" y="14017"/>
                </a:lnTo>
                <a:lnTo>
                  <a:pt x="6308" y="14007"/>
                </a:lnTo>
                <a:lnTo>
                  <a:pt x="6301" y="14003"/>
                </a:lnTo>
                <a:lnTo>
                  <a:pt x="6294" y="14000"/>
                </a:lnTo>
                <a:lnTo>
                  <a:pt x="6290" y="13995"/>
                </a:lnTo>
                <a:lnTo>
                  <a:pt x="6288" y="13992"/>
                </a:lnTo>
                <a:lnTo>
                  <a:pt x="6288" y="13989"/>
                </a:lnTo>
                <a:lnTo>
                  <a:pt x="6288" y="13987"/>
                </a:lnTo>
                <a:lnTo>
                  <a:pt x="6289" y="13985"/>
                </a:lnTo>
                <a:lnTo>
                  <a:pt x="6291" y="13984"/>
                </a:lnTo>
                <a:lnTo>
                  <a:pt x="6294" y="13984"/>
                </a:lnTo>
                <a:lnTo>
                  <a:pt x="6296" y="13984"/>
                </a:lnTo>
                <a:lnTo>
                  <a:pt x="6300" y="13985"/>
                </a:lnTo>
                <a:lnTo>
                  <a:pt x="6303" y="13987"/>
                </a:lnTo>
                <a:lnTo>
                  <a:pt x="6305" y="13990"/>
                </a:lnTo>
                <a:lnTo>
                  <a:pt x="6307" y="13994"/>
                </a:lnTo>
                <a:lnTo>
                  <a:pt x="6308" y="14000"/>
                </a:lnTo>
                <a:lnTo>
                  <a:pt x="6308" y="14007"/>
                </a:lnTo>
                <a:lnTo>
                  <a:pt x="6320" y="14007"/>
                </a:lnTo>
                <a:lnTo>
                  <a:pt x="6331" y="14008"/>
                </a:lnTo>
                <a:lnTo>
                  <a:pt x="6339" y="14011"/>
                </a:lnTo>
                <a:lnTo>
                  <a:pt x="6347" y="14014"/>
                </a:lnTo>
                <a:lnTo>
                  <a:pt x="6353" y="14018"/>
                </a:lnTo>
                <a:lnTo>
                  <a:pt x="6358" y="14023"/>
                </a:lnTo>
                <a:lnTo>
                  <a:pt x="6361" y="14029"/>
                </a:lnTo>
                <a:lnTo>
                  <a:pt x="6365" y="14035"/>
                </a:lnTo>
                <a:lnTo>
                  <a:pt x="6366" y="14042"/>
                </a:lnTo>
                <a:lnTo>
                  <a:pt x="6367" y="14050"/>
                </a:lnTo>
                <a:lnTo>
                  <a:pt x="6366" y="14058"/>
                </a:lnTo>
                <a:lnTo>
                  <a:pt x="6366" y="14067"/>
                </a:lnTo>
                <a:lnTo>
                  <a:pt x="6361" y="14087"/>
                </a:lnTo>
                <a:lnTo>
                  <a:pt x="6356" y="14108"/>
                </a:lnTo>
                <a:lnTo>
                  <a:pt x="6350" y="14130"/>
                </a:lnTo>
                <a:lnTo>
                  <a:pt x="6343" y="14154"/>
                </a:lnTo>
                <a:lnTo>
                  <a:pt x="6336" y="14178"/>
                </a:lnTo>
                <a:lnTo>
                  <a:pt x="6332" y="14203"/>
                </a:lnTo>
                <a:lnTo>
                  <a:pt x="6330" y="14216"/>
                </a:lnTo>
                <a:lnTo>
                  <a:pt x="6329" y="14228"/>
                </a:lnTo>
                <a:lnTo>
                  <a:pt x="6329" y="14241"/>
                </a:lnTo>
                <a:lnTo>
                  <a:pt x="6329" y="14253"/>
                </a:lnTo>
                <a:lnTo>
                  <a:pt x="6330" y="14266"/>
                </a:lnTo>
                <a:lnTo>
                  <a:pt x="6333" y="14277"/>
                </a:lnTo>
                <a:lnTo>
                  <a:pt x="6336" y="14290"/>
                </a:lnTo>
                <a:lnTo>
                  <a:pt x="6340" y="14302"/>
                </a:lnTo>
                <a:lnTo>
                  <a:pt x="6350" y="14300"/>
                </a:lnTo>
                <a:lnTo>
                  <a:pt x="6358" y="14300"/>
                </a:lnTo>
                <a:lnTo>
                  <a:pt x="6366" y="14300"/>
                </a:lnTo>
                <a:lnTo>
                  <a:pt x="6373" y="14303"/>
                </a:lnTo>
                <a:lnTo>
                  <a:pt x="6385" y="14308"/>
                </a:lnTo>
                <a:lnTo>
                  <a:pt x="6394" y="14314"/>
                </a:lnTo>
                <a:lnTo>
                  <a:pt x="6403" y="14320"/>
                </a:lnTo>
                <a:lnTo>
                  <a:pt x="6414" y="14327"/>
                </a:lnTo>
                <a:lnTo>
                  <a:pt x="6419" y="14330"/>
                </a:lnTo>
                <a:lnTo>
                  <a:pt x="6425" y="14332"/>
                </a:lnTo>
                <a:lnTo>
                  <a:pt x="6432" y="14333"/>
                </a:lnTo>
                <a:lnTo>
                  <a:pt x="6439" y="14334"/>
                </a:lnTo>
                <a:lnTo>
                  <a:pt x="6442" y="14343"/>
                </a:lnTo>
                <a:lnTo>
                  <a:pt x="6444" y="14352"/>
                </a:lnTo>
                <a:lnTo>
                  <a:pt x="6446" y="14359"/>
                </a:lnTo>
                <a:lnTo>
                  <a:pt x="6446" y="14367"/>
                </a:lnTo>
                <a:lnTo>
                  <a:pt x="6446" y="14372"/>
                </a:lnTo>
                <a:lnTo>
                  <a:pt x="6444" y="14377"/>
                </a:lnTo>
                <a:lnTo>
                  <a:pt x="6443" y="14381"/>
                </a:lnTo>
                <a:lnTo>
                  <a:pt x="6440" y="14384"/>
                </a:lnTo>
                <a:lnTo>
                  <a:pt x="6437" y="14388"/>
                </a:lnTo>
                <a:lnTo>
                  <a:pt x="6434" y="14391"/>
                </a:lnTo>
                <a:lnTo>
                  <a:pt x="6430" y="14393"/>
                </a:lnTo>
                <a:lnTo>
                  <a:pt x="6425" y="14395"/>
                </a:lnTo>
                <a:lnTo>
                  <a:pt x="6416" y="14397"/>
                </a:lnTo>
                <a:lnTo>
                  <a:pt x="6407" y="14400"/>
                </a:lnTo>
                <a:lnTo>
                  <a:pt x="6396" y="14402"/>
                </a:lnTo>
                <a:lnTo>
                  <a:pt x="6388" y="14405"/>
                </a:lnTo>
                <a:lnTo>
                  <a:pt x="6382" y="14407"/>
                </a:lnTo>
                <a:lnTo>
                  <a:pt x="6379" y="14410"/>
                </a:lnTo>
                <a:lnTo>
                  <a:pt x="6375" y="14412"/>
                </a:lnTo>
                <a:lnTo>
                  <a:pt x="6372" y="14415"/>
                </a:lnTo>
                <a:lnTo>
                  <a:pt x="6370" y="14419"/>
                </a:lnTo>
                <a:lnTo>
                  <a:pt x="6368" y="14423"/>
                </a:lnTo>
                <a:lnTo>
                  <a:pt x="6367" y="14428"/>
                </a:lnTo>
                <a:lnTo>
                  <a:pt x="6367" y="14434"/>
                </a:lnTo>
                <a:lnTo>
                  <a:pt x="6367" y="14440"/>
                </a:lnTo>
                <a:lnTo>
                  <a:pt x="6368" y="14447"/>
                </a:lnTo>
                <a:lnTo>
                  <a:pt x="6370" y="14456"/>
                </a:lnTo>
                <a:lnTo>
                  <a:pt x="6374" y="14465"/>
                </a:lnTo>
                <a:lnTo>
                  <a:pt x="6383" y="14466"/>
                </a:lnTo>
                <a:lnTo>
                  <a:pt x="6391" y="14467"/>
                </a:lnTo>
                <a:lnTo>
                  <a:pt x="6399" y="14466"/>
                </a:lnTo>
                <a:lnTo>
                  <a:pt x="6405" y="14464"/>
                </a:lnTo>
                <a:lnTo>
                  <a:pt x="6417" y="14460"/>
                </a:lnTo>
                <a:lnTo>
                  <a:pt x="6426" y="14454"/>
                </a:lnTo>
                <a:lnTo>
                  <a:pt x="6436" y="14446"/>
                </a:lnTo>
                <a:lnTo>
                  <a:pt x="6446" y="14440"/>
                </a:lnTo>
                <a:lnTo>
                  <a:pt x="6452" y="14437"/>
                </a:lnTo>
                <a:lnTo>
                  <a:pt x="6458" y="14435"/>
                </a:lnTo>
                <a:lnTo>
                  <a:pt x="6464" y="14434"/>
                </a:lnTo>
                <a:lnTo>
                  <a:pt x="6472" y="14433"/>
                </a:lnTo>
                <a:lnTo>
                  <a:pt x="6472" y="14400"/>
                </a:lnTo>
                <a:lnTo>
                  <a:pt x="6472" y="14368"/>
                </a:lnTo>
                <a:lnTo>
                  <a:pt x="6472" y="14334"/>
                </a:lnTo>
                <a:lnTo>
                  <a:pt x="6472" y="14302"/>
                </a:lnTo>
                <a:lnTo>
                  <a:pt x="6464" y="14297"/>
                </a:lnTo>
                <a:lnTo>
                  <a:pt x="6458" y="14294"/>
                </a:lnTo>
                <a:lnTo>
                  <a:pt x="6455" y="14291"/>
                </a:lnTo>
                <a:lnTo>
                  <a:pt x="6453" y="14288"/>
                </a:lnTo>
                <a:lnTo>
                  <a:pt x="6452" y="14285"/>
                </a:lnTo>
                <a:lnTo>
                  <a:pt x="6452" y="14283"/>
                </a:lnTo>
                <a:lnTo>
                  <a:pt x="6453" y="14281"/>
                </a:lnTo>
                <a:lnTo>
                  <a:pt x="6455" y="14280"/>
                </a:lnTo>
                <a:lnTo>
                  <a:pt x="6458" y="14278"/>
                </a:lnTo>
                <a:lnTo>
                  <a:pt x="6461" y="14278"/>
                </a:lnTo>
                <a:lnTo>
                  <a:pt x="6464" y="14280"/>
                </a:lnTo>
                <a:lnTo>
                  <a:pt x="6466" y="14282"/>
                </a:lnTo>
                <a:lnTo>
                  <a:pt x="6469" y="14285"/>
                </a:lnTo>
                <a:lnTo>
                  <a:pt x="6471" y="14289"/>
                </a:lnTo>
                <a:lnTo>
                  <a:pt x="6472" y="14295"/>
                </a:lnTo>
                <a:lnTo>
                  <a:pt x="6472" y="14302"/>
                </a:lnTo>
                <a:lnTo>
                  <a:pt x="6478" y="14306"/>
                </a:lnTo>
                <a:lnTo>
                  <a:pt x="6483" y="14311"/>
                </a:lnTo>
                <a:lnTo>
                  <a:pt x="6488" y="14316"/>
                </a:lnTo>
                <a:lnTo>
                  <a:pt x="6493" y="14323"/>
                </a:lnTo>
                <a:lnTo>
                  <a:pt x="6501" y="14334"/>
                </a:lnTo>
                <a:lnTo>
                  <a:pt x="6509" y="14346"/>
                </a:lnTo>
                <a:lnTo>
                  <a:pt x="6515" y="14352"/>
                </a:lnTo>
                <a:lnTo>
                  <a:pt x="6520" y="14356"/>
                </a:lnTo>
                <a:lnTo>
                  <a:pt x="6526" y="14360"/>
                </a:lnTo>
                <a:lnTo>
                  <a:pt x="6532" y="14364"/>
                </a:lnTo>
                <a:lnTo>
                  <a:pt x="6540" y="14367"/>
                </a:lnTo>
                <a:lnTo>
                  <a:pt x="6549" y="14368"/>
                </a:lnTo>
                <a:lnTo>
                  <a:pt x="6559" y="14369"/>
                </a:lnTo>
                <a:lnTo>
                  <a:pt x="6570" y="14367"/>
                </a:lnTo>
                <a:lnTo>
                  <a:pt x="6570" y="14347"/>
                </a:lnTo>
                <a:lnTo>
                  <a:pt x="6570" y="14326"/>
                </a:lnTo>
                <a:lnTo>
                  <a:pt x="6570" y="14306"/>
                </a:lnTo>
                <a:lnTo>
                  <a:pt x="6570" y="14285"/>
                </a:lnTo>
                <a:lnTo>
                  <a:pt x="6570" y="14265"/>
                </a:lnTo>
                <a:lnTo>
                  <a:pt x="6570" y="14244"/>
                </a:lnTo>
                <a:lnTo>
                  <a:pt x="6570" y="14224"/>
                </a:lnTo>
                <a:lnTo>
                  <a:pt x="6570" y="14203"/>
                </a:lnTo>
                <a:lnTo>
                  <a:pt x="6557" y="14199"/>
                </a:lnTo>
                <a:lnTo>
                  <a:pt x="6544" y="14194"/>
                </a:lnTo>
                <a:lnTo>
                  <a:pt x="6531" y="14188"/>
                </a:lnTo>
                <a:lnTo>
                  <a:pt x="6521" y="14183"/>
                </a:lnTo>
                <a:lnTo>
                  <a:pt x="6510" y="14178"/>
                </a:lnTo>
                <a:lnTo>
                  <a:pt x="6500" y="14172"/>
                </a:lnTo>
                <a:lnTo>
                  <a:pt x="6492" y="14165"/>
                </a:lnTo>
                <a:lnTo>
                  <a:pt x="6483" y="14159"/>
                </a:lnTo>
                <a:lnTo>
                  <a:pt x="6476" y="14153"/>
                </a:lnTo>
                <a:lnTo>
                  <a:pt x="6468" y="14145"/>
                </a:lnTo>
                <a:lnTo>
                  <a:pt x="6462" y="14139"/>
                </a:lnTo>
                <a:lnTo>
                  <a:pt x="6456" y="14132"/>
                </a:lnTo>
                <a:lnTo>
                  <a:pt x="6445" y="14116"/>
                </a:lnTo>
                <a:lnTo>
                  <a:pt x="6437" y="14099"/>
                </a:lnTo>
                <a:lnTo>
                  <a:pt x="6431" y="14082"/>
                </a:lnTo>
                <a:lnTo>
                  <a:pt x="6425" y="14065"/>
                </a:lnTo>
                <a:lnTo>
                  <a:pt x="6421" y="14046"/>
                </a:lnTo>
                <a:lnTo>
                  <a:pt x="6417" y="14026"/>
                </a:lnTo>
                <a:lnTo>
                  <a:pt x="6412" y="13985"/>
                </a:lnTo>
                <a:lnTo>
                  <a:pt x="6407" y="13941"/>
                </a:lnTo>
                <a:lnTo>
                  <a:pt x="6400" y="13940"/>
                </a:lnTo>
                <a:lnTo>
                  <a:pt x="6394" y="13937"/>
                </a:lnTo>
                <a:lnTo>
                  <a:pt x="6390" y="13934"/>
                </a:lnTo>
                <a:lnTo>
                  <a:pt x="6386" y="13928"/>
                </a:lnTo>
                <a:lnTo>
                  <a:pt x="6382" y="13923"/>
                </a:lnTo>
                <a:lnTo>
                  <a:pt x="6380" y="13918"/>
                </a:lnTo>
                <a:lnTo>
                  <a:pt x="6378" y="13911"/>
                </a:lnTo>
                <a:lnTo>
                  <a:pt x="6377" y="13904"/>
                </a:lnTo>
                <a:lnTo>
                  <a:pt x="6375" y="13874"/>
                </a:lnTo>
                <a:lnTo>
                  <a:pt x="6374" y="13842"/>
                </a:lnTo>
                <a:lnTo>
                  <a:pt x="6365" y="13845"/>
                </a:lnTo>
                <a:lnTo>
                  <a:pt x="6357" y="13851"/>
                </a:lnTo>
                <a:lnTo>
                  <a:pt x="6350" y="13856"/>
                </a:lnTo>
                <a:lnTo>
                  <a:pt x="6344" y="13861"/>
                </a:lnTo>
                <a:lnTo>
                  <a:pt x="6336" y="13866"/>
                </a:lnTo>
                <a:lnTo>
                  <a:pt x="6328" y="13872"/>
                </a:lnTo>
                <a:lnTo>
                  <a:pt x="6324" y="13873"/>
                </a:lnTo>
                <a:lnTo>
                  <a:pt x="6319" y="13874"/>
                </a:lnTo>
                <a:lnTo>
                  <a:pt x="6314" y="13875"/>
                </a:lnTo>
                <a:lnTo>
                  <a:pt x="6308" y="13875"/>
                </a:lnTo>
                <a:lnTo>
                  <a:pt x="6304" y="13883"/>
                </a:lnTo>
                <a:lnTo>
                  <a:pt x="6301" y="13888"/>
                </a:lnTo>
                <a:lnTo>
                  <a:pt x="6297" y="13893"/>
                </a:lnTo>
                <a:lnTo>
                  <a:pt x="6294" y="13895"/>
                </a:lnTo>
                <a:lnTo>
                  <a:pt x="6291" y="13896"/>
                </a:lnTo>
                <a:lnTo>
                  <a:pt x="6289" y="13896"/>
                </a:lnTo>
                <a:lnTo>
                  <a:pt x="6287" y="13894"/>
                </a:lnTo>
                <a:lnTo>
                  <a:pt x="6286" y="13892"/>
                </a:lnTo>
                <a:lnTo>
                  <a:pt x="6285" y="13889"/>
                </a:lnTo>
                <a:lnTo>
                  <a:pt x="6285" y="13886"/>
                </a:lnTo>
                <a:lnTo>
                  <a:pt x="6286" y="13883"/>
                </a:lnTo>
                <a:lnTo>
                  <a:pt x="6288" y="13881"/>
                </a:lnTo>
                <a:lnTo>
                  <a:pt x="6291" y="13878"/>
                </a:lnTo>
                <a:lnTo>
                  <a:pt x="6295" y="13876"/>
                </a:lnTo>
                <a:lnTo>
                  <a:pt x="6302" y="13875"/>
                </a:lnTo>
                <a:lnTo>
                  <a:pt x="6308" y="13875"/>
                </a:lnTo>
                <a:lnTo>
                  <a:pt x="6309" y="13842"/>
                </a:lnTo>
                <a:lnTo>
                  <a:pt x="6310" y="13812"/>
                </a:lnTo>
                <a:lnTo>
                  <a:pt x="6309" y="13798"/>
                </a:lnTo>
                <a:lnTo>
                  <a:pt x="6308" y="13786"/>
                </a:lnTo>
                <a:lnTo>
                  <a:pt x="6307" y="13775"/>
                </a:lnTo>
                <a:lnTo>
                  <a:pt x="6304" y="13766"/>
                </a:lnTo>
                <a:lnTo>
                  <a:pt x="6301" y="13758"/>
                </a:lnTo>
                <a:lnTo>
                  <a:pt x="6296" y="13753"/>
                </a:lnTo>
                <a:lnTo>
                  <a:pt x="6293" y="13751"/>
                </a:lnTo>
                <a:lnTo>
                  <a:pt x="6290" y="13750"/>
                </a:lnTo>
                <a:lnTo>
                  <a:pt x="6287" y="13750"/>
                </a:lnTo>
                <a:lnTo>
                  <a:pt x="6284" y="13750"/>
                </a:lnTo>
                <a:lnTo>
                  <a:pt x="6280" y="13751"/>
                </a:lnTo>
                <a:lnTo>
                  <a:pt x="6275" y="13752"/>
                </a:lnTo>
                <a:lnTo>
                  <a:pt x="6271" y="13754"/>
                </a:lnTo>
                <a:lnTo>
                  <a:pt x="6266" y="13757"/>
                </a:lnTo>
                <a:lnTo>
                  <a:pt x="6255" y="13766"/>
                </a:lnTo>
                <a:lnTo>
                  <a:pt x="6242" y="13777"/>
                </a:lnTo>
                <a:lnTo>
                  <a:pt x="6249" y="13743"/>
                </a:lnTo>
                <a:lnTo>
                  <a:pt x="6258" y="13710"/>
                </a:lnTo>
                <a:lnTo>
                  <a:pt x="6266" y="13678"/>
                </a:lnTo>
                <a:lnTo>
                  <a:pt x="6275" y="13646"/>
                </a:lnTo>
                <a:lnTo>
                  <a:pt x="6284" y="13614"/>
                </a:lnTo>
                <a:lnTo>
                  <a:pt x="6293" y="13581"/>
                </a:lnTo>
                <a:lnTo>
                  <a:pt x="6301" y="13549"/>
                </a:lnTo>
                <a:lnTo>
                  <a:pt x="6308" y="13515"/>
                </a:lnTo>
                <a:lnTo>
                  <a:pt x="6282" y="13488"/>
                </a:lnTo>
                <a:lnTo>
                  <a:pt x="6248" y="13457"/>
                </a:lnTo>
                <a:lnTo>
                  <a:pt x="6230" y="13442"/>
                </a:lnTo>
                <a:lnTo>
                  <a:pt x="6212" y="13425"/>
                </a:lnTo>
                <a:lnTo>
                  <a:pt x="6195" y="13408"/>
                </a:lnTo>
                <a:lnTo>
                  <a:pt x="6179" y="13390"/>
                </a:lnTo>
                <a:lnTo>
                  <a:pt x="6163" y="13373"/>
                </a:lnTo>
                <a:lnTo>
                  <a:pt x="6151" y="13355"/>
                </a:lnTo>
                <a:lnTo>
                  <a:pt x="6144" y="13345"/>
                </a:lnTo>
                <a:lnTo>
                  <a:pt x="6140" y="13337"/>
                </a:lnTo>
                <a:lnTo>
                  <a:pt x="6136" y="13327"/>
                </a:lnTo>
                <a:lnTo>
                  <a:pt x="6132" y="13319"/>
                </a:lnTo>
                <a:lnTo>
                  <a:pt x="6130" y="13311"/>
                </a:lnTo>
                <a:lnTo>
                  <a:pt x="6128" y="13301"/>
                </a:lnTo>
                <a:lnTo>
                  <a:pt x="6127" y="13293"/>
                </a:lnTo>
                <a:lnTo>
                  <a:pt x="6128" y="13284"/>
                </a:lnTo>
                <a:lnTo>
                  <a:pt x="6131" y="13276"/>
                </a:lnTo>
                <a:lnTo>
                  <a:pt x="6134" y="13268"/>
                </a:lnTo>
                <a:lnTo>
                  <a:pt x="6138" y="13260"/>
                </a:lnTo>
                <a:lnTo>
                  <a:pt x="6144" y="13252"/>
                </a:lnTo>
                <a:lnTo>
                  <a:pt x="6144" y="13258"/>
                </a:lnTo>
                <a:lnTo>
                  <a:pt x="6146" y="13262"/>
                </a:lnTo>
                <a:lnTo>
                  <a:pt x="6148" y="13267"/>
                </a:lnTo>
                <a:lnTo>
                  <a:pt x="6151" y="13270"/>
                </a:lnTo>
                <a:lnTo>
                  <a:pt x="6155" y="13273"/>
                </a:lnTo>
                <a:lnTo>
                  <a:pt x="6158" y="13275"/>
                </a:lnTo>
                <a:lnTo>
                  <a:pt x="6163" y="13276"/>
                </a:lnTo>
                <a:lnTo>
                  <a:pt x="6167" y="13278"/>
                </a:lnTo>
                <a:lnTo>
                  <a:pt x="6188" y="13281"/>
                </a:lnTo>
                <a:lnTo>
                  <a:pt x="6209" y="13286"/>
                </a:lnTo>
                <a:lnTo>
                  <a:pt x="6204" y="13270"/>
                </a:lnTo>
                <a:lnTo>
                  <a:pt x="6197" y="13253"/>
                </a:lnTo>
                <a:lnTo>
                  <a:pt x="6188" y="13235"/>
                </a:lnTo>
                <a:lnTo>
                  <a:pt x="6178" y="13216"/>
                </a:lnTo>
                <a:lnTo>
                  <a:pt x="6157" y="13178"/>
                </a:lnTo>
                <a:lnTo>
                  <a:pt x="6137" y="13137"/>
                </a:lnTo>
                <a:lnTo>
                  <a:pt x="6128" y="13116"/>
                </a:lnTo>
                <a:lnTo>
                  <a:pt x="6122" y="13096"/>
                </a:lnTo>
                <a:lnTo>
                  <a:pt x="6120" y="13085"/>
                </a:lnTo>
                <a:lnTo>
                  <a:pt x="6118" y="13076"/>
                </a:lnTo>
                <a:lnTo>
                  <a:pt x="6117" y="13066"/>
                </a:lnTo>
                <a:lnTo>
                  <a:pt x="6116" y="13057"/>
                </a:lnTo>
                <a:lnTo>
                  <a:pt x="6116" y="13048"/>
                </a:lnTo>
                <a:lnTo>
                  <a:pt x="6117" y="13038"/>
                </a:lnTo>
                <a:lnTo>
                  <a:pt x="6119" y="13030"/>
                </a:lnTo>
                <a:lnTo>
                  <a:pt x="6122" y="13021"/>
                </a:lnTo>
                <a:lnTo>
                  <a:pt x="6126" y="13013"/>
                </a:lnTo>
                <a:lnTo>
                  <a:pt x="6131" y="13005"/>
                </a:lnTo>
                <a:lnTo>
                  <a:pt x="6137" y="12997"/>
                </a:lnTo>
                <a:lnTo>
                  <a:pt x="6144" y="12990"/>
                </a:lnTo>
                <a:lnTo>
                  <a:pt x="6153" y="13019"/>
                </a:lnTo>
                <a:lnTo>
                  <a:pt x="6159" y="13049"/>
                </a:lnTo>
                <a:lnTo>
                  <a:pt x="6165" y="13079"/>
                </a:lnTo>
                <a:lnTo>
                  <a:pt x="6173" y="13108"/>
                </a:lnTo>
                <a:lnTo>
                  <a:pt x="6178" y="13123"/>
                </a:lnTo>
                <a:lnTo>
                  <a:pt x="6183" y="13136"/>
                </a:lnTo>
                <a:lnTo>
                  <a:pt x="6189" y="13147"/>
                </a:lnTo>
                <a:lnTo>
                  <a:pt x="6197" y="13159"/>
                </a:lnTo>
                <a:lnTo>
                  <a:pt x="6201" y="13163"/>
                </a:lnTo>
                <a:lnTo>
                  <a:pt x="6206" y="13168"/>
                </a:lnTo>
                <a:lnTo>
                  <a:pt x="6211" y="13172"/>
                </a:lnTo>
                <a:lnTo>
                  <a:pt x="6217" y="13175"/>
                </a:lnTo>
                <a:lnTo>
                  <a:pt x="6222" y="13180"/>
                </a:lnTo>
                <a:lnTo>
                  <a:pt x="6228" y="13183"/>
                </a:lnTo>
                <a:lnTo>
                  <a:pt x="6236" y="13185"/>
                </a:lnTo>
                <a:lnTo>
                  <a:pt x="6242" y="13187"/>
                </a:lnTo>
                <a:lnTo>
                  <a:pt x="6246" y="13166"/>
                </a:lnTo>
                <a:lnTo>
                  <a:pt x="6248" y="13146"/>
                </a:lnTo>
                <a:lnTo>
                  <a:pt x="6249" y="13127"/>
                </a:lnTo>
                <a:lnTo>
                  <a:pt x="6249" y="13110"/>
                </a:lnTo>
                <a:lnTo>
                  <a:pt x="6249" y="13094"/>
                </a:lnTo>
                <a:lnTo>
                  <a:pt x="6247" y="13077"/>
                </a:lnTo>
                <a:lnTo>
                  <a:pt x="6245" y="13062"/>
                </a:lnTo>
                <a:lnTo>
                  <a:pt x="6242" y="13048"/>
                </a:lnTo>
                <a:lnTo>
                  <a:pt x="6238" y="13035"/>
                </a:lnTo>
                <a:lnTo>
                  <a:pt x="6233" y="13021"/>
                </a:lnTo>
                <a:lnTo>
                  <a:pt x="6228" y="13010"/>
                </a:lnTo>
                <a:lnTo>
                  <a:pt x="6223" y="12997"/>
                </a:lnTo>
                <a:lnTo>
                  <a:pt x="6217" y="12987"/>
                </a:lnTo>
                <a:lnTo>
                  <a:pt x="6209" y="12975"/>
                </a:lnTo>
                <a:lnTo>
                  <a:pt x="6203" y="12965"/>
                </a:lnTo>
                <a:lnTo>
                  <a:pt x="6196" y="12955"/>
                </a:lnTo>
                <a:lnTo>
                  <a:pt x="6164" y="12916"/>
                </a:lnTo>
                <a:lnTo>
                  <a:pt x="6132" y="12880"/>
                </a:lnTo>
                <a:lnTo>
                  <a:pt x="6116" y="12860"/>
                </a:lnTo>
                <a:lnTo>
                  <a:pt x="6102" y="12840"/>
                </a:lnTo>
                <a:lnTo>
                  <a:pt x="6095" y="12828"/>
                </a:lnTo>
                <a:lnTo>
                  <a:pt x="6089" y="12818"/>
                </a:lnTo>
                <a:lnTo>
                  <a:pt x="6083" y="12805"/>
                </a:lnTo>
                <a:lnTo>
                  <a:pt x="6078" y="12794"/>
                </a:lnTo>
                <a:lnTo>
                  <a:pt x="6085" y="12790"/>
                </a:lnTo>
                <a:lnTo>
                  <a:pt x="6093" y="12788"/>
                </a:lnTo>
                <a:lnTo>
                  <a:pt x="6099" y="12788"/>
                </a:lnTo>
                <a:lnTo>
                  <a:pt x="6105" y="12788"/>
                </a:lnTo>
                <a:lnTo>
                  <a:pt x="6111" y="12789"/>
                </a:lnTo>
                <a:lnTo>
                  <a:pt x="6117" y="12791"/>
                </a:lnTo>
                <a:lnTo>
                  <a:pt x="6121" y="12794"/>
                </a:lnTo>
                <a:lnTo>
                  <a:pt x="6126" y="12797"/>
                </a:lnTo>
                <a:lnTo>
                  <a:pt x="6135" y="12806"/>
                </a:lnTo>
                <a:lnTo>
                  <a:pt x="6142" y="12817"/>
                </a:lnTo>
                <a:lnTo>
                  <a:pt x="6149" y="12827"/>
                </a:lnTo>
                <a:lnTo>
                  <a:pt x="6156" y="12839"/>
                </a:lnTo>
                <a:lnTo>
                  <a:pt x="6161" y="12848"/>
                </a:lnTo>
                <a:lnTo>
                  <a:pt x="6167" y="12857"/>
                </a:lnTo>
                <a:lnTo>
                  <a:pt x="6169" y="12861"/>
                </a:lnTo>
                <a:lnTo>
                  <a:pt x="6173" y="12863"/>
                </a:lnTo>
                <a:lnTo>
                  <a:pt x="6176" y="12865"/>
                </a:lnTo>
                <a:lnTo>
                  <a:pt x="6179" y="12865"/>
                </a:lnTo>
                <a:lnTo>
                  <a:pt x="6182" y="12865"/>
                </a:lnTo>
                <a:lnTo>
                  <a:pt x="6185" y="12864"/>
                </a:lnTo>
                <a:lnTo>
                  <a:pt x="6188" y="12861"/>
                </a:lnTo>
                <a:lnTo>
                  <a:pt x="6192" y="12858"/>
                </a:lnTo>
                <a:lnTo>
                  <a:pt x="6197" y="12853"/>
                </a:lnTo>
                <a:lnTo>
                  <a:pt x="6201" y="12845"/>
                </a:lnTo>
                <a:lnTo>
                  <a:pt x="6205" y="12837"/>
                </a:lnTo>
                <a:lnTo>
                  <a:pt x="6209" y="12826"/>
                </a:lnTo>
                <a:lnTo>
                  <a:pt x="6186" y="12792"/>
                </a:lnTo>
                <a:lnTo>
                  <a:pt x="6164" y="12756"/>
                </a:lnTo>
                <a:lnTo>
                  <a:pt x="6153" y="12739"/>
                </a:lnTo>
                <a:lnTo>
                  <a:pt x="6141" y="12724"/>
                </a:lnTo>
                <a:lnTo>
                  <a:pt x="6134" y="12715"/>
                </a:lnTo>
                <a:lnTo>
                  <a:pt x="6126" y="12708"/>
                </a:lnTo>
                <a:lnTo>
                  <a:pt x="6119" y="12702"/>
                </a:lnTo>
                <a:lnTo>
                  <a:pt x="6111" y="12695"/>
                </a:lnTo>
                <a:lnTo>
                  <a:pt x="6108" y="12705"/>
                </a:lnTo>
                <a:lnTo>
                  <a:pt x="6103" y="12712"/>
                </a:lnTo>
                <a:lnTo>
                  <a:pt x="6098" y="12719"/>
                </a:lnTo>
                <a:lnTo>
                  <a:pt x="6093" y="12726"/>
                </a:lnTo>
                <a:lnTo>
                  <a:pt x="6087" y="12733"/>
                </a:lnTo>
                <a:lnTo>
                  <a:pt x="6082" y="12740"/>
                </a:lnTo>
                <a:lnTo>
                  <a:pt x="6080" y="12745"/>
                </a:lnTo>
                <a:lnTo>
                  <a:pt x="6079" y="12750"/>
                </a:lnTo>
                <a:lnTo>
                  <a:pt x="6078" y="12755"/>
                </a:lnTo>
                <a:lnTo>
                  <a:pt x="6078" y="12760"/>
                </a:lnTo>
                <a:lnTo>
                  <a:pt x="6058" y="12739"/>
                </a:lnTo>
                <a:lnTo>
                  <a:pt x="6039" y="12717"/>
                </a:lnTo>
                <a:lnTo>
                  <a:pt x="6021" y="12695"/>
                </a:lnTo>
                <a:lnTo>
                  <a:pt x="6004" y="12671"/>
                </a:lnTo>
                <a:lnTo>
                  <a:pt x="5987" y="12646"/>
                </a:lnTo>
                <a:lnTo>
                  <a:pt x="5971" y="12620"/>
                </a:lnTo>
                <a:lnTo>
                  <a:pt x="5955" y="12592"/>
                </a:lnTo>
                <a:lnTo>
                  <a:pt x="5941" y="12563"/>
                </a:lnTo>
                <a:lnTo>
                  <a:pt x="5927" y="12533"/>
                </a:lnTo>
                <a:lnTo>
                  <a:pt x="5913" y="12501"/>
                </a:lnTo>
                <a:lnTo>
                  <a:pt x="5901" y="12468"/>
                </a:lnTo>
                <a:lnTo>
                  <a:pt x="5889" y="12432"/>
                </a:lnTo>
                <a:lnTo>
                  <a:pt x="5878" y="12394"/>
                </a:lnTo>
                <a:lnTo>
                  <a:pt x="5867" y="12354"/>
                </a:lnTo>
                <a:lnTo>
                  <a:pt x="5858" y="12313"/>
                </a:lnTo>
                <a:lnTo>
                  <a:pt x="5848" y="12268"/>
                </a:lnTo>
                <a:lnTo>
                  <a:pt x="5842" y="12271"/>
                </a:lnTo>
                <a:lnTo>
                  <a:pt x="5835" y="12272"/>
                </a:lnTo>
                <a:lnTo>
                  <a:pt x="5828" y="12272"/>
                </a:lnTo>
                <a:lnTo>
                  <a:pt x="5822" y="12271"/>
                </a:lnTo>
                <a:lnTo>
                  <a:pt x="5816" y="12268"/>
                </a:lnTo>
                <a:lnTo>
                  <a:pt x="5810" y="12266"/>
                </a:lnTo>
                <a:lnTo>
                  <a:pt x="5803" y="12263"/>
                </a:lnTo>
                <a:lnTo>
                  <a:pt x="5798" y="12260"/>
                </a:lnTo>
                <a:lnTo>
                  <a:pt x="5787" y="12252"/>
                </a:lnTo>
                <a:lnTo>
                  <a:pt x="5778" y="12241"/>
                </a:lnTo>
                <a:lnTo>
                  <a:pt x="5770" y="12229"/>
                </a:lnTo>
                <a:lnTo>
                  <a:pt x="5762" y="12216"/>
                </a:lnTo>
                <a:lnTo>
                  <a:pt x="5757" y="12203"/>
                </a:lnTo>
                <a:lnTo>
                  <a:pt x="5754" y="12190"/>
                </a:lnTo>
                <a:lnTo>
                  <a:pt x="5753" y="12184"/>
                </a:lnTo>
                <a:lnTo>
                  <a:pt x="5753" y="12177"/>
                </a:lnTo>
                <a:lnTo>
                  <a:pt x="5753" y="12172"/>
                </a:lnTo>
                <a:lnTo>
                  <a:pt x="5754" y="12166"/>
                </a:lnTo>
                <a:lnTo>
                  <a:pt x="5755" y="12161"/>
                </a:lnTo>
                <a:lnTo>
                  <a:pt x="5757" y="12156"/>
                </a:lnTo>
                <a:lnTo>
                  <a:pt x="5759" y="12151"/>
                </a:lnTo>
                <a:lnTo>
                  <a:pt x="5763" y="12147"/>
                </a:lnTo>
                <a:lnTo>
                  <a:pt x="5767" y="12144"/>
                </a:lnTo>
                <a:lnTo>
                  <a:pt x="5772" y="12142"/>
                </a:lnTo>
                <a:lnTo>
                  <a:pt x="5777" y="12140"/>
                </a:lnTo>
                <a:lnTo>
                  <a:pt x="5783" y="12137"/>
                </a:lnTo>
                <a:lnTo>
                  <a:pt x="5790" y="12155"/>
                </a:lnTo>
                <a:lnTo>
                  <a:pt x="5798" y="12172"/>
                </a:lnTo>
                <a:lnTo>
                  <a:pt x="5806" y="12188"/>
                </a:lnTo>
                <a:lnTo>
                  <a:pt x="5816" y="12203"/>
                </a:lnTo>
                <a:lnTo>
                  <a:pt x="5825" y="12219"/>
                </a:lnTo>
                <a:lnTo>
                  <a:pt x="5834" y="12235"/>
                </a:lnTo>
                <a:lnTo>
                  <a:pt x="5842" y="12252"/>
                </a:lnTo>
                <a:lnTo>
                  <a:pt x="5848" y="12268"/>
                </a:lnTo>
                <a:lnTo>
                  <a:pt x="5857" y="12268"/>
                </a:lnTo>
                <a:lnTo>
                  <a:pt x="5865" y="12268"/>
                </a:lnTo>
                <a:lnTo>
                  <a:pt x="5874" y="12268"/>
                </a:lnTo>
                <a:lnTo>
                  <a:pt x="5882" y="12268"/>
                </a:lnTo>
                <a:lnTo>
                  <a:pt x="5888" y="12303"/>
                </a:lnTo>
                <a:lnTo>
                  <a:pt x="5898" y="12335"/>
                </a:lnTo>
                <a:lnTo>
                  <a:pt x="5907" y="12366"/>
                </a:lnTo>
                <a:lnTo>
                  <a:pt x="5919" y="12396"/>
                </a:lnTo>
                <a:lnTo>
                  <a:pt x="5930" y="12425"/>
                </a:lnTo>
                <a:lnTo>
                  <a:pt x="5944" y="12453"/>
                </a:lnTo>
                <a:lnTo>
                  <a:pt x="5957" y="12479"/>
                </a:lnTo>
                <a:lnTo>
                  <a:pt x="5973" y="12505"/>
                </a:lnTo>
                <a:lnTo>
                  <a:pt x="5989" y="12531"/>
                </a:lnTo>
                <a:lnTo>
                  <a:pt x="6005" y="12556"/>
                </a:lnTo>
                <a:lnTo>
                  <a:pt x="6021" y="12580"/>
                </a:lnTo>
                <a:lnTo>
                  <a:pt x="6039" y="12603"/>
                </a:lnTo>
                <a:lnTo>
                  <a:pt x="6075" y="12649"/>
                </a:lnTo>
                <a:lnTo>
                  <a:pt x="6111" y="12695"/>
                </a:lnTo>
                <a:lnTo>
                  <a:pt x="6112" y="12684"/>
                </a:lnTo>
                <a:lnTo>
                  <a:pt x="6110" y="12671"/>
                </a:lnTo>
                <a:lnTo>
                  <a:pt x="6106" y="12659"/>
                </a:lnTo>
                <a:lnTo>
                  <a:pt x="6102" y="12645"/>
                </a:lnTo>
                <a:lnTo>
                  <a:pt x="6091" y="12617"/>
                </a:lnTo>
                <a:lnTo>
                  <a:pt x="6080" y="12587"/>
                </a:lnTo>
                <a:lnTo>
                  <a:pt x="6076" y="12574"/>
                </a:lnTo>
                <a:lnTo>
                  <a:pt x="6073" y="12560"/>
                </a:lnTo>
                <a:lnTo>
                  <a:pt x="6072" y="12554"/>
                </a:lnTo>
                <a:lnTo>
                  <a:pt x="6072" y="12547"/>
                </a:lnTo>
                <a:lnTo>
                  <a:pt x="6073" y="12541"/>
                </a:lnTo>
                <a:lnTo>
                  <a:pt x="6074" y="12535"/>
                </a:lnTo>
                <a:lnTo>
                  <a:pt x="6075" y="12530"/>
                </a:lnTo>
                <a:lnTo>
                  <a:pt x="6078" y="12524"/>
                </a:lnTo>
                <a:lnTo>
                  <a:pt x="6081" y="12519"/>
                </a:lnTo>
                <a:lnTo>
                  <a:pt x="6085" y="12514"/>
                </a:lnTo>
                <a:lnTo>
                  <a:pt x="6090" y="12510"/>
                </a:lnTo>
                <a:lnTo>
                  <a:pt x="6096" y="12505"/>
                </a:lnTo>
                <a:lnTo>
                  <a:pt x="6103" y="12501"/>
                </a:lnTo>
                <a:lnTo>
                  <a:pt x="6111" y="12498"/>
                </a:lnTo>
                <a:lnTo>
                  <a:pt x="6117" y="12503"/>
                </a:lnTo>
                <a:lnTo>
                  <a:pt x="6121" y="12509"/>
                </a:lnTo>
                <a:lnTo>
                  <a:pt x="6124" y="12514"/>
                </a:lnTo>
                <a:lnTo>
                  <a:pt x="6127" y="12519"/>
                </a:lnTo>
                <a:lnTo>
                  <a:pt x="6130" y="12524"/>
                </a:lnTo>
                <a:lnTo>
                  <a:pt x="6131" y="12530"/>
                </a:lnTo>
                <a:lnTo>
                  <a:pt x="6132" y="12535"/>
                </a:lnTo>
                <a:lnTo>
                  <a:pt x="6132" y="12539"/>
                </a:lnTo>
                <a:lnTo>
                  <a:pt x="6132" y="12548"/>
                </a:lnTo>
                <a:lnTo>
                  <a:pt x="6130" y="12558"/>
                </a:lnTo>
                <a:lnTo>
                  <a:pt x="6127" y="12566"/>
                </a:lnTo>
                <a:lnTo>
                  <a:pt x="6125" y="12575"/>
                </a:lnTo>
                <a:lnTo>
                  <a:pt x="6124" y="12583"/>
                </a:lnTo>
                <a:lnTo>
                  <a:pt x="6123" y="12590"/>
                </a:lnTo>
                <a:lnTo>
                  <a:pt x="6124" y="12594"/>
                </a:lnTo>
                <a:lnTo>
                  <a:pt x="6125" y="12598"/>
                </a:lnTo>
                <a:lnTo>
                  <a:pt x="6126" y="12601"/>
                </a:lnTo>
                <a:lnTo>
                  <a:pt x="6128" y="12605"/>
                </a:lnTo>
                <a:lnTo>
                  <a:pt x="6132" y="12608"/>
                </a:lnTo>
                <a:lnTo>
                  <a:pt x="6135" y="12611"/>
                </a:lnTo>
                <a:lnTo>
                  <a:pt x="6139" y="12615"/>
                </a:lnTo>
                <a:lnTo>
                  <a:pt x="6144" y="12618"/>
                </a:lnTo>
                <a:lnTo>
                  <a:pt x="6159" y="12624"/>
                </a:lnTo>
                <a:lnTo>
                  <a:pt x="6177" y="12629"/>
                </a:lnTo>
                <a:lnTo>
                  <a:pt x="6178" y="12624"/>
                </a:lnTo>
                <a:lnTo>
                  <a:pt x="6179" y="12619"/>
                </a:lnTo>
                <a:lnTo>
                  <a:pt x="6181" y="12616"/>
                </a:lnTo>
                <a:lnTo>
                  <a:pt x="6184" y="12612"/>
                </a:lnTo>
                <a:lnTo>
                  <a:pt x="6187" y="12609"/>
                </a:lnTo>
                <a:lnTo>
                  <a:pt x="6191" y="12607"/>
                </a:lnTo>
                <a:lnTo>
                  <a:pt x="6196" y="12605"/>
                </a:lnTo>
                <a:lnTo>
                  <a:pt x="6200" y="12604"/>
                </a:lnTo>
                <a:lnTo>
                  <a:pt x="6222" y="12601"/>
                </a:lnTo>
                <a:lnTo>
                  <a:pt x="6242" y="12597"/>
                </a:lnTo>
                <a:lnTo>
                  <a:pt x="6244" y="12587"/>
                </a:lnTo>
                <a:lnTo>
                  <a:pt x="6245" y="12578"/>
                </a:lnTo>
                <a:lnTo>
                  <a:pt x="6244" y="12570"/>
                </a:lnTo>
                <a:lnTo>
                  <a:pt x="6243" y="12563"/>
                </a:lnTo>
                <a:lnTo>
                  <a:pt x="6241" y="12558"/>
                </a:lnTo>
                <a:lnTo>
                  <a:pt x="6238" y="12553"/>
                </a:lnTo>
                <a:lnTo>
                  <a:pt x="6233" y="12548"/>
                </a:lnTo>
                <a:lnTo>
                  <a:pt x="6229" y="12544"/>
                </a:lnTo>
                <a:lnTo>
                  <a:pt x="6224" y="12541"/>
                </a:lnTo>
                <a:lnTo>
                  <a:pt x="6219" y="12539"/>
                </a:lnTo>
                <a:lnTo>
                  <a:pt x="6212" y="12537"/>
                </a:lnTo>
                <a:lnTo>
                  <a:pt x="6205" y="12535"/>
                </a:lnTo>
                <a:lnTo>
                  <a:pt x="6191" y="12533"/>
                </a:lnTo>
                <a:lnTo>
                  <a:pt x="6177" y="12532"/>
                </a:lnTo>
                <a:lnTo>
                  <a:pt x="6177" y="12507"/>
                </a:lnTo>
                <a:lnTo>
                  <a:pt x="6177" y="12482"/>
                </a:lnTo>
                <a:lnTo>
                  <a:pt x="6177" y="12457"/>
                </a:lnTo>
                <a:lnTo>
                  <a:pt x="6177" y="12433"/>
                </a:lnTo>
                <a:lnTo>
                  <a:pt x="6163" y="12415"/>
                </a:lnTo>
                <a:lnTo>
                  <a:pt x="6152" y="12396"/>
                </a:lnTo>
                <a:lnTo>
                  <a:pt x="6142" y="12375"/>
                </a:lnTo>
                <a:lnTo>
                  <a:pt x="6134" y="12354"/>
                </a:lnTo>
                <a:lnTo>
                  <a:pt x="6126" y="12331"/>
                </a:lnTo>
                <a:lnTo>
                  <a:pt x="6121" y="12308"/>
                </a:lnTo>
                <a:lnTo>
                  <a:pt x="6117" y="12284"/>
                </a:lnTo>
                <a:lnTo>
                  <a:pt x="6113" y="12259"/>
                </a:lnTo>
                <a:lnTo>
                  <a:pt x="6111" y="12234"/>
                </a:lnTo>
                <a:lnTo>
                  <a:pt x="6109" y="12207"/>
                </a:lnTo>
                <a:lnTo>
                  <a:pt x="6108" y="12180"/>
                </a:lnTo>
                <a:lnTo>
                  <a:pt x="6106" y="12153"/>
                </a:lnTo>
                <a:lnTo>
                  <a:pt x="6105" y="12098"/>
                </a:lnTo>
                <a:lnTo>
                  <a:pt x="6104" y="12041"/>
                </a:lnTo>
                <a:lnTo>
                  <a:pt x="6103" y="11984"/>
                </a:lnTo>
                <a:lnTo>
                  <a:pt x="6100" y="11929"/>
                </a:lnTo>
                <a:lnTo>
                  <a:pt x="6097" y="11902"/>
                </a:lnTo>
                <a:lnTo>
                  <a:pt x="6094" y="11874"/>
                </a:lnTo>
                <a:lnTo>
                  <a:pt x="6089" y="11848"/>
                </a:lnTo>
                <a:lnTo>
                  <a:pt x="6083" y="11822"/>
                </a:lnTo>
                <a:lnTo>
                  <a:pt x="6076" y="11797"/>
                </a:lnTo>
                <a:lnTo>
                  <a:pt x="6068" y="11773"/>
                </a:lnTo>
                <a:lnTo>
                  <a:pt x="6057" y="11748"/>
                </a:lnTo>
                <a:lnTo>
                  <a:pt x="6046" y="11725"/>
                </a:lnTo>
                <a:lnTo>
                  <a:pt x="6032" y="11704"/>
                </a:lnTo>
                <a:lnTo>
                  <a:pt x="6017" y="11683"/>
                </a:lnTo>
                <a:lnTo>
                  <a:pt x="5999" y="11665"/>
                </a:lnTo>
                <a:lnTo>
                  <a:pt x="5980" y="11646"/>
                </a:lnTo>
                <a:lnTo>
                  <a:pt x="5990" y="11647"/>
                </a:lnTo>
                <a:lnTo>
                  <a:pt x="5998" y="11646"/>
                </a:lnTo>
                <a:lnTo>
                  <a:pt x="6007" y="11643"/>
                </a:lnTo>
                <a:lnTo>
                  <a:pt x="6013" y="11639"/>
                </a:lnTo>
                <a:lnTo>
                  <a:pt x="6018" y="11634"/>
                </a:lnTo>
                <a:lnTo>
                  <a:pt x="6023" y="11628"/>
                </a:lnTo>
                <a:lnTo>
                  <a:pt x="6026" y="11621"/>
                </a:lnTo>
                <a:lnTo>
                  <a:pt x="6028" y="11612"/>
                </a:lnTo>
                <a:lnTo>
                  <a:pt x="6029" y="11603"/>
                </a:lnTo>
                <a:lnTo>
                  <a:pt x="6030" y="11593"/>
                </a:lnTo>
                <a:lnTo>
                  <a:pt x="6029" y="11583"/>
                </a:lnTo>
                <a:lnTo>
                  <a:pt x="6028" y="11572"/>
                </a:lnTo>
                <a:lnTo>
                  <a:pt x="6027" y="11561"/>
                </a:lnTo>
                <a:lnTo>
                  <a:pt x="6024" y="11549"/>
                </a:lnTo>
                <a:lnTo>
                  <a:pt x="6020" y="11537"/>
                </a:lnTo>
                <a:lnTo>
                  <a:pt x="6016" y="11525"/>
                </a:lnTo>
                <a:lnTo>
                  <a:pt x="6008" y="11500"/>
                </a:lnTo>
                <a:lnTo>
                  <a:pt x="5996" y="11476"/>
                </a:lnTo>
                <a:lnTo>
                  <a:pt x="5984" y="11453"/>
                </a:lnTo>
                <a:lnTo>
                  <a:pt x="5970" y="11432"/>
                </a:lnTo>
                <a:lnTo>
                  <a:pt x="5964" y="11422"/>
                </a:lnTo>
                <a:lnTo>
                  <a:pt x="5956" y="11414"/>
                </a:lnTo>
                <a:lnTo>
                  <a:pt x="5949" y="11407"/>
                </a:lnTo>
                <a:lnTo>
                  <a:pt x="5942" y="11399"/>
                </a:lnTo>
                <a:lnTo>
                  <a:pt x="5935" y="11394"/>
                </a:lnTo>
                <a:lnTo>
                  <a:pt x="5928" y="11389"/>
                </a:lnTo>
                <a:lnTo>
                  <a:pt x="5921" y="11386"/>
                </a:lnTo>
                <a:lnTo>
                  <a:pt x="5914" y="11384"/>
                </a:lnTo>
                <a:lnTo>
                  <a:pt x="5916" y="11393"/>
                </a:lnTo>
                <a:lnTo>
                  <a:pt x="5917" y="11403"/>
                </a:lnTo>
                <a:lnTo>
                  <a:pt x="5918" y="11417"/>
                </a:lnTo>
                <a:lnTo>
                  <a:pt x="5918" y="11431"/>
                </a:lnTo>
                <a:lnTo>
                  <a:pt x="5917" y="11445"/>
                </a:lnTo>
                <a:lnTo>
                  <a:pt x="5916" y="11460"/>
                </a:lnTo>
                <a:lnTo>
                  <a:pt x="5914" y="11474"/>
                </a:lnTo>
                <a:lnTo>
                  <a:pt x="5912" y="11487"/>
                </a:lnTo>
                <a:lnTo>
                  <a:pt x="5909" y="11498"/>
                </a:lnTo>
                <a:lnTo>
                  <a:pt x="5907" y="11507"/>
                </a:lnTo>
                <a:lnTo>
                  <a:pt x="5905" y="11510"/>
                </a:lnTo>
                <a:lnTo>
                  <a:pt x="5903" y="11514"/>
                </a:lnTo>
                <a:lnTo>
                  <a:pt x="5902" y="11516"/>
                </a:lnTo>
                <a:lnTo>
                  <a:pt x="5900" y="11517"/>
                </a:lnTo>
                <a:lnTo>
                  <a:pt x="5898" y="11517"/>
                </a:lnTo>
                <a:lnTo>
                  <a:pt x="5896" y="11515"/>
                </a:lnTo>
                <a:lnTo>
                  <a:pt x="5893" y="11513"/>
                </a:lnTo>
                <a:lnTo>
                  <a:pt x="5891" y="11509"/>
                </a:lnTo>
                <a:lnTo>
                  <a:pt x="5886" y="11499"/>
                </a:lnTo>
                <a:lnTo>
                  <a:pt x="5882" y="11482"/>
                </a:lnTo>
                <a:lnTo>
                  <a:pt x="5890" y="11417"/>
                </a:lnTo>
                <a:lnTo>
                  <a:pt x="5900" y="11347"/>
                </a:lnTo>
                <a:lnTo>
                  <a:pt x="5905" y="11310"/>
                </a:lnTo>
                <a:lnTo>
                  <a:pt x="5909" y="11273"/>
                </a:lnTo>
                <a:lnTo>
                  <a:pt x="5912" y="11236"/>
                </a:lnTo>
                <a:lnTo>
                  <a:pt x="5914" y="11199"/>
                </a:lnTo>
                <a:lnTo>
                  <a:pt x="5916" y="11163"/>
                </a:lnTo>
                <a:lnTo>
                  <a:pt x="5914" y="11128"/>
                </a:lnTo>
                <a:lnTo>
                  <a:pt x="5913" y="11111"/>
                </a:lnTo>
                <a:lnTo>
                  <a:pt x="5911" y="11094"/>
                </a:lnTo>
                <a:lnTo>
                  <a:pt x="5908" y="11078"/>
                </a:lnTo>
                <a:lnTo>
                  <a:pt x="5905" y="11063"/>
                </a:lnTo>
                <a:lnTo>
                  <a:pt x="5901" y="11047"/>
                </a:lnTo>
                <a:lnTo>
                  <a:pt x="5896" y="11032"/>
                </a:lnTo>
                <a:lnTo>
                  <a:pt x="5890" y="11018"/>
                </a:lnTo>
                <a:lnTo>
                  <a:pt x="5884" y="11004"/>
                </a:lnTo>
                <a:lnTo>
                  <a:pt x="5877" y="10991"/>
                </a:lnTo>
                <a:lnTo>
                  <a:pt x="5868" y="10980"/>
                </a:lnTo>
                <a:lnTo>
                  <a:pt x="5859" y="10968"/>
                </a:lnTo>
                <a:lnTo>
                  <a:pt x="5848" y="10958"/>
                </a:lnTo>
                <a:lnTo>
                  <a:pt x="5843" y="10962"/>
                </a:lnTo>
                <a:lnTo>
                  <a:pt x="5838" y="10967"/>
                </a:lnTo>
                <a:lnTo>
                  <a:pt x="5833" y="10973"/>
                </a:lnTo>
                <a:lnTo>
                  <a:pt x="5828" y="10978"/>
                </a:lnTo>
                <a:lnTo>
                  <a:pt x="5820" y="10990"/>
                </a:lnTo>
                <a:lnTo>
                  <a:pt x="5812" y="11002"/>
                </a:lnTo>
                <a:lnTo>
                  <a:pt x="5806" y="11007"/>
                </a:lnTo>
                <a:lnTo>
                  <a:pt x="5801" y="11012"/>
                </a:lnTo>
                <a:lnTo>
                  <a:pt x="5795" y="11017"/>
                </a:lnTo>
                <a:lnTo>
                  <a:pt x="5789" y="11020"/>
                </a:lnTo>
                <a:lnTo>
                  <a:pt x="5780" y="11023"/>
                </a:lnTo>
                <a:lnTo>
                  <a:pt x="5772" y="11024"/>
                </a:lnTo>
                <a:lnTo>
                  <a:pt x="5761" y="11024"/>
                </a:lnTo>
                <a:lnTo>
                  <a:pt x="5751" y="11023"/>
                </a:lnTo>
                <a:lnTo>
                  <a:pt x="5754" y="10999"/>
                </a:lnTo>
                <a:lnTo>
                  <a:pt x="5759" y="10974"/>
                </a:lnTo>
                <a:lnTo>
                  <a:pt x="5764" y="10949"/>
                </a:lnTo>
                <a:lnTo>
                  <a:pt x="5770" y="10925"/>
                </a:lnTo>
                <a:lnTo>
                  <a:pt x="5783" y="10878"/>
                </a:lnTo>
                <a:lnTo>
                  <a:pt x="5799" y="10832"/>
                </a:lnTo>
                <a:lnTo>
                  <a:pt x="5815" y="10787"/>
                </a:lnTo>
                <a:lnTo>
                  <a:pt x="5829" y="10743"/>
                </a:lnTo>
                <a:lnTo>
                  <a:pt x="5844" y="10699"/>
                </a:lnTo>
                <a:lnTo>
                  <a:pt x="5856" y="10657"/>
                </a:lnTo>
                <a:lnTo>
                  <a:pt x="5861" y="10637"/>
                </a:lnTo>
                <a:lnTo>
                  <a:pt x="5865" y="10616"/>
                </a:lnTo>
                <a:lnTo>
                  <a:pt x="5868" y="10596"/>
                </a:lnTo>
                <a:lnTo>
                  <a:pt x="5871" y="10576"/>
                </a:lnTo>
                <a:lnTo>
                  <a:pt x="5872" y="10557"/>
                </a:lnTo>
                <a:lnTo>
                  <a:pt x="5872" y="10538"/>
                </a:lnTo>
                <a:lnTo>
                  <a:pt x="5871" y="10520"/>
                </a:lnTo>
                <a:lnTo>
                  <a:pt x="5868" y="10502"/>
                </a:lnTo>
                <a:lnTo>
                  <a:pt x="5864" y="10483"/>
                </a:lnTo>
                <a:lnTo>
                  <a:pt x="5858" y="10466"/>
                </a:lnTo>
                <a:lnTo>
                  <a:pt x="5850" y="10448"/>
                </a:lnTo>
                <a:lnTo>
                  <a:pt x="5841" y="10432"/>
                </a:lnTo>
                <a:lnTo>
                  <a:pt x="5829" y="10415"/>
                </a:lnTo>
                <a:lnTo>
                  <a:pt x="5817" y="10399"/>
                </a:lnTo>
                <a:lnTo>
                  <a:pt x="5801" y="10383"/>
                </a:lnTo>
                <a:lnTo>
                  <a:pt x="5783" y="10368"/>
                </a:lnTo>
                <a:lnTo>
                  <a:pt x="5776" y="10372"/>
                </a:lnTo>
                <a:lnTo>
                  <a:pt x="5771" y="10377"/>
                </a:lnTo>
                <a:lnTo>
                  <a:pt x="5765" y="10383"/>
                </a:lnTo>
                <a:lnTo>
                  <a:pt x="5761" y="10391"/>
                </a:lnTo>
                <a:lnTo>
                  <a:pt x="5758" y="10398"/>
                </a:lnTo>
                <a:lnTo>
                  <a:pt x="5755" y="10407"/>
                </a:lnTo>
                <a:lnTo>
                  <a:pt x="5753" y="10416"/>
                </a:lnTo>
                <a:lnTo>
                  <a:pt x="5752" y="10426"/>
                </a:lnTo>
                <a:lnTo>
                  <a:pt x="5750" y="10447"/>
                </a:lnTo>
                <a:lnTo>
                  <a:pt x="5750" y="10469"/>
                </a:lnTo>
                <a:lnTo>
                  <a:pt x="5751" y="10492"/>
                </a:lnTo>
                <a:lnTo>
                  <a:pt x="5752" y="10516"/>
                </a:lnTo>
                <a:lnTo>
                  <a:pt x="5754" y="10541"/>
                </a:lnTo>
                <a:lnTo>
                  <a:pt x="5754" y="10564"/>
                </a:lnTo>
                <a:lnTo>
                  <a:pt x="5754" y="10586"/>
                </a:lnTo>
                <a:lnTo>
                  <a:pt x="5752" y="10607"/>
                </a:lnTo>
                <a:lnTo>
                  <a:pt x="5750" y="10616"/>
                </a:lnTo>
                <a:lnTo>
                  <a:pt x="5748" y="10625"/>
                </a:lnTo>
                <a:lnTo>
                  <a:pt x="5744" y="10634"/>
                </a:lnTo>
                <a:lnTo>
                  <a:pt x="5741" y="10641"/>
                </a:lnTo>
                <a:lnTo>
                  <a:pt x="5736" y="10648"/>
                </a:lnTo>
                <a:lnTo>
                  <a:pt x="5731" y="10654"/>
                </a:lnTo>
                <a:lnTo>
                  <a:pt x="5725" y="10658"/>
                </a:lnTo>
                <a:lnTo>
                  <a:pt x="5717" y="10662"/>
                </a:lnTo>
                <a:lnTo>
                  <a:pt x="5716" y="10652"/>
                </a:lnTo>
                <a:lnTo>
                  <a:pt x="5714" y="10642"/>
                </a:lnTo>
                <a:lnTo>
                  <a:pt x="5709" y="10634"/>
                </a:lnTo>
                <a:lnTo>
                  <a:pt x="5704" y="10628"/>
                </a:lnTo>
                <a:lnTo>
                  <a:pt x="5690" y="10616"/>
                </a:lnTo>
                <a:lnTo>
                  <a:pt x="5675" y="10606"/>
                </a:lnTo>
                <a:lnTo>
                  <a:pt x="5669" y="10600"/>
                </a:lnTo>
                <a:lnTo>
                  <a:pt x="5662" y="10595"/>
                </a:lnTo>
                <a:lnTo>
                  <a:pt x="5656" y="10589"/>
                </a:lnTo>
                <a:lnTo>
                  <a:pt x="5652" y="10580"/>
                </a:lnTo>
                <a:lnTo>
                  <a:pt x="5649" y="10571"/>
                </a:lnTo>
                <a:lnTo>
                  <a:pt x="5648" y="10560"/>
                </a:lnTo>
                <a:lnTo>
                  <a:pt x="5649" y="10547"/>
                </a:lnTo>
                <a:lnTo>
                  <a:pt x="5652" y="10531"/>
                </a:lnTo>
                <a:lnTo>
                  <a:pt x="5661" y="10535"/>
                </a:lnTo>
                <a:lnTo>
                  <a:pt x="5668" y="10538"/>
                </a:lnTo>
                <a:lnTo>
                  <a:pt x="5675" y="10540"/>
                </a:lnTo>
                <a:lnTo>
                  <a:pt x="5682" y="10541"/>
                </a:lnTo>
                <a:lnTo>
                  <a:pt x="5688" y="10540"/>
                </a:lnTo>
                <a:lnTo>
                  <a:pt x="5694" y="10537"/>
                </a:lnTo>
                <a:lnTo>
                  <a:pt x="5699" y="10535"/>
                </a:lnTo>
                <a:lnTo>
                  <a:pt x="5704" y="10531"/>
                </a:lnTo>
                <a:lnTo>
                  <a:pt x="5708" y="10527"/>
                </a:lnTo>
                <a:lnTo>
                  <a:pt x="5712" y="10522"/>
                </a:lnTo>
                <a:lnTo>
                  <a:pt x="5715" y="10516"/>
                </a:lnTo>
                <a:lnTo>
                  <a:pt x="5717" y="10510"/>
                </a:lnTo>
                <a:lnTo>
                  <a:pt x="5721" y="10497"/>
                </a:lnTo>
                <a:lnTo>
                  <a:pt x="5725" y="10482"/>
                </a:lnTo>
                <a:lnTo>
                  <a:pt x="5725" y="10466"/>
                </a:lnTo>
                <a:lnTo>
                  <a:pt x="5723" y="10451"/>
                </a:lnTo>
                <a:lnTo>
                  <a:pt x="5721" y="10437"/>
                </a:lnTo>
                <a:lnTo>
                  <a:pt x="5717" y="10423"/>
                </a:lnTo>
                <a:lnTo>
                  <a:pt x="5714" y="10418"/>
                </a:lnTo>
                <a:lnTo>
                  <a:pt x="5711" y="10413"/>
                </a:lnTo>
                <a:lnTo>
                  <a:pt x="5708" y="10408"/>
                </a:lnTo>
                <a:lnTo>
                  <a:pt x="5704" y="10405"/>
                </a:lnTo>
                <a:lnTo>
                  <a:pt x="5699" y="10402"/>
                </a:lnTo>
                <a:lnTo>
                  <a:pt x="5695" y="10400"/>
                </a:lnTo>
                <a:lnTo>
                  <a:pt x="5690" y="10400"/>
                </a:lnTo>
                <a:lnTo>
                  <a:pt x="5685" y="10400"/>
                </a:lnTo>
                <a:lnTo>
                  <a:pt x="5685" y="10415"/>
                </a:lnTo>
                <a:lnTo>
                  <a:pt x="5684" y="10428"/>
                </a:lnTo>
                <a:lnTo>
                  <a:pt x="5682" y="10440"/>
                </a:lnTo>
                <a:lnTo>
                  <a:pt x="5678" y="10451"/>
                </a:lnTo>
                <a:lnTo>
                  <a:pt x="5674" y="10461"/>
                </a:lnTo>
                <a:lnTo>
                  <a:pt x="5669" y="10470"/>
                </a:lnTo>
                <a:lnTo>
                  <a:pt x="5663" y="10479"/>
                </a:lnTo>
                <a:lnTo>
                  <a:pt x="5655" y="10486"/>
                </a:lnTo>
                <a:lnTo>
                  <a:pt x="5648" y="10492"/>
                </a:lnTo>
                <a:lnTo>
                  <a:pt x="5640" y="10499"/>
                </a:lnTo>
                <a:lnTo>
                  <a:pt x="5631" y="10505"/>
                </a:lnTo>
                <a:lnTo>
                  <a:pt x="5623" y="10510"/>
                </a:lnTo>
                <a:lnTo>
                  <a:pt x="5605" y="10521"/>
                </a:lnTo>
                <a:lnTo>
                  <a:pt x="5586" y="10531"/>
                </a:lnTo>
                <a:lnTo>
                  <a:pt x="5598" y="10501"/>
                </a:lnTo>
                <a:lnTo>
                  <a:pt x="5608" y="10469"/>
                </a:lnTo>
                <a:lnTo>
                  <a:pt x="5618" y="10437"/>
                </a:lnTo>
                <a:lnTo>
                  <a:pt x="5626" y="10404"/>
                </a:lnTo>
                <a:lnTo>
                  <a:pt x="5633" y="10371"/>
                </a:lnTo>
                <a:lnTo>
                  <a:pt x="5637" y="10337"/>
                </a:lnTo>
                <a:lnTo>
                  <a:pt x="5640" y="10320"/>
                </a:lnTo>
                <a:lnTo>
                  <a:pt x="5641" y="10304"/>
                </a:lnTo>
                <a:lnTo>
                  <a:pt x="5641" y="10288"/>
                </a:lnTo>
                <a:lnTo>
                  <a:pt x="5641" y="10271"/>
                </a:lnTo>
                <a:lnTo>
                  <a:pt x="5641" y="10254"/>
                </a:lnTo>
                <a:lnTo>
                  <a:pt x="5639" y="10239"/>
                </a:lnTo>
                <a:lnTo>
                  <a:pt x="5636" y="10222"/>
                </a:lnTo>
                <a:lnTo>
                  <a:pt x="5633" y="10206"/>
                </a:lnTo>
                <a:lnTo>
                  <a:pt x="5629" y="10190"/>
                </a:lnTo>
                <a:lnTo>
                  <a:pt x="5625" y="10175"/>
                </a:lnTo>
                <a:lnTo>
                  <a:pt x="5619" y="10160"/>
                </a:lnTo>
                <a:lnTo>
                  <a:pt x="5612" y="10145"/>
                </a:lnTo>
                <a:lnTo>
                  <a:pt x="5605" y="10131"/>
                </a:lnTo>
                <a:lnTo>
                  <a:pt x="5595" y="10116"/>
                </a:lnTo>
                <a:lnTo>
                  <a:pt x="5586" y="10102"/>
                </a:lnTo>
                <a:lnTo>
                  <a:pt x="5576" y="10089"/>
                </a:lnTo>
                <a:lnTo>
                  <a:pt x="5563" y="10076"/>
                </a:lnTo>
                <a:lnTo>
                  <a:pt x="5550" y="10064"/>
                </a:lnTo>
                <a:lnTo>
                  <a:pt x="5536" y="10051"/>
                </a:lnTo>
                <a:lnTo>
                  <a:pt x="5521" y="10039"/>
                </a:lnTo>
                <a:lnTo>
                  <a:pt x="5515" y="10084"/>
                </a:lnTo>
                <a:lnTo>
                  <a:pt x="5509" y="10130"/>
                </a:lnTo>
                <a:lnTo>
                  <a:pt x="5504" y="10174"/>
                </a:lnTo>
                <a:lnTo>
                  <a:pt x="5500" y="10217"/>
                </a:lnTo>
                <a:lnTo>
                  <a:pt x="5497" y="10259"/>
                </a:lnTo>
                <a:lnTo>
                  <a:pt x="5494" y="10300"/>
                </a:lnTo>
                <a:lnTo>
                  <a:pt x="5492" y="10342"/>
                </a:lnTo>
                <a:lnTo>
                  <a:pt x="5491" y="10383"/>
                </a:lnTo>
                <a:lnTo>
                  <a:pt x="5490" y="10424"/>
                </a:lnTo>
                <a:lnTo>
                  <a:pt x="5490" y="10464"/>
                </a:lnTo>
                <a:lnTo>
                  <a:pt x="5490" y="10504"/>
                </a:lnTo>
                <a:lnTo>
                  <a:pt x="5491" y="10543"/>
                </a:lnTo>
                <a:lnTo>
                  <a:pt x="5492" y="10581"/>
                </a:lnTo>
                <a:lnTo>
                  <a:pt x="5494" y="10620"/>
                </a:lnTo>
                <a:lnTo>
                  <a:pt x="5496" y="10659"/>
                </a:lnTo>
                <a:lnTo>
                  <a:pt x="5499" y="10698"/>
                </a:lnTo>
                <a:lnTo>
                  <a:pt x="5503" y="10736"/>
                </a:lnTo>
                <a:lnTo>
                  <a:pt x="5507" y="10774"/>
                </a:lnTo>
                <a:lnTo>
                  <a:pt x="5512" y="10812"/>
                </a:lnTo>
                <a:lnTo>
                  <a:pt x="5517" y="10850"/>
                </a:lnTo>
                <a:lnTo>
                  <a:pt x="5529" y="10926"/>
                </a:lnTo>
                <a:lnTo>
                  <a:pt x="5544" y="11003"/>
                </a:lnTo>
                <a:lnTo>
                  <a:pt x="5560" y="11079"/>
                </a:lnTo>
                <a:lnTo>
                  <a:pt x="5578" y="11158"/>
                </a:lnTo>
                <a:lnTo>
                  <a:pt x="5598" y="11237"/>
                </a:lnTo>
                <a:lnTo>
                  <a:pt x="5619" y="11319"/>
                </a:lnTo>
                <a:lnTo>
                  <a:pt x="5628" y="11320"/>
                </a:lnTo>
                <a:lnTo>
                  <a:pt x="5635" y="11321"/>
                </a:lnTo>
                <a:lnTo>
                  <a:pt x="5641" y="11323"/>
                </a:lnTo>
                <a:lnTo>
                  <a:pt x="5646" y="11326"/>
                </a:lnTo>
                <a:lnTo>
                  <a:pt x="5650" y="11329"/>
                </a:lnTo>
                <a:lnTo>
                  <a:pt x="5653" y="11332"/>
                </a:lnTo>
                <a:lnTo>
                  <a:pt x="5655" y="11336"/>
                </a:lnTo>
                <a:lnTo>
                  <a:pt x="5656" y="11341"/>
                </a:lnTo>
                <a:lnTo>
                  <a:pt x="5656" y="11345"/>
                </a:lnTo>
                <a:lnTo>
                  <a:pt x="5656" y="11349"/>
                </a:lnTo>
                <a:lnTo>
                  <a:pt x="5655" y="11353"/>
                </a:lnTo>
                <a:lnTo>
                  <a:pt x="5654" y="11357"/>
                </a:lnTo>
                <a:lnTo>
                  <a:pt x="5650" y="11365"/>
                </a:lnTo>
                <a:lnTo>
                  <a:pt x="5644" y="11372"/>
                </a:lnTo>
                <a:lnTo>
                  <a:pt x="5637" y="11377"/>
                </a:lnTo>
                <a:lnTo>
                  <a:pt x="5631" y="11379"/>
                </a:lnTo>
                <a:lnTo>
                  <a:pt x="5628" y="11380"/>
                </a:lnTo>
                <a:lnTo>
                  <a:pt x="5625" y="11379"/>
                </a:lnTo>
                <a:lnTo>
                  <a:pt x="5622" y="11378"/>
                </a:lnTo>
                <a:lnTo>
                  <a:pt x="5620" y="11376"/>
                </a:lnTo>
                <a:lnTo>
                  <a:pt x="5618" y="11373"/>
                </a:lnTo>
                <a:lnTo>
                  <a:pt x="5615" y="11369"/>
                </a:lnTo>
                <a:lnTo>
                  <a:pt x="5614" y="11364"/>
                </a:lnTo>
                <a:lnTo>
                  <a:pt x="5614" y="11357"/>
                </a:lnTo>
                <a:lnTo>
                  <a:pt x="5614" y="11350"/>
                </a:lnTo>
                <a:lnTo>
                  <a:pt x="5615" y="11341"/>
                </a:lnTo>
                <a:lnTo>
                  <a:pt x="5616" y="11330"/>
                </a:lnTo>
                <a:lnTo>
                  <a:pt x="5619" y="11319"/>
                </a:lnTo>
                <a:lnTo>
                  <a:pt x="5608" y="11320"/>
                </a:lnTo>
                <a:lnTo>
                  <a:pt x="5599" y="11320"/>
                </a:lnTo>
                <a:lnTo>
                  <a:pt x="5590" y="11320"/>
                </a:lnTo>
                <a:lnTo>
                  <a:pt x="5583" y="11318"/>
                </a:lnTo>
                <a:lnTo>
                  <a:pt x="5577" y="11315"/>
                </a:lnTo>
                <a:lnTo>
                  <a:pt x="5570" y="11311"/>
                </a:lnTo>
                <a:lnTo>
                  <a:pt x="5565" y="11307"/>
                </a:lnTo>
                <a:lnTo>
                  <a:pt x="5561" y="11303"/>
                </a:lnTo>
                <a:lnTo>
                  <a:pt x="5557" y="11297"/>
                </a:lnTo>
                <a:lnTo>
                  <a:pt x="5554" y="11291"/>
                </a:lnTo>
                <a:lnTo>
                  <a:pt x="5551" y="11285"/>
                </a:lnTo>
                <a:lnTo>
                  <a:pt x="5549" y="11278"/>
                </a:lnTo>
                <a:lnTo>
                  <a:pt x="5545" y="11263"/>
                </a:lnTo>
                <a:lnTo>
                  <a:pt x="5543" y="11247"/>
                </a:lnTo>
                <a:lnTo>
                  <a:pt x="5540" y="11230"/>
                </a:lnTo>
                <a:lnTo>
                  <a:pt x="5538" y="11215"/>
                </a:lnTo>
                <a:lnTo>
                  <a:pt x="5535" y="11200"/>
                </a:lnTo>
                <a:lnTo>
                  <a:pt x="5529" y="11186"/>
                </a:lnTo>
                <a:lnTo>
                  <a:pt x="5527" y="11180"/>
                </a:lnTo>
                <a:lnTo>
                  <a:pt x="5523" y="11174"/>
                </a:lnTo>
                <a:lnTo>
                  <a:pt x="5519" y="11169"/>
                </a:lnTo>
                <a:lnTo>
                  <a:pt x="5515" y="11164"/>
                </a:lnTo>
                <a:lnTo>
                  <a:pt x="5509" y="11160"/>
                </a:lnTo>
                <a:lnTo>
                  <a:pt x="5503" y="11157"/>
                </a:lnTo>
                <a:lnTo>
                  <a:pt x="5496" y="11155"/>
                </a:lnTo>
                <a:lnTo>
                  <a:pt x="5487" y="11154"/>
                </a:lnTo>
                <a:lnTo>
                  <a:pt x="5488" y="11167"/>
                </a:lnTo>
                <a:lnTo>
                  <a:pt x="5487" y="11178"/>
                </a:lnTo>
                <a:lnTo>
                  <a:pt x="5486" y="11187"/>
                </a:lnTo>
                <a:lnTo>
                  <a:pt x="5484" y="11196"/>
                </a:lnTo>
                <a:lnTo>
                  <a:pt x="5482" y="11203"/>
                </a:lnTo>
                <a:lnTo>
                  <a:pt x="5479" y="11208"/>
                </a:lnTo>
                <a:lnTo>
                  <a:pt x="5476" y="11213"/>
                </a:lnTo>
                <a:lnTo>
                  <a:pt x="5473" y="11217"/>
                </a:lnTo>
                <a:lnTo>
                  <a:pt x="5469" y="11219"/>
                </a:lnTo>
                <a:lnTo>
                  <a:pt x="5464" y="11220"/>
                </a:lnTo>
                <a:lnTo>
                  <a:pt x="5460" y="11221"/>
                </a:lnTo>
                <a:lnTo>
                  <a:pt x="5456" y="11220"/>
                </a:lnTo>
                <a:lnTo>
                  <a:pt x="5453" y="11219"/>
                </a:lnTo>
                <a:lnTo>
                  <a:pt x="5449" y="11217"/>
                </a:lnTo>
                <a:lnTo>
                  <a:pt x="5445" y="11215"/>
                </a:lnTo>
                <a:lnTo>
                  <a:pt x="5441" y="11212"/>
                </a:lnTo>
                <a:lnTo>
                  <a:pt x="5439" y="11208"/>
                </a:lnTo>
                <a:lnTo>
                  <a:pt x="5436" y="11204"/>
                </a:lnTo>
                <a:lnTo>
                  <a:pt x="5434" y="11201"/>
                </a:lnTo>
                <a:lnTo>
                  <a:pt x="5433" y="11196"/>
                </a:lnTo>
                <a:lnTo>
                  <a:pt x="5432" y="11192"/>
                </a:lnTo>
                <a:lnTo>
                  <a:pt x="5432" y="11187"/>
                </a:lnTo>
                <a:lnTo>
                  <a:pt x="5433" y="11183"/>
                </a:lnTo>
                <a:lnTo>
                  <a:pt x="5434" y="11178"/>
                </a:lnTo>
                <a:lnTo>
                  <a:pt x="5437" y="11174"/>
                </a:lnTo>
                <a:lnTo>
                  <a:pt x="5440" y="11170"/>
                </a:lnTo>
                <a:lnTo>
                  <a:pt x="5445" y="11167"/>
                </a:lnTo>
                <a:lnTo>
                  <a:pt x="5451" y="11162"/>
                </a:lnTo>
                <a:lnTo>
                  <a:pt x="5458" y="11160"/>
                </a:lnTo>
                <a:lnTo>
                  <a:pt x="5466" y="11157"/>
                </a:lnTo>
                <a:lnTo>
                  <a:pt x="5477" y="11155"/>
                </a:lnTo>
                <a:lnTo>
                  <a:pt x="5487" y="11154"/>
                </a:lnTo>
                <a:lnTo>
                  <a:pt x="5480" y="11149"/>
                </a:lnTo>
                <a:lnTo>
                  <a:pt x="5474" y="11143"/>
                </a:lnTo>
                <a:lnTo>
                  <a:pt x="5469" y="11137"/>
                </a:lnTo>
                <a:lnTo>
                  <a:pt x="5465" y="11131"/>
                </a:lnTo>
                <a:lnTo>
                  <a:pt x="5462" y="11124"/>
                </a:lnTo>
                <a:lnTo>
                  <a:pt x="5461" y="11116"/>
                </a:lnTo>
                <a:lnTo>
                  <a:pt x="5460" y="11108"/>
                </a:lnTo>
                <a:lnTo>
                  <a:pt x="5460" y="11099"/>
                </a:lnTo>
                <a:lnTo>
                  <a:pt x="5462" y="11083"/>
                </a:lnTo>
                <a:lnTo>
                  <a:pt x="5466" y="11065"/>
                </a:lnTo>
                <a:lnTo>
                  <a:pt x="5473" y="11046"/>
                </a:lnTo>
                <a:lnTo>
                  <a:pt x="5479" y="11027"/>
                </a:lnTo>
                <a:lnTo>
                  <a:pt x="5484" y="11007"/>
                </a:lnTo>
                <a:lnTo>
                  <a:pt x="5490" y="10988"/>
                </a:lnTo>
                <a:lnTo>
                  <a:pt x="5492" y="10979"/>
                </a:lnTo>
                <a:lnTo>
                  <a:pt x="5493" y="10969"/>
                </a:lnTo>
                <a:lnTo>
                  <a:pt x="5494" y="10961"/>
                </a:lnTo>
                <a:lnTo>
                  <a:pt x="5494" y="10952"/>
                </a:lnTo>
                <a:lnTo>
                  <a:pt x="5493" y="10943"/>
                </a:lnTo>
                <a:lnTo>
                  <a:pt x="5491" y="10935"/>
                </a:lnTo>
                <a:lnTo>
                  <a:pt x="5488" y="10926"/>
                </a:lnTo>
                <a:lnTo>
                  <a:pt x="5484" y="10919"/>
                </a:lnTo>
                <a:lnTo>
                  <a:pt x="5479" y="10912"/>
                </a:lnTo>
                <a:lnTo>
                  <a:pt x="5473" y="10904"/>
                </a:lnTo>
                <a:lnTo>
                  <a:pt x="5464" y="10898"/>
                </a:lnTo>
                <a:lnTo>
                  <a:pt x="5455" y="10892"/>
                </a:lnTo>
                <a:lnTo>
                  <a:pt x="5456" y="10905"/>
                </a:lnTo>
                <a:lnTo>
                  <a:pt x="5456" y="10917"/>
                </a:lnTo>
                <a:lnTo>
                  <a:pt x="5454" y="10927"/>
                </a:lnTo>
                <a:lnTo>
                  <a:pt x="5450" y="10936"/>
                </a:lnTo>
                <a:lnTo>
                  <a:pt x="5445" y="10943"/>
                </a:lnTo>
                <a:lnTo>
                  <a:pt x="5439" y="10949"/>
                </a:lnTo>
                <a:lnTo>
                  <a:pt x="5431" y="10954"/>
                </a:lnTo>
                <a:lnTo>
                  <a:pt x="5422" y="10958"/>
                </a:lnTo>
                <a:lnTo>
                  <a:pt x="5418" y="10965"/>
                </a:lnTo>
                <a:lnTo>
                  <a:pt x="5415" y="10972"/>
                </a:lnTo>
                <a:lnTo>
                  <a:pt x="5411" y="10975"/>
                </a:lnTo>
                <a:lnTo>
                  <a:pt x="5408" y="10977"/>
                </a:lnTo>
                <a:lnTo>
                  <a:pt x="5406" y="10978"/>
                </a:lnTo>
                <a:lnTo>
                  <a:pt x="5402" y="10978"/>
                </a:lnTo>
                <a:lnTo>
                  <a:pt x="5401" y="10976"/>
                </a:lnTo>
                <a:lnTo>
                  <a:pt x="5399" y="10974"/>
                </a:lnTo>
                <a:lnTo>
                  <a:pt x="5399" y="10972"/>
                </a:lnTo>
                <a:lnTo>
                  <a:pt x="5399" y="10968"/>
                </a:lnTo>
                <a:lnTo>
                  <a:pt x="5400" y="10965"/>
                </a:lnTo>
                <a:lnTo>
                  <a:pt x="5402" y="10963"/>
                </a:lnTo>
                <a:lnTo>
                  <a:pt x="5406" y="10960"/>
                </a:lnTo>
                <a:lnTo>
                  <a:pt x="5410" y="10959"/>
                </a:lnTo>
                <a:lnTo>
                  <a:pt x="5415" y="10958"/>
                </a:lnTo>
                <a:lnTo>
                  <a:pt x="5422" y="10958"/>
                </a:lnTo>
                <a:lnTo>
                  <a:pt x="5423" y="10944"/>
                </a:lnTo>
                <a:lnTo>
                  <a:pt x="5423" y="10933"/>
                </a:lnTo>
                <a:lnTo>
                  <a:pt x="5421" y="10922"/>
                </a:lnTo>
                <a:lnTo>
                  <a:pt x="5417" y="10913"/>
                </a:lnTo>
                <a:lnTo>
                  <a:pt x="5413" y="10905"/>
                </a:lnTo>
                <a:lnTo>
                  <a:pt x="5406" y="10900"/>
                </a:lnTo>
                <a:lnTo>
                  <a:pt x="5398" y="10895"/>
                </a:lnTo>
                <a:lnTo>
                  <a:pt x="5390" y="10892"/>
                </a:lnTo>
                <a:lnTo>
                  <a:pt x="5385" y="10897"/>
                </a:lnTo>
                <a:lnTo>
                  <a:pt x="5380" y="10903"/>
                </a:lnTo>
                <a:lnTo>
                  <a:pt x="5377" y="10910"/>
                </a:lnTo>
                <a:lnTo>
                  <a:pt x="5374" y="10917"/>
                </a:lnTo>
                <a:lnTo>
                  <a:pt x="5369" y="10933"/>
                </a:lnTo>
                <a:lnTo>
                  <a:pt x="5364" y="10947"/>
                </a:lnTo>
                <a:lnTo>
                  <a:pt x="5360" y="10956"/>
                </a:lnTo>
                <a:lnTo>
                  <a:pt x="5357" y="10962"/>
                </a:lnTo>
                <a:lnTo>
                  <a:pt x="5354" y="10969"/>
                </a:lnTo>
                <a:lnTo>
                  <a:pt x="5350" y="10975"/>
                </a:lnTo>
                <a:lnTo>
                  <a:pt x="5345" y="10980"/>
                </a:lnTo>
                <a:lnTo>
                  <a:pt x="5338" y="10985"/>
                </a:lnTo>
                <a:lnTo>
                  <a:pt x="5332" y="10988"/>
                </a:lnTo>
                <a:lnTo>
                  <a:pt x="5324" y="10990"/>
                </a:lnTo>
                <a:lnTo>
                  <a:pt x="5325" y="10981"/>
                </a:lnTo>
                <a:lnTo>
                  <a:pt x="5325" y="10973"/>
                </a:lnTo>
                <a:lnTo>
                  <a:pt x="5325" y="10965"/>
                </a:lnTo>
                <a:lnTo>
                  <a:pt x="5323" y="10959"/>
                </a:lnTo>
                <a:lnTo>
                  <a:pt x="5317" y="10947"/>
                </a:lnTo>
                <a:lnTo>
                  <a:pt x="5311" y="10937"/>
                </a:lnTo>
                <a:lnTo>
                  <a:pt x="5305" y="10927"/>
                </a:lnTo>
                <a:lnTo>
                  <a:pt x="5299" y="10918"/>
                </a:lnTo>
                <a:lnTo>
                  <a:pt x="5295" y="10912"/>
                </a:lnTo>
                <a:lnTo>
                  <a:pt x="5293" y="10906"/>
                </a:lnTo>
                <a:lnTo>
                  <a:pt x="5292" y="10899"/>
                </a:lnTo>
                <a:lnTo>
                  <a:pt x="5291" y="10892"/>
                </a:lnTo>
                <a:lnTo>
                  <a:pt x="5281" y="10871"/>
                </a:lnTo>
                <a:lnTo>
                  <a:pt x="5272" y="10849"/>
                </a:lnTo>
                <a:lnTo>
                  <a:pt x="5265" y="10826"/>
                </a:lnTo>
                <a:lnTo>
                  <a:pt x="5259" y="10802"/>
                </a:lnTo>
                <a:lnTo>
                  <a:pt x="5248" y="10750"/>
                </a:lnTo>
                <a:lnTo>
                  <a:pt x="5239" y="10698"/>
                </a:lnTo>
                <a:lnTo>
                  <a:pt x="5230" y="10645"/>
                </a:lnTo>
                <a:lnTo>
                  <a:pt x="5221" y="10594"/>
                </a:lnTo>
                <a:lnTo>
                  <a:pt x="5215" y="10569"/>
                </a:lnTo>
                <a:lnTo>
                  <a:pt x="5208" y="10544"/>
                </a:lnTo>
                <a:lnTo>
                  <a:pt x="5201" y="10521"/>
                </a:lnTo>
                <a:lnTo>
                  <a:pt x="5193" y="10499"/>
                </a:lnTo>
                <a:lnTo>
                  <a:pt x="5200" y="10495"/>
                </a:lnTo>
                <a:lnTo>
                  <a:pt x="5206" y="10492"/>
                </a:lnTo>
                <a:lnTo>
                  <a:pt x="5213" y="10487"/>
                </a:lnTo>
                <a:lnTo>
                  <a:pt x="5218" y="10482"/>
                </a:lnTo>
                <a:lnTo>
                  <a:pt x="5222" y="10475"/>
                </a:lnTo>
                <a:lnTo>
                  <a:pt x="5226" y="10467"/>
                </a:lnTo>
                <a:lnTo>
                  <a:pt x="5230" y="10460"/>
                </a:lnTo>
                <a:lnTo>
                  <a:pt x="5234" y="10450"/>
                </a:lnTo>
                <a:lnTo>
                  <a:pt x="5240" y="10433"/>
                </a:lnTo>
                <a:lnTo>
                  <a:pt x="5244" y="10413"/>
                </a:lnTo>
                <a:lnTo>
                  <a:pt x="5248" y="10393"/>
                </a:lnTo>
                <a:lnTo>
                  <a:pt x="5252" y="10374"/>
                </a:lnTo>
                <a:lnTo>
                  <a:pt x="5256" y="10355"/>
                </a:lnTo>
                <a:lnTo>
                  <a:pt x="5261" y="10339"/>
                </a:lnTo>
                <a:lnTo>
                  <a:pt x="5263" y="10333"/>
                </a:lnTo>
                <a:lnTo>
                  <a:pt x="5266" y="10327"/>
                </a:lnTo>
                <a:lnTo>
                  <a:pt x="5269" y="10321"/>
                </a:lnTo>
                <a:lnTo>
                  <a:pt x="5273" y="10317"/>
                </a:lnTo>
                <a:lnTo>
                  <a:pt x="5278" y="10315"/>
                </a:lnTo>
                <a:lnTo>
                  <a:pt x="5282" y="10313"/>
                </a:lnTo>
                <a:lnTo>
                  <a:pt x="5287" y="10313"/>
                </a:lnTo>
                <a:lnTo>
                  <a:pt x="5293" y="10314"/>
                </a:lnTo>
                <a:lnTo>
                  <a:pt x="5300" y="10316"/>
                </a:lnTo>
                <a:lnTo>
                  <a:pt x="5307" y="10320"/>
                </a:lnTo>
                <a:lnTo>
                  <a:pt x="5315" y="10327"/>
                </a:lnTo>
                <a:lnTo>
                  <a:pt x="5324" y="10335"/>
                </a:lnTo>
                <a:lnTo>
                  <a:pt x="5326" y="10316"/>
                </a:lnTo>
                <a:lnTo>
                  <a:pt x="5326" y="10299"/>
                </a:lnTo>
                <a:lnTo>
                  <a:pt x="5324" y="10284"/>
                </a:lnTo>
                <a:lnTo>
                  <a:pt x="5321" y="10270"/>
                </a:lnTo>
                <a:lnTo>
                  <a:pt x="5312" y="10246"/>
                </a:lnTo>
                <a:lnTo>
                  <a:pt x="5305" y="10225"/>
                </a:lnTo>
                <a:lnTo>
                  <a:pt x="5303" y="10217"/>
                </a:lnTo>
                <a:lnTo>
                  <a:pt x="5302" y="10208"/>
                </a:lnTo>
                <a:lnTo>
                  <a:pt x="5303" y="10205"/>
                </a:lnTo>
                <a:lnTo>
                  <a:pt x="5304" y="10201"/>
                </a:lnTo>
                <a:lnTo>
                  <a:pt x="5305" y="10198"/>
                </a:lnTo>
                <a:lnTo>
                  <a:pt x="5307" y="10195"/>
                </a:lnTo>
                <a:lnTo>
                  <a:pt x="5310" y="10191"/>
                </a:lnTo>
                <a:lnTo>
                  <a:pt x="5314" y="10188"/>
                </a:lnTo>
                <a:lnTo>
                  <a:pt x="5318" y="10185"/>
                </a:lnTo>
                <a:lnTo>
                  <a:pt x="5324" y="10182"/>
                </a:lnTo>
                <a:lnTo>
                  <a:pt x="5338" y="10177"/>
                </a:lnTo>
                <a:lnTo>
                  <a:pt x="5356" y="10170"/>
                </a:lnTo>
                <a:lnTo>
                  <a:pt x="5355" y="10183"/>
                </a:lnTo>
                <a:lnTo>
                  <a:pt x="5354" y="10194"/>
                </a:lnTo>
                <a:lnTo>
                  <a:pt x="5353" y="10205"/>
                </a:lnTo>
                <a:lnTo>
                  <a:pt x="5354" y="10214"/>
                </a:lnTo>
                <a:lnTo>
                  <a:pt x="5355" y="10224"/>
                </a:lnTo>
                <a:lnTo>
                  <a:pt x="5357" y="10232"/>
                </a:lnTo>
                <a:lnTo>
                  <a:pt x="5359" y="10240"/>
                </a:lnTo>
                <a:lnTo>
                  <a:pt x="5364" y="10246"/>
                </a:lnTo>
                <a:lnTo>
                  <a:pt x="5368" y="10252"/>
                </a:lnTo>
                <a:lnTo>
                  <a:pt x="5373" y="10257"/>
                </a:lnTo>
                <a:lnTo>
                  <a:pt x="5378" y="10262"/>
                </a:lnTo>
                <a:lnTo>
                  <a:pt x="5386" y="10265"/>
                </a:lnTo>
                <a:lnTo>
                  <a:pt x="5393" y="10267"/>
                </a:lnTo>
                <a:lnTo>
                  <a:pt x="5402" y="10269"/>
                </a:lnTo>
                <a:lnTo>
                  <a:pt x="5412" y="10269"/>
                </a:lnTo>
                <a:lnTo>
                  <a:pt x="5422" y="10269"/>
                </a:lnTo>
                <a:lnTo>
                  <a:pt x="5419" y="10259"/>
                </a:lnTo>
                <a:lnTo>
                  <a:pt x="5417" y="10248"/>
                </a:lnTo>
                <a:lnTo>
                  <a:pt x="5415" y="10237"/>
                </a:lnTo>
                <a:lnTo>
                  <a:pt x="5413" y="10224"/>
                </a:lnTo>
                <a:lnTo>
                  <a:pt x="5412" y="10198"/>
                </a:lnTo>
                <a:lnTo>
                  <a:pt x="5411" y="10169"/>
                </a:lnTo>
                <a:lnTo>
                  <a:pt x="5411" y="10110"/>
                </a:lnTo>
                <a:lnTo>
                  <a:pt x="5409" y="10048"/>
                </a:lnTo>
                <a:lnTo>
                  <a:pt x="5408" y="10017"/>
                </a:lnTo>
                <a:lnTo>
                  <a:pt x="5403" y="9987"/>
                </a:lnTo>
                <a:lnTo>
                  <a:pt x="5401" y="9972"/>
                </a:lnTo>
                <a:lnTo>
                  <a:pt x="5398" y="9958"/>
                </a:lnTo>
                <a:lnTo>
                  <a:pt x="5394" y="9944"/>
                </a:lnTo>
                <a:lnTo>
                  <a:pt x="5390" y="9930"/>
                </a:lnTo>
                <a:lnTo>
                  <a:pt x="5385" y="9918"/>
                </a:lnTo>
                <a:lnTo>
                  <a:pt x="5378" y="9905"/>
                </a:lnTo>
                <a:lnTo>
                  <a:pt x="5372" y="9893"/>
                </a:lnTo>
                <a:lnTo>
                  <a:pt x="5365" y="9881"/>
                </a:lnTo>
                <a:lnTo>
                  <a:pt x="5356" y="9871"/>
                </a:lnTo>
                <a:lnTo>
                  <a:pt x="5346" y="9860"/>
                </a:lnTo>
                <a:lnTo>
                  <a:pt x="5335" y="9852"/>
                </a:lnTo>
                <a:lnTo>
                  <a:pt x="5324" y="9843"/>
                </a:lnTo>
                <a:lnTo>
                  <a:pt x="5321" y="9862"/>
                </a:lnTo>
                <a:lnTo>
                  <a:pt x="5320" y="9880"/>
                </a:lnTo>
                <a:lnTo>
                  <a:pt x="5318" y="9897"/>
                </a:lnTo>
                <a:lnTo>
                  <a:pt x="5320" y="9913"/>
                </a:lnTo>
                <a:lnTo>
                  <a:pt x="5321" y="9928"/>
                </a:lnTo>
                <a:lnTo>
                  <a:pt x="5323" y="9942"/>
                </a:lnTo>
                <a:lnTo>
                  <a:pt x="5326" y="9956"/>
                </a:lnTo>
                <a:lnTo>
                  <a:pt x="5329" y="9969"/>
                </a:lnTo>
                <a:lnTo>
                  <a:pt x="5336" y="9994"/>
                </a:lnTo>
                <a:lnTo>
                  <a:pt x="5345" y="10019"/>
                </a:lnTo>
                <a:lnTo>
                  <a:pt x="5348" y="10032"/>
                </a:lnTo>
                <a:lnTo>
                  <a:pt x="5351" y="10045"/>
                </a:lnTo>
                <a:lnTo>
                  <a:pt x="5354" y="10058"/>
                </a:lnTo>
                <a:lnTo>
                  <a:pt x="5356" y="10072"/>
                </a:lnTo>
                <a:lnTo>
                  <a:pt x="5342" y="10074"/>
                </a:lnTo>
                <a:lnTo>
                  <a:pt x="5328" y="10074"/>
                </a:lnTo>
                <a:lnTo>
                  <a:pt x="5316" y="10074"/>
                </a:lnTo>
                <a:lnTo>
                  <a:pt x="5306" y="10072"/>
                </a:lnTo>
                <a:lnTo>
                  <a:pt x="5296" y="10070"/>
                </a:lnTo>
                <a:lnTo>
                  <a:pt x="5290" y="10067"/>
                </a:lnTo>
                <a:lnTo>
                  <a:pt x="5284" y="10064"/>
                </a:lnTo>
                <a:lnTo>
                  <a:pt x="5279" y="10059"/>
                </a:lnTo>
                <a:lnTo>
                  <a:pt x="5275" y="10054"/>
                </a:lnTo>
                <a:lnTo>
                  <a:pt x="5272" y="10049"/>
                </a:lnTo>
                <a:lnTo>
                  <a:pt x="5270" y="10043"/>
                </a:lnTo>
                <a:lnTo>
                  <a:pt x="5269" y="10036"/>
                </a:lnTo>
                <a:lnTo>
                  <a:pt x="5269" y="10023"/>
                </a:lnTo>
                <a:lnTo>
                  <a:pt x="5271" y="10009"/>
                </a:lnTo>
                <a:lnTo>
                  <a:pt x="5278" y="9979"/>
                </a:lnTo>
                <a:lnTo>
                  <a:pt x="5282" y="9949"/>
                </a:lnTo>
                <a:lnTo>
                  <a:pt x="5282" y="9942"/>
                </a:lnTo>
                <a:lnTo>
                  <a:pt x="5281" y="9936"/>
                </a:lnTo>
                <a:lnTo>
                  <a:pt x="5280" y="9930"/>
                </a:lnTo>
                <a:lnTo>
                  <a:pt x="5278" y="9925"/>
                </a:lnTo>
                <a:lnTo>
                  <a:pt x="5274" y="9920"/>
                </a:lnTo>
                <a:lnTo>
                  <a:pt x="5270" y="9916"/>
                </a:lnTo>
                <a:lnTo>
                  <a:pt x="5265" y="9911"/>
                </a:lnTo>
                <a:lnTo>
                  <a:pt x="5259" y="9908"/>
                </a:lnTo>
                <a:lnTo>
                  <a:pt x="5260" y="9918"/>
                </a:lnTo>
                <a:lnTo>
                  <a:pt x="5259" y="9925"/>
                </a:lnTo>
                <a:lnTo>
                  <a:pt x="5256" y="9930"/>
                </a:lnTo>
                <a:lnTo>
                  <a:pt x="5251" y="9935"/>
                </a:lnTo>
                <a:lnTo>
                  <a:pt x="5246" y="9938"/>
                </a:lnTo>
                <a:lnTo>
                  <a:pt x="5240" y="9939"/>
                </a:lnTo>
                <a:lnTo>
                  <a:pt x="5232" y="9941"/>
                </a:lnTo>
                <a:lnTo>
                  <a:pt x="5225" y="9941"/>
                </a:lnTo>
                <a:lnTo>
                  <a:pt x="5231" y="9924"/>
                </a:lnTo>
                <a:lnTo>
                  <a:pt x="5238" y="9908"/>
                </a:lnTo>
                <a:lnTo>
                  <a:pt x="5245" y="9894"/>
                </a:lnTo>
                <a:lnTo>
                  <a:pt x="5254" y="9880"/>
                </a:lnTo>
                <a:lnTo>
                  <a:pt x="5272" y="9854"/>
                </a:lnTo>
                <a:lnTo>
                  <a:pt x="5293" y="9829"/>
                </a:lnTo>
                <a:lnTo>
                  <a:pt x="5303" y="9816"/>
                </a:lnTo>
                <a:lnTo>
                  <a:pt x="5312" y="9803"/>
                </a:lnTo>
                <a:lnTo>
                  <a:pt x="5322" y="9790"/>
                </a:lnTo>
                <a:lnTo>
                  <a:pt x="5331" y="9776"/>
                </a:lnTo>
                <a:lnTo>
                  <a:pt x="5338" y="9762"/>
                </a:lnTo>
                <a:lnTo>
                  <a:pt x="5346" y="9746"/>
                </a:lnTo>
                <a:lnTo>
                  <a:pt x="5352" y="9730"/>
                </a:lnTo>
                <a:lnTo>
                  <a:pt x="5356" y="9712"/>
                </a:lnTo>
                <a:lnTo>
                  <a:pt x="5347" y="9714"/>
                </a:lnTo>
                <a:lnTo>
                  <a:pt x="5337" y="9714"/>
                </a:lnTo>
                <a:lnTo>
                  <a:pt x="5329" y="9713"/>
                </a:lnTo>
                <a:lnTo>
                  <a:pt x="5321" y="9711"/>
                </a:lnTo>
                <a:lnTo>
                  <a:pt x="5314" y="9707"/>
                </a:lnTo>
                <a:lnTo>
                  <a:pt x="5308" y="9702"/>
                </a:lnTo>
                <a:lnTo>
                  <a:pt x="5303" y="9694"/>
                </a:lnTo>
                <a:lnTo>
                  <a:pt x="5298" y="9687"/>
                </a:lnTo>
                <a:lnTo>
                  <a:pt x="5293" y="9679"/>
                </a:lnTo>
                <a:lnTo>
                  <a:pt x="5290" y="9669"/>
                </a:lnTo>
                <a:lnTo>
                  <a:pt x="5287" y="9659"/>
                </a:lnTo>
                <a:lnTo>
                  <a:pt x="5285" y="9647"/>
                </a:lnTo>
                <a:lnTo>
                  <a:pt x="5283" y="9636"/>
                </a:lnTo>
                <a:lnTo>
                  <a:pt x="5282" y="9624"/>
                </a:lnTo>
                <a:lnTo>
                  <a:pt x="5281" y="9612"/>
                </a:lnTo>
                <a:lnTo>
                  <a:pt x="5281" y="9599"/>
                </a:lnTo>
                <a:lnTo>
                  <a:pt x="5282" y="9574"/>
                </a:lnTo>
                <a:lnTo>
                  <a:pt x="5285" y="9549"/>
                </a:lnTo>
                <a:lnTo>
                  <a:pt x="5289" y="9525"/>
                </a:lnTo>
                <a:lnTo>
                  <a:pt x="5294" y="9502"/>
                </a:lnTo>
                <a:lnTo>
                  <a:pt x="5298" y="9492"/>
                </a:lnTo>
                <a:lnTo>
                  <a:pt x="5301" y="9483"/>
                </a:lnTo>
                <a:lnTo>
                  <a:pt x="5304" y="9474"/>
                </a:lnTo>
                <a:lnTo>
                  <a:pt x="5308" y="9467"/>
                </a:lnTo>
                <a:lnTo>
                  <a:pt x="5311" y="9461"/>
                </a:lnTo>
                <a:lnTo>
                  <a:pt x="5315" y="9455"/>
                </a:lnTo>
                <a:lnTo>
                  <a:pt x="5320" y="9452"/>
                </a:lnTo>
                <a:lnTo>
                  <a:pt x="5324" y="9449"/>
                </a:lnTo>
                <a:lnTo>
                  <a:pt x="5332" y="9453"/>
                </a:lnTo>
                <a:lnTo>
                  <a:pt x="5341" y="9459"/>
                </a:lnTo>
                <a:lnTo>
                  <a:pt x="5347" y="9463"/>
                </a:lnTo>
                <a:lnTo>
                  <a:pt x="5352" y="9467"/>
                </a:lnTo>
                <a:lnTo>
                  <a:pt x="5357" y="9471"/>
                </a:lnTo>
                <a:lnTo>
                  <a:pt x="5360" y="9475"/>
                </a:lnTo>
                <a:lnTo>
                  <a:pt x="5364" y="9479"/>
                </a:lnTo>
                <a:lnTo>
                  <a:pt x="5366" y="9484"/>
                </a:lnTo>
                <a:lnTo>
                  <a:pt x="5369" y="9492"/>
                </a:lnTo>
                <a:lnTo>
                  <a:pt x="5371" y="9500"/>
                </a:lnTo>
                <a:lnTo>
                  <a:pt x="5371" y="9509"/>
                </a:lnTo>
                <a:lnTo>
                  <a:pt x="5370" y="9518"/>
                </a:lnTo>
                <a:lnTo>
                  <a:pt x="5370" y="9526"/>
                </a:lnTo>
                <a:lnTo>
                  <a:pt x="5370" y="9534"/>
                </a:lnTo>
                <a:lnTo>
                  <a:pt x="5372" y="9542"/>
                </a:lnTo>
                <a:lnTo>
                  <a:pt x="5376" y="9551"/>
                </a:lnTo>
                <a:lnTo>
                  <a:pt x="5378" y="9554"/>
                </a:lnTo>
                <a:lnTo>
                  <a:pt x="5382" y="9558"/>
                </a:lnTo>
                <a:lnTo>
                  <a:pt x="5387" y="9562"/>
                </a:lnTo>
                <a:lnTo>
                  <a:pt x="5391" y="9565"/>
                </a:lnTo>
                <a:lnTo>
                  <a:pt x="5405" y="9573"/>
                </a:lnTo>
                <a:lnTo>
                  <a:pt x="5422" y="9580"/>
                </a:lnTo>
                <a:lnTo>
                  <a:pt x="5422" y="9522"/>
                </a:lnTo>
                <a:lnTo>
                  <a:pt x="5423" y="9461"/>
                </a:lnTo>
                <a:lnTo>
                  <a:pt x="5423" y="9430"/>
                </a:lnTo>
                <a:lnTo>
                  <a:pt x="5423" y="9401"/>
                </a:lnTo>
                <a:lnTo>
                  <a:pt x="5422" y="9374"/>
                </a:lnTo>
                <a:lnTo>
                  <a:pt x="5420" y="9351"/>
                </a:lnTo>
                <a:lnTo>
                  <a:pt x="5418" y="9331"/>
                </a:lnTo>
                <a:lnTo>
                  <a:pt x="5414" y="9317"/>
                </a:lnTo>
                <a:lnTo>
                  <a:pt x="5412" y="9312"/>
                </a:lnTo>
                <a:lnTo>
                  <a:pt x="5409" y="9309"/>
                </a:lnTo>
                <a:lnTo>
                  <a:pt x="5406" y="9306"/>
                </a:lnTo>
                <a:lnTo>
                  <a:pt x="5402" y="9306"/>
                </a:lnTo>
                <a:lnTo>
                  <a:pt x="5398" y="9309"/>
                </a:lnTo>
                <a:lnTo>
                  <a:pt x="5394" y="9312"/>
                </a:lnTo>
                <a:lnTo>
                  <a:pt x="5389" y="9318"/>
                </a:lnTo>
                <a:lnTo>
                  <a:pt x="5384" y="9326"/>
                </a:lnTo>
                <a:lnTo>
                  <a:pt x="5377" y="9337"/>
                </a:lnTo>
                <a:lnTo>
                  <a:pt x="5371" y="9349"/>
                </a:lnTo>
                <a:lnTo>
                  <a:pt x="5365" y="9365"/>
                </a:lnTo>
                <a:lnTo>
                  <a:pt x="5356" y="9384"/>
                </a:lnTo>
                <a:lnTo>
                  <a:pt x="5359" y="9361"/>
                </a:lnTo>
                <a:lnTo>
                  <a:pt x="5363" y="9338"/>
                </a:lnTo>
                <a:lnTo>
                  <a:pt x="5366" y="9316"/>
                </a:lnTo>
                <a:lnTo>
                  <a:pt x="5370" y="9295"/>
                </a:lnTo>
                <a:lnTo>
                  <a:pt x="5375" y="9274"/>
                </a:lnTo>
                <a:lnTo>
                  <a:pt x="5380" y="9254"/>
                </a:lnTo>
                <a:lnTo>
                  <a:pt x="5386" y="9234"/>
                </a:lnTo>
                <a:lnTo>
                  <a:pt x="5392" y="9214"/>
                </a:lnTo>
                <a:lnTo>
                  <a:pt x="5406" y="9176"/>
                </a:lnTo>
                <a:lnTo>
                  <a:pt x="5420" y="9140"/>
                </a:lnTo>
                <a:lnTo>
                  <a:pt x="5436" y="9104"/>
                </a:lnTo>
                <a:lnTo>
                  <a:pt x="5452" y="9070"/>
                </a:lnTo>
                <a:lnTo>
                  <a:pt x="5467" y="9034"/>
                </a:lnTo>
                <a:lnTo>
                  <a:pt x="5483" y="8998"/>
                </a:lnTo>
                <a:lnTo>
                  <a:pt x="5498" y="8963"/>
                </a:lnTo>
                <a:lnTo>
                  <a:pt x="5513" y="8925"/>
                </a:lnTo>
                <a:lnTo>
                  <a:pt x="5525" y="8887"/>
                </a:lnTo>
                <a:lnTo>
                  <a:pt x="5537" y="8847"/>
                </a:lnTo>
                <a:lnTo>
                  <a:pt x="5542" y="8826"/>
                </a:lnTo>
                <a:lnTo>
                  <a:pt x="5546" y="8805"/>
                </a:lnTo>
                <a:lnTo>
                  <a:pt x="5550" y="8783"/>
                </a:lnTo>
                <a:lnTo>
                  <a:pt x="5554" y="8761"/>
                </a:lnTo>
                <a:lnTo>
                  <a:pt x="5551" y="8749"/>
                </a:lnTo>
                <a:lnTo>
                  <a:pt x="5549" y="8738"/>
                </a:lnTo>
                <a:lnTo>
                  <a:pt x="5548" y="8730"/>
                </a:lnTo>
                <a:lnTo>
                  <a:pt x="5548" y="8721"/>
                </a:lnTo>
                <a:lnTo>
                  <a:pt x="5549" y="8715"/>
                </a:lnTo>
                <a:lnTo>
                  <a:pt x="5550" y="8710"/>
                </a:lnTo>
                <a:lnTo>
                  <a:pt x="5551" y="8706"/>
                </a:lnTo>
                <a:lnTo>
                  <a:pt x="5554" y="8703"/>
                </a:lnTo>
                <a:lnTo>
                  <a:pt x="5557" y="8700"/>
                </a:lnTo>
                <a:lnTo>
                  <a:pt x="5560" y="8699"/>
                </a:lnTo>
                <a:lnTo>
                  <a:pt x="5562" y="8699"/>
                </a:lnTo>
                <a:lnTo>
                  <a:pt x="5565" y="8699"/>
                </a:lnTo>
                <a:lnTo>
                  <a:pt x="5572" y="8703"/>
                </a:lnTo>
                <a:lnTo>
                  <a:pt x="5579" y="8708"/>
                </a:lnTo>
                <a:lnTo>
                  <a:pt x="5584" y="8714"/>
                </a:lnTo>
                <a:lnTo>
                  <a:pt x="5588" y="8722"/>
                </a:lnTo>
                <a:lnTo>
                  <a:pt x="5590" y="8727"/>
                </a:lnTo>
                <a:lnTo>
                  <a:pt x="5590" y="8731"/>
                </a:lnTo>
                <a:lnTo>
                  <a:pt x="5591" y="8735"/>
                </a:lnTo>
                <a:lnTo>
                  <a:pt x="5590" y="8739"/>
                </a:lnTo>
                <a:lnTo>
                  <a:pt x="5589" y="8743"/>
                </a:lnTo>
                <a:lnTo>
                  <a:pt x="5587" y="8747"/>
                </a:lnTo>
                <a:lnTo>
                  <a:pt x="5584" y="8751"/>
                </a:lnTo>
                <a:lnTo>
                  <a:pt x="5581" y="8754"/>
                </a:lnTo>
                <a:lnTo>
                  <a:pt x="5576" y="8756"/>
                </a:lnTo>
                <a:lnTo>
                  <a:pt x="5569" y="8758"/>
                </a:lnTo>
                <a:lnTo>
                  <a:pt x="5562" y="8760"/>
                </a:lnTo>
                <a:lnTo>
                  <a:pt x="5554" y="8761"/>
                </a:lnTo>
                <a:lnTo>
                  <a:pt x="5555" y="8789"/>
                </a:lnTo>
                <a:lnTo>
                  <a:pt x="5557" y="8815"/>
                </a:lnTo>
                <a:lnTo>
                  <a:pt x="5560" y="8839"/>
                </a:lnTo>
                <a:lnTo>
                  <a:pt x="5562" y="8861"/>
                </a:lnTo>
                <a:lnTo>
                  <a:pt x="5568" y="8902"/>
                </a:lnTo>
                <a:lnTo>
                  <a:pt x="5573" y="8940"/>
                </a:lnTo>
                <a:lnTo>
                  <a:pt x="5576" y="8959"/>
                </a:lnTo>
                <a:lnTo>
                  <a:pt x="5577" y="8978"/>
                </a:lnTo>
                <a:lnTo>
                  <a:pt x="5577" y="8999"/>
                </a:lnTo>
                <a:lnTo>
                  <a:pt x="5575" y="9020"/>
                </a:lnTo>
                <a:lnTo>
                  <a:pt x="5572" y="9042"/>
                </a:lnTo>
                <a:lnTo>
                  <a:pt x="5568" y="9066"/>
                </a:lnTo>
                <a:lnTo>
                  <a:pt x="5562" y="9093"/>
                </a:lnTo>
                <a:lnTo>
                  <a:pt x="5554" y="9122"/>
                </a:lnTo>
                <a:lnTo>
                  <a:pt x="5569" y="9108"/>
                </a:lnTo>
                <a:lnTo>
                  <a:pt x="5582" y="9096"/>
                </a:lnTo>
                <a:lnTo>
                  <a:pt x="5594" y="9082"/>
                </a:lnTo>
                <a:lnTo>
                  <a:pt x="5605" y="9067"/>
                </a:lnTo>
                <a:lnTo>
                  <a:pt x="5614" y="9053"/>
                </a:lnTo>
                <a:lnTo>
                  <a:pt x="5622" y="9038"/>
                </a:lnTo>
                <a:lnTo>
                  <a:pt x="5628" y="9023"/>
                </a:lnTo>
                <a:lnTo>
                  <a:pt x="5633" y="9008"/>
                </a:lnTo>
                <a:lnTo>
                  <a:pt x="5639" y="8992"/>
                </a:lnTo>
                <a:lnTo>
                  <a:pt x="5642" y="8975"/>
                </a:lnTo>
                <a:lnTo>
                  <a:pt x="5644" y="8959"/>
                </a:lnTo>
                <a:lnTo>
                  <a:pt x="5646" y="8943"/>
                </a:lnTo>
                <a:lnTo>
                  <a:pt x="5648" y="8908"/>
                </a:lnTo>
                <a:lnTo>
                  <a:pt x="5649" y="8872"/>
                </a:lnTo>
                <a:lnTo>
                  <a:pt x="5648" y="8836"/>
                </a:lnTo>
                <a:lnTo>
                  <a:pt x="5647" y="8799"/>
                </a:lnTo>
                <a:lnTo>
                  <a:pt x="5647" y="8761"/>
                </a:lnTo>
                <a:lnTo>
                  <a:pt x="5649" y="8722"/>
                </a:lnTo>
                <a:lnTo>
                  <a:pt x="5650" y="8704"/>
                </a:lnTo>
                <a:lnTo>
                  <a:pt x="5652" y="8684"/>
                </a:lnTo>
                <a:lnTo>
                  <a:pt x="5655" y="8664"/>
                </a:lnTo>
                <a:lnTo>
                  <a:pt x="5659" y="8644"/>
                </a:lnTo>
                <a:lnTo>
                  <a:pt x="5664" y="8624"/>
                </a:lnTo>
                <a:lnTo>
                  <a:pt x="5670" y="8604"/>
                </a:lnTo>
                <a:lnTo>
                  <a:pt x="5676" y="8584"/>
                </a:lnTo>
                <a:lnTo>
                  <a:pt x="5685" y="8564"/>
                </a:lnTo>
                <a:lnTo>
                  <a:pt x="5674" y="8570"/>
                </a:lnTo>
                <a:lnTo>
                  <a:pt x="5664" y="8577"/>
                </a:lnTo>
                <a:lnTo>
                  <a:pt x="5653" y="8584"/>
                </a:lnTo>
                <a:lnTo>
                  <a:pt x="5644" y="8591"/>
                </a:lnTo>
                <a:lnTo>
                  <a:pt x="5634" y="8599"/>
                </a:lnTo>
                <a:lnTo>
                  <a:pt x="5626" y="8606"/>
                </a:lnTo>
                <a:lnTo>
                  <a:pt x="5616" y="8611"/>
                </a:lnTo>
                <a:lnTo>
                  <a:pt x="5608" y="8617"/>
                </a:lnTo>
                <a:lnTo>
                  <a:pt x="5601" y="8619"/>
                </a:lnTo>
                <a:lnTo>
                  <a:pt x="5592" y="8620"/>
                </a:lnTo>
                <a:lnTo>
                  <a:pt x="5589" y="8620"/>
                </a:lnTo>
                <a:lnTo>
                  <a:pt x="5585" y="8619"/>
                </a:lnTo>
                <a:lnTo>
                  <a:pt x="5582" y="8617"/>
                </a:lnTo>
                <a:lnTo>
                  <a:pt x="5579" y="8614"/>
                </a:lnTo>
                <a:lnTo>
                  <a:pt x="5575" y="8611"/>
                </a:lnTo>
                <a:lnTo>
                  <a:pt x="5571" y="8607"/>
                </a:lnTo>
                <a:lnTo>
                  <a:pt x="5568" y="8603"/>
                </a:lnTo>
                <a:lnTo>
                  <a:pt x="5565" y="8597"/>
                </a:lnTo>
                <a:lnTo>
                  <a:pt x="5559" y="8583"/>
                </a:lnTo>
                <a:lnTo>
                  <a:pt x="5554" y="8564"/>
                </a:lnTo>
                <a:lnTo>
                  <a:pt x="5566" y="8544"/>
                </a:lnTo>
                <a:lnTo>
                  <a:pt x="5579" y="8523"/>
                </a:lnTo>
                <a:lnTo>
                  <a:pt x="5590" y="8501"/>
                </a:lnTo>
                <a:lnTo>
                  <a:pt x="5601" y="8479"/>
                </a:lnTo>
                <a:lnTo>
                  <a:pt x="5611" y="8456"/>
                </a:lnTo>
                <a:lnTo>
                  <a:pt x="5619" y="8433"/>
                </a:lnTo>
                <a:lnTo>
                  <a:pt x="5626" y="8409"/>
                </a:lnTo>
                <a:lnTo>
                  <a:pt x="5631" y="8386"/>
                </a:lnTo>
                <a:lnTo>
                  <a:pt x="5633" y="8362"/>
                </a:lnTo>
                <a:lnTo>
                  <a:pt x="5634" y="8338"/>
                </a:lnTo>
                <a:lnTo>
                  <a:pt x="5634" y="8326"/>
                </a:lnTo>
                <a:lnTo>
                  <a:pt x="5633" y="8315"/>
                </a:lnTo>
                <a:lnTo>
                  <a:pt x="5632" y="8303"/>
                </a:lnTo>
                <a:lnTo>
                  <a:pt x="5630" y="8292"/>
                </a:lnTo>
                <a:lnTo>
                  <a:pt x="5627" y="8280"/>
                </a:lnTo>
                <a:lnTo>
                  <a:pt x="5623" y="8268"/>
                </a:lnTo>
                <a:lnTo>
                  <a:pt x="5619" y="8257"/>
                </a:lnTo>
                <a:lnTo>
                  <a:pt x="5614" y="8246"/>
                </a:lnTo>
                <a:lnTo>
                  <a:pt x="5608" y="8235"/>
                </a:lnTo>
                <a:lnTo>
                  <a:pt x="5602" y="8224"/>
                </a:lnTo>
                <a:lnTo>
                  <a:pt x="5594" y="8214"/>
                </a:lnTo>
                <a:lnTo>
                  <a:pt x="5586" y="8203"/>
                </a:lnTo>
                <a:lnTo>
                  <a:pt x="5586" y="8213"/>
                </a:lnTo>
                <a:lnTo>
                  <a:pt x="5585" y="8220"/>
                </a:lnTo>
                <a:lnTo>
                  <a:pt x="5583" y="8227"/>
                </a:lnTo>
                <a:lnTo>
                  <a:pt x="5580" y="8232"/>
                </a:lnTo>
                <a:lnTo>
                  <a:pt x="5577" y="8236"/>
                </a:lnTo>
                <a:lnTo>
                  <a:pt x="5571" y="8239"/>
                </a:lnTo>
                <a:lnTo>
                  <a:pt x="5566" y="8242"/>
                </a:lnTo>
                <a:lnTo>
                  <a:pt x="5561" y="8243"/>
                </a:lnTo>
                <a:lnTo>
                  <a:pt x="5555" y="8244"/>
                </a:lnTo>
                <a:lnTo>
                  <a:pt x="5548" y="8244"/>
                </a:lnTo>
                <a:lnTo>
                  <a:pt x="5542" y="8243"/>
                </a:lnTo>
                <a:lnTo>
                  <a:pt x="5536" y="8242"/>
                </a:lnTo>
                <a:lnTo>
                  <a:pt x="5522" y="8238"/>
                </a:lnTo>
                <a:lnTo>
                  <a:pt x="5509" y="8232"/>
                </a:lnTo>
                <a:lnTo>
                  <a:pt x="5498" y="8224"/>
                </a:lnTo>
                <a:lnTo>
                  <a:pt x="5488" y="8216"/>
                </a:lnTo>
                <a:lnTo>
                  <a:pt x="5484" y="8211"/>
                </a:lnTo>
                <a:lnTo>
                  <a:pt x="5482" y="8207"/>
                </a:lnTo>
                <a:lnTo>
                  <a:pt x="5480" y="8202"/>
                </a:lnTo>
                <a:lnTo>
                  <a:pt x="5479" y="8198"/>
                </a:lnTo>
                <a:lnTo>
                  <a:pt x="5479" y="8193"/>
                </a:lnTo>
                <a:lnTo>
                  <a:pt x="5481" y="8189"/>
                </a:lnTo>
                <a:lnTo>
                  <a:pt x="5484" y="8186"/>
                </a:lnTo>
                <a:lnTo>
                  <a:pt x="5488" y="8181"/>
                </a:lnTo>
                <a:lnTo>
                  <a:pt x="5494" y="8178"/>
                </a:lnTo>
                <a:lnTo>
                  <a:pt x="5501" y="8175"/>
                </a:lnTo>
                <a:lnTo>
                  <a:pt x="5509" y="8173"/>
                </a:lnTo>
                <a:lnTo>
                  <a:pt x="5521" y="8171"/>
                </a:lnTo>
                <a:lnTo>
                  <a:pt x="5521" y="8176"/>
                </a:lnTo>
                <a:lnTo>
                  <a:pt x="5523" y="8181"/>
                </a:lnTo>
                <a:lnTo>
                  <a:pt x="5525" y="8186"/>
                </a:lnTo>
                <a:lnTo>
                  <a:pt x="5527" y="8189"/>
                </a:lnTo>
                <a:lnTo>
                  <a:pt x="5531" y="8191"/>
                </a:lnTo>
                <a:lnTo>
                  <a:pt x="5535" y="8193"/>
                </a:lnTo>
                <a:lnTo>
                  <a:pt x="5540" y="8195"/>
                </a:lnTo>
                <a:lnTo>
                  <a:pt x="5544" y="8196"/>
                </a:lnTo>
                <a:lnTo>
                  <a:pt x="5565" y="8200"/>
                </a:lnTo>
                <a:lnTo>
                  <a:pt x="5586" y="8203"/>
                </a:lnTo>
                <a:lnTo>
                  <a:pt x="5595" y="8189"/>
                </a:lnTo>
                <a:lnTo>
                  <a:pt x="5605" y="8173"/>
                </a:lnTo>
                <a:lnTo>
                  <a:pt x="5611" y="8155"/>
                </a:lnTo>
                <a:lnTo>
                  <a:pt x="5616" y="8136"/>
                </a:lnTo>
                <a:lnTo>
                  <a:pt x="5619" y="8126"/>
                </a:lnTo>
                <a:lnTo>
                  <a:pt x="5621" y="8115"/>
                </a:lnTo>
                <a:lnTo>
                  <a:pt x="5622" y="8104"/>
                </a:lnTo>
                <a:lnTo>
                  <a:pt x="5622" y="8092"/>
                </a:lnTo>
                <a:lnTo>
                  <a:pt x="5622" y="8080"/>
                </a:lnTo>
                <a:lnTo>
                  <a:pt x="5622" y="8067"/>
                </a:lnTo>
                <a:lnTo>
                  <a:pt x="5621" y="8054"/>
                </a:lnTo>
                <a:lnTo>
                  <a:pt x="5619" y="8040"/>
                </a:lnTo>
                <a:lnTo>
                  <a:pt x="5625" y="8035"/>
                </a:lnTo>
                <a:lnTo>
                  <a:pt x="5630" y="8030"/>
                </a:lnTo>
                <a:lnTo>
                  <a:pt x="5637" y="8027"/>
                </a:lnTo>
                <a:lnTo>
                  <a:pt x="5645" y="8024"/>
                </a:lnTo>
                <a:lnTo>
                  <a:pt x="5659" y="8019"/>
                </a:lnTo>
                <a:lnTo>
                  <a:pt x="5675" y="8014"/>
                </a:lnTo>
                <a:lnTo>
                  <a:pt x="5683" y="8011"/>
                </a:lnTo>
                <a:lnTo>
                  <a:pt x="5690" y="8007"/>
                </a:lnTo>
                <a:lnTo>
                  <a:pt x="5696" y="8004"/>
                </a:lnTo>
                <a:lnTo>
                  <a:pt x="5703" y="8000"/>
                </a:lnTo>
                <a:lnTo>
                  <a:pt x="5708" y="7995"/>
                </a:lnTo>
                <a:lnTo>
                  <a:pt x="5712" y="7990"/>
                </a:lnTo>
                <a:lnTo>
                  <a:pt x="5715" y="7982"/>
                </a:lnTo>
                <a:lnTo>
                  <a:pt x="5717" y="7974"/>
                </a:lnTo>
                <a:lnTo>
                  <a:pt x="5701" y="7974"/>
                </a:lnTo>
                <a:lnTo>
                  <a:pt x="5685" y="7974"/>
                </a:lnTo>
                <a:lnTo>
                  <a:pt x="5668" y="7974"/>
                </a:lnTo>
                <a:lnTo>
                  <a:pt x="5652" y="7974"/>
                </a:lnTo>
                <a:lnTo>
                  <a:pt x="5652" y="7958"/>
                </a:lnTo>
                <a:lnTo>
                  <a:pt x="5652" y="7941"/>
                </a:lnTo>
                <a:lnTo>
                  <a:pt x="5652" y="7925"/>
                </a:lnTo>
                <a:lnTo>
                  <a:pt x="5652" y="7909"/>
                </a:lnTo>
                <a:lnTo>
                  <a:pt x="5662" y="7907"/>
                </a:lnTo>
                <a:lnTo>
                  <a:pt x="5670" y="7907"/>
                </a:lnTo>
                <a:lnTo>
                  <a:pt x="5678" y="7907"/>
                </a:lnTo>
                <a:lnTo>
                  <a:pt x="5685" y="7908"/>
                </a:lnTo>
                <a:lnTo>
                  <a:pt x="5691" y="7911"/>
                </a:lnTo>
                <a:lnTo>
                  <a:pt x="5696" y="7913"/>
                </a:lnTo>
                <a:lnTo>
                  <a:pt x="5700" y="7917"/>
                </a:lnTo>
                <a:lnTo>
                  <a:pt x="5705" y="7921"/>
                </a:lnTo>
                <a:lnTo>
                  <a:pt x="5708" y="7927"/>
                </a:lnTo>
                <a:lnTo>
                  <a:pt x="5710" y="7933"/>
                </a:lnTo>
                <a:lnTo>
                  <a:pt x="5712" y="7939"/>
                </a:lnTo>
                <a:lnTo>
                  <a:pt x="5713" y="7946"/>
                </a:lnTo>
                <a:lnTo>
                  <a:pt x="5716" y="7959"/>
                </a:lnTo>
                <a:lnTo>
                  <a:pt x="5717" y="7974"/>
                </a:lnTo>
                <a:lnTo>
                  <a:pt x="5727" y="7975"/>
                </a:lnTo>
                <a:lnTo>
                  <a:pt x="5734" y="7975"/>
                </a:lnTo>
                <a:lnTo>
                  <a:pt x="5739" y="7972"/>
                </a:lnTo>
                <a:lnTo>
                  <a:pt x="5743" y="7968"/>
                </a:lnTo>
                <a:lnTo>
                  <a:pt x="5747" y="7962"/>
                </a:lnTo>
                <a:lnTo>
                  <a:pt x="5749" y="7956"/>
                </a:lnTo>
                <a:lnTo>
                  <a:pt x="5750" y="7949"/>
                </a:lnTo>
                <a:lnTo>
                  <a:pt x="5751" y="7941"/>
                </a:lnTo>
                <a:lnTo>
                  <a:pt x="5754" y="7917"/>
                </a:lnTo>
                <a:lnTo>
                  <a:pt x="5756" y="7894"/>
                </a:lnTo>
                <a:lnTo>
                  <a:pt x="5757" y="7873"/>
                </a:lnTo>
                <a:lnTo>
                  <a:pt x="5755" y="7855"/>
                </a:lnTo>
                <a:lnTo>
                  <a:pt x="5752" y="7838"/>
                </a:lnTo>
                <a:lnTo>
                  <a:pt x="5747" y="7822"/>
                </a:lnTo>
                <a:lnTo>
                  <a:pt x="5740" y="7807"/>
                </a:lnTo>
                <a:lnTo>
                  <a:pt x="5733" y="7795"/>
                </a:lnTo>
                <a:lnTo>
                  <a:pt x="5726" y="7782"/>
                </a:lnTo>
                <a:lnTo>
                  <a:pt x="5716" y="7770"/>
                </a:lnTo>
                <a:lnTo>
                  <a:pt x="5706" y="7760"/>
                </a:lnTo>
                <a:lnTo>
                  <a:pt x="5696" y="7751"/>
                </a:lnTo>
                <a:lnTo>
                  <a:pt x="5674" y="7731"/>
                </a:lnTo>
                <a:lnTo>
                  <a:pt x="5652" y="7712"/>
                </a:lnTo>
                <a:lnTo>
                  <a:pt x="5651" y="7716"/>
                </a:lnTo>
                <a:lnTo>
                  <a:pt x="5649" y="7720"/>
                </a:lnTo>
                <a:lnTo>
                  <a:pt x="5648" y="7723"/>
                </a:lnTo>
                <a:lnTo>
                  <a:pt x="5646" y="7726"/>
                </a:lnTo>
                <a:lnTo>
                  <a:pt x="5640" y="7731"/>
                </a:lnTo>
                <a:lnTo>
                  <a:pt x="5633" y="7735"/>
                </a:lnTo>
                <a:lnTo>
                  <a:pt x="5618" y="7739"/>
                </a:lnTo>
                <a:lnTo>
                  <a:pt x="5600" y="7742"/>
                </a:lnTo>
                <a:lnTo>
                  <a:pt x="5591" y="7743"/>
                </a:lnTo>
                <a:lnTo>
                  <a:pt x="5583" y="7745"/>
                </a:lnTo>
                <a:lnTo>
                  <a:pt x="5575" y="7747"/>
                </a:lnTo>
                <a:lnTo>
                  <a:pt x="5568" y="7752"/>
                </a:lnTo>
                <a:lnTo>
                  <a:pt x="5562" y="7756"/>
                </a:lnTo>
                <a:lnTo>
                  <a:pt x="5558" y="7761"/>
                </a:lnTo>
                <a:lnTo>
                  <a:pt x="5556" y="7764"/>
                </a:lnTo>
                <a:lnTo>
                  <a:pt x="5555" y="7768"/>
                </a:lnTo>
                <a:lnTo>
                  <a:pt x="5554" y="7773"/>
                </a:lnTo>
                <a:lnTo>
                  <a:pt x="5554" y="7778"/>
                </a:lnTo>
                <a:lnTo>
                  <a:pt x="5565" y="7777"/>
                </a:lnTo>
                <a:lnTo>
                  <a:pt x="5576" y="7776"/>
                </a:lnTo>
                <a:lnTo>
                  <a:pt x="5584" y="7777"/>
                </a:lnTo>
                <a:lnTo>
                  <a:pt x="5590" y="7778"/>
                </a:lnTo>
                <a:lnTo>
                  <a:pt x="5597" y="7780"/>
                </a:lnTo>
                <a:lnTo>
                  <a:pt x="5601" y="7783"/>
                </a:lnTo>
                <a:lnTo>
                  <a:pt x="5604" y="7786"/>
                </a:lnTo>
                <a:lnTo>
                  <a:pt x="5606" y="7789"/>
                </a:lnTo>
                <a:lnTo>
                  <a:pt x="5606" y="7794"/>
                </a:lnTo>
                <a:lnTo>
                  <a:pt x="5606" y="7799"/>
                </a:lnTo>
                <a:lnTo>
                  <a:pt x="5605" y="7804"/>
                </a:lnTo>
                <a:lnTo>
                  <a:pt x="5604" y="7809"/>
                </a:lnTo>
                <a:lnTo>
                  <a:pt x="5598" y="7822"/>
                </a:lnTo>
                <a:lnTo>
                  <a:pt x="5590" y="7835"/>
                </a:lnTo>
                <a:lnTo>
                  <a:pt x="5569" y="7865"/>
                </a:lnTo>
                <a:lnTo>
                  <a:pt x="5547" y="7893"/>
                </a:lnTo>
                <a:lnTo>
                  <a:pt x="5538" y="7907"/>
                </a:lnTo>
                <a:lnTo>
                  <a:pt x="5529" y="7920"/>
                </a:lnTo>
                <a:lnTo>
                  <a:pt x="5524" y="7932"/>
                </a:lnTo>
                <a:lnTo>
                  <a:pt x="5521" y="7941"/>
                </a:lnTo>
                <a:lnTo>
                  <a:pt x="5512" y="7935"/>
                </a:lnTo>
                <a:lnTo>
                  <a:pt x="5504" y="7929"/>
                </a:lnTo>
                <a:lnTo>
                  <a:pt x="5497" y="7921"/>
                </a:lnTo>
                <a:lnTo>
                  <a:pt x="5491" y="7915"/>
                </a:lnTo>
                <a:lnTo>
                  <a:pt x="5486" y="7908"/>
                </a:lnTo>
                <a:lnTo>
                  <a:pt x="5482" y="7901"/>
                </a:lnTo>
                <a:lnTo>
                  <a:pt x="5478" y="7895"/>
                </a:lnTo>
                <a:lnTo>
                  <a:pt x="5476" y="7888"/>
                </a:lnTo>
                <a:lnTo>
                  <a:pt x="5472" y="7874"/>
                </a:lnTo>
                <a:lnTo>
                  <a:pt x="5471" y="7861"/>
                </a:lnTo>
                <a:lnTo>
                  <a:pt x="5471" y="7846"/>
                </a:lnTo>
                <a:lnTo>
                  <a:pt x="5472" y="7832"/>
                </a:lnTo>
                <a:lnTo>
                  <a:pt x="5473" y="7818"/>
                </a:lnTo>
                <a:lnTo>
                  <a:pt x="5475" y="7803"/>
                </a:lnTo>
                <a:lnTo>
                  <a:pt x="5476" y="7788"/>
                </a:lnTo>
                <a:lnTo>
                  <a:pt x="5476" y="7774"/>
                </a:lnTo>
                <a:lnTo>
                  <a:pt x="5474" y="7758"/>
                </a:lnTo>
                <a:lnTo>
                  <a:pt x="5471" y="7743"/>
                </a:lnTo>
                <a:lnTo>
                  <a:pt x="5467" y="7735"/>
                </a:lnTo>
                <a:lnTo>
                  <a:pt x="5464" y="7727"/>
                </a:lnTo>
                <a:lnTo>
                  <a:pt x="5460" y="7720"/>
                </a:lnTo>
                <a:lnTo>
                  <a:pt x="5455" y="7712"/>
                </a:lnTo>
                <a:lnTo>
                  <a:pt x="5472" y="7710"/>
                </a:lnTo>
                <a:lnTo>
                  <a:pt x="5485" y="7706"/>
                </a:lnTo>
                <a:lnTo>
                  <a:pt x="5498" y="7700"/>
                </a:lnTo>
                <a:lnTo>
                  <a:pt x="5508" y="7693"/>
                </a:lnTo>
                <a:lnTo>
                  <a:pt x="5517" y="7684"/>
                </a:lnTo>
                <a:lnTo>
                  <a:pt x="5524" y="7675"/>
                </a:lnTo>
                <a:lnTo>
                  <a:pt x="5529" y="7665"/>
                </a:lnTo>
                <a:lnTo>
                  <a:pt x="5535" y="7653"/>
                </a:lnTo>
                <a:lnTo>
                  <a:pt x="5538" y="7640"/>
                </a:lnTo>
                <a:lnTo>
                  <a:pt x="5540" y="7628"/>
                </a:lnTo>
                <a:lnTo>
                  <a:pt x="5541" y="7614"/>
                </a:lnTo>
                <a:lnTo>
                  <a:pt x="5542" y="7601"/>
                </a:lnTo>
                <a:lnTo>
                  <a:pt x="5542" y="7573"/>
                </a:lnTo>
                <a:lnTo>
                  <a:pt x="5540" y="7546"/>
                </a:lnTo>
                <a:lnTo>
                  <a:pt x="5539" y="7522"/>
                </a:lnTo>
                <a:lnTo>
                  <a:pt x="5539" y="7501"/>
                </a:lnTo>
                <a:lnTo>
                  <a:pt x="5539" y="7492"/>
                </a:lnTo>
                <a:lnTo>
                  <a:pt x="5540" y="7484"/>
                </a:lnTo>
                <a:lnTo>
                  <a:pt x="5542" y="7478"/>
                </a:lnTo>
                <a:lnTo>
                  <a:pt x="5545" y="7474"/>
                </a:lnTo>
                <a:lnTo>
                  <a:pt x="5549" y="7471"/>
                </a:lnTo>
                <a:lnTo>
                  <a:pt x="5555" y="7471"/>
                </a:lnTo>
                <a:lnTo>
                  <a:pt x="5561" y="7472"/>
                </a:lnTo>
                <a:lnTo>
                  <a:pt x="5569" y="7475"/>
                </a:lnTo>
                <a:lnTo>
                  <a:pt x="5579" y="7481"/>
                </a:lnTo>
                <a:lnTo>
                  <a:pt x="5590" y="7489"/>
                </a:lnTo>
                <a:lnTo>
                  <a:pt x="5604" y="7501"/>
                </a:lnTo>
                <a:lnTo>
                  <a:pt x="5619" y="7516"/>
                </a:lnTo>
                <a:lnTo>
                  <a:pt x="5622" y="7504"/>
                </a:lnTo>
                <a:lnTo>
                  <a:pt x="5624" y="7494"/>
                </a:lnTo>
                <a:lnTo>
                  <a:pt x="5625" y="7484"/>
                </a:lnTo>
                <a:lnTo>
                  <a:pt x="5626" y="7476"/>
                </a:lnTo>
                <a:lnTo>
                  <a:pt x="5626" y="7467"/>
                </a:lnTo>
                <a:lnTo>
                  <a:pt x="5625" y="7460"/>
                </a:lnTo>
                <a:lnTo>
                  <a:pt x="5623" y="7454"/>
                </a:lnTo>
                <a:lnTo>
                  <a:pt x="5622" y="7447"/>
                </a:lnTo>
                <a:lnTo>
                  <a:pt x="5616" y="7436"/>
                </a:lnTo>
                <a:lnTo>
                  <a:pt x="5609" y="7427"/>
                </a:lnTo>
                <a:lnTo>
                  <a:pt x="5602" y="7418"/>
                </a:lnTo>
                <a:lnTo>
                  <a:pt x="5593" y="7410"/>
                </a:lnTo>
                <a:lnTo>
                  <a:pt x="5585" y="7401"/>
                </a:lnTo>
                <a:lnTo>
                  <a:pt x="5577" y="7394"/>
                </a:lnTo>
                <a:lnTo>
                  <a:pt x="5568" y="7386"/>
                </a:lnTo>
                <a:lnTo>
                  <a:pt x="5562" y="7375"/>
                </a:lnTo>
                <a:lnTo>
                  <a:pt x="5559" y="7370"/>
                </a:lnTo>
                <a:lnTo>
                  <a:pt x="5557" y="7365"/>
                </a:lnTo>
                <a:lnTo>
                  <a:pt x="5555" y="7358"/>
                </a:lnTo>
                <a:lnTo>
                  <a:pt x="5554" y="7352"/>
                </a:lnTo>
                <a:lnTo>
                  <a:pt x="5552" y="7345"/>
                </a:lnTo>
                <a:lnTo>
                  <a:pt x="5551" y="7336"/>
                </a:lnTo>
                <a:lnTo>
                  <a:pt x="5552" y="7328"/>
                </a:lnTo>
                <a:lnTo>
                  <a:pt x="5554" y="7319"/>
                </a:lnTo>
                <a:lnTo>
                  <a:pt x="5566" y="7313"/>
                </a:lnTo>
                <a:lnTo>
                  <a:pt x="5578" y="7307"/>
                </a:lnTo>
                <a:lnTo>
                  <a:pt x="5588" y="7301"/>
                </a:lnTo>
                <a:lnTo>
                  <a:pt x="5598" y="7292"/>
                </a:lnTo>
                <a:lnTo>
                  <a:pt x="5606" y="7283"/>
                </a:lnTo>
                <a:lnTo>
                  <a:pt x="5614" y="7272"/>
                </a:lnTo>
                <a:lnTo>
                  <a:pt x="5622" y="7262"/>
                </a:lnTo>
                <a:lnTo>
                  <a:pt x="5628" y="7249"/>
                </a:lnTo>
                <a:lnTo>
                  <a:pt x="5633" y="7237"/>
                </a:lnTo>
                <a:lnTo>
                  <a:pt x="5639" y="7224"/>
                </a:lnTo>
                <a:lnTo>
                  <a:pt x="5644" y="7211"/>
                </a:lnTo>
                <a:lnTo>
                  <a:pt x="5647" y="7196"/>
                </a:lnTo>
                <a:lnTo>
                  <a:pt x="5650" y="7181"/>
                </a:lnTo>
                <a:lnTo>
                  <a:pt x="5653" y="7165"/>
                </a:lnTo>
                <a:lnTo>
                  <a:pt x="5655" y="7151"/>
                </a:lnTo>
                <a:lnTo>
                  <a:pt x="5657" y="7134"/>
                </a:lnTo>
                <a:lnTo>
                  <a:pt x="5659" y="7103"/>
                </a:lnTo>
                <a:lnTo>
                  <a:pt x="5661" y="7069"/>
                </a:lnTo>
                <a:lnTo>
                  <a:pt x="5661" y="7036"/>
                </a:lnTo>
                <a:lnTo>
                  <a:pt x="5659" y="7005"/>
                </a:lnTo>
                <a:lnTo>
                  <a:pt x="5655" y="6944"/>
                </a:lnTo>
                <a:lnTo>
                  <a:pt x="5652" y="6893"/>
                </a:lnTo>
                <a:lnTo>
                  <a:pt x="5643" y="6924"/>
                </a:lnTo>
                <a:lnTo>
                  <a:pt x="5633" y="6956"/>
                </a:lnTo>
                <a:lnTo>
                  <a:pt x="5623" y="6987"/>
                </a:lnTo>
                <a:lnTo>
                  <a:pt x="5612" y="7017"/>
                </a:lnTo>
                <a:lnTo>
                  <a:pt x="5600" y="7045"/>
                </a:lnTo>
                <a:lnTo>
                  <a:pt x="5585" y="7072"/>
                </a:lnTo>
                <a:lnTo>
                  <a:pt x="5570" y="7097"/>
                </a:lnTo>
                <a:lnTo>
                  <a:pt x="5554" y="7121"/>
                </a:lnTo>
                <a:lnTo>
                  <a:pt x="5554" y="7074"/>
                </a:lnTo>
                <a:lnTo>
                  <a:pt x="5556" y="7028"/>
                </a:lnTo>
                <a:lnTo>
                  <a:pt x="5559" y="6986"/>
                </a:lnTo>
                <a:lnTo>
                  <a:pt x="5564" y="6945"/>
                </a:lnTo>
                <a:lnTo>
                  <a:pt x="5569" y="6906"/>
                </a:lnTo>
                <a:lnTo>
                  <a:pt x="5577" y="6871"/>
                </a:lnTo>
                <a:lnTo>
                  <a:pt x="5584" y="6835"/>
                </a:lnTo>
                <a:lnTo>
                  <a:pt x="5593" y="6803"/>
                </a:lnTo>
                <a:lnTo>
                  <a:pt x="5603" y="6770"/>
                </a:lnTo>
                <a:lnTo>
                  <a:pt x="5613" y="6739"/>
                </a:lnTo>
                <a:lnTo>
                  <a:pt x="5624" y="6709"/>
                </a:lnTo>
                <a:lnTo>
                  <a:pt x="5635" y="6680"/>
                </a:lnTo>
                <a:lnTo>
                  <a:pt x="5659" y="6622"/>
                </a:lnTo>
                <a:lnTo>
                  <a:pt x="5685" y="6565"/>
                </a:lnTo>
                <a:lnTo>
                  <a:pt x="5677" y="6565"/>
                </a:lnTo>
                <a:lnTo>
                  <a:pt x="5672" y="6565"/>
                </a:lnTo>
                <a:lnTo>
                  <a:pt x="5666" y="6565"/>
                </a:lnTo>
                <a:lnTo>
                  <a:pt x="5662" y="6564"/>
                </a:lnTo>
                <a:lnTo>
                  <a:pt x="5656" y="6562"/>
                </a:lnTo>
                <a:lnTo>
                  <a:pt x="5653" y="6559"/>
                </a:lnTo>
                <a:lnTo>
                  <a:pt x="5649" y="6557"/>
                </a:lnTo>
                <a:lnTo>
                  <a:pt x="5646" y="6554"/>
                </a:lnTo>
                <a:lnTo>
                  <a:pt x="5641" y="6547"/>
                </a:lnTo>
                <a:lnTo>
                  <a:pt x="5636" y="6538"/>
                </a:lnTo>
                <a:lnTo>
                  <a:pt x="5633" y="6530"/>
                </a:lnTo>
                <a:lnTo>
                  <a:pt x="5630" y="6521"/>
                </a:lnTo>
                <a:lnTo>
                  <a:pt x="5628" y="6511"/>
                </a:lnTo>
                <a:lnTo>
                  <a:pt x="5625" y="6502"/>
                </a:lnTo>
                <a:lnTo>
                  <a:pt x="5622" y="6492"/>
                </a:lnTo>
                <a:lnTo>
                  <a:pt x="5618" y="6485"/>
                </a:lnTo>
                <a:lnTo>
                  <a:pt x="5612" y="6478"/>
                </a:lnTo>
                <a:lnTo>
                  <a:pt x="5605" y="6472"/>
                </a:lnTo>
                <a:lnTo>
                  <a:pt x="5601" y="6469"/>
                </a:lnTo>
                <a:lnTo>
                  <a:pt x="5597" y="6468"/>
                </a:lnTo>
                <a:lnTo>
                  <a:pt x="5591" y="6467"/>
                </a:lnTo>
                <a:lnTo>
                  <a:pt x="5586" y="6466"/>
                </a:lnTo>
                <a:lnTo>
                  <a:pt x="5580" y="6481"/>
                </a:lnTo>
                <a:lnTo>
                  <a:pt x="5572" y="6493"/>
                </a:lnTo>
                <a:lnTo>
                  <a:pt x="5568" y="6500"/>
                </a:lnTo>
                <a:lnTo>
                  <a:pt x="5564" y="6505"/>
                </a:lnTo>
                <a:lnTo>
                  <a:pt x="5559" y="6510"/>
                </a:lnTo>
                <a:lnTo>
                  <a:pt x="5552" y="6514"/>
                </a:lnTo>
                <a:lnTo>
                  <a:pt x="5546" y="6519"/>
                </a:lnTo>
                <a:lnTo>
                  <a:pt x="5540" y="6523"/>
                </a:lnTo>
                <a:lnTo>
                  <a:pt x="5533" y="6526"/>
                </a:lnTo>
                <a:lnTo>
                  <a:pt x="5525" y="6528"/>
                </a:lnTo>
                <a:lnTo>
                  <a:pt x="5517" y="6530"/>
                </a:lnTo>
                <a:lnTo>
                  <a:pt x="5507" y="6531"/>
                </a:lnTo>
                <a:lnTo>
                  <a:pt x="5498" y="6532"/>
                </a:lnTo>
                <a:lnTo>
                  <a:pt x="5487" y="6532"/>
                </a:lnTo>
                <a:lnTo>
                  <a:pt x="5492" y="6545"/>
                </a:lnTo>
                <a:lnTo>
                  <a:pt x="5494" y="6558"/>
                </a:lnTo>
                <a:lnTo>
                  <a:pt x="5495" y="6570"/>
                </a:lnTo>
                <a:lnTo>
                  <a:pt x="5495" y="6581"/>
                </a:lnTo>
                <a:lnTo>
                  <a:pt x="5495" y="6593"/>
                </a:lnTo>
                <a:lnTo>
                  <a:pt x="5493" y="6603"/>
                </a:lnTo>
                <a:lnTo>
                  <a:pt x="5491" y="6613"/>
                </a:lnTo>
                <a:lnTo>
                  <a:pt x="5487" y="6622"/>
                </a:lnTo>
                <a:lnTo>
                  <a:pt x="5480" y="6640"/>
                </a:lnTo>
                <a:lnTo>
                  <a:pt x="5472" y="6655"/>
                </a:lnTo>
                <a:lnTo>
                  <a:pt x="5462" y="6670"/>
                </a:lnTo>
                <a:lnTo>
                  <a:pt x="5454" y="6682"/>
                </a:lnTo>
                <a:lnTo>
                  <a:pt x="5445" y="6694"/>
                </a:lnTo>
                <a:lnTo>
                  <a:pt x="5440" y="6704"/>
                </a:lnTo>
                <a:lnTo>
                  <a:pt x="5438" y="6709"/>
                </a:lnTo>
                <a:lnTo>
                  <a:pt x="5437" y="6715"/>
                </a:lnTo>
                <a:lnTo>
                  <a:pt x="5436" y="6719"/>
                </a:lnTo>
                <a:lnTo>
                  <a:pt x="5437" y="6724"/>
                </a:lnTo>
                <a:lnTo>
                  <a:pt x="5438" y="6728"/>
                </a:lnTo>
                <a:lnTo>
                  <a:pt x="5441" y="6732"/>
                </a:lnTo>
                <a:lnTo>
                  <a:pt x="5445" y="6738"/>
                </a:lnTo>
                <a:lnTo>
                  <a:pt x="5451" y="6742"/>
                </a:lnTo>
                <a:lnTo>
                  <a:pt x="5457" y="6747"/>
                </a:lnTo>
                <a:lnTo>
                  <a:pt x="5465" y="6751"/>
                </a:lnTo>
                <a:lnTo>
                  <a:pt x="5476" y="6757"/>
                </a:lnTo>
                <a:lnTo>
                  <a:pt x="5487" y="6761"/>
                </a:lnTo>
                <a:lnTo>
                  <a:pt x="5492" y="6753"/>
                </a:lnTo>
                <a:lnTo>
                  <a:pt x="5495" y="6748"/>
                </a:lnTo>
                <a:lnTo>
                  <a:pt x="5499" y="6744"/>
                </a:lnTo>
                <a:lnTo>
                  <a:pt x="5502" y="6742"/>
                </a:lnTo>
                <a:lnTo>
                  <a:pt x="5505" y="6741"/>
                </a:lnTo>
                <a:lnTo>
                  <a:pt x="5507" y="6741"/>
                </a:lnTo>
                <a:lnTo>
                  <a:pt x="5509" y="6743"/>
                </a:lnTo>
                <a:lnTo>
                  <a:pt x="5511" y="6745"/>
                </a:lnTo>
                <a:lnTo>
                  <a:pt x="5511" y="6747"/>
                </a:lnTo>
                <a:lnTo>
                  <a:pt x="5511" y="6750"/>
                </a:lnTo>
                <a:lnTo>
                  <a:pt x="5509" y="6753"/>
                </a:lnTo>
                <a:lnTo>
                  <a:pt x="5507" y="6755"/>
                </a:lnTo>
                <a:lnTo>
                  <a:pt x="5504" y="6759"/>
                </a:lnTo>
                <a:lnTo>
                  <a:pt x="5500" y="6761"/>
                </a:lnTo>
                <a:lnTo>
                  <a:pt x="5495" y="6761"/>
                </a:lnTo>
                <a:lnTo>
                  <a:pt x="5487" y="6761"/>
                </a:lnTo>
                <a:lnTo>
                  <a:pt x="5483" y="6775"/>
                </a:lnTo>
                <a:lnTo>
                  <a:pt x="5478" y="6791"/>
                </a:lnTo>
                <a:lnTo>
                  <a:pt x="5475" y="6807"/>
                </a:lnTo>
                <a:lnTo>
                  <a:pt x="5472" y="6824"/>
                </a:lnTo>
                <a:lnTo>
                  <a:pt x="5466" y="6857"/>
                </a:lnTo>
                <a:lnTo>
                  <a:pt x="5463" y="6894"/>
                </a:lnTo>
                <a:lnTo>
                  <a:pt x="5459" y="6968"/>
                </a:lnTo>
                <a:lnTo>
                  <a:pt x="5454" y="7044"/>
                </a:lnTo>
                <a:lnTo>
                  <a:pt x="5451" y="7082"/>
                </a:lnTo>
                <a:lnTo>
                  <a:pt x="5445" y="7117"/>
                </a:lnTo>
                <a:lnTo>
                  <a:pt x="5442" y="7135"/>
                </a:lnTo>
                <a:lnTo>
                  <a:pt x="5439" y="7152"/>
                </a:lnTo>
                <a:lnTo>
                  <a:pt x="5434" y="7169"/>
                </a:lnTo>
                <a:lnTo>
                  <a:pt x="5430" y="7184"/>
                </a:lnTo>
                <a:lnTo>
                  <a:pt x="5423" y="7200"/>
                </a:lnTo>
                <a:lnTo>
                  <a:pt x="5417" y="7215"/>
                </a:lnTo>
                <a:lnTo>
                  <a:pt x="5410" y="7228"/>
                </a:lnTo>
                <a:lnTo>
                  <a:pt x="5401" y="7242"/>
                </a:lnTo>
                <a:lnTo>
                  <a:pt x="5392" y="7254"/>
                </a:lnTo>
                <a:lnTo>
                  <a:pt x="5381" y="7265"/>
                </a:lnTo>
                <a:lnTo>
                  <a:pt x="5369" y="7277"/>
                </a:lnTo>
                <a:lnTo>
                  <a:pt x="5356" y="7286"/>
                </a:lnTo>
                <a:lnTo>
                  <a:pt x="5351" y="7250"/>
                </a:lnTo>
                <a:lnTo>
                  <a:pt x="5347" y="7219"/>
                </a:lnTo>
                <a:lnTo>
                  <a:pt x="5345" y="7193"/>
                </a:lnTo>
                <a:lnTo>
                  <a:pt x="5344" y="7170"/>
                </a:lnTo>
                <a:lnTo>
                  <a:pt x="5345" y="7149"/>
                </a:lnTo>
                <a:lnTo>
                  <a:pt x="5347" y="7131"/>
                </a:lnTo>
                <a:lnTo>
                  <a:pt x="5350" y="7115"/>
                </a:lnTo>
                <a:lnTo>
                  <a:pt x="5354" y="7099"/>
                </a:lnTo>
                <a:lnTo>
                  <a:pt x="5363" y="7068"/>
                </a:lnTo>
                <a:lnTo>
                  <a:pt x="5373" y="7032"/>
                </a:lnTo>
                <a:lnTo>
                  <a:pt x="5378" y="7011"/>
                </a:lnTo>
                <a:lnTo>
                  <a:pt x="5382" y="6986"/>
                </a:lnTo>
                <a:lnTo>
                  <a:pt x="5387" y="6958"/>
                </a:lnTo>
                <a:lnTo>
                  <a:pt x="5390" y="6925"/>
                </a:lnTo>
                <a:lnTo>
                  <a:pt x="5380" y="6924"/>
                </a:lnTo>
                <a:lnTo>
                  <a:pt x="5372" y="6924"/>
                </a:lnTo>
                <a:lnTo>
                  <a:pt x="5365" y="6924"/>
                </a:lnTo>
                <a:lnTo>
                  <a:pt x="5357" y="6926"/>
                </a:lnTo>
                <a:lnTo>
                  <a:pt x="5346" y="6931"/>
                </a:lnTo>
                <a:lnTo>
                  <a:pt x="5336" y="6938"/>
                </a:lnTo>
                <a:lnTo>
                  <a:pt x="5327" y="6944"/>
                </a:lnTo>
                <a:lnTo>
                  <a:pt x="5316" y="6951"/>
                </a:lnTo>
                <a:lnTo>
                  <a:pt x="5311" y="6954"/>
                </a:lnTo>
                <a:lnTo>
                  <a:pt x="5305" y="6956"/>
                </a:lnTo>
                <a:lnTo>
                  <a:pt x="5299" y="6957"/>
                </a:lnTo>
                <a:lnTo>
                  <a:pt x="5291" y="6958"/>
                </a:lnTo>
                <a:lnTo>
                  <a:pt x="5285" y="6949"/>
                </a:lnTo>
                <a:lnTo>
                  <a:pt x="5280" y="6941"/>
                </a:lnTo>
                <a:lnTo>
                  <a:pt x="5274" y="6933"/>
                </a:lnTo>
                <a:lnTo>
                  <a:pt x="5271" y="6924"/>
                </a:lnTo>
                <a:lnTo>
                  <a:pt x="5268" y="6917"/>
                </a:lnTo>
                <a:lnTo>
                  <a:pt x="5267" y="6909"/>
                </a:lnTo>
                <a:lnTo>
                  <a:pt x="5265" y="6900"/>
                </a:lnTo>
                <a:lnTo>
                  <a:pt x="5265" y="6893"/>
                </a:lnTo>
                <a:lnTo>
                  <a:pt x="5265" y="6884"/>
                </a:lnTo>
                <a:lnTo>
                  <a:pt x="5266" y="6877"/>
                </a:lnTo>
                <a:lnTo>
                  <a:pt x="5267" y="6869"/>
                </a:lnTo>
                <a:lnTo>
                  <a:pt x="5269" y="6861"/>
                </a:lnTo>
                <a:lnTo>
                  <a:pt x="5273" y="6846"/>
                </a:lnTo>
                <a:lnTo>
                  <a:pt x="5280" y="6830"/>
                </a:lnTo>
                <a:lnTo>
                  <a:pt x="5293" y="6798"/>
                </a:lnTo>
                <a:lnTo>
                  <a:pt x="5308" y="6766"/>
                </a:lnTo>
                <a:lnTo>
                  <a:pt x="5314" y="6749"/>
                </a:lnTo>
                <a:lnTo>
                  <a:pt x="5318" y="6731"/>
                </a:lnTo>
                <a:lnTo>
                  <a:pt x="5323" y="6714"/>
                </a:lnTo>
                <a:lnTo>
                  <a:pt x="5324" y="6696"/>
                </a:lnTo>
                <a:lnTo>
                  <a:pt x="5321" y="6688"/>
                </a:lnTo>
                <a:lnTo>
                  <a:pt x="5313" y="6677"/>
                </a:lnTo>
                <a:lnTo>
                  <a:pt x="5303" y="6661"/>
                </a:lnTo>
                <a:lnTo>
                  <a:pt x="5291" y="6644"/>
                </a:lnTo>
                <a:lnTo>
                  <a:pt x="5269" y="6613"/>
                </a:lnTo>
                <a:lnTo>
                  <a:pt x="5259" y="6597"/>
                </a:lnTo>
                <a:lnTo>
                  <a:pt x="5258" y="6587"/>
                </a:lnTo>
                <a:lnTo>
                  <a:pt x="5258" y="6577"/>
                </a:lnTo>
                <a:lnTo>
                  <a:pt x="5258" y="6567"/>
                </a:lnTo>
                <a:lnTo>
                  <a:pt x="5259" y="6557"/>
                </a:lnTo>
                <a:lnTo>
                  <a:pt x="5262" y="6536"/>
                </a:lnTo>
                <a:lnTo>
                  <a:pt x="5267" y="6516"/>
                </a:lnTo>
                <a:lnTo>
                  <a:pt x="5273" y="6497"/>
                </a:lnTo>
                <a:lnTo>
                  <a:pt x="5282" y="6476"/>
                </a:lnTo>
                <a:lnTo>
                  <a:pt x="5290" y="6456"/>
                </a:lnTo>
                <a:lnTo>
                  <a:pt x="5300" y="6436"/>
                </a:lnTo>
                <a:lnTo>
                  <a:pt x="5318" y="6395"/>
                </a:lnTo>
                <a:lnTo>
                  <a:pt x="5335" y="6354"/>
                </a:lnTo>
                <a:lnTo>
                  <a:pt x="5343" y="6333"/>
                </a:lnTo>
                <a:lnTo>
                  <a:pt x="5349" y="6312"/>
                </a:lnTo>
                <a:lnTo>
                  <a:pt x="5354" y="6291"/>
                </a:lnTo>
                <a:lnTo>
                  <a:pt x="5356" y="6269"/>
                </a:lnTo>
                <a:lnTo>
                  <a:pt x="5356" y="6267"/>
                </a:lnTo>
                <a:lnTo>
                  <a:pt x="5354" y="6264"/>
                </a:lnTo>
                <a:lnTo>
                  <a:pt x="5350" y="6262"/>
                </a:lnTo>
                <a:lnTo>
                  <a:pt x="5346" y="6258"/>
                </a:lnTo>
                <a:lnTo>
                  <a:pt x="5334" y="6252"/>
                </a:lnTo>
                <a:lnTo>
                  <a:pt x="5321" y="6246"/>
                </a:lnTo>
                <a:lnTo>
                  <a:pt x="5314" y="6242"/>
                </a:lnTo>
                <a:lnTo>
                  <a:pt x="5308" y="6238"/>
                </a:lnTo>
                <a:lnTo>
                  <a:pt x="5303" y="6233"/>
                </a:lnTo>
                <a:lnTo>
                  <a:pt x="5298" y="6228"/>
                </a:lnTo>
                <a:lnTo>
                  <a:pt x="5294" y="6223"/>
                </a:lnTo>
                <a:lnTo>
                  <a:pt x="5291" y="6218"/>
                </a:lnTo>
                <a:lnTo>
                  <a:pt x="5290" y="6210"/>
                </a:lnTo>
                <a:lnTo>
                  <a:pt x="5291" y="6204"/>
                </a:lnTo>
                <a:lnTo>
                  <a:pt x="5293" y="6199"/>
                </a:lnTo>
                <a:lnTo>
                  <a:pt x="5296" y="6193"/>
                </a:lnTo>
                <a:lnTo>
                  <a:pt x="5301" y="6187"/>
                </a:lnTo>
                <a:lnTo>
                  <a:pt x="5307" y="6180"/>
                </a:lnTo>
                <a:lnTo>
                  <a:pt x="5322" y="6163"/>
                </a:lnTo>
                <a:lnTo>
                  <a:pt x="5337" y="6143"/>
                </a:lnTo>
                <a:lnTo>
                  <a:pt x="5346" y="6133"/>
                </a:lnTo>
                <a:lnTo>
                  <a:pt x="5354" y="6121"/>
                </a:lnTo>
                <a:lnTo>
                  <a:pt x="5363" y="6109"/>
                </a:lnTo>
                <a:lnTo>
                  <a:pt x="5370" y="6096"/>
                </a:lnTo>
                <a:lnTo>
                  <a:pt x="5376" y="6083"/>
                </a:lnTo>
                <a:lnTo>
                  <a:pt x="5381" y="6069"/>
                </a:lnTo>
                <a:lnTo>
                  <a:pt x="5387" y="6055"/>
                </a:lnTo>
                <a:lnTo>
                  <a:pt x="5390" y="6040"/>
                </a:lnTo>
                <a:lnTo>
                  <a:pt x="5393" y="6019"/>
                </a:lnTo>
                <a:lnTo>
                  <a:pt x="5399" y="5998"/>
                </a:lnTo>
                <a:lnTo>
                  <a:pt x="5406" y="5976"/>
                </a:lnTo>
                <a:lnTo>
                  <a:pt x="5414" y="5953"/>
                </a:lnTo>
                <a:lnTo>
                  <a:pt x="5433" y="5905"/>
                </a:lnTo>
                <a:lnTo>
                  <a:pt x="5452" y="5855"/>
                </a:lnTo>
                <a:lnTo>
                  <a:pt x="5461" y="5829"/>
                </a:lnTo>
                <a:lnTo>
                  <a:pt x="5470" y="5803"/>
                </a:lnTo>
                <a:lnTo>
                  <a:pt x="5477" y="5777"/>
                </a:lnTo>
                <a:lnTo>
                  <a:pt x="5483" y="5751"/>
                </a:lnTo>
                <a:lnTo>
                  <a:pt x="5487" y="5725"/>
                </a:lnTo>
                <a:lnTo>
                  <a:pt x="5491" y="5699"/>
                </a:lnTo>
                <a:lnTo>
                  <a:pt x="5491" y="5685"/>
                </a:lnTo>
                <a:lnTo>
                  <a:pt x="5491" y="5672"/>
                </a:lnTo>
                <a:lnTo>
                  <a:pt x="5490" y="5660"/>
                </a:lnTo>
                <a:lnTo>
                  <a:pt x="5487" y="5646"/>
                </a:lnTo>
                <a:lnTo>
                  <a:pt x="5488" y="5654"/>
                </a:lnTo>
                <a:lnTo>
                  <a:pt x="5488" y="5660"/>
                </a:lnTo>
                <a:lnTo>
                  <a:pt x="5488" y="5664"/>
                </a:lnTo>
                <a:lnTo>
                  <a:pt x="5487" y="5666"/>
                </a:lnTo>
                <a:lnTo>
                  <a:pt x="5485" y="5668"/>
                </a:lnTo>
                <a:lnTo>
                  <a:pt x="5483" y="5667"/>
                </a:lnTo>
                <a:lnTo>
                  <a:pt x="5480" y="5666"/>
                </a:lnTo>
                <a:lnTo>
                  <a:pt x="5477" y="5664"/>
                </a:lnTo>
                <a:lnTo>
                  <a:pt x="5470" y="5656"/>
                </a:lnTo>
                <a:lnTo>
                  <a:pt x="5461" y="5644"/>
                </a:lnTo>
                <a:lnTo>
                  <a:pt x="5452" y="5630"/>
                </a:lnTo>
                <a:lnTo>
                  <a:pt x="5441" y="5615"/>
                </a:lnTo>
                <a:lnTo>
                  <a:pt x="5422" y="5581"/>
                </a:lnTo>
                <a:lnTo>
                  <a:pt x="5405" y="5550"/>
                </a:lnTo>
                <a:lnTo>
                  <a:pt x="5393" y="5526"/>
                </a:lnTo>
                <a:lnTo>
                  <a:pt x="5390" y="5515"/>
                </a:lnTo>
                <a:lnTo>
                  <a:pt x="5384" y="5516"/>
                </a:lnTo>
                <a:lnTo>
                  <a:pt x="5378" y="5518"/>
                </a:lnTo>
                <a:lnTo>
                  <a:pt x="5373" y="5520"/>
                </a:lnTo>
                <a:lnTo>
                  <a:pt x="5369" y="5523"/>
                </a:lnTo>
                <a:lnTo>
                  <a:pt x="5365" y="5527"/>
                </a:lnTo>
                <a:lnTo>
                  <a:pt x="5362" y="5530"/>
                </a:lnTo>
                <a:lnTo>
                  <a:pt x="5357" y="5534"/>
                </a:lnTo>
                <a:lnTo>
                  <a:pt x="5355" y="5538"/>
                </a:lnTo>
                <a:lnTo>
                  <a:pt x="5350" y="5548"/>
                </a:lnTo>
                <a:lnTo>
                  <a:pt x="5347" y="5558"/>
                </a:lnTo>
                <a:lnTo>
                  <a:pt x="5343" y="5570"/>
                </a:lnTo>
                <a:lnTo>
                  <a:pt x="5341" y="5581"/>
                </a:lnTo>
                <a:lnTo>
                  <a:pt x="5337" y="5593"/>
                </a:lnTo>
                <a:lnTo>
                  <a:pt x="5334" y="5603"/>
                </a:lnTo>
                <a:lnTo>
                  <a:pt x="5330" y="5614"/>
                </a:lnTo>
                <a:lnTo>
                  <a:pt x="5326" y="5623"/>
                </a:lnTo>
                <a:lnTo>
                  <a:pt x="5323" y="5628"/>
                </a:lnTo>
                <a:lnTo>
                  <a:pt x="5320" y="5631"/>
                </a:lnTo>
                <a:lnTo>
                  <a:pt x="5315" y="5636"/>
                </a:lnTo>
                <a:lnTo>
                  <a:pt x="5312" y="5639"/>
                </a:lnTo>
                <a:lnTo>
                  <a:pt x="5307" y="5642"/>
                </a:lnTo>
                <a:lnTo>
                  <a:pt x="5303" y="5644"/>
                </a:lnTo>
                <a:lnTo>
                  <a:pt x="5298" y="5645"/>
                </a:lnTo>
                <a:lnTo>
                  <a:pt x="5291" y="5646"/>
                </a:lnTo>
                <a:lnTo>
                  <a:pt x="5285" y="5633"/>
                </a:lnTo>
                <a:lnTo>
                  <a:pt x="5281" y="5619"/>
                </a:lnTo>
                <a:lnTo>
                  <a:pt x="5278" y="5606"/>
                </a:lnTo>
                <a:lnTo>
                  <a:pt x="5278" y="5593"/>
                </a:lnTo>
                <a:lnTo>
                  <a:pt x="5278" y="5580"/>
                </a:lnTo>
                <a:lnTo>
                  <a:pt x="5280" y="5568"/>
                </a:lnTo>
                <a:lnTo>
                  <a:pt x="5283" y="5555"/>
                </a:lnTo>
                <a:lnTo>
                  <a:pt x="5287" y="5542"/>
                </a:lnTo>
                <a:lnTo>
                  <a:pt x="5292" y="5530"/>
                </a:lnTo>
                <a:lnTo>
                  <a:pt x="5299" y="5517"/>
                </a:lnTo>
                <a:lnTo>
                  <a:pt x="5305" y="5505"/>
                </a:lnTo>
                <a:lnTo>
                  <a:pt x="5312" y="5493"/>
                </a:lnTo>
                <a:lnTo>
                  <a:pt x="5328" y="5468"/>
                </a:lnTo>
                <a:lnTo>
                  <a:pt x="5344" y="5443"/>
                </a:lnTo>
                <a:lnTo>
                  <a:pt x="5359" y="5416"/>
                </a:lnTo>
                <a:lnTo>
                  <a:pt x="5372" y="5388"/>
                </a:lnTo>
                <a:lnTo>
                  <a:pt x="5378" y="5375"/>
                </a:lnTo>
                <a:lnTo>
                  <a:pt x="5384" y="5360"/>
                </a:lnTo>
                <a:lnTo>
                  <a:pt x="5388" y="5345"/>
                </a:lnTo>
                <a:lnTo>
                  <a:pt x="5390" y="5330"/>
                </a:lnTo>
                <a:lnTo>
                  <a:pt x="5392" y="5314"/>
                </a:lnTo>
                <a:lnTo>
                  <a:pt x="5392" y="5298"/>
                </a:lnTo>
                <a:lnTo>
                  <a:pt x="5391" y="5281"/>
                </a:lnTo>
                <a:lnTo>
                  <a:pt x="5388" y="5263"/>
                </a:lnTo>
                <a:lnTo>
                  <a:pt x="5382" y="5246"/>
                </a:lnTo>
                <a:lnTo>
                  <a:pt x="5376" y="5227"/>
                </a:lnTo>
                <a:lnTo>
                  <a:pt x="5368" y="5208"/>
                </a:lnTo>
                <a:lnTo>
                  <a:pt x="5356" y="5188"/>
                </a:lnTo>
                <a:lnTo>
                  <a:pt x="5370" y="5185"/>
                </a:lnTo>
                <a:lnTo>
                  <a:pt x="5381" y="5180"/>
                </a:lnTo>
                <a:lnTo>
                  <a:pt x="5392" y="5174"/>
                </a:lnTo>
                <a:lnTo>
                  <a:pt x="5400" y="5166"/>
                </a:lnTo>
                <a:lnTo>
                  <a:pt x="5409" y="5158"/>
                </a:lnTo>
                <a:lnTo>
                  <a:pt x="5415" y="5148"/>
                </a:lnTo>
                <a:lnTo>
                  <a:pt x="5421" y="5138"/>
                </a:lnTo>
                <a:lnTo>
                  <a:pt x="5426" y="5126"/>
                </a:lnTo>
                <a:lnTo>
                  <a:pt x="5429" y="5114"/>
                </a:lnTo>
                <a:lnTo>
                  <a:pt x="5431" y="5101"/>
                </a:lnTo>
                <a:lnTo>
                  <a:pt x="5432" y="5088"/>
                </a:lnTo>
                <a:lnTo>
                  <a:pt x="5432" y="5076"/>
                </a:lnTo>
                <a:lnTo>
                  <a:pt x="5431" y="5062"/>
                </a:lnTo>
                <a:lnTo>
                  <a:pt x="5429" y="5050"/>
                </a:lnTo>
                <a:lnTo>
                  <a:pt x="5427" y="5036"/>
                </a:lnTo>
                <a:lnTo>
                  <a:pt x="5422" y="5023"/>
                </a:lnTo>
                <a:lnTo>
                  <a:pt x="5439" y="5025"/>
                </a:lnTo>
                <a:lnTo>
                  <a:pt x="5455" y="5029"/>
                </a:lnTo>
                <a:lnTo>
                  <a:pt x="5470" y="5032"/>
                </a:lnTo>
                <a:lnTo>
                  <a:pt x="5484" y="5035"/>
                </a:lnTo>
                <a:lnTo>
                  <a:pt x="5498" y="5040"/>
                </a:lnTo>
                <a:lnTo>
                  <a:pt x="5512" y="5045"/>
                </a:lnTo>
                <a:lnTo>
                  <a:pt x="5524" y="5051"/>
                </a:lnTo>
                <a:lnTo>
                  <a:pt x="5537" y="5057"/>
                </a:lnTo>
                <a:lnTo>
                  <a:pt x="5548" y="5063"/>
                </a:lnTo>
                <a:lnTo>
                  <a:pt x="5560" y="5071"/>
                </a:lnTo>
                <a:lnTo>
                  <a:pt x="5570" y="5078"/>
                </a:lnTo>
                <a:lnTo>
                  <a:pt x="5581" y="5086"/>
                </a:lnTo>
                <a:lnTo>
                  <a:pt x="5601" y="5103"/>
                </a:lnTo>
                <a:lnTo>
                  <a:pt x="5620" y="5122"/>
                </a:lnTo>
                <a:lnTo>
                  <a:pt x="5637" y="5141"/>
                </a:lnTo>
                <a:lnTo>
                  <a:pt x="5654" y="5161"/>
                </a:lnTo>
                <a:lnTo>
                  <a:pt x="5670" y="5182"/>
                </a:lnTo>
                <a:lnTo>
                  <a:pt x="5686" y="5203"/>
                </a:lnTo>
                <a:lnTo>
                  <a:pt x="5717" y="5245"/>
                </a:lnTo>
                <a:lnTo>
                  <a:pt x="5751" y="5285"/>
                </a:lnTo>
                <a:lnTo>
                  <a:pt x="5752" y="5279"/>
                </a:lnTo>
                <a:lnTo>
                  <a:pt x="5754" y="5272"/>
                </a:lnTo>
                <a:lnTo>
                  <a:pt x="5757" y="5267"/>
                </a:lnTo>
                <a:lnTo>
                  <a:pt x="5760" y="5260"/>
                </a:lnTo>
                <a:lnTo>
                  <a:pt x="5769" y="5249"/>
                </a:lnTo>
                <a:lnTo>
                  <a:pt x="5778" y="5239"/>
                </a:lnTo>
                <a:lnTo>
                  <a:pt x="5798" y="5220"/>
                </a:lnTo>
                <a:lnTo>
                  <a:pt x="5818" y="5204"/>
                </a:lnTo>
                <a:lnTo>
                  <a:pt x="5826" y="5195"/>
                </a:lnTo>
                <a:lnTo>
                  <a:pt x="5834" y="5187"/>
                </a:lnTo>
                <a:lnTo>
                  <a:pt x="5837" y="5183"/>
                </a:lnTo>
                <a:lnTo>
                  <a:pt x="5839" y="5179"/>
                </a:lnTo>
                <a:lnTo>
                  <a:pt x="5840" y="5174"/>
                </a:lnTo>
                <a:lnTo>
                  <a:pt x="5841" y="5169"/>
                </a:lnTo>
                <a:lnTo>
                  <a:pt x="5841" y="5164"/>
                </a:lnTo>
                <a:lnTo>
                  <a:pt x="5840" y="5159"/>
                </a:lnTo>
                <a:lnTo>
                  <a:pt x="5839" y="5153"/>
                </a:lnTo>
                <a:lnTo>
                  <a:pt x="5837" y="5148"/>
                </a:lnTo>
                <a:lnTo>
                  <a:pt x="5833" y="5142"/>
                </a:lnTo>
                <a:lnTo>
                  <a:pt x="5828" y="5136"/>
                </a:lnTo>
                <a:lnTo>
                  <a:pt x="5823" y="5129"/>
                </a:lnTo>
                <a:lnTo>
                  <a:pt x="5816" y="5122"/>
                </a:lnTo>
                <a:lnTo>
                  <a:pt x="5822" y="5120"/>
                </a:lnTo>
                <a:lnTo>
                  <a:pt x="5829" y="5120"/>
                </a:lnTo>
                <a:lnTo>
                  <a:pt x="5836" y="5120"/>
                </a:lnTo>
                <a:lnTo>
                  <a:pt x="5842" y="5120"/>
                </a:lnTo>
                <a:lnTo>
                  <a:pt x="5848" y="5122"/>
                </a:lnTo>
                <a:lnTo>
                  <a:pt x="5855" y="5124"/>
                </a:lnTo>
                <a:lnTo>
                  <a:pt x="5861" y="5127"/>
                </a:lnTo>
                <a:lnTo>
                  <a:pt x="5866" y="5130"/>
                </a:lnTo>
                <a:lnTo>
                  <a:pt x="5878" y="5140"/>
                </a:lnTo>
                <a:lnTo>
                  <a:pt x="5887" y="5150"/>
                </a:lnTo>
                <a:lnTo>
                  <a:pt x="5896" y="5162"/>
                </a:lnTo>
                <a:lnTo>
                  <a:pt x="5902" y="5174"/>
                </a:lnTo>
                <a:lnTo>
                  <a:pt x="5907" y="5188"/>
                </a:lnTo>
                <a:lnTo>
                  <a:pt x="5910" y="5201"/>
                </a:lnTo>
                <a:lnTo>
                  <a:pt x="5911" y="5207"/>
                </a:lnTo>
                <a:lnTo>
                  <a:pt x="5911" y="5213"/>
                </a:lnTo>
                <a:lnTo>
                  <a:pt x="5911" y="5219"/>
                </a:lnTo>
                <a:lnTo>
                  <a:pt x="5911" y="5225"/>
                </a:lnTo>
                <a:lnTo>
                  <a:pt x="5909" y="5230"/>
                </a:lnTo>
                <a:lnTo>
                  <a:pt x="5907" y="5235"/>
                </a:lnTo>
                <a:lnTo>
                  <a:pt x="5905" y="5239"/>
                </a:lnTo>
                <a:lnTo>
                  <a:pt x="5902" y="5244"/>
                </a:lnTo>
                <a:lnTo>
                  <a:pt x="5898" y="5247"/>
                </a:lnTo>
                <a:lnTo>
                  <a:pt x="5893" y="5250"/>
                </a:lnTo>
                <a:lnTo>
                  <a:pt x="5887" y="5252"/>
                </a:lnTo>
                <a:lnTo>
                  <a:pt x="5882" y="5253"/>
                </a:lnTo>
                <a:lnTo>
                  <a:pt x="5880" y="5248"/>
                </a:lnTo>
                <a:lnTo>
                  <a:pt x="5877" y="5243"/>
                </a:lnTo>
                <a:lnTo>
                  <a:pt x="5875" y="5238"/>
                </a:lnTo>
                <a:lnTo>
                  <a:pt x="5870" y="5236"/>
                </a:lnTo>
                <a:lnTo>
                  <a:pt x="5867" y="5234"/>
                </a:lnTo>
                <a:lnTo>
                  <a:pt x="5863" y="5233"/>
                </a:lnTo>
                <a:lnTo>
                  <a:pt x="5859" y="5232"/>
                </a:lnTo>
                <a:lnTo>
                  <a:pt x="5855" y="5233"/>
                </a:lnTo>
                <a:lnTo>
                  <a:pt x="5849" y="5234"/>
                </a:lnTo>
                <a:lnTo>
                  <a:pt x="5845" y="5236"/>
                </a:lnTo>
                <a:lnTo>
                  <a:pt x="5840" y="5238"/>
                </a:lnTo>
                <a:lnTo>
                  <a:pt x="5835" y="5241"/>
                </a:lnTo>
                <a:lnTo>
                  <a:pt x="5824" y="5250"/>
                </a:lnTo>
                <a:lnTo>
                  <a:pt x="5815" y="5260"/>
                </a:lnTo>
                <a:lnTo>
                  <a:pt x="5805" y="5273"/>
                </a:lnTo>
                <a:lnTo>
                  <a:pt x="5797" y="5287"/>
                </a:lnTo>
                <a:lnTo>
                  <a:pt x="5790" y="5301"/>
                </a:lnTo>
                <a:lnTo>
                  <a:pt x="5783" y="5318"/>
                </a:lnTo>
                <a:lnTo>
                  <a:pt x="5781" y="5325"/>
                </a:lnTo>
                <a:lnTo>
                  <a:pt x="5780" y="5334"/>
                </a:lnTo>
                <a:lnTo>
                  <a:pt x="5779" y="5342"/>
                </a:lnTo>
                <a:lnTo>
                  <a:pt x="5778" y="5350"/>
                </a:lnTo>
                <a:lnTo>
                  <a:pt x="5778" y="5359"/>
                </a:lnTo>
                <a:lnTo>
                  <a:pt x="5779" y="5367"/>
                </a:lnTo>
                <a:lnTo>
                  <a:pt x="5781" y="5376"/>
                </a:lnTo>
                <a:lnTo>
                  <a:pt x="5783" y="5384"/>
                </a:lnTo>
                <a:lnTo>
                  <a:pt x="5798" y="5370"/>
                </a:lnTo>
                <a:lnTo>
                  <a:pt x="5811" y="5361"/>
                </a:lnTo>
                <a:lnTo>
                  <a:pt x="5816" y="5358"/>
                </a:lnTo>
                <a:lnTo>
                  <a:pt x="5820" y="5356"/>
                </a:lnTo>
                <a:lnTo>
                  <a:pt x="5824" y="5355"/>
                </a:lnTo>
                <a:lnTo>
                  <a:pt x="5827" y="5355"/>
                </a:lnTo>
                <a:lnTo>
                  <a:pt x="5829" y="5355"/>
                </a:lnTo>
                <a:lnTo>
                  <a:pt x="5833" y="5357"/>
                </a:lnTo>
                <a:lnTo>
                  <a:pt x="5835" y="5359"/>
                </a:lnTo>
                <a:lnTo>
                  <a:pt x="5836" y="5361"/>
                </a:lnTo>
                <a:lnTo>
                  <a:pt x="5839" y="5368"/>
                </a:lnTo>
                <a:lnTo>
                  <a:pt x="5841" y="5377"/>
                </a:lnTo>
                <a:lnTo>
                  <a:pt x="5844" y="5398"/>
                </a:lnTo>
                <a:lnTo>
                  <a:pt x="5850" y="5420"/>
                </a:lnTo>
                <a:lnTo>
                  <a:pt x="5853" y="5425"/>
                </a:lnTo>
                <a:lnTo>
                  <a:pt x="5855" y="5429"/>
                </a:lnTo>
                <a:lnTo>
                  <a:pt x="5858" y="5434"/>
                </a:lnTo>
                <a:lnTo>
                  <a:pt x="5862" y="5439"/>
                </a:lnTo>
                <a:lnTo>
                  <a:pt x="5865" y="5442"/>
                </a:lnTo>
                <a:lnTo>
                  <a:pt x="5870" y="5445"/>
                </a:lnTo>
                <a:lnTo>
                  <a:pt x="5876" y="5448"/>
                </a:lnTo>
                <a:lnTo>
                  <a:pt x="5882" y="5450"/>
                </a:lnTo>
                <a:lnTo>
                  <a:pt x="5897" y="5420"/>
                </a:lnTo>
                <a:lnTo>
                  <a:pt x="5912" y="5391"/>
                </a:lnTo>
                <a:lnTo>
                  <a:pt x="5930" y="5363"/>
                </a:lnTo>
                <a:lnTo>
                  <a:pt x="5947" y="5335"/>
                </a:lnTo>
                <a:lnTo>
                  <a:pt x="5965" y="5308"/>
                </a:lnTo>
                <a:lnTo>
                  <a:pt x="5982" y="5279"/>
                </a:lnTo>
                <a:lnTo>
                  <a:pt x="5997" y="5251"/>
                </a:lnTo>
                <a:lnTo>
                  <a:pt x="6013" y="5220"/>
                </a:lnTo>
                <a:lnTo>
                  <a:pt x="6025" y="5233"/>
                </a:lnTo>
                <a:lnTo>
                  <a:pt x="6035" y="5247"/>
                </a:lnTo>
                <a:lnTo>
                  <a:pt x="6045" y="5262"/>
                </a:lnTo>
                <a:lnTo>
                  <a:pt x="6054" y="5278"/>
                </a:lnTo>
                <a:lnTo>
                  <a:pt x="6071" y="5310"/>
                </a:lnTo>
                <a:lnTo>
                  <a:pt x="6089" y="5342"/>
                </a:lnTo>
                <a:lnTo>
                  <a:pt x="6098" y="5357"/>
                </a:lnTo>
                <a:lnTo>
                  <a:pt x="6109" y="5370"/>
                </a:lnTo>
                <a:lnTo>
                  <a:pt x="6115" y="5377"/>
                </a:lnTo>
                <a:lnTo>
                  <a:pt x="6120" y="5383"/>
                </a:lnTo>
                <a:lnTo>
                  <a:pt x="6127" y="5389"/>
                </a:lnTo>
                <a:lnTo>
                  <a:pt x="6134" y="5395"/>
                </a:lnTo>
                <a:lnTo>
                  <a:pt x="6141" y="5399"/>
                </a:lnTo>
                <a:lnTo>
                  <a:pt x="6149" y="5403"/>
                </a:lnTo>
                <a:lnTo>
                  <a:pt x="6158" y="5407"/>
                </a:lnTo>
                <a:lnTo>
                  <a:pt x="6167" y="5410"/>
                </a:lnTo>
                <a:lnTo>
                  <a:pt x="6177" y="5413"/>
                </a:lnTo>
                <a:lnTo>
                  <a:pt x="6187" y="5416"/>
                </a:lnTo>
                <a:lnTo>
                  <a:pt x="6198" y="5417"/>
                </a:lnTo>
                <a:lnTo>
                  <a:pt x="6209" y="5418"/>
                </a:lnTo>
                <a:lnTo>
                  <a:pt x="6202" y="5408"/>
                </a:lnTo>
                <a:lnTo>
                  <a:pt x="6196" y="5400"/>
                </a:lnTo>
                <a:lnTo>
                  <a:pt x="6190" y="5389"/>
                </a:lnTo>
                <a:lnTo>
                  <a:pt x="6186" y="5380"/>
                </a:lnTo>
                <a:lnTo>
                  <a:pt x="6183" y="5369"/>
                </a:lnTo>
                <a:lnTo>
                  <a:pt x="6181" y="5359"/>
                </a:lnTo>
                <a:lnTo>
                  <a:pt x="6181" y="5348"/>
                </a:lnTo>
                <a:lnTo>
                  <a:pt x="6181" y="5339"/>
                </a:lnTo>
                <a:lnTo>
                  <a:pt x="6184" y="5328"/>
                </a:lnTo>
                <a:lnTo>
                  <a:pt x="6187" y="5320"/>
                </a:lnTo>
                <a:lnTo>
                  <a:pt x="6192" y="5312"/>
                </a:lnTo>
                <a:lnTo>
                  <a:pt x="6199" y="5304"/>
                </a:lnTo>
                <a:lnTo>
                  <a:pt x="6207" y="5298"/>
                </a:lnTo>
                <a:lnTo>
                  <a:pt x="6218" y="5293"/>
                </a:lnTo>
                <a:lnTo>
                  <a:pt x="6229" y="5289"/>
                </a:lnTo>
                <a:lnTo>
                  <a:pt x="6242" y="5285"/>
                </a:lnTo>
                <a:lnTo>
                  <a:pt x="6243" y="5311"/>
                </a:lnTo>
                <a:lnTo>
                  <a:pt x="6244" y="5331"/>
                </a:lnTo>
                <a:lnTo>
                  <a:pt x="6245" y="5338"/>
                </a:lnTo>
                <a:lnTo>
                  <a:pt x="6247" y="5345"/>
                </a:lnTo>
                <a:lnTo>
                  <a:pt x="6249" y="5352"/>
                </a:lnTo>
                <a:lnTo>
                  <a:pt x="6251" y="5357"/>
                </a:lnTo>
                <a:lnTo>
                  <a:pt x="6253" y="5361"/>
                </a:lnTo>
                <a:lnTo>
                  <a:pt x="6256" y="5364"/>
                </a:lnTo>
                <a:lnTo>
                  <a:pt x="6260" y="5367"/>
                </a:lnTo>
                <a:lnTo>
                  <a:pt x="6263" y="5369"/>
                </a:lnTo>
                <a:lnTo>
                  <a:pt x="6269" y="5374"/>
                </a:lnTo>
                <a:lnTo>
                  <a:pt x="6277" y="5376"/>
                </a:lnTo>
                <a:lnTo>
                  <a:pt x="6285" y="5379"/>
                </a:lnTo>
                <a:lnTo>
                  <a:pt x="6293" y="5382"/>
                </a:lnTo>
                <a:lnTo>
                  <a:pt x="6302" y="5386"/>
                </a:lnTo>
                <a:lnTo>
                  <a:pt x="6310" y="5391"/>
                </a:lnTo>
                <a:lnTo>
                  <a:pt x="6314" y="5396"/>
                </a:lnTo>
                <a:lnTo>
                  <a:pt x="6318" y="5401"/>
                </a:lnTo>
                <a:lnTo>
                  <a:pt x="6323" y="5406"/>
                </a:lnTo>
                <a:lnTo>
                  <a:pt x="6327" y="5412"/>
                </a:lnTo>
                <a:lnTo>
                  <a:pt x="6330" y="5420"/>
                </a:lnTo>
                <a:lnTo>
                  <a:pt x="6334" y="5429"/>
                </a:lnTo>
                <a:lnTo>
                  <a:pt x="6337" y="5439"/>
                </a:lnTo>
                <a:lnTo>
                  <a:pt x="6340" y="5450"/>
                </a:lnTo>
                <a:lnTo>
                  <a:pt x="6347" y="5428"/>
                </a:lnTo>
                <a:lnTo>
                  <a:pt x="6350" y="5408"/>
                </a:lnTo>
                <a:lnTo>
                  <a:pt x="6352" y="5390"/>
                </a:lnTo>
                <a:lnTo>
                  <a:pt x="6353" y="5374"/>
                </a:lnTo>
                <a:lnTo>
                  <a:pt x="6352" y="5346"/>
                </a:lnTo>
                <a:lnTo>
                  <a:pt x="6351" y="5323"/>
                </a:lnTo>
                <a:lnTo>
                  <a:pt x="6351" y="5313"/>
                </a:lnTo>
                <a:lnTo>
                  <a:pt x="6353" y="5303"/>
                </a:lnTo>
                <a:lnTo>
                  <a:pt x="6356" y="5295"/>
                </a:lnTo>
                <a:lnTo>
                  <a:pt x="6360" y="5287"/>
                </a:lnTo>
                <a:lnTo>
                  <a:pt x="6368" y="5278"/>
                </a:lnTo>
                <a:lnTo>
                  <a:pt x="6377" y="5270"/>
                </a:lnTo>
                <a:lnTo>
                  <a:pt x="6390" y="5261"/>
                </a:lnTo>
                <a:lnTo>
                  <a:pt x="6407" y="5253"/>
                </a:lnTo>
                <a:lnTo>
                  <a:pt x="6442" y="5230"/>
                </a:lnTo>
                <a:lnTo>
                  <a:pt x="6473" y="5210"/>
                </a:lnTo>
                <a:lnTo>
                  <a:pt x="6486" y="5202"/>
                </a:lnTo>
                <a:lnTo>
                  <a:pt x="6499" y="5194"/>
                </a:lnTo>
                <a:lnTo>
                  <a:pt x="6511" y="5188"/>
                </a:lnTo>
                <a:lnTo>
                  <a:pt x="6524" y="5184"/>
                </a:lnTo>
                <a:lnTo>
                  <a:pt x="6536" y="5181"/>
                </a:lnTo>
                <a:lnTo>
                  <a:pt x="6548" y="5180"/>
                </a:lnTo>
                <a:lnTo>
                  <a:pt x="6561" y="5181"/>
                </a:lnTo>
                <a:lnTo>
                  <a:pt x="6573" y="5184"/>
                </a:lnTo>
                <a:lnTo>
                  <a:pt x="6587" y="5189"/>
                </a:lnTo>
                <a:lnTo>
                  <a:pt x="6603" y="5197"/>
                </a:lnTo>
                <a:lnTo>
                  <a:pt x="6618" y="5207"/>
                </a:lnTo>
                <a:lnTo>
                  <a:pt x="6636" y="5220"/>
                </a:lnTo>
                <a:lnTo>
                  <a:pt x="6639" y="5203"/>
                </a:lnTo>
                <a:lnTo>
                  <a:pt x="6641" y="5187"/>
                </a:lnTo>
                <a:lnTo>
                  <a:pt x="6639" y="5173"/>
                </a:lnTo>
                <a:lnTo>
                  <a:pt x="6637" y="5162"/>
                </a:lnTo>
                <a:lnTo>
                  <a:pt x="6634" y="5150"/>
                </a:lnTo>
                <a:lnTo>
                  <a:pt x="6630" y="5141"/>
                </a:lnTo>
                <a:lnTo>
                  <a:pt x="6625" y="5131"/>
                </a:lnTo>
                <a:lnTo>
                  <a:pt x="6620" y="5122"/>
                </a:lnTo>
                <a:lnTo>
                  <a:pt x="6614" y="5112"/>
                </a:lnTo>
                <a:lnTo>
                  <a:pt x="6609" y="5103"/>
                </a:lnTo>
                <a:lnTo>
                  <a:pt x="6605" y="5094"/>
                </a:lnTo>
                <a:lnTo>
                  <a:pt x="6602" y="5083"/>
                </a:lnTo>
                <a:lnTo>
                  <a:pt x="6600" y="5071"/>
                </a:lnTo>
                <a:lnTo>
                  <a:pt x="6599" y="5057"/>
                </a:lnTo>
                <a:lnTo>
                  <a:pt x="6600" y="5041"/>
                </a:lnTo>
                <a:lnTo>
                  <a:pt x="6603" y="5023"/>
                </a:lnTo>
                <a:lnTo>
                  <a:pt x="6595" y="5020"/>
                </a:lnTo>
                <a:lnTo>
                  <a:pt x="6590" y="5016"/>
                </a:lnTo>
                <a:lnTo>
                  <a:pt x="6586" y="5013"/>
                </a:lnTo>
                <a:lnTo>
                  <a:pt x="6584" y="5010"/>
                </a:lnTo>
                <a:lnTo>
                  <a:pt x="6583" y="5007"/>
                </a:lnTo>
                <a:lnTo>
                  <a:pt x="6583" y="5004"/>
                </a:lnTo>
                <a:lnTo>
                  <a:pt x="6585" y="5002"/>
                </a:lnTo>
                <a:lnTo>
                  <a:pt x="6587" y="5001"/>
                </a:lnTo>
                <a:lnTo>
                  <a:pt x="6589" y="5000"/>
                </a:lnTo>
                <a:lnTo>
                  <a:pt x="6592" y="5001"/>
                </a:lnTo>
                <a:lnTo>
                  <a:pt x="6595" y="5002"/>
                </a:lnTo>
                <a:lnTo>
                  <a:pt x="6597" y="5004"/>
                </a:lnTo>
                <a:lnTo>
                  <a:pt x="6601" y="5008"/>
                </a:lnTo>
                <a:lnTo>
                  <a:pt x="6602" y="5012"/>
                </a:lnTo>
                <a:lnTo>
                  <a:pt x="6603" y="5017"/>
                </a:lnTo>
                <a:lnTo>
                  <a:pt x="6603" y="5023"/>
                </a:lnTo>
                <a:lnTo>
                  <a:pt x="6609" y="5025"/>
                </a:lnTo>
                <a:lnTo>
                  <a:pt x="6614" y="5029"/>
                </a:lnTo>
                <a:lnTo>
                  <a:pt x="6618" y="5033"/>
                </a:lnTo>
                <a:lnTo>
                  <a:pt x="6623" y="5037"/>
                </a:lnTo>
                <a:lnTo>
                  <a:pt x="6628" y="5047"/>
                </a:lnTo>
                <a:lnTo>
                  <a:pt x="6633" y="5059"/>
                </a:lnTo>
                <a:lnTo>
                  <a:pt x="6635" y="5065"/>
                </a:lnTo>
                <a:lnTo>
                  <a:pt x="6638" y="5071"/>
                </a:lnTo>
                <a:lnTo>
                  <a:pt x="6642" y="5076"/>
                </a:lnTo>
                <a:lnTo>
                  <a:pt x="6646" y="5080"/>
                </a:lnTo>
                <a:lnTo>
                  <a:pt x="6650" y="5084"/>
                </a:lnTo>
                <a:lnTo>
                  <a:pt x="6655" y="5086"/>
                </a:lnTo>
                <a:lnTo>
                  <a:pt x="6661" y="5088"/>
                </a:lnTo>
                <a:lnTo>
                  <a:pt x="6669" y="5089"/>
                </a:lnTo>
                <a:lnTo>
                  <a:pt x="6669" y="5057"/>
                </a:lnTo>
                <a:lnTo>
                  <a:pt x="6669" y="5023"/>
                </a:lnTo>
                <a:lnTo>
                  <a:pt x="6669" y="4991"/>
                </a:lnTo>
                <a:lnTo>
                  <a:pt x="6669" y="4958"/>
                </a:lnTo>
                <a:lnTo>
                  <a:pt x="6711" y="4958"/>
                </a:lnTo>
                <a:lnTo>
                  <a:pt x="6752" y="4959"/>
                </a:lnTo>
                <a:lnTo>
                  <a:pt x="6761" y="4958"/>
                </a:lnTo>
                <a:lnTo>
                  <a:pt x="6770" y="4956"/>
                </a:lnTo>
                <a:lnTo>
                  <a:pt x="6777" y="4954"/>
                </a:lnTo>
                <a:lnTo>
                  <a:pt x="6784" y="4951"/>
                </a:lnTo>
                <a:lnTo>
                  <a:pt x="6791" y="4946"/>
                </a:lnTo>
                <a:lnTo>
                  <a:pt x="6795" y="4941"/>
                </a:lnTo>
                <a:lnTo>
                  <a:pt x="6798" y="4933"/>
                </a:lnTo>
                <a:lnTo>
                  <a:pt x="6800" y="4925"/>
                </a:lnTo>
                <a:lnTo>
                  <a:pt x="6802" y="4913"/>
                </a:lnTo>
                <a:lnTo>
                  <a:pt x="6804" y="4903"/>
                </a:lnTo>
                <a:lnTo>
                  <a:pt x="6804" y="4893"/>
                </a:lnTo>
                <a:lnTo>
                  <a:pt x="6805" y="4884"/>
                </a:lnTo>
                <a:lnTo>
                  <a:pt x="6804" y="4876"/>
                </a:lnTo>
                <a:lnTo>
                  <a:pt x="6803" y="4867"/>
                </a:lnTo>
                <a:lnTo>
                  <a:pt x="6801" y="4860"/>
                </a:lnTo>
                <a:lnTo>
                  <a:pt x="6799" y="4852"/>
                </a:lnTo>
                <a:lnTo>
                  <a:pt x="6794" y="4840"/>
                </a:lnTo>
                <a:lnTo>
                  <a:pt x="6786" y="4828"/>
                </a:lnTo>
                <a:lnTo>
                  <a:pt x="6778" y="4819"/>
                </a:lnTo>
                <a:lnTo>
                  <a:pt x="6769" y="4809"/>
                </a:lnTo>
                <a:lnTo>
                  <a:pt x="6749" y="4793"/>
                </a:lnTo>
                <a:lnTo>
                  <a:pt x="6729" y="4775"/>
                </a:lnTo>
                <a:lnTo>
                  <a:pt x="6720" y="4765"/>
                </a:lnTo>
                <a:lnTo>
                  <a:pt x="6712" y="4755"/>
                </a:lnTo>
                <a:lnTo>
                  <a:pt x="6709" y="4749"/>
                </a:lnTo>
                <a:lnTo>
                  <a:pt x="6706" y="4742"/>
                </a:lnTo>
                <a:lnTo>
                  <a:pt x="6703" y="4736"/>
                </a:lnTo>
                <a:lnTo>
                  <a:pt x="6701" y="4729"/>
                </a:lnTo>
                <a:lnTo>
                  <a:pt x="6714" y="4726"/>
                </a:lnTo>
                <a:lnTo>
                  <a:pt x="6727" y="4722"/>
                </a:lnTo>
                <a:lnTo>
                  <a:pt x="6737" y="4721"/>
                </a:lnTo>
                <a:lnTo>
                  <a:pt x="6746" y="4721"/>
                </a:lnTo>
                <a:lnTo>
                  <a:pt x="6755" y="4721"/>
                </a:lnTo>
                <a:lnTo>
                  <a:pt x="6762" y="4723"/>
                </a:lnTo>
                <a:lnTo>
                  <a:pt x="6769" y="4726"/>
                </a:lnTo>
                <a:lnTo>
                  <a:pt x="6775" y="4729"/>
                </a:lnTo>
                <a:lnTo>
                  <a:pt x="6780" y="4733"/>
                </a:lnTo>
                <a:lnTo>
                  <a:pt x="6785" y="4737"/>
                </a:lnTo>
                <a:lnTo>
                  <a:pt x="6790" y="4742"/>
                </a:lnTo>
                <a:lnTo>
                  <a:pt x="6794" y="4748"/>
                </a:lnTo>
                <a:lnTo>
                  <a:pt x="6800" y="4759"/>
                </a:lnTo>
                <a:lnTo>
                  <a:pt x="6806" y="4772"/>
                </a:lnTo>
                <a:lnTo>
                  <a:pt x="6812" y="4784"/>
                </a:lnTo>
                <a:lnTo>
                  <a:pt x="6818" y="4797"/>
                </a:lnTo>
                <a:lnTo>
                  <a:pt x="6822" y="4802"/>
                </a:lnTo>
                <a:lnTo>
                  <a:pt x="6825" y="4807"/>
                </a:lnTo>
                <a:lnTo>
                  <a:pt x="6829" y="4813"/>
                </a:lnTo>
                <a:lnTo>
                  <a:pt x="6835" y="4818"/>
                </a:lnTo>
                <a:lnTo>
                  <a:pt x="6840" y="4821"/>
                </a:lnTo>
                <a:lnTo>
                  <a:pt x="6845" y="4824"/>
                </a:lnTo>
                <a:lnTo>
                  <a:pt x="6852" y="4827"/>
                </a:lnTo>
                <a:lnTo>
                  <a:pt x="6860" y="4829"/>
                </a:lnTo>
                <a:lnTo>
                  <a:pt x="6867" y="4830"/>
                </a:lnTo>
                <a:lnTo>
                  <a:pt x="6877" y="4830"/>
                </a:lnTo>
                <a:lnTo>
                  <a:pt x="6887" y="4829"/>
                </a:lnTo>
                <a:lnTo>
                  <a:pt x="6899" y="4827"/>
                </a:lnTo>
                <a:lnTo>
                  <a:pt x="6902" y="4818"/>
                </a:lnTo>
                <a:lnTo>
                  <a:pt x="6906" y="4811"/>
                </a:lnTo>
                <a:lnTo>
                  <a:pt x="6911" y="4803"/>
                </a:lnTo>
                <a:lnTo>
                  <a:pt x="6918" y="4797"/>
                </a:lnTo>
                <a:lnTo>
                  <a:pt x="6923" y="4790"/>
                </a:lnTo>
                <a:lnTo>
                  <a:pt x="6927" y="4782"/>
                </a:lnTo>
                <a:lnTo>
                  <a:pt x="6929" y="4777"/>
                </a:lnTo>
                <a:lnTo>
                  <a:pt x="6930" y="4773"/>
                </a:lnTo>
                <a:lnTo>
                  <a:pt x="6931" y="4768"/>
                </a:lnTo>
                <a:lnTo>
                  <a:pt x="6931" y="4761"/>
                </a:lnTo>
                <a:lnTo>
                  <a:pt x="6932" y="4751"/>
                </a:lnTo>
                <a:lnTo>
                  <a:pt x="6933" y="4741"/>
                </a:lnTo>
                <a:lnTo>
                  <a:pt x="6933" y="4732"/>
                </a:lnTo>
                <a:lnTo>
                  <a:pt x="6932" y="4723"/>
                </a:lnTo>
                <a:lnTo>
                  <a:pt x="6931" y="4715"/>
                </a:lnTo>
                <a:lnTo>
                  <a:pt x="6929" y="4708"/>
                </a:lnTo>
                <a:lnTo>
                  <a:pt x="6927" y="4701"/>
                </a:lnTo>
                <a:lnTo>
                  <a:pt x="6924" y="4695"/>
                </a:lnTo>
                <a:lnTo>
                  <a:pt x="6916" y="4684"/>
                </a:lnTo>
                <a:lnTo>
                  <a:pt x="6908" y="4673"/>
                </a:lnTo>
                <a:lnTo>
                  <a:pt x="6899" y="4665"/>
                </a:lnTo>
                <a:lnTo>
                  <a:pt x="6889" y="4656"/>
                </a:lnTo>
                <a:lnTo>
                  <a:pt x="6879" y="4648"/>
                </a:lnTo>
                <a:lnTo>
                  <a:pt x="6868" y="4640"/>
                </a:lnTo>
                <a:lnTo>
                  <a:pt x="6859" y="4631"/>
                </a:lnTo>
                <a:lnTo>
                  <a:pt x="6850" y="4621"/>
                </a:lnTo>
                <a:lnTo>
                  <a:pt x="6846" y="4615"/>
                </a:lnTo>
                <a:lnTo>
                  <a:pt x="6843" y="4610"/>
                </a:lnTo>
                <a:lnTo>
                  <a:pt x="6840" y="4604"/>
                </a:lnTo>
                <a:lnTo>
                  <a:pt x="6838" y="4597"/>
                </a:lnTo>
                <a:lnTo>
                  <a:pt x="6836" y="4590"/>
                </a:lnTo>
                <a:lnTo>
                  <a:pt x="6834" y="4582"/>
                </a:lnTo>
                <a:lnTo>
                  <a:pt x="6833" y="4574"/>
                </a:lnTo>
                <a:lnTo>
                  <a:pt x="6833" y="4565"/>
                </a:lnTo>
                <a:lnTo>
                  <a:pt x="6880" y="4546"/>
                </a:lnTo>
                <a:lnTo>
                  <a:pt x="6927" y="4527"/>
                </a:lnTo>
                <a:lnTo>
                  <a:pt x="6950" y="4518"/>
                </a:lnTo>
                <a:lnTo>
                  <a:pt x="6973" y="4508"/>
                </a:lnTo>
                <a:lnTo>
                  <a:pt x="6995" y="4497"/>
                </a:lnTo>
                <a:lnTo>
                  <a:pt x="7017" y="4487"/>
                </a:lnTo>
                <a:lnTo>
                  <a:pt x="7038" y="4475"/>
                </a:lnTo>
                <a:lnTo>
                  <a:pt x="7058" y="4462"/>
                </a:lnTo>
                <a:lnTo>
                  <a:pt x="7078" y="4449"/>
                </a:lnTo>
                <a:lnTo>
                  <a:pt x="7097" y="4435"/>
                </a:lnTo>
                <a:lnTo>
                  <a:pt x="7115" y="4419"/>
                </a:lnTo>
                <a:lnTo>
                  <a:pt x="7132" y="4404"/>
                </a:lnTo>
                <a:lnTo>
                  <a:pt x="7146" y="4387"/>
                </a:lnTo>
                <a:lnTo>
                  <a:pt x="7161" y="4368"/>
                </a:lnTo>
                <a:lnTo>
                  <a:pt x="7159" y="4360"/>
                </a:lnTo>
                <a:lnTo>
                  <a:pt x="7157" y="4350"/>
                </a:lnTo>
                <a:lnTo>
                  <a:pt x="7156" y="4341"/>
                </a:lnTo>
                <a:lnTo>
                  <a:pt x="7156" y="4331"/>
                </a:lnTo>
                <a:lnTo>
                  <a:pt x="7156" y="4322"/>
                </a:lnTo>
                <a:lnTo>
                  <a:pt x="7157" y="4311"/>
                </a:lnTo>
                <a:lnTo>
                  <a:pt x="7158" y="4301"/>
                </a:lnTo>
                <a:lnTo>
                  <a:pt x="7160" y="4290"/>
                </a:lnTo>
                <a:lnTo>
                  <a:pt x="7166" y="4268"/>
                </a:lnTo>
                <a:lnTo>
                  <a:pt x="7175" y="4246"/>
                </a:lnTo>
                <a:lnTo>
                  <a:pt x="7184" y="4224"/>
                </a:lnTo>
                <a:lnTo>
                  <a:pt x="7197" y="4202"/>
                </a:lnTo>
                <a:lnTo>
                  <a:pt x="7211" y="4179"/>
                </a:lnTo>
                <a:lnTo>
                  <a:pt x="7227" y="4157"/>
                </a:lnTo>
                <a:lnTo>
                  <a:pt x="7245" y="4135"/>
                </a:lnTo>
                <a:lnTo>
                  <a:pt x="7265" y="4114"/>
                </a:lnTo>
                <a:lnTo>
                  <a:pt x="7286" y="4094"/>
                </a:lnTo>
                <a:lnTo>
                  <a:pt x="7308" y="4074"/>
                </a:lnTo>
                <a:lnTo>
                  <a:pt x="7332" y="4057"/>
                </a:lnTo>
                <a:lnTo>
                  <a:pt x="7358" y="4040"/>
                </a:lnTo>
                <a:lnTo>
                  <a:pt x="7361" y="4027"/>
                </a:lnTo>
                <a:lnTo>
                  <a:pt x="7367" y="4016"/>
                </a:lnTo>
                <a:lnTo>
                  <a:pt x="7373" y="4004"/>
                </a:lnTo>
                <a:lnTo>
                  <a:pt x="7379" y="3994"/>
                </a:lnTo>
                <a:lnTo>
                  <a:pt x="7393" y="3974"/>
                </a:lnTo>
                <a:lnTo>
                  <a:pt x="7404" y="3954"/>
                </a:lnTo>
                <a:lnTo>
                  <a:pt x="7409" y="3944"/>
                </a:lnTo>
                <a:lnTo>
                  <a:pt x="7412" y="3936"/>
                </a:lnTo>
                <a:lnTo>
                  <a:pt x="7414" y="3927"/>
                </a:lnTo>
                <a:lnTo>
                  <a:pt x="7414" y="3917"/>
                </a:lnTo>
                <a:lnTo>
                  <a:pt x="7413" y="3912"/>
                </a:lnTo>
                <a:lnTo>
                  <a:pt x="7412" y="3907"/>
                </a:lnTo>
                <a:lnTo>
                  <a:pt x="7410" y="3903"/>
                </a:lnTo>
                <a:lnTo>
                  <a:pt x="7407" y="3897"/>
                </a:lnTo>
                <a:lnTo>
                  <a:pt x="7400" y="3887"/>
                </a:lnTo>
                <a:lnTo>
                  <a:pt x="7391" y="3876"/>
                </a:lnTo>
                <a:lnTo>
                  <a:pt x="7401" y="3876"/>
                </a:lnTo>
                <a:lnTo>
                  <a:pt x="7411" y="3875"/>
                </a:lnTo>
                <a:lnTo>
                  <a:pt x="7419" y="3874"/>
                </a:lnTo>
                <a:lnTo>
                  <a:pt x="7427" y="3872"/>
                </a:lnTo>
                <a:lnTo>
                  <a:pt x="7441" y="3866"/>
                </a:lnTo>
                <a:lnTo>
                  <a:pt x="7455" y="3858"/>
                </a:lnTo>
                <a:lnTo>
                  <a:pt x="7468" y="3852"/>
                </a:lnTo>
                <a:lnTo>
                  <a:pt x="7483" y="3846"/>
                </a:lnTo>
                <a:lnTo>
                  <a:pt x="7491" y="3844"/>
                </a:lnTo>
                <a:lnTo>
                  <a:pt x="7501" y="3843"/>
                </a:lnTo>
                <a:lnTo>
                  <a:pt x="7510" y="3843"/>
                </a:lnTo>
                <a:lnTo>
                  <a:pt x="7522" y="3844"/>
                </a:lnTo>
                <a:lnTo>
                  <a:pt x="7521" y="3830"/>
                </a:lnTo>
                <a:lnTo>
                  <a:pt x="7521" y="3818"/>
                </a:lnTo>
                <a:lnTo>
                  <a:pt x="7523" y="3808"/>
                </a:lnTo>
                <a:lnTo>
                  <a:pt x="7526" y="3799"/>
                </a:lnTo>
                <a:lnTo>
                  <a:pt x="7531" y="3791"/>
                </a:lnTo>
                <a:lnTo>
                  <a:pt x="7538" y="3786"/>
                </a:lnTo>
                <a:lnTo>
                  <a:pt x="7546" y="3781"/>
                </a:lnTo>
                <a:lnTo>
                  <a:pt x="7554" y="3778"/>
                </a:lnTo>
                <a:lnTo>
                  <a:pt x="7556" y="3784"/>
                </a:lnTo>
                <a:lnTo>
                  <a:pt x="7558" y="3789"/>
                </a:lnTo>
                <a:lnTo>
                  <a:pt x="7560" y="3793"/>
                </a:lnTo>
                <a:lnTo>
                  <a:pt x="7563" y="3797"/>
                </a:lnTo>
                <a:lnTo>
                  <a:pt x="7565" y="3798"/>
                </a:lnTo>
                <a:lnTo>
                  <a:pt x="7568" y="3799"/>
                </a:lnTo>
                <a:lnTo>
                  <a:pt x="7570" y="3799"/>
                </a:lnTo>
                <a:lnTo>
                  <a:pt x="7573" y="3799"/>
                </a:lnTo>
                <a:lnTo>
                  <a:pt x="7579" y="3796"/>
                </a:lnTo>
                <a:lnTo>
                  <a:pt x="7583" y="3790"/>
                </a:lnTo>
                <a:lnTo>
                  <a:pt x="7586" y="3785"/>
                </a:lnTo>
                <a:lnTo>
                  <a:pt x="7587" y="3778"/>
                </a:lnTo>
                <a:lnTo>
                  <a:pt x="7540" y="3736"/>
                </a:lnTo>
                <a:lnTo>
                  <a:pt x="7491" y="3694"/>
                </a:lnTo>
                <a:lnTo>
                  <a:pt x="7467" y="3673"/>
                </a:lnTo>
                <a:lnTo>
                  <a:pt x="7442" y="3653"/>
                </a:lnTo>
                <a:lnTo>
                  <a:pt x="7417" y="3633"/>
                </a:lnTo>
                <a:lnTo>
                  <a:pt x="7391" y="3613"/>
                </a:lnTo>
                <a:lnTo>
                  <a:pt x="7364" y="3594"/>
                </a:lnTo>
                <a:lnTo>
                  <a:pt x="7338" y="3576"/>
                </a:lnTo>
                <a:lnTo>
                  <a:pt x="7310" y="3559"/>
                </a:lnTo>
                <a:lnTo>
                  <a:pt x="7283" y="3542"/>
                </a:lnTo>
                <a:lnTo>
                  <a:pt x="7253" y="3526"/>
                </a:lnTo>
                <a:lnTo>
                  <a:pt x="7224" y="3510"/>
                </a:lnTo>
                <a:lnTo>
                  <a:pt x="7192" y="3496"/>
                </a:lnTo>
                <a:lnTo>
                  <a:pt x="7161" y="3483"/>
                </a:lnTo>
                <a:lnTo>
                  <a:pt x="7163" y="3490"/>
                </a:lnTo>
                <a:lnTo>
                  <a:pt x="7167" y="3498"/>
                </a:lnTo>
                <a:lnTo>
                  <a:pt x="7170" y="3504"/>
                </a:lnTo>
                <a:lnTo>
                  <a:pt x="7175" y="3509"/>
                </a:lnTo>
                <a:lnTo>
                  <a:pt x="7185" y="3521"/>
                </a:lnTo>
                <a:lnTo>
                  <a:pt x="7196" y="3530"/>
                </a:lnTo>
                <a:lnTo>
                  <a:pt x="7205" y="3541"/>
                </a:lnTo>
                <a:lnTo>
                  <a:pt x="7214" y="3552"/>
                </a:lnTo>
                <a:lnTo>
                  <a:pt x="7219" y="3559"/>
                </a:lnTo>
                <a:lnTo>
                  <a:pt x="7222" y="3565"/>
                </a:lnTo>
                <a:lnTo>
                  <a:pt x="7225" y="3573"/>
                </a:lnTo>
                <a:lnTo>
                  <a:pt x="7226" y="3582"/>
                </a:lnTo>
                <a:lnTo>
                  <a:pt x="7198" y="3567"/>
                </a:lnTo>
                <a:lnTo>
                  <a:pt x="7169" y="3551"/>
                </a:lnTo>
                <a:lnTo>
                  <a:pt x="7141" y="3534"/>
                </a:lnTo>
                <a:lnTo>
                  <a:pt x="7114" y="3518"/>
                </a:lnTo>
                <a:lnTo>
                  <a:pt x="7058" y="3481"/>
                </a:lnTo>
                <a:lnTo>
                  <a:pt x="7002" y="3442"/>
                </a:lnTo>
                <a:lnTo>
                  <a:pt x="6948" y="3402"/>
                </a:lnTo>
                <a:lnTo>
                  <a:pt x="6892" y="3361"/>
                </a:lnTo>
                <a:lnTo>
                  <a:pt x="6836" y="3322"/>
                </a:lnTo>
                <a:lnTo>
                  <a:pt x="6780" y="3283"/>
                </a:lnTo>
                <a:lnTo>
                  <a:pt x="6751" y="3264"/>
                </a:lnTo>
                <a:lnTo>
                  <a:pt x="6722" y="3246"/>
                </a:lnTo>
                <a:lnTo>
                  <a:pt x="6693" y="3228"/>
                </a:lnTo>
                <a:lnTo>
                  <a:pt x="6664" y="3213"/>
                </a:lnTo>
                <a:lnTo>
                  <a:pt x="6634" y="3197"/>
                </a:lnTo>
                <a:lnTo>
                  <a:pt x="6604" y="3183"/>
                </a:lnTo>
                <a:lnTo>
                  <a:pt x="6573" y="3170"/>
                </a:lnTo>
                <a:lnTo>
                  <a:pt x="6542" y="3158"/>
                </a:lnTo>
                <a:lnTo>
                  <a:pt x="6510" y="3148"/>
                </a:lnTo>
                <a:lnTo>
                  <a:pt x="6479" y="3138"/>
                </a:lnTo>
                <a:lnTo>
                  <a:pt x="6446" y="3131"/>
                </a:lnTo>
                <a:lnTo>
                  <a:pt x="6413" y="3126"/>
                </a:lnTo>
                <a:lnTo>
                  <a:pt x="6379" y="3121"/>
                </a:lnTo>
                <a:lnTo>
                  <a:pt x="6346" y="3119"/>
                </a:lnTo>
                <a:lnTo>
                  <a:pt x="6311" y="3120"/>
                </a:lnTo>
                <a:lnTo>
                  <a:pt x="6275" y="3122"/>
                </a:lnTo>
                <a:lnTo>
                  <a:pt x="6268" y="3110"/>
                </a:lnTo>
                <a:lnTo>
                  <a:pt x="6260" y="3099"/>
                </a:lnTo>
                <a:lnTo>
                  <a:pt x="6250" y="3089"/>
                </a:lnTo>
                <a:lnTo>
                  <a:pt x="6240" y="3080"/>
                </a:lnTo>
                <a:lnTo>
                  <a:pt x="6227" y="3072"/>
                </a:lnTo>
                <a:lnTo>
                  <a:pt x="6215" y="3066"/>
                </a:lnTo>
                <a:lnTo>
                  <a:pt x="6201" y="3060"/>
                </a:lnTo>
                <a:lnTo>
                  <a:pt x="6187" y="3054"/>
                </a:lnTo>
                <a:lnTo>
                  <a:pt x="6172" y="3050"/>
                </a:lnTo>
                <a:lnTo>
                  <a:pt x="6156" y="3046"/>
                </a:lnTo>
                <a:lnTo>
                  <a:pt x="6140" y="3043"/>
                </a:lnTo>
                <a:lnTo>
                  <a:pt x="6123" y="3041"/>
                </a:lnTo>
                <a:lnTo>
                  <a:pt x="6090" y="3036"/>
                </a:lnTo>
                <a:lnTo>
                  <a:pt x="6055" y="3033"/>
                </a:lnTo>
                <a:lnTo>
                  <a:pt x="5988" y="3030"/>
                </a:lnTo>
                <a:lnTo>
                  <a:pt x="5927" y="3025"/>
                </a:lnTo>
                <a:lnTo>
                  <a:pt x="5913" y="3023"/>
                </a:lnTo>
                <a:lnTo>
                  <a:pt x="5901" y="3020"/>
                </a:lnTo>
                <a:lnTo>
                  <a:pt x="5889" y="3017"/>
                </a:lnTo>
                <a:lnTo>
                  <a:pt x="5879" y="3013"/>
                </a:lnTo>
                <a:lnTo>
                  <a:pt x="5869" y="3009"/>
                </a:lnTo>
                <a:lnTo>
                  <a:pt x="5861" y="3004"/>
                </a:lnTo>
                <a:lnTo>
                  <a:pt x="5855" y="2998"/>
                </a:lnTo>
                <a:lnTo>
                  <a:pt x="5848" y="2991"/>
                </a:lnTo>
                <a:lnTo>
                  <a:pt x="5882" y="2991"/>
                </a:lnTo>
                <a:lnTo>
                  <a:pt x="5916" y="2992"/>
                </a:lnTo>
                <a:lnTo>
                  <a:pt x="5932" y="2992"/>
                </a:lnTo>
                <a:lnTo>
                  <a:pt x="5948" y="2992"/>
                </a:lnTo>
                <a:lnTo>
                  <a:pt x="5964" y="2991"/>
                </a:lnTo>
                <a:lnTo>
                  <a:pt x="5978" y="2989"/>
                </a:lnTo>
                <a:lnTo>
                  <a:pt x="5992" y="2987"/>
                </a:lnTo>
                <a:lnTo>
                  <a:pt x="6005" y="2983"/>
                </a:lnTo>
                <a:lnTo>
                  <a:pt x="6016" y="2978"/>
                </a:lnTo>
                <a:lnTo>
                  <a:pt x="6026" y="2971"/>
                </a:lnTo>
                <a:lnTo>
                  <a:pt x="6030" y="2967"/>
                </a:lnTo>
                <a:lnTo>
                  <a:pt x="6033" y="2963"/>
                </a:lnTo>
                <a:lnTo>
                  <a:pt x="6037" y="2958"/>
                </a:lnTo>
                <a:lnTo>
                  <a:pt x="6039" y="2953"/>
                </a:lnTo>
                <a:lnTo>
                  <a:pt x="6041" y="2946"/>
                </a:lnTo>
                <a:lnTo>
                  <a:pt x="6044" y="2940"/>
                </a:lnTo>
                <a:lnTo>
                  <a:pt x="6045" y="2933"/>
                </a:lnTo>
                <a:lnTo>
                  <a:pt x="6046" y="2925"/>
                </a:lnTo>
                <a:lnTo>
                  <a:pt x="6019" y="2914"/>
                </a:lnTo>
                <a:lnTo>
                  <a:pt x="5994" y="2905"/>
                </a:lnTo>
                <a:lnTo>
                  <a:pt x="5970" y="2898"/>
                </a:lnTo>
                <a:lnTo>
                  <a:pt x="5947" y="2894"/>
                </a:lnTo>
                <a:lnTo>
                  <a:pt x="5905" y="2888"/>
                </a:lnTo>
                <a:lnTo>
                  <a:pt x="5865" y="2884"/>
                </a:lnTo>
                <a:lnTo>
                  <a:pt x="5846" y="2882"/>
                </a:lnTo>
                <a:lnTo>
                  <a:pt x="5827" y="2880"/>
                </a:lnTo>
                <a:lnTo>
                  <a:pt x="5810" y="2877"/>
                </a:lnTo>
                <a:lnTo>
                  <a:pt x="5792" y="2872"/>
                </a:lnTo>
                <a:lnTo>
                  <a:pt x="5773" y="2865"/>
                </a:lnTo>
                <a:lnTo>
                  <a:pt x="5755" y="2855"/>
                </a:lnTo>
                <a:lnTo>
                  <a:pt x="5746" y="2849"/>
                </a:lnTo>
                <a:lnTo>
                  <a:pt x="5736" y="2842"/>
                </a:lnTo>
                <a:lnTo>
                  <a:pt x="5727" y="2835"/>
                </a:lnTo>
                <a:lnTo>
                  <a:pt x="5717" y="2827"/>
                </a:lnTo>
                <a:lnTo>
                  <a:pt x="5756" y="2827"/>
                </a:lnTo>
                <a:lnTo>
                  <a:pt x="5785" y="2827"/>
                </a:lnTo>
                <a:lnTo>
                  <a:pt x="5806" y="2826"/>
                </a:lnTo>
                <a:lnTo>
                  <a:pt x="5820" y="2824"/>
                </a:lnTo>
                <a:lnTo>
                  <a:pt x="5824" y="2823"/>
                </a:lnTo>
                <a:lnTo>
                  <a:pt x="5827" y="2820"/>
                </a:lnTo>
                <a:lnTo>
                  <a:pt x="5828" y="2818"/>
                </a:lnTo>
                <a:lnTo>
                  <a:pt x="5828" y="2816"/>
                </a:lnTo>
                <a:lnTo>
                  <a:pt x="5825" y="2812"/>
                </a:lnTo>
                <a:lnTo>
                  <a:pt x="5819" y="2806"/>
                </a:lnTo>
                <a:lnTo>
                  <a:pt x="5811" y="2798"/>
                </a:lnTo>
                <a:lnTo>
                  <a:pt x="5799" y="2789"/>
                </a:lnTo>
                <a:lnTo>
                  <a:pt x="5787" y="2779"/>
                </a:lnTo>
                <a:lnTo>
                  <a:pt x="5776" y="2766"/>
                </a:lnTo>
                <a:lnTo>
                  <a:pt x="5771" y="2759"/>
                </a:lnTo>
                <a:lnTo>
                  <a:pt x="5765" y="2751"/>
                </a:lnTo>
                <a:lnTo>
                  <a:pt x="5761" y="2744"/>
                </a:lnTo>
                <a:lnTo>
                  <a:pt x="5757" y="2736"/>
                </a:lnTo>
                <a:lnTo>
                  <a:pt x="5754" y="2726"/>
                </a:lnTo>
                <a:lnTo>
                  <a:pt x="5752" y="2717"/>
                </a:lnTo>
                <a:lnTo>
                  <a:pt x="5751" y="2706"/>
                </a:lnTo>
                <a:lnTo>
                  <a:pt x="5751" y="2696"/>
                </a:lnTo>
                <a:lnTo>
                  <a:pt x="5765" y="2702"/>
                </a:lnTo>
                <a:lnTo>
                  <a:pt x="5780" y="2707"/>
                </a:lnTo>
                <a:lnTo>
                  <a:pt x="5794" y="2714"/>
                </a:lnTo>
                <a:lnTo>
                  <a:pt x="5807" y="2721"/>
                </a:lnTo>
                <a:lnTo>
                  <a:pt x="5834" y="2736"/>
                </a:lnTo>
                <a:lnTo>
                  <a:pt x="5860" y="2750"/>
                </a:lnTo>
                <a:lnTo>
                  <a:pt x="5909" y="2783"/>
                </a:lnTo>
                <a:lnTo>
                  <a:pt x="5959" y="2815"/>
                </a:lnTo>
                <a:lnTo>
                  <a:pt x="5984" y="2831"/>
                </a:lnTo>
                <a:lnTo>
                  <a:pt x="6011" y="2846"/>
                </a:lnTo>
                <a:lnTo>
                  <a:pt x="6025" y="2852"/>
                </a:lnTo>
                <a:lnTo>
                  <a:pt x="6038" y="2859"/>
                </a:lnTo>
                <a:lnTo>
                  <a:pt x="6053" y="2865"/>
                </a:lnTo>
                <a:lnTo>
                  <a:pt x="6068" y="2870"/>
                </a:lnTo>
                <a:lnTo>
                  <a:pt x="6083" y="2875"/>
                </a:lnTo>
                <a:lnTo>
                  <a:pt x="6099" y="2879"/>
                </a:lnTo>
                <a:lnTo>
                  <a:pt x="6116" y="2883"/>
                </a:lnTo>
                <a:lnTo>
                  <a:pt x="6134" y="2887"/>
                </a:lnTo>
                <a:lnTo>
                  <a:pt x="6152" y="2890"/>
                </a:lnTo>
                <a:lnTo>
                  <a:pt x="6170" y="2892"/>
                </a:lnTo>
                <a:lnTo>
                  <a:pt x="6189" y="2893"/>
                </a:lnTo>
                <a:lnTo>
                  <a:pt x="6209" y="2893"/>
                </a:lnTo>
                <a:lnTo>
                  <a:pt x="6213" y="2884"/>
                </a:lnTo>
                <a:lnTo>
                  <a:pt x="6217" y="2879"/>
                </a:lnTo>
                <a:lnTo>
                  <a:pt x="6221" y="2875"/>
                </a:lnTo>
                <a:lnTo>
                  <a:pt x="6224" y="2873"/>
                </a:lnTo>
                <a:lnTo>
                  <a:pt x="6226" y="2872"/>
                </a:lnTo>
                <a:lnTo>
                  <a:pt x="6229" y="2873"/>
                </a:lnTo>
                <a:lnTo>
                  <a:pt x="6230" y="2874"/>
                </a:lnTo>
                <a:lnTo>
                  <a:pt x="6232" y="2876"/>
                </a:lnTo>
                <a:lnTo>
                  <a:pt x="6232" y="2879"/>
                </a:lnTo>
                <a:lnTo>
                  <a:pt x="6232" y="2881"/>
                </a:lnTo>
                <a:lnTo>
                  <a:pt x="6231" y="2884"/>
                </a:lnTo>
                <a:lnTo>
                  <a:pt x="6229" y="2888"/>
                </a:lnTo>
                <a:lnTo>
                  <a:pt x="6226" y="2890"/>
                </a:lnTo>
                <a:lnTo>
                  <a:pt x="6222" y="2892"/>
                </a:lnTo>
                <a:lnTo>
                  <a:pt x="6217" y="2893"/>
                </a:lnTo>
                <a:lnTo>
                  <a:pt x="6209" y="2893"/>
                </a:lnTo>
                <a:lnTo>
                  <a:pt x="6227" y="2906"/>
                </a:lnTo>
                <a:lnTo>
                  <a:pt x="6245" y="2919"/>
                </a:lnTo>
                <a:lnTo>
                  <a:pt x="6264" y="2931"/>
                </a:lnTo>
                <a:lnTo>
                  <a:pt x="6284" y="2942"/>
                </a:lnTo>
                <a:lnTo>
                  <a:pt x="6304" y="2954"/>
                </a:lnTo>
                <a:lnTo>
                  <a:pt x="6325" y="2963"/>
                </a:lnTo>
                <a:lnTo>
                  <a:pt x="6347" y="2972"/>
                </a:lnTo>
                <a:lnTo>
                  <a:pt x="6368" y="2982"/>
                </a:lnTo>
                <a:lnTo>
                  <a:pt x="6391" y="2990"/>
                </a:lnTo>
                <a:lnTo>
                  <a:pt x="6413" y="2998"/>
                </a:lnTo>
                <a:lnTo>
                  <a:pt x="6436" y="3005"/>
                </a:lnTo>
                <a:lnTo>
                  <a:pt x="6459" y="3012"/>
                </a:lnTo>
                <a:lnTo>
                  <a:pt x="6506" y="3024"/>
                </a:lnTo>
                <a:lnTo>
                  <a:pt x="6553" y="3034"/>
                </a:lnTo>
                <a:lnTo>
                  <a:pt x="6601" y="3043"/>
                </a:lnTo>
                <a:lnTo>
                  <a:pt x="6648" y="3049"/>
                </a:lnTo>
                <a:lnTo>
                  <a:pt x="6694" y="3053"/>
                </a:lnTo>
                <a:lnTo>
                  <a:pt x="6739" y="3056"/>
                </a:lnTo>
                <a:lnTo>
                  <a:pt x="6782" y="3058"/>
                </a:lnTo>
                <a:lnTo>
                  <a:pt x="6823" y="3060"/>
                </a:lnTo>
                <a:lnTo>
                  <a:pt x="6862" y="3058"/>
                </a:lnTo>
                <a:lnTo>
                  <a:pt x="6899" y="3056"/>
                </a:lnTo>
                <a:lnTo>
                  <a:pt x="6893" y="3052"/>
                </a:lnTo>
                <a:lnTo>
                  <a:pt x="6887" y="3048"/>
                </a:lnTo>
                <a:lnTo>
                  <a:pt x="6880" y="3044"/>
                </a:lnTo>
                <a:lnTo>
                  <a:pt x="6873" y="3041"/>
                </a:lnTo>
                <a:lnTo>
                  <a:pt x="6858" y="3035"/>
                </a:lnTo>
                <a:lnTo>
                  <a:pt x="6843" y="3030"/>
                </a:lnTo>
                <a:lnTo>
                  <a:pt x="6835" y="3028"/>
                </a:lnTo>
                <a:lnTo>
                  <a:pt x="6828" y="3025"/>
                </a:lnTo>
                <a:lnTo>
                  <a:pt x="6821" y="3021"/>
                </a:lnTo>
                <a:lnTo>
                  <a:pt x="6816" y="3017"/>
                </a:lnTo>
                <a:lnTo>
                  <a:pt x="6810" y="3011"/>
                </a:lnTo>
                <a:lnTo>
                  <a:pt x="6805" y="3006"/>
                </a:lnTo>
                <a:lnTo>
                  <a:pt x="6802" y="2999"/>
                </a:lnTo>
                <a:lnTo>
                  <a:pt x="6800" y="2991"/>
                </a:lnTo>
                <a:lnTo>
                  <a:pt x="6764" y="2971"/>
                </a:lnTo>
                <a:lnTo>
                  <a:pt x="6728" y="2949"/>
                </a:lnTo>
                <a:lnTo>
                  <a:pt x="6690" y="2926"/>
                </a:lnTo>
                <a:lnTo>
                  <a:pt x="6651" y="2902"/>
                </a:lnTo>
                <a:lnTo>
                  <a:pt x="6571" y="2851"/>
                </a:lnTo>
                <a:lnTo>
                  <a:pt x="6489" y="2797"/>
                </a:lnTo>
                <a:lnTo>
                  <a:pt x="6404" y="2744"/>
                </a:lnTo>
                <a:lnTo>
                  <a:pt x="6318" y="2693"/>
                </a:lnTo>
                <a:lnTo>
                  <a:pt x="6275" y="2666"/>
                </a:lnTo>
                <a:lnTo>
                  <a:pt x="6231" y="2642"/>
                </a:lnTo>
                <a:lnTo>
                  <a:pt x="6188" y="2619"/>
                </a:lnTo>
                <a:lnTo>
                  <a:pt x="6144" y="2598"/>
                </a:lnTo>
                <a:lnTo>
                  <a:pt x="6249" y="2622"/>
                </a:lnTo>
                <a:lnTo>
                  <a:pt x="6348" y="2644"/>
                </a:lnTo>
                <a:lnTo>
                  <a:pt x="6395" y="2656"/>
                </a:lnTo>
                <a:lnTo>
                  <a:pt x="6441" y="2669"/>
                </a:lnTo>
                <a:lnTo>
                  <a:pt x="6463" y="2676"/>
                </a:lnTo>
                <a:lnTo>
                  <a:pt x="6485" y="2684"/>
                </a:lnTo>
                <a:lnTo>
                  <a:pt x="6506" y="2693"/>
                </a:lnTo>
                <a:lnTo>
                  <a:pt x="6527" y="2701"/>
                </a:lnTo>
                <a:lnTo>
                  <a:pt x="6548" y="2710"/>
                </a:lnTo>
                <a:lnTo>
                  <a:pt x="6568" y="2721"/>
                </a:lnTo>
                <a:lnTo>
                  <a:pt x="6587" y="2732"/>
                </a:lnTo>
                <a:lnTo>
                  <a:pt x="6607" y="2745"/>
                </a:lnTo>
                <a:lnTo>
                  <a:pt x="6626" y="2759"/>
                </a:lnTo>
                <a:lnTo>
                  <a:pt x="6644" y="2772"/>
                </a:lnTo>
                <a:lnTo>
                  <a:pt x="6661" y="2788"/>
                </a:lnTo>
                <a:lnTo>
                  <a:pt x="6678" y="2805"/>
                </a:lnTo>
                <a:lnTo>
                  <a:pt x="6695" y="2823"/>
                </a:lnTo>
                <a:lnTo>
                  <a:pt x="6712" y="2842"/>
                </a:lnTo>
                <a:lnTo>
                  <a:pt x="6728" y="2863"/>
                </a:lnTo>
                <a:lnTo>
                  <a:pt x="6743" y="2885"/>
                </a:lnTo>
                <a:lnTo>
                  <a:pt x="6758" y="2910"/>
                </a:lnTo>
                <a:lnTo>
                  <a:pt x="6773" y="2935"/>
                </a:lnTo>
                <a:lnTo>
                  <a:pt x="6786" y="2962"/>
                </a:lnTo>
                <a:lnTo>
                  <a:pt x="6800" y="2991"/>
                </a:lnTo>
                <a:lnTo>
                  <a:pt x="6805" y="2986"/>
                </a:lnTo>
                <a:lnTo>
                  <a:pt x="6812" y="2982"/>
                </a:lnTo>
                <a:lnTo>
                  <a:pt x="6817" y="2979"/>
                </a:lnTo>
                <a:lnTo>
                  <a:pt x="6822" y="2976"/>
                </a:lnTo>
                <a:lnTo>
                  <a:pt x="6828" y="2974"/>
                </a:lnTo>
                <a:lnTo>
                  <a:pt x="6834" y="2972"/>
                </a:lnTo>
                <a:lnTo>
                  <a:pt x="6840" y="2972"/>
                </a:lnTo>
                <a:lnTo>
                  <a:pt x="6846" y="2972"/>
                </a:lnTo>
                <a:lnTo>
                  <a:pt x="6858" y="2975"/>
                </a:lnTo>
                <a:lnTo>
                  <a:pt x="6870" y="2979"/>
                </a:lnTo>
                <a:lnTo>
                  <a:pt x="6882" y="2984"/>
                </a:lnTo>
                <a:lnTo>
                  <a:pt x="6894" y="2991"/>
                </a:lnTo>
                <a:lnTo>
                  <a:pt x="6920" y="3008"/>
                </a:lnTo>
                <a:lnTo>
                  <a:pt x="6946" y="3026"/>
                </a:lnTo>
                <a:lnTo>
                  <a:pt x="6958" y="3035"/>
                </a:lnTo>
                <a:lnTo>
                  <a:pt x="6971" y="3044"/>
                </a:lnTo>
                <a:lnTo>
                  <a:pt x="6984" y="3051"/>
                </a:lnTo>
                <a:lnTo>
                  <a:pt x="6997" y="3056"/>
                </a:lnTo>
                <a:lnTo>
                  <a:pt x="7029" y="3064"/>
                </a:lnTo>
                <a:lnTo>
                  <a:pt x="7058" y="3073"/>
                </a:lnTo>
                <a:lnTo>
                  <a:pt x="7087" y="3083"/>
                </a:lnTo>
                <a:lnTo>
                  <a:pt x="7115" y="3094"/>
                </a:lnTo>
                <a:lnTo>
                  <a:pt x="7141" y="3107"/>
                </a:lnTo>
                <a:lnTo>
                  <a:pt x="7166" y="3121"/>
                </a:lnTo>
                <a:lnTo>
                  <a:pt x="7190" y="3136"/>
                </a:lnTo>
                <a:lnTo>
                  <a:pt x="7212" y="3152"/>
                </a:lnTo>
                <a:lnTo>
                  <a:pt x="7234" y="3170"/>
                </a:lnTo>
                <a:lnTo>
                  <a:pt x="7255" y="3188"/>
                </a:lnTo>
                <a:lnTo>
                  <a:pt x="7274" y="3207"/>
                </a:lnTo>
                <a:lnTo>
                  <a:pt x="7293" y="3228"/>
                </a:lnTo>
                <a:lnTo>
                  <a:pt x="7310" y="3249"/>
                </a:lnTo>
                <a:lnTo>
                  <a:pt x="7327" y="3271"/>
                </a:lnTo>
                <a:lnTo>
                  <a:pt x="7342" y="3294"/>
                </a:lnTo>
                <a:lnTo>
                  <a:pt x="7358" y="3319"/>
                </a:lnTo>
                <a:lnTo>
                  <a:pt x="7367" y="3317"/>
                </a:lnTo>
                <a:lnTo>
                  <a:pt x="7374" y="3319"/>
                </a:lnTo>
                <a:lnTo>
                  <a:pt x="7380" y="3322"/>
                </a:lnTo>
                <a:lnTo>
                  <a:pt x="7383" y="3326"/>
                </a:lnTo>
                <a:lnTo>
                  <a:pt x="7387" y="3331"/>
                </a:lnTo>
                <a:lnTo>
                  <a:pt x="7389" y="3337"/>
                </a:lnTo>
                <a:lnTo>
                  <a:pt x="7390" y="3345"/>
                </a:lnTo>
                <a:lnTo>
                  <a:pt x="7391" y="3352"/>
                </a:lnTo>
                <a:lnTo>
                  <a:pt x="7400" y="3351"/>
                </a:lnTo>
                <a:lnTo>
                  <a:pt x="7407" y="3351"/>
                </a:lnTo>
                <a:lnTo>
                  <a:pt x="7413" y="3354"/>
                </a:lnTo>
                <a:lnTo>
                  <a:pt x="7417" y="3358"/>
                </a:lnTo>
                <a:lnTo>
                  <a:pt x="7419" y="3364"/>
                </a:lnTo>
                <a:lnTo>
                  <a:pt x="7421" y="3370"/>
                </a:lnTo>
                <a:lnTo>
                  <a:pt x="7422" y="3377"/>
                </a:lnTo>
                <a:lnTo>
                  <a:pt x="7423" y="3385"/>
                </a:lnTo>
                <a:lnTo>
                  <a:pt x="7434" y="3385"/>
                </a:lnTo>
                <a:lnTo>
                  <a:pt x="7443" y="3386"/>
                </a:lnTo>
                <a:lnTo>
                  <a:pt x="7453" y="3387"/>
                </a:lnTo>
                <a:lnTo>
                  <a:pt x="7461" y="3389"/>
                </a:lnTo>
                <a:lnTo>
                  <a:pt x="7468" y="3391"/>
                </a:lnTo>
                <a:lnTo>
                  <a:pt x="7476" y="3394"/>
                </a:lnTo>
                <a:lnTo>
                  <a:pt x="7482" y="3397"/>
                </a:lnTo>
                <a:lnTo>
                  <a:pt x="7488" y="3401"/>
                </a:lnTo>
                <a:lnTo>
                  <a:pt x="7495" y="3406"/>
                </a:lnTo>
                <a:lnTo>
                  <a:pt x="7500" y="3411"/>
                </a:lnTo>
                <a:lnTo>
                  <a:pt x="7504" y="3416"/>
                </a:lnTo>
                <a:lnTo>
                  <a:pt x="7508" y="3422"/>
                </a:lnTo>
                <a:lnTo>
                  <a:pt x="7512" y="3429"/>
                </a:lnTo>
                <a:lnTo>
                  <a:pt x="7516" y="3435"/>
                </a:lnTo>
                <a:lnTo>
                  <a:pt x="7519" y="3442"/>
                </a:lnTo>
                <a:lnTo>
                  <a:pt x="7522" y="3450"/>
                </a:lnTo>
                <a:lnTo>
                  <a:pt x="7511" y="3450"/>
                </a:lnTo>
                <a:lnTo>
                  <a:pt x="7502" y="3450"/>
                </a:lnTo>
                <a:lnTo>
                  <a:pt x="7492" y="3449"/>
                </a:lnTo>
                <a:lnTo>
                  <a:pt x="7484" y="3446"/>
                </a:lnTo>
                <a:lnTo>
                  <a:pt x="7477" y="3443"/>
                </a:lnTo>
                <a:lnTo>
                  <a:pt x="7469" y="3441"/>
                </a:lnTo>
                <a:lnTo>
                  <a:pt x="7463" y="3437"/>
                </a:lnTo>
                <a:lnTo>
                  <a:pt x="7457" y="3433"/>
                </a:lnTo>
                <a:lnTo>
                  <a:pt x="7451" y="3429"/>
                </a:lnTo>
                <a:lnTo>
                  <a:pt x="7445" y="3423"/>
                </a:lnTo>
                <a:lnTo>
                  <a:pt x="7441" y="3418"/>
                </a:lnTo>
                <a:lnTo>
                  <a:pt x="7437" y="3412"/>
                </a:lnTo>
                <a:lnTo>
                  <a:pt x="7430" y="3399"/>
                </a:lnTo>
                <a:lnTo>
                  <a:pt x="7423" y="3385"/>
                </a:lnTo>
                <a:lnTo>
                  <a:pt x="7414" y="3386"/>
                </a:lnTo>
                <a:lnTo>
                  <a:pt x="7406" y="3385"/>
                </a:lnTo>
                <a:lnTo>
                  <a:pt x="7401" y="3382"/>
                </a:lnTo>
                <a:lnTo>
                  <a:pt x="7397" y="3378"/>
                </a:lnTo>
                <a:lnTo>
                  <a:pt x="7394" y="3372"/>
                </a:lnTo>
                <a:lnTo>
                  <a:pt x="7393" y="3366"/>
                </a:lnTo>
                <a:lnTo>
                  <a:pt x="7392" y="3359"/>
                </a:lnTo>
                <a:lnTo>
                  <a:pt x="7391" y="3352"/>
                </a:lnTo>
                <a:lnTo>
                  <a:pt x="7381" y="3353"/>
                </a:lnTo>
                <a:lnTo>
                  <a:pt x="7374" y="3352"/>
                </a:lnTo>
                <a:lnTo>
                  <a:pt x="7369" y="3349"/>
                </a:lnTo>
                <a:lnTo>
                  <a:pt x="7364" y="3345"/>
                </a:lnTo>
                <a:lnTo>
                  <a:pt x="7361" y="3339"/>
                </a:lnTo>
                <a:lnTo>
                  <a:pt x="7359" y="3333"/>
                </a:lnTo>
                <a:lnTo>
                  <a:pt x="7358" y="3326"/>
                </a:lnTo>
                <a:lnTo>
                  <a:pt x="7358" y="3319"/>
                </a:lnTo>
                <a:lnTo>
                  <a:pt x="7343" y="3325"/>
                </a:lnTo>
                <a:lnTo>
                  <a:pt x="7330" y="3332"/>
                </a:lnTo>
                <a:lnTo>
                  <a:pt x="7325" y="3336"/>
                </a:lnTo>
                <a:lnTo>
                  <a:pt x="7318" y="3342"/>
                </a:lnTo>
                <a:lnTo>
                  <a:pt x="7314" y="3347"/>
                </a:lnTo>
                <a:lnTo>
                  <a:pt x="7309" y="3352"/>
                </a:lnTo>
                <a:lnTo>
                  <a:pt x="7305" y="3358"/>
                </a:lnTo>
                <a:lnTo>
                  <a:pt x="7302" y="3365"/>
                </a:lnTo>
                <a:lnTo>
                  <a:pt x="7298" y="3372"/>
                </a:lnTo>
                <a:lnTo>
                  <a:pt x="7296" y="3380"/>
                </a:lnTo>
                <a:lnTo>
                  <a:pt x="7294" y="3389"/>
                </a:lnTo>
                <a:lnTo>
                  <a:pt x="7293" y="3397"/>
                </a:lnTo>
                <a:lnTo>
                  <a:pt x="7292" y="3407"/>
                </a:lnTo>
                <a:lnTo>
                  <a:pt x="7292" y="3417"/>
                </a:lnTo>
                <a:lnTo>
                  <a:pt x="7302" y="3416"/>
                </a:lnTo>
                <a:lnTo>
                  <a:pt x="7309" y="3417"/>
                </a:lnTo>
                <a:lnTo>
                  <a:pt x="7314" y="3420"/>
                </a:lnTo>
                <a:lnTo>
                  <a:pt x="7318" y="3424"/>
                </a:lnTo>
                <a:lnTo>
                  <a:pt x="7321" y="3430"/>
                </a:lnTo>
                <a:lnTo>
                  <a:pt x="7323" y="3436"/>
                </a:lnTo>
                <a:lnTo>
                  <a:pt x="7325" y="3442"/>
                </a:lnTo>
                <a:lnTo>
                  <a:pt x="7325" y="3450"/>
                </a:lnTo>
                <a:lnTo>
                  <a:pt x="7334" y="3446"/>
                </a:lnTo>
                <a:lnTo>
                  <a:pt x="7341" y="3442"/>
                </a:lnTo>
                <a:lnTo>
                  <a:pt x="7349" y="3437"/>
                </a:lnTo>
                <a:lnTo>
                  <a:pt x="7355" y="3432"/>
                </a:lnTo>
                <a:lnTo>
                  <a:pt x="7362" y="3425"/>
                </a:lnTo>
                <a:lnTo>
                  <a:pt x="7370" y="3421"/>
                </a:lnTo>
                <a:lnTo>
                  <a:pt x="7375" y="3419"/>
                </a:lnTo>
                <a:lnTo>
                  <a:pt x="7379" y="3418"/>
                </a:lnTo>
                <a:lnTo>
                  <a:pt x="7384" y="3417"/>
                </a:lnTo>
                <a:lnTo>
                  <a:pt x="7391" y="3417"/>
                </a:lnTo>
                <a:lnTo>
                  <a:pt x="7392" y="3428"/>
                </a:lnTo>
                <a:lnTo>
                  <a:pt x="7394" y="3437"/>
                </a:lnTo>
                <a:lnTo>
                  <a:pt x="7396" y="3445"/>
                </a:lnTo>
                <a:lnTo>
                  <a:pt x="7398" y="3455"/>
                </a:lnTo>
                <a:lnTo>
                  <a:pt x="7401" y="3462"/>
                </a:lnTo>
                <a:lnTo>
                  <a:pt x="7405" y="3471"/>
                </a:lnTo>
                <a:lnTo>
                  <a:pt x="7409" y="3478"/>
                </a:lnTo>
                <a:lnTo>
                  <a:pt x="7414" y="3484"/>
                </a:lnTo>
                <a:lnTo>
                  <a:pt x="7423" y="3498"/>
                </a:lnTo>
                <a:lnTo>
                  <a:pt x="7435" y="3508"/>
                </a:lnTo>
                <a:lnTo>
                  <a:pt x="7446" y="3519"/>
                </a:lnTo>
                <a:lnTo>
                  <a:pt x="7460" y="3528"/>
                </a:lnTo>
                <a:lnTo>
                  <a:pt x="7475" y="3537"/>
                </a:lnTo>
                <a:lnTo>
                  <a:pt x="7489" y="3544"/>
                </a:lnTo>
                <a:lnTo>
                  <a:pt x="7505" y="3550"/>
                </a:lnTo>
                <a:lnTo>
                  <a:pt x="7521" y="3558"/>
                </a:lnTo>
                <a:lnTo>
                  <a:pt x="7554" y="3569"/>
                </a:lnTo>
                <a:lnTo>
                  <a:pt x="7587" y="3582"/>
                </a:lnTo>
                <a:lnTo>
                  <a:pt x="7588" y="3564"/>
                </a:lnTo>
                <a:lnTo>
                  <a:pt x="7591" y="3548"/>
                </a:lnTo>
                <a:lnTo>
                  <a:pt x="7595" y="3534"/>
                </a:lnTo>
                <a:lnTo>
                  <a:pt x="7602" y="3521"/>
                </a:lnTo>
                <a:lnTo>
                  <a:pt x="7608" y="3509"/>
                </a:lnTo>
                <a:lnTo>
                  <a:pt x="7615" y="3499"/>
                </a:lnTo>
                <a:lnTo>
                  <a:pt x="7624" y="3488"/>
                </a:lnTo>
                <a:lnTo>
                  <a:pt x="7632" y="3478"/>
                </a:lnTo>
                <a:lnTo>
                  <a:pt x="7649" y="3458"/>
                </a:lnTo>
                <a:lnTo>
                  <a:pt x="7665" y="3437"/>
                </a:lnTo>
                <a:lnTo>
                  <a:pt x="7672" y="3425"/>
                </a:lnTo>
                <a:lnTo>
                  <a:pt x="7678" y="3414"/>
                </a:lnTo>
                <a:lnTo>
                  <a:pt x="7682" y="3399"/>
                </a:lnTo>
                <a:lnTo>
                  <a:pt x="7686" y="3385"/>
                </a:lnTo>
                <a:lnTo>
                  <a:pt x="7661" y="3385"/>
                </a:lnTo>
                <a:lnTo>
                  <a:pt x="7636" y="3385"/>
                </a:lnTo>
                <a:lnTo>
                  <a:pt x="7612" y="3385"/>
                </a:lnTo>
                <a:lnTo>
                  <a:pt x="7587" y="3385"/>
                </a:lnTo>
                <a:lnTo>
                  <a:pt x="7585" y="3372"/>
                </a:lnTo>
                <a:lnTo>
                  <a:pt x="7585" y="3361"/>
                </a:lnTo>
                <a:lnTo>
                  <a:pt x="7587" y="3353"/>
                </a:lnTo>
                <a:lnTo>
                  <a:pt x="7590" y="3346"/>
                </a:lnTo>
                <a:lnTo>
                  <a:pt x="7594" y="3339"/>
                </a:lnTo>
                <a:lnTo>
                  <a:pt x="7599" y="3335"/>
                </a:lnTo>
                <a:lnTo>
                  <a:pt x="7606" y="3331"/>
                </a:lnTo>
                <a:lnTo>
                  <a:pt x="7612" y="3328"/>
                </a:lnTo>
                <a:lnTo>
                  <a:pt x="7626" y="3321"/>
                </a:lnTo>
                <a:lnTo>
                  <a:pt x="7639" y="3313"/>
                </a:lnTo>
                <a:lnTo>
                  <a:pt x="7645" y="3308"/>
                </a:lnTo>
                <a:lnTo>
                  <a:pt x="7649" y="3302"/>
                </a:lnTo>
                <a:lnTo>
                  <a:pt x="7652" y="3295"/>
                </a:lnTo>
                <a:lnTo>
                  <a:pt x="7653" y="3286"/>
                </a:lnTo>
                <a:lnTo>
                  <a:pt x="7644" y="3288"/>
                </a:lnTo>
                <a:lnTo>
                  <a:pt x="7634" y="3288"/>
                </a:lnTo>
                <a:lnTo>
                  <a:pt x="7627" y="3288"/>
                </a:lnTo>
                <a:lnTo>
                  <a:pt x="7619" y="3287"/>
                </a:lnTo>
                <a:lnTo>
                  <a:pt x="7614" y="3284"/>
                </a:lnTo>
                <a:lnTo>
                  <a:pt x="7609" y="3281"/>
                </a:lnTo>
                <a:lnTo>
                  <a:pt x="7605" y="3278"/>
                </a:lnTo>
                <a:lnTo>
                  <a:pt x="7601" y="3272"/>
                </a:lnTo>
                <a:lnTo>
                  <a:pt x="7597" y="3268"/>
                </a:lnTo>
                <a:lnTo>
                  <a:pt x="7595" y="3262"/>
                </a:lnTo>
                <a:lnTo>
                  <a:pt x="7593" y="3256"/>
                </a:lnTo>
                <a:lnTo>
                  <a:pt x="7591" y="3249"/>
                </a:lnTo>
                <a:lnTo>
                  <a:pt x="7589" y="3236"/>
                </a:lnTo>
                <a:lnTo>
                  <a:pt x="7587" y="3221"/>
                </a:lnTo>
                <a:lnTo>
                  <a:pt x="7580" y="3221"/>
                </a:lnTo>
                <a:lnTo>
                  <a:pt x="7571" y="3221"/>
                </a:lnTo>
                <a:lnTo>
                  <a:pt x="7563" y="3221"/>
                </a:lnTo>
                <a:lnTo>
                  <a:pt x="7554" y="3221"/>
                </a:lnTo>
                <a:lnTo>
                  <a:pt x="7554" y="3228"/>
                </a:lnTo>
                <a:lnTo>
                  <a:pt x="7554" y="3237"/>
                </a:lnTo>
                <a:lnTo>
                  <a:pt x="7554" y="3245"/>
                </a:lnTo>
                <a:lnTo>
                  <a:pt x="7554" y="3253"/>
                </a:lnTo>
                <a:lnTo>
                  <a:pt x="7543" y="3262"/>
                </a:lnTo>
                <a:lnTo>
                  <a:pt x="7529" y="3270"/>
                </a:lnTo>
                <a:lnTo>
                  <a:pt x="7522" y="3273"/>
                </a:lnTo>
                <a:lnTo>
                  <a:pt x="7515" y="3277"/>
                </a:lnTo>
                <a:lnTo>
                  <a:pt x="7506" y="3280"/>
                </a:lnTo>
                <a:lnTo>
                  <a:pt x="7499" y="3281"/>
                </a:lnTo>
                <a:lnTo>
                  <a:pt x="7491" y="3282"/>
                </a:lnTo>
                <a:lnTo>
                  <a:pt x="7484" y="3282"/>
                </a:lnTo>
                <a:lnTo>
                  <a:pt x="7478" y="3281"/>
                </a:lnTo>
                <a:lnTo>
                  <a:pt x="7471" y="3278"/>
                </a:lnTo>
                <a:lnTo>
                  <a:pt x="7466" y="3274"/>
                </a:lnTo>
                <a:lnTo>
                  <a:pt x="7462" y="3269"/>
                </a:lnTo>
                <a:lnTo>
                  <a:pt x="7458" y="3262"/>
                </a:lnTo>
                <a:lnTo>
                  <a:pt x="7456" y="3253"/>
                </a:lnTo>
                <a:lnTo>
                  <a:pt x="7466" y="3247"/>
                </a:lnTo>
                <a:lnTo>
                  <a:pt x="7477" y="3241"/>
                </a:lnTo>
                <a:lnTo>
                  <a:pt x="7487" y="3235"/>
                </a:lnTo>
                <a:lnTo>
                  <a:pt x="7499" y="3230"/>
                </a:lnTo>
                <a:lnTo>
                  <a:pt x="7510" y="3226"/>
                </a:lnTo>
                <a:lnTo>
                  <a:pt x="7524" y="3223"/>
                </a:lnTo>
                <a:lnTo>
                  <a:pt x="7539" y="3221"/>
                </a:lnTo>
                <a:lnTo>
                  <a:pt x="7554" y="3221"/>
                </a:lnTo>
                <a:lnTo>
                  <a:pt x="7554" y="3213"/>
                </a:lnTo>
                <a:lnTo>
                  <a:pt x="7554" y="3204"/>
                </a:lnTo>
                <a:lnTo>
                  <a:pt x="7554" y="3196"/>
                </a:lnTo>
                <a:lnTo>
                  <a:pt x="7554" y="3187"/>
                </a:lnTo>
                <a:lnTo>
                  <a:pt x="7547" y="3184"/>
                </a:lnTo>
                <a:lnTo>
                  <a:pt x="7541" y="3180"/>
                </a:lnTo>
                <a:lnTo>
                  <a:pt x="7538" y="3177"/>
                </a:lnTo>
                <a:lnTo>
                  <a:pt x="7534" y="3174"/>
                </a:lnTo>
                <a:lnTo>
                  <a:pt x="7534" y="3171"/>
                </a:lnTo>
                <a:lnTo>
                  <a:pt x="7534" y="3169"/>
                </a:lnTo>
                <a:lnTo>
                  <a:pt x="7535" y="3166"/>
                </a:lnTo>
                <a:lnTo>
                  <a:pt x="7538" y="3165"/>
                </a:lnTo>
                <a:lnTo>
                  <a:pt x="7541" y="3164"/>
                </a:lnTo>
                <a:lnTo>
                  <a:pt x="7544" y="3165"/>
                </a:lnTo>
                <a:lnTo>
                  <a:pt x="7546" y="3166"/>
                </a:lnTo>
                <a:lnTo>
                  <a:pt x="7549" y="3169"/>
                </a:lnTo>
                <a:lnTo>
                  <a:pt x="7551" y="3172"/>
                </a:lnTo>
                <a:lnTo>
                  <a:pt x="7553" y="3176"/>
                </a:lnTo>
                <a:lnTo>
                  <a:pt x="7554" y="3181"/>
                </a:lnTo>
                <a:lnTo>
                  <a:pt x="7554" y="3187"/>
                </a:lnTo>
                <a:lnTo>
                  <a:pt x="7563" y="3187"/>
                </a:lnTo>
                <a:lnTo>
                  <a:pt x="7571" y="3187"/>
                </a:lnTo>
                <a:lnTo>
                  <a:pt x="7580" y="3187"/>
                </a:lnTo>
                <a:lnTo>
                  <a:pt x="7587" y="3187"/>
                </a:lnTo>
                <a:lnTo>
                  <a:pt x="7586" y="3178"/>
                </a:lnTo>
                <a:lnTo>
                  <a:pt x="7587" y="3171"/>
                </a:lnTo>
                <a:lnTo>
                  <a:pt x="7590" y="3165"/>
                </a:lnTo>
                <a:lnTo>
                  <a:pt x="7594" y="3161"/>
                </a:lnTo>
                <a:lnTo>
                  <a:pt x="7599" y="3159"/>
                </a:lnTo>
                <a:lnTo>
                  <a:pt x="7606" y="3157"/>
                </a:lnTo>
                <a:lnTo>
                  <a:pt x="7613" y="3156"/>
                </a:lnTo>
                <a:lnTo>
                  <a:pt x="7620" y="3155"/>
                </a:lnTo>
                <a:lnTo>
                  <a:pt x="7620" y="3131"/>
                </a:lnTo>
                <a:lnTo>
                  <a:pt x="7620" y="3106"/>
                </a:lnTo>
                <a:lnTo>
                  <a:pt x="7620" y="3082"/>
                </a:lnTo>
                <a:lnTo>
                  <a:pt x="7620" y="3056"/>
                </a:lnTo>
                <a:lnTo>
                  <a:pt x="7632" y="3056"/>
                </a:lnTo>
                <a:lnTo>
                  <a:pt x="7645" y="3057"/>
                </a:lnTo>
                <a:lnTo>
                  <a:pt x="7658" y="3060"/>
                </a:lnTo>
                <a:lnTo>
                  <a:pt x="7673" y="3064"/>
                </a:lnTo>
                <a:lnTo>
                  <a:pt x="7688" y="3068"/>
                </a:lnTo>
                <a:lnTo>
                  <a:pt x="7701" y="3074"/>
                </a:lnTo>
                <a:lnTo>
                  <a:pt x="7715" y="3082"/>
                </a:lnTo>
                <a:lnTo>
                  <a:pt x="7726" y="3089"/>
                </a:lnTo>
                <a:lnTo>
                  <a:pt x="7737" y="3097"/>
                </a:lnTo>
                <a:lnTo>
                  <a:pt x="7744" y="3106"/>
                </a:lnTo>
                <a:lnTo>
                  <a:pt x="7747" y="3110"/>
                </a:lnTo>
                <a:lnTo>
                  <a:pt x="7750" y="3114"/>
                </a:lnTo>
                <a:lnTo>
                  <a:pt x="7751" y="3118"/>
                </a:lnTo>
                <a:lnTo>
                  <a:pt x="7752" y="3123"/>
                </a:lnTo>
                <a:lnTo>
                  <a:pt x="7752" y="3128"/>
                </a:lnTo>
                <a:lnTo>
                  <a:pt x="7750" y="3132"/>
                </a:lnTo>
                <a:lnTo>
                  <a:pt x="7747" y="3136"/>
                </a:lnTo>
                <a:lnTo>
                  <a:pt x="7744" y="3140"/>
                </a:lnTo>
                <a:lnTo>
                  <a:pt x="7740" y="3143"/>
                </a:lnTo>
                <a:lnTo>
                  <a:pt x="7734" y="3148"/>
                </a:lnTo>
                <a:lnTo>
                  <a:pt x="7726" y="3152"/>
                </a:lnTo>
                <a:lnTo>
                  <a:pt x="7719" y="3155"/>
                </a:lnTo>
                <a:lnTo>
                  <a:pt x="7714" y="3146"/>
                </a:lnTo>
                <a:lnTo>
                  <a:pt x="7709" y="3138"/>
                </a:lnTo>
                <a:lnTo>
                  <a:pt x="7704" y="3133"/>
                </a:lnTo>
                <a:lnTo>
                  <a:pt x="7698" y="3130"/>
                </a:lnTo>
                <a:lnTo>
                  <a:pt x="7693" y="3128"/>
                </a:lnTo>
                <a:lnTo>
                  <a:pt x="7687" y="3128"/>
                </a:lnTo>
                <a:lnTo>
                  <a:pt x="7681" y="3129"/>
                </a:lnTo>
                <a:lnTo>
                  <a:pt x="7675" y="3131"/>
                </a:lnTo>
                <a:lnTo>
                  <a:pt x="7662" y="3137"/>
                </a:lnTo>
                <a:lnTo>
                  <a:pt x="7649" y="3144"/>
                </a:lnTo>
                <a:lnTo>
                  <a:pt x="7641" y="3149"/>
                </a:lnTo>
                <a:lnTo>
                  <a:pt x="7634" y="3151"/>
                </a:lnTo>
                <a:lnTo>
                  <a:pt x="7628" y="3154"/>
                </a:lnTo>
                <a:lnTo>
                  <a:pt x="7620" y="3155"/>
                </a:lnTo>
                <a:lnTo>
                  <a:pt x="7622" y="3164"/>
                </a:lnTo>
                <a:lnTo>
                  <a:pt x="7620" y="3172"/>
                </a:lnTo>
                <a:lnTo>
                  <a:pt x="7617" y="3177"/>
                </a:lnTo>
                <a:lnTo>
                  <a:pt x="7613" y="3181"/>
                </a:lnTo>
                <a:lnTo>
                  <a:pt x="7608" y="3184"/>
                </a:lnTo>
                <a:lnTo>
                  <a:pt x="7602" y="3185"/>
                </a:lnTo>
                <a:lnTo>
                  <a:pt x="7594" y="3187"/>
                </a:lnTo>
                <a:lnTo>
                  <a:pt x="7587" y="3187"/>
                </a:lnTo>
                <a:lnTo>
                  <a:pt x="7587" y="3196"/>
                </a:lnTo>
                <a:lnTo>
                  <a:pt x="7587" y="3204"/>
                </a:lnTo>
                <a:lnTo>
                  <a:pt x="7587" y="3213"/>
                </a:lnTo>
                <a:lnTo>
                  <a:pt x="7587" y="3221"/>
                </a:lnTo>
                <a:lnTo>
                  <a:pt x="7598" y="3226"/>
                </a:lnTo>
                <a:lnTo>
                  <a:pt x="7609" y="3231"/>
                </a:lnTo>
                <a:lnTo>
                  <a:pt x="7619" y="3238"/>
                </a:lnTo>
                <a:lnTo>
                  <a:pt x="7629" y="3245"/>
                </a:lnTo>
                <a:lnTo>
                  <a:pt x="7637" y="3253"/>
                </a:lnTo>
                <a:lnTo>
                  <a:pt x="7644" y="3262"/>
                </a:lnTo>
                <a:lnTo>
                  <a:pt x="7647" y="3268"/>
                </a:lnTo>
                <a:lnTo>
                  <a:pt x="7649" y="3273"/>
                </a:lnTo>
                <a:lnTo>
                  <a:pt x="7651" y="3280"/>
                </a:lnTo>
                <a:lnTo>
                  <a:pt x="7653" y="3286"/>
                </a:lnTo>
                <a:lnTo>
                  <a:pt x="7659" y="3288"/>
                </a:lnTo>
                <a:lnTo>
                  <a:pt x="7666" y="3290"/>
                </a:lnTo>
                <a:lnTo>
                  <a:pt x="7670" y="3294"/>
                </a:lnTo>
                <a:lnTo>
                  <a:pt x="7674" y="3299"/>
                </a:lnTo>
                <a:lnTo>
                  <a:pt x="7676" y="3304"/>
                </a:lnTo>
                <a:lnTo>
                  <a:pt x="7679" y="3309"/>
                </a:lnTo>
                <a:lnTo>
                  <a:pt x="7680" y="3316"/>
                </a:lnTo>
                <a:lnTo>
                  <a:pt x="7682" y="3323"/>
                </a:lnTo>
                <a:lnTo>
                  <a:pt x="7683" y="3353"/>
                </a:lnTo>
                <a:lnTo>
                  <a:pt x="7686" y="3385"/>
                </a:lnTo>
                <a:lnTo>
                  <a:pt x="7712" y="3368"/>
                </a:lnTo>
                <a:lnTo>
                  <a:pt x="7739" y="3349"/>
                </a:lnTo>
                <a:lnTo>
                  <a:pt x="7753" y="3338"/>
                </a:lnTo>
                <a:lnTo>
                  <a:pt x="7766" y="3327"/>
                </a:lnTo>
                <a:lnTo>
                  <a:pt x="7778" y="3315"/>
                </a:lnTo>
                <a:lnTo>
                  <a:pt x="7789" y="3303"/>
                </a:lnTo>
                <a:lnTo>
                  <a:pt x="7798" y="3290"/>
                </a:lnTo>
                <a:lnTo>
                  <a:pt x="7805" y="3277"/>
                </a:lnTo>
                <a:lnTo>
                  <a:pt x="7808" y="3270"/>
                </a:lnTo>
                <a:lnTo>
                  <a:pt x="7809" y="3263"/>
                </a:lnTo>
                <a:lnTo>
                  <a:pt x="7811" y="3256"/>
                </a:lnTo>
                <a:lnTo>
                  <a:pt x="7811" y="3248"/>
                </a:lnTo>
                <a:lnTo>
                  <a:pt x="7811" y="3241"/>
                </a:lnTo>
                <a:lnTo>
                  <a:pt x="7810" y="3234"/>
                </a:lnTo>
                <a:lnTo>
                  <a:pt x="7808" y="3226"/>
                </a:lnTo>
                <a:lnTo>
                  <a:pt x="7806" y="3219"/>
                </a:lnTo>
                <a:lnTo>
                  <a:pt x="7802" y="3212"/>
                </a:lnTo>
                <a:lnTo>
                  <a:pt x="7797" y="3203"/>
                </a:lnTo>
                <a:lnTo>
                  <a:pt x="7792" y="3196"/>
                </a:lnTo>
                <a:lnTo>
                  <a:pt x="7784" y="3187"/>
                </a:lnTo>
                <a:lnTo>
                  <a:pt x="7802" y="3194"/>
                </a:lnTo>
                <a:lnTo>
                  <a:pt x="7818" y="3196"/>
                </a:lnTo>
                <a:lnTo>
                  <a:pt x="7824" y="3197"/>
                </a:lnTo>
                <a:lnTo>
                  <a:pt x="7830" y="3197"/>
                </a:lnTo>
                <a:lnTo>
                  <a:pt x="7836" y="3196"/>
                </a:lnTo>
                <a:lnTo>
                  <a:pt x="7841" y="3196"/>
                </a:lnTo>
                <a:lnTo>
                  <a:pt x="7850" y="3192"/>
                </a:lnTo>
                <a:lnTo>
                  <a:pt x="7858" y="3187"/>
                </a:lnTo>
                <a:lnTo>
                  <a:pt x="7864" y="3181"/>
                </a:lnTo>
                <a:lnTo>
                  <a:pt x="7869" y="3175"/>
                </a:lnTo>
                <a:lnTo>
                  <a:pt x="7879" y="3159"/>
                </a:lnTo>
                <a:lnTo>
                  <a:pt x="7888" y="3143"/>
                </a:lnTo>
                <a:lnTo>
                  <a:pt x="7893" y="3137"/>
                </a:lnTo>
                <a:lnTo>
                  <a:pt x="7900" y="3131"/>
                </a:lnTo>
                <a:lnTo>
                  <a:pt x="7907" y="3126"/>
                </a:lnTo>
                <a:lnTo>
                  <a:pt x="7915" y="3122"/>
                </a:lnTo>
                <a:lnTo>
                  <a:pt x="7916" y="3114"/>
                </a:lnTo>
                <a:lnTo>
                  <a:pt x="7915" y="3108"/>
                </a:lnTo>
                <a:lnTo>
                  <a:pt x="7914" y="3101"/>
                </a:lnTo>
                <a:lnTo>
                  <a:pt x="7913" y="3096"/>
                </a:lnTo>
                <a:lnTo>
                  <a:pt x="7910" y="3091"/>
                </a:lnTo>
                <a:lnTo>
                  <a:pt x="7908" y="3087"/>
                </a:lnTo>
                <a:lnTo>
                  <a:pt x="7904" y="3084"/>
                </a:lnTo>
                <a:lnTo>
                  <a:pt x="7900" y="3080"/>
                </a:lnTo>
                <a:lnTo>
                  <a:pt x="7891" y="3075"/>
                </a:lnTo>
                <a:lnTo>
                  <a:pt x="7881" y="3071"/>
                </a:lnTo>
                <a:lnTo>
                  <a:pt x="7870" y="3067"/>
                </a:lnTo>
                <a:lnTo>
                  <a:pt x="7859" y="3064"/>
                </a:lnTo>
                <a:lnTo>
                  <a:pt x="7848" y="3061"/>
                </a:lnTo>
                <a:lnTo>
                  <a:pt x="7838" y="3056"/>
                </a:lnTo>
                <a:lnTo>
                  <a:pt x="7833" y="3053"/>
                </a:lnTo>
                <a:lnTo>
                  <a:pt x="7829" y="3051"/>
                </a:lnTo>
                <a:lnTo>
                  <a:pt x="7825" y="3048"/>
                </a:lnTo>
                <a:lnTo>
                  <a:pt x="7822" y="3044"/>
                </a:lnTo>
                <a:lnTo>
                  <a:pt x="7819" y="3040"/>
                </a:lnTo>
                <a:lnTo>
                  <a:pt x="7817" y="3035"/>
                </a:lnTo>
                <a:lnTo>
                  <a:pt x="7815" y="3029"/>
                </a:lnTo>
                <a:lnTo>
                  <a:pt x="7814" y="3024"/>
                </a:lnTo>
                <a:lnTo>
                  <a:pt x="7812" y="3017"/>
                </a:lnTo>
                <a:lnTo>
                  <a:pt x="7814" y="3009"/>
                </a:lnTo>
                <a:lnTo>
                  <a:pt x="7815" y="3001"/>
                </a:lnTo>
                <a:lnTo>
                  <a:pt x="7817" y="2991"/>
                </a:lnTo>
                <a:lnTo>
                  <a:pt x="7846" y="2998"/>
                </a:lnTo>
                <a:lnTo>
                  <a:pt x="7871" y="3004"/>
                </a:lnTo>
                <a:lnTo>
                  <a:pt x="7882" y="3006"/>
                </a:lnTo>
                <a:lnTo>
                  <a:pt x="7892" y="3008"/>
                </a:lnTo>
                <a:lnTo>
                  <a:pt x="7903" y="3009"/>
                </a:lnTo>
                <a:lnTo>
                  <a:pt x="7912" y="3010"/>
                </a:lnTo>
                <a:lnTo>
                  <a:pt x="7921" y="3009"/>
                </a:lnTo>
                <a:lnTo>
                  <a:pt x="7930" y="3007"/>
                </a:lnTo>
                <a:lnTo>
                  <a:pt x="7938" y="3003"/>
                </a:lnTo>
                <a:lnTo>
                  <a:pt x="7947" y="2998"/>
                </a:lnTo>
                <a:lnTo>
                  <a:pt x="7955" y="2991"/>
                </a:lnTo>
                <a:lnTo>
                  <a:pt x="7964" y="2982"/>
                </a:lnTo>
                <a:lnTo>
                  <a:pt x="7972" y="2971"/>
                </a:lnTo>
                <a:lnTo>
                  <a:pt x="7981" y="2958"/>
                </a:lnTo>
                <a:lnTo>
                  <a:pt x="7969" y="2959"/>
                </a:lnTo>
                <a:lnTo>
                  <a:pt x="7958" y="2958"/>
                </a:lnTo>
                <a:lnTo>
                  <a:pt x="7949" y="2957"/>
                </a:lnTo>
                <a:lnTo>
                  <a:pt x="7939" y="2956"/>
                </a:lnTo>
                <a:lnTo>
                  <a:pt x="7931" y="2954"/>
                </a:lnTo>
                <a:lnTo>
                  <a:pt x="7924" y="2952"/>
                </a:lnTo>
                <a:lnTo>
                  <a:pt x="7917" y="2949"/>
                </a:lnTo>
                <a:lnTo>
                  <a:pt x="7912" y="2946"/>
                </a:lnTo>
                <a:lnTo>
                  <a:pt x="7907" y="2942"/>
                </a:lnTo>
                <a:lnTo>
                  <a:pt x="7903" y="2939"/>
                </a:lnTo>
                <a:lnTo>
                  <a:pt x="7900" y="2934"/>
                </a:lnTo>
                <a:lnTo>
                  <a:pt x="7896" y="2930"/>
                </a:lnTo>
                <a:lnTo>
                  <a:pt x="7894" y="2924"/>
                </a:lnTo>
                <a:lnTo>
                  <a:pt x="7892" y="2919"/>
                </a:lnTo>
                <a:lnTo>
                  <a:pt x="7891" y="2914"/>
                </a:lnTo>
                <a:lnTo>
                  <a:pt x="7891" y="2909"/>
                </a:lnTo>
                <a:lnTo>
                  <a:pt x="7891" y="2896"/>
                </a:lnTo>
                <a:lnTo>
                  <a:pt x="7892" y="2882"/>
                </a:lnTo>
                <a:lnTo>
                  <a:pt x="7894" y="2869"/>
                </a:lnTo>
                <a:lnTo>
                  <a:pt x="7899" y="2854"/>
                </a:lnTo>
                <a:lnTo>
                  <a:pt x="7907" y="2825"/>
                </a:lnTo>
                <a:lnTo>
                  <a:pt x="7915" y="2794"/>
                </a:lnTo>
                <a:lnTo>
                  <a:pt x="7906" y="2801"/>
                </a:lnTo>
                <a:lnTo>
                  <a:pt x="7895" y="2807"/>
                </a:lnTo>
                <a:lnTo>
                  <a:pt x="7885" y="2813"/>
                </a:lnTo>
                <a:lnTo>
                  <a:pt x="7873" y="2817"/>
                </a:lnTo>
                <a:lnTo>
                  <a:pt x="7861" y="2822"/>
                </a:lnTo>
                <a:lnTo>
                  <a:pt x="7848" y="2825"/>
                </a:lnTo>
                <a:lnTo>
                  <a:pt x="7833" y="2827"/>
                </a:lnTo>
                <a:lnTo>
                  <a:pt x="7817" y="2827"/>
                </a:lnTo>
                <a:lnTo>
                  <a:pt x="7820" y="2822"/>
                </a:lnTo>
                <a:lnTo>
                  <a:pt x="7821" y="2816"/>
                </a:lnTo>
                <a:lnTo>
                  <a:pt x="7822" y="2810"/>
                </a:lnTo>
                <a:lnTo>
                  <a:pt x="7822" y="2805"/>
                </a:lnTo>
                <a:lnTo>
                  <a:pt x="7820" y="2794"/>
                </a:lnTo>
                <a:lnTo>
                  <a:pt x="7817" y="2784"/>
                </a:lnTo>
                <a:lnTo>
                  <a:pt x="7811" y="2774"/>
                </a:lnTo>
                <a:lnTo>
                  <a:pt x="7805" y="2765"/>
                </a:lnTo>
                <a:lnTo>
                  <a:pt x="7798" y="2755"/>
                </a:lnTo>
                <a:lnTo>
                  <a:pt x="7792" y="2747"/>
                </a:lnTo>
                <a:lnTo>
                  <a:pt x="7786" y="2739"/>
                </a:lnTo>
                <a:lnTo>
                  <a:pt x="7782" y="2731"/>
                </a:lnTo>
                <a:lnTo>
                  <a:pt x="7781" y="2727"/>
                </a:lnTo>
                <a:lnTo>
                  <a:pt x="7780" y="2724"/>
                </a:lnTo>
                <a:lnTo>
                  <a:pt x="7780" y="2720"/>
                </a:lnTo>
                <a:lnTo>
                  <a:pt x="7780" y="2717"/>
                </a:lnTo>
                <a:lnTo>
                  <a:pt x="7781" y="2714"/>
                </a:lnTo>
                <a:lnTo>
                  <a:pt x="7783" y="2710"/>
                </a:lnTo>
                <a:lnTo>
                  <a:pt x="7786" y="2708"/>
                </a:lnTo>
                <a:lnTo>
                  <a:pt x="7790" y="2705"/>
                </a:lnTo>
                <a:lnTo>
                  <a:pt x="7795" y="2703"/>
                </a:lnTo>
                <a:lnTo>
                  <a:pt x="7801" y="2700"/>
                </a:lnTo>
                <a:lnTo>
                  <a:pt x="7808" y="2698"/>
                </a:lnTo>
                <a:lnTo>
                  <a:pt x="7817" y="2696"/>
                </a:lnTo>
                <a:lnTo>
                  <a:pt x="7827" y="2704"/>
                </a:lnTo>
                <a:lnTo>
                  <a:pt x="7836" y="2711"/>
                </a:lnTo>
                <a:lnTo>
                  <a:pt x="7845" y="2718"/>
                </a:lnTo>
                <a:lnTo>
                  <a:pt x="7853" y="2722"/>
                </a:lnTo>
                <a:lnTo>
                  <a:pt x="7861" y="2725"/>
                </a:lnTo>
                <a:lnTo>
                  <a:pt x="7868" y="2727"/>
                </a:lnTo>
                <a:lnTo>
                  <a:pt x="7874" y="2728"/>
                </a:lnTo>
                <a:lnTo>
                  <a:pt x="7882" y="2729"/>
                </a:lnTo>
                <a:lnTo>
                  <a:pt x="7887" y="2728"/>
                </a:lnTo>
                <a:lnTo>
                  <a:pt x="7893" y="2727"/>
                </a:lnTo>
                <a:lnTo>
                  <a:pt x="7899" y="2724"/>
                </a:lnTo>
                <a:lnTo>
                  <a:pt x="7903" y="2721"/>
                </a:lnTo>
                <a:lnTo>
                  <a:pt x="7908" y="2718"/>
                </a:lnTo>
                <a:lnTo>
                  <a:pt x="7912" y="2714"/>
                </a:lnTo>
                <a:lnTo>
                  <a:pt x="7915" y="2708"/>
                </a:lnTo>
                <a:lnTo>
                  <a:pt x="7920" y="2703"/>
                </a:lnTo>
                <a:lnTo>
                  <a:pt x="7926" y="2690"/>
                </a:lnTo>
                <a:lnTo>
                  <a:pt x="7931" y="2677"/>
                </a:lnTo>
                <a:lnTo>
                  <a:pt x="7935" y="2663"/>
                </a:lnTo>
                <a:lnTo>
                  <a:pt x="7938" y="2649"/>
                </a:lnTo>
                <a:lnTo>
                  <a:pt x="7945" y="2620"/>
                </a:lnTo>
                <a:lnTo>
                  <a:pt x="7948" y="2598"/>
                </a:lnTo>
                <a:lnTo>
                  <a:pt x="7931" y="2595"/>
                </a:lnTo>
                <a:lnTo>
                  <a:pt x="7915" y="2592"/>
                </a:lnTo>
                <a:lnTo>
                  <a:pt x="7900" y="2588"/>
                </a:lnTo>
                <a:lnTo>
                  <a:pt x="7886" y="2581"/>
                </a:lnTo>
                <a:lnTo>
                  <a:pt x="7872" y="2575"/>
                </a:lnTo>
                <a:lnTo>
                  <a:pt x="7860" y="2568"/>
                </a:lnTo>
                <a:lnTo>
                  <a:pt x="7848" y="2560"/>
                </a:lnTo>
                <a:lnTo>
                  <a:pt x="7837" y="2551"/>
                </a:lnTo>
                <a:lnTo>
                  <a:pt x="7826" y="2543"/>
                </a:lnTo>
                <a:lnTo>
                  <a:pt x="7817" y="2532"/>
                </a:lnTo>
                <a:lnTo>
                  <a:pt x="7807" y="2522"/>
                </a:lnTo>
                <a:lnTo>
                  <a:pt x="7799" y="2511"/>
                </a:lnTo>
                <a:lnTo>
                  <a:pt x="7783" y="2488"/>
                </a:lnTo>
                <a:lnTo>
                  <a:pt x="7768" y="2465"/>
                </a:lnTo>
                <a:lnTo>
                  <a:pt x="7756" y="2441"/>
                </a:lnTo>
                <a:lnTo>
                  <a:pt x="7745" y="2417"/>
                </a:lnTo>
                <a:lnTo>
                  <a:pt x="7735" y="2393"/>
                </a:lnTo>
                <a:lnTo>
                  <a:pt x="7724" y="2371"/>
                </a:lnTo>
                <a:lnTo>
                  <a:pt x="7715" y="2350"/>
                </a:lnTo>
                <a:lnTo>
                  <a:pt x="7705" y="2331"/>
                </a:lnTo>
                <a:lnTo>
                  <a:pt x="7701" y="2322"/>
                </a:lnTo>
                <a:lnTo>
                  <a:pt x="7696" y="2315"/>
                </a:lnTo>
                <a:lnTo>
                  <a:pt x="7691" y="2309"/>
                </a:lnTo>
                <a:lnTo>
                  <a:pt x="7686" y="2303"/>
                </a:lnTo>
                <a:lnTo>
                  <a:pt x="7681" y="2309"/>
                </a:lnTo>
                <a:lnTo>
                  <a:pt x="7676" y="2314"/>
                </a:lnTo>
                <a:lnTo>
                  <a:pt x="7671" y="2318"/>
                </a:lnTo>
                <a:lnTo>
                  <a:pt x="7666" y="2323"/>
                </a:lnTo>
                <a:lnTo>
                  <a:pt x="7653" y="2332"/>
                </a:lnTo>
                <a:lnTo>
                  <a:pt x="7641" y="2340"/>
                </a:lnTo>
                <a:lnTo>
                  <a:pt x="7636" y="2344"/>
                </a:lnTo>
                <a:lnTo>
                  <a:pt x="7631" y="2351"/>
                </a:lnTo>
                <a:lnTo>
                  <a:pt x="7627" y="2356"/>
                </a:lnTo>
                <a:lnTo>
                  <a:pt x="7624" y="2363"/>
                </a:lnTo>
                <a:lnTo>
                  <a:pt x="7620" y="2371"/>
                </a:lnTo>
                <a:lnTo>
                  <a:pt x="7619" y="2380"/>
                </a:lnTo>
                <a:lnTo>
                  <a:pt x="7619" y="2390"/>
                </a:lnTo>
                <a:lnTo>
                  <a:pt x="7620" y="2401"/>
                </a:lnTo>
                <a:lnTo>
                  <a:pt x="7591" y="2401"/>
                </a:lnTo>
                <a:lnTo>
                  <a:pt x="7563" y="2401"/>
                </a:lnTo>
                <a:lnTo>
                  <a:pt x="7534" y="2401"/>
                </a:lnTo>
                <a:lnTo>
                  <a:pt x="7505" y="2401"/>
                </a:lnTo>
                <a:lnTo>
                  <a:pt x="7477" y="2401"/>
                </a:lnTo>
                <a:lnTo>
                  <a:pt x="7448" y="2401"/>
                </a:lnTo>
                <a:lnTo>
                  <a:pt x="7419" y="2401"/>
                </a:lnTo>
                <a:lnTo>
                  <a:pt x="7391" y="2401"/>
                </a:lnTo>
                <a:lnTo>
                  <a:pt x="7388" y="2386"/>
                </a:lnTo>
                <a:lnTo>
                  <a:pt x="7385" y="2373"/>
                </a:lnTo>
                <a:lnTo>
                  <a:pt x="7383" y="2358"/>
                </a:lnTo>
                <a:lnTo>
                  <a:pt x="7382" y="2344"/>
                </a:lnTo>
                <a:lnTo>
                  <a:pt x="7383" y="2318"/>
                </a:lnTo>
                <a:lnTo>
                  <a:pt x="7385" y="2292"/>
                </a:lnTo>
                <a:lnTo>
                  <a:pt x="7389" y="2267"/>
                </a:lnTo>
                <a:lnTo>
                  <a:pt x="7394" y="2243"/>
                </a:lnTo>
                <a:lnTo>
                  <a:pt x="7399" y="2220"/>
                </a:lnTo>
                <a:lnTo>
                  <a:pt x="7404" y="2197"/>
                </a:lnTo>
                <a:lnTo>
                  <a:pt x="7410" y="2175"/>
                </a:lnTo>
                <a:lnTo>
                  <a:pt x="7414" y="2154"/>
                </a:lnTo>
                <a:lnTo>
                  <a:pt x="7417" y="2134"/>
                </a:lnTo>
                <a:lnTo>
                  <a:pt x="7417" y="2114"/>
                </a:lnTo>
                <a:lnTo>
                  <a:pt x="7417" y="2104"/>
                </a:lnTo>
                <a:lnTo>
                  <a:pt x="7416" y="2095"/>
                </a:lnTo>
                <a:lnTo>
                  <a:pt x="7414" y="2085"/>
                </a:lnTo>
                <a:lnTo>
                  <a:pt x="7411" y="2076"/>
                </a:lnTo>
                <a:lnTo>
                  <a:pt x="7407" y="2067"/>
                </a:lnTo>
                <a:lnTo>
                  <a:pt x="7402" y="2058"/>
                </a:lnTo>
                <a:lnTo>
                  <a:pt x="7397" y="2049"/>
                </a:lnTo>
                <a:lnTo>
                  <a:pt x="7391" y="2040"/>
                </a:lnTo>
                <a:lnTo>
                  <a:pt x="7400" y="2044"/>
                </a:lnTo>
                <a:lnTo>
                  <a:pt x="7410" y="2047"/>
                </a:lnTo>
                <a:lnTo>
                  <a:pt x="7418" y="2048"/>
                </a:lnTo>
                <a:lnTo>
                  <a:pt x="7427" y="2049"/>
                </a:lnTo>
                <a:lnTo>
                  <a:pt x="7436" y="2049"/>
                </a:lnTo>
                <a:lnTo>
                  <a:pt x="7444" y="2048"/>
                </a:lnTo>
                <a:lnTo>
                  <a:pt x="7453" y="2046"/>
                </a:lnTo>
                <a:lnTo>
                  <a:pt x="7461" y="2044"/>
                </a:lnTo>
                <a:lnTo>
                  <a:pt x="7468" y="2040"/>
                </a:lnTo>
                <a:lnTo>
                  <a:pt x="7476" y="2036"/>
                </a:lnTo>
                <a:lnTo>
                  <a:pt x="7483" y="2032"/>
                </a:lnTo>
                <a:lnTo>
                  <a:pt x="7489" y="2028"/>
                </a:lnTo>
                <a:lnTo>
                  <a:pt x="7496" y="2023"/>
                </a:lnTo>
                <a:lnTo>
                  <a:pt x="7501" y="2017"/>
                </a:lnTo>
                <a:lnTo>
                  <a:pt x="7506" y="2011"/>
                </a:lnTo>
                <a:lnTo>
                  <a:pt x="7510" y="2005"/>
                </a:lnTo>
                <a:lnTo>
                  <a:pt x="7515" y="1998"/>
                </a:lnTo>
                <a:lnTo>
                  <a:pt x="7518" y="1992"/>
                </a:lnTo>
                <a:lnTo>
                  <a:pt x="7521" y="1986"/>
                </a:lnTo>
                <a:lnTo>
                  <a:pt x="7523" y="1979"/>
                </a:lnTo>
                <a:lnTo>
                  <a:pt x="7525" y="1972"/>
                </a:lnTo>
                <a:lnTo>
                  <a:pt x="7525" y="1965"/>
                </a:lnTo>
                <a:lnTo>
                  <a:pt x="7525" y="1959"/>
                </a:lnTo>
                <a:lnTo>
                  <a:pt x="7525" y="1952"/>
                </a:lnTo>
                <a:lnTo>
                  <a:pt x="7523" y="1945"/>
                </a:lnTo>
                <a:lnTo>
                  <a:pt x="7521" y="1939"/>
                </a:lnTo>
                <a:lnTo>
                  <a:pt x="7518" y="1933"/>
                </a:lnTo>
                <a:lnTo>
                  <a:pt x="7515" y="1927"/>
                </a:lnTo>
                <a:lnTo>
                  <a:pt x="7509" y="1922"/>
                </a:lnTo>
                <a:lnTo>
                  <a:pt x="7503" y="1918"/>
                </a:lnTo>
                <a:lnTo>
                  <a:pt x="7497" y="1914"/>
                </a:lnTo>
                <a:lnTo>
                  <a:pt x="7489" y="1909"/>
                </a:lnTo>
                <a:lnTo>
                  <a:pt x="7490" y="1919"/>
                </a:lnTo>
                <a:lnTo>
                  <a:pt x="7491" y="1928"/>
                </a:lnTo>
                <a:lnTo>
                  <a:pt x="7490" y="1936"/>
                </a:lnTo>
                <a:lnTo>
                  <a:pt x="7489" y="1943"/>
                </a:lnTo>
                <a:lnTo>
                  <a:pt x="7487" y="1948"/>
                </a:lnTo>
                <a:lnTo>
                  <a:pt x="7484" y="1953"/>
                </a:lnTo>
                <a:lnTo>
                  <a:pt x="7480" y="1958"/>
                </a:lnTo>
                <a:lnTo>
                  <a:pt x="7476" y="1962"/>
                </a:lnTo>
                <a:lnTo>
                  <a:pt x="7470" y="1965"/>
                </a:lnTo>
                <a:lnTo>
                  <a:pt x="7465" y="1967"/>
                </a:lnTo>
                <a:lnTo>
                  <a:pt x="7459" y="1969"/>
                </a:lnTo>
                <a:lnTo>
                  <a:pt x="7453" y="1971"/>
                </a:lnTo>
                <a:lnTo>
                  <a:pt x="7438" y="1973"/>
                </a:lnTo>
                <a:lnTo>
                  <a:pt x="7423" y="1974"/>
                </a:lnTo>
                <a:lnTo>
                  <a:pt x="7423" y="1966"/>
                </a:lnTo>
                <a:lnTo>
                  <a:pt x="7423" y="1957"/>
                </a:lnTo>
                <a:lnTo>
                  <a:pt x="7425" y="1947"/>
                </a:lnTo>
                <a:lnTo>
                  <a:pt x="7428" y="1939"/>
                </a:lnTo>
                <a:lnTo>
                  <a:pt x="7432" y="1930"/>
                </a:lnTo>
                <a:lnTo>
                  <a:pt x="7436" y="1922"/>
                </a:lnTo>
                <a:lnTo>
                  <a:pt x="7441" y="1914"/>
                </a:lnTo>
                <a:lnTo>
                  <a:pt x="7446" y="1906"/>
                </a:lnTo>
                <a:lnTo>
                  <a:pt x="7471" y="1875"/>
                </a:lnTo>
                <a:lnTo>
                  <a:pt x="7498" y="1844"/>
                </a:lnTo>
                <a:lnTo>
                  <a:pt x="7509" y="1829"/>
                </a:lnTo>
                <a:lnTo>
                  <a:pt x="7519" y="1814"/>
                </a:lnTo>
                <a:lnTo>
                  <a:pt x="7522" y="1807"/>
                </a:lnTo>
                <a:lnTo>
                  <a:pt x="7525" y="1798"/>
                </a:lnTo>
                <a:lnTo>
                  <a:pt x="7527" y="1791"/>
                </a:lnTo>
                <a:lnTo>
                  <a:pt x="7528" y="1782"/>
                </a:lnTo>
                <a:lnTo>
                  <a:pt x="7528" y="1774"/>
                </a:lnTo>
                <a:lnTo>
                  <a:pt x="7527" y="1766"/>
                </a:lnTo>
                <a:lnTo>
                  <a:pt x="7524" y="1757"/>
                </a:lnTo>
                <a:lnTo>
                  <a:pt x="7521" y="1749"/>
                </a:lnTo>
                <a:lnTo>
                  <a:pt x="7516" y="1741"/>
                </a:lnTo>
                <a:lnTo>
                  <a:pt x="7508" y="1731"/>
                </a:lnTo>
                <a:lnTo>
                  <a:pt x="7500" y="1722"/>
                </a:lnTo>
                <a:lnTo>
                  <a:pt x="7489" y="1712"/>
                </a:lnTo>
                <a:lnTo>
                  <a:pt x="7490" y="1723"/>
                </a:lnTo>
                <a:lnTo>
                  <a:pt x="7491" y="1731"/>
                </a:lnTo>
                <a:lnTo>
                  <a:pt x="7490" y="1739"/>
                </a:lnTo>
                <a:lnTo>
                  <a:pt x="7489" y="1746"/>
                </a:lnTo>
                <a:lnTo>
                  <a:pt x="7487" y="1752"/>
                </a:lnTo>
                <a:lnTo>
                  <a:pt x="7484" y="1757"/>
                </a:lnTo>
                <a:lnTo>
                  <a:pt x="7480" y="1761"/>
                </a:lnTo>
                <a:lnTo>
                  <a:pt x="7476" y="1765"/>
                </a:lnTo>
                <a:lnTo>
                  <a:pt x="7470" y="1768"/>
                </a:lnTo>
                <a:lnTo>
                  <a:pt x="7465" y="1770"/>
                </a:lnTo>
                <a:lnTo>
                  <a:pt x="7459" y="1772"/>
                </a:lnTo>
                <a:lnTo>
                  <a:pt x="7453" y="1774"/>
                </a:lnTo>
                <a:lnTo>
                  <a:pt x="7438" y="1776"/>
                </a:lnTo>
                <a:lnTo>
                  <a:pt x="7423" y="1778"/>
                </a:lnTo>
                <a:lnTo>
                  <a:pt x="7419" y="1759"/>
                </a:lnTo>
                <a:lnTo>
                  <a:pt x="7416" y="1742"/>
                </a:lnTo>
                <a:lnTo>
                  <a:pt x="7415" y="1725"/>
                </a:lnTo>
                <a:lnTo>
                  <a:pt x="7415" y="1709"/>
                </a:lnTo>
                <a:lnTo>
                  <a:pt x="7417" y="1693"/>
                </a:lnTo>
                <a:lnTo>
                  <a:pt x="7419" y="1679"/>
                </a:lnTo>
                <a:lnTo>
                  <a:pt x="7423" y="1664"/>
                </a:lnTo>
                <a:lnTo>
                  <a:pt x="7428" y="1650"/>
                </a:lnTo>
                <a:lnTo>
                  <a:pt x="7434" y="1637"/>
                </a:lnTo>
                <a:lnTo>
                  <a:pt x="7440" y="1624"/>
                </a:lnTo>
                <a:lnTo>
                  <a:pt x="7447" y="1612"/>
                </a:lnTo>
                <a:lnTo>
                  <a:pt x="7455" y="1600"/>
                </a:lnTo>
                <a:lnTo>
                  <a:pt x="7470" y="1577"/>
                </a:lnTo>
                <a:lnTo>
                  <a:pt x="7487" y="1555"/>
                </a:lnTo>
                <a:lnTo>
                  <a:pt x="7503" y="1534"/>
                </a:lnTo>
                <a:lnTo>
                  <a:pt x="7518" y="1514"/>
                </a:lnTo>
                <a:lnTo>
                  <a:pt x="7525" y="1504"/>
                </a:lnTo>
                <a:lnTo>
                  <a:pt x="7530" y="1494"/>
                </a:lnTo>
                <a:lnTo>
                  <a:pt x="7535" y="1484"/>
                </a:lnTo>
                <a:lnTo>
                  <a:pt x="7540" y="1473"/>
                </a:lnTo>
                <a:lnTo>
                  <a:pt x="7542" y="1463"/>
                </a:lnTo>
                <a:lnTo>
                  <a:pt x="7544" y="1452"/>
                </a:lnTo>
                <a:lnTo>
                  <a:pt x="7544" y="1442"/>
                </a:lnTo>
                <a:lnTo>
                  <a:pt x="7543" y="1431"/>
                </a:lnTo>
                <a:lnTo>
                  <a:pt x="7541" y="1420"/>
                </a:lnTo>
                <a:lnTo>
                  <a:pt x="7537" y="1408"/>
                </a:lnTo>
                <a:lnTo>
                  <a:pt x="7530" y="1397"/>
                </a:lnTo>
                <a:lnTo>
                  <a:pt x="7522" y="1385"/>
                </a:lnTo>
                <a:lnTo>
                  <a:pt x="7502" y="1422"/>
                </a:lnTo>
                <a:lnTo>
                  <a:pt x="7482" y="1460"/>
                </a:lnTo>
                <a:lnTo>
                  <a:pt x="7470" y="1477"/>
                </a:lnTo>
                <a:lnTo>
                  <a:pt x="7460" y="1495"/>
                </a:lnTo>
                <a:lnTo>
                  <a:pt x="7447" y="1512"/>
                </a:lnTo>
                <a:lnTo>
                  <a:pt x="7435" y="1528"/>
                </a:lnTo>
                <a:lnTo>
                  <a:pt x="7422" y="1543"/>
                </a:lnTo>
                <a:lnTo>
                  <a:pt x="7407" y="1557"/>
                </a:lnTo>
                <a:lnTo>
                  <a:pt x="7392" y="1571"/>
                </a:lnTo>
                <a:lnTo>
                  <a:pt x="7375" y="1582"/>
                </a:lnTo>
                <a:lnTo>
                  <a:pt x="7356" y="1593"/>
                </a:lnTo>
                <a:lnTo>
                  <a:pt x="7337" y="1601"/>
                </a:lnTo>
                <a:lnTo>
                  <a:pt x="7327" y="1605"/>
                </a:lnTo>
                <a:lnTo>
                  <a:pt x="7315" y="1608"/>
                </a:lnTo>
                <a:lnTo>
                  <a:pt x="7304" y="1612"/>
                </a:lnTo>
                <a:lnTo>
                  <a:pt x="7292" y="1614"/>
                </a:lnTo>
                <a:lnTo>
                  <a:pt x="7292" y="1581"/>
                </a:lnTo>
                <a:lnTo>
                  <a:pt x="7292" y="1549"/>
                </a:lnTo>
                <a:lnTo>
                  <a:pt x="7292" y="1516"/>
                </a:lnTo>
                <a:lnTo>
                  <a:pt x="7292" y="1483"/>
                </a:lnTo>
                <a:lnTo>
                  <a:pt x="7276" y="1487"/>
                </a:lnTo>
                <a:lnTo>
                  <a:pt x="7265" y="1488"/>
                </a:lnTo>
                <a:lnTo>
                  <a:pt x="7254" y="1487"/>
                </a:lnTo>
                <a:lnTo>
                  <a:pt x="7247" y="1484"/>
                </a:lnTo>
                <a:lnTo>
                  <a:pt x="7243" y="1478"/>
                </a:lnTo>
                <a:lnTo>
                  <a:pt x="7240" y="1472"/>
                </a:lnTo>
                <a:lnTo>
                  <a:pt x="7239" y="1464"/>
                </a:lnTo>
                <a:lnTo>
                  <a:pt x="7240" y="1453"/>
                </a:lnTo>
                <a:lnTo>
                  <a:pt x="7242" y="1443"/>
                </a:lnTo>
                <a:lnTo>
                  <a:pt x="7245" y="1430"/>
                </a:lnTo>
                <a:lnTo>
                  <a:pt x="7250" y="1417"/>
                </a:lnTo>
                <a:lnTo>
                  <a:pt x="7255" y="1402"/>
                </a:lnTo>
                <a:lnTo>
                  <a:pt x="7268" y="1370"/>
                </a:lnTo>
                <a:lnTo>
                  <a:pt x="7282" y="1337"/>
                </a:lnTo>
                <a:lnTo>
                  <a:pt x="7288" y="1320"/>
                </a:lnTo>
                <a:lnTo>
                  <a:pt x="7294" y="1303"/>
                </a:lnTo>
                <a:lnTo>
                  <a:pt x="7299" y="1285"/>
                </a:lnTo>
                <a:lnTo>
                  <a:pt x="7305" y="1269"/>
                </a:lnTo>
                <a:lnTo>
                  <a:pt x="7309" y="1251"/>
                </a:lnTo>
                <a:lnTo>
                  <a:pt x="7311" y="1235"/>
                </a:lnTo>
                <a:lnTo>
                  <a:pt x="7312" y="1219"/>
                </a:lnTo>
                <a:lnTo>
                  <a:pt x="7312" y="1204"/>
                </a:lnTo>
                <a:lnTo>
                  <a:pt x="7310" y="1189"/>
                </a:lnTo>
                <a:lnTo>
                  <a:pt x="7306" y="1175"/>
                </a:lnTo>
                <a:lnTo>
                  <a:pt x="7299" y="1163"/>
                </a:lnTo>
                <a:lnTo>
                  <a:pt x="7290" y="1152"/>
                </a:lnTo>
                <a:lnTo>
                  <a:pt x="7278" y="1142"/>
                </a:lnTo>
                <a:lnTo>
                  <a:pt x="7265" y="1133"/>
                </a:lnTo>
                <a:lnTo>
                  <a:pt x="7247" y="1127"/>
                </a:lnTo>
                <a:lnTo>
                  <a:pt x="7226" y="1122"/>
                </a:lnTo>
                <a:lnTo>
                  <a:pt x="7217" y="1154"/>
                </a:lnTo>
                <a:lnTo>
                  <a:pt x="7210" y="1181"/>
                </a:lnTo>
                <a:lnTo>
                  <a:pt x="7207" y="1191"/>
                </a:lnTo>
                <a:lnTo>
                  <a:pt x="7206" y="1202"/>
                </a:lnTo>
                <a:lnTo>
                  <a:pt x="7205" y="1211"/>
                </a:lnTo>
                <a:lnTo>
                  <a:pt x="7204" y="1220"/>
                </a:lnTo>
                <a:lnTo>
                  <a:pt x="7205" y="1230"/>
                </a:lnTo>
                <a:lnTo>
                  <a:pt x="7206" y="1240"/>
                </a:lnTo>
                <a:lnTo>
                  <a:pt x="7207" y="1250"/>
                </a:lnTo>
                <a:lnTo>
                  <a:pt x="7210" y="1261"/>
                </a:lnTo>
                <a:lnTo>
                  <a:pt x="7217" y="1287"/>
                </a:lnTo>
                <a:lnTo>
                  <a:pt x="7226" y="1319"/>
                </a:lnTo>
                <a:lnTo>
                  <a:pt x="7218" y="1322"/>
                </a:lnTo>
                <a:lnTo>
                  <a:pt x="7208" y="1325"/>
                </a:lnTo>
                <a:lnTo>
                  <a:pt x="7200" y="1329"/>
                </a:lnTo>
                <a:lnTo>
                  <a:pt x="7192" y="1335"/>
                </a:lnTo>
                <a:lnTo>
                  <a:pt x="7185" y="1340"/>
                </a:lnTo>
                <a:lnTo>
                  <a:pt x="7179" y="1345"/>
                </a:lnTo>
                <a:lnTo>
                  <a:pt x="7172" y="1352"/>
                </a:lnTo>
                <a:lnTo>
                  <a:pt x="7166" y="1358"/>
                </a:lnTo>
                <a:lnTo>
                  <a:pt x="7156" y="1371"/>
                </a:lnTo>
                <a:lnTo>
                  <a:pt x="7146" y="1386"/>
                </a:lnTo>
                <a:lnTo>
                  <a:pt x="7137" y="1402"/>
                </a:lnTo>
                <a:lnTo>
                  <a:pt x="7128" y="1418"/>
                </a:lnTo>
                <a:lnTo>
                  <a:pt x="7119" y="1433"/>
                </a:lnTo>
                <a:lnTo>
                  <a:pt x="7111" y="1449"/>
                </a:lnTo>
                <a:lnTo>
                  <a:pt x="7100" y="1464"/>
                </a:lnTo>
                <a:lnTo>
                  <a:pt x="7090" y="1477"/>
                </a:lnTo>
                <a:lnTo>
                  <a:pt x="7083" y="1484"/>
                </a:lnTo>
                <a:lnTo>
                  <a:pt x="7077" y="1490"/>
                </a:lnTo>
                <a:lnTo>
                  <a:pt x="7071" y="1495"/>
                </a:lnTo>
                <a:lnTo>
                  <a:pt x="7063" y="1500"/>
                </a:lnTo>
                <a:lnTo>
                  <a:pt x="7056" y="1506"/>
                </a:lnTo>
                <a:lnTo>
                  <a:pt x="7048" y="1510"/>
                </a:lnTo>
                <a:lnTo>
                  <a:pt x="7039" y="1513"/>
                </a:lnTo>
                <a:lnTo>
                  <a:pt x="7030" y="1516"/>
                </a:lnTo>
                <a:lnTo>
                  <a:pt x="7023" y="1526"/>
                </a:lnTo>
                <a:lnTo>
                  <a:pt x="7017" y="1536"/>
                </a:lnTo>
                <a:lnTo>
                  <a:pt x="7011" y="1547"/>
                </a:lnTo>
                <a:lnTo>
                  <a:pt x="7007" y="1558"/>
                </a:lnTo>
                <a:lnTo>
                  <a:pt x="7002" y="1571"/>
                </a:lnTo>
                <a:lnTo>
                  <a:pt x="6999" y="1583"/>
                </a:lnTo>
                <a:lnTo>
                  <a:pt x="6997" y="1598"/>
                </a:lnTo>
                <a:lnTo>
                  <a:pt x="6997" y="1614"/>
                </a:lnTo>
                <a:lnTo>
                  <a:pt x="6983" y="1606"/>
                </a:lnTo>
                <a:lnTo>
                  <a:pt x="6970" y="1600"/>
                </a:lnTo>
                <a:lnTo>
                  <a:pt x="6957" y="1595"/>
                </a:lnTo>
                <a:lnTo>
                  <a:pt x="6947" y="1591"/>
                </a:lnTo>
                <a:lnTo>
                  <a:pt x="6936" y="1588"/>
                </a:lnTo>
                <a:lnTo>
                  <a:pt x="6926" y="1587"/>
                </a:lnTo>
                <a:lnTo>
                  <a:pt x="6916" y="1587"/>
                </a:lnTo>
                <a:lnTo>
                  <a:pt x="6908" y="1590"/>
                </a:lnTo>
                <a:lnTo>
                  <a:pt x="6901" y="1591"/>
                </a:lnTo>
                <a:lnTo>
                  <a:pt x="6893" y="1594"/>
                </a:lnTo>
                <a:lnTo>
                  <a:pt x="6886" y="1597"/>
                </a:lnTo>
                <a:lnTo>
                  <a:pt x="6880" y="1601"/>
                </a:lnTo>
                <a:lnTo>
                  <a:pt x="6867" y="1612"/>
                </a:lnTo>
                <a:lnTo>
                  <a:pt x="6857" y="1622"/>
                </a:lnTo>
                <a:lnTo>
                  <a:pt x="6847" y="1633"/>
                </a:lnTo>
                <a:lnTo>
                  <a:pt x="6837" y="1643"/>
                </a:lnTo>
                <a:lnTo>
                  <a:pt x="6827" y="1652"/>
                </a:lnTo>
                <a:lnTo>
                  <a:pt x="6818" y="1659"/>
                </a:lnTo>
                <a:lnTo>
                  <a:pt x="6813" y="1661"/>
                </a:lnTo>
                <a:lnTo>
                  <a:pt x="6807" y="1663"/>
                </a:lnTo>
                <a:lnTo>
                  <a:pt x="6801" y="1663"/>
                </a:lnTo>
                <a:lnTo>
                  <a:pt x="6796" y="1662"/>
                </a:lnTo>
                <a:lnTo>
                  <a:pt x="6790" y="1661"/>
                </a:lnTo>
                <a:lnTo>
                  <a:pt x="6782" y="1658"/>
                </a:lnTo>
                <a:lnTo>
                  <a:pt x="6775" y="1652"/>
                </a:lnTo>
                <a:lnTo>
                  <a:pt x="6767" y="1647"/>
                </a:lnTo>
                <a:lnTo>
                  <a:pt x="6765" y="1638"/>
                </a:lnTo>
                <a:lnTo>
                  <a:pt x="6764" y="1629"/>
                </a:lnTo>
                <a:lnTo>
                  <a:pt x="6763" y="1620"/>
                </a:lnTo>
                <a:lnTo>
                  <a:pt x="6763" y="1610"/>
                </a:lnTo>
                <a:lnTo>
                  <a:pt x="6764" y="1591"/>
                </a:lnTo>
                <a:lnTo>
                  <a:pt x="6767" y="1570"/>
                </a:lnTo>
                <a:lnTo>
                  <a:pt x="6772" y="1548"/>
                </a:lnTo>
                <a:lnTo>
                  <a:pt x="6778" y="1526"/>
                </a:lnTo>
                <a:lnTo>
                  <a:pt x="6784" y="1501"/>
                </a:lnTo>
                <a:lnTo>
                  <a:pt x="6792" y="1477"/>
                </a:lnTo>
                <a:lnTo>
                  <a:pt x="6799" y="1452"/>
                </a:lnTo>
                <a:lnTo>
                  <a:pt x="6806" y="1426"/>
                </a:lnTo>
                <a:lnTo>
                  <a:pt x="6814" y="1399"/>
                </a:lnTo>
                <a:lnTo>
                  <a:pt x="6820" y="1371"/>
                </a:lnTo>
                <a:lnTo>
                  <a:pt x="6825" y="1343"/>
                </a:lnTo>
                <a:lnTo>
                  <a:pt x="6829" y="1314"/>
                </a:lnTo>
                <a:lnTo>
                  <a:pt x="6833" y="1284"/>
                </a:lnTo>
                <a:lnTo>
                  <a:pt x="6833" y="1254"/>
                </a:lnTo>
                <a:lnTo>
                  <a:pt x="6838" y="1249"/>
                </a:lnTo>
                <a:lnTo>
                  <a:pt x="6844" y="1245"/>
                </a:lnTo>
                <a:lnTo>
                  <a:pt x="6851" y="1241"/>
                </a:lnTo>
                <a:lnTo>
                  <a:pt x="6858" y="1238"/>
                </a:lnTo>
                <a:lnTo>
                  <a:pt x="6873" y="1233"/>
                </a:lnTo>
                <a:lnTo>
                  <a:pt x="6889" y="1228"/>
                </a:lnTo>
                <a:lnTo>
                  <a:pt x="6897" y="1225"/>
                </a:lnTo>
                <a:lnTo>
                  <a:pt x="6903" y="1222"/>
                </a:lnTo>
                <a:lnTo>
                  <a:pt x="6910" y="1218"/>
                </a:lnTo>
                <a:lnTo>
                  <a:pt x="6916" y="1214"/>
                </a:lnTo>
                <a:lnTo>
                  <a:pt x="6922" y="1209"/>
                </a:lnTo>
                <a:lnTo>
                  <a:pt x="6926" y="1203"/>
                </a:lnTo>
                <a:lnTo>
                  <a:pt x="6929" y="1196"/>
                </a:lnTo>
                <a:lnTo>
                  <a:pt x="6931" y="1188"/>
                </a:lnTo>
                <a:lnTo>
                  <a:pt x="6925" y="1177"/>
                </a:lnTo>
                <a:lnTo>
                  <a:pt x="6919" y="1168"/>
                </a:lnTo>
                <a:lnTo>
                  <a:pt x="6913" y="1158"/>
                </a:lnTo>
                <a:lnTo>
                  <a:pt x="6908" y="1146"/>
                </a:lnTo>
                <a:lnTo>
                  <a:pt x="6904" y="1133"/>
                </a:lnTo>
                <a:lnTo>
                  <a:pt x="6901" y="1120"/>
                </a:lnTo>
                <a:lnTo>
                  <a:pt x="6899" y="1106"/>
                </a:lnTo>
                <a:lnTo>
                  <a:pt x="6899" y="1089"/>
                </a:lnTo>
                <a:lnTo>
                  <a:pt x="6892" y="1087"/>
                </a:lnTo>
                <a:lnTo>
                  <a:pt x="6887" y="1084"/>
                </a:lnTo>
                <a:lnTo>
                  <a:pt x="6882" y="1080"/>
                </a:lnTo>
                <a:lnTo>
                  <a:pt x="6878" y="1075"/>
                </a:lnTo>
                <a:lnTo>
                  <a:pt x="6873" y="1069"/>
                </a:lnTo>
                <a:lnTo>
                  <a:pt x="6869" y="1063"/>
                </a:lnTo>
                <a:lnTo>
                  <a:pt x="6867" y="1056"/>
                </a:lnTo>
                <a:lnTo>
                  <a:pt x="6864" y="1049"/>
                </a:lnTo>
                <a:lnTo>
                  <a:pt x="6861" y="1033"/>
                </a:lnTo>
                <a:lnTo>
                  <a:pt x="6860" y="1015"/>
                </a:lnTo>
                <a:lnTo>
                  <a:pt x="6860" y="997"/>
                </a:lnTo>
                <a:lnTo>
                  <a:pt x="6862" y="978"/>
                </a:lnTo>
                <a:lnTo>
                  <a:pt x="6865" y="960"/>
                </a:lnTo>
                <a:lnTo>
                  <a:pt x="6870" y="944"/>
                </a:lnTo>
                <a:lnTo>
                  <a:pt x="6873" y="935"/>
                </a:lnTo>
                <a:lnTo>
                  <a:pt x="6878" y="928"/>
                </a:lnTo>
                <a:lnTo>
                  <a:pt x="6881" y="921"/>
                </a:lnTo>
                <a:lnTo>
                  <a:pt x="6885" y="914"/>
                </a:lnTo>
                <a:lnTo>
                  <a:pt x="6890" y="909"/>
                </a:lnTo>
                <a:lnTo>
                  <a:pt x="6894" y="904"/>
                </a:lnTo>
                <a:lnTo>
                  <a:pt x="6901" y="900"/>
                </a:lnTo>
                <a:lnTo>
                  <a:pt x="6906" y="896"/>
                </a:lnTo>
                <a:lnTo>
                  <a:pt x="6911" y="893"/>
                </a:lnTo>
                <a:lnTo>
                  <a:pt x="6918" y="892"/>
                </a:lnTo>
                <a:lnTo>
                  <a:pt x="6925" y="892"/>
                </a:lnTo>
                <a:lnTo>
                  <a:pt x="6931" y="893"/>
                </a:lnTo>
                <a:lnTo>
                  <a:pt x="6937" y="900"/>
                </a:lnTo>
                <a:lnTo>
                  <a:pt x="6943" y="906"/>
                </a:lnTo>
                <a:lnTo>
                  <a:pt x="6947" y="911"/>
                </a:lnTo>
                <a:lnTo>
                  <a:pt x="6950" y="917"/>
                </a:lnTo>
                <a:lnTo>
                  <a:pt x="6952" y="923"/>
                </a:lnTo>
                <a:lnTo>
                  <a:pt x="6954" y="928"/>
                </a:lnTo>
                <a:lnTo>
                  <a:pt x="6955" y="933"/>
                </a:lnTo>
                <a:lnTo>
                  <a:pt x="6955" y="938"/>
                </a:lnTo>
                <a:lnTo>
                  <a:pt x="6954" y="949"/>
                </a:lnTo>
                <a:lnTo>
                  <a:pt x="6950" y="959"/>
                </a:lnTo>
                <a:lnTo>
                  <a:pt x="6945" y="970"/>
                </a:lnTo>
                <a:lnTo>
                  <a:pt x="6938" y="979"/>
                </a:lnTo>
                <a:lnTo>
                  <a:pt x="6924" y="1001"/>
                </a:lnTo>
                <a:lnTo>
                  <a:pt x="6910" y="1026"/>
                </a:lnTo>
                <a:lnTo>
                  <a:pt x="6904" y="1040"/>
                </a:lnTo>
                <a:lnTo>
                  <a:pt x="6900" y="1056"/>
                </a:lnTo>
                <a:lnTo>
                  <a:pt x="6899" y="1063"/>
                </a:lnTo>
                <a:lnTo>
                  <a:pt x="6898" y="1072"/>
                </a:lnTo>
                <a:lnTo>
                  <a:pt x="6898" y="1080"/>
                </a:lnTo>
                <a:lnTo>
                  <a:pt x="6899" y="1089"/>
                </a:lnTo>
                <a:lnTo>
                  <a:pt x="6910" y="1079"/>
                </a:lnTo>
                <a:lnTo>
                  <a:pt x="6921" y="1072"/>
                </a:lnTo>
                <a:lnTo>
                  <a:pt x="6930" y="1066"/>
                </a:lnTo>
                <a:lnTo>
                  <a:pt x="6937" y="1064"/>
                </a:lnTo>
                <a:lnTo>
                  <a:pt x="6945" y="1064"/>
                </a:lnTo>
                <a:lnTo>
                  <a:pt x="6952" y="1066"/>
                </a:lnTo>
                <a:lnTo>
                  <a:pt x="6958" y="1069"/>
                </a:lnTo>
                <a:lnTo>
                  <a:pt x="6964" y="1075"/>
                </a:lnTo>
                <a:lnTo>
                  <a:pt x="6976" y="1086"/>
                </a:lnTo>
                <a:lnTo>
                  <a:pt x="6990" y="1100"/>
                </a:lnTo>
                <a:lnTo>
                  <a:pt x="6998" y="1107"/>
                </a:lnTo>
                <a:lnTo>
                  <a:pt x="7008" y="1114"/>
                </a:lnTo>
                <a:lnTo>
                  <a:pt x="7018" y="1119"/>
                </a:lnTo>
                <a:lnTo>
                  <a:pt x="7030" y="1122"/>
                </a:lnTo>
                <a:lnTo>
                  <a:pt x="7028" y="1093"/>
                </a:lnTo>
                <a:lnTo>
                  <a:pt x="7028" y="1063"/>
                </a:lnTo>
                <a:lnTo>
                  <a:pt x="7029" y="1050"/>
                </a:lnTo>
                <a:lnTo>
                  <a:pt x="7030" y="1036"/>
                </a:lnTo>
                <a:lnTo>
                  <a:pt x="7031" y="1023"/>
                </a:lnTo>
                <a:lnTo>
                  <a:pt x="7034" y="1012"/>
                </a:lnTo>
                <a:lnTo>
                  <a:pt x="7037" y="1001"/>
                </a:lnTo>
                <a:lnTo>
                  <a:pt x="7041" y="991"/>
                </a:lnTo>
                <a:lnTo>
                  <a:pt x="7048" y="982"/>
                </a:lnTo>
                <a:lnTo>
                  <a:pt x="7054" y="975"/>
                </a:lnTo>
                <a:lnTo>
                  <a:pt x="7062" y="969"/>
                </a:lnTo>
                <a:lnTo>
                  <a:pt x="7072" y="964"/>
                </a:lnTo>
                <a:lnTo>
                  <a:pt x="7082" y="960"/>
                </a:lnTo>
                <a:lnTo>
                  <a:pt x="7095" y="958"/>
                </a:lnTo>
                <a:lnTo>
                  <a:pt x="7093" y="965"/>
                </a:lnTo>
                <a:lnTo>
                  <a:pt x="7092" y="971"/>
                </a:lnTo>
                <a:lnTo>
                  <a:pt x="7092" y="977"/>
                </a:lnTo>
                <a:lnTo>
                  <a:pt x="7092" y="983"/>
                </a:lnTo>
                <a:lnTo>
                  <a:pt x="7093" y="989"/>
                </a:lnTo>
                <a:lnTo>
                  <a:pt x="7095" y="995"/>
                </a:lnTo>
                <a:lnTo>
                  <a:pt x="7097" y="1000"/>
                </a:lnTo>
                <a:lnTo>
                  <a:pt x="7100" y="1006"/>
                </a:lnTo>
                <a:lnTo>
                  <a:pt x="7107" y="1015"/>
                </a:lnTo>
                <a:lnTo>
                  <a:pt x="7116" y="1024"/>
                </a:lnTo>
                <a:lnTo>
                  <a:pt x="7126" y="1032"/>
                </a:lnTo>
                <a:lnTo>
                  <a:pt x="7137" y="1039"/>
                </a:lnTo>
                <a:lnTo>
                  <a:pt x="7148" y="1043"/>
                </a:lnTo>
                <a:lnTo>
                  <a:pt x="7159" y="1046"/>
                </a:lnTo>
                <a:lnTo>
                  <a:pt x="7169" y="1049"/>
                </a:lnTo>
                <a:lnTo>
                  <a:pt x="7179" y="1049"/>
                </a:lnTo>
                <a:lnTo>
                  <a:pt x="7182" y="1047"/>
                </a:lnTo>
                <a:lnTo>
                  <a:pt x="7186" y="1045"/>
                </a:lnTo>
                <a:lnTo>
                  <a:pt x="7188" y="1043"/>
                </a:lnTo>
                <a:lnTo>
                  <a:pt x="7191" y="1041"/>
                </a:lnTo>
                <a:lnTo>
                  <a:pt x="7192" y="1038"/>
                </a:lnTo>
                <a:lnTo>
                  <a:pt x="7193" y="1034"/>
                </a:lnTo>
                <a:lnTo>
                  <a:pt x="7194" y="1030"/>
                </a:lnTo>
                <a:lnTo>
                  <a:pt x="7193" y="1024"/>
                </a:lnTo>
                <a:lnTo>
                  <a:pt x="7184" y="1014"/>
                </a:lnTo>
                <a:lnTo>
                  <a:pt x="7175" y="1002"/>
                </a:lnTo>
                <a:lnTo>
                  <a:pt x="7165" y="991"/>
                </a:lnTo>
                <a:lnTo>
                  <a:pt x="7158" y="978"/>
                </a:lnTo>
                <a:lnTo>
                  <a:pt x="7150" y="965"/>
                </a:lnTo>
                <a:lnTo>
                  <a:pt x="7144" y="951"/>
                </a:lnTo>
                <a:lnTo>
                  <a:pt x="7139" y="935"/>
                </a:lnTo>
                <a:lnTo>
                  <a:pt x="7134" y="920"/>
                </a:lnTo>
                <a:lnTo>
                  <a:pt x="7130" y="903"/>
                </a:lnTo>
                <a:lnTo>
                  <a:pt x="7127" y="886"/>
                </a:lnTo>
                <a:lnTo>
                  <a:pt x="7125" y="867"/>
                </a:lnTo>
                <a:lnTo>
                  <a:pt x="7124" y="848"/>
                </a:lnTo>
                <a:lnTo>
                  <a:pt x="7123" y="828"/>
                </a:lnTo>
                <a:lnTo>
                  <a:pt x="7124" y="806"/>
                </a:lnTo>
                <a:lnTo>
                  <a:pt x="7125" y="784"/>
                </a:lnTo>
                <a:lnTo>
                  <a:pt x="7128" y="761"/>
                </a:lnTo>
                <a:lnTo>
                  <a:pt x="7122" y="771"/>
                </a:lnTo>
                <a:lnTo>
                  <a:pt x="7115" y="777"/>
                </a:lnTo>
                <a:lnTo>
                  <a:pt x="7108" y="781"/>
                </a:lnTo>
                <a:lnTo>
                  <a:pt x="7103" y="783"/>
                </a:lnTo>
                <a:lnTo>
                  <a:pt x="7097" y="784"/>
                </a:lnTo>
                <a:lnTo>
                  <a:pt x="7091" y="783"/>
                </a:lnTo>
                <a:lnTo>
                  <a:pt x="7085" y="780"/>
                </a:lnTo>
                <a:lnTo>
                  <a:pt x="7080" y="777"/>
                </a:lnTo>
                <a:lnTo>
                  <a:pt x="7075" y="772"/>
                </a:lnTo>
                <a:lnTo>
                  <a:pt x="7070" y="765"/>
                </a:lnTo>
                <a:lnTo>
                  <a:pt x="7065" y="758"/>
                </a:lnTo>
                <a:lnTo>
                  <a:pt x="7060" y="750"/>
                </a:lnTo>
                <a:lnTo>
                  <a:pt x="7053" y="731"/>
                </a:lnTo>
                <a:lnTo>
                  <a:pt x="7047" y="710"/>
                </a:lnTo>
                <a:lnTo>
                  <a:pt x="7041" y="687"/>
                </a:lnTo>
                <a:lnTo>
                  <a:pt x="7038" y="664"/>
                </a:lnTo>
                <a:lnTo>
                  <a:pt x="7036" y="641"/>
                </a:lnTo>
                <a:lnTo>
                  <a:pt x="7037" y="619"/>
                </a:lnTo>
                <a:lnTo>
                  <a:pt x="7038" y="609"/>
                </a:lnTo>
                <a:lnTo>
                  <a:pt x="7039" y="600"/>
                </a:lnTo>
                <a:lnTo>
                  <a:pt x="7042" y="591"/>
                </a:lnTo>
                <a:lnTo>
                  <a:pt x="7044" y="584"/>
                </a:lnTo>
                <a:lnTo>
                  <a:pt x="7049" y="578"/>
                </a:lnTo>
                <a:lnTo>
                  <a:pt x="7052" y="571"/>
                </a:lnTo>
                <a:lnTo>
                  <a:pt x="7057" y="567"/>
                </a:lnTo>
                <a:lnTo>
                  <a:pt x="7062" y="565"/>
                </a:lnTo>
                <a:lnTo>
                  <a:pt x="7072" y="576"/>
                </a:lnTo>
                <a:lnTo>
                  <a:pt x="7082" y="586"/>
                </a:lnTo>
                <a:lnTo>
                  <a:pt x="7094" y="596"/>
                </a:lnTo>
                <a:lnTo>
                  <a:pt x="7106" y="603"/>
                </a:lnTo>
                <a:lnTo>
                  <a:pt x="7119" y="611"/>
                </a:lnTo>
                <a:lnTo>
                  <a:pt x="7133" y="618"/>
                </a:lnTo>
                <a:lnTo>
                  <a:pt x="7146" y="625"/>
                </a:lnTo>
                <a:lnTo>
                  <a:pt x="7161" y="630"/>
                </a:lnTo>
                <a:lnTo>
                  <a:pt x="7159" y="619"/>
                </a:lnTo>
                <a:lnTo>
                  <a:pt x="7157" y="608"/>
                </a:lnTo>
                <a:lnTo>
                  <a:pt x="7156" y="599"/>
                </a:lnTo>
                <a:lnTo>
                  <a:pt x="7156" y="591"/>
                </a:lnTo>
                <a:lnTo>
                  <a:pt x="7157" y="585"/>
                </a:lnTo>
                <a:lnTo>
                  <a:pt x="7158" y="580"/>
                </a:lnTo>
                <a:lnTo>
                  <a:pt x="7159" y="576"/>
                </a:lnTo>
                <a:lnTo>
                  <a:pt x="7162" y="572"/>
                </a:lnTo>
                <a:lnTo>
                  <a:pt x="7164" y="570"/>
                </a:lnTo>
                <a:lnTo>
                  <a:pt x="7167" y="569"/>
                </a:lnTo>
                <a:lnTo>
                  <a:pt x="7169" y="568"/>
                </a:lnTo>
                <a:lnTo>
                  <a:pt x="7174" y="569"/>
                </a:lnTo>
                <a:lnTo>
                  <a:pt x="7180" y="571"/>
                </a:lnTo>
                <a:lnTo>
                  <a:pt x="7186" y="577"/>
                </a:lnTo>
                <a:lnTo>
                  <a:pt x="7191" y="584"/>
                </a:lnTo>
                <a:lnTo>
                  <a:pt x="7196" y="591"/>
                </a:lnTo>
                <a:lnTo>
                  <a:pt x="7198" y="596"/>
                </a:lnTo>
                <a:lnTo>
                  <a:pt x="7198" y="601"/>
                </a:lnTo>
                <a:lnTo>
                  <a:pt x="7199" y="605"/>
                </a:lnTo>
                <a:lnTo>
                  <a:pt x="7198" y="609"/>
                </a:lnTo>
                <a:lnTo>
                  <a:pt x="7197" y="612"/>
                </a:lnTo>
                <a:lnTo>
                  <a:pt x="7194" y="617"/>
                </a:lnTo>
                <a:lnTo>
                  <a:pt x="7191" y="620"/>
                </a:lnTo>
                <a:lnTo>
                  <a:pt x="7188" y="623"/>
                </a:lnTo>
                <a:lnTo>
                  <a:pt x="7183" y="626"/>
                </a:lnTo>
                <a:lnTo>
                  <a:pt x="7177" y="628"/>
                </a:lnTo>
                <a:lnTo>
                  <a:pt x="7169" y="630"/>
                </a:lnTo>
                <a:lnTo>
                  <a:pt x="7161" y="630"/>
                </a:lnTo>
                <a:lnTo>
                  <a:pt x="7161" y="639"/>
                </a:lnTo>
                <a:lnTo>
                  <a:pt x="7161" y="647"/>
                </a:lnTo>
                <a:lnTo>
                  <a:pt x="7161" y="655"/>
                </a:lnTo>
                <a:lnTo>
                  <a:pt x="7161" y="664"/>
                </a:lnTo>
                <a:lnTo>
                  <a:pt x="7156" y="664"/>
                </a:lnTo>
                <a:lnTo>
                  <a:pt x="7150" y="666"/>
                </a:lnTo>
                <a:lnTo>
                  <a:pt x="7146" y="668"/>
                </a:lnTo>
                <a:lnTo>
                  <a:pt x="7143" y="670"/>
                </a:lnTo>
                <a:lnTo>
                  <a:pt x="7141" y="674"/>
                </a:lnTo>
                <a:lnTo>
                  <a:pt x="7139" y="677"/>
                </a:lnTo>
                <a:lnTo>
                  <a:pt x="7137" y="683"/>
                </a:lnTo>
                <a:lnTo>
                  <a:pt x="7136" y="687"/>
                </a:lnTo>
                <a:lnTo>
                  <a:pt x="7132" y="708"/>
                </a:lnTo>
                <a:lnTo>
                  <a:pt x="7128" y="729"/>
                </a:lnTo>
                <a:lnTo>
                  <a:pt x="7146" y="723"/>
                </a:lnTo>
                <a:lnTo>
                  <a:pt x="7161" y="720"/>
                </a:lnTo>
                <a:lnTo>
                  <a:pt x="7168" y="720"/>
                </a:lnTo>
                <a:lnTo>
                  <a:pt x="7175" y="720"/>
                </a:lnTo>
                <a:lnTo>
                  <a:pt x="7180" y="720"/>
                </a:lnTo>
                <a:lnTo>
                  <a:pt x="7185" y="721"/>
                </a:lnTo>
                <a:lnTo>
                  <a:pt x="7193" y="725"/>
                </a:lnTo>
                <a:lnTo>
                  <a:pt x="7202" y="730"/>
                </a:lnTo>
                <a:lnTo>
                  <a:pt x="7208" y="735"/>
                </a:lnTo>
                <a:lnTo>
                  <a:pt x="7213" y="742"/>
                </a:lnTo>
                <a:lnTo>
                  <a:pt x="7223" y="758"/>
                </a:lnTo>
                <a:lnTo>
                  <a:pt x="7231" y="773"/>
                </a:lnTo>
                <a:lnTo>
                  <a:pt x="7236" y="780"/>
                </a:lnTo>
                <a:lnTo>
                  <a:pt x="7243" y="786"/>
                </a:lnTo>
                <a:lnTo>
                  <a:pt x="7250" y="791"/>
                </a:lnTo>
                <a:lnTo>
                  <a:pt x="7260" y="795"/>
                </a:lnTo>
                <a:lnTo>
                  <a:pt x="7263" y="777"/>
                </a:lnTo>
                <a:lnTo>
                  <a:pt x="7265" y="760"/>
                </a:lnTo>
                <a:lnTo>
                  <a:pt x="7265" y="745"/>
                </a:lnTo>
                <a:lnTo>
                  <a:pt x="7264" y="733"/>
                </a:lnTo>
                <a:lnTo>
                  <a:pt x="7262" y="720"/>
                </a:lnTo>
                <a:lnTo>
                  <a:pt x="7260" y="709"/>
                </a:lnTo>
                <a:lnTo>
                  <a:pt x="7255" y="698"/>
                </a:lnTo>
                <a:lnTo>
                  <a:pt x="7251" y="688"/>
                </a:lnTo>
                <a:lnTo>
                  <a:pt x="7243" y="668"/>
                </a:lnTo>
                <a:lnTo>
                  <a:pt x="7234" y="647"/>
                </a:lnTo>
                <a:lnTo>
                  <a:pt x="7231" y="636"/>
                </a:lnTo>
                <a:lnTo>
                  <a:pt x="7229" y="624"/>
                </a:lnTo>
                <a:lnTo>
                  <a:pt x="7227" y="611"/>
                </a:lnTo>
                <a:lnTo>
                  <a:pt x="7226" y="598"/>
                </a:lnTo>
                <a:lnTo>
                  <a:pt x="7253" y="602"/>
                </a:lnTo>
                <a:lnTo>
                  <a:pt x="7277" y="603"/>
                </a:lnTo>
                <a:lnTo>
                  <a:pt x="7299" y="604"/>
                </a:lnTo>
                <a:lnTo>
                  <a:pt x="7320" y="602"/>
                </a:lnTo>
                <a:lnTo>
                  <a:pt x="7340" y="600"/>
                </a:lnTo>
                <a:lnTo>
                  <a:pt x="7360" y="596"/>
                </a:lnTo>
                <a:lnTo>
                  <a:pt x="7378" y="591"/>
                </a:lnTo>
                <a:lnTo>
                  <a:pt x="7396" y="587"/>
                </a:lnTo>
                <a:lnTo>
                  <a:pt x="7432" y="578"/>
                </a:lnTo>
                <a:lnTo>
                  <a:pt x="7468" y="569"/>
                </a:lnTo>
                <a:lnTo>
                  <a:pt x="7488" y="566"/>
                </a:lnTo>
                <a:lnTo>
                  <a:pt x="7509" y="564"/>
                </a:lnTo>
                <a:lnTo>
                  <a:pt x="7531" y="564"/>
                </a:lnTo>
                <a:lnTo>
                  <a:pt x="7554" y="565"/>
                </a:lnTo>
                <a:lnTo>
                  <a:pt x="7566" y="598"/>
                </a:lnTo>
                <a:lnTo>
                  <a:pt x="7575" y="631"/>
                </a:lnTo>
                <a:lnTo>
                  <a:pt x="7580" y="649"/>
                </a:lnTo>
                <a:lnTo>
                  <a:pt x="7583" y="666"/>
                </a:lnTo>
                <a:lnTo>
                  <a:pt x="7584" y="682"/>
                </a:lnTo>
                <a:lnTo>
                  <a:pt x="7585" y="698"/>
                </a:lnTo>
                <a:lnTo>
                  <a:pt x="7584" y="713"/>
                </a:lnTo>
                <a:lnTo>
                  <a:pt x="7581" y="728"/>
                </a:lnTo>
                <a:lnTo>
                  <a:pt x="7580" y="735"/>
                </a:lnTo>
                <a:lnTo>
                  <a:pt x="7576" y="742"/>
                </a:lnTo>
                <a:lnTo>
                  <a:pt x="7573" y="749"/>
                </a:lnTo>
                <a:lnTo>
                  <a:pt x="7570" y="755"/>
                </a:lnTo>
                <a:lnTo>
                  <a:pt x="7566" y="761"/>
                </a:lnTo>
                <a:lnTo>
                  <a:pt x="7562" y="766"/>
                </a:lnTo>
                <a:lnTo>
                  <a:pt x="7556" y="773"/>
                </a:lnTo>
                <a:lnTo>
                  <a:pt x="7551" y="778"/>
                </a:lnTo>
                <a:lnTo>
                  <a:pt x="7545" y="782"/>
                </a:lnTo>
                <a:lnTo>
                  <a:pt x="7538" y="786"/>
                </a:lnTo>
                <a:lnTo>
                  <a:pt x="7530" y="791"/>
                </a:lnTo>
                <a:lnTo>
                  <a:pt x="7522" y="795"/>
                </a:lnTo>
                <a:lnTo>
                  <a:pt x="7531" y="801"/>
                </a:lnTo>
                <a:lnTo>
                  <a:pt x="7542" y="807"/>
                </a:lnTo>
                <a:lnTo>
                  <a:pt x="7552" y="813"/>
                </a:lnTo>
                <a:lnTo>
                  <a:pt x="7564" y="818"/>
                </a:lnTo>
                <a:lnTo>
                  <a:pt x="7576" y="822"/>
                </a:lnTo>
                <a:lnTo>
                  <a:pt x="7589" y="825"/>
                </a:lnTo>
                <a:lnTo>
                  <a:pt x="7604" y="827"/>
                </a:lnTo>
                <a:lnTo>
                  <a:pt x="7620" y="827"/>
                </a:lnTo>
                <a:lnTo>
                  <a:pt x="7619" y="818"/>
                </a:lnTo>
                <a:lnTo>
                  <a:pt x="7618" y="809"/>
                </a:lnTo>
                <a:lnTo>
                  <a:pt x="7619" y="802"/>
                </a:lnTo>
                <a:lnTo>
                  <a:pt x="7622" y="796"/>
                </a:lnTo>
                <a:lnTo>
                  <a:pt x="7626" y="784"/>
                </a:lnTo>
                <a:lnTo>
                  <a:pt x="7632" y="774"/>
                </a:lnTo>
                <a:lnTo>
                  <a:pt x="7639" y="764"/>
                </a:lnTo>
                <a:lnTo>
                  <a:pt x="7646" y="755"/>
                </a:lnTo>
                <a:lnTo>
                  <a:pt x="7649" y="749"/>
                </a:lnTo>
                <a:lnTo>
                  <a:pt x="7651" y="743"/>
                </a:lnTo>
                <a:lnTo>
                  <a:pt x="7652" y="736"/>
                </a:lnTo>
                <a:lnTo>
                  <a:pt x="7653" y="729"/>
                </a:lnTo>
                <a:lnTo>
                  <a:pt x="7653" y="729"/>
                </a:lnTo>
                <a:lnTo>
                  <a:pt x="7645" y="726"/>
                </a:lnTo>
                <a:lnTo>
                  <a:pt x="7639" y="721"/>
                </a:lnTo>
                <a:lnTo>
                  <a:pt x="7635" y="718"/>
                </a:lnTo>
                <a:lnTo>
                  <a:pt x="7633" y="715"/>
                </a:lnTo>
                <a:lnTo>
                  <a:pt x="7632" y="712"/>
                </a:lnTo>
                <a:lnTo>
                  <a:pt x="7633" y="710"/>
                </a:lnTo>
                <a:lnTo>
                  <a:pt x="7634" y="708"/>
                </a:lnTo>
                <a:lnTo>
                  <a:pt x="7636" y="707"/>
                </a:lnTo>
                <a:lnTo>
                  <a:pt x="7639" y="706"/>
                </a:lnTo>
                <a:lnTo>
                  <a:pt x="7641" y="707"/>
                </a:lnTo>
                <a:lnTo>
                  <a:pt x="7645" y="708"/>
                </a:lnTo>
                <a:lnTo>
                  <a:pt x="7648" y="710"/>
                </a:lnTo>
                <a:lnTo>
                  <a:pt x="7650" y="713"/>
                </a:lnTo>
                <a:lnTo>
                  <a:pt x="7652" y="717"/>
                </a:lnTo>
                <a:lnTo>
                  <a:pt x="7653" y="722"/>
                </a:lnTo>
                <a:lnTo>
                  <a:pt x="7653" y="729"/>
                </a:lnTo>
                <a:lnTo>
                  <a:pt x="7660" y="727"/>
                </a:lnTo>
                <a:lnTo>
                  <a:pt x="7668" y="723"/>
                </a:lnTo>
                <a:lnTo>
                  <a:pt x="7674" y="719"/>
                </a:lnTo>
                <a:lnTo>
                  <a:pt x="7680" y="715"/>
                </a:lnTo>
                <a:lnTo>
                  <a:pt x="7691" y="706"/>
                </a:lnTo>
                <a:lnTo>
                  <a:pt x="7701" y="695"/>
                </a:lnTo>
                <a:lnTo>
                  <a:pt x="7711" y="685"/>
                </a:lnTo>
                <a:lnTo>
                  <a:pt x="7722" y="675"/>
                </a:lnTo>
                <a:lnTo>
                  <a:pt x="7729" y="671"/>
                </a:lnTo>
                <a:lnTo>
                  <a:pt x="7736" y="668"/>
                </a:lnTo>
                <a:lnTo>
                  <a:pt x="7743" y="666"/>
                </a:lnTo>
                <a:lnTo>
                  <a:pt x="7752" y="664"/>
                </a:lnTo>
                <a:lnTo>
                  <a:pt x="7753" y="686"/>
                </a:lnTo>
                <a:lnTo>
                  <a:pt x="7754" y="702"/>
                </a:lnTo>
                <a:lnTo>
                  <a:pt x="7756" y="714"/>
                </a:lnTo>
                <a:lnTo>
                  <a:pt x="7757" y="721"/>
                </a:lnTo>
                <a:lnTo>
                  <a:pt x="7759" y="723"/>
                </a:lnTo>
                <a:lnTo>
                  <a:pt x="7760" y="726"/>
                </a:lnTo>
                <a:lnTo>
                  <a:pt x="7761" y="726"/>
                </a:lnTo>
                <a:lnTo>
                  <a:pt x="7762" y="725"/>
                </a:lnTo>
                <a:lnTo>
                  <a:pt x="7765" y="722"/>
                </a:lnTo>
                <a:lnTo>
                  <a:pt x="7769" y="717"/>
                </a:lnTo>
                <a:lnTo>
                  <a:pt x="7778" y="702"/>
                </a:lnTo>
                <a:lnTo>
                  <a:pt x="7788" y="686"/>
                </a:lnTo>
                <a:lnTo>
                  <a:pt x="7795" y="677"/>
                </a:lnTo>
                <a:lnTo>
                  <a:pt x="7802" y="671"/>
                </a:lnTo>
                <a:lnTo>
                  <a:pt x="7805" y="668"/>
                </a:lnTo>
                <a:lnTo>
                  <a:pt x="7809" y="666"/>
                </a:lnTo>
                <a:lnTo>
                  <a:pt x="7812" y="665"/>
                </a:lnTo>
                <a:lnTo>
                  <a:pt x="7817" y="664"/>
                </a:lnTo>
                <a:lnTo>
                  <a:pt x="7823" y="668"/>
                </a:lnTo>
                <a:lnTo>
                  <a:pt x="7828" y="672"/>
                </a:lnTo>
                <a:lnTo>
                  <a:pt x="7832" y="676"/>
                </a:lnTo>
                <a:lnTo>
                  <a:pt x="7837" y="680"/>
                </a:lnTo>
                <a:lnTo>
                  <a:pt x="7839" y="685"/>
                </a:lnTo>
                <a:lnTo>
                  <a:pt x="7841" y="689"/>
                </a:lnTo>
                <a:lnTo>
                  <a:pt x="7842" y="692"/>
                </a:lnTo>
                <a:lnTo>
                  <a:pt x="7842" y="696"/>
                </a:lnTo>
                <a:lnTo>
                  <a:pt x="7842" y="704"/>
                </a:lnTo>
                <a:lnTo>
                  <a:pt x="7840" y="711"/>
                </a:lnTo>
                <a:lnTo>
                  <a:pt x="7837" y="717"/>
                </a:lnTo>
                <a:lnTo>
                  <a:pt x="7832" y="723"/>
                </a:lnTo>
                <a:lnTo>
                  <a:pt x="7829" y="730"/>
                </a:lnTo>
                <a:lnTo>
                  <a:pt x="7826" y="735"/>
                </a:lnTo>
                <a:lnTo>
                  <a:pt x="7824" y="740"/>
                </a:lnTo>
                <a:lnTo>
                  <a:pt x="7824" y="745"/>
                </a:lnTo>
                <a:lnTo>
                  <a:pt x="7824" y="748"/>
                </a:lnTo>
                <a:lnTo>
                  <a:pt x="7825" y="750"/>
                </a:lnTo>
                <a:lnTo>
                  <a:pt x="7827" y="752"/>
                </a:lnTo>
                <a:lnTo>
                  <a:pt x="7830" y="754"/>
                </a:lnTo>
                <a:lnTo>
                  <a:pt x="7838" y="758"/>
                </a:lnTo>
                <a:lnTo>
                  <a:pt x="7850" y="761"/>
                </a:lnTo>
                <a:lnTo>
                  <a:pt x="7872" y="744"/>
                </a:lnTo>
                <a:lnTo>
                  <a:pt x="7893" y="729"/>
                </a:lnTo>
                <a:lnTo>
                  <a:pt x="7904" y="722"/>
                </a:lnTo>
                <a:lnTo>
                  <a:pt x="7914" y="717"/>
                </a:lnTo>
                <a:lnTo>
                  <a:pt x="7925" y="713"/>
                </a:lnTo>
                <a:lnTo>
                  <a:pt x="7934" y="711"/>
                </a:lnTo>
                <a:lnTo>
                  <a:pt x="7945" y="710"/>
                </a:lnTo>
                <a:lnTo>
                  <a:pt x="7954" y="710"/>
                </a:lnTo>
                <a:lnTo>
                  <a:pt x="7965" y="713"/>
                </a:lnTo>
                <a:lnTo>
                  <a:pt x="7974" y="718"/>
                </a:lnTo>
                <a:lnTo>
                  <a:pt x="7985" y="725"/>
                </a:lnTo>
                <a:lnTo>
                  <a:pt x="7994" y="734"/>
                </a:lnTo>
                <a:lnTo>
                  <a:pt x="8003" y="747"/>
                </a:lnTo>
                <a:lnTo>
                  <a:pt x="8014" y="761"/>
                </a:lnTo>
                <a:lnTo>
                  <a:pt x="8003" y="760"/>
                </a:lnTo>
                <a:lnTo>
                  <a:pt x="7995" y="759"/>
                </a:lnTo>
                <a:lnTo>
                  <a:pt x="7988" y="760"/>
                </a:lnTo>
                <a:lnTo>
                  <a:pt x="7980" y="761"/>
                </a:lnTo>
                <a:lnTo>
                  <a:pt x="7975" y="763"/>
                </a:lnTo>
                <a:lnTo>
                  <a:pt x="7970" y="766"/>
                </a:lnTo>
                <a:lnTo>
                  <a:pt x="7966" y="771"/>
                </a:lnTo>
                <a:lnTo>
                  <a:pt x="7961" y="775"/>
                </a:lnTo>
                <a:lnTo>
                  <a:pt x="7958" y="780"/>
                </a:lnTo>
                <a:lnTo>
                  <a:pt x="7956" y="785"/>
                </a:lnTo>
                <a:lnTo>
                  <a:pt x="7954" y="792"/>
                </a:lnTo>
                <a:lnTo>
                  <a:pt x="7952" y="799"/>
                </a:lnTo>
                <a:lnTo>
                  <a:pt x="7950" y="813"/>
                </a:lnTo>
                <a:lnTo>
                  <a:pt x="7948" y="827"/>
                </a:lnTo>
                <a:lnTo>
                  <a:pt x="7960" y="825"/>
                </a:lnTo>
                <a:lnTo>
                  <a:pt x="7971" y="825"/>
                </a:lnTo>
                <a:lnTo>
                  <a:pt x="7980" y="826"/>
                </a:lnTo>
                <a:lnTo>
                  <a:pt x="7987" y="829"/>
                </a:lnTo>
                <a:lnTo>
                  <a:pt x="7993" y="834"/>
                </a:lnTo>
                <a:lnTo>
                  <a:pt x="7998" y="839"/>
                </a:lnTo>
                <a:lnTo>
                  <a:pt x="8001" y="845"/>
                </a:lnTo>
                <a:lnTo>
                  <a:pt x="8006" y="852"/>
                </a:lnTo>
                <a:lnTo>
                  <a:pt x="8012" y="866"/>
                </a:lnTo>
                <a:lnTo>
                  <a:pt x="8019" y="879"/>
                </a:lnTo>
                <a:lnTo>
                  <a:pt x="8024" y="884"/>
                </a:lnTo>
                <a:lnTo>
                  <a:pt x="8031" y="888"/>
                </a:lnTo>
                <a:lnTo>
                  <a:pt x="8038" y="891"/>
                </a:lnTo>
                <a:lnTo>
                  <a:pt x="8046" y="893"/>
                </a:lnTo>
                <a:lnTo>
                  <a:pt x="8046" y="860"/>
                </a:lnTo>
                <a:lnTo>
                  <a:pt x="8046" y="827"/>
                </a:lnTo>
                <a:lnTo>
                  <a:pt x="8046" y="795"/>
                </a:lnTo>
                <a:lnTo>
                  <a:pt x="8046" y="761"/>
                </a:lnTo>
                <a:lnTo>
                  <a:pt x="8059" y="763"/>
                </a:lnTo>
                <a:lnTo>
                  <a:pt x="8071" y="764"/>
                </a:lnTo>
                <a:lnTo>
                  <a:pt x="8080" y="764"/>
                </a:lnTo>
                <a:lnTo>
                  <a:pt x="8089" y="764"/>
                </a:lnTo>
                <a:lnTo>
                  <a:pt x="8099" y="762"/>
                </a:lnTo>
                <a:lnTo>
                  <a:pt x="8106" y="760"/>
                </a:lnTo>
                <a:lnTo>
                  <a:pt x="8115" y="757"/>
                </a:lnTo>
                <a:lnTo>
                  <a:pt x="8121" y="755"/>
                </a:lnTo>
                <a:lnTo>
                  <a:pt x="8135" y="748"/>
                </a:lnTo>
                <a:lnTo>
                  <a:pt x="8148" y="740"/>
                </a:lnTo>
                <a:lnTo>
                  <a:pt x="8162" y="734"/>
                </a:lnTo>
                <a:lnTo>
                  <a:pt x="8178" y="729"/>
                </a:lnTo>
                <a:lnTo>
                  <a:pt x="8180" y="741"/>
                </a:lnTo>
                <a:lnTo>
                  <a:pt x="8181" y="752"/>
                </a:lnTo>
                <a:lnTo>
                  <a:pt x="8179" y="760"/>
                </a:lnTo>
                <a:lnTo>
                  <a:pt x="8176" y="768"/>
                </a:lnTo>
                <a:lnTo>
                  <a:pt x="8171" y="774"/>
                </a:lnTo>
                <a:lnTo>
                  <a:pt x="8166" y="778"/>
                </a:lnTo>
                <a:lnTo>
                  <a:pt x="8160" y="782"/>
                </a:lnTo>
                <a:lnTo>
                  <a:pt x="8152" y="786"/>
                </a:lnTo>
                <a:lnTo>
                  <a:pt x="8139" y="793"/>
                </a:lnTo>
                <a:lnTo>
                  <a:pt x="8126" y="800"/>
                </a:lnTo>
                <a:lnTo>
                  <a:pt x="8121" y="805"/>
                </a:lnTo>
                <a:lnTo>
                  <a:pt x="8117" y="812"/>
                </a:lnTo>
                <a:lnTo>
                  <a:pt x="8114" y="819"/>
                </a:lnTo>
                <a:lnTo>
                  <a:pt x="8113" y="827"/>
                </a:lnTo>
                <a:lnTo>
                  <a:pt x="8126" y="818"/>
                </a:lnTo>
                <a:lnTo>
                  <a:pt x="8140" y="810"/>
                </a:lnTo>
                <a:lnTo>
                  <a:pt x="8155" y="805"/>
                </a:lnTo>
                <a:lnTo>
                  <a:pt x="8170" y="800"/>
                </a:lnTo>
                <a:lnTo>
                  <a:pt x="8186" y="797"/>
                </a:lnTo>
                <a:lnTo>
                  <a:pt x="8202" y="795"/>
                </a:lnTo>
                <a:lnTo>
                  <a:pt x="8219" y="794"/>
                </a:lnTo>
                <a:lnTo>
                  <a:pt x="8234" y="794"/>
                </a:lnTo>
                <a:lnTo>
                  <a:pt x="8251" y="795"/>
                </a:lnTo>
                <a:lnTo>
                  <a:pt x="8269" y="797"/>
                </a:lnTo>
                <a:lnTo>
                  <a:pt x="8286" y="799"/>
                </a:lnTo>
                <a:lnTo>
                  <a:pt x="8302" y="801"/>
                </a:lnTo>
                <a:lnTo>
                  <a:pt x="8337" y="807"/>
                </a:lnTo>
                <a:lnTo>
                  <a:pt x="8371" y="813"/>
                </a:lnTo>
                <a:lnTo>
                  <a:pt x="8403" y="819"/>
                </a:lnTo>
                <a:lnTo>
                  <a:pt x="8435" y="823"/>
                </a:lnTo>
                <a:lnTo>
                  <a:pt x="8450" y="824"/>
                </a:lnTo>
                <a:lnTo>
                  <a:pt x="8465" y="824"/>
                </a:lnTo>
                <a:lnTo>
                  <a:pt x="8479" y="824"/>
                </a:lnTo>
                <a:lnTo>
                  <a:pt x="8492" y="823"/>
                </a:lnTo>
                <a:lnTo>
                  <a:pt x="8505" y="820"/>
                </a:lnTo>
                <a:lnTo>
                  <a:pt x="8518" y="817"/>
                </a:lnTo>
                <a:lnTo>
                  <a:pt x="8528" y="812"/>
                </a:lnTo>
                <a:lnTo>
                  <a:pt x="8539" y="805"/>
                </a:lnTo>
                <a:lnTo>
                  <a:pt x="8549" y="797"/>
                </a:lnTo>
                <a:lnTo>
                  <a:pt x="8557" y="787"/>
                </a:lnTo>
                <a:lnTo>
                  <a:pt x="8565" y="775"/>
                </a:lnTo>
                <a:lnTo>
                  <a:pt x="8571" y="761"/>
                </a:lnTo>
                <a:lnTo>
                  <a:pt x="8593" y="768"/>
                </a:lnTo>
                <a:lnTo>
                  <a:pt x="8611" y="774"/>
                </a:lnTo>
                <a:lnTo>
                  <a:pt x="8626" y="780"/>
                </a:lnTo>
                <a:lnTo>
                  <a:pt x="8638" y="786"/>
                </a:lnTo>
                <a:lnTo>
                  <a:pt x="8660" y="796"/>
                </a:lnTo>
                <a:lnTo>
                  <a:pt x="8678" y="804"/>
                </a:lnTo>
                <a:lnTo>
                  <a:pt x="8688" y="807"/>
                </a:lnTo>
                <a:lnTo>
                  <a:pt x="8697" y="809"/>
                </a:lnTo>
                <a:lnTo>
                  <a:pt x="8709" y="810"/>
                </a:lnTo>
                <a:lnTo>
                  <a:pt x="8722" y="809"/>
                </a:lnTo>
                <a:lnTo>
                  <a:pt x="8737" y="808"/>
                </a:lnTo>
                <a:lnTo>
                  <a:pt x="8755" y="805"/>
                </a:lnTo>
                <a:lnTo>
                  <a:pt x="8777" y="801"/>
                </a:lnTo>
                <a:lnTo>
                  <a:pt x="8801" y="795"/>
                </a:lnTo>
                <a:lnTo>
                  <a:pt x="8805" y="786"/>
                </a:lnTo>
                <a:lnTo>
                  <a:pt x="8808" y="781"/>
                </a:lnTo>
                <a:lnTo>
                  <a:pt x="8812" y="777"/>
                </a:lnTo>
                <a:lnTo>
                  <a:pt x="8816" y="775"/>
                </a:lnTo>
                <a:lnTo>
                  <a:pt x="8818" y="774"/>
                </a:lnTo>
                <a:lnTo>
                  <a:pt x="8821" y="775"/>
                </a:lnTo>
                <a:lnTo>
                  <a:pt x="8823" y="776"/>
                </a:lnTo>
                <a:lnTo>
                  <a:pt x="8824" y="778"/>
                </a:lnTo>
                <a:lnTo>
                  <a:pt x="8824" y="780"/>
                </a:lnTo>
                <a:lnTo>
                  <a:pt x="8824" y="783"/>
                </a:lnTo>
                <a:lnTo>
                  <a:pt x="8823" y="786"/>
                </a:lnTo>
                <a:lnTo>
                  <a:pt x="8821" y="790"/>
                </a:lnTo>
                <a:lnTo>
                  <a:pt x="8818" y="792"/>
                </a:lnTo>
                <a:lnTo>
                  <a:pt x="8813" y="794"/>
                </a:lnTo>
                <a:lnTo>
                  <a:pt x="8808" y="795"/>
                </a:lnTo>
                <a:lnTo>
                  <a:pt x="8801" y="795"/>
                </a:lnTo>
                <a:lnTo>
                  <a:pt x="8792" y="805"/>
                </a:lnTo>
                <a:lnTo>
                  <a:pt x="8783" y="816"/>
                </a:lnTo>
                <a:lnTo>
                  <a:pt x="8774" y="824"/>
                </a:lnTo>
                <a:lnTo>
                  <a:pt x="8765" y="833"/>
                </a:lnTo>
                <a:lnTo>
                  <a:pt x="8756" y="839"/>
                </a:lnTo>
                <a:lnTo>
                  <a:pt x="8746" y="845"/>
                </a:lnTo>
                <a:lnTo>
                  <a:pt x="8736" y="850"/>
                </a:lnTo>
                <a:lnTo>
                  <a:pt x="8726" y="856"/>
                </a:lnTo>
                <a:lnTo>
                  <a:pt x="8707" y="863"/>
                </a:lnTo>
                <a:lnTo>
                  <a:pt x="8688" y="869"/>
                </a:lnTo>
                <a:lnTo>
                  <a:pt x="8668" y="874"/>
                </a:lnTo>
                <a:lnTo>
                  <a:pt x="8648" y="880"/>
                </a:lnTo>
                <a:lnTo>
                  <a:pt x="8629" y="886"/>
                </a:lnTo>
                <a:lnTo>
                  <a:pt x="8609" y="892"/>
                </a:lnTo>
                <a:lnTo>
                  <a:pt x="8599" y="896"/>
                </a:lnTo>
                <a:lnTo>
                  <a:pt x="8591" y="901"/>
                </a:lnTo>
                <a:lnTo>
                  <a:pt x="8582" y="906"/>
                </a:lnTo>
                <a:lnTo>
                  <a:pt x="8572" y="911"/>
                </a:lnTo>
                <a:lnTo>
                  <a:pt x="8564" y="917"/>
                </a:lnTo>
                <a:lnTo>
                  <a:pt x="8554" y="925"/>
                </a:lnTo>
                <a:lnTo>
                  <a:pt x="8546" y="933"/>
                </a:lnTo>
                <a:lnTo>
                  <a:pt x="8538" y="943"/>
                </a:lnTo>
                <a:lnTo>
                  <a:pt x="8529" y="953"/>
                </a:lnTo>
                <a:lnTo>
                  <a:pt x="8521" y="965"/>
                </a:lnTo>
                <a:lnTo>
                  <a:pt x="8513" y="977"/>
                </a:lnTo>
                <a:lnTo>
                  <a:pt x="8506" y="991"/>
                </a:lnTo>
                <a:lnTo>
                  <a:pt x="8517" y="987"/>
                </a:lnTo>
                <a:lnTo>
                  <a:pt x="8525" y="985"/>
                </a:lnTo>
                <a:lnTo>
                  <a:pt x="8533" y="982"/>
                </a:lnTo>
                <a:lnTo>
                  <a:pt x="8541" y="981"/>
                </a:lnTo>
                <a:lnTo>
                  <a:pt x="8547" y="981"/>
                </a:lnTo>
                <a:lnTo>
                  <a:pt x="8551" y="982"/>
                </a:lnTo>
                <a:lnTo>
                  <a:pt x="8556" y="985"/>
                </a:lnTo>
                <a:lnTo>
                  <a:pt x="8560" y="987"/>
                </a:lnTo>
                <a:lnTo>
                  <a:pt x="8563" y="990"/>
                </a:lnTo>
                <a:lnTo>
                  <a:pt x="8565" y="994"/>
                </a:lnTo>
                <a:lnTo>
                  <a:pt x="8566" y="998"/>
                </a:lnTo>
                <a:lnTo>
                  <a:pt x="8568" y="1003"/>
                </a:lnTo>
                <a:lnTo>
                  <a:pt x="8569" y="1014"/>
                </a:lnTo>
                <a:lnTo>
                  <a:pt x="8569" y="1026"/>
                </a:lnTo>
                <a:lnTo>
                  <a:pt x="8569" y="1038"/>
                </a:lnTo>
                <a:lnTo>
                  <a:pt x="8569" y="1051"/>
                </a:lnTo>
                <a:lnTo>
                  <a:pt x="8570" y="1062"/>
                </a:lnTo>
                <a:lnTo>
                  <a:pt x="8572" y="1073"/>
                </a:lnTo>
                <a:lnTo>
                  <a:pt x="8574" y="1077"/>
                </a:lnTo>
                <a:lnTo>
                  <a:pt x="8576" y="1081"/>
                </a:lnTo>
                <a:lnTo>
                  <a:pt x="8578" y="1084"/>
                </a:lnTo>
                <a:lnTo>
                  <a:pt x="8583" y="1087"/>
                </a:lnTo>
                <a:lnTo>
                  <a:pt x="8587" y="1089"/>
                </a:lnTo>
                <a:lnTo>
                  <a:pt x="8592" y="1090"/>
                </a:lnTo>
                <a:lnTo>
                  <a:pt x="8597" y="1090"/>
                </a:lnTo>
                <a:lnTo>
                  <a:pt x="8605" y="1089"/>
                </a:lnTo>
                <a:lnTo>
                  <a:pt x="8606" y="1077"/>
                </a:lnTo>
                <a:lnTo>
                  <a:pt x="8609" y="1062"/>
                </a:lnTo>
                <a:lnTo>
                  <a:pt x="8614" y="1046"/>
                </a:lnTo>
                <a:lnTo>
                  <a:pt x="8621" y="1031"/>
                </a:lnTo>
                <a:lnTo>
                  <a:pt x="8629" y="1015"/>
                </a:lnTo>
                <a:lnTo>
                  <a:pt x="8638" y="1000"/>
                </a:lnTo>
                <a:lnTo>
                  <a:pt x="8649" y="986"/>
                </a:lnTo>
                <a:lnTo>
                  <a:pt x="8660" y="974"/>
                </a:lnTo>
                <a:lnTo>
                  <a:pt x="8667" y="968"/>
                </a:lnTo>
                <a:lnTo>
                  <a:pt x="8673" y="964"/>
                </a:lnTo>
                <a:lnTo>
                  <a:pt x="8679" y="959"/>
                </a:lnTo>
                <a:lnTo>
                  <a:pt x="8685" y="955"/>
                </a:lnTo>
                <a:lnTo>
                  <a:pt x="8692" y="953"/>
                </a:lnTo>
                <a:lnTo>
                  <a:pt x="8699" y="951"/>
                </a:lnTo>
                <a:lnTo>
                  <a:pt x="8705" y="950"/>
                </a:lnTo>
                <a:lnTo>
                  <a:pt x="8713" y="950"/>
                </a:lnTo>
                <a:lnTo>
                  <a:pt x="8719" y="951"/>
                </a:lnTo>
                <a:lnTo>
                  <a:pt x="8726" y="953"/>
                </a:lnTo>
                <a:lnTo>
                  <a:pt x="8734" y="956"/>
                </a:lnTo>
                <a:lnTo>
                  <a:pt x="8740" y="960"/>
                </a:lnTo>
                <a:lnTo>
                  <a:pt x="8747" y="966"/>
                </a:lnTo>
                <a:lnTo>
                  <a:pt x="8755" y="973"/>
                </a:lnTo>
                <a:lnTo>
                  <a:pt x="8761" y="981"/>
                </a:lnTo>
                <a:lnTo>
                  <a:pt x="8768" y="991"/>
                </a:lnTo>
                <a:lnTo>
                  <a:pt x="8776" y="995"/>
                </a:lnTo>
                <a:lnTo>
                  <a:pt x="8782" y="998"/>
                </a:lnTo>
                <a:lnTo>
                  <a:pt x="8786" y="1002"/>
                </a:lnTo>
                <a:lnTo>
                  <a:pt x="8788" y="1006"/>
                </a:lnTo>
                <a:lnTo>
                  <a:pt x="8789" y="1009"/>
                </a:lnTo>
                <a:lnTo>
                  <a:pt x="8788" y="1011"/>
                </a:lnTo>
                <a:lnTo>
                  <a:pt x="8787" y="1013"/>
                </a:lnTo>
                <a:lnTo>
                  <a:pt x="8785" y="1014"/>
                </a:lnTo>
                <a:lnTo>
                  <a:pt x="8782" y="1014"/>
                </a:lnTo>
                <a:lnTo>
                  <a:pt x="8780" y="1014"/>
                </a:lnTo>
                <a:lnTo>
                  <a:pt x="8777" y="1013"/>
                </a:lnTo>
                <a:lnTo>
                  <a:pt x="8774" y="1011"/>
                </a:lnTo>
                <a:lnTo>
                  <a:pt x="8771" y="1008"/>
                </a:lnTo>
                <a:lnTo>
                  <a:pt x="8769" y="1003"/>
                </a:lnTo>
                <a:lnTo>
                  <a:pt x="8768" y="998"/>
                </a:lnTo>
                <a:lnTo>
                  <a:pt x="8768" y="991"/>
                </a:lnTo>
                <a:lnTo>
                  <a:pt x="8744" y="991"/>
                </a:lnTo>
                <a:lnTo>
                  <a:pt x="8719" y="991"/>
                </a:lnTo>
                <a:lnTo>
                  <a:pt x="8695" y="991"/>
                </a:lnTo>
                <a:lnTo>
                  <a:pt x="8670" y="991"/>
                </a:lnTo>
                <a:lnTo>
                  <a:pt x="8674" y="1004"/>
                </a:lnTo>
                <a:lnTo>
                  <a:pt x="8676" y="1016"/>
                </a:lnTo>
                <a:lnTo>
                  <a:pt x="8677" y="1028"/>
                </a:lnTo>
                <a:lnTo>
                  <a:pt x="8677" y="1039"/>
                </a:lnTo>
                <a:lnTo>
                  <a:pt x="8675" y="1050"/>
                </a:lnTo>
                <a:lnTo>
                  <a:pt x="8673" y="1059"/>
                </a:lnTo>
                <a:lnTo>
                  <a:pt x="8669" y="1068"/>
                </a:lnTo>
                <a:lnTo>
                  <a:pt x="8664" y="1078"/>
                </a:lnTo>
                <a:lnTo>
                  <a:pt x="8659" y="1086"/>
                </a:lnTo>
                <a:lnTo>
                  <a:pt x="8653" y="1094"/>
                </a:lnTo>
                <a:lnTo>
                  <a:pt x="8647" y="1102"/>
                </a:lnTo>
                <a:lnTo>
                  <a:pt x="8639" y="1109"/>
                </a:lnTo>
                <a:lnTo>
                  <a:pt x="8625" y="1123"/>
                </a:lnTo>
                <a:lnTo>
                  <a:pt x="8609" y="1136"/>
                </a:lnTo>
                <a:lnTo>
                  <a:pt x="8594" y="1147"/>
                </a:lnTo>
                <a:lnTo>
                  <a:pt x="8581" y="1158"/>
                </a:lnTo>
                <a:lnTo>
                  <a:pt x="8569" y="1168"/>
                </a:lnTo>
                <a:lnTo>
                  <a:pt x="8560" y="1179"/>
                </a:lnTo>
                <a:lnTo>
                  <a:pt x="8556" y="1184"/>
                </a:lnTo>
                <a:lnTo>
                  <a:pt x="8554" y="1188"/>
                </a:lnTo>
                <a:lnTo>
                  <a:pt x="8554" y="1193"/>
                </a:lnTo>
                <a:lnTo>
                  <a:pt x="8554" y="1198"/>
                </a:lnTo>
                <a:lnTo>
                  <a:pt x="8556" y="1204"/>
                </a:lnTo>
                <a:lnTo>
                  <a:pt x="8560" y="1209"/>
                </a:lnTo>
                <a:lnTo>
                  <a:pt x="8565" y="1215"/>
                </a:lnTo>
                <a:lnTo>
                  <a:pt x="8571" y="1220"/>
                </a:lnTo>
                <a:lnTo>
                  <a:pt x="8599" y="1208"/>
                </a:lnTo>
                <a:lnTo>
                  <a:pt x="8628" y="1195"/>
                </a:lnTo>
                <a:lnTo>
                  <a:pt x="8655" y="1181"/>
                </a:lnTo>
                <a:lnTo>
                  <a:pt x="8681" y="1166"/>
                </a:lnTo>
                <a:lnTo>
                  <a:pt x="8694" y="1159"/>
                </a:lnTo>
                <a:lnTo>
                  <a:pt x="8705" y="1150"/>
                </a:lnTo>
                <a:lnTo>
                  <a:pt x="8718" y="1141"/>
                </a:lnTo>
                <a:lnTo>
                  <a:pt x="8728" y="1132"/>
                </a:lnTo>
                <a:lnTo>
                  <a:pt x="8740" y="1122"/>
                </a:lnTo>
                <a:lnTo>
                  <a:pt x="8749" y="1112"/>
                </a:lnTo>
                <a:lnTo>
                  <a:pt x="8759" y="1101"/>
                </a:lnTo>
                <a:lnTo>
                  <a:pt x="8768" y="1089"/>
                </a:lnTo>
                <a:lnTo>
                  <a:pt x="8771" y="1098"/>
                </a:lnTo>
                <a:lnTo>
                  <a:pt x="8775" y="1104"/>
                </a:lnTo>
                <a:lnTo>
                  <a:pt x="8778" y="1109"/>
                </a:lnTo>
                <a:lnTo>
                  <a:pt x="8782" y="1112"/>
                </a:lnTo>
                <a:lnTo>
                  <a:pt x="8786" y="1116"/>
                </a:lnTo>
                <a:lnTo>
                  <a:pt x="8790" y="1118"/>
                </a:lnTo>
                <a:lnTo>
                  <a:pt x="8796" y="1119"/>
                </a:lnTo>
                <a:lnTo>
                  <a:pt x="8800" y="1120"/>
                </a:lnTo>
                <a:lnTo>
                  <a:pt x="8810" y="1119"/>
                </a:lnTo>
                <a:lnTo>
                  <a:pt x="8820" y="1116"/>
                </a:lnTo>
                <a:lnTo>
                  <a:pt x="8830" y="1111"/>
                </a:lnTo>
                <a:lnTo>
                  <a:pt x="8841" y="1107"/>
                </a:lnTo>
                <a:lnTo>
                  <a:pt x="8851" y="1104"/>
                </a:lnTo>
                <a:lnTo>
                  <a:pt x="8862" y="1101"/>
                </a:lnTo>
                <a:lnTo>
                  <a:pt x="8866" y="1101"/>
                </a:lnTo>
                <a:lnTo>
                  <a:pt x="8870" y="1101"/>
                </a:lnTo>
                <a:lnTo>
                  <a:pt x="8874" y="1101"/>
                </a:lnTo>
                <a:lnTo>
                  <a:pt x="8878" y="1103"/>
                </a:lnTo>
                <a:lnTo>
                  <a:pt x="8883" y="1105"/>
                </a:lnTo>
                <a:lnTo>
                  <a:pt x="8886" y="1108"/>
                </a:lnTo>
                <a:lnTo>
                  <a:pt x="8889" y="1114"/>
                </a:lnTo>
                <a:lnTo>
                  <a:pt x="8892" y="1119"/>
                </a:lnTo>
                <a:lnTo>
                  <a:pt x="8894" y="1126"/>
                </a:lnTo>
                <a:lnTo>
                  <a:pt x="8896" y="1134"/>
                </a:lnTo>
                <a:lnTo>
                  <a:pt x="8898" y="1144"/>
                </a:lnTo>
                <a:lnTo>
                  <a:pt x="8899" y="1155"/>
                </a:lnTo>
                <a:lnTo>
                  <a:pt x="8887" y="1160"/>
                </a:lnTo>
                <a:lnTo>
                  <a:pt x="8876" y="1165"/>
                </a:lnTo>
                <a:lnTo>
                  <a:pt x="8867" y="1171"/>
                </a:lnTo>
                <a:lnTo>
                  <a:pt x="8859" y="1177"/>
                </a:lnTo>
                <a:lnTo>
                  <a:pt x="8851" y="1184"/>
                </a:lnTo>
                <a:lnTo>
                  <a:pt x="8845" y="1191"/>
                </a:lnTo>
                <a:lnTo>
                  <a:pt x="8840" y="1198"/>
                </a:lnTo>
                <a:lnTo>
                  <a:pt x="8835" y="1207"/>
                </a:lnTo>
                <a:lnTo>
                  <a:pt x="8832" y="1215"/>
                </a:lnTo>
                <a:lnTo>
                  <a:pt x="8829" y="1224"/>
                </a:lnTo>
                <a:lnTo>
                  <a:pt x="8827" y="1232"/>
                </a:lnTo>
                <a:lnTo>
                  <a:pt x="8826" y="1241"/>
                </a:lnTo>
                <a:lnTo>
                  <a:pt x="8825" y="1260"/>
                </a:lnTo>
                <a:lnTo>
                  <a:pt x="8825" y="1279"/>
                </a:lnTo>
                <a:lnTo>
                  <a:pt x="8826" y="1318"/>
                </a:lnTo>
                <a:lnTo>
                  <a:pt x="8827" y="1355"/>
                </a:lnTo>
                <a:lnTo>
                  <a:pt x="8826" y="1364"/>
                </a:lnTo>
                <a:lnTo>
                  <a:pt x="8825" y="1372"/>
                </a:lnTo>
                <a:lnTo>
                  <a:pt x="8823" y="1381"/>
                </a:lnTo>
                <a:lnTo>
                  <a:pt x="8820" y="1389"/>
                </a:lnTo>
                <a:lnTo>
                  <a:pt x="8817" y="1397"/>
                </a:lnTo>
                <a:lnTo>
                  <a:pt x="8812" y="1404"/>
                </a:lnTo>
                <a:lnTo>
                  <a:pt x="8807" y="1411"/>
                </a:lnTo>
                <a:lnTo>
                  <a:pt x="8801" y="1418"/>
                </a:lnTo>
                <a:lnTo>
                  <a:pt x="8799" y="1410"/>
                </a:lnTo>
                <a:lnTo>
                  <a:pt x="8796" y="1403"/>
                </a:lnTo>
                <a:lnTo>
                  <a:pt x="8791" y="1397"/>
                </a:lnTo>
                <a:lnTo>
                  <a:pt x="8787" y="1389"/>
                </a:lnTo>
                <a:lnTo>
                  <a:pt x="8782" y="1383"/>
                </a:lnTo>
                <a:lnTo>
                  <a:pt x="8778" y="1378"/>
                </a:lnTo>
                <a:lnTo>
                  <a:pt x="8773" y="1372"/>
                </a:lnTo>
                <a:lnTo>
                  <a:pt x="8767" y="1368"/>
                </a:lnTo>
                <a:lnTo>
                  <a:pt x="8762" y="1365"/>
                </a:lnTo>
                <a:lnTo>
                  <a:pt x="8757" y="1363"/>
                </a:lnTo>
                <a:lnTo>
                  <a:pt x="8752" y="1362"/>
                </a:lnTo>
                <a:lnTo>
                  <a:pt x="8747" y="1363"/>
                </a:lnTo>
                <a:lnTo>
                  <a:pt x="8743" y="1366"/>
                </a:lnTo>
                <a:lnTo>
                  <a:pt x="8740" y="1370"/>
                </a:lnTo>
                <a:lnTo>
                  <a:pt x="8738" y="1377"/>
                </a:lnTo>
                <a:lnTo>
                  <a:pt x="8736" y="1385"/>
                </a:lnTo>
                <a:lnTo>
                  <a:pt x="8739" y="1396"/>
                </a:lnTo>
                <a:lnTo>
                  <a:pt x="8743" y="1405"/>
                </a:lnTo>
                <a:lnTo>
                  <a:pt x="8748" y="1413"/>
                </a:lnTo>
                <a:lnTo>
                  <a:pt x="8753" y="1422"/>
                </a:lnTo>
                <a:lnTo>
                  <a:pt x="8758" y="1430"/>
                </a:lnTo>
                <a:lnTo>
                  <a:pt x="8763" y="1436"/>
                </a:lnTo>
                <a:lnTo>
                  <a:pt x="8768" y="1443"/>
                </a:lnTo>
                <a:lnTo>
                  <a:pt x="8774" y="1449"/>
                </a:lnTo>
                <a:lnTo>
                  <a:pt x="8779" y="1454"/>
                </a:lnTo>
                <a:lnTo>
                  <a:pt x="8785" y="1458"/>
                </a:lnTo>
                <a:lnTo>
                  <a:pt x="8790" y="1462"/>
                </a:lnTo>
                <a:lnTo>
                  <a:pt x="8797" y="1465"/>
                </a:lnTo>
                <a:lnTo>
                  <a:pt x="8803" y="1467"/>
                </a:lnTo>
                <a:lnTo>
                  <a:pt x="8809" y="1469"/>
                </a:lnTo>
                <a:lnTo>
                  <a:pt x="8814" y="1470"/>
                </a:lnTo>
                <a:lnTo>
                  <a:pt x="8821" y="1470"/>
                </a:lnTo>
                <a:lnTo>
                  <a:pt x="8827" y="1470"/>
                </a:lnTo>
                <a:lnTo>
                  <a:pt x="8833" y="1469"/>
                </a:lnTo>
                <a:lnTo>
                  <a:pt x="8839" y="1467"/>
                </a:lnTo>
                <a:lnTo>
                  <a:pt x="8845" y="1465"/>
                </a:lnTo>
                <a:lnTo>
                  <a:pt x="8850" y="1462"/>
                </a:lnTo>
                <a:lnTo>
                  <a:pt x="8856" y="1457"/>
                </a:lnTo>
                <a:lnTo>
                  <a:pt x="8862" y="1453"/>
                </a:lnTo>
                <a:lnTo>
                  <a:pt x="8867" y="1448"/>
                </a:lnTo>
                <a:lnTo>
                  <a:pt x="8871" y="1443"/>
                </a:lnTo>
                <a:lnTo>
                  <a:pt x="8876" y="1436"/>
                </a:lnTo>
                <a:lnTo>
                  <a:pt x="8881" y="1429"/>
                </a:lnTo>
                <a:lnTo>
                  <a:pt x="8886" y="1422"/>
                </a:lnTo>
                <a:lnTo>
                  <a:pt x="8889" y="1413"/>
                </a:lnTo>
                <a:lnTo>
                  <a:pt x="8893" y="1405"/>
                </a:lnTo>
                <a:lnTo>
                  <a:pt x="8896" y="1395"/>
                </a:lnTo>
                <a:lnTo>
                  <a:pt x="8899" y="1385"/>
                </a:lnTo>
                <a:lnTo>
                  <a:pt x="8899" y="1418"/>
                </a:lnTo>
                <a:lnTo>
                  <a:pt x="8901" y="1451"/>
                </a:lnTo>
                <a:lnTo>
                  <a:pt x="8901" y="1485"/>
                </a:lnTo>
                <a:lnTo>
                  <a:pt x="8901" y="1516"/>
                </a:lnTo>
                <a:lnTo>
                  <a:pt x="8898" y="1532"/>
                </a:lnTo>
                <a:lnTo>
                  <a:pt x="8897" y="1545"/>
                </a:lnTo>
                <a:lnTo>
                  <a:pt x="8894" y="1560"/>
                </a:lnTo>
                <a:lnTo>
                  <a:pt x="8891" y="1573"/>
                </a:lnTo>
                <a:lnTo>
                  <a:pt x="8887" y="1584"/>
                </a:lnTo>
                <a:lnTo>
                  <a:pt x="8882" y="1596"/>
                </a:lnTo>
                <a:lnTo>
                  <a:pt x="8874" y="1605"/>
                </a:lnTo>
                <a:lnTo>
                  <a:pt x="8867" y="1614"/>
                </a:lnTo>
                <a:lnTo>
                  <a:pt x="8885" y="1608"/>
                </a:lnTo>
                <a:lnTo>
                  <a:pt x="8901" y="1603"/>
                </a:lnTo>
                <a:lnTo>
                  <a:pt x="8914" y="1599"/>
                </a:lnTo>
                <a:lnTo>
                  <a:pt x="8926" y="1597"/>
                </a:lnTo>
                <a:lnTo>
                  <a:pt x="8935" y="1596"/>
                </a:lnTo>
                <a:lnTo>
                  <a:pt x="8944" y="1596"/>
                </a:lnTo>
                <a:lnTo>
                  <a:pt x="8950" y="1598"/>
                </a:lnTo>
                <a:lnTo>
                  <a:pt x="8956" y="1601"/>
                </a:lnTo>
                <a:lnTo>
                  <a:pt x="8961" y="1605"/>
                </a:lnTo>
                <a:lnTo>
                  <a:pt x="8967" y="1612"/>
                </a:lnTo>
                <a:lnTo>
                  <a:pt x="8971" y="1619"/>
                </a:lnTo>
                <a:lnTo>
                  <a:pt x="8976" y="1627"/>
                </a:lnTo>
                <a:lnTo>
                  <a:pt x="8986" y="1650"/>
                </a:lnTo>
                <a:lnTo>
                  <a:pt x="8998" y="1680"/>
                </a:lnTo>
                <a:lnTo>
                  <a:pt x="8989" y="1681"/>
                </a:lnTo>
                <a:lnTo>
                  <a:pt x="8980" y="1681"/>
                </a:lnTo>
                <a:lnTo>
                  <a:pt x="8973" y="1680"/>
                </a:lnTo>
                <a:lnTo>
                  <a:pt x="8967" y="1679"/>
                </a:lnTo>
                <a:lnTo>
                  <a:pt x="8955" y="1673"/>
                </a:lnTo>
                <a:lnTo>
                  <a:pt x="8945" y="1667"/>
                </a:lnTo>
                <a:lnTo>
                  <a:pt x="8935" y="1661"/>
                </a:lnTo>
                <a:lnTo>
                  <a:pt x="8926" y="1655"/>
                </a:lnTo>
                <a:lnTo>
                  <a:pt x="8919" y="1651"/>
                </a:lnTo>
                <a:lnTo>
                  <a:pt x="8914" y="1649"/>
                </a:lnTo>
                <a:lnTo>
                  <a:pt x="8907" y="1647"/>
                </a:lnTo>
                <a:lnTo>
                  <a:pt x="8899" y="1647"/>
                </a:lnTo>
                <a:lnTo>
                  <a:pt x="8901" y="1657"/>
                </a:lnTo>
                <a:lnTo>
                  <a:pt x="8901" y="1665"/>
                </a:lnTo>
                <a:lnTo>
                  <a:pt x="8901" y="1672"/>
                </a:lnTo>
                <a:lnTo>
                  <a:pt x="8898" y="1679"/>
                </a:lnTo>
                <a:lnTo>
                  <a:pt x="8894" y="1690"/>
                </a:lnTo>
                <a:lnTo>
                  <a:pt x="8887" y="1701"/>
                </a:lnTo>
                <a:lnTo>
                  <a:pt x="8881" y="1710"/>
                </a:lnTo>
                <a:lnTo>
                  <a:pt x="8874" y="1720"/>
                </a:lnTo>
                <a:lnTo>
                  <a:pt x="8871" y="1725"/>
                </a:lnTo>
                <a:lnTo>
                  <a:pt x="8869" y="1731"/>
                </a:lnTo>
                <a:lnTo>
                  <a:pt x="8868" y="1737"/>
                </a:lnTo>
                <a:lnTo>
                  <a:pt x="8867" y="1746"/>
                </a:lnTo>
                <a:lnTo>
                  <a:pt x="8875" y="1745"/>
                </a:lnTo>
                <a:lnTo>
                  <a:pt x="8883" y="1746"/>
                </a:lnTo>
                <a:lnTo>
                  <a:pt x="8890" y="1747"/>
                </a:lnTo>
                <a:lnTo>
                  <a:pt x="8897" y="1749"/>
                </a:lnTo>
                <a:lnTo>
                  <a:pt x="8903" y="1751"/>
                </a:lnTo>
                <a:lnTo>
                  <a:pt x="8909" y="1754"/>
                </a:lnTo>
                <a:lnTo>
                  <a:pt x="8914" y="1757"/>
                </a:lnTo>
                <a:lnTo>
                  <a:pt x="8919" y="1760"/>
                </a:lnTo>
                <a:lnTo>
                  <a:pt x="8928" y="1769"/>
                </a:lnTo>
                <a:lnTo>
                  <a:pt x="8936" y="1777"/>
                </a:lnTo>
                <a:lnTo>
                  <a:pt x="8944" y="1786"/>
                </a:lnTo>
                <a:lnTo>
                  <a:pt x="8951" y="1793"/>
                </a:lnTo>
                <a:lnTo>
                  <a:pt x="8957" y="1800"/>
                </a:lnTo>
                <a:lnTo>
                  <a:pt x="8965" y="1806"/>
                </a:lnTo>
                <a:lnTo>
                  <a:pt x="8969" y="1808"/>
                </a:lnTo>
                <a:lnTo>
                  <a:pt x="8973" y="1810"/>
                </a:lnTo>
                <a:lnTo>
                  <a:pt x="8977" y="1810"/>
                </a:lnTo>
                <a:lnTo>
                  <a:pt x="8981" y="1811"/>
                </a:lnTo>
                <a:lnTo>
                  <a:pt x="8986" y="1810"/>
                </a:lnTo>
                <a:lnTo>
                  <a:pt x="8991" y="1808"/>
                </a:lnTo>
                <a:lnTo>
                  <a:pt x="8997" y="1806"/>
                </a:lnTo>
                <a:lnTo>
                  <a:pt x="9002" y="1802"/>
                </a:lnTo>
                <a:lnTo>
                  <a:pt x="9009" y="1798"/>
                </a:lnTo>
                <a:lnTo>
                  <a:pt x="9016" y="1793"/>
                </a:lnTo>
                <a:lnTo>
                  <a:pt x="9023" y="1786"/>
                </a:lnTo>
                <a:lnTo>
                  <a:pt x="9031" y="1778"/>
                </a:lnTo>
                <a:lnTo>
                  <a:pt x="9027" y="1791"/>
                </a:lnTo>
                <a:lnTo>
                  <a:pt x="9024" y="1802"/>
                </a:lnTo>
                <a:lnTo>
                  <a:pt x="9023" y="1813"/>
                </a:lnTo>
                <a:lnTo>
                  <a:pt x="9022" y="1823"/>
                </a:lnTo>
                <a:lnTo>
                  <a:pt x="9023" y="1832"/>
                </a:lnTo>
                <a:lnTo>
                  <a:pt x="9023" y="1840"/>
                </a:lnTo>
                <a:lnTo>
                  <a:pt x="9025" y="1847"/>
                </a:lnTo>
                <a:lnTo>
                  <a:pt x="9027" y="1855"/>
                </a:lnTo>
                <a:lnTo>
                  <a:pt x="9031" y="1861"/>
                </a:lnTo>
                <a:lnTo>
                  <a:pt x="9035" y="1866"/>
                </a:lnTo>
                <a:lnTo>
                  <a:pt x="9039" y="1872"/>
                </a:lnTo>
                <a:lnTo>
                  <a:pt x="9043" y="1876"/>
                </a:lnTo>
                <a:lnTo>
                  <a:pt x="9054" y="1884"/>
                </a:lnTo>
                <a:lnTo>
                  <a:pt x="9066" y="1890"/>
                </a:lnTo>
                <a:lnTo>
                  <a:pt x="9093" y="1901"/>
                </a:lnTo>
                <a:lnTo>
                  <a:pt x="9120" y="1910"/>
                </a:lnTo>
                <a:lnTo>
                  <a:pt x="9132" y="1917"/>
                </a:lnTo>
                <a:lnTo>
                  <a:pt x="9144" y="1923"/>
                </a:lnTo>
                <a:lnTo>
                  <a:pt x="9149" y="1927"/>
                </a:lnTo>
                <a:lnTo>
                  <a:pt x="9153" y="1931"/>
                </a:lnTo>
                <a:lnTo>
                  <a:pt x="9159" y="1937"/>
                </a:lnTo>
                <a:lnTo>
                  <a:pt x="9162" y="1942"/>
                </a:lnTo>
                <a:lnTo>
                  <a:pt x="9162" y="1953"/>
                </a:lnTo>
                <a:lnTo>
                  <a:pt x="9163" y="1965"/>
                </a:lnTo>
                <a:lnTo>
                  <a:pt x="9165" y="1977"/>
                </a:lnTo>
                <a:lnTo>
                  <a:pt x="9167" y="1991"/>
                </a:lnTo>
                <a:lnTo>
                  <a:pt x="9174" y="2018"/>
                </a:lnTo>
                <a:lnTo>
                  <a:pt x="9183" y="2049"/>
                </a:lnTo>
                <a:lnTo>
                  <a:pt x="9194" y="2081"/>
                </a:lnTo>
                <a:lnTo>
                  <a:pt x="9208" y="2115"/>
                </a:lnTo>
                <a:lnTo>
                  <a:pt x="9223" y="2149"/>
                </a:lnTo>
                <a:lnTo>
                  <a:pt x="9238" y="2185"/>
                </a:lnTo>
                <a:lnTo>
                  <a:pt x="9271" y="2258"/>
                </a:lnTo>
                <a:lnTo>
                  <a:pt x="9304" y="2332"/>
                </a:lnTo>
                <a:lnTo>
                  <a:pt x="9320" y="2366"/>
                </a:lnTo>
                <a:lnTo>
                  <a:pt x="9335" y="2401"/>
                </a:lnTo>
                <a:lnTo>
                  <a:pt x="9347" y="2435"/>
                </a:lnTo>
                <a:lnTo>
                  <a:pt x="9359" y="2466"/>
                </a:lnTo>
                <a:lnTo>
                  <a:pt x="9363" y="2455"/>
                </a:lnTo>
                <a:lnTo>
                  <a:pt x="9367" y="2444"/>
                </a:lnTo>
                <a:lnTo>
                  <a:pt x="9372" y="2435"/>
                </a:lnTo>
                <a:lnTo>
                  <a:pt x="9376" y="2427"/>
                </a:lnTo>
                <a:lnTo>
                  <a:pt x="9381" y="2421"/>
                </a:lnTo>
                <a:lnTo>
                  <a:pt x="9385" y="2416"/>
                </a:lnTo>
                <a:lnTo>
                  <a:pt x="9391" y="2412"/>
                </a:lnTo>
                <a:lnTo>
                  <a:pt x="9396" y="2408"/>
                </a:lnTo>
                <a:lnTo>
                  <a:pt x="9400" y="2406"/>
                </a:lnTo>
                <a:lnTo>
                  <a:pt x="9405" y="2405"/>
                </a:lnTo>
                <a:lnTo>
                  <a:pt x="9412" y="2405"/>
                </a:lnTo>
                <a:lnTo>
                  <a:pt x="9417" y="2406"/>
                </a:lnTo>
                <a:lnTo>
                  <a:pt x="9428" y="2409"/>
                </a:lnTo>
                <a:lnTo>
                  <a:pt x="9440" y="2415"/>
                </a:lnTo>
                <a:lnTo>
                  <a:pt x="9466" y="2430"/>
                </a:lnTo>
                <a:lnTo>
                  <a:pt x="9493" y="2447"/>
                </a:lnTo>
                <a:lnTo>
                  <a:pt x="9508" y="2455"/>
                </a:lnTo>
                <a:lnTo>
                  <a:pt x="9524" y="2461"/>
                </a:lnTo>
                <a:lnTo>
                  <a:pt x="9531" y="2463"/>
                </a:lnTo>
                <a:lnTo>
                  <a:pt x="9540" y="2465"/>
                </a:lnTo>
                <a:lnTo>
                  <a:pt x="9548" y="2466"/>
                </a:lnTo>
                <a:lnTo>
                  <a:pt x="9555" y="2466"/>
                </a:lnTo>
                <a:lnTo>
                  <a:pt x="9555" y="2459"/>
                </a:lnTo>
                <a:lnTo>
                  <a:pt x="9555" y="2450"/>
                </a:lnTo>
                <a:lnTo>
                  <a:pt x="9555" y="2442"/>
                </a:lnTo>
                <a:lnTo>
                  <a:pt x="9555" y="2434"/>
                </a:lnTo>
                <a:lnTo>
                  <a:pt x="9544" y="2431"/>
                </a:lnTo>
                <a:lnTo>
                  <a:pt x="9532" y="2429"/>
                </a:lnTo>
                <a:lnTo>
                  <a:pt x="9524" y="2426"/>
                </a:lnTo>
                <a:lnTo>
                  <a:pt x="9516" y="2422"/>
                </a:lnTo>
                <a:lnTo>
                  <a:pt x="9510" y="2418"/>
                </a:lnTo>
                <a:lnTo>
                  <a:pt x="9506" y="2413"/>
                </a:lnTo>
                <a:lnTo>
                  <a:pt x="9503" y="2407"/>
                </a:lnTo>
                <a:lnTo>
                  <a:pt x="9501" y="2401"/>
                </a:lnTo>
                <a:lnTo>
                  <a:pt x="9500" y="2396"/>
                </a:lnTo>
                <a:lnTo>
                  <a:pt x="9500" y="2390"/>
                </a:lnTo>
                <a:lnTo>
                  <a:pt x="9501" y="2383"/>
                </a:lnTo>
                <a:lnTo>
                  <a:pt x="9503" y="2378"/>
                </a:lnTo>
                <a:lnTo>
                  <a:pt x="9505" y="2372"/>
                </a:lnTo>
                <a:lnTo>
                  <a:pt x="9508" y="2366"/>
                </a:lnTo>
                <a:lnTo>
                  <a:pt x="9511" y="2361"/>
                </a:lnTo>
                <a:lnTo>
                  <a:pt x="9515" y="2357"/>
                </a:lnTo>
                <a:lnTo>
                  <a:pt x="9520" y="2354"/>
                </a:lnTo>
                <a:lnTo>
                  <a:pt x="9524" y="2351"/>
                </a:lnTo>
                <a:lnTo>
                  <a:pt x="9529" y="2348"/>
                </a:lnTo>
                <a:lnTo>
                  <a:pt x="9533" y="2347"/>
                </a:lnTo>
                <a:lnTo>
                  <a:pt x="9538" y="2347"/>
                </a:lnTo>
                <a:lnTo>
                  <a:pt x="9543" y="2347"/>
                </a:lnTo>
                <a:lnTo>
                  <a:pt x="9547" y="2349"/>
                </a:lnTo>
                <a:lnTo>
                  <a:pt x="9550" y="2352"/>
                </a:lnTo>
                <a:lnTo>
                  <a:pt x="9553" y="2356"/>
                </a:lnTo>
                <a:lnTo>
                  <a:pt x="9556" y="2362"/>
                </a:lnTo>
                <a:lnTo>
                  <a:pt x="9558" y="2370"/>
                </a:lnTo>
                <a:lnTo>
                  <a:pt x="9559" y="2379"/>
                </a:lnTo>
                <a:lnTo>
                  <a:pt x="9560" y="2390"/>
                </a:lnTo>
                <a:lnTo>
                  <a:pt x="9559" y="2402"/>
                </a:lnTo>
                <a:lnTo>
                  <a:pt x="9558" y="2417"/>
                </a:lnTo>
                <a:lnTo>
                  <a:pt x="9555" y="2434"/>
                </a:lnTo>
                <a:lnTo>
                  <a:pt x="9564" y="2434"/>
                </a:lnTo>
                <a:lnTo>
                  <a:pt x="9572" y="2434"/>
                </a:lnTo>
                <a:lnTo>
                  <a:pt x="9580" y="2434"/>
                </a:lnTo>
                <a:lnTo>
                  <a:pt x="9589" y="2434"/>
                </a:lnTo>
                <a:lnTo>
                  <a:pt x="9592" y="2426"/>
                </a:lnTo>
                <a:lnTo>
                  <a:pt x="9596" y="2420"/>
                </a:lnTo>
                <a:lnTo>
                  <a:pt x="9599" y="2417"/>
                </a:lnTo>
                <a:lnTo>
                  <a:pt x="9602" y="2414"/>
                </a:lnTo>
                <a:lnTo>
                  <a:pt x="9606" y="2414"/>
                </a:lnTo>
                <a:lnTo>
                  <a:pt x="9608" y="2414"/>
                </a:lnTo>
                <a:lnTo>
                  <a:pt x="9610" y="2415"/>
                </a:lnTo>
                <a:lnTo>
                  <a:pt x="9611" y="2417"/>
                </a:lnTo>
                <a:lnTo>
                  <a:pt x="9612" y="2420"/>
                </a:lnTo>
                <a:lnTo>
                  <a:pt x="9611" y="2423"/>
                </a:lnTo>
                <a:lnTo>
                  <a:pt x="9610" y="2425"/>
                </a:lnTo>
                <a:lnTo>
                  <a:pt x="9608" y="2428"/>
                </a:lnTo>
                <a:lnTo>
                  <a:pt x="9605" y="2430"/>
                </a:lnTo>
                <a:lnTo>
                  <a:pt x="9600" y="2433"/>
                </a:lnTo>
                <a:lnTo>
                  <a:pt x="9595" y="2434"/>
                </a:lnTo>
                <a:lnTo>
                  <a:pt x="9589" y="2434"/>
                </a:lnTo>
                <a:lnTo>
                  <a:pt x="9590" y="2443"/>
                </a:lnTo>
                <a:lnTo>
                  <a:pt x="9589" y="2450"/>
                </a:lnTo>
                <a:lnTo>
                  <a:pt x="9586" y="2456"/>
                </a:lnTo>
                <a:lnTo>
                  <a:pt x="9581" y="2460"/>
                </a:lnTo>
                <a:lnTo>
                  <a:pt x="9576" y="2463"/>
                </a:lnTo>
                <a:lnTo>
                  <a:pt x="9570" y="2465"/>
                </a:lnTo>
                <a:lnTo>
                  <a:pt x="9563" y="2466"/>
                </a:lnTo>
                <a:lnTo>
                  <a:pt x="9555" y="2466"/>
                </a:lnTo>
                <a:lnTo>
                  <a:pt x="9551" y="2472"/>
                </a:lnTo>
                <a:lnTo>
                  <a:pt x="9547" y="2478"/>
                </a:lnTo>
                <a:lnTo>
                  <a:pt x="9541" y="2483"/>
                </a:lnTo>
                <a:lnTo>
                  <a:pt x="9535" y="2487"/>
                </a:lnTo>
                <a:lnTo>
                  <a:pt x="9523" y="2495"/>
                </a:lnTo>
                <a:lnTo>
                  <a:pt x="9511" y="2504"/>
                </a:lnTo>
                <a:lnTo>
                  <a:pt x="9506" y="2509"/>
                </a:lnTo>
                <a:lnTo>
                  <a:pt x="9501" y="2514"/>
                </a:lnTo>
                <a:lnTo>
                  <a:pt x="9496" y="2521"/>
                </a:lnTo>
                <a:lnTo>
                  <a:pt x="9493" y="2527"/>
                </a:lnTo>
                <a:lnTo>
                  <a:pt x="9490" y="2534"/>
                </a:lnTo>
                <a:lnTo>
                  <a:pt x="9489" y="2544"/>
                </a:lnTo>
                <a:lnTo>
                  <a:pt x="9489" y="2553"/>
                </a:lnTo>
                <a:lnTo>
                  <a:pt x="9490" y="2565"/>
                </a:lnTo>
                <a:lnTo>
                  <a:pt x="9531" y="2589"/>
                </a:lnTo>
                <a:lnTo>
                  <a:pt x="9572" y="2614"/>
                </a:lnTo>
                <a:lnTo>
                  <a:pt x="9611" y="2641"/>
                </a:lnTo>
                <a:lnTo>
                  <a:pt x="9649" y="2668"/>
                </a:lnTo>
                <a:lnTo>
                  <a:pt x="9684" y="2698"/>
                </a:lnTo>
                <a:lnTo>
                  <a:pt x="9720" y="2729"/>
                </a:lnTo>
                <a:lnTo>
                  <a:pt x="9754" y="2761"/>
                </a:lnTo>
                <a:lnTo>
                  <a:pt x="9785" y="2794"/>
                </a:lnTo>
                <a:lnTo>
                  <a:pt x="9787" y="2786"/>
                </a:lnTo>
                <a:lnTo>
                  <a:pt x="9789" y="2779"/>
                </a:lnTo>
                <a:lnTo>
                  <a:pt x="9792" y="2772"/>
                </a:lnTo>
                <a:lnTo>
                  <a:pt x="9794" y="2767"/>
                </a:lnTo>
                <a:lnTo>
                  <a:pt x="9798" y="2764"/>
                </a:lnTo>
                <a:lnTo>
                  <a:pt x="9800" y="2761"/>
                </a:lnTo>
                <a:lnTo>
                  <a:pt x="9803" y="2759"/>
                </a:lnTo>
                <a:lnTo>
                  <a:pt x="9806" y="2758"/>
                </a:lnTo>
                <a:lnTo>
                  <a:pt x="9809" y="2757"/>
                </a:lnTo>
                <a:lnTo>
                  <a:pt x="9813" y="2758"/>
                </a:lnTo>
                <a:lnTo>
                  <a:pt x="9816" y="2758"/>
                </a:lnTo>
                <a:lnTo>
                  <a:pt x="9821" y="2760"/>
                </a:lnTo>
                <a:lnTo>
                  <a:pt x="9828" y="2764"/>
                </a:lnTo>
                <a:lnTo>
                  <a:pt x="9836" y="2769"/>
                </a:lnTo>
                <a:lnTo>
                  <a:pt x="9845" y="2775"/>
                </a:lnTo>
                <a:lnTo>
                  <a:pt x="9854" y="2783"/>
                </a:lnTo>
                <a:lnTo>
                  <a:pt x="9864" y="2789"/>
                </a:lnTo>
                <a:lnTo>
                  <a:pt x="9873" y="2794"/>
                </a:lnTo>
                <a:lnTo>
                  <a:pt x="9884" y="2797"/>
                </a:lnTo>
                <a:lnTo>
                  <a:pt x="9894" y="2799"/>
                </a:lnTo>
                <a:lnTo>
                  <a:pt x="9899" y="2799"/>
                </a:lnTo>
                <a:lnTo>
                  <a:pt x="9906" y="2798"/>
                </a:lnTo>
                <a:lnTo>
                  <a:pt x="9911" y="2796"/>
                </a:lnTo>
                <a:lnTo>
                  <a:pt x="9916" y="2794"/>
                </a:lnTo>
                <a:lnTo>
                  <a:pt x="9913" y="2792"/>
                </a:lnTo>
                <a:lnTo>
                  <a:pt x="9909" y="2790"/>
                </a:lnTo>
                <a:lnTo>
                  <a:pt x="9906" y="2787"/>
                </a:lnTo>
                <a:lnTo>
                  <a:pt x="9904" y="2783"/>
                </a:lnTo>
                <a:lnTo>
                  <a:pt x="9898" y="2775"/>
                </a:lnTo>
                <a:lnTo>
                  <a:pt x="9895" y="2766"/>
                </a:lnTo>
                <a:lnTo>
                  <a:pt x="9892" y="2745"/>
                </a:lnTo>
                <a:lnTo>
                  <a:pt x="9890" y="2723"/>
                </a:lnTo>
                <a:lnTo>
                  <a:pt x="9888" y="2712"/>
                </a:lnTo>
                <a:lnTo>
                  <a:pt x="9887" y="2702"/>
                </a:lnTo>
                <a:lnTo>
                  <a:pt x="9884" y="2691"/>
                </a:lnTo>
                <a:lnTo>
                  <a:pt x="9881" y="2683"/>
                </a:lnTo>
                <a:lnTo>
                  <a:pt x="9878" y="2679"/>
                </a:lnTo>
                <a:lnTo>
                  <a:pt x="9875" y="2676"/>
                </a:lnTo>
                <a:lnTo>
                  <a:pt x="9873" y="2673"/>
                </a:lnTo>
                <a:lnTo>
                  <a:pt x="9869" y="2669"/>
                </a:lnTo>
                <a:lnTo>
                  <a:pt x="9866" y="2667"/>
                </a:lnTo>
                <a:lnTo>
                  <a:pt x="9862" y="2665"/>
                </a:lnTo>
                <a:lnTo>
                  <a:pt x="9856" y="2664"/>
                </a:lnTo>
                <a:lnTo>
                  <a:pt x="9851" y="2663"/>
                </a:lnTo>
                <a:lnTo>
                  <a:pt x="9852" y="2677"/>
                </a:lnTo>
                <a:lnTo>
                  <a:pt x="9851" y="2688"/>
                </a:lnTo>
                <a:lnTo>
                  <a:pt x="9850" y="2699"/>
                </a:lnTo>
                <a:lnTo>
                  <a:pt x="9846" y="2707"/>
                </a:lnTo>
                <a:lnTo>
                  <a:pt x="9841" y="2715"/>
                </a:lnTo>
                <a:lnTo>
                  <a:pt x="9834" y="2721"/>
                </a:lnTo>
                <a:lnTo>
                  <a:pt x="9827" y="2725"/>
                </a:lnTo>
                <a:lnTo>
                  <a:pt x="9819" y="2729"/>
                </a:lnTo>
                <a:lnTo>
                  <a:pt x="9818" y="2717"/>
                </a:lnTo>
                <a:lnTo>
                  <a:pt x="9814" y="2703"/>
                </a:lnTo>
                <a:lnTo>
                  <a:pt x="9811" y="2688"/>
                </a:lnTo>
                <a:lnTo>
                  <a:pt x="9808" y="2673"/>
                </a:lnTo>
                <a:lnTo>
                  <a:pt x="9804" y="2656"/>
                </a:lnTo>
                <a:lnTo>
                  <a:pt x="9800" y="2640"/>
                </a:lnTo>
                <a:lnTo>
                  <a:pt x="9797" y="2623"/>
                </a:lnTo>
                <a:lnTo>
                  <a:pt x="9794" y="2607"/>
                </a:lnTo>
                <a:lnTo>
                  <a:pt x="9793" y="2590"/>
                </a:lnTo>
                <a:lnTo>
                  <a:pt x="9793" y="2573"/>
                </a:lnTo>
                <a:lnTo>
                  <a:pt x="9794" y="2566"/>
                </a:lnTo>
                <a:lnTo>
                  <a:pt x="9796" y="2558"/>
                </a:lnTo>
                <a:lnTo>
                  <a:pt x="9798" y="2551"/>
                </a:lnTo>
                <a:lnTo>
                  <a:pt x="9801" y="2544"/>
                </a:lnTo>
                <a:lnTo>
                  <a:pt x="9804" y="2536"/>
                </a:lnTo>
                <a:lnTo>
                  <a:pt x="9808" y="2530"/>
                </a:lnTo>
                <a:lnTo>
                  <a:pt x="9813" y="2524"/>
                </a:lnTo>
                <a:lnTo>
                  <a:pt x="9819" y="2518"/>
                </a:lnTo>
                <a:lnTo>
                  <a:pt x="9826" y="2513"/>
                </a:lnTo>
                <a:lnTo>
                  <a:pt x="9833" y="2508"/>
                </a:lnTo>
                <a:lnTo>
                  <a:pt x="9842" y="2504"/>
                </a:lnTo>
                <a:lnTo>
                  <a:pt x="9851" y="2500"/>
                </a:lnTo>
                <a:lnTo>
                  <a:pt x="9854" y="2491"/>
                </a:lnTo>
                <a:lnTo>
                  <a:pt x="9858" y="2486"/>
                </a:lnTo>
                <a:lnTo>
                  <a:pt x="9862" y="2482"/>
                </a:lnTo>
                <a:lnTo>
                  <a:pt x="9865" y="2480"/>
                </a:lnTo>
                <a:lnTo>
                  <a:pt x="9868" y="2479"/>
                </a:lnTo>
                <a:lnTo>
                  <a:pt x="9870" y="2480"/>
                </a:lnTo>
                <a:lnTo>
                  <a:pt x="9872" y="2481"/>
                </a:lnTo>
                <a:lnTo>
                  <a:pt x="9873" y="2483"/>
                </a:lnTo>
                <a:lnTo>
                  <a:pt x="9874" y="2485"/>
                </a:lnTo>
                <a:lnTo>
                  <a:pt x="9874" y="2488"/>
                </a:lnTo>
                <a:lnTo>
                  <a:pt x="9872" y="2491"/>
                </a:lnTo>
                <a:lnTo>
                  <a:pt x="9870" y="2494"/>
                </a:lnTo>
                <a:lnTo>
                  <a:pt x="9868" y="2496"/>
                </a:lnTo>
                <a:lnTo>
                  <a:pt x="9863" y="2499"/>
                </a:lnTo>
                <a:lnTo>
                  <a:pt x="9857" y="2500"/>
                </a:lnTo>
                <a:lnTo>
                  <a:pt x="9851" y="2500"/>
                </a:lnTo>
                <a:lnTo>
                  <a:pt x="9848" y="2518"/>
                </a:lnTo>
                <a:lnTo>
                  <a:pt x="9847" y="2536"/>
                </a:lnTo>
                <a:lnTo>
                  <a:pt x="9847" y="2544"/>
                </a:lnTo>
                <a:lnTo>
                  <a:pt x="9848" y="2551"/>
                </a:lnTo>
                <a:lnTo>
                  <a:pt x="9849" y="2558"/>
                </a:lnTo>
                <a:lnTo>
                  <a:pt x="9851" y="2565"/>
                </a:lnTo>
                <a:lnTo>
                  <a:pt x="9853" y="2571"/>
                </a:lnTo>
                <a:lnTo>
                  <a:pt x="9856" y="2576"/>
                </a:lnTo>
                <a:lnTo>
                  <a:pt x="9860" y="2581"/>
                </a:lnTo>
                <a:lnTo>
                  <a:pt x="9863" y="2586"/>
                </a:lnTo>
                <a:lnTo>
                  <a:pt x="9870" y="2595"/>
                </a:lnTo>
                <a:lnTo>
                  <a:pt x="9879" y="2602"/>
                </a:lnTo>
                <a:lnTo>
                  <a:pt x="9890" y="2608"/>
                </a:lnTo>
                <a:lnTo>
                  <a:pt x="9901" y="2613"/>
                </a:lnTo>
                <a:lnTo>
                  <a:pt x="9913" y="2617"/>
                </a:lnTo>
                <a:lnTo>
                  <a:pt x="9927" y="2620"/>
                </a:lnTo>
                <a:lnTo>
                  <a:pt x="9954" y="2626"/>
                </a:lnTo>
                <a:lnTo>
                  <a:pt x="9982" y="2631"/>
                </a:lnTo>
                <a:lnTo>
                  <a:pt x="9981" y="2608"/>
                </a:lnTo>
                <a:lnTo>
                  <a:pt x="9980" y="2577"/>
                </a:lnTo>
                <a:lnTo>
                  <a:pt x="9980" y="2542"/>
                </a:lnTo>
                <a:lnTo>
                  <a:pt x="9982" y="2509"/>
                </a:lnTo>
                <a:lnTo>
                  <a:pt x="9984" y="2494"/>
                </a:lnTo>
                <a:lnTo>
                  <a:pt x="9986" y="2483"/>
                </a:lnTo>
                <a:lnTo>
                  <a:pt x="9989" y="2478"/>
                </a:lnTo>
                <a:lnTo>
                  <a:pt x="9990" y="2474"/>
                </a:lnTo>
                <a:lnTo>
                  <a:pt x="9992" y="2471"/>
                </a:lnTo>
                <a:lnTo>
                  <a:pt x="9993" y="2469"/>
                </a:lnTo>
                <a:lnTo>
                  <a:pt x="9995" y="2468"/>
                </a:lnTo>
                <a:lnTo>
                  <a:pt x="9998" y="2468"/>
                </a:lnTo>
                <a:lnTo>
                  <a:pt x="10000" y="2470"/>
                </a:lnTo>
                <a:lnTo>
                  <a:pt x="10002" y="2472"/>
                </a:lnTo>
                <a:lnTo>
                  <a:pt x="10009" y="2483"/>
                </a:lnTo>
                <a:lnTo>
                  <a:pt x="10015" y="2500"/>
                </a:lnTo>
                <a:lnTo>
                  <a:pt x="10014" y="2515"/>
                </a:lnTo>
                <a:lnTo>
                  <a:pt x="10013" y="2530"/>
                </a:lnTo>
                <a:lnTo>
                  <a:pt x="10013" y="2544"/>
                </a:lnTo>
                <a:lnTo>
                  <a:pt x="10015" y="2557"/>
                </a:lnTo>
                <a:lnTo>
                  <a:pt x="10016" y="2570"/>
                </a:lnTo>
                <a:lnTo>
                  <a:pt x="10019" y="2581"/>
                </a:lnTo>
                <a:lnTo>
                  <a:pt x="10023" y="2592"/>
                </a:lnTo>
                <a:lnTo>
                  <a:pt x="10028" y="2600"/>
                </a:lnTo>
                <a:lnTo>
                  <a:pt x="10035" y="2609"/>
                </a:lnTo>
                <a:lnTo>
                  <a:pt x="10042" y="2616"/>
                </a:lnTo>
                <a:lnTo>
                  <a:pt x="10050" y="2621"/>
                </a:lnTo>
                <a:lnTo>
                  <a:pt x="10060" y="2626"/>
                </a:lnTo>
                <a:lnTo>
                  <a:pt x="10071" y="2630"/>
                </a:lnTo>
                <a:lnTo>
                  <a:pt x="10084" y="2631"/>
                </a:lnTo>
                <a:lnTo>
                  <a:pt x="10098" y="2632"/>
                </a:lnTo>
                <a:lnTo>
                  <a:pt x="10113" y="2631"/>
                </a:lnTo>
                <a:lnTo>
                  <a:pt x="10132" y="2615"/>
                </a:lnTo>
                <a:lnTo>
                  <a:pt x="10153" y="2600"/>
                </a:lnTo>
                <a:lnTo>
                  <a:pt x="10176" y="2585"/>
                </a:lnTo>
                <a:lnTo>
                  <a:pt x="10199" y="2570"/>
                </a:lnTo>
                <a:lnTo>
                  <a:pt x="10224" y="2556"/>
                </a:lnTo>
                <a:lnTo>
                  <a:pt x="10249" y="2543"/>
                </a:lnTo>
                <a:lnTo>
                  <a:pt x="10275" y="2530"/>
                </a:lnTo>
                <a:lnTo>
                  <a:pt x="10301" y="2520"/>
                </a:lnTo>
                <a:lnTo>
                  <a:pt x="10329" y="2510"/>
                </a:lnTo>
                <a:lnTo>
                  <a:pt x="10355" y="2502"/>
                </a:lnTo>
                <a:lnTo>
                  <a:pt x="10381" y="2495"/>
                </a:lnTo>
                <a:lnTo>
                  <a:pt x="10408" y="2491"/>
                </a:lnTo>
                <a:lnTo>
                  <a:pt x="10421" y="2490"/>
                </a:lnTo>
                <a:lnTo>
                  <a:pt x="10433" y="2489"/>
                </a:lnTo>
                <a:lnTo>
                  <a:pt x="10447" y="2489"/>
                </a:lnTo>
                <a:lnTo>
                  <a:pt x="10459" y="2490"/>
                </a:lnTo>
                <a:lnTo>
                  <a:pt x="10471" y="2491"/>
                </a:lnTo>
                <a:lnTo>
                  <a:pt x="10484" y="2493"/>
                </a:lnTo>
                <a:lnTo>
                  <a:pt x="10495" y="2495"/>
                </a:lnTo>
                <a:lnTo>
                  <a:pt x="10507" y="2500"/>
                </a:lnTo>
                <a:lnTo>
                  <a:pt x="10508" y="2491"/>
                </a:lnTo>
                <a:lnTo>
                  <a:pt x="10509" y="2485"/>
                </a:lnTo>
                <a:lnTo>
                  <a:pt x="10511" y="2479"/>
                </a:lnTo>
                <a:lnTo>
                  <a:pt x="10514" y="2473"/>
                </a:lnTo>
                <a:lnTo>
                  <a:pt x="10517" y="2468"/>
                </a:lnTo>
                <a:lnTo>
                  <a:pt x="10522" y="2463"/>
                </a:lnTo>
                <a:lnTo>
                  <a:pt x="10526" y="2459"/>
                </a:lnTo>
                <a:lnTo>
                  <a:pt x="10531" y="2456"/>
                </a:lnTo>
                <a:lnTo>
                  <a:pt x="10542" y="2448"/>
                </a:lnTo>
                <a:lnTo>
                  <a:pt x="10552" y="2443"/>
                </a:lnTo>
                <a:lnTo>
                  <a:pt x="10562" y="2438"/>
                </a:lnTo>
                <a:lnTo>
                  <a:pt x="10574" y="2434"/>
                </a:lnTo>
                <a:lnTo>
                  <a:pt x="10583" y="2429"/>
                </a:lnTo>
                <a:lnTo>
                  <a:pt x="10591" y="2424"/>
                </a:lnTo>
                <a:lnTo>
                  <a:pt x="10594" y="2422"/>
                </a:lnTo>
                <a:lnTo>
                  <a:pt x="10597" y="2419"/>
                </a:lnTo>
                <a:lnTo>
                  <a:pt x="10598" y="2416"/>
                </a:lnTo>
                <a:lnTo>
                  <a:pt x="10599" y="2413"/>
                </a:lnTo>
                <a:lnTo>
                  <a:pt x="10600" y="2408"/>
                </a:lnTo>
                <a:lnTo>
                  <a:pt x="10599" y="2404"/>
                </a:lnTo>
                <a:lnTo>
                  <a:pt x="10597" y="2400"/>
                </a:lnTo>
                <a:lnTo>
                  <a:pt x="10595" y="2395"/>
                </a:lnTo>
                <a:lnTo>
                  <a:pt x="10591" y="2388"/>
                </a:lnTo>
                <a:lnTo>
                  <a:pt x="10587" y="2382"/>
                </a:lnTo>
                <a:lnTo>
                  <a:pt x="10580" y="2376"/>
                </a:lnTo>
                <a:lnTo>
                  <a:pt x="10573" y="2369"/>
                </a:lnTo>
                <a:lnTo>
                  <a:pt x="10614" y="2369"/>
                </a:lnTo>
                <a:lnTo>
                  <a:pt x="10656" y="2369"/>
                </a:lnTo>
                <a:lnTo>
                  <a:pt x="10664" y="2368"/>
                </a:lnTo>
                <a:lnTo>
                  <a:pt x="10674" y="2366"/>
                </a:lnTo>
                <a:lnTo>
                  <a:pt x="10681" y="2364"/>
                </a:lnTo>
                <a:lnTo>
                  <a:pt x="10688" y="2360"/>
                </a:lnTo>
                <a:lnTo>
                  <a:pt x="10694" y="2356"/>
                </a:lnTo>
                <a:lnTo>
                  <a:pt x="10699" y="2351"/>
                </a:lnTo>
                <a:lnTo>
                  <a:pt x="10702" y="2343"/>
                </a:lnTo>
                <a:lnTo>
                  <a:pt x="10704" y="2335"/>
                </a:lnTo>
                <a:lnTo>
                  <a:pt x="10693" y="2333"/>
                </a:lnTo>
                <a:lnTo>
                  <a:pt x="10679" y="2332"/>
                </a:lnTo>
                <a:lnTo>
                  <a:pt x="10664" y="2332"/>
                </a:lnTo>
                <a:lnTo>
                  <a:pt x="10650" y="2333"/>
                </a:lnTo>
                <a:lnTo>
                  <a:pt x="10617" y="2336"/>
                </a:lnTo>
                <a:lnTo>
                  <a:pt x="10586" y="2339"/>
                </a:lnTo>
                <a:lnTo>
                  <a:pt x="10570" y="2340"/>
                </a:lnTo>
                <a:lnTo>
                  <a:pt x="10556" y="2340"/>
                </a:lnTo>
                <a:lnTo>
                  <a:pt x="10543" y="2338"/>
                </a:lnTo>
                <a:lnTo>
                  <a:pt x="10531" y="2336"/>
                </a:lnTo>
                <a:lnTo>
                  <a:pt x="10527" y="2334"/>
                </a:lnTo>
                <a:lnTo>
                  <a:pt x="10522" y="2331"/>
                </a:lnTo>
                <a:lnTo>
                  <a:pt x="10517" y="2328"/>
                </a:lnTo>
                <a:lnTo>
                  <a:pt x="10514" y="2323"/>
                </a:lnTo>
                <a:lnTo>
                  <a:pt x="10511" y="2319"/>
                </a:lnTo>
                <a:lnTo>
                  <a:pt x="10509" y="2315"/>
                </a:lnTo>
                <a:lnTo>
                  <a:pt x="10508" y="2309"/>
                </a:lnTo>
                <a:lnTo>
                  <a:pt x="10507" y="2303"/>
                </a:lnTo>
                <a:lnTo>
                  <a:pt x="10518" y="2295"/>
                </a:lnTo>
                <a:lnTo>
                  <a:pt x="10532" y="2289"/>
                </a:lnTo>
                <a:lnTo>
                  <a:pt x="10547" y="2282"/>
                </a:lnTo>
                <a:lnTo>
                  <a:pt x="10561" y="2275"/>
                </a:lnTo>
                <a:lnTo>
                  <a:pt x="10592" y="2263"/>
                </a:lnTo>
                <a:lnTo>
                  <a:pt x="10620" y="2248"/>
                </a:lnTo>
                <a:lnTo>
                  <a:pt x="10633" y="2241"/>
                </a:lnTo>
                <a:lnTo>
                  <a:pt x="10642" y="2233"/>
                </a:lnTo>
                <a:lnTo>
                  <a:pt x="10646" y="2229"/>
                </a:lnTo>
                <a:lnTo>
                  <a:pt x="10651" y="2225"/>
                </a:lnTo>
                <a:lnTo>
                  <a:pt x="10653" y="2221"/>
                </a:lnTo>
                <a:lnTo>
                  <a:pt x="10655" y="2215"/>
                </a:lnTo>
                <a:lnTo>
                  <a:pt x="10657" y="2211"/>
                </a:lnTo>
                <a:lnTo>
                  <a:pt x="10657" y="2206"/>
                </a:lnTo>
                <a:lnTo>
                  <a:pt x="10657" y="2201"/>
                </a:lnTo>
                <a:lnTo>
                  <a:pt x="10655" y="2196"/>
                </a:lnTo>
                <a:lnTo>
                  <a:pt x="10653" y="2189"/>
                </a:lnTo>
                <a:lnTo>
                  <a:pt x="10649" y="2184"/>
                </a:lnTo>
                <a:lnTo>
                  <a:pt x="10644" y="2178"/>
                </a:lnTo>
                <a:lnTo>
                  <a:pt x="10638" y="2171"/>
                </a:lnTo>
                <a:lnTo>
                  <a:pt x="10646" y="2177"/>
                </a:lnTo>
                <a:lnTo>
                  <a:pt x="10654" y="2182"/>
                </a:lnTo>
                <a:lnTo>
                  <a:pt x="10661" y="2186"/>
                </a:lnTo>
                <a:lnTo>
                  <a:pt x="10668" y="2189"/>
                </a:lnTo>
                <a:lnTo>
                  <a:pt x="10676" y="2191"/>
                </a:lnTo>
                <a:lnTo>
                  <a:pt x="10683" y="2192"/>
                </a:lnTo>
                <a:lnTo>
                  <a:pt x="10690" y="2195"/>
                </a:lnTo>
                <a:lnTo>
                  <a:pt x="10698" y="2195"/>
                </a:lnTo>
                <a:lnTo>
                  <a:pt x="10711" y="2195"/>
                </a:lnTo>
                <a:lnTo>
                  <a:pt x="10725" y="2192"/>
                </a:lnTo>
                <a:lnTo>
                  <a:pt x="10739" y="2190"/>
                </a:lnTo>
                <a:lnTo>
                  <a:pt x="10751" y="2187"/>
                </a:lnTo>
                <a:lnTo>
                  <a:pt x="10763" y="2184"/>
                </a:lnTo>
                <a:lnTo>
                  <a:pt x="10774" y="2182"/>
                </a:lnTo>
                <a:lnTo>
                  <a:pt x="10786" y="2180"/>
                </a:lnTo>
                <a:lnTo>
                  <a:pt x="10796" y="2180"/>
                </a:lnTo>
                <a:lnTo>
                  <a:pt x="10802" y="2181"/>
                </a:lnTo>
                <a:lnTo>
                  <a:pt x="10807" y="2182"/>
                </a:lnTo>
                <a:lnTo>
                  <a:pt x="10812" y="2184"/>
                </a:lnTo>
                <a:lnTo>
                  <a:pt x="10816" y="2186"/>
                </a:lnTo>
                <a:lnTo>
                  <a:pt x="10822" y="2189"/>
                </a:lnTo>
                <a:lnTo>
                  <a:pt x="10826" y="2193"/>
                </a:lnTo>
                <a:lnTo>
                  <a:pt x="10831" y="2199"/>
                </a:lnTo>
                <a:lnTo>
                  <a:pt x="10835" y="2204"/>
                </a:lnTo>
                <a:lnTo>
                  <a:pt x="10849" y="2212"/>
                </a:lnTo>
                <a:lnTo>
                  <a:pt x="10860" y="2218"/>
                </a:lnTo>
                <a:lnTo>
                  <a:pt x="10870" y="2223"/>
                </a:lnTo>
                <a:lnTo>
                  <a:pt x="10878" y="2225"/>
                </a:lnTo>
                <a:lnTo>
                  <a:pt x="10886" y="2227"/>
                </a:lnTo>
                <a:lnTo>
                  <a:pt x="10892" y="2227"/>
                </a:lnTo>
                <a:lnTo>
                  <a:pt x="10897" y="2227"/>
                </a:lnTo>
                <a:lnTo>
                  <a:pt x="10901" y="2225"/>
                </a:lnTo>
                <a:lnTo>
                  <a:pt x="10905" y="2222"/>
                </a:lnTo>
                <a:lnTo>
                  <a:pt x="10907" y="2219"/>
                </a:lnTo>
                <a:lnTo>
                  <a:pt x="10909" y="2213"/>
                </a:lnTo>
                <a:lnTo>
                  <a:pt x="10910" y="2208"/>
                </a:lnTo>
                <a:lnTo>
                  <a:pt x="10912" y="2197"/>
                </a:lnTo>
                <a:lnTo>
                  <a:pt x="10912" y="2183"/>
                </a:lnTo>
                <a:lnTo>
                  <a:pt x="10913" y="2168"/>
                </a:lnTo>
                <a:lnTo>
                  <a:pt x="10915" y="2154"/>
                </a:lnTo>
                <a:lnTo>
                  <a:pt x="10917" y="2146"/>
                </a:lnTo>
                <a:lnTo>
                  <a:pt x="10919" y="2139"/>
                </a:lnTo>
                <a:lnTo>
                  <a:pt x="10922" y="2133"/>
                </a:lnTo>
                <a:lnTo>
                  <a:pt x="10926" y="2126"/>
                </a:lnTo>
                <a:lnTo>
                  <a:pt x="10931" y="2121"/>
                </a:lnTo>
                <a:lnTo>
                  <a:pt x="10936" y="2117"/>
                </a:lnTo>
                <a:lnTo>
                  <a:pt x="10943" y="2113"/>
                </a:lnTo>
                <a:lnTo>
                  <a:pt x="10952" y="2109"/>
                </a:lnTo>
                <a:lnTo>
                  <a:pt x="10961" y="2106"/>
                </a:lnTo>
                <a:lnTo>
                  <a:pt x="10972" y="2105"/>
                </a:lnTo>
                <a:lnTo>
                  <a:pt x="10984" y="2105"/>
                </a:lnTo>
                <a:lnTo>
                  <a:pt x="10999" y="2106"/>
                </a:lnTo>
                <a:lnTo>
                  <a:pt x="11003" y="2098"/>
                </a:lnTo>
                <a:lnTo>
                  <a:pt x="11006" y="2093"/>
                </a:lnTo>
                <a:lnTo>
                  <a:pt x="11011" y="2089"/>
                </a:lnTo>
                <a:lnTo>
                  <a:pt x="11014" y="2087"/>
                </a:lnTo>
                <a:lnTo>
                  <a:pt x="11016" y="2085"/>
                </a:lnTo>
                <a:lnTo>
                  <a:pt x="11019" y="2085"/>
                </a:lnTo>
                <a:lnTo>
                  <a:pt x="11020" y="2088"/>
                </a:lnTo>
                <a:lnTo>
                  <a:pt x="11022" y="2090"/>
                </a:lnTo>
                <a:lnTo>
                  <a:pt x="11022" y="2092"/>
                </a:lnTo>
                <a:lnTo>
                  <a:pt x="11022" y="2095"/>
                </a:lnTo>
                <a:lnTo>
                  <a:pt x="11021" y="2098"/>
                </a:lnTo>
                <a:lnTo>
                  <a:pt x="11019" y="2100"/>
                </a:lnTo>
                <a:lnTo>
                  <a:pt x="11016" y="2103"/>
                </a:lnTo>
                <a:lnTo>
                  <a:pt x="11012" y="2105"/>
                </a:lnTo>
                <a:lnTo>
                  <a:pt x="11006" y="2106"/>
                </a:lnTo>
                <a:lnTo>
                  <a:pt x="10999" y="2106"/>
                </a:lnTo>
                <a:lnTo>
                  <a:pt x="10991" y="2117"/>
                </a:lnTo>
                <a:lnTo>
                  <a:pt x="10982" y="2132"/>
                </a:lnTo>
                <a:lnTo>
                  <a:pt x="10979" y="2139"/>
                </a:lnTo>
                <a:lnTo>
                  <a:pt x="10976" y="2146"/>
                </a:lnTo>
                <a:lnTo>
                  <a:pt x="10973" y="2154"/>
                </a:lnTo>
                <a:lnTo>
                  <a:pt x="10972" y="2162"/>
                </a:lnTo>
                <a:lnTo>
                  <a:pt x="10971" y="2169"/>
                </a:lnTo>
                <a:lnTo>
                  <a:pt x="10971" y="2177"/>
                </a:lnTo>
                <a:lnTo>
                  <a:pt x="10972" y="2183"/>
                </a:lnTo>
                <a:lnTo>
                  <a:pt x="10975" y="2189"/>
                </a:lnTo>
                <a:lnTo>
                  <a:pt x="10978" y="2195"/>
                </a:lnTo>
                <a:lnTo>
                  <a:pt x="10983" y="2199"/>
                </a:lnTo>
                <a:lnTo>
                  <a:pt x="10991" y="2202"/>
                </a:lnTo>
                <a:lnTo>
                  <a:pt x="10999" y="2204"/>
                </a:lnTo>
                <a:lnTo>
                  <a:pt x="11011" y="2192"/>
                </a:lnTo>
                <a:lnTo>
                  <a:pt x="11022" y="2182"/>
                </a:lnTo>
                <a:lnTo>
                  <a:pt x="11035" y="2172"/>
                </a:lnTo>
                <a:lnTo>
                  <a:pt x="11048" y="2163"/>
                </a:lnTo>
                <a:lnTo>
                  <a:pt x="11063" y="2155"/>
                </a:lnTo>
                <a:lnTo>
                  <a:pt x="11078" y="2147"/>
                </a:lnTo>
                <a:lnTo>
                  <a:pt x="11093" y="2141"/>
                </a:lnTo>
                <a:lnTo>
                  <a:pt x="11110" y="2135"/>
                </a:lnTo>
                <a:lnTo>
                  <a:pt x="11127" y="2130"/>
                </a:lnTo>
                <a:lnTo>
                  <a:pt x="11145" y="2124"/>
                </a:lnTo>
                <a:lnTo>
                  <a:pt x="11164" y="2120"/>
                </a:lnTo>
                <a:lnTo>
                  <a:pt x="11182" y="2117"/>
                </a:lnTo>
                <a:lnTo>
                  <a:pt x="11221" y="2111"/>
                </a:lnTo>
                <a:lnTo>
                  <a:pt x="11261" y="2106"/>
                </a:lnTo>
                <a:lnTo>
                  <a:pt x="11262" y="2117"/>
                </a:lnTo>
                <a:lnTo>
                  <a:pt x="11263" y="2127"/>
                </a:lnTo>
                <a:lnTo>
                  <a:pt x="11262" y="2138"/>
                </a:lnTo>
                <a:lnTo>
                  <a:pt x="11261" y="2146"/>
                </a:lnTo>
                <a:lnTo>
                  <a:pt x="11260" y="2156"/>
                </a:lnTo>
                <a:lnTo>
                  <a:pt x="11257" y="2163"/>
                </a:lnTo>
                <a:lnTo>
                  <a:pt x="11255" y="2170"/>
                </a:lnTo>
                <a:lnTo>
                  <a:pt x="11251" y="2178"/>
                </a:lnTo>
                <a:lnTo>
                  <a:pt x="11248" y="2184"/>
                </a:lnTo>
                <a:lnTo>
                  <a:pt x="11243" y="2189"/>
                </a:lnTo>
                <a:lnTo>
                  <a:pt x="11238" y="2196"/>
                </a:lnTo>
                <a:lnTo>
                  <a:pt x="11233" y="2200"/>
                </a:lnTo>
                <a:lnTo>
                  <a:pt x="11221" y="2209"/>
                </a:lnTo>
                <a:lnTo>
                  <a:pt x="11209" y="2218"/>
                </a:lnTo>
                <a:lnTo>
                  <a:pt x="11182" y="2230"/>
                </a:lnTo>
                <a:lnTo>
                  <a:pt x="11152" y="2243"/>
                </a:lnTo>
                <a:lnTo>
                  <a:pt x="11137" y="2248"/>
                </a:lnTo>
                <a:lnTo>
                  <a:pt x="11124" y="2254"/>
                </a:lnTo>
                <a:lnTo>
                  <a:pt x="11110" y="2262"/>
                </a:lnTo>
                <a:lnTo>
                  <a:pt x="11098" y="2270"/>
                </a:lnTo>
                <a:lnTo>
                  <a:pt x="11099" y="2279"/>
                </a:lnTo>
                <a:lnTo>
                  <a:pt x="11098" y="2287"/>
                </a:lnTo>
                <a:lnTo>
                  <a:pt x="11095" y="2292"/>
                </a:lnTo>
                <a:lnTo>
                  <a:pt x="11091" y="2296"/>
                </a:lnTo>
                <a:lnTo>
                  <a:pt x="11085" y="2298"/>
                </a:lnTo>
                <a:lnTo>
                  <a:pt x="11079" y="2300"/>
                </a:lnTo>
                <a:lnTo>
                  <a:pt x="11072" y="2301"/>
                </a:lnTo>
                <a:lnTo>
                  <a:pt x="11065" y="2303"/>
                </a:lnTo>
                <a:lnTo>
                  <a:pt x="11056" y="2314"/>
                </a:lnTo>
                <a:lnTo>
                  <a:pt x="11045" y="2323"/>
                </a:lnTo>
                <a:lnTo>
                  <a:pt x="11034" y="2333"/>
                </a:lnTo>
                <a:lnTo>
                  <a:pt x="11021" y="2341"/>
                </a:lnTo>
                <a:lnTo>
                  <a:pt x="11008" y="2349"/>
                </a:lnTo>
                <a:lnTo>
                  <a:pt x="10995" y="2356"/>
                </a:lnTo>
                <a:lnTo>
                  <a:pt x="10981" y="2362"/>
                </a:lnTo>
                <a:lnTo>
                  <a:pt x="10966" y="2369"/>
                </a:lnTo>
                <a:lnTo>
                  <a:pt x="10964" y="2356"/>
                </a:lnTo>
                <a:lnTo>
                  <a:pt x="10964" y="2345"/>
                </a:lnTo>
                <a:lnTo>
                  <a:pt x="10965" y="2336"/>
                </a:lnTo>
                <a:lnTo>
                  <a:pt x="10969" y="2329"/>
                </a:lnTo>
                <a:lnTo>
                  <a:pt x="10972" y="2322"/>
                </a:lnTo>
                <a:lnTo>
                  <a:pt x="10977" y="2317"/>
                </a:lnTo>
                <a:lnTo>
                  <a:pt x="10983" y="2313"/>
                </a:lnTo>
                <a:lnTo>
                  <a:pt x="10991" y="2310"/>
                </a:lnTo>
                <a:lnTo>
                  <a:pt x="10998" y="2308"/>
                </a:lnTo>
                <a:lnTo>
                  <a:pt x="11007" y="2307"/>
                </a:lnTo>
                <a:lnTo>
                  <a:pt x="11016" y="2305"/>
                </a:lnTo>
                <a:lnTo>
                  <a:pt x="11025" y="2305"/>
                </a:lnTo>
                <a:lnTo>
                  <a:pt x="11045" y="2304"/>
                </a:lnTo>
                <a:lnTo>
                  <a:pt x="11065" y="2303"/>
                </a:lnTo>
                <a:lnTo>
                  <a:pt x="11064" y="2293"/>
                </a:lnTo>
                <a:lnTo>
                  <a:pt x="11064" y="2286"/>
                </a:lnTo>
                <a:lnTo>
                  <a:pt x="11067" y="2280"/>
                </a:lnTo>
                <a:lnTo>
                  <a:pt x="11071" y="2276"/>
                </a:lnTo>
                <a:lnTo>
                  <a:pt x="11077" y="2273"/>
                </a:lnTo>
                <a:lnTo>
                  <a:pt x="11083" y="2272"/>
                </a:lnTo>
                <a:lnTo>
                  <a:pt x="11090" y="2271"/>
                </a:lnTo>
                <a:lnTo>
                  <a:pt x="11098" y="2270"/>
                </a:lnTo>
                <a:lnTo>
                  <a:pt x="11098" y="2262"/>
                </a:lnTo>
                <a:lnTo>
                  <a:pt x="11098" y="2253"/>
                </a:lnTo>
                <a:lnTo>
                  <a:pt x="11098" y="2245"/>
                </a:lnTo>
                <a:lnTo>
                  <a:pt x="11098" y="2237"/>
                </a:lnTo>
                <a:lnTo>
                  <a:pt x="11075" y="2239"/>
                </a:lnTo>
                <a:lnTo>
                  <a:pt x="11052" y="2242"/>
                </a:lnTo>
                <a:lnTo>
                  <a:pt x="11031" y="2245"/>
                </a:lnTo>
                <a:lnTo>
                  <a:pt x="11011" y="2248"/>
                </a:lnTo>
                <a:lnTo>
                  <a:pt x="10991" y="2252"/>
                </a:lnTo>
                <a:lnTo>
                  <a:pt x="10971" y="2257"/>
                </a:lnTo>
                <a:lnTo>
                  <a:pt x="10952" y="2264"/>
                </a:lnTo>
                <a:lnTo>
                  <a:pt x="10935" y="2271"/>
                </a:lnTo>
                <a:lnTo>
                  <a:pt x="10918" y="2278"/>
                </a:lnTo>
                <a:lnTo>
                  <a:pt x="10902" y="2288"/>
                </a:lnTo>
                <a:lnTo>
                  <a:pt x="10888" y="2298"/>
                </a:lnTo>
                <a:lnTo>
                  <a:pt x="10875" y="2309"/>
                </a:lnTo>
                <a:lnTo>
                  <a:pt x="10863" y="2322"/>
                </a:lnTo>
                <a:lnTo>
                  <a:pt x="10852" y="2336"/>
                </a:lnTo>
                <a:lnTo>
                  <a:pt x="10843" y="2352"/>
                </a:lnTo>
                <a:lnTo>
                  <a:pt x="10835" y="2369"/>
                </a:lnTo>
                <a:lnTo>
                  <a:pt x="10851" y="2369"/>
                </a:lnTo>
                <a:lnTo>
                  <a:pt x="10868" y="2369"/>
                </a:lnTo>
                <a:lnTo>
                  <a:pt x="10885" y="2369"/>
                </a:lnTo>
                <a:lnTo>
                  <a:pt x="10900" y="2369"/>
                </a:lnTo>
                <a:lnTo>
                  <a:pt x="10903" y="2381"/>
                </a:lnTo>
                <a:lnTo>
                  <a:pt x="10903" y="2392"/>
                </a:lnTo>
                <a:lnTo>
                  <a:pt x="10901" y="2400"/>
                </a:lnTo>
                <a:lnTo>
                  <a:pt x="10898" y="2407"/>
                </a:lnTo>
                <a:lnTo>
                  <a:pt x="10894" y="2413"/>
                </a:lnTo>
                <a:lnTo>
                  <a:pt x="10889" y="2418"/>
                </a:lnTo>
                <a:lnTo>
                  <a:pt x="10883" y="2422"/>
                </a:lnTo>
                <a:lnTo>
                  <a:pt x="10876" y="2425"/>
                </a:lnTo>
                <a:lnTo>
                  <a:pt x="10862" y="2431"/>
                </a:lnTo>
                <a:lnTo>
                  <a:pt x="10849" y="2440"/>
                </a:lnTo>
                <a:lnTo>
                  <a:pt x="10844" y="2444"/>
                </a:lnTo>
                <a:lnTo>
                  <a:pt x="10839" y="2450"/>
                </a:lnTo>
                <a:lnTo>
                  <a:pt x="10836" y="2458"/>
                </a:lnTo>
                <a:lnTo>
                  <a:pt x="10835" y="2466"/>
                </a:lnTo>
                <a:lnTo>
                  <a:pt x="10867" y="2476"/>
                </a:lnTo>
                <a:lnTo>
                  <a:pt x="10908" y="2485"/>
                </a:lnTo>
                <a:lnTo>
                  <a:pt x="10931" y="2490"/>
                </a:lnTo>
                <a:lnTo>
                  <a:pt x="10955" y="2495"/>
                </a:lnTo>
                <a:lnTo>
                  <a:pt x="10979" y="2500"/>
                </a:lnTo>
                <a:lnTo>
                  <a:pt x="11003" y="2503"/>
                </a:lnTo>
                <a:lnTo>
                  <a:pt x="11028" y="2505"/>
                </a:lnTo>
                <a:lnTo>
                  <a:pt x="11052" y="2506"/>
                </a:lnTo>
                <a:lnTo>
                  <a:pt x="11076" y="2505"/>
                </a:lnTo>
                <a:lnTo>
                  <a:pt x="11097" y="2502"/>
                </a:lnTo>
                <a:lnTo>
                  <a:pt x="11107" y="2500"/>
                </a:lnTo>
                <a:lnTo>
                  <a:pt x="11116" y="2498"/>
                </a:lnTo>
                <a:lnTo>
                  <a:pt x="11126" y="2493"/>
                </a:lnTo>
                <a:lnTo>
                  <a:pt x="11135" y="2490"/>
                </a:lnTo>
                <a:lnTo>
                  <a:pt x="11143" y="2485"/>
                </a:lnTo>
                <a:lnTo>
                  <a:pt x="11150" y="2480"/>
                </a:lnTo>
                <a:lnTo>
                  <a:pt x="11157" y="2473"/>
                </a:lnTo>
                <a:lnTo>
                  <a:pt x="11163" y="2466"/>
                </a:lnTo>
                <a:lnTo>
                  <a:pt x="11151" y="2469"/>
                </a:lnTo>
                <a:lnTo>
                  <a:pt x="11141" y="2470"/>
                </a:lnTo>
                <a:lnTo>
                  <a:pt x="11131" y="2471"/>
                </a:lnTo>
                <a:lnTo>
                  <a:pt x="11124" y="2471"/>
                </a:lnTo>
                <a:lnTo>
                  <a:pt x="11118" y="2471"/>
                </a:lnTo>
                <a:lnTo>
                  <a:pt x="11112" y="2469"/>
                </a:lnTo>
                <a:lnTo>
                  <a:pt x="11108" y="2468"/>
                </a:lnTo>
                <a:lnTo>
                  <a:pt x="11105" y="2466"/>
                </a:lnTo>
                <a:lnTo>
                  <a:pt x="11103" y="2463"/>
                </a:lnTo>
                <a:lnTo>
                  <a:pt x="11102" y="2461"/>
                </a:lnTo>
                <a:lnTo>
                  <a:pt x="11101" y="2458"/>
                </a:lnTo>
                <a:lnTo>
                  <a:pt x="11102" y="2455"/>
                </a:lnTo>
                <a:lnTo>
                  <a:pt x="11105" y="2448"/>
                </a:lnTo>
                <a:lnTo>
                  <a:pt x="11109" y="2442"/>
                </a:lnTo>
                <a:lnTo>
                  <a:pt x="11116" y="2436"/>
                </a:lnTo>
                <a:lnTo>
                  <a:pt x="11124" y="2431"/>
                </a:lnTo>
                <a:lnTo>
                  <a:pt x="11128" y="2430"/>
                </a:lnTo>
                <a:lnTo>
                  <a:pt x="11133" y="2429"/>
                </a:lnTo>
                <a:lnTo>
                  <a:pt x="11137" y="2429"/>
                </a:lnTo>
                <a:lnTo>
                  <a:pt x="11142" y="2429"/>
                </a:lnTo>
                <a:lnTo>
                  <a:pt x="11145" y="2430"/>
                </a:lnTo>
                <a:lnTo>
                  <a:pt x="11149" y="2433"/>
                </a:lnTo>
                <a:lnTo>
                  <a:pt x="11152" y="2436"/>
                </a:lnTo>
                <a:lnTo>
                  <a:pt x="11155" y="2440"/>
                </a:lnTo>
                <a:lnTo>
                  <a:pt x="11158" y="2445"/>
                </a:lnTo>
                <a:lnTo>
                  <a:pt x="11161" y="2450"/>
                </a:lnTo>
                <a:lnTo>
                  <a:pt x="11163" y="2458"/>
                </a:lnTo>
                <a:lnTo>
                  <a:pt x="11163" y="2466"/>
                </a:lnTo>
                <a:lnTo>
                  <a:pt x="11198" y="2452"/>
                </a:lnTo>
                <a:lnTo>
                  <a:pt x="11232" y="2440"/>
                </a:lnTo>
                <a:lnTo>
                  <a:pt x="11248" y="2435"/>
                </a:lnTo>
                <a:lnTo>
                  <a:pt x="11264" y="2429"/>
                </a:lnTo>
                <a:lnTo>
                  <a:pt x="11280" y="2425"/>
                </a:lnTo>
                <a:lnTo>
                  <a:pt x="11297" y="2422"/>
                </a:lnTo>
                <a:lnTo>
                  <a:pt x="11313" y="2420"/>
                </a:lnTo>
                <a:lnTo>
                  <a:pt x="11328" y="2418"/>
                </a:lnTo>
                <a:lnTo>
                  <a:pt x="11344" y="2418"/>
                </a:lnTo>
                <a:lnTo>
                  <a:pt x="11361" y="2418"/>
                </a:lnTo>
                <a:lnTo>
                  <a:pt x="11377" y="2420"/>
                </a:lnTo>
                <a:lnTo>
                  <a:pt x="11392" y="2423"/>
                </a:lnTo>
                <a:lnTo>
                  <a:pt x="11409" y="2427"/>
                </a:lnTo>
                <a:lnTo>
                  <a:pt x="11426" y="2434"/>
                </a:lnTo>
                <a:lnTo>
                  <a:pt x="11426" y="2418"/>
                </a:lnTo>
                <a:lnTo>
                  <a:pt x="11426" y="2401"/>
                </a:lnTo>
                <a:lnTo>
                  <a:pt x="11426" y="2384"/>
                </a:lnTo>
                <a:lnTo>
                  <a:pt x="11426" y="2369"/>
                </a:lnTo>
                <a:lnTo>
                  <a:pt x="11442" y="2369"/>
                </a:lnTo>
                <a:lnTo>
                  <a:pt x="11459" y="2369"/>
                </a:lnTo>
                <a:lnTo>
                  <a:pt x="11475" y="2369"/>
                </a:lnTo>
                <a:lnTo>
                  <a:pt x="11491" y="2369"/>
                </a:lnTo>
                <a:lnTo>
                  <a:pt x="11493" y="2378"/>
                </a:lnTo>
                <a:lnTo>
                  <a:pt x="11493" y="2386"/>
                </a:lnTo>
                <a:lnTo>
                  <a:pt x="11493" y="2395"/>
                </a:lnTo>
                <a:lnTo>
                  <a:pt x="11492" y="2401"/>
                </a:lnTo>
                <a:lnTo>
                  <a:pt x="11489" y="2407"/>
                </a:lnTo>
                <a:lnTo>
                  <a:pt x="11487" y="2413"/>
                </a:lnTo>
                <a:lnTo>
                  <a:pt x="11483" y="2417"/>
                </a:lnTo>
                <a:lnTo>
                  <a:pt x="11478" y="2421"/>
                </a:lnTo>
                <a:lnTo>
                  <a:pt x="11473" y="2423"/>
                </a:lnTo>
                <a:lnTo>
                  <a:pt x="11467" y="2426"/>
                </a:lnTo>
                <a:lnTo>
                  <a:pt x="11461" y="2428"/>
                </a:lnTo>
                <a:lnTo>
                  <a:pt x="11454" y="2429"/>
                </a:lnTo>
                <a:lnTo>
                  <a:pt x="11441" y="2433"/>
                </a:lnTo>
                <a:lnTo>
                  <a:pt x="11426" y="2434"/>
                </a:lnTo>
                <a:lnTo>
                  <a:pt x="11424" y="2445"/>
                </a:lnTo>
                <a:lnTo>
                  <a:pt x="11423" y="2456"/>
                </a:lnTo>
                <a:lnTo>
                  <a:pt x="11420" y="2464"/>
                </a:lnTo>
                <a:lnTo>
                  <a:pt x="11416" y="2470"/>
                </a:lnTo>
                <a:lnTo>
                  <a:pt x="11411" y="2476"/>
                </a:lnTo>
                <a:lnTo>
                  <a:pt x="11406" y="2480"/>
                </a:lnTo>
                <a:lnTo>
                  <a:pt x="11401" y="2483"/>
                </a:lnTo>
                <a:lnTo>
                  <a:pt x="11395" y="2485"/>
                </a:lnTo>
                <a:lnTo>
                  <a:pt x="11388" y="2486"/>
                </a:lnTo>
                <a:lnTo>
                  <a:pt x="11381" y="2486"/>
                </a:lnTo>
                <a:lnTo>
                  <a:pt x="11374" y="2485"/>
                </a:lnTo>
                <a:lnTo>
                  <a:pt x="11366" y="2485"/>
                </a:lnTo>
                <a:lnTo>
                  <a:pt x="11349" y="2482"/>
                </a:lnTo>
                <a:lnTo>
                  <a:pt x="11333" y="2478"/>
                </a:lnTo>
                <a:lnTo>
                  <a:pt x="11316" y="2473"/>
                </a:lnTo>
                <a:lnTo>
                  <a:pt x="11299" y="2471"/>
                </a:lnTo>
                <a:lnTo>
                  <a:pt x="11291" y="2470"/>
                </a:lnTo>
                <a:lnTo>
                  <a:pt x="11283" y="2470"/>
                </a:lnTo>
                <a:lnTo>
                  <a:pt x="11275" y="2471"/>
                </a:lnTo>
                <a:lnTo>
                  <a:pt x="11269" y="2472"/>
                </a:lnTo>
                <a:lnTo>
                  <a:pt x="11261" y="2476"/>
                </a:lnTo>
                <a:lnTo>
                  <a:pt x="11255" y="2480"/>
                </a:lnTo>
                <a:lnTo>
                  <a:pt x="11249" y="2484"/>
                </a:lnTo>
                <a:lnTo>
                  <a:pt x="11243" y="2490"/>
                </a:lnTo>
                <a:lnTo>
                  <a:pt x="11239" y="2499"/>
                </a:lnTo>
                <a:lnTo>
                  <a:pt x="11235" y="2508"/>
                </a:lnTo>
                <a:lnTo>
                  <a:pt x="11232" y="2520"/>
                </a:lnTo>
                <a:lnTo>
                  <a:pt x="11229" y="2532"/>
                </a:lnTo>
                <a:lnTo>
                  <a:pt x="11253" y="2535"/>
                </a:lnTo>
                <a:lnTo>
                  <a:pt x="11278" y="2536"/>
                </a:lnTo>
                <a:lnTo>
                  <a:pt x="11305" y="2535"/>
                </a:lnTo>
                <a:lnTo>
                  <a:pt x="11334" y="2534"/>
                </a:lnTo>
                <a:lnTo>
                  <a:pt x="11390" y="2530"/>
                </a:lnTo>
                <a:lnTo>
                  <a:pt x="11446" y="2528"/>
                </a:lnTo>
                <a:lnTo>
                  <a:pt x="11472" y="2528"/>
                </a:lnTo>
                <a:lnTo>
                  <a:pt x="11497" y="2530"/>
                </a:lnTo>
                <a:lnTo>
                  <a:pt x="11509" y="2532"/>
                </a:lnTo>
                <a:lnTo>
                  <a:pt x="11520" y="2534"/>
                </a:lnTo>
                <a:lnTo>
                  <a:pt x="11531" y="2536"/>
                </a:lnTo>
                <a:lnTo>
                  <a:pt x="11540" y="2541"/>
                </a:lnTo>
                <a:lnTo>
                  <a:pt x="11550" y="2545"/>
                </a:lnTo>
                <a:lnTo>
                  <a:pt x="11558" y="2549"/>
                </a:lnTo>
                <a:lnTo>
                  <a:pt x="11566" y="2555"/>
                </a:lnTo>
                <a:lnTo>
                  <a:pt x="11573" y="2561"/>
                </a:lnTo>
                <a:lnTo>
                  <a:pt x="11578" y="2569"/>
                </a:lnTo>
                <a:lnTo>
                  <a:pt x="11583" y="2577"/>
                </a:lnTo>
                <a:lnTo>
                  <a:pt x="11587" y="2587"/>
                </a:lnTo>
                <a:lnTo>
                  <a:pt x="11590" y="2598"/>
                </a:lnTo>
                <a:lnTo>
                  <a:pt x="11578" y="2602"/>
                </a:lnTo>
                <a:lnTo>
                  <a:pt x="11568" y="2607"/>
                </a:lnTo>
                <a:lnTo>
                  <a:pt x="11557" y="2610"/>
                </a:lnTo>
                <a:lnTo>
                  <a:pt x="11547" y="2612"/>
                </a:lnTo>
                <a:lnTo>
                  <a:pt x="11527" y="2615"/>
                </a:lnTo>
                <a:lnTo>
                  <a:pt x="11508" y="2616"/>
                </a:lnTo>
                <a:lnTo>
                  <a:pt x="11489" y="2616"/>
                </a:lnTo>
                <a:lnTo>
                  <a:pt x="11471" y="2614"/>
                </a:lnTo>
                <a:lnTo>
                  <a:pt x="11453" y="2612"/>
                </a:lnTo>
                <a:lnTo>
                  <a:pt x="11436" y="2609"/>
                </a:lnTo>
                <a:lnTo>
                  <a:pt x="11420" y="2606"/>
                </a:lnTo>
                <a:lnTo>
                  <a:pt x="11403" y="2604"/>
                </a:lnTo>
                <a:lnTo>
                  <a:pt x="11385" y="2603"/>
                </a:lnTo>
                <a:lnTo>
                  <a:pt x="11368" y="2603"/>
                </a:lnTo>
                <a:lnTo>
                  <a:pt x="11360" y="2604"/>
                </a:lnTo>
                <a:lnTo>
                  <a:pt x="11350" y="2607"/>
                </a:lnTo>
                <a:lnTo>
                  <a:pt x="11342" y="2609"/>
                </a:lnTo>
                <a:lnTo>
                  <a:pt x="11333" y="2612"/>
                </a:lnTo>
                <a:lnTo>
                  <a:pt x="11323" y="2615"/>
                </a:lnTo>
                <a:lnTo>
                  <a:pt x="11314" y="2619"/>
                </a:lnTo>
                <a:lnTo>
                  <a:pt x="11304" y="2624"/>
                </a:lnTo>
                <a:lnTo>
                  <a:pt x="11295" y="2631"/>
                </a:lnTo>
                <a:lnTo>
                  <a:pt x="11297" y="2637"/>
                </a:lnTo>
                <a:lnTo>
                  <a:pt x="11301" y="2642"/>
                </a:lnTo>
                <a:lnTo>
                  <a:pt x="11306" y="2646"/>
                </a:lnTo>
                <a:lnTo>
                  <a:pt x="11312" y="2651"/>
                </a:lnTo>
                <a:lnTo>
                  <a:pt x="11318" y="2654"/>
                </a:lnTo>
                <a:lnTo>
                  <a:pt x="11324" y="2656"/>
                </a:lnTo>
                <a:lnTo>
                  <a:pt x="11332" y="2658"/>
                </a:lnTo>
                <a:lnTo>
                  <a:pt x="11339" y="2660"/>
                </a:lnTo>
                <a:lnTo>
                  <a:pt x="11356" y="2661"/>
                </a:lnTo>
                <a:lnTo>
                  <a:pt x="11374" y="2662"/>
                </a:lnTo>
                <a:lnTo>
                  <a:pt x="11392" y="2661"/>
                </a:lnTo>
                <a:lnTo>
                  <a:pt x="11412" y="2660"/>
                </a:lnTo>
                <a:lnTo>
                  <a:pt x="11431" y="2660"/>
                </a:lnTo>
                <a:lnTo>
                  <a:pt x="11450" y="2660"/>
                </a:lnTo>
                <a:lnTo>
                  <a:pt x="11467" y="2660"/>
                </a:lnTo>
                <a:lnTo>
                  <a:pt x="11484" y="2663"/>
                </a:lnTo>
                <a:lnTo>
                  <a:pt x="11491" y="2664"/>
                </a:lnTo>
                <a:lnTo>
                  <a:pt x="11497" y="2667"/>
                </a:lnTo>
                <a:lnTo>
                  <a:pt x="11504" y="2671"/>
                </a:lnTo>
                <a:lnTo>
                  <a:pt x="11509" y="2674"/>
                </a:lnTo>
                <a:lnTo>
                  <a:pt x="11514" y="2678"/>
                </a:lnTo>
                <a:lnTo>
                  <a:pt x="11518" y="2683"/>
                </a:lnTo>
                <a:lnTo>
                  <a:pt x="11521" y="2689"/>
                </a:lnTo>
                <a:lnTo>
                  <a:pt x="11524" y="2696"/>
                </a:lnTo>
                <a:lnTo>
                  <a:pt x="11517" y="2699"/>
                </a:lnTo>
                <a:lnTo>
                  <a:pt x="11510" y="2702"/>
                </a:lnTo>
                <a:lnTo>
                  <a:pt x="11503" y="2706"/>
                </a:lnTo>
                <a:lnTo>
                  <a:pt x="11496" y="2710"/>
                </a:lnTo>
                <a:lnTo>
                  <a:pt x="11490" y="2715"/>
                </a:lnTo>
                <a:lnTo>
                  <a:pt x="11484" y="2720"/>
                </a:lnTo>
                <a:lnTo>
                  <a:pt x="11478" y="2725"/>
                </a:lnTo>
                <a:lnTo>
                  <a:pt x="11474" y="2730"/>
                </a:lnTo>
                <a:lnTo>
                  <a:pt x="11471" y="2736"/>
                </a:lnTo>
                <a:lnTo>
                  <a:pt x="11470" y="2741"/>
                </a:lnTo>
                <a:lnTo>
                  <a:pt x="11469" y="2745"/>
                </a:lnTo>
                <a:lnTo>
                  <a:pt x="11470" y="2749"/>
                </a:lnTo>
                <a:lnTo>
                  <a:pt x="11472" y="2753"/>
                </a:lnTo>
                <a:lnTo>
                  <a:pt x="11476" y="2757"/>
                </a:lnTo>
                <a:lnTo>
                  <a:pt x="11483" y="2760"/>
                </a:lnTo>
                <a:lnTo>
                  <a:pt x="11491" y="2762"/>
                </a:lnTo>
                <a:lnTo>
                  <a:pt x="11503" y="2752"/>
                </a:lnTo>
                <a:lnTo>
                  <a:pt x="11516" y="2745"/>
                </a:lnTo>
                <a:lnTo>
                  <a:pt x="11531" y="2740"/>
                </a:lnTo>
                <a:lnTo>
                  <a:pt x="11547" y="2734"/>
                </a:lnTo>
                <a:lnTo>
                  <a:pt x="11563" y="2731"/>
                </a:lnTo>
                <a:lnTo>
                  <a:pt x="11582" y="2729"/>
                </a:lnTo>
                <a:lnTo>
                  <a:pt x="11601" y="2728"/>
                </a:lnTo>
                <a:lnTo>
                  <a:pt x="11622" y="2729"/>
                </a:lnTo>
                <a:lnTo>
                  <a:pt x="11626" y="2739"/>
                </a:lnTo>
                <a:lnTo>
                  <a:pt x="11630" y="2748"/>
                </a:lnTo>
                <a:lnTo>
                  <a:pt x="11632" y="2757"/>
                </a:lnTo>
                <a:lnTo>
                  <a:pt x="11633" y="2763"/>
                </a:lnTo>
                <a:lnTo>
                  <a:pt x="11633" y="2769"/>
                </a:lnTo>
                <a:lnTo>
                  <a:pt x="11632" y="2774"/>
                </a:lnTo>
                <a:lnTo>
                  <a:pt x="11630" y="2779"/>
                </a:lnTo>
                <a:lnTo>
                  <a:pt x="11626" y="2783"/>
                </a:lnTo>
                <a:lnTo>
                  <a:pt x="11623" y="2785"/>
                </a:lnTo>
                <a:lnTo>
                  <a:pt x="11620" y="2787"/>
                </a:lnTo>
                <a:lnTo>
                  <a:pt x="11615" y="2789"/>
                </a:lnTo>
                <a:lnTo>
                  <a:pt x="11611" y="2790"/>
                </a:lnTo>
                <a:lnTo>
                  <a:pt x="11599" y="2792"/>
                </a:lnTo>
                <a:lnTo>
                  <a:pt x="11588" y="2792"/>
                </a:lnTo>
                <a:lnTo>
                  <a:pt x="11575" y="2792"/>
                </a:lnTo>
                <a:lnTo>
                  <a:pt x="11562" y="2792"/>
                </a:lnTo>
                <a:lnTo>
                  <a:pt x="11551" y="2793"/>
                </a:lnTo>
                <a:lnTo>
                  <a:pt x="11541" y="2795"/>
                </a:lnTo>
                <a:lnTo>
                  <a:pt x="11536" y="2796"/>
                </a:lnTo>
                <a:lnTo>
                  <a:pt x="11533" y="2798"/>
                </a:lnTo>
                <a:lnTo>
                  <a:pt x="11529" y="2802"/>
                </a:lnTo>
                <a:lnTo>
                  <a:pt x="11527" y="2805"/>
                </a:lnTo>
                <a:lnTo>
                  <a:pt x="11525" y="2809"/>
                </a:lnTo>
                <a:lnTo>
                  <a:pt x="11524" y="2814"/>
                </a:lnTo>
                <a:lnTo>
                  <a:pt x="11524" y="2820"/>
                </a:lnTo>
                <a:lnTo>
                  <a:pt x="11524" y="2827"/>
                </a:lnTo>
                <a:lnTo>
                  <a:pt x="11552" y="2828"/>
                </a:lnTo>
                <a:lnTo>
                  <a:pt x="11580" y="2830"/>
                </a:lnTo>
                <a:lnTo>
                  <a:pt x="11610" y="2832"/>
                </a:lnTo>
                <a:lnTo>
                  <a:pt x="11640" y="2835"/>
                </a:lnTo>
                <a:lnTo>
                  <a:pt x="11702" y="2844"/>
                </a:lnTo>
                <a:lnTo>
                  <a:pt x="11764" y="2854"/>
                </a:lnTo>
                <a:lnTo>
                  <a:pt x="11824" y="2866"/>
                </a:lnTo>
                <a:lnTo>
                  <a:pt x="11882" y="2876"/>
                </a:lnTo>
                <a:lnTo>
                  <a:pt x="11936" y="2885"/>
                </a:lnTo>
                <a:lnTo>
                  <a:pt x="11983" y="2893"/>
                </a:lnTo>
                <a:lnTo>
                  <a:pt x="11981" y="2903"/>
                </a:lnTo>
                <a:lnTo>
                  <a:pt x="11978" y="2914"/>
                </a:lnTo>
                <a:lnTo>
                  <a:pt x="11975" y="2923"/>
                </a:lnTo>
                <a:lnTo>
                  <a:pt x="11971" y="2932"/>
                </a:lnTo>
                <a:lnTo>
                  <a:pt x="11966" y="2940"/>
                </a:lnTo>
                <a:lnTo>
                  <a:pt x="11962" y="2947"/>
                </a:lnTo>
                <a:lnTo>
                  <a:pt x="11957" y="2954"/>
                </a:lnTo>
                <a:lnTo>
                  <a:pt x="11952" y="2960"/>
                </a:lnTo>
                <a:lnTo>
                  <a:pt x="11946" y="2965"/>
                </a:lnTo>
                <a:lnTo>
                  <a:pt x="11939" y="2970"/>
                </a:lnTo>
                <a:lnTo>
                  <a:pt x="11932" y="2975"/>
                </a:lnTo>
                <a:lnTo>
                  <a:pt x="11924" y="2979"/>
                </a:lnTo>
                <a:lnTo>
                  <a:pt x="11916" y="2982"/>
                </a:lnTo>
                <a:lnTo>
                  <a:pt x="11907" y="2985"/>
                </a:lnTo>
                <a:lnTo>
                  <a:pt x="11896" y="2988"/>
                </a:lnTo>
                <a:lnTo>
                  <a:pt x="11885" y="2991"/>
                </a:lnTo>
                <a:lnTo>
                  <a:pt x="11887" y="2997"/>
                </a:lnTo>
                <a:lnTo>
                  <a:pt x="11888" y="3002"/>
                </a:lnTo>
                <a:lnTo>
                  <a:pt x="11891" y="3007"/>
                </a:lnTo>
                <a:lnTo>
                  <a:pt x="11894" y="3011"/>
                </a:lnTo>
                <a:lnTo>
                  <a:pt x="11897" y="3014"/>
                </a:lnTo>
                <a:lnTo>
                  <a:pt x="11901" y="3018"/>
                </a:lnTo>
                <a:lnTo>
                  <a:pt x="11907" y="3020"/>
                </a:lnTo>
                <a:lnTo>
                  <a:pt x="11911" y="3022"/>
                </a:lnTo>
                <a:lnTo>
                  <a:pt x="11922" y="3026"/>
                </a:lnTo>
                <a:lnTo>
                  <a:pt x="11934" y="3028"/>
                </a:lnTo>
                <a:lnTo>
                  <a:pt x="11946" y="3030"/>
                </a:lnTo>
                <a:lnTo>
                  <a:pt x="11959" y="3031"/>
                </a:lnTo>
                <a:lnTo>
                  <a:pt x="11972" y="3033"/>
                </a:lnTo>
                <a:lnTo>
                  <a:pt x="11983" y="3036"/>
                </a:lnTo>
                <a:lnTo>
                  <a:pt x="11994" y="3040"/>
                </a:lnTo>
                <a:lnTo>
                  <a:pt x="12003" y="3045"/>
                </a:lnTo>
                <a:lnTo>
                  <a:pt x="12006" y="3049"/>
                </a:lnTo>
                <a:lnTo>
                  <a:pt x="12010" y="3052"/>
                </a:lnTo>
                <a:lnTo>
                  <a:pt x="12013" y="3057"/>
                </a:lnTo>
                <a:lnTo>
                  <a:pt x="12015" y="3062"/>
                </a:lnTo>
                <a:lnTo>
                  <a:pt x="12017" y="3068"/>
                </a:lnTo>
                <a:lnTo>
                  <a:pt x="12017" y="3074"/>
                </a:lnTo>
                <a:lnTo>
                  <a:pt x="12017" y="3082"/>
                </a:lnTo>
                <a:lnTo>
                  <a:pt x="12016" y="3090"/>
                </a:lnTo>
                <a:lnTo>
                  <a:pt x="11986" y="3088"/>
                </a:lnTo>
                <a:lnTo>
                  <a:pt x="11956" y="3086"/>
                </a:lnTo>
                <a:lnTo>
                  <a:pt x="11926" y="3082"/>
                </a:lnTo>
                <a:lnTo>
                  <a:pt x="11897" y="3076"/>
                </a:lnTo>
                <a:lnTo>
                  <a:pt x="11839" y="3066"/>
                </a:lnTo>
                <a:lnTo>
                  <a:pt x="11784" y="3057"/>
                </a:lnTo>
                <a:lnTo>
                  <a:pt x="11757" y="3055"/>
                </a:lnTo>
                <a:lnTo>
                  <a:pt x="11730" y="3055"/>
                </a:lnTo>
                <a:lnTo>
                  <a:pt x="11718" y="3056"/>
                </a:lnTo>
                <a:lnTo>
                  <a:pt x="11705" y="3057"/>
                </a:lnTo>
                <a:lnTo>
                  <a:pt x="11693" y="3060"/>
                </a:lnTo>
                <a:lnTo>
                  <a:pt x="11680" y="3063"/>
                </a:lnTo>
                <a:lnTo>
                  <a:pt x="11668" y="3067"/>
                </a:lnTo>
                <a:lnTo>
                  <a:pt x="11656" y="3071"/>
                </a:lnTo>
                <a:lnTo>
                  <a:pt x="11644" y="3077"/>
                </a:lnTo>
                <a:lnTo>
                  <a:pt x="11633" y="3084"/>
                </a:lnTo>
                <a:lnTo>
                  <a:pt x="11622" y="3092"/>
                </a:lnTo>
                <a:lnTo>
                  <a:pt x="11611" y="3100"/>
                </a:lnTo>
                <a:lnTo>
                  <a:pt x="11600" y="3111"/>
                </a:lnTo>
                <a:lnTo>
                  <a:pt x="11590" y="3122"/>
                </a:lnTo>
                <a:lnTo>
                  <a:pt x="11601" y="3123"/>
                </a:lnTo>
                <a:lnTo>
                  <a:pt x="11612" y="3126"/>
                </a:lnTo>
                <a:lnTo>
                  <a:pt x="11623" y="3129"/>
                </a:lnTo>
                <a:lnTo>
                  <a:pt x="11635" y="3132"/>
                </a:lnTo>
                <a:lnTo>
                  <a:pt x="11659" y="3140"/>
                </a:lnTo>
                <a:lnTo>
                  <a:pt x="11682" y="3150"/>
                </a:lnTo>
                <a:lnTo>
                  <a:pt x="11729" y="3171"/>
                </a:lnTo>
                <a:lnTo>
                  <a:pt x="11775" y="3191"/>
                </a:lnTo>
                <a:lnTo>
                  <a:pt x="11797" y="3199"/>
                </a:lnTo>
                <a:lnTo>
                  <a:pt x="11818" y="3204"/>
                </a:lnTo>
                <a:lnTo>
                  <a:pt x="11829" y="3206"/>
                </a:lnTo>
                <a:lnTo>
                  <a:pt x="11838" y="3207"/>
                </a:lnTo>
                <a:lnTo>
                  <a:pt x="11848" y="3207"/>
                </a:lnTo>
                <a:lnTo>
                  <a:pt x="11857" y="3206"/>
                </a:lnTo>
                <a:lnTo>
                  <a:pt x="11867" y="3204"/>
                </a:lnTo>
                <a:lnTo>
                  <a:pt x="11875" y="3201"/>
                </a:lnTo>
                <a:lnTo>
                  <a:pt x="11883" y="3197"/>
                </a:lnTo>
                <a:lnTo>
                  <a:pt x="11891" y="3192"/>
                </a:lnTo>
                <a:lnTo>
                  <a:pt x="11898" y="3184"/>
                </a:lnTo>
                <a:lnTo>
                  <a:pt x="11905" y="3176"/>
                </a:lnTo>
                <a:lnTo>
                  <a:pt x="11912" y="3166"/>
                </a:lnTo>
                <a:lnTo>
                  <a:pt x="11918" y="3155"/>
                </a:lnTo>
                <a:lnTo>
                  <a:pt x="11920" y="3170"/>
                </a:lnTo>
                <a:lnTo>
                  <a:pt x="11923" y="3182"/>
                </a:lnTo>
                <a:lnTo>
                  <a:pt x="11929" y="3194"/>
                </a:lnTo>
                <a:lnTo>
                  <a:pt x="11935" y="3204"/>
                </a:lnTo>
                <a:lnTo>
                  <a:pt x="11942" y="3213"/>
                </a:lnTo>
                <a:lnTo>
                  <a:pt x="11950" y="3221"/>
                </a:lnTo>
                <a:lnTo>
                  <a:pt x="11959" y="3228"/>
                </a:lnTo>
                <a:lnTo>
                  <a:pt x="11969" y="3235"/>
                </a:lnTo>
                <a:lnTo>
                  <a:pt x="11980" y="3241"/>
                </a:lnTo>
                <a:lnTo>
                  <a:pt x="11992" y="3245"/>
                </a:lnTo>
                <a:lnTo>
                  <a:pt x="12003" y="3250"/>
                </a:lnTo>
                <a:lnTo>
                  <a:pt x="12016" y="3255"/>
                </a:lnTo>
                <a:lnTo>
                  <a:pt x="12041" y="3261"/>
                </a:lnTo>
                <a:lnTo>
                  <a:pt x="12067" y="3268"/>
                </a:lnTo>
                <a:lnTo>
                  <a:pt x="12093" y="3274"/>
                </a:lnTo>
                <a:lnTo>
                  <a:pt x="12118" y="3282"/>
                </a:lnTo>
                <a:lnTo>
                  <a:pt x="12131" y="3286"/>
                </a:lnTo>
                <a:lnTo>
                  <a:pt x="12143" y="3290"/>
                </a:lnTo>
                <a:lnTo>
                  <a:pt x="12154" y="3295"/>
                </a:lnTo>
                <a:lnTo>
                  <a:pt x="12165" y="3302"/>
                </a:lnTo>
                <a:lnTo>
                  <a:pt x="12174" y="3308"/>
                </a:lnTo>
                <a:lnTo>
                  <a:pt x="12184" y="3316"/>
                </a:lnTo>
                <a:lnTo>
                  <a:pt x="12191" y="3325"/>
                </a:lnTo>
                <a:lnTo>
                  <a:pt x="12198" y="3334"/>
                </a:lnTo>
                <a:lnTo>
                  <a:pt x="12203" y="3345"/>
                </a:lnTo>
                <a:lnTo>
                  <a:pt x="12208" y="3356"/>
                </a:lnTo>
                <a:lnTo>
                  <a:pt x="12211" y="3370"/>
                </a:lnTo>
                <a:lnTo>
                  <a:pt x="12213" y="3385"/>
                </a:lnTo>
                <a:lnTo>
                  <a:pt x="12222" y="3384"/>
                </a:lnTo>
                <a:lnTo>
                  <a:pt x="12230" y="3385"/>
                </a:lnTo>
                <a:lnTo>
                  <a:pt x="12235" y="3387"/>
                </a:lnTo>
                <a:lnTo>
                  <a:pt x="12239" y="3391"/>
                </a:lnTo>
                <a:lnTo>
                  <a:pt x="12242" y="3396"/>
                </a:lnTo>
                <a:lnTo>
                  <a:pt x="12243" y="3402"/>
                </a:lnTo>
                <a:lnTo>
                  <a:pt x="12245" y="3410"/>
                </a:lnTo>
                <a:lnTo>
                  <a:pt x="12245" y="3417"/>
                </a:lnTo>
                <a:lnTo>
                  <a:pt x="12256" y="3417"/>
                </a:lnTo>
                <a:lnTo>
                  <a:pt x="12265" y="3418"/>
                </a:lnTo>
                <a:lnTo>
                  <a:pt x="12275" y="3419"/>
                </a:lnTo>
                <a:lnTo>
                  <a:pt x="12283" y="3421"/>
                </a:lnTo>
                <a:lnTo>
                  <a:pt x="12291" y="3423"/>
                </a:lnTo>
                <a:lnTo>
                  <a:pt x="12298" y="3426"/>
                </a:lnTo>
                <a:lnTo>
                  <a:pt x="12305" y="3430"/>
                </a:lnTo>
                <a:lnTo>
                  <a:pt x="12310" y="3434"/>
                </a:lnTo>
                <a:lnTo>
                  <a:pt x="12317" y="3439"/>
                </a:lnTo>
                <a:lnTo>
                  <a:pt x="12322" y="3443"/>
                </a:lnTo>
                <a:lnTo>
                  <a:pt x="12326" y="3450"/>
                </a:lnTo>
                <a:lnTo>
                  <a:pt x="12331" y="3455"/>
                </a:lnTo>
                <a:lnTo>
                  <a:pt x="12335" y="3461"/>
                </a:lnTo>
                <a:lnTo>
                  <a:pt x="12339" y="3468"/>
                </a:lnTo>
                <a:lnTo>
                  <a:pt x="12342" y="3476"/>
                </a:lnTo>
                <a:lnTo>
                  <a:pt x="12344" y="3483"/>
                </a:lnTo>
                <a:lnTo>
                  <a:pt x="12352" y="3486"/>
                </a:lnTo>
                <a:lnTo>
                  <a:pt x="12358" y="3490"/>
                </a:lnTo>
                <a:lnTo>
                  <a:pt x="12362" y="3494"/>
                </a:lnTo>
                <a:lnTo>
                  <a:pt x="12364" y="3497"/>
                </a:lnTo>
                <a:lnTo>
                  <a:pt x="12365" y="3500"/>
                </a:lnTo>
                <a:lnTo>
                  <a:pt x="12364" y="3502"/>
                </a:lnTo>
                <a:lnTo>
                  <a:pt x="12363" y="3504"/>
                </a:lnTo>
                <a:lnTo>
                  <a:pt x="12361" y="3505"/>
                </a:lnTo>
                <a:lnTo>
                  <a:pt x="12358" y="3506"/>
                </a:lnTo>
                <a:lnTo>
                  <a:pt x="12356" y="3505"/>
                </a:lnTo>
                <a:lnTo>
                  <a:pt x="12352" y="3504"/>
                </a:lnTo>
                <a:lnTo>
                  <a:pt x="12349" y="3502"/>
                </a:lnTo>
                <a:lnTo>
                  <a:pt x="12347" y="3499"/>
                </a:lnTo>
                <a:lnTo>
                  <a:pt x="12345" y="3495"/>
                </a:lnTo>
                <a:lnTo>
                  <a:pt x="12344" y="3489"/>
                </a:lnTo>
                <a:lnTo>
                  <a:pt x="12344" y="3483"/>
                </a:lnTo>
                <a:lnTo>
                  <a:pt x="12334" y="3483"/>
                </a:lnTo>
                <a:lnTo>
                  <a:pt x="12324" y="3482"/>
                </a:lnTo>
                <a:lnTo>
                  <a:pt x="12316" y="3481"/>
                </a:lnTo>
                <a:lnTo>
                  <a:pt x="12307" y="3479"/>
                </a:lnTo>
                <a:lnTo>
                  <a:pt x="12299" y="3477"/>
                </a:lnTo>
                <a:lnTo>
                  <a:pt x="12292" y="3474"/>
                </a:lnTo>
                <a:lnTo>
                  <a:pt x="12285" y="3471"/>
                </a:lnTo>
                <a:lnTo>
                  <a:pt x="12279" y="3466"/>
                </a:lnTo>
                <a:lnTo>
                  <a:pt x="12274" y="3461"/>
                </a:lnTo>
                <a:lnTo>
                  <a:pt x="12269" y="3457"/>
                </a:lnTo>
                <a:lnTo>
                  <a:pt x="12263" y="3451"/>
                </a:lnTo>
                <a:lnTo>
                  <a:pt x="12259" y="3445"/>
                </a:lnTo>
                <a:lnTo>
                  <a:pt x="12255" y="3439"/>
                </a:lnTo>
                <a:lnTo>
                  <a:pt x="12252" y="3432"/>
                </a:lnTo>
                <a:lnTo>
                  <a:pt x="12249" y="3424"/>
                </a:lnTo>
                <a:lnTo>
                  <a:pt x="12245" y="3417"/>
                </a:lnTo>
                <a:lnTo>
                  <a:pt x="12236" y="3418"/>
                </a:lnTo>
                <a:lnTo>
                  <a:pt x="12229" y="3417"/>
                </a:lnTo>
                <a:lnTo>
                  <a:pt x="12223" y="3415"/>
                </a:lnTo>
                <a:lnTo>
                  <a:pt x="12219" y="3411"/>
                </a:lnTo>
                <a:lnTo>
                  <a:pt x="12217" y="3406"/>
                </a:lnTo>
                <a:lnTo>
                  <a:pt x="12215" y="3399"/>
                </a:lnTo>
                <a:lnTo>
                  <a:pt x="12214" y="3392"/>
                </a:lnTo>
                <a:lnTo>
                  <a:pt x="12213" y="3385"/>
                </a:lnTo>
                <a:lnTo>
                  <a:pt x="12194" y="3372"/>
                </a:lnTo>
                <a:lnTo>
                  <a:pt x="12173" y="3360"/>
                </a:lnTo>
                <a:lnTo>
                  <a:pt x="12151" y="3349"/>
                </a:lnTo>
                <a:lnTo>
                  <a:pt x="12128" y="3337"/>
                </a:lnTo>
                <a:lnTo>
                  <a:pt x="12105" y="3327"/>
                </a:lnTo>
                <a:lnTo>
                  <a:pt x="12081" y="3317"/>
                </a:lnTo>
                <a:lnTo>
                  <a:pt x="12057" y="3309"/>
                </a:lnTo>
                <a:lnTo>
                  <a:pt x="12032" y="3303"/>
                </a:lnTo>
                <a:lnTo>
                  <a:pt x="12008" y="3298"/>
                </a:lnTo>
                <a:lnTo>
                  <a:pt x="11986" y="3293"/>
                </a:lnTo>
                <a:lnTo>
                  <a:pt x="11964" y="3291"/>
                </a:lnTo>
                <a:lnTo>
                  <a:pt x="11944" y="3292"/>
                </a:lnTo>
                <a:lnTo>
                  <a:pt x="11935" y="3293"/>
                </a:lnTo>
                <a:lnTo>
                  <a:pt x="11926" y="3294"/>
                </a:lnTo>
                <a:lnTo>
                  <a:pt x="11918" y="3298"/>
                </a:lnTo>
                <a:lnTo>
                  <a:pt x="11910" y="3300"/>
                </a:lnTo>
                <a:lnTo>
                  <a:pt x="11902" y="3304"/>
                </a:lnTo>
                <a:lnTo>
                  <a:pt x="11896" y="3308"/>
                </a:lnTo>
                <a:lnTo>
                  <a:pt x="11890" y="3313"/>
                </a:lnTo>
                <a:lnTo>
                  <a:pt x="11885" y="3319"/>
                </a:lnTo>
                <a:lnTo>
                  <a:pt x="11886" y="3327"/>
                </a:lnTo>
                <a:lnTo>
                  <a:pt x="11887" y="3333"/>
                </a:lnTo>
                <a:lnTo>
                  <a:pt x="11889" y="3339"/>
                </a:lnTo>
                <a:lnTo>
                  <a:pt x="11891" y="3346"/>
                </a:lnTo>
                <a:lnTo>
                  <a:pt x="11894" y="3350"/>
                </a:lnTo>
                <a:lnTo>
                  <a:pt x="11898" y="3355"/>
                </a:lnTo>
                <a:lnTo>
                  <a:pt x="11902" y="3359"/>
                </a:lnTo>
                <a:lnTo>
                  <a:pt x="11907" y="3364"/>
                </a:lnTo>
                <a:lnTo>
                  <a:pt x="11916" y="3370"/>
                </a:lnTo>
                <a:lnTo>
                  <a:pt x="11926" y="3375"/>
                </a:lnTo>
                <a:lnTo>
                  <a:pt x="11939" y="3380"/>
                </a:lnTo>
                <a:lnTo>
                  <a:pt x="11951" y="3385"/>
                </a:lnTo>
                <a:lnTo>
                  <a:pt x="11962" y="3389"/>
                </a:lnTo>
                <a:lnTo>
                  <a:pt x="11974" y="3394"/>
                </a:lnTo>
                <a:lnTo>
                  <a:pt x="11985" y="3399"/>
                </a:lnTo>
                <a:lnTo>
                  <a:pt x="11995" y="3406"/>
                </a:lnTo>
                <a:lnTo>
                  <a:pt x="11999" y="3410"/>
                </a:lnTo>
                <a:lnTo>
                  <a:pt x="12003" y="3414"/>
                </a:lnTo>
                <a:lnTo>
                  <a:pt x="12006" y="3418"/>
                </a:lnTo>
                <a:lnTo>
                  <a:pt x="12009" y="3423"/>
                </a:lnTo>
                <a:lnTo>
                  <a:pt x="12013" y="3430"/>
                </a:lnTo>
                <a:lnTo>
                  <a:pt x="12015" y="3436"/>
                </a:lnTo>
                <a:lnTo>
                  <a:pt x="12016" y="3442"/>
                </a:lnTo>
                <a:lnTo>
                  <a:pt x="12016" y="3450"/>
                </a:lnTo>
                <a:lnTo>
                  <a:pt x="11992" y="3450"/>
                </a:lnTo>
                <a:lnTo>
                  <a:pt x="11967" y="3450"/>
                </a:lnTo>
                <a:lnTo>
                  <a:pt x="11942" y="3450"/>
                </a:lnTo>
                <a:lnTo>
                  <a:pt x="11918" y="3450"/>
                </a:lnTo>
                <a:lnTo>
                  <a:pt x="11917" y="3459"/>
                </a:lnTo>
                <a:lnTo>
                  <a:pt x="11916" y="3467"/>
                </a:lnTo>
                <a:lnTo>
                  <a:pt x="11917" y="3475"/>
                </a:lnTo>
                <a:lnTo>
                  <a:pt x="11919" y="3482"/>
                </a:lnTo>
                <a:lnTo>
                  <a:pt x="11923" y="3494"/>
                </a:lnTo>
                <a:lnTo>
                  <a:pt x="11930" y="3503"/>
                </a:lnTo>
                <a:lnTo>
                  <a:pt x="11937" y="3512"/>
                </a:lnTo>
                <a:lnTo>
                  <a:pt x="11943" y="3523"/>
                </a:lnTo>
                <a:lnTo>
                  <a:pt x="11946" y="3528"/>
                </a:lnTo>
                <a:lnTo>
                  <a:pt x="11949" y="3534"/>
                </a:lnTo>
                <a:lnTo>
                  <a:pt x="11950" y="3541"/>
                </a:lnTo>
                <a:lnTo>
                  <a:pt x="11951" y="3548"/>
                </a:lnTo>
                <a:lnTo>
                  <a:pt x="11939" y="3550"/>
                </a:lnTo>
                <a:lnTo>
                  <a:pt x="11930" y="3551"/>
                </a:lnTo>
                <a:lnTo>
                  <a:pt x="11919" y="3551"/>
                </a:lnTo>
                <a:lnTo>
                  <a:pt x="11911" y="3551"/>
                </a:lnTo>
                <a:lnTo>
                  <a:pt x="11894" y="3550"/>
                </a:lnTo>
                <a:lnTo>
                  <a:pt x="11878" y="3546"/>
                </a:lnTo>
                <a:lnTo>
                  <a:pt x="11865" y="3542"/>
                </a:lnTo>
                <a:lnTo>
                  <a:pt x="11852" y="3536"/>
                </a:lnTo>
                <a:lnTo>
                  <a:pt x="11840" y="3529"/>
                </a:lnTo>
                <a:lnTo>
                  <a:pt x="11830" y="3522"/>
                </a:lnTo>
                <a:lnTo>
                  <a:pt x="11818" y="3515"/>
                </a:lnTo>
                <a:lnTo>
                  <a:pt x="11808" y="3507"/>
                </a:lnTo>
                <a:lnTo>
                  <a:pt x="11796" y="3500"/>
                </a:lnTo>
                <a:lnTo>
                  <a:pt x="11784" y="3494"/>
                </a:lnTo>
                <a:lnTo>
                  <a:pt x="11770" y="3488"/>
                </a:lnTo>
                <a:lnTo>
                  <a:pt x="11755" y="3485"/>
                </a:lnTo>
                <a:lnTo>
                  <a:pt x="11748" y="3484"/>
                </a:lnTo>
                <a:lnTo>
                  <a:pt x="11740" y="3483"/>
                </a:lnTo>
                <a:lnTo>
                  <a:pt x="11730" y="3483"/>
                </a:lnTo>
                <a:lnTo>
                  <a:pt x="11721" y="3483"/>
                </a:lnTo>
                <a:lnTo>
                  <a:pt x="11726" y="3496"/>
                </a:lnTo>
                <a:lnTo>
                  <a:pt x="11732" y="3508"/>
                </a:lnTo>
                <a:lnTo>
                  <a:pt x="11739" y="3520"/>
                </a:lnTo>
                <a:lnTo>
                  <a:pt x="11746" y="3532"/>
                </a:lnTo>
                <a:lnTo>
                  <a:pt x="11760" y="3557"/>
                </a:lnTo>
                <a:lnTo>
                  <a:pt x="11772" y="3582"/>
                </a:lnTo>
                <a:lnTo>
                  <a:pt x="11777" y="3593"/>
                </a:lnTo>
                <a:lnTo>
                  <a:pt x="11781" y="3606"/>
                </a:lnTo>
                <a:lnTo>
                  <a:pt x="11782" y="3617"/>
                </a:lnTo>
                <a:lnTo>
                  <a:pt x="11782" y="3630"/>
                </a:lnTo>
                <a:lnTo>
                  <a:pt x="11781" y="3636"/>
                </a:lnTo>
                <a:lnTo>
                  <a:pt x="11779" y="3642"/>
                </a:lnTo>
                <a:lnTo>
                  <a:pt x="11776" y="3649"/>
                </a:lnTo>
                <a:lnTo>
                  <a:pt x="11773" y="3655"/>
                </a:lnTo>
                <a:lnTo>
                  <a:pt x="11769" y="3660"/>
                </a:lnTo>
                <a:lnTo>
                  <a:pt x="11765" y="3667"/>
                </a:lnTo>
                <a:lnTo>
                  <a:pt x="11760" y="3673"/>
                </a:lnTo>
                <a:lnTo>
                  <a:pt x="11753" y="3679"/>
                </a:lnTo>
                <a:lnTo>
                  <a:pt x="11771" y="3682"/>
                </a:lnTo>
                <a:lnTo>
                  <a:pt x="11787" y="3687"/>
                </a:lnTo>
                <a:lnTo>
                  <a:pt x="11802" y="3692"/>
                </a:lnTo>
                <a:lnTo>
                  <a:pt x="11813" y="3699"/>
                </a:lnTo>
                <a:lnTo>
                  <a:pt x="11824" y="3709"/>
                </a:lnTo>
                <a:lnTo>
                  <a:pt x="11832" y="3718"/>
                </a:lnTo>
                <a:lnTo>
                  <a:pt x="11839" y="3728"/>
                </a:lnTo>
                <a:lnTo>
                  <a:pt x="11846" y="3741"/>
                </a:lnTo>
                <a:lnTo>
                  <a:pt x="11851" y="3754"/>
                </a:lnTo>
                <a:lnTo>
                  <a:pt x="11855" y="3767"/>
                </a:lnTo>
                <a:lnTo>
                  <a:pt x="11858" y="3781"/>
                </a:lnTo>
                <a:lnTo>
                  <a:pt x="11860" y="3795"/>
                </a:lnTo>
                <a:lnTo>
                  <a:pt x="11864" y="3824"/>
                </a:lnTo>
                <a:lnTo>
                  <a:pt x="11867" y="3852"/>
                </a:lnTo>
                <a:lnTo>
                  <a:pt x="11869" y="3879"/>
                </a:lnTo>
                <a:lnTo>
                  <a:pt x="11873" y="3905"/>
                </a:lnTo>
                <a:lnTo>
                  <a:pt x="11875" y="3916"/>
                </a:lnTo>
                <a:lnTo>
                  <a:pt x="11878" y="3927"/>
                </a:lnTo>
                <a:lnTo>
                  <a:pt x="11882" y="3935"/>
                </a:lnTo>
                <a:lnTo>
                  <a:pt x="11888" y="3943"/>
                </a:lnTo>
                <a:lnTo>
                  <a:pt x="11894" y="3950"/>
                </a:lnTo>
                <a:lnTo>
                  <a:pt x="11902" y="3954"/>
                </a:lnTo>
                <a:lnTo>
                  <a:pt x="11911" y="3957"/>
                </a:lnTo>
                <a:lnTo>
                  <a:pt x="11922" y="3958"/>
                </a:lnTo>
                <a:lnTo>
                  <a:pt x="11934" y="3958"/>
                </a:lnTo>
                <a:lnTo>
                  <a:pt x="11949" y="3955"/>
                </a:lnTo>
                <a:lnTo>
                  <a:pt x="11965" y="3950"/>
                </a:lnTo>
                <a:lnTo>
                  <a:pt x="11983" y="3941"/>
                </a:lnTo>
                <a:lnTo>
                  <a:pt x="11982" y="3958"/>
                </a:lnTo>
                <a:lnTo>
                  <a:pt x="11982" y="3974"/>
                </a:lnTo>
                <a:lnTo>
                  <a:pt x="11984" y="3988"/>
                </a:lnTo>
                <a:lnTo>
                  <a:pt x="11987" y="4002"/>
                </a:lnTo>
                <a:lnTo>
                  <a:pt x="11993" y="4016"/>
                </a:lnTo>
                <a:lnTo>
                  <a:pt x="11999" y="4028"/>
                </a:lnTo>
                <a:lnTo>
                  <a:pt x="12006" y="4040"/>
                </a:lnTo>
                <a:lnTo>
                  <a:pt x="12015" y="4051"/>
                </a:lnTo>
                <a:lnTo>
                  <a:pt x="12024" y="4062"/>
                </a:lnTo>
                <a:lnTo>
                  <a:pt x="12034" y="4072"/>
                </a:lnTo>
                <a:lnTo>
                  <a:pt x="12044" y="4082"/>
                </a:lnTo>
                <a:lnTo>
                  <a:pt x="12056" y="4091"/>
                </a:lnTo>
                <a:lnTo>
                  <a:pt x="12079" y="4110"/>
                </a:lnTo>
                <a:lnTo>
                  <a:pt x="12102" y="4127"/>
                </a:lnTo>
                <a:lnTo>
                  <a:pt x="12125" y="4143"/>
                </a:lnTo>
                <a:lnTo>
                  <a:pt x="12146" y="4159"/>
                </a:lnTo>
                <a:lnTo>
                  <a:pt x="12155" y="4167"/>
                </a:lnTo>
                <a:lnTo>
                  <a:pt x="12165" y="4175"/>
                </a:lnTo>
                <a:lnTo>
                  <a:pt x="12172" y="4184"/>
                </a:lnTo>
                <a:lnTo>
                  <a:pt x="12179" y="4192"/>
                </a:lnTo>
                <a:lnTo>
                  <a:pt x="12185" y="4200"/>
                </a:lnTo>
                <a:lnTo>
                  <a:pt x="12189" y="4209"/>
                </a:lnTo>
                <a:lnTo>
                  <a:pt x="12192" y="4218"/>
                </a:lnTo>
                <a:lnTo>
                  <a:pt x="12193" y="4228"/>
                </a:lnTo>
                <a:lnTo>
                  <a:pt x="12193" y="4237"/>
                </a:lnTo>
                <a:lnTo>
                  <a:pt x="12191" y="4247"/>
                </a:lnTo>
                <a:lnTo>
                  <a:pt x="12187" y="4258"/>
                </a:lnTo>
                <a:lnTo>
                  <a:pt x="12180" y="4269"/>
                </a:lnTo>
                <a:lnTo>
                  <a:pt x="12164" y="4254"/>
                </a:lnTo>
                <a:lnTo>
                  <a:pt x="12149" y="4242"/>
                </a:lnTo>
                <a:lnTo>
                  <a:pt x="12134" y="4233"/>
                </a:lnTo>
                <a:lnTo>
                  <a:pt x="12122" y="4225"/>
                </a:lnTo>
                <a:lnTo>
                  <a:pt x="12109" y="4221"/>
                </a:lnTo>
                <a:lnTo>
                  <a:pt x="12098" y="4219"/>
                </a:lnTo>
                <a:lnTo>
                  <a:pt x="12087" y="4219"/>
                </a:lnTo>
                <a:lnTo>
                  <a:pt x="12077" y="4220"/>
                </a:lnTo>
                <a:lnTo>
                  <a:pt x="12068" y="4223"/>
                </a:lnTo>
                <a:lnTo>
                  <a:pt x="12059" y="4228"/>
                </a:lnTo>
                <a:lnTo>
                  <a:pt x="12051" y="4233"/>
                </a:lnTo>
                <a:lnTo>
                  <a:pt x="12044" y="4238"/>
                </a:lnTo>
                <a:lnTo>
                  <a:pt x="12031" y="4252"/>
                </a:lnTo>
                <a:lnTo>
                  <a:pt x="12020" y="4266"/>
                </a:lnTo>
                <a:lnTo>
                  <a:pt x="12010" y="4278"/>
                </a:lnTo>
                <a:lnTo>
                  <a:pt x="12001" y="4287"/>
                </a:lnTo>
                <a:lnTo>
                  <a:pt x="11997" y="4290"/>
                </a:lnTo>
                <a:lnTo>
                  <a:pt x="11994" y="4292"/>
                </a:lnTo>
                <a:lnTo>
                  <a:pt x="11989" y="4292"/>
                </a:lnTo>
                <a:lnTo>
                  <a:pt x="11985" y="4288"/>
                </a:lnTo>
                <a:lnTo>
                  <a:pt x="11982" y="4284"/>
                </a:lnTo>
                <a:lnTo>
                  <a:pt x="11978" y="4277"/>
                </a:lnTo>
                <a:lnTo>
                  <a:pt x="11974" y="4267"/>
                </a:lnTo>
                <a:lnTo>
                  <a:pt x="11969" y="4255"/>
                </a:lnTo>
                <a:lnTo>
                  <a:pt x="11961" y="4220"/>
                </a:lnTo>
                <a:lnTo>
                  <a:pt x="11951" y="4171"/>
                </a:lnTo>
                <a:lnTo>
                  <a:pt x="11938" y="4181"/>
                </a:lnTo>
                <a:lnTo>
                  <a:pt x="11925" y="4189"/>
                </a:lnTo>
                <a:lnTo>
                  <a:pt x="11913" y="4195"/>
                </a:lnTo>
                <a:lnTo>
                  <a:pt x="11900" y="4199"/>
                </a:lnTo>
                <a:lnTo>
                  <a:pt x="11887" y="4202"/>
                </a:lnTo>
                <a:lnTo>
                  <a:pt x="11873" y="4203"/>
                </a:lnTo>
                <a:lnTo>
                  <a:pt x="11860" y="4203"/>
                </a:lnTo>
                <a:lnTo>
                  <a:pt x="11847" y="4202"/>
                </a:lnTo>
                <a:lnTo>
                  <a:pt x="11833" y="4201"/>
                </a:lnTo>
                <a:lnTo>
                  <a:pt x="11819" y="4198"/>
                </a:lnTo>
                <a:lnTo>
                  <a:pt x="11805" y="4194"/>
                </a:lnTo>
                <a:lnTo>
                  <a:pt x="11791" y="4190"/>
                </a:lnTo>
                <a:lnTo>
                  <a:pt x="11764" y="4180"/>
                </a:lnTo>
                <a:lnTo>
                  <a:pt x="11737" y="4171"/>
                </a:lnTo>
                <a:lnTo>
                  <a:pt x="11710" y="4161"/>
                </a:lnTo>
                <a:lnTo>
                  <a:pt x="11684" y="4153"/>
                </a:lnTo>
                <a:lnTo>
                  <a:pt x="11672" y="4151"/>
                </a:lnTo>
                <a:lnTo>
                  <a:pt x="11660" y="4149"/>
                </a:lnTo>
                <a:lnTo>
                  <a:pt x="11647" y="4147"/>
                </a:lnTo>
                <a:lnTo>
                  <a:pt x="11636" y="4147"/>
                </a:lnTo>
                <a:lnTo>
                  <a:pt x="11624" y="4149"/>
                </a:lnTo>
                <a:lnTo>
                  <a:pt x="11614" y="4151"/>
                </a:lnTo>
                <a:lnTo>
                  <a:pt x="11603" y="4155"/>
                </a:lnTo>
                <a:lnTo>
                  <a:pt x="11593" y="4161"/>
                </a:lnTo>
                <a:lnTo>
                  <a:pt x="11583" y="4169"/>
                </a:lnTo>
                <a:lnTo>
                  <a:pt x="11574" y="4178"/>
                </a:lnTo>
                <a:lnTo>
                  <a:pt x="11564" y="4190"/>
                </a:lnTo>
                <a:lnTo>
                  <a:pt x="11557" y="4204"/>
                </a:lnTo>
                <a:lnTo>
                  <a:pt x="11564" y="4218"/>
                </a:lnTo>
                <a:lnTo>
                  <a:pt x="11573" y="4231"/>
                </a:lnTo>
                <a:lnTo>
                  <a:pt x="11581" y="4244"/>
                </a:lnTo>
                <a:lnTo>
                  <a:pt x="11591" y="4257"/>
                </a:lnTo>
                <a:lnTo>
                  <a:pt x="11600" y="4268"/>
                </a:lnTo>
                <a:lnTo>
                  <a:pt x="11610" y="4280"/>
                </a:lnTo>
                <a:lnTo>
                  <a:pt x="11620" y="4292"/>
                </a:lnTo>
                <a:lnTo>
                  <a:pt x="11631" y="4302"/>
                </a:lnTo>
                <a:lnTo>
                  <a:pt x="11653" y="4323"/>
                </a:lnTo>
                <a:lnTo>
                  <a:pt x="11677" y="4343"/>
                </a:lnTo>
                <a:lnTo>
                  <a:pt x="11701" y="4361"/>
                </a:lnTo>
                <a:lnTo>
                  <a:pt x="11727" y="4379"/>
                </a:lnTo>
                <a:lnTo>
                  <a:pt x="11753" y="4395"/>
                </a:lnTo>
                <a:lnTo>
                  <a:pt x="11781" y="4411"/>
                </a:lnTo>
                <a:lnTo>
                  <a:pt x="11809" y="4426"/>
                </a:lnTo>
                <a:lnTo>
                  <a:pt x="11836" y="4440"/>
                </a:lnTo>
                <a:lnTo>
                  <a:pt x="11894" y="4470"/>
                </a:lnTo>
                <a:lnTo>
                  <a:pt x="11951" y="4499"/>
                </a:lnTo>
                <a:lnTo>
                  <a:pt x="11947" y="4493"/>
                </a:lnTo>
                <a:lnTo>
                  <a:pt x="11945" y="4487"/>
                </a:lnTo>
                <a:lnTo>
                  <a:pt x="11943" y="4480"/>
                </a:lnTo>
                <a:lnTo>
                  <a:pt x="11942" y="4473"/>
                </a:lnTo>
                <a:lnTo>
                  <a:pt x="11941" y="4460"/>
                </a:lnTo>
                <a:lnTo>
                  <a:pt x="11943" y="4448"/>
                </a:lnTo>
                <a:lnTo>
                  <a:pt x="11946" y="4436"/>
                </a:lnTo>
                <a:lnTo>
                  <a:pt x="11951" y="4425"/>
                </a:lnTo>
                <a:lnTo>
                  <a:pt x="11957" y="4415"/>
                </a:lnTo>
                <a:lnTo>
                  <a:pt x="11964" y="4407"/>
                </a:lnTo>
                <a:lnTo>
                  <a:pt x="11972" y="4401"/>
                </a:lnTo>
                <a:lnTo>
                  <a:pt x="11979" y="4396"/>
                </a:lnTo>
                <a:lnTo>
                  <a:pt x="11983" y="4395"/>
                </a:lnTo>
                <a:lnTo>
                  <a:pt x="11987" y="4395"/>
                </a:lnTo>
                <a:lnTo>
                  <a:pt x="11990" y="4395"/>
                </a:lnTo>
                <a:lnTo>
                  <a:pt x="11995" y="4396"/>
                </a:lnTo>
                <a:lnTo>
                  <a:pt x="11998" y="4397"/>
                </a:lnTo>
                <a:lnTo>
                  <a:pt x="12002" y="4401"/>
                </a:lnTo>
                <a:lnTo>
                  <a:pt x="12005" y="4404"/>
                </a:lnTo>
                <a:lnTo>
                  <a:pt x="12007" y="4408"/>
                </a:lnTo>
                <a:lnTo>
                  <a:pt x="12010" y="4413"/>
                </a:lnTo>
                <a:lnTo>
                  <a:pt x="12013" y="4418"/>
                </a:lnTo>
                <a:lnTo>
                  <a:pt x="12015" y="4426"/>
                </a:lnTo>
                <a:lnTo>
                  <a:pt x="12016" y="4433"/>
                </a:lnTo>
                <a:lnTo>
                  <a:pt x="12009" y="4433"/>
                </a:lnTo>
                <a:lnTo>
                  <a:pt x="12004" y="4434"/>
                </a:lnTo>
                <a:lnTo>
                  <a:pt x="11999" y="4435"/>
                </a:lnTo>
                <a:lnTo>
                  <a:pt x="11995" y="4437"/>
                </a:lnTo>
                <a:lnTo>
                  <a:pt x="11992" y="4439"/>
                </a:lnTo>
                <a:lnTo>
                  <a:pt x="11988" y="4442"/>
                </a:lnTo>
                <a:lnTo>
                  <a:pt x="11985" y="4446"/>
                </a:lnTo>
                <a:lnTo>
                  <a:pt x="11983" y="4450"/>
                </a:lnTo>
                <a:lnTo>
                  <a:pt x="11981" y="4459"/>
                </a:lnTo>
                <a:lnTo>
                  <a:pt x="11979" y="4471"/>
                </a:lnTo>
                <a:lnTo>
                  <a:pt x="11979" y="4482"/>
                </a:lnTo>
                <a:lnTo>
                  <a:pt x="11980" y="4496"/>
                </a:lnTo>
                <a:lnTo>
                  <a:pt x="11983" y="4523"/>
                </a:lnTo>
                <a:lnTo>
                  <a:pt x="11986" y="4550"/>
                </a:lnTo>
                <a:lnTo>
                  <a:pt x="11987" y="4564"/>
                </a:lnTo>
                <a:lnTo>
                  <a:pt x="11987" y="4577"/>
                </a:lnTo>
                <a:lnTo>
                  <a:pt x="11986" y="4588"/>
                </a:lnTo>
                <a:lnTo>
                  <a:pt x="11983" y="4598"/>
                </a:lnTo>
                <a:lnTo>
                  <a:pt x="11995" y="4598"/>
                </a:lnTo>
                <a:lnTo>
                  <a:pt x="12005" y="4599"/>
                </a:lnTo>
                <a:lnTo>
                  <a:pt x="12016" y="4601"/>
                </a:lnTo>
                <a:lnTo>
                  <a:pt x="12026" y="4604"/>
                </a:lnTo>
                <a:lnTo>
                  <a:pt x="12036" y="4608"/>
                </a:lnTo>
                <a:lnTo>
                  <a:pt x="12044" y="4612"/>
                </a:lnTo>
                <a:lnTo>
                  <a:pt x="12052" y="4618"/>
                </a:lnTo>
                <a:lnTo>
                  <a:pt x="12061" y="4624"/>
                </a:lnTo>
                <a:lnTo>
                  <a:pt x="12069" y="4630"/>
                </a:lnTo>
                <a:lnTo>
                  <a:pt x="12077" y="4638"/>
                </a:lnTo>
                <a:lnTo>
                  <a:pt x="12083" y="4645"/>
                </a:lnTo>
                <a:lnTo>
                  <a:pt x="12089" y="4653"/>
                </a:lnTo>
                <a:lnTo>
                  <a:pt x="12095" y="4662"/>
                </a:lnTo>
                <a:lnTo>
                  <a:pt x="12101" y="4671"/>
                </a:lnTo>
                <a:lnTo>
                  <a:pt x="12106" y="4679"/>
                </a:lnTo>
                <a:lnTo>
                  <a:pt x="12110" y="4689"/>
                </a:lnTo>
                <a:lnTo>
                  <a:pt x="12117" y="4709"/>
                </a:lnTo>
                <a:lnTo>
                  <a:pt x="12124" y="4728"/>
                </a:lnTo>
                <a:lnTo>
                  <a:pt x="12127" y="4748"/>
                </a:lnTo>
                <a:lnTo>
                  <a:pt x="12129" y="4766"/>
                </a:lnTo>
                <a:lnTo>
                  <a:pt x="12129" y="4775"/>
                </a:lnTo>
                <a:lnTo>
                  <a:pt x="12128" y="4784"/>
                </a:lnTo>
                <a:lnTo>
                  <a:pt x="12127" y="4793"/>
                </a:lnTo>
                <a:lnTo>
                  <a:pt x="12126" y="4800"/>
                </a:lnTo>
                <a:lnTo>
                  <a:pt x="12124" y="4808"/>
                </a:lnTo>
                <a:lnTo>
                  <a:pt x="12122" y="4815"/>
                </a:lnTo>
                <a:lnTo>
                  <a:pt x="12118" y="4821"/>
                </a:lnTo>
                <a:lnTo>
                  <a:pt x="12114" y="4827"/>
                </a:lnTo>
                <a:lnTo>
                  <a:pt x="12162" y="4841"/>
                </a:lnTo>
                <a:lnTo>
                  <a:pt x="12199" y="4851"/>
                </a:lnTo>
                <a:lnTo>
                  <a:pt x="12215" y="4856"/>
                </a:lnTo>
                <a:lnTo>
                  <a:pt x="12229" y="4860"/>
                </a:lnTo>
                <a:lnTo>
                  <a:pt x="12241" y="4864"/>
                </a:lnTo>
                <a:lnTo>
                  <a:pt x="12253" y="4869"/>
                </a:lnTo>
                <a:lnTo>
                  <a:pt x="12264" y="4874"/>
                </a:lnTo>
                <a:lnTo>
                  <a:pt x="12275" y="4881"/>
                </a:lnTo>
                <a:lnTo>
                  <a:pt x="12284" y="4888"/>
                </a:lnTo>
                <a:lnTo>
                  <a:pt x="12295" y="4898"/>
                </a:lnTo>
                <a:lnTo>
                  <a:pt x="12306" y="4909"/>
                </a:lnTo>
                <a:lnTo>
                  <a:pt x="12318" y="4923"/>
                </a:lnTo>
                <a:lnTo>
                  <a:pt x="12330" y="4939"/>
                </a:lnTo>
                <a:lnTo>
                  <a:pt x="12344" y="4958"/>
                </a:lnTo>
                <a:lnTo>
                  <a:pt x="12334" y="4960"/>
                </a:lnTo>
                <a:lnTo>
                  <a:pt x="12324" y="4963"/>
                </a:lnTo>
                <a:lnTo>
                  <a:pt x="12316" y="4967"/>
                </a:lnTo>
                <a:lnTo>
                  <a:pt x="12308" y="4971"/>
                </a:lnTo>
                <a:lnTo>
                  <a:pt x="12301" y="4977"/>
                </a:lnTo>
                <a:lnTo>
                  <a:pt x="12296" y="4984"/>
                </a:lnTo>
                <a:lnTo>
                  <a:pt x="12291" y="4991"/>
                </a:lnTo>
                <a:lnTo>
                  <a:pt x="12286" y="4998"/>
                </a:lnTo>
                <a:lnTo>
                  <a:pt x="12283" y="5008"/>
                </a:lnTo>
                <a:lnTo>
                  <a:pt x="12280" y="5017"/>
                </a:lnTo>
                <a:lnTo>
                  <a:pt x="12278" y="5028"/>
                </a:lnTo>
                <a:lnTo>
                  <a:pt x="12277" y="5038"/>
                </a:lnTo>
                <a:lnTo>
                  <a:pt x="12276" y="5050"/>
                </a:lnTo>
                <a:lnTo>
                  <a:pt x="12277" y="5062"/>
                </a:lnTo>
                <a:lnTo>
                  <a:pt x="12277" y="5076"/>
                </a:lnTo>
                <a:lnTo>
                  <a:pt x="12279" y="5089"/>
                </a:lnTo>
                <a:lnTo>
                  <a:pt x="12280" y="5095"/>
                </a:lnTo>
                <a:lnTo>
                  <a:pt x="12283" y="5100"/>
                </a:lnTo>
                <a:lnTo>
                  <a:pt x="12287" y="5104"/>
                </a:lnTo>
                <a:lnTo>
                  <a:pt x="12294" y="5107"/>
                </a:lnTo>
                <a:lnTo>
                  <a:pt x="12300" y="5110"/>
                </a:lnTo>
                <a:lnTo>
                  <a:pt x="12308" y="5112"/>
                </a:lnTo>
                <a:lnTo>
                  <a:pt x="12317" y="5115"/>
                </a:lnTo>
                <a:lnTo>
                  <a:pt x="12326" y="5117"/>
                </a:lnTo>
                <a:lnTo>
                  <a:pt x="12348" y="5120"/>
                </a:lnTo>
                <a:lnTo>
                  <a:pt x="12370" y="5121"/>
                </a:lnTo>
                <a:lnTo>
                  <a:pt x="12394" y="5122"/>
                </a:lnTo>
                <a:lnTo>
                  <a:pt x="12418" y="5122"/>
                </a:lnTo>
                <a:lnTo>
                  <a:pt x="12440" y="5123"/>
                </a:lnTo>
                <a:lnTo>
                  <a:pt x="12459" y="5123"/>
                </a:lnTo>
                <a:lnTo>
                  <a:pt x="12476" y="5125"/>
                </a:lnTo>
                <a:lnTo>
                  <a:pt x="12489" y="5127"/>
                </a:lnTo>
                <a:lnTo>
                  <a:pt x="12493" y="5129"/>
                </a:lnTo>
                <a:lnTo>
                  <a:pt x="12495" y="5131"/>
                </a:lnTo>
                <a:lnTo>
                  <a:pt x="12497" y="5133"/>
                </a:lnTo>
                <a:lnTo>
                  <a:pt x="12496" y="5137"/>
                </a:lnTo>
                <a:lnTo>
                  <a:pt x="12494" y="5141"/>
                </a:lnTo>
                <a:lnTo>
                  <a:pt x="12490" y="5145"/>
                </a:lnTo>
                <a:lnTo>
                  <a:pt x="12484" y="5149"/>
                </a:lnTo>
                <a:lnTo>
                  <a:pt x="12475" y="5154"/>
                </a:lnTo>
                <a:lnTo>
                  <a:pt x="12463" y="5154"/>
                </a:lnTo>
                <a:lnTo>
                  <a:pt x="12450" y="5154"/>
                </a:lnTo>
                <a:lnTo>
                  <a:pt x="12440" y="5155"/>
                </a:lnTo>
                <a:lnTo>
                  <a:pt x="12429" y="5158"/>
                </a:lnTo>
                <a:lnTo>
                  <a:pt x="12420" y="5161"/>
                </a:lnTo>
                <a:lnTo>
                  <a:pt x="12411" y="5165"/>
                </a:lnTo>
                <a:lnTo>
                  <a:pt x="12404" y="5169"/>
                </a:lnTo>
                <a:lnTo>
                  <a:pt x="12398" y="5175"/>
                </a:lnTo>
                <a:lnTo>
                  <a:pt x="12391" y="5182"/>
                </a:lnTo>
                <a:lnTo>
                  <a:pt x="12387" y="5189"/>
                </a:lnTo>
                <a:lnTo>
                  <a:pt x="12383" y="5197"/>
                </a:lnTo>
                <a:lnTo>
                  <a:pt x="12380" y="5207"/>
                </a:lnTo>
                <a:lnTo>
                  <a:pt x="12378" y="5217"/>
                </a:lnTo>
                <a:lnTo>
                  <a:pt x="12377" y="5228"/>
                </a:lnTo>
                <a:lnTo>
                  <a:pt x="12377" y="5240"/>
                </a:lnTo>
                <a:lnTo>
                  <a:pt x="12377" y="5253"/>
                </a:lnTo>
                <a:lnTo>
                  <a:pt x="12387" y="5256"/>
                </a:lnTo>
                <a:lnTo>
                  <a:pt x="12395" y="5260"/>
                </a:lnTo>
                <a:lnTo>
                  <a:pt x="12403" y="5267"/>
                </a:lnTo>
                <a:lnTo>
                  <a:pt x="12409" y="5274"/>
                </a:lnTo>
                <a:lnTo>
                  <a:pt x="12414" y="5283"/>
                </a:lnTo>
                <a:lnTo>
                  <a:pt x="12420" y="5294"/>
                </a:lnTo>
                <a:lnTo>
                  <a:pt x="12424" y="5306"/>
                </a:lnTo>
                <a:lnTo>
                  <a:pt x="12427" y="5319"/>
                </a:lnTo>
                <a:lnTo>
                  <a:pt x="12432" y="5347"/>
                </a:lnTo>
                <a:lnTo>
                  <a:pt x="12436" y="5379"/>
                </a:lnTo>
                <a:lnTo>
                  <a:pt x="12440" y="5412"/>
                </a:lnTo>
                <a:lnTo>
                  <a:pt x="12442" y="5446"/>
                </a:lnTo>
                <a:lnTo>
                  <a:pt x="12446" y="5479"/>
                </a:lnTo>
                <a:lnTo>
                  <a:pt x="12450" y="5512"/>
                </a:lnTo>
                <a:lnTo>
                  <a:pt x="12453" y="5527"/>
                </a:lnTo>
                <a:lnTo>
                  <a:pt x="12456" y="5541"/>
                </a:lnTo>
                <a:lnTo>
                  <a:pt x="12461" y="5555"/>
                </a:lnTo>
                <a:lnTo>
                  <a:pt x="12466" y="5568"/>
                </a:lnTo>
                <a:lnTo>
                  <a:pt x="12471" y="5578"/>
                </a:lnTo>
                <a:lnTo>
                  <a:pt x="12478" y="5589"/>
                </a:lnTo>
                <a:lnTo>
                  <a:pt x="12486" y="5597"/>
                </a:lnTo>
                <a:lnTo>
                  <a:pt x="12494" y="5604"/>
                </a:lnTo>
                <a:lnTo>
                  <a:pt x="12504" y="5609"/>
                </a:lnTo>
                <a:lnTo>
                  <a:pt x="12515" y="5613"/>
                </a:lnTo>
                <a:lnTo>
                  <a:pt x="12528" y="5615"/>
                </a:lnTo>
                <a:lnTo>
                  <a:pt x="12541" y="5614"/>
                </a:lnTo>
                <a:lnTo>
                  <a:pt x="12529" y="5623"/>
                </a:lnTo>
                <a:lnTo>
                  <a:pt x="12517" y="5630"/>
                </a:lnTo>
                <a:lnTo>
                  <a:pt x="12505" y="5637"/>
                </a:lnTo>
                <a:lnTo>
                  <a:pt x="12493" y="5642"/>
                </a:lnTo>
                <a:lnTo>
                  <a:pt x="12480" y="5646"/>
                </a:lnTo>
                <a:lnTo>
                  <a:pt x="12468" y="5649"/>
                </a:lnTo>
                <a:lnTo>
                  <a:pt x="12454" y="5652"/>
                </a:lnTo>
                <a:lnTo>
                  <a:pt x="12442" y="5654"/>
                </a:lnTo>
                <a:lnTo>
                  <a:pt x="12416" y="5656"/>
                </a:lnTo>
                <a:lnTo>
                  <a:pt x="12390" y="5656"/>
                </a:lnTo>
                <a:lnTo>
                  <a:pt x="12365" y="5655"/>
                </a:lnTo>
                <a:lnTo>
                  <a:pt x="12340" y="5654"/>
                </a:lnTo>
                <a:lnTo>
                  <a:pt x="12316" y="5652"/>
                </a:lnTo>
                <a:lnTo>
                  <a:pt x="12292" y="5652"/>
                </a:lnTo>
                <a:lnTo>
                  <a:pt x="12280" y="5652"/>
                </a:lnTo>
                <a:lnTo>
                  <a:pt x="12270" y="5654"/>
                </a:lnTo>
                <a:lnTo>
                  <a:pt x="12259" y="5656"/>
                </a:lnTo>
                <a:lnTo>
                  <a:pt x="12249" y="5658"/>
                </a:lnTo>
                <a:lnTo>
                  <a:pt x="12238" y="5661"/>
                </a:lnTo>
                <a:lnTo>
                  <a:pt x="12229" y="5665"/>
                </a:lnTo>
                <a:lnTo>
                  <a:pt x="12219" y="5670"/>
                </a:lnTo>
                <a:lnTo>
                  <a:pt x="12211" y="5676"/>
                </a:lnTo>
                <a:lnTo>
                  <a:pt x="12202" y="5683"/>
                </a:lnTo>
                <a:lnTo>
                  <a:pt x="12194" y="5691"/>
                </a:lnTo>
                <a:lnTo>
                  <a:pt x="12187" y="5701"/>
                </a:lnTo>
                <a:lnTo>
                  <a:pt x="12180" y="5712"/>
                </a:lnTo>
                <a:lnTo>
                  <a:pt x="12213" y="5712"/>
                </a:lnTo>
                <a:lnTo>
                  <a:pt x="12245" y="5712"/>
                </a:lnTo>
                <a:lnTo>
                  <a:pt x="12279" y="5712"/>
                </a:lnTo>
                <a:lnTo>
                  <a:pt x="12312" y="5712"/>
                </a:lnTo>
                <a:lnTo>
                  <a:pt x="12331" y="5745"/>
                </a:lnTo>
                <a:lnTo>
                  <a:pt x="12354" y="5776"/>
                </a:lnTo>
                <a:lnTo>
                  <a:pt x="12377" y="5807"/>
                </a:lnTo>
                <a:lnTo>
                  <a:pt x="12401" y="5836"/>
                </a:lnTo>
                <a:lnTo>
                  <a:pt x="12427" y="5863"/>
                </a:lnTo>
                <a:lnTo>
                  <a:pt x="12453" y="5890"/>
                </a:lnTo>
                <a:lnTo>
                  <a:pt x="12480" y="5916"/>
                </a:lnTo>
                <a:lnTo>
                  <a:pt x="12509" y="5941"/>
                </a:lnTo>
                <a:lnTo>
                  <a:pt x="12538" y="5965"/>
                </a:lnTo>
                <a:lnTo>
                  <a:pt x="12568" y="5988"/>
                </a:lnTo>
                <a:lnTo>
                  <a:pt x="12598" y="6011"/>
                </a:lnTo>
                <a:lnTo>
                  <a:pt x="12628" y="6034"/>
                </a:lnTo>
                <a:lnTo>
                  <a:pt x="12691" y="6079"/>
                </a:lnTo>
                <a:lnTo>
                  <a:pt x="12753" y="6123"/>
                </a:lnTo>
                <a:lnTo>
                  <a:pt x="12815" y="6167"/>
                </a:lnTo>
                <a:lnTo>
                  <a:pt x="12876" y="6213"/>
                </a:lnTo>
                <a:lnTo>
                  <a:pt x="12905" y="6238"/>
                </a:lnTo>
                <a:lnTo>
                  <a:pt x="12935" y="6262"/>
                </a:lnTo>
                <a:lnTo>
                  <a:pt x="12962" y="6287"/>
                </a:lnTo>
                <a:lnTo>
                  <a:pt x="12989" y="6313"/>
                </a:lnTo>
                <a:lnTo>
                  <a:pt x="13016" y="6340"/>
                </a:lnTo>
                <a:lnTo>
                  <a:pt x="13041" y="6368"/>
                </a:lnTo>
                <a:lnTo>
                  <a:pt x="13065" y="6397"/>
                </a:lnTo>
                <a:lnTo>
                  <a:pt x="13088" y="6427"/>
                </a:lnTo>
                <a:lnTo>
                  <a:pt x="13110" y="6460"/>
                </a:lnTo>
                <a:lnTo>
                  <a:pt x="13130" y="6493"/>
                </a:lnTo>
                <a:lnTo>
                  <a:pt x="13148" y="6528"/>
                </a:lnTo>
                <a:lnTo>
                  <a:pt x="13165" y="6565"/>
                </a:lnTo>
                <a:lnTo>
                  <a:pt x="13164" y="6551"/>
                </a:lnTo>
                <a:lnTo>
                  <a:pt x="13164" y="6539"/>
                </a:lnTo>
                <a:lnTo>
                  <a:pt x="13166" y="6529"/>
                </a:lnTo>
                <a:lnTo>
                  <a:pt x="13169" y="6521"/>
                </a:lnTo>
                <a:lnTo>
                  <a:pt x="13174" y="6513"/>
                </a:lnTo>
                <a:lnTo>
                  <a:pt x="13180" y="6507"/>
                </a:lnTo>
                <a:lnTo>
                  <a:pt x="13189" y="6503"/>
                </a:lnTo>
                <a:lnTo>
                  <a:pt x="13197" y="6499"/>
                </a:lnTo>
                <a:lnTo>
                  <a:pt x="13241" y="6537"/>
                </a:lnTo>
                <a:lnTo>
                  <a:pt x="13284" y="6576"/>
                </a:lnTo>
                <a:lnTo>
                  <a:pt x="13326" y="6616"/>
                </a:lnTo>
                <a:lnTo>
                  <a:pt x="13368" y="6656"/>
                </a:lnTo>
                <a:lnTo>
                  <a:pt x="13410" y="6696"/>
                </a:lnTo>
                <a:lnTo>
                  <a:pt x="13452" y="6737"/>
                </a:lnTo>
                <a:lnTo>
                  <a:pt x="13494" y="6775"/>
                </a:lnTo>
                <a:lnTo>
                  <a:pt x="13538" y="6814"/>
                </a:lnTo>
                <a:lnTo>
                  <a:pt x="13582" y="6852"/>
                </a:lnTo>
                <a:lnTo>
                  <a:pt x="13628" y="6888"/>
                </a:lnTo>
                <a:lnTo>
                  <a:pt x="13651" y="6905"/>
                </a:lnTo>
                <a:lnTo>
                  <a:pt x="13676" y="6922"/>
                </a:lnTo>
                <a:lnTo>
                  <a:pt x="13701" y="6939"/>
                </a:lnTo>
                <a:lnTo>
                  <a:pt x="13726" y="6955"/>
                </a:lnTo>
                <a:lnTo>
                  <a:pt x="13751" y="6969"/>
                </a:lnTo>
                <a:lnTo>
                  <a:pt x="13777" y="6984"/>
                </a:lnTo>
                <a:lnTo>
                  <a:pt x="13805" y="6998"/>
                </a:lnTo>
                <a:lnTo>
                  <a:pt x="13833" y="7011"/>
                </a:lnTo>
                <a:lnTo>
                  <a:pt x="13861" y="7024"/>
                </a:lnTo>
                <a:lnTo>
                  <a:pt x="13891" y="7035"/>
                </a:lnTo>
                <a:lnTo>
                  <a:pt x="13921" y="7046"/>
                </a:lnTo>
                <a:lnTo>
                  <a:pt x="13951" y="7056"/>
                </a:lnTo>
                <a:lnTo>
                  <a:pt x="13937" y="7078"/>
                </a:lnTo>
                <a:lnTo>
                  <a:pt x="13922" y="7097"/>
                </a:lnTo>
                <a:lnTo>
                  <a:pt x="13905" y="7113"/>
                </a:lnTo>
                <a:lnTo>
                  <a:pt x="13889" y="7125"/>
                </a:lnTo>
                <a:lnTo>
                  <a:pt x="13872" y="7133"/>
                </a:lnTo>
                <a:lnTo>
                  <a:pt x="13853" y="7138"/>
                </a:lnTo>
                <a:lnTo>
                  <a:pt x="13834" y="7141"/>
                </a:lnTo>
                <a:lnTo>
                  <a:pt x="13815" y="7142"/>
                </a:lnTo>
                <a:lnTo>
                  <a:pt x="13795" y="7140"/>
                </a:lnTo>
                <a:lnTo>
                  <a:pt x="13775" y="7137"/>
                </a:lnTo>
                <a:lnTo>
                  <a:pt x="13754" y="7132"/>
                </a:lnTo>
                <a:lnTo>
                  <a:pt x="13733" y="7125"/>
                </a:lnTo>
                <a:lnTo>
                  <a:pt x="13711" y="7116"/>
                </a:lnTo>
                <a:lnTo>
                  <a:pt x="13689" y="7107"/>
                </a:lnTo>
                <a:lnTo>
                  <a:pt x="13667" y="7097"/>
                </a:lnTo>
                <a:lnTo>
                  <a:pt x="13644" y="7087"/>
                </a:lnTo>
                <a:lnTo>
                  <a:pt x="13598" y="7064"/>
                </a:lnTo>
                <a:lnTo>
                  <a:pt x="13551" y="7043"/>
                </a:lnTo>
                <a:lnTo>
                  <a:pt x="13527" y="7032"/>
                </a:lnTo>
                <a:lnTo>
                  <a:pt x="13502" y="7023"/>
                </a:lnTo>
                <a:lnTo>
                  <a:pt x="13478" y="7014"/>
                </a:lnTo>
                <a:lnTo>
                  <a:pt x="13454" y="7007"/>
                </a:lnTo>
                <a:lnTo>
                  <a:pt x="13430" y="7002"/>
                </a:lnTo>
                <a:lnTo>
                  <a:pt x="13406" y="6998"/>
                </a:lnTo>
                <a:lnTo>
                  <a:pt x="13382" y="6996"/>
                </a:lnTo>
                <a:lnTo>
                  <a:pt x="13358" y="6997"/>
                </a:lnTo>
                <a:lnTo>
                  <a:pt x="13333" y="6999"/>
                </a:lnTo>
                <a:lnTo>
                  <a:pt x="13310" y="7004"/>
                </a:lnTo>
                <a:lnTo>
                  <a:pt x="13286" y="7012"/>
                </a:lnTo>
                <a:lnTo>
                  <a:pt x="13263" y="7024"/>
                </a:lnTo>
                <a:lnTo>
                  <a:pt x="13266" y="7032"/>
                </a:lnTo>
                <a:lnTo>
                  <a:pt x="13271" y="7041"/>
                </a:lnTo>
                <a:lnTo>
                  <a:pt x="13276" y="7047"/>
                </a:lnTo>
                <a:lnTo>
                  <a:pt x="13281" y="7054"/>
                </a:lnTo>
                <a:lnTo>
                  <a:pt x="13287" y="7061"/>
                </a:lnTo>
                <a:lnTo>
                  <a:pt x="13292" y="7069"/>
                </a:lnTo>
                <a:lnTo>
                  <a:pt x="13293" y="7073"/>
                </a:lnTo>
                <a:lnTo>
                  <a:pt x="13295" y="7077"/>
                </a:lnTo>
                <a:lnTo>
                  <a:pt x="13296" y="7084"/>
                </a:lnTo>
                <a:lnTo>
                  <a:pt x="13296" y="7089"/>
                </a:lnTo>
                <a:lnTo>
                  <a:pt x="13275" y="7079"/>
                </a:lnTo>
                <a:lnTo>
                  <a:pt x="13257" y="7071"/>
                </a:lnTo>
                <a:lnTo>
                  <a:pt x="13240" y="7066"/>
                </a:lnTo>
                <a:lnTo>
                  <a:pt x="13224" y="7064"/>
                </a:lnTo>
                <a:lnTo>
                  <a:pt x="13210" y="7062"/>
                </a:lnTo>
                <a:lnTo>
                  <a:pt x="13196" y="7063"/>
                </a:lnTo>
                <a:lnTo>
                  <a:pt x="13183" y="7065"/>
                </a:lnTo>
                <a:lnTo>
                  <a:pt x="13172" y="7068"/>
                </a:lnTo>
                <a:lnTo>
                  <a:pt x="13160" y="7073"/>
                </a:lnTo>
                <a:lnTo>
                  <a:pt x="13148" y="7078"/>
                </a:lnTo>
                <a:lnTo>
                  <a:pt x="13136" y="7085"/>
                </a:lnTo>
                <a:lnTo>
                  <a:pt x="13124" y="7092"/>
                </a:lnTo>
                <a:lnTo>
                  <a:pt x="13097" y="7107"/>
                </a:lnTo>
                <a:lnTo>
                  <a:pt x="13066" y="7121"/>
                </a:lnTo>
                <a:lnTo>
                  <a:pt x="13069" y="7113"/>
                </a:lnTo>
                <a:lnTo>
                  <a:pt x="13069" y="7106"/>
                </a:lnTo>
                <a:lnTo>
                  <a:pt x="13069" y="7099"/>
                </a:lnTo>
                <a:lnTo>
                  <a:pt x="13066" y="7093"/>
                </a:lnTo>
                <a:lnTo>
                  <a:pt x="13063" y="7088"/>
                </a:lnTo>
                <a:lnTo>
                  <a:pt x="13058" y="7084"/>
                </a:lnTo>
                <a:lnTo>
                  <a:pt x="13050" y="7081"/>
                </a:lnTo>
                <a:lnTo>
                  <a:pt x="13043" y="7077"/>
                </a:lnTo>
                <a:lnTo>
                  <a:pt x="13034" y="7075"/>
                </a:lnTo>
                <a:lnTo>
                  <a:pt x="13024" y="7074"/>
                </a:lnTo>
                <a:lnTo>
                  <a:pt x="13013" y="7073"/>
                </a:lnTo>
                <a:lnTo>
                  <a:pt x="13002" y="7072"/>
                </a:lnTo>
                <a:lnTo>
                  <a:pt x="12977" y="7073"/>
                </a:lnTo>
                <a:lnTo>
                  <a:pt x="12951" y="7075"/>
                </a:lnTo>
                <a:lnTo>
                  <a:pt x="12923" y="7079"/>
                </a:lnTo>
                <a:lnTo>
                  <a:pt x="12895" y="7084"/>
                </a:lnTo>
                <a:lnTo>
                  <a:pt x="12868" y="7090"/>
                </a:lnTo>
                <a:lnTo>
                  <a:pt x="12842" y="7096"/>
                </a:lnTo>
                <a:lnTo>
                  <a:pt x="12818" y="7103"/>
                </a:lnTo>
                <a:lnTo>
                  <a:pt x="12798" y="7110"/>
                </a:lnTo>
                <a:lnTo>
                  <a:pt x="12783" y="7116"/>
                </a:lnTo>
                <a:lnTo>
                  <a:pt x="12771" y="7121"/>
                </a:lnTo>
                <a:lnTo>
                  <a:pt x="12792" y="7122"/>
                </a:lnTo>
                <a:lnTo>
                  <a:pt x="12810" y="7125"/>
                </a:lnTo>
                <a:lnTo>
                  <a:pt x="12826" y="7126"/>
                </a:lnTo>
                <a:lnTo>
                  <a:pt x="12838" y="7129"/>
                </a:lnTo>
                <a:lnTo>
                  <a:pt x="12859" y="7133"/>
                </a:lnTo>
                <a:lnTo>
                  <a:pt x="12876" y="7137"/>
                </a:lnTo>
                <a:lnTo>
                  <a:pt x="12884" y="7138"/>
                </a:lnTo>
                <a:lnTo>
                  <a:pt x="12892" y="7139"/>
                </a:lnTo>
                <a:lnTo>
                  <a:pt x="12901" y="7138"/>
                </a:lnTo>
                <a:lnTo>
                  <a:pt x="12911" y="7138"/>
                </a:lnTo>
                <a:lnTo>
                  <a:pt x="12921" y="7136"/>
                </a:lnTo>
                <a:lnTo>
                  <a:pt x="12935" y="7133"/>
                </a:lnTo>
                <a:lnTo>
                  <a:pt x="12949" y="7128"/>
                </a:lnTo>
                <a:lnTo>
                  <a:pt x="12967" y="7121"/>
                </a:lnTo>
                <a:lnTo>
                  <a:pt x="12964" y="7139"/>
                </a:lnTo>
                <a:lnTo>
                  <a:pt x="12962" y="7156"/>
                </a:lnTo>
                <a:lnTo>
                  <a:pt x="12962" y="7171"/>
                </a:lnTo>
                <a:lnTo>
                  <a:pt x="12963" y="7184"/>
                </a:lnTo>
                <a:lnTo>
                  <a:pt x="12965" y="7196"/>
                </a:lnTo>
                <a:lnTo>
                  <a:pt x="12967" y="7207"/>
                </a:lnTo>
                <a:lnTo>
                  <a:pt x="12972" y="7219"/>
                </a:lnTo>
                <a:lnTo>
                  <a:pt x="12976" y="7228"/>
                </a:lnTo>
                <a:lnTo>
                  <a:pt x="12984" y="7248"/>
                </a:lnTo>
                <a:lnTo>
                  <a:pt x="12992" y="7269"/>
                </a:lnTo>
                <a:lnTo>
                  <a:pt x="12996" y="7281"/>
                </a:lnTo>
                <a:lnTo>
                  <a:pt x="12998" y="7292"/>
                </a:lnTo>
                <a:lnTo>
                  <a:pt x="13000" y="7305"/>
                </a:lnTo>
                <a:lnTo>
                  <a:pt x="13000" y="7319"/>
                </a:lnTo>
                <a:lnTo>
                  <a:pt x="12980" y="7319"/>
                </a:lnTo>
                <a:lnTo>
                  <a:pt x="12959" y="7319"/>
                </a:lnTo>
                <a:lnTo>
                  <a:pt x="12939" y="7319"/>
                </a:lnTo>
                <a:lnTo>
                  <a:pt x="12918" y="7319"/>
                </a:lnTo>
                <a:lnTo>
                  <a:pt x="12898" y="7319"/>
                </a:lnTo>
                <a:lnTo>
                  <a:pt x="12877" y="7319"/>
                </a:lnTo>
                <a:lnTo>
                  <a:pt x="12857" y="7319"/>
                </a:lnTo>
                <a:lnTo>
                  <a:pt x="12836" y="7319"/>
                </a:lnTo>
                <a:lnTo>
                  <a:pt x="12842" y="7326"/>
                </a:lnTo>
                <a:lnTo>
                  <a:pt x="12848" y="7333"/>
                </a:lnTo>
                <a:lnTo>
                  <a:pt x="12852" y="7340"/>
                </a:lnTo>
                <a:lnTo>
                  <a:pt x="12855" y="7346"/>
                </a:lnTo>
                <a:lnTo>
                  <a:pt x="12856" y="7351"/>
                </a:lnTo>
                <a:lnTo>
                  <a:pt x="12857" y="7356"/>
                </a:lnTo>
                <a:lnTo>
                  <a:pt x="12857" y="7362"/>
                </a:lnTo>
                <a:lnTo>
                  <a:pt x="12856" y="7367"/>
                </a:lnTo>
                <a:lnTo>
                  <a:pt x="12848" y="7388"/>
                </a:lnTo>
                <a:lnTo>
                  <a:pt x="12836" y="7417"/>
                </a:lnTo>
                <a:lnTo>
                  <a:pt x="12847" y="7417"/>
                </a:lnTo>
                <a:lnTo>
                  <a:pt x="12856" y="7418"/>
                </a:lnTo>
                <a:lnTo>
                  <a:pt x="12866" y="7419"/>
                </a:lnTo>
                <a:lnTo>
                  <a:pt x="12874" y="7421"/>
                </a:lnTo>
                <a:lnTo>
                  <a:pt x="12881" y="7423"/>
                </a:lnTo>
                <a:lnTo>
                  <a:pt x="12889" y="7427"/>
                </a:lnTo>
                <a:lnTo>
                  <a:pt x="12895" y="7430"/>
                </a:lnTo>
                <a:lnTo>
                  <a:pt x="12901" y="7434"/>
                </a:lnTo>
                <a:lnTo>
                  <a:pt x="12908" y="7438"/>
                </a:lnTo>
                <a:lnTo>
                  <a:pt x="12913" y="7443"/>
                </a:lnTo>
                <a:lnTo>
                  <a:pt x="12917" y="7449"/>
                </a:lnTo>
                <a:lnTo>
                  <a:pt x="12921" y="7455"/>
                </a:lnTo>
                <a:lnTo>
                  <a:pt x="12925" y="7461"/>
                </a:lnTo>
                <a:lnTo>
                  <a:pt x="12928" y="7467"/>
                </a:lnTo>
                <a:lnTo>
                  <a:pt x="12932" y="7475"/>
                </a:lnTo>
                <a:lnTo>
                  <a:pt x="12935" y="7482"/>
                </a:lnTo>
                <a:lnTo>
                  <a:pt x="12943" y="7482"/>
                </a:lnTo>
                <a:lnTo>
                  <a:pt x="12952" y="7482"/>
                </a:lnTo>
                <a:lnTo>
                  <a:pt x="12959" y="7482"/>
                </a:lnTo>
                <a:lnTo>
                  <a:pt x="12967" y="7482"/>
                </a:lnTo>
                <a:lnTo>
                  <a:pt x="12968" y="7494"/>
                </a:lnTo>
                <a:lnTo>
                  <a:pt x="12969" y="7503"/>
                </a:lnTo>
                <a:lnTo>
                  <a:pt x="12972" y="7513"/>
                </a:lnTo>
                <a:lnTo>
                  <a:pt x="12974" y="7521"/>
                </a:lnTo>
                <a:lnTo>
                  <a:pt x="12977" y="7529"/>
                </a:lnTo>
                <a:lnTo>
                  <a:pt x="12980" y="7538"/>
                </a:lnTo>
                <a:lnTo>
                  <a:pt x="12984" y="7544"/>
                </a:lnTo>
                <a:lnTo>
                  <a:pt x="12989" y="7551"/>
                </a:lnTo>
                <a:lnTo>
                  <a:pt x="12999" y="7564"/>
                </a:lnTo>
                <a:lnTo>
                  <a:pt x="13010" y="7574"/>
                </a:lnTo>
                <a:lnTo>
                  <a:pt x="13023" y="7585"/>
                </a:lnTo>
                <a:lnTo>
                  <a:pt x="13037" y="7594"/>
                </a:lnTo>
                <a:lnTo>
                  <a:pt x="13064" y="7611"/>
                </a:lnTo>
                <a:lnTo>
                  <a:pt x="13091" y="7630"/>
                </a:lnTo>
                <a:lnTo>
                  <a:pt x="13103" y="7640"/>
                </a:lnTo>
                <a:lnTo>
                  <a:pt x="13114" y="7652"/>
                </a:lnTo>
                <a:lnTo>
                  <a:pt x="13119" y="7658"/>
                </a:lnTo>
                <a:lnTo>
                  <a:pt x="13124" y="7665"/>
                </a:lnTo>
                <a:lnTo>
                  <a:pt x="13128" y="7672"/>
                </a:lnTo>
                <a:lnTo>
                  <a:pt x="13131" y="7679"/>
                </a:lnTo>
                <a:lnTo>
                  <a:pt x="13139" y="7683"/>
                </a:lnTo>
                <a:lnTo>
                  <a:pt x="13145" y="7687"/>
                </a:lnTo>
                <a:lnTo>
                  <a:pt x="13149" y="7690"/>
                </a:lnTo>
                <a:lnTo>
                  <a:pt x="13151" y="7693"/>
                </a:lnTo>
                <a:lnTo>
                  <a:pt x="13152" y="7696"/>
                </a:lnTo>
                <a:lnTo>
                  <a:pt x="13152" y="7698"/>
                </a:lnTo>
                <a:lnTo>
                  <a:pt x="13150" y="7700"/>
                </a:lnTo>
                <a:lnTo>
                  <a:pt x="13148" y="7701"/>
                </a:lnTo>
                <a:lnTo>
                  <a:pt x="13146" y="7702"/>
                </a:lnTo>
                <a:lnTo>
                  <a:pt x="13143" y="7702"/>
                </a:lnTo>
                <a:lnTo>
                  <a:pt x="13139" y="7701"/>
                </a:lnTo>
                <a:lnTo>
                  <a:pt x="13137" y="7699"/>
                </a:lnTo>
                <a:lnTo>
                  <a:pt x="13134" y="7696"/>
                </a:lnTo>
                <a:lnTo>
                  <a:pt x="13132" y="7692"/>
                </a:lnTo>
                <a:lnTo>
                  <a:pt x="13131" y="7686"/>
                </a:lnTo>
                <a:lnTo>
                  <a:pt x="13131" y="7679"/>
                </a:lnTo>
                <a:lnTo>
                  <a:pt x="13101" y="7680"/>
                </a:lnTo>
                <a:lnTo>
                  <a:pt x="13070" y="7683"/>
                </a:lnTo>
                <a:lnTo>
                  <a:pt x="13055" y="7686"/>
                </a:lnTo>
                <a:lnTo>
                  <a:pt x="13042" y="7688"/>
                </a:lnTo>
                <a:lnTo>
                  <a:pt x="13028" y="7691"/>
                </a:lnTo>
                <a:lnTo>
                  <a:pt x="13017" y="7695"/>
                </a:lnTo>
                <a:lnTo>
                  <a:pt x="13005" y="7700"/>
                </a:lnTo>
                <a:lnTo>
                  <a:pt x="12996" y="7706"/>
                </a:lnTo>
                <a:lnTo>
                  <a:pt x="12986" y="7715"/>
                </a:lnTo>
                <a:lnTo>
                  <a:pt x="12979" y="7724"/>
                </a:lnTo>
                <a:lnTo>
                  <a:pt x="12977" y="7728"/>
                </a:lnTo>
                <a:lnTo>
                  <a:pt x="12974" y="7735"/>
                </a:lnTo>
                <a:lnTo>
                  <a:pt x="12972" y="7740"/>
                </a:lnTo>
                <a:lnTo>
                  <a:pt x="12969" y="7747"/>
                </a:lnTo>
                <a:lnTo>
                  <a:pt x="12968" y="7754"/>
                </a:lnTo>
                <a:lnTo>
                  <a:pt x="12967" y="7761"/>
                </a:lnTo>
                <a:lnTo>
                  <a:pt x="12967" y="7769"/>
                </a:lnTo>
                <a:lnTo>
                  <a:pt x="12967" y="7778"/>
                </a:lnTo>
                <a:lnTo>
                  <a:pt x="12977" y="7775"/>
                </a:lnTo>
                <a:lnTo>
                  <a:pt x="12985" y="7773"/>
                </a:lnTo>
                <a:lnTo>
                  <a:pt x="12994" y="7771"/>
                </a:lnTo>
                <a:lnTo>
                  <a:pt x="13002" y="7773"/>
                </a:lnTo>
                <a:lnTo>
                  <a:pt x="13009" y="7774"/>
                </a:lnTo>
                <a:lnTo>
                  <a:pt x="13017" y="7776"/>
                </a:lnTo>
                <a:lnTo>
                  <a:pt x="13023" y="7779"/>
                </a:lnTo>
                <a:lnTo>
                  <a:pt x="13029" y="7783"/>
                </a:lnTo>
                <a:lnTo>
                  <a:pt x="13036" y="7787"/>
                </a:lnTo>
                <a:lnTo>
                  <a:pt x="13041" y="7794"/>
                </a:lnTo>
                <a:lnTo>
                  <a:pt x="13046" y="7799"/>
                </a:lnTo>
                <a:lnTo>
                  <a:pt x="13051" y="7805"/>
                </a:lnTo>
                <a:lnTo>
                  <a:pt x="13055" y="7812"/>
                </a:lnTo>
                <a:lnTo>
                  <a:pt x="13059" y="7820"/>
                </a:lnTo>
                <a:lnTo>
                  <a:pt x="13063" y="7827"/>
                </a:lnTo>
                <a:lnTo>
                  <a:pt x="13065" y="7835"/>
                </a:lnTo>
                <a:lnTo>
                  <a:pt x="13067" y="7843"/>
                </a:lnTo>
                <a:lnTo>
                  <a:pt x="13069" y="7851"/>
                </a:lnTo>
                <a:lnTo>
                  <a:pt x="13070" y="7860"/>
                </a:lnTo>
                <a:lnTo>
                  <a:pt x="13071" y="7868"/>
                </a:lnTo>
                <a:lnTo>
                  <a:pt x="13071" y="7876"/>
                </a:lnTo>
                <a:lnTo>
                  <a:pt x="13071" y="7884"/>
                </a:lnTo>
                <a:lnTo>
                  <a:pt x="13070" y="7892"/>
                </a:lnTo>
                <a:lnTo>
                  <a:pt x="13068" y="7899"/>
                </a:lnTo>
                <a:lnTo>
                  <a:pt x="13066" y="7907"/>
                </a:lnTo>
                <a:lnTo>
                  <a:pt x="13064" y="7913"/>
                </a:lnTo>
                <a:lnTo>
                  <a:pt x="13060" y="7919"/>
                </a:lnTo>
                <a:lnTo>
                  <a:pt x="13055" y="7926"/>
                </a:lnTo>
                <a:lnTo>
                  <a:pt x="13051" y="7931"/>
                </a:lnTo>
                <a:lnTo>
                  <a:pt x="13046" y="7935"/>
                </a:lnTo>
                <a:lnTo>
                  <a:pt x="13040" y="7938"/>
                </a:lnTo>
                <a:lnTo>
                  <a:pt x="13033" y="7941"/>
                </a:lnTo>
                <a:lnTo>
                  <a:pt x="13031" y="7935"/>
                </a:lnTo>
                <a:lnTo>
                  <a:pt x="13028" y="7930"/>
                </a:lnTo>
                <a:lnTo>
                  <a:pt x="13024" y="7926"/>
                </a:lnTo>
                <a:lnTo>
                  <a:pt x="13020" y="7922"/>
                </a:lnTo>
                <a:lnTo>
                  <a:pt x="13009" y="7916"/>
                </a:lnTo>
                <a:lnTo>
                  <a:pt x="12998" y="7912"/>
                </a:lnTo>
                <a:lnTo>
                  <a:pt x="12991" y="7909"/>
                </a:lnTo>
                <a:lnTo>
                  <a:pt x="12986" y="7907"/>
                </a:lnTo>
                <a:lnTo>
                  <a:pt x="12981" y="7904"/>
                </a:lnTo>
                <a:lnTo>
                  <a:pt x="12977" y="7899"/>
                </a:lnTo>
                <a:lnTo>
                  <a:pt x="12973" y="7895"/>
                </a:lnTo>
                <a:lnTo>
                  <a:pt x="12970" y="7890"/>
                </a:lnTo>
                <a:lnTo>
                  <a:pt x="12968" y="7884"/>
                </a:lnTo>
                <a:lnTo>
                  <a:pt x="12967" y="7876"/>
                </a:lnTo>
                <a:lnTo>
                  <a:pt x="12976" y="7873"/>
                </a:lnTo>
                <a:lnTo>
                  <a:pt x="12981" y="7870"/>
                </a:lnTo>
                <a:lnTo>
                  <a:pt x="12984" y="7866"/>
                </a:lnTo>
                <a:lnTo>
                  <a:pt x="12986" y="7863"/>
                </a:lnTo>
                <a:lnTo>
                  <a:pt x="12986" y="7859"/>
                </a:lnTo>
                <a:lnTo>
                  <a:pt x="12985" y="7853"/>
                </a:lnTo>
                <a:lnTo>
                  <a:pt x="12983" y="7848"/>
                </a:lnTo>
                <a:lnTo>
                  <a:pt x="12981" y="7843"/>
                </a:lnTo>
                <a:lnTo>
                  <a:pt x="12975" y="7829"/>
                </a:lnTo>
                <a:lnTo>
                  <a:pt x="12969" y="7814"/>
                </a:lnTo>
                <a:lnTo>
                  <a:pt x="12967" y="7806"/>
                </a:lnTo>
                <a:lnTo>
                  <a:pt x="12966" y="7798"/>
                </a:lnTo>
                <a:lnTo>
                  <a:pt x="12966" y="7787"/>
                </a:lnTo>
                <a:lnTo>
                  <a:pt x="12967" y="7778"/>
                </a:lnTo>
                <a:lnTo>
                  <a:pt x="12959" y="7778"/>
                </a:lnTo>
                <a:lnTo>
                  <a:pt x="12952" y="7778"/>
                </a:lnTo>
                <a:lnTo>
                  <a:pt x="12943" y="7778"/>
                </a:lnTo>
                <a:lnTo>
                  <a:pt x="12935" y="7778"/>
                </a:lnTo>
                <a:lnTo>
                  <a:pt x="12927" y="7760"/>
                </a:lnTo>
                <a:lnTo>
                  <a:pt x="12921" y="7742"/>
                </a:lnTo>
                <a:lnTo>
                  <a:pt x="12916" y="7724"/>
                </a:lnTo>
                <a:lnTo>
                  <a:pt x="12912" y="7705"/>
                </a:lnTo>
                <a:lnTo>
                  <a:pt x="12909" y="7687"/>
                </a:lnTo>
                <a:lnTo>
                  <a:pt x="12906" y="7668"/>
                </a:lnTo>
                <a:lnTo>
                  <a:pt x="12905" y="7649"/>
                </a:lnTo>
                <a:lnTo>
                  <a:pt x="12904" y="7630"/>
                </a:lnTo>
                <a:lnTo>
                  <a:pt x="12905" y="7611"/>
                </a:lnTo>
                <a:lnTo>
                  <a:pt x="12906" y="7592"/>
                </a:lnTo>
                <a:lnTo>
                  <a:pt x="12909" y="7573"/>
                </a:lnTo>
                <a:lnTo>
                  <a:pt x="12912" y="7554"/>
                </a:lnTo>
                <a:lnTo>
                  <a:pt x="12916" y="7537"/>
                </a:lnTo>
                <a:lnTo>
                  <a:pt x="12921" y="7518"/>
                </a:lnTo>
                <a:lnTo>
                  <a:pt x="12927" y="7500"/>
                </a:lnTo>
                <a:lnTo>
                  <a:pt x="12935" y="7482"/>
                </a:lnTo>
                <a:lnTo>
                  <a:pt x="12924" y="7482"/>
                </a:lnTo>
                <a:lnTo>
                  <a:pt x="12915" y="7482"/>
                </a:lnTo>
                <a:lnTo>
                  <a:pt x="12906" y="7480"/>
                </a:lnTo>
                <a:lnTo>
                  <a:pt x="12897" y="7479"/>
                </a:lnTo>
                <a:lnTo>
                  <a:pt x="12890" y="7476"/>
                </a:lnTo>
                <a:lnTo>
                  <a:pt x="12882" y="7474"/>
                </a:lnTo>
                <a:lnTo>
                  <a:pt x="12876" y="7470"/>
                </a:lnTo>
                <a:lnTo>
                  <a:pt x="12870" y="7465"/>
                </a:lnTo>
                <a:lnTo>
                  <a:pt x="12863" y="7461"/>
                </a:lnTo>
                <a:lnTo>
                  <a:pt x="12858" y="7456"/>
                </a:lnTo>
                <a:lnTo>
                  <a:pt x="12854" y="7451"/>
                </a:lnTo>
                <a:lnTo>
                  <a:pt x="12850" y="7444"/>
                </a:lnTo>
                <a:lnTo>
                  <a:pt x="12846" y="7438"/>
                </a:lnTo>
                <a:lnTo>
                  <a:pt x="12842" y="7432"/>
                </a:lnTo>
                <a:lnTo>
                  <a:pt x="12839" y="7424"/>
                </a:lnTo>
                <a:lnTo>
                  <a:pt x="12836" y="7417"/>
                </a:lnTo>
                <a:lnTo>
                  <a:pt x="12835" y="7432"/>
                </a:lnTo>
                <a:lnTo>
                  <a:pt x="12835" y="7452"/>
                </a:lnTo>
                <a:lnTo>
                  <a:pt x="12836" y="7475"/>
                </a:lnTo>
                <a:lnTo>
                  <a:pt x="12839" y="7502"/>
                </a:lnTo>
                <a:lnTo>
                  <a:pt x="12843" y="7531"/>
                </a:lnTo>
                <a:lnTo>
                  <a:pt x="12848" y="7563"/>
                </a:lnTo>
                <a:lnTo>
                  <a:pt x="12854" y="7595"/>
                </a:lnTo>
                <a:lnTo>
                  <a:pt x="12860" y="7630"/>
                </a:lnTo>
                <a:lnTo>
                  <a:pt x="12869" y="7665"/>
                </a:lnTo>
                <a:lnTo>
                  <a:pt x="12877" y="7700"/>
                </a:lnTo>
                <a:lnTo>
                  <a:pt x="12885" y="7734"/>
                </a:lnTo>
                <a:lnTo>
                  <a:pt x="12895" y="7767"/>
                </a:lnTo>
                <a:lnTo>
                  <a:pt x="12904" y="7798"/>
                </a:lnTo>
                <a:lnTo>
                  <a:pt x="12915" y="7827"/>
                </a:lnTo>
                <a:lnTo>
                  <a:pt x="12924" y="7853"/>
                </a:lnTo>
                <a:lnTo>
                  <a:pt x="12935" y="7876"/>
                </a:lnTo>
                <a:lnTo>
                  <a:pt x="12931" y="7879"/>
                </a:lnTo>
                <a:lnTo>
                  <a:pt x="12926" y="7884"/>
                </a:lnTo>
                <a:lnTo>
                  <a:pt x="12921" y="7887"/>
                </a:lnTo>
                <a:lnTo>
                  <a:pt x="12916" y="7890"/>
                </a:lnTo>
                <a:lnTo>
                  <a:pt x="12904" y="7895"/>
                </a:lnTo>
                <a:lnTo>
                  <a:pt x="12892" y="7898"/>
                </a:lnTo>
                <a:lnTo>
                  <a:pt x="12866" y="7905"/>
                </a:lnTo>
                <a:lnTo>
                  <a:pt x="12838" y="7911"/>
                </a:lnTo>
                <a:lnTo>
                  <a:pt x="12826" y="7914"/>
                </a:lnTo>
                <a:lnTo>
                  <a:pt x="12813" y="7918"/>
                </a:lnTo>
                <a:lnTo>
                  <a:pt x="12802" y="7924"/>
                </a:lnTo>
                <a:lnTo>
                  <a:pt x="12792" y="7930"/>
                </a:lnTo>
                <a:lnTo>
                  <a:pt x="12788" y="7934"/>
                </a:lnTo>
                <a:lnTo>
                  <a:pt x="12784" y="7938"/>
                </a:lnTo>
                <a:lnTo>
                  <a:pt x="12779" y="7942"/>
                </a:lnTo>
                <a:lnTo>
                  <a:pt x="12777" y="7948"/>
                </a:lnTo>
                <a:lnTo>
                  <a:pt x="12774" y="7954"/>
                </a:lnTo>
                <a:lnTo>
                  <a:pt x="12772" y="7960"/>
                </a:lnTo>
                <a:lnTo>
                  <a:pt x="12771" y="7967"/>
                </a:lnTo>
                <a:lnTo>
                  <a:pt x="12771" y="7974"/>
                </a:lnTo>
                <a:lnTo>
                  <a:pt x="12793" y="7971"/>
                </a:lnTo>
                <a:lnTo>
                  <a:pt x="12813" y="7969"/>
                </a:lnTo>
                <a:lnTo>
                  <a:pt x="12831" y="7969"/>
                </a:lnTo>
                <a:lnTo>
                  <a:pt x="12848" y="7971"/>
                </a:lnTo>
                <a:lnTo>
                  <a:pt x="12862" y="7975"/>
                </a:lnTo>
                <a:lnTo>
                  <a:pt x="12876" y="7980"/>
                </a:lnTo>
                <a:lnTo>
                  <a:pt x="12888" y="7986"/>
                </a:lnTo>
                <a:lnTo>
                  <a:pt x="12897" y="7995"/>
                </a:lnTo>
                <a:lnTo>
                  <a:pt x="12906" y="8005"/>
                </a:lnTo>
                <a:lnTo>
                  <a:pt x="12914" y="8016"/>
                </a:lnTo>
                <a:lnTo>
                  <a:pt x="12920" y="8028"/>
                </a:lnTo>
                <a:lnTo>
                  <a:pt x="12924" y="8042"/>
                </a:lnTo>
                <a:lnTo>
                  <a:pt x="12928" y="8057"/>
                </a:lnTo>
                <a:lnTo>
                  <a:pt x="12932" y="8071"/>
                </a:lnTo>
                <a:lnTo>
                  <a:pt x="12934" y="8088"/>
                </a:lnTo>
                <a:lnTo>
                  <a:pt x="12935" y="8105"/>
                </a:lnTo>
                <a:lnTo>
                  <a:pt x="12965" y="8127"/>
                </a:lnTo>
                <a:lnTo>
                  <a:pt x="12995" y="8149"/>
                </a:lnTo>
                <a:lnTo>
                  <a:pt x="13023" y="8173"/>
                </a:lnTo>
                <a:lnTo>
                  <a:pt x="13052" y="8197"/>
                </a:lnTo>
                <a:lnTo>
                  <a:pt x="13082" y="8221"/>
                </a:lnTo>
                <a:lnTo>
                  <a:pt x="13112" y="8246"/>
                </a:lnTo>
                <a:lnTo>
                  <a:pt x="13145" y="8271"/>
                </a:lnTo>
                <a:lnTo>
                  <a:pt x="13178" y="8294"/>
                </a:lnTo>
                <a:lnTo>
                  <a:pt x="13195" y="8304"/>
                </a:lnTo>
                <a:lnTo>
                  <a:pt x="13214" y="8315"/>
                </a:lnTo>
                <a:lnTo>
                  <a:pt x="13232" y="8325"/>
                </a:lnTo>
                <a:lnTo>
                  <a:pt x="13252" y="8336"/>
                </a:lnTo>
                <a:lnTo>
                  <a:pt x="13272" y="8344"/>
                </a:lnTo>
                <a:lnTo>
                  <a:pt x="13293" y="8353"/>
                </a:lnTo>
                <a:lnTo>
                  <a:pt x="13315" y="8362"/>
                </a:lnTo>
                <a:lnTo>
                  <a:pt x="13338" y="8369"/>
                </a:lnTo>
                <a:lnTo>
                  <a:pt x="13361" y="8375"/>
                </a:lnTo>
                <a:lnTo>
                  <a:pt x="13386" y="8382"/>
                </a:lnTo>
                <a:lnTo>
                  <a:pt x="13411" y="8387"/>
                </a:lnTo>
                <a:lnTo>
                  <a:pt x="13438" y="8392"/>
                </a:lnTo>
                <a:lnTo>
                  <a:pt x="13467" y="8395"/>
                </a:lnTo>
                <a:lnTo>
                  <a:pt x="13496" y="8398"/>
                </a:lnTo>
                <a:lnTo>
                  <a:pt x="13527" y="8400"/>
                </a:lnTo>
                <a:lnTo>
                  <a:pt x="13558" y="8401"/>
                </a:lnTo>
                <a:lnTo>
                  <a:pt x="13558" y="8416"/>
                </a:lnTo>
                <a:lnTo>
                  <a:pt x="13557" y="8431"/>
                </a:lnTo>
                <a:lnTo>
                  <a:pt x="13555" y="8445"/>
                </a:lnTo>
                <a:lnTo>
                  <a:pt x="13552" y="8455"/>
                </a:lnTo>
                <a:lnTo>
                  <a:pt x="13548" y="8466"/>
                </a:lnTo>
                <a:lnTo>
                  <a:pt x="13542" y="8473"/>
                </a:lnTo>
                <a:lnTo>
                  <a:pt x="13536" y="8480"/>
                </a:lnTo>
                <a:lnTo>
                  <a:pt x="13529" y="8484"/>
                </a:lnTo>
                <a:lnTo>
                  <a:pt x="13521" y="8488"/>
                </a:lnTo>
                <a:lnTo>
                  <a:pt x="13513" y="8490"/>
                </a:lnTo>
                <a:lnTo>
                  <a:pt x="13505" y="8490"/>
                </a:lnTo>
                <a:lnTo>
                  <a:pt x="13496" y="8489"/>
                </a:lnTo>
                <a:lnTo>
                  <a:pt x="13487" y="8486"/>
                </a:lnTo>
                <a:lnTo>
                  <a:pt x="13478" y="8480"/>
                </a:lnTo>
                <a:lnTo>
                  <a:pt x="13469" y="8474"/>
                </a:lnTo>
                <a:lnTo>
                  <a:pt x="13459" y="8466"/>
                </a:lnTo>
                <a:lnTo>
                  <a:pt x="13459" y="8499"/>
                </a:lnTo>
                <a:lnTo>
                  <a:pt x="13459" y="8532"/>
                </a:lnTo>
                <a:lnTo>
                  <a:pt x="13459" y="8564"/>
                </a:lnTo>
                <a:lnTo>
                  <a:pt x="13459" y="8597"/>
                </a:lnTo>
                <a:lnTo>
                  <a:pt x="13427" y="8597"/>
                </a:lnTo>
                <a:lnTo>
                  <a:pt x="13394" y="8597"/>
                </a:lnTo>
                <a:lnTo>
                  <a:pt x="13361" y="8597"/>
                </a:lnTo>
                <a:lnTo>
                  <a:pt x="13328" y="8597"/>
                </a:lnTo>
                <a:lnTo>
                  <a:pt x="13325" y="8605"/>
                </a:lnTo>
                <a:lnTo>
                  <a:pt x="13321" y="8610"/>
                </a:lnTo>
                <a:lnTo>
                  <a:pt x="13318" y="8614"/>
                </a:lnTo>
                <a:lnTo>
                  <a:pt x="13315" y="8617"/>
                </a:lnTo>
                <a:lnTo>
                  <a:pt x="13311" y="8618"/>
                </a:lnTo>
                <a:lnTo>
                  <a:pt x="13309" y="8618"/>
                </a:lnTo>
                <a:lnTo>
                  <a:pt x="13307" y="8616"/>
                </a:lnTo>
                <a:lnTo>
                  <a:pt x="13306" y="8613"/>
                </a:lnTo>
                <a:lnTo>
                  <a:pt x="13305" y="8611"/>
                </a:lnTo>
                <a:lnTo>
                  <a:pt x="13305" y="8608"/>
                </a:lnTo>
                <a:lnTo>
                  <a:pt x="13306" y="8605"/>
                </a:lnTo>
                <a:lnTo>
                  <a:pt x="13308" y="8602"/>
                </a:lnTo>
                <a:lnTo>
                  <a:pt x="13311" y="8600"/>
                </a:lnTo>
                <a:lnTo>
                  <a:pt x="13316" y="8598"/>
                </a:lnTo>
                <a:lnTo>
                  <a:pt x="13322" y="8597"/>
                </a:lnTo>
                <a:lnTo>
                  <a:pt x="13328" y="8597"/>
                </a:lnTo>
                <a:lnTo>
                  <a:pt x="13317" y="8576"/>
                </a:lnTo>
                <a:lnTo>
                  <a:pt x="13305" y="8558"/>
                </a:lnTo>
                <a:lnTo>
                  <a:pt x="13294" y="8543"/>
                </a:lnTo>
                <a:lnTo>
                  <a:pt x="13282" y="8532"/>
                </a:lnTo>
                <a:lnTo>
                  <a:pt x="13271" y="8523"/>
                </a:lnTo>
                <a:lnTo>
                  <a:pt x="13258" y="8516"/>
                </a:lnTo>
                <a:lnTo>
                  <a:pt x="13246" y="8511"/>
                </a:lnTo>
                <a:lnTo>
                  <a:pt x="13233" y="8506"/>
                </a:lnTo>
                <a:lnTo>
                  <a:pt x="13205" y="8500"/>
                </a:lnTo>
                <a:lnTo>
                  <a:pt x="13175" y="8494"/>
                </a:lnTo>
                <a:lnTo>
                  <a:pt x="13157" y="8490"/>
                </a:lnTo>
                <a:lnTo>
                  <a:pt x="13139" y="8483"/>
                </a:lnTo>
                <a:lnTo>
                  <a:pt x="13119" y="8476"/>
                </a:lnTo>
                <a:lnTo>
                  <a:pt x="13098" y="8466"/>
                </a:lnTo>
                <a:lnTo>
                  <a:pt x="13110" y="8460"/>
                </a:lnTo>
                <a:lnTo>
                  <a:pt x="13120" y="8455"/>
                </a:lnTo>
                <a:lnTo>
                  <a:pt x="13131" y="8449"/>
                </a:lnTo>
                <a:lnTo>
                  <a:pt x="13139" y="8441"/>
                </a:lnTo>
                <a:lnTo>
                  <a:pt x="13148" y="8433"/>
                </a:lnTo>
                <a:lnTo>
                  <a:pt x="13155" y="8424"/>
                </a:lnTo>
                <a:lnTo>
                  <a:pt x="13158" y="8418"/>
                </a:lnTo>
                <a:lnTo>
                  <a:pt x="13160" y="8413"/>
                </a:lnTo>
                <a:lnTo>
                  <a:pt x="13162" y="8407"/>
                </a:lnTo>
                <a:lnTo>
                  <a:pt x="13165" y="8401"/>
                </a:lnTo>
                <a:lnTo>
                  <a:pt x="13144" y="8400"/>
                </a:lnTo>
                <a:lnTo>
                  <a:pt x="13125" y="8398"/>
                </a:lnTo>
                <a:lnTo>
                  <a:pt x="13110" y="8396"/>
                </a:lnTo>
                <a:lnTo>
                  <a:pt x="13096" y="8394"/>
                </a:lnTo>
                <a:lnTo>
                  <a:pt x="13075" y="8389"/>
                </a:lnTo>
                <a:lnTo>
                  <a:pt x="13059" y="8386"/>
                </a:lnTo>
                <a:lnTo>
                  <a:pt x="13051" y="8384"/>
                </a:lnTo>
                <a:lnTo>
                  <a:pt x="13043" y="8384"/>
                </a:lnTo>
                <a:lnTo>
                  <a:pt x="13034" y="8384"/>
                </a:lnTo>
                <a:lnTo>
                  <a:pt x="13025" y="8385"/>
                </a:lnTo>
                <a:lnTo>
                  <a:pt x="13013" y="8387"/>
                </a:lnTo>
                <a:lnTo>
                  <a:pt x="13001" y="8390"/>
                </a:lnTo>
                <a:lnTo>
                  <a:pt x="12985" y="8394"/>
                </a:lnTo>
                <a:lnTo>
                  <a:pt x="12967" y="8401"/>
                </a:lnTo>
                <a:lnTo>
                  <a:pt x="12969" y="8387"/>
                </a:lnTo>
                <a:lnTo>
                  <a:pt x="12968" y="8374"/>
                </a:lnTo>
                <a:lnTo>
                  <a:pt x="12967" y="8364"/>
                </a:lnTo>
                <a:lnTo>
                  <a:pt x="12964" y="8354"/>
                </a:lnTo>
                <a:lnTo>
                  <a:pt x="12960" y="8346"/>
                </a:lnTo>
                <a:lnTo>
                  <a:pt x="12956" y="8339"/>
                </a:lnTo>
                <a:lnTo>
                  <a:pt x="12951" y="8331"/>
                </a:lnTo>
                <a:lnTo>
                  <a:pt x="12946" y="8324"/>
                </a:lnTo>
                <a:lnTo>
                  <a:pt x="12941" y="8316"/>
                </a:lnTo>
                <a:lnTo>
                  <a:pt x="12937" y="8308"/>
                </a:lnTo>
                <a:lnTo>
                  <a:pt x="12933" y="8300"/>
                </a:lnTo>
                <a:lnTo>
                  <a:pt x="12931" y="8290"/>
                </a:lnTo>
                <a:lnTo>
                  <a:pt x="12928" y="8279"/>
                </a:lnTo>
                <a:lnTo>
                  <a:pt x="12928" y="8267"/>
                </a:lnTo>
                <a:lnTo>
                  <a:pt x="12931" y="8253"/>
                </a:lnTo>
                <a:lnTo>
                  <a:pt x="12935" y="8237"/>
                </a:lnTo>
                <a:lnTo>
                  <a:pt x="12924" y="8241"/>
                </a:lnTo>
                <a:lnTo>
                  <a:pt x="12915" y="8242"/>
                </a:lnTo>
                <a:lnTo>
                  <a:pt x="12908" y="8242"/>
                </a:lnTo>
                <a:lnTo>
                  <a:pt x="12901" y="8240"/>
                </a:lnTo>
                <a:lnTo>
                  <a:pt x="12895" y="8235"/>
                </a:lnTo>
                <a:lnTo>
                  <a:pt x="12891" y="8229"/>
                </a:lnTo>
                <a:lnTo>
                  <a:pt x="12887" y="8221"/>
                </a:lnTo>
                <a:lnTo>
                  <a:pt x="12883" y="8212"/>
                </a:lnTo>
                <a:lnTo>
                  <a:pt x="12880" y="8201"/>
                </a:lnTo>
                <a:lnTo>
                  <a:pt x="12878" y="8190"/>
                </a:lnTo>
                <a:lnTo>
                  <a:pt x="12877" y="8177"/>
                </a:lnTo>
                <a:lnTo>
                  <a:pt x="12875" y="8164"/>
                </a:lnTo>
                <a:lnTo>
                  <a:pt x="12873" y="8136"/>
                </a:lnTo>
                <a:lnTo>
                  <a:pt x="12872" y="8108"/>
                </a:lnTo>
                <a:lnTo>
                  <a:pt x="12869" y="8081"/>
                </a:lnTo>
                <a:lnTo>
                  <a:pt x="12866" y="8057"/>
                </a:lnTo>
                <a:lnTo>
                  <a:pt x="12862" y="8045"/>
                </a:lnTo>
                <a:lnTo>
                  <a:pt x="12859" y="8036"/>
                </a:lnTo>
                <a:lnTo>
                  <a:pt x="12855" y="8027"/>
                </a:lnTo>
                <a:lnTo>
                  <a:pt x="12851" y="8020"/>
                </a:lnTo>
                <a:lnTo>
                  <a:pt x="12845" y="8015"/>
                </a:lnTo>
                <a:lnTo>
                  <a:pt x="12838" y="8012"/>
                </a:lnTo>
                <a:lnTo>
                  <a:pt x="12830" y="8009"/>
                </a:lnTo>
                <a:lnTo>
                  <a:pt x="12821" y="8011"/>
                </a:lnTo>
                <a:lnTo>
                  <a:pt x="12811" y="8014"/>
                </a:lnTo>
                <a:lnTo>
                  <a:pt x="12799" y="8020"/>
                </a:lnTo>
                <a:lnTo>
                  <a:pt x="12786" y="8028"/>
                </a:lnTo>
                <a:lnTo>
                  <a:pt x="12771" y="8040"/>
                </a:lnTo>
                <a:lnTo>
                  <a:pt x="12778" y="8036"/>
                </a:lnTo>
                <a:lnTo>
                  <a:pt x="12785" y="8033"/>
                </a:lnTo>
                <a:lnTo>
                  <a:pt x="12792" y="8030"/>
                </a:lnTo>
                <a:lnTo>
                  <a:pt x="12798" y="8030"/>
                </a:lnTo>
                <a:lnTo>
                  <a:pt x="12804" y="8030"/>
                </a:lnTo>
                <a:lnTo>
                  <a:pt x="12809" y="8032"/>
                </a:lnTo>
                <a:lnTo>
                  <a:pt x="12814" y="8033"/>
                </a:lnTo>
                <a:lnTo>
                  <a:pt x="12818" y="8036"/>
                </a:lnTo>
                <a:lnTo>
                  <a:pt x="12823" y="8039"/>
                </a:lnTo>
                <a:lnTo>
                  <a:pt x="12827" y="8043"/>
                </a:lnTo>
                <a:lnTo>
                  <a:pt x="12830" y="8047"/>
                </a:lnTo>
                <a:lnTo>
                  <a:pt x="12833" y="8052"/>
                </a:lnTo>
                <a:lnTo>
                  <a:pt x="12838" y="8063"/>
                </a:lnTo>
                <a:lnTo>
                  <a:pt x="12841" y="8074"/>
                </a:lnTo>
                <a:lnTo>
                  <a:pt x="12842" y="8087"/>
                </a:lnTo>
                <a:lnTo>
                  <a:pt x="12842" y="8100"/>
                </a:lnTo>
                <a:lnTo>
                  <a:pt x="12840" y="8111"/>
                </a:lnTo>
                <a:lnTo>
                  <a:pt x="12836" y="8121"/>
                </a:lnTo>
                <a:lnTo>
                  <a:pt x="12834" y="8126"/>
                </a:lnTo>
                <a:lnTo>
                  <a:pt x="12831" y="8129"/>
                </a:lnTo>
                <a:lnTo>
                  <a:pt x="12828" y="8133"/>
                </a:lnTo>
                <a:lnTo>
                  <a:pt x="12824" y="8135"/>
                </a:lnTo>
                <a:lnTo>
                  <a:pt x="12819" y="8137"/>
                </a:lnTo>
                <a:lnTo>
                  <a:pt x="12814" y="8138"/>
                </a:lnTo>
                <a:lnTo>
                  <a:pt x="12809" y="8138"/>
                </a:lnTo>
                <a:lnTo>
                  <a:pt x="12804" y="8138"/>
                </a:lnTo>
                <a:lnTo>
                  <a:pt x="12797" y="8130"/>
                </a:lnTo>
                <a:lnTo>
                  <a:pt x="12791" y="8122"/>
                </a:lnTo>
                <a:lnTo>
                  <a:pt x="12783" y="8115"/>
                </a:lnTo>
                <a:lnTo>
                  <a:pt x="12774" y="8110"/>
                </a:lnTo>
                <a:lnTo>
                  <a:pt x="12765" y="8105"/>
                </a:lnTo>
                <a:lnTo>
                  <a:pt x="12754" y="8101"/>
                </a:lnTo>
                <a:lnTo>
                  <a:pt x="12744" y="8098"/>
                </a:lnTo>
                <a:lnTo>
                  <a:pt x="12733" y="8093"/>
                </a:lnTo>
                <a:lnTo>
                  <a:pt x="12709" y="8088"/>
                </a:lnTo>
                <a:lnTo>
                  <a:pt x="12686" y="8084"/>
                </a:lnTo>
                <a:lnTo>
                  <a:pt x="12662" y="8079"/>
                </a:lnTo>
                <a:lnTo>
                  <a:pt x="12639" y="8072"/>
                </a:lnTo>
                <a:lnTo>
                  <a:pt x="12639" y="8087"/>
                </a:lnTo>
                <a:lnTo>
                  <a:pt x="12639" y="8099"/>
                </a:lnTo>
                <a:lnTo>
                  <a:pt x="12638" y="8107"/>
                </a:lnTo>
                <a:lnTo>
                  <a:pt x="12636" y="8114"/>
                </a:lnTo>
                <a:lnTo>
                  <a:pt x="12634" y="8119"/>
                </a:lnTo>
                <a:lnTo>
                  <a:pt x="12631" y="8122"/>
                </a:lnTo>
                <a:lnTo>
                  <a:pt x="12626" y="8123"/>
                </a:lnTo>
                <a:lnTo>
                  <a:pt x="12623" y="8123"/>
                </a:lnTo>
                <a:lnTo>
                  <a:pt x="12602" y="8115"/>
                </a:lnTo>
                <a:lnTo>
                  <a:pt x="12574" y="8105"/>
                </a:lnTo>
                <a:lnTo>
                  <a:pt x="12570" y="8094"/>
                </a:lnTo>
                <a:lnTo>
                  <a:pt x="12568" y="8085"/>
                </a:lnTo>
                <a:lnTo>
                  <a:pt x="12567" y="8077"/>
                </a:lnTo>
                <a:lnTo>
                  <a:pt x="12567" y="8069"/>
                </a:lnTo>
                <a:lnTo>
                  <a:pt x="12568" y="8063"/>
                </a:lnTo>
                <a:lnTo>
                  <a:pt x="12570" y="8058"/>
                </a:lnTo>
                <a:lnTo>
                  <a:pt x="12572" y="8054"/>
                </a:lnTo>
                <a:lnTo>
                  <a:pt x="12576" y="8049"/>
                </a:lnTo>
                <a:lnTo>
                  <a:pt x="12580" y="8047"/>
                </a:lnTo>
                <a:lnTo>
                  <a:pt x="12585" y="8045"/>
                </a:lnTo>
                <a:lnTo>
                  <a:pt x="12591" y="8043"/>
                </a:lnTo>
                <a:lnTo>
                  <a:pt x="12597" y="8042"/>
                </a:lnTo>
                <a:lnTo>
                  <a:pt x="12610" y="8041"/>
                </a:lnTo>
                <a:lnTo>
                  <a:pt x="12623" y="8040"/>
                </a:lnTo>
                <a:lnTo>
                  <a:pt x="12637" y="8039"/>
                </a:lnTo>
                <a:lnTo>
                  <a:pt x="12649" y="8038"/>
                </a:lnTo>
                <a:lnTo>
                  <a:pt x="12656" y="8037"/>
                </a:lnTo>
                <a:lnTo>
                  <a:pt x="12661" y="8035"/>
                </a:lnTo>
                <a:lnTo>
                  <a:pt x="12666" y="8033"/>
                </a:lnTo>
                <a:lnTo>
                  <a:pt x="12670" y="8029"/>
                </a:lnTo>
                <a:lnTo>
                  <a:pt x="12675" y="8026"/>
                </a:lnTo>
                <a:lnTo>
                  <a:pt x="12677" y="8022"/>
                </a:lnTo>
                <a:lnTo>
                  <a:pt x="12679" y="8017"/>
                </a:lnTo>
                <a:lnTo>
                  <a:pt x="12680" y="8011"/>
                </a:lnTo>
                <a:lnTo>
                  <a:pt x="12680" y="8003"/>
                </a:lnTo>
                <a:lnTo>
                  <a:pt x="12679" y="7995"/>
                </a:lnTo>
                <a:lnTo>
                  <a:pt x="12676" y="7985"/>
                </a:lnTo>
                <a:lnTo>
                  <a:pt x="12672" y="7974"/>
                </a:lnTo>
                <a:lnTo>
                  <a:pt x="12659" y="7977"/>
                </a:lnTo>
                <a:lnTo>
                  <a:pt x="12646" y="7979"/>
                </a:lnTo>
                <a:lnTo>
                  <a:pt x="12635" y="7980"/>
                </a:lnTo>
                <a:lnTo>
                  <a:pt x="12625" y="7980"/>
                </a:lnTo>
                <a:lnTo>
                  <a:pt x="12616" y="7980"/>
                </a:lnTo>
                <a:lnTo>
                  <a:pt x="12608" y="7979"/>
                </a:lnTo>
                <a:lnTo>
                  <a:pt x="12601" y="7977"/>
                </a:lnTo>
                <a:lnTo>
                  <a:pt x="12596" y="7974"/>
                </a:lnTo>
                <a:lnTo>
                  <a:pt x="12591" y="7971"/>
                </a:lnTo>
                <a:lnTo>
                  <a:pt x="12585" y="7968"/>
                </a:lnTo>
                <a:lnTo>
                  <a:pt x="12582" y="7963"/>
                </a:lnTo>
                <a:lnTo>
                  <a:pt x="12579" y="7958"/>
                </a:lnTo>
                <a:lnTo>
                  <a:pt x="12577" y="7954"/>
                </a:lnTo>
                <a:lnTo>
                  <a:pt x="12575" y="7949"/>
                </a:lnTo>
                <a:lnTo>
                  <a:pt x="12574" y="7942"/>
                </a:lnTo>
                <a:lnTo>
                  <a:pt x="12573" y="7937"/>
                </a:lnTo>
                <a:lnTo>
                  <a:pt x="12573" y="7925"/>
                </a:lnTo>
                <a:lnTo>
                  <a:pt x="12573" y="7911"/>
                </a:lnTo>
                <a:lnTo>
                  <a:pt x="12574" y="7898"/>
                </a:lnTo>
                <a:lnTo>
                  <a:pt x="12576" y="7885"/>
                </a:lnTo>
                <a:lnTo>
                  <a:pt x="12577" y="7873"/>
                </a:lnTo>
                <a:lnTo>
                  <a:pt x="12577" y="7862"/>
                </a:lnTo>
                <a:lnTo>
                  <a:pt x="12576" y="7851"/>
                </a:lnTo>
                <a:lnTo>
                  <a:pt x="12574" y="7843"/>
                </a:lnTo>
                <a:lnTo>
                  <a:pt x="12571" y="7838"/>
                </a:lnTo>
                <a:lnTo>
                  <a:pt x="12565" y="7833"/>
                </a:lnTo>
                <a:lnTo>
                  <a:pt x="12560" y="7830"/>
                </a:lnTo>
                <a:lnTo>
                  <a:pt x="12555" y="7827"/>
                </a:lnTo>
                <a:lnTo>
                  <a:pt x="12541" y="7825"/>
                </a:lnTo>
                <a:lnTo>
                  <a:pt x="12527" y="7824"/>
                </a:lnTo>
                <a:lnTo>
                  <a:pt x="12512" y="7823"/>
                </a:lnTo>
                <a:lnTo>
                  <a:pt x="12497" y="7821"/>
                </a:lnTo>
                <a:lnTo>
                  <a:pt x="12491" y="7820"/>
                </a:lnTo>
                <a:lnTo>
                  <a:pt x="12485" y="7818"/>
                </a:lnTo>
                <a:lnTo>
                  <a:pt x="12479" y="7814"/>
                </a:lnTo>
                <a:lnTo>
                  <a:pt x="12475" y="7810"/>
                </a:lnTo>
                <a:lnTo>
                  <a:pt x="12469" y="7802"/>
                </a:lnTo>
                <a:lnTo>
                  <a:pt x="12462" y="7792"/>
                </a:lnTo>
                <a:lnTo>
                  <a:pt x="12456" y="7783"/>
                </a:lnTo>
                <a:lnTo>
                  <a:pt x="12450" y="7774"/>
                </a:lnTo>
                <a:lnTo>
                  <a:pt x="12440" y="7753"/>
                </a:lnTo>
                <a:lnTo>
                  <a:pt x="12430" y="7731"/>
                </a:lnTo>
                <a:lnTo>
                  <a:pt x="12423" y="7708"/>
                </a:lnTo>
                <a:lnTo>
                  <a:pt x="12415" y="7684"/>
                </a:lnTo>
                <a:lnTo>
                  <a:pt x="12410" y="7660"/>
                </a:lnTo>
                <a:lnTo>
                  <a:pt x="12405" y="7635"/>
                </a:lnTo>
                <a:lnTo>
                  <a:pt x="12397" y="7586"/>
                </a:lnTo>
                <a:lnTo>
                  <a:pt x="12390" y="7537"/>
                </a:lnTo>
                <a:lnTo>
                  <a:pt x="12384" y="7492"/>
                </a:lnTo>
                <a:lnTo>
                  <a:pt x="12377" y="7450"/>
                </a:lnTo>
                <a:lnTo>
                  <a:pt x="12382" y="7444"/>
                </a:lnTo>
                <a:lnTo>
                  <a:pt x="12388" y="7440"/>
                </a:lnTo>
                <a:lnTo>
                  <a:pt x="12395" y="7437"/>
                </a:lnTo>
                <a:lnTo>
                  <a:pt x="12403" y="7434"/>
                </a:lnTo>
                <a:lnTo>
                  <a:pt x="12418" y="7429"/>
                </a:lnTo>
                <a:lnTo>
                  <a:pt x="12433" y="7423"/>
                </a:lnTo>
                <a:lnTo>
                  <a:pt x="12441" y="7421"/>
                </a:lnTo>
                <a:lnTo>
                  <a:pt x="12448" y="7418"/>
                </a:lnTo>
                <a:lnTo>
                  <a:pt x="12454" y="7414"/>
                </a:lnTo>
                <a:lnTo>
                  <a:pt x="12461" y="7410"/>
                </a:lnTo>
                <a:lnTo>
                  <a:pt x="12466" y="7405"/>
                </a:lnTo>
                <a:lnTo>
                  <a:pt x="12470" y="7399"/>
                </a:lnTo>
                <a:lnTo>
                  <a:pt x="12473" y="7392"/>
                </a:lnTo>
                <a:lnTo>
                  <a:pt x="12475" y="7385"/>
                </a:lnTo>
                <a:lnTo>
                  <a:pt x="12462" y="7386"/>
                </a:lnTo>
                <a:lnTo>
                  <a:pt x="12450" y="7385"/>
                </a:lnTo>
                <a:lnTo>
                  <a:pt x="12440" y="7382"/>
                </a:lnTo>
                <a:lnTo>
                  <a:pt x="12431" y="7379"/>
                </a:lnTo>
                <a:lnTo>
                  <a:pt x="12424" y="7374"/>
                </a:lnTo>
                <a:lnTo>
                  <a:pt x="12418" y="7368"/>
                </a:lnTo>
                <a:lnTo>
                  <a:pt x="12413" y="7360"/>
                </a:lnTo>
                <a:lnTo>
                  <a:pt x="12410" y="7351"/>
                </a:lnTo>
                <a:lnTo>
                  <a:pt x="12418" y="7349"/>
                </a:lnTo>
                <a:lnTo>
                  <a:pt x="12425" y="7346"/>
                </a:lnTo>
                <a:lnTo>
                  <a:pt x="12431" y="7342"/>
                </a:lnTo>
                <a:lnTo>
                  <a:pt x="12436" y="7337"/>
                </a:lnTo>
                <a:lnTo>
                  <a:pt x="12448" y="7328"/>
                </a:lnTo>
                <a:lnTo>
                  <a:pt x="12457" y="7317"/>
                </a:lnTo>
                <a:lnTo>
                  <a:pt x="12468" y="7307"/>
                </a:lnTo>
                <a:lnTo>
                  <a:pt x="12479" y="7298"/>
                </a:lnTo>
                <a:lnTo>
                  <a:pt x="12486" y="7293"/>
                </a:lnTo>
                <a:lnTo>
                  <a:pt x="12492" y="7290"/>
                </a:lnTo>
                <a:lnTo>
                  <a:pt x="12499" y="7288"/>
                </a:lnTo>
                <a:lnTo>
                  <a:pt x="12508" y="7286"/>
                </a:lnTo>
                <a:lnTo>
                  <a:pt x="12510" y="7295"/>
                </a:lnTo>
                <a:lnTo>
                  <a:pt x="12510" y="7304"/>
                </a:lnTo>
                <a:lnTo>
                  <a:pt x="12509" y="7311"/>
                </a:lnTo>
                <a:lnTo>
                  <a:pt x="12508" y="7317"/>
                </a:lnTo>
                <a:lnTo>
                  <a:pt x="12503" y="7329"/>
                </a:lnTo>
                <a:lnTo>
                  <a:pt x="12496" y="7340"/>
                </a:lnTo>
                <a:lnTo>
                  <a:pt x="12489" y="7349"/>
                </a:lnTo>
                <a:lnTo>
                  <a:pt x="12483" y="7358"/>
                </a:lnTo>
                <a:lnTo>
                  <a:pt x="12479" y="7364"/>
                </a:lnTo>
                <a:lnTo>
                  <a:pt x="12477" y="7370"/>
                </a:lnTo>
                <a:lnTo>
                  <a:pt x="12476" y="7376"/>
                </a:lnTo>
                <a:lnTo>
                  <a:pt x="12475" y="7385"/>
                </a:lnTo>
                <a:lnTo>
                  <a:pt x="12492" y="7385"/>
                </a:lnTo>
                <a:lnTo>
                  <a:pt x="12508" y="7385"/>
                </a:lnTo>
                <a:lnTo>
                  <a:pt x="12525" y="7385"/>
                </a:lnTo>
                <a:lnTo>
                  <a:pt x="12541" y="7385"/>
                </a:lnTo>
                <a:lnTo>
                  <a:pt x="12539" y="7372"/>
                </a:lnTo>
                <a:lnTo>
                  <a:pt x="12539" y="7362"/>
                </a:lnTo>
                <a:lnTo>
                  <a:pt x="12540" y="7352"/>
                </a:lnTo>
                <a:lnTo>
                  <a:pt x="12542" y="7345"/>
                </a:lnTo>
                <a:lnTo>
                  <a:pt x="12547" y="7338"/>
                </a:lnTo>
                <a:lnTo>
                  <a:pt x="12552" y="7333"/>
                </a:lnTo>
                <a:lnTo>
                  <a:pt x="12558" y="7329"/>
                </a:lnTo>
                <a:lnTo>
                  <a:pt x="12565" y="7326"/>
                </a:lnTo>
                <a:lnTo>
                  <a:pt x="12573" y="7324"/>
                </a:lnTo>
                <a:lnTo>
                  <a:pt x="12581" y="7323"/>
                </a:lnTo>
                <a:lnTo>
                  <a:pt x="12591" y="7321"/>
                </a:lnTo>
                <a:lnTo>
                  <a:pt x="12600" y="7321"/>
                </a:lnTo>
                <a:lnTo>
                  <a:pt x="12620" y="7320"/>
                </a:lnTo>
                <a:lnTo>
                  <a:pt x="12639" y="7319"/>
                </a:lnTo>
                <a:lnTo>
                  <a:pt x="12637" y="7303"/>
                </a:lnTo>
                <a:lnTo>
                  <a:pt x="12635" y="7289"/>
                </a:lnTo>
                <a:lnTo>
                  <a:pt x="12634" y="7278"/>
                </a:lnTo>
                <a:lnTo>
                  <a:pt x="12634" y="7267"/>
                </a:lnTo>
                <a:lnTo>
                  <a:pt x="12634" y="7258"/>
                </a:lnTo>
                <a:lnTo>
                  <a:pt x="12635" y="7250"/>
                </a:lnTo>
                <a:lnTo>
                  <a:pt x="12637" y="7244"/>
                </a:lnTo>
                <a:lnTo>
                  <a:pt x="12639" y="7240"/>
                </a:lnTo>
                <a:lnTo>
                  <a:pt x="12641" y="7236"/>
                </a:lnTo>
                <a:lnTo>
                  <a:pt x="12644" y="7234"/>
                </a:lnTo>
                <a:lnTo>
                  <a:pt x="12647" y="7233"/>
                </a:lnTo>
                <a:lnTo>
                  <a:pt x="12650" y="7232"/>
                </a:lnTo>
                <a:lnTo>
                  <a:pt x="12654" y="7233"/>
                </a:lnTo>
                <a:lnTo>
                  <a:pt x="12657" y="7234"/>
                </a:lnTo>
                <a:lnTo>
                  <a:pt x="12660" y="7236"/>
                </a:lnTo>
                <a:lnTo>
                  <a:pt x="12663" y="7239"/>
                </a:lnTo>
                <a:lnTo>
                  <a:pt x="12666" y="7242"/>
                </a:lnTo>
                <a:lnTo>
                  <a:pt x="12669" y="7246"/>
                </a:lnTo>
                <a:lnTo>
                  <a:pt x="12671" y="7250"/>
                </a:lnTo>
                <a:lnTo>
                  <a:pt x="12674" y="7256"/>
                </a:lnTo>
                <a:lnTo>
                  <a:pt x="12676" y="7261"/>
                </a:lnTo>
                <a:lnTo>
                  <a:pt x="12677" y="7266"/>
                </a:lnTo>
                <a:lnTo>
                  <a:pt x="12677" y="7272"/>
                </a:lnTo>
                <a:lnTo>
                  <a:pt x="12677" y="7278"/>
                </a:lnTo>
                <a:lnTo>
                  <a:pt x="12676" y="7284"/>
                </a:lnTo>
                <a:lnTo>
                  <a:pt x="12674" y="7289"/>
                </a:lnTo>
                <a:lnTo>
                  <a:pt x="12670" y="7294"/>
                </a:lnTo>
                <a:lnTo>
                  <a:pt x="12666" y="7301"/>
                </a:lnTo>
                <a:lnTo>
                  <a:pt x="12662" y="7305"/>
                </a:lnTo>
                <a:lnTo>
                  <a:pt x="12656" y="7310"/>
                </a:lnTo>
                <a:lnTo>
                  <a:pt x="12648" y="7314"/>
                </a:lnTo>
                <a:lnTo>
                  <a:pt x="12639" y="7319"/>
                </a:lnTo>
                <a:lnTo>
                  <a:pt x="12641" y="7325"/>
                </a:lnTo>
                <a:lnTo>
                  <a:pt x="12643" y="7331"/>
                </a:lnTo>
                <a:lnTo>
                  <a:pt x="12647" y="7335"/>
                </a:lnTo>
                <a:lnTo>
                  <a:pt x="12651" y="7340"/>
                </a:lnTo>
                <a:lnTo>
                  <a:pt x="12657" y="7343"/>
                </a:lnTo>
                <a:lnTo>
                  <a:pt x="12663" y="7345"/>
                </a:lnTo>
                <a:lnTo>
                  <a:pt x="12669" y="7346"/>
                </a:lnTo>
                <a:lnTo>
                  <a:pt x="12677" y="7348"/>
                </a:lnTo>
                <a:lnTo>
                  <a:pt x="12707" y="7349"/>
                </a:lnTo>
                <a:lnTo>
                  <a:pt x="12738" y="7351"/>
                </a:lnTo>
                <a:lnTo>
                  <a:pt x="12731" y="7342"/>
                </a:lnTo>
                <a:lnTo>
                  <a:pt x="12725" y="7331"/>
                </a:lnTo>
                <a:lnTo>
                  <a:pt x="12720" y="7321"/>
                </a:lnTo>
                <a:lnTo>
                  <a:pt x="12714" y="7309"/>
                </a:lnTo>
                <a:lnTo>
                  <a:pt x="12710" y="7297"/>
                </a:lnTo>
                <a:lnTo>
                  <a:pt x="12707" y="7284"/>
                </a:lnTo>
                <a:lnTo>
                  <a:pt x="12705" y="7269"/>
                </a:lnTo>
                <a:lnTo>
                  <a:pt x="12705" y="7252"/>
                </a:lnTo>
                <a:lnTo>
                  <a:pt x="12709" y="7246"/>
                </a:lnTo>
                <a:lnTo>
                  <a:pt x="12712" y="7240"/>
                </a:lnTo>
                <a:lnTo>
                  <a:pt x="12718" y="7236"/>
                </a:lnTo>
                <a:lnTo>
                  <a:pt x="12722" y="7233"/>
                </a:lnTo>
                <a:lnTo>
                  <a:pt x="12726" y="7230"/>
                </a:lnTo>
                <a:lnTo>
                  <a:pt x="12731" y="7228"/>
                </a:lnTo>
                <a:lnTo>
                  <a:pt x="12736" y="7227"/>
                </a:lnTo>
                <a:lnTo>
                  <a:pt x="12742" y="7228"/>
                </a:lnTo>
                <a:lnTo>
                  <a:pt x="12752" y="7229"/>
                </a:lnTo>
                <a:lnTo>
                  <a:pt x="12764" y="7234"/>
                </a:lnTo>
                <a:lnTo>
                  <a:pt x="12775" y="7239"/>
                </a:lnTo>
                <a:lnTo>
                  <a:pt x="12787" y="7244"/>
                </a:lnTo>
                <a:lnTo>
                  <a:pt x="12798" y="7249"/>
                </a:lnTo>
                <a:lnTo>
                  <a:pt x="12810" y="7254"/>
                </a:lnTo>
                <a:lnTo>
                  <a:pt x="12815" y="7255"/>
                </a:lnTo>
                <a:lnTo>
                  <a:pt x="12821" y="7256"/>
                </a:lnTo>
                <a:lnTo>
                  <a:pt x="12827" y="7257"/>
                </a:lnTo>
                <a:lnTo>
                  <a:pt x="12832" y="7256"/>
                </a:lnTo>
                <a:lnTo>
                  <a:pt x="12837" y="7256"/>
                </a:lnTo>
                <a:lnTo>
                  <a:pt x="12842" y="7254"/>
                </a:lnTo>
                <a:lnTo>
                  <a:pt x="12848" y="7250"/>
                </a:lnTo>
                <a:lnTo>
                  <a:pt x="12852" y="7247"/>
                </a:lnTo>
                <a:lnTo>
                  <a:pt x="12857" y="7242"/>
                </a:lnTo>
                <a:lnTo>
                  <a:pt x="12861" y="7236"/>
                </a:lnTo>
                <a:lnTo>
                  <a:pt x="12866" y="7228"/>
                </a:lnTo>
                <a:lnTo>
                  <a:pt x="12869" y="7220"/>
                </a:lnTo>
                <a:lnTo>
                  <a:pt x="12862" y="7205"/>
                </a:lnTo>
                <a:lnTo>
                  <a:pt x="12854" y="7192"/>
                </a:lnTo>
                <a:lnTo>
                  <a:pt x="12846" y="7181"/>
                </a:lnTo>
                <a:lnTo>
                  <a:pt x="12835" y="7172"/>
                </a:lnTo>
                <a:lnTo>
                  <a:pt x="12824" y="7163"/>
                </a:lnTo>
                <a:lnTo>
                  <a:pt x="12812" y="7157"/>
                </a:lnTo>
                <a:lnTo>
                  <a:pt x="12799" y="7153"/>
                </a:lnTo>
                <a:lnTo>
                  <a:pt x="12786" y="7149"/>
                </a:lnTo>
                <a:lnTo>
                  <a:pt x="12772" y="7147"/>
                </a:lnTo>
                <a:lnTo>
                  <a:pt x="12759" y="7144"/>
                </a:lnTo>
                <a:lnTo>
                  <a:pt x="12744" y="7143"/>
                </a:lnTo>
                <a:lnTo>
                  <a:pt x="12729" y="7143"/>
                </a:lnTo>
                <a:lnTo>
                  <a:pt x="12700" y="7144"/>
                </a:lnTo>
                <a:lnTo>
                  <a:pt x="12670" y="7147"/>
                </a:lnTo>
                <a:lnTo>
                  <a:pt x="12642" y="7148"/>
                </a:lnTo>
                <a:lnTo>
                  <a:pt x="12615" y="7148"/>
                </a:lnTo>
                <a:lnTo>
                  <a:pt x="12603" y="7148"/>
                </a:lnTo>
                <a:lnTo>
                  <a:pt x="12592" y="7146"/>
                </a:lnTo>
                <a:lnTo>
                  <a:pt x="12581" y="7143"/>
                </a:lnTo>
                <a:lnTo>
                  <a:pt x="12572" y="7139"/>
                </a:lnTo>
                <a:lnTo>
                  <a:pt x="12562" y="7135"/>
                </a:lnTo>
                <a:lnTo>
                  <a:pt x="12555" y="7129"/>
                </a:lnTo>
                <a:lnTo>
                  <a:pt x="12550" y="7121"/>
                </a:lnTo>
                <a:lnTo>
                  <a:pt x="12544" y="7112"/>
                </a:lnTo>
                <a:lnTo>
                  <a:pt x="12541" y="7101"/>
                </a:lnTo>
                <a:lnTo>
                  <a:pt x="12539" y="7088"/>
                </a:lnTo>
                <a:lnTo>
                  <a:pt x="12539" y="7073"/>
                </a:lnTo>
                <a:lnTo>
                  <a:pt x="12541" y="7056"/>
                </a:lnTo>
                <a:lnTo>
                  <a:pt x="12522" y="7074"/>
                </a:lnTo>
                <a:lnTo>
                  <a:pt x="12505" y="7093"/>
                </a:lnTo>
                <a:lnTo>
                  <a:pt x="12495" y="7103"/>
                </a:lnTo>
                <a:lnTo>
                  <a:pt x="12486" y="7112"/>
                </a:lnTo>
                <a:lnTo>
                  <a:pt x="12476" y="7120"/>
                </a:lnTo>
                <a:lnTo>
                  <a:pt x="12466" y="7129"/>
                </a:lnTo>
                <a:lnTo>
                  <a:pt x="12455" y="7136"/>
                </a:lnTo>
                <a:lnTo>
                  <a:pt x="12444" y="7143"/>
                </a:lnTo>
                <a:lnTo>
                  <a:pt x="12430" y="7149"/>
                </a:lnTo>
                <a:lnTo>
                  <a:pt x="12416" y="7153"/>
                </a:lnTo>
                <a:lnTo>
                  <a:pt x="12401" y="7156"/>
                </a:lnTo>
                <a:lnTo>
                  <a:pt x="12384" y="7157"/>
                </a:lnTo>
                <a:lnTo>
                  <a:pt x="12365" y="7157"/>
                </a:lnTo>
                <a:lnTo>
                  <a:pt x="12344" y="7155"/>
                </a:lnTo>
                <a:lnTo>
                  <a:pt x="12331" y="7128"/>
                </a:lnTo>
                <a:lnTo>
                  <a:pt x="12320" y="7103"/>
                </a:lnTo>
                <a:lnTo>
                  <a:pt x="12310" y="7078"/>
                </a:lnTo>
                <a:lnTo>
                  <a:pt x="12303" y="7056"/>
                </a:lnTo>
                <a:lnTo>
                  <a:pt x="12288" y="7018"/>
                </a:lnTo>
                <a:lnTo>
                  <a:pt x="12275" y="6983"/>
                </a:lnTo>
                <a:lnTo>
                  <a:pt x="12266" y="6968"/>
                </a:lnTo>
                <a:lnTo>
                  <a:pt x="12257" y="6954"/>
                </a:lnTo>
                <a:lnTo>
                  <a:pt x="12252" y="6947"/>
                </a:lnTo>
                <a:lnTo>
                  <a:pt x="12245" y="6941"/>
                </a:lnTo>
                <a:lnTo>
                  <a:pt x="12239" y="6936"/>
                </a:lnTo>
                <a:lnTo>
                  <a:pt x="12233" y="6930"/>
                </a:lnTo>
                <a:lnTo>
                  <a:pt x="12224" y="6924"/>
                </a:lnTo>
                <a:lnTo>
                  <a:pt x="12216" y="6919"/>
                </a:lnTo>
                <a:lnTo>
                  <a:pt x="12207" y="6914"/>
                </a:lnTo>
                <a:lnTo>
                  <a:pt x="12197" y="6910"/>
                </a:lnTo>
                <a:lnTo>
                  <a:pt x="12174" y="6900"/>
                </a:lnTo>
                <a:lnTo>
                  <a:pt x="12148" y="6893"/>
                </a:lnTo>
                <a:lnTo>
                  <a:pt x="12166" y="6882"/>
                </a:lnTo>
                <a:lnTo>
                  <a:pt x="12184" y="6872"/>
                </a:lnTo>
                <a:lnTo>
                  <a:pt x="12193" y="6866"/>
                </a:lnTo>
                <a:lnTo>
                  <a:pt x="12201" y="6860"/>
                </a:lnTo>
                <a:lnTo>
                  <a:pt x="12209" y="6854"/>
                </a:lnTo>
                <a:lnTo>
                  <a:pt x="12217" y="6847"/>
                </a:lnTo>
                <a:lnTo>
                  <a:pt x="12223" y="6839"/>
                </a:lnTo>
                <a:lnTo>
                  <a:pt x="12230" y="6831"/>
                </a:lnTo>
                <a:lnTo>
                  <a:pt x="12235" y="6823"/>
                </a:lnTo>
                <a:lnTo>
                  <a:pt x="12239" y="6812"/>
                </a:lnTo>
                <a:lnTo>
                  <a:pt x="12243" y="6802"/>
                </a:lnTo>
                <a:lnTo>
                  <a:pt x="12245" y="6789"/>
                </a:lnTo>
                <a:lnTo>
                  <a:pt x="12246" y="6775"/>
                </a:lnTo>
                <a:lnTo>
                  <a:pt x="12245" y="6761"/>
                </a:lnTo>
                <a:lnTo>
                  <a:pt x="12239" y="6764"/>
                </a:lnTo>
                <a:lnTo>
                  <a:pt x="12233" y="6766"/>
                </a:lnTo>
                <a:lnTo>
                  <a:pt x="12226" y="6767"/>
                </a:lnTo>
                <a:lnTo>
                  <a:pt x="12217" y="6767"/>
                </a:lnTo>
                <a:lnTo>
                  <a:pt x="12200" y="6767"/>
                </a:lnTo>
                <a:lnTo>
                  <a:pt x="12182" y="6764"/>
                </a:lnTo>
                <a:lnTo>
                  <a:pt x="12163" y="6759"/>
                </a:lnTo>
                <a:lnTo>
                  <a:pt x="12143" y="6751"/>
                </a:lnTo>
                <a:lnTo>
                  <a:pt x="12121" y="6743"/>
                </a:lnTo>
                <a:lnTo>
                  <a:pt x="12099" y="6735"/>
                </a:lnTo>
                <a:lnTo>
                  <a:pt x="12052" y="6714"/>
                </a:lnTo>
                <a:lnTo>
                  <a:pt x="12006" y="6694"/>
                </a:lnTo>
                <a:lnTo>
                  <a:pt x="11983" y="6684"/>
                </a:lnTo>
                <a:lnTo>
                  <a:pt x="11961" y="6676"/>
                </a:lnTo>
                <a:lnTo>
                  <a:pt x="11939" y="6668"/>
                </a:lnTo>
                <a:lnTo>
                  <a:pt x="11918" y="6663"/>
                </a:lnTo>
                <a:lnTo>
                  <a:pt x="11918" y="6676"/>
                </a:lnTo>
                <a:lnTo>
                  <a:pt x="11918" y="6686"/>
                </a:lnTo>
                <a:lnTo>
                  <a:pt x="11917" y="6696"/>
                </a:lnTo>
                <a:lnTo>
                  <a:pt x="11915" y="6704"/>
                </a:lnTo>
                <a:lnTo>
                  <a:pt x="11914" y="6711"/>
                </a:lnTo>
                <a:lnTo>
                  <a:pt x="11912" y="6717"/>
                </a:lnTo>
                <a:lnTo>
                  <a:pt x="11909" y="6721"/>
                </a:lnTo>
                <a:lnTo>
                  <a:pt x="11905" y="6724"/>
                </a:lnTo>
                <a:lnTo>
                  <a:pt x="11902" y="6726"/>
                </a:lnTo>
                <a:lnTo>
                  <a:pt x="11898" y="6727"/>
                </a:lnTo>
                <a:lnTo>
                  <a:pt x="11894" y="6728"/>
                </a:lnTo>
                <a:lnTo>
                  <a:pt x="11890" y="6727"/>
                </a:lnTo>
                <a:lnTo>
                  <a:pt x="11880" y="6725"/>
                </a:lnTo>
                <a:lnTo>
                  <a:pt x="11869" y="6720"/>
                </a:lnTo>
                <a:lnTo>
                  <a:pt x="11844" y="6707"/>
                </a:lnTo>
                <a:lnTo>
                  <a:pt x="11815" y="6696"/>
                </a:lnTo>
                <a:lnTo>
                  <a:pt x="11808" y="6694"/>
                </a:lnTo>
                <a:lnTo>
                  <a:pt x="11801" y="6692"/>
                </a:lnTo>
                <a:lnTo>
                  <a:pt x="11792" y="6690"/>
                </a:lnTo>
                <a:lnTo>
                  <a:pt x="11785" y="6689"/>
                </a:lnTo>
                <a:lnTo>
                  <a:pt x="11777" y="6690"/>
                </a:lnTo>
                <a:lnTo>
                  <a:pt x="11769" y="6690"/>
                </a:lnTo>
                <a:lnTo>
                  <a:pt x="11762" y="6693"/>
                </a:lnTo>
                <a:lnTo>
                  <a:pt x="11753" y="6696"/>
                </a:lnTo>
                <a:lnTo>
                  <a:pt x="11748" y="6708"/>
                </a:lnTo>
                <a:lnTo>
                  <a:pt x="11743" y="6720"/>
                </a:lnTo>
                <a:lnTo>
                  <a:pt x="11738" y="6730"/>
                </a:lnTo>
                <a:lnTo>
                  <a:pt x="11731" y="6740"/>
                </a:lnTo>
                <a:lnTo>
                  <a:pt x="11724" y="6747"/>
                </a:lnTo>
                <a:lnTo>
                  <a:pt x="11718" y="6754"/>
                </a:lnTo>
                <a:lnTo>
                  <a:pt x="11710" y="6761"/>
                </a:lnTo>
                <a:lnTo>
                  <a:pt x="11702" y="6767"/>
                </a:lnTo>
                <a:lnTo>
                  <a:pt x="11695" y="6771"/>
                </a:lnTo>
                <a:lnTo>
                  <a:pt x="11686" y="6775"/>
                </a:lnTo>
                <a:lnTo>
                  <a:pt x="11678" y="6779"/>
                </a:lnTo>
                <a:lnTo>
                  <a:pt x="11668" y="6782"/>
                </a:lnTo>
                <a:lnTo>
                  <a:pt x="11651" y="6787"/>
                </a:lnTo>
                <a:lnTo>
                  <a:pt x="11631" y="6791"/>
                </a:lnTo>
                <a:lnTo>
                  <a:pt x="11611" y="6794"/>
                </a:lnTo>
                <a:lnTo>
                  <a:pt x="11591" y="6798"/>
                </a:lnTo>
                <a:lnTo>
                  <a:pt x="11569" y="6803"/>
                </a:lnTo>
                <a:lnTo>
                  <a:pt x="11548" y="6809"/>
                </a:lnTo>
                <a:lnTo>
                  <a:pt x="11536" y="6812"/>
                </a:lnTo>
                <a:lnTo>
                  <a:pt x="11526" y="6817"/>
                </a:lnTo>
                <a:lnTo>
                  <a:pt x="11514" y="6822"/>
                </a:lnTo>
                <a:lnTo>
                  <a:pt x="11503" y="6828"/>
                </a:lnTo>
                <a:lnTo>
                  <a:pt x="11492" y="6834"/>
                </a:lnTo>
                <a:lnTo>
                  <a:pt x="11481" y="6841"/>
                </a:lnTo>
                <a:lnTo>
                  <a:pt x="11470" y="6850"/>
                </a:lnTo>
                <a:lnTo>
                  <a:pt x="11459" y="6859"/>
                </a:lnTo>
                <a:lnTo>
                  <a:pt x="11431" y="6822"/>
                </a:lnTo>
                <a:lnTo>
                  <a:pt x="11404" y="6783"/>
                </a:lnTo>
                <a:lnTo>
                  <a:pt x="11379" y="6742"/>
                </a:lnTo>
                <a:lnTo>
                  <a:pt x="11355" y="6701"/>
                </a:lnTo>
                <a:lnTo>
                  <a:pt x="11331" y="6660"/>
                </a:lnTo>
                <a:lnTo>
                  <a:pt x="11307" y="6617"/>
                </a:lnTo>
                <a:lnTo>
                  <a:pt x="11284" y="6575"/>
                </a:lnTo>
                <a:lnTo>
                  <a:pt x="11261" y="6532"/>
                </a:lnTo>
                <a:lnTo>
                  <a:pt x="11256" y="6541"/>
                </a:lnTo>
                <a:lnTo>
                  <a:pt x="11251" y="6549"/>
                </a:lnTo>
                <a:lnTo>
                  <a:pt x="11246" y="6559"/>
                </a:lnTo>
                <a:lnTo>
                  <a:pt x="11242" y="6570"/>
                </a:lnTo>
                <a:lnTo>
                  <a:pt x="11235" y="6591"/>
                </a:lnTo>
                <a:lnTo>
                  <a:pt x="11229" y="6614"/>
                </a:lnTo>
                <a:lnTo>
                  <a:pt x="11222" y="6636"/>
                </a:lnTo>
                <a:lnTo>
                  <a:pt x="11216" y="6658"/>
                </a:lnTo>
                <a:lnTo>
                  <a:pt x="11212" y="6668"/>
                </a:lnTo>
                <a:lnTo>
                  <a:pt x="11207" y="6678"/>
                </a:lnTo>
                <a:lnTo>
                  <a:pt x="11201" y="6687"/>
                </a:lnTo>
                <a:lnTo>
                  <a:pt x="11196" y="6696"/>
                </a:lnTo>
                <a:lnTo>
                  <a:pt x="11163" y="6685"/>
                </a:lnTo>
                <a:lnTo>
                  <a:pt x="11129" y="6674"/>
                </a:lnTo>
                <a:lnTo>
                  <a:pt x="11098" y="6662"/>
                </a:lnTo>
                <a:lnTo>
                  <a:pt x="11065" y="6650"/>
                </a:lnTo>
                <a:lnTo>
                  <a:pt x="11035" y="6637"/>
                </a:lnTo>
                <a:lnTo>
                  <a:pt x="11003" y="6623"/>
                </a:lnTo>
                <a:lnTo>
                  <a:pt x="10974" y="6610"/>
                </a:lnTo>
                <a:lnTo>
                  <a:pt x="10944" y="6595"/>
                </a:lnTo>
                <a:lnTo>
                  <a:pt x="10915" y="6579"/>
                </a:lnTo>
                <a:lnTo>
                  <a:pt x="10887" y="6564"/>
                </a:lnTo>
                <a:lnTo>
                  <a:pt x="10859" y="6548"/>
                </a:lnTo>
                <a:lnTo>
                  <a:pt x="10832" y="6531"/>
                </a:lnTo>
                <a:lnTo>
                  <a:pt x="10805" y="6513"/>
                </a:lnTo>
                <a:lnTo>
                  <a:pt x="10780" y="6495"/>
                </a:lnTo>
                <a:lnTo>
                  <a:pt x="10753" y="6477"/>
                </a:lnTo>
                <a:lnTo>
                  <a:pt x="10729" y="6458"/>
                </a:lnTo>
                <a:lnTo>
                  <a:pt x="10705" y="6438"/>
                </a:lnTo>
                <a:lnTo>
                  <a:pt x="10681" y="6417"/>
                </a:lnTo>
                <a:lnTo>
                  <a:pt x="10658" y="6396"/>
                </a:lnTo>
                <a:lnTo>
                  <a:pt x="10635" y="6375"/>
                </a:lnTo>
                <a:lnTo>
                  <a:pt x="10613" y="6353"/>
                </a:lnTo>
                <a:lnTo>
                  <a:pt x="10592" y="6330"/>
                </a:lnTo>
                <a:lnTo>
                  <a:pt x="10571" y="6307"/>
                </a:lnTo>
                <a:lnTo>
                  <a:pt x="10551" y="6284"/>
                </a:lnTo>
                <a:lnTo>
                  <a:pt x="10531" y="6258"/>
                </a:lnTo>
                <a:lnTo>
                  <a:pt x="10512" y="6234"/>
                </a:lnTo>
                <a:lnTo>
                  <a:pt x="10493" y="6208"/>
                </a:lnTo>
                <a:lnTo>
                  <a:pt x="10475" y="6182"/>
                </a:lnTo>
                <a:lnTo>
                  <a:pt x="10458" y="6156"/>
                </a:lnTo>
                <a:lnTo>
                  <a:pt x="10441" y="6128"/>
                </a:lnTo>
                <a:lnTo>
                  <a:pt x="10424" y="6101"/>
                </a:lnTo>
                <a:lnTo>
                  <a:pt x="10408" y="6073"/>
                </a:lnTo>
                <a:lnTo>
                  <a:pt x="10423" y="6074"/>
                </a:lnTo>
                <a:lnTo>
                  <a:pt x="10437" y="6076"/>
                </a:lnTo>
                <a:lnTo>
                  <a:pt x="10449" y="6079"/>
                </a:lnTo>
                <a:lnTo>
                  <a:pt x="10460" y="6082"/>
                </a:lnTo>
                <a:lnTo>
                  <a:pt x="10479" y="6090"/>
                </a:lnTo>
                <a:lnTo>
                  <a:pt x="10494" y="6094"/>
                </a:lnTo>
                <a:lnTo>
                  <a:pt x="10502" y="6094"/>
                </a:lnTo>
                <a:lnTo>
                  <a:pt x="10508" y="6093"/>
                </a:lnTo>
                <a:lnTo>
                  <a:pt x="10513" y="6091"/>
                </a:lnTo>
                <a:lnTo>
                  <a:pt x="10518" y="6085"/>
                </a:lnTo>
                <a:lnTo>
                  <a:pt x="10525" y="6079"/>
                </a:lnTo>
                <a:lnTo>
                  <a:pt x="10529" y="6069"/>
                </a:lnTo>
                <a:lnTo>
                  <a:pt x="10534" y="6056"/>
                </a:lnTo>
                <a:lnTo>
                  <a:pt x="10539" y="6040"/>
                </a:lnTo>
                <a:lnTo>
                  <a:pt x="10540" y="6020"/>
                </a:lnTo>
                <a:lnTo>
                  <a:pt x="10539" y="6001"/>
                </a:lnTo>
                <a:lnTo>
                  <a:pt x="10537" y="5979"/>
                </a:lnTo>
                <a:lnTo>
                  <a:pt x="10535" y="5957"/>
                </a:lnTo>
                <a:lnTo>
                  <a:pt x="10528" y="5908"/>
                </a:lnTo>
                <a:lnTo>
                  <a:pt x="10519" y="5859"/>
                </a:lnTo>
                <a:lnTo>
                  <a:pt x="10511" y="5811"/>
                </a:lnTo>
                <a:lnTo>
                  <a:pt x="10506" y="5763"/>
                </a:lnTo>
                <a:lnTo>
                  <a:pt x="10504" y="5741"/>
                </a:lnTo>
                <a:lnTo>
                  <a:pt x="10504" y="5719"/>
                </a:lnTo>
                <a:lnTo>
                  <a:pt x="10505" y="5699"/>
                </a:lnTo>
                <a:lnTo>
                  <a:pt x="10507" y="5680"/>
                </a:lnTo>
                <a:lnTo>
                  <a:pt x="10521" y="5676"/>
                </a:lnTo>
                <a:lnTo>
                  <a:pt x="10532" y="5672"/>
                </a:lnTo>
                <a:lnTo>
                  <a:pt x="10543" y="5671"/>
                </a:lnTo>
                <a:lnTo>
                  <a:pt x="10553" y="5670"/>
                </a:lnTo>
                <a:lnTo>
                  <a:pt x="10561" y="5671"/>
                </a:lnTo>
                <a:lnTo>
                  <a:pt x="10570" y="5672"/>
                </a:lnTo>
                <a:lnTo>
                  <a:pt x="10577" y="5674"/>
                </a:lnTo>
                <a:lnTo>
                  <a:pt x="10583" y="5677"/>
                </a:lnTo>
                <a:lnTo>
                  <a:pt x="10590" y="5680"/>
                </a:lnTo>
                <a:lnTo>
                  <a:pt x="10595" y="5684"/>
                </a:lnTo>
                <a:lnTo>
                  <a:pt x="10599" y="5688"/>
                </a:lnTo>
                <a:lnTo>
                  <a:pt x="10603" y="5693"/>
                </a:lnTo>
                <a:lnTo>
                  <a:pt x="10612" y="5704"/>
                </a:lnTo>
                <a:lnTo>
                  <a:pt x="10618" y="5715"/>
                </a:lnTo>
                <a:lnTo>
                  <a:pt x="10624" y="5728"/>
                </a:lnTo>
                <a:lnTo>
                  <a:pt x="10631" y="5739"/>
                </a:lnTo>
                <a:lnTo>
                  <a:pt x="10638" y="5751"/>
                </a:lnTo>
                <a:lnTo>
                  <a:pt x="10646" y="5762"/>
                </a:lnTo>
                <a:lnTo>
                  <a:pt x="10652" y="5766"/>
                </a:lnTo>
                <a:lnTo>
                  <a:pt x="10657" y="5769"/>
                </a:lnTo>
                <a:lnTo>
                  <a:pt x="10663" y="5773"/>
                </a:lnTo>
                <a:lnTo>
                  <a:pt x="10670" y="5775"/>
                </a:lnTo>
                <a:lnTo>
                  <a:pt x="10677" y="5777"/>
                </a:lnTo>
                <a:lnTo>
                  <a:pt x="10685" y="5778"/>
                </a:lnTo>
                <a:lnTo>
                  <a:pt x="10694" y="5778"/>
                </a:lnTo>
                <a:lnTo>
                  <a:pt x="10704" y="5777"/>
                </a:lnTo>
                <a:lnTo>
                  <a:pt x="10700" y="5759"/>
                </a:lnTo>
                <a:lnTo>
                  <a:pt x="10698" y="5743"/>
                </a:lnTo>
                <a:lnTo>
                  <a:pt x="10697" y="5728"/>
                </a:lnTo>
                <a:lnTo>
                  <a:pt x="10697" y="5715"/>
                </a:lnTo>
                <a:lnTo>
                  <a:pt x="10698" y="5704"/>
                </a:lnTo>
                <a:lnTo>
                  <a:pt x="10700" y="5694"/>
                </a:lnTo>
                <a:lnTo>
                  <a:pt x="10703" y="5686"/>
                </a:lnTo>
                <a:lnTo>
                  <a:pt x="10706" y="5680"/>
                </a:lnTo>
                <a:lnTo>
                  <a:pt x="10710" y="5674"/>
                </a:lnTo>
                <a:lnTo>
                  <a:pt x="10715" y="5669"/>
                </a:lnTo>
                <a:lnTo>
                  <a:pt x="10720" y="5666"/>
                </a:lnTo>
                <a:lnTo>
                  <a:pt x="10726" y="5663"/>
                </a:lnTo>
                <a:lnTo>
                  <a:pt x="10739" y="5659"/>
                </a:lnTo>
                <a:lnTo>
                  <a:pt x="10753" y="5656"/>
                </a:lnTo>
                <a:lnTo>
                  <a:pt x="10767" y="5654"/>
                </a:lnTo>
                <a:lnTo>
                  <a:pt x="10782" y="5649"/>
                </a:lnTo>
                <a:lnTo>
                  <a:pt x="10789" y="5647"/>
                </a:lnTo>
                <a:lnTo>
                  <a:pt x="10795" y="5644"/>
                </a:lnTo>
                <a:lnTo>
                  <a:pt x="10802" y="5640"/>
                </a:lnTo>
                <a:lnTo>
                  <a:pt x="10808" y="5636"/>
                </a:lnTo>
                <a:lnTo>
                  <a:pt x="10813" y="5629"/>
                </a:lnTo>
                <a:lnTo>
                  <a:pt x="10819" y="5623"/>
                </a:lnTo>
                <a:lnTo>
                  <a:pt x="10824" y="5615"/>
                </a:lnTo>
                <a:lnTo>
                  <a:pt x="10827" y="5604"/>
                </a:lnTo>
                <a:lnTo>
                  <a:pt x="10831" y="5594"/>
                </a:lnTo>
                <a:lnTo>
                  <a:pt x="10833" y="5580"/>
                </a:lnTo>
                <a:lnTo>
                  <a:pt x="10834" y="5565"/>
                </a:lnTo>
                <a:lnTo>
                  <a:pt x="10835" y="5549"/>
                </a:lnTo>
                <a:lnTo>
                  <a:pt x="10819" y="5562"/>
                </a:lnTo>
                <a:lnTo>
                  <a:pt x="10805" y="5574"/>
                </a:lnTo>
                <a:lnTo>
                  <a:pt x="10794" y="5582"/>
                </a:lnTo>
                <a:lnTo>
                  <a:pt x="10785" y="5589"/>
                </a:lnTo>
                <a:lnTo>
                  <a:pt x="10777" y="5592"/>
                </a:lnTo>
                <a:lnTo>
                  <a:pt x="10770" y="5594"/>
                </a:lnTo>
                <a:lnTo>
                  <a:pt x="10764" y="5594"/>
                </a:lnTo>
                <a:lnTo>
                  <a:pt x="10758" y="5592"/>
                </a:lnTo>
                <a:lnTo>
                  <a:pt x="10745" y="5585"/>
                </a:lnTo>
                <a:lnTo>
                  <a:pt x="10728" y="5574"/>
                </a:lnTo>
                <a:lnTo>
                  <a:pt x="10718" y="5568"/>
                </a:lnTo>
                <a:lnTo>
                  <a:pt x="10705" y="5561"/>
                </a:lnTo>
                <a:lnTo>
                  <a:pt x="10689" y="5555"/>
                </a:lnTo>
                <a:lnTo>
                  <a:pt x="10671" y="5549"/>
                </a:lnTo>
                <a:lnTo>
                  <a:pt x="10674" y="5555"/>
                </a:lnTo>
                <a:lnTo>
                  <a:pt x="10677" y="5561"/>
                </a:lnTo>
                <a:lnTo>
                  <a:pt x="10679" y="5568"/>
                </a:lnTo>
                <a:lnTo>
                  <a:pt x="10680" y="5574"/>
                </a:lnTo>
                <a:lnTo>
                  <a:pt x="10680" y="5587"/>
                </a:lnTo>
                <a:lnTo>
                  <a:pt x="10679" y="5600"/>
                </a:lnTo>
                <a:lnTo>
                  <a:pt x="10676" y="5612"/>
                </a:lnTo>
                <a:lnTo>
                  <a:pt x="10671" y="5622"/>
                </a:lnTo>
                <a:lnTo>
                  <a:pt x="10664" y="5633"/>
                </a:lnTo>
                <a:lnTo>
                  <a:pt x="10658" y="5640"/>
                </a:lnTo>
                <a:lnTo>
                  <a:pt x="10651" y="5646"/>
                </a:lnTo>
                <a:lnTo>
                  <a:pt x="10642" y="5650"/>
                </a:lnTo>
                <a:lnTo>
                  <a:pt x="10638" y="5651"/>
                </a:lnTo>
                <a:lnTo>
                  <a:pt x="10635" y="5652"/>
                </a:lnTo>
                <a:lnTo>
                  <a:pt x="10631" y="5652"/>
                </a:lnTo>
                <a:lnTo>
                  <a:pt x="10626" y="5651"/>
                </a:lnTo>
                <a:lnTo>
                  <a:pt x="10623" y="5649"/>
                </a:lnTo>
                <a:lnTo>
                  <a:pt x="10620" y="5647"/>
                </a:lnTo>
                <a:lnTo>
                  <a:pt x="10617" y="5644"/>
                </a:lnTo>
                <a:lnTo>
                  <a:pt x="10614" y="5640"/>
                </a:lnTo>
                <a:lnTo>
                  <a:pt x="10611" y="5635"/>
                </a:lnTo>
                <a:lnTo>
                  <a:pt x="10609" y="5628"/>
                </a:lnTo>
                <a:lnTo>
                  <a:pt x="10607" y="5622"/>
                </a:lnTo>
                <a:lnTo>
                  <a:pt x="10606" y="5614"/>
                </a:lnTo>
                <a:lnTo>
                  <a:pt x="10596" y="5617"/>
                </a:lnTo>
                <a:lnTo>
                  <a:pt x="10589" y="5622"/>
                </a:lnTo>
                <a:lnTo>
                  <a:pt x="10581" y="5627"/>
                </a:lnTo>
                <a:lnTo>
                  <a:pt x="10575" y="5633"/>
                </a:lnTo>
                <a:lnTo>
                  <a:pt x="10568" y="5638"/>
                </a:lnTo>
                <a:lnTo>
                  <a:pt x="10560" y="5642"/>
                </a:lnTo>
                <a:lnTo>
                  <a:pt x="10556" y="5644"/>
                </a:lnTo>
                <a:lnTo>
                  <a:pt x="10551" y="5645"/>
                </a:lnTo>
                <a:lnTo>
                  <a:pt x="10546" y="5646"/>
                </a:lnTo>
                <a:lnTo>
                  <a:pt x="10539" y="5646"/>
                </a:lnTo>
                <a:lnTo>
                  <a:pt x="10537" y="5637"/>
                </a:lnTo>
                <a:lnTo>
                  <a:pt x="10536" y="5628"/>
                </a:lnTo>
                <a:lnTo>
                  <a:pt x="10535" y="5621"/>
                </a:lnTo>
                <a:lnTo>
                  <a:pt x="10535" y="5614"/>
                </a:lnTo>
                <a:lnTo>
                  <a:pt x="10536" y="5606"/>
                </a:lnTo>
                <a:lnTo>
                  <a:pt x="10537" y="5601"/>
                </a:lnTo>
                <a:lnTo>
                  <a:pt x="10539" y="5596"/>
                </a:lnTo>
                <a:lnTo>
                  <a:pt x="10542" y="5591"/>
                </a:lnTo>
                <a:lnTo>
                  <a:pt x="10544" y="5586"/>
                </a:lnTo>
                <a:lnTo>
                  <a:pt x="10548" y="5582"/>
                </a:lnTo>
                <a:lnTo>
                  <a:pt x="10551" y="5579"/>
                </a:lnTo>
                <a:lnTo>
                  <a:pt x="10555" y="5576"/>
                </a:lnTo>
                <a:lnTo>
                  <a:pt x="10564" y="5570"/>
                </a:lnTo>
                <a:lnTo>
                  <a:pt x="10573" y="5565"/>
                </a:lnTo>
                <a:lnTo>
                  <a:pt x="10594" y="5557"/>
                </a:lnTo>
                <a:lnTo>
                  <a:pt x="10613" y="5548"/>
                </a:lnTo>
                <a:lnTo>
                  <a:pt x="10622" y="5542"/>
                </a:lnTo>
                <a:lnTo>
                  <a:pt x="10629" y="5535"/>
                </a:lnTo>
                <a:lnTo>
                  <a:pt x="10632" y="5531"/>
                </a:lnTo>
                <a:lnTo>
                  <a:pt x="10635" y="5527"/>
                </a:lnTo>
                <a:lnTo>
                  <a:pt x="10637" y="5521"/>
                </a:lnTo>
                <a:lnTo>
                  <a:pt x="10638" y="5515"/>
                </a:lnTo>
                <a:lnTo>
                  <a:pt x="10631" y="5509"/>
                </a:lnTo>
                <a:lnTo>
                  <a:pt x="10623" y="5504"/>
                </a:lnTo>
                <a:lnTo>
                  <a:pt x="10617" y="5499"/>
                </a:lnTo>
                <a:lnTo>
                  <a:pt x="10612" y="5497"/>
                </a:lnTo>
                <a:lnTo>
                  <a:pt x="10606" y="5495"/>
                </a:lnTo>
                <a:lnTo>
                  <a:pt x="10600" y="5495"/>
                </a:lnTo>
                <a:lnTo>
                  <a:pt x="10595" y="5495"/>
                </a:lnTo>
                <a:lnTo>
                  <a:pt x="10591" y="5496"/>
                </a:lnTo>
                <a:lnTo>
                  <a:pt x="10569" y="5505"/>
                </a:lnTo>
                <a:lnTo>
                  <a:pt x="10539" y="5515"/>
                </a:lnTo>
                <a:lnTo>
                  <a:pt x="10540" y="5446"/>
                </a:lnTo>
                <a:lnTo>
                  <a:pt x="10542" y="5371"/>
                </a:lnTo>
                <a:lnTo>
                  <a:pt x="10542" y="5333"/>
                </a:lnTo>
                <a:lnTo>
                  <a:pt x="10540" y="5293"/>
                </a:lnTo>
                <a:lnTo>
                  <a:pt x="10537" y="5253"/>
                </a:lnTo>
                <a:lnTo>
                  <a:pt x="10533" y="5212"/>
                </a:lnTo>
                <a:lnTo>
                  <a:pt x="10530" y="5191"/>
                </a:lnTo>
                <a:lnTo>
                  <a:pt x="10526" y="5171"/>
                </a:lnTo>
                <a:lnTo>
                  <a:pt x="10522" y="5151"/>
                </a:lnTo>
                <a:lnTo>
                  <a:pt x="10516" y="5130"/>
                </a:lnTo>
                <a:lnTo>
                  <a:pt x="10510" y="5110"/>
                </a:lnTo>
                <a:lnTo>
                  <a:pt x="10503" y="5089"/>
                </a:lnTo>
                <a:lnTo>
                  <a:pt x="10495" y="5069"/>
                </a:lnTo>
                <a:lnTo>
                  <a:pt x="10486" y="5049"/>
                </a:lnTo>
                <a:lnTo>
                  <a:pt x="10476" y="5029"/>
                </a:lnTo>
                <a:lnTo>
                  <a:pt x="10466" y="5009"/>
                </a:lnTo>
                <a:lnTo>
                  <a:pt x="10454" y="4989"/>
                </a:lnTo>
                <a:lnTo>
                  <a:pt x="10441" y="4969"/>
                </a:lnTo>
                <a:lnTo>
                  <a:pt x="10426" y="4950"/>
                </a:lnTo>
                <a:lnTo>
                  <a:pt x="10411" y="4930"/>
                </a:lnTo>
                <a:lnTo>
                  <a:pt x="10395" y="4911"/>
                </a:lnTo>
                <a:lnTo>
                  <a:pt x="10376" y="4892"/>
                </a:lnTo>
                <a:lnTo>
                  <a:pt x="10373" y="4901"/>
                </a:lnTo>
                <a:lnTo>
                  <a:pt x="10368" y="4906"/>
                </a:lnTo>
                <a:lnTo>
                  <a:pt x="10365" y="4910"/>
                </a:lnTo>
                <a:lnTo>
                  <a:pt x="10362" y="4912"/>
                </a:lnTo>
                <a:lnTo>
                  <a:pt x="10359" y="4913"/>
                </a:lnTo>
                <a:lnTo>
                  <a:pt x="10357" y="4912"/>
                </a:lnTo>
                <a:lnTo>
                  <a:pt x="10355" y="4911"/>
                </a:lnTo>
                <a:lnTo>
                  <a:pt x="10354" y="4909"/>
                </a:lnTo>
                <a:lnTo>
                  <a:pt x="10353" y="4907"/>
                </a:lnTo>
                <a:lnTo>
                  <a:pt x="10353" y="4904"/>
                </a:lnTo>
                <a:lnTo>
                  <a:pt x="10355" y="4901"/>
                </a:lnTo>
                <a:lnTo>
                  <a:pt x="10356" y="4898"/>
                </a:lnTo>
                <a:lnTo>
                  <a:pt x="10359" y="4895"/>
                </a:lnTo>
                <a:lnTo>
                  <a:pt x="10363" y="4893"/>
                </a:lnTo>
                <a:lnTo>
                  <a:pt x="10369" y="4892"/>
                </a:lnTo>
                <a:lnTo>
                  <a:pt x="10376" y="4892"/>
                </a:lnTo>
                <a:lnTo>
                  <a:pt x="10376" y="4887"/>
                </a:lnTo>
                <a:lnTo>
                  <a:pt x="10374" y="4882"/>
                </a:lnTo>
                <a:lnTo>
                  <a:pt x="10372" y="4879"/>
                </a:lnTo>
                <a:lnTo>
                  <a:pt x="10368" y="4874"/>
                </a:lnTo>
                <a:lnTo>
                  <a:pt x="10365" y="4872"/>
                </a:lnTo>
                <a:lnTo>
                  <a:pt x="10361" y="4870"/>
                </a:lnTo>
                <a:lnTo>
                  <a:pt x="10357" y="4868"/>
                </a:lnTo>
                <a:lnTo>
                  <a:pt x="10353" y="4867"/>
                </a:lnTo>
                <a:lnTo>
                  <a:pt x="10331" y="4864"/>
                </a:lnTo>
                <a:lnTo>
                  <a:pt x="10311" y="4860"/>
                </a:lnTo>
                <a:lnTo>
                  <a:pt x="10305" y="4855"/>
                </a:lnTo>
                <a:lnTo>
                  <a:pt x="10301" y="4849"/>
                </a:lnTo>
                <a:lnTo>
                  <a:pt x="10298" y="4844"/>
                </a:lnTo>
                <a:lnTo>
                  <a:pt x="10296" y="4838"/>
                </a:lnTo>
                <a:lnTo>
                  <a:pt x="10293" y="4827"/>
                </a:lnTo>
                <a:lnTo>
                  <a:pt x="10292" y="4816"/>
                </a:lnTo>
                <a:lnTo>
                  <a:pt x="10293" y="4794"/>
                </a:lnTo>
                <a:lnTo>
                  <a:pt x="10295" y="4774"/>
                </a:lnTo>
                <a:lnTo>
                  <a:pt x="10295" y="4764"/>
                </a:lnTo>
                <a:lnTo>
                  <a:pt x="10293" y="4756"/>
                </a:lnTo>
                <a:lnTo>
                  <a:pt x="10291" y="4753"/>
                </a:lnTo>
                <a:lnTo>
                  <a:pt x="10289" y="4749"/>
                </a:lnTo>
                <a:lnTo>
                  <a:pt x="10286" y="4746"/>
                </a:lnTo>
                <a:lnTo>
                  <a:pt x="10281" y="4742"/>
                </a:lnTo>
                <a:lnTo>
                  <a:pt x="10276" y="4739"/>
                </a:lnTo>
                <a:lnTo>
                  <a:pt x="10271" y="4737"/>
                </a:lnTo>
                <a:lnTo>
                  <a:pt x="10263" y="4735"/>
                </a:lnTo>
                <a:lnTo>
                  <a:pt x="10256" y="4733"/>
                </a:lnTo>
                <a:lnTo>
                  <a:pt x="10236" y="4730"/>
                </a:lnTo>
                <a:lnTo>
                  <a:pt x="10212" y="4729"/>
                </a:lnTo>
                <a:lnTo>
                  <a:pt x="10208" y="4765"/>
                </a:lnTo>
                <a:lnTo>
                  <a:pt x="10205" y="4792"/>
                </a:lnTo>
                <a:lnTo>
                  <a:pt x="10203" y="4808"/>
                </a:lnTo>
                <a:lnTo>
                  <a:pt x="10199" y="4817"/>
                </a:lnTo>
                <a:lnTo>
                  <a:pt x="10198" y="4819"/>
                </a:lnTo>
                <a:lnTo>
                  <a:pt x="10197" y="4819"/>
                </a:lnTo>
                <a:lnTo>
                  <a:pt x="10196" y="4817"/>
                </a:lnTo>
                <a:lnTo>
                  <a:pt x="10195" y="4814"/>
                </a:lnTo>
                <a:lnTo>
                  <a:pt x="10193" y="4803"/>
                </a:lnTo>
                <a:lnTo>
                  <a:pt x="10190" y="4790"/>
                </a:lnTo>
                <a:lnTo>
                  <a:pt x="10184" y="4754"/>
                </a:lnTo>
                <a:lnTo>
                  <a:pt x="10175" y="4715"/>
                </a:lnTo>
                <a:lnTo>
                  <a:pt x="10170" y="4697"/>
                </a:lnTo>
                <a:lnTo>
                  <a:pt x="10163" y="4682"/>
                </a:lnTo>
                <a:lnTo>
                  <a:pt x="10160" y="4675"/>
                </a:lnTo>
                <a:lnTo>
                  <a:pt x="10155" y="4670"/>
                </a:lnTo>
                <a:lnTo>
                  <a:pt x="10151" y="4666"/>
                </a:lnTo>
                <a:lnTo>
                  <a:pt x="10146" y="4663"/>
                </a:lnTo>
                <a:lnTo>
                  <a:pt x="10122" y="4663"/>
                </a:lnTo>
                <a:lnTo>
                  <a:pt x="10097" y="4663"/>
                </a:lnTo>
                <a:lnTo>
                  <a:pt x="10073" y="4663"/>
                </a:lnTo>
                <a:lnTo>
                  <a:pt x="10047" y="4663"/>
                </a:lnTo>
                <a:lnTo>
                  <a:pt x="10041" y="4705"/>
                </a:lnTo>
                <a:lnTo>
                  <a:pt x="10034" y="4743"/>
                </a:lnTo>
                <a:lnTo>
                  <a:pt x="10026" y="4780"/>
                </a:lnTo>
                <a:lnTo>
                  <a:pt x="10022" y="4815"/>
                </a:lnTo>
                <a:lnTo>
                  <a:pt x="10021" y="4833"/>
                </a:lnTo>
                <a:lnTo>
                  <a:pt x="10020" y="4849"/>
                </a:lnTo>
                <a:lnTo>
                  <a:pt x="10021" y="4866"/>
                </a:lnTo>
                <a:lnTo>
                  <a:pt x="10023" y="4884"/>
                </a:lnTo>
                <a:lnTo>
                  <a:pt x="10026" y="4902"/>
                </a:lnTo>
                <a:lnTo>
                  <a:pt x="10032" y="4920"/>
                </a:lnTo>
                <a:lnTo>
                  <a:pt x="10039" y="4938"/>
                </a:lnTo>
                <a:lnTo>
                  <a:pt x="10047" y="4958"/>
                </a:lnTo>
                <a:lnTo>
                  <a:pt x="10041" y="4964"/>
                </a:lnTo>
                <a:lnTo>
                  <a:pt x="10034" y="4969"/>
                </a:lnTo>
                <a:lnTo>
                  <a:pt x="10025" y="4973"/>
                </a:lnTo>
                <a:lnTo>
                  <a:pt x="10016" y="4976"/>
                </a:lnTo>
                <a:lnTo>
                  <a:pt x="9997" y="4981"/>
                </a:lnTo>
                <a:lnTo>
                  <a:pt x="9979" y="4988"/>
                </a:lnTo>
                <a:lnTo>
                  <a:pt x="9970" y="4991"/>
                </a:lnTo>
                <a:lnTo>
                  <a:pt x="9962" y="4996"/>
                </a:lnTo>
                <a:lnTo>
                  <a:pt x="9956" y="5001"/>
                </a:lnTo>
                <a:lnTo>
                  <a:pt x="9951" y="5009"/>
                </a:lnTo>
                <a:lnTo>
                  <a:pt x="9949" y="5013"/>
                </a:lnTo>
                <a:lnTo>
                  <a:pt x="9948" y="5018"/>
                </a:lnTo>
                <a:lnTo>
                  <a:pt x="9947" y="5022"/>
                </a:lnTo>
                <a:lnTo>
                  <a:pt x="9946" y="5029"/>
                </a:lnTo>
                <a:lnTo>
                  <a:pt x="9947" y="5041"/>
                </a:lnTo>
                <a:lnTo>
                  <a:pt x="9950" y="5057"/>
                </a:lnTo>
                <a:lnTo>
                  <a:pt x="9957" y="5060"/>
                </a:lnTo>
                <a:lnTo>
                  <a:pt x="9963" y="5064"/>
                </a:lnTo>
                <a:lnTo>
                  <a:pt x="9967" y="5067"/>
                </a:lnTo>
                <a:lnTo>
                  <a:pt x="9969" y="5071"/>
                </a:lnTo>
                <a:lnTo>
                  <a:pt x="9970" y="5074"/>
                </a:lnTo>
                <a:lnTo>
                  <a:pt x="9970" y="5076"/>
                </a:lnTo>
                <a:lnTo>
                  <a:pt x="9968" y="5078"/>
                </a:lnTo>
                <a:lnTo>
                  <a:pt x="9965" y="5079"/>
                </a:lnTo>
                <a:lnTo>
                  <a:pt x="9963" y="5079"/>
                </a:lnTo>
                <a:lnTo>
                  <a:pt x="9960" y="5079"/>
                </a:lnTo>
                <a:lnTo>
                  <a:pt x="9957" y="5078"/>
                </a:lnTo>
                <a:lnTo>
                  <a:pt x="9955" y="5076"/>
                </a:lnTo>
                <a:lnTo>
                  <a:pt x="9952" y="5073"/>
                </a:lnTo>
                <a:lnTo>
                  <a:pt x="9951" y="5068"/>
                </a:lnTo>
                <a:lnTo>
                  <a:pt x="9950" y="5063"/>
                </a:lnTo>
                <a:lnTo>
                  <a:pt x="9950" y="5057"/>
                </a:lnTo>
                <a:lnTo>
                  <a:pt x="9945" y="5055"/>
                </a:lnTo>
                <a:lnTo>
                  <a:pt x="9940" y="5055"/>
                </a:lnTo>
                <a:lnTo>
                  <a:pt x="9936" y="5055"/>
                </a:lnTo>
                <a:lnTo>
                  <a:pt x="9932" y="5056"/>
                </a:lnTo>
                <a:lnTo>
                  <a:pt x="9929" y="5059"/>
                </a:lnTo>
                <a:lnTo>
                  <a:pt x="9925" y="5062"/>
                </a:lnTo>
                <a:lnTo>
                  <a:pt x="9922" y="5065"/>
                </a:lnTo>
                <a:lnTo>
                  <a:pt x="9919" y="5071"/>
                </a:lnTo>
                <a:lnTo>
                  <a:pt x="9915" y="5081"/>
                </a:lnTo>
                <a:lnTo>
                  <a:pt x="9912" y="5094"/>
                </a:lnTo>
                <a:lnTo>
                  <a:pt x="9910" y="5107"/>
                </a:lnTo>
                <a:lnTo>
                  <a:pt x="9910" y="5122"/>
                </a:lnTo>
                <a:lnTo>
                  <a:pt x="9910" y="5137"/>
                </a:lnTo>
                <a:lnTo>
                  <a:pt x="9912" y="5150"/>
                </a:lnTo>
                <a:lnTo>
                  <a:pt x="9915" y="5163"/>
                </a:lnTo>
                <a:lnTo>
                  <a:pt x="9919" y="5173"/>
                </a:lnTo>
                <a:lnTo>
                  <a:pt x="9922" y="5179"/>
                </a:lnTo>
                <a:lnTo>
                  <a:pt x="9925" y="5183"/>
                </a:lnTo>
                <a:lnTo>
                  <a:pt x="9929" y="5186"/>
                </a:lnTo>
                <a:lnTo>
                  <a:pt x="9932" y="5188"/>
                </a:lnTo>
                <a:lnTo>
                  <a:pt x="9936" y="5189"/>
                </a:lnTo>
                <a:lnTo>
                  <a:pt x="9940" y="5190"/>
                </a:lnTo>
                <a:lnTo>
                  <a:pt x="9945" y="5189"/>
                </a:lnTo>
                <a:lnTo>
                  <a:pt x="9950" y="5188"/>
                </a:lnTo>
                <a:lnTo>
                  <a:pt x="9951" y="5180"/>
                </a:lnTo>
                <a:lnTo>
                  <a:pt x="9953" y="5173"/>
                </a:lnTo>
                <a:lnTo>
                  <a:pt x="9956" y="5167"/>
                </a:lnTo>
                <a:lnTo>
                  <a:pt x="9959" y="5162"/>
                </a:lnTo>
                <a:lnTo>
                  <a:pt x="9963" y="5158"/>
                </a:lnTo>
                <a:lnTo>
                  <a:pt x="9968" y="5153"/>
                </a:lnTo>
                <a:lnTo>
                  <a:pt x="9973" y="5149"/>
                </a:lnTo>
                <a:lnTo>
                  <a:pt x="9978" y="5146"/>
                </a:lnTo>
                <a:lnTo>
                  <a:pt x="9990" y="5141"/>
                </a:lnTo>
                <a:lnTo>
                  <a:pt x="10002" y="5137"/>
                </a:lnTo>
                <a:lnTo>
                  <a:pt x="10016" y="5132"/>
                </a:lnTo>
                <a:lnTo>
                  <a:pt x="10029" y="5128"/>
                </a:lnTo>
                <a:lnTo>
                  <a:pt x="10043" y="5123"/>
                </a:lnTo>
                <a:lnTo>
                  <a:pt x="10057" y="5117"/>
                </a:lnTo>
                <a:lnTo>
                  <a:pt x="10063" y="5114"/>
                </a:lnTo>
                <a:lnTo>
                  <a:pt x="10070" y="5108"/>
                </a:lnTo>
                <a:lnTo>
                  <a:pt x="10076" y="5104"/>
                </a:lnTo>
                <a:lnTo>
                  <a:pt x="10082" y="5099"/>
                </a:lnTo>
                <a:lnTo>
                  <a:pt x="10087" y="5093"/>
                </a:lnTo>
                <a:lnTo>
                  <a:pt x="10092" y="5085"/>
                </a:lnTo>
                <a:lnTo>
                  <a:pt x="10098" y="5078"/>
                </a:lnTo>
                <a:lnTo>
                  <a:pt x="10102" y="5068"/>
                </a:lnTo>
                <a:lnTo>
                  <a:pt x="10105" y="5059"/>
                </a:lnTo>
                <a:lnTo>
                  <a:pt x="10109" y="5049"/>
                </a:lnTo>
                <a:lnTo>
                  <a:pt x="10111" y="5037"/>
                </a:lnTo>
                <a:lnTo>
                  <a:pt x="10113" y="5023"/>
                </a:lnTo>
                <a:lnTo>
                  <a:pt x="10119" y="5047"/>
                </a:lnTo>
                <a:lnTo>
                  <a:pt x="10121" y="5068"/>
                </a:lnTo>
                <a:lnTo>
                  <a:pt x="10121" y="5078"/>
                </a:lnTo>
                <a:lnTo>
                  <a:pt x="10121" y="5086"/>
                </a:lnTo>
                <a:lnTo>
                  <a:pt x="10120" y="5095"/>
                </a:lnTo>
                <a:lnTo>
                  <a:pt x="10119" y="5103"/>
                </a:lnTo>
                <a:lnTo>
                  <a:pt x="10116" y="5118"/>
                </a:lnTo>
                <a:lnTo>
                  <a:pt x="10109" y="5130"/>
                </a:lnTo>
                <a:lnTo>
                  <a:pt x="10103" y="5142"/>
                </a:lnTo>
                <a:lnTo>
                  <a:pt x="10095" y="5152"/>
                </a:lnTo>
                <a:lnTo>
                  <a:pt x="10085" y="5162"/>
                </a:lnTo>
                <a:lnTo>
                  <a:pt x="10076" y="5170"/>
                </a:lnTo>
                <a:lnTo>
                  <a:pt x="10065" y="5179"/>
                </a:lnTo>
                <a:lnTo>
                  <a:pt x="10055" y="5187"/>
                </a:lnTo>
                <a:lnTo>
                  <a:pt x="10044" y="5194"/>
                </a:lnTo>
                <a:lnTo>
                  <a:pt x="10034" y="5203"/>
                </a:lnTo>
                <a:lnTo>
                  <a:pt x="10024" y="5211"/>
                </a:lnTo>
                <a:lnTo>
                  <a:pt x="10015" y="5220"/>
                </a:lnTo>
                <a:lnTo>
                  <a:pt x="10021" y="5222"/>
                </a:lnTo>
                <a:lnTo>
                  <a:pt x="10027" y="5225"/>
                </a:lnTo>
                <a:lnTo>
                  <a:pt x="10032" y="5228"/>
                </a:lnTo>
                <a:lnTo>
                  <a:pt x="10036" y="5233"/>
                </a:lnTo>
                <a:lnTo>
                  <a:pt x="10039" y="5237"/>
                </a:lnTo>
                <a:lnTo>
                  <a:pt x="10041" y="5244"/>
                </a:lnTo>
                <a:lnTo>
                  <a:pt x="10043" y="5250"/>
                </a:lnTo>
                <a:lnTo>
                  <a:pt x="10044" y="5257"/>
                </a:lnTo>
                <a:lnTo>
                  <a:pt x="10046" y="5288"/>
                </a:lnTo>
                <a:lnTo>
                  <a:pt x="10047" y="5319"/>
                </a:lnTo>
                <a:lnTo>
                  <a:pt x="10056" y="5319"/>
                </a:lnTo>
                <a:lnTo>
                  <a:pt x="10064" y="5319"/>
                </a:lnTo>
                <a:lnTo>
                  <a:pt x="10073" y="5319"/>
                </a:lnTo>
                <a:lnTo>
                  <a:pt x="10081" y="5319"/>
                </a:lnTo>
                <a:lnTo>
                  <a:pt x="10080" y="5328"/>
                </a:lnTo>
                <a:lnTo>
                  <a:pt x="10080" y="5336"/>
                </a:lnTo>
                <a:lnTo>
                  <a:pt x="10083" y="5341"/>
                </a:lnTo>
                <a:lnTo>
                  <a:pt x="10087" y="5345"/>
                </a:lnTo>
                <a:lnTo>
                  <a:pt x="10092" y="5347"/>
                </a:lnTo>
                <a:lnTo>
                  <a:pt x="10099" y="5349"/>
                </a:lnTo>
                <a:lnTo>
                  <a:pt x="10106" y="5350"/>
                </a:lnTo>
                <a:lnTo>
                  <a:pt x="10113" y="5352"/>
                </a:lnTo>
                <a:lnTo>
                  <a:pt x="10113" y="5368"/>
                </a:lnTo>
                <a:lnTo>
                  <a:pt x="10113" y="5384"/>
                </a:lnTo>
                <a:lnTo>
                  <a:pt x="10113" y="5401"/>
                </a:lnTo>
                <a:lnTo>
                  <a:pt x="10113" y="5418"/>
                </a:lnTo>
                <a:lnTo>
                  <a:pt x="10101" y="5419"/>
                </a:lnTo>
                <a:lnTo>
                  <a:pt x="10090" y="5420"/>
                </a:lnTo>
                <a:lnTo>
                  <a:pt x="10082" y="5418"/>
                </a:lnTo>
                <a:lnTo>
                  <a:pt x="10074" y="5416"/>
                </a:lnTo>
                <a:lnTo>
                  <a:pt x="10068" y="5411"/>
                </a:lnTo>
                <a:lnTo>
                  <a:pt x="10063" y="5406"/>
                </a:lnTo>
                <a:lnTo>
                  <a:pt x="10059" y="5400"/>
                </a:lnTo>
                <a:lnTo>
                  <a:pt x="10056" y="5392"/>
                </a:lnTo>
                <a:lnTo>
                  <a:pt x="10054" y="5385"/>
                </a:lnTo>
                <a:lnTo>
                  <a:pt x="10052" y="5377"/>
                </a:lnTo>
                <a:lnTo>
                  <a:pt x="10050" y="5367"/>
                </a:lnTo>
                <a:lnTo>
                  <a:pt x="10049" y="5358"/>
                </a:lnTo>
                <a:lnTo>
                  <a:pt x="10048" y="5338"/>
                </a:lnTo>
                <a:lnTo>
                  <a:pt x="10047" y="5319"/>
                </a:lnTo>
                <a:lnTo>
                  <a:pt x="10037" y="5319"/>
                </a:lnTo>
                <a:lnTo>
                  <a:pt x="10027" y="5318"/>
                </a:lnTo>
                <a:lnTo>
                  <a:pt x="10019" y="5317"/>
                </a:lnTo>
                <a:lnTo>
                  <a:pt x="10012" y="5314"/>
                </a:lnTo>
                <a:lnTo>
                  <a:pt x="9997" y="5309"/>
                </a:lnTo>
                <a:lnTo>
                  <a:pt x="9983" y="5301"/>
                </a:lnTo>
                <a:lnTo>
                  <a:pt x="9970" y="5294"/>
                </a:lnTo>
                <a:lnTo>
                  <a:pt x="9955" y="5289"/>
                </a:lnTo>
                <a:lnTo>
                  <a:pt x="9947" y="5287"/>
                </a:lnTo>
                <a:lnTo>
                  <a:pt x="9937" y="5285"/>
                </a:lnTo>
                <a:lnTo>
                  <a:pt x="9928" y="5285"/>
                </a:lnTo>
                <a:lnTo>
                  <a:pt x="9916" y="5285"/>
                </a:lnTo>
                <a:lnTo>
                  <a:pt x="9916" y="5319"/>
                </a:lnTo>
                <a:lnTo>
                  <a:pt x="9916" y="5352"/>
                </a:lnTo>
                <a:lnTo>
                  <a:pt x="9916" y="5384"/>
                </a:lnTo>
                <a:lnTo>
                  <a:pt x="9916" y="5418"/>
                </a:lnTo>
                <a:lnTo>
                  <a:pt x="9898" y="5411"/>
                </a:lnTo>
                <a:lnTo>
                  <a:pt x="9884" y="5408"/>
                </a:lnTo>
                <a:lnTo>
                  <a:pt x="9876" y="5408"/>
                </a:lnTo>
                <a:lnTo>
                  <a:pt x="9871" y="5408"/>
                </a:lnTo>
                <a:lnTo>
                  <a:pt x="9865" y="5408"/>
                </a:lnTo>
                <a:lnTo>
                  <a:pt x="9860" y="5409"/>
                </a:lnTo>
                <a:lnTo>
                  <a:pt x="9851" y="5412"/>
                </a:lnTo>
                <a:lnTo>
                  <a:pt x="9844" y="5418"/>
                </a:lnTo>
                <a:lnTo>
                  <a:pt x="9837" y="5424"/>
                </a:lnTo>
                <a:lnTo>
                  <a:pt x="9831" y="5430"/>
                </a:lnTo>
                <a:lnTo>
                  <a:pt x="9823" y="5446"/>
                </a:lnTo>
                <a:lnTo>
                  <a:pt x="9813" y="5462"/>
                </a:lnTo>
                <a:lnTo>
                  <a:pt x="9808" y="5468"/>
                </a:lnTo>
                <a:lnTo>
                  <a:pt x="9802" y="5474"/>
                </a:lnTo>
                <a:lnTo>
                  <a:pt x="9794" y="5479"/>
                </a:lnTo>
                <a:lnTo>
                  <a:pt x="9785" y="5483"/>
                </a:lnTo>
                <a:lnTo>
                  <a:pt x="9789" y="5473"/>
                </a:lnTo>
                <a:lnTo>
                  <a:pt x="9790" y="5465"/>
                </a:lnTo>
                <a:lnTo>
                  <a:pt x="9791" y="5456"/>
                </a:lnTo>
                <a:lnTo>
                  <a:pt x="9790" y="5449"/>
                </a:lnTo>
                <a:lnTo>
                  <a:pt x="9788" y="5443"/>
                </a:lnTo>
                <a:lnTo>
                  <a:pt x="9784" y="5436"/>
                </a:lnTo>
                <a:lnTo>
                  <a:pt x="9780" y="5431"/>
                </a:lnTo>
                <a:lnTo>
                  <a:pt x="9775" y="5426"/>
                </a:lnTo>
                <a:lnTo>
                  <a:pt x="9767" y="5422"/>
                </a:lnTo>
                <a:lnTo>
                  <a:pt x="9760" y="5419"/>
                </a:lnTo>
                <a:lnTo>
                  <a:pt x="9752" y="5416"/>
                </a:lnTo>
                <a:lnTo>
                  <a:pt x="9743" y="5413"/>
                </a:lnTo>
                <a:lnTo>
                  <a:pt x="9735" y="5411"/>
                </a:lnTo>
                <a:lnTo>
                  <a:pt x="9724" y="5409"/>
                </a:lnTo>
                <a:lnTo>
                  <a:pt x="9715" y="5409"/>
                </a:lnTo>
                <a:lnTo>
                  <a:pt x="9704" y="5408"/>
                </a:lnTo>
                <a:lnTo>
                  <a:pt x="9683" y="5408"/>
                </a:lnTo>
                <a:lnTo>
                  <a:pt x="9663" y="5410"/>
                </a:lnTo>
                <a:lnTo>
                  <a:pt x="9643" y="5414"/>
                </a:lnTo>
                <a:lnTo>
                  <a:pt x="9626" y="5419"/>
                </a:lnTo>
                <a:lnTo>
                  <a:pt x="9618" y="5422"/>
                </a:lnTo>
                <a:lnTo>
                  <a:pt x="9611" y="5425"/>
                </a:lnTo>
                <a:lnTo>
                  <a:pt x="9605" y="5429"/>
                </a:lnTo>
                <a:lnTo>
                  <a:pt x="9599" y="5432"/>
                </a:lnTo>
                <a:lnTo>
                  <a:pt x="9594" y="5436"/>
                </a:lnTo>
                <a:lnTo>
                  <a:pt x="9591" y="5441"/>
                </a:lnTo>
                <a:lnTo>
                  <a:pt x="9589" y="5445"/>
                </a:lnTo>
                <a:lnTo>
                  <a:pt x="9589" y="5450"/>
                </a:lnTo>
                <a:lnTo>
                  <a:pt x="9596" y="5452"/>
                </a:lnTo>
                <a:lnTo>
                  <a:pt x="9602" y="5455"/>
                </a:lnTo>
                <a:lnTo>
                  <a:pt x="9606" y="5458"/>
                </a:lnTo>
                <a:lnTo>
                  <a:pt x="9608" y="5461"/>
                </a:lnTo>
                <a:lnTo>
                  <a:pt x="9609" y="5464"/>
                </a:lnTo>
                <a:lnTo>
                  <a:pt x="9609" y="5467"/>
                </a:lnTo>
                <a:lnTo>
                  <a:pt x="9608" y="5471"/>
                </a:lnTo>
                <a:lnTo>
                  <a:pt x="9606" y="5474"/>
                </a:lnTo>
                <a:lnTo>
                  <a:pt x="9599" y="5483"/>
                </a:lnTo>
                <a:lnTo>
                  <a:pt x="9594" y="5492"/>
                </a:lnTo>
                <a:lnTo>
                  <a:pt x="9591" y="5497"/>
                </a:lnTo>
                <a:lnTo>
                  <a:pt x="9590" y="5503"/>
                </a:lnTo>
                <a:lnTo>
                  <a:pt x="9589" y="5509"/>
                </a:lnTo>
                <a:lnTo>
                  <a:pt x="9589" y="5515"/>
                </a:lnTo>
                <a:lnTo>
                  <a:pt x="9621" y="5515"/>
                </a:lnTo>
                <a:lnTo>
                  <a:pt x="9654" y="5515"/>
                </a:lnTo>
                <a:lnTo>
                  <a:pt x="9687" y="5515"/>
                </a:lnTo>
                <a:lnTo>
                  <a:pt x="9720" y="5515"/>
                </a:lnTo>
                <a:lnTo>
                  <a:pt x="9720" y="5523"/>
                </a:lnTo>
                <a:lnTo>
                  <a:pt x="9720" y="5532"/>
                </a:lnTo>
                <a:lnTo>
                  <a:pt x="9719" y="5539"/>
                </a:lnTo>
                <a:lnTo>
                  <a:pt x="9717" y="5547"/>
                </a:lnTo>
                <a:lnTo>
                  <a:pt x="9715" y="5553"/>
                </a:lnTo>
                <a:lnTo>
                  <a:pt x="9713" y="5559"/>
                </a:lnTo>
                <a:lnTo>
                  <a:pt x="9709" y="5564"/>
                </a:lnTo>
                <a:lnTo>
                  <a:pt x="9706" y="5571"/>
                </a:lnTo>
                <a:lnTo>
                  <a:pt x="9699" y="5580"/>
                </a:lnTo>
                <a:lnTo>
                  <a:pt x="9691" y="5587"/>
                </a:lnTo>
                <a:lnTo>
                  <a:pt x="9681" y="5594"/>
                </a:lnTo>
                <a:lnTo>
                  <a:pt x="9671" y="5598"/>
                </a:lnTo>
                <a:lnTo>
                  <a:pt x="9659" y="5601"/>
                </a:lnTo>
                <a:lnTo>
                  <a:pt x="9649" y="5602"/>
                </a:lnTo>
                <a:lnTo>
                  <a:pt x="9637" y="5602"/>
                </a:lnTo>
                <a:lnTo>
                  <a:pt x="9626" y="5601"/>
                </a:lnTo>
                <a:lnTo>
                  <a:pt x="9615" y="5598"/>
                </a:lnTo>
                <a:lnTo>
                  <a:pt x="9606" y="5594"/>
                </a:lnTo>
                <a:lnTo>
                  <a:pt x="9596" y="5589"/>
                </a:lnTo>
                <a:lnTo>
                  <a:pt x="9589" y="5581"/>
                </a:lnTo>
                <a:lnTo>
                  <a:pt x="9587" y="5587"/>
                </a:lnTo>
                <a:lnTo>
                  <a:pt x="9586" y="5594"/>
                </a:lnTo>
                <a:lnTo>
                  <a:pt x="9586" y="5600"/>
                </a:lnTo>
                <a:lnTo>
                  <a:pt x="9587" y="5606"/>
                </a:lnTo>
                <a:lnTo>
                  <a:pt x="9589" y="5617"/>
                </a:lnTo>
                <a:lnTo>
                  <a:pt x="9592" y="5627"/>
                </a:lnTo>
                <a:lnTo>
                  <a:pt x="9602" y="5645"/>
                </a:lnTo>
                <a:lnTo>
                  <a:pt x="9612" y="5659"/>
                </a:lnTo>
                <a:lnTo>
                  <a:pt x="9614" y="5665"/>
                </a:lnTo>
                <a:lnTo>
                  <a:pt x="9616" y="5669"/>
                </a:lnTo>
                <a:lnTo>
                  <a:pt x="9616" y="5671"/>
                </a:lnTo>
                <a:lnTo>
                  <a:pt x="9615" y="5673"/>
                </a:lnTo>
                <a:lnTo>
                  <a:pt x="9613" y="5676"/>
                </a:lnTo>
                <a:lnTo>
                  <a:pt x="9611" y="5677"/>
                </a:lnTo>
                <a:lnTo>
                  <a:pt x="9604" y="5679"/>
                </a:lnTo>
                <a:lnTo>
                  <a:pt x="9592" y="5680"/>
                </a:lnTo>
                <a:lnTo>
                  <a:pt x="9576" y="5680"/>
                </a:lnTo>
                <a:lnTo>
                  <a:pt x="9555" y="5680"/>
                </a:lnTo>
                <a:lnTo>
                  <a:pt x="9556" y="5687"/>
                </a:lnTo>
                <a:lnTo>
                  <a:pt x="9557" y="5694"/>
                </a:lnTo>
                <a:lnTo>
                  <a:pt x="9559" y="5700"/>
                </a:lnTo>
                <a:lnTo>
                  <a:pt x="9564" y="5705"/>
                </a:lnTo>
                <a:lnTo>
                  <a:pt x="9568" y="5708"/>
                </a:lnTo>
                <a:lnTo>
                  <a:pt x="9573" y="5711"/>
                </a:lnTo>
                <a:lnTo>
                  <a:pt x="9579" y="5713"/>
                </a:lnTo>
                <a:lnTo>
                  <a:pt x="9586" y="5714"/>
                </a:lnTo>
                <a:lnTo>
                  <a:pt x="9601" y="5715"/>
                </a:lnTo>
                <a:lnTo>
                  <a:pt x="9618" y="5715"/>
                </a:lnTo>
                <a:lnTo>
                  <a:pt x="9636" y="5713"/>
                </a:lnTo>
                <a:lnTo>
                  <a:pt x="9655" y="5712"/>
                </a:lnTo>
                <a:lnTo>
                  <a:pt x="9672" y="5710"/>
                </a:lnTo>
                <a:lnTo>
                  <a:pt x="9688" y="5710"/>
                </a:lnTo>
                <a:lnTo>
                  <a:pt x="9696" y="5711"/>
                </a:lnTo>
                <a:lnTo>
                  <a:pt x="9703" y="5712"/>
                </a:lnTo>
                <a:lnTo>
                  <a:pt x="9709" y="5714"/>
                </a:lnTo>
                <a:lnTo>
                  <a:pt x="9715" y="5717"/>
                </a:lnTo>
                <a:lnTo>
                  <a:pt x="9719" y="5721"/>
                </a:lnTo>
                <a:lnTo>
                  <a:pt x="9723" y="5726"/>
                </a:lnTo>
                <a:lnTo>
                  <a:pt x="9725" y="5731"/>
                </a:lnTo>
                <a:lnTo>
                  <a:pt x="9727" y="5737"/>
                </a:lnTo>
                <a:lnTo>
                  <a:pt x="9727" y="5746"/>
                </a:lnTo>
                <a:lnTo>
                  <a:pt x="9726" y="5755"/>
                </a:lnTo>
                <a:lnTo>
                  <a:pt x="9724" y="5766"/>
                </a:lnTo>
                <a:lnTo>
                  <a:pt x="9720" y="5777"/>
                </a:lnTo>
                <a:lnTo>
                  <a:pt x="9704" y="5773"/>
                </a:lnTo>
                <a:lnTo>
                  <a:pt x="9688" y="5770"/>
                </a:lnTo>
                <a:lnTo>
                  <a:pt x="9672" y="5768"/>
                </a:lnTo>
                <a:lnTo>
                  <a:pt x="9656" y="5768"/>
                </a:lnTo>
                <a:lnTo>
                  <a:pt x="9639" y="5769"/>
                </a:lnTo>
                <a:lnTo>
                  <a:pt x="9623" y="5772"/>
                </a:lnTo>
                <a:lnTo>
                  <a:pt x="9608" y="5776"/>
                </a:lnTo>
                <a:lnTo>
                  <a:pt x="9592" y="5781"/>
                </a:lnTo>
                <a:lnTo>
                  <a:pt x="9576" y="5789"/>
                </a:lnTo>
                <a:lnTo>
                  <a:pt x="9562" y="5797"/>
                </a:lnTo>
                <a:lnTo>
                  <a:pt x="9548" y="5808"/>
                </a:lnTo>
                <a:lnTo>
                  <a:pt x="9534" y="5819"/>
                </a:lnTo>
                <a:lnTo>
                  <a:pt x="9522" y="5831"/>
                </a:lnTo>
                <a:lnTo>
                  <a:pt x="9510" y="5845"/>
                </a:lnTo>
                <a:lnTo>
                  <a:pt x="9500" y="5860"/>
                </a:lnTo>
                <a:lnTo>
                  <a:pt x="9490" y="5876"/>
                </a:lnTo>
                <a:lnTo>
                  <a:pt x="9473" y="5876"/>
                </a:lnTo>
                <a:lnTo>
                  <a:pt x="9458" y="5876"/>
                </a:lnTo>
                <a:lnTo>
                  <a:pt x="9441" y="5876"/>
                </a:lnTo>
                <a:lnTo>
                  <a:pt x="9424" y="5876"/>
                </a:lnTo>
                <a:lnTo>
                  <a:pt x="9423" y="5887"/>
                </a:lnTo>
                <a:lnTo>
                  <a:pt x="9421" y="5897"/>
                </a:lnTo>
                <a:lnTo>
                  <a:pt x="9419" y="5906"/>
                </a:lnTo>
                <a:lnTo>
                  <a:pt x="9416" y="5912"/>
                </a:lnTo>
                <a:lnTo>
                  <a:pt x="9413" y="5919"/>
                </a:lnTo>
                <a:lnTo>
                  <a:pt x="9408" y="5923"/>
                </a:lnTo>
                <a:lnTo>
                  <a:pt x="9404" y="5927"/>
                </a:lnTo>
                <a:lnTo>
                  <a:pt x="9400" y="5929"/>
                </a:lnTo>
                <a:lnTo>
                  <a:pt x="9396" y="5931"/>
                </a:lnTo>
                <a:lnTo>
                  <a:pt x="9392" y="5932"/>
                </a:lnTo>
                <a:lnTo>
                  <a:pt x="9386" y="5932"/>
                </a:lnTo>
                <a:lnTo>
                  <a:pt x="9382" y="5931"/>
                </a:lnTo>
                <a:lnTo>
                  <a:pt x="9378" y="5929"/>
                </a:lnTo>
                <a:lnTo>
                  <a:pt x="9374" y="5927"/>
                </a:lnTo>
                <a:lnTo>
                  <a:pt x="9371" y="5925"/>
                </a:lnTo>
                <a:lnTo>
                  <a:pt x="9366" y="5922"/>
                </a:lnTo>
                <a:lnTo>
                  <a:pt x="9364" y="5919"/>
                </a:lnTo>
                <a:lnTo>
                  <a:pt x="9361" y="5916"/>
                </a:lnTo>
                <a:lnTo>
                  <a:pt x="9360" y="5911"/>
                </a:lnTo>
                <a:lnTo>
                  <a:pt x="9358" y="5907"/>
                </a:lnTo>
                <a:lnTo>
                  <a:pt x="9358" y="5903"/>
                </a:lnTo>
                <a:lnTo>
                  <a:pt x="9359" y="5899"/>
                </a:lnTo>
                <a:lnTo>
                  <a:pt x="9360" y="5896"/>
                </a:lnTo>
                <a:lnTo>
                  <a:pt x="9362" y="5892"/>
                </a:lnTo>
                <a:lnTo>
                  <a:pt x="9365" y="5888"/>
                </a:lnTo>
                <a:lnTo>
                  <a:pt x="9370" y="5885"/>
                </a:lnTo>
                <a:lnTo>
                  <a:pt x="9376" y="5882"/>
                </a:lnTo>
                <a:lnTo>
                  <a:pt x="9382" y="5880"/>
                </a:lnTo>
                <a:lnTo>
                  <a:pt x="9391" y="5878"/>
                </a:lnTo>
                <a:lnTo>
                  <a:pt x="9401" y="5877"/>
                </a:lnTo>
                <a:lnTo>
                  <a:pt x="9412" y="5876"/>
                </a:lnTo>
                <a:lnTo>
                  <a:pt x="9424" y="5876"/>
                </a:lnTo>
                <a:lnTo>
                  <a:pt x="9417" y="5862"/>
                </a:lnTo>
                <a:lnTo>
                  <a:pt x="9409" y="5851"/>
                </a:lnTo>
                <a:lnTo>
                  <a:pt x="9401" y="5840"/>
                </a:lnTo>
                <a:lnTo>
                  <a:pt x="9393" y="5832"/>
                </a:lnTo>
                <a:lnTo>
                  <a:pt x="9383" y="5825"/>
                </a:lnTo>
                <a:lnTo>
                  <a:pt x="9374" y="5820"/>
                </a:lnTo>
                <a:lnTo>
                  <a:pt x="9364" y="5817"/>
                </a:lnTo>
                <a:lnTo>
                  <a:pt x="9354" y="5815"/>
                </a:lnTo>
                <a:lnTo>
                  <a:pt x="9343" y="5814"/>
                </a:lnTo>
                <a:lnTo>
                  <a:pt x="9333" y="5815"/>
                </a:lnTo>
                <a:lnTo>
                  <a:pt x="9322" y="5816"/>
                </a:lnTo>
                <a:lnTo>
                  <a:pt x="9311" y="5818"/>
                </a:lnTo>
                <a:lnTo>
                  <a:pt x="9287" y="5825"/>
                </a:lnTo>
                <a:lnTo>
                  <a:pt x="9263" y="5834"/>
                </a:lnTo>
                <a:lnTo>
                  <a:pt x="9236" y="5844"/>
                </a:lnTo>
                <a:lnTo>
                  <a:pt x="9210" y="5855"/>
                </a:lnTo>
                <a:lnTo>
                  <a:pt x="9182" y="5865"/>
                </a:lnTo>
                <a:lnTo>
                  <a:pt x="9153" y="5874"/>
                </a:lnTo>
                <a:lnTo>
                  <a:pt x="9139" y="5878"/>
                </a:lnTo>
                <a:lnTo>
                  <a:pt x="9124" y="5881"/>
                </a:lnTo>
                <a:lnTo>
                  <a:pt x="9108" y="5882"/>
                </a:lnTo>
                <a:lnTo>
                  <a:pt x="9094" y="5883"/>
                </a:lnTo>
                <a:lnTo>
                  <a:pt x="9078" y="5883"/>
                </a:lnTo>
                <a:lnTo>
                  <a:pt x="9062" y="5882"/>
                </a:lnTo>
                <a:lnTo>
                  <a:pt x="9046" y="5880"/>
                </a:lnTo>
                <a:lnTo>
                  <a:pt x="9031" y="5876"/>
                </a:lnTo>
                <a:lnTo>
                  <a:pt x="9017" y="5917"/>
                </a:lnTo>
                <a:lnTo>
                  <a:pt x="9001" y="5955"/>
                </a:lnTo>
                <a:lnTo>
                  <a:pt x="8987" y="5995"/>
                </a:lnTo>
                <a:lnTo>
                  <a:pt x="8972" y="6036"/>
                </a:lnTo>
                <a:lnTo>
                  <a:pt x="8966" y="6058"/>
                </a:lnTo>
                <a:lnTo>
                  <a:pt x="8958" y="6080"/>
                </a:lnTo>
                <a:lnTo>
                  <a:pt x="8953" y="6103"/>
                </a:lnTo>
                <a:lnTo>
                  <a:pt x="8947" y="6127"/>
                </a:lnTo>
                <a:lnTo>
                  <a:pt x="8942" y="6153"/>
                </a:lnTo>
                <a:lnTo>
                  <a:pt x="8938" y="6179"/>
                </a:lnTo>
                <a:lnTo>
                  <a:pt x="8935" y="6207"/>
                </a:lnTo>
                <a:lnTo>
                  <a:pt x="8932" y="6236"/>
                </a:lnTo>
                <a:lnTo>
                  <a:pt x="8923" y="6224"/>
                </a:lnTo>
                <a:lnTo>
                  <a:pt x="8913" y="6213"/>
                </a:lnTo>
                <a:lnTo>
                  <a:pt x="8904" y="6205"/>
                </a:lnTo>
                <a:lnTo>
                  <a:pt x="8894" y="6199"/>
                </a:lnTo>
                <a:lnTo>
                  <a:pt x="8886" y="6193"/>
                </a:lnTo>
                <a:lnTo>
                  <a:pt x="8877" y="6190"/>
                </a:lnTo>
                <a:lnTo>
                  <a:pt x="8869" y="6189"/>
                </a:lnTo>
                <a:lnTo>
                  <a:pt x="8862" y="6189"/>
                </a:lnTo>
                <a:lnTo>
                  <a:pt x="8854" y="6190"/>
                </a:lnTo>
                <a:lnTo>
                  <a:pt x="8846" y="6192"/>
                </a:lnTo>
                <a:lnTo>
                  <a:pt x="8840" y="6196"/>
                </a:lnTo>
                <a:lnTo>
                  <a:pt x="8832" y="6200"/>
                </a:lnTo>
                <a:lnTo>
                  <a:pt x="8819" y="6209"/>
                </a:lnTo>
                <a:lnTo>
                  <a:pt x="8805" y="6221"/>
                </a:lnTo>
                <a:lnTo>
                  <a:pt x="8792" y="6231"/>
                </a:lnTo>
                <a:lnTo>
                  <a:pt x="8780" y="6241"/>
                </a:lnTo>
                <a:lnTo>
                  <a:pt x="8774" y="6245"/>
                </a:lnTo>
                <a:lnTo>
                  <a:pt x="8767" y="6248"/>
                </a:lnTo>
                <a:lnTo>
                  <a:pt x="8761" y="6250"/>
                </a:lnTo>
                <a:lnTo>
                  <a:pt x="8755" y="6251"/>
                </a:lnTo>
                <a:lnTo>
                  <a:pt x="8748" y="6251"/>
                </a:lnTo>
                <a:lnTo>
                  <a:pt x="8742" y="6250"/>
                </a:lnTo>
                <a:lnTo>
                  <a:pt x="8736" y="6247"/>
                </a:lnTo>
                <a:lnTo>
                  <a:pt x="8730" y="6242"/>
                </a:lnTo>
                <a:lnTo>
                  <a:pt x="8723" y="6235"/>
                </a:lnTo>
                <a:lnTo>
                  <a:pt x="8716" y="6227"/>
                </a:lnTo>
                <a:lnTo>
                  <a:pt x="8710" y="6217"/>
                </a:lnTo>
                <a:lnTo>
                  <a:pt x="8702" y="6204"/>
                </a:lnTo>
                <a:lnTo>
                  <a:pt x="8716" y="6204"/>
                </a:lnTo>
                <a:lnTo>
                  <a:pt x="8726" y="6204"/>
                </a:lnTo>
                <a:lnTo>
                  <a:pt x="8736" y="6203"/>
                </a:lnTo>
                <a:lnTo>
                  <a:pt x="8744" y="6201"/>
                </a:lnTo>
                <a:lnTo>
                  <a:pt x="8750" y="6200"/>
                </a:lnTo>
                <a:lnTo>
                  <a:pt x="8756" y="6197"/>
                </a:lnTo>
                <a:lnTo>
                  <a:pt x="8760" y="6195"/>
                </a:lnTo>
                <a:lnTo>
                  <a:pt x="8763" y="6191"/>
                </a:lnTo>
                <a:lnTo>
                  <a:pt x="8765" y="6187"/>
                </a:lnTo>
                <a:lnTo>
                  <a:pt x="8766" y="6183"/>
                </a:lnTo>
                <a:lnTo>
                  <a:pt x="8766" y="6179"/>
                </a:lnTo>
                <a:lnTo>
                  <a:pt x="8766" y="6175"/>
                </a:lnTo>
                <a:lnTo>
                  <a:pt x="8763" y="6165"/>
                </a:lnTo>
                <a:lnTo>
                  <a:pt x="8760" y="6155"/>
                </a:lnTo>
                <a:lnTo>
                  <a:pt x="8755" y="6144"/>
                </a:lnTo>
                <a:lnTo>
                  <a:pt x="8750" y="6133"/>
                </a:lnTo>
                <a:lnTo>
                  <a:pt x="8746" y="6121"/>
                </a:lnTo>
                <a:lnTo>
                  <a:pt x="8744" y="6111"/>
                </a:lnTo>
                <a:lnTo>
                  <a:pt x="8744" y="6104"/>
                </a:lnTo>
                <a:lnTo>
                  <a:pt x="8744" y="6099"/>
                </a:lnTo>
                <a:lnTo>
                  <a:pt x="8746" y="6095"/>
                </a:lnTo>
                <a:lnTo>
                  <a:pt x="8748" y="6090"/>
                </a:lnTo>
                <a:lnTo>
                  <a:pt x="8752" y="6085"/>
                </a:lnTo>
                <a:lnTo>
                  <a:pt x="8756" y="6080"/>
                </a:lnTo>
                <a:lnTo>
                  <a:pt x="8761" y="6076"/>
                </a:lnTo>
                <a:lnTo>
                  <a:pt x="8768" y="6073"/>
                </a:lnTo>
                <a:lnTo>
                  <a:pt x="8744" y="6073"/>
                </a:lnTo>
                <a:lnTo>
                  <a:pt x="8719" y="6073"/>
                </a:lnTo>
                <a:lnTo>
                  <a:pt x="8695" y="6073"/>
                </a:lnTo>
                <a:lnTo>
                  <a:pt x="8670" y="6073"/>
                </a:lnTo>
                <a:lnTo>
                  <a:pt x="8668" y="6080"/>
                </a:lnTo>
                <a:lnTo>
                  <a:pt x="8664" y="6085"/>
                </a:lnTo>
                <a:lnTo>
                  <a:pt x="8661" y="6091"/>
                </a:lnTo>
                <a:lnTo>
                  <a:pt x="8656" y="6095"/>
                </a:lnTo>
                <a:lnTo>
                  <a:pt x="8651" y="6098"/>
                </a:lnTo>
                <a:lnTo>
                  <a:pt x="8646" y="6099"/>
                </a:lnTo>
                <a:lnTo>
                  <a:pt x="8640" y="6100"/>
                </a:lnTo>
                <a:lnTo>
                  <a:pt x="8634" y="6100"/>
                </a:lnTo>
                <a:lnTo>
                  <a:pt x="8629" y="6100"/>
                </a:lnTo>
                <a:lnTo>
                  <a:pt x="8624" y="6098"/>
                </a:lnTo>
                <a:lnTo>
                  <a:pt x="8618" y="6096"/>
                </a:lnTo>
                <a:lnTo>
                  <a:pt x="8614" y="6093"/>
                </a:lnTo>
                <a:lnTo>
                  <a:pt x="8610" y="6089"/>
                </a:lnTo>
                <a:lnTo>
                  <a:pt x="8607" y="6084"/>
                </a:lnTo>
                <a:lnTo>
                  <a:pt x="8605" y="6079"/>
                </a:lnTo>
                <a:lnTo>
                  <a:pt x="8605" y="6073"/>
                </a:lnTo>
                <a:lnTo>
                  <a:pt x="8587" y="6093"/>
                </a:lnTo>
                <a:lnTo>
                  <a:pt x="8570" y="6113"/>
                </a:lnTo>
                <a:lnTo>
                  <a:pt x="8553" y="6132"/>
                </a:lnTo>
                <a:lnTo>
                  <a:pt x="8536" y="6152"/>
                </a:lnTo>
                <a:lnTo>
                  <a:pt x="8520" y="6173"/>
                </a:lnTo>
                <a:lnTo>
                  <a:pt x="8503" y="6193"/>
                </a:lnTo>
                <a:lnTo>
                  <a:pt x="8488" y="6214"/>
                </a:lnTo>
                <a:lnTo>
                  <a:pt x="8473" y="6236"/>
                </a:lnTo>
                <a:lnTo>
                  <a:pt x="8498" y="6236"/>
                </a:lnTo>
                <a:lnTo>
                  <a:pt x="8523" y="6236"/>
                </a:lnTo>
                <a:lnTo>
                  <a:pt x="8547" y="6236"/>
                </a:lnTo>
                <a:lnTo>
                  <a:pt x="8571" y="6236"/>
                </a:lnTo>
                <a:lnTo>
                  <a:pt x="8571" y="6221"/>
                </a:lnTo>
                <a:lnTo>
                  <a:pt x="8571" y="6204"/>
                </a:lnTo>
                <a:lnTo>
                  <a:pt x="8571" y="6187"/>
                </a:lnTo>
                <a:lnTo>
                  <a:pt x="8571" y="6171"/>
                </a:lnTo>
                <a:lnTo>
                  <a:pt x="8583" y="6161"/>
                </a:lnTo>
                <a:lnTo>
                  <a:pt x="8593" y="6154"/>
                </a:lnTo>
                <a:lnTo>
                  <a:pt x="8598" y="6152"/>
                </a:lnTo>
                <a:lnTo>
                  <a:pt x="8604" y="6149"/>
                </a:lnTo>
                <a:lnTo>
                  <a:pt x="8609" y="6147"/>
                </a:lnTo>
                <a:lnTo>
                  <a:pt x="8613" y="6146"/>
                </a:lnTo>
                <a:lnTo>
                  <a:pt x="8618" y="6146"/>
                </a:lnTo>
                <a:lnTo>
                  <a:pt x="8622" y="6146"/>
                </a:lnTo>
                <a:lnTo>
                  <a:pt x="8628" y="6147"/>
                </a:lnTo>
                <a:lnTo>
                  <a:pt x="8632" y="6148"/>
                </a:lnTo>
                <a:lnTo>
                  <a:pt x="8640" y="6153"/>
                </a:lnTo>
                <a:lnTo>
                  <a:pt x="8648" y="6159"/>
                </a:lnTo>
                <a:lnTo>
                  <a:pt x="8655" y="6167"/>
                </a:lnTo>
                <a:lnTo>
                  <a:pt x="8661" y="6178"/>
                </a:lnTo>
                <a:lnTo>
                  <a:pt x="8666" y="6189"/>
                </a:lnTo>
                <a:lnTo>
                  <a:pt x="8670" y="6203"/>
                </a:lnTo>
                <a:lnTo>
                  <a:pt x="8672" y="6218"/>
                </a:lnTo>
                <a:lnTo>
                  <a:pt x="8673" y="6233"/>
                </a:lnTo>
                <a:lnTo>
                  <a:pt x="8672" y="6251"/>
                </a:lnTo>
                <a:lnTo>
                  <a:pt x="8670" y="6269"/>
                </a:lnTo>
                <a:lnTo>
                  <a:pt x="8660" y="6271"/>
                </a:lnTo>
                <a:lnTo>
                  <a:pt x="8652" y="6271"/>
                </a:lnTo>
                <a:lnTo>
                  <a:pt x="8645" y="6270"/>
                </a:lnTo>
                <a:lnTo>
                  <a:pt x="8638" y="6269"/>
                </a:lnTo>
                <a:lnTo>
                  <a:pt x="8627" y="6264"/>
                </a:lnTo>
                <a:lnTo>
                  <a:pt x="8616" y="6257"/>
                </a:lnTo>
                <a:lnTo>
                  <a:pt x="8607" y="6250"/>
                </a:lnTo>
                <a:lnTo>
                  <a:pt x="8597" y="6244"/>
                </a:lnTo>
                <a:lnTo>
                  <a:pt x="8592" y="6241"/>
                </a:lnTo>
                <a:lnTo>
                  <a:pt x="8586" y="6239"/>
                </a:lnTo>
                <a:lnTo>
                  <a:pt x="8579" y="6238"/>
                </a:lnTo>
                <a:lnTo>
                  <a:pt x="8571" y="6236"/>
                </a:lnTo>
                <a:lnTo>
                  <a:pt x="8570" y="6246"/>
                </a:lnTo>
                <a:lnTo>
                  <a:pt x="8570" y="6254"/>
                </a:lnTo>
                <a:lnTo>
                  <a:pt x="8570" y="6263"/>
                </a:lnTo>
                <a:lnTo>
                  <a:pt x="8572" y="6270"/>
                </a:lnTo>
                <a:lnTo>
                  <a:pt x="8573" y="6277"/>
                </a:lnTo>
                <a:lnTo>
                  <a:pt x="8575" y="6284"/>
                </a:lnTo>
                <a:lnTo>
                  <a:pt x="8578" y="6289"/>
                </a:lnTo>
                <a:lnTo>
                  <a:pt x="8582" y="6295"/>
                </a:lnTo>
                <a:lnTo>
                  <a:pt x="8588" y="6305"/>
                </a:lnTo>
                <a:lnTo>
                  <a:pt x="8596" y="6313"/>
                </a:lnTo>
                <a:lnTo>
                  <a:pt x="8604" y="6321"/>
                </a:lnTo>
                <a:lnTo>
                  <a:pt x="8612" y="6329"/>
                </a:lnTo>
                <a:lnTo>
                  <a:pt x="8619" y="6335"/>
                </a:lnTo>
                <a:lnTo>
                  <a:pt x="8625" y="6342"/>
                </a:lnTo>
                <a:lnTo>
                  <a:pt x="8628" y="6346"/>
                </a:lnTo>
                <a:lnTo>
                  <a:pt x="8629" y="6349"/>
                </a:lnTo>
                <a:lnTo>
                  <a:pt x="8630" y="6353"/>
                </a:lnTo>
                <a:lnTo>
                  <a:pt x="8631" y="6357"/>
                </a:lnTo>
                <a:lnTo>
                  <a:pt x="8631" y="6361"/>
                </a:lnTo>
                <a:lnTo>
                  <a:pt x="8630" y="6365"/>
                </a:lnTo>
                <a:lnTo>
                  <a:pt x="8628" y="6371"/>
                </a:lnTo>
                <a:lnTo>
                  <a:pt x="8626" y="6376"/>
                </a:lnTo>
                <a:lnTo>
                  <a:pt x="8621" y="6381"/>
                </a:lnTo>
                <a:lnTo>
                  <a:pt x="8617" y="6387"/>
                </a:lnTo>
                <a:lnTo>
                  <a:pt x="8611" y="6394"/>
                </a:lnTo>
                <a:lnTo>
                  <a:pt x="8605" y="6401"/>
                </a:lnTo>
                <a:lnTo>
                  <a:pt x="8594" y="6404"/>
                </a:lnTo>
                <a:lnTo>
                  <a:pt x="8585" y="6407"/>
                </a:lnTo>
                <a:lnTo>
                  <a:pt x="8577" y="6409"/>
                </a:lnTo>
                <a:lnTo>
                  <a:pt x="8570" y="6411"/>
                </a:lnTo>
                <a:lnTo>
                  <a:pt x="8564" y="6411"/>
                </a:lnTo>
                <a:lnTo>
                  <a:pt x="8558" y="6409"/>
                </a:lnTo>
                <a:lnTo>
                  <a:pt x="8554" y="6407"/>
                </a:lnTo>
                <a:lnTo>
                  <a:pt x="8551" y="6405"/>
                </a:lnTo>
                <a:lnTo>
                  <a:pt x="8548" y="6402"/>
                </a:lnTo>
                <a:lnTo>
                  <a:pt x="8546" y="6398"/>
                </a:lnTo>
                <a:lnTo>
                  <a:pt x="8544" y="6394"/>
                </a:lnTo>
                <a:lnTo>
                  <a:pt x="8543" y="6389"/>
                </a:lnTo>
                <a:lnTo>
                  <a:pt x="8542" y="6378"/>
                </a:lnTo>
                <a:lnTo>
                  <a:pt x="8541" y="6365"/>
                </a:lnTo>
                <a:lnTo>
                  <a:pt x="8541" y="6353"/>
                </a:lnTo>
                <a:lnTo>
                  <a:pt x="8541" y="6341"/>
                </a:lnTo>
                <a:lnTo>
                  <a:pt x="8540" y="6330"/>
                </a:lnTo>
                <a:lnTo>
                  <a:pt x="8539" y="6319"/>
                </a:lnTo>
                <a:lnTo>
                  <a:pt x="8536" y="6315"/>
                </a:lnTo>
                <a:lnTo>
                  <a:pt x="8534" y="6311"/>
                </a:lnTo>
                <a:lnTo>
                  <a:pt x="8531" y="6308"/>
                </a:lnTo>
                <a:lnTo>
                  <a:pt x="8528" y="6305"/>
                </a:lnTo>
                <a:lnTo>
                  <a:pt x="8524" y="6303"/>
                </a:lnTo>
                <a:lnTo>
                  <a:pt x="8519" y="6301"/>
                </a:lnTo>
                <a:lnTo>
                  <a:pt x="8512" y="6301"/>
                </a:lnTo>
                <a:lnTo>
                  <a:pt x="8506" y="6303"/>
                </a:lnTo>
                <a:lnTo>
                  <a:pt x="8510" y="6313"/>
                </a:lnTo>
                <a:lnTo>
                  <a:pt x="8513" y="6321"/>
                </a:lnTo>
                <a:lnTo>
                  <a:pt x="8514" y="6330"/>
                </a:lnTo>
                <a:lnTo>
                  <a:pt x="8515" y="6337"/>
                </a:lnTo>
                <a:lnTo>
                  <a:pt x="8515" y="6342"/>
                </a:lnTo>
                <a:lnTo>
                  <a:pt x="8514" y="6348"/>
                </a:lnTo>
                <a:lnTo>
                  <a:pt x="8512" y="6352"/>
                </a:lnTo>
                <a:lnTo>
                  <a:pt x="8510" y="6356"/>
                </a:lnTo>
                <a:lnTo>
                  <a:pt x="8507" y="6358"/>
                </a:lnTo>
                <a:lnTo>
                  <a:pt x="8503" y="6361"/>
                </a:lnTo>
                <a:lnTo>
                  <a:pt x="8499" y="6362"/>
                </a:lnTo>
                <a:lnTo>
                  <a:pt x="8493" y="6364"/>
                </a:lnTo>
                <a:lnTo>
                  <a:pt x="8483" y="6365"/>
                </a:lnTo>
                <a:lnTo>
                  <a:pt x="8471" y="6365"/>
                </a:lnTo>
                <a:lnTo>
                  <a:pt x="8459" y="6365"/>
                </a:lnTo>
                <a:lnTo>
                  <a:pt x="8446" y="6365"/>
                </a:lnTo>
                <a:lnTo>
                  <a:pt x="8435" y="6366"/>
                </a:lnTo>
                <a:lnTo>
                  <a:pt x="8424" y="6369"/>
                </a:lnTo>
                <a:lnTo>
                  <a:pt x="8420" y="6370"/>
                </a:lnTo>
                <a:lnTo>
                  <a:pt x="8416" y="6373"/>
                </a:lnTo>
                <a:lnTo>
                  <a:pt x="8413" y="6375"/>
                </a:lnTo>
                <a:lnTo>
                  <a:pt x="8411" y="6379"/>
                </a:lnTo>
                <a:lnTo>
                  <a:pt x="8408" y="6383"/>
                </a:lnTo>
                <a:lnTo>
                  <a:pt x="8407" y="6387"/>
                </a:lnTo>
                <a:lnTo>
                  <a:pt x="8406" y="6394"/>
                </a:lnTo>
                <a:lnTo>
                  <a:pt x="8407" y="6401"/>
                </a:lnTo>
                <a:lnTo>
                  <a:pt x="8413" y="6413"/>
                </a:lnTo>
                <a:lnTo>
                  <a:pt x="8420" y="6424"/>
                </a:lnTo>
                <a:lnTo>
                  <a:pt x="8429" y="6438"/>
                </a:lnTo>
                <a:lnTo>
                  <a:pt x="8441" y="6450"/>
                </a:lnTo>
                <a:lnTo>
                  <a:pt x="8466" y="6478"/>
                </a:lnTo>
                <a:lnTo>
                  <a:pt x="8491" y="6505"/>
                </a:lnTo>
                <a:lnTo>
                  <a:pt x="8503" y="6517"/>
                </a:lnTo>
                <a:lnTo>
                  <a:pt x="8512" y="6531"/>
                </a:lnTo>
                <a:lnTo>
                  <a:pt x="8517" y="6537"/>
                </a:lnTo>
                <a:lnTo>
                  <a:pt x="8520" y="6544"/>
                </a:lnTo>
                <a:lnTo>
                  <a:pt x="8523" y="6550"/>
                </a:lnTo>
                <a:lnTo>
                  <a:pt x="8525" y="6555"/>
                </a:lnTo>
                <a:lnTo>
                  <a:pt x="8526" y="6562"/>
                </a:lnTo>
                <a:lnTo>
                  <a:pt x="8526" y="6568"/>
                </a:lnTo>
                <a:lnTo>
                  <a:pt x="8526" y="6573"/>
                </a:lnTo>
                <a:lnTo>
                  <a:pt x="8524" y="6578"/>
                </a:lnTo>
                <a:lnTo>
                  <a:pt x="8522" y="6584"/>
                </a:lnTo>
                <a:lnTo>
                  <a:pt x="8518" y="6588"/>
                </a:lnTo>
                <a:lnTo>
                  <a:pt x="8512" y="6593"/>
                </a:lnTo>
                <a:lnTo>
                  <a:pt x="8506" y="6597"/>
                </a:lnTo>
                <a:lnTo>
                  <a:pt x="8503" y="6607"/>
                </a:lnTo>
                <a:lnTo>
                  <a:pt x="8501" y="6614"/>
                </a:lnTo>
                <a:lnTo>
                  <a:pt x="8500" y="6621"/>
                </a:lnTo>
                <a:lnTo>
                  <a:pt x="8500" y="6629"/>
                </a:lnTo>
                <a:lnTo>
                  <a:pt x="8500" y="6634"/>
                </a:lnTo>
                <a:lnTo>
                  <a:pt x="8501" y="6639"/>
                </a:lnTo>
                <a:lnTo>
                  <a:pt x="8502" y="6644"/>
                </a:lnTo>
                <a:lnTo>
                  <a:pt x="8504" y="6649"/>
                </a:lnTo>
                <a:lnTo>
                  <a:pt x="8507" y="6652"/>
                </a:lnTo>
                <a:lnTo>
                  <a:pt x="8510" y="6655"/>
                </a:lnTo>
                <a:lnTo>
                  <a:pt x="8513" y="6657"/>
                </a:lnTo>
                <a:lnTo>
                  <a:pt x="8518" y="6659"/>
                </a:lnTo>
                <a:lnTo>
                  <a:pt x="8527" y="6662"/>
                </a:lnTo>
                <a:lnTo>
                  <a:pt x="8538" y="6664"/>
                </a:lnTo>
                <a:lnTo>
                  <a:pt x="8562" y="6665"/>
                </a:lnTo>
                <a:lnTo>
                  <a:pt x="8588" y="6663"/>
                </a:lnTo>
                <a:lnTo>
                  <a:pt x="8600" y="6662"/>
                </a:lnTo>
                <a:lnTo>
                  <a:pt x="8613" y="6662"/>
                </a:lnTo>
                <a:lnTo>
                  <a:pt x="8626" y="6662"/>
                </a:lnTo>
                <a:lnTo>
                  <a:pt x="8637" y="6663"/>
                </a:lnTo>
                <a:lnTo>
                  <a:pt x="8631" y="6674"/>
                </a:lnTo>
                <a:lnTo>
                  <a:pt x="8626" y="6683"/>
                </a:lnTo>
                <a:lnTo>
                  <a:pt x="8621" y="6693"/>
                </a:lnTo>
                <a:lnTo>
                  <a:pt x="8618" y="6701"/>
                </a:lnTo>
                <a:lnTo>
                  <a:pt x="8616" y="6708"/>
                </a:lnTo>
                <a:lnTo>
                  <a:pt x="8615" y="6716"/>
                </a:lnTo>
                <a:lnTo>
                  <a:pt x="8615" y="6723"/>
                </a:lnTo>
                <a:lnTo>
                  <a:pt x="8615" y="6729"/>
                </a:lnTo>
                <a:lnTo>
                  <a:pt x="8616" y="6736"/>
                </a:lnTo>
                <a:lnTo>
                  <a:pt x="8618" y="6742"/>
                </a:lnTo>
                <a:lnTo>
                  <a:pt x="8620" y="6747"/>
                </a:lnTo>
                <a:lnTo>
                  <a:pt x="8622" y="6752"/>
                </a:lnTo>
                <a:lnTo>
                  <a:pt x="8629" y="6762"/>
                </a:lnTo>
                <a:lnTo>
                  <a:pt x="8635" y="6771"/>
                </a:lnTo>
                <a:lnTo>
                  <a:pt x="8641" y="6780"/>
                </a:lnTo>
                <a:lnTo>
                  <a:pt x="8648" y="6789"/>
                </a:lnTo>
                <a:lnTo>
                  <a:pt x="8653" y="6797"/>
                </a:lnTo>
                <a:lnTo>
                  <a:pt x="8656" y="6808"/>
                </a:lnTo>
                <a:lnTo>
                  <a:pt x="8656" y="6813"/>
                </a:lnTo>
                <a:lnTo>
                  <a:pt x="8656" y="6818"/>
                </a:lnTo>
                <a:lnTo>
                  <a:pt x="8656" y="6824"/>
                </a:lnTo>
                <a:lnTo>
                  <a:pt x="8654" y="6830"/>
                </a:lnTo>
                <a:lnTo>
                  <a:pt x="8652" y="6837"/>
                </a:lnTo>
                <a:lnTo>
                  <a:pt x="8648" y="6844"/>
                </a:lnTo>
                <a:lnTo>
                  <a:pt x="8643" y="6852"/>
                </a:lnTo>
                <a:lnTo>
                  <a:pt x="8637" y="6859"/>
                </a:lnTo>
                <a:lnTo>
                  <a:pt x="8629" y="6855"/>
                </a:lnTo>
                <a:lnTo>
                  <a:pt x="8619" y="6852"/>
                </a:lnTo>
                <a:lnTo>
                  <a:pt x="8611" y="6850"/>
                </a:lnTo>
                <a:lnTo>
                  <a:pt x="8603" y="6848"/>
                </a:lnTo>
                <a:lnTo>
                  <a:pt x="8586" y="6846"/>
                </a:lnTo>
                <a:lnTo>
                  <a:pt x="8570" y="6845"/>
                </a:lnTo>
                <a:lnTo>
                  <a:pt x="8539" y="6848"/>
                </a:lnTo>
                <a:lnTo>
                  <a:pt x="8509" y="6851"/>
                </a:lnTo>
                <a:lnTo>
                  <a:pt x="8496" y="6852"/>
                </a:lnTo>
                <a:lnTo>
                  <a:pt x="8482" y="6851"/>
                </a:lnTo>
                <a:lnTo>
                  <a:pt x="8475" y="6850"/>
                </a:lnTo>
                <a:lnTo>
                  <a:pt x="8468" y="6849"/>
                </a:lnTo>
                <a:lnTo>
                  <a:pt x="8462" y="6847"/>
                </a:lnTo>
                <a:lnTo>
                  <a:pt x="8456" y="6845"/>
                </a:lnTo>
                <a:lnTo>
                  <a:pt x="8449" y="6841"/>
                </a:lnTo>
                <a:lnTo>
                  <a:pt x="8443" y="6837"/>
                </a:lnTo>
                <a:lnTo>
                  <a:pt x="8437" y="6832"/>
                </a:lnTo>
                <a:lnTo>
                  <a:pt x="8430" y="6827"/>
                </a:lnTo>
                <a:lnTo>
                  <a:pt x="8425" y="6820"/>
                </a:lnTo>
                <a:lnTo>
                  <a:pt x="8419" y="6812"/>
                </a:lnTo>
                <a:lnTo>
                  <a:pt x="8414" y="6804"/>
                </a:lnTo>
                <a:lnTo>
                  <a:pt x="8407" y="6794"/>
                </a:lnTo>
                <a:lnTo>
                  <a:pt x="8405" y="6808"/>
                </a:lnTo>
                <a:lnTo>
                  <a:pt x="8404" y="6823"/>
                </a:lnTo>
                <a:lnTo>
                  <a:pt x="8403" y="6838"/>
                </a:lnTo>
                <a:lnTo>
                  <a:pt x="8404" y="6853"/>
                </a:lnTo>
                <a:lnTo>
                  <a:pt x="8404" y="6870"/>
                </a:lnTo>
                <a:lnTo>
                  <a:pt x="8406" y="6885"/>
                </a:lnTo>
                <a:lnTo>
                  <a:pt x="8408" y="6902"/>
                </a:lnTo>
                <a:lnTo>
                  <a:pt x="8412" y="6918"/>
                </a:lnTo>
                <a:lnTo>
                  <a:pt x="8416" y="6934"/>
                </a:lnTo>
                <a:lnTo>
                  <a:pt x="8420" y="6949"/>
                </a:lnTo>
                <a:lnTo>
                  <a:pt x="8426" y="6964"/>
                </a:lnTo>
                <a:lnTo>
                  <a:pt x="8434" y="6978"/>
                </a:lnTo>
                <a:lnTo>
                  <a:pt x="8442" y="6991"/>
                </a:lnTo>
                <a:lnTo>
                  <a:pt x="8451" y="7003"/>
                </a:lnTo>
                <a:lnTo>
                  <a:pt x="8461" y="7013"/>
                </a:lnTo>
                <a:lnTo>
                  <a:pt x="8473" y="7024"/>
                </a:lnTo>
                <a:lnTo>
                  <a:pt x="8477" y="7016"/>
                </a:lnTo>
                <a:lnTo>
                  <a:pt x="8481" y="7010"/>
                </a:lnTo>
                <a:lnTo>
                  <a:pt x="8484" y="7006"/>
                </a:lnTo>
                <a:lnTo>
                  <a:pt x="8487" y="7004"/>
                </a:lnTo>
                <a:lnTo>
                  <a:pt x="8490" y="7003"/>
                </a:lnTo>
                <a:lnTo>
                  <a:pt x="8492" y="7004"/>
                </a:lnTo>
                <a:lnTo>
                  <a:pt x="8494" y="7005"/>
                </a:lnTo>
                <a:lnTo>
                  <a:pt x="8496" y="7007"/>
                </a:lnTo>
                <a:lnTo>
                  <a:pt x="8497" y="7009"/>
                </a:lnTo>
                <a:lnTo>
                  <a:pt x="8496" y="7012"/>
                </a:lnTo>
                <a:lnTo>
                  <a:pt x="8494" y="7016"/>
                </a:lnTo>
                <a:lnTo>
                  <a:pt x="8492" y="7019"/>
                </a:lnTo>
                <a:lnTo>
                  <a:pt x="8489" y="7021"/>
                </a:lnTo>
                <a:lnTo>
                  <a:pt x="8485" y="7023"/>
                </a:lnTo>
                <a:lnTo>
                  <a:pt x="8480" y="7024"/>
                </a:lnTo>
                <a:lnTo>
                  <a:pt x="8473" y="7024"/>
                </a:lnTo>
                <a:lnTo>
                  <a:pt x="8468" y="7038"/>
                </a:lnTo>
                <a:lnTo>
                  <a:pt x="8462" y="7049"/>
                </a:lnTo>
                <a:lnTo>
                  <a:pt x="8455" y="7061"/>
                </a:lnTo>
                <a:lnTo>
                  <a:pt x="8446" y="7070"/>
                </a:lnTo>
                <a:lnTo>
                  <a:pt x="8437" y="7079"/>
                </a:lnTo>
                <a:lnTo>
                  <a:pt x="8427" y="7089"/>
                </a:lnTo>
                <a:lnTo>
                  <a:pt x="8418" y="7097"/>
                </a:lnTo>
                <a:lnTo>
                  <a:pt x="8407" y="7106"/>
                </a:lnTo>
                <a:lnTo>
                  <a:pt x="8397" y="7114"/>
                </a:lnTo>
                <a:lnTo>
                  <a:pt x="8387" y="7122"/>
                </a:lnTo>
                <a:lnTo>
                  <a:pt x="8378" y="7131"/>
                </a:lnTo>
                <a:lnTo>
                  <a:pt x="8369" y="7140"/>
                </a:lnTo>
                <a:lnTo>
                  <a:pt x="8360" y="7151"/>
                </a:lnTo>
                <a:lnTo>
                  <a:pt x="8353" y="7161"/>
                </a:lnTo>
                <a:lnTo>
                  <a:pt x="8347" y="7174"/>
                </a:lnTo>
                <a:lnTo>
                  <a:pt x="8342" y="7187"/>
                </a:lnTo>
                <a:lnTo>
                  <a:pt x="8375" y="7186"/>
                </a:lnTo>
                <a:lnTo>
                  <a:pt x="8405" y="7185"/>
                </a:lnTo>
                <a:lnTo>
                  <a:pt x="8419" y="7186"/>
                </a:lnTo>
                <a:lnTo>
                  <a:pt x="8432" y="7187"/>
                </a:lnTo>
                <a:lnTo>
                  <a:pt x="8442" y="7189"/>
                </a:lnTo>
                <a:lnTo>
                  <a:pt x="8451" y="7192"/>
                </a:lnTo>
                <a:lnTo>
                  <a:pt x="8459" y="7195"/>
                </a:lnTo>
                <a:lnTo>
                  <a:pt x="8464" y="7199"/>
                </a:lnTo>
                <a:lnTo>
                  <a:pt x="8466" y="7202"/>
                </a:lnTo>
                <a:lnTo>
                  <a:pt x="8467" y="7205"/>
                </a:lnTo>
                <a:lnTo>
                  <a:pt x="8467" y="7208"/>
                </a:lnTo>
                <a:lnTo>
                  <a:pt x="8467" y="7212"/>
                </a:lnTo>
                <a:lnTo>
                  <a:pt x="8466" y="7216"/>
                </a:lnTo>
                <a:lnTo>
                  <a:pt x="8465" y="7220"/>
                </a:lnTo>
                <a:lnTo>
                  <a:pt x="8463" y="7224"/>
                </a:lnTo>
                <a:lnTo>
                  <a:pt x="8460" y="7229"/>
                </a:lnTo>
                <a:lnTo>
                  <a:pt x="8451" y="7240"/>
                </a:lnTo>
                <a:lnTo>
                  <a:pt x="8440" y="7252"/>
                </a:lnTo>
                <a:lnTo>
                  <a:pt x="8450" y="7258"/>
                </a:lnTo>
                <a:lnTo>
                  <a:pt x="8460" y="7263"/>
                </a:lnTo>
                <a:lnTo>
                  <a:pt x="8468" y="7269"/>
                </a:lnTo>
                <a:lnTo>
                  <a:pt x="8477" y="7277"/>
                </a:lnTo>
                <a:lnTo>
                  <a:pt x="8484" y="7285"/>
                </a:lnTo>
                <a:lnTo>
                  <a:pt x="8490" y="7294"/>
                </a:lnTo>
                <a:lnTo>
                  <a:pt x="8497" y="7305"/>
                </a:lnTo>
                <a:lnTo>
                  <a:pt x="8502" y="7315"/>
                </a:lnTo>
                <a:lnTo>
                  <a:pt x="8507" y="7327"/>
                </a:lnTo>
                <a:lnTo>
                  <a:pt x="8512" y="7338"/>
                </a:lnTo>
                <a:lnTo>
                  <a:pt x="8515" y="7350"/>
                </a:lnTo>
                <a:lnTo>
                  <a:pt x="8519" y="7363"/>
                </a:lnTo>
                <a:lnTo>
                  <a:pt x="8522" y="7376"/>
                </a:lnTo>
                <a:lnTo>
                  <a:pt x="8524" y="7389"/>
                </a:lnTo>
                <a:lnTo>
                  <a:pt x="8526" y="7402"/>
                </a:lnTo>
                <a:lnTo>
                  <a:pt x="8527" y="7415"/>
                </a:lnTo>
                <a:lnTo>
                  <a:pt x="8527" y="7429"/>
                </a:lnTo>
                <a:lnTo>
                  <a:pt x="8527" y="7442"/>
                </a:lnTo>
                <a:lnTo>
                  <a:pt x="8527" y="7455"/>
                </a:lnTo>
                <a:lnTo>
                  <a:pt x="8526" y="7468"/>
                </a:lnTo>
                <a:lnTo>
                  <a:pt x="8524" y="7481"/>
                </a:lnTo>
                <a:lnTo>
                  <a:pt x="8522" y="7494"/>
                </a:lnTo>
                <a:lnTo>
                  <a:pt x="8520" y="7505"/>
                </a:lnTo>
                <a:lnTo>
                  <a:pt x="8517" y="7517"/>
                </a:lnTo>
                <a:lnTo>
                  <a:pt x="8512" y="7527"/>
                </a:lnTo>
                <a:lnTo>
                  <a:pt x="8508" y="7538"/>
                </a:lnTo>
                <a:lnTo>
                  <a:pt x="8504" y="7547"/>
                </a:lnTo>
                <a:lnTo>
                  <a:pt x="8499" y="7555"/>
                </a:lnTo>
                <a:lnTo>
                  <a:pt x="8492" y="7563"/>
                </a:lnTo>
                <a:lnTo>
                  <a:pt x="8487" y="7570"/>
                </a:lnTo>
                <a:lnTo>
                  <a:pt x="8480" y="7576"/>
                </a:lnTo>
                <a:lnTo>
                  <a:pt x="8473" y="7581"/>
                </a:lnTo>
                <a:lnTo>
                  <a:pt x="8484" y="7584"/>
                </a:lnTo>
                <a:lnTo>
                  <a:pt x="8493" y="7588"/>
                </a:lnTo>
                <a:lnTo>
                  <a:pt x="8504" y="7592"/>
                </a:lnTo>
                <a:lnTo>
                  <a:pt x="8512" y="7597"/>
                </a:lnTo>
                <a:lnTo>
                  <a:pt x="8521" y="7603"/>
                </a:lnTo>
                <a:lnTo>
                  <a:pt x="8529" y="7608"/>
                </a:lnTo>
                <a:lnTo>
                  <a:pt x="8536" y="7614"/>
                </a:lnTo>
                <a:lnTo>
                  <a:pt x="8543" y="7620"/>
                </a:lnTo>
                <a:lnTo>
                  <a:pt x="8549" y="7628"/>
                </a:lnTo>
                <a:lnTo>
                  <a:pt x="8555" y="7634"/>
                </a:lnTo>
                <a:lnTo>
                  <a:pt x="8561" y="7641"/>
                </a:lnTo>
                <a:lnTo>
                  <a:pt x="8565" y="7649"/>
                </a:lnTo>
                <a:lnTo>
                  <a:pt x="8568" y="7657"/>
                </a:lnTo>
                <a:lnTo>
                  <a:pt x="8571" y="7665"/>
                </a:lnTo>
                <a:lnTo>
                  <a:pt x="8574" y="7673"/>
                </a:lnTo>
                <a:lnTo>
                  <a:pt x="8576" y="7680"/>
                </a:lnTo>
                <a:lnTo>
                  <a:pt x="8577" y="7689"/>
                </a:lnTo>
                <a:lnTo>
                  <a:pt x="8577" y="7696"/>
                </a:lnTo>
                <a:lnTo>
                  <a:pt x="8577" y="7703"/>
                </a:lnTo>
                <a:lnTo>
                  <a:pt x="8576" y="7712"/>
                </a:lnTo>
                <a:lnTo>
                  <a:pt x="8574" y="7719"/>
                </a:lnTo>
                <a:lnTo>
                  <a:pt x="8572" y="7725"/>
                </a:lnTo>
                <a:lnTo>
                  <a:pt x="8569" y="7733"/>
                </a:lnTo>
                <a:lnTo>
                  <a:pt x="8565" y="7739"/>
                </a:lnTo>
                <a:lnTo>
                  <a:pt x="8561" y="7745"/>
                </a:lnTo>
                <a:lnTo>
                  <a:pt x="8555" y="7752"/>
                </a:lnTo>
                <a:lnTo>
                  <a:pt x="8549" y="7757"/>
                </a:lnTo>
                <a:lnTo>
                  <a:pt x="8542" y="7762"/>
                </a:lnTo>
                <a:lnTo>
                  <a:pt x="8534" y="7767"/>
                </a:lnTo>
                <a:lnTo>
                  <a:pt x="8526" y="7771"/>
                </a:lnTo>
                <a:lnTo>
                  <a:pt x="8517" y="7775"/>
                </a:lnTo>
                <a:lnTo>
                  <a:pt x="8506" y="7778"/>
                </a:lnTo>
                <a:lnTo>
                  <a:pt x="8505" y="7819"/>
                </a:lnTo>
                <a:lnTo>
                  <a:pt x="8505" y="7861"/>
                </a:lnTo>
                <a:lnTo>
                  <a:pt x="8506" y="7870"/>
                </a:lnTo>
                <a:lnTo>
                  <a:pt x="8508" y="7878"/>
                </a:lnTo>
                <a:lnTo>
                  <a:pt x="8510" y="7886"/>
                </a:lnTo>
                <a:lnTo>
                  <a:pt x="8513" y="7893"/>
                </a:lnTo>
                <a:lnTo>
                  <a:pt x="8518" y="7898"/>
                </a:lnTo>
                <a:lnTo>
                  <a:pt x="8524" y="7904"/>
                </a:lnTo>
                <a:lnTo>
                  <a:pt x="8530" y="7907"/>
                </a:lnTo>
                <a:lnTo>
                  <a:pt x="8539" y="7909"/>
                </a:lnTo>
                <a:lnTo>
                  <a:pt x="8548" y="7899"/>
                </a:lnTo>
                <a:lnTo>
                  <a:pt x="8557" y="7893"/>
                </a:lnTo>
                <a:lnTo>
                  <a:pt x="8565" y="7888"/>
                </a:lnTo>
                <a:lnTo>
                  <a:pt x="8572" y="7885"/>
                </a:lnTo>
                <a:lnTo>
                  <a:pt x="8578" y="7884"/>
                </a:lnTo>
                <a:lnTo>
                  <a:pt x="8584" y="7884"/>
                </a:lnTo>
                <a:lnTo>
                  <a:pt x="8589" y="7885"/>
                </a:lnTo>
                <a:lnTo>
                  <a:pt x="8593" y="7888"/>
                </a:lnTo>
                <a:lnTo>
                  <a:pt x="8597" y="7891"/>
                </a:lnTo>
                <a:lnTo>
                  <a:pt x="8600" y="7896"/>
                </a:lnTo>
                <a:lnTo>
                  <a:pt x="8604" y="7901"/>
                </a:lnTo>
                <a:lnTo>
                  <a:pt x="8607" y="7909"/>
                </a:lnTo>
                <a:lnTo>
                  <a:pt x="8613" y="7924"/>
                </a:lnTo>
                <a:lnTo>
                  <a:pt x="8618" y="7939"/>
                </a:lnTo>
                <a:lnTo>
                  <a:pt x="8625" y="7956"/>
                </a:lnTo>
                <a:lnTo>
                  <a:pt x="8633" y="7973"/>
                </a:lnTo>
                <a:lnTo>
                  <a:pt x="8637" y="7980"/>
                </a:lnTo>
                <a:lnTo>
                  <a:pt x="8641" y="7987"/>
                </a:lnTo>
                <a:lnTo>
                  <a:pt x="8648" y="7995"/>
                </a:lnTo>
                <a:lnTo>
                  <a:pt x="8653" y="8000"/>
                </a:lnTo>
                <a:lnTo>
                  <a:pt x="8660" y="8005"/>
                </a:lnTo>
                <a:lnTo>
                  <a:pt x="8668" y="8009"/>
                </a:lnTo>
                <a:lnTo>
                  <a:pt x="8677" y="8013"/>
                </a:lnTo>
                <a:lnTo>
                  <a:pt x="8686" y="8015"/>
                </a:lnTo>
                <a:lnTo>
                  <a:pt x="8697" y="8015"/>
                </a:lnTo>
                <a:lnTo>
                  <a:pt x="8709" y="8014"/>
                </a:lnTo>
                <a:lnTo>
                  <a:pt x="8721" y="8012"/>
                </a:lnTo>
                <a:lnTo>
                  <a:pt x="8736" y="8007"/>
                </a:lnTo>
                <a:lnTo>
                  <a:pt x="8738" y="8016"/>
                </a:lnTo>
                <a:lnTo>
                  <a:pt x="8739" y="8024"/>
                </a:lnTo>
                <a:lnTo>
                  <a:pt x="8739" y="8032"/>
                </a:lnTo>
                <a:lnTo>
                  <a:pt x="8739" y="8039"/>
                </a:lnTo>
                <a:lnTo>
                  <a:pt x="8738" y="8045"/>
                </a:lnTo>
                <a:lnTo>
                  <a:pt x="8737" y="8051"/>
                </a:lnTo>
                <a:lnTo>
                  <a:pt x="8735" y="8057"/>
                </a:lnTo>
                <a:lnTo>
                  <a:pt x="8733" y="8061"/>
                </a:lnTo>
                <a:lnTo>
                  <a:pt x="8726" y="8069"/>
                </a:lnTo>
                <a:lnTo>
                  <a:pt x="8719" y="8077"/>
                </a:lnTo>
                <a:lnTo>
                  <a:pt x="8711" y="8083"/>
                </a:lnTo>
                <a:lnTo>
                  <a:pt x="8702" y="8089"/>
                </a:lnTo>
                <a:lnTo>
                  <a:pt x="8695" y="8095"/>
                </a:lnTo>
                <a:lnTo>
                  <a:pt x="8686" y="8102"/>
                </a:lnTo>
                <a:lnTo>
                  <a:pt x="8679" y="8108"/>
                </a:lnTo>
                <a:lnTo>
                  <a:pt x="8673" y="8116"/>
                </a:lnTo>
                <a:lnTo>
                  <a:pt x="8671" y="8122"/>
                </a:lnTo>
                <a:lnTo>
                  <a:pt x="8669" y="8127"/>
                </a:lnTo>
                <a:lnTo>
                  <a:pt x="8668" y="8133"/>
                </a:lnTo>
                <a:lnTo>
                  <a:pt x="8667" y="8140"/>
                </a:lnTo>
                <a:lnTo>
                  <a:pt x="8667" y="8146"/>
                </a:lnTo>
                <a:lnTo>
                  <a:pt x="8667" y="8153"/>
                </a:lnTo>
                <a:lnTo>
                  <a:pt x="8668" y="8162"/>
                </a:lnTo>
                <a:lnTo>
                  <a:pt x="8670" y="8171"/>
                </a:lnTo>
                <a:lnTo>
                  <a:pt x="8688" y="8166"/>
                </a:lnTo>
                <a:lnTo>
                  <a:pt x="8703" y="8163"/>
                </a:lnTo>
                <a:lnTo>
                  <a:pt x="8710" y="8162"/>
                </a:lnTo>
                <a:lnTo>
                  <a:pt x="8716" y="8162"/>
                </a:lnTo>
                <a:lnTo>
                  <a:pt x="8721" y="8163"/>
                </a:lnTo>
                <a:lnTo>
                  <a:pt x="8726" y="8164"/>
                </a:lnTo>
                <a:lnTo>
                  <a:pt x="8736" y="8167"/>
                </a:lnTo>
                <a:lnTo>
                  <a:pt x="8743" y="8171"/>
                </a:lnTo>
                <a:lnTo>
                  <a:pt x="8749" y="8177"/>
                </a:lnTo>
                <a:lnTo>
                  <a:pt x="8755" y="8185"/>
                </a:lnTo>
                <a:lnTo>
                  <a:pt x="8764" y="8199"/>
                </a:lnTo>
                <a:lnTo>
                  <a:pt x="8774" y="8215"/>
                </a:lnTo>
                <a:lnTo>
                  <a:pt x="8779" y="8222"/>
                </a:lnTo>
                <a:lnTo>
                  <a:pt x="8785" y="8229"/>
                </a:lnTo>
                <a:lnTo>
                  <a:pt x="8792" y="8233"/>
                </a:lnTo>
                <a:lnTo>
                  <a:pt x="8801" y="8237"/>
                </a:lnTo>
                <a:lnTo>
                  <a:pt x="8809" y="8219"/>
                </a:lnTo>
                <a:lnTo>
                  <a:pt x="8818" y="8203"/>
                </a:lnTo>
                <a:lnTo>
                  <a:pt x="8828" y="8190"/>
                </a:lnTo>
                <a:lnTo>
                  <a:pt x="8840" y="8176"/>
                </a:lnTo>
                <a:lnTo>
                  <a:pt x="8852" y="8165"/>
                </a:lnTo>
                <a:lnTo>
                  <a:pt x="8867" y="8154"/>
                </a:lnTo>
                <a:lnTo>
                  <a:pt x="8883" y="8146"/>
                </a:lnTo>
                <a:lnTo>
                  <a:pt x="8899" y="8138"/>
                </a:lnTo>
                <a:lnTo>
                  <a:pt x="8906" y="8145"/>
                </a:lnTo>
                <a:lnTo>
                  <a:pt x="8910" y="8152"/>
                </a:lnTo>
                <a:lnTo>
                  <a:pt x="8914" y="8160"/>
                </a:lnTo>
                <a:lnTo>
                  <a:pt x="8917" y="8170"/>
                </a:lnTo>
                <a:lnTo>
                  <a:pt x="8923" y="8189"/>
                </a:lnTo>
                <a:lnTo>
                  <a:pt x="8929" y="8208"/>
                </a:lnTo>
                <a:lnTo>
                  <a:pt x="8933" y="8216"/>
                </a:lnTo>
                <a:lnTo>
                  <a:pt x="8937" y="8223"/>
                </a:lnTo>
                <a:lnTo>
                  <a:pt x="8944" y="8230"/>
                </a:lnTo>
                <a:lnTo>
                  <a:pt x="8950" y="8235"/>
                </a:lnTo>
                <a:lnTo>
                  <a:pt x="8954" y="8237"/>
                </a:lnTo>
                <a:lnTo>
                  <a:pt x="8959" y="8238"/>
                </a:lnTo>
                <a:lnTo>
                  <a:pt x="8965" y="8239"/>
                </a:lnTo>
                <a:lnTo>
                  <a:pt x="8970" y="8240"/>
                </a:lnTo>
                <a:lnTo>
                  <a:pt x="8982" y="8239"/>
                </a:lnTo>
                <a:lnTo>
                  <a:pt x="8998" y="8237"/>
                </a:lnTo>
                <a:lnTo>
                  <a:pt x="8994" y="8220"/>
                </a:lnTo>
                <a:lnTo>
                  <a:pt x="8992" y="8207"/>
                </a:lnTo>
                <a:lnTo>
                  <a:pt x="8992" y="8194"/>
                </a:lnTo>
                <a:lnTo>
                  <a:pt x="8994" y="8182"/>
                </a:lnTo>
                <a:lnTo>
                  <a:pt x="8996" y="8173"/>
                </a:lnTo>
                <a:lnTo>
                  <a:pt x="9000" y="8165"/>
                </a:lnTo>
                <a:lnTo>
                  <a:pt x="9004" y="8157"/>
                </a:lnTo>
                <a:lnTo>
                  <a:pt x="9010" y="8149"/>
                </a:lnTo>
                <a:lnTo>
                  <a:pt x="9014" y="8142"/>
                </a:lnTo>
                <a:lnTo>
                  <a:pt x="9019" y="8134"/>
                </a:lnTo>
                <a:lnTo>
                  <a:pt x="9023" y="8127"/>
                </a:lnTo>
                <a:lnTo>
                  <a:pt x="9027" y="8119"/>
                </a:lnTo>
                <a:lnTo>
                  <a:pt x="9031" y="8109"/>
                </a:lnTo>
                <a:lnTo>
                  <a:pt x="9032" y="8099"/>
                </a:lnTo>
                <a:lnTo>
                  <a:pt x="9033" y="8086"/>
                </a:lnTo>
                <a:lnTo>
                  <a:pt x="9031" y="8072"/>
                </a:lnTo>
                <a:lnTo>
                  <a:pt x="9014" y="8073"/>
                </a:lnTo>
                <a:lnTo>
                  <a:pt x="8997" y="8074"/>
                </a:lnTo>
                <a:lnTo>
                  <a:pt x="8980" y="8073"/>
                </a:lnTo>
                <a:lnTo>
                  <a:pt x="8967" y="8071"/>
                </a:lnTo>
                <a:lnTo>
                  <a:pt x="8959" y="8070"/>
                </a:lnTo>
                <a:lnTo>
                  <a:pt x="8954" y="8068"/>
                </a:lnTo>
                <a:lnTo>
                  <a:pt x="8949" y="8065"/>
                </a:lnTo>
                <a:lnTo>
                  <a:pt x="8944" y="8062"/>
                </a:lnTo>
                <a:lnTo>
                  <a:pt x="8939" y="8058"/>
                </a:lnTo>
                <a:lnTo>
                  <a:pt x="8936" y="8052"/>
                </a:lnTo>
                <a:lnTo>
                  <a:pt x="8934" y="8046"/>
                </a:lnTo>
                <a:lnTo>
                  <a:pt x="8932" y="8040"/>
                </a:lnTo>
                <a:lnTo>
                  <a:pt x="8940" y="8037"/>
                </a:lnTo>
                <a:lnTo>
                  <a:pt x="8946" y="8035"/>
                </a:lnTo>
                <a:lnTo>
                  <a:pt x="8950" y="8032"/>
                </a:lnTo>
                <a:lnTo>
                  <a:pt x="8952" y="8028"/>
                </a:lnTo>
                <a:lnTo>
                  <a:pt x="8953" y="8025"/>
                </a:lnTo>
                <a:lnTo>
                  <a:pt x="8953" y="8022"/>
                </a:lnTo>
                <a:lnTo>
                  <a:pt x="8951" y="8019"/>
                </a:lnTo>
                <a:lnTo>
                  <a:pt x="8949" y="8016"/>
                </a:lnTo>
                <a:lnTo>
                  <a:pt x="8944" y="8007"/>
                </a:lnTo>
                <a:lnTo>
                  <a:pt x="8937" y="7998"/>
                </a:lnTo>
                <a:lnTo>
                  <a:pt x="8935" y="7993"/>
                </a:lnTo>
                <a:lnTo>
                  <a:pt x="8933" y="7987"/>
                </a:lnTo>
                <a:lnTo>
                  <a:pt x="8932" y="7981"/>
                </a:lnTo>
                <a:lnTo>
                  <a:pt x="8932" y="7974"/>
                </a:lnTo>
                <a:lnTo>
                  <a:pt x="8942" y="7977"/>
                </a:lnTo>
                <a:lnTo>
                  <a:pt x="8953" y="7978"/>
                </a:lnTo>
                <a:lnTo>
                  <a:pt x="8966" y="7978"/>
                </a:lnTo>
                <a:lnTo>
                  <a:pt x="8979" y="7977"/>
                </a:lnTo>
                <a:lnTo>
                  <a:pt x="9007" y="7974"/>
                </a:lnTo>
                <a:lnTo>
                  <a:pt x="9035" y="7971"/>
                </a:lnTo>
                <a:lnTo>
                  <a:pt x="9047" y="7970"/>
                </a:lnTo>
                <a:lnTo>
                  <a:pt x="9060" y="7970"/>
                </a:lnTo>
                <a:lnTo>
                  <a:pt x="9071" y="7972"/>
                </a:lnTo>
                <a:lnTo>
                  <a:pt x="9080" y="7975"/>
                </a:lnTo>
                <a:lnTo>
                  <a:pt x="9084" y="7977"/>
                </a:lnTo>
                <a:lnTo>
                  <a:pt x="9087" y="7979"/>
                </a:lnTo>
                <a:lnTo>
                  <a:pt x="9090" y="7982"/>
                </a:lnTo>
                <a:lnTo>
                  <a:pt x="9093" y="7986"/>
                </a:lnTo>
                <a:lnTo>
                  <a:pt x="9095" y="7991"/>
                </a:lnTo>
                <a:lnTo>
                  <a:pt x="9096" y="7995"/>
                </a:lnTo>
                <a:lnTo>
                  <a:pt x="9097" y="8001"/>
                </a:lnTo>
                <a:lnTo>
                  <a:pt x="9097" y="8007"/>
                </a:lnTo>
                <a:lnTo>
                  <a:pt x="9085" y="8013"/>
                </a:lnTo>
                <a:lnTo>
                  <a:pt x="9075" y="8018"/>
                </a:lnTo>
                <a:lnTo>
                  <a:pt x="9064" y="8024"/>
                </a:lnTo>
                <a:lnTo>
                  <a:pt x="9055" y="8032"/>
                </a:lnTo>
                <a:lnTo>
                  <a:pt x="9047" y="8040"/>
                </a:lnTo>
                <a:lnTo>
                  <a:pt x="9040" y="8049"/>
                </a:lnTo>
                <a:lnTo>
                  <a:pt x="9037" y="8055"/>
                </a:lnTo>
                <a:lnTo>
                  <a:pt x="9035" y="8060"/>
                </a:lnTo>
                <a:lnTo>
                  <a:pt x="9033" y="8066"/>
                </a:lnTo>
                <a:lnTo>
                  <a:pt x="9031" y="8072"/>
                </a:lnTo>
                <a:lnTo>
                  <a:pt x="9061" y="8074"/>
                </a:lnTo>
                <a:lnTo>
                  <a:pt x="9087" y="8074"/>
                </a:lnTo>
                <a:lnTo>
                  <a:pt x="9109" y="8073"/>
                </a:lnTo>
                <a:lnTo>
                  <a:pt x="9128" y="8071"/>
                </a:lnTo>
                <a:lnTo>
                  <a:pt x="9137" y="8069"/>
                </a:lnTo>
                <a:lnTo>
                  <a:pt x="9144" y="8067"/>
                </a:lnTo>
                <a:lnTo>
                  <a:pt x="9150" y="8064"/>
                </a:lnTo>
                <a:lnTo>
                  <a:pt x="9155" y="8061"/>
                </a:lnTo>
                <a:lnTo>
                  <a:pt x="9161" y="8058"/>
                </a:lnTo>
                <a:lnTo>
                  <a:pt x="9165" y="8054"/>
                </a:lnTo>
                <a:lnTo>
                  <a:pt x="9169" y="8049"/>
                </a:lnTo>
                <a:lnTo>
                  <a:pt x="9172" y="8044"/>
                </a:lnTo>
                <a:lnTo>
                  <a:pt x="9174" y="8040"/>
                </a:lnTo>
                <a:lnTo>
                  <a:pt x="9176" y="8034"/>
                </a:lnTo>
                <a:lnTo>
                  <a:pt x="9178" y="8027"/>
                </a:lnTo>
                <a:lnTo>
                  <a:pt x="9179" y="8021"/>
                </a:lnTo>
                <a:lnTo>
                  <a:pt x="9179" y="8007"/>
                </a:lnTo>
                <a:lnTo>
                  <a:pt x="9178" y="7992"/>
                </a:lnTo>
                <a:lnTo>
                  <a:pt x="9171" y="7954"/>
                </a:lnTo>
                <a:lnTo>
                  <a:pt x="9162" y="7909"/>
                </a:lnTo>
                <a:lnTo>
                  <a:pt x="9174" y="7905"/>
                </a:lnTo>
                <a:lnTo>
                  <a:pt x="9185" y="7901"/>
                </a:lnTo>
                <a:lnTo>
                  <a:pt x="9196" y="7897"/>
                </a:lnTo>
                <a:lnTo>
                  <a:pt x="9207" y="7892"/>
                </a:lnTo>
                <a:lnTo>
                  <a:pt x="9217" y="7887"/>
                </a:lnTo>
                <a:lnTo>
                  <a:pt x="9227" y="7882"/>
                </a:lnTo>
                <a:lnTo>
                  <a:pt x="9236" y="7875"/>
                </a:lnTo>
                <a:lnTo>
                  <a:pt x="9246" y="7869"/>
                </a:lnTo>
                <a:lnTo>
                  <a:pt x="9254" y="7863"/>
                </a:lnTo>
                <a:lnTo>
                  <a:pt x="9263" y="7855"/>
                </a:lnTo>
                <a:lnTo>
                  <a:pt x="9270" y="7848"/>
                </a:lnTo>
                <a:lnTo>
                  <a:pt x="9278" y="7840"/>
                </a:lnTo>
                <a:lnTo>
                  <a:pt x="9292" y="7823"/>
                </a:lnTo>
                <a:lnTo>
                  <a:pt x="9304" y="7805"/>
                </a:lnTo>
                <a:lnTo>
                  <a:pt x="9316" y="7785"/>
                </a:lnTo>
                <a:lnTo>
                  <a:pt x="9325" y="7764"/>
                </a:lnTo>
                <a:lnTo>
                  <a:pt x="9334" y="7742"/>
                </a:lnTo>
                <a:lnTo>
                  <a:pt x="9341" y="7719"/>
                </a:lnTo>
                <a:lnTo>
                  <a:pt x="9347" y="7694"/>
                </a:lnTo>
                <a:lnTo>
                  <a:pt x="9353" y="7669"/>
                </a:lnTo>
                <a:lnTo>
                  <a:pt x="9356" y="7641"/>
                </a:lnTo>
                <a:lnTo>
                  <a:pt x="9359" y="7613"/>
                </a:lnTo>
                <a:lnTo>
                  <a:pt x="9349" y="7620"/>
                </a:lnTo>
                <a:lnTo>
                  <a:pt x="9339" y="7626"/>
                </a:lnTo>
                <a:lnTo>
                  <a:pt x="9328" y="7632"/>
                </a:lnTo>
                <a:lnTo>
                  <a:pt x="9317" y="7637"/>
                </a:lnTo>
                <a:lnTo>
                  <a:pt x="9304" y="7641"/>
                </a:lnTo>
                <a:lnTo>
                  <a:pt x="9291" y="7645"/>
                </a:lnTo>
                <a:lnTo>
                  <a:pt x="9276" y="7646"/>
                </a:lnTo>
                <a:lnTo>
                  <a:pt x="9260" y="7647"/>
                </a:lnTo>
                <a:lnTo>
                  <a:pt x="9257" y="7639"/>
                </a:lnTo>
                <a:lnTo>
                  <a:pt x="9255" y="7632"/>
                </a:lnTo>
                <a:lnTo>
                  <a:pt x="9253" y="7625"/>
                </a:lnTo>
                <a:lnTo>
                  <a:pt x="9253" y="7618"/>
                </a:lnTo>
                <a:lnTo>
                  <a:pt x="9254" y="7612"/>
                </a:lnTo>
                <a:lnTo>
                  <a:pt x="9256" y="7606"/>
                </a:lnTo>
                <a:lnTo>
                  <a:pt x="9258" y="7601"/>
                </a:lnTo>
                <a:lnTo>
                  <a:pt x="9260" y="7595"/>
                </a:lnTo>
                <a:lnTo>
                  <a:pt x="9269" y="7585"/>
                </a:lnTo>
                <a:lnTo>
                  <a:pt x="9277" y="7576"/>
                </a:lnTo>
                <a:lnTo>
                  <a:pt x="9287" y="7568"/>
                </a:lnTo>
                <a:lnTo>
                  <a:pt x="9297" y="7561"/>
                </a:lnTo>
                <a:lnTo>
                  <a:pt x="9307" y="7553"/>
                </a:lnTo>
                <a:lnTo>
                  <a:pt x="9314" y="7547"/>
                </a:lnTo>
                <a:lnTo>
                  <a:pt x="9320" y="7542"/>
                </a:lnTo>
                <a:lnTo>
                  <a:pt x="9323" y="7537"/>
                </a:lnTo>
                <a:lnTo>
                  <a:pt x="9323" y="7533"/>
                </a:lnTo>
                <a:lnTo>
                  <a:pt x="9322" y="7531"/>
                </a:lnTo>
                <a:lnTo>
                  <a:pt x="9321" y="7528"/>
                </a:lnTo>
                <a:lnTo>
                  <a:pt x="9318" y="7526"/>
                </a:lnTo>
                <a:lnTo>
                  <a:pt x="9314" y="7523"/>
                </a:lnTo>
                <a:lnTo>
                  <a:pt x="9309" y="7521"/>
                </a:lnTo>
                <a:lnTo>
                  <a:pt x="9301" y="7518"/>
                </a:lnTo>
                <a:lnTo>
                  <a:pt x="9293" y="7516"/>
                </a:lnTo>
                <a:lnTo>
                  <a:pt x="9285" y="7519"/>
                </a:lnTo>
                <a:lnTo>
                  <a:pt x="9276" y="7523"/>
                </a:lnTo>
                <a:lnTo>
                  <a:pt x="9270" y="7528"/>
                </a:lnTo>
                <a:lnTo>
                  <a:pt x="9263" y="7535"/>
                </a:lnTo>
                <a:lnTo>
                  <a:pt x="9256" y="7540"/>
                </a:lnTo>
                <a:lnTo>
                  <a:pt x="9248" y="7544"/>
                </a:lnTo>
                <a:lnTo>
                  <a:pt x="9244" y="7546"/>
                </a:lnTo>
                <a:lnTo>
                  <a:pt x="9238" y="7547"/>
                </a:lnTo>
                <a:lnTo>
                  <a:pt x="9233" y="7548"/>
                </a:lnTo>
                <a:lnTo>
                  <a:pt x="9228" y="7548"/>
                </a:lnTo>
                <a:lnTo>
                  <a:pt x="9230" y="7560"/>
                </a:lnTo>
                <a:lnTo>
                  <a:pt x="9232" y="7570"/>
                </a:lnTo>
                <a:lnTo>
                  <a:pt x="9232" y="7580"/>
                </a:lnTo>
                <a:lnTo>
                  <a:pt x="9232" y="7587"/>
                </a:lnTo>
                <a:lnTo>
                  <a:pt x="9232" y="7594"/>
                </a:lnTo>
                <a:lnTo>
                  <a:pt x="9231" y="7600"/>
                </a:lnTo>
                <a:lnTo>
                  <a:pt x="9229" y="7604"/>
                </a:lnTo>
                <a:lnTo>
                  <a:pt x="9227" y="7607"/>
                </a:lnTo>
                <a:lnTo>
                  <a:pt x="9225" y="7609"/>
                </a:lnTo>
                <a:lnTo>
                  <a:pt x="9222" y="7610"/>
                </a:lnTo>
                <a:lnTo>
                  <a:pt x="9218" y="7610"/>
                </a:lnTo>
                <a:lnTo>
                  <a:pt x="9215" y="7610"/>
                </a:lnTo>
                <a:lnTo>
                  <a:pt x="9209" y="7607"/>
                </a:lnTo>
                <a:lnTo>
                  <a:pt x="9203" y="7602"/>
                </a:lnTo>
                <a:lnTo>
                  <a:pt x="9197" y="7594"/>
                </a:lnTo>
                <a:lnTo>
                  <a:pt x="9192" y="7587"/>
                </a:lnTo>
                <a:lnTo>
                  <a:pt x="9191" y="7583"/>
                </a:lnTo>
                <a:lnTo>
                  <a:pt x="9190" y="7579"/>
                </a:lnTo>
                <a:lnTo>
                  <a:pt x="9190" y="7574"/>
                </a:lnTo>
                <a:lnTo>
                  <a:pt x="9190" y="7570"/>
                </a:lnTo>
                <a:lnTo>
                  <a:pt x="9192" y="7566"/>
                </a:lnTo>
                <a:lnTo>
                  <a:pt x="9194" y="7562"/>
                </a:lnTo>
                <a:lnTo>
                  <a:pt x="9196" y="7559"/>
                </a:lnTo>
                <a:lnTo>
                  <a:pt x="9201" y="7555"/>
                </a:lnTo>
                <a:lnTo>
                  <a:pt x="9206" y="7552"/>
                </a:lnTo>
                <a:lnTo>
                  <a:pt x="9212" y="7550"/>
                </a:lnTo>
                <a:lnTo>
                  <a:pt x="9219" y="7549"/>
                </a:lnTo>
                <a:lnTo>
                  <a:pt x="9228" y="7548"/>
                </a:lnTo>
                <a:lnTo>
                  <a:pt x="9227" y="7543"/>
                </a:lnTo>
                <a:lnTo>
                  <a:pt x="9226" y="7538"/>
                </a:lnTo>
                <a:lnTo>
                  <a:pt x="9224" y="7533"/>
                </a:lnTo>
                <a:lnTo>
                  <a:pt x="9221" y="7530"/>
                </a:lnTo>
                <a:lnTo>
                  <a:pt x="9217" y="7528"/>
                </a:lnTo>
                <a:lnTo>
                  <a:pt x="9213" y="7525"/>
                </a:lnTo>
                <a:lnTo>
                  <a:pt x="9209" y="7524"/>
                </a:lnTo>
                <a:lnTo>
                  <a:pt x="9204" y="7522"/>
                </a:lnTo>
                <a:lnTo>
                  <a:pt x="9183" y="7519"/>
                </a:lnTo>
                <a:lnTo>
                  <a:pt x="9162" y="7516"/>
                </a:lnTo>
                <a:lnTo>
                  <a:pt x="9159" y="7504"/>
                </a:lnTo>
                <a:lnTo>
                  <a:pt x="9155" y="7495"/>
                </a:lnTo>
                <a:lnTo>
                  <a:pt x="9154" y="7486"/>
                </a:lnTo>
                <a:lnTo>
                  <a:pt x="9154" y="7479"/>
                </a:lnTo>
                <a:lnTo>
                  <a:pt x="9155" y="7473"/>
                </a:lnTo>
                <a:lnTo>
                  <a:pt x="9158" y="7467"/>
                </a:lnTo>
                <a:lnTo>
                  <a:pt x="9160" y="7463"/>
                </a:lnTo>
                <a:lnTo>
                  <a:pt x="9164" y="7460"/>
                </a:lnTo>
                <a:lnTo>
                  <a:pt x="9168" y="7457"/>
                </a:lnTo>
                <a:lnTo>
                  <a:pt x="9173" y="7455"/>
                </a:lnTo>
                <a:lnTo>
                  <a:pt x="9179" y="7453"/>
                </a:lnTo>
                <a:lnTo>
                  <a:pt x="9185" y="7452"/>
                </a:lnTo>
                <a:lnTo>
                  <a:pt x="9197" y="7451"/>
                </a:lnTo>
                <a:lnTo>
                  <a:pt x="9211" y="7450"/>
                </a:lnTo>
                <a:lnTo>
                  <a:pt x="9225" y="7449"/>
                </a:lnTo>
                <a:lnTo>
                  <a:pt x="9237" y="7447"/>
                </a:lnTo>
                <a:lnTo>
                  <a:pt x="9244" y="7446"/>
                </a:lnTo>
                <a:lnTo>
                  <a:pt x="9249" y="7444"/>
                </a:lnTo>
                <a:lnTo>
                  <a:pt x="9254" y="7442"/>
                </a:lnTo>
                <a:lnTo>
                  <a:pt x="9258" y="7440"/>
                </a:lnTo>
                <a:lnTo>
                  <a:pt x="9263" y="7436"/>
                </a:lnTo>
                <a:lnTo>
                  <a:pt x="9266" y="7432"/>
                </a:lnTo>
                <a:lnTo>
                  <a:pt x="9267" y="7427"/>
                </a:lnTo>
                <a:lnTo>
                  <a:pt x="9268" y="7420"/>
                </a:lnTo>
                <a:lnTo>
                  <a:pt x="9268" y="7413"/>
                </a:lnTo>
                <a:lnTo>
                  <a:pt x="9267" y="7405"/>
                </a:lnTo>
                <a:lnTo>
                  <a:pt x="9265" y="7395"/>
                </a:lnTo>
                <a:lnTo>
                  <a:pt x="9260" y="7385"/>
                </a:lnTo>
                <a:lnTo>
                  <a:pt x="9251" y="7382"/>
                </a:lnTo>
                <a:lnTo>
                  <a:pt x="9243" y="7382"/>
                </a:lnTo>
                <a:lnTo>
                  <a:pt x="9235" y="7384"/>
                </a:lnTo>
                <a:lnTo>
                  <a:pt x="9229" y="7385"/>
                </a:lnTo>
                <a:lnTo>
                  <a:pt x="9217" y="7390"/>
                </a:lnTo>
                <a:lnTo>
                  <a:pt x="9207" y="7396"/>
                </a:lnTo>
                <a:lnTo>
                  <a:pt x="9197" y="7403"/>
                </a:lnTo>
                <a:lnTo>
                  <a:pt x="9188" y="7410"/>
                </a:lnTo>
                <a:lnTo>
                  <a:pt x="9182" y="7413"/>
                </a:lnTo>
                <a:lnTo>
                  <a:pt x="9176" y="7415"/>
                </a:lnTo>
                <a:lnTo>
                  <a:pt x="9169" y="7416"/>
                </a:lnTo>
                <a:lnTo>
                  <a:pt x="9162" y="7417"/>
                </a:lnTo>
                <a:lnTo>
                  <a:pt x="9161" y="7408"/>
                </a:lnTo>
                <a:lnTo>
                  <a:pt x="9161" y="7399"/>
                </a:lnTo>
                <a:lnTo>
                  <a:pt x="9162" y="7392"/>
                </a:lnTo>
                <a:lnTo>
                  <a:pt x="9163" y="7385"/>
                </a:lnTo>
                <a:lnTo>
                  <a:pt x="9168" y="7373"/>
                </a:lnTo>
                <a:lnTo>
                  <a:pt x="9174" y="7364"/>
                </a:lnTo>
                <a:lnTo>
                  <a:pt x="9182" y="7354"/>
                </a:lnTo>
                <a:lnTo>
                  <a:pt x="9188" y="7344"/>
                </a:lnTo>
                <a:lnTo>
                  <a:pt x="9190" y="7338"/>
                </a:lnTo>
                <a:lnTo>
                  <a:pt x="9192" y="7332"/>
                </a:lnTo>
                <a:lnTo>
                  <a:pt x="9194" y="7326"/>
                </a:lnTo>
                <a:lnTo>
                  <a:pt x="9194" y="7319"/>
                </a:lnTo>
                <a:lnTo>
                  <a:pt x="9184" y="7317"/>
                </a:lnTo>
                <a:lnTo>
                  <a:pt x="9173" y="7315"/>
                </a:lnTo>
                <a:lnTo>
                  <a:pt x="9165" y="7313"/>
                </a:lnTo>
                <a:lnTo>
                  <a:pt x="9158" y="7310"/>
                </a:lnTo>
                <a:lnTo>
                  <a:pt x="9152" y="7307"/>
                </a:lnTo>
                <a:lnTo>
                  <a:pt x="9147" y="7303"/>
                </a:lnTo>
                <a:lnTo>
                  <a:pt x="9144" y="7299"/>
                </a:lnTo>
                <a:lnTo>
                  <a:pt x="9141" y="7294"/>
                </a:lnTo>
                <a:lnTo>
                  <a:pt x="9140" y="7290"/>
                </a:lnTo>
                <a:lnTo>
                  <a:pt x="9139" y="7285"/>
                </a:lnTo>
                <a:lnTo>
                  <a:pt x="9139" y="7281"/>
                </a:lnTo>
                <a:lnTo>
                  <a:pt x="9140" y="7277"/>
                </a:lnTo>
                <a:lnTo>
                  <a:pt x="9141" y="7272"/>
                </a:lnTo>
                <a:lnTo>
                  <a:pt x="9143" y="7268"/>
                </a:lnTo>
                <a:lnTo>
                  <a:pt x="9146" y="7264"/>
                </a:lnTo>
                <a:lnTo>
                  <a:pt x="9149" y="7261"/>
                </a:lnTo>
                <a:lnTo>
                  <a:pt x="9152" y="7258"/>
                </a:lnTo>
                <a:lnTo>
                  <a:pt x="9155" y="7256"/>
                </a:lnTo>
                <a:lnTo>
                  <a:pt x="9160" y="7254"/>
                </a:lnTo>
                <a:lnTo>
                  <a:pt x="9164" y="7252"/>
                </a:lnTo>
                <a:lnTo>
                  <a:pt x="9167" y="7252"/>
                </a:lnTo>
                <a:lnTo>
                  <a:pt x="9171" y="7252"/>
                </a:lnTo>
                <a:lnTo>
                  <a:pt x="9175" y="7254"/>
                </a:lnTo>
                <a:lnTo>
                  <a:pt x="9180" y="7257"/>
                </a:lnTo>
                <a:lnTo>
                  <a:pt x="9183" y="7260"/>
                </a:lnTo>
                <a:lnTo>
                  <a:pt x="9186" y="7264"/>
                </a:lnTo>
                <a:lnTo>
                  <a:pt x="9189" y="7269"/>
                </a:lnTo>
                <a:lnTo>
                  <a:pt x="9191" y="7277"/>
                </a:lnTo>
                <a:lnTo>
                  <a:pt x="9193" y="7285"/>
                </a:lnTo>
                <a:lnTo>
                  <a:pt x="9194" y="7294"/>
                </a:lnTo>
                <a:lnTo>
                  <a:pt x="9195" y="7306"/>
                </a:lnTo>
                <a:lnTo>
                  <a:pt x="9194" y="7319"/>
                </a:lnTo>
                <a:lnTo>
                  <a:pt x="9236" y="7320"/>
                </a:lnTo>
                <a:lnTo>
                  <a:pt x="9277" y="7320"/>
                </a:lnTo>
                <a:lnTo>
                  <a:pt x="9287" y="7319"/>
                </a:lnTo>
                <a:lnTo>
                  <a:pt x="9295" y="7316"/>
                </a:lnTo>
                <a:lnTo>
                  <a:pt x="9303" y="7314"/>
                </a:lnTo>
                <a:lnTo>
                  <a:pt x="9311" y="7311"/>
                </a:lnTo>
                <a:lnTo>
                  <a:pt x="9316" y="7307"/>
                </a:lnTo>
                <a:lnTo>
                  <a:pt x="9321" y="7301"/>
                </a:lnTo>
                <a:lnTo>
                  <a:pt x="9324" y="7294"/>
                </a:lnTo>
                <a:lnTo>
                  <a:pt x="9327" y="7286"/>
                </a:lnTo>
                <a:lnTo>
                  <a:pt x="9310" y="7289"/>
                </a:lnTo>
                <a:lnTo>
                  <a:pt x="9295" y="7291"/>
                </a:lnTo>
                <a:lnTo>
                  <a:pt x="9282" y="7293"/>
                </a:lnTo>
                <a:lnTo>
                  <a:pt x="9272" y="7294"/>
                </a:lnTo>
                <a:lnTo>
                  <a:pt x="9264" y="7293"/>
                </a:lnTo>
                <a:lnTo>
                  <a:pt x="9256" y="7292"/>
                </a:lnTo>
                <a:lnTo>
                  <a:pt x="9251" y="7291"/>
                </a:lnTo>
                <a:lnTo>
                  <a:pt x="9247" y="7289"/>
                </a:lnTo>
                <a:lnTo>
                  <a:pt x="9244" y="7286"/>
                </a:lnTo>
                <a:lnTo>
                  <a:pt x="9242" y="7282"/>
                </a:lnTo>
                <a:lnTo>
                  <a:pt x="9240" y="7278"/>
                </a:lnTo>
                <a:lnTo>
                  <a:pt x="9240" y="7273"/>
                </a:lnTo>
                <a:lnTo>
                  <a:pt x="9243" y="7263"/>
                </a:lnTo>
                <a:lnTo>
                  <a:pt x="9247" y="7250"/>
                </a:lnTo>
                <a:lnTo>
                  <a:pt x="9251" y="7238"/>
                </a:lnTo>
                <a:lnTo>
                  <a:pt x="9256" y="7224"/>
                </a:lnTo>
                <a:lnTo>
                  <a:pt x="9260" y="7211"/>
                </a:lnTo>
                <a:lnTo>
                  <a:pt x="9261" y="7197"/>
                </a:lnTo>
                <a:lnTo>
                  <a:pt x="9261" y="7191"/>
                </a:lnTo>
                <a:lnTo>
                  <a:pt x="9260" y="7184"/>
                </a:lnTo>
                <a:lnTo>
                  <a:pt x="9258" y="7179"/>
                </a:lnTo>
                <a:lnTo>
                  <a:pt x="9255" y="7173"/>
                </a:lnTo>
                <a:lnTo>
                  <a:pt x="9250" y="7168"/>
                </a:lnTo>
                <a:lnTo>
                  <a:pt x="9245" y="7163"/>
                </a:lnTo>
                <a:lnTo>
                  <a:pt x="9236" y="7158"/>
                </a:lnTo>
                <a:lnTo>
                  <a:pt x="9228" y="7155"/>
                </a:lnTo>
                <a:lnTo>
                  <a:pt x="9219" y="7156"/>
                </a:lnTo>
                <a:lnTo>
                  <a:pt x="9212" y="7158"/>
                </a:lnTo>
                <a:lnTo>
                  <a:pt x="9205" y="7161"/>
                </a:lnTo>
                <a:lnTo>
                  <a:pt x="9197" y="7164"/>
                </a:lnTo>
                <a:lnTo>
                  <a:pt x="9190" y="7170"/>
                </a:lnTo>
                <a:lnTo>
                  <a:pt x="9183" y="7175"/>
                </a:lnTo>
                <a:lnTo>
                  <a:pt x="9176" y="7181"/>
                </a:lnTo>
                <a:lnTo>
                  <a:pt x="9169" y="7187"/>
                </a:lnTo>
                <a:lnTo>
                  <a:pt x="9157" y="7202"/>
                </a:lnTo>
                <a:lnTo>
                  <a:pt x="9143" y="7219"/>
                </a:lnTo>
                <a:lnTo>
                  <a:pt x="9131" y="7235"/>
                </a:lnTo>
                <a:lnTo>
                  <a:pt x="9119" y="7250"/>
                </a:lnTo>
                <a:lnTo>
                  <a:pt x="9107" y="7266"/>
                </a:lnTo>
                <a:lnTo>
                  <a:pt x="9096" y="7280"/>
                </a:lnTo>
                <a:lnTo>
                  <a:pt x="9090" y="7285"/>
                </a:lnTo>
                <a:lnTo>
                  <a:pt x="9085" y="7290"/>
                </a:lnTo>
                <a:lnTo>
                  <a:pt x="9080" y="7294"/>
                </a:lnTo>
                <a:lnTo>
                  <a:pt x="9074" y="7299"/>
                </a:lnTo>
                <a:lnTo>
                  <a:pt x="9068" y="7301"/>
                </a:lnTo>
                <a:lnTo>
                  <a:pt x="9063" y="7303"/>
                </a:lnTo>
                <a:lnTo>
                  <a:pt x="9058" y="7303"/>
                </a:lnTo>
                <a:lnTo>
                  <a:pt x="9053" y="7303"/>
                </a:lnTo>
                <a:lnTo>
                  <a:pt x="9047" y="7301"/>
                </a:lnTo>
                <a:lnTo>
                  <a:pt x="9042" y="7297"/>
                </a:lnTo>
                <a:lnTo>
                  <a:pt x="9036" y="7292"/>
                </a:lnTo>
                <a:lnTo>
                  <a:pt x="9031" y="7286"/>
                </a:lnTo>
                <a:lnTo>
                  <a:pt x="9039" y="7279"/>
                </a:lnTo>
                <a:lnTo>
                  <a:pt x="9046" y="7270"/>
                </a:lnTo>
                <a:lnTo>
                  <a:pt x="9053" y="7262"/>
                </a:lnTo>
                <a:lnTo>
                  <a:pt x="9058" y="7254"/>
                </a:lnTo>
                <a:lnTo>
                  <a:pt x="9062" y="7245"/>
                </a:lnTo>
                <a:lnTo>
                  <a:pt x="9065" y="7237"/>
                </a:lnTo>
                <a:lnTo>
                  <a:pt x="9067" y="7227"/>
                </a:lnTo>
                <a:lnTo>
                  <a:pt x="9068" y="7218"/>
                </a:lnTo>
                <a:lnTo>
                  <a:pt x="9068" y="7208"/>
                </a:lnTo>
                <a:lnTo>
                  <a:pt x="9068" y="7199"/>
                </a:lnTo>
                <a:lnTo>
                  <a:pt x="9067" y="7189"/>
                </a:lnTo>
                <a:lnTo>
                  <a:pt x="9066" y="7179"/>
                </a:lnTo>
                <a:lnTo>
                  <a:pt x="9061" y="7159"/>
                </a:lnTo>
                <a:lnTo>
                  <a:pt x="9054" y="7140"/>
                </a:lnTo>
                <a:lnTo>
                  <a:pt x="9044" y="7121"/>
                </a:lnTo>
                <a:lnTo>
                  <a:pt x="9034" y="7103"/>
                </a:lnTo>
                <a:lnTo>
                  <a:pt x="9022" y="7086"/>
                </a:lnTo>
                <a:lnTo>
                  <a:pt x="9011" y="7070"/>
                </a:lnTo>
                <a:lnTo>
                  <a:pt x="8999" y="7055"/>
                </a:lnTo>
                <a:lnTo>
                  <a:pt x="8987" y="7043"/>
                </a:lnTo>
                <a:lnTo>
                  <a:pt x="8975" y="7032"/>
                </a:lnTo>
                <a:lnTo>
                  <a:pt x="8966" y="7024"/>
                </a:lnTo>
                <a:lnTo>
                  <a:pt x="8932" y="7024"/>
                </a:lnTo>
                <a:lnTo>
                  <a:pt x="8899" y="7024"/>
                </a:lnTo>
                <a:lnTo>
                  <a:pt x="8867" y="7024"/>
                </a:lnTo>
                <a:lnTo>
                  <a:pt x="8834" y="7024"/>
                </a:lnTo>
                <a:lnTo>
                  <a:pt x="8830" y="7031"/>
                </a:lnTo>
                <a:lnTo>
                  <a:pt x="8827" y="7038"/>
                </a:lnTo>
                <a:lnTo>
                  <a:pt x="8823" y="7041"/>
                </a:lnTo>
                <a:lnTo>
                  <a:pt x="8820" y="7043"/>
                </a:lnTo>
                <a:lnTo>
                  <a:pt x="8817" y="7044"/>
                </a:lnTo>
                <a:lnTo>
                  <a:pt x="8814" y="7044"/>
                </a:lnTo>
                <a:lnTo>
                  <a:pt x="8812" y="7042"/>
                </a:lnTo>
                <a:lnTo>
                  <a:pt x="8811" y="7040"/>
                </a:lnTo>
                <a:lnTo>
                  <a:pt x="8811" y="7038"/>
                </a:lnTo>
                <a:lnTo>
                  <a:pt x="8811" y="7034"/>
                </a:lnTo>
                <a:lnTo>
                  <a:pt x="8812" y="7031"/>
                </a:lnTo>
                <a:lnTo>
                  <a:pt x="8814" y="7029"/>
                </a:lnTo>
                <a:lnTo>
                  <a:pt x="8818" y="7026"/>
                </a:lnTo>
                <a:lnTo>
                  <a:pt x="8822" y="7025"/>
                </a:lnTo>
                <a:lnTo>
                  <a:pt x="8827" y="7024"/>
                </a:lnTo>
                <a:lnTo>
                  <a:pt x="8834" y="7024"/>
                </a:lnTo>
                <a:lnTo>
                  <a:pt x="8833" y="7017"/>
                </a:lnTo>
                <a:lnTo>
                  <a:pt x="8833" y="7010"/>
                </a:lnTo>
                <a:lnTo>
                  <a:pt x="8834" y="7005"/>
                </a:lnTo>
                <a:lnTo>
                  <a:pt x="8835" y="7000"/>
                </a:lnTo>
                <a:lnTo>
                  <a:pt x="8837" y="6996"/>
                </a:lnTo>
                <a:lnTo>
                  <a:pt x="8839" y="6991"/>
                </a:lnTo>
                <a:lnTo>
                  <a:pt x="8842" y="6988"/>
                </a:lnTo>
                <a:lnTo>
                  <a:pt x="8845" y="6985"/>
                </a:lnTo>
                <a:lnTo>
                  <a:pt x="8851" y="6980"/>
                </a:lnTo>
                <a:lnTo>
                  <a:pt x="8860" y="6976"/>
                </a:lnTo>
                <a:lnTo>
                  <a:pt x="8869" y="6973"/>
                </a:lnTo>
                <a:lnTo>
                  <a:pt x="8878" y="6969"/>
                </a:lnTo>
                <a:lnTo>
                  <a:pt x="8888" y="6966"/>
                </a:lnTo>
                <a:lnTo>
                  <a:pt x="8897" y="6963"/>
                </a:lnTo>
                <a:lnTo>
                  <a:pt x="8906" y="6960"/>
                </a:lnTo>
                <a:lnTo>
                  <a:pt x="8914" y="6956"/>
                </a:lnTo>
                <a:lnTo>
                  <a:pt x="8922" y="6951"/>
                </a:lnTo>
                <a:lnTo>
                  <a:pt x="8927" y="6944"/>
                </a:lnTo>
                <a:lnTo>
                  <a:pt x="8929" y="6940"/>
                </a:lnTo>
                <a:lnTo>
                  <a:pt x="8931" y="6936"/>
                </a:lnTo>
                <a:lnTo>
                  <a:pt x="8932" y="6931"/>
                </a:lnTo>
                <a:lnTo>
                  <a:pt x="8932" y="6925"/>
                </a:lnTo>
                <a:lnTo>
                  <a:pt x="8917" y="6925"/>
                </a:lnTo>
                <a:lnTo>
                  <a:pt x="8904" y="6924"/>
                </a:lnTo>
                <a:lnTo>
                  <a:pt x="8892" y="6921"/>
                </a:lnTo>
                <a:lnTo>
                  <a:pt x="8884" y="6919"/>
                </a:lnTo>
                <a:lnTo>
                  <a:pt x="8869" y="6912"/>
                </a:lnTo>
                <a:lnTo>
                  <a:pt x="8858" y="6905"/>
                </a:lnTo>
                <a:lnTo>
                  <a:pt x="8852" y="6903"/>
                </a:lnTo>
                <a:lnTo>
                  <a:pt x="8848" y="6902"/>
                </a:lnTo>
                <a:lnTo>
                  <a:pt x="8843" y="6901"/>
                </a:lnTo>
                <a:lnTo>
                  <a:pt x="8837" y="6902"/>
                </a:lnTo>
                <a:lnTo>
                  <a:pt x="8830" y="6905"/>
                </a:lnTo>
                <a:lnTo>
                  <a:pt x="8822" y="6910"/>
                </a:lnTo>
                <a:lnTo>
                  <a:pt x="8812" y="6916"/>
                </a:lnTo>
                <a:lnTo>
                  <a:pt x="8801" y="6925"/>
                </a:lnTo>
                <a:lnTo>
                  <a:pt x="8801" y="6900"/>
                </a:lnTo>
                <a:lnTo>
                  <a:pt x="8801" y="6876"/>
                </a:lnTo>
                <a:lnTo>
                  <a:pt x="8801" y="6851"/>
                </a:lnTo>
                <a:lnTo>
                  <a:pt x="8801" y="6827"/>
                </a:lnTo>
                <a:lnTo>
                  <a:pt x="8791" y="6833"/>
                </a:lnTo>
                <a:lnTo>
                  <a:pt x="8781" y="6839"/>
                </a:lnTo>
                <a:lnTo>
                  <a:pt x="8770" y="6845"/>
                </a:lnTo>
                <a:lnTo>
                  <a:pt x="8759" y="6850"/>
                </a:lnTo>
                <a:lnTo>
                  <a:pt x="8746" y="6854"/>
                </a:lnTo>
                <a:lnTo>
                  <a:pt x="8734" y="6857"/>
                </a:lnTo>
                <a:lnTo>
                  <a:pt x="8719" y="6859"/>
                </a:lnTo>
                <a:lnTo>
                  <a:pt x="8702" y="6859"/>
                </a:lnTo>
                <a:lnTo>
                  <a:pt x="8702" y="6868"/>
                </a:lnTo>
                <a:lnTo>
                  <a:pt x="8702" y="6876"/>
                </a:lnTo>
                <a:lnTo>
                  <a:pt x="8702" y="6884"/>
                </a:lnTo>
                <a:lnTo>
                  <a:pt x="8702" y="6893"/>
                </a:lnTo>
                <a:lnTo>
                  <a:pt x="8717" y="6892"/>
                </a:lnTo>
                <a:lnTo>
                  <a:pt x="8728" y="6893"/>
                </a:lnTo>
                <a:lnTo>
                  <a:pt x="8738" y="6895"/>
                </a:lnTo>
                <a:lnTo>
                  <a:pt x="8745" y="6897"/>
                </a:lnTo>
                <a:lnTo>
                  <a:pt x="8749" y="6899"/>
                </a:lnTo>
                <a:lnTo>
                  <a:pt x="8753" y="6903"/>
                </a:lnTo>
                <a:lnTo>
                  <a:pt x="8755" y="6906"/>
                </a:lnTo>
                <a:lnTo>
                  <a:pt x="8754" y="6910"/>
                </a:lnTo>
                <a:lnTo>
                  <a:pt x="8753" y="6914"/>
                </a:lnTo>
                <a:lnTo>
                  <a:pt x="8748" y="6917"/>
                </a:lnTo>
                <a:lnTo>
                  <a:pt x="8744" y="6920"/>
                </a:lnTo>
                <a:lnTo>
                  <a:pt x="8738" y="6922"/>
                </a:lnTo>
                <a:lnTo>
                  <a:pt x="8731" y="6924"/>
                </a:lnTo>
                <a:lnTo>
                  <a:pt x="8722" y="6925"/>
                </a:lnTo>
                <a:lnTo>
                  <a:pt x="8713" y="6926"/>
                </a:lnTo>
                <a:lnTo>
                  <a:pt x="8702" y="6925"/>
                </a:lnTo>
                <a:lnTo>
                  <a:pt x="8710" y="6935"/>
                </a:lnTo>
                <a:lnTo>
                  <a:pt x="8716" y="6945"/>
                </a:lnTo>
                <a:lnTo>
                  <a:pt x="8721" y="6956"/>
                </a:lnTo>
                <a:lnTo>
                  <a:pt x="8726" y="6967"/>
                </a:lnTo>
                <a:lnTo>
                  <a:pt x="8731" y="6980"/>
                </a:lnTo>
                <a:lnTo>
                  <a:pt x="8734" y="6992"/>
                </a:lnTo>
                <a:lnTo>
                  <a:pt x="8735" y="7007"/>
                </a:lnTo>
                <a:lnTo>
                  <a:pt x="8736" y="7024"/>
                </a:lnTo>
                <a:lnTo>
                  <a:pt x="8719" y="7024"/>
                </a:lnTo>
                <a:lnTo>
                  <a:pt x="8702" y="7024"/>
                </a:lnTo>
                <a:lnTo>
                  <a:pt x="8686" y="7024"/>
                </a:lnTo>
                <a:lnTo>
                  <a:pt x="8670" y="7024"/>
                </a:lnTo>
                <a:lnTo>
                  <a:pt x="8660" y="7025"/>
                </a:lnTo>
                <a:lnTo>
                  <a:pt x="8653" y="7024"/>
                </a:lnTo>
                <a:lnTo>
                  <a:pt x="8648" y="7021"/>
                </a:lnTo>
                <a:lnTo>
                  <a:pt x="8643" y="7017"/>
                </a:lnTo>
                <a:lnTo>
                  <a:pt x="8641" y="7011"/>
                </a:lnTo>
                <a:lnTo>
                  <a:pt x="8639" y="7005"/>
                </a:lnTo>
                <a:lnTo>
                  <a:pt x="8638" y="6998"/>
                </a:lnTo>
                <a:lnTo>
                  <a:pt x="8637" y="6990"/>
                </a:lnTo>
                <a:lnTo>
                  <a:pt x="8643" y="6988"/>
                </a:lnTo>
                <a:lnTo>
                  <a:pt x="8649" y="6985"/>
                </a:lnTo>
                <a:lnTo>
                  <a:pt x="8653" y="6982"/>
                </a:lnTo>
                <a:lnTo>
                  <a:pt x="8656" y="6977"/>
                </a:lnTo>
                <a:lnTo>
                  <a:pt x="8662" y="6966"/>
                </a:lnTo>
                <a:lnTo>
                  <a:pt x="8667" y="6955"/>
                </a:lnTo>
                <a:lnTo>
                  <a:pt x="8670" y="6949"/>
                </a:lnTo>
                <a:lnTo>
                  <a:pt x="8672" y="6944"/>
                </a:lnTo>
                <a:lnTo>
                  <a:pt x="8676" y="6939"/>
                </a:lnTo>
                <a:lnTo>
                  <a:pt x="8679" y="6935"/>
                </a:lnTo>
                <a:lnTo>
                  <a:pt x="8683" y="6931"/>
                </a:lnTo>
                <a:lnTo>
                  <a:pt x="8689" y="6927"/>
                </a:lnTo>
                <a:lnTo>
                  <a:pt x="8695" y="6926"/>
                </a:lnTo>
                <a:lnTo>
                  <a:pt x="8702" y="6925"/>
                </a:lnTo>
                <a:lnTo>
                  <a:pt x="8702" y="6917"/>
                </a:lnTo>
                <a:lnTo>
                  <a:pt x="8702" y="6909"/>
                </a:lnTo>
                <a:lnTo>
                  <a:pt x="8702" y="6900"/>
                </a:lnTo>
                <a:lnTo>
                  <a:pt x="8702" y="6893"/>
                </a:lnTo>
                <a:lnTo>
                  <a:pt x="8696" y="6891"/>
                </a:lnTo>
                <a:lnTo>
                  <a:pt x="8692" y="6889"/>
                </a:lnTo>
                <a:lnTo>
                  <a:pt x="8688" y="6887"/>
                </a:lnTo>
                <a:lnTo>
                  <a:pt x="8684" y="6884"/>
                </a:lnTo>
                <a:lnTo>
                  <a:pt x="8682" y="6882"/>
                </a:lnTo>
                <a:lnTo>
                  <a:pt x="8681" y="6879"/>
                </a:lnTo>
                <a:lnTo>
                  <a:pt x="8681" y="6876"/>
                </a:lnTo>
                <a:lnTo>
                  <a:pt x="8682" y="6874"/>
                </a:lnTo>
                <a:lnTo>
                  <a:pt x="8684" y="6869"/>
                </a:lnTo>
                <a:lnTo>
                  <a:pt x="8690" y="6863"/>
                </a:lnTo>
                <a:lnTo>
                  <a:pt x="8696" y="6860"/>
                </a:lnTo>
                <a:lnTo>
                  <a:pt x="8702" y="6859"/>
                </a:lnTo>
                <a:lnTo>
                  <a:pt x="8702" y="6851"/>
                </a:lnTo>
                <a:lnTo>
                  <a:pt x="8702" y="6844"/>
                </a:lnTo>
                <a:lnTo>
                  <a:pt x="8702" y="6835"/>
                </a:lnTo>
                <a:lnTo>
                  <a:pt x="8702" y="6827"/>
                </a:lnTo>
                <a:lnTo>
                  <a:pt x="8714" y="6818"/>
                </a:lnTo>
                <a:lnTo>
                  <a:pt x="8728" y="6810"/>
                </a:lnTo>
                <a:lnTo>
                  <a:pt x="8736" y="6807"/>
                </a:lnTo>
                <a:lnTo>
                  <a:pt x="8743" y="6804"/>
                </a:lnTo>
                <a:lnTo>
                  <a:pt x="8750" y="6801"/>
                </a:lnTo>
                <a:lnTo>
                  <a:pt x="8759" y="6800"/>
                </a:lnTo>
                <a:lnTo>
                  <a:pt x="8766" y="6798"/>
                </a:lnTo>
                <a:lnTo>
                  <a:pt x="8774" y="6798"/>
                </a:lnTo>
                <a:lnTo>
                  <a:pt x="8780" y="6800"/>
                </a:lnTo>
                <a:lnTo>
                  <a:pt x="8786" y="6802"/>
                </a:lnTo>
                <a:lnTo>
                  <a:pt x="8791" y="6806"/>
                </a:lnTo>
                <a:lnTo>
                  <a:pt x="8796" y="6811"/>
                </a:lnTo>
                <a:lnTo>
                  <a:pt x="8799" y="6818"/>
                </a:lnTo>
                <a:lnTo>
                  <a:pt x="8801" y="6827"/>
                </a:lnTo>
                <a:lnTo>
                  <a:pt x="8829" y="6822"/>
                </a:lnTo>
                <a:lnTo>
                  <a:pt x="8855" y="6815"/>
                </a:lnTo>
                <a:lnTo>
                  <a:pt x="8881" y="6808"/>
                </a:lnTo>
                <a:lnTo>
                  <a:pt x="8906" y="6800"/>
                </a:lnTo>
                <a:lnTo>
                  <a:pt x="8929" y="6791"/>
                </a:lnTo>
                <a:lnTo>
                  <a:pt x="8952" y="6781"/>
                </a:lnTo>
                <a:lnTo>
                  <a:pt x="8975" y="6771"/>
                </a:lnTo>
                <a:lnTo>
                  <a:pt x="8998" y="6761"/>
                </a:lnTo>
                <a:lnTo>
                  <a:pt x="8998" y="6753"/>
                </a:lnTo>
                <a:lnTo>
                  <a:pt x="8997" y="6746"/>
                </a:lnTo>
                <a:lnTo>
                  <a:pt x="8994" y="6741"/>
                </a:lnTo>
                <a:lnTo>
                  <a:pt x="8991" y="6736"/>
                </a:lnTo>
                <a:lnTo>
                  <a:pt x="8987" y="6731"/>
                </a:lnTo>
                <a:lnTo>
                  <a:pt x="8981" y="6728"/>
                </a:lnTo>
                <a:lnTo>
                  <a:pt x="8975" y="6726"/>
                </a:lnTo>
                <a:lnTo>
                  <a:pt x="8969" y="6725"/>
                </a:lnTo>
                <a:lnTo>
                  <a:pt x="8954" y="6724"/>
                </a:lnTo>
                <a:lnTo>
                  <a:pt x="8936" y="6724"/>
                </a:lnTo>
                <a:lnTo>
                  <a:pt x="8918" y="6726"/>
                </a:lnTo>
                <a:lnTo>
                  <a:pt x="8899" y="6728"/>
                </a:lnTo>
                <a:lnTo>
                  <a:pt x="8881" y="6731"/>
                </a:lnTo>
                <a:lnTo>
                  <a:pt x="8863" y="6732"/>
                </a:lnTo>
                <a:lnTo>
                  <a:pt x="8846" y="6733"/>
                </a:lnTo>
                <a:lnTo>
                  <a:pt x="8830" y="6732"/>
                </a:lnTo>
                <a:lnTo>
                  <a:pt x="8824" y="6730"/>
                </a:lnTo>
                <a:lnTo>
                  <a:pt x="8818" y="6728"/>
                </a:lnTo>
                <a:lnTo>
                  <a:pt x="8812" y="6725"/>
                </a:lnTo>
                <a:lnTo>
                  <a:pt x="8808" y="6721"/>
                </a:lnTo>
                <a:lnTo>
                  <a:pt x="8805" y="6717"/>
                </a:lnTo>
                <a:lnTo>
                  <a:pt x="8803" y="6710"/>
                </a:lnTo>
                <a:lnTo>
                  <a:pt x="8801" y="6704"/>
                </a:lnTo>
                <a:lnTo>
                  <a:pt x="8801" y="6696"/>
                </a:lnTo>
                <a:lnTo>
                  <a:pt x="8807" y="6695"/>
                </a:lnTo>
                <a:lnTo>
                  <a:pt x="8811" y="6694"/>
                </a:lnTo>
                <a:lnTo>
                  <a:pt x="8816" y="6692"/>
                </a:lnTo>
                <a:lnTo>
                  <a:pt x="8819" y="6688"/>
                </a:lnTo>
                <a:lnTo>
                  <a:pt x="8822" y="6685"/>
                </a:lnTo>
                <a:lnTo>
                  <a:pt x="8824" y="6681"/>
                </a:lnTo>
                <a:lnTo>
                  <a:pt x="8825" y="6677"/>
                </a:lnTo>
                <a:lnTo>
                  <a:pt x="8827" y="6672"/>
                </a:lnTo>
                <a:lnTo>
                  <a:pt x="8830" y="6651"/>
                </a:lnTo>
                <a:lnTo>
                  <a:pt x="8834" y="6630"/>
                </a:lnTo>
                <a:lnTo>
                  <a:pt x="8823" y="6639"/>
                </a:lnTo>
                <a:lnTo>
                  <a:pt x="8808" y="6646"/>
                </a:lnTo>
                <a:lnTo>
                  <a:pt x="8801" y="6651"/>
                </a:lnTo>
                <a:lnTo>
                  <a:pt x="8794" y="6654"/>
                </a:lnTo>
                <a:lnTo>
                  <a:pt x="8786" y="6656"/>
                </a:lnTo>
                <a:lnTo>
                  <a:pt x="8778" y="6658"/>
                </a:lnTo>
                <a:lnTo>
                  <a:pt x="8770" y="6659"/>
                </a:lnTo>
                <a:lnTo>
                  <a:pt x="8763" y="6658"/>
                </a:lnTo>
                <a:lnTo>
                  <a:pt x="8757" y="6657"/>
                </a:lnTo>
                <a:lnTo>
                  <a:pt x="8750" y="6655"/>
                </a:lnTo>
                <a:lnTo>
                  <a:pt x="8745" y="6651"/>
                </a:lnTo>
                <a:lnTo>
                  <a:pt x="8741" y="6645"/>
                </a:lnTo>
                <a:lnTo>
                  <a:pt x="8738" y="6639"/>
                </a:lnTo>
                <a:lnTo>
                  <a:pt x="8736" y="6630"/>
                </a:lnTo>
                <a:lnTo>
                  <a:pt x="8747" y="6624"/>
                </a:lnTo>
                <a:lnTo>
                  <a:pt x="8757" y="6620"/>
                </a:lnTo>
                <a:lnTo>
                  <a:pt x="8764" y="6615"/>
                </a:lnTo>
                <a:lnTo>
                  <a:pt x="8771" y="6611"/>
                </a:lnTo>
                <a:lnTo>
                  <a:pt x="8776" y="6606"/>
                </a:lnTo>
                <a:lnTo>
                  <a:pt x="8780" y="6601"/>
                </a:lnTo>
                <a:lnTo>
                  <a:pt x="8782" y="6597"/>
                </a:lnTo>
                <a:lnTo>
                  <a:pt x="8783" y="6593"/>
                </a:lnTo>
                <a:lnTo>
                  <a:pt x="8784" y="6589"/>
                </a:lnTo>
                <a:lnTo>
                  <a:pt x="8783" y="6585"/>
                </a:lnTo>
                <a:lnTo>
                  <a:pt x="8782" y="6580"/>
                </a:lnTo>
                <a:lnTo>
                  <a:pt x="8780" y="6576"/>
                </a:lnTo>
                <a:lnTo>
                  <a:pt x="8775" y="6569"/>
                </a:lnTo>
                <a:lnTo>
                  <a:pt x="8769" y="6559"/>
                </a:lnTo>
                <a:lnTo>
                  <a:pt x="8763" y="6551"/>
                </a:lnTo>
                <a:lnTo>
                  <a:pt x="8758" y="6542"/>
                </a:lnTo>
                <a:lnTo>
                  <a:pt x="8756" y="6536"/>
                </a:lnTo>
                <a:lnTo>
                  <a:pt x="8755" y="6532"/>
                </a:lnTo>
                <a:lnTo>
                  <a:pt x="8755" y="6526"/>
                </a:lnTo>
                <a:lnTo>
                  <a:pt x="8755" y="6521"/>
                </a:lnTo>
                <a:lnTo>
                  <a:pt x="8756" y="6515"/>
                </a:lnTo>
                <a:lnTo>
                  <a:pt x="8758" y="6509"/>
                </a:lnTo>
                <a:lnTo>
                  <a:pt x="8762" y="6503"/>
                </a:lnTo>
                <a:lnTo>
                  <a:pt x="8766" y="6497"/>
                </a:lnTo>
                <a:lnTo>
                  <a:pt x="8773" y="6489"/>
                </a:lnTo>
                <a:lnTo>
                  <a:pt x="8781" y="6482"/>
                </a:lnTo>
                <a:lnTo>
                  <a:pt x="8790" y="6474"/>
                </a:lnTo>
                <a:lnTo>
                  <a:pt x="8801" y="6466"/>
                </a:lnTo>
                <a:lnTo>
                  <a:pt x="8787" y="6467"/>
                </a:lnTo>
                <a:lnTo>
                  <a:pt x="8775" y="6468"/>
                </a:lnTo>
                <a:lnTo>
                  <a:pt x="8762" y="6468"/>
                </a:lnTo>
                <a:lnTo>
                  <a:pt x="8750" y="6468"/>
                </a:lnTo>
                <a:lnTo>
                  <a:pt x="8739" y="6467"/>
                </a:lnTo>
                <a:lnTo>
                  <a:pt x="8728" y="6465"/>
                </a:lnTo>
                <a:lnTo>
                  <a:pt x="8719" y="6462"/>
                </a:lnTo>
                <a:lnTo>
                  <a:pt x="8711" y="6459"/>
                </a:lnTo>
                <a:lnTo>
                  <a:pt x="8702" y="6455"/>
                </a:lnTo>
                <a:lnTo>
                  <a:pt x="8695" y="6449"/>
                </a:lnTo>
                <a:lnTo>
                  <a:pt x="8689" y="6443"/>
                </a:lnTo>
                <a:lnTo>
                  <a:pt x="8683" y="6437"/>
                </a:lnTo>
                <a:lnTo>
                  <a:pt x="8678" y="6428"/>
                </a:lnTo>
                <a:lnTo>
                  <a:pt x="8675" y="6420"/>
                </a:lnTo>
                <a:lnTo>
                  <a:pt x="8672" y="6411"/>
                </a:lnTo>
                <a:lnTo>
                  <a:pt x="8670" y="6401"/>
                </a:lnTo>
                <a:lnTo>
                  <a:pt x="8674" y="6394"/>
                </a:lnTo>
                <a:lnTo>
                  <a:pt x="8678" y="6389"/>
                </a:lnTo>
                <a:lnTo>
                  <a:pt x="8683" y="6383"/>
                </a:lnTo>
                <a:lnTo>
                  <a:pt x="8690" y="6379"/>
                </a:lnTo>
                <a:lnTo>
                  <a:pt x="8697" y="6376"/>
                </a:lnTo>
                <a:lnTo>
                  <a:pt x="8704" y="6374"/>
                </a:lnTo>
                <a:lnTo>
                  <a:pt x="8713" y="6372"/>
                </a:lnTo>
                <a:lnTo>
                  <a:pt x="8721" y="6370"/>
                </a:lnTo>
                <a:lnTo>
                  <a:pt x="8740" y="6369"/>
                </a:lnTo>
                <a:lnTo>
                  <a:pt x="8761" y="6369"/>
                </a:lnTo>
                <a:lnTo>
                  <a:pt x="8782" y="6369"/>
                </a:lnTo>
                <a:lnTo>
                  <a:pt x="8803" y="6370"/>
                </a:lnTo>
                <a:lnTo>
                  <a:pt x="8825" y="6371"/>
                </a:lnTo>
                <a:lnTo>
                  <a:pt x="8846" y="6372"/>
                </a:lnTo>
                <a:lnTo>
                  <a:pt x="8866" y="6371"/>
                </a:lnTo>
                <a:lnTo>
                  <a:pt x="8885" y="6369"/>
                </a:lnTo>
                <a:lnTo>
                  <a:pt x="8893" y="6368"/>
                </a:lnTo>
                <a:lnTo>
                  <a:pt x="8901" y="6364"/>
                </a:lnTo>
                <a:lnTo>
                  <a:pt x="8908" y="6361"/>
                </a:lnTo>
                <a:lnTo>
                  <a:pt x="8914" y="6358"/>
                </a:lnTo>
                <a:lnTo>
                  <a:pt x="8920" y="6354"/>
                </a:lnTo>
                <a:lnTo>
                  <a:pt x="8925" y="6349"/>
                </a:lnTo>
                <a:lnTo>
                  <a:pt x="8929" y="6342"/>
                </a:lnTo>
                <a:lnTo>
                  <a:pt x="8932" y="6335"/>
                </a:lnTo>
                <a:lnTo>
                  <a:pt x="8920" y="6337"/>
                </a:lnTo>
                <a:lnTo>
                  <a:pt x="8910" y="6339"/>
                </a:lnTo>
                <a:lnTo>
                  <a:pt x="8901" y="6340"/>
                </a:lnTo>
                <a:lnTo>
                  <a:pt x="8893" y="6340"/>
                </a:lnTo>
                <a:lnTo>
                  <a:pt x="8887" y="6339"/>
                </a:lnTo>
                <a:lnTo>
                  <a:pt x="8882" y="6338"/>
                </a:lnTo>
                <a:lnTo>
                  <a:pt x="8877" y="6336"/>
                </a:lnTo>
                <a:lnTo>
                  <a:pt x="8874" y="6334"/>
                </a:lnTo>
                <a:lnTo>
                  <a:pt x="8872" y="6332"/>
                </a:lnTo>
                <a:lnTo>
                  <a:pt x="8871" y="6329"/>
                </a:lnTo>
                <a:lnTo>
                  <a:pt x="8870" y="6326"/>
                </a:lnTo>
                <a:lnTo>
                  <a:pt x="8871" y="6322"/>
                </a:lnTo>
                <a:lnTo>
                  <a:pt x="8873" y="6316"/>
                </a:lnTo>
                <a:lnTo>
                  <a:pt x="8878" y="6310"/>
                </a:lnTo>
                <a:lnTo>
                  <a:pt x="8886" y="6305"/>
                </a:lnTo>
                <a:lnTo>
                  <a:pt x="8893" y="6300"/>
                </a:lnTo>
                <a:lnTo>
                  <a:pt x="8897" y="6298"/>
                </a:lnTo>
                <a:lnTo>
                  <a:pt x="8902" y="6298"/>
                </a:lnTo>
                <a:lnTo>
                  <a:pt x="8906" y="6297"/>
                </a:lnTo>
                <a:lnTo>
                  <a:pt x="8910" y="6298"/>
                </a:lnTo>
                <a:lnTo>
                  <a:pt x="8914" y="6299"/>
                </a:lnTo>
                <a:lnTo>
                  <a:pt x="8918" y="6301"/>
                </a:lnTo>
                <a:lnTo>
                  <a:pt x="8922" y="6305"/>
                </a:lnTo>
                <a:lnTo>
                  <a:pt x="8925" y="6308"/>
                </a:lnTo>
                <a:lnTo>
                  <a:pt x="8928" y="6313"/>
                </a:lnTo>
                <a:lnTo>
                  <a:pt x="8930" y="6319"/>
                </a:lnTo>
                <a:lnTo>
                  <a:pt x="8931" y="6327"/>
                </a:lnTo>
                <a:lnTo>
                  <a:pt x="8932" y="6335"/>
                </a:lnTo>
                <a:lnTo>
                  <a:pt x="8937" y="6351"/>
                </a:lnTo>
                <a:lnTo>
                  <a:pt x="8944" y="6365"/>
                </a:lnTo>
                <a:lnTo>
                  <a:pt x="8950" y="6377"/>
                </a:lnTo>
                <a:lnTo>
                  <a:pt x="8956" y="6389"/>
                </a:lnTo>
                <a:lnTo>
                  <a:pt x="8963" y="6397"/>
                </a:lnTo>
                <a:lnTo>
                  <a:pt x="8971" y="6404"/>
                </a:lnTo>
                <a:lnTo>
                  <a:pt x="8978" y="6411"/>
                </a:lnTo>
                <a:lnTo>
                  <a:pt x="8987" y="6415"/>
                </a:lnTo>
                <a:lnTo>
                  <a:pt x="8995" y="6418"/>
                </a:lnTo>
                <a:lnTo>
                  <a:pt x="9003" y="6421"/>
                </a:lnTo>
                <a:lnTo>
                  <a:pt x="9013" y="6422"/>
                </a:lnTo>
                <a:lnTo>
                  <a:pt x="9021" y="6422"/>
                </a:lnTo>
                <a:lnTo>
                  <a:pt x="9031" y="6422"/>
                </a:lnTo>
                <a:lnTo>
                  <a:pt x="9040" y="6421"/>
                </a:lnTo>
                <a:lnTo>
                  <a:pt x="9050" y="6419"/>
                </a:lnTo>
                <a:lnTo>
                  <a:pt x="9059" y="6417"/>
                </a:lnTo>
                <a:lnTo>
                  <a:pt x="9098" y="6405"/>
                </a:lnTo>
                <a:lnTo>
                  <a:pt x="9135" y="6395"/>
                </a:lnTo>
                <a:lnTo>
                  <a:pt x="9143" y="6393"/>
                </a:lnTo>
                <a:lnTo>
                  <a:pt x="9151" y="6392"/>
                </a:lnTo>
                <a:lnTo>
                  <a:pt x="9160" y="6391"/>
                </a:lnTo>
                <a:lnTo>
                  <a:pt x="9167" y="6391"/>
                </a:lnTo>
                <a:lnTo>
                  <a:pt x="9174" y="6392"/>
                </a:lnTo>
                <a:lnTo>
                  <a:pt x="9182" y="6394"/>
                </a:lnTo>
                <a:lnTo>
                  <a:pt x="9189" y="6397"/>
                </a:lnTo>
                <a:lnTo>
                  <a:pt x="9194" y="6401"/>
                </a:lnTo>
                <a:lnTo>
                  <a:pt x="9189" y="6400"/>
                </a:lnTo>
                <a:lnTo>
                  <a:pt x="9184" y="6400"/>
                </a:lnTo>
                <a:lnTo>
                  <a:pt x="9179" y="6401"/>
                </a:lnTo>
                <a:lnTo>
                  <a:pt x="9174" y="6403"/>
                </a:lnTo>
                <a:lnTo>
                  <a:pt x="9171" y="6406"/>
                </a:lnTo>
                <a:lnTo>
                  <a:pt x="9167" y="6409"/>
                </a:lnTo>
                <a:lnTo>
                  <a:pt x="9164" y="6414"/>
                </a:lnTo>
                <a:lnTo>
                  <a:pt x="9162" y="6418"/>
                </a:lnTo>
                <a:lnTo>
                  <a:pt x="9158" y="6428"/>
                </a:lnTo>
                <a:lnTo>
                  <a:pt x="9155" y="6440"/>
                </a:lnTo>
                <a:lnTo>
                  <a:pt x="9155" y="6451"/>
                </a:lnTo>
                <a:lnTo>
                  <a:pt x="9158" y="6464"/>
                </a:lnTo>
                <a:lnTo>
                  <a:pt x="9160" y="6476"/>
                </a:lnTo>
                <a:lnTo>
                  <a:pt x="9165" y="6487"/>
                </a:lnTo>
                <a:lnTo>
                  <a:pt x="9168" y="6491"/>
                </a:lnTo>
                <a:lnTo>
                  <a:pt x="9171" y="6497"/>
                </a:lnTo>
                <a:lnTo>
                  <a:pt x="9175" y="6500"/>
                </a:lnTo>
                <a:lnTo>
                  <a:pt x="9180" y="6503"/>
                </a:lnTo>
                <a:lnTo>
                  <a:pt x="9184" y="6506"/>
                </a:lnTo>
                <a:lnTo>
                  <a:pt x="9189" y="6508"/>
                </a:lnTo>
                <a:lnTo>
                  <a:pt x="9194" y="6509"/>
                </a:lnTo>
                <a:lnTo>
                  <a:pt x="9201" y="6509"/>
                </a:lnTo>
                <a:lnTo>
                  <a:pt x="9207" y="6508"/>
                </a:lnTo>
                <a:lnTo>
                  <a:pt x="9213" y="6506"/>
                </a:lnTo>
                <a:lnTo>
                  <a:pt x="9221" y="6503"/>
                </a:lnTo>
                <a:lnTo>
                  <a:pt x="9228" y="6499"/>
                </a:lnTo>
                <a:lnTo>
                  <a:pt x="9231" y="6491"/>
                </a:lnTo>
                <a:lnTo>
                  <a:pt x="9235" y="6485"/>
                </a:lnTo>
                <a:lnTo>
                  <a:pt x="9238" y="6482"/>
                </a:lnTo>
                <a:lnTo>
                  <a:pt x="9242" y="6480"/>
                </a:lnTo>
                <a:lnTo>
                  <a:pt x="9245" y="6479"/>
                </a:lnTo>
                <a:lnTo>
                  <a:pt x="9247" y="6479"/>
                </a:lnTo>
                <a:lnTo>
                  <a:pt x="9249" y="6480"/>
                </a:lnTo>
                <a:lnTo>
                  <a:pt x="9250" y="6482"/>
                </a:lnTo>
                <a:lnTo>
                  <a:pt x="9251" y="6485"/>
                </a:lnTo>
                <a:lnTo>
                  <a:pt x="9250" y="6488"/>
                </a:lnTo>
                <a:lnTo>
                  <a:pt x="9249" y="6491"/>
                </a:lnTo>
                <a:lnTo>
                  <a:pt x="9247" y="6493"/>
                </a:lnTo>
                <a:lnTo>
                  <a:pt x="9244" y="6497"/>
                </a:lnTo>
                <a:lnTo>
                  <a:pt x="9239" y="6498"/>
                </a:lnTo>
                <a:lnTo>
                  <a:pt x="9234" y="6499"/>
                </a:lnTo>
                <a:lnTo>
                  <a:pt x="9228" y="6499"/>
                </a:lnTo>
                <a:lnTo>
                  <a:pt x="9211" y="6508"/>
                </a:lnTo>
                <a:lnTo>
                  <a:pt x="9200" y="6516"/>
                </a:lnTo>
                <a:lnTo>
                  <a:pt x="9194" y="6521"/>
                </a:lnTo>
                <a:lnTo>
                  <a:pt x="9191" y="6525"/>
                </a:lnTo>
                <a:lnTo>
                  <a:pt x="9188" y="6529"/>
                </a:lnTo>
                <a:lnTo>
                  <a:pt x="9185" y="6533"/>
                </a:lnTo>
                <a:lnTo>
                  <a:pt x="9182" y="6542"/>
                </a:lnTo>
                <a:lnTo>
                  <a:pt x="9181" y="6550"/>
                </a:lnTo>
                <a:lnTo>
                  <a:pt x="9181" y="6559"/>
                </a:lnTo>
                <a:lnTo>
                  <a:pt x="9182" y="6568"/>
                </a:lnTo>
                <a:lnTo>
                  <a:pt x="9184" y="6577"/>
                </a:lnTo>
                <a:lnTo>
                  <a:pt x="9185" y="6588"/>
                </a:lnTo>
                <a:lnTo>
                  <a:pt x="9186" y="6598"/>
                </a:lnTo>
                <a:lnTo>
                  <a:pt x="9185" y="6610"/>
                </a:lnTo>
                <a:lnTo>
                  <a:pt x="9183" y="6621"/>
                </a:lnTo>
                <a:lnTo>
                  <a:pt x="9179" y="6635"/>
                </a:lnTo>
                <a:lnTo>
                  <a:pt x="9176" y="6641"/>
                </a:lnTo>
                <a:lnTo>
                  <a:pt x="9172" y="6649"/>
                </a:lnTo>
                <a:lnTo>
                  <a:pt x="9167" y="6655"/>
                </a:lnTo>
                <a:lnTo>
                  <a:pt x="9162" y="6663"/>
                </a:lnTo>
                <a:lnTo>
                  <a:pt x="9194" y="6672"/>
                </a:lnTo>
                <a:lnTo>
                  <a:pt x="9232" y="6681"/>
                </a:lnTo>
                <a:lnTo>
                  <a:pt x="9275" y="6692"/>
                </a:lnTo>
                <a:lnTo>
                  <a:pt x="9319" y="6704"/>
                </a:lnTo>
                <a:lnTo>
                  <a:pt x="9342" y="6711"/>
                </a:lnTo>
                <a:lnTo>
                  <a:pt x="9365" y="6720"/>
                </a:lnTo>
                <a:lnTo>
                  <a:pt x="9387" y="6728"/>
                </a:lnTo>
                <a:lnTo>
                  <a:pt x="9409" y="6739"/>
                </a:lnTo>
                <a:lnTo>
                  <a:pt x="9431" y="6750"/>
                </a:lnTo>
                <a:lnTo>
                  <a:pt x="9452" y="6764"/>
                </a:lnTo>
                <a:lnTo>
                  <a:pt x="9471" y="6778"/>
                </a:lnTo>
                <a:lnTo>
                  <a:pt x="9490" y="6794"/>
                </a:lnTo>
                <a:lnTo>
                  <a:pt x="9477" y="6793"/>
                </a:lnTo>
                <a:lnTo>
                  <a:pt x="9465" y="6793"/>
                </a:lnTo>
                <a:lnTo>
                  <a:pt x="9455" y="6795"/>
                </a:lnTo>
                <a:lnTo>
                  <a:pt x="9446" y="6798"/>
                </a:lnTo>
                <a:lnTo>
                  <a:pt x="9439" y="6804"/>
                </a:lnTo>
                <a:lnTo>
                  <a:pt x="9432" y="6810"/>
                </a:lnTo>
                <a:lnTo>
                  <a:pt x="9428" y="6817"/>
                </a:lnTo>
                <a:lnTo>
                  <a:pt x="9424" y="6827"/>
                </a:lnTo>
                <a:lnTo>
                  <a:pt x="9439" y="6825"/>
                </a:lnTo>
                <a:lnTo>
                  <a:pt x="9451" y="6824"/>
                </a:lnTo>
                <a:lnTo>
                  <a:pt x="9465" y="6824"/>
                </a:lnTo>
                <a:lnTo>
                  <a:pt x="9477" y="6824"/>
                </a:lnTo>
                <a:lnTo>
                  <a:pt x="9488" y="6825"/>
                </a:lnTo>
                <a:lnTo>
                  <a:pt x="9500" y="6826"/>
                </a:lnTo>
                <a:lnTo>
                  <a:pt x="9510" y="6827"/>
                </a:lnTo>
                <a:lnTo>
                  <a:pt x="9521" y="6829"/>
                </a:lnTo>
                <a:lnTo>
                  <a:pt x="9540" y="6834"/>
                </a:lnTo>
                <a:lnTo>
                  <a:pt x="9557" y="6841"/>
                </a:lnTo>
                <a:lnTo>
                  <a:pt x="9574" y="6850"/>
                </a:lnTo>
                <a:lnTo>
                  <a:pt x="9589" y="6859"/>
                </a:lnTo>
                <a:lnTo>
                  <a:pt x="9589" y="6866"/>
                </a:lnTo>
                <a:lnTo>
                  <a:pt x="9588" y="6872"/>
                </a:lnTo>
                <a:lnTo>
                  <a:pt x="9587" y="6878"/>
                </a:lnTo>
                <a:lnTo>
                  <a:pt x="9585" y="6884"/>
                </a:lnTo>
                <a:lnTo>
                  <a:pt x="9578" y="6897"/>
                </a:lnTo>
                <a:lnTo>
                  <a:pt x="9571" y="6909"/>
                </a:lnTo>
                <a:lnTo>
                  <a:pt x="9551" y="6934"/>
                </a:lnTo>
                <a:lnTo>
                  <a:pt x="9532" y="6959"/>
                </a:lnTo>
                <a:lnTo>
                  <a:pt x="9524" y="6970"/>
                </a:lnTo>
                <a:lnTo>
                  <a:pt x="9519" y="6983"/>
                </a:lnTo>
                <a:lnTo>
                  <a:pt x="9516" y="6989"/>
                </a:lnTo>
                <a:lnTo>
                  <a:pt x="9514" y="6996"/>
                </a:lnTo>
                <a:lnTo>
                  <a:pt x="9513" y="7002"/>
                </a:lnTo>
                <a:lnTo>
                  <a:pt x="9514" y="7008"/>
                </a:lnTo>
                <a:lnTo>
                  <a:pt x="9515" y="7013"/>
                </a:lnTo>
                <a:lnTo>
                  <a:pt x="9517" y="7020"/>
                </a:lnTo>
                <a:lnTo>
                  <a:pt x="9521" y="7026"/>
                </a:lnTo>
                <a:lnTo>
                  <a:pt x="9525" y="7032"/>
                </a:lnTo>
                <a:lnTo>
                  <a:pt x="9530" y="7039"/>
                </a:lnTo>
                <a:lnTo>
                  <a:pt x="9537" y="7044"/>
                </a:lnTo>
                <a:lnTo>
                  <a:pt x="9546" y="7050"/>
                </a:lnTo>
                <a:lnTo>
                  <a:pt x="9555" y="7056"/>
                </a:lnTo>
                <a:lnTo>
                  <a:pt x="9560" y="7051"/>
                </a:lnTo>
                <a:lnTo>
                  <a:pt x="9565" y="7045"/>
                </a:lnTo>
                <a:lnTo>
                  <a:pt x="9568" y="7039"/>
                </a:lnTo>
                <a:lnTo>
                  <a:pt x="9571" y="7031"/>
                </a:lnTo>
                <a:lnTo>
                  <a:pt x="9576" y="7016"/>
                </a:lnTo>
                <a:lnTo>
                  <a:pt x="9581" y="7001"/>
                </a:lnTo>
                <a:lnTo>
                  <a:pt x="9585" y="6992"/>
                </a:lnTo>
                <a:lnTo>
                  <a:pt x="9588" y="6986"/>
                </a:lnTo>
                <a:lnTo>
                  <a:pt x="9591" y="6979"/>
                </a:lnTo>
                <a:lnTo>
                  <a:pt x="9595" y="6974"/>
                </a:lnTo>
                <a:lnTo>
                  <a:pt x="9600" y="6968"/>
                </a:lnTo>
                <a:lnTo>
                  <a:pt x="9607" y="6963"/>
                </a:lnTo>
                <a:lnTo>
                  <a:pt x="9613" y="6960"/>
                </a:lnTo>
                <a:lnTo>
                  <a:pt x="9621" y="6958"/>
                </a:lnTo>
                <a:lnTo>
                  <a:pt x="9616" y="6973"/>
                </a:lnTo>
                <a:lnTo>
                  <a:pt x="9613" y="6985"/>
                </a:lnTo>
                <a:lnTo>
                  <a:pt x="9610" y="6997"/>
                </a:lnTo>
                <a:lnTo>
                  <a:pt x="9609" y="7008"/>
                </a:lnTo>
                <a:lnTo>
                  <a:pt x="9608" y="7018"/>
                </a:lnTo>
                <a:lnTo>
                  <a:pt x="9608" y="7026"/>
                </a:lnTo>
                <a:lnTo>
                  <a:pt x="9610" y="7034"/>
                </a:lnTo>
                <a:lnTo>
                  <a:pt x="9611" y="7042"/>
                </a:lnTo>
                <a:lnTo>
                  <a:pt x="9614" y="7048"/>
                </a:lnTo>
                <a:lnTo>
                  <a:pt x="9617" y="7054"/>
                </a:lnTo>
                <a:lnTo>
                  <a:pt x="9621" y="7059"/>
                </a:lnTo>
                <a:lnTo>
                  <a:pt x="9627" y="7064"/>
                </a:lnTo>
                <a:lnTo>
                  <a:pt x="9632" y="7068"/>
                </a:lnTo>
                <a:lnTo>
                  <a:pt x="9637" y="7071"/>
                </a:lnTo>
                <a:lnTo>
                  <a:pt x="9643" y="7074"/>
                </a:lnTo>
                <a:lnTo>
                  <a:pt x="9650" y="7077"/>
                </a:lnTo>
                <a:lnTo>
                  <a:pt x="9678" y="7086"/>
                </a:lnTo>
                <a:lnTo>
                  <a:pt x="9706" y="7094"/>
                </a:lnTo>
                <a:lnTo>
                  <a:pt x="9721" y="7098"/>
                </a:lnTo>
                <a:lnTo>
                  <a:pt x="9733" y="7105"/>
                </a:lnTo>
                <a:lnTo>
                  <a:pt x="9739" y="7108"/>
                </a:lnTo>
                <a:lnTo>
                  <a:pt x="9744" y="7112"/>
                </a:lnTo>
                <a:lnTo>
                  <a:pt x="9748" y="7116"/>
                </a:lnTo>
                <a:lnTo>
                  <a:pt x="9752" y="7121"/>
                </a:lnTo>
                <a:lnTo>
                  <a:pt x="9736" y="7128"/>
                </a:lnTo>
                <a:lnTo>
                  <a:pt x="9722" y="7134"/>
                </a:lnTo>
                <a:lnTo>
                  <a:pt x="9712" y="7139"/>
                </a:lnTo>
                <a:lnTo>
                  <a:pt x="9704" y="7144"/>
                </a:lnTo>
                <a:lnTo>
                  <a:pt x="9700" y="7151"/>
                </a:lnTo>
                <a:lnTo>
                  <a:pt x="9698" y="7156"/>
                </a:lnTo>
                <a:lnTo>
                  <a:pt x="9698" y="7161"/>
                </a:lnTo>
                <a:lnTo>
                  <a:pt x="9699" y="7166"/>
                </a:lnTo>
                <a:lnTo>
                  <a:pt x="9703" y="7173"/>
                </a:lnTo>
                <a:lnTo>
                  <a:pt x="9707" y="7178"/>
                </a:lnTo>
                <a:lnTo>
                  <a:pt x="9714" y="7184"/>
                </a:lnTo>
                <a:lnTo>
                  <a:pt x="9721" y="7191"/>
                </a:lnTo>
                <a:lnTo>
                  <a:pt x="9737" y="7204"/>
                </a:lnTo>
                <a:lnTo>
                  <a:pt x="9752" y="7220"/>
                </a:lnTo>
                <a:lnTo>
                  <a:pt x="9727" y="7244"/>
                </a:lnTo>
                <a:lnTo>
                  <a:pt x="9703" y="7269"/>
                </a:lnTo>
                <a:lnTo>
                  <a:pt x="9678" y="7293"/>
                </a:lnTo>
                <a:lnTo>
                  <a:pt x="9654" y="7319"/>
                </a:lnTo>
                <a:lnTo>
                  <a:pt x="9662" y="7323"/>
                </a:lnTo>
                <a:lnTo>
                  <a:pt x="9670" y="7328"/>
                </a:lnTo>
                <a:lnTo>
                  <a:pt x="9676" y="7333"/>
                </a:lnTo>
                <a:lnTo>
                  <a:pt x="9682" y="7340"/>
                </a:lnTo>
                <a:lnTo>
                  <a:pt x="9687" y="7346"/>
                </a:lnTo>
                <a:lnTo>
                  <a:pt x="9693" y="7353"/>
                </a:lnTo>
                <a:lnTo>
                  <a:pt x="9698" y="7362"/>
                </a:lnTo>
                <a:lnTo>
                  <a:pt x="9702" y="7369"/>
                </a:lnTo>
                <a:lnTo>
                  <a:pt x="9705" y="7378"/>
                </a:lnTo>
                <a:lnTo>
                  <a:pt x="9708" y="7387"/>
                </a:lnTo>
                <a:lnTo>
                  <a:pt x="9712" y="7396"/>
                </a:lnTo>
                <a:lnTo>
                  <a:pt x="9714" y="7407"/>
                </a:lnTo>
                <a:lnTo>
                  <a:pt x="9718" y="7428"/>
                </a:lnTo>
                <a:lnTo>
                  <a:pt x="9720" y="7450"/>
                </a:lnTo>
                <a:lnTo>
                  <a:pt x="9728" y="7431"/>
                </a:lnTo>
                <a:lnTo>
                  <a:pt x="9737" y="7414"/>
                </a:lnTo>
                <a:lnTo>
                  <a:pt x="9747" y="7397"/>
                </a:lnTo>
                <a:lnTo>
                  <a:pt x="9758" y="7381"/>
                </a:lnTo>
                <a:lnTo>
                  <a:pt x="9769" y="7366"/>
                </a:lnTo>
                <a:lnTo>
                  <a:pt x="9782" y="7352"/>
                </a:lnTo>
                <a:lnTo>
                  <a:pt x="9794" y="7337"/>
                </a:lnTo>
                <a:lnTo>
                  <a:pt x="9807" y="7324"/>
                </a:lnTo>
                <a:lnTo>
                  <a:pt x="9834" y="7298"/>
                </a:lnTo>
                <a:lnTo>
                  <a:pt x="9863" y="7272"/>
                </a:lnTo>
                <a:lnTo>
                  <a:pt x="9890" y="7247"/>
                </a:lnTo>
                <a:lnTo>
                  <a:pt x="9916" y="7220"/>
                </a:lnTo>
                <a:lnTo>
                  <a:pt x="9905" y="7218"/>
                </a:lnTo>
                <a:lnTo>
                  <a:pt x="9894" y="7215"/>
                </a:lnTo>
                <a:lnTo>
                  <a:pt x="9886" y="7212"/>
                </a:lnTo>
                <a:lnTo>
                  <a:pt x="9878" y="7207"/>
                </a:lnTo>
                <a:lnTo>
                  <a:pt x="9872" y="7204"/>
                </a:lnTo>
                <a:lnTo>
                  <a:pt x="9867" y="7200"/>
                </a:lnTo>
                <a:lnTo>
                  <a:pt x="9864" y="7196"/>
                </a:lnTo>
                <a:lnTo>
                  <a:pt x="9862" y="7191"/>
                </a:lnTo>
                <a:lnTo>
                  <a:pt x="9861" y="7186"/>
                </a:lnTo>
                <a:lnTo>
                  <a:pt x="9861" y="7181"/>
                </a:lnTo>
                <a:lnTo>
                  <a:pt x="9861" y="7176"/>
                </a:lnTo>
                <a:lnTo>
                  <a:pt x="9862" y="7171"/>
                </a:lnTo>
                <a:lnTo>
                  <a:pt x="9867" y="7160"/>
                </a:lnTo>
                <a:lnTo>
                  <a:pt x="9873" y="7149"/>
                </a:lnTo>
                <a:lnTo>
                  <a:pt x="9890" y="7125"/>
                </a:lnTo>
                <a:lnTo>
                  <a:pt x="9907" y="7100"/>
                </a:lnTo>
                <a:lnTo>
                  <a:pt x="9913" y="7089"/>
                </a:lnTo>
                <a:lnTo>
                  <a:pt x="9917" y="7077"/>
                </a:lnTo>
                <a:lnTo>
                  <a:pt x="9918" y="7072"/>
                </a:lnTo>
                <a:lnTo>
                  <a:pt x="9919" y="7067"/>
                </a:lnTo>
                <a:lnTo>
                  <a:pt x="9918" y="7062"/>
                </a:lnTo>
                <a:lnTo>
                  <a:pt x="9916" y="7056"/>
                </a:lnTo>
                <a:lnTo>
                  <a:pt x="9910" y="7051"/>
                </a:lnTo>
                <a:lnTo>
                  <a:pt x="9887" y="7030"/>
                </a:lnTo>
                <a:lnTo>
                  <a:pt x="9854" y="6997"/>
                </a:lnTo>
                <a:lnTo>
                  <a:pt x="9815" y="6957"/>
                </a:lnTo>
                <a:lnTo>
                  <a:pt x="9775" y="6915"/>
                </a:lnTo>
                <a:lnTo>
                  <a:pt x="9737" y="6876"/>
                </a:lnTo>
                <a:lnTo>
                  <a:pt x="9705" y="6846"/>
                </a:lnTo>
                <a:lnTo>
                  <a:pt x="9687" y="6827"/>
                </a:lnTo>
                <a:lnTo>
                  <a:pt x="9662" y="6806"/>
                </a:lnTo>
                <a:lnTo>
                  <a:pt x="9636" y="6785"/>
                </a:lnTo>
                <a:lnTo>
                  <a:pt x="9609" y="6766"/>
                </a:lnTo>
                <a:lnTo>
                  <a:pt x="9580" y="6746"/>
                </a:lnTo>
                <a:lnTo>
                  <a:pt x="9551" y="6727"/>
                </a:lnTo>
                <a:lnTo>
                  <a:pt x="9523" y="6708"/>
                </a:lnTo>
                <a:lnTo>
                  <a:pt x="9494" y="6688"/>
                </a:lnTo>
                <a:lnTo>
                  <a:pt x="9468" y="6667"/>
                </a:lnTo>
                <a:lnTo>
                  <a:pt x="9456" y="6657"/>
                </a:lnTo>
                <a:lnTo>
                  <a:pt x="9443" y="6645"/>
                </a:lnTo>
                <a:lnTo>
                  <a:pt x="9431" y="6634"/>
                </a:lnTo>
                <a:lnTo>
                  <a:pt x="9420" y="6622"/>
                </a:lnTo>
                <a:lnTo>
                  <a:pt x="9409" y="6610"/>
                </a:lnTo>
                <a:lnTo>
                  <a:pt x="9400" y="6597"/>
                </a:lnTo>
                <a:lnTo>
                  <a:pt x="9392" y="6584"/>
                </a:lnTo>
                <a:lnTo>
                  <a:pt x="9383" y="6570"/>
                </a:lnTo>
                <a:lnTo>
                  <a:pt x="9376" y="6555"/>
                </a:lnTo>
                <a:lnTo>
                  <a:pt x="9371" y="6539"/>
                </a:lnTo>
                <a:lnTo>
                  <a:pt x="9365" y="6524"/>
                </a:lnTo>
                <a:lnTo>
                  <a:pt x="9361" y="6508"/>
                </a:lnTo>
                <a:lnTo>
                  <a:pt x="9359" y="6490"/>
                </a:lnTo>
                <a:lnTo>
                  <a:pt x="9358" y="6472"/>
                </a:lnTo>
                <a:lnTo>
                  <a:pt x="9358" y="6454"/>
                </a:lnTo>
                <a:lnTo>
                  <a:pt x="9359" y="6434"/>
                </a:lnTo>
                <a:lnTo>
                  <a:pt x="9363" y="6428"/>
                </a:lnTo>
                <a:lnTo>
                  <a:pt x="9368" y="6424"/>
                </a:lnTo>
                <a:lnTo>
                  <a:pt x="9374" y="6421"/>
                </a:lnTo>
                <a:lnTo>
                  <a:pt x="9380" y="6418"/>
                </a:lnTo>
                <a:lnTo>
                  <a:pt x="9393" y="6412"/>
                </a:lnTo>
                <a:lnTo>
                  <a:pt x="9406" y="6407"/>
                </a:lnTo>
                <a:lnTo>
                  <a:pt x="9422" y="6404"/>
                </a:lnTo>
                <a:lnTo>
                  <a:pt x="9438" y="6402"/>
                </a:lnTo>
                <a:lnTo>
                  <a:pt x="9455" y="6400"/>
                </a:lnTo>
                <a:lnTo>
                  <a:pt x="9472" y="6399"/>
                </a:lnTo>
                <a:lnTo>
                  <a:pt x="9509" y="6399"/>
                </a:lnTo>
                <a:lnTo>
                  <a:pt x="9547" y="6400"/>
                </a:lnTo>
                <a:lnTo>
                  <a:pt x="9585" y="6401"/>
                </a:lnTo>
                <a:lnTo>
                  <a:pt x="9621" y="6401"/>
                </a:lnTo>
                <a:lnTo>
                  <a:pt x="9639" y="6420"/>
                </a:lnTo>
                <a:lnTo>
                  <a:pt x="9657" y="6439"/>
                </a:lnTo>
                <a:lnTo>
                  <a:pt x="9675" y="6456"/>
                </a:lnTo>
                <a:lnTo>
                  <a:pt x="9694" y="6470"/>
                </a:lnTo>
                <a:lnTo>
                  <a:pt x="9712" y="6485"/>
                </a:lnTo>
                <a:lnTo>
                  <a:pt x="9730" y="6498"/>
                </a:lnTo>
                <a:lnTo>
                  <a:pt x="9749" y="6510"/>
                </a:lnTo>
                <a:lnTo>
                  <a:pt x="9768" y="6521"/>
                </a:lnTo>
                <a:lnTo>
                  <a:pt x="9787" y="6530"/>
                </a:lnTo>
                <a:lnTo>
                  <a:pt x="9807" y="6538"/>
                </a:lnTo>
                <a:lnTo>
                  <a:pt x="9826" y="6547"/>
                </a:lnTo>
                <a:lnTo>
                  <a:pt x="9846" y="6554"/>
                </a:lnTo>
                <a:lnTo>
                  <a:pt x="9866" y="6559"/>
                </a:lnTo>
                <a:lnTo>
                  <a:pt x="9886" y="6565"/>
                </a:lnTo>
                <a:lnTo>
                  <a:pt x="9907" y="6570"/>
                </a:lnTo>
                <a:lnTo>
                  <a:pt x="9928" y="6574"/>
                </a:lnTo>
                <a:lnTo>
                  <a:pt x="9971" y="6580"/>
                </a:lnTo>
                <a:lnTo>
                  <a:pt x="10014" y="6585"/>
                </a:lnTo>
                <a:lnTo>
                  <a:pt x="10060" y="6588"/>
                </a:lnTo>
                <a:lnTo>
                  <a:pt x="10106" y="6590"/>
                </a:lnTo>
                <a:lnTo>
                  <a:pt x="10205" y="6593"/>
                </a:lnTo>
                <a:lnTo>
                  <a:pt x="10311" y="6597"/>
                </a:lnTo>
                <a:lnTo>
                  <a:pt x="10327" y="6619"/>
                </a:lnTo>
                <a:lnTo>
                  <a:pt x="10345" y="6640"/>
                </a:lnTo>
                <a:lnTo>
                  <a:pt x="10364" y="6660"/>
                </a:lnTo>
                <a:lnTo>
                  <a:pt x="10384" y="6679"/>
                </a:lnTo>
                <a:lnTo>
                  <a:pt x="10405" y="6698"/>
                </a:lnTo>
                <a:lnTo>
                  <a:pt x="10426" y="6716"/>
                </a:lnTo>
                <a:lnTo>
                  <a:pt x="10448" y="6732"/>
                </a:lnTo>
                <a:lnTo>
                  <a:pt x="10469" y="6749"/>
                </a:lnTo>
                <a:lnTo>
                  <a:pt x="10514" y="6783"/>
                </a:lnTo>
                <a:lnTo>
                  <a:pt x="10557" y="6817"/>
                </a:lnTo>
                <a:lnTo>
                  <a:pt x="10578" y="6835"/>
                </a:lnTo>
                <a:lnTo>
                  <a:pt x="10599" y="6853"/>
                </a:lnTo>
                <a:lnTo>
                  <a:pt x="10619" y="6872"/>
                </a:lnTo>
                <a:lnTo>
                  <a:pt x="10638" y="6893"/>
                </a:lnTo>
                <a:lnTo>
                  <a:pt x="10642" y="6884"/>
                </a:lnTo>
                <a:lnTo>
                  <a:pt x="10645" y="6879"/>
                </a:lnTo>
                <a:lnTo>
                  <a:pt x="10650" y="6875"/>
                </a:lnTo>
                <a:lnTo>
                  <a:pt x="10653" y="6873"/>
                </a:lnTo>
                <a:lnTo>
                  <a:pt x="10655" y="6872"/>
                </a:lnTo>
                <a:lnTo>
                  <a:pt x="10658" y="6872"/>
                </a:lnTo>
                <a:lnTo>
                  <a:pt x="10659" y="6874"/>
                </a:lnTo>
                <a:lnTo>
                  <a:pt x="10661" y="6876"/>
                </a:lnTo>
                <a:lnTo>
                  <a:pt x="10661" y="6878"/>
                </a:lnTo>
                <a:lnTo>
                  <a:pt x="10661" y="6881"/>
                </a:lnTo>
                <a:lnTo>
                  <a:pt x="10660" y="6884"/>
                </a:lnTo>
                <a:lnTo>
                  <a:pt x="10658" y="6887"/>
                </a:lnTo>
                <a:lnTo>
                  <a:pt x="10655" y="6890"/>
                </a:lnTo>
                <a:lnTo>
                  <a:pt x="10651" y="6892"/>
                </a:lnTo>
                <a:lnTo>
                  <a:pt x="10645" y="6893"/>
                </a:lnTo>
                <a:lnTo>
                  <a:pt x="10638" y="6893"/>
                </a:lnTo>
                <a:lnTo>
                  <a:pt x="10643" y="6903"/>
                </a:lnTo>
                <a:lnTo>
                  <a:pt x="10650" y="6914"/>
                </a:lnTo>
                <a:lnTo>
                  <a:pt x="10656" y="6924"/>
                </a:lnTo>
                <a:lnTo>
                  <a:pt x="10663" y="6934"/>
                </a:lnTo>
                <a:lnTo>
                  <a:pt x="10671" y="6942"/>
                </a:lnTo>
                <a:lnTo>
                  <a:pt x="10680" y="6948"/>
                </a:lnTo>
                <a:lnTo>
                  <a:pt x="10685" y="6952"/>
                </a:lnTo>
                <a:lnTo>
                  <a:pt x="10692" y="6955"/>
                </a:lnTo>
                <a:lnTo>
                  <a:pt x="10697" y="6957"/>
                </a:lnTo>
                <a:lnTo>
                  <a:pt x="10704" y="6958"/>
                </a:lnTo>
                <a:lnTo>
                  <a:pt x="10707" y="6948"/>
                </a:lnTo>
                <a:lnTo>
                  <a:pt x="10711" y="6941"/>
                </a:lnTo>
                <a:lnTo>
                  <a:pt x="10717" y="6934"/>
                </a:lnTo>
                <a:lnTo>
                  <a:pt x="10723" y="6927"/>
                </a:lnTo>
                <a:lnTo>
                  <a:pt x="10728" y="6920"/>
                </a:lnTo>
                <a:lnTo>
                  <a:pt x="10732" y="6913"/>
                </a:lnTo>
                <a:lnTo>
                  <a:pt x="10735" y="6909"/>
                </a:lnTo>
                <a:lnTo>
                  <a:pt x="10736" y="6903"/>
                </a:lnTo>
                <a:lnTo>
                  <a:pt x="10737" y="6898"/>
                </a:lnTo>
                <a:lnTo>
                  <a:pt x="10737" y="6893"/>
                </a:lnTo>
                <a:lnTo>
                  <a:pt x="10732" y="6870"/>
                </a:lnTo>
                <a:lnTo>
                  <a:pt x="10728" y="6853"/>
                </a:lnTo>
                <a:lnTo>
                  <a:pt x="10725" y="6846"/>
                </a:lnTo>
                <a:lnTo>
                  <a:pt x="10723" y="6839"/>
                </a:lnTo>
                <a:lnTo>
                  <a:pt x="10720" y="6834"/>
                </a:lnTo>
                <a:lnTo>
                  <a:pt x="10717" y="6830"/>
                </a:lnTo>
                <a:lnTo>
                  <a:pt x="10713" y="6827"/>
                </a:lnTo>
                <a:lnTo>
                  <a:pt x="10709" y="6824"/>
                </a:lnTo>
                <a:lnTo>
                  <a:pt x="10705" y="6822"/>
                </a:lnTo>
                <a:lnTo>
                  <a:pt x="10701" y="6819"/>
                </a:lnTo>
                <a:lnTo>
                  <a:pt x="10693" y="6817"/>
                </a:lnTo>
                <a:lnTo>
                  <a:pt x="10684" y="6817"/>
                </a:lnTo>
                <a:lnTo>
                  <a:pt x="10665" y="6817"/>
                </a:lnTo>
                <a:lnTo>
                  <a:pt x="10645" y="6816"/>
                </a:lnTo>
                <a:lnTo>
                  <a:pt x="10635" y="6814"/>
                </a:lnTo>
                <a:lnTo>
                  <a:pt x="10625" y="6810"/>
                </a:lnTo>
                <a:lnTo>
                  <a:pt x="10620" y="6808"/>
                </a:lnTo>
                <a:lnTo>
                  <a:pt x="10615" y="6804"/>
                </a:lnTo>
                <a:lnTo>
                  <a:pt x="10611" y="6800"/>
                </a:lnTo>
                <a:lnTo>
                  <a:pt x="10606" y="6794"/>
                </a:lnTo>
                <a:lnTo>
                  <a:pt x="10618" y="6780"/>
                </a:lnTo>
                <a:lnTo>
                  <a:pt x="10631" y="6768"/>
                </a:lnTo>
                <a:lnTo>
                  <a:pt x="10643" y="6760"/>
                </a:lnTo>
                <a:lnTo>
                  <a:pt x="10654" y="6754"/>
                </a:lnTo>
                <a:lnTo>
                  <a:pt x="10665" y="6751"/>
                </a:lnTo>
                <a:lnTo>
                  <a:pt x="10676" y="6749"/>
                </a:lnTo>
                <a:lnTo>
                  <a:pt x="10687" y="6749"/>
                </a:lnTo>
                <a:lnTo>
                  <a:pt x="10698" y="6749"/>
                </a:lnTo>
                <a:lnTo>
                  <a:pt x="10721" y="6750"/>
                </a:lnTo>
                <a:lnTo>
                  <a:pt x="10745" y="6750"/>
                </a:lnTo>
                <a:lnTo>
                  <a:pt x="10758" y="6748"/>
                </a:lnTo>
                <a:lnTo>
                  <a:pt x="10771" y="6744"/>
                </a:lnTo>
                <a:lnTo>
                  <a:pt x="10786" y="6738"/>
                </a:lnTo>
                <a:lnTo>
                  <a:pt x="10803" y="6728"/>
                </a:lnTo>
                <a:lnTo>
                  <a:pt x="10809" y="6753"/>
                </a:lnTo>
                <a:lnTo>
                  <a:pt x="10815" y="6778"/>
                </a:lnTo>
                <a:lnTo>
                  <a:pt x="10824" y="6800"/>
                </a:lnTo>
                <a:lnTo>
                  <a:pt x="10833" y="6819"/>
                </a:lnTo>
                <a:lnTo>
                  <a:pt x="10843" y="6838"/>
                </a:lnTo>
                <a:lnTo>
                  <a:pt x="10854" y="6857"/>
                </a:lnTo>
                <a:lnTo>
                  <a:pt x="10866" y="6875"/>
                </a:lnTo>
                <a:lnTo>
                  <a:pt x="10878" y="6893"/>
                </a:lnTo>
                <a:lnTo>
                  <a:pt x="10905" y="6927"/>
                </a:lnTo>
                <a:lnTo>
                  <a:pt x="10934" y="6965"/>
                </a:lnTo>
                <a:lnTo>
                  <a:pt x="10950" y="6986"/>
                </a:lnTo>
                <a:lnTo>
                  <a:pt x="10965" y="7007"/>
                </a:lnTo>
                <a:lnTo>
                  <a:pt x="10982" y="7031"/>
                </a:lnTo>
                <a:lnTo>
                  <a:pt x="10999" y="7056"/>
                </a:lnTo>
                <a:lnTo>
                  <a:pt x="11000" y="7051"/>
                </a:lnTo>
                <a:lnTo>
                  <a:pt x="11001" y="7046"/>
                </a:lnTo>
                <a:lnTo>
                  <a:pt x="11003" y="7042"/>
                </a:lnTo>
                <a:lnTo>
                  <a:pt x="11006" y="7039"/>
                </a:lnTo>
                <a:lnTo>
                  <a:pt x="11009" y="7036"/>
                </a:lnTo>
                <a:lnTo>
                  <a:pt x="11014" y="7033"/>
                </a:lnTo>
                <a:lnTo>
                  <a:pt x="11018" y="7032"/>
                </a:lnTo>
                <a:lnTo>
                  <a:pt x="11023" y="7030"/>
                </a:lnTo>
                <a:lnTo>
                  <a:pt x="11044" y="7027"/>
                </a:lnTo>
                <a:lnTo>
                  <a:pt x="11065" y="7024"/>
                </a:lnTo>
                <a:lnTo>
                  <a:pt x="11065" y="7040"/>
                </a:lnTo>
                <a:lnTo>
                  <a:pt x="11065" y="7056"/>
                </a:lnTo>
                <a:lnTo>
                  <a:pt x="11065" y="7072"/>
                </a:lnTo>
                <a:lnTo>
                  <a:pt x="11065" y="7089"/>
                </a:lnTo>
                <a:lnTo>
                  <a:pt x="11078" y="7089"/>
                </a:lnTo>
                <a:lnTo>
                  <a:pt x="11088" y="7090"/>
                </a:lnTo>
                <a:lnTo>
                  <a:pt x="11099" y="7091"/>
                </a:lnTo>
                <a:lnTo>
                  <a:pt x="11107" y="7093"/>
                </a:lnTo>
                <a:lnTo>
                  <a:pt x="11113" y="7095"/>
                </a:lnTo>
                <a:lnTo>
                  <a:pt x="11120" y="7098"/>
                </a:lnTo>
                <a:lnTo>
                  <a:pt x="11124" y="7101"/>
                </a:lnTo>
                <a:lnTo>
                  <a:pt x="11127" y="7105"/>
                </a:lnTo>
                <a:lnTo>
                  <a:pt x="11129" y="7109"/>
                </a:lnTo>
                <a:lnTo>
                  <a:pt x="11131" y="7112"/>
                </a:lnTo>
                <a:lnTo>
                  <a:pt x="11131" y="7116"/>
                </a:lnTo>
                <a:lnTo>
                  <a:pt x="11131" y="7120"/>
                </a:lnTo>
                <a:lnTo>
                  <a:pt x="11129" y="7125"/>
                </a:lnTo>
                <a:lnTo>
                  <a:pt x="11128" y="7129"/>
                </a:lnTo>
                <a:lnTo>
                  <a:pt x="11125" y="7132"/>
                </a:lnTo>
                <a:lnTo>
                  <a:pt x="11123" y="7135"/>
                </a:lnTo>
                <a:lnTo>
                  <a:pt x="11119" y="7138"/>
                </a:lnTo>
                <a:lnTo>
                  <a:pt x="11115" y="7140"/>
                </a:lnTo>
                <a:lnTo>
                  <a:pt x="11111" y="7142"/>
                </a:lnTo>
                <a:lnTo>
                  <a:pt x="11107" y="7144"/>
                </a:lnTo>
                <a:lnTo>
                  <a:pt x="11103" y="7144"/>
                </a:lnTo>
                <a:lnTo>
                  <a:pt x="11098" y="7146"/>
                </a:lnTo>
                <a:lnTo>
                  <a:pt x="11093" y="7144"/>
                </a:lnTo>
                <a:lnTo>
                  <a:pt x="11089" y="7142"/>
                </a:lnTo>
                <a:lnTo>
                  <a:pt x="11085" y="7140"/>
                </a:lnTo>
                <a:lnTo>
                  <a:pt x="11081" y="7136"/>
                </a:lnTo>
                <a:lnTo>
                  <a:pt x="11077" y="7132"/>
                </a:lnTo>
                <a:lnTo>
                  <a:pt x="11073" y="7126"/>
                </a:lnTo>
                <a:lnTo>
                  <a:pt x="11070" y="7118"/>
                </a:lnTo>
                <a:lnTo>
                  <a:pt x="11068" y="7110"/>
                </a:lnTo>
                <a:lnTo>
                  <a:pt x="11066" y="7100"/>
                </a:lnTo>
                <a:lnTo>
                  <a:pt x="11065" y="7089"/>
                </a:lnTo>
                <a:lnTo>
                  <a:pt x="11081" y="7153"/>
                </a:lnTo>
                <a:lnTo>
                  <a:pt x="11097" y="7218"/>
                </a:lnTo>
                <a:lnTo>
                  <a:pt x="11113" y="7283"/>
                </a:lnTo>
                <a:lnTo>
                  <a:pt x="11127" y="7347"/>
                </a:lnTo>
                <a:lnTo>
                  <a:pt x="11132" y="7378"/>
                </a:lnTo>
                <a:lnTo>
                  <a:pt x="11136" y="7408"/>
                </a:lnTo>
                <a:lnTo>
                  <a:pt x="11140" y="7436"/>
                </a:lnTo>
                <a:lnTo>
                  <a:pt x="11142" y="7462"/>
                </a:lnTo>
                <a:lnTo>
                  <a:pt x="11142" y="7487"/>
                </a:lnTo>
                <a:lnTo>
                  <a:pt x="11140" y="7509"/>
                </a:lnTo>
                <a:lnTo>
                  <a:pt x="11139" y="7520"/>
                </a:lnTo>
                <a:lnTo>
                  <a:pt x="11136" y="7530"/>
                </a:lnTo>
                <a:lnTo>
                  <a:pt x="11133" y="7540"/>
                </a:lnTo>
                <a:lnTo>
                  <a:pt x="11130" y="7548"/>
                </a:lnTo>
                <a:lnTo>
                  <a:pt x="11140" y="7550"/>
                </a:lnTo>
                <a:lnTo>
                  <a:pt x="11148" y="7551"/>
                </a:lnTo>
                <a:lnTo>
                  <a:pt x="11156" y="7552"/>
                </a:lnTo>
                <a:lnTo>
                  <a:pt x="11163" y="7551"/>
                </a:lnTo>
                <a:lnTo>
                  <a:pt x="11169" y="7550"/>
                </a:lnTo>
                <a:lnTo>
                  <a:pt x="11174" y="7549"/>
                </a:lnTo>
                <a:lnTo>
                  <a:pt x="11179" y="7546"/>
                </a:lnTo>
                <a:lnTo>
                  <a:pt x="11184" y="7544"/>
                </a:lnTo>
                <a:lnTo>
                  <a:pt x="11187" y="7540"/>
                </a:lnTo>
                <a:lnTo>
                  <a:pt x="11190" y="7536"/>
                </a:lnTo>
                <a:lnTo>
                  <a:pt x="11193" y="7531"/>
                </a:lnTo>
                <a:lnTo>
                  <a:pt x="11195" y="7527"/>
                </a:lnTo>
                <a:lnTo>
                  <a:pt x="11199" y="7517"/>
                </a:lnTo>
                <a:lnTo>
                  <a:pt x="11204" y="7506"/>
                </a:lnTo>
                <a:lnTo>
                  <a:pt x="11207" y="7495"/>
                </a:lnTo>
                <a:lnTo>
                  <a:pt x="11210" y="7484"/>
                </a:lnTo>
                <a:lnTo>
                  <a:pt x="11214" y="7474"/>
                </a:lnTo>
                <a:lnTo>
                  <a:pt x="11219" y="7465"/>
                </a:lnTo>
                <a:lnTo>
                  <a:pt x="11222" y="7461"/>
                </a:lnTo>
                <a:lnTo>
                  <a:pt x="11227" y="7458"/>
                </a:lnTo>
                <a:lnTo>
                  <a:pt x="11231" y="7455"/>
                </a:lnTo>
                <a:lnTo>
                  <a:pt x="11235" y="7453"/>
                </a:lnTo>
                <a:lnTo>
                  <a:pt x="11241" y="7451"/>
                </a:lnTo>
                <a:lnTo>
                  <a:pt x="11247" y="7450"/>
                </a:lnTo>
                <a:lnTo>
                  <a:pt x="11254" y="7450"/>
                </a:lnTo>
                <a:lnTo>
                  <a:pt x="11261" y="7450"/>
                </a:lnTo>
                <a:lnTo>
                  <a:pt x="11260" y="7472"/>
                </a:lnTo>
                <a:lnTo>
                  <a:pt x="11260" y="7495"/>
                </a:lnTo>
                <a:lnTo>
                  <a:pt x="11261" y="7519"/>
                </a:lnTo>
                <a:lnTo>
                  <a:pt x="11263" y="7543"/>
                </a:lnTo>
                <a:lnTo>
                  <a:pt x="11267" y="7567"/>
                </a:lnTo>
                <a:lnTo>
                  <a:pt x="11271" y="7592"/>
                </a:lnTo>
                <a:lnTo>
                  <a:pt x="11276" y="7617"/>
                </a:lnTo>
                <a:lnTo>
                  <a:pt x="11282" y="7643"/>
                </a:lnTo>
                <a:lnTo>
                  <a:pt x="11290" y="7669"/>
                </a:lnTo>
                <a:lnTo>
                  <a:pt x="11297" y="7694"/>
                </a:lnTo>
                <a:lnTo>
                  <a:pt x="11306" y="7720"/>
                </a:lnTo>
                <a:lnTo>
                  <a:pt x="11316" y="7745"/>
                </a:lnTo>
                <a:lnTo>
                  <a:pt x="11325" y="7770"/>
                </a:lnTo>
                <a:lnTo>
                  <a:pt x="11337" y="7795"/>
                </a:lnTo>
                <a:lnTo>
                  <a:pt x="11348" y="7820"/>
                </a:lnTo>
                <a:lnTo>
                  <a:pt x="11360" y="7843"/>
                </a:lnTo>
                <a:lnTo>
                  <a:pt x="11368" y="7847"/>
                </a:lnTo>
                <a:lnTo>
                  <a:pt x="11374" y="7850"/>
                </a:lnTo>
                <a:lnTo>
                  <a:pt x="11378" y="7854"/>
                </a:lnTo>
                <a:lnTo>
                  <a:pt x="11380" y="7857"/>
                </a:lnTo>
                <a:lnTo>
                  <a:pt x="11381" y="7860"/>
                </a:lnTo>
                <a:lnTo>
                  <a:pt x="11380" y="7863"/>
                </a:lnTo>
                <a:lnTo>
                  <a:pt x="11379" y="7865"/>
                </a:lnTo>
                <a:lnTo>
                  <a:pt x="11377" y="7866"/>
                </a:lnTo>
                <a:lnTo>
                  <a:pt x="11374" y="7866"/>
                </a:lnTo>
                <a:lnTo>
                  <a:pt x="11371" y="7866"/>
                </a:lnTo>
                <a:lnTo>
                  <a:pt x="11368" y="7865"/>
                </a:lnTo>
                <a:lnTo>
                  <a:pt x="11365" y="7863"/>
                </a:lnTo>
                <a:lnTo>
                  <a:pt x="11363" y="7860"/>
                </a:lnTo>
                <a:lnTo>
                  <a:pt x="11361" y="7855"/>
                </a:lnTo>
                <a:lnTo>
                  <a:pt x="11360" y="7850"/>
                </a:lnTo>
                <a:lnTo>
                  <a:pt x="11360" y="7843"/>
                </a:lnTo>
                <a:lnTo>
                  <a:pt x="11334" y="7845"/>
                </a:lnTo>
                <a:lnTo>
                  <a:pt x="11311" y="7848"/>
                </a:lnTo>
                <a:lnTo>
                  <a:pt x="11292" y="7852"/>
                </a:lnTo>
                <a:lnTo>
                  <a:pt x="11276" y="7857"/>
                </a:lnTo>
                <a:lnTo>
                  <a:pt x="11250" y="7869"/>
                </a:lnTo>
                <a:lnTo>
                  <a:pt x="11229" y="7881"/>
                </a:lnTo>
                <a:lnTo>
                  <a:pt x="11218" y="7886"/>
                </a:lnTo>
                <a:lnTo>
                  <a:pt x="11208" y="7890"/>
                </a:lnTo>
                <a:lnTo>
                  <a:pt x="11195" y="7892"/>
                </a:lnTo>
                <a:lnTo>
                  <a:pt x="11182" y="7893"/>
                </a:lnTo>
                <a:lnTo>
                  <a:pt x="11166" y="7892"/>
                </a:lnTo>
                <a:lnTo>
                  <a:pt x="11147" y="7890"/>
                </a:lnTo>
                <a:lnTo>
                  <a:pt x="11124" y="7884"/>
                </a:lnTo>
                <a:lnTo>
                  <a:pt x="11098" y="7876"/>
                </a:lnTo>
                <a:lnTo>
                  <a:pt x="11107" y="7891"/>
                </a:lnTo>
                <a:lnTo>
                  <a:pt x="11115" y="7907"/>
                </a:lnTo>
                <a:lnTo>
                  <a:pt x="11123" y="7925"/>
                </a:lnTo>
                <a:lnTo>
                  <a:pt x="11128" y="7943"/>
                </a:lnTo>
                <a:lnTo>
                  <a:pt x="11130" y="7954"/>
                </a:lnTo>
                <a:lnTo>
                  <a:pt x="11132" y="7964"/>
                </a:lnTo>
                <a:lnTo>
                  <a:pt x="11133" y="7976"/>
                </a:lnTo>
                <a:lnTo>
                  <a:pt x="11133" y="7987"/>
                </a:lnTo>
                <a:lnTo>
                  <a:pt x="11133" y="8000"/>
                </a:lnTo>
                <a:lnTo>
                  <a:pt x="11133" y="8013"/>
                </a:lnTo>
                <a:lnTo>
                  <a:pt x="11132" y="8026"/>
                </a:lnTo>
                <a:lnTo>
                  <a:pt x="11130" y="8040"/>
                </a:lnTo>
                <a:lnTo>
                  <a:pt x="11150" y="8050"/>
                </a:lnTo>
                <a:lnTo>
                  <a:pt x="11168" y="8057"/>
                </a:lnTo>
                <a:lnTo>
                  <a:pt x="11176" y="8059"/>
                </a:lnTo>
                <a:lnTo>
                  <a:pt x="11183" y="8061"/>
                </a:lnTo>
                <a:lnTo>
                  <a:pt x="11190" y="8062"/>
                </a:lnTo>
                <a:lnTo>
                  <a:pt x="11196" y="8062"/>
                </a:lnTo>
                <a:lnTo>
                  <a:pt x="11201" y="8062"/>
                </a:lnTo>
                <a:lnTo>
                  <a:pt x="11207" y="8061"/>
                </a:lnTo>
                <a:lnTo>
                  <a:pt x="11211" y="8059"/>
                </a:lnTo>
                <a:lnTo>
                  <a:pt x="11215" y="8057"/>
                </a:lnTo>
                <a:lnTo>
                  <a:pt x="11218" y="8054"/>
                </a:lnTo>
                <a:lnTo>
                  <a:pt x="11221" y="8050"/>
                </a:lnTo>
                <a:lnTo>
                  <a:pt x="11224" y="8047"/>
                </a:lnTo>
                <a:lnTo>
                  <a:pt x="11226" y="8043"/>
                </a:lnTo>
                <a:lnTo>
                  <a:pt x="11228" y="8034"/>
                </a:lnTo>
                <a:lnTo>
                  <a:pt x="11228" y="8023"/>
                </a:lnTo>
                <a:lnTo>
                  <a:pt x="11227" y="8012"/>
                </a:lnTo>
                <a:lnTo>
                  <a:pt x="11224" y="7998"/>
                </a:lnTo>
                <a:lnTo>
                  <a:pt x="11219" y="7984"/>
                </a:lnTo>
                <a:lnTo>
                  <a:pt x="11213" y="7971"/>
                </a:lnTo>
                <a:lnTo>
                  <a:pt x="11205" y="7956"/>
                </a:lnTo>
                <a:lnTo>
                  <a:pt x="11196" y="7941"/>
                </a:lnTo>
                <a:lnTo>
                  <a:pt x="11205" y="7937"/>
                </a:lnTo>
                <a:lnTo>
                  <a:pt x="11213" y="7933"/>
                </a:lnTo>
                <a:lnTo>
                  <a:pt x="11221" y="7931"/>
                </a:lnTo>
                <a:lnTo>
                  <a:pt x="11229" y="7928"/>
                </a:lnTo>
                <a:lnTo>
                  <a:pt x="11243" y="7926"/>
                </a:lnTo>
                <a:lnTo>
                  <a:pt x="11258" y="7925"/>
                </a:lnTo>
                <a:lnTo>
                  <a:pt x="11272" y="7925"/>
                </a:lnTo>
                <a:lnTo>
                  <a:pt x="11285" y="7927"/>
                </a:lnTo>
                <a:lnTo>
                  <a:pt x="11299" y="7930"/>
                </a:lnTo>
                <a:lnTo>
                  <a:pt x="11312" y="7932"/>
                </a:lnTo>
                <a:lnTo>
                  <a:pt x="11324" y="7935"/>
                </a:lnTo>
                <a:lnTo>
                  <a:pt x="11338" y="7936"/>
                </a:lnTo>
                <a:lnTo>
                  <a:pt x="11352" y="7937"/>
                </a:lnTo>
                <a:lnTo>
                  <a:pt x="11365" y="7936"/>
                </a:lnTo>
                <a:lnTo>
                  <a:pt x="11371" y="7935"/>
                </a:lnTo>
                <a:lnTo>
                  <a:pt x="11379" y="7933"/>
                </a:lnTo>
                <a:lnTo>
                  <a:pt x="11386" y="7931"/>
                </a:lnTo>
                <a:lnTo>
                  <a:pt x="11393" y="7928"/>
                </a:lnTo>
                <a:lnTo>
                  <a:pt x="11401" y="7925"/>
                </a:lnTo>
                <a:lnTo>
                  <a:pt x="11409" y="7920"/>
                </a:lnTo>
                <a:lnTo>
                  <a:pt x="11418" y="7915"/>
                </a:lnTo>
                <a:lnTo>
                  <a:pt x="11426" y="7909"/>
                </a:lnTo>
                <a:lnTo>
                  <a:pt x="11430" y="7919"/>
                </a:lnTo>
                <a:lnTo>
                  <a:pt x="11432" y="7928"/>
                </a:lnTo>
                <a:lnTo>
                  <a:pt x="11434" y="7936"/>
                </a:lnTo>
                <a:lnTo>
                  <a:pt x="11435" y="7943"/>
                </a:lnTo>
                <a:lnTo>
                  <a:pt x="11435" y="7949"/>
                </a:lnTo>
                <a:lnTo>
                  <a:pt x="11434" y="7954"/>
                </a:lnTo>
                <a:lnTo>
                  <a:pt x="11432" y="7958"/>
                </a:lnTo>
                <a:lnTo>
                  <a:pt x="11430" y="7962"/>
                </a:lnTo>
                <a:lnTo>
                  <a:pt x="11427" y="7965"/>
                </a:lnTo>
                <a:lnTo>
                  <a:pt x="11423" y="7968"/>
                </a:lnTo>
                <a:lnTo>
                  <a:pt x="11419" y="7969"/>
                </a:lnTo>
                <a:lnTo>
                  <a:pt x="11413" y="7971"/>
                </a:lnTo>
                <a:lnTo>
                  <a:pt x="11403" y="7972"/>
                </a:lnTo>
                <a:lnTo>
                  <a:pt x="11390" y="7972"/>
                </a:lnTo>
                <a:lnTo>
                  <a:pt x="11379" y="7972"/>
                </a:lnTo>
                <a:lnTo>
                  <a:pt x="11366" y="7972"/>
                </a:lnTo>
                <a:lnTo>
                  <a:pt x="11355" y="7973"/>
                </a:lnTo>
                <a:lnTo>
                  <a:pt x="11344" y="7975"/>
                </a:lnTo>
                <a:lnTo>
                  <a:pt x="11340" y="7977"/>
                </a:lnTo>
                <a:lnTo>
                  <a:pt x="11336" y="7979"/>
                </a:lnTo>
                <a:lnTo>
                  <a:pt x="11333" y="7981"/>
                </a:lnTo>
                <a:lnTo>
                  <a:pt x="11329" y="7985"/>
                </a:lnTo>
                <a:lnTo>
                  <a:pt x="11327" y="7990"/>
                </a:lnTo>
                <a:lnTo>
                  <a:pt x="11326" y="7994"/>
                </a:lnTo>
                <a:lnTo>
                  <a:pt x="11326" y="8000"/>
                </a:lnTo>
                <a:lnTo>
                  <a:pt x="11327" y="8007"/>
                </a:lnTo>
                <a:lnTo>
                  <a:pt x="11337" y="8017"/>
                </a:lnTo>
                <a:lnTo>
                  <a:pt x="11344" y="8027"/>
                </a:lnTo>
                <a:lnTo>
                  <a:pt x="11349" y="8037"/>
                </a:lnTo>
                <a:lnTo>
                  <a:pt x="11353" y="8046"/>
                </a:lnTo>
                <a:lnTo>
                  <a:pt x="11354" y="8056"/>
                </a:lnTo>
                <a:lnTo>
                  <a:pt x="11354" y="8065"/>
                </a:lnTo>
                <a:lnTo>
                  <a:pt x="11352" y="8073"/>
                </a:lnTo>
                <a:lnTo>
                  <a:pt x="11347" y="8083"/>
                </a:lnTo>
                <a:lnTo>
                  <a:pt x="11343" y="8091"/>
                </a:lnTo>
                <a:lnTo>
                  <a:pt x="11338" y="8100"/>
                </a:lnTo>
                <a:lnTo>
                  <a:pt x="11332" y="8109"/>
                </a:lnTo>
                <a:lnTo>
                  <a:pt x="11324" y="8117"/>
                </a:lnTo>
                <a:lnTo>
                  <a:pt x="11310" y="8134"/>
                </a:lnTo>
                <a:lnTo>
                  <a:pt x="11294" y="8150"/>
                </a:lnTo>
                <a:lnTo>
                  <a:pt x="11280" y="8166"/>
                </a:lnTo>
                <a:lnTo>
                  <a:pt x="11268" y="8181"/>
                </a:lnTo>
                <a:lnTo>
                  <a:pt x="11263" y="8189"/>
                </a:lnTo>
                <a:lnTo>
                  <a:pt x="11260" y="8197"/>
                </a:lnTo>
                <a:lnTo>
                  <a:pt x="11258" y="8205"/>
                </a:lnTo>
                <a:lnTo>
                  <a:pt x="11257" y="8212"/>
                </a:lnTo>
                <a:lnTo>
                  <a:pt x="11258" y="8219"/>
                </a:lnTo>
                <a:lnTo>
                  <a:pt x="11261" y="8227"/>
                </a:lnTo>
                <a:lnTo>
                  <a:pt x="11265" y="8234"/>
                </a:lnTo>
                <a:lnTo>
                  <a:pt x="11273" y="8241"/>
                </a:lnTo>
                <a:lnTo>
                  <a:pt x="11282" y="8249"/>
                </a:lnTo>
                <a:lnTo>
                  <a:pt x="11295" y="8255"/>
                </a:lnTo>
                <a:lnTo>
                  <a:pt x="11310" y="8262"/>
                </a:lnTo>
                <a:lnTo>
                  <a:pt x="11327" y="8270"/>
                </a:lnTo>
                <a:lnTo>
                  <a:pt x="11321" y="8261"/>
                </a:lnTo>
                <a:lnTo>
                  <a:pt x="11315" y="8253"/>
                </a:lnTo>
                <a:lnTo>
                  <a:pt x="11311" y="8244"/>
                </a:lnTo>
                <a:lnTo>
                  <a:pt x="11307" y="8237"/>
                </a:lnTo>
                <a:lnTo>
                  <a:pt x="11304" y="8230"/>
                </a:lnTo>
                <a:lnTo>
                  <a:pt x="11303" y="8222"/>
                </a:lnTo>
                <a:lnTo>
                  <a:pt x="11303" y="8216"/>
                </a:lnTo>
                <a:lnTo>
                  <a:pt x="11304" y="8210"/>
                </a:lnTo>
                <a:lnTo>
                  <a:pt x="11306" y="8203"/>
                </a:lnTo>
                <a:lnTo>
                  <a:pt x="11310" y="8197"/>
                </a:lnTo>
                <a:lnTo>
                  <a:pt x="11315" y="8192"/>
                </a:lnTo>
                <a:lnTo>
                  <a:pt x="11321" y="8188"/>
                </a:lnTo>
                <a:lnTo>
                  <a:pt x="11328" y="8182"/>
                </a:lnTo>
                <a:lnTo>
                  <a:pt x="11338" y="8178"/>
                </a:lnTo>
                <a:lnTo>
                  <a:pt x="11348" y="8174"/>
                </a:lnTo>
                <a:lnTo>
                  <a:pt x="11360" y="8171"/>
                </a:lnTo>
                <a:lnTo>
                  <a:pt x="11365" y="8173"/>
                </a:lnTo>
                <a:lnTo>
                  <a:pt x="11370" y="8177"/>
                </a:lnTo>
                <a:lnTo>
                  <a:pt x="11375" y="8180"/>
                </a:lnTo>
                <a:lnTo>
                  <a:pt x="11378" y="8186"/>
                </a:lnTo>
                <a:lnTo>
                  <a:pt x="11381" y="8191"/>
                </a:lnTo>
                <a:lnTo>
                  <a:pt x="11383" y="8197"/>
                </a:lnTo>
                <a:lnTo>
                  <a:pt x="11385" y="8203"/>
                </a:lnTo>
                <a:lnTo>
                  <a:pt x="11386" y="8211"/>
                </a:lnTo>
                <a:lnTo>
                  <a:pt x="11388" y="8241"/>
                </a:lnTo>
                <a:lnTo>
                  <a:pt x="11389" y="8273"/>
                </a:lnTo>
                <a:lnTo>
                  <a:pt x="11390" y="8288"/>
                </a:lnTo>
                <a:lnTo>
                  <a:pt x="11392" y="8303"/>
                </a:lnTo>
                <a:lnTo>
                  <a:pt x="11393" y="8309"/>
                </a:lnTo>
                <a:lnTo>
                  <a:pt x="11396" y="8316"/>
                </a:lnTo>
                <a:lnTo>
                  <a:pt x="11399" y="8321"/>
                </a:lnTo>
                <a:lnTo>
                  <a:pt x="11402" y="8326"/>
                </a:lnTo>
                <a:lnTo>
                  <a:pt x="11406" y="8330"/>
                </a:lnTo>
                <a:lnTo>
                  <a:pt x="11410" y="8333"/>
                </a:lnTo>
                <a:lnTo>
                  <a:pt x="11417" y="8336"/>
                </a:lnTo>
                <a:lnTo>
                  <a:pt x="11423" y="8338"/>
                </a:lnTo>
                <a:lnTo>
                  <a:pt x="11430" y="8339"/>
                </a:lnTo>
                <a:lnTo>
                  <a:pt x="11439" y="8339"/>
                </a:lnTo>
                <a:lnTo>
                  <a:pt x="11448" y="8338"/>
                </a:lnTo>
                <a:lnTo>
                  <a:pt x="11459" y="8335"/>
                </a:lnTo>
                <a:lnTo>
                  <a:pt x="11450" y="8315"/>
                </a:lnTo>
                <a:lnTo>
                  <a:pt x="11443" y="8293"/>
                </a:lnTo>
                <a:lnTo>
                  <a:pt x="11438" y="8268"/>
                </a:lnTo>
                <a:lnTo>
                  <a:pt x="11432" y="8244"/>
                </a:lnTo>
                <a:lnTo>
                  <a:pt x="11429" y="8218"/>
                </a:lnTo>
                <a:lnTo>
                  <a:pt x="11427" y="8193"/>
                </a:lnTo>
                <a:lnTo>
                  <a:pt x="11426" y="8167"/>
                </a:lnTo>
                <a:lnTo>
                  <a:pt x="11427" y="8141"/>
                </a:lnTo>
                <a:lnTo>
                  <a:pt x="11429" y="8115"/>
                </a:lnTo>
                <a:lnTo>
                  <a:pt x="11432" y="8090"/>
                </a:lnTo>
                <a:lnTo>
                  <a:pt x="11438" y="8067"/>
                </a:lnTo>
                <a:lnTo>
                  <a:pt x="11445" y="8044"/>
                </a:lnTo>
                <a:lnTo>
                  <a:pt x="11449" y="8034"/>
                </a:lnTo>
                <a:lnTo>
                  <a:pt x="11453" y="8023"/>
                </a:lnTo>
                <a:lnTo>
                  <a:pt x="11459" y="8014"/>
                </a:lnTo>
                <a:lnTo>
                  <a:pt x="11465" y="8004"/>
                </a:lnTo>
                <a:lnTo>
                  <a:pt x="11470" y="7996"/>
                </a:lnTo>
                <a:lnTo>
                  <a:pt x="11476" y="7989"/>
                </a:lnTo>
                <a:lnTo>
                  <a:pt x="11484" y="7981"/>
                </a:lnTo>
                <a:lnTo>
                  <a:pt x="11491" y="7974"/>
                </a:lnTo>
                <a:lnTo>
                  <a:pt x="11491" y="7979"/>
                </a:lnTo>
                <a:lnTo>
                  <a:pt x="11492" y="7983"/>
                </a:lnTo>
                <a:lnTo>
                  <a:pt x="11494" y="7989"/>
                </a:lnTo>
                <a:lnTo>
                  <a:pt x="11496" y="7994"/>
                </a:lnTo>
                <a:lnTo>
                  <a:pt x="11502" y="8005"/>
                </a:lnTo>
                <a:lnTo>
                  <a:pt x="11509" y="8017"/>
                </a:lnTo>
                <a:lnTo>
                  <a:pt x="11525" y="8040"/>
                </a:lnTo>
                <a:lnTo>
                  <a:pt x="11540" y="8063"/>
                </a:lnTo>
                <a:lnTo>
                  <a:pt x="11548" y="8074"/>
                </a:lnTo>
                <a:lnTo>
                  <a:pt x="11553" y="8086"/>
                </a:lnTo>
                <a:lnTo>
                  <a:pt x="11554" y="8091"/>
                </a:lnTo>
                <a:lnTo>
                  <a:pt x="11556" y="8097"/>
                </a:lnTo>
                <a:lnTo>
                  <a:pt x="11556" y="8102"/>
                </a:lnTo>
                <a:lnTo>
                  <a:pt x="11556" y="8107"/>
                </a:lnTo>
                <a:lnTo>
                  <a:pt x="11556" y="8111"/>
                </a:lnTo>
                <a:lnTo>
                  <a:pt x="11554" y="8116"/>
                </a:lnTo>
                <a:lnTo>
                  <a:pt x="11552" y="8121"/>
                </a:lnTo>
                <a:lnTo>
                  <a:pt x="11548" y="8125"/>
                </a:lnTo>
                <a:lnTo>
                  <a:pt x="11544" y="8128"/>
                </a:lnTo>
                <a:lnTo>
                  <a:pt x="11538" y="8132"/>
                </a:lnTo>
                <a:lnTo>
                  <a:pt x="11532" y="8135"/>
                </a:lnTo>
                <a:lnTo>
                  <a:pt x="11524" y="8138"/>
                </a:lnTo>
                <a:lnTo>
                  <a:pt x="11511" y="8155"/>
                </a:lnTo>
                <a:lnTo>
                  <a:pt x="11502" y="8172"/>
                </a:lnTo>
                <a:lnTo>
                  <a:pt x="11494" y="8188"/>
                </a:lnTo>
                <a:lnTo>
                  <a:pt x="11489" y="8205"/>
                </a:lnTo>
                <a:lnTo>
                  <a:pt x="11486" y="8221"/>
                </a:lnTo>
                <a:lnTo>
                  <a:pt x="11485" y="8237"/>
                </a:lnTo>
                <a:lnTo>
                  <a:pt x="11485" y="8254"/>
                </a:lnTo>
                <a:lnTo>
                  <a:pt x="11487" y="8270"/>
                </a:lnTo>
                <a:lnTo>
                  <a:pt x="11491" y="8285"/>
                </a:lnTo>
                <a:lnTo>
                  <a:pt x="11495" y="8300"/>
                </a:lnTo>
                <a:lnTo>
                  <a:pt x="11502" y="8316"/>
                </a:lnTo>
                <a:lnTo>
                  <a:pt x="11508" y="8330"/>
                </a:lnTo>
                <a:lnTo>
                  <a:pt x="11523" y="8360"/>
                </a:lnTo>
                <a:lnTo>
                  <a:pt x="11539" y="8387"/>
                </a:lnTo>
                <a:lnTo>
                  <a:pt x="11554" y="8412"/>
                </a:lnTo>
                <a:lnTo>
                  <a:pt x="11568" y="8436"/>
                </a:lnTo>
                <a:lnTo>
                  <a:pt x="11574" y="8448"/>
                </a:lnTo>
                <a:lnTo>
                  <a:pt x="11578" y="8458"/>
                </a:lnTo>
                <a:lnTo>
                  <a:pt x="11581" y="8469"/>
                </a:lnTo>
                <a:lnTo>
                  <a:pt x="11583" y="8478"/>
                </a:lnTo>
                <a:lnTo>
                  <a:pt x="11583" y="8488"/>
                </a:lnTo>
                <a:lnTo>
                  <a:pt x="11581" y="8496"/>
                </a:lnTo>
                <a:lnTo>
                  <a:pt x="11578" y="8503"/>
                </a:lnTo>
                <a:lnTo>
                  <a:pt x="11573" y="8511"/>
                </a:lnTo>
                <a:lnTo>
                  <a:pt x="11564" y="8517"/>
                </a:lnTo>
                <a:lnTo>
                  <a:pt x="11554" y="8522"/>
                </a:lnTo>
                <a:lnTo>
                  <a:pt x="11540" y="8527"/>
                </a:lnTo>
                <a:lnTo>
                  <a:pt x="11524" y="8532"/>
                </a:lnTo>
                <a:lnTo>
                  <a:pt x="11516" y="8528"/>
                </a:lnTo>
                <a:lnTo>
                  <a:pt x="11510" y="8525"/>
                </a:lnTo>
                <a:lnTo>
                  <a:pt x="11505" y="8522"/>
                </a:lnTo>
                <a:lnTo>
                  <a:pt x="11500" y="8518"/>
                </a:lnTo>
                <a:lnTo>
                  <a:pt x="11497" y="8514"/>
                </a:lnTo>
                <a:lnTo>
                  <a:pt x="11495" y="8510"/>
                </a:lnTo>
                <a:lnTo>
                  <a:pt x="11494" y="8504"/>
                </a:lnTo>
                <a:lnTo>
                  <a:pt x="11494" y="8500"/>
                </a:lnTo>
                <a:lnTo>
                  <a:pt x="11495" y="8490"/>
                </a:lnTo>
                <a:lnTo>
                  <a:pt x="11498" y="8480"/>
                </a:lnTo>
                <a:lnTo>
                  <a:pt x="11502" y="8470"/>
                </a:lnTo>
                <a:lnTo>
                  <a:pt x="11506" y="8459"/>
                </a:lnTo>
                <a:lnTo>
                  <a:pt x="11510" y="8449"/>
                </a:lnTo>
                <a:lnTo>
                  <a:pt x="11512" y="8438"/>
                </a:lnTo>
                <a:lnTo>
                  <a:pt x="11513" y="8434"/>
                </a:lnTo>
                <a:lnTo>
                  <a:pt x="11513" y="8430"/>
                </a:lnTo>
                <a:lnTo>
                  <a:pt x="11512" y="8425"/>
                </a:lnTo>
                <a:lnTo>
                  <a:pt x="11511" y="8422"/>
                </a:lnTo>
                <a:lnTo>
                  <a:pt x="11508" y="8417"/>
                </a:lnTo>
                <a:lnTo>
                  <a:pt x="11505" y="8414"/>
                </a:lnTo>
                <a:lnTo>
                  <a:pt x="11500" y="8411"/>
                </a:lnTo>
                <a:lnTo>
                  <a:pt x="11495" y="8408"/>
                </a:lnTo>
                <a:lnTo>
                  <a:pt x="11488" y="8406"/>
                </a:lnTo>
                <a:lnTo>
                  <a:pt x="11480" y="8404"/>
                </a:lnTo>
                <a:lnTo>
                  <a:pt x="11470" y="8402"/>
                </a:lnTo>
                <a:lnTo>
                  <a:pt x="11459" y="8401"/>
                </a:lnTo>
                <a:lnTo>
                  <a:pt x="11450" y="8433"/>
                </a:lnTo>
                <a:lnTo>
                  <a:pt x="11442" y="8466"/>
                </a:lnTo>
                <a:lnTo>
                  <a:pt x="11433" y="8498"/>
                </a:lnTo>
                <a:lnTo>
                  <a:pt x="11424" y="8531"/>
                </a:lnTo>
                <a:lnTo>
                  <a:pt x="11419" y="8545"/>
                </a:lnTo>
                <a:lnTo>
                  <a:pt x="11413" y="8560"/>
                </a:lnTo>
                <a:lnTo>
                  <a:pt x="11407" y="8575"/>
                </a:lnTo>
                <a:lnTo>
                  <a:pt x="11400" y="8587"/>
                </a:lnTo>
                <a:lnTo>
                  <a:pt x="11391" y="8600"/>
                </a:lnTo>
                <a:lnTo>
                  <a:pt x="11382" y="8611"/>
                </a:lnTo>
                <a:lnTo>
                  <a:pt x="11371" y="8621"/>
                </a:lnTo>
                <a:lnTo>
                  <a:pt x="11360" y="8630"/>
                </a:lnTo>
                <a:lnTo>
                  <a:pt x="11341" y="8652"/>
                </a:lnTo>
                <a:lnTo>
                  <a:pt x="11322" y="8674"/>
                </a:lnTo>
                <a:lnTo>
                  <a:pt x="11302" y="8695"/>
                </a:lnTo>
                <a:lnTo>
                  <a:pt x="11282" y="8716"/>
                </a:lnTo>
                <a:lnTo>
                  <a:pt x="11261" y="8736"/>
                </a:lnTo>
                <a:lnTo>
                  <a:pt x="11240" y="8756"/>
                </a:lnTo>
                <a:lnTo>
                  <a:pt x="11218" y="8775"/>
                </a:lnTo>
                <a:lnTo>
                  <a:pt x="11196" y="8794"/>
                </a:lnTo>
                <a:lnTo>
                  <a:pt x="11200" y="8769"/>
                </a:lnTo>
                <a:lnTo>
                  <a:pt x="11207" y="8743"/>
                </a:lnTo>
                <a:lnTo>
                  <a:pt x="11214" y="8717"/>
                </a:lnTo>
                <a:lnTo>
                  <a:pt x="11224" y="8692"/>
                </a:lnTo>
                <a:lnTo>
                  <a:pt x="11243" y="8639"/>
                </a:lnTo>
                <a:lnTo>
                  <a:pt x="11267" y="8584"/>
                </a:lnTo>
                <a:lnTo>
                  <a:pt x="11291" y="8526"/>
                </a:lnTo>
                <a:lnTo>
                  <a:pt x="11316" y="8467"/>
                </a:lnTo>
                <a:lnTo>
                  <a:pt x="11327" y="8435"/>
                </a:lnTo>
                <a:lnTo>
                  <a:pt x="11339" y="8403"/>
                </a:lnTo>
                <a:lnTo>
                  <a:pt x="11349" y="8369"/>
                </a:lnTo>
                <a:lnTo>
                  <a:pt x="11360" y="8335"/>
                </a:lnTo>
                <a:lnTo>
                  <a:pt x="11350" y="8331"/>
                </a:lnTo>
                <a:lnTo>
                  <a:pt x="11343" y="8327"/>
                </a:lnTo>
                <a:lnTo>
                  <a:pt x="11336" y="8322"/>
                </a:lnTo>
                <a:lnTo>
                  <a:pt x="11329" y="8316"/>
                </a:lnTo>
                <a:lnTo>
                  <a:pt x="11322" y="8310"/>
                </a:lnTo>
                <a:lnTo>
                  <a:pt x="11315" y="8306"/>
                </a:lnTo>
                <a:lnTo>
                  <a:pt x="11311" y="8304"/>
                </a:lnTo>
                <a:lnTo>
                  <a:pt x="11305" y="8303"/>
                </a:lnTo>
                <a:lnTo>
                  <a:pt x="11300" y="8302"/>
                </a:lnTo>
                <a:lnTo>
                  <a:pt x="11295" y="8302"/>
                </a:lnTo>
                <a:lnTo>
                  <a:pt x="11289" y="8307"/>
                </a:lnTo>
                <a:lnTo>
                  <a:pt x="11282" y="8313"/>
                </a:lnTo>
                <a:lnTo>
                  <a:pt x="11278" y="8320"/>
                </a:lnTo>
                <a:lnTo>
                  <a:pt x="11274" y="8327"/>
                </a:lnTo>
                <a:lnTo>
                  <a:pt x="11271" y="8336"/>
                </a:lnTo>
                <a:lnTo>
                  <a:pt x="11269" y="8344"/>
                </a:lnTo>
                <a:lnTo>
                  <a:pt x="11267" y="8353"/>
                </a:lnTo>
                <a:lnTo>
                  <a:pt x="11265" y="8363"/>
                </a:lnTo>
                <a:lnTo>
                  <a:pt x="11263" y="8384"/>
                </a:lnTo>
                <a:lnTo>
                  <a:pt x="11262" y="8406"/>
                </a:lnTo>
                <a:lnTo>
                  <a:pt x="11262" y="8428"/>
                </a:lnTo>
                <a:lnTo>
                  <a:pt x="11262" y="8450"/>
                </a:lnTo>
                <a:lnTo>
                  <a:pt x="11261" y="8472"/>
                </a:lnTo>
                <a:lnTo>
                  <a:pt x="11260" y="8493"/>
                </a:lnTo>
                <a:lnTo>
                  <a:pt x="11258" y="8502"/>
                </a:lnTo>
                <a:lnTo>
                  <a:pt x="11256" y="8512"/>
                </a:lnTo>
                <a:lnTo>
                  <a:pt x="11254" y="8521"/>
                </a:lnTo>
                <a:lnTo>
                  <a:pt x="11251" y="8528"/>
                </a:lnTo>
                <a:lnTo>
                  <a:pt x="11247" y="8537"/>
                </a:lnTo>
                <a:lnTo>
                  <a:pt x="11242" y="8543"/>
                </a:lnTo>
                <a:lnTo>
                  <a:pt x="11237" y="8549"/>
                </a:lnTo>
                <a:lnTo>
                  <a:pt x="11231" y="8555"/>
                </a:lnTo>
                <a:lnTo>
                  <a:pt x="11224" y="8559"/>
                </a:lnTo>
                <a:lnTo>
                  <a:pt x="11216" y="8561"/>
                </a:lnTo>
                <a:lnTo>
                  <a:pt x="11207" y="8563"/>
                </a:lnTo>
                <a:lnTo>
                  <a:pt x="11196" y="8564"/>
                </a:lnTo>
                <a:lnTo>
                  <a:pt x="11198" y="8552"/>
                </a:lnTo>
                <a:lnTo>
                  <a:pt x="11198" y="8541"/>
                </a:lnTo>
                <a:lnTo>
                  <a:pt x="11197" y="8533"/>
                </a:lnTo>
                <a:lnTo>
                  <a:pt x="11194" y="8525"/>
                </a:lnTo>
                <a:lnTo>
                  <a:pt x="11189" y="8520"/>
                </a:lnTo>
                <a:lnTo>
                  <a:pt x="11184" y="8515"/>
                </a:lnTo>
                <a:lnTo>
                  <a:pt x="11177" y="8511"/>
                </a:lnTo>
                <a:lnTo>
                  <a:pt x="11171" y="8508"/>
                </a:lnTo>
                <a:lnTo>
                  <a:pt x="11157" y="8500"/>
                </a:lnTo>
                <a:lnTo>
                  <a:pt x="11145" y="8493"/>
                </a:lnTo>
                <a:lnTo>
                  <a:pt x="11140" y="8488"/>
                </a:lnTo>
                <a:lnTo>
                  <a:pt x="11134" y="8482"/>
                </a:lnTo>
                <a:lnTo>
                  <a:pt x="11132" y="8475"/>
                </a:lnTo>
                <a:lnTo>
                  <a:pt x="11130" y="8466"/>
                </a:lnTo>
                <a:lnTo>
                  <a:pt x="11141" y="8462"/>
                </a:lnTo>
                <a:lnTo>
                  <a:pt x="11149" y="8457"/>
                </a:lnTo>
                <a:lnTo>
                  <a:pt x="11156" y="8451"/>
                </a:lnTo>
                <a:lnTo>
                  <a:pt x="11164" y="8445"/>
                </a:lnTo>
                <a:lnTo>
                  <a:pt x="11170" y="8437"/>
                </a:lnTo>
                <a:lnTo>
                  <a:pt x="11174" y="8429"/>
                </a:lnTo>
                <a:lnTo>
                  <a:pt x="11178" y="8421"/>
                </a:lnTo>
                <a:lnTo>
                  <a:pt x="11183" y="8411"/>
                </a:lnTo>
                <a:lnTo>
                  <a:pt x="11185" y="8402"/>
                </a:lnTo>
                <a:lnTo>
                  <a:pt x="11187" y="8391"/>
                </a:lnTo>
                <a:lnTo>
                  <a:pt x="11189" y="8381"/>
                </a:lnTo>
                <a:lnTo>
                  <a:pt x="11190" y="8369"/>
                </a:lnTo>
                <a:lnTo>
                  <a:pt x="11190" y="8347"/>
                </a:lnTo>
                <a:lnTo>
                  <a:pt x="11188" y="8324"/>
                </a:lnTo>
                <a:lnTo>
                  <a:pt x="11186" y="8300"/>
                </a:lnTo>
                <a:lnTo>
                  <a:pt x="11182" y="8277"/>
                </a:lnTo>
                <a:lnTo>
                  <a:pt x="11178" y="8255"/>
                </a:lnTo>
                <a:lnTo>
                  <a:pt x="11173" y="8234"/>
                </a:lnTo>
                <a:lnTo>
                  <a:pt x="11170" y="8214"/>
                </a:lnTo>
                <a:lnTo>
                  <a:pt x="11166" y="8197"/>
                </a:lnTo>
                <a:lnTo>
                  <a:pt x="11164" y="8182"/>
                </a:lnTo>
                <a:lnTo>
                  <a:pt x="11163" y="8171"/>
                </a:lnTo>
                <a:lnTo>
                  <a:pt x="11164" y="8180"/>
                </a:lnTo>
                <a:lnTo>
                  <a:pt x="11164" y="8190"/>
                </a:lnTo>
                <a:lnTo>
                  <a:pt x="11163" y="8198"/>
                </a:lnTo>
                <a:lnTo>
                  <a:pt x="11161" y="8206"/>
                </a:lnTo>
                <a:lnTo>
                  <a:pt x="11158" y="8212"/>
                </a:lnTo>
                <a:lnTo>
                  <a:pt x="11155" y="8218"/>
                </a:lnTo>
                <a:lnTo>
                  <a:pt x="11151" y="8223"/>
                </a:lnTo>
                <a:lnTo>
                  <a:pt x="11147" y="8229"/>
                </a:lnTo>
                <a:lnTo>
                  <a:pt x="11136" y="8237"/>
                </a:lnTo>
                <a:lnTo>
                  <a:pt x="11125" y="8243"/>
                </a:lnTo>
                <a:lnTo>
                  <a:pt x="11112" y="8250"/>
                </a:lnTo>
                <a:lnTo>
                  <a:pt x="11100" y="8255"/>
                </a:lnTo>
                <a:lnTo>
                  <a:pt x="11086" y="8260"/>
                </a:lnTo>
                <a:lnTo>
                  <a:pt x="11073" y="8266"/>
                </a:lnTo>
                <a:lnTo>
                  <a:pt x="11062" y="8273"/>
                </a:lnTo>
                <a:lnTo>
                  <a:pt x="11051" y="8280"/>
                </a:lnTo>
                <a:lnTo>
                  <a:pt x="11047" y="8285"/>
                </a:lnTo>
                <a:lnTo>
                  <a:pt x="11043" y="8290"/>
                </a:lnTo>
                <a:lnTo>
                  <a:pt x="11039" y="8296"/>
                </a:lnTo>
                <a:lnTo>
                  <a:pt x="11036" y="8302"/>
                </a:lnTo>
                <a:lnTo>
                  <a:pt x="11034" y="8309"/>
                </a:lnTo>
                <a:lnTo>
                  <a:pt x="11033" y="8317"/>
                </a:lnTo>
                <a:lnTo>
                  <a:pt x="11031" y="8325"/>
                </a:lnTo>
                <a:lnTo>
                  <a:pt x="11031" y="8335"/>
                </a:lnTo>
                <a:lnTo>
                  <a:pt x="11041" y="8328"/>
                </a:lnTo>
                <a:lnTo>
                  <a:pt x="11049" y="8323"/>
                </a:lnTo>
                <a:lnTo>
                  <a:pt x="11057" y="8319"/>
                </a:lnTo>
                <a:lnTo>
                  <a:pt x="11065" y="8315"/>
                </a:lnTo>
                <a:lnTo>
                  <a:pt x="11072" y="8313"/>
                </a:lnTo>
                <a:lnTo>
                  <a:pt x="11079" y="8311"/>
                </a:lnTo>
                <a:lnTo>
                  <a:pt x="11086" y="8311"/>
                </a:lnTo>
                <a:lnTo>
                  <a:pt x="11092" y="8311"/>
                </a:lnTo>
                <a:lnTo>
                  <a:pt x="11098" y="8315"/>
                </a:lnTo>
                <a:lnTo>
                  <a:pt x="11104" y="8318"/>
                </a:lnTo>
                <a:lnTo>
                  <a:pt x="11109" y="8322"/>
                </a:lnTo>
                <a:lnTo>
                  <a:pt x="11114" y="8328"/>
                </a:lnTo>
                <a:lnTo>
                  <a:pt x="11119" y="8337"/>
                </a:lnTo>
                <a:lnTo>
                  <a:pt x="11123" y="8345"/>
                </a:lnTo>
                <a:lnTo>
                  <a:pt x="11127" y="8355"/>
                </a:lnTo>
                <a:lnTo>
                  <a:pt x="11130" y="8368"/>
                </a:lnTo>
                <a:lnTo>
                  <a:pt x="11123" y="8366"/>
                </a:lnTo>
                <a:lnTo>
                  <a:pt x="11115" y="8366"/>
                </a:lnTo>
                <a:lnTo>
                  <a:pt x="11110" y="8366"/>
                </a:lnTo>
                <a:lnTo>
                  <a:pt x="11106" y="8367"/>
                </a:lnTo>
                <a:lnTo>
                  <a:pt x="11102" y="8370"/>
                </a:lnTo>
                <a:lnTo>
                  <a:pt x="11099" y="8373"/>
                </a:lnTo>
                <a:lnTo>
                  <a:pt x="11097" y="8376"/>
                </a:lnTo>
                <a:lnTo>
                  <a:pt x="11095" y="8382"/>
                </a:lnTo>
                <a:lnTo>
                  <a:pt x="11093" y="8392"/>
                </a:lnTo>
                <a:lnTo>
                  <a:pt x="11094" y="8405"/>
                </a:lnTo>
                <a:lnTo>
                  <a:pt x="11095" y="8418"/>
                </a:lnTo>
                <a:lnTo>
                  <a:pt x="11098" y="8433"/>
                </a:lnTo>
                <a:lnTo>
                  <a:pt x="11100" y="8448"/>
                </a:lnTo>
                <a:lnTo>
                  <a:pt x="11101" y="8461"/>
                </a:lnTo>
                <a:lnTo>
                  <a:pt x="11102" y="8474"/>
                </a:lnTo>
                <a:lnTo>
                  <a:pt x="11100" y="8484"/>
                </a:lnTo>
                <a:lnTo>
                  <a:pt x="11099" y="8490"/>
                </a:lnTo>
                <a:lnTo>
                  <a:pt x="11097" y="8494"/>
                </a:lnTo>
                <a:lnTo>
                  <a:pt x="11093" y="8497"/>
                </a:lnTo>
                <a:lnTo>
                  <a:pt x="11089" y="8499"/>
                </a:lnTo>
                <a:lnTo>
                  <a:pt x="11085" y="8500"/>
                </a:lnTo>
                <a:lnTo>
                  <a:pt x="11079" y="8501"/>
                </a:lnTo>
                <a:lnTo>
                  <a:pt x="11072" y="8500"/>
                </a:lnTo>
                <a:lnTo>
                  <a:pt x="11065" y="8499"/>
                </a:lnTo>
                <a:lnTo>
                  <a:pt x="11065" y="8475"/>
                </a:lnTo>
                <a:lnTo>
                  <a:pt x="11065" y="8456"/>
                </a:lnTo>
                <a:lnTo>
                  <a:pt x="11065" y="8440"/>
                </a:lnTo>
                <a:lnTo>
                  <a:pt x="11063" y="8429"/>
                </a:lnTo>
                <a:lnTo>
                  <a:pt x="11062" y="8421"/>
                </a:lnTo>
                <a:lnTo>
                  <a:pt x="11059" y="8416"/>
                </a:lnTo>
                <a:lnTo>
                  <a:pt x="11058" y="8414"/>
                </a:lnTo>
                <a:lnTo>
                  <a:pt x="11056" y="8413"/>
                </a:lnTo>
                <a:lnTo>
                  <a:pt x="11054" y="8413"/>
                </a:lnTo>
                <a:lnTo>
                  <a:pt x="11052" y="8413"/>
                </a:lnTo>
                <a:lnTo>
                  <a:pt x="11047" y="8415"/>
                </a:lnTo>
                <a:lnTo>
                  <a:pt x="11043" y="8419"/>
                </a:lnTo>
                <a:lnTo>
                  <a:pt x="11037" y="8426"/>
                </a:lnTo>
                <a:lnTo>
                  <a:pt x="11030" y="8432"/>
                </a:lnTo>
                <a:lnTo>
                  <a:pt x="11016" y="8449"/>
                </a:lnTo>
                <a:lnTo>
                  <a:pt x="10999" y="8466"/>
                </a:lnTo>
                <a:lnTo>
                  <a:pt x="10990" y="8461"/>
                </a:lnTo>
                <a:lnTo>
                  <a:pt x="10981" y="8456"/>
                </a:lnTo>
                <a:lnTo>
                  <a:pt x="10973" y="8449"/>
                </a:lnTo>
                <a:lnTo>
                  <a:pt x="10966" y="8441"/>
                </a:lnTo>
                <a:lnTo>
                  <a:pt x="10960" y="8433"/>
                </a:lnTo>
                <a:lnTo>
                  <a:pt x="10955" y="8424"/>
                </a:lnTo>
                <a:lnTo>
                  <a:pt x="10951" y="8414"/>
                </a:lnTo>
                <a:lnTo>
                  <a:pt x="10945" y="8405"/>
                </a:lnTo>
                <a:lnTo>
                  <a:pt x="10937" y="8385"/>
                </a:lnTo>
                <a:lnTo>
                  <a:pt x="10927" y="8366"/>
                </a:lnTo>
                <a:lnTo>
                  <a:pt x="10921" y="8358"/>
                </a:lnTo>
                <a:lnTo>
                  <a:pt x="10915" y="8349"/>
                </a:lnTo>
                <a:lnTo>
                  <a:pt x="10909" y="8342"/>
                </a:lnTo>
                <a:lnTo>
                  <a:pt x="10900" y="8335"/>
                </a:lnTo>
                <a:lnTo>
                  <a:pt x="10906" y="8364"/>
                </a:lnTo>
                <a:lnTo>
                  <a:pt x="10908" y="8386"/>
                </a:lnTo>
                <a:lnTo>
                  <a:pt x="10908" y="8394"/>
                </a:lnTo>
                <a:lnTo>
                  <a:pt x="10907" y="8401"/>
                </a:lnTo>
                <a:lnTo>
                  <a:pt x="10906" y="8407"/>
                </a:lnTo>
                <a:lnTo>
                  <a:pt x="10905" y="8411"/>
                </a:lnTo>
                <a:lnTo>
                  <a:pt x="10901" y="8414"/>
                </a:lnTo>
                <a:lnTo>
                  <a:pt x="10899" y="8417"/>
                </a:lnTo>
                <a:lnTo>
                  <a:pt x="10896" y="8418"/>
                </a:lnTo>
                <a:lnTo>
                  <a:pt x="10893" y="8419"/>
                </a:lnTo>
                <a:lnTo>
                  <a:pt x="10885" y="8418"/>
                </a:lnTo>
                <a:lnTo>
                  <a:pt x="10875" y="8415"/>
                </a:lnTo>
                <a:lnTo>
                  <a:pt x="10866" y="8412"/>
                </a:lnTo>
                <a:lnTo>
                  <a:pt x="10855" y="8409"/>
                </a:lnTo>
                <a:lnTo>
                  <a:pt x="10845" y="8406"/>
                </a:lnTo>
                <a:lnTo>
                  <a:pt x="10835" y="8405"/>
                </a:lnTo>
                <a:lnTo>
                  <a:pt x="10830" y="8405"/>
                </a:lnTo>
                <a:lnTo>
                  <a:pt x="10825" y="8406"/>
                </a:lnTo>
                <a:lnTo>
                  <a:pt x="10821" y="8408"/>
                </a:lnTo>
                <a:lnTo>
                  <a:pt x="10816" y="8410"/>
                </a:lnTo>
                <a:lnTo>
                  <a:pt x="10812" y="8414"/>
                </a:lnTo>
                <a:lnTo>
                  <a:pt x="10809" y="8419"/>
                </a:lnTo>
                <a:lnTo>
                  <a:pt x="10805" y="8426"/>
                </a:lnTo>
                <a:lnTo>
                  <a:pt x="10803" y="8433"/>
                </a:lnTo>
                <a:lnTo>
                  <a:pt x="10807" y="8434"/>
                </a:lnTo>
                <a:lnTo>
                  <a:pt x="10810" y="8435"/>
                </a:lnTo>
                <a:lnTo>
                  <a:pt x="10813" y="8437"/>
                </a:lnTo>
                <a:lnTo>
                  <a:pt x="10816" y="8439"/>
                </a:lnTo>
                <a:lnTo>
                  <a:pt x="10822" y="8445"/>
                </a:lnTo>
                <a:lnTo>
                  <a:pt x="10825" y="8452"/>
                </a:lnTo>
                <a:lnTo>
                  <a:pt x="10830" y="8468"/>
                </a:lnTo>
                <a:lnTo>
                  <a:pt x="10832" y="8484"/>
                </a:lnTo>
                <a:lnTo>
                  <a:pt x="10834" y="8494"/>
                </a:lnTo>
                <a:lnTo>
                  <a:pt x="10836" y="8502"/>
                </a:lnTo>
                <a:lnTo>
                  <a:pt x="10838" y="8510"/>
                </a:lnTo>
                <a:lnTo>
                  <a:pt x="10842" y="8517"/>
                </a:lnTo>
                <a:lnTo>
                  <a:pt x="10846" y="8523"/>
                </a:lnTo>
                <a:lnTo>
                  <a:pt x="10851" y="8527"/>
                </a:lnTo>
                <a:lnTo>
                  <a:pt x="10855" y="8530"/>
                </a:lnTo>
                <a:lnTo>
                  <a:pt x="10858" y="8531"/>
                </a:lnTo>
                <a:lnTo>
                  <a:pt x="10864" y="8532"/>
                </a:lnTo>
                <a:lnTo>
                  <a:pt x="10868" y="8532"/>
                </a:lnTo>
                <a:lnTo>
                  <a:pt x="10877" y="8523"/>
                </a:lnTo>
                <a:lnTo>
                  <a:pt x="10888" y="8517"/>
                </a:lnTo>
                <a:lnTo>
                  <a:pt x="10899" y="8511"/>
                </a:lnTo>
                <a:lnTo>
                  <a:pt x="10913" y="8506"/>
                </a:lnTo>
                <a:lnTo>
                  <a:pt x="10927" y="8502"/>
                </a:lnTo>
                <a:lnTo>
                  <a:pt x="10940" y="8500"/>
                </a:lnTo>
                <a:lnTo>
                  <a:pt x="10953" y="8499"/>
                </a:lnTo>
                <a:lnTo>
                  <a:pt x="10965" y="8500"/>
                </a:lnTo>
                <a:lnTo>
                  <a:pt x="10976" y="8502"/>
                </a:lnTo>
                <a:lnTo>
                  <a:pt x="10984" y="8505"/>
                </a:lnTo>
                <a:lnTo>
                  <a:pt x="10987" y="8508"/>
                </a:lnTo>
                <a:lnTo>
                  <a:pt x="10991" y="8511"/>
                </a:lnTo>
                <a:lnTo>
                  <a:pt x="10993" y="8514"/>
                </a:lnTo>
                <a:lnTo>
                  <a:pt x="10994" y="8518"/>
                </a:lnTo>
                <a:lnTo>
                  <a:pt x="10994" y="8522"/>
                </a:lnTo>
                <a:lnTo>
                  <a:pt x="10993" y="8526"/>
                </a:lnTo>
                <a:lnTo>
                  <a:pt x="10992" y="8532"/>
                </a:lnTo>
                <a:lnTo>
                  <a:pt x="10988" y="8537"/>
                </a:lnTo>
                <a:lnTo>
                  <a:pt x="10985" y="8543"/>
                </a:lnTo>
                <a:lnTo>
                  <a:pt x="10980" y="8549"/>
                </a:lnTo>
                <a:lnTo>
                  <a:pt x="10974" y="8557"/>
                </a:lnTo>
                <a:lnTo>
                  <a:pt x="10966" y="8564"/>
                </a:lnTo>
                <a:lnTo>
                  <a:pt x="10974" y="8568"/>
                </a:lnTo>
                <a:lnTo>
                  <a:pt x="10980" y="8571"/>
                </a:lnTo>
                <a:lnTo>
                  <a:pt x="10984" y="8576"/>
                </a:lnTo>
                <a:lnTo>
                  <a:pt x="10986" y="8579"/>
                </a:lnTo>
                <a:lnTo>
                  <a:pt x="10986" y="8581"/>
                </a:lnTo>
                <a:lnTo>
                  <a:pt x="10986" y="8584"/>
                </a:lnTo>
                <a:lnTo>
                  <a:pt x="10985" y="8585"/>
                </a:lnTo>
                <a:lnTo>
                  <a:pt x="10983" y="8587"/>
                </a:lnTo>
                <a:lnTo>
                  <a:pt x="10980" y="8587"/>
                </a:lnTo>
                <a:lnTo>
                  <a:pt x="10978" y="8587"/>
                </a:lnTo>
                <a:lnTo>
                  <a:pt x="10975" y="8586"/>
                </a:lnTo>
                <a:lnTo>
                  <a:pt x="10972" y="8584"/>
                </a:lnTo>
                <a:lnTo>
                  <a:pt x="10970" y="8581"/>
                </a:lnTo>
                <a:lnTo>
                  <a:pt x="10967" y="8577"/>
                </a:lnTo>
                <a:lnTo>
                  <a:pt x="10966" y="8571"/>
                </a:lnTo>
                <a:lnTo>
                  <a:pt x="10966" y="8564"/>
                </a:lnTo>
                <a:lnTo>
                  <a:pt x="10953" y="8578"/>
                </a:lnTo>
                <a:lnTo>
                  <a:pt x="10941" y="8588"/>
                </a:lnTo>
                <a:lnTo>
                  <a:pt x="10929" y="8597"/>
                </a:lnTo>
                <a:lnTo>
                  <a:pt x="10917" y="8604"/>
                </a:lnTo>
                <a:lnTo>
                  <a:pt x="10907" y="8608"/>
                </a:lnTo>
                <a:lnTo>
                  <a:pt x="10895" y="8611"/>
                </a:lnTo>
                <a:lnTo>
                  <a:pt x="10885" y="8612"/>
                </a:lnTo>
                <a:lnTo>
                  <a:pt x="10874" y="8612"/>
                </a:lnTo>
                <a:lnTo>
                  <a:pt x="10863" y="8610"/>
                </a:lnTo>
                <a:lnTo>
                  <a:pt x="10851" y="8607"/>
                </a:lnTo>
                <a:lnTo>
                  <a:pt x="10839" y="8603"/>
                </a:lnTo>
                <a:lnTo>
                  <a:pt x="10827" y="8598"/>
                </a:lnTo>
                <a:lnTo>
                  <a:pt x="10801" y="8583"/>
                </a:lnTo>
                <a:lnTo>
                  <a:pt x="10769" y="8564"/>
                </a:lnTo>
                <a:lnTo>
                  <a:pt x="10752" y="8600"/>
                </a:lnTo>
                <a:lnTo>
                  <a:pt x="10734" y="8634"/>
                </a:lnTo>
                <a:lnTo>
                  <a:pt x="10714" y="8668"/>
                </a:lnTo>
                <a:lnTo>
                  <a:pt x="10693" y="8700"/>
                </a:lnTo>
                <a:lnTo>
                  <a:pt x="10672" y="8733"/>
                </a:lnTo>
                <a:lnTo>
                  <a:pt x="10650" y="8764"/>
                </a:lnTo>
                <a:lnTo>
                  <a:pt x="10628" y="8795"/>
                </a:lnTo>
                <a:lnTo>
                  <a:pt x="10606" y="8826"/>
                </a:lnTo>
                <a:lnTo>
                  <a:pt x="10620" y="8826"/>
                </a:lnTo>
                <a:lnTo>
                  <a:pt x="10632" y="8827"/>
                </a:lnTo>
                <a:lnTo>
                  <a:pt x="10640" y="8828"/>
                </a:lnTo>
                <a:lnTo>
                  <a:pt x="10647" y="8830"/>
                </a:lnTo>
                <a:lnTo>
                  <a:pt x="10652" y="8833"/>
                </a:lnTo>
                <a:lnTo>
                  <a:pt x="10655" y="8836"/>
                </a:lnTo>
                <a:lnTo>
                  <a:pt x="10656" y="8839"/>
                </a:lnTo>
                <a:lnTo>
                  <a:pt x="10656" y="8843"/>
                </a:lnTo>
                <a:lnTo>
                  <a:pt x="10647" y="8864"/>
                </a:lnTo>
                <a:lnTo>
                  <a:pt x="10638" y="8892"/>
                </a:lnTo>
                <a:lnTo>
                  <a:pt x="10646" y="8892"/>
                </a:lnTo>
                <a:lnTo>
                  <a:pt x="10655" y="8892"/>
                </a:lnTo>
                <a:lnTo>
                  <a:pt x="10663" y="8892"/>
                </a:lnTo>
                <a:lnTo>
                  <a:pt x="10671" y="8892"/>
                </a:lnTo>
                <a:lnTo>
                  <a:pt x="10672" y="8905"/>
                </a:lnTo>
                <a:lnTo>
                  <a:pt x="10671" y="8916"/>
                </a:lnTo>
                <a:lnTo>
                  <a:pt x="10670" y="8927"/>
                </a:lnTo>
                <a:lnTo>
                  <a:pt x="10667" y="8937"/>
                </a:lnTo>
                <a:lnTo>
                  <a:pt x="10665" y="8947"/>
                </a:lnTo>
                <a:lnTo>
                  <a:pt x="10662" y="8956"/>
                </a:lnTo>
                <a:lnTo>
                  <a:pt x="10658" y="8965"/>
                </a:lnTo>
                <a:lnTo>
                  <a:pt x="10654" y="8973"/>
                </a:lnTo>
                <a:lnTo>
                  <a:pt x="10649" y="8980"/>
                </a:lnTo>
                <a:lnTo>
                  <a:pt x="10644" y="8988"/>
                </a:lnTo>
                <a:lnTo>
                  <a:pt x="10638" y="8995"/>
                </a:lnTo>
                <a:lnTo>
                  <a:pt x="10633" y="9001"/>
                </a:lnTo>
                <a:lnTo>
                  <a:pt x="10620" y="9013"/>
                </a:lnTo>
                <a:lnTo>
                  <a:pt x="10607" y="9024"/>
                </a:lnTo>
                <a:lnTo>
                  <a:pt x="10578" y="9045"/>
                </a:lnTo>
                <a:lnTo>
                  <a:pt x="10551" y="9067"/>
                </a:lnTo>
                <a:lnTo>
                  <a:pt x="10538" y="9079"/>
                </a:lnTo>
                <a:lnTo>
                  <a:pt x="10526" y="9092"/>
                </a:lnTo>
                <a:lnTo>
                  <a:pt x="10521" y="9099"/>
                </a:lnTo>
                <a:lnTo>
                  <a:pt x="10515" y="9106"/>
                </a:lnTo>
                <a:lnTo>
                  <a:pt x="10511" y="9114"/>
                </a:lnTo>
                <a:lnTo>
                  <a:pt x="10507" y="9122"/>
                </a:lnTo>
                <a:lnTo>
                  <a:pt x="10511" y="9127"/>
                </a:lnTo>
                <a:lnTo>
                  <a:pt x="10516" y="9132"/>
                </a:lnTo>
                <a:lnTo>
                  <a:pt x="10522" y="9138"/>
                </a:lnTo>
                <a:lnTo>
                  <a:pt x="10528" y="9142"/>
                </a:lnTo>
                <a:lnTo>
                  <a:pt x="10539" y="9150"/>
                </a:lnTo>
                <a:lnTo>
                  <a:pt x="10552" y="9160"/>
                </a:lnTo>
                <a:lnTo>
                  <a:pt x="10557" y="9164"/>
                </a:lnTo>
                <a:lnTo>
                  <a:pt x="10561" y="9169"/>
                </a:lnTo>
                <a:lnTo>
                  <a:pt x="10566" y="9175"/>
                </a:lnTo>
                <a:lnTo>
                  <a:pt x="10570" y="9182"/>
                </a:lnTo>
                <a:lnTo>
                  <a:pt x="10572" y="9190"/>
                </a:lnTo>
                <a:lnTo>
                  <a:pt x="10574" y="9198"/>
                </a:lnTo>
                <a:lnTo>
                  <a:pt x="10574" y="9209"/>
                </a:lnTo>
                <a:lnTo>
                  <a:pt x="10573" y="9221"/>
                </a:lnTo>
                <a:lnTo>
                  <a:pt x="10555" y="9219"/>
                </a:lnTo>
                <a:lnTo>
                  <a:pt x="10538" y="9218"/>
                </a:lnTo>
                <a:lnTo>
                  <a:pt x="10523" y="9219"/>
                </a:lnTo>
                <a:lnTo>
                  <a:pt x="10508" y="9222"/>
                </a:lnTo>
                <a:lnTo>
                  <a:pt x="10502" y="9223"/>
                </a:lnTo>
                <a:lnTo>
                  <a:pt x="10495" y="9225"/>
                </a:lnTo>
                <a:lnTo>
                  <a:pt x="10490" y="9228"/>
                </a:lnTo>
                <a:lnTo>
                  <a:pt x="10486" y="9231"/>
                </a:lnTo>
                <a:lnTo>
                  <a:pt x="10482" y="9235"/>
                </a:lnTo>
                <a:lnTo>
                  <a:pt x="10479" y="9240"/>
                </a:lnTo>
                <a:lnTo>
                  <a:pt x="10475" y="9246"/>
                </a:lnTo>
                <a:lnTo>
                  <a:pt x="10474" y="9253"/>
                </a:lnTo>
                <a:lnTo>
                  <a:pt x="10484" y="9256"/>
                </a:lnTo>
                <a:lnTo>
                  <a:pt x="10491" y="9260"/>
                </a:lnTo>
                <a:lnTo>
                  <a:pt x="10498" y="9266"/>
                </a:lnTo>
                <a:lnTo>
                  <a:pt x="10505" y="9272"/>
                </a:lnTo>
                <a:lnTo>
                  <a:pt x="10512" y="9277"/>
                </a:lnTo>
                <a:lnTo>
                  <a:pt x="10519" y="9281"/>
                </a:lnTo>
                <a:lnTo>
                  <a:pt x="10524" y="9283"/>
                </a:lnTo>
                <a:lnTo>
                  <a:pt x="10529" y="9284"/>
                </a:lnTo>
                <a:lnTo>
                  <a:pt x="10534" y="9286"/>
                </a:lnTo>
                <a:lnTo>
                  <a:pt x="10539" y="9286"/>
                </a:lnTo>
                <a:lnTo>
                  <a:pt x="10542" y="9279"/>
                </a:lnTo>
                <a:lnTo>
                  <a:pt x="10544" y="9274"/>
                </a:lnTo>
                <a:lnTo>
                  <a:pt x="10546" y="9270"/>
                </a:lnTo>
                <a:lnTo>
                  <a:pt x="10548" y="9268"/>
                </a:lnTo>
                <a:lnTo>
                  <a:pt x="10550" y="9266"/>
                </a:lnTo>
                <a:lnTo>
                  <a:pt x="10553" y="9265"/>
                </a:lnTo>
                <a:lnTo>
                  <a:pt x="10556" y="9265"/>
                </a:lnTo>
                <a:lnTo>
                  <a:pt x="10558" y="9265"/>
                </a:lnTo>
                <a:lnTo>
                  <a:pt x="10564" y="9268"/>
                </a:lnTo>
                <a:lnTo>
                  <a:pt x="10569" y="9273"/>
                </a:lnTo>
                <a:lnTo>
                  <a:pt x="10572" y="9279"/>
                </a:lnTo>
                <a:lnTo>
                  <a:pt x="10573" y="9286"/>
                </a:lnTo>
                <a:lnTo>
                  <a:pt x="10577" y="9284"/>
                </a:lnTo>
                <a:lnTo>
                  <a:pt x="10580" y="9283"/>
                </a:lnTo>
                <a:lnTo>
                  <a:pt x="10583" y="9281"/>
                </a:lnTo>
                <a:lnTo>
                  <a:pt x="10587" y="9279"/>
                </a:lnTo>
                <a:lnTo>
                  <a:pt x="10592" y="9274"/>
                </a:lnTo>
                <a:lnTo>
                  <a:pt x="10595" y="9267"/>
                </a:lnTo>
                <a:lnTo>
                  <a:pt x="10600" y="9251"/>
                </a:lnTo>
                <a:lnTo>
                  <a:pt x="10602" y="9234"/>
                </a:lnTo>
                <a:lnTo>
                  <a:pt x="10604" y="9225"/>
                </a:lnTo>
                <a:lnTo>
                  <a:pt x="10607" y="9216"/>
                </a:lnTo>
                <a:lnTo>
                  <a:pt x="10609" y="9209"/>
                </a:lnTo>
                <a:lnTo>
                  <a:pt x="10612" y="9202"/>
                </a:lnTo>
                <a:lnTo>
                  <a:pt x="10616" y="9195"/>
                </a:lnTo>
                <a:lnTo>
                  <a:pt x="10622" y="9191"/>
                </a:lnTo>
                <a:lnTo>
                  <a:pt x="10625" y="9190"/>
                </a:lnTo>
                <a:lnTo>
                  <a:pt x="10630" y="9188"/>
                </a:lnTo>
                <a:lnTo>
                  <a:pt x="10634" y="9188"/>
                </a:lnTo>
                <a:lnTo>
                  <a:pt x="10638" y="9187"/>
                </a:lnTo>
                <a:lnTo>
                  <a:pt x="10637" y="9196"/>
                </a:lnTo>
                <a:lnTo>
                  <a:pt x="10638" y="9204"/>
                </a:lnTo>
                <a:lnTo>
                  <a:pt x="10641" y="9209"/>
                </a:lnTo>
                <a:lnTo>
                  <a:pt x="10645" y="9213"/>
                </a:lnTo>
                <a:lnTo>
                  <a:pt x="10651" y="9216"/>
                </a:lnTo>
                <a:lnTo>
                  <a:pt x="10657" y="9218"/>
                </a:lnTo>
                <a:lnTo>
                  <a:pt x="10663" y="9219"/>
                </a:lnTo>
                <a:lnTo>
                  <a:pt x="10671" y="9221"/>
                </a:lnTo>
                <a:lnTo>
                  <a:pt x="10680" y="9218"/>
                </a:lnTo>
                <a:lnTo>
                  <a:pt x="10687" y="9219"/>
                </a:lnTo>
                <a:lnTo>
                  <a:pt x="10694" y="9223"/>
                </a:lnTo>
                <a:lnTo>
                  <a:pt x="10697" y="9227"/>
                </a:lnTo>
                <a:lnTo>
                  <a:pt x="10700" y="9232"/>
                </a:lnTo>
                <a:lnTo>
                  <a:pt x="10702" y="9238"/>
                </a:lnTo>
                <a:lnTo>
                  <a:pt x="10703" y="9246"/>
                </a:lnTo>
                <a:lnTo>
                  <a:pt x="10704" y="9253"/>
                </a:lnTo>
                <a:lnTo>
                  <a:pt x="10678" y="9262"/>
                </a:lnTo>
                <a:lnTo>
                  <a:pt x="10659" y="9271"/>
                </a:lnTo>
                <a:lnTo>
                  <a:pt x="10646" y="9277"/>
                </a:lnTo>
                <a:lnTo>
                  <a:pt x="10639" y="9281"/>
                </a:lnTo>
                <a:lnTo>
                  <a:pt x="10637" y="9283"/>
                </a:lnTo>
                <a:lnTo>
                  <a:pt x="10637" y="9286"/>
                </a:lnTo>
                <a:lnTo>
                  <a:pt x="10637" y="9287"/>
                </a:lnTo>
                <a:lnTo>
                  <a:pt x="10638" y="9288"/>
                </a:lnTo>
                <a:lnTo>
                  <a:pt x="10644" y="9290"/>
                </a:lnTo>
                <a:lnTo>
                  <a:pt x="10652" y="9292"/>
                </a:lnTo>
                <a:lnTo>
                  <a:pt x="10675" y="9295"/>
                </a:lnTo>
                <a:lnTo>
                  <a:pt x="10699" y="9299"/>
                </a:lnTo>
                <a:lnTo>
                  <a:pt x="10711" y="9302"/>
                </a:lnTo>
                <a:lnTo>
                  <a:pt x="10722" y="9305"/>
                </a:lnTo>
                <a:lnTo>
                  <a:pt x="10726" y="9309"/>
                </a:lnTo>
                <a:lnTo>
                  <a:pt x="10730" y="9312"/>
                </a:lnTo>
                <a:lnTo>
                  <a:pt x="10735" y="9315"/>
                </a:lnTo>
                <a:lnTo>
                  <a:pt x="10737" y="9318"/>
                </a:lnTo>
                <a:lnTo>
                  <a:pt x="10729" y="9329"/>
                </a:lnTo>
                <a:lnTo>
                  <a:pt x="10722" y="9338"/>
                </a:lnTo>
                <a:lnTo>
                  <a:pt x="10715" y="9346"/>
                </a:lnTo>
                <a:lnTo>
                  <a:pt x="10707" y="9354"/>
                </a:lnTo>
                <a:lnTo>
                  <a:pt x="10700" y="9360"/>
                </a:lnTo>
                <a:lnTo>
                  <a:pt x="10693" y="9365"/>
                </a:lnTo>
                <a:lnTo>
                  <a:pt x="10685" y="9369"/>
                </a:lnTo>
                <a:lnTo>
                  <a:pt x="10678" y="9374"/>
                </a:lnTo>
                <a:lnTo>
                  <a:pt x="10662" y="9380"/>
                </a:lnTo>
                <a:lnTo>
                  <a:pt x="10647" y="9384"/>
                </a:lnTo>
                <a:lnTo>
                  <a:pt x="10633" y="9386"/>
                </a:lnTo>
                <a:lnTo>
                  <a:pt x="10617" y="9388"/>
                </a:lnTo>
                <a:lnTo>
                  <a:pt x="10602" y="9390"/>
                </a:lnTo>
                <a:lnTo>
                  <a:pt x="10588" y="9392"/>
                </a:lnTo>
                <a:lnTo>
                  <a:pt x="10573" y="9396"/>
                </a:lnTo>
                <a:lnTo>
                  <a:pt x="10559" y="9401"/>
                </a:lnTo>
                <a:lnTo>
                  <a:pt x="10552" y="9404"/>
                </a:lnTo>
                <a:lnTo>
                  <a:pt x="10546" y="9408"/>
                </a:lnTo>
                <a:lnTo>
                  <a:pt x="10538" y="9413"/>
                </a:lnTo>
                <a:lnTo>
                  <a:pt x="10532" y="9419"/>
                </a:lnTo>
                <a:lnTo>
                  <a:pt x="10526" y="9425"/>
                </a:lnTo>
                <a:lnTo>
                  <a:pt x="10519" y="9432"/>
                </a:lnTo>
                <a:lnTo>
                  <a:pt x="10513" y="9440"/>
                </a:lnTo>
                <a:lnTo>
                  <a:pt x="10507" y="9449"/>
                </a:lnTo>
                <a:lnTo>
                  <a:pt x="10523" y="9446"/>
                </a:lnTo>
                <a:lnTo>
                  <a:pt x="10536" y="9446"/>
                </a:lnTo>
                <a:lnTo>
                  <a:pt x="10547" y="9447"/>
                </a:lnTo>
                <a:lnTo>
                  <a:pt x="10556" y="9450"/>
                </a:lnTo>
                <a:lnTo>
                  <a:pt x="10564" y="9454"/>
                </a:lnTo>
                <a:lnTo>
                  <a:pt x="10571" y="9460"/>
                </a:lnTo>
                <a:lnTo>
                  <a:pt x="10576" y="9466"/>
                </a:lnTo>
                <a:lnTo>
                  <a:pt x="10581" y="9473"/>
                </a:lnTo>
                <a:lnTo>
                  <a:pt x="10592" y="9488"/>
                </a:lnTo>
                <a:lnTo>
                  <a:pt x="10602" y="9502"/>
                </a:lnTo>
                <a:lnTo>
                  <a:pt x="10610" y="9507"/>
                </a:lnTo>
                <a:lnTo>
                  <a:pt x="10618" y="9511"/>
                </a:lnTo>
                <a:lnTo>
                  <a:pt x="10628" y="9514"/>
                </a:lnTo>
                <a:lnTo>
                  <a:pt x="10638" y="9515"/>
                </a:lnTo>
                <a:lnTo>
                  <a:pt x="10637" y="9505"/>
                </a:lnTo>
                <a:lnTo>
                  <a:pt x="10636" y="9496"/>
                </a:lnTo>
                <a:lnTo>
                  <a:pt x="10636" y="9489"/>
                </a:lnTo>
                <a:lnTo>
                  <a:pt x="10638" y="9482"/>
                </a:lnTo>
                <a:lnTo>
                  <a:pt x="10640" y="9476"/>
                </a:lnTo>
                <a:lnTo>
                  <a:pt x="10643" y="9471"/>
                </a:lnTo>
                <a:lnTo>
                  <a:pt x="10647" y="9467"/>
                </a:lnTo>
                <a:lnTo>
                  <a:pt x="10652" y="9463"/>
                </a:lnTo>
                <a:lnTo>
                  <a:pt x="10657" y="9460"/>
                </a:lnTo>
                <a:lnTo>
                  <a:pt x="10662" y="9457"/>
                </a:lnTo>
                <a:lnTo>
                  <a:pt x="10668" y="9455"/>
                </a:lnTo>
                <a:lnTo>
                  <a:pt x="10675" y="9453"/>
                </a:lnTo>
                <a:lnTo>
                  <a:pt x="10689" y="9451"/>
                </a:lnTo>
                <a:lnTo>
                  <a:pt x="10704" y="9449"/>
                </a:lnTo>
                <a:lnTo>
                  <a:pt x="10696" y="9463"/>
                </a:lnTo>
                <a:lnTo>
                  <a:pt x="10688" y="9475"/>
                </a:lnTo>
                <a:lnTo>
                  <a:pt x="10683" y="9486"/>
                </a:lnTo>
                <a:lnTo>
                  <a:pt x="10680" y="9495"/>
                </a:lnTo>
                <a:lnTo>
                  <a:pt x="10677" y="9504"/>
                </a:lnTo>
                <a:lnTo>
                  <a:pt x="10676" y="9511"/>
                </a:lnTo>
                <a:lnTo>
                  <a:pt x="10676" y="9517"/>
                </a:lnTo>
                <a:lnTo>
                  <a:pt x="10677" y="9522"/>
                </a:lnTo>
                <a:lnTo>
                  <a:pt x="10678" y="9527"/>
                </a:lnTo>
                <a:lnTo>
                  <a:pt x="10681" y="9531"/>
                </a:lnTo>
                <a:lnTo>
                  <a:pt x="10685" y="9534"/>
                </a:lnTo>
                <a:lnTo>
                  <a:pt x="10689" y="9536"/>
                </a:lnTo>
                <a:lnTo>
                  <a:pt x="10701" y="9540"/>
                </a:lnTo>
                <a:lnTo>
                  <a:pt x="10715" y="9542"/>
                </a:lnTo>
                <a:lnTo>
                  <a:pt x="10746" y="9544"/>
                </a:lnTo>
                <a:lnTo>
                  <a:pt x="10780" y="9548"/>
                </a:lnTo>
                <a:lnTo>
                  <a:pt x="10788" y="9550"/>
                </a:lnTo>
                <a:lnTo>
                  <a:pt x="10795" y="9552"/>
                </a:lnTo>
                <a:lnTo>
                  <a:pt x="10804" y="9555"/>
                </a:lnTo>
                <a:lnTo>
                  <a:pt x="10811" y="9558"/>
                </a:lnTo>
                <a:lnTo>
                  <a:pt x="10817" y="9562"/>
                </a:lnTo>
                <a:lnTo>
                  <a:pt x="10824" y="9568"/>
                </a:lnTo>
                <a:lnTo>
                  <a:pt x="10830" y="9574"/>
                </a:lnTo>
                <a:lnTo>
                  <a:pt x="10835" y="9580"/>
                </a:lnTo>
                <a:lnTo>
                  <a:pt x="10828" y="9590"/>
                </a:lnTo>
                <a:lnTo>
                  <a:pt x="10821" y="9597"/>
                </a:lnTo>
                <a:lnTo>
                  <a:pt x="10812" y="9603"/>
                </a:lnTo>
                <a:lnTo>
                  <a:pt x="10804" y="9608"/>
                </a:lnTo>
                <a:lnTo>
                  <a:pt x="10794" y="9612"/>
                </a:lnTo>
                <a:lnTo>
                  <a:pt x="10786" y="9615"/>
                </a:lnTo>
                <a:lnTo>
                  <a:pt x="10777" y="9616"/>
                </a:lnTo>
                <a:lnTo>
                  <a:pt x="10766" y="9616"/>
                </a:lnTo>
                <a:lnTo>
                  <a:pt x="10757" y="9616"/>
                </a:lnTo>
                <a:lnTo>
                  <a:pt x="10746" y="9615"/>
                </a:lnTo>
                <a:lnTo>
                  <a:pt x="10736" y="9613"/>
                </a:lnTo>
                <a:lnTo>
                  <a:pt x="10725" y="9611"/>
                </a:lnTo>
                <a:lnTo>
                  <a:pt x="10704" y="9604"/>
                </a:lnTo>
                <a:lnTo>
                  <a:pt x="10683" y="9598"/>
                </a:lnTo>
                <a:lnTo>
                  <a:pt x="10662" y="9592"/>
                </a:lnTo>
                <a:lnTo>
                  <a:pt x="10641" y="9585"/>
                </a:lnTo>
                <a:lnTo>
                  <a:pt x="10632" y="9583"/>
                </a:lnTo>
                <a:lnTo>
                  <a:pt x="10621" y="9581"/>
                </a:lnTo>
                <a:lnTo>
                  <a:pt x="10612" y="9580"/>
                </a:lnTo>
                <a:lnTo>
                  <a:pt x="10602" y="9579"/>
                </a:lnTo>
                <a:lnTo>
                  <a:pt x="10593" y="9580"/>
                </a:lnTo>
                <a:lnTo>
                  <a:pt x="10585" y="9581"/>
                </a:lnTo>
                <a:lnTo>
                  <a:pt x="10576" y="9583"/>
                </a:lnTo>
                <a:lnTo>
                  <a:pt x="10568" y="9586"/>
                </a:lnTo>
                <a:lnTo>
                  <a:pt x="10560" y="9591"/>
                </a:lnTo>
                <a:lnTo>
                  <a:pt x="10553" y="9597"/>
                </a:lnTo>
                <a:lnTo>
                  <a:pt x="10546" y="9604"/>
                </a:lnTo>
                <a:lnTo>
                  <a:pt x="10539" y="9614"/>
                </a:lnTo>
                <a:lnTo>
                  <a:pt x="10565" y="9622"/>
                </a:lnTo>
                <a:lnTo>
                  <a:pt x="10588" y="9632"/>
                </a:lnTo>
                <a:lnTo>
                  <a:pt x="10610" y="9642"/>
                </a:lnTo>
                <a:lnTo>
                  <a:pt x="10631" y="9655"/>
                </a:lnTo>
                <a:lnTo>
                  <a:pt x="10651" y="9667"/>
                </a:lnTo>
                <a:lnTo>
                  <a:pt x="10671" y="9680"/>
                </a:lnTo>
                <a:lnTo>
                  <a:pt x="10689" y="9693"/>
                </a:lnTo>
                <a:lnTo>
                  <a:pt x="10708" y="9708"/>
                </a:lnTo>
                <a:lnTo>
                  <a:pt x="10745" y="9735"/>
                </a:lnTo>
                <a:lnTo>
                  <a:pt x="10784" y="9763"/>
                </a:lnTo>
                <a:lnTo>
                  <a:pt x="10804" y="9776"/>
                </a:lnTo>
                <a:lnTo>
                  <a:pt x="10824" y="9789"/>
                </a:lnTo>
                <a:lnTo>
                  <a:pt x="10846" y="9799"/>
                </a:lnTo>
                <a:lnTo>
                  <a:pt x="10868" y="9810"/>
                </a:lnTo>
                <a:lnTo>
                  <a:pt x="10857" y="9819"/>
                </a:lnTo>
                <a:lnTo>
                  <a:pt x="10847" y="9830"/>
                </a:lnTo>
                <a:lnTo>
                  <a:pt x="10837" y="9841"/>
                </a:lnTo>
                <a:lnTo>
                  <a:pt x="10830" y="9854"/>
                </a:lnTo>
                <a:lnTo>
                  <a:pt x="10822" y="9866"/>
                </a:lnTo>
                <a:lnTo>
                  <a:pt x="10815" y="9880"/>
                </a:lnTo>
                <a:lnTo>
                  <a:pt x="10808" y="9894"/>
                </a:lnTo>
                <a:lnTo>
                  <a:pt x="10803" y="9908"/>
                </a:lnTo>
                <a:lnTo>
                  <a:pt x="10809" y="9909"/>
                </a:lnTo>
                <a:lnTo>
                  <a:pt x="10813" y="9911"/>
                </a:lnTo>
                <a:lnTo>
                  <a:pt x="10817" y="9914"/>
                </a:lnTo>
                <a:lnTo>
                  <a:pt x="10821" y="9917"/>
                </a:lnTo>
                <a:lnTo>
                  <a:pt x="10823" y="9919"/>
                </a:lnTo>
                <a:lnTo>
                  <a:pt x="10824" y="9922"/>
                </a:lnTo>
                <a:lnTo>
                  <a:pt x="10824" y="9924"/>
                </a:lnTo>
                <a:lnTo>
                  <a:pt x="10823" y="9927"/>
                </a:lnTo>
                <a:lnTo>
                  <a:pt x="10821" y="9932"/>
                </a:lnTo>
                <a:lnTo>
                  <a:pt x="10815" y="9937"/>
                </a:lnTo>
                <a:lnTo>
                  <a:pt x="10809" y="9940"/>
                </a:lnTo>
                <a:lnTo>
                  <a:pt x="10803" y="9941"/>
                </a:lnTo>
                <a:lnTo>
                  <a:pt x="10803" y="9966"/>
                </a:lnTo>
                <a:lnTo>
                  <a:pt x="10803" y="9990"/>
                </a:lnTo>
                <a:lnTo>
                  <a:pt x="10803" y="10015"/>
                </a:lnTo>
                <a:lnTo>
                  <a:pt x="10803" y="10039"/>
                </a:lnTo>
                <a:lnTo>
                  <a:pt x="10787" y="10036"/>
                </a:lnTo>
                <a:lnTo>
                  <a:pt x="10773" y="10035"/>
                </a:lnTo>
                <a:lnTo>
                  <a:pt x="10763" y="10037"/>
                </a:lnTo>
                <a:lnTo>
                  <a:pt x="10753" y="10039"/>
                </a:lnTo>
                <a:lnTo>
                  <a:pt x="10745" y="10045"/>
                </a:lnTo>
                <a:lnTo>
                  <a:pt x="10739" y="10050"/>
                </a:lnTo>
                <a:lnTo>
                  <a:pt x="10732" y="10056"/>
                </a:lnTo>
                <a:lnTo>
                  <a:pt x="10727" y="10064"/>
                </a:lnTo>
                <a:lnTo>
                  <a:pt x="10718" y="10078"/>
                </a:lnTo>
                <a:lnTo>
                  <a:pt x="10706" y="10092"/>
                </a:lnTo>
                <a:lnTo>
                  <a:pt x="10700" y="10097"/>
                </a:lnTo>
                <a:lnTo>
                  <a:pt x="10692" y="10101"/>
                </a:lnTo>
                <a:lnTo>
                  <a:pt x="10682" y="10104"/>
                </a:lnTo>
                <a:lnTo>
                  <a:pt x="10671" y="10105"/>
                </a:lnTo>
                <a:lnTo>
                  <a:pt x="10673" y="10092"/>
                </a:lnTo>
                <a:lnTo>
                  <a:pt x="10672" y="10080"/>
                </a:lnTo>
                <a:lnTo>
                  <a:pt x="10670" y="10070"/>
                </a:lnTo>
                <a:lnTo>
                  <a:pt x="10666" y="10060"/>
                </a:lnTo>
                <a:lnTo>
                  <a:pt x="10661" y="10053"/>
                </a:lnTo>
                <a:lnTo>
                  <a:pt x="10655" y="10048"/>
                </a:lnTo>
                <a:lnTo>
                  <a:pt x="10647" y="10043"/>
                </a:lnTo>
                <a:lnTo>
                  <a:pt x="10638" y="10039"/>
                </a:lnTo>
                <a:lnTo>
                  <a:pt x="10634" y="10051"/>
                </a:lnTo>
                <a:lnTo>
                  <a:pt x="10628" y="10062"/>
                </a:lnTo>
                <a:lnTo>
                  <a:pt x="10621" y="10072"/>
                </a:lnTo>
                <a:lnTo>
                  <a:pt x="10614" y="10080"/>
                </a:lnTo>
                <a:lnTo>
                  <a:pt x="10606" y="10089"/>
                </a:lnTo>
                <a:lnTo>
                  <a:pt x="10597" y="10096"/>
                </a:lnTo>
                <a:lnTo>
                  <a:pt x="10587" y="10103"/>
                </a:lnTo>
                <a:lnTo>
                  <a:pt x="10576" y="10109"/>
                </a:lnTo>
                <a:lnTo>
                  <a:pt x="10566" y="10114"/>
                </a:lnTo>
                <a:lnTo>
                  <a:pt x="10554" y="10119"/>
                </a:lnTo>
                <a:lnTo>
                  <a:pt x="10542" y="10123"/>
                </a:lnTo>
                <a:lnTo>
                  <a:pt x="10529" y="10127"/>
                </a:lnTo>
                <a:lnTo>
                  <a:pt x="10503" y="10134"/>
                </a:lnTo>
                <a:lnTo>
                  <a:pt x="10474" y="10138"/>
                </a:lnTo>
                <a:lnTo>
                  <a:pt x="10472" y="10144"/>
                </a:lnTo>
                <a:lnTo>
                  <a:pt x="10470" y="10151"/>
                </a:lnTo>
                <a:lnTo>
                  <a:pt x="10467" y="10155"/>
                </a:lnTo>
                <a:lnTo>
                  <a:pt x="10462" y="10159"/>
                </a:lnTo>
                <a:lnTo>
                  <a:pt x="10457" y="10162"/>
                </a:lnTo>
                <a:lnTo>
                  <a:pt x="10451" y="10164"/>
                </a:lnTo>
                <a:lnTo>
                  <a:pt x="10445" y="10165"/>
                </a:lnTo>
                <a:lnTo>
                  <a:pt x="10438" y="10167"/>
                </a:lnTo>
                <a:lnTo>
                  <a:pt x="10407" y="10168"/>
                </a:lnTo>
                <a:lnTo>
                  <a:pt x="10376" y="10170"/>
                </a:lnTo>
                <a:lnTo>
                  <a:pt x="10373" y="10186"/>
                </a:lnTo>
                <a:lnTo>
                  <a:pt x="10372" y="10200"/>
                </a:lnTo>
                <a:lnTo>
                  <a:pt x="10373" y="10210"/>
                </a:lnTo>
                <a:lnTo>
                  <a:pt x="10376" y="10220"/>
                </a:lnTo>
                <a:lnTo>
                  <a:pt x="10380" y="10228"/>
                </a:lnTo>
                <a:lnTo>
                  <a:pt x="10386" y="10234"/>
                </a:lnTo>
                <a:lnTo>
                  <a:pt x="10393" y="10240"/>
                </a:lnTo>
                <a:lnTo>
                  <a:pt x="10400" y="10245"/>
                </a:lnTo>
                <a:lnTo>
                  <a:pt x="10415" y="10255"/>
                </a:lnTo>
                <a:lnTo>
                  <a:pt x="10427" y="10267"/>
                </a:lnTo>
                <a:lnTo>
                  <a:pt x="10433" y="10273"/>
                </a:lnTo>
                <a:lnTo>
                  <a:pt x="10438" y="10282"/>
                </a:lnTo>
                <a:lnTo>
                  <a:pt x="10441" y="10291"/>
                </a:lnTo>
                <a:lnTo>
                  <a:pt x="10442" y="10302"/>
                </a:lnTo>
                <a:lnTo>
                  <a:pt x="10430" y="10303"/>
                </a:lnTo>
                <a:lnTo>
                  <a:pt x="10421" y="10306"/>
                </a:lnTo>
                <a:lnTo>
                  <a:pt x="10412" y="10310"/>
                </a:lnTo>
                <a:lnTo>
                  <a:pt x="10406" y="10316"/>
                </a:lnTo>
                <a:lnTo>
                  <a:pt x="10395" y="10329"/>
                </a:lnTo>
                <a:lnTo>
                  <a:pt x="10385" y="10343"/>
                </a:lnTo>
                <a:lnTo>
                  <a:pt x="10380" y="10351"/>
                </a:lnTo>
                <a:lnTo>
                  <a:pt x="10374" y="10357"/>
                </a:lnTo>
                <a:lnTo>
                  <a:pt x="10367" y="10363"/>
                </a:lnTo>
                <a:lnTo>
                  <a:pt x="10359" y="10368"/>
                </a:lnTo>
                <a:lnTo>
                  <a:pt x="10351" y="10371"/>
                </a:lnTo>
                <a:lnTo>
                  <a:pt x="10339" y="10372"/>
                </a:lnTo>
                <a:lnTo>
                  <a:pt x="10325" y="10371"/>
                </a:lnTo>
                <a:lnTo>
                  <a:pt x="10311" y="10368"/>
                </a:lnTo>
                <a:lnTo>
                  <a:pt x="10316" y="10351"/>
                </a:lnTo>
                <a:lnTo>
                  <a:pt x="10320" y="10335"/>
                </a:lnTo>
                <a:lnTo>
                  <a:pt x="10324" y="10320"/>
                </a:lnTo>
                <a:lnTo>
                  <a:pt x="10327" y="10308"/>
                </a:lnTo>
                <a:lnTo>
                  <a:pt x="10330" y="10295"/>
                </a:lnTo>
                <a:lnTo>
                  <a:pt x="10331" y="10284"/>
                </a:lnTo>
                <a:lnTo>
                  <a:pt x="10331" y="10272"/>
                </a:lnTo>
                <a:lnTo>
                  <a:pt x="10331" y="10263"/>
                </a:lnTo>
                <a:lnTo>
                  <a:pt x="10330" y="10253"/>
                </a:lnTo>
                <a:lnTo>
                  <a:pt x="10329" y="10245"/>
                </a:lnTo>
                <a:lnTo>
                  <a:pt x="10326" y="10238"/>
                </a:lnTo>
                <a:lnTo>
                  <a:pt x="10323" y="10230"/>
                </a:lnTo>
                <a:lnTo>
                  <a:pt x="10319" y="10224"/>
                </a:lnTo>
                <a:lnTo>
                  <a:pt x="10315" y="10218"/>
                </a:lnTo>
                <a:lnTo>
                  <a:pt x="10311" y="10212"/>
                </a:lnTo>
                <a:lnTo>
                  <a:pt x="10305" y="10208"/>
                </a:lnTo>
                <a:lnTo>
                  <a:pt x="10300" y="10204"/>
                </a:lnTo>
                <a:lnTo>
                  <a:pt x="10294" y="10200"/>
                </a:lnTo>
                <a:lnTo>
                  <a:pt x="10288" y="10197"/>
                </a:lnTo>
                <a:lnTo>
                  <a:pt x="10280" y="10194"/>
                </a:lnTo>
                <a:lnTo>
                  <a:pt x="10266" y="10188"/>
                </a:lnTo>
                <a:lnTo>
                  <a:pt x="10250" y="10184"/>
                </a:lnTo>
                <a:lnTo>
                  <a:pt x="10215" y="10178"/>
                </a:lnTo>
                <a:lnTo>
                  <a:pt x="10180" y="10170"/>
                </a:lnTo>
                <a:lnTo>
                  <a:pt x="10202" y="10161"/>
                </a:lnTo>
                <a:lnTo>
                  <a:pt x="10225" y="10151"/>
                </a:lnTo>
                <a:lnTo>
                  <a:pt x="10248" y="10141"/>
                </a:lnTo>
                <a:lnTo>
                  <a:pt x="10272" y="10132"/>
                </a:lnTo>
                <a:lnTo>
                  <a:pt x="10296" y="10123"/>
                </a:lnTo>
                <a:lnTo>
                  <a:pt x="10321" y="10116"/>
                </a:lnTo>
                <a:lnTo>
                  <a:pt x="10347" y="10110"/>
                </a:lnTo>
                <a:lnTo>
                  <a:pt x="10376" y="10105"/>
                </a:lnTo>
                <a:lnTo>
                  <a:pt x="10377" y="10099"/>
                </a:lnTo>
                <a:lnTo>
                  <a:pt x="10378" y="10095"/>
                </a:lnTo>
                <a:lnTo>
                  <a:pt x="10380" y="10091"/>
                </a:lnTo>
                <a:lnTo>
                  <a:pt x="10383" y="10088"/>
                </a:lnTo>
                <a:lnTo>
                  <a:pt x="10386" y="10084"/>
                </a:lnTo>
                <a:lnTo>
                  <a:pt x="10390" y="10082"/>
                </a:lnTo>
                <a:lnTo>
                  <a:pt x="10395" y="10081"/>
                </a:lnTo>
                <a:lnTo>
                  <a:pt x="10400" y="10079"/>
                </a:lnTo>
                <a:lnTo>
                  <a:pt x="10421" y="10076"/>
                </a:lnTo>
                <a:lnTo>
                  <a:pt x="10442" y="10072"/>
                </a:lnTo>
                <a:lnTo>
                  <a:pt x="10444" y="10040"/>
                </a:lnTo>
                <a:lnTo>
                  <a:pt x="10445" y="10011"/>
                </a:lnTo>
                <a:lnTo>
                  <a:pt x="10445" y="9997"/>
                </a:lnTo>
                <a:lnTo>
                  <a:pt x="10443" y="9985"/>
                </a:lnTo>
                <a:lnTo>
                  <a:pt x="10441" y="9973"/>
                </a:lnTo>
                <a:lnTo>
                  <a:pt x="10437" y="9963"/>
                </a:lnTo>
                <a:lnTo>
                  <a:pt x="10434" y="9958"/>
                </a:lnTo>
                <a:lnTo>
                  <a:pt x="10431" y="9953"/>
                </a:lnTo>
                <a:lnTo>
                  <a:pt x="10428" y="9949"/>
                </a:lnTo>
                <a:lnTo>
                  <a:pt x="10425" y="9946"/>
                </a:lnTo>
                <a:lnTo>
                  <a:pt x="10421" y="9943"/>
                </a:lnTo>
                <a:lnTo>
                  <a:pt x="10417" y="9940"/>
                </a:lnTo>
                <a:lnTo>
                  <a:pt x="10411" y="9938"/>
                </a:lnTo>
                <a:lnTo>
                  <a:pt x="10406" y="9936"/>
                </a:lnTo>
                <a:lnTo>
                  <a:pt x="10400" y="9935"/>
                </a:lnTo>
                <a:lnTo>
                  <a:pt x="10394" y="9933"/>
                </a:lnTo>
                <a:lnTo>
                  <a:pt x="10386" y="9933"/>
                </a:lnTo>
                <a:lnTo>
                  <a:pt x="10379" y="9933"/>
                </a:lnTo>
                <a:lnTo>
                  <a:pt x="10362" y="9937"/>
                </a:lnTo>
                <a:lnTo>
                  <a:pt x="10343" y="9941"/>
                </a:lnTo>
                <a:lnTo>
                  <a:pt x="10350" y="9950"/>
                </a:lnTo>
                <a:lnTo>
                  <a:pt x="10356" y="9959"/>
                </a:lnTo>
                <a:lnTo>
                  <a:pt x="10360" y="9967"/>
                </a:lnTo>
                <a:lnTo>
                  <a:pt x="10364" y="9975"/>
                </a:lnTo>
                <a:lnTo>
                  <a:pt x="10367" y="9984"/>
                </a:lnTo>
                <a:lnTo>
                  <a:pt x="10369" y="9991"/>
                </a:lnTo>
                <a:lnTo>
                  <a:pt x="10372" y="10000"/>
                </a:lnTo>
                <a:lnTo>
                  <a:pt x="10372" y="10007"/>
                </a:lnTo>
                <a:lnTo>
                  <a:pt x="10372" y="10014"/>
                </a:lnTo>
                <a:lnTo>
                  <a:pt x="10369" y="10023"/>
                </a:lnTo>
                <a:lnTo>
                  <a:pt x="10367" y="10030"/>
                </a:lnTo>
                <a:lnTo>
                  <a:pt x="10364" y="10038"/>
                </a:lnTo>
                <a:lnTo>
                  <a:pt x="10360" y="10047"/>
                </a:lnTo>
                <a:lnTo>
                  <a:pt x="10356" y="10055"/>
                </a:lnTo>
                <a:lnTo>
                  <a:pt x="10350" y="10064"/>
                </a:lnTo>
                <a:lnTo>
                  <a:pt x="10343" y="10072"/>
                </a:lnTo>
                <a:lnTo>
                  <a:pt x="10313" y="10077"/>
                </a:lnTo>
                <a:lnTo>
                  <a:pt x="10282" y="10081"/>
                </a:lnTo>
                <a:lnTo>
                  <a:pt x="10253" y="10088"/>
                </a:lnTo>
                <a:lnTo>
                  <a:pt x="10225" y="10093"/>
                </a:lnTo>
                <a:lnTo>
                  <a:pt x="10196" y="10100"/>
                </a:lnTo>
                <a:lnTo>
                  <a:pt x="10169" y="10108"/>
                </a:lnTo>
                <a:lnTo>
                  <a:pt x="10143" y="10116"/>
                </a:lnTo>
                <a:lnTo>
                  <a:pt x="10118" y="10126"/>
                </a:lnTo>
                <a:lnTo>
                  <a:pt x="10095" y="10138"/>
                </a:lnTo>
                <a:lnTo>
                  <a:pt x="10073" y="10151"/>
                </a:lnTo>
                <a:lnTo>
                  <a:pt x="10062" y="10158"/>
                </a:lnTo>
                <a:lnTo>
                  <a:pt x="10053" y="10165"/>
                </a:lnTo>
                <a:lnTo>
                  <a:pt x="10043" y="10174"/>
                </a:lnTo>
                <a:lnTo>
                  <a:pt x="10034" y="10182"/>
                </a:lnTo>
                <a:lnTo>
                  <a:pt x="10025" y="10190"/>
                </a:lnTo>
                <a:lnTo>
                  <a:pt x="10018" y="10200"/>
                </a:lnTo>
                <a:lnTo>
                  <a:pt x="10011" y="10210"/>
                </a:lnTo>
                <a:lnTo>
                  <a:pt x="10003" y="10221"/>
                </a:lnTo>
                <a:lnTo>
                  <a:pt x="9997" y="10232"/>
                </a:lnTo>
                <a:lnTo>
                  <a:pt x="9992" y="10244"/>
                </a:lnTo>
                <a:lnTo>
                  <a:pt x="9986" y="10256"/>
                </a:lnTo>
                <a:lnTo>
                  <a:pt x="9982" y="10269"/>
                </a:lnTo>
                <a:lnTo>
                  <a:pt x="9994" y="10267"/>
                </a:lnTo>
                <a:lnTo>
                  <a:pt x="10004" y="10265"/>
                </a:lnTo>
                <a:lnTo>
                  <a:pt x="10014" y="10264"/>
                </a:lnTo>
                <a:lnTo>
                  <a:pt x="10021" y="10264"/>
                </a:lnTo>
                <a:lnTo>
                  <a:pt x="10028" y="10265"/>
                </a:lnTo>
                <a:lnTo>
                  <a:pt x="10034" y="10266"/>
                </a:lnTo>
                <a:lnTo>
                  <a:pt x="10038" y="10268"/>
                </a:lnTo>
                <a:lnTo>
                  <a:pt x="10041" y="10270"/>
                </a:lnTo>
                <a:lnTo>
                  <a:pt x="10043" y="10272"/>
                </a:lnTo>
                <a:lnTo>
                  <a:pt x="10044" y="10275"/>
                </a:lnTo>
                <a:lnTo>
                  <a:pt x="10044" y="10278"/>
                </a:lnTo>
                <a:lnTo>
                  <a:pt x="10044" y="10282"/>
                </a:lnTo>
                <a:lnTo>
                  <a:pt x="10041" y="10288"/>
                </a:lnTo>
                <a:lnTo>
                  <a:pt x="10036" y="10294"/>
                </a:lnTo>
                <a:lnTo>
                  <a:pt x="10028" y="10299"/>
                </a:lnTo>
                <a:lnTo>
                  <a:pt x="10021" y="10304"/>
                </a:lnTo>
                <a:lnTo>
                  <a:pt x="10017" y="10306"/>
                </a:lnTo>
                <a:lnTo>
                  <a:pt x="10013" y="10307"/>
                </a:lnTo>
                <a:lnTo>
                  <a:pt x="10009" y="10307"/>
                </a:lnTo>
                <a:lnTo>
                  <a:pt x="10004" y="10306"/>
                </a:lnTo>
                <a:lnTo>
                  <a:pt x="10000" y="10305"/>
                </a:lnTo>
                <a:lnTo>
                  <a:pt x="9996" y="10303"/>
                </a:lnTo>
                <a:lnTo>
                  <a:pt x="9993" y="10299"/>
                </a:lnTo>
                <a:lnTo>
                  <a:pt x="9990" y="10296"/>
                </a:lnTo>
                <a:lnTo>
                  <a:pt x="9986" y="10291"/>
                </a:lnTo>
                <a:lnTo>
                  <a:pt x="9984" y="10285"/>
                </a:lnTo>
                <a:lnTo>
                  <a:pt x="9983" y="10277"/>
                </a:lnTo>
                <a:lnTo>
                  <a:pt x="9982" y="10269"/>
                </a:lnTo>
                <a:lnTo>
                  <a:pt x="9950" y="10269"/>
                </a:lnTo>
                <a:lnTo>
                  <a:pt x="9916" y="10269"/>
                </a:lnTo>
                <a:lnTo>
                  <a:pt x="9884" y="10269"/>
                </a:lnTo>
                <a:lnTo>
                  <a:pt x="9851" y="10269"/>
                </a:lnTo>
                <a:lnTo>
                  <a:pt x="9847" y="10277"/>
                </a:lnTo>
                <a:lnTo>
                  <a:pt x="9844" y="10283"/>
                </a:lnTo>
                <a:lnTo>
                  <a:pt x="9840" y="10287"/>
                </a:lnTo>
                <a:lnTo>
                  <a:pt x="9836" y="10289"/>
                </a:lnTo>
                <a:lnTo>
                  <a:pt x="9834" y="10290"/>
                </a:lnTo>
                <a:lnTo>
                  <a:pt x="9831" y="10289"/>
                </a:lnTo>
                <a:lnTo>
                  <a:pt x="9830" y="10288"/>
                </a:lnTo>
                <a:lnTo>
                  <a:pt x="9828" y="10286"/>
                </a:lnTo>
                <a:lnTo>
                  <a:pt x="9828" y="10283"/>
                </a:lnTo>
                <a:lnTo>
                  <a:pt x="9828" y="10281"/>
                </a:lnTo>
                <a:lnTo>
                  <a:pt x="9829" y="10277"/>
                </a:lnTo>
                <a:lnTo>
                  <a:pt x="9831" y="10274"/>
                </a:lnTo>
                <a:lnTo>
                  <a:pt x="9834" y="10272"/>
                </a:lnTo>
                <a:lnTo>
                  <a:pt x="9839" y="10270"/>
                </a:lnTo>
                <a:lnTo>
                  <a:pt x="9844" y="10269"/>
                </a:lnTo>
                <a:lnTo>
                  <a:pt x="9851" y="10269"/>
                </a:lnTo>
                <a:lnTo>
                  <a:pt x="9855" y="10263"/>
                </a:lnTo>
                <a:lnTo>
                  <a:pt x="9861" y="10257"/>
                </a:lnTo>
                <a:lnTo>
                  <a:pt x="9866" y="10253"/>
                </a:lnTo>
                <a:lnTo>
                  <a:pt x="9871" y="10249"/>
                </a:lnTo>
                <a:lnTo>
                  <a:pt x="9884" y="10241"/>
                </a:lnTo>
                <a:lnTo>
                  <a:pt x="9895" y="10231"/>
                </a:lnTo>
                <a:lnTo>
                  <a:pt x="9900" y="10227"/>
                </a:lnTo>
                <a:lnTo>
                  <a:pt x="9906" y="10222"/>
                </a:lnTo>
                <a:lnTo>
                  <a:pt x="9910" y="10216"/>
                </a:lnTo>
                <a:lnTo>
                  <a:pt x="9913" y="10208"/>
                </a:lnTo>
                <a:lnTo>
                  <a:pt x="9916" y="10201"/>
                </a:lnTo>
                <a:lnTo>
                  <a:pt x="9917" y="10192"/>
                </a:lnTo>
                <a:lnTo>
                  <a:pt x="9917" y="10182"/>
                </a:lnTo>
                <a:lnTo>
                  <a:pt x="9916" y="10170"/>
                </a:lnTo>
                <a:lnTo>
                  <a:pt x="9906" y="10170"/>
                </a:lnTo>
                <a:lnTo>
                  <a:pt x="9896" y="10170"/>
                </a:lnTo>
                <a:lnTo>
                  <a:pt x="9887" y="10171"/>
                </a:lnTo>
                <a:lnTo>
                  <a:pt x="9877" y="10173"/>
                </a:lnTo>
                <a:lnTo>
                  <a:pt x="9869" y="10175"/>
                </a:lnTo>
                <a:lnTo>
                  <a:pt x="9861" y="10177"/>
                </a:lnTo>
                <a:lnTo>
                  <a:pt x="9853" y="10180"/>
                </a:lnTo>
                <a:lnTo>
                  <a:pt x="9847" y="10183"/>
                </a:lnTo>
                <a:lnTo>
                  <a:pt x="9833" y="10190"/>
                </a:lnTo>
                <a:lnTo>
                  <a:pt x="9821" y="10199"/>
                </a:lnTo>
                <a:lnTo>
                  <a:pt x="9810" y="10207"/>
                </a:lnTo>
                <a:lnTo>
                  <a:pt x="9799" y="10217"/>
                </a:lnTo>
                <a:lnTo>
                  <a:pt x="9788" y="10226"/>
                </a:lnTo>
                <a:lnTo>
                  <a:pt x="9777" y="10235"/>
                </a:lnTo>
                <a:lnTo>
                  <a:pt x="9765" y="10245"/>
                </a:lnTo>
                <a:lnTo>
                  <a:pt x="9752" y="10252"/>
                </a:lnTo>
                <a:lnTo>
                  <a:pt x="9739" y="10260"/>
                </a:lnTo>
                <a:lnTo>
                  <a:pt x="9723" y="10265"/>
                </a:lnTo>
                <a:lnTo>
                  <a:pt x="9715" y="10267"/>
                </a:lnTo>
                <a:lnTo>
                  <a:pt x="9706" y="10268"/>
                </a:lnTo>
                <a:lnTo>
                  <a:pt x="9697" y="10269"/>
                </a:lnTo>
                <a:lnTo>
                  <a:pt x="9687" y="10269"/>
                </a:lnTo>
                <a:lnTo>
                  <a:pt x="9686" y="10252"/>
                </a:lnTo>
                <a:lnTo>
                  <a:pt x="9687" y="10237"/>
                </a:lnTo>
                <a:lnTo>
                  <a:pt x="9691" y="10224"/>
                </a:lnTo>
                <a:lnTo>
                  <a:pt x="9695" y="10211"/>
                </a:lnTo>
                <a:lnTo>
                  <a:pt x="9700" y="10200"/>
                </a:lnTo>
                <a:lnTo>
                  <a:pt x="9706" y="10190"/>
                </a:lnTo>
                <a:lnTo>
                  <a:pt x="9713" y="10180"/>
                </a:lnTo>
                <a:lnTo>
                  <a:pt x="9720" y="10170"/>
                </a:lnTo>
                <a:lnTo>
                  <a:pt x="9726" y="10161"/>
                </a:lnTo>
                <a:lnTo>
                  <a:pt x="9734" y="10152"/>
                </a:lnTo>
                <a:lnTo>
                  <a:pt x="9739" y="10141"/>
                </a:lnTo>
                <a:lnTo>
                  <a:pt x="9745" y="10131"/>
                </a:lnTo>
                <a:lnTo>
                  <a:pt x="9749" y="10118"/>
                </a:lnTo>
                <a:lnTo>
                  <a:pt x="9751" y="10104"/>
                </a:lnTo>
                <a:lnTo>
                  <a:pt x="9754" y="10090"/>
                </a:lnTo>
                <a:lnTo>
                  <a:pt x="9752" y="10072"/>
                </a:lnTo>
                <a:lnTo>
                  <a:pt x="9744" y="10075"/>
                </a:lnTo>
                <a:lnTo>
                  <a:pt x="9737" y="10077"/>
                </a:lnTo>
                <a:lnTo>
                  <a:pt x="9729" y="10080"/>
                </a:lnTo>
                <a:lnTo>
                  <a:pt x="9723" y="10084"/>
                </a:lnTo>
                <a:lnTo>
                  <a:pt x="9712" y="10093"/>
                </a:lnTo>
                <a:lnTo>
                  <a:pt x="9700" y="10102"/>
                </a:lnTo>
                <a:lnTo>
                  <a:pt x="9681" y="10124"/>
                </a:lnTo>
                <a:lnTo>
                  <a:pt x="9664" y="10147"/>
                </a:lnTo>
                <a:lnTo>
                  <a:pt x="9655" y="10159"/>
                </a:lnTo>
                <a:lnTo>
                  <a:pt x="9645" y="10170"/>
                </a:lnTo>
                <a:lnTo>
                  <a:pt x="9635" y="10180"/>
                </a:lnTo>
                <a:lnTo>
                  <a:pt x="9622" y="10188"/>
                </a:lnTo>
                <a:lnTo>
                  <a:pt x="9616" y="10192"/>
                </a:lnTo>
                <a:lnTo>
                  <a:pt x="9609" y="10196"/>
                </a:lnTo>
                <a:lnTo>
                  <a:pt x="9601" y="10198"/>
                </a:lnTo>
                <a:lnTo>
                  <a:pt x="9594" y="10201"/>
                </a:lnTo>
                <a:lnTo>
                  <a:pt x="9585" y="10202"/>
                </a:lnTo>
                <a:lnTo>
                  <a:pt x="9576" y="10203"/>
                </a:lnTo>
                <a:lnTo>
                  <a:pt x="9566" y="10204"/>
                </a:lnTo>
                <a:lnTo>
                  <a:pt x="9555" y="10204"/>
                </a:lnTo>
                <a:lnTo>
                  <a:pt x="9552" y="10211"/>
                </a:lnTo>
                <a:lnTo>
                  <a:pt x="9548" y="10217"/>
                </a:lnTo>
                <a:lnTo>
                  <a:pt x="9545" y="10221"/>
                </a:lnTo>
                <a:lnTo>
                  <a:pt x="9542" y="10223"/>
                </a:lnTo>
                <a:lnTo>
                  <a:pt x="9538" y="10224"/>
                </a:lnTo>
                <a:lnTo>
                  <a:pt x="9536" y="10224"/>
                </a:lnTo>
                <a:lnTo>
                  <a:pt x="9534" y="10222"/>
                </a:lnTo>
                <a:lnTo>
                  <a:pt x="9533" y="10220"/>
                </a:lnTo>
                <a:lnTo>
                  <a:pt x="9533" y="10218"/>
                </a:lnTo>
                <a:lnTo>
                  <a:pt x="9533" y="10214"/>
                </a:lnTo>
                <a:lnTo>
                  <a:pt x="9534" y="10211"/>
                </a:lnTo>
                <a:lnTo>
                  <a:pt x="9536" y="10209"/>
                </a:lnTo>
                <a:lnTo>
                  <a:pt x="9540" y="10206"/>
                </a:lnTo>
                <a:lnTo>
                  <a:pt x="9544" y="10204"/>
                </a:lnTo>
                <a:lnTo>
                  <a:pt x="9549" y="10203"/>
                </a:lnTo>
                <a:lnTo>
                  <a:pt x="9555" y="10204"/>
                </a:lnTo>
                <a:lnTo>
                  <a:pt x="9555" y="10196"/>
                </a:lnTo>
                <a:lnTo>
                  <a:pt x="9555" y="10187"/>
                </a:lnTo>
                <a:lnTo>
                  <a:pt x="9555" y="10179"/>
                </a:lnTo>
                <a:lnTo>
                  <a:pt x="9555" y="10170"/>
                </a:lnTo>
                <a:lnTo>
                  <a:pt x="9547" y="10166"/>
                </a:lnTo>
                <a:lnTo>
                  <a:pt x="9538" y="10162"/>
                </a:lnTo>
                <a:lnTo>
                  <a:pt x="9532" y="10157"/>
                </a:lnTo>
                <a:lnTo>
                  <a:pt x="9527" y="10153"/>
                </a:lnTo>
                <a:lnTo>
                  <a:pt x="9524" y="10148"/>
                </a:lnTo>
                <a:lnTo>
                  <a:pt x="9522" y="10144"/>
                </a:lnTo>
                <a:lnTo>
                  <a:pt x="9521" y="10140"/>
                </a:lnTo>
                <a:lnTo>
                  <a:pt x="9520" y="10136"/>
                </a:lnTo>
                <a:lnTo>
                  <a:pt x="9521" y="10132"/>
                </a:lnTo>
                <a:lnTo>
                  <a:pt x="9523" y="10127"/>
                </a:lnTo>
                <a:lnTo>
                  <a:pt x="9525" y="10123"/>
                </a:lnTo>
                <a:lnTo>
                  <a:pt x="9528" y="10119"/>
                </a:lnTo>
                <a:lnTo>
                  <a:pt x="9535" y="10111"/>
                </a:lnTo>
                <a:lnTo>
                  <a:pt x="9545" y="10101"/>
                </a:lnTo>
                <a:lnTo>
                  <a:pt x="9555" y="10093"/>
                </a:lnTo>
                <a:lnTo>
                  <a:pt x="9565" y="10082"/>
                </a:lnTo>
                <a:lnTo>
                  <a:pt x="9575" y="10072"/>
                </a:lnTo>
                <a:lnTo>
                  <a:pt x="9583" y="10060"/>
                </a:lnTo>
                <a:lnTo>
                  <a:pt x="9587" y="10055"/>
                </a:lnTo>
                <a:lnTo>
                  <a:pt x="9589" y="10049"/>
                </a:lnTo>
                <a:lnTo>
                  <a:pt x="9592" y="10043"/>
                </a:lnTo>
                <a:lnTo>
                  <a:pt x="9593" y="10036"/>
                </a:lnTo>
                <a:lnTo>
                  <a:pt x="9593" y="10029"/>
                </a:lnTo>
                <a:lnTo>
                  <a:pt x="9593" y="10022"/>
                </a:lnTo>
                <a:lnTo>
                  <a:pt x="9591" y="10014"/>
                </a:lnTo>
                <a:lnTo>
                  <a:pt x="9589" y="10007"/>
                </a:lnTo>
                <a:lnTo>
                  <a:pt x="9576" y="10009"/>
                </a:lnTo>
                <a:lnTo>
                  <a:pt x="9566" y="10009"/>
                </a:lnTo>
                <a:lnTo>
                  <a:pt x="9557" y="10008"/>
                </a:lnTo>
                <a:lnTo>
                  <a:pt x="9550" y="10005"/>
                </a:lnTo>
                <a:lnTo>
                  <a:pt x="9544" y="10001"/>
                </a:lnTo>
                <a:lnTo>
                  <a:pt x="9540" y="9994"/>
                </a:lnTo>
                <a:lnTo>
                  <a:pt x="9535" y="9989"/>
                </a:lnTo>
                <a:lnTo>
                  <a:pt x="9531" y="9982"/>
                </a:lnTo>
                <a:lnTo>
                  <a:pt x="9525" y="9968"/>
                </a:lnTo>
                <a:lnTo>
                  <a:pt x="9517" y="9956"/>
                </a:lnTo>
                <a:lnTo>
                  <a:pt x="9512" y="9950"/>
                </a:lnTo>
                <a:lnTo>
                  <a:pt x="9506" y="9946"/>
                </a:lnTo>
                <a:lnTo>
                  <a:pt x="9499" y="9943"/>
                </a:lnTo>
                <a:lnTo>
                  <a:pt x="9490" y="9941"/>
                </a:lnTo>
                <a:lnTo>
                  <a:pt x="9478" y="9944"/>
                </a:lnTo>
                <a:lnTo>
                  <a:pt x="9467" y="9947"/>
                </a:lnTo>
                <a:lnTo>
                  <a:pt x="9459" y="9951"/>
                </a:lnTo>
                <a:lnTo>
                  <a:pt x="9451" y="9956"/>
                </a:lnTo>
                <a:lnTo>
                  <a:pt x="9445" y="9961"/>
                </a:lnTo>
                <a:lnTo>
                  <a:pt x="9441" y="9967"/>
                </a:lnTo>
                <a:lnTo>
                  <a:pt x="9438" y="9972"/>
                </a:lnTo>
                <a:lnTo>
                  <a:pt x="9435" y="9979"/>
                </a:lnTo>
                <a:lnTo>
                  <a:pt x="9434" y="9986"/>
                </a:lnTo>
                <a:lnTo>
                  <a:pt x="9432" y="9992"/>
                </a:lnTo>
                <a:lnTo>
                  <a:pt x="9432" y="10000"/>
                </a:lnTo>
                <a:lnTo>
                  <a:pt x="9434" y="10007"/>
                </a:lnTo>
                <a:lnTo>
                  <a:pt x="9436" y="10023"/>
                </a:lnTo>
                <a:lnTo>
                  <a:pt x="9439" y="10037"/>
                </a:lnTo>
                <a:lnTo>
                  <a:pt x="9441" y="10052"/>
                </a:lnTo>
                <a:lnTo>
                  <a:pt x="9442" y="10066"/>
                </a:lnTo>
                <a:lnTo>
                  <a:pt x="9441" y="10072"/>
                </a:lnTo>
                <a:lnTo>
                  <a:pt x="9440" y="10078"/>
                </a:lnTo>
                <a:lnTo>
                  <a:pt x="9438" y="10083"/>
                </a:lnTo>
                <a:lnTo>
                  <a:pt x="9435" y="10089"/>
                </a:lnTo>
                <a:lnTo>
                  <a:pt x="9430" y="10093"/>
                </a:lnTo>
                <a:lnTo>
                  <a:pt x="9425" y="10097"/>
                </a:lnTo>
                <a:lnTo>
                  <a:pt x="9419" y="10100"/>
                </a:lnTo>
                <a:lnTo>
                  <a:pt x="9410" y="10103"/>
                </a:lnTo>
                <a:lnTo>
                  <a:pt x="9400" y="10104"/>
                </a:lnTo>
                <a:lnTo>
                  <a:pt x="9388" y="10105"/>
                </a:lnTo>
                <a:lnTo>
                  <a:pt x="9375" y="10105"/>
                </a:lnTo>
                <a:lnTo>
                  <a:pt x="9359" y="10105"/>
                </a:lnTo>
                <a:lnTo>
                  <a:pt x="9357" y="10092"/>
                </a:lnTo>
                <a:lnTo>
                  <a:pt x="9358" y="10079"/>
                </a:lnTo>
                <a:lnTo>
                  <a:pt x="9359" y="10069"/>
                </a:lnTo>
                <a:lnTo>
                  <a:pt x="9362" y="10059"/>
                </a:lnTo>
                <a:lnTo>
                  <a:pt x="9366" y="10051"/>
                </a:lnTo>
                <a:lnTo>
                  <a:pt x="9371" y="10043"/>
                </a:lnTo>
                <a:lnTo>
                  <a:pt x="9376" y="10035"/>
                </a:lnTo>
                <a:lnTo>
                  <a:pt x="9380" y="10028"/>
                </a:lnTo>
                <a:lnTo>
                  <a:pt x="9385" y="10021"/>
                </a:lnTo>
                <a:lnTo>
                  <a:pt x="9389" y="10013"/>
                </a:lnTo>
                <a:lnTo>
                  <a:pt x="9394" y="10005"/>
                </a:lnTo>
                <a:lnTo>
                  <a:pt x="9396" y="9994"/>
                </a:lnTo>
                <a:lnTo>
                  <a:pt x="9398" y="9984"/>
                </a:lnTo>
                <a:lnTo>
                  <a:pt x="9398" y="9971"/>
                </a:lnTo>
                <a:lnTo>
                  <a:pt x="9396" y="9958"/>
                </a:lnTo>
                <a:lnTo>
                  <a:pt x="9392" y="9941"/>
                </a:lnTo>
                <a:lnTo>
                  <a:pt x="9388" y="9941"/>
                </a:lnTo>
                <a:lnTo>
                  <a:pt x="9385" y="9942"/>
                </a:lnTo>
                <a:lnTo>
                  <a:pt x="9382" y="9944"/>
                </a:lnTo>
                <a:lnTo>
                  <a:pt x="9379" y="9946"/>
                </a:lnTo>
                <a:lnTo>
                  <a:pt x="9373" y="9952"/>
                </a:lnTo>
                <a:lnTo>
                  <a:pt x="9366" y="9960"/>
                </a:lnTo>
                <a:lnTo>
                  <a:pt x="9354" y="9979"/>
                </a:lnTo>
                <a:lnTo>
                  <a:pt x="9342" y="9997"/>
                </a:lnTo>
                <a:lnTo>
                  <a:pt x="9336" y="10005"/>
                </a:lnTo>
                <a:lnTo>
                  <a:pt x="9330" y="10010"/>
                </a:lnTo>
                <a:lnTo>
                  <a:pt x="9327" y="10012"/>
                </a:lnTo>
                <a:lnTo>
                  <a:pt x="9323" y="10014"/>
                </a:lnTo>
                <a:lnTo>
                  <a:pt x="9320" y="10014"/>
                </a:lnTo>
                <a:lnTo>
                  <a:pt x="9317" y="10014"/>
                </a:lnTo>
                <a:lnTo>
                  <a:pt x="9314" y="10013"/>
                </a:lnTo>
                <a:lnTo>
                  <a:pt x="9312" y="10011"/>
                </a:lnTo>
                <a:lnTo>
                  <a:pt x="9309" y="10008"/>
                </a:lnTo>
                <a:lnTo>
                  <a:pt x="9306" y="10004"/>
                </a:lnTo>
                <a:lnTo>
                  <a:pt x="9299" y="9991"/>
                </a:lnTo>
                <a:lnTo>
                  <a:pt x="9293" y="9974"/>
                </a:lnTo>
                <a:lnTo>
                  <a:pt x="9282" y="9992"/>
                </a:lnTo>
                <a:lnTo>
                  <a:pt x="9268" y="10014"/>
                </a:lnTo>
                <a:lnTo>
                  <a:pt x="9252" y="10036"/>
                </a:lnTo>
                <a:lnTo>
                  <a:pt x="9234" y="10060"/>
                </a:lnTo>
                <a:lnTo>
                  <a:pt x="9217" y="10086"/>
                </a:lnTo>
                <a:lnTo>
                  <a:pt x="9200" y="10110"/>
                </a:lnTo>
                <a:lnTo>
                  <a:pt x="9185" y="10134"/>
                </a:lnTo>
                <a:lnTo>
                  <a:pt x="9171" y="10156"/>
                </a:lnTo>
                <a:lnTo>
                  <a:pt x="9166" y="10166"/>
                </a:lnTo>
                <a:lnTo>
                  <a:pt x="9162" y="10177"/>
                </a:lnTo>
                <a:lnTo>
                  <a:pt x="9159" y="10185"/>
                </a:lnTo>
                <a:lnTo>
                  <a:pt x="9157" y="10194"/>
                </a:lnTo>
                <a:lnTo>
                  <a:pt x="9155" y="10201"/>
                </a:lnTo>
                <a:lnTo>
                  <a:pt x="9155" y="10208"/>
                </a:lnTo>
                <a:lnTo>
                  <a:pt x="9158" y="10213"/>
                </a:lnTo>
                <a:lnTo>
                  <a:pt x="9162" y="10218"/>
                </a:lnTo>
                <a:lnTo>
                  <a:pt x="9167" y="10221"/>
                </a:lnTo>
                <a:lnTo>
                  <a:pt x="9173" y="10223"/>
                </a:lnTo>
                <a:lnTo>
                  <a:pt x="9183" y="10224"/>
                </a:lnTo>
                <a:lnTo>
                  <a:pt x="9193" y="10223"/>
                </a:lnTo>
                <a:lnTo>
                  <a:pt x="9207" y="10221"/>
                </a:lnTo>
                <a:lnTo>
                  <a:pt x="9223" y="10217"/>
                </a:lnTo>
                <a:lnTo>
                  <a:pt x="9240" y="10211"/>
                </a:lnTo>
                <a:lnTo>
                  <a:pt x="9260" y="10204"/>
                </a:lnTo>
                <a:lnTo>
                  <a:pt x="9259" y="10195"/>
                </a:lnTo>
                <a:lnTo>
                  <a:pt x="9260" y="10187"/>
                </a:lnTo>
                <a:lnTo>
                  <a:pt x="9263" y="10181"/>
                </a:lnTo>
                <a:lnTo>
                  <a:pt x="9267" y="10178"/>
                </a:lnTo>
                <a:lnTo>
                  <a:pt x="9273" y="10175"/>
                </a:lnTo>
                <a:lnTo>
                  <a:pt x="9279" y="10173"/>
                </a:lnTo>
                <a:lnTo>
                  <a:pt x="9286" y="10171"/>
                </a:lnTo>
                <a:lnTo>
                  <a:pt x="9293" y="10170"/>
                </a:lnTo>
                <a:lnTo>
                  <a:pt x="9297" y="10163"/>
                </a:lnTo>
                <a:lnTo>
                  <a:pt x="9300" y="10157"/>
                </a:lnTo>
                <a:lnTo>
                  <a:pt x="9304" y="10154"/>
                </a:lnTo>
                <a:lnTo>
                  <a:pt x="9308" y="10152"/>
                </a:lnTo>
                <a:lnTo>
                  <a:pt x="9310" y="10151"/>
                </a:lnTo>
                <a:lnTo>
                  <a:pt x="9313" y="10151"/>
                </a:lnTo>
                <a:lnTo>
                  <a:pt x="9315" y="10152"/>
                </a:lnTo>
                <a:lnTo>
                  <a:pt x="9316" y="10154"/>
                </a:lnTo>
                <a:lnTo>
                  <a:pt x="9316" y="10157"/>
                </a:lnTo>
                <a:lnTo>
                  <a:pt x="9316" y="10160"/>
                </a:lnTo>
                <a:lnTo>
                  <a:pt x="9315" y="10163"/>
                </a:lnTo>
                <a:lnTo>
                  <a:pt x="9313" y="10165"/>
                </a:lnTo>
                <a:lnTo>
                  <a:pt x="9310" y="10168"/>
                </a:lnTo>
                <a:lnTo>
                  <a:pt x="9306" y="10169"/>
                </a:lnTo>
                <a:lnTo>
                  <a:pt x="9300" y="10170"/>
                </a:lnTo>
                <a:lnTo>
                  <a:pt x="9293" y="10170"/>
                </a:lnTo>
                <a:lnTo>
                  <a:pt x="9294" y="10180"/>
                </a:lnTo>
                <a:lnTo>
                  <a:pt x="9294" y="10187"/>
                </a:lnTo>
                <a:lnTo>
                  <a:pt x="9291" y="10192"/>
                </a:lnTo>
                <a:lnTo>
                  <a:pt x="9287" y="10197"/>
                </a:lnTo>
                <a:lnTo>
                  <a:pt x="9281" y="10200"/>
                </a:lnTo>
                <a:lnTo>
                  <a:pt x="9275" y="10202"/>
                </a:lnTo>
                <a:lnTo>
                  <a:pt x="9268" y="10203"/>
                </a:lnTo>
                <a:lnTo>
                  <a:pt x="9260" y="10204"/>
                </a:lnTo>
                <a:lnTo>
                  <a:pt x="9264" y="10212"/>
                </a:lnTo>
                <a:lnTo>
                  <a:pt x="9268" y="10221"/>
                </a:lnTo>
                <a:lnTo>
                  <a:pt x="9274" y="10227"/>
                </a:lnTo>
                <a:lnTo>
                  <a:pt x="9279" y="10234"/>
                </a:lnTo>
                <a:lnTo>
                  <a:pt x="9285" y="10241"/>
                </a:lnTo>
                <a:lnTo>
                  <a:pt x="9289" y="10249"/>
                </a:lnTo>
                <a:lnTo>
                  <a:pt x="9291" y="10253"/>
                </a:lnTo>
                <a:lnTo>
                  <a:pt x="9292" y="10257"/>
                </a:lnTo>
                <a:lnTo>
                  <a:pt x="9293" y="10264"/>
                </a:lnTo>
                <a:lnTo>
                  <a:pt x="9293" y="10269"/>
                </a:lnTo>
                <a:lnTo>
                  <a:pt x="9281" y="10273"/>
                </a:lnTo>
                <a:lnTo>
                  <a:pt x="9271" y="10276"/>
                </a:lnTo>
                <a:lnTo>
                  <a:pt x="9261" y="10281"/>
                </a:lnTo>
                <a:lnTo>
                  <a:pt x="9254" y="10286"/>
                </a:lnTo>
                <a:lnTo>
                  <a:pt x="9248" y="10291"/>
                </a:lnTo>
                <a:lnTo>
                  <a:pt x="9244" y="10296"/>
                </a:lnTo>
                <a:lnTo>
                  <a:pt x="9239" y="10302"/>
                </a:lnTo>
                <a:lnTo>
                  <a:pt x="9237" y="10308"/>
                </a:lnTo>
                <a:lnTo>
                  <a:pt x="9236" y="10314"/>
                </a:lnTo>
                <a:lnTo>
                  <a:pt x="9236" y="10320"/>
                </a:lnTo>
                <a:lnTo>
                  <a:pt x="9238" y="10328"/>
                </a:lnTo>
                <a:lnTo>
                  <a:pt x="9240" y="10335"/>
                </a:lnTo>
                <a:lnTo>
                  <a:pt x="9244" y="10342"/>
                </a:lnTo>
                <a:lnTo>
                  <a:pt x="9249" y="10351"/>
                </a:lnTo>
                <a:lnTo>
                  <a:pt x="9254" y="10359"/>
                </a:lnTo>
                <a:lnTo>
                  <a:pt x="9260" y="10368"/>
                </a:lnTo>
                <a:lnTo>
                  <a:pt x="9273" y="10368"/>
                </a:lnTo>
                <a:lnTo>
                  <a:pt x="9285" y="10367"/>
                </a:lnTo>
                <a:lnTo>
                  <a:pt x="9294" y="10364"/>
                </a:lnTo>
                <a:lnTo>
                  <a:pt x="9302" y="10360"/>
                </a:lnTo>
                <a:lnTo>
                  <a:pt x="9311" y="10356"/>
                </a:lnTo>
                <a:lnTo>
                  <a:pt x="9317" y="10351"/>
                </a:lnTo>
                <a:lnTo>
                  <a:pt x="9323" y="10343"/>
                </a:lnTo>
                <a:lnTo>
                  <a:pt x="9328" y="10336"/>
                </a:lnTo>
                <a:lnTo>
                  <a:pt x="9332" y="10328"/>
                </a:lnTo>
                <a:lnTo>
                  <a:pt x="9335" y="10319"/>
                </a:lnTo>
                <a:lnTo>
                  <a:pt x="9338" y="10310"/>
                </a:lnTo>
                <a:lnTo>
                  <a:pt x="9340" y="10300"/>
                </a:lnTo>
                <a:lnTo>
                  <a:pt x="9344" y="10279"/>
                </a:lnTo>
                <a:lnTo>
                  <a:pt x="9347" y="10257"/>
                </a:lnTo>
                <a:lnTo>
                  <a:pt x="9350" y="10235"/>
                </a:lnTo>
                <a:lnTo>
                  <a:pt x="9353" y="10214"/>
                </a:lnTo>
                <a:lnTo>
                  <a:pt x="9355" y="10204"/>
                </a:lnTo>
                <a:lnTo>
                  <a:pt x="9358" y="10195"/>
                </a:lnTo>
                <a:lnTo>
                  <a:pt x="9361" y="10185"/>
                </a:lnTo>
                <a:lnTo>
                  <a:pt x="9364" y="10176"/>
                </a:lnTo>
                <a:lnTo>
                  <a:pt x="9368" y="10168"/>
                </a:lnTo>
                <a:lnTo>
                  <a:pt x="9374" y="10161"/>
                </a:lnTo>
                <a:lnTo>
                  <a:pt x="9379" y="10155"/>
                </a:lnTo>
                <a:lnTo>
                  <a:pt x="9386" y="10148"/>
                </a:lnTo>
                <a:lnTo>
                  <a:pt x="9394" y="10144"/>
                </a:lnTo>
                <a:lnTo>
                  <a:pt x="9403" y="10141"/>
                </a:lnTo>
                <a:lnTo>
                  <a:pt x="9413" y="10139"/>
                </a:lnTo>
                <a:lnTo>
                  <a:pt x="9424" y="10138"/>
                </a:lnTo>
                <a:lnTo>
                  <a:pt x="9428" y="10152"/>
                </a:lnTo>
                <a:lnTo>
                  <a:pt x="9431" y="10165"/>
                </a:lnTo>
                <a:lnTo>
                  <a:pt x="9432" y="10179"/>
                </a:lnTo>
                <a:lnTo>
                  <a:pt x="9432" y="10191"/>
                </a:lnTo>
                <a:lnTo>
                  <a:pt x="9431" y="10204"/>
                </a:lnTo>
                <a:lnTo>
                  <a:pt x="9429" y="10217"/>
                </a:lnTo>
                <a:lnTo>
                  <a:pt x="9426" y="10229"/>
                </a:lnTo>
                <a:lnTo>
                  <a:pt x="9423" y="10241"/>
                </a:lnTo>
                <a:lnTo>
                  <a:pt x="9414" y="10264"/>
                </a:lnTo>
                <a:lnTo>
                  <a:pt x="9401" y="10287"/>
                </a:lnTo>
                <a:lnTo>
                  <a:pt x="9388" y="10309"/>
                </a:lnTo>
                <a:lnTo>
                  <a:pt x="9376" y="10331"/>
                </a:lnTo>
                <a:lnTo>
                  <a:pt x="9362" y="10353"/>
                </a:lnTo>
                <a:lnTo>
                  <a:pt x="9352" y="10376"/>
                </a:lnTo>
                <a:lnTo>
                  <a:pt x="9346" y="10387"/>
                </a:lnTo>
                <a:lnTo>
                  <a:pt x="9342" y="10399"/>
                </a:lnTo>
                <a:lnTo>
                  <a:pt x="9339" y="10412"/>
                </a:lnTo>
                <a:lnTo>
                  <a:pt x="9336" y="10423"/>
                </a:lnTo>
                <a:lnTo>
                  <a:pt x="9334" y="10436"/>
                </a:lnTo>
                <a:lnTo>
                  <a:pt x="9334" y="10448"/>
                </a:lnTo>
                <a:lnTo>
                  <a:pt x="9335" y="10461"/>
                </a:lnTo>
                <a:lnTo>
                  <a:pt x="9336" y="10475"/>
                </a:lnTo>
                <a:lnTo>
                  <a:pt x="9339" y="10488"/>
                </a:lnTo>
                <a:lnTo>
                  <a:pt x="9344" y="10502"/>
                </a:lnTo>
                <a:lnTo>
                  <a:pt x="9351" y="10516"/>
                </a:lnTo>
                <a:lnTo>
                  <a:pt x="9359" y="10531"/>
                </a:lnTo>
                <a:lnTo>
                  <a:pt x="9358" y="10528"/>
                </a:lnTo>
                <a:lnTo>
                  <a:pt x="9358" y="10524"/>
                </a:lnTo>
                <a:lnTo>
                  <a:pt x="9359" y="10520"/>
                </a:lnTo>
                <a:lnTo>
                  <a:pt x="9360" y="10515"/>
                </a:lnTo>
                <a:lnTo>
                  <a:pt x="9364" y="10507"/>
                </a:lnTo>
                <a:lnTo>
                  <a:pt x="9370" y="10499"/>
                </a:lnTo>
                <a:lnTo>
                  <a:pt x="9377" y="10490"/>
                </a:lnTo>
                <a:lnTo>
                  <a:pt x="9384" y="10483"/>
                </a:lnTo>
                <a:lnTo>
                  <a:pt x="9394" y="10476"/>
                </a:lnTo>
                <a:lnTo>
                  <a:pt x="9403" y="10470"/>
                </a:lnTo>
                <a:lnTo>
                  <a:pt x="9413" y="10466"/>
                </a:lnTo>
                <a:lnTo>
                  <a:pt x="9422" y="10463"/>
                </a:lnTo>
                <a:lnTo>
                  <a:pt x="9426" y="10463"/>
                </a:lnTo>
                <a:lnTo>
                  <a:pt x="9430" y="10463"/>
                </a:lnTo>
                <a:lnTo>
                  <a:pt x="9435" y="10463"/>
                </a:lnTo>
                <a:lnTo>
                  <a:pt x="9439" y="10464"/>
                </a:lnTo>
                <a:lnTo>
                  <a:pt x="9443" y="10466"/>
                </a:lnTo>
                <a:lnTo>
                  <a:pt x="9446" y="10468"/>
                </a:lnTo>
                <a:lnTo>
                  <a:pt x="9449" y="10471"/>
                </a:lnTo>
                <a:lnTo>
                  <a:pt x="9451" y="10476"/>
                </a:lnTo>
                <a:lnTo>
                  <a:pt x="9453" y="10480"/>
                </a:lnTo>
                <a:lnTo>
                  <a:pt x="9456" y="10485"/>
                </a:lnTo>
                <a:lnTo>
                  <a:pt x="9457" y="10491"/>
                </a:lnTo>
                <a:lnTo>
                  <a:pt x="9458" y="10499"/>
                </a:lnTo>
                <a:lnTo>
                  <a:pt x="9450" y="10501"/>
                </a:lnTo>
                <a:lnTo>
                  <a:pt x="9443" y="10504"/>
                </a:lnTo>
                <a:lnTo>
                  <a:pt x="9436" y="10508"/>
                </a:lnTo>
                <a:lnTo>
                  <a:pt x="9429" y="10512"/>
                </a:lnTo>
                <a:lnTo>
                  <a:pt x="9423" y="10518"/>
                </a:lnTo>
                <a:lnTo>
                  <a:pt x="9417" y="10523"/>
                </a:lnTo>
                <a:lnTo>
                  <a:pt x="9413" y="10528"/>
                </a:lnTo>
                <a:lnTo>
                  <a:pt x="9408" y="10533"/>
                </a:lnTo>
                <a:lnTo>
                  <a:pt x="9405" y="10538"/>
                </a:lnTo>
                <a:lnTo>
                  <a:pt x="9403" y="10543"/>
                </a:lnTo>
                <a:lnTo>
                  <a:pt x="9402" y="10548"/>
                </a:lnTo>
                <a:lnTo>
                  <a:pt x="9403" y="10552"/>
                </a:lnTo>
                <a:lnTo>
                  <a:pt x="9405" y="10556"/>
                </a:lnTo>
                <a:lnTo>
                  <a:pt x="9409" y="10559"/>
                </a:lnTo>
                <a:lnTo>
                  <a:pt x="9416" y="10563"/>
                </a:lnTo>
                <a:lnTo>
                  <a:pt x="9424" y="10564"/>
                </a:lnTo>
                <a:lnTo>
                  <a:pt x="9435" y="10564"/>
                </a:lnTo>
                <a:lnTo>
                  <a:pt x="9444" y="10565"/>
                </a:lnTo>
                <a:lnTo>
                  <a:pt x="9453" y="10566"/>
                </a:lnTo>
                <a:lnTo>
                  <a:pt x="9464" y="10567"/>
                </a:lnTo>
                <a:lnTo>
                  <a:pt x="9484" y="10572"/>
                </a:lnTo>
                <a:lnTo>
                  <a:pt x="9504" y="10579"/>
                </a:lnTo>
                <a:lnTo>
                  <a:pt x="9545" y="10597"/>
                </a:lnTo>
                <a:lnTo>
                  <a:pt x="9586" y="10616"/>
                </a:lnTo>
                <a:lnTo>
                  <a:pt x="9607" y="10624"/>
                </a:lnTo>
                <a:lnTo>
                  <a:pt x="9628" y="10633"/>
                </a:lnTo>
                <a:lnTo>
                  <a:pt x="9648" y="10639"/>
                </a:lnTo>
                <a:lnTo>
                  <a:pt x="9669" y="10643"/>
                </a:lnTo>
                <a:lnTo>
                  <a:pt x="9679" y="10644"/>
                </a:lnTo>
                <a:lnTo>
                  <a:pt x="9690" y="10644"/>
                </a:lnTo>
                <a:lnTo>
                  <a:pt x="9700" y="10644"/>
                </a:lnTo>
                <a:lnTo>
                  <a:pt x="9711" y="10643"/>
                </a:lnTo>
                <a:lnTo>
                  <a:pt x="9721" y="10641"/>
                </a:lnTo>
                <a:lnTo>
                  <a:pt x="9732" y="10638"/>
                </a:lnTo>
                <a:lnTo>
                  <a:pt x="9742" y="10635"/>
                </a:lnTo>
                <a:lnTo>
                  <a:pt x="9752" y="10630"/>
                </a:lnTo>
                <a:lnTo>
                  <a:pt x="9756" y="10642"/>
                </a:lnTo>
                <a:lnTo>
                  <a:pt x="9758" y="10653"/>
                </a:lnTo>
                <a:lnTo>
                  <a:pt x="9758" y="10663"/>
                </a:lnTo>
                <a:lnTo>
                  <a:pt x="9758" y="10672"/>
                </a:lnTo>
                <a:lnTo>
                  <a:pt x="9757" y="10680"/>
                </a:lnTo>
                <a:lnTo>
                  <a:pt x="9755" y="10686"/>
                </a:lnTo>
                <a:lnTo>
                  <a:pt x="9751" y="10693"/>
                </a:lnTo>
                <a:lnTo>
                  <a:pt x="9747" y="10698"/>
                </a:lnTo>
                <a:lnTo>
                  <a:pt x="9742" y="10702"/>
                </a:lnTo>
                <a:lnTo>
                  <a:pt x="9737" y="10706"/>
                </a:lnTo>
                <a:lnTo>
                  <a:pt x="9732" y="10709"/>
                </a:lnTo>
                <a:lnTo>
                  <a:pt x="9724" y="10713"/>
                </a:lnTo>
                <a:lnTo>
                  <a:pt x="9711" y="10717"/>
                </a:lnTo>
                <a:lnTo>
                  <a:pt x="9695" y="10720"/>
                </a:lnTo>
                <a:lnTo>
                  <a:pt x="9662" y="10724"/>
                </a:lnTo>
                <a:lnTo>
                  <a:pt x="9631" y="10729"/>
                </a:lnTo>
                <a:lnTo>
                  <a:pt x="9623" y="10731"/>
                </a:lnTo>
                <a:lnTo>
                  <a:pt x="9616" y="10733"/>
                </a:lnTo>
                <a:lnTo>
                  <a:pt x="9610" y="10737"/>
                </a:lnTo>
                <a:lnTo>
                  <a:pt x="9605" y="10740"/>
                </a:lnTo>
                <a:lnTo>
                  <a:pt x="9599" y="10744"/>
                </a:lnTo>
                <a:lnTo>
                  <a:pt x="9595" y="10749"/>
                </a:lnTo>
                <a:lnTo>
                  <a:pt x="9591" y="10754"/>
                </a:lnTo>
                <a:lnTo>
                  <a:pt x="9589" y="10761"/>
                </a:lnTo>
                <a:lnTo>
                  <a:pt x="9600" y="10760"/>
                </a:lnTo>
                <a:lnTo>
                  <a:pt x="9611" y="10760"/>
                </a:lnTo>
                <a:lnTo>
                  <a:pt x="9619" y="10760"/>
                </a:lnTo>
                <a:lnTo>
                  <a:pt x="9627" y="10760"/>
                </a:lnTo>
                <a:lnTo>
                  <a:pt x="9632" y="10762"/>
                </a:lnTo>
                <a:lnTo>
                  <a:pt x="9637" y="10763"/>
                </a:lnTo>
                <a:lnTo>
                  <a:pt x="9640" y="10766"/>
                </a:lnTo>
                <a:lnTo>
                  <a:pt x="9642" y="10768"/>
                </a:lnTo>
                <a:lnTo>
                  <a:pt x="9644" y="10771"/>
                </a:lnTo>
                <a:lnTo>
                  <a:pt x="9645" y="10774"/>
                </a:lnTo>
                <a:lnTo>
                  <a:pt x="9645" y="10779"/>
                </a:lnTo>
                <a:lnTo>
                  <a:pt x="9644" y="10783"/>
                </a:lnTo>
                <a:lnTo>
                  <a:pt x="9642" y="10791"/>
                </a:lnTo>
                <a:lnTo>
                  <a:pt x="9639" y="10801"/>
                </a:lnTo>
                <a:lnTo>
                  <a:pt x="9636" y="10810"/>
                </a:lnTo>
                <a:lnTo>
                  <a:pt x="9634" y="10819"/>
                </a:lnTo>
                <a:lnTo>
                  <a:pt x="9634" y="10824"/>
                </a:lnTo>
                <a:lnTo>
                  <a:pt x="9634" y="10829"/>
                </a:lnTo>
                <a:lnTo>
                  <a:pt x="9634" y="10833"/>
                </a:lnTo>
                <a:lnTo>
                  <a:pt x="9636" y="10837"/>
                </a:lnTo>
                <a:lnTo>
                  <a:pt x="9638" y="10841"/>
                </a:lnTo>
                <a:lnTo>
                  <a:pt x="9641" y="10845"/>
                </a:lnTo>
                <a:lnTo>
                  <a:pt x="9645" y="10849"/>
                </a:lnTo>
                <a:lnTo>
                  <a:pt x="9651" y="10851"/>
                </a:lnTo>
                <a:lnTo>
                  <a:pt x="9658" y="10854"/>
                </a:lnTo>
                <a:lnTo>
                  <a:pt x="9665" y="10856"/>
                </a:lnTo>
                <a:lnTo>
                  <a:pt x="9676" y="10858"/>
                </a:lnTo>
                <a:lnTo>
                  <a:pt x="9687" y="10859"/>
                </a:lnTo>
                <a:lnTo>
                  <a:pt x="9687" y="10854"/>
                </a:lnTo>
                <a:lnTo>
                  <a:pt x="9688" y="10849"/>
                </a:lnTo>
                <a:lnTo>
                  <a:pt x="9692" y="10845"/>
                </a:lnTo>
                <a:lnTo>
                  <a:pt x="9694" y="10841"/>
                </a:lnTo>
                <a:lnTo>
                  <a:pt x="9698" y="10839"/>
                </a:lnTo>
                <a:lnTo>
                  <a:pt x="9701" y="10836"/>
                </a:lnTo>
                <a:lnTo>
                  <a:pt x="9705" y="10835"/>
                </a:lnTo>
                <a:lnTo>
                  <a:pt x="9711" y="10833"/>
                </a:lnTo>
                <a:lnTo>
                  <a:pt x="9732" y="10830"/>
                </a:lnTo>
                <a:lnTo>
                  <a:pt x="9752" y="10827"/>
                </a:lnTo>
                <a:lnTo>
                  <a:pt x="9743" y="10815"/>
                </a:lnTo>
                <a:lnTo>
                  <a:pt x="9736" y="10806"/>
                </a:lnTo>
                <a:lnTo>
                  <a:pt x="9733" y="10801"/>
                </a:lnTo>
                <a:lnTo>
                  <a:pt x="9732" y="10795"/>
                </a:lnTo>
                <a:lnTo>
                  <a:pt x="9729" y="10790"/>
                </a:lnTo>
                <a:lnTo>
                  <a:pt x="9729" y="10786"/>
                </a:lnTo>
                <a:lnTo>
                  <a:pt x="9729" y="10776"/>
                </a:lnTo>
                <a:lnTo>
                  <a:pt x="9732" y="10767"/>
                </a:lnTo>
                <a:lnTo>
                  <a:pt x="9736" y="10759"/>
                </a:lnTo>
                <a:lnTo>
                  <a:pt x="9741" y="10750"/>
                </a:lnTo>
                <a:lnTo>
                  <a:pt x="9748" y="10742"/>
                </a:lnTo>
                <a:lnTo>
                  <a:pt x="9757" y="10735"/>
                </a:lnTo>
                <a:lnTo>
                  <a:pt x="9765" y="10727"/>
                </a:lnTo>
                <a:lnTo>
                  <a:pt x="9776" y="10720"/>
                </a:lnTo>
                <a:lnTo>
                  <a:pt x="9797" y="10707"/>
                </a:lnTo>
                <a:lnTo>
                  <a:pt x="9819" y="10696"/>
                </a:lnTo>
                <a:lnTo>
                  <a:pt x="9816" y="10708"/>
                </a:lnTo>
                <a:lnTo>
                  <a:pt x="9815" y="10720"/>
                </a:lnTo>
                <a:lnTo>
                  <a:pt x="9815" y="10730"/>
                </a:lnTo>
                <a:lnTo>
                  <a:pt x="9815" y="10740"/>
                </a:lnTo>
                <a:lnTo>
                  <a:pt x="9818" y="10749"/>
                </a:lnTo>
                <a:lnTo>
                  <a:pt x="9820" y="10757"/>
                </a:lnTo>
                <a:lnTo>
                  <a:pt x="9823" y="10764"/>
                </a:lnTo>
                <a:lnTo>
                  <a:pt x="9826" y="10769"/>
                </a:lnTo>
                <a:lnTo>
                  <a:pt x="9830" y="10774"/>
                </a:lnTo>
                <a:lnTo>
                  <a:pt x="9835" y="10780"/>
                </a:lnTo>
                <a:lnTo>
                  <a:pt x="9841" y="10783"/>
                </a:lnTo>
                <a:lnTo>
                  <a:pt x="9847" y="10786"/>
                </a:lnTo>
                <a:lnTo>
                  <a:pt x="9853" y="10788"/>
                </a:lnTo>
                <a:lnTo>
                  <a:pt x="9861" y="10790"/>
                </a:lnTo>
                <a:lnTo>
                  <a:pt x="9868" y="10791"/>
                </a:lnTo>
                <a:lnTo>
                  <a:pt x="9875" y="10792"/>
                </a:lnTo>
                <a:lnTo>
                  <a:pt x="9891" y="10791"/>
                </a:lnTo>
                <a:lnTo>
                  <a:pt x="9909" y="10790"/>
                </a:lnTo>
                <a:lnTo>
                  <a:pt x="9927" y="10786"/>
                </a:lnTo>
                <a:lnTo>
                  <a:pt x="9945" y="10782"/>
                </a:lnTo>
                <a:lnTo>
                  <a:pt x="9981" y="10771"/>
                </a:lnTo>
                <a:lnTo>
                  <a:pt x="10015" y="10761"/>
                </a:lnTo>
                <a:lnTo>
                  <a:pt x="10018" y="10781"/>
                </a:lnTo>
                <a:lnTo>
                  <a:pt x="10019" y="10799"/>
                </a:lnTo>
                <a:lnTo>
                  <a:pt x="10019" y="10814"/>
                </a:lnTo>
                <a:lnTo>
                  <a:pt x="10018" y="10828"/>
                </a:lnTo>
                <a:lnTo>
                  <a:pt x="10016" y="10839"/>
                </a:lnTo>
                <a:lnTo>
                  <a:pt x="10012" y="10849"/>
                </a:lnTo>
                <a:lnTo>
                  <a:pt x="10007" y="10856"/>
                </a:lnTo>
                <a:lnTo>
                  <a:pt x="10002" y="10862"/>
                </a:lnTo>
                <a:lnTo>
                  <a:pt x="9997" y="10868"/>
                </a:lnTo>
                <a:lnTo>
                  <a:pt x="9990" y="10871"/>
                </a:lnTo>
                <a:lnTo>
                  <a:pt x="9982" y="10874"/>
                </a:lnTo>
                <a:lnTo>
                  <a:pt x="9975" y="10876"/>
                </a:lnTo>
                <a:lnTo>
                  <a:pt x="9958" y="10877"/>
                </a:lnTo>
                <a:lnTo>
                  <a:pt x="9940" y="10876"/>
                </a:lnTo>
                <a:lnTo>
                  <a:pt x="9922" y="10875"/>
                </a:lnTo>
                <a:lnTo>
                  <a:pt x="9906" y="10875"/>
                </a:lnTo>
                <a:lnTo>
                  <a:pt x="9897" y="10875"/>
                </a:lnTo>
                <a:lnTo>
                  <a:pt x="9890" y="10877"/>
                </a:lnTo>
                <a:lnTo>
                  <a:pt x="9882" y="10878"/>
                </a:lnTo>
                <a:lnTo>
                  <a:pt x="9875" y="10881"/>
                </a:lnTo>
                <a:lnTo>
                  <a:pt x="9869" y="10886"/>
                </a:lnTo>
                <a:lnTo>
                  <a:pt x="9864" y="10891"/>
                </a:lnTo>
                <a:lnTo>
                  <a:pt x="9858" y="10897"/>
                </a:lnTo>
                <a:lnTo>
                  <a:pt x="9855" y="10905"/>
                </a:lnTo>
                <a:lnTo>
                  <a:pt x="9852" y="10916"/>
                </a:lnTo>
                <a:lnTo>
                  <a:pt x="9851" y="10927"/>
                </a:lnTo>
                <a:lnTo>
                  <a:pt x="9850" y="10941"/>
                </a:lnTo>
                <a:lnTo>
                  <a:pt x="9851" y="10958"/>
                </a:lnTo>
                <a:lnTo>
                  <a:pt x="9856" y="10953"/>
                </a:lnTo>
                <a:lnTo>
                  <a:pt x="9866" y="10947"/>
                </a:lnTo>
                <a:lnTo>
                  <a:pt x="9876" y="10942"/>
                </a:lnTo>
                <a:lnTo>
                  <a:pt x="9889" y="10937"/>
                </a:lnTo>
                <a:lnTo>
                  <a:pt x="9904" y="10932"/>
                </a:lnTo>
                <a:lnTo>
                  <a:pt x="9919" y="10927"/>
                </a:lnTo>
                <a:lnTo>
                  <a:pt x="9936" y="10923"/>
                </a:lnTo>
                <a:lnTo>
                  <a:pt x="9953" y="10920"/>
                </a:lnTo>
                <a:lnTo>
                  <a:pt x="9970" y="10919"/>
                </a:lnTo>
                <a:lnTo>
                  <a:pt x="9985" y="10919"/>
                </a:lnTo>
                <a:lnTo>
                  <a:pt x="10000" y="10920"/>
                </a:lnTo>
                <a:lnTo>
                  <a:pt x="10015" y="10923"/>
                </a:lnTo>
                <a:lnTo>
                  <a:pt x="10021" y="10925"/>
                </a:lnTo>
                <a:lnTo>
                  <a:pt x="10026" y="10929"/>
                </a:lnTo>
                <a:lnTo>
                  <a:pt x="10032" y="10932"/>
                </a:lnTo>
                <a:lnTo>
                  <a:pt x="10037" y="10936"/>
                </a:lnTo>
                <a:lnTo>
                  <a:pt x="10040" y="10940"/>
                </a:lnTo>
                <a:lnTo>
                  <a:pt x="10043" y="10945"/>
                </a:lnTo>
                <a:lnTo>
                  <a:pt x="10046" y="10951"/>
                </a:lnTo>
                <a:lnTo>
                  <a:pt x="10047" y="10958"/>
                </a:lnTo>
                <a:lnTo>
                  <a:pt x="10037" y="10965"/>
                </a:lnTo>
                <a:lnTo>
                  <a:pt x="10026" y="10973"/>
                </a:lnTo>
                <a:lnTo>
                  <a:pt x="10018" y="10979"/>
                </a:lnTo>
                <a:lnTo>
                  <a:pt x="10012" y="10986"/>
                </a:lnTo>
                <a:lnTo>
                  <a:pt x="10006" y="10992"/>
                </a:lnTo>
                <a:lnTo>
                  <a:pt x="10002" y="10999"/>
                </a:lnTo>
                <a:lnTo>
                  <a:pt x="10000" y="11004"/>
                </a:lnTo>
                <a:lnTo>
                  <a:pt x="9998" y="11010"/>
                </a:lnTo>
                <a:lnTo>
                  <a:pt x="9997" y="11017"/>
                </a:lnTo>
                <a:lnTo>
                  <a:pt x="9997" y="11022"/>
                </a:lnTo>
                <a:lnTo>
                  <a:pt x="9998" y="11028"/>
                </a:lnTo>
                <a:lnTo>
                  <a:pt x="9999" y="11033"/>
                </a:lnTo>
                <a:lnTo>
                  <a:pt x="10003" y="11045"/>
                </a:lnTo>
                <a:lnTo>
                  <a:pt x="10009" y="11056"/>
                </a:lnTo>
                <a:lnTo>
                  <a:pt x="10014" y="11069"/>
                </a:lnTo>
                <a:lnTo>
                  <a:pt x="10019" y="11082"/>
                </a:lnTo>
                <a:lnTo>
                  <a:pt x="10020" y="11088"/>
                </a:lnTo>
                <a:lnTo>
                  <a:pt x="10022" y="11095"/>
                </a:lnTo>
                <a:lnTo>
                  <a:pt x="10022" y="11103"/>
                </a:lnTo>
                <a:lnTo>
                  <a:pt x="10022" y="11110"/>
                </a:lnTo>
                <a:lnTo>
                  <a:pt x="10021" y="11118"/>
                </a:lnTo>
                <a:lnTo>
                  <a:pt x="10020" y="11127"/>
                </a:lnTo>
                <a:lnTo>
                  <a:pt x="10017" y="11135"/>
                </a:lnTo>
                <a:lnTo>
                  <a:pt x="10013" y="11145"/>
                </a:lnTo>
                <a:lnTo>
                  <a:pt x="10007" y="11155"/>
                </a:lnTo>
                <a:lnTo>
                  <a:pt x="10000" y="11164"/>
                </a:lnTo>
                <a:lnTo>
                  <a:pt x="9992" y="11176"/>
                </a:lnTo>
                <a:lnTo>
                  <a:pt x="9982" y="11187"/>
                </a:lnTo>
                <a:lnTo>
                  <a:pt x="9988" y="11187"/>
                </a:lnTo>
                <a:lnTo>
                  <a:pt x="9993" y="11185"/>
                </a:lnTo>
                <a:lnTo>
                  <a:pt x="9998" y="11184"/>
                </a:lnTo>
                <a:lnTo>
                  <a:pt x="10004" y="11181"/>
                </a:lnTo>
                <a:lnTo>
                  <a:pt x="10015" y="11173"/>
                </a:lnTo>
                <a:lnTo>
                  <a:pt x="10026" y="11162"/>
                </a:lnTo>
                <a:lnTo>
                  <a:pt x="10047" y="11138"/>
                </a:lnTo>
                <a:lnTo>
                  <a:pt x="10068" y="11115"/>
                </a:lnTo>
                <a:lnTo>
                  <a:pt x="10078" y="11106"/>
                </a:lnTo>
                <a:lnTo>
                  <a:pt x="10086" y="11098"/>
                </a:lnTo>
                <a:lnTo>
                  <a:pt x="10089" y="11096"/>
                </a:lnTo>
                <a:lnTo>
                  <a:pt x="10093" y="11095"/>
                </a:lnTo>
                <a:lnTo>
                  <a:pt x="10097" y="11095"/>
                </a:lnTo>
                <a:lnTo>
                  <a:pt x="10100" y="11095"/>
                </a:lnTo>
                <a:lnTo>
                  <a:pt x="10103" y="11097"/>
                </a:lnTo>
                <a:lnTo>
                  <a:pt x="10105" y="11100"/>
                </a:lnTo>
                <a:lnTo>
                  <a:pt x="10107" y="11106"/>
                </a:lnTo>
                <a:lnTo>
                  <a:pt x="10109" y="11112"/>
                </a:lnTo>
                <a:lnTo>
                  <a:pt x="10111" y="11119"/>
                </a:lnTo>
                <a:lnTo>
                  <a:pt x="10112" y="11130"/>
                </a:lnTo>
                <a:lnTo>
                  <a:pt x="10113" y="11140"/>
                </a:lnTo>
                <a:lnTo>
                  <a:pt x="10113" y="11154"/>
                </a:lnTo>
                <a:lnTo>
                  <a:pt x="10131" y="11151"/>
                </a:lnTo>
                <a:lnTo>
                  <a:pt x="10146" y="11150"/>
                </a:lnTo>
                <a:lnTo>
                  <a:pt x="10152" y="11151"/>
                </a:lnTo>
                <a:lnTo>
                  <a:pt x="10157" y="11152"/>
                </a:lnTo>
                <a:lnTo>
                  <a:pt x="10163" y="11153"/>
                </a:lnTo>
                <a:lnTo>
                  <a:pt x="10166" y="11154"/>
                </a:lnTo>
                <a:lnTo>
                  <a:pt x="10169" y="11156"/>
                </a:lnTo>
                <a:lnTo>
                  <a:pt x="10171" y="11159"/>
                </a:lnTo>
                <a:lnTo>
                  <a:pt x="10173" y="11161"/>
                </a:lnTo>
                <a:lnTo>
                  <a:pt x="10174" y="11164"/>
                </a:lnTo>
                <a:lnTo>
                  <a:pt x="10174" y="11171"/>
                </a:lnTo>
                <a:lnTo>
                  <a:pt x="10172" y="11178"/>
                </a:lnTo>
                <a:lnTo>
                  <a:pt x="10169" y="11185"/>
                </a:lnTo>
                <a:lnTo>
                  <a:pt x="10164" y="11193"/>
                </a:lnTo>
                <a:lnTo>
                  <a:pt x="10157" y="11200"/>
                </a:lnTo>
                <a:lnTo>
                  <a:pt x="10150" y="11206"/>
                </a:lnTo>
                <a:lnTo>
                  <a:pt x="10142" y="11212"/>
                </a:lnTo>
                <a:lnTo>
                  <a:pt x="10132" y="11216"/>
                </a:lnTo>
                <a:lnTo>
                  <a:pt x="10123" y="11219"/>
                </a:lnTo>
                <a:lnTo>
                  <a:pt x="10113" y="11220"/>
                </a:lnTo>
                <a:lnTo>
                  <a:pt x="10098" y="11249"/>
                </a:lnTo>
                <a:lnTo>
                  <a:pt x="10083" y="11280"/>
                </a:lnTo>
                <a:lnTo>
                  <a:pt x="10069" y="11310"/>
                </a:lnTo>
                <a:lnTo>
                  <a:pt x="10056" y="11342"/>
                </a:lnTo>
                <a:lnTo>
                  <a:pt x="10043" y="11375"/>
                </a:lnTo>
                <a:lnTo>
                  <a:pt x="10032" y="11409"/>
                </a:lnTo>
                <a:lnTo>
                  <a:pt x="10027" y="11427"/>
                </a:lnTo>
                <a:lnTo>
                  <a:pt x="10022" y="11444"/>
                </a:lnTo>
                <a:lnTo>
                  <a:pt x="10018" y="11463"/>
                </a:lnTo>
                <a:lnTo>
                  <a:pt x="10015" y="11482"/>
                </a:lnTo>
                <a:lnTo>
                  <a:pt x="10024" y="11479"/>
                </a:lnTo>
                <a:lnTo>
                  <a:pt x="10032" y="11475"/>
                </a:lnTo>
                <a:lnTo>
                  <a:pt x="10039" y="11468"/>
                </a:lnTo>
                <a:lnTo>
                  <a:pt x="10045" y="11463"/>
                </a:lnTo>
                <a:lnTo>
                  <a:pt x="10053" y="11458"/>
                </a:lnTo>
                <a:lnTo>
                  <a:pt x="10060" y="11454"/>
                </a:lnTo>
                <a:lnTo>
                  <a:pt x="10064" y="11452"/>
                </a:lnTo>
                <a:lnTo>
                  <a:pt x="10069" y="11451"/>
                </a:lnTo>
                <a:lnTo>
                  <a:pt x="10075" y="11450"/>
                </a:lnTo>
                <a:lnTo>
                  <a:pt x="10081" y="11450"/>
                </a:lnTo>
                <a:lnTo>
                  <a:pt x="10082" y="11443"/>
                </a:lnTo>
                <a:lnTo>
                  <a:pt x="10084" y="11438"/>
                </a:lnTo>
                <a:lnTo>
                  <a:pt x="10086" y="11434"/>
                </a:lnTo>
                <a:lnTo>
                  <a:pt x="10088" y="11431"/>
                </a:lnTo>
                <a:lnTo>
                  <a:pt x="10091" y="11429"/>
                </a:lnTo>
                <a:lnTo>
                  <a:pt x="10093" y="11429"/>
                </a:lnTo>
                <a:lnTo>
                  <a:pt x="10097" y="11428"/>
                </a:lnTo>
                <a:lnTo>
                  <a:pt x="10100" y="11429"/>
                </a:lnTo>
                <a:lnTo>
                  <a:pt x="10105" y="11432"/>
                </a:lnTo>
                <a:lnTo>
                  <a:pt x="10109" y="11436"/>
                </a:lnTo>
                <a:lnTo>
                  <a:pt x="10112" y="11442"/>
                </a:lnTo>
                <a:lnTo>
                  <a:pt x="10113" y="11450"/>
                </a:lnTo>
                <a:lnTo>
                  <a:pt x="10122" y="11450"/>
                </a:lnTo>
                <a:lnTo>
                  <a:pt x="10130" y="11450"/>
                </a:lnTo>
                <a:lnTo>
                  <a:pt x="10138" y="11450"/>
                </a:lnTo>
                <a:lnTo>
                  <a:pt x="10146" y="11450"/>
                </a:lnTo>
                <a:lnTo>
                  <a:pt x="10145" y="11460"/>
                </a:lnTo>
                <a:lnTo>
                  <a:pt x="10144" y="11471"/>
                </a:lnTo>
                <a:lnTo>
                  <a:pt x="10143" y="11483"/>
                </a:lnTo>
                <a:lnTo>
                  <a:pt x="10144" y="11496"/>
                </a:lnTo>
                <a:lnTo>
                  <a:pt x="10145" y="11522"/>
                </a:lnTo>
                <a:lnTo>
                  <a:pt x="10148" y="11550"/>
                </a:lnTo>
                <a:lnTo>
                  <a:pt x="10152" y="11579"/>
                </a:lnTo>
                <a:lnTo>
                  <a:pt x="10155" y="11608"/>
                </a:lnTo>
                <a:lnTo>
                  <a:pt x="10159" y="11635"/>
                </a:lnTo>
                <a:lnTo>
                  <a:pt x="10161" y="11662"/>
                </a:lnTo>
                <a:lnTo>
                  <a:pt x="10161" y="11675"/>
                </a:lnTo>
                <a:lnTo>
                  <a:pt x="10161" y="11687"/>
                </a:lnTo>
                <a:lnTo>
                  <a:pt x="10160" y="11698"/>
                </a:lnTo>
                <a:lnTo>
                  <a:pt x="10157" y="11709"/>
                </a:lnTo>
                <a:lnTo>
                  <a:pt x="10155" y="11718"/>
                </a:lnTo>
                <a:lnTo>
                  <a:pt x="10151" y="11727"/>
                </a:lnTo>
                <a:lnTo>
                  <a:pt x="10147" y="11735"/>
                </a:lnTo>
                <a:lnTo>
                  <a:pt x="10142" y="11741"/>
                </a:lnTo>
                <a:lnTo>
                  <a:pt x="10134" y="11746"/>
                </a:lnTo>
                <a:lnTo>
                  <a:pt x="10127" y="11751"/>
                </a:lnTo>
                <a:lnTo>
                  <a:pt x="10118" y="11754"/>
                </a:lnTo>
                <a:lnTo>
                  <a:pt x="10106" y="11755"/>
                </a:lnTo>
                <a:lnTo>
                  <a:pt x="10095" y="11755"/>
                </a:lnTo>
                <a:lnTo>
                  <a:pt x="10081" y="11754"/>
                </a:lnTo>
                <a:lnTo>
                  <a:pt x="10065" y="11749"/>
                </a:lnTo>
                <a:lnTo>
                  <a:pt x="10047" y="11744"/>
                </a:lnTo>
                <a:lnTo>
                  <a:pt x="10062" y="11738"/>
                </a:lnTo>
                <a:lnTo>
                  <a:pt x="10076" y="11731"/>
                </a:lnTo>
                <a:lnTo>
                  <a:pt x="10081" y="11726"/>
                </a:lnTo>
                <a:lnTo>
                  <a:pt x="10087" y="11722"/>
                </a:lnTo>
                <a:lnTo>
                  <a:pt x="10091" y="11717"/>
                </a:lnTo>
                <a:lnTo>
                  <a:pt x="10097" y="11711"/>
                </a:lnTo>
                <a:lnTo>
                  <a:pt x="10101" y="11704"/>
                </a:lnTo>
                <a:lnTo>
                  <a:pt x="10104" y="11698"/>
                </a:lnTo>
                <a:lnTo>
                  <a:pt x="10107" y="11691"/>
                </a:lnTo>
                <a:lnTo>
                  <a:pt x="10109" y="11683"/>
                </a:lnTo>
                <a:lnTo>
                  <a:pt x="10111" y="11675"/>
                </a:lnTo>
                <a:lnTo>
                  <a:pt x="10112" y="11666"/>
                </a:lnTo>
                <a:lnTo>
                  <a:pt x="10113" y="11656"/>
                </a:lnTo>
                <a:lnTo>
                  <a:pt x="10113" y="11646"/>
                </a:lnTo>
                <a:lnTo>
                  <a:pt x="10106" y="11644"/>
                </a:lnTo>
                <a:lnTo>
                  <a:pt x="10100" y="11639"/>
                </a:lnTo>
                <a:lnTo>
                  <a:pt x="10095" y="11634"/>
                </a:lnTo>
                <a:lnTo>
                  <a:pt x="10090" y="11628"/>
                </a:lnTo>
                <a:lnTo>
                  <a:pt x="10087" y="11621"/>
                </a:lnTo>
                <a:lnTo>
                  <a:pt x="10085" y="11613"/>
                </a:lnTo>
                <a:lnTo>
                  <a:pt x="10083" y="11605"/>
                </a:lnTo>
                <a:lnTo>
                  <a:pt x="10082" y="11595"/>
                </a:lnTo>
                <a:lnTo>
                  <a:pt x="10082" y="11554"/>
                </a:lnTo>
                <a:lnTo>
                  <a:pt x="10081" y="11515"/>
                </a:lnTo>
                <a:lnTo>
                  <a:pt x="10067" y="11516"/>
                </a:lnTo>
                <a:lnTo>
                  <a:pt x="10056" y="11516"/>
                </a:lnTo>
                <a:lnTo>
                  <a:pt x="10045" y="11514"/>
                </a:lnTo>
                <a:lnTo>
                  <a:pt x="10036" y="11510"/>
                </a:lnTo>
                <a:lnTo>
                  <a:pt x="10028" y="11505"/>
                </a:lnTo>
                <a:lnTo>
                  <a:pt x="10023" y="11499"/>
                </a:lnTo>
                <a:lnTo>
                  <a:pt x="10018" y="11492"/>
                </a:lnTo>
                <a:lnTo>
                  <a:pt x="10015" y="11482"/>
                </a:lnTo>
                <a:lnTo>
                  <a:pt x="10009" y="11483"/>
                </a:lnTo>
                <a:lnTo>
                  <a:pt x="10003" y="11485"/>
                </a:lnTo>
                <a:lnTo>
                  <a:pt x="9999" y="11487"/>
                </a:lnTo>
                <a:lnTo>
                  <a:pt x="9995" y="11491"/>
                </a:lnTo>
                <a:lnTo>
                  <a:pt x="9992" y="11495"/>
                </a:lnTo>
                <a:lnTo>
                  <a:pt x="9989" y="11499"/>
                </a:lnTo>
                <a:lnTo>
                  <a:pt x="9986" y="11503"/>
                </a:lnTo>
                <a:lnTo>
                  <a:pt x="9983" y="11508"/>
                </a:lnTo>
                <a:lnTo>
                  <a:pt x="9980" y="11519"/>
                </a:lnTo>
                <a:lnTo>
                  <a:pt x="9978" y="11531"/>
                </a:lnTo>
                <a:lnTo>
                  <a:pt x="9976" y="11544"/>
                </a:lnTo>
                <a:lnTo>
                  <a:pt x="9974" y="11557"/>
                </a:lnTo>
                <a:lnTo>
                  <a:pt x="9973" y="11568"/>
                </a:lnTo>
                <a:lnTo>
                  <a:pt x="9970" y="11581"/>
                </a:lnTo>
                <a:lnTo>
                  <a:pt x="9965" y="11591"/>
                </a:lnTo>
                <a:lnTo>
                  <a:pt x="9960" y="11600"/>
                </a:lnTo>
                <a:lnTo>
                  <a:pt x="9957" y="11604"/>
                </a:lnTo>
                <a:lnTo>
                  <a:pt x="9954" y="11607"/>
                </a:lnTo>
                <a:lnTo>
                  <a:pt x="9949" y="11610"/>
                </a:lnTo>
                <a:lnTo>
                  <a:pt x="9945" y="11612"/>
                </a:lnTo>
                <a:lnTo>
                  <a:pt x="9938" y="11613"/>
                </a:lnTo>
                <a:lnTo>
                  <a:pt x="9932" y="11614"/>
                </a:lnTo>
                <a:lnTo>
                  <a:pt x="9925" y="11614"/>
                </a:lnTo>
                <a:lnTo>
                  <a:pt x="9916" y="11613"/>
                </a:lnTo>
                <a:lnTo>
                  <a:pt x="9914" y="11608"/>
                </a:lnTo>
                <a:lnTo>
                  <a:pt x="9912" y="11602"/>
                </a:lnTo>
                <a:lnTo>
                  <a:pt x="9912" y="11596"/>
                </a:lnTo>
                <a:lnTo>
                  <a:pt x="9912" y="11591"/>
                </a:lnTo>
                <a:lnTo>
                  <a:pt x="9913" y="11581"/>
                </a:lnTo>
                <a:lnTo>
                  <a:pt x="9917" y="11570"/>
                </a:lnTo>
                <a:lnTo>
                  <a:pt x="9922" y="11560"/>
                </a:lnTo>
                <a:lnTo>
                  <a:pt x="9929" y="11550"/>
                </a:lnTo>
                <a:lnTo>
                  <a:pt x="9935" y="11542"/>
                </a:lnTo>
                <a:lnTo>
                  <a:pt x="9941" y="11532"/>
                </a:lnTo>
                <a:lnTo>
                  <a:pt x="9948" y="11525"/>
                </a:lnTo>
                <a:lnTo>
                  <a:pt x="9952" y="11517"/>
                </a:lnTo>
                <a:lnTo>
                  <a:pt x="9953" y="11514"/>
                </a:lnTo>
                <a:lnTo>
                  <a:pt x="9954" y="11509"/>
                </a:lnTo>
                <a:lnTo>
                  <a:pt x="9954" y="11506"/>
                </a:lnTo>
                <a:lnTo>
                  <a:pt x="9954" y="11503"/>
                </a:lnTo>
                <a:lnTo>
                  <a:pt x="9953" y="11500"/>
                </a:lnTo>
                <a:lnTo>
                  <a:pt x="9951" y="11497"/>
                </a:lnTo>
                <a:lnTo>
                  <a:pt x="9948" y="11494"/>
                </a:lnTo>
                <a:lnTo>
                  <a:pt x="9943" y="11492"/>
                </a:lnTo>
                <a:lnTo>
                  <a:pt x="9938" y="11488"/>
                </a:lnTo>
                <a:lnTo>
                  <a:pt x="9932" y="11486"/>
                </a:lnTo>
                <a:lnTo>
                  <a:pt x="9926" y="11484"/>
                </a:lnTo>
                <a:lnTo>
                  <a:pt x="9916" y="11482"/>
                </a:lnTo>
                <a:lnTo>
                  <a:pt x="9909" y="11507"/>
                </a:lnTo>
                <a:lnTo>
                  <a:pt x="9900" y="11528"/>
                </a:lnTo>
                <a:lnTo>
                  <a:pt x="9893" y="11545"/>
                </a:lnTo>
                <a:lnTo>
                  <a:pt x="9885" y="11560"/>
                </a:lnTo>
                <a:lnTo>
                  <a:pt x="9877" y="11572"/>
                </a:lnTo>
                <a:lnTo>
                  <a:pt x="9869" y="11582"/>
                </a:lnTo>
                <a:lnTo>
                  <a:pt x="9862" y="11591"/>
                </a:lnTo>
                <a:lnTo>
                  <a:pt x="9852" y="11599"/>
                </a:lnTo>
                <a:lnTo>
                  <a:pt x="9833" y="11612"/>
                </a:lnTo>
                <a:lnTo>
                  <a:pt x="9811" y="11628"/>
                </a:lnTo>
                <a:lnTo>
                  <a:pt x="9798" y="11637"/>
                </a:lnTo>
                <a:lnTo>
                  <a:pt x="9784" y="11649"/>
                </a:lnTo>
                <a:lnTo>
                  <a:pt x="9769" y="11662"/>
                </a:lnTo>
                <a:lnTo>
                  <a:pt x="9752" y="11679"/>
                </a:lnTo>
                <a:lnTo>
                  <a:pt x="9752" y="11665"/>
                </a:lnTo>
                <a:lnTo>
                  <a:pt x="9751" y="11653"/>
                </a:lnTo>
                <a:lnTo>
                  <a:pt x="9750" y="11644"/>
                </a:lnTo>
                <a:lnTo>
                  <a:pt x="9748" y="11637"/>
                </a:lnTo>
                <a:lnTo>
                  <a:pt x="9746" y="11633"/>
                </a:lnTo>
                <a:lnTo>
                  <a:pt x="9743" y="11630"/>
                </a:lnTo>
                <a:lnTo>
                  <a:pt x="9740" y="11628"/>
                </a:lnTo>
                <a:lnTo>
                  <a:pt x="9736" y="11628"/>
                </a:lnTo>
                <a:lnTo>
                  <a:pt x="9715" y="11636"/>
                </a:lnTo>
                <a:lnTo>
                  <a:pt x="9687" y="11646"/>
                </a:lnTo>
                <a:lnTo>
                  <a:pt x="9688" y="11659"/>
                </a:lnTo>
                <a:lnTo>
                  <a:pt x="9687" y="11671"/>
                </a:lnTo>
                <a:lnTo>
                  <a:pt x="9685" y="11681"/>
                </a:lnTo>
                <a:lnTo>
                  <a:pt x="9682" y="11691"/>
                </a:lnTo>
                <a:lnTo>
                  <a:pt x="9677" y="11698"/>
                </a:lnTo>
                <a:lnTo>
                  <a:pt x="9671" y="11703"/>
                </a:lnTo>
                <a:lnTo>
                  <a:pt x="9663" y="11709"/>
                </a:lnTo>
                <a:lnTo>
                  <a:pt x="9654" y="11712"/>
                </a:lnTo>
                <a:lnTo>
                  <a:pt x="9645" y="11723"/>
                </a:lnTo>
                <a:lnTo>
                  <a:pt x="9638" y="11736"/>
                </a:lnTo>
                <a:lnTo>
                  <a:pt x="9632" y="11751"/>
                </a:lnTo>
                <a:lnTo>
                  <a:pt x="9628" y="11766"/>
                </a:lnTo>
                <a:lnTo>
                  <a:pt x="9623" y="11784"/>
                </a:lnTo>
                <a:lnTo>
                  <a:pt x="9621" y="11802"/>
                </a:lnTo>
                <a:lnTo>
                  <a:pt x="9621" y="11822"/>
                </a:lnTo>
                <a:lnTo>
                  <a:pt x="9621" y="11843"/>
                </a:lnTo>
                <a:lnTo>
                  <a:pt x="9629" y="11847"/>
                </a:lnTo>
                <a:lnTo>
                  <a:pt x="9635" y="11850"/>
                </a:lnTo>
                <a:lnTo>
                  <a:pt x="9639" y="11853"/>
                </a:lnTo>
                <a:lnTo>
                  <a:pt x="9641" y="11856"/>
                </a:lnTo>
                <a:lnTo>
                  <a:pt x="9641" y="11860"/>
                </a:lnTo>
                <a:lnTo>
                  <a:pt x="9641" y="11862"/>
                </a:lnTo>
                <a:lnTo>
                  <a:pt x="9640" y="11864"/>
                </a:lnTo>
                <a:lnTo>
                  <a:pt x="9638" y="11865"/>
                </a:lnTo>
                <a:lnTo>
                  <a:pt x="9635" y="11866"/>
                </a:lnTo>
                <a:lnTo>
                  <a:pt x="9633" y="11866"/>
                </a:lnTo>
                <a:lnTo>
                  <a:pt x="9630" y="11865"/>
                </a:lnTo>
                <a:lnTo>
                  <a:pt x="9627" y="11863"/>
                </a:lnTo>
                <a:lnTo>
                  <a:pt x="9624" y="11860"/>
                </a:lnTo>
                <a:lnTo>
                  <a:pt x="9622" y="11855"/>
                </a:lnTo>
                <a:lnTo>
                  <a:pt x="9621" y="11849"/>
                </a:lnTo>
                <a:lnTo>
                  <a:pt x="9621" y="11843"/>
                </a:lnTo>
                <a:lnTo>
                  <a:pt x="9616" y="11843"/>
                </a:lnTo>
                <a:lnTo>
                  <a:pt x="9611" y="11843"/>
                </a:lnTo>
                <a:lnTo>
                  <a:pt x="9607" y="11841"/>
                </a:lnTo>
                <a:lnTo>
                  <a:pt x="9602" y="11838"/>
                </a:lnTo>
                <a:lnTo>
                  <a:pt x="9598" y="11834"/>
                </a:lnTo>
                <a:lnTo>
                  <a:pt x="9595" y="11830"/>
                </a:lnTo>
                <a:lnTo>
                  <a:pt x="9592" y="11825"/>
                </a:lnTo>
                <a:lnTo>
                  <a:pt x="9589" y="11820"/>
                </a:lnTo>
                <a:lnTo>
                  <a:pt x="9585" y="11806"/>
                </a:lnTo>
                <a:lnTo>
                  <a:pt x="9583" y="11791"/>
                </a:lnTo>
                <a:lnTo>
                  <a:pt x="9581" y="11777"/>
                </a:lnTo>
                <a:lnTo>
                  <a:pt x="9581" y="11761"/>
                </a:lnTo>
                <a:lnTo>
                  <a:pt x="9585" y="11746"/>
                </a:lnTo>
                <a:lnTo>
                  <a:pt x="9589" y="11733"/>
                </a:lnTo>
                <a:lnTo>
                  <a:pt x="9591" y="11726"/>
                </a:lnTo>
                <a:lnTo>
                  <a:pt x="9594" y="11721"/>
                </a:lnTo>
                <a:lnTo>
                  <a:pt x="9598" y="11716"/>
                </a:lnTo>
                <a:lnTo>
                  <a:pt x="9602" y="11712"/>
                </a:lnTo>
                <a:lnTo>
                  <a:pt x="9607" y="11708"/>
                </a:lnTo>
                <a:lnTo>
                  <a:pt x="9612" y="11705"/>
                </a:lnTo>
                <a:lnTo>
                  <a:pt x="9618" y="11703"/>
                </a:lnTo>
                <a:lnTo>
                  <a:pt x="9624" y="11702"/>
                </a:lnTo>
                <a:lnTo>
                  <a:pt x="9631" y="11703"/>
                </a:lnTo>
                <a:lnTo>
                  <a:pt x="9638" y="11704"/>
                </a:lnTo>
                <a:lnTo>
                  <a:pt x="9645" y="11708"/>
                </a:lnTo>
                <a:lnTo>
                  <a:pt x="9654" y="11712"/>
                </a:lnTo>
                <a:lnTo>
                  <a:pt x="9653" y="11698"/>
                </a:lnTo>
                <a:lnTo>
                  <a:pt x="9654" y="11687"/>
                </a:lnTo>
                <a:lnTo>
                  <a:pt x="9655" y="11676"/>
                </a:lnTo>
                <a:lnTo>
                  <a:pt x="9659" y="11668"/>
                </a:lnTo>
                <a:lnTo>
                  <a:pt x="9664" y="11660"/>
                </a:lnTo>
                <a:lnTo>
                  <a:pt x="9671" y="11654"/>
                </a:lnTo>
                <a:lnTo>
                  <a:pt x="9678" y="11649"/>
                </a:lnTo>
                <a:lnTo>
                  <a:pt x="9687" y="11646"/>
                </a:lnTo>
                <a:lnTo>
                  <a:pt x="9688" y="11629"/>
                </a:lnTo>
                <a:lnTo>
                  <a:pt x="9690" y="11614"/>
                </a:lnTo>
                <a:lnTo>
                  <a:pt x="9690" y="11601"/>
                </a:lnTo>
                <a:lnTo>
                  <a:pt x="9688" y="11589"/>
                </a:lnTo>
                <a:lnTo>
                  <a:pt x="9687" y="11579"/>
                </a:lnTo>
                <a:lnTo>
                  <a:pt x="9685" y="11571"/>
                </a:lnTo>
                <a:lnTo>
                  <a:pt x="9682" y="11564"/>
                </a:lnTo>
                <a:lnTo>
                  <a:pt x="9679" y="11560"/>
                </a:lnTo>
                <a:lnTo>
                  <a:pt x="9675" y="11557"/>
                </a:lnTo>
                <a:lnTo>
                  <a:pt x="9670" y="11556"/>
                </a:lnTo>
                <a:lnTo>
                  <a:pt x="9664" y="11556"/>
                </a:lnTo>
                <a:lnTo>
                  <a:pt x="9657" y="11558"/>
                </a:lnTo>
                <a:lnTo>
                  <a:pt x="9650" y="11561"/>
                </a:lnTo>
                <a:lnTo>
                  <a:pt x="9641" y="11566"/>
                </a:lnTo>
                <a:lnTo>
                  <a:pt x="9632" y="11572"/>
                </a:lnTo>
                <a:lnTo>
                  <a:pt x="9621" y="11581"/>
                </a:lnTo>
                <a:lnTo>
                  <a:pt x="9620" y="11571"/>
                </a:lnTo>
                <a:lnTo>
                  <a:pt x="9620" y="11563"/>
                </a:lnTo>
                <a:lnTo>
                  <a:pt x="9620" y="11556"/>
                </a:lnTo>
                <a:lnTo>
                  <a:pt x="9622" y="11548"/>
                </a:lnTo>
                <a:lnTo>
                  <a:pt x="9628" y="11537"/>
                </a:lnTo>
                <a:lnTo>
                  <a:pt x="9634" y="11527"/>
                </a:lnTo>
                <a:lnTo>
                  <a:pt x="9640" y="11518"/>
                </a:lnTo>
                <a:lnTo>
                  <a:pt x="9647" y="11507"/>
                </a:lnTo>
                <a:lnTo>
                  <a:pt x="9650" y="11502"/>
                </a:lnTo>
                <a:lnTo>
                  <a:pt x="9652" y="11496"/>
                </a:lnTo>
                <a:lnTo>
                  <a:pt x="9654" y="11489"/>
                </a:lnTo>
                <a:lnTo>
                  <a:pt x="9654" y="11482"/>
                </a:lnTo>
                <a:lnTo>
                  <a:pt x="9641" y="11478"/>
                </a:lnTo>
                <a:lnTo>
                  <a:pt x="9630" y="11473"/>
                </a:lnTo>
                <a:lnTo>
                  <a:pt x="9619" y="11467"/>
                </a:lnTo>
                <a:lnTo>
                  <a:pt x="9609" y="11461"/>
                </a:lnTo>
                <a:lnTo>
                  <a:pt x="9589" y="11449"/>
                </a:lnTo>
                <a:lnTo>
                  <a:pt x="9569" y="11436"/>
                </a:lnTo>
                <a:lnTo>
                  <a:pt x="9558" y="11431"/>
                </a:lnTo>
                <a:lnTo>
                  <a:pt x="9547" y="11426"/>
                </a:lnTo>
                <a:lnTo>
                  <a:pt x="9535" y="11421"/>
                </a:lnTo>
                <a:lnTo>
                  <a:pt x="9522" y="11417"/>
                </a:lnTo>
                <a:lnTo>
                  <a:pt x="9508" y="11415"/>
                </a:lnTo>
                <a:lnTo>
                  <a:pt x="9492" y="11414"/>
                </a:lnTo>
                <a:lnTo>
                  <a:pt x="9476" y="11414"/>
                </a:lnTo>
                <a:lnTo>
                  <a:pt x="9458" y="11416"/>
                </a:lnTo>
                <a:lnTo>
                  <a:pt x="9457" y="11410"/>
                </a:lnTo>
                <a:lnTo>
                  <a:pt x="9456" y="11402"/>
                </a:lnTo>
                <a:lnTo>
                  <a:pt x="9457" y="11395"/>
                </a:lnTo>
                <a:lnTo>
                  <a:pt x="9458" y="11388"/>
                </a:lnTo>
                <a:lnTo>
                  <a:pt x="9461" y="11373"/>
                </a:lnTo>
                <a:lnTo>
                  <a:pt x="9466" y="11357"/>
                </a:lnTo>
                <a:lnTo>
                  <a:pt x="9480" y="11327"/>
                </a:lnTo>
                <a:lnTo>
                  <a:pt x="9494" y="11298"/>
                </a:lnTo>
                <a:lnTo>
                  <a:pt x="9501" y="11284"/>
                </a:lnTo>
                <a:lnTo>
                  <a:pt x="9506" y="11271"/>
                </a:lnTo>
                <a:lnTo>
                  <a:pt x="9510" y="11259"/>
                </a:lnTo>
                <a:lnTo>
                  <a:pt x="9512" y="11248"/>
                </a:lnTo>
                <a:lnTo>
                  <a:pt x="9512" y="11243"/>
                </a:lnTo>
                <a:lnTo>
                  <a:pt x="9511" y="11239"/>
                </a:lnTo>
                <a:lnTo>
                  <a:pt x="9510" y="11235"/>
                </a:lnTo>
                <a:lnTo>
                  <a:pt x="9508" y="11230"/>
                </a:lnTo>
                <a:lnTo>
                  <a:pt x="9505" y="11227"/>
                </a:lnTo>
                <a:lnTo>
                  <a:pt x="9501" y="11224"/>
                </a:lnTo>
                <a:lnTo>
                  <a:pt x="9496" y="11222"/>
                </a:lnTo>
                <a:lnTo>
                  <a:pt x="9490" y="11220"/>
                </a:lnTo>
                <a:lnTo>
                  <a:pt x="9480" y="11226"/>
                </a:lnTo>
                <a:lnTo>
                  <a:pt x="9470" y="11233"/>
                </a:lnTo>
                <a:lnTo>
                  <a:pt x="9460" y="11238"/>
                </a:lnTo>
                <a:lnTo>
                  <a:pt x="9448" y="11243"/>
                </a:lnTo>
                <a:lnTo>
                  <a:pt x="9436" y="11247"/>
                </a:lnTo>
                <a:lnTo>
                  <a:pt x="9422" y="11250"/>
                </a:lnTo>
                <a:lnTo>
                  <a:pt x="9407" y="11253"/>
                </a:lnTo>
                <a:lnTo>
                  <a:pt x="9392" y="11253"/>
                </a:lnTo>
                <a:lnTo>
                  <a:pt x="9379" y="11272"/>
                </a:lnTo>
                <a:lnTo>
                  <a:pt x="9361" y="11298"/>
                </a:lnTo>
                <a:lnTo>
                  <a:pt x="9352" y="11311"/>
                </a:lnTo>
                <a:lnTo>
                  <a:pt x="9341" y="11325"/>
                </a:lnTo>
                <a:lnTo>
                  <a:pt x="9330" y="11338"/>
                </a:lnTo>
                <a:lnTo>
                  <a:pt x="9318" y="11351"/>
                </a:lnTo>
                <a:lnTo>
                  <a:pt x="9306" y="11362"/>
                </a:lnTo>
                <a:lnTo>
                  <a:pt x="9294" y="11370"/>
                </a:lnTo>
                <a:lnTo>
                  <a:pt x="9288" y="11373"/>
                </a:lnTo>
                <a:lnTo>
                  <a:pt x="9282" y="11376"/>
                </a:lnTo>
                <a:lnTo>
                  <a:pt x="9276" y="11377"/>
                </a:lnTo>
                <a:lnTo>
                  <a:pt x="9270" y="11378"/>
                </a:lnTo>
                <a:lnTo>
                  <a:pt x="9265" y="11379"/>
                </a:lnTo>
                <a:lnTo>
                  <a:pt x="9258" y="11378"/>
                </a:lnTo>
                <a:lnTo>
                  <a:pt x="9253" y="11376"/>
                </a:lnTo>
                <a:lnTo>
                  <a:pt x="9248" y="11374"/>
                </a:lnTo>
                <a:lnTo>
                  <a:pt x="9243" y="11370"/>
                </a:lnTo>
                <a:lnTo>
                  <a:pt x="9237" y="11365"/>
                </a:lnTo>
                <a:lnTo>
                  <a:pt x="9232" y="11358"/>
                </a:lnTo>
                <a:lnTo>
                  <a:pt x="9228" y="11351"/>
                </a:lnTo>
                <a:lnTo>
                  <a:pt x="9235" y="11345"/>
                </a:lnTo>
                <a:lnTo>
                  <a:pt x="9244" y="11337"/>
                </a:lnTo>
                <a:lnTo>
                  <a:pt x="9250" y="11331"/>
                </a:lnTo>
                <a:lnTo>
                  <a:pt x="9257" y="11323"/>
                </a:lnTo>
                <a:lnTo>
                  <a:pt x="9270" y="11307"/>
                </a:lnTo>
                <a:lnTo>
                  <a:pt x="9281" y="11289"/>
                </a:lnTo>
                <a:lnTo>
                  <a:pt x="9303" y="11255"/>
                </a:lnTo>
                <a:lnTo>
                  <a:pt x="9327" y="11220"/>
                </a:lnTo>
                <a:lnTo>
                  <a:pt x="9314" y="11217"/>
                </a:lnTo>
                <a:lnTo>
                  <a:pt x="9301" y="11216"/>
                </a:lnTo>
                <a:lnTo>
                  <a:pt x="9287" y="11216"/>
                </a:lnTo>
                <a:lnTo>
                  <a:pt x="9272" y="11217"/>
                </a:lnTo>
                <a:lnTo>
                  <a:pt x="9239" y="11220"/>
                </a:lnTo>
                <a:lnTo>
                  <a:pt x="9208" y="11223"/>
                </a:lnTo>
                <a:lnTo>
                  <a:pt x="9192" y="11224"/>
                </a:lnTo>
                <a:lnTo>
                  <a:pt x="9179" y="11224"/>
                </a:lnTo>
                <a:lnTo>
                  <a:pt x="9165" y="11223"/>
                </a:lnTo>
                <a:lnTo>
                  <a:pt x="9153" y="11220"/>
                </a:lnTo>
                <a:lnTo>
                  <a:pt x="9148" y="11218"/>
                </a:lnTo>
                <a:lnTo>
                  <a:pt x="9144" y="11216"/>
                </a:lnTo>
                <a:lnTo>
                  <a:pt x="9140" y="11213"/>
                </a:lnTo>
                <a:lnTo>
                  <a:pt x="9137" y="11208"/>
                </a:lnTo>
                <a:lnTo>
                  <a:pt x="9133" y="11204"/>
                </a:lnTo>
                <a:lnTo>
                  <a:pt x="9131" y="11199"/>
                </a:lnTo>
                <a:lnTo>
                  <a:pt x="9130" y="11194"/>
                </a:lnTo>
                <a:lnTo>
                  <a:pt x="9129" y="11187"/>
                </a:lnTo>
                <a:lnTo>
                  <a:pt x="9139" y="11182"/>
                </a:lnTo>
                <a:lnTo>
                  <a:pt x="9146" y="11178"/>
                </a:lnTo>
                <a:lnTo>
                  <a:pt x="9151" y="11172"/>
                </a:lnTo>
                <a:lnTo>
                  <a:pt x="9155" y="11167"/>
                </a:lnTo>
                <a:lnTo>
                  <a:pt x="9157" y="11160"/>
                </a:lnTo>
                <a:lnTo>
                  <a:pt x="9158" y="11154"/>
                </a:lnTo>
                <a:lnTo>
                  <a:pt x="9157" y="11149"/>
                </a:lnTo>
                <a:lnTo>
                  <a:pt x="9153" y="11142"/>
                </a:lnTo>
                <a:lnTo>
                  <a:pt x="9150" y="11137"/>
                </a:lnTo>
                <a:lnTo>
                  <a:pt x="9145" y="11132"/>
                </a:lnTo>
                <a:lnTo>
                  <a:pt x="9139" y="11128"/>
                </a:lnTo>
                <a:lnTo>
                  <a:pt x="9131" y="11125"/>
                </a:lnTo>
                <a:lnTo>
                  <a:pt x="9124" y="11122"/>
                </a:lnTo>
                <a:lnTo>
                  <a:pt x="9116" y="11120"/>
                </a:lnTo>
                <a:lnTo>
                  <a:pt x="9106" y="11120"/>
                </a:lnTo>
                <a:lnTo>
                  <a:pt x="9097" y="11121"/>
                </a:lnTo>
                <a:lnTo>
                  <a:pt x="9093" y="11114"/>
                </a:lnTo>
                <a:lnTo>
                  <a:pt x="9090" y="11107"/>
                </a:lnTo>
                <a:lnTo>
                  <a:pt x="9089" y="11100"/>
                </a:lnTo>
                <a:lnTo>
                  <a:pt x="9089" y="11093"/>
                </a:lnTo>
                <a:lnTo>
                  <a:pt x="9090" y="11087"/>
                </a:lnTo>
                <a:lnTo>
                  <a:pt x="9091" y="11082"/>
                </a:lnTo>
                <a:lnTo>
                  <a:pt x="9094" y="11075"/>
                </a:lnTo>
                <a:lnTo>
                  <a:pt x="9097" y="11070"/>
                </a:lnTo>
                <a:lnTo>
                  <a:pt x="9104" y="11061"/>
                </a:lnTo>
                <a:lnTo>
                  <a:pt x="9114" y="11051"/>
                </a:lnTo>
                <a:lnTo>
                  <a:pt x="9123" y="11043"/>
                </a:lnTo>
                <a:lnTo>
                  <a:pt x="9132" y="11035"/>
                </a:lnTo>
                <a:lnTo>
                  <a:pt x="9142" y="11029"/>
                </a:lnTo>
                <a:lnTo>
                  <a:pt x="9150" y="11023"/>
                </a:lnTo>
                <a:lnTo>
                  <a:pt x="9155" y="11017"/>
                </a:lnTo>
                <a:lnTo>
                  <a:pt x="9159" y="11011"/>
                </a:lnTo>
                <a:lnTo>
                  <a:pt x="9159" y="11008"/>
                </a:lnTo>
                <a:lnTo>
                  <a:pt x="9159" y="11006"/>
                </a:lnTo>
                <a:lnTo>
                  <a:pt x="9157" y="11003"/>
                </a:lnTo>
                <a:lnTo>
                  <a:pt x="9153" y="11001"/>
                </a:lnTo>
                <a:lnTo>
                  <a:pt x="9150" y="10998"/>
                </a:lnTo>
                <a:lnTo>
                  <a:pt x="9144" y="10996"/>
                </a:lnTo>
                <a:lnTo>
                  <a:pt x="9138" y="10992"/>
                </a:lnTo>
                <a:lnTo>
                  <a:pt x="9129" y="10990"/>
                </a:lnTo>
                <a:lnTo>
                  <a:pt x="9123" y="10997"/>
                </a:lnTo>
                <a:lnTo>
                  <a:pt x="9117" y="11002"/>
                </a:lnTo>
                <a:lnTo>
                  <a:pt x="9109" y="11007"/>
                </a:lnTo>
                <a:lnTo>
                  <a:pt x="9102" y="11012"/>
                </a:lnTo>
                <a:lnTo>
                  <a:pt x="9085" y="11021"/>
                </a:lnTo>
                <a:lnTo>
                  <a:pt x="9068" y="11027"/>
                </a:lnTo>
                <a:lnTo>
                  <a:pt x="9050" y="11033"/>
                </a:lnTo>
                <a:lnTo>
                  <a:pt x="9030" y="11039"/>
                </a:lnTo>
                <a:lnTo>
                  <a:pt x="9010" y="11043"/>
                </a:lnTo>
                <a:lnTo>
                  <a:pt x="8989" y="11047"/>
                </a:lnTo>
                <a:lnTo>
                  <a:pt x="8948" y="11054"/>
                </a:lnTo>
                <a:lnTo>
                  <a:pt x="8907" y="11063"/>
                </a:lnTo>
                <a:lnTo>
                  <a:pt x="8887" y="11068"/>
                </a:lnTo>
                <a:lnTo>
                  <a:pt x="8868" y="11073"/>
                </a:lnTo>
                <a:lnTo>
                  <a:pt x="8850" y="11081"/>
                </a:lnTo>
                <a:lnTo>
                  <a:pt x="8834" y="11089"/>
                </a:lnTo>
                <a:lnTo>
                  <a:pt x="8834" y="11064"/>
                </a:lnTo>
                <a:lnTo>
                  <a:pt x="8834" y="11040"/>
                </a:lnTo>
                <a:lnTo>
                  <a:pt x="8834" y="11014"/>
                </a:lnTo>
                <a:lnTo>
                  <a:pt x="8834" y="10990"/>
                </a:lnTo>
                <a:lnTo>
                  <a:pt x="8830" y="10989"/>
                </a:lnTo>
                <a:lnTo>
                  <a:pt x="8826" y="10988"/>
                </a:lnTo>
                <a:lnTo>
                  <a:pt x="8823" y="10986"/>
                </a:lnTo>
                <a:lnTo>
                  <a:pt x="8820" y="10984"/>
                </a:lnTo>
                <a:lnTo>
                  <a:pt x="8816" y="10979"/>
                </a:lnTo>
                <a:lnTo>
                  <a:pt x="8811" y="10972"/>
                </a:lnTo>
                <a:lnTo>
                  <a:pt x="8807" y="10956"/>
                </a:lnTo>
                <a:lnTo>
                  <a:pt x="8804" y="10939"/>
                </a:lnTo>
                <a:lnTo>
                  <a:pt x="8802" y="10930"/>
                </a:lnTo>
                <a:lnTo>
                  <a:pt x="8801" y="10921"/>
                </a:lnTo>
                <a:lnTo>
                  <a:pt x="8798" y="10914"/>
                </a:lnTo>
                <a:lnTo>
                  <a:pt x="8795" y="10906"/>
                </a:lnTo>
                <a:lnTo>
                  <a:pt x="8790" y="10900"/>
                </a:lnTo>
                <a:lnTo>
                  <a:pt x="8785" y="10896"/>
                </a:lnTo>
                <a:lnTo>
                  <a:pt x="8781" y="10894"/>
                </a:lnTo>
                <a:lnTo>
                  <a:pt x="8778" y="10893"/>
                </a:lnTo>
                <a:lnTo>
                  <a:pt x="8774" y="10892"/>
                </a:lnTo>
                <a:lnTo>
                  <a:pt x="8768" y="10892"/>
                </a:lnTo>
                <a:lnTo>
                  <a:pt x="8764" y="10900"/>
                </a:lnTo>
                <a:lnTo>
                  <a:pt x="8761" y="10905"/>
                </a:lnTo>
                <a:lnTo>
                  <a:pt x="8758" y="10910"/>
                </a:lnTo>
                <a:lnTo>
                  <a:pt x="8755" y="10912"/>
                </a:lnTo>
                <a:lnTo>
                  <a:pt x="8752" y="10913"/>
                </a:lnTo>
                <a:lnTo>
                  <a:pt x="8749" y="10912"/>
                </a:lnTo>
                <a:lnTo>
                  <a:pt x="8747" y="10911"/>
                </a:lnTo>
                <a:lnTo>
                  <a:pt x="8746" y="10909"/>
                </a:lnTo>
                <a:lnTo>
                  <a:pt x="8745" y="10906"/>
                </a:lnTo>
                <a:lnTo>
                  <a:pt x="8745" y="10903"/>
                </a:lnTo>
                <a:lnTo>
                  <a:pt x="8746" y="10900"/>
                </a:lnTo>
                <a:lnTo>
                  <a:pt x="8748" y="10897"/>
                </a:lnTo>
                <a:lnTo>
                  <a:pt x="8752" y="10895"/>
                </a:lnTo>
                <a:lnTo>
                  <a:pt x="8756" y="10893"/>
                </a:lnTo>
                <a:lnTo>
                  <a:pt x="8762" y="10892"/>
                </a:lnTo>
                <a:lnTo>
                  <a:pt x="8768" y="10892"/>
                </a:lnTo>
                <a:lnTo>
                  <a:pt x="8768" y="10876"/>
                </a:lnTo>
                <a:lnTo>
                  <a:pt x="8768" y="10859"/>
                </a:lnTo>
                <a:lnTo>
                  <a:pt x="8768" y="10843"/>
                </a:lnTo>
                <a:lnTo>
                  <a:pt x="8768" y="10827"/>
                </a:lnTo>
                <a:lnTo>
                  <a:pt x="8749" y="10828"/>
                </a:lnTo>
                <a:lnTo>
                  <a:pt x="8733" y="10827"/>
                </a:lnTo>
                <a:lnTo>
                  <a:pt x="8716" y="10824"/>
                </a:lnTo>
                <a:lnTo>
                  <a:pt x="8700" y="10821"/>
                </a:lnTo>
                <a:lnTo>
                  <a:pt x="8670" y="10811"/>
                </a:lnTo>
                <a:lnTo>
                  <a:pt x="8642" y="10802"/>
                </a:lnTo>
                <a:lnTo>
                  <a:pt x="8630" y="10799"/>
                </a:lnTo>
                <a:lnTo>
                  <a:pt x="8616" y="10796"/>
                </a:lnTo>
                <a:lnTo>
                  <a:pt x="8604" y="10795"/>
                </a:lnTo>
                <a:lnTo>
                  <a:pt x="8591" y="10796"/>
                </a:lnTo>
                <a:lnTo>
                  <a:pt x="8585" y="10797"/>
                </a:lnTo>
                <a:lnTo>
                  <a:pt x="8578" y="10800"/>
                </a:lnTo>
                <a:lnTo>
                  <a:pt x="8572" y="10802"/>
                </a:lnTo>
                <a:lnTo>
                  <a:pt x="8566" y="10805"/>
                </a:lnTo>
                <a:lnTo>
                  <a:pt x="8558" y="10809"/>
                </a:lnTo>
                <a:lnTo>
                  <a:pt x="8552" y="10814"/>
                </a:lnTo>
                <a:lnTo>
                  <a:pt x="8546" y="10819"/>
                </a:lnTo>
                <a:lnTo>
                  <a:pt x="8539" y="10827"/>
                </a:lnTo>
                <a:lnTo>
                  <a:pt x="8539" y="10843"/>
                </a:lnTo>
                <a:lnTo>
                  <a:pt x="8539" y="10859"/>
                </a:lnTo>
                <a:lnTo>
                  <a:pt x="8539" y="10876"/>
                </a:lnTo>
                <a:lnTo>
                  <a:pt x="8539" y="10892"/>
                </a:lnTo>
                <a:lnTo>
                  <a:pt x="8532" y="10894"/>
                </a:lnTo>
                <a:lnTo>
                  <a:pt x="8527" y="10897"/>
                </a:lnTo>
                <a:lnTo>
                  <a:pt x="8523" y="10901"/>
                </a:lnTo>
                <a:lnTo>
                  <a:pt x="8520" y="10905"/>
                </a:lnTo>
                <a:lnTo>
                  <a:pt x="8513" y="10916"/>
                </a:lnTo>
                <a:lnTo>
                  <a:pt x="8509" y="10927"/>
                </a:lnTo>
                <a:lnTo>
                  <a:pt x="8506" y="10934"/>
                </a:lnTo>
                <a:lnTo>
                  <a:pt x="8504" y="10939"/>
                </a:lnTo>
                <a:lnTo>
                  <a:pt x="8501" y="10944"/>
                </a:lnTo>
                <a:lnTo>
                  <a:pt x="8497" y="10948"/>
                </a:lnTo>
                <a:lnTo>
                  <a:pt x="8492" y="10952"/>
                </a:lnTo>
                <a:lnTo>
                  <a:pt x="8487" y="10955"/>
                </a:lnTo>
                <a:lnTo>
                  <a:pt x="8481" y="10957"/>
                </a:lnTo>
                <a:lnTo>
                  <a:pt x="8473" y="10958"/>
                </a:lnTo>
                <a:lnTo>
                  <a:pt x="8466" y="10954"/>
                </a:lnTo>
                <a:lnTo>
                  <a:pt x="8461" y="10949"/>
                </a:lnTo>
                <a:lnTo>
                  <a:pt x="8456" y="10945"/>
                </a:lnTo>
                <a:lnTo>
                  <a:pt x="8453" y="10941"/>
                </a:lnTo>
                <a:lnTo>
                  <a:pt x="8449" y="10936"/>
                </a:lnTo>
                <a:lnTo>
                  <a:pt x="8448" y="10932"/>
                </a:lnTo>
                <a:lnTo>
                  <a:pt x="8447" y="10927"/>
                </a:lnTo>
                <a:lnTo>
                  <a:pt x="8447" y="10923"/>
                </a:lnTo>
                <a:lnTo>
                  <a:pt x="8448" y="10914"/>
                </a:lnTo>
                <a:lnTo>
                  <a:pt x="8451" y="10905"/>
                </a:lnTo>
                <a:lnTo>
                  <a:pt x="8456" y="10896"/>
                </a:lnTo>
                <a:lnTo>
                  <a:pt x="8461" y="10888"/>
                </a:lnTo>
                <a:lnTo>
                  <a:pt x="8466" y="10879"/>
                </a:lnTo>
                <a:lnTo>
                  <a:pt x="8470" y="10871"/>
                </a:lnTo>
                <a:lnTo>
                  <a:pt x="8472" y="10862"/>
                </a:lnTo>
                <a:lnTo>
                  <a:pt x="8472" y="10854"/>
                </a:lnTo>
                <a:lnTo>
                  <a:pt x="8472" y="10851"/>
                </a:lnTo>
                <a:lnTo>
                  <a:pt x="8470" y="10847"/>
                </a:lnTo>
                <a:lnTo>
                  <a:pt x="8468" y="10843"/>
                </a:lnTo>
                <a:lnTo>
                  <a:pt x="8465" y="10839"/>
                </a:lnTo>
                <a:lnTo>
                  <a:pt x="8461" y="10836"/>
                </a:lnTo>
                <a:lnTo>
                  <a:pt x="8455" y="10833"/>
                </a:lnTo>
                <a:lnTo>
                  <a:pt x="8448" y="10830"/>
                </a:lnTo>
                <a:lnTo>
                  <a:pt x="8440" y="10827"/>
                </a:lnTo>
                <a:lnTo>
                  <a:pt x="8420" y="10824"/>
                </a:lnTo>
                <a:lnTo>
                  <a:pt x="8401" y="10824"/>
                </a:lnTo>
                <a:lnTo>
                  <a:pt x="8383" y="10825"/>
                </a:lnTo>
                <a:lnTo>
                  <a:pt x="8368" y="10828"/>
                </a:lnTo>
                <a:lnTo>
                  <a:pt x="8354" y="10832"/>
                </a:lnTo>
                <a:lnTo>
                  <a:pt x="8341" y="10838"/>
                </a:lnTo>
                <a:lnTo>
                  <a:pt x="8329" y="10845"/>
                </a:lnTo>
                <a:lnTo>
                  <a:pt x="8318" y="10852"/>
                </a:lnTo>
                <a:lnTo>
                  <a:pt x="8308" y="10860"/>
                </a:lnTo>
                <a:lnTo>
                  <a:pt x="8298" y="10869"/>
                </a:lnTo>
                <a:lnTo>
                  <a:pt x="8289" y="10878"/>
                </a:lnTo>
                <a:lnTo>
                  <a:pt x="8280" y="10888"/>
                </a:lnTo>
                <a:lnTo>
                  <a:pt x="8263" y="10906"/>
                </a:lnTo>
                <a:lnTo>
                  <a:pt x="8244" y="10924"/>
                </a:lnTo>
                <a:lnTo>
                  <a:pt x="8240" y="10912"/>
                </a:lnTo>
                <a:lnTo>
                  <a:pt x="8237" y="10900"/>
                </a:lnTo>
                <a:lnTo>
                  <a:pt x="8236" y="10890"/>
                </a:lnTo>
                <a:lnTo>
                  <a:pt x="8236" y="10880"/>
                </a:lnTo>
                <a:lnTo>
                  <a:pt x="8236" y="10872"/>
                </a:lnTo>
                <a:lnTo>
                  <a:pt x="8238" y="10865"/>
                </a:lnTo>
                <a:lnTo>
                  <a:pt x="8241" y="10857"/>
                </a:lnTo>
                <a:lnTo>
                  <a:pt x="8244" y="10852"/>
                </a:lnTo>
                <a:lnTo>
                  <a:pt x="8248" y="10846"/>
                </a:lnTo>
                <a:lnTo>
                  <a:pt x="8252" y="10841"/>
                </a:lnTo>
                <a:lnTo>
                  <a:pt x="8257" y="10837"/>
                </a:lnTo>
                <a:lnTo>
                  <a:pt x="8263" y="10833"/>
                </a:lnTo>
                <a:lnTo>
                  <a:pt x="8274" y="10827"/>
                </a:lnTo>
                <a:lnTo>
                  <a:pt x="8287" y="10821"/>
                </a:lnTo>
                <a:lnTo>
                  <a:pt x="8299" y="10814"/>
                </a:lnTo>
                <a:lnTo>
                  <a:pt x="8312" y="10808"/>
                </a:lnTo>
                <a:lnTo>
                  <a:pt x="8317" y="10805"/>
                </a:lnTo>
                <a:lnTo>
                  <a:pt x="8322" y="10801"/>
                </a:lnTo>
                <a:lnTo>
                  <a:pt x="8328" y="10796"/>
                </a:lnTo>
                <a:lnTo>
                  <a:pt x="8332" y="10792"/>
                </a:lnTo>
                <a:lnTo>
                  <a:pt x="8336" y="10787"/>
                </a:lnTo>
                <a:lnTo>
                  <a:pt x="8339" y="10781"/>
                </a:lnTo>
                <a:lnTo>
                  <a:pt x="8342" y="10774"/>
                </a:lnTo>
                <a:lnTo>
                  <a:pt x="8344" y="10767"/>
                </a:lnTo>
                <a:lnTo>
                  <a:pt x="8344" y="10759"/>
                </a:lnTo>
                <a:lnTo>
                  <a:pt x="8345" y="10749"/>
                </a:lnTo>
                <a:lnTo>
                  <a:pt x="8344" y="10740"/>
                </a:lnTo>
                <a:lnTo>
                  <a:pt x="8342" y="10728"/>
                </a:lnTo>
                <a:lnTo>
                  <a:pt x="8332" y="10735"/>
                </a:lnTo>
                <a:lnTo>
                  <a:pt x="8321" y="10741"/>
                </a:lnTo>
                <a:lnTo>
                  <a:pt x="8311" y="10746"/>
                </a:lnTo>
                <a:lnTo>
                  <a:pt x="8299" y="10751"/>
                </a:lnTo>
                <a:lnTo>
                  <a:pt x="8288" y="10756"/>
                </a:lnTo>
                <a:lnTo>
                  <a:pt x="8274" y="10759"/>
                </a:lnTo>
                <a:lnTo>
                  <a:pt x="8259" y="10761"/>
                </a:lnTo>
                <a:lnTo>
                  <a:pt x="8244" y="10761"/>
                </a:lnTo>
                <a:lnTo>
                  <a:pt x="8238" y="10731"/>
                </a:lnTo>
                <a:lnTo>
                  <a:pt x="8234" y="10703"/>
                </a:lnTo>
                <a:lnTo>
                  <a:pt x="8232" y="10677"/>
                </a:lnTo>
                <a:lnTo>
                  <a:pt x="8230" y="10651"/>
                </a:lnTo>
                <a:lnTo>
                  <a:pt x="8230" y="10601"/>
                </a:lnTo>
                <a:lnTo>
                  <a:pt x="8230" y="10556"/>
                </a:lnTo>
                <a:lnTo>
                  <a:pt x="8231" y="10534"/>
                </a:lnTo>
                <a:lnTo>
                  <a:pt x="8231" y="10513"/>
                </a:lnTo>
                <a:lnTo>
                  <a:pt x="8230" y="10493"/>
                </a:lnTo>
                <a:lnTo>
                  <a:pt x="8229" y="10473"/>
                </a:lnTo>
                <a:lnTo>
                  <a:pt x="8227" y="10455"/>
                </a:lnTo>
                <a:lnTo>
                  <a:pt x="8223" y="10436"/>
                </a:lnTo>
                <a:lnTo>
                  <a:pt x="8217" y="10418"/>
                </a:lnTo>
                <a:lnTo>
                  <a:pt x="8210" y="10400"/>
                </a:lnTo>
                <a:lnTo>
                  <a:pt x="8205" y="10419"/>
                </a:lnTo>
                <a:lnTo>
                  <a:pt x="8198" y="10437"/>
                </a:lnTo>
                <a:lnTo>
                  <a:pt x="8190" y="10454"/>
                </a:lnTo>
                <a:lnTo>
                  <a:pt x="8183" y="10471"/>
                </a:lnTo>
                <a:lnTo>
                  <a:pt x="8174" y="10487"/>
                </a:lnTo>
                <a:lnTo>
                  <a:pt x="8166" y="10503"/>
                </a:lnTo>
                <a:lnTo>
                  <a:pt x="8156" y="10518"/>
                </a:lnTo>
                <a:lnTo>
                  <a:pt x="8145" y="10531"/>
                </a:lnTo>
                <a:lnTo>
                  <a:pt x="8133" y="10544"/>
                </a:lnTo>
                <a:lnTo>
                  <a:pt x="8120" y="10555"/>
                </a:lnTo>
                <a:lnTo>
                  <a:pt x="8105" y="10566"/>
                </a:lnTo>
                <a:lnTo>
                  <a:pt x="8091" y="10575"/>
                </a:lnTo>
                <a:lnTo>
                  <a:pt x="8074" y="10583"/>
                </a:lnTo>
                <a:lnTo>
                  <a:pt x="8055" y="10589"/>
                </a:lnTo>
                <a:lnTo>
                  <a:pt x="8035" y="10594"/>
                </a:lnTo>
                <a:lnTo>
                  <a:pt x="8014" y="10597"/>
                </a:lnTo>
                <a:lnTo>
                  <a:pt x="8014" y="10587"/>
                </a:lnTo>
                <a:lnTo>
                  <a:pt x="8014" y="10577"/>
                </a:lnTo>
                <a:lnTo>
                  <a:pt x="8016" y="10568"/>
                </a:lnTo>
                <a:lnTo>
                  <a:pt x="8018" y="10560"/>
                </a:lnTo>
                <a:lnTo>
                  <a:pt x="8024" y="10546"/>
                </a:lnTo>
                <a:lnTo>
                  <a:pt x="8032" y="10532"/>
                </a:lnTo>
                <a:lnTo>
                  <a:pt x="8038" y="10519"/>
                </a:lnTo>
                <a:lnTo>
                  <a:pt x="8044" y="10504"/>
                </a:lnTo>
                <a:lnTo>
                  <a:pt x="8046" y="10495"/>
                </a:lnTo>
                <a:lnTo>
                  <a:pt x="8048" y="10487"/>
                </a:lnTo>
                <a:lnTo>
                  <a:pt x="8048" y="10477"/>
                </a:lnTo>
                <a:lnTo>
                  <a:pt x="8046" y="10466"/>
                </a:lnTo>
                <a:lnTo>
                  <a:pt x="8036" y="10468"/>
                </a:lnTo>
                <a:lnTo>
                  <a:pt x="8025" y="10470"/>
                </a:lnTo>
                <a:lnTo>
                  <a:pt x="8017" y="10470"/>
                </a:lnTo>
                <a:lnTo>
                  <a:pt x="8009" y="10470"/>
                </a:lnTo>
                <a:lnTo>
                  <a:pt x="8002" y="10469"/>
                </a:lnTo>
                <a:lnTo>
                  <a:pt x="7996" y="10467"/>
                </a:lnTo>
                <a:lnTo>
                  <a:pt x="7990" y="10465"/>
                </a:lnTo>
                <a:lnTo>
                  <a:pt x="7986" y="10462"/>
                </a:lnTo>
                <a:lnTo>
                  <a:pt x="7980" y="10458"/>
                </a:lnTo>
                <a:lnTo>
                  <a:pt x="7977" y="10454"/>
                </a:lnTo>
                <a:lnTo>
                  <a:pt x="7973" y="10448"/>
                </a:lnTo>
                <a:lnTo>
                  <a:pt x="7971" y="10443"/>
                </a:lnTo>
                <a:lnTo>
                  <a:pt x="7966" y="10433"/>
                </a:lnTo>
                <a:lnTo>
                  <a:pt x="7960" y="10420"/>
                </a:lnTo>
                <a:lnTo>
                  <a:pt x="7956" y="10408"/>
                </a:lnTo>
                <a:lnTo>
                  <a:pt x="7951" y="10397"/>
                </a:lnTo>
                <a:lnTo>
                  <a:pt x="7949" y="10392"/>
                </a:lnTo>
                <a:lnTo>
                  <a:pt x="7946" y="10386"/>
                </a:lnTo>
                <a:lnTo>
                  <a:pt x="7943" y="10381"/>
                </a:lnTo>
                <a:lnTo>
                  <a:pt x="7938" y="10377"/>
                </a:lnTo>
                <a:lnTo>
                  <a:pt x="7934" y="10374"/>
                </a:lnTo>
                <a:lnTo>
                  <a:pt x="7929" y="10371"/>
                </a:lnTo>
                <a:lnTo>
                  <a:pt x="7924" y="10368"/>
                </a:lnTo>
                <a:lnTo>
                  <a:pt x="7916" y="10367"/>
                </a:lnTo>
                <a:lnTo>
                  <a:pt x="7910" y="10365"/>
                </a:lnTo>
                <a:lnTo>
                  <a:pt x="7902" y="10364"/>
                </a:lnTo>
                <a:lnTo>
                  <a:pt x="7892" y="10365"/>
                </a:lnTo>
                <a:lnTo>
                  <a:pt x="7883" y="10368"/>
                </a:lnTo>
                <a:lnTo>
                  <a:pt x="7882" y="10389"/>
                </a:lnTo>
                <a:lnTo>
                  <a:pt x="7883" y="10408"/>
                </a:lnTo>
                <a:lnTo>
                  <a:pt x="7884" y="10428"/>
                </a:lnTo>
                <a:lnTo>
                  <a:pt x="7887" y="10447"/>
                </a:lnTo>
                <a:lnTo>
                  <a:pt x="7890" y="10465"/>
                </a:lnTo>
                <a:lnTo>
                  <a:pt x="7894" y="10482"/>
                </a:lnTo>
                <a:lnTo>
                  <a:pt x="7900" y="10499"/>
                </a:lnTo>
                <a:lnTo>
                  <a:pt x="7906" y="10514"/>
                </a:lnTo>
                <a:lnTo>
                  <a:pt x="7912" y="10530"/>
                </a:lnTo>
                <a:lnTo>
                  <a:pt x="7920" y="10545"/>
                </a:lnTo>
                <a:lnTo>
                  <a:pt x="7927" y="10559"/>
                </a:lnTo>
                <a:lnTo>
                  <a:pt x="7935" y="10574"/>
                </a:lnTo>
                <a:lnTo>
                  <a:pt x="7953" y="10602"/>
                </a:lnTo>
                <a:lnTo>
                  <a:pt x="7971" y="10630"/>
                </a:lnTo>
                <a:lnTo>
                  <a:pt x="7989" y="10658"/>
                </a:lnTo>
                <a:lnTo>
                  <a:pt x="8008" y="10685"/>
                </a:lnTo>
                <a:lnTo>
                  <a:pt x="8024" y="10715"/>
                </a:lnTo>
                <a:lnTo>
                  <a:pt x="8041" y="10745"/>
                </a:lnTo>
                <a:lnTo>
                  <a:pt x="8048" y="10762"/>
                </a:lnTo>
                <a:lnTo>
                  <a:pt x="8055" y="10778"/>
                </a:lnTo>
                <a:lnTo>
                  <a:pt x="8061" y="10795"/>
                </a:lnTo>
                <a:lnTo>
                  <a:pt x="8066" y="10813"/>
                </a:lnTo>
                <a:lnTo>
                  <a:pt x="8071" y="10831"/>
                </a:lnTo>
                <a:lnTo>
                  <a:pt x="8075" y="10851"/>
                </a:lnTo>
                <a:lnTo>
                  <a:pt x="8078" y="10871"/>
                </a:lnTo>
                <a:lnTo>
                  <a:pt x="8079" y="10892"/>
                </a:lnTo>
                <a:lnTo>
                  <a:pt x="8066" y="10891"/>
                </a:lnTo>
                <a:lnTo>
                  <a:pt x="8054" y="10891"/>
                </a:lnTo>
                <a:lnTo>
                  <a:pt x="8043" y="10893"/>
                </a:lnTo>
                <a:lnTo>
                  <a:pt x="8035" y="10897"/>
                </a:lnTo>
                <a:lnTo>
                  <a:pt x="8028" y="10901"/>
                </a:lnTo>
                <a:lnTo>
                  <a:pt x="8021" y="10909"/>
                </a:lnTo>
                <a:lnTo>
                  <a:pt x="8017" y="10916"/>
                </a:lnTo>
                <a:lnTo>
                  <a:pt x="8014" y="10924"/>
                </a:lnTo>
                <a:lnTo>
                  <a:pt x="8015" y="10946"/>
                </a:lnTo>
                <a:lnTo>
                  <a:pt x="8018" y="10966"/>
                </a:lnTo>
                <a:lnTo>
                  <a:pt x="8022" y="10985"/>
                </a:lnTo>
                <a:lnTo>
                  <a:pt x="8028" y="11004"/>
                </a:lnTo>
                <a:lnTo>
                  <a:pt x="8034" y="11022"/>
                </a:lnTo>
                <a:lnTo>
                  <a:pt x="8041" y="11040"/>
                </a:lnTo>
                <a:lnTo>
                  <a:pt x="8050" y="11056"/>
                </a:lnTo>
                <a:lnTo>
                  <a:pt x="8059" y="11072"/>
                </a:lnTo>
                <a:lnTo>
                  <a:pt x="8070" y="11089"/>
                </a:lnTo>
                <a:lnTo>
                  <a:pt x="8080" y="11104"/>
                </a:lnTo>
                <a:lnTo>
                  <a:pt x="8091" y="11119"/>
                </a:lnTo>
                <a:lnTo>
                  <a:pt x="8102" y="11134"/>
                </a:lnTo>
                <a:lnTo>
                  <a:pt x="8124" y="11162"/>
                </a:lnTo>
                <a:lnTo>
                  <a:pt x="8147" y="11191"/>
                </a:lnTo>
                <a:lnTo>
                  <a:pt x="8168" y="11219"/>
                </a:lnTo>
                <a:lnTo>
                  <a:pt x="8188" y="11247"/>
                </a:lnTo>
                <a:lnTo>
                  <a:pt x="8197" y="11262"/>
                </a:lnTo>
                <a:lnTo>
                  <a:pt x="8205" y="11277"/>
                </a:lnTo>
                <a:lnTo>
                  <a:pt x="8212" y="11291"/>
                </a:lnTo>
                <a:lnTo>
                  <a:pt x="8217" y="11307"/>
                </a:lnTo>
                <a:lnTo>
                  <a:pt x="8222" y="11323"/>
                </a:lnTo>
                <a:lnTo>
                  <a:pt x="8226" y="11340"/>
                </a:lnTo>
                <a:lnTo>
                  <a:pt x="8227" y="11356"/>
                </a:lnTo>
                <a:lnTo>
                  <a:pt x="8228" y="11373"/>
                </a:lnTo>
                <a:lnTo>
                  <a:pt x="8226" y="11391"/>
                </a:lnTo>
                <a:lnTo>
                  <a:pt x="8223" y="11410"/>
                </a:lnTo>
                <a:lnTo>
                  <a:pt x="8217" y="11429"/>
                </a:lnTo>
                <a:lnTo>
                  <a:pt x="8210" y="11450"/>
                </a:lnTo>
                <a:lnTo>
                  <a:pt x="8237" y="11474"/>
                </a:lnTo>
                <a:lnTo>
                  <a:pt x="8263" y="11500"/>
                </a:lnTo>
                <a:lnTo>
                  <a:pt x="8288" y="11526"/>
                </a:lnTo>
                <a:lnTo>
                  <a:pt x="8312" y="11553"/>
                </a:lnTo>
                <a:lnTo>
                  <a:pt x="8335" y="11581"/>
                </a:lnTo>
                <a:lnTo>
                  <a:pt x="8358" y="11610"/>
                </a:lnTo>
                <a:lnTo>
                  <a:pt x="8380" y="11638"/>
                </a:lnTo>
                <a:lnTo>
                  <a:pt x="8402" y="11668"/>
                </a:lnTo>
                <a:lnTo>
                  <a:pt x="8445" y="11727"/>
                </a:lnTo>
                <a:lnTo>
                  <a:pt x="8487" y="11788"/>
                </a:lnTo>
                <a:lnTo>
                  <a:pt x="8529" y="11848"/>
                </a:lnTo>
                <a:lnTo>
                  <a:pt x="8571" y="11908"/>
                </a:lnTo>
                <a:lnTo>
                  <a:pt x="8581" y="11907"/>
                </a:lnTo>
                <a:lnTo>
                  <a:pt x="8588" y="11908"/>
                </a:lnTo>
                <a:lnTo>
                  <a:pt x="8594" y="11911"/>
                </a:lnTo>
                <a:lnTo>
                  <a:pt x="8597" y="11915"/>
                </a:lnTo>
                <a:lnTo>
                  <a:pt x="8600" y="11920"/>
                </a:lnTo>
                <a:lnTo>
                  <a:pt x="8603" y="11927"/>
                </a:lnTo>
                <a:lnTo>
                  <a:pt x="8604" y="11934"/>
                </a:lnTo>
                <a:lnTo>
                  <a:pt x="8605" y="11941"/>
                </a:lnTo>
                <a:lnTo>
                  <a:pt x="8614" y="11940"/>
                </a:lnTo>
                <a:lnTo>
                  <a:pt x="8621" y="11941"/>
                </a:lnTo>
                <a:lnTo>
                  <a:pt x="8627" y="11943"/>
                </a:lnTo>
                <a:lnTo>
                  <a:pt x="8631" y="11948"/>
                </a:lnTo>
                <a:lnTo>
                  <a:pt x="8633" y="11953"/>
                </a:lnTo>
                <a:lnTo>
                  <a:pt x="8635" y="11959"/>
                </a:lnTo>
                <a:lnTo>
                  <a:pt x="8636" y="11967"/>
                </a:lnTo>
                <a:lnTo>
                  <a:pt x="8637" y="11974"/>
                </a:lnTo>
                <a:lnTo>
                  <a:pt x="8647" y="11973"/>
                </a:lnTo>
                <a:lnTo>
                  <a:pt x="8654" y="11974"/>
                </a:lnTo>
                <a:lnTo>
                  <a:pt x="8659" y="11976"/>
                </a:lnTo>
                <a:lnTo>
                  <a:pt x="8663" y="11980"/>
                </a:lnTo>
                <a:lnTo>
                  <a:pt x="8667" y="11985"/>
                </a:lnTo>
                <a:lnTo>
                  <a:pt x="8668" y="11993"/>
                </a:lnTo>
                <a:lnTo>
                  <a:pt x="8669" y="11999"/>
                </a:lnTo>
                <a:lnTo>
                  <a:pt x="8670" y="12006"/>
                </a:lnTo>
                <a:lnTo>
                  <a:pt x="8679" y="12005"/>
                </a:lnTo>
                <a:lnTo>
                  <a:pt x="8686" y="12006"/>
                </a:lnTo>
                <a:lnTo>
                  <a:pt x="8692" y="12010"/>
                </a:lnTo>
                <a:lnTo>
                  <a:pt x="8696" y="12014"/>
                </a:lnTo>
                <a:lnTo>
                  <a:pt x="8699" y="12019"/>
                </a:lnTo>
                <a:lnTo>
                  <a:pt x="8701" y="12025"/>
                </a:lnTo>
                <a:lnTo>
                  <a:pt x="8702" y="12032"/>
                </a:lnTo>
                <a:lnTo>
                  <a:pt x="8702" y="12040"/>
                </a:lnTo>
                <a:lnTo>
                  <a:pt x="8711" y="12043"/>
                </a:lnTo>
                <a:lnTo>
                  <a:pt x="8716" y="12047"/>
                </a:lnTo>
                <a:lnTo>
                  <a:pt x="8720" y="12050"/>
                </a:lnTo>
                <a:lnTo>
                  <a:pt x="8722" y="12054"/>
                </a:lnTo>
                <a:lnTo>
                  <a:pt x="8723" y="12057"/>
                </a:lnTo>
                <a:lnTo>
                  <a:pt x="8723" y="12059"/>
                </a:lnTo>
                <a:lnTo>
                  <a:pt x="8721" y="12061"/>
                </a:lnTo>
                <a:lnTo>
                  <a:pt x="8719" y="12062"/>
                </a:lnTo>
                <a:lnTo>
                  <a:pt x="8717" y="12062"/>
                </a:lnTo>
                <a:lnTo>
                  <a:pt x="8714" y="12062"/>
                </a:lnTo>
                <a:lnTo>
                  <a:pt x="8711" y="12061"/>
                </a:lnTo>
                <a:lnTo>
                  <a:pt x="8709" y="12059"/>
                </a:lnTo>
                <a:lnTo>
                  <a:pt x="8705" y="12056"/>
                </a:lnTo>
                <a:lnTo>
                  <a:pt x="8703" y="12051"/>
                </a:lnTo>
                <a:lnTo>
                  <a:pt x="8702" y="12046"/>
                </a:lnTo>
                <a:lnTo>
                  <a:pt x="8702" y="12040"/>
                </a:lnTo>
                <a:lnTo>
                  <a:pt x="8694" y="12041"/>
                </a:lnTo>
                <a:lnTo>
                  <a:pt x="8686" y="12040"/>
                </a:lnTo>
                <a:lnTo>
                  <a:pt x="8680" y="12037"/>
                </a:lnTo>
                <a:lnTo>
                  <a:pt x="8677" y="12033"/>
                </a:lnTo>
                <a:lnTo>
                  <a:pt x="8674" y="12027"/>
                </a:lnTo>
                <a:lnTo>
                  <a:pt x="8672" y="12021"/>
                </a:lnTo>
                <a:lnTo>
                  <a:pt x="8671" y="12014"/>
                </a:lnTo>
                <a:lnTo>
                  <a:pt x="8670" y="12006"/>
                </a:lnTo>
                <a:lnTo>
                  <a:pt x="8660" y="12007"/>
                </a:lnTo>
                <a:lnTo>
                  <a:pt x="8653" y="12007"/>
                </a:lnTo>
                <a:lnTo>
                  <a:pt x="8648" y="12004"/>
                </a:lnTo>
                <a:lnTo>
                  <a:pt x="8643" y="12000"/>
                </a:lnTo>
                <a:lnTo>
                  <a:pt x="8641" y="11995"/>
                </a:lnTo>
                <a:lnTo>
                  <a:pt x="8639" y="11989"/>
                </a:lnTo>
                <a:lnTo>
                  <a:pt x="8638" y="11981"/>
                </a:lnTo>
                <a:lnTo>
                  <a:pt x="8637" y="11974"/>
                </a:lnTo>
                <a:lnTo>
                  <a:pt x="8628" y="11975"/>
                </a:lnTo>
                <a:lnTo>
                  <a:pt x="8620" y="11974"/>
                </a:lnTo>
                <a:lnTo>
                  <a:pt x="8615" y="11972"/>
                </a:lnTo>
                <a:lnTo>
                  <a:pt x="8611" y="11968"/>
                </a:lnTo>
                <a:lnTo>
                  <a:pt x="8608" y="11962"/>
                </a:lnTo>
                <a:lnTo>
                  <a:pt x="8607" y="11955"/>
                </a:lnTo>
                <a:lnTo>
                  <a:pt x="8605" y="11949"/>
                </a:lnTo>
                <a:lnTo>
                  <a:pt x="8605" y="11941"/>
                </a:lnTo>
                <a:lnTo>
                  <a:pt x="8595" y="11942"/>
                </a:lnTo>
                <a:lnTo>
                  <a:pt x="8588" y="11941"/>
                </a:lnTo>
                <a:lnTo>
                  <a:pt x="8583" y="11938"/>
                </a:lnTo>
                <a:lnTo>
                  <a:pt x="8578" y="11934"/>
                </a:lnTo>
                <a:lnTo>
                  <a:pt x="8575" y="11929"/>
                </a:lnTo>
                <a:lnTo>
                  <a:pt x="8573" y="11922"/>
                </a:lnTo>
                <a:lnTo>
                  <a:pt x="8572" y="11916"/>
                </a:lnTo>
                <a:lnTo>
                  <a:pt x="8571" y="11908"/>
                </a:lnTo>
                <a:lnTo>
                  <a:pt x="8566" y="11911"/>
                </a:lnTo>
                <a:lnTo>
                  <a:pt x="8561" y="11912"/>
                </a:lnTo>
                <a:lnTo>
                  <a:pt x="8554" y="11913"/>
                </a:lnTo>
                <a:lnTo>
                  <a:pt x="8549" y="11913"/>
                </a:lnTo>
                <a:lnTo>
                  <a:pt x="8539" y="11912"/>
                </a:lnTo>
                <a:lnTo>
                  <a:pt x="8528" y="11908"/>
                </a:lnTo>
                <a:lnTo>
                  <a:pt x="8519" y="11903"/>
                </a:lnTo>
                <a:lnTo>
                  <a:pt x="8509" y="11896"/>
                </a:lnTo>
                <a:lnTo>
                  <a:pt x="8500" y="11890"/>
                </a:lnTo>
                <a:lnTo>
                  <a:pt x="8491" y="11884"/>
                </a:lnTo>
                <a:lnTo>
                  <a:pt x="8483" y="11877"/>
                </a:lnTo>
                <a:lnTo>
                  <a:pt x="8476" y="11873"/>
                </a:lnTo>
                <a:lnTo>
                  <a:pt x="8471" y="11872"/>
                </a:lnTo>
                <a:lnTo>
                  <a:pt x="8468" y="11871"/>
                </a:lnTo>
                <a:lnTo>
                  <a:pt x="8465" y="11871"/>
                </a:lnTo>
                <a:lnTo>
                  <a:pt x="8461" y="11871"/>
                </a:lnTo>
                <a:lnTo>
                  <a:pt x="8458" y="11872"/>
                </a:lnTo>
                <a:lnTo>
                  <a:pt x="8456" y="11874"/>
                </a:lnTo>
                <a:lnTo>
                  <a:pt x="8453" y="11877"/>
                </a:lnTo>
                <a:lnTo>
                  <a:pt x="8449" y="11882"/>
                </a:lnTo>
                <a:lnTo>
                  <a:pt x="8447" y="11887"/>
                </a:lnTo>
                <a:lnTo>
                  <a:pt x="8445" y="11892"/>
                </a:lnTo>
                <a:lnTo>
                  <a:pt x="8442" y="11899"/>
                </a:lnTo>
                <a:lnTo>
                  <a:pt x="8440" y="11908"/>
                </a:lnTo>
                <a:lnTo>
                  <a:pt x="8438" y="11922"/>
                </a:lnTo>
                <a:lnTo>
                  <a:pt x="8437" y="11935"/>
                </a:lnTo>
                <a:lnTo>
                  <a:pt x="8437" y="11946"/>
                </a:lnTo>
                <a:lnTo>
                  <a:pt x="8438" y="11955"/>
                </a:lnTo>
                <a:lnTo>
                  <a:pt x="8441" y="11963"/>
                </a:lnTo>
                <a:lnTo>
                  <a:pt x="8445" y="11972"/>
                </a:lnTo>
                <a:lnTo>
                  <a:pt x="8449" y="11978"/>
                </a:lnTo>
                <a:lnTo>
                  <a:pt x="8456" y="11983"/>
                </a:lnTo>
                <a:lnTo>
                  <a:pt x="8462" y="11988"/>
                </a:lnTo>
                <a:lnTo>
                  <a:pt x="8469" y="11992"/>
                </a:lnTo>
                <a:lnTo>
                  <a:pt x="8478" y="11995"/>
                </a:lnTo>
                <a:lnTo>
                  <a:pt x="8486" y="11998"/>
                </a:lnTo>
                <a:lnTo>
                  <a:pt x="8505" y="12001"/>
                </a:lnTo>
                <a:lnTo>
                  <a:pt x="8525" y="12004"/>
                </a:lnTo>
                <a:lnTo>
                  <a:pt x="8545" y="12006"/>
                </a:lnTo>
                <a:lnTo>
                  <a:pt x="8565" y="12010"/>
                </a:lnTo>
                <a:lnTo>
                  <a:pt x="8574" y="12011"/>
                </a:lnTo>
                <a:lnTo>
                  <a:pt x="8584" y="12013"/>
                </a:lnTo>
                <a:lnTo>
                  <a:pt x="8592" y="12016"/>
                </a:lnTo>
                <a:lnTo>
                  <a:pt x="8600" y="12019"/>
                </a:lnTo>
                <a:lnTo>
                  <a:pt x="8609" y="12022"/>
                </a:lnTo>
                <a:lnTo>
                  <a:pt x="8615" y="12026"/>
                </a:lnTo>
                <a:lnTo>
                  <a:pt x="8621" y="12032"/>
                </a:lnTo>
                <a:lnTo>
                  <a:pt x="8627" y="12038"/>
                </a:lnTo>
                <a:lnTo>
                  <a:pt x="8631" y="12044"/>
                </a:lnTo>
                <a:lnTo>
                  <a:pt x="8634" y="12053"/>
                </a:lnTo>
                <a:lnTo>
                  <a:pt x="8636" y="12062"/>
                </a:lnTo>
                <a:lnTo>
                  <a:pt x="8637" y="12072"/>
                </a:lnTo>
                <a:lnTo>
                  <a:pt x="8619" y="12071"/>
                </a:lnTo>
                <a:lnTo>
                  <a:pt x="8603" y="12070"/>
                </a:lnTo>
                <a:lnTo>
                  <a:pt x="8587" y="12071"/>
                </a:lnTo>
                <a:lnTo>
                  <a:pt x="8572" y="12073"/>
                </a:lnTo>
                <a:lnTo>
                  <a:pt x="8566" y="12075"/>
                </a:lnTo>
                <a:lnTo>
                  <a:pt x="8560" y="12077"/>
                </a:lnTo>
                <a:lnTo>
                  <a:pt x="8554" y="12080"/>
                </a:lnTo>
                <a:lnTo>
                  <a:pt x="8550" y="12083"/>
                </a:lnTo>
                <a:lnTo>
                  <a:pt x="8546" y="12087"/>
                </a:lnTo>
                <a:lnTo>
                  <a:pt x="8543" y="12092"/>
                </a:lnTo>
                <a:lnTo>
                  <a:pt x="8541" y="12099"/>
                </a:lnTo>
                <a:lnTo>
                  <a:pt x="8539" y="12105"/>
                </a:lnTo>
                <a:lnTo>
                  <a:pt x="8543" y="12106"/>
                </a:lnTo>
                <a:lnTo>
                  <a:pt x="8547" y="12107"/>
                </a:lnTo>
                <a:lnTo>
                  <a:pt x="8550" y="12109"/>
                </a:lnTo>
                <a:lnTo>
                  <a:pt x="8553" y="12111"/>
                </a:lnTo>
                <a:lnTo>
                  <a:pt x="8557" y="12116"/>
                </a:lnTo>
                <a:lnTo>
                  <a:pt x="8562" y="12124"/>
                </a:lnTo>
                <a:lnTo>
                  <a:pt x="8566" y="12140"/>
                </a:lnTo>
                <a:lnTo>
                  <a:pt x="8569" y="12156"/>
                </a:lnTo>
                <a:lnTo>
                  <a:pt x="8570" y="12166"/>
                </a:lnTo>
                <a:lnTo>
                  <a:pt x="8572" y="12174"/>
                </a:lnTo>
                <a:lnTo>
                  <a:pt x="8574" y="12181"/>
                </a:lnTo>
                <a:lnTo>
                  <a:pt x="8577" y="12189"/>
                </a:lnTo>
                <a:lnTo>
                  <a:pt x="8583" y="12195"/>
                </a:lnTo>
                <a:lnTo>
                  <a:pt x="8588" y="12199"/>
                </a:lnTo>
                <a:lnTo>
                  <a:pt x="8591" y="12201"/>
                </a:lnTo>
                <a:lnTo>
                  <a:pt x="8595" y="12202"/>
                </a:lnTo>
                <a:lnTo>
                  <a:pt x="8599" y="12203"/>
                </a:lnTo>
                <a:lnTo>
                  <a:pt x="8605" y="12203"/>
                </a:lnTo>
                <a:lnTo>
                  <a:pt x="8608" y="12195"/>
                </a:lnTo>
                <a:lnTo>
                  <a:pt x="8612" y="12190"/>
                </a:lnTo>
                <a:lnTo>
                  <a:pt x="8615" y="12186"/>
                </a:lnTo>
                <a:lnTo>
                  <a:pt x="8618" y="12184"/>
                </a:lnTo>
                <a:lnTo>
                  <a:pt x="8621" y="12183"/>
                </a:lnTo>
                <a:lnTo>
                  <a:pt x="8624" y="12184"/>
                </a:lnTo>
                <a:lnTo>
                  <a:pt x="8626" y="12185"/>
                </a:lnTo>
                <a:lnTo>
                  <a:pt x="8627" y="12187"/>
                </a:lnTo>
                <a:lnTo>
                  <a:pt x="8628" y="12190"/>
                </a:lnTo>
                <a:lnTo>
                  <a:pt x="8627" y="12192"/>
                </a:lnTo>
                <a:lnTo>
                  <a:pt x="8626" y="12195"/>
                </a:lnTo>
                <a:lnTo>
                  <a:pt x="8624" y="12198"/>
                </a:lnTo>
                <a:lnTo>
                  <a:pt x="8620" y="12200"/>
                </a:lnTo>
                <a:lnTo>
                  <a:pt x="8616" y="12202"/>
                </a:lnTo>
                <a:lnTo>
                  <a:pt x="8611" y="12203"/>
                </a:lnTo>
                <a:lnTo>
                  <a:pt x="8605" y="12203"/>
                </a:lnTo>
                <a:lnTo>
                  <a:pt x="8605" y="12219"/>
                </a:lnTo>
                <a:lnTo>
                  <a:pt x="8607" y="12235"/>
                </a:lnTo>
                <a:lnTo>
                  <a:pt x="8609" y="12250"/>
                </a:lnTo>
                <a:lnTo>
                  <a:pt x="8612" y="12264"/>
                </a:lnTo>
                <a:lnTo>
                  <a:pt x="8615" y="12278"/>
                </a:lnTo>
                <a:lnTo>
                  <a:pt x="8619" y="12291"/>
                </a:lnTo>
                <a:lnTo>
                  <a:pt x="8625" y="12303"/>
                </a:lnTo>
                <a:lnTo>
                  <a:pt x="8629" y="12316"/>
                </a:lnTo>
                <a:lnTo>
                  <a:pt x="8639" y="12339"/>
                </a:lnTo>
                <a:lnTo>
                  <a:pt x="8651" y="12360"/>
                </a:lnTo>
                <a:lnTo>
                  <a:pt x="8662" y="12380"/>
                </a:lnTo>
                <a:lnTo>
                  <a:pt x="8673" y="12400"/>
                </a:lnTo>
                <a:lnTo>
                  <a:pt x="8683" y="12418"/>
                </a:lnTo>
                <a:lnTo>
                  <a:pt x="8691" y="12437"/>
                </a:lnTo>
                <a:lnTo>
                  <a:pt x="8694" y="12447"/>
                </a:lnTo>
                <a:lnTo>
                  <a:pt x="8697" y="12456"/>
                </a:lnTo>
                <a:lnTo>
                  <a:pt x="8698" y="12467"/>
                </a:lnTo>
                <a:lnTo>
                  <a:pt x="8699" y="12476"/>
                </a:lnTo>
                <a:lnTo>
                  <a:pt x="8699" y="12486"/>
                </a:lnTo>
                <a:lnTo>
                  <a:pt x="8699" y="12496"/>
                </a:lnTo>
                <a:lnTo>
                  <a:pt x="8697" y="12507"/>
                </a:lnTo>
                <a:lnTo>
                  <a:pt x="8694" y="12517"/>
                </a:lnTo>
                <a:lnTo>
                  <a:pt x="8690" y="12529"/>
                </a:lnTo>
                <a:lnTo>
                  <a:pt x="8684" y="12540"/>
                </a:lnTo>
                <a:lnTo>
                  <a:pt x="8678" y="12552"/>
                </a:lnTo>
                <a:lnTo>
                  <a:pt x="8670" y="12564"/>
                </a:lnTo>
                <a:lnTo>
                  <a:pt x="8681" y="12561"/>
                </a:lnTo>
                <a:lnTo>
                  <a:pt x="8691" y="12560"/>
                </a:lnTo>
                <a:lnTo>
                  <a:pt x="8699" y="12559"/>
                </a:lnTo>
                <a:lnTo>
                  <a:pt x="8707" y="12559"/>
                </a:lnTo>
                <a:lnTo>
                  <a:pt x="8715" y="12560"/>
                </a:lnTo>
                <a:lnTo>
                  <a:pt x="8721" y="12562"/>
                </a:lnTo>
                <a:lnTo>
                  <a:pt x="8726" y="12565"/>
                </a:lnTo>
                <a:lnTo>
                  <a:pt x="8732" y="12568"/>
                </a:lnTo>
                <a:lnTo>
                  <a:pt x="8736" y="12572"/>
                </a:lnTo>
                <a:lnTo>
                  <a:pt x="8740" y="12577"/>
                </a:lnTo>
                <a:lnTo>
                  <a:pt x="8743" y="12581"/>
                </a:lnTo>
                <a:lnTo>
                  <a:pt x="8746" y="12586"/>
                </a:lnTo>
                <a:lnTo>
                  <a:pt x="8752" y="12598"/>
                </a:lnTo>
                <a:lnTo>
                  <a:pt x="8756" y="12609"/>
                </a:lnTo>
                <a:lnTo>
                  <a:pt x="8760" y="12621"/>
                </a:lnTo>
                <a:lnTo>
                  <a:pt x="8765" y="12632"/>
                </a:lnTo>
                <a:lnTo>
                  <a:pt x="8768" y="12639"/>
                </a:lnTo>
                <a:lnTo>
                  <a:pt x="8770" y="12644"/>
                </a:lnTo>
                <a:lnTo>
                  <a:pt x="8775" y="12648"/>
                </a:lnTo>
                <a:lnTo>
                  <a:pt x="8778" y="12652"/>
                </a:lnTo>
                <a:lnTo>
                  <a:pt x="8783" y="12656"/>
                </a:lnTo>
                <a:lnTo>
                  <a:pt x="8787" y="12660"/>
                </a:lnTo>
                <a:lnTo>
                  <a:pt x="8794" y="12662"/>
                </a:lnTo>
                <a:lnTo>
                  <a:pt x="8800" y="12664"/>
                </a:lnTo>
                <a:lnTo>
                  <a:pt x="8807" y="12665"/>
                </a:lnTo>
                <a:lnTo>
                  <a:pt x="8814" y="12665"/>
                </a:lnTo>
                <a:lnTo>
                  <a:pt x="8824" y="12664"/>
                </a:lnTo>
                <a:lnTo>
                  <a:pt x="8834" y="12663"/>
                </a:lnTo>
                <a:lnTo>
                  <a:pt x="8835" y="12680"/>
                </a:lnTo>
                <a:lnTo>
                  <a:pt x="8835" y="12696"/>
                </a:lnTo>
                <a:lnTo>
                  <a:pt x="8835" y="12713"/>
                </a:lnTo>
                <a:lnTo>
                  <a:pt x="8834" y="12729"/>
                </a:lnTo>
                <a:lnTo>
                  <a:pt x="8833" y="12743"/>
                </a:lnTo>
                <a:lnTo>
                  <a:pt x="8831" y="12758"/>
                </a:lnTo>
                <a:lnTo>
                  <a:pt x="8828" y="12772"/>
                </a:lnTo>
                <a:lnTo>
                  <a:pt x="8825" y="12784"/>
                </a:lnTo>
                <a:lnTo>
                  <a:pt x="8821" y="12797"/>
                </a:lnTo>
                <a:lnTo>
                  <a:pt x="8817" y="12808"/>
                </a:lnTo>
                <a:lnTo>
                  <a:pt x="8810" y="12819"/>
                </a:lnTo>
                <a:lnTo>
                  <a:pt x="8804" y="12828"/>
                </a:lnTo>
                <a:lnTo>
                  <a:pt x="8797" y="12838"/>
                </a:lnTo>
                <a:lnTo>
                  <a:pt x="8788" y="12846"/>
                </a:lnTo>
                <a:lnTo>
                  <a:pt x="8779" y="12853"/>
                </a:lnTo>
                <a:lnTo>
                  <a:pt x="8768" y="12859"/>
                </a:lnTo>
                <a:lnTo>
                  <a:pt x="8768" y="12867"/>
                </a:lnTo>
                <a:lnTo>
                  <a:pt x="8768" y="12876"/>
                </a:lnTo>
                <a:lnTo>
                  <a:pt x="8768" y="12884"/>
                </a:lnTo>
                <a:lnTo>
                  <a:pt x="8768" y="12891"/>
                </a:lnTo>
                <a:lnTo>
                  <a:pt x="8778" y="12890"/>
                </a:lnTo>
                <a:lnTo>
                  <a:pt x="8785" y="12891"/>
                </a:lnTo>
                <a:lnTo>
                  <a:pt x="8790" y="12894"/>
                </a:lnTo>
                <a:lnTo>
                  <a:pt x="8795" y="12899"/>
                </a:lnTo>
                <a:lnTo>
                  <a:pt x="8798" y="12904"/>
                </a:lnTo>
                <a:lnTo>
                  <a:pt x="8799" y="12910"/>
                </a:lnTo>
                <a:lnTo>
                  <a:pt x="8801" y="12918"/>
                </a:lnTo>
                <a:lnTo>
                  <a:pt x="8801" y="12925"/>
                </a:lnTo>
                <a:lnTo>
                  <a:pt x="8809" y="12926"/>
                </a:lnTo>
                <a:lnTo>
                  <a:pt x="8817" y="12927"/>
                </a:lnTo>
                <a:lnTo>
                  <a:pt x="8823" y="12929"/>
                </a:lnTo>
                <a:lnTo>
                  <a:pt x="8828" y="12932"/>
                </a:lnTo>
                <a:lnTo>
                  <a:pt x="8832" y="12935"/>
                </a:lnTo>
                <a:lnTo>
                  <a:pt x="8835" y="12938"/>
                </a:lnTo>
                <a:lnTo>
                  <a:pt x="8837" y="12943"/>
                </a:lnTo>
                <a:lnTo>
                  <a:pt x="8839" y="12947"/>
                </a:lnTo>
                <a:lnTo>
                  <a:pt x="8839" y="12951"/>
                </a:lnTo>
                <a:lnTo>
                  <a:pt x="8839" y="12955"/>
                </a:lnTo>
                <a:lnTo>
                  <a:pt x="8838" y="12959"/>
                </a:lnTo>
                <a:lnTo>
                  <a:pt x="8837" y="12964"/>
                </a:lnTo>
                <a:lnTo>
                  <a:pt x="8832" y="12971"/>
                </a:lnTo>
                <a:lnTo>
                  <a:pt x="8826" y="12978"/>
                </a:lnTo>
                <a:lnTo>
                  <a:pt x="8820" y="12984"/>
                </a:lnTo>
                <a:lnTo>
                  <a:pt x="8813" y="12986"/>
                </a:lnTo>
                <a:lnTo>
                  <a:pt x="8810" y="12987"/>
                </a:lnTo>
                <a:lnTo>
                  <a:pt x="8807" y="12987"/>
                </a:lnTo>
                <a:lnTo>
                  <a:pt x="8804" y="12985"/>
                </a:lnTo>
                <a:lnTo>
                  <a:pt x="8802" y="12983"/>
                </a:lnTo>
                <a:lnTo>
                  <a:pt x="8800" y="12979"/>
                </a:lnTo>
                <a:lnTo>
                  <a:pt x="8798" y="12976"/>
                </a:lnTo>
                <a:lnTo>
                  <a:pt x="8797" y="12970"/>
                </a:lnTo>
                <a:lnTo>
                  <a:pt x="8797" y="12964"/>
                </a:lnTo>
                <a:lnTo>
                  <a:pt x="8797" y="12956"/>
                </a:lnTo>
                <a:lnTo>
                  <a:pt x="8797" y="12947"/>
                </a:lnTo>
                <a:lnTo>
                  <a:pt x="8799" y="12936"/>
                </a:lnTo>
                <a:lnTo>
                  <a:pt x="8801" y="12925"/>
                </a:lnTo>
                <a:lnTo>
                  <a:pt x="8791" y="12926"/>
                </a:lnTo>
                <a:lnTo>
                  <a:pt x="8784" y="12925"/>
                </a:lnTo>
                <a:lnTo>
                  <a:pt x="8779" y="12922"/>
                </a:lnTo>
                <a:lnTo>
                  <a:pt x="8775" y="12918"/>
                </a:lnTo>
                <a:lnTo>
                  <a:pt x="8773" y="12912"/>
                </a:lnTo>
                <a:lnTo>
                  <a:pt x="8770" y="12906"/>
                </a:lnTo>
                <a:lnTo>
                  <a:pt x="8769" y="12900"/>
                </a:lnTo>
                <a:lnTo>
                  <a:pt x="8768" y="12891"/>
                </a:lnTo>
                <a:lnTo>
                  <a:pt x="8757" y="12901"/>
                </a:lnTo>
                <a:lnTo>
                  <a:pt x="8747" y="12910"/>
                </a:lnTo>
                <a:lnTo>
                  <a:pt x="8742" y="12921"/>
                </a:lnTo>
                <a:lnTo>
                  <a:pt x="8739" y="12932"/>
                </a:lnTo>
                <a:lnTo>
                  <a:pt x="8739" y="12945"/>
                </a:lnTo>
                <a:lnTo>
                  <a:pt x="8741" y="12958"/>
                </a:lnTo>
                <a:lnTo>
                  <a:pt x="8746" y="12973"/>
                </a:lnTo>
                <a:lnTo>
                  <a:pt x="8753" y="12988"/>
                </a:lnTo>
                <a:lnTo>
                  <a:pt x="8762" y="13003"/>
                </a:lnTo>
                <a:lnTo>
                  <a:pt x="8773" y="13019"/>
                </a:lnTo>
                <a:lnTo>
                  <a:pt x="8785" y="13036"/>
                </a:lnTo>
                <a:lnTo>
                  <a:pt x="8800" y="13053"/>
                </a:lnTo>
                <a:lnTo>
                  <a:pt x="8814" y="13071"/>
                </a:lnTo>
                <a:lnTo>
                  <a:pt x="8831" y="13088"/>
                </a:lnTo>
                <a:lnTo>
                  <a:pt x="8849" y="13106"/>
                </a:lnTo>
                <a:lnTo>
                  <a:pt x="8868" y="13124"/>
                </a:lnTo>
                <a:lnTo>
                  <a:pt x="8908" y="13161"/>
                </a:lnTo>
                <a:lnTo>
                  <a:pt x="8950" y="13197"/>
                </a:lnTo>
                <a:lnTo>
                  <a:pt x="8991" y="13233"/>
                </a:lnTo>
                <a:lnTo>
                  <a:pt x="9032" y="13268"/>
                </a:lnTo>
                <a:lnTo>
                  <a:pt x="9072" y="13300"/>
                </a:lnTo>
                <a:lnTo>
                  <a:pt x="9106" y="13331"/>
                </a:lnTo>
                <a:lnTo>
                  <a:pt x="9138" y="13359"/>
                </a:lnTo>
                <a:lnTo>
                  <a:pt x="9162" y="13383"/>
                </a:lnTo>
                <a:lnTo>
                  <a:pt x="9142" y="13392"/>
                </a:lnTo>
                <a:lnTo>
                  <a:pt x="9125" y="13399"/>
                </a:lnTo>
                <a:lnTo>
                  <a:pt x="9110" y="13403"/>
                </a:lnTo>
                <a:lnTo>
                  <a:pt x="9099" y="13404"/>
                </a:lnTo>
                <a:lnTo>
                  <a:pt x="9088" y="13404"/>
                </a:lnTo>
                <a:lnTo>
                  <a:pt x="9079" y="13401"/>
                </a:lnTo>
                <a:lnTo>
                  <a:pt x="9072" y="13398"/>
                </a:lnTo>
                <a:lnTo>
                  <a:pt x="9063" y="13392"/>
                </a:lnTo>
                <a:lnTo>
                  <a:pt x="9047" y="13381"/>
                </a:lnTo>
                <a:lnTo>
                  <a:pt x="9029" y="13368"/>
                </a:lnTo>
                <a:lnTo>
                  <a:pt x="9017" y="13363"/>
                </a:lnTo>
                <a:lnTo>
                  <a:pt x="9002" y="13358"/>
                </a:lnTo>
                <a:lnTo>
                  <a:pt x="8986" y="13354"/>
                </a:lnTo>
                <a:lnTo>
                  <a:pt x="8966" y="13351"/>
                </a:lnTo>
                <a:lnTo>
                  <a:pt x="8974" y="13360"/>
                </a:lnTo>
                <a:lnTo>
                  <a:pt x="8982" y="13370"/>
                </a:lnTo>
                <a:lnTo>
                  <a:pt x="8990" y="13382"/>
                </a:lnTo>
                <a:lnTo>
                  <a:pt x="8996" y="13394"/>
                </a:lnTo>
                <a:lnTo>
                  <a:pt x="9010" y="13418"/>
                </a:lnTo>
                <a:lnTo>
                  <a:pt x="9022" y="13442"/>
                </a:lnTo>
                <a:lnTo>
                  <a:pt x="9029" y="13453"/>
                </a:lnTo>
                <a:lnTo>
                  <a:pt x="9036" y="13465"/>
                </a:lnTo>
                <a:lnTo>
                  <a:pt x="9043" y="13475"/>
                </a:lnTo>
                <a:lnTo>
                  <a:pt x="9053" y="13485"/>
                </a:lnTo>
                <a:lnTo>
                  <a:pt x="9062" y="13494"/>
                </a:lnTo>
                <a:lnTo>
                  <a:pt x="9072" y="13503"/>
                </a:lnTo>
                <a:lnTo>
                  <a:pt x="9083" y="13509"/>
                </a:lnTo>
                <a:lnTo>
                  <a:pt x="9097" y="13515"/>
                </a:lnTo>
                <a:lnTo>
                  <a:pt x="9098" y="13508"/>
                </a:lnTo>
                <a:lnTo>
                  <a:pt x="9100" y="13504"/>
                </a:lnTo>
                <a:lnTo>
                  <a:pt x="9102" y="13499"/>
                </a:lnTo>
                <a:lnTo>
                  <a:pt x="9104" y="13496"/>
                </a:lnTo>
                <a:lnTo>
                  <a:pt x="9107" y="13494"/>
                </a:lnTo>
                <a:lnTo>
                  <a:pt x="9109" y="13493"/>
                </a:lnTo>
                <a:lnTo>
                  <a:pt x="9112" y="13493"/>
                </a:lnTo>
                <a:lnTo>
                  <a:pt x="9116" y="13494"/>
                </a:lnTo>
                <a:lnTo>
                  <a:pt x="9121" y="13497"/>
                </a:lnTo>
                <a:lnTo>
                  <a:pt x="9125" y="13502"/>
                </a:lnTo>
                <a:lnTo>
                  <a:pt x="9128" y="13508"/>
                </a:lnTo>
                <a:lnTo>
                  <a:pt x="9129" y="13515"/>
                </a:lnTo>
                <a:lnTo>
                  <a:pt x="9143" y="13513"/>
                </a:lnTo>
                <a:lnTo>
                  <a:pt x="9154" y="13514"/>
                </a:lnTo>
                <a:lnTo>
                  <a:pt x="9165" y="13516"/>
                </a:lnTo>
                <a:lnTo>
                  <a:pt x="9173" y="13519"/>
                </a:lnTo>
                <a:lnTo>
                  <a:pt x="9181" y="13525"/>
                </a:lnTo>
                <a:lnTo>
                  <a:pt x="9187" y="13531"/>
                </a:lnTo>
                <a:lnTo>
                  <a:pt x="9191" y="13538"/>
                </a:lnTo>
                <a:lnTo>
                  <a:pt x="9194" y="13548"/>
                </a:lnTo>
                <a:lnTo>
                  <a:pt x="9204" y="13545"/>
                </a:lnTo>
                <a:lnTo>
                  <a:pt x="9212" y="13539"/>
                </a:lnTo>
                <a:lnTo>
                  <a:pt x="9218" y="13534"/>
                </a:lnTo>
                <a:lnTo>
                  <a:pt x="9226" y="13529"/>
                </a:lnTo>
                <a:lnTo>
                  <a:pt x="9232" y="13524"/>
                </a:lnTo>
                <a:lnTo>
                  <a:pt x="9240" y="13519"/>
                </a:lnTo>
                <a:lnTo>
                  <a:pt x="9245" y="13517"/>
                </a:lnTo>
                <a:lnTo>
                  <a:pt x="9249" y="13516"/>
                </a:lnTo>
                <a:lnTo>
                  <a:pt x="9254" y="13515"/>
                </a:lnTo>
                <a:lnTo>
                  <a:pt x="9260" y="13515"/>
                </a:lnTo>
                <a:lnTo>
                  <a:pt x="9256" y="13526"/>
                </a:lnTo>
                <a:lnTo>
                  <a:pt x="9254" y="13535"/>
                </a:lnTo>
                <a:lnTo>
                  <a:pt x="9253" y="13543"/>
                </a:lnTo>
                <a:lnTo>
                  <a:pt x="9253" y="13551"/>
                </a:lnTo>
                <a:lnTo>
                  <a:pt x="9254" y="13557"/>
                </a:lnTo>
                <a:lnTo>
                  <a:pt x="9256" y="13562"/>
                </a:lnTo>
                <a:lnTo>
                  <a:pt x="9258" y="13567"/>
                </a:lnTo>
                <a:lnTo>
                  <a:pt x="9263" y="13571"/>
                </a:lnTo>
                <a:lnTo>
                  <a:pt x="9267" y="13573"/>
                </a:lnTo>
                <a:lnTo>
                  <a:pt x="9272" y="13575"/>
                </a:lnTo>
                <a:lnTo>
                  <a:pt x="9277" y="13577"/>
                </a:lnTo>
                <a:lnTo>
                  <a:pt x="9283" y="13578"/>
                </a:lnTo>
                <a:lnTo>
                  <a:pt x="9296" y="13579"/>
                </a:lnTo>
                <a:lnTo>
                  <a:pt x="9310" y="13580"/>
                </a:lnTo>
                <a:lnTo>
                  <a:pt x="9323" y="13581"/>
                </a:lnTo>
                <a:lnTo>
                  <a:pt x="9336" y="13582"/>
                </a:lnTo>
                <a:lnTo>
                  <a:pt x="9342" y="13583"/>
                </a:lnTo>
                <a:lnTo>
                  <a:pt x="9347" y="13585"/>
                </a:lnTo>
                <a:lnTo>
                  <a:pt x="9353" y="13588"/>
                </a:lnTo>
                <a:lnTo>
                  <a:pt x="9357" y="13591"/>
                </a:lnTo>
                <a:lnTo>
                  <a:pt x="9361" y="13594"/>
                </a:lnTo>
                <a:lnTo>
                  <a:pt x="9363" y="13598"/>
                </a:lnTo>
                <a:lnTo>
                  <a:pt x="9365" y="13603"/>
                </a:lnTo>
                <a:lnTo>
                  <a:pt x="9366" y="13610"/>
                </a:lnTo>
                <a:lnTo>
                  <a:pt x="9366" y="13617"/>
                </a:lnTo>
                <a:lnTo>
                  <a:pt x="9365" y="13625"/>
                </a:lnTo>
                <a:lnTo>
                  <a:pt x="9362" y="13635"/>
                </a:lnTo>
                <a:lnTo>
                  <a:pt x="9359" y="13646"/>
                </a:lnTo>
                <a:lnTo>
                  <a:pt x="9366" y="13649"/>
                </a:lnTo>
                <a:lnTo>
                  <a:pt x="9373" y="13654"/>
                </a:lnTo>
                <a:lnTo>
                  <a:pt x="9376" y="13657"/>
                </a:lnTo>
                <a:lnTo>
                  <a:pt x="9379" y="13660"/>
                </a:lnTo>
                <a:lnTo>
                  <a:pt x="9379" y="13663"/>
                </a:lnTo>
                <a:lnTo>
                  <a:pt x="9379" y="13665"/>
                </a:lnTo>
                <a:lnTo>
                  <a:pt x="9378" y="13667"/>
                </a:lnTo>
                <a:lnTo>
                  <a:pt x="9376" y="13668"/>
                </a:lnTo>
                <a:lnTo>
                  <a:pt x="9373" y="13669"/>
                </a:lnTo>
                <a:lnTo>
                  <a:pt x="9370" y="13668"/>
                </a:lnTo>
                <a:lnTo>
                  <a:pt x="9367" y="13667"/>
                </a:lnTo>
                <a:lnTo>
                  <a:pt x="9364" y="13665"/>
                </a:lnTo>
                <a:lnTo>
                  <a:pt x="9362" y="13662"/>
                </a:lnTo>
                <a:lnTo>
                  <a:pt x="9360" y="13658"/>
                </a:lnTo>
                <a:lnTo>
                  <a:pt x="9359" y="13653"/>
                </a:lnTo>
                <a:lnTo>
                  <a:pt x="9359" y="13646"/>
                </a:lnTo>
                <a:lnTo>
                  <a:pt x="9345" y="13645"/>
                </a:lnTo>
                <a:lnTo>
                  <a:pt x="9334" y="13645"/>
                </a:lnTo>
                <a:lnTo>
                  <a:pt x="9323" y="13647"/>
                </a:lnTo>
                <a:lnTo>
                  <a:pt x="9315" y="13650"/>
                </a:lnTo>
                <a:lnTo>
                  <a:pt x="9308" y="13656"/>
                </a:lnTo>
                <a:lnTo>
                  <a:pt x="9301" y="13662"/>
                </a:lnTo>
                <a:lnTo>
                  <a:pt x="9296" y="13669"/>
                </a:lnTo>
                <a:lnTo>
                  <a:pt x="9293" y="13679"/>
                </a:lnTo>
                <a:lnTo>
                  <a:pt x="9314" y="13687"/>
                </a:lnTo>
                <a:lnTo>
                  <a:pt x="9340" y="13699"/>
                </a:lnTo>
                <a:lnTo>
                  <a:pt x="9355" y="13706"/>
                </a:lnTo>
                <a:lnTo>
                  <a:pt x="9370" y="13714"/>
                </a:lnTo>
                <a:lnTo>
                  <a:pt x="9383" y="13723"/>
                </a:lnTo>
                <a:lnTo>
                  <a:pt x="9396" y="13731"/>
                </a:lnTo>
                <a:lnTo>
                  <a:pt x="9407" y="13741"/>
                </a:lnTo>
                <a:lnTo>
                  <a:pt x="9416" y="13750"/>
                </a:lnTo>
                <a:lnTo>
                  <a:pt x="9419" y="13755"/>
                </a:lnTo>
                <a:lnTo>
                  <a:pt x="9422" y="13761"/>
                </a:lnTo>
                <a:lnTo>
                  <a:pt x="9424" y="13765"/>
                </a:lnTo>
                <a:lnTo>
                  <a:pt x="9425" y="13770"/>
                </a:lnTo>
                <a:lnTo>
                  <a:pt x="9425" y="13775"/>
                </a:lnTo>
                <a:lnTo>
                  <a:pt x="9424" y="13780"/>
                </a:lnTo>
                <a:lnTo>
                  <a:pt x="9421" y="13785"/>
                </a:lnTo>
                <a:lnTo>
                  <a:pt x="9418" y="13790"/>
                </a:lnTo>
                <a:lnTo>
                  <a:pt x="9414" y="13795"/>
                </a:lnTo>
                <a:lnTo>
                  <a:pt x="9407" y="13800"/>
                </a:lnTo>
                <a:lnTo>
                  <a:pt x="9400" y="13805"/>
                </a:lnTo>
                <a:lnTo>
                  <a:pt x="9392" y="13810"/>
                </a:lnTo>
                <a:lnTo>
                  <a:pt x="9389" y="13802"/>
                </a:lnTo>
                <a:lnTo>
                  <a:pt x="9385" y="13796"/>
                </a:lnTo>
                <a:lnTo>
                  <a:pt x="9380" y="13791"/>
                </a:lnTo>
                <a:lnTo>
                  <a:pt x="9374" y="13786"/>
                </a:lnTo>
                <a:lnTo>
                  <a:pt x="9365" y="13783"/>
                </a:lnTo>
                <a:lnTo>
                  <a:pt x="9357" y="13780"/>
                </a:lnTo>
                <a:lnTo>
                  <a:pt x="9349" y="13778"/>
                </a:lnTo>
                <a:lnTo>
                  <a:pt x="9340" y="13778"/>
                </a:lnTo>
                <a:lnTo>
                  <a:pt x="9331" y="13778"/>
                </a:lnTo>
                <a:lnTo>
                  <a:pt x="9322" y="13779"/>
                </a:lnTo>
                <a:lnTo>
                  <a:pt x="9315" y="13783"/>
                </a:lnTo>
                <a:lnTo>
                  <a:pt x="9308" y="13786"/>
                </a:lnTo>
                <a:lnTo>
                  <a:pt x="9302" y="13790"/>
                </a:lnTo>
                <a:lnTo>
                  <a:pt x="9297" y="13796"/>
                </a:lnTo>
                <a:lnTo>
                  <a:pt x="9294" y="13802"/>
                </a:lnTo>
                <a:lnTo>
                  <a:pt x="9293" y="13810"/>
                </a:lnTo>
                <a:lnTo>
                  <a:pt x="9303" y="13818"/>
                </a:lnTo>
                <a:lnTo>
                  <a:pt x="9314" y="13827"/>
                </a:lnTo>
                <a:lnTo>
                  <a:pt x="9324" y="13834"/>
                </a:lnTo>
                <a:lnTo>
                  <a:pt x="9336" y="13841"/>
                </a:lnTo>
                <a:lnTo>
                  <a:pt x="9360" y="13854"/>
                </a:lnTo>
                <a:lnTo>
                  <a:pt x="9384" y="13866"/>
                </a:lnTo>
                <a:lnTo>
                  <a:pt x="9396" y="13874"/>
                </a:lnTo>
                <a:lnTo>
                  <a:pt x="9407" y="13880"/>
                </a:lnTo>
                <a:lnTo>
                  <a:pt x="9418" y="13888"/>
                </a:lnTo>
                <a:lnTo>
                  <a:pt x="9427" y="13897"/>
                </a:lnTo>
                <a:lnTo>
                  <a:pt x="9437" y="13906"/>
                </a:lnTo>
                <a:lnTo>
                  <a:pt x="9445" y="13917"/>
                </a:lnTo>
                <a:lnTo>
                  <a:pt x="9451" y="13928"/>
                </a:lnTo>
                <a:lnTo>
                  <a:pt x="9458" y="13941"/>
                </a:lnTo>
                <a:lnTo>
                  <a:pt x="9464" y="13942"/>
                </a:lnTo>
                <a:lnTo>
                  <a:pt x="9469" y="13944"/>
                </a:lnTo>
                <a:lnTo>
                  <a:pt x="9472" y="13946"/>
                </a:lnTo>
                <a:lnTo>
                  <a:pt x="9476" y="13948"/>
                </a:lnTo>
                <a:lnTo>
                  <a:pt x="9478" y="13951"/>
                </a:lnTo>
                <a:lnTo>
                  <a:pt x="9479" y="13954"/>
                </a:lnTo>
                <a:lnTo>
                  <a:pt x="9479" y="13957"/>
                </a:lnTo>
                <a:lnTo>
                  <a:pt x="9478" y="13960"/>
                </a:lnTo>
                <a:lnTo>
                  <a:pt x="9476" y="13965"/>
                </a:lnTo>
                <a:lnTo>
                  <a:pt x="9470" y="13969"/>
                </a:lnTo>
                <a:lnTo>
                  <a:pt x="9464" y="13972"/>
                </a:lnTo>
                <a:lnTo>
                  <a:pt x="9458" y="13973"/>
                </a:lnTo>
                <a:lnTo>
                  <a:pt x="9481" y="13992"/>
                </a:lnTo>
                <a:lnTo>
                  <a:pt x="9504" y="14012"/>
                </a:lnTo>
                <a:lnTo>
                  <a:pt x="9527" y="14032"/>
                </a:lnTo>
                <a:lnTo>
                  <a:pt x="9550" y="14053"/>
                </a:lnTo>
                <a:lnTo>
                  <a:pt x="9596" y="14095"/>
                </a:lnTo>
                <a:lnTo>
                  <a:pt x="9642" y="14135"/>
                </a:lnTo>
                <a:lnTo>
                  <a:pt x="9664" y="14154"/>
                </a:lnTo>
                <a:lnTo>
                  <a:pt x="9687" y="14172"/>
                </a:lnTo>
                <a:lnTo>
                  <a:pt x="9709" y="14187"/>
                </a:lnTo>
                <a:lnTo>
                  <a:pt x="9732" y="14202"/>
                </a:lnTo>
                <a:lnTo>
                  <a:pt x="9754" y="14215"/>
                </a:lnTo>
                <a:lnTo>
                  <a:pt x="9776" y="14224"/>
                </a:lnTo>
                <a:lnTo>
                  <a:pt x="9786" y="14228"/>
                </a:lnTo>
                <a:lnTo>
                  <a:pt x="9797" y="14231"/>
                </a:lnTo>
                <a:lnTo>
                  <a:pt x="9807" y="14234"/>
                </a:lnTo>
                <a:lnTo>
                  <a:pt x="9819" y="14235"/>
                </a:lnTo>
                <a:lnTo>
                  <a:pt x="9816" y="14248"/>
                </a:lnTo>
                <a:lnTo>
                  <a:pt x="9815" y="14260"/>
                </a:lnTo>
                <a:lnTo>
                  <a:pt x="9815" y="14270"/>
                </a:lnTo>
                <a:lnTo>
                  <a:pt x="9815" y="14280"/>
                </a:lnTo>
                <a:lnTo>
                  <a:pt x="9818" y="14288"/>
                </a:lnTo>
                <a:lnTo>
                  <a:pt x="9820" y="14296"/>
                </a:lnTo>
                <a:lnTo>
                  <a:pt x="9823" y="14304"/>
                </a:lnTo>
                <a:lnTo>
                  <a:pt x="9826" y="14311"/>
                </a:lnTo>
                <a:lnTo>
                  <a:pt x="9832" y="14325"/>
                </a:lnTo>
                <a:lnTo>
                  <a:pt x="9840" y="14337"/>
                </a:lnTo>
                <a:lnTo>
                  <a:pt x="9846" y="14352"/>
                </a:lnTo>
                <a:lnTo>
                  <a:pt x="9851" y="14367"/>
                </a:lnTo>
                <a:lnTo>
                  <a:pt x="9868" y="14367"/>
                </a:lnTo>
                <a:lnTo>
                  <a:pt x="9885" y="14365"/>
                </a:lnTo>
                <a:lnTo>
                  <a:pt x="9901" y="14367"/>
                </a:lnTo>
                <a:lnTo>
                  <a:pt x="9915" y="14368"/>
                </a:lnTo>
                <a:lnTo>
                  <a:pt x="9922" y="14370"/>
                </a:lnTo>
                <a:lnTo>
                  <a:pt x="9928" y="14372"/>
                </a:lnTo>
                <a:lnTo>
                  <a:pt x="9933" y="14375"/>
                </a:lnTo>
                <a:lnTo>
                  <a:pt x="9938" y="14378"/>
                </a:lnTo>
                <a:lnTo>
                  <a:pt x="9942" y="14382"/>
                </a:lnTo>
                <a:lnTo>
                  <a:pt x="9946" y="14388"/>
                </a:lnTo>
                <a:lnTo>
                  <a:pt x="9948" y="14393"/>
                </a:lnTo>
                <a:lnTo>
                  <a:pt x="9950" y="14400"/>
                </a:lnTo>
                <a:lnTo>
                  <a:pt x="9957" y="14403"/>
                </a:lnTo>
                <a:lnTo>
                  <a:pt x="9963" y="14407"/>
                </a:lnTo>
                <a:lnTo>
                  <a:pt x="9967" y="14411"/>
                </a:lnTo>
                <a:lnTo>
                  <a:pt x="9969" y="14414"/>
                </a:lnTo>
                <a:lnTo>
                  <a:pt x="9970" y="14417"/>
                </a:lnTo>
                <a:lnTo>
                  <a:pt x="9970" y="14419"/>
                </a:lnTo>
                <a:lnTo>
                  <a:pt x="9968" y="14421"/>
                </a:lnTo>
                <a:lnTo>
                  <a:pt x="9965" y="14422"/>
                </a:lnTo>
                <a:lnTo>
                  <a:pt x="9963" y="14423"/>
                </a:lnTo>
                <a:lnTo>
                  <a:pt x="9960" y="14422"/>
                </a:lnTo>
                <a:lnTo>
                  <a:pt x="9957" y="14421"/>
                </a:lnTo>
                <a:lnTo>
                  <a:pt x="9955" y="14419"/>
                </a:lnTo>
                <a:lnTo>
                  <a:pt x="9952" y="14416"/>
                </a:lnTo>
                <a:lnTo>
                  <a:pt x="9951" y="14412"/>
                </a:lnTo>
                <a:lnTo>
                  <a:pt x="9950" y="14406"/>
                </a:lnTo>
                <a:lnTo>
                  <a:pt x="9950" y="14400"/>
                </a:lnTo>
                <a:lnTo>
                  <a:pt x="9940" y="14403"/>
                </a:lnTo>
                <a:lnTo>
                  <a:pt x="9933" y="14407"/>
                </a:lnTo>
                <a:lnTo>
                  <a:pt x="9926" y="14413"/>
                </a:lnTo>
                <a:lnTo>
                  <a:pt x="9919" y="14419"/>
                </a:lnTo>
                <a:lnTo>
                  <a:pt x="9912" y="14424"/>
                </a:lnTo>
                <a:lnTo>
                  <a:pt x="9905" y="14428"/>
                </a:lnTo>
                <a:lnTo>
                  <a:pt x="9899" y="14431"/>
                </a:lnTo>
                <a:lnTo>
                  <a:pt x="9895" y="14432"/>
                </a:lnTo>
                <a:lnTo>
                  <a:pt x="9890" y="14433"/>
                </a:lnTo>
                <a:lnTo>
                  <a:pt x="9884" y="14433"/>
                </a:lnTo>
                <a:lnTo>
                  <a:pt x="9891" y="14443"/>
                </a:lnTo>
                <a:lnTo>
                  <a:pt x="9899" y="14454"/>
                </a:lnTo>
                <a:lnTo>
                  <a:pt x="9910" y="14462"/>
                </a:lnTo>
                <a:lnTo>
                  <a:pt x="9919" y="14470"/>
                </a:lnTo>
                <a:lnTo>
                  <a:pt x="9942" y="14485"/>
                </a:lnTo>
                <a:lnTo>
                  <a:pt x="9965" y="14499"/>
                </a:lnTo>
                <a:lnTo>
                  <a:pt x="9990" y="14511"/>
                </a:lnTo>
                <a:lnTo>
                  <a:pt x="10012" y="14526"/>
                </a:lnTo>
                <a:lnTo>
                  <a:pt x="10022" y="14534"/>
                </a:lnTo>
                <a:lnTo>
                  <a:pt x="10032" y="14543"/>
                </a:lnTo>
                <a:lnTo>
                  <a:pt x="10040" y="14553"/>
                </a:lnTo>
                <a:lnTo>
                  <a:pt x="10047" y="14564"/>
                </a:lnTo>
                <a:lnTo>
                  <a:pt x="10068" y="14561"/>
                </a:lnTo>
                <a:lnTo>
                  <a:pt x="10087" y="14559"/>
                </a:lnTo>
                <a:lnTo>
                  <a:pt x="10102" y="14561"/>
                </a:lnTo>
                <a:lnTo>
                  <a:pt x="10114" y="14563"/>
                </a:lnTo>
                <a:lnTo>
                  <a:pt x="10124" y="14566"/>
                </a:lnTo>
                <a:lnTo>
                  <a:pt x="10131" y="14570"/>
                </a:lnTo>
                <a:lnTo>
                  <a:pt x="10133" y="14572"/>
                </a:lnTo>
                <a:lnTo>
                  <a:pt x="10135" y="14575"/>
                </a:lnTo>
                <a:lnTo>
                  <a:pt x="10137" y="14577"/>
                </a:lnTo>
                <a:lnTo>
                  <a:pt x="10137" y="14580"/>
                </a:lnTo>
                <a:lnTo>
                  <a:pt x="10137" y="14583"/>
                </a:lnTo>
                <a:lnTo>
                  <a:pt x="10135" y="14586"/>
                </a:lnTo>
                <a:lnTo>
                  <a:pt x="10133" y="14588"/>
                </a:lnTo>
                <a:lnTo>
                  <a:pt x="10131" y="14590"/>
                </a:lnTo>
                <a:lnTo>
                  <a:pt x="10124" y="14595"/>
                </a:lnTo>
                <a:lnTo>
                  <a:pt x="10114" y="14598"/>
                </a:lnTo>
                <a:lnTo>
                  <a:pt x="10102" y="14600"/>
                </a:lnTo>
                <a:lnTo>
                  <a:pt x="10087" y="14601"/>
                </a:lnTo>
                <a:lnTo>
                  <a:pt x="10068" y="14599"/>
                </a:lnTo>
                <a:lnTo>
                  <a:pt x="10047" y="14596"/>
                </a:lnTo>
                <a:lnTo>
                  <a:pt x="10062" y="14617"/>
                </a:lnTo>
                <a:lnTo>
                  <a:pt x="10078" y="14636"/>
                </a:lnTo>
                <a:lnTo>
                  <a:pt x="10095" y="14654"/>
                </a:lnTo>
                <a:lnTo>
                  <a:pt x="10112" y="14672"/>
                </a:lnTo>
                <a:lnTo>
                  <a:pt x="10149" y="14704"/>
                </a:lnTo>
                <a:lnTo>
                  <a:pt x="10188" y="14736"/>
                </a:lnTo>
                <a:lnTo>
                  <a:pt x="10207" y="14751"/>
                </a:lnTo>
                <a:lnTo>
                  <a:pt x="10225" y="14768"/>
                </a:lnTo>
                <a:lnTo>
                  <a:pt x="10242" y="14786"/>
                </a:lnTo>
                <a:lnTo>
                  <a:pt x="10258" y="14804"/>
                </a:lnTo>
                <a:lnTo>
                  <a:pt x="10274" y="14824"/>
                </a:lnTo>
                <a:lnTo>
                  <a:pt x="10288" y="14845"/>
                </a:lnTo>
                <a:lnTo>
                  <a:pt x="10294" y="14855"/>
                </a:lnTo>
                <a:lnTo>
                  <a:pt x="10300" y="14867"/>
                </a:lnTo>
                <a:lnTo>
                  <a:pt x="10305" y="14879"/>
                </a:lnTo>
                <a:lnTo>
                  <a:pt x="10311" y="14892"/>
                </a:lnTo>
                <a:lnTo>
                  <a:pt x="10310" y="14899"/>
                </a:lnTo>
                <a:lnTo>
                  <a:pt x="10310" y="14905"/>
                </a:lnTo>
                <a:lnTo>
                  <a:pt x="10308" y="14911"/>
                </a:lnTo>
                <a:lnTo>
                  <a:pt x="10306" y="14915"/>
                </a:lnTo>
                <a:lnTo>
                  <a:pt x="10304" y="14918"/>
                </a:lnTo>
                <a:lnTo>
                  <a:pt x="10302" y="14919"/>
                </a:lnTo>
                <a:lnTo>
                  <a:pt x="10299" y="14920"/>
                </a:lnTo>
                <a:lnTo>
                  <a:pt x="10296" y="14920"/>
                </a:lnTo>
                <a:lnTo>
                  <a:pt x="10290" y="14919"/>
                </a:lnTo>
                <a:lnTo>
                  <a:pt x="10283" y="14915"/>
                </a:lnTo>
                <a:lnTo>
                  <a:pt x="10276" y="14910"/>
                </a:lnTo>
                <a:lnTo>
                  <a:pt x="10269" y="14905"/>
                </a:lnTo>
                <a:lnTo>
                  <a:pt x="10261" y="14900"/>
                </a:lnTo>
                <a:lnTo>
                  <a:pt x="10255" y="14897"/>
                </a:lnTo>
                <a:lnTo>
                  <a:pt x="10252" y="14897"/>
                </a:lnTo>
                <a:lnTo>
                  <a:pt x="10249" y="14897"/>
                </a:lnTo>
                <a:lnTo>
                  <a:pt x="10247" y="14898"/>
                </a:lnTo>
                <a:lnTo>
                  <a:pt x="10245" y="14899"/>
                </a:lnTo>
                <a:lnTo>
                  <a:pt x="10244" y="14902"/>
                </a:lnTo>
                <a:lnTo>
                  <a:pt x="10241" y="14905"/>
                </a:lnTo>
                <a:lnTo>
                  <a:pt x="10240" y="14911"/>
                </a:lnTo>
                <a:lnTo>
                  <a:pt x="10240" y="14917"/>
                </a:lnTo>
                <a:lnTo>
                  <a:pt x="10241" y="14934"/>
                </a:lnTo>
                <a:lnTo>
                  <a:pt x="10245" y="14957"/>
                </a:lnTo>
                <a:lnTo>
                  <a:pt x="10254" y="14956"/>
                </a:lnTo>
                <a:lnTo>
                  <a:pt x="10261" y="14957"/>
                </a:lnTo>
                <a:lnTo>
                  <a:pt x="10267" y="14960"/>
                </a:lnTo>
                <a:lnTo>
                  <a:pt x="10271" y="14964"/>
                </a:lnTo>
                <a:lnTo>
                  <a:pt x="10274" y="14969"/>
                </a:lnTo>
                <a:lnTo>
                  <a:pt x="10275" y="14976"/>
                </a:lnTo>
                <a:lnTo>
                  <a:pt x="10277" y="14983"/>
                </a:lnTo>
                <a:lnTo>
                  <a:pt x="10277" y="14990"/>
                </a:lnTo>
                <a:lnTo>
                  <a:pt x="10305" y="15040"/>
                </a:lnTo>
                <a:lnTo>
                  <a:pt x="10333" y="15087"/>
                </a:lnTo>
                <a:lnTo>
                  <a:pt x="10362" y="15131"/>
                </a:lnTo>
                <a:lnTo>
                  <a:pt x="10390" y="15174"/>
                </a:lnTo>
                <a:lnTo>
                  <a:pt x="10420" y="15215"/>
                </a:lnTo>
                <a:lnTo>
                  <a:pt x="10449" y="15254"/>
                </a:lnTo>
                <a:lnTo>
                  <a:pt x="10479" y="15292"/>
                </a:lnTo>
                <a:lnTo>
                  <a:pt x="10508" y="15329"/>
                </a:lnTo>
                <a:lnTo>
                  <a:pt x="10567" y="15400"/>
                </a:lnTo>
                <a:lnTo>
                  <a:pt x="10625" y="15471"/>
                </a:lnTo>
                <a:lnTo>
                  <a:pt x="10654" y="15505"/>
                </a:lnTo>
                <a:lnTo>
                  <a:pt x="10682" y="15541"/>
                </a:lnTo>
                <a:lnTo>
                  <a:pt x="10709" y="15577"/>
                </a:lnTo>
                <a:lnTo>
                  <a:pt x="10737" y="15613"/>
                </a:lnTo>
                <a:lnTo>
                  <a:pt x="10739" y="15615"/>
                </a:lnTo>
                <a:lnTo>
                  <a:pt x="10742" y="15616"/>
                </a:lnTo>
                <a:lnTo>
                  <a:pt x="10745" y="15617"/>
                </a:lnTo>
                <a:lnTo>
                  <a:pt x="10748" y="15616"/>
                </a:lnTo>
                <a:lnTo>
                  <a:pt x="10756" y="15613"/>
                </a:lnTo>
                <a:lnTo>
                  <a:pt x="10762" y="15607"/>
                </a:lnTo>
                <a:lnTo>
                  <a:pt x="10767" y="15600"/>
                </a:lnTo>
                <a:lnTo>
                  <a:pt x="10770" y="15592"/>
                </a:lnTo>
                <a:lnTo>
                  <a:pt x="10771" y="15589"/>
                </a:lnTo>
                <a:lnTo>
                  <a:pt x="10771" y="15586"/>
                </a:lnTo>
                <a:lnTo>
                  <a:pt x="10771" y="15583"/>
                </a:lnTo>
                <a:lnTo>
                  <a:pt x="10769" y="15580"/>
                </a:lnTo>
                <a:lnTo>
                  <a:pt x="10762" y="15577"/>
                </a:lnTo>
                <a:lnTo>
                  <a:pt x="10756" y="15572"/>
                </a:lnTo>
                <a:lnTo>
                  <a:pt x="10752" y="15569"/>
                </a:lnTo>
                <a:lnTo>
                  <a:pt x="10750" y="15566"/>
                </a:lnTo>
                <a:lnTo>
                  <a:pt x="10749" y="15563"/>
                </a:lnTo>
                <a:lnTo>
                  <a:pt x="10749" y="15561"/>
                </a:lnTo>
                <a:lnTo>
                  <a:pt x="10750" y="15559"/>
                </a:lnTo>
                <a:lnTo>
                  <a:pt x="10752" y="15558"/>
                </a:lnTo>
                <a:lnTo>
                  <a:pt x="10756" y="15558"/>
                </a:lnTo>
                <a:lnTo>
                  <a:pt x="10759" y="15558"/>
                </a:lnTo>
                <a:lnTo>
                  <a:pt x="10762" y="15559"/>
                </a:lnTo>
                <a:lnTo>
                  <a:pt x="10764" y="15561"/>
                </a:lnTo>
                <a:lnTo>
                  <a:pt x="10767" y="15564"/>
                </a:lnTo>
                <a:lnTo>
                  <a:pt x="10768" y="15568"/>
                </a:lnTo>
                <a:lnTo>
                  <a:pt x="10769" y="15573"/>
                </a:lnTo>
                <a:lnTo>
                  <a:pt x="10769" y="15580"/>
                </a:lnTo>
                <a:lnTo>
                  <a:pt x="10783" y="15591"/>
                </a:lnTo>
                <a:lnTo>
                  <a:pt x="10793" y="15599"/>
                </a:lnTo>
                <a:lnTo>
                  <a:pt x="10802" y="15604"/>
                </a:lnTo>
                <a:lnTo>
                  <a:pt x="10808" y="15606"/>
                </a:lnTo>
                <a:lnTo>
                  <a:pt x="10813" y="15606"/>
                </a:lnTo>
                <a:lnTo>
                  <a:pt x="10817" y="15605"/>
                </a:lnTo>
                <a:lnTo>
                  <a:pt x="10821" y="15602"/>
                </a:lnTo>
                <a:lnTo>
                  <a:pt x="10824" y="15597"/>
                </a:lnTo>
                <a:lnTo>
                  <a:pt x="10829" y="15586"/>
                </a:lnTo>
                <a:lnTo>
                  <a:pt x="10837" y="15572"/>
                </a:lnTo>
                <a:lnTo>
                  <a:pt x="10843" y="15565"/>
                </a:lnTo>
                <a:lnTo>
                  <a:pt x="10849" y="15559"/>
                </a:lnTo>
                <a:lnTo>
                  <a:pt x="10857" y="15552"/>
                </a:lnTo>
                <a:lnTo>
                  <a:pt x="10868" y="15547"/>
                </a:lnTo>
                <a:lnTo>
                  <a:pt x="10874" y="15563"/>
                </a:lnTo>
                <a:lnTo>
                  <a:pt x="10880" y="15578"/>
                </a:lnTo>
                <a:lnTo>
                  <a:pt x="10889" y="15590"/>
                </a:lnTo>
                <a:lnTo>
                  <a:pt x="10898" y="15602"/>
                </a:lnTo>
                <a:lnTo>
                  <a:pt x="10908" y="15612"/>
                </a:lnTo>
                <a:lnTo>
                  <a:pt x="10919" y="15620"/>
                </a:lnTo>
                <a:lnTo>
                  <a:pt x="10930" y="15626"/>
                </a:lnTo>
                <a:lnTo>
                  <a:pt x="10941" y="15630"/>
                </a:lnTo>
                <a:lnTo>
                  <a:pt x="10948" y="15632"/>
                </a:lnTo>
                <a:lnTo>
                  <a:pt x="10954" y="15633"/>
                </a:lnTo>
                <a:lnTo>
                  <a:pt x="10959" y="15633"/>
                </a:lnTo>
                <a:lnTo>
                  <a:pt x="10965" y="15633"/>
                </a:lnTo>
                <a:lnTo>
                  <a:pt x="10972" y="15632"/>
                </a:lnTo>
                <a:lnTo>
                  <a:pt x="10978" y="15630"/>
                </a:lnTo>
                <a:lnTo>
                  <a:pt x="10983" y="15628"/>
                </a:lnTo>
                <a:lnTo>
                  <a:pt x="10990" y="15626"/>
                </a:lnTo>
                <a:lnTo>
                  <a:pt x="10995" y="15623"/>
                </a:lnTo>
                <a:lnTo>
                  <a:pt x="11001" y="15618"/>
                </a:lnTo>
                <a:lnTo>
                  <a:pt x="11006" y="15614"/>
                </a:lnTo>
                <a:lnTo>
                  <a:pt x="11012" y="15608"/>
                </a:lnTo>
                <a:lnTo>
                  <a:pt x="11017" y="15603"/>
                </a:lnTo>
                <a:lnTo>
                  <a:pt x="11022" y="15595"/>
                </a:lnTo>
                <a:lnTo>
                  <a:pt x="11027" y="15588"/>
                </a:lnTo>
                <a:lnTo>
                  <a:pt x="11031" y="15580"/>
                </a:lnTo>
                <a:lnTo>
                  <a:pt x="11031" y="15570"/>
                </a:lnTo>
                <a:lnTo>
                  <a:pt x="11029" y="15560"/>
                </a:lnTo>
                <a:lnTo>
                  <a:pt x="11027" y="15550"/>
                </a:lnTo>
                <a:lnTo>
                  <a:pt x="11025" y="15542"/>
                </a:lnTo>
                <a:lnTo>
                  <a:pt x="11019" y="15525"/>
                </a:lnTo>
                <a:lnTo>
                  <a:pt x="11011" y="15510"/>
                </a:lnTo>
                <a:lnTo>
                  <a:pt x="11002" y="15498"/>
                </a:lnTo>
                <a:lnTo>
                  <a:pt x="10992" y="15485"/>
                </a:lnTo>
                <a:lnTo>
                  <a:pt x="10981" y="15474"/>
                </a:lnTo>
                <a:lnTo>
                  <a:pt x="10970" y="15462"/>
                </a:lnTo>
                <a:lnTo>
                  <a:pt x="10958" y="15451"/>
                </a:lnTo>
                <a:lnTo>
                  <a:pt x="10948" y="15439"/>
                </a:lnTo>
                <a:lnTo>
                  <a:pt x="10937" y="15428"/>
                </a:lnTo>
                <a:lnTo>
                  <a:pt x="10927" y="15415"/>
                </a:lnTo>
                <a:lnTo>
                  <a:pt x="10918" y="15401"/>
                </a:lnTo>
                <a:lnTo>
                  <a:pt x="10911" y="15386"/>
                </a:lnTo>
                <a:lnTo>
                  <a:pt x="10908" y="15377"/>
                </a:lnTo>
                <a:lnTo>
                  <a:pt x="10905" y="15369"/>
                </a:lnTo>
                <a:lnTo>
                  <a:pt x="10902" y="15361"/>
                </a:lnTo>
                <a:lnTo>
                  <a:pt x="10900" y="15351"/>
                </a:lnTo>
                <a:lnTo>
                  <a:pt x="10891" y="15352"/>
                </a:lnTo>
                <a:lnTo>
                  <a:pt x="10885" y="15351"/>
                </a:lnTo>
                <a:lnTo>
                  <a:pt x="10878" y="15348"/>
                </a:lnTo>
                <a:lnTo>
                  <a:pt x="10874" y="15344"/>
                </a:lnTo>
                <a:lnTo>
                  <a:pt x="10872" y="15339"/>
                </a:lnTo>
                <a:lnTo>
                  <a:pt x="10870" y="15332"/>
                </a:lnTo>
                <a:lnTo>
                  <a:pt x="10869" y="15325"/>
                </a:lnTo>
                <a:lnTo>
                  <a:pt x="10868" y="15318"/>
                </a:lnTo>
                <a:lnTo>
                  <a:pt x="10858" y="15319"/>
                </a:lnTo>
                <a:lnTo>
                  <a:pt x="10851" y="15318"/>
                </a:lnTo>
                <a:lnTo>
                  <a:pt x="10846" y="15315"/>
                </a:lnTo>
                <a:lnTo>
                  <a:pt x="10842" y="15311"/>
                </a:lnTo>
                <a:lnTo>
                  <a:pt x="10839" y="15306"/>
                </a:lnTo>
                <a:lnTo>
                  <a:pt x="10837" y="15300"/>
                </a:lnTo>
                <a:lnTo>
                  <a:pt x="10836" y="15292"/>
                </a:lnTo>
                <a:lnTo>
                  <a:pt x="10835" y="15285"/>
                </a:lnTo>
                <a:lnTo>
                  <a:pt x="10826" y="15286"/>
                </a:lnTo>
                <a:lnTo>
                  <a:pt x="10819" y="15285"/>
                </a:lnTo>
                <a:lnTo>
                  <a:pt x="10813" y="15283"/>
                </a:lnTo>
                <a:lnTo>
                  <a:pt x="10809" y="15279"/>
                </a:lnTo>
                <a:lnTo>
                  <a:pt x="10806" y="15273"/>
                </a:lnTo>
                <a:lnTo>
                  <a:pt x="10804" y="15267"/>
                </a:lnTo>
                <a:lnTo>
                  <a:pt x="10803" y="15260"/>
                </a:lnTo>
                <a:lnTo>
                  <a:pt x="10803" y="15253"/>
                </a:lnTo>
                <a:lnTo>
                  <a:pt x="10789" y="15254"/>
                </a:lnTo>
                <a:lnTo>
                  <a:pt x="10777" y="15253"/>
                </a:lnTo>
                <a:lnTo>
                  <a:pt x="10767" y="15250"/>
                </a:lnTo>
                <a:lnTo>
                  <a:pt x="10758" y="15247"/>
                </a:lnTo>
                <a:lnTo>
                  <a:pt x="10750" y="15242"/>
                </a:lnTo>
                <a:lnTo>
                  <a:pt x="10745" y="15236"/>
                </a:lnTo>
                <a:lnTo>
                  <a:pt x="10740" y="15228"/>
                </a:lnTo>
                <a:lnTo>
                  <a:pt x="10737" y="15219"/>
                </a:lnTo>
                <a:lnTo>
                  <a:pt x="10729" y="15216"/>
                </a:lnTo>
                <a:lnTo>
                  <a:pt x="10723" y="15212"/>
                </a:lnTo>
                <a:lnTo>
                  <a:pt x="10719" y="15208"/>
                </a:lnTo>
                <a:lnTo>
                  <a:pt x="10717" y="15205"/>
                </a:lnTo>
                <a:lnTo>
                  <a:pt x="10717" y="15202"/>
                </a:lnTo>
                <a:lnTo>
                  <a:pt x="10717" y="15200"/>
                </a:lnTo>
                <a:lnTo>
                  <a:pt x="10718" y="15198"/>
                </a:lnTo>
                <a:lnTo>
                  <a:pt x="10720" y="15197"/>
                </a:lnTo>
                <a:lnTo>
                  <a:pt x="10723" y="15197"/>
                </a:lnTo>
                <a:lnTo>
                  <a:pt x="10725" y="15197"/>
                </a:lnTo>
                <a:lnTo>
                  <a:pt x="10728" y="15198"/>
                </a:lnTo>
                <a:lnTo>
                  <a:pt x="10731" y="15200"/>
                </a:lnTo>
                <a:lnTo>
                  <a:pt x="10734" y="15203"/>
                </a:lnTo>
                <a:lnTo>
                  <a:pt x="10736" y="15207"/>
                </a:lnTo>
                <a:lnTo>
                  <a:pt x="10737" y="15213"/>
                </a:lnTo>
                <a:lnTo>
                  <a:pt x="10737" y="15219"/>
                </a:lnTo>
                <a:lnTo>
                  <a:pt x="10750" y="15218"/>
                </a:lnTo>
                <a:lnTo>
                  <a:pt x="10762" y="15219"/>
                </a:lnTo>
                <a:lnTo>
                  <a:pt x="10772" y="15221"/>
                </a:lnTo>
                <a:lnTo>
                  <a:pt x="10781" y="15224"/>
                </a:lnTo>
                <a:lnTo>
                  <a:pt x="10788" y="15229"/>
                </a:lnTo>
                <a:lnTo>
                  <a:pt x="10794" y="15236"/>
                </a:lnTo>
                <a:lnTo>
                  <a:pt x="10799" y="15243"/>
                </a:lnTo>
                <a:lnTo>
                  <a:pt x="10803" y="15253"/>
                </a:lnTo>
                <a:lnTo>
                  <a:pt x="10812" y="15251"/>
                </a:lnTo>
                <a:lnTo>
                  <a:pt x="10819" y="15253"/>
                </a:lnTo>
                <a:lnTo>
                  <a:pt x="10825" y="15255"/>
                </a:lnTo>
                <a:lnTo>
                  <a:pt x="10829" y="15259"/>
                </a:lnTo>
                <a:lnTo>
                  <a:pt x="10831" y="15264"/>
                </a:lnTo>
                <a:lnTo>
                  <a:pt x="10833" y="15270"/>
                </a:lnTo>
                <a:lnTo>
                  <a:pt x="10834" y="15278"/>
                </a:lnTo>
                <a:lnTo>
                  <a:pt x="10835" y="15285"/>
                </a:lnTo>
                <a:lnTo>
                  <a:pt x="10845" y="15284"/>
                </a:lnTo>
                <a:lnTo>
                  <a:pt x="10852" y="15285"/>
                </a:lnTo>
                <a:lnTo>
                  <a:pt x="10857" y="15287"/>
                </a:lnTo>
                <a:lnTo>
                  <a:pt x="10862" y="15291"/>
                </a:lnTo>
                <a:lnTo>
                  <a:pt x="10864" y="15297"/>
                </a:lnTo>
                <a:lnTo>
                  <a:pt x="10866" y="15304"/>
                </a:lnTo>
                <a:lnTo>
                  <a:pt x="10867" y="15310"/>
                </a:lnTo>
                <a:lnTo>
                  <a:pt x="10868" y="15318"/>
                </a:lnTo>
                <a:lnTo>
                  <a:pt x="10877" y="15316"/>
                </a:lnTo>
                <a:lnTo>
                  <a:pt x="10885" y="15318"/>
                </a:lnTo>
                <a:lnTo>
                  <a:pt x="10890" y="15321"/>
                </a:lnTo>
                <a:lnTo>
                  <a:pt x="10894" y="15325"/>
                </a:lnTo>
                <a:lnTo>
                  <a:pt x="10897" y="15330"/>
                </a:lnTo>
                <a:lnTo>
                  <a:pt x="10898" y="15336"/>
                </a:lnTo>
                <a:lnTo>
                  <a:pt x="10900" y="15343"/>
                </a:lnTo>
                <a:lnTo>
                  <a:pt x="10900" y="15351"/>
                </a:lnTo>
                <a:lnTo>
                  <a:pt x="10922" y="15349"/>
                </a:lnTo>
                <a:lnTo>
                  <a:pt x="10943" y="15349"/>
                </a:lnTo>
                <a:lnTo>
                  <a:pt x="10961" y="15351"/>
                </a:lnTo>
                <a:lnTo>
                  <a:pt x="10978" y="15355"/>
                </a:lnTo>
                <a:lnTo>
                  <a:pt x="10994" y="15361"/>
                </a:lnTo>
                <a:lnTo>
                  <a:pt x="11007" y="15367"/>
                </a:lnTo>
                <a:lnTo>
                  <a:pt x="11021" y="15374"/>
                </a:lnTo>
                <a:lnTo>
                  <a:pt x="11034" y="15381"/>
                </a:lnTo>
                <a:lnTo>
                  <a:pt x="11057" y="15399"/>
                </a:lnTo>
                <a:lnTo>
                  <a:pt x="11080" y="15417"/>
                </a:lnTo>
                <a:lnTo>
                  <a:pt x="11091" y="15427"/>
                </a:lnTo>
                <a:lnTo>
                  <a:pt x="11104" y="15434"/>
                </a:lnTo>
                <a:lnTo>
                  <a:pt x="11116" y="15442"/>
                </a:lnTo>
                <a:lnTo>
                  <a:pt x="11130" y="15449"/>
                </a:lnTo>
                <a:lnTo>
                  <a:pt x="11129" y="15435"/>
                </a:lnTo>
                <a:lnTo>
                  <a:pt x="11130" y="15423"/>
                </a:lnTo>
                <a:lnTo>
                  <a:pt x="11131" y="15413"/>
                </a:lnTo>
                <a:lnTo>
                  <a:pt x="11135" y="15405"/>
                </a:lnTo>
                <a:lnTo>
                  <a:pt x="11141" y="15397"/>
                </a:lnTo>
                <a:lnTo>
                  <a:pt x="11147" y="15391"/>
                </a:lnTo>
                <a:lnTo>
                  <a:pt x="11154" y="15387"/>
                </a:lnTo>
                <a:lnTo>
                  <a:pt x="11163" y="15384"/>
                </a:lnTo>
                <a:lnTo>
                  <a:pt x="11163" y="15367"/>
                </a:lnTo>
                <a:lnTo>
                  <a:pt x="11163" y="15351"/>
                </a:lnTo>
                <a:lnTo>
                  <a:pt x="11163" y="15334"/>
                </a:lnTo>
                <a:lnTo>
                  <a:pt x="11163" y="15318"/>
                </a:lnTo>
                <a:lnTo>
                  <a:pt x="11155" y="15318"/>
                </a:lnTo>
                <a:lnTo>
                  <a:pt x="11147" y="15318"/>
                </a:lnTo>
                <a:lnTo>
                  <a:pt x="11139" y="15318"/>
                </a:lnTo>
                <a:lnTo>
                  <a:pt x="11130" y="15318"/>
                </a:lnTo>
                <a:lnTo>
                  <a:pt x="11125" y="15309"/>
                </a:lnTo>
                <a:lnTo>
                  <a:pt x="11120" y="15300"/>
                </a:lnTo>
                <a:lnTo>
                  <a:pt x="11114" y="15290"/>
                </a:lnTo>
                <a:lnTo>
                  <a:pt x="11110" y="15280"/>
                </a:lnTo>
                <a:lnTo>
                  <a:pt x="11104" y="15259"/>
                </a:lnTo>
                <a:lnTo>
                  <a:pt x="11098" y="15236"/>
                </a:lnTo>
                <a:lnTo>
                  <a:pt x="11091" y="15214"/>
                </a:lnTo>
                <a:lnTo>
                  <a:pt x="11084" y="15192"/>
                </a:lnTo>
                <a:lnTo>
                  <a:pt x="11081" y="15181"/>
                </a:lnTo>
                <a:lnTo>
                  <a:pt x="11076" y="15172"/>
                </a:lnTo>
                <a:lnTo>
                  <a:pt x="11070" y="15162"/>
                </a:lnTo>
                <a:lnTo>
                  <a:pt x="11065" y="15154"/>
                </a:lnTo>
                <a:lnTo>
                  <a:pt x="11085" y="15150"/>
                </a:lnTo>
                <a:lnTo>
                  <a:pt x="11104" y="15148"/>
                </a:lnTo>
                <a:lnTo>
                  <a:pt x="11121" y="15148"/>
                </a:lnTo>
                <a:lnTo>
                  <a:pt x="11135" y="15149"/>
                </a:lnTo>
                <a:lnTo>
                  <a:pt x="11149" y="15152"/>
                </a:lnTo>
                <a:lnTo>
                  <a:pt x="11162" y="15156"/>
                </a:lnTo>
                <a:lnTo>
                  <a:pt x="11172" y="15161"/>
                </a:lnTo>
                <a:lnTo>
                  <a:pt x="11182" y="15168"/>
                </a:lnTo>
                <a:lnTo>
                  <a:pt x="11191" y="15176"/>
                </a:lnTo>
                <a:lnTo>
                  <a:pt x="11198" y="15184"/>
                </a:lnTo>
                <a:lnTo>
                  <a:pt x="11205" y="15194"/>
                </a:lnTo>
                <a:lnTo>
                  <a:pt x="11211" y="15204"/>
                </a:lnTo>
                <a:lnTo>
                  <a:pt x="11216" y="15216"/>
                </a:lnTo>
                <a:lnTo>
                  <a:pt x="11220" y="15227"/>
                </a:lnTo>
                <a:lnTo>
                  <a:pt x="11225" y="15240"/>
                </a:lnTo>
                <a:lnTo>
                  <a:pt x="11229" y="15253"/>
                </a:lnTo>
                <a:lnTo>
                  <a:pt x="11235" y="15246"/>
                </a:lnTo>
                <a:lnTo>
                  <a:pt x="11242" y="15242"/>
                </a:lnTo>
                <a:lnTo>
                  <a:pt x="11251" y="15238"/>
                </a:lnTo>
                <a:lnTo>
                  <a:pt x="11260" y="15235"/>
                </a:lnTo>
                <a:lnTo>
                  <a:pt x="11279" y="15229"/>
                </a:lnTo>
                <a:lnTo>
                  <a:pt x="11298" y="15223"/>
                </a:lnTo>
                <a:lnTo>
                  <a:pt x="11306" y="15219"/>
                </a:lnTo>
                <a:lnTo>
                  <a:pt x="11314" y="15215"/>
                </a:lnTo>
                <a:lnTo>
                  <a:pt x="11321" y="15208"/>
                </a:lnTo>
                <a:lnTo>
                  <a:pt x="11325" y="15201"/>
                </a:lnTo>
                <a:lnTo>
                  <a:pt x="11327" y="15197"/>
                </a:lnTo>
                <a:lnTo>
                  <a:pt x="11329" y="15193"/>
                </a:lnTo>
                <a:lnTo>
                  <a:pt x="11331" y="15188"/>
                </a:lnTo>
                <a:lnTo>
                  <a:pt x="11331" y="15182"/>
                </a:lnTo>
                <a:lnTo>
                  <a:pt x="11331" y="15169"/>
                </a:lnTo>
                <a:lnTo>
                  <a:pt x="11327" y="15154"/>
                </a:lnTo>
                <a:lnTo>
                  <a:pt x="11316" y="15152"/>
                </a:lnTo>
                <a:lnTo>
                  <a:pt x="11306" y="15148"/>
                </a:lnTo>
                <a:lnTo>
                  <a:pt x="11297" y="15145"/>
                </a:lnTo>
                <a:lnTo>
                  <a:pt x="11289" y="15139"/>
                </a:lnTo>
                <a:lnTo>
                  <a:pt x="11280" y="15134"/>
                </a:lnTo>
                <a:lnTo>
                  <a:pt x="11274" y="15128"/>
                </a:lnTo>
                <a:lnTo>
                  <a:pt x="11267" y="15121"/>
                </a:lnTo>
                <a:lnTo>
                  <a:pt x="11260" y="15114"/>
                </a:lnTo>
                <a:lnTo>
                  <a:pt x="11255" y="15106"/>
                </a:lnTo>
                <a:lnTo>
                  <a:pt x="11250" y="15098"/>
                </a:lnTo>
                <a:lnTo>
                  <a:pt x="11246" y="15089"/>
                </a:lnTo>
                <a:lnTo>
                  <a:pt x="11240" y="15081"/>
                </a:lnTo>
                <a:lnTo>
                  <a:pt x="11233" y="15062"/>
                </a:lnTo>
                <a:lnTo>
                  <a:pt x="11227" y="15042"/>
                </a:lnTo>
                <a:lnTo>
                  <a:pt x="11214" y="15001"/>
                </a:lnTo>
                <a:lnTo>
                  <a:pt x="11201" y="14960"/>
                </a:lnTo>
                <a:lnTo>
                  <a:pt x="11194" y="14941"/>
                </a:lnTo>
                <a:lnTo>
                  <a:pt x="11185" y="14923"/>
                </a:lnTo>
                <a:lnTo>
                  <a:pt x="11180" y="14915"/>
                </a:lnTo>
                <a:lnTo>
                  <a:pt x="11175" y="14907"/>
                </a:lnTo>
                <a:lnTo>
                  <a:pt x="11169" y="14899"/>
                </a:lnTo>
                <a:lnTo>
                  <a:pt x="11163" y="14892"/>
                </a:lnTo>
                <a:lnTo>
                  <a:pt x="11160" y="14899"/>
                </a:lnTo>
                <a:lnTo>
                  <a:pt x="11155" y="14905"/>
                </a:lnTo>
                <a:lnTo>
                  <a:pt x="11152" y="14909"/>
                </a:lnTo>
                <a:lnTo>
                  <a:pt x="11149" y="14912"/>
                </a:lnTo>
                <a:lnTo>
                  <a:pt x="11146" y="14912"/>
                </a:lnTo>
                <a:lnTo>
                  <a:pt x="11144" y="14912"/>
                </a:lnTo>
                <a:lnTo>
                  <a:pt x="11142" y="14911"/>
                </a:lnTo>
                <a:lnTo>
                  <a:pt x="11141" y="14909"/>
                </a:lnTo>
                <a:lnTo>
                  <a:pt x="11141" y="14905"/>
                </a:lnTo>
                <a:lnTo>
                  <a:pt x="11141" y="14902"/>
                </a:lnTo>
                <a:lnTo>
                  <a:pt x="11142" y="14900"/>
                </a:lnTo>
                <a:lnTo>
                  <a:pt x="11144" y="14897"/>
                </a:lnTo>
                <a:lnTo>
                  <a:pt x="11147" y="14895"/>
                </a:lnTo>
                <a:lnTo>
                  <a:pt x="11151" y="14893"/>
                </a:lnTo>
                <a:lnTo>
                  <a:pt x="11156" y="14892"/>
                </a:lnTo>
                <a:lnTo>
                  <a:pt x="11163" y="14892"/>
                </a:lnTo>
                <a:lnTo>
                  <a:pt x="11165" y="14878"/>
                </a:lnTo>
                <a:lnTo>
                  <a:pt x="11164" y="14867"/>
                </a:lnTo>
                <a:lnTo>
                  <a:pt x="11162" y="14856"/>
                </a:lnTo>
                <a:lnTo>
                  <a:pt x="11158" y="14847"/>
                </a:lnTo>
                <a:lnTo>
                  <a:pt x="11153" y="14839"/>
                </a:lnTo>
                <a:lnTo>
                  <a:pt x="11147" y="14834"/>
                </a:lnTo>
                <a:lnTo>
                  <a:pt x="11140" y="14829"/>
                </a:lnTo>
                <a:lnTo>
                  <a:pt x="11130" y="14826"/>
                </a:lnTo>
                <a:lnTo>
                  <a:pt x="11130" y="14835"/>
                </a:lnTo>
                <a:lnTo>
                  <a:pt x="11129" y="14844"/>
                </a:lnTo>
                <a:lnTo>
                  <a:pt x="11128" y="14850"/>
                </a:lnTo>
                <a:lnTo>
                  <a:pt x="11126" y="14855"/>
                </a:lnTo>
                <a:lnTo>
                  <a:pt x="11123" y="14860"/>
                </a:lnTo>
                <a:lnTo>
                  <a:pt x="11120" y="14864"/>
                </a:lnTo>
                <a:lnTo>
                  <a:pt x="11115" y="14865"/>
                </a:lnTo>
                <a:lnTo>
                  <a:pt x="11111" y="14867"/>
                </a:lnTo>
                <a:lnTo>
                  <a:pt x="11107" y="14867"/>
                </a:lnTo>
                <a:lnTo>
                  <a:pt x="11103" y="14866"/>
                </a:lnTo>
                <a:lnTo>
                  <a:pt x="11098" y="14865"/>
                </a:lnTo>
                <a:lnTo>
                  <a:pt x="11093" y="14862"/>
                </a:lnTo>
                <a:lnTo>
                  <a:pt x="11084" y="14856"/>
                </a:lnTo>
                <a:lnTo>
                  <a:pt x="11075" y="14849"/>
                </a:lnTo>
                <a:lnTo>
                  <a:pt x="11067" y="14840"/>
                </a:lnTo>
                <a:lnTo>
                  <a:pt x="11061" y="14831"/>
                </a:lnTo>
                <a:lnTo>
                  <a:pt x="11059" y="14826"/>
                </a:lnTo>
                <a:lnTo>
                  <a:pt x="11058" y="14821"/>
                </a:lnTo>
                <a:lnTo>
                  <a:pt x="11057" y="14816"/>
                </a:lnTo>
                <a:lnTo>
                  <a:pt x="11058" y="14812"/>
                </a:lnTo>
                <a:lnTo>
                  <a:pt x="11059" y="14808"/>
                </a:lnTo>
                <a:lnTo>
                  <a:pt x="11061" y="14804"/>
                </a:lnTo>
                <a:lnTo>
                  <a:pt x="11064" y="14801"/>
                </a:lnTo>
                <a:lnTo>
                  <a:pt x="11068" y="14799"/>
                </a:lnTo>
                <a:lnTo>
                  <a:pt x="11073" y="14795"/>
                </a:lnTo>
                <a:lnTo>
                  <a:pt x="11080" y="14794"/>
                </a:lnTo>
                <a:lnTo>
                  <a:pt x="11088" y="14793"/>
                </a:lnTo>
                <a:lnTo>
                  <a:pt x="11098" y="14793"/>
                </a:lnTo>
                <a:lnTo>
                  <a:pt x="11100" y="14781"/>
                </a:lnTo>
                <a:lnTo>
                  <a:pt x="11101" y="14770"/>
                </a:lnTo>
                <a:lnTo>
                  <a:pt x="11101" y="14760"/>
                </a:lnTo>
                <a:lnTo>
                  <a:pt x="11100" y="14750"/>
                </a:lnTo>
                <a:lnTo>
                  <a:pt x="11099" y="14741"/>
                </a:lnTo>
                <a:lnTo>
                  <a:pt x="11097" y="14732"/>
                </a:lnTo>
                <a:lnTo>
                  <a:pt x="11093" y="14725"/>
                </a:lnTo>
                <a:lnTo>
                  <a:pt x="11090" y="14719"/>
                </a:lnTo>
                <a:lnTo>
                  <a:pt x="11086" y="14713"/>
                </a:lnTo>
                <a:lnTo>
                  <a:pt x="11082" y="14706"/>
                </a:lnTo>
                <a:lnTo>
                  <a:pt x="11078" y="14701"/>
                </a:lnTo>
                <a:lnTo>
                  <a:pt x="11072" y="14696"/>
                </a:lnTo>
                <a:lnTo>
                  <a:pt x="11062" y="14685"/>
                </a:lnTo>
                <a:lnTo>
                  <a:pt x="11050" y="14677"/>
                </a:lnTo>
                <a:lnTo>
                  <a:pt x="11039" y="14667"/>
                </a:lnTo>
                <a:lnTo>
                  <a:pt x="11028" y="14658"/>
                </a:lnTo>
                <a:lnTo>
                  <a:pt x="11018" y="14648"/>
                </a:lnTo>
                <a:lnTo>
                  <a:pt x="11009" y="14635"/>
                </a:lnTo>
                <a:lnTo>
                  <a:pt x="11006" y="14629"/>
                </a:lnTo>
                <a:lnTo>
                  <a:pt x="11003" y="14621"/>
                </a:lnTo>
                <a:lnTo>
                  <a:pt x="11000" y="14614"/>
                </a:lnTo>
                <a:lnTo>
                  <a:pt x="10999" y="14606"/>
                </a:lnTo>
                <a:lnTo>
                  <a:pt x="10998" y="14596"/>
                </a:lnTo>
                <a:lnTo>
                  <a:pt x="10997" y="14587"/>
                </a:lnTo>
                <a:lnTo>
                  <a:pt x="10998" y="14575"/>
                </a:lnTo>
                <a:lnTo>
                  <a:pt x="10999" y="14564"/>
                </a:lnTo>
                <a:lnTo>
                  <a:pt x="11029" y="14573"/>
                </a:lnTo>
                <a:lnTo>
                  <a:pt x="11059" y="14580"/>
                </a:lnTo>
                <a:lnTo>
                  <a:pt x="11072" y="14584"/>
                </a:lnTo>
                <a:lnTo>
                  <a:pt x="11086" y="14586"/>
                </a:lnTo>
                <a:lnTo>
                  <a:pt x="11100" y="14587"/>
                </a:lnTo>
                <a:lnTo>
                  <a:pt x="11112" y="14587"/>
                </a:lnTo>
                <a:lnTo>
                  <a:pt x="11124" y="14586"/>
                </a:lnTo>
                <a:lnTo>
                  <a:pt x="11135" y="14584"/>
                </a:lnTo>
                <a:lnTo>
                  <a:pt x="11147" y="14579"/>
                </a:lnTo>
                <a:lnTo>
                  <a:pt x="11157" y="14574"/>
                </a:lnTo>
                <a:lnTo>
                  <a:pt x="11168" y="14566"/>
                </a:lnTo>
                <a:lnTo>
                  <a:pt x="11177" y="14556"/>
                </a:lnTo>
                <a:lnTo>
                  <a:pt x="11187" y="14545"/>
                </a:lnTo>
                <a:lnTo>
                  <a:pt x="11196" y="14531"/>
                </a:lnTo>
                <a:lnTo>
                  <a:pt x="11189" y="14513"/>
                </a:lnTo>
                <a:lnTo>
                  <a:pt x="11180" y="14497"/>
                </a:lnTo>
                <a:lnTo>
                  <a:pt x="11172" y="14481"/>
                </a:lnTo>
                <a:lnTo>
                  <a:pt x="11164" y="14465"/>
                </a:lnTo>
                <a:lnTo>
                  <a:pt x="11154" y="14449"/>
                </a:lnTo>
                <a:lnTo>
                  <a:pt x="11146" y="14434"/>
                </a:lnTo>
                <a:lnTo>
                  <a:pt x="11137" y="14418"/>
                </a:lnTo>
                <a:lnTo>
                  <a:pt x="11130" y="14400"/>
                </a:lnTo>
                <a:lnTo>
                  <a:pt x="11147" y="14399"/>
                </a:lnTo>
                <a:lnTo>
                  <a:pt x="11163" y="14400"/>
                </a:lnTo>
                <a:lnTo>
                  <a:pt x="11176" y="14403"/>
                </a:lnTo>
                <a:lnTo>
                  <a:pt x="11188" y="14407"/>
                </a:lnTo>
                <a:lnTo>
                  <a:pt x="11199" y="14413"/>
                </a:lnTo>
                <a:lnTo>
                  <a:pt x="11210" y="14419"/>
                </a:lnTo>
                <a:lnTo>
                  <a:pt x="11219" y="14425"/>
                </a:lnTo>
                <a:lnTo>
                  <a:pt x="11229" y="14433"/>
                </a:lnTo>
                <a:lnTo>
                  <a:pt x="11238" y="14440"/>
                </a:lnTo>
                <a:lnTo>
                  <a:pt x="11248" y="14446"/>
                </a:lnTo>
                <a:lnTo>
                  <a:pt x="11258" y="14453"/>
                </a:lnTo>
                <a:lnTo>
                  <a:pt x="11270" y="14458"/>
                </a:lnTo>
                <a:lnTo>
                  <a:pt x="11281" y="14462"/>
                </a:lnTo>
                <a:lnTo>
                  <a:pt x="11295" y="14465"/>
                </a:lnTo>
                <a:lnTo>
                  <a:pt x="11311" y="14466"/>
                </a:lnTo>
                <a:lnTo>
                  <a:pt x="11327" y="14465"/>
                </a:lnTo>
                <a:lnTo>
                  <a:pt x="11320" y="14454"/>
                </a:lnTo>
                <a:lnTo>
                  <a:pt x="11313" y="14441"/>
                </a:lnTo>
                <a:lnTo>
                  <a:pt x="11303" y="14429"/>
                </a:lnTo>
                <a:lnTo>
                  <a:pt x="11294" y="14417"/>
                </a:lnTo>
                <a:lnTo>
                  <a:pt x="11274" y="14393"/>
                </a:lnTo>
                <a:lnTo>
                  <a:pt x="11251" y="14369"/>
                </a:lnTo>
                <a:lnTo>
                  <a:pt x="11201" y="14320"/>
                </a:lnTo>
                <a:lnTo>
                  <a:pt x="11153" y="14271"/>
                </a:lnTo>
                <a:lnTo>
                  <a:pt x="11130" y="14247"/>
                </a:lnTo>
                <a:lnTo>
                  <a:pt x="11109" y="14222"/>
                </a:lnTo>
                <a:lnTo>
                  <a:pt x="11100" y="14209"/>
                </a:lnTo>
                <a:lnTo>
                  <a:pt x="11091" y="14197"/>
                </a:lnTo>
                <a:lnTo>
                  <a:pt x="11083" y="14185"/>
                </a:lnTo>
                <a:lnTo>
                  <a:pt x="11077" y="14173"/>
                </a:lnTo>
                <a:lnTo>
                  <a:pt x="11070" y="14160"/>
                </a:lnTo>
                <a:lnTo>
                  <a:pt x="11066" y="14147"/>
                </a:lnTo>
                <a:lnTo>
                  <a:pt x="11062" y="14135"/>
                </a:lnTo>
                <a:lnTo>
                  <a:pt x="11060" y="14122"/>
                </a:lnTo>
                <a:lnTo>
                  <a:pt x="11059" y="14110"/>
                </a:lnTo>
                <a:lnTo>
                  <a:pt x="11059" y="14097"/>
                </a:lnTo>
                <a:lnTo>
                  <a:pt x="11061" y="14085"/>
                </a:lnTo>
                <a:lnTo>
                  <a:pt x="11065" y="14072"/>
                </a:lnTo>
                <a:lnTo>
                  <a:pt x="11069" y="14078"/>
                </a:lnTo>
                <a:lnTo>
                  <a:pt x="11075" y="14082"/>
                </a:lnTo>
                <a:lnTo>
                  <a:pt x="11079" y="14086"/>
                </a:lnTo>
                <a:lnTo>
                  <a:pt x="11083" y="14087"/>
                </a:lnTo>
                <a:lnTo>
                  <a:pt x="11087" y="14087"/>
                </a:lnTo>
                <a:lnTo>
                  <a:pt x="11091" y="14087"/>
                </a:lnTo>
                <a:lnTo>
                  <a:pt x="11094" y="14085"/>
                </a:lnTo>
                <a:lnTo>
                  <a:pt x="11099" y="14081"/>
                </a:lnTo>
                <a:lnTo>
                  <a:pt x="11102" y="14077"/>
                </a:lnTo>
                <a:lnTo>
                  <a:pt x="11104" y="14072"/>
                </a:lnTo>
                <a:lnTo>
                  <a:pt x="11107" y="14067"/>
                </a:lnTo>
                <a:lnTo>
                  <a:pt x="11109" y="14060"/>
                </a:lnTo>
                <a:lnTo>
                  <a:pt x="11112" y="14046"/>
                </a:lnTo>
                <a:lnTo>
                  <a:pt x="11114" y="14029"/>
                </a:lnTo>
                <a:lnTo>
                  <a:pt x="11115" y="14011"/>
                </a:lnTo>
                <a:lnTo>
                  <a:pt x="11114" y="13993"/>
                </a:lnTo>
                <a:lnTo>
                  <a:pt x="11111" y="13974"/>
                </a:lnTo>
                <a:lnTo>
                  <a:pt x="11106" y="13958"/>
                </a:lnTo>
                <a:lnTo>
                  <a:pt x="11103" y="13949"/>
                </a:lnTo>
                <a:lnTo>
                  <a:pt x="11100" y="13941"/>
                </a:lnTo>
                <a:lnTo>
                  <a:pt x="11094" y="13934"/>
                </a:lnTo>
                <a:lnTo>
                  <a:pt x="11090" y="13927"/>
                </a:lnTo>
                <a:lnTo>
                  <a:pt x="11085" y="13921"/>
                </a:lnTo>
                <a:lnTo>
                  <a:pt x="11079" y="13916"/>
                </a:lnTo>
                <a:lnTo>
                  <a:pt x="11072" y="13911"/>
                </a:lnTo>
                <a:lnTo>
                  <a:pt x="11065" y="13908"/>
                </a:lnTo>
                <a:lnTo>
                  <a:pt x="11063" y="13915"/>
                </a:lnTo>
                <a:lnTo>
                  <a:pt x="11062" y="13920"/>
                </a:lnTo>
                <a:lnTo>
                  <a:pt x="11060" y="13923"/>
                </a:lnTo>
                <a:lnTo>
                  <a:pt x="11057" y="13926"/>
                </a:lnTo>
                <a:lnTo>
                  <a:pt x="11055" y="13928"/>
                </a:lnTo>
                <a:lnTo>
                  <a:pt x="11051" y="13929"/>
                </a:lnTo>
                <a:lnTo>
                  <a:pt x="11048" y="13929"/>
                </a:lnTo>
                <a:lnTo>
                  <a:pt x="11046" y="13929"/>
                </a:lnTo>
                <a:lnTo>
                  <a:pt x="11041" y="13926"/>
                </a:lnTo>
                <a:lnTo>
                  <a:pt x="11036" y="13921"/>
                </a:lnTo>
                <a:lnTo>
                  <a:pt x="11034" y="13915"/>
                </a:lnTo>
                <a:lnTo>
                  <a:pt x="11031" y="13908"/>
                </a:lnTo>
                <a:lnTo>
                  <a:pt x="11023" y="13907"/>
                </a:lnTo>
                <a:lnTo>
                  <a:pt x="11016" y="13905"/>
                </a:lnTo>
                <a:lnTo>
                  <a:pt x="11011" y="13903"/>
                </a:lnTo>
                <a:lnTo>
                  <a:pt x="11005" y="13901"/>
                </a:lnTo>
                <a:lnTo>
                  <a:pt x="11001" y="13898"/>
                </a:lnTo>
                <a:lnTo>
                  <a:pt x="10998" y="13894"/>
                </a:lnTo>
                <a:lnTo>
                  <a:pt x="10996" y="13891"/>
                </a:lnTo>
                <a:lnTo>
                  <a:pt x="10995" y="13886"/>
                </a:lnTo>
                <a:lnTo>
                  <a:pt x="10995" y="13882"/>
                </a:lnTo>
                <a:lnTo>
                  <a:pt x="10995" y="13878"/>
                </a:lnTo>
                <a:lnTo>
                  <a:pt x="10996" y="13874"/>
                </a:lnTo>
                <a:lnTo>
                  <a:pt x="10997" y="13870"/>
                </a:lnTo>
                <a:lnTo>
                  <a:pt x="11001" y="13861"/>
                </a:lnTo>
                <a:lnTo>
                  <a:pt x="11007" y="13855"/>
                </a:lnTo>
                <a:lnTo>
                  <a:pt x="11014" y="13850"/>
                </a:lnTo>
                <a:lnTo>
                  <a:pt x="11020" y="13846"/>
                </a:lnTo>
                <a:lnTo>
                  <a:pt x="11023" y="13846"/>
                </a:lnTo>
                <a:lnTo>
                  <a:pt x="11026" y="13846"/>
                </a:lnTo>
                <a:lnTo>
                  <a:pt x="11029" y="13848"/>
                </a:lnTo>
                <a:lnTo>
                  <a:pt x="11031" y="13850"/>
                </a:lnTo>
                <a:lnTo>
                  <a:pt x="11034" y="13853"/>
                </a:lnTo>
                <a:lnTo>
                  <a:pt x="11036" y="13857"/>
                </a:lnTo>
                <a:lnTo>
                  <a:pt x="11037" y="13862"/>
                </a:lnTo>
                <a:lnTo>
                  <a:pt x="11037" y="13869"/>
                </a:lnTo>
                <a:lnTo>
                  <a:pt x="11037" y="13877"/>
                </a:lnTo>
                <a:lnTo>
                  <a:pt x="11036" y="13885"/>
                </a:lnTo>
                <a:lnTo>
                  <a:pt x="11035" y="13896"/>
                </a:lnTo>
                <a:lnTo>
                  <a:pt x="11031" y="13908"/>
                </a:lnTo>
                <a:lnTo>
                  <a:pt x="11040" y="13908"/>
                </a:lnTo>
                <a:lnTo>
                  <a:pt x="11048" y="13908"/>
                </a:lnTo>
                <a:lnTo>
                  <a:pt x="11057" y="13908"/>
                </a:lnTo>
                <a:lnTo>
                  <a:pt x="11065" y="13908"/>
                </a:lnTo>
                <a:lnTo>
                  <a:pt x="11067" y="13896"/>
                </a:lnTo>
                <a:lnTo>
                  <a:pt x="11068" y="13884"/>
                </a:lnTo>
                <a:lnTo>
                  <a:pt x="11068" y="13875"/>
                </a:lnTo>
                <a:lnTo>
                  <a:pt x="11067" y="13865"/>
                </a:lnTo>
                <a:lnTo>
                  <a:pt x="11065" y="13856"/>
                </a:lnTo>
                <a:lnTo>
                  <a:pt x="11063" y="13849"/>
                </a:lnTo>
                <a:lnTo>
                  <a:pt x="11061" y="13840"/>
                </a:lnTo>
                <a:lnTo>
                  <a:pt x="11058" y="13834"/>
                </a:lnTo>
                <a:lnTo>
                  <a:pt x="11050" y="13820"/>
                </a:lnTo>
                <a:lnTo>
                  <a:pt x="11043" y="13807"/>
                </a:lnTo>
                <a:lnTo>
                  <a:pt x="11037" y="13793"/>
                </a:lnTo>
                <a:lnTo>
                  <a:pt x="11031" y="13777"/>
                </a:lnTo>
                <a:lnTo>
                  <a:pt x="11042" y="13778"/>
                </a:lnTo>
                <a:lnTo>
                  <a:pt x="11050" y="13779"/>
                </a:lnTo>
                <a:lnTo>
                  <a:pt x="11059" y="13778"/>
                </a:lnTo>
                <a:lnTo>
                  <a:pt x="11065" y="13777"/>
                </a:lnTo>
                <a:lnTo>
                  <a:pt x="11071" y="13775"/>
                </a:lnTo>
                <a:lnTo>
                  <a:pt x="11077" y="13772"/>
                </a:lnTo>
                <a:lnTo>
                  <a:pt x="11081" y="13768"/>
                </a:lnTo>
                <a:lnTo>
                  <a:pt x="11084" y="13764"/>
                </a:lnTo>
                <a:lnTo>
                  <a:pt x="11087" y="13758"/>
                </a:lnTo>
                <a:lnTo>
                  <a:pt x="11090" y="13753"/>
                </a:lnTo>
                <a:lnTo>
                  <a:pt x="11092" y="13747"/>
                </a:lnTo>
                <a:lnTo>
                  <a:pt x="11093" y="13741"/>
                </a:lnTo>
                <a:lnTo>
                  <a:pt x="11095" y="13726"/>
                </a:lnTo>
                <a:lnTo>
                  <a:pt x="11098" y="13711"/>
                </a:lnTo>
                <a:lnTo>
                  <a:pt x="11091" y="13710"/>
                </a:lnTo>
                <a:lnTo>
                  <a:pt x="11086" y="13708"/>
                </a:lnTo>
                <a:lnTo>
                  <a:pt x="11082" y="13706"/>
                </a:lnTo>
                <a:lnTo>
                  <a:pt x="11080" y="13704"/>
                </a:lnTo>
                <a:lnTo>
                  <a:pt x="11078" y="13701"/>
                </a:lnTo>
                <a:lnTo>
                  <a:pt x="11077" y="13699"/>
                </a:lnTo>
                <a:lnTo>
                  <a:pt x="11077" y="13696"/>
                </a:lnTo>
                <a:lnTo>
                  <a:pt x="11077" y="13692"/>
                </a:lnTo>
                <a:lnTo>
                  <a:pt x="11080" y="13687"/>
                </a:lnTo>
                <a:lnTo>
                  <a:pt x="11085" y="13683"/>
                </a:lnTo>
                <a:lnTo>
                  <a:pt x="11091" y="13680"/>
                </a:lnTo>
                <a:lnTo>
                  <a:pt x="11098" y="13679"/>
                </a:lnTo>
                <a:lnTo>
                  <a:pt x="11094" y="13669"/>
                </a:lnTo>
                <a:lnTo>
                  <a:pt x="11090" y="13662"/>
                </a:lnTo>
                <a:lnTo>
                  <a:pt x="11084" y="13655"/>
                </a:lnTo>
                <a:lnTo>
                  <a:pt x="11079" y="13648"/>
                </a:lnTo>
                <a:lnTo>
                  <a:pt x="11073" y="13641"/>
                </a:lnTo>
                <a:lnTo>
                  <a:pt x="11069" y="13634"/>
                </a:lnTo>
                <a:lnTo>
                  <a:pt x="11067" y="13629"/>
                </a:lnTo>
                <a:lnTo>
                  <a:pt x="11066" y="13624"/>
                </a:lnTo>
                <a:lnTo>
                  <a:pt x="11065" y="13619"/>
                </a:lnTo>
                <a:lnTo>
                  <a:pt x="11065" y="13613"/>
                </a:lnTo>
                <a:lnTo>
                  <a:pt x="11075" y="13615"/>
                </a:lnTo>
                <a:lnTo>
                  <a:pt x="11084" y="13616"/>
                </a:lnTo>
                <a:lnTo>
                  <a:pt x="11091" y="13615"/>
                </a:lnTo>
                <a:lnTo>
                  <a:pt x="11098" y="13614"/>
                </a:lnTo>
                <a:lnTo>
                  <a:pt x="11104" y="13612"/>
                </a:lnTo>
                <a:lnTo>
                  <a:pt x="11109" y="13608"/>
                </a:lnTo>
                <a:lnTo>
                  <a:pt x="11113" y="13604"/>
                </a:lnTo>
                <a:lnTo>
                  <a:pt x="11118" y="13600"/>
                </a:lnTo>
                <a:lnTo>
                  <a:pt x="11120" y="13595"/>
                </a:lnTo>
                <a:lnTo>
                  <a:pt x="11123" y="13589"/>
                </a:lnTo>
                <a:lnTo>
                  <a:pt x="11125" y="13583"/>
                </a:lnTo>
                <a:lnTo>
                  <a:pt x="11126" y="13576"/>
                </a:lnTo>
                <a:lnTo>
                  <a:pt x="11129" y="13562"/>
                </a:lnTo>
                <a:lnTo>
                  <a:pt x="11130" y="13548"/>
                </a:lnTo>
                <a:lnTo>
                  <a:pt x="11139" y="13552"/>
                </a:lnTo>
                <a:lnTo>
                  <a:pt x="11146" y="13556"/>
                </a:lnTo>
                <a:lnTo>
                  <a:pt x="11152" y="13559"/>
                </a:lnTo>
                <a:lnTo>
                  <a:pt x="11160" y="13562"/>
                </a:lnTo>
                <a:lnTo>
                  <a:pt x="11172" y="13565"/>
                </a:lnTo>
                <a:lnTo>
                  <a:pt x="11185" y="13567"/>
                </a:lnTo>
                <a:lnTo>
                  <a:pt x="11195" y="13565"/>
                </a:lnTo>
                <a:lnTo>
                  <a:pt x="11206" y="13564"/>
                </a:lnTo>
                <a:lnTo>
                  <a:pt x="11216" y="13561"/>
                </a:lnTo>
                <a:lnTo>
                  <a:pt x="11226" y="13558"/>
                </a:lnTo>
                <a:lnTo>
                  <a:pt x="11234" y="13556"/>
                </a:lnTo>
                <a:lnTo>
                  <a:pt x="11243" y="13554"/>
                </a:lnTo>
                <a:lnTo>
                  <a:pt x="11252" y="13553"/>
                </a:lnTo>
                <a:lnTo>
                  <a:pt x="11260" y="13553"/>
                </a:lnTo>
                <a:lnTo>
                  <a:pt x="11264" y="13554"/>
                </a:lnTo>
                <a:lnTo>
                  <a:pt x="11269" y="13556"/>
                </a:lnTo>
                <a:lnTo>
                  <a:pt x="11273" y="13558"/>
                </a:lnTo>
                <a:lnTo>
                  <a:pt x="11277" y="13561"/>
                </a:lnTo>
                <a:lnTo>
                  <a:pt x="11285" y="13569"/>
                </a:lnTo>
                <a:lnTo>
                  <a:pt x="11295" y="13580"/>
                </a:lnTo>
                <a:lnTo>
                  <a:pt x="11288" y="13582"/>
                </a:lnTo>
                <a:lnTo>
                  <a:pt x="11281" y="13584"/>
                </a:lnTo>
                <a:lnTo>
                  <a:pt x="11276" y="13586"/>
                </a:lnTo>
                <a:lnTo>
                  <a:pt x="11271" y="13590"/>
                </a:lnTo>
                <a:lnTo>
                  <a:pt x="11268" y="13593"/>
                </a:lnTo>
                <a:lnTo>
                  <a:pt x="11264" y="13597"/>
                </a:lnTo>
                <a:lnTo>
                  <a:pt x="11262" y="13601"/>
                </a:lnTo>
                <a:lnTo>
                  <a:pt x="11260" y="13605"/>
                </a:lnTo>
                <a:lnTo>
                  <a:pt x="11260" y="13610"/>
                </a:lnTo>
                <a:lnTo>
                  <a:pt x="11260" y="13615"/>
                </a:lnTo>
                <a:lnTo>
                  <a:pt x="11260" y="13620"/>
                </a:lnTo>
                <a:lnTo>
                  <a:pt x="11261" y="13625"/>
                </a:lnTo>
                <a:lnTo>
                  <a:pt x="11265" y="13635"/>
                </a:lnTo>
                <a:lnTo>
                  <a:pt x="11271" y="13645"/>
                </a:lnTo>
                <a:lnTo>
                  <a:pt x="11279" y="13655"/>
                </a:lnTo>
                <a:lnTo>
                  <a:pt x="11288" y="13664"/>
                </a:lnTo>
                <a:lnTo>
                  <a:pt x="11298" y="13671"/>
                </a:lnTo>
                <a:lnTo>
                  <a:pt x="11310" y="13678"/>
                </a:lnTo>
                <a:lnTo>
                  <a:pt x="11316" y="13680"/>
                </a:lnTo>
                <a:lnTo>
                  <a:pt x="11322" y="13681"/>
                </a:lnTo>
                <a:lnTo>
                  <a:pt x="11328" y="13683"/>
                </a:lnTo>
                <a:lnTo>
                  <a:pt x="11335" y="13683"/>
                </a:lnTo>
                <a:lnTo>
                  <a:pt x="11341" y="13683"/>
                </a:lnTo>
                <a:lnTo>
                  <a:pt x="11347" y="13682"/>
                </a:lnTo>
                <a:lnTo>
                  <a:pt x="11354" y="13681"/>
                </a:lnTo>
                <a:lnTo>
                  <a:pt x="11360" y="13679"/>
                </a:lnTo>
                <a:lnTo>
                  <a:pt x="11359" y="13665"/>
                </a:lnTo>
                <a:lnTo>
                  <a:pt x="11359" y="13654"/>
                </a:lnTo>
                <a:lnTo>
                  <a:pt x="11361" y="13643"/>
                </a:lnTo>
                <a:lnTo>
                  <a:pt x="11365" y="13635"/>
                </a:lnTo>
                <a:lnTo>
                  <a:pt x="11369" y="13627"/>
                </a:lnTo>
                <a:lnTo>
                  <a:pt x="11377" y="13621"/>
                </a:lnTo>
                <a:lnTo>
                  <a:pt x="11384" y="13617"/>
                </a:lnTo>
                <a:lnTo>
                  <a:pt x="11392" y="13613"/>
                </a:lnTo>
                <a:lnTo>
                  <a:pt x="11391" y="13626"/>
                </a:lnTo>
                <a:lnTo>
                  <a:pt x="11392" y="13638"/>
                </a:lnTo>
                <a:lnTo>
                  <a:pt x="11395" y="13648"/>
                </a:lnTo>
                <a:lnTo>
                  <a:pt x="11398" y="13658"/>
                </a:lnTo>
                <a:lnTo>
                  <a:pt x="11403" y="13665"/>
                </a:lnTo>
                <a:lnTo>
                  <a:pt x="11409" y="13670"/>
                </a:lnTo>
                <a:lnTo>
                  <a:pt x="11417" y="13676"/>
                </a:lnTo>
                <a:lnTo>
                  <a:pt x="11426" y="13679"/>
                </a:lnTo>
                <a:lnTo>
                  <a:pt x="11429" y="13669"/>
                </a:lnTo>
                <a:lnTo>
                  <a:pt x="11433" y="13662"/>
                </a:lnTo>
                <a:lnTo>
                  <a:pt x="11439" y="13655"/>
                </a:lnTo>
                <a:lnTo>
                  <a:pt x="11445" y="13648"/>
                </a:lnTo>
                <a:lnTo>
                  <a:pt x="11450" y="13641"/>
                </a:lnTo>
                <a:lnTo>
                  <a:pt x="11454" y="13634"/>
                </a:lnTo>
                <a:lnTo>
                  <a:pt x="11456" y="13629"/>
                </a:lnTo>
                <a:lnTo>
                  <a:pt x="11457" y="13624"/>
                </a:lnTo>
                <a:lnTo>
                  <a:pt x="11459" y="13619"/>
                </a:lnTo>
                <a:lnTo>
                  <a:pt x="11459" y="13613"/>
                </a:lnTo>
                <a:lnTo>
                  <a:pt x="11445" y="13604"/>
                </a:lnTo>
                <a:lnTo>
                  <a:pt x="11433" y="13593"/>
                </a:lnTo>
                <a:lnTo>
                  <a:pt x="11423" y="13581"/>
                </a:lnTo>
                <a:lnTo>
                  <a:pt x="11413" y="13569"/>
                </a:lnTo>
                <a:lnTo>
                  <a:pt x="11405" y="13554"/>
                </a:lnTo>
                <a:lnTo>
                  <a:pt x="11397" y="13539"/>
                </a:lnTo>
                <a:lnTo>
                  <a:pt x="11389" y="13524"/>
                </a:lnTo>
                <a:lnTo>
                  <a:pt x="11383" y="13508"/>
                </a:lnTo>
                <a:lnTo>
                  <a:pt x="11370" y="13475"/>
                </a:lnTo>
                <a:lnTo>
                  <a:pt x="11358" y="13443"/>
                </a:lnTo>
                <a:lnTo>
                  <a:pt x="11352" y="13427"/>
                </a:lnTo>
                <a:lnTo>
                  <a:pt x="11344" y="13411"/>
                </a:lnTo>
                <a:lnTo>
                  <a:pt x="11336" y="13398"/>
                </a:lnTo>
                <a:lnTo>
                  <a:pt x="11327" y="13383"/>
                </a:lnTo>
                <a:lnTo>
                  <a:pt x="11321" y="13382"/>
                </a:lnTo>
                <a:lnTo>
                  <a:pt x="11316" y="13380"/>
                </a:lnTo>
                <a:lnTo>
                  <a:pt x="11312" y="13378"/>
                </a:lnTo>
                <a:lnTo>
                  <a:pt x="11308" y="13376"/>
                </a:lnTo>
                <a:lnTo>
                  <a:pt x="11307" y="13374"/>
                </a:lnTo>
                <a:lnTo>
                  <a:pt x="11306" y="13370"/>
                </a:lnTo>
                <a:lnTo>
                  <a:pt x="11305" y="13367"/>
                </a:lnTo>
                <a:lnTo>
                  <a:pt x="11306" y="13365"/>
                </a:lnTo>
                <a:lnTo>
                  <a:pt x="11310" y="13360"/>
                </a:lnTo>
                <a:lnTo>
                  <a:pt x="11315" y="13355"/>
                </a:lnTo>
                <a:lnTo>
                  <a:pt x="11320" y="13352"/>
                </a:lnTo>
                <a:lnTo>
                  <a:pt x="11327" y="13351"/>
                </a:lnTo>
                <a:lnTo>
                  <a:pt x="11327" y="13342"/>
                </a:lnTo>
                <a:lnTo>
                  <a:pt x="11327" y="13335"/>
                </a:lnTo>
                <a:lnTo>
                  <a:pt x="11327" y="13326"/>
                </a:lnTo>
                <a:lnTo>
                  <a:pt x="11327" y="13318"/>
                </a:lnTo>
                <a:lnTo>
                  <a:pt x="11320" y="13317"/>
                </a:lnTo>
                <a:lnTo>
                  <a:pt x="11314" y="13315"/>
                </a:lnTo>
                <a:lnTo>
                  <a:pt x="11308" y="13312"/>
                </a:lnTo>
                <a:lnTo>
                  <a:pt x="11304" y="13309"/>
                </a:lnTo>
                <a:lnTo>
                  <a:pt x="11300" y="13305"/>
                </a:lnTo>
                <a:lnTo>
                  <a:pt x="11297" y="13301"/>
                </a:lnTo>
                <a:lnTo>
                  <a:pt x="11295" y="13297"/>
                </a:lnTo>
                <a:lnTo>
                  <a:pt x="11294" y="13293"/>
                </a:lnTo>
                <a:lnTo>
                  <a:pt x="11293" y="13289"/>
                </a:lnTo>
                <a:lnTo>
                  <a:pt x="11293" y="13283"/>
                </a:lnTo>
                <a:lnTo>
                  <a:pt x="11293" y="13278"/>
                </a:lnTo>
                <a:lnTo>
                  <a:pt x="11294" y="13273"/>
                </a:lnTo>
                <a:lnTo>
                  <a:pt x="11298" y="13264"/>
                </a:lnTo>
                <a:lnTo>
                  <a:pt x="11304" y="13253"/>
                </a:lnTo>
                <a:lnTo>
                  <a:pt x="11312" y="13244"/>
                </a:lnTo>
                <a:lnTo>
                  <a:pt x="11321" y="13234"/>
                </a:lnTo>
                <a:lnTo>
                  <a:pt x="11332" y="13227"/>
                </a:lnTo>
                <a:lnTo>
                  <a:pt x="11343" y="13221"/>
                </a:lnTo>
                <a:lnTo>
                  <a:pt x="11348" y="13218"/>
                </a:lnTo>
                <a:lnTo>
                  <a:pt x="11355" y="13217"/>
                </a:lnTo>
                <a:lnTo>
                  <a:pt x="11361" y="13215"/>
                </a:lnTo>
                <a:lnTo>
                  <a:pt x="11367" y="13215"/>
                </a:lnTo>
                <a:lnTo>
                  <a:pt x="11374" y="13215"/>
                </a:lnTo>
                <a:lnTo>
                  <a:pt x="11380" y="13216"/>
                </a:lnTo>
                <a:lnTo>
                  <a:pt x="11386" y="13217"/>
                </a:lnTo>
                <a:lnTo>
                  <a:pt x="11392" y="13219"/>
                </a:lnTo>
                <a:lnTo>
                  <a:pt x="11397" y="13207"/>
                </a:lnTo>
                <a:lnTo>
                  <a:pt x="11401" y="13194"/>
                </a:lnTo>
                <a:lnTo>
                  <a:pt x="11405" y="13183"/>
                </a:lnTo>
                <a:lnTo>
                  <a:pt x="11410" y="13171"/>
                </a:lnTo>
                <a:lnTo>
                  <a:pt x="11421" y="13149"/>
                </a:lnTo>
                <a:lnTo>
                  <a:pt x="11432" y="13128"/>
                </a:lnTo>
                <a:lnTo>
                  <a:pt x="11459" y="13089"/>
                </a:lnTo>
                <a:lnTo>
                  <a:pt x="11486" y="13051"/>
                </a:lnTo>
                <a:lnTo>
                  <a:pt x="11499" y="13031"/>
                </a:lnTo>
                <a:lnTo>
                  <a:pt x="11512" y="13011"/>
                </a:lnTo>
                <a:lnTo>
                  <a:pt x="11524" y="12990"/>
                </a:lnTo>
                <a:lnTo>
                  <a:pt x="11534" y="12968"/>
                </a:lnTo>
                <a:lnTo>
                  <a:pt x="11538" y="12955"/>
                </a:lnTo>
                <a:lnTo>
                  <a:pt x="11542" y="12944"/>
                </a:lnTo>
                <a:lnTo>
                  <a:pt x="11547" y="12931"/>
                </a:lnTo>
                <a:lnTo>
                  <a:pt x="11550" y="12918"/>
                </a:lnTo>
                <a:lnTo>
                  <a:pt x="11553" y="12904"/>
                </a:lnTo>
                <a:lnTo>
                  <a:pt x="11555" y="12889"/>
                </a:lnTo>
                <a:lnTo>
                  <a:pt x="11556" y="12875"/>
                </a:lnTo>
                <a:lnTo>
                  <a:pt x="11557" y="12859"/>
                </a:lnTo>
                <a:lnTo>
                  <a:pt x="11568" y="12859"/>
                </a:lnTo>
                <a:lnTo>
                  <a:pt x="11577" y="12860"/>
                </a:lnTo>
                <a:lnTo>
                  <a:pt x="11585" y="12861"/>
                </a:lnTo>
                <a:lnTo>
                  <a:pt x="11594" y="12863"/>
                </a:lnTo>
                <a:lnTo>
                  <a:pt x="11608" y="12869"/>
                </a:lnTo>
                <a:lnTo>
                  <a:pt x="11621" y="12877"/>
                </a:lnTo>
                <a:lnTo>
                  <a:pt x="11635" y="12884"/>
                </a:lnTo>
                <a:lnTo>
                  <a:pt x="11649" y="12889"/>
                </a:lnTo>
                <a:lnTo>
                  <a:pt x="11658" y="12891"/>
                </a:lnTo>
                <a:lnTo>
                  <a:pt x="11667" y="12892"/>
                </a:lnTo>
                <a:lnTo>
                  <a:pt x="11677" y="12892"/>
                </a:lnTo>
                <a:lnTo>
                  <a:pt x="11688" y="12891"/>
                </a:lnTo>
                <a:lnTo>
                  <a:pt x="11685" y="12881"/>
                </a:lnTo>
                <a:lnTo>
                  <a:pt x="11683" y="12870"/>
                </a:lnTo>
                <a:lnTo>
                  <a:pt x="11682" y="12860"/>
                </a:lnTo>
                <a:lnTo>
                  <a:pt x="11682" y="12848"/>
                </a:lnTo>
                <a:lnTo>
                  <a:pt x="11682" y="12838"/>
                </a:lnTo>
                <a:lnTo>
                  <a:pt x="11683" y="12827"/>
                </a:lnTo>
                <a:lnTo>
                  <a:pt x="11684" y="12817"/>
                </a:lnTo>
                <a:lnTo>
                  <a:pt x="11686" y="12806"/>
                </a:lnTo>
                <a:lnTo>
                  <a:pt x="11689" y="12797"/>
                </a:lnTo>
                <a:lnTo>
                  <a:pt x="11693" y="12786"/>
                </a:lnTo>
                <a:lnTo>
                  <a:pt x="11696" y="12777"/>
                </a:lnTo>
                <a:lnTo>
                  <a:pt x="11700" y="12768"/>
                </a:lnTo>
                <a:lnTo>
                  <a:pt x="11704" y="12759"/>
                </a:lnTo>
                <a:lnTo>
                  <a:pt x="11709" y="12751"/>
                </a:lnTo>
                <a:lnTo>
                  <a:pt x="11715" y="12742"/>
                </a:lnTo>
                <a:lnTo>
                  <a:pt x="11720" y="12736"/>
                </a:lnTo>
                <a:lnTo>
                  <a:pt x="11726" y="12729"/>
                </a:lnTo>
                <a:lnTo>
                  <a:pt x="11731" y="12722"/>
                </a:lnTo>
                <a:lnTo>
                  <a:pt x="11738" y="12717"/>
                </a:lnTo>
                <a:lnTo>
                  <a:pt x="11744" y="12713"/>
                </a:lnTo>
                <a:lnTo>
                  <a:pt x="11751" y="12709"/>
                </a:lnTo>
                <a:lnTo>
                  <a:pt x="11758" y="12706"/>
                </a:lnTo>
                <a:lnTo>
                  <a:pt x="11764" y="12704"/>
                </a:lnTo>
                <a:lnTo>
                  <a:pt x="11770" y="12702"/>
                </a:lnTo>
                <a:lnTo>
                  <a:pt x="11777" y="12702"/>
                </a:lnTo>
                <a:lnTo>
                  <a:pt x="11784" y="12702"/>
                </a:lnTo>
                <a:lnTo>
                  <a:pt x="11790" y="12704"/>
                </a:lnTo>
                <a:lnTo>
                  <a:pt x="11796" y="12706"/>
                </a:lnTo>
                <a:lnTo>
                  <a:pt x="11803" y="12710"/>
                </a:lnTo>
                <a:lnTo>
                  <a:pt x="11808" y="12714"/>
                </a:lnTo>
                <a:lnTo>
                  <a:pt x="11814" y="12720"/>
                </a:lnTo>
                <a:lnTo>
                  <a:pt x="11819" y="12728"/>
                </a:lnTo>
                <a:lnTo>
                  <a:pt x="11812" y="12731"/>
                </a:lnTo>
                <a:lnTo>
                  <a:pt x="11805" y="12734"/>
                </a:lnTo>
                <a:lnTo>
                  <a:pt x="11798" y="12737"/>
                </a:lnTo>
                <a:lnTo>
                  <a:pt x="11791" y="12742"/>
                </a:lnTo>
                <a:lnTo>
                  <a:pt x="11785" y="12747"/>
                </a:lnTo>
                <a:lnTo>
                  <a:pt x="11780" y="12752"/>
                </a:lnTo>
                <a:lnTo>
                  <a:pt x="11774" y="12757"/>
                </a:lnTo>
                <a:lnTo>
                  <a:pt x="11770" y="12762"/>
                </a:lnTo>
                <a:lnTo>
                  <a:pt x="11767" y="12768"/>
                </a:lnTo>
                <a:lnTo>
                  <a:pt x="11765" y="12773"/>
                </a:lnTo>
                <a:lnTo>
                  <a:pt x="11764" y="12777"/>
                </a:lnTo>
                <a:lnTo>
                  <a:pt x="11765" y="12781"/>
                </a:lnTo>
                <a:lnTo>
                  <a:pt x="11768" y="12785"/>
                </a:lnTo>
                <a:lnTo>
                  <a:pt x="11772" y="12789"/>
                </a:lnTo>
                <a:lnTo>
                  <a:pt x="11779" y="12792"/>
                </a:lnTo>
                <a:lnTo>
                  <a:pt x="11787" y="12794"/>
                </a:lnTo>
                <a:lnTo>
                  <a:pt x="11795" y="12791"/>
                </a:lnTo>
                <a:lnTo>
                  <a:pt x="11804" y="12785"/>
                </a:lnTo>
                <a:lnTo>
                  <a:pt x="11810" y="12780"/>
                </a:lnTo>
                <a:lnTo>
                  <a:pt x="11817" y="12775"/>
                </a:lnTo>
                <a:lnTo>
                  <a:pt x="11824" y="12770"/>
                </a:lnTo>
                <a:lnTo>
                  <a:pt x="11832" y="12764"/>
                </a:lnTo>
                <a:lnTo>
                  <a:pt x="11836" y="12763"/>
                </a:lnTo>
                <a:lnTo>
                  <a:pt x="11840" y="12761"/>
                </a:lnTo>
                <a:lnTo>
                  <a:pt x="11847" y="12761"/>
                </a:lnTo>
                <a:lnTo>
                  <a:pt x="11852" y="12760"/>
                </a:lnTo>
                <a:lnTo>
                  <a:pt x="11851" y="12748"/>
                </a:lnTo>
                <a:lnTo>
                  <a:pt x="11851" y="12735"/>
                </a:lnTo>
                <a:lnTo>
                  <a:pt x="11853" y="12725"/>
                </a:lnTo>
                <a:lnTo>
                  <a:pt x="11857" y="12716"/>
                </a:lnTo>
                <a:lnTo>
                  <a:pt x="11861" y="12709"/>
                </a:lnTo>
                <a:lnTo>
                  <a:pt x="11869" y="12703"/>
                </a:lnTo>
                <a:lnTo>
                  <a:pt x="11876" y="12698"/>
                </a:lnTo>
                <a:lnTo>
                  <a:pt x="11885" y="12695"/>
                </a:lnTo>
                <a:lnTo>
                  <a:pt x="11889" y="12687"/>
                </a:lnTo>
                <a:lnTo>
                  <a:pt x="11892" y="12682"/>
                </a:lnTo>
                <a:lnTo>
                  <a:pt x="11896" y="12677"/>
                </a:lnTo>
                <a:lnTo>
                  <a:pt x="11899" y="12675"/>
                </a:lnTo>
                <a:lnTo>
                  <a:pt x="11902" y="12674"/>
                </a:lnTo>
                <a:lnTo>
                  <a:pt x="11904" y="12675"/>
                </a:lnTo>
                <a:lnTo>
                  <a:pt x="11907" y="12676"/>
                </a:lnTo>
                <a:lnTo>
                  <a:pt x="11908" y="12678"/>
                </a:lnTo>
                <a:lnTo>
                  <a:pt x="11908" y="12681"/>
                </a:lnTo>
                <a:lnTo>
                  <a:pt x="11908" y="12684"/>
                </a:lnTo>
                <a:lnTo>
                  <a:pt x="11907" y="12687"/>
                </a:lnTo>
                <a:lnTo>
                  <a:pt x="11904" y="12690"/>
                </a:lnTo>
                <a:lnTo>
                  <a:pt x="11901" y="12692"/>
                </a:lnTo>
                <a:lnTo>
                  <a:pt x="11897" y="12694"/>
                </a:lnTo>
                <a:lnTo>
                  <a:pt x="11892" y="12695"/>
                </a:lnTo>
                <a:lnTo>
                  <a:pt x="11885" y="12695"/>
                </a:lnTo>
                <a:lnTo>
                  <a:pt x="11887" y="12709"/>
                </a:lnTo>
                <a:lnTo>
                  <a:pt x="11886" y="12720"/>
                </a:lnTo>
                <a:lnTo>
                  <a:pt x="11883" y="12731"/>
                </a:lnTo>
                <a:lnTo>
                  <a:pt x="11880" y="12739"/>
                </a:lnTo>
                <a:lnTo>
                  <a:pt x="11875" y="12747"/>
                </a:lnTo>
                <a:lnTo>
                  <a:pt x="11869" y="12753"/>
                </a:lnTo>
                <a:lnTo>
                  <a:pt x="11861" y="12757"/>
                </a:lnTo>
                <a:lnTo>
                  <a:pt x="11852" y="12760"/>
                </a:lnTo>
                <a:lnTo>
                  <a:pt x="11851" y="12770"/>
                </a:lnTo>
                <a:lnTo>
                  <a:pt x="11851" y="12778"/>
                </a:lnTo>
                <a:lnTo>
                  <a:pt x="11852" y="12785"/>
                </a:lnTo>
                <a:lnTo>
                  <a:pt x="11853" y="12793"/>
                </a:lnTo>
                <a:lnTo>
                  <a:pt x="11858" y="12804"/>
                </a:lnTo>
                <a:lnTo>
                  <a:pt x="11865" y="12814"/>
                </a:lnTo>
                <a:lnTo>
                  <a:pt x="11871" y="12823"/>
                </a:lnTo>
                <a:lnTo>
                  <a:pt x="11878" y="12834"/>
                </a:lnTo>
                <a:lnTo>
                  <a:pt x="11880" y="12839"/>
                </a:lnTo>
                <a:lnTo>
                  <a:pt x="11882" y="12845"/>
                </a:lnTo>
                <a:lnTo>
                  <a:pt x="11885" y="12851"/>
                </a:lnTo>
                <a:lnTo>
                  <a:pt x="11885" y="12859"/>
                </a:lnTo>
                <a:lnTo>
                  <a:pt x="11870" y="12858"/>
                </a:lnTo>
                <a:lnTo>
                  <a:pt x="11856" y="12859"/>
                </a:lnTo>
                <a:lnTo>
                  <a:pt x="11845" y="12862"/>
                </a:lnTo>
                <a:lnTo>
                  <a:pt x="11835" y="12866"/>
                </a:lnTo>
                <a:lnTo>
                  <a:pt x="11827" y="12872"/>
                </a:lnTo>
                <a:lnTo>
                  <a:pt x="11819" y="12880"/>
                </a:lnTo>
                <a:lnTo>
                  <a:pt x="11813" y="12888"/>
                </a:lnTo>
                <a:lnTo>
                  <a:pt x="11808" y="12898"/>
                </a:lnTo>
                <a:lnTo>
                  <a:pt x="11805" y="12907"/>
                </a:lnTo>
                <a:lnTo>
                  <a:pt x="11801" y="12919"/>
                </a:lnTo>
                <a:lnTo>
                  <a:pt x="11798" y="12930"/>
                </a:lnTo>
                <a:lnTo>
                  <a:pt x="11795" y="12942"/>
                </a:lnTo>
                <a:lnTo>
                  <a:pt x="11791" y="12966"/>
                </a:lnTo>
                <a:lnTo>
                  <a:pt x="11787" y="12990"/>
                </a:lnTo>
                <a:lnTo>
                  <a:pt x="11794" y="12988"/>
                </a:lnTo>
                <a:lnTo>
                  <a:pt x="11802" y="12985"/>
                </a:lnTo>
                <a:lnTo>
                  <a:pt x="11808" y="12980"/>
                </a:lnTo>
                <a:lnTo>
                  <a:pt x="11813" y="12976"/>
                </a:lnTo>
                <a:lnTo>
                  <a:pt x="11825" y="12967"/>
                </a:lnTo>
                <a:lnTo>
                  <a:pt x="11834" y="12956"/>
                </a:lnTo>
                <a:lnTo>
                  <a:pt x="11845" y="12946"/>
                </a:lnTo>
                <a:lnTo>
                  <a:pt x="11856" y="12936"/>
                </a:lnTo>
                <a:lnTo>
                  <a:pt x="11862" y="12932"/>
                </a:lnTo>
                <a:lnTo>
                  <a:pt x="11869" y="12929"/>
                </a:lnTo>
                <a:lnTo>
                  <a:pt x="11876" y="12927"/>
                </a:lnTo>
                <a:lnTo>
                  <a:pt x="11885" y="12925"/>
                </a:lnTo>
                <a:lnTo>
                  <a:pt x="11897" y="12912"/>
                </a:lnTo>
                <a:lnTo>
                  <a:pt x="11908" y="12901"/>
                </a:lnTo>
                <a:lnTo>
                  <a:pt x="11919" y="12888"/>
                </a:lnTo>
                <a:lnTo>
                  <a:pt x="11930" y="12875"/>
                </a:lnTo>
                <a:lnTo>
                  <a:pt x="11950" y="12847"/>
                </a:lnTo>
                <a:lnTo>
                  <a:pt x="11967" y="12819"/>
                </a:lnTo>
                <a:lnTo>
                  <a:pt x="11985" y="12790"/>
                </a:lnTo>
                <a:lnTo>
                  <a:pt x="12002" y="12758"/>
                </a:lnTo>
                <a:lnTo>
                  <a:pt x="12018" y="12728"/>
                </a:lnTo>
                <a:lnTo>
                  <a:pt x="12034" y="12696"/>
                </a:lnTo>
                <a:lnTo>
                  <a:pt x="12050" y="12665"/>
                </a:lnTo>
                <a:lnTo>
                  <a:pt x="12066" y="12634"/>
                </a:lnTo>
                <a:lnTo>
                  <a:pt x="12083" y="12603"/>
                </a:lnTo>
                <a:lnTo>
                  <a:pt x="12100" y="12574"/>
                </a:lnTo>
                <a:lnTo>
                  <a:pt x="12117" y="12544"/>
                </a:lnTo>
                <a:lnTo>
                  <a:pt x="12137" y="12517"/>
                </a:lnTo>
                <a:lnTo>
                  <a:pt x="12147" y="12503"/>
                </a:lnTo>
                <a:lnTo>
                  <a:pt x="12157" y="12491"/>
                </a:lnTo>
                <a:lnTo>
                  <a:pt x="12169" y="12478"/>
                </a:lnTo>
                <a:lnTo>
                  <a:pt x="12180" y="12466"/>
                </a:lnTo>
                <a:lnTo>
                  <a:pt x="12182" y="12474"/>
                </a:lnTo>
                <a:lnTo>
                  <a:pt x="12187" y="12479"/>
                </a:lnTo>
                <a:lnTo>
                  <a:pt x="12190" y="12482"/>
                </a:lnTo>
                <a:lnTo>
                  <a:pt x="12194" y="12484"/>
                </a:lnTo>
                <a:lnTo>
                  <a:pt x="12198" y="12484"/>
                </a:lnTo>
                <a:lnTo>
                  <a:pt x="12202" y="12483"/>
                </a:lnTo>
                <a:lnTo>
                  <a:pt x="12208" y="12481"/>
                </a:lnTo>
                <a:lnTo>
                  <a:pt x="12214" y="12479"/>
                </a:lnTo>
                <a:lnTo>
                  <a:pt x="12227" y="12473"/>
                </a:lnTo>
                <a:lnTo>
                  <a:pt x="12241" y="12467"/>
                </a:lnTo>
                <a:lnTo>
                  <a:pt x="12250" y="12465"/>
                </a:lnTo>
                <a:lnTo>
                  <a:pt x="12259" y="12464"/>
                </a:lnTo>
                <a:lnTo>
                  <a:pt x="12269" y="12464"/>
                </a:lnTo>
                <a:lnTo>
                  <a:pt x="12279" y="12466"/>
                </a:lnTo>
                <a:lnTo>
                  <a:pt x="12279" y="12480"/>
                </a:lnTo>
                <a:lnTo>
                  <a:pt x="12279" y="12492"/>
                </a:lnTo>
                <a:lnTo>
                  <a:pt x="12280" y="12500"/>
                </a:lnTo>
                <a:lnTo>
                  <a:pt x="12282" y="12508"/>
                </a:lnTo>
                <a:lnTo>
                  <a:pt x="12285" y="12512"/>
                </a:lnTo>
                <a:lnTo>
                  <a:pt x="12287" y="12515"/>
                </a:lnTo>
                <a:lnTo>
                  <a:pt x="12292" y="12516"/>
                </a:lnTo>
                <a:lnTo>
                  <a:pt x="12296" y="12516"/>
                </a:lnTo>
                <a:lnTo>
                  <a:pt x="12317" y="12509"/>
                </a:lnTo>
                <a:lnTo>
                  <a:pt x="12344" y="12498"/>
                </a:lnTo>
                <a:lnTo>
                  <a:pt x="12345" y="12509"/>
                </a:lnTo>
                <a:lnTo>
                  <a:pt x="12345" y="12519"/>
                </a:lnTo>
                <a:lnTo>
                  <a:pt x="12345" y="12527"/>
                </a:lnTo>
                <a:lnTo>
                  <a:pt x="12343" y="12536"/>
                </a:lnTo>
                <a:lnTo>
                  <a:pt x="12341" y="12544"/>
                </a:lnTo>
                <a:lnTo>
                  <a:pt x="12338" y="12552"/>
                </a:lnTo>
                <a:lnTo>
                  <a:pt x="12334" y="12559"/>
                </a:lnTo>
                <a:lnTo>
                  <a:pt x="12329" y="12565"/>
                </a:lnTo>
                <a:lnTo>
                  <a:pt x="12320" y="12577"/>
                </a:lnTo>
                <a:lnTo>
                  <a:pt x="12308" y="12588"/>
                </a:lnTo>
                <a:lnTo>
                  <a:pt x="12297" y="12598"/>
                </a:lnTo>
                <a:lnTo>
                  <a:pt x="12285" y="12606"/>
                </a:lnTo>
                <a:lnTo>
                  <a:pt x="12275" y="12616"/>
                </a:lnTo>
                <a:lnTo>
                  <a:pt x="12265" y="12624"/>
                </a:lnTo>
                <a:lnTo>
                  <a:pt x="12261" y="12629"/>
                </a:lnTo>
                <a:lnTo>
                  <a:pt x="12258" y="12633"/>
                </a:lnTo>
                <a:lnTo>
                  <a:pt x="12256" y="12638"/>
                </a:lnTo>
                <a:lnTo>
                  <a:pt x="12254" y="12643"/>
                </a:lnTo>
                <a:lnTo>
                  <a:pt x="12253" y="12648"/>
                </a:lnTo>
                <a:lnTo>
                  <a:pt x="12253" y="12653"/>
                </a:lnTo>
                <a:lnTo>
                  <a:pt x="12254" y="12660"/>
                </a:lnTo>
                <a:lnTo>
                  <a:pt x="12257" y="12666"/>
                </a:lnTo>
                <a:lnTo>
                  <a:pt x="12260" y="12672"/>
                </a:lnTo>
                <a:lnTo>
                  <a:pt x="12264" y="12680"/>
                </a:lnTo>
                <a:lnTo>
                  <a:pt x="12271" y="12687"/>
                </a:lnTo>
                <a:lnTo>
                  <a:pt x="12279" y="12695"/>
                </a:lnTo>
                <a:lnTo>
                  <a:pt x="12292" y="12675"/>
                </a:lnTo>
                <a:lnTo>
                  <a:pt x="12306" y="12657"/>
                </a:lnTo>
                <a:lnTo>
                  <a:pt x="12321" y="12641"/>
                </a:lnTo>
                <a:lnTo>
                  <a:pt x="12337" y="12625"/>
                </a:lnTo>
                <a:lnTo>
                  <a:pt x="12367" y="12597"/>
                </a:lnTo>
                <a:lnTo>
                  <a:pt x="12394" y="12568"/>
                </a:lnTo>
                <a:lnTo>
                  <a:pt x="12401" y="12561"/>
                </a:lnTo>
                <a:lnTo>
                  <a:pt x="12406" y="12553"/>
                </a:lnTo>
                <a:lnTo>
                  <a:pt x="12411" y="12545"/>
                </a:lnTo>
                <a:lnTo>
                  <a:pt x="12415" y="12537"/>
                </a:lnTo>
                <a:lnTo>
                  <a:pt x="12420" y="12529"/>
                </a:lnTo>
                <a:lnTo>
                  <a:pt x="12423" y="12520"/>
                </a:lnTo>
                <a:lnTo>
                  <a:pt x="12425" y="12511"/>
                </a:lnTo>
                <a:lnTo>
                  <a:pt x="12427" y="12500"/>
                </a:lnTo>
                <a:lnTo>
                  <a:pt x="12428" y="12491"/>
                </a:lnTo>
                <a:lnTo>
                  <a:pt x="12428" y="12479"/>
                </a:lnTo>
                <a:lnTo>
                  <a:pt x="12428" y="12468"/>
                </a:lnTo>
                <a:lnTo>
                  <a:pt x="12426" y="12456"/>
                </a:lnTo>
                <a:lnTo>
                  <a:pt x="12424" y="12444"/>
                </a:lnTo>
                <a:lnTo>
                  <a:pt x="12420" y="12430"/>
                </a:lnTo>
                <a:lnTo>
                  <a:pt x="12415" y="12415"/>
                </a:lnTo>
                <a:lnTo>
                  <a:pt x="12410" y="12400"/>
                </a:lnTo>
                <a:lnTo>
                  <a:pt x="12421" y="12403"/>
                </a:lnTo>
                <a:lnTo>
                  <a:pt x="12430" y="12405"/>
                </a:lnTo>
                <a:lnTo>
                  <a:pt x="12440" y="12405"/>
                </a:lnTo>
                <a:lnTo>
                  <a:pt x="12448" y="12405"/>
                </a:lnTo>
                <a:lnTo>
                  <a:pt x="12455" y="12404"/>
                </a:lnTo>
                <a:lnTo>
                  <a:pt x="12462" y="12403"/>
                </a:lnTo>
                <a:lnTo>
                  <a:pt x="12467" y="12400"/>
                </a:lnTo>
                <a:lnTo>
                  <a:pt x="12472" y="12397"/>
                </a:lnTo>
                <a:lnTo>
                  <a:pt x="12477" y="12393"/>
                </a:lnTo>
                <a:lnTo>
                  <a:pt x="12480" y="12389"/>
                </a:lnTo>
                <a:lnTo>
                  <a:pt x="12485" y="12384"/>
                </a:lnTo>
                <a:lnTo>
                  <a:pt x="12488" y="12380"/>
                </a:lnTo>
                <a:lnTo>
                  <a:pt x="12492" y="12368"/>
                </a:lnTo>
                <a:lnTo>
                  <a:pt x="12496" y="12356"/>
                </a:lnTo>
                <a:lnTo>
                  <a:pt x="12503" y="12328"/>
                </a:lnTo>
                <a:lnTo>
                  <a:pt x="12510" y="12303"/>
                </a:lnTo>
                <a:lnTo>
                  <a:pt x="12512" y="12297"/>
                </a:lnTo>
                <a:lnTo>
                  <a:pt x="12514" y="12292"/>
                </a:lnTo>
                <a:lnTo>
                  <a:pt x="12517" y="12286"/>
                </a:lnTo>
                <a:lnTo>
                  <a:pt x="12521" y="12282"/>
                </a:lnTo>
                <a:lnTo>
                  <a:pt x="12526" y="12278"/>
                </a:lnTo>
                <a:lnTo>
                  <a:pt x="12530" y="12274"/>
                </a:lnTo>
                <a:lnTo>
                  <a:pt x="12535" y="12272"/>
                </a:lnTo>
                <a:lnTo>
                  <a:pt x="12541" y="12268"/>
                </a:lnTo>
                <a:lnTo>
                  <a:pt x="12550" y="12275"/>
                </a:lnTo>
                <a:lnTo>
                  <a:pt x="12558" y="12281"/>
                </a:lnTo>
                <a:lnTo>
                  <a:pt x="12564" y="12287"/>
                </a:lnTo>
                <a:lnTo>
                  <a:pt x="12571" y="12294"/>
                </a:lnTo>
                <a:lnTo>
                  <a:pt x="12575" y="12300"/>
                </a:lnTo>
                <a:lnTo>
                  <a:pt x="12578" y="12306"/>
                </a:lnTo>
                <a:lnTo>
                  <a:pt x="12581" y="12313"/>
                </a:lnTo>
                <a:lnTo>
                  <a:pt x="12583" y="12319"/>
                </a:lnTo>
                <a:lnTo>
                  <a:pt x="12585" y="12332"/>
                </a:lnTo>
                <a:lnTo>
                  <a:pt x="12586" y="12346"/>
                </a:lnTo>
                <a:lnTo>
                  <a:pt x="12585" y="12360"/>
                </a:lnTo>
                <a:lnTo>
                  <a:pt x="12584" y="12373"/>
                </a:lnTo>
                <a:lnTo>
                  <a:pt x="12583" y="12387"/>
                </a:lnTo>
                <a:lnTo>
                  <a:pt x="12582" y="12400"/>
                </a:lnTo>
                <a:lnTo>
                  <a:pt x="12583" y="12406"/>
                </a:lnTo>
                <a:lnTo>
                  <a:pt x="12584" y="12412"/>
                </a:lnTo>
                <a:lnTo>
                  <a:pt x="12585" y="12418"/>
                </a:lnTo>
                <a:lnTo>
                  <a:pt x="12587" y="12425"/>
                </a:lnTo>
                <a:lnTo>
                  <a:pt x="12591" y="12430"/>
                </a:lnTo>
                <a:lnTo>
                  <a:pt x="12594" y="12436"/>
                </a:lnTo>
                <a:lnTo>
                  <a:pt x="12599" y="12442"/>
                </a:lnTo>
                <a:lnTo>
                  <a:pt x="12604" y="12447"/>
                </a:lnTo>
                <a:lnTo>
                  <a:pt x="12612" y="12452"/>
                </a:lnTo>
                <a:lnTo>
                  <a:pt x="12619" y="12456"/>
                </a:lnTo>
                <a:lnTo>
                  <a:pt x="12628" y="12461"/>
                </a:lnTo>
                <a:lnTo>
                  <a:pt x="12639" y="12466"/>
                </a:lnTo>
                <a:lnTo>
                  <a:pt x="12644" y="12458"/>
                </a:lnTo>
                <a:lnTo>
                  <a:pt x="12648" y="12451"/>
                </a:lnTo>
                <a:lnTo>
                  <a:pt x="12651" y="12444"/>
                </a:lnTo>
                <a:lnTo>
                  <a:pt x="12654" y="12436"/>
                </a:lnTo>
                <a:lnTo>
                  <a:pt x="12657" y="12423"/>
                </a:lnTo>
                <a:lnTo>
                  <a:pt x="12658" y="12410"/>
                </a:lnTo>
                <a:lnTo>
                  <a:pt x="12657" y="12400"/>
                </a:lnTo>
                <a:lnTo>
                  <a:pt x="12655" y="12388"/>
                </a:lnTo>
                <a:lnTo>
                  <a:pt x="12653" y="12379"/>
                </a:lnTo>
                <a:lnTo>
                  <a:pt x="12650" y="12370"/>
                </a:lnTo>
                <a:lnTo>
                  <a:pt x="12648" y="12363"/>
                </a:lnTo>
                <a:lnTo>
                  <a:pt x="12648" y="12356"/>
                </a:lnTo>
                <a:lnTo>
                  <a:pt x="12649" y="12352"/>
                </a:lnTo>
                <a:lnTo>
                  <a:pt x="12650" y="12350"/>
                </a:lnTo>
                <a:lnTo>
                  <a:pt x="12651" y="12347"/>
                </a:lnTo>
                <a:lnTo>
                  <a:pt x="12654" y="12345"/>
                </a:lnTo>
                <a:lnTo>
                  <a:pt x="12657" y="12343"/>
                </a:lnTo>
                <a:lnTo>
                  <a:pt x="12661" y="12341"/>
                </a:lnTo>
                <a:lnTo>
                  <a:pt x="12665" y="12340"/>
                </a:lnTo>
                <a:lnTo>
                  <a:pt x="12671" y="12338"/>
                </a:lnTo>
                <a:lnTo>
                  <a:pt x="12686" y="12336"/>
                </a:lnTo>
                <a:lnTo>
                  <a:pt x="12705" y="12335"/>
                </a:lnTo>
                <a:lnTo>
                  <a:pt x="12705" y="12326"/>
                </a:lnTo>
                <a:lnTo>
                  <a:pt x="12705" y="12318"/>
                </a:lnTo>
                <a:lnTo>
                  <a:pt x="12705" y="12309"/>
                </a:lnTo>
                <a:lnTo>
                  <a:pt x="12705" y="12302"/>
                </a:lnTo>
                <a:lnTo>
                  <a:pt x="12699" y="12300"/>
                </a:lnTo>
                <a:lnTo>
                  <a:pt x="12693" y="12299"/>
                </a:lnTo>
                <a:lnTo>
                  <a:pt x="12689" y="12297"/>
                </a:lnTo>
                <a:lnTo>
                  <a:pt x="12687" y="12294"/>
                </a:lnTo>
                <a:lnTo>
                  <a:pt x="12685" y="12292"/>
                </a:lnTo>
                <a:lnTo>
                  <a:pt x="12684" y="12288"/>
                </a:lnTo>
                <a:lnTo>
                  <a:pt x="12684" y="12285"/>
                </a:lnTo>
                <a:lnTo>
                  <a:pt x="12684" y="12283"/>
                </a:lnTo>
                <a:lnTo>
                  <a:pt x="12687" y="12278"/>
                </a:lnTo>
                <a:lnTo>
                  <a:pt x="12692" y="12273"/>
                </a:lnTo>
                <a:lnTo>
                  <a:pt x="12699" y="12270"/>
                </a:lnTo>
                <a:lnTo>
                  <a:pt x="12705" y="12268"/>
                </a:lnTo>
                <a:lnTo>
                  <a:pt x="12703" y="12257"/>
                </a:lnTo>
                <a:lnTo>
                  <a:pt x="12701" y="12246"/>
                </a:lnTo>
                <a:lnTo>
                  <a:pt x="12700" y="12237"/>
                </a:lnTo>
                <a:lnTo>
                  <a:pt x="12700" y="12230"/>
                </a:lnTo>
                <a:lnTo>
                  <a:pt x="12701" y="12223"/>
                </a:lnTo>
                <a:lnTo>
                  <a:pt x="12702" y="12218"/>
                </a:lnTo>
                <a:lnTo>
                  <a:pt x="12704" y="12214"/>
                </a:lnTo>
                <a:lnTo>
                  <a:pt x="12706" y="12211"/>
                </a:lnTo>
                <a:lnTo>
                  <a:pt x="12708" y="12209"/>
                </a:lnTo>
                <a:lnTo>
                  <a:pt x="12711" y="12208"/>
                </a:lnTo>
                <a:lnTo>
                  <a:pt x="12714" y="12207"/>
                </a:lnTo>
                <a:lnTo>
                  <a:pt x="12718" y="12208"/>
                </a:lnTo>
                <a:lnTo>
                  <a:pt x="12724" y="12210"/>
                </a:lnTo>
                <a:lnTo>
                  <a:pt x="12730" y="12215"/>
                </a:lnTo>
                <a:lnTo>
                  <a:pt x="12735" y="12222"/>
                </a:lnTo>
                <a:lnTo>
                  <a:pt x="12740" y="12230"/>
                </a:lnTo>
                <a:lnTo>
                  <a:pt x="12742" y="12234"/>
                </a:lnTo>
                <a:lnTo>
                  <a:pt x="12742" y="12238"/>
                </a:lnTo>
                <a:lnTo>
                  <a:pt x="12743" y="12242"/>
                </a:lnTo>
                <a:lnTo>
                  <a:pt x="12742" y="12246"/>
                </a:lnTo>
                <a:lnTo>
                  <a:pt x="12741" y="12251"/>
                </a:lnTo>
                <a:lnTo>
                  <a:pt x="12739" y="12255"/>
                </a:lnTo>
                <a:lnTo>
                  <a:pt x="12735" y="12258"/>
                </a:lnTo>
                <a:lnTo>
                  <a:pt x="12732" y="12261"/>
                </a:lnTo>
                <a:lnTo>
                  <a:pt x="12727" y="12264"/>
                </a:lnTo>
                <a:lnTo>
                  <a:pt x="12721" y="12266"/>
                </a:lnTo>
                <a:lnTo>
                  <a:pt x="12713" y="12267"/>
                </a:lnTo>
                <a:lnTo>
                  <a:pt x="12705" y="12268"/>
                </a:lnTo>
                <a:lnTo>
                  <a:pt x="12705" y="12277"/>
                </a:lnTo>
                <a:lnTo>
                  <a:pt x="12705" y="12285"/>
                </a:lnTo>
                <a:lnTo>
                  <a:pt x="12705" y="12294"/>
                </a:lnTo>
                <a:lnTo>
                  <a:pt x="12705" y="12302"/>
                </a:lnTo>
                <a:lnTo>
                  <a:pt x="12710" y="12298"/>
                </a:lnTo>
                <a:lnTo>
                  <a:pt x="12717" y="12295"/>
                </a:lnTo>
                <a:lnTo>
                  <a:pt x="12723" y="12292"/>
                </a:lnTo>
                <a:lnTo>
                  <a:pt x="12730" y="12289"/>
                </a:lnTo>
                <a:lnTo>
                  <a:pt x="12745" y="12286"/>
                </a:lnTo>
                <a:lnTo>
                  <a:pt x="12761" y="12283"/>
                </a:lnTo>
                <a:lnTo>
                  <a:pt x="12794" y="12280"/>
                </a:lnTo>
                <a:lnTo>
                  <a:pt x="12829" y="12278"/>
                </a:lnTo>
                <a:lnTo>
                  <a:pt x="12845" y="12275"/>
                </a:lnTo>
                <a:lnTo>
                  <a:pt x="12859" y="12272"/>
                </a:lnTo>
                <a:lnTo>
                  <a:pt x="12867" y="12270"/>
                </a:lnTo>
                <a:lnTo>
                  <a:pt x="12873" y="12266"/>
                </a:lnTo>
                <a:lnTo>
                  <a:pt x="12878" y="12263"/>
                </a:lnTo>
                <a:lnTo>
                  <a:pt x="12884" y="12259"/>
                </a:lnTo>
                <a:lnTo>
                  <a:pt x="12889" y="12255"/>
                </a:lnTo>
                <a:lnTo>
                  <a:pt x="12893" y="12250"/>
                </a:lnTo>
                <a:lnTo>
                  <a:pt x="12896" y="12244"/>
                </a:lnTo>
                <a:lnTo>
                  <a:pt x="12899" y="12237"/>
                </a:lnTo>
                <a:lnTo>
                  <a:pt x="12901" y="12231"/>
                </a:lnTo>
                <a:lnTo>
                  <a:pt x="12902" y="12222"/>
                </a:lnTo>
                <a:lnTo>
                  <a:pt x="12902" y="12213"/>
                </a:lnTo>
                <a:lnTo>
                  <a:pt x="12902" y="12203"/>
                </a:lnTo>
                <a:lnTo>
                  <a:pt x="12894" y="12199"/>
                </a:lnTo>
                <a:lnTo>
                  <a:pt x="12889" y="12196"/>
                </a:lnTo>
                <a:lnTo>
                  <a:pt x="12884" y="12193"/>
                </a:lnTo>
                <a:lnTo>
                  <a:pt x="12882" y="12189"/>
                </a:lnTo>
                <a:lnTo>
                  <a:pt x="12881" y="12187"/>
                </a:lnTo>
                <a:lnTo>
                  <a:pt x="12882" y="12184"/>
                </a:lnTo>
                <a:lnTo>
                  <a:pt x="12883" y="12183"/>
                </a:lnTo>
                <a:lnTo>
                  <a:pt x="12885" y="12180"/>
                </a:lnTo>
                <a:lnTo>
                  <a:pt x="12888" y="12180"/>
                </a:lnTo>
                <a:lnTo>
                  <a:pt x="12891" y="12180"/>
                </a:lnTo>
                <a:lnTo>
                  <a:pt x="12894" y="12181"/>
                </a:lnTo>
                <a:lnTo>
                  <a:pt x="12897" y="12184"/>
                </a:lnTo>
                <a:lnTo>
                  <a:pt x="12899" y="12187"/>
                </a:lnTo>
                <a:lnTo>
                  <a:pt x="12901" y="12191"/>
                </a:lnTo>
                <a:lnTo>
                  <a:pt x="12902" y="12196"/>
                </a:lnTo>
                <a:lnTo>
                  <a:pt x="12902" y="12203"/>
                </a:lnTo>
                <a:lnTo>
                  <a:pt x="12915" y="12206"/>
                </a:lnTo>
                <a:lnTo>
                  <a:pt x="12925" y="12206"/>
                </a:lnTo>
                <a:lnTo>
                  <a:pt x="12934" y="12205"/>
                </a:lnTo>
                <a:lnTo>
                  <a:pt x="12941" y="12201"/>
                </a:lnTo>
                <a:lnTo>
                  <a:pt x="12946" y="12197"/>
                </a:lnTo>
                <a:lnTo>
                  <a:pt x="12952" y="12191"/>
                </a:lnTo>
                <a:lnTo>
                  <a:pt x="12956" y="12186"/>
                </a:lnTo>
                <a:lnTo>
                  <a:pt x="12959" y="12178"/>
                </a:lnTo>
                <a:lnTo>
                  <a:pt x="12965" y="12165"/>
                </a:lnTo>
                <a:lnTo>
                  <a:pt x="12974" y="12152"/>
                </a:lnTo>
                <a:lnTo>
                  <a:pt x="12978" y="12147"/>
                </a:lnTo>
                <a:lnTo>
                  <a:pt x="12984" y="12143"/>
                </a:lnTo>
                <a:lnTo>
                  <a:pt x="12991" y="12140"/>
                </a:lnTo>
                <a:lnTo>
                  <a:pt x="13000" y="12137"/>
                </a:lnTo>
                <a:lnTo>
                  <a:pt x="13001" y="12143"/>
                </a:lnTo>
                <a:lnTo>
                  <a:pt x="13002" y="12148"/>
                </a:lnTo>
                <a:lnTo>
                  <a:pt x="13004" y="12152"/>
                </a:lnTo>
                <a:lnTo>
                  <a:pt x="13006" y="12156"/>
                </a:lnTo>
                <a:lnTo>
                  <a:pt x="13009" y="12159"/>
                </a:lnTo>
                <a:lnTo>
                  <a:pt x="13012" y="12163"/>
                </a:lnTo>
                <a:lnTo>
                  <a:pt x="13017" y="12165"/>
                </a:lnTo>
                <a:lnTo>
                  <a:pt x="13020" y="12167"/>
                </a:lnTo>
                <a:lnTo>
                  <a:pt x="13029" y="12171"/>
                </a:lnTo>
                <a:lnTo>
                  <a:pt x="13039" y="12173"/>
                </a:lnTo>
                <a:lnTo>
                  <a:pt x="13049" y="12175"/>
                </a:lnTo>
                <a:lnTo>
                  <a:pt x="13061" y="12176"/>
                </a:lnTo>
                <a:lnTo>
                  <a:pt x="13083" y="12178"/>
                </a:lnTo>
                <a:lnTo>
                  <a:pt x="13104" y="12183"/>
                </a:lnTo>
                <a:lnTo>
                  <a:pt x="13112" y="12186"/>
                </a:lnTo>
                <a:lnTo>
                  <a:pt x="13120" y="12190"/>
                </a:lnTo>
                <a:lnTo>
                  <a:pt x="13124" y="12193"/>
                </a:lnTo>
                <a:lnTo>
                  <a:pt x="13127" y="12196"/>
                </a:lnTo>
                <a:lnTo>
                  <a:pt x="13129" y="12199"/>
                </a:lnTo>
                <a:lnTo>
                  <a:pt x="13131" y="12203"/>
                </a:lnTo>
                <a:lnTo>
                  <a:pt x="13132" y="12193"/>
                </a:lnTo>
                <a:lnTo>
                  <a:pt x="13133" y="12184"/>
                </a:lnTo>
                <a:lnTo>
                  <a:pt x="13135" y="12175"/>
                </a:lnTo>
                <a:lnTo>
                  <a:pt x="13138" y="12167"/>
                </a:lnTo>
                <a:lnTo>
                  <a:pt x="13141" y="12161"/>
                </a:lnTo>
                <a:lnTo>
                  <a:pt x="13146" y="12154"/>
                </a:lnTo>
                <a:lnTo>
                  <a:pt x="13151" y="12150"/>
                </a:lnTo>
                <a:lnTo>
                  <a:pt x="13155" y="12145"/>
                </a:lnTo>
                <a:lnTo>
                  <a:pt x="13166" y="12138"/>
                </a:lnTo>
                <a:lnTo>
                  <a:pt x="13177" y="12133"/>
                </a:lnTo>
                <a:lnTo>
                  <a:pt x="13188" y="12130"/>
                </a:lnTo>
                <a:lnTo>
                  <a:pt x="13198" y="12127"/>
                </a:lnTo>
                <a:lnTo>
                  <a:pt x="13207" y="12125"/>
                </a:lnTo>
                <a:lnTo>
                  <a:pt x="13213" y="12122"/>
                </a:lnTo>
                <a:lnTo>
                  <a:pt x="13215" y="12121"/>
                </a:lnTo>
                <a:lnTo>
                  <a:pt x="13216" y="12119"/>
                </a:lnTo>
                <a:lnTo>
                  <a:pt x="13216" y="12116"/>
                </a:lnTo>
                <a:lnTo>
                  <a:pt x="13216" y="12114"/>
                </a:lnTo>
                <a:lnTo>
                  <a:pt x="13211" y="12108"/>
                </a:lnTo>
                <a:lnTo>
                  <a:pt x="13201" y="12099"/>
                </a:lnTo>
                <a:lnTo>
                  <a:pt x="13186" y="12087"/>
                </a:lnTo>
                <a:lnTo>
                  <a:pt x="13165" y="12072"/>
                </a:lnTo>
                <a:lnTo>
                  <a:pt x="13187" y="12071"/>
                </a:lnTo>
                <a:lnTo>
                  <a:pt x="13211" y="12069"/>
                </a:lnTo>
                <a:lnTo>
                  <a:pt x="13235" y="12066"/>
                </a:lnTo>
                <a:lnTo>
                  <a:pt x="13259" y="12063"/>
                </a:lnTo>
                <a:lnTo>
                  <a:pt x="13284" y="12060"/>
                </a:lnTo>
                <a:lnTo>
                  <a:pt x="13309" y="12056"/>
                </a:lnTo>
                <a:lnTo>
                  <a:pt x="13335" y="12050"/>
                </a:lnTo>
                <a:lnTo>
                  <a:pt x="13360" y="12045"/>
                </a:lnTo>
                <a:lnTo>
                  <a:pt x="13386" y="12039"/>
                </a:lnTo>
                <a:lnTo>
                  <a:pt x="13411" y="12033"/>
                </a:lnTo>
                <a:lnTo>
                  <a:pt x="13437" y="12025"/>
                </a:lnTo>
                <a:lnTo>
                  <a:pt x="13463" y="12018"/>
                </a:lnTo>
                <a:lnTo>
                  <a:pt x="13487" y="12010"/>
                </a:lnTo>
                <a:lnTo>
                  <a:pt x="13512" y="12000"/>
                </a:lnTo>
                <a:lnTo>
                  <a:pt x="13536" y="11991"/>
                </a:lnTo>
                <a:lnTo>
                  <a:pt x="13559" y="11981"/>
                </a:lnTo>
                <a:lnTo>
                  <a:pt x="13582" y="11971"/>
                </a:lnTo>
                <a:lnTo>
                  <a:pt x="13604" y="11959"/>
                </a:lnTo>
                <a:lnTo>
                  <a:pt x="13626" y="11948"/>
                </a:lnTo>
                <a:lnTo>
                  <a:pt x="13646" y="11935"/>
                </a:lnTo>
                <a:lnTo>
                  <a:pt x="13666" y="11922"/>
                </a:lnTo>
                <a:lnTo>
                  <a:pt x="13684" y="11909"/>
                </a:lnTo>
                <a:lnTo>
                  <a:pt x="13701" y="11895"/>
                </a:lnTo>
                <a:lnTo>
                  <a:pt x="13717" y="11881"/>
                </a:lnTo>
                <a:lnTo>
                  <a:pt x="13731" y="11866"/>
                </a:lnTo>
                <a:lnTo>
                  <a:pt x="13745" y="11850"/>
                </a:lnTo>
                <a:lnTo>
                  <a:pt x="13756" y="11833"/>
                </a:lnTo>
                <a:lnTo>
                  <a:pt x="13766" y="11817"/>
                </a:lnTo>
                <a:lnTo>
                  <a:pt x="13774" y="11800"/>
                </a:lnTo>
                <a:lnTo>
                  <a:pt x="13780" y="11782"/>
                </a:lnTo>
                <a:lnTo>
                  <a:pt x="13785" y="11763"/>
                </a:lnTo>
                <a:lnTo>
                  <a:pt x="13788" y="11744"/>
                </a:lnTo>
                <a:lnTo>
                  <a:pt x="13754" y="11759"/>
                </a:lnTo>
                <a:lnTo>
                  <a:pt x="13721" y="11772"/>
                </a:lnTo>
                <a:lnTo>
                  <a:pt x="13686" y="11784"/>
                </a:lnTo>
                <a:lnTo>
                  <a:pt x="13650" y="11796"/>
                </a:lnTo>
                <a:lnTo>
                  <a:pt x="13578" y="11818"/>
                </a:lnTo>
                <a:lnTo>
                  <a:pt x="13505" y="11839"/>
                </a:lnTo>
                <a:lnTo>
                  <a:pt x="13468" y="11849"/>
                </a:lnTo>
                <a:lnTo>
                  <a:pt x="13431" y="11860"/>
                </a:lnTo>
                <a:lnTo>
                  <a:pt x="13395" y="11871"/>
                </a:lnTo>
                <a:lnTo>
                  <a:pt x="13361" y="11883"/>
                </a:lnTo>
                <a:lnTo>
                  <a:pt x="13326" y="11896"/>
                </a:lnTo>
                <a:lnTo>
                  <a:pt x="13293" y="11910"/>
                </a:lnTo>
                <a:lnTo>
                  <a:pt x="13261" y="11925"/>
                </a:lnTo>
                <a:lnTo>
                  <a:pt x="13230" y="11941"/>
                </a:lnTo>
                <a:lnTo>
                  <a:pt x="13238" y="11945"/>
                </a:lnTo>
                <a:lnTo>
                  <a:pt x="13243" y="11949"/>
                </a:lnTo>
                <a:lnTo>
                  <a:pt x="13247" y="11952"/>
                </a:lnTo>
                <a:lnTo>
                  <a:pt x="13250" y="11955"/>
                </a:lnTo>
                <a:lnTo>
                  <a:pt x="13251" y="11958"/>
                </a:lnTo>
                <a:lnTo>
                  <a:pt x="13250" y="11960"/>
                </a:lnTo>
                <a:lnTo>
                  <a:pt x="13248" y="11962"/>
                </a:lnTo>
                <a:lnTo>
                  <a:pt x="13246" y="11963"/>
                </a:lnTo>
                <a:lnTo>
                  <a:pt x="13244" y="11964"/>
                </a:lnTo>
                <a:lnTo>
                  <a:pt x="13241" y="11963"/>
                </a:lnTo>
                <a:lnTo>
                  <a:pt x="13238" y="11962"/>
                </a:lnTo>
                <a:lnTo>
                  <a:pt x="13235" y="11960"/>
                </a:lnTo>
                <a:lnTo>
                  <a:pt x="13233" y="11957"/>
                </a:lnTo>
                <a:lnTo>
                  <a:pt x="13231" y="11953"/>
                </a:lnTo>
                <a:lnTo>
                  <a:pt x="13230" y="11948"/>
                </a:lnTo>
                <a:lnTo>
                  <a:pt x="13230" y="11941"/>
                </a:lnTo>
                <a:lnTo>
                  <a:pt x="13222" y="11938"/>
                </a:lnTo>
                <a:lnTo>
                  <a:pt x="13215" y="11935"/>
                </a:lnTo>
                <a:lnTo>
                  <a:pt x="13209" y="11931"/>
                </a:lnTo>
                <a:lnTo>
                  <a:pt x="13203" y="11927"/>
                </a:lnTo>
                <a:lnTo>
                  <a:pt x="13192" y="11917"/>
                </a:lnTo>
                <a:lnTo>
                  <a:pt x="13182" y="11907"/>
                </a:lnTo>
                <a:lnTo>
                  <a:pt x="13172" y="11896"/>
                </a:lnTo>
                <a:lnTo>
                  <a:pt x="13160" y="11888"/>
                </a:lnTo>
                <a:lnTo>
                  <a:pt x="13154" y="11884"/>
                </a:lnTo>
                <a:lnTo>
                  <a:pt x="13148" y="11881"/>
                </a:lnTo>
                <a:lnTo>
                  <a:pt x="13139" y="11877"/>
                </a:lnTo>
                <a:lnTo>
                  <a:pt x="13131" y="11875"/>
                </a:lnTo>
                <a:lnTo>
                  <a:pt x="13133" y="11889"/>
                </a:lnTo>
                <a:lnTo>
                  <a:pt x="13132" y="11900"/>
                </a:lnTo>
                <a:lnTo>
                  <a:pt x="13130" y="11911"/>
                </a:lnTo>
                <a:lnTo>
                  <a:pt x="13127" y="11919"/>
                </a:lnTo>
                <a:lnTo>
                  <a:pt x="13122" y="11927"/>
                </a:lnTo>
                <a:lnTo>
                  <a:pt x="13115" y="11933"/>
                </a:lnTo>
                <a:lnTo>
                  <a:pt x="13108" y="11938"/>
                </a:lnTo>
                <a:lnTo>
                  <a:pt x="13098" y="11941"/>
                </a:lnTo>
                <a:lnTo>
                  <a:pt x="13100" y="11928"/>
                </a:lnTo>
                <a:lnTo>
                  <a:pt x="13100" y="11916"/>
                </a:lnTo>
                <a:lnTo>
                  <a:pt x="13097" y="11906"/>
                </a:lnTo>
                <a:lnTo>
                  <a:pt x="13094" y="11896"/>
                </a:lnTo>
                <a:lnTo>
                  <a:pt x="13089" y="11889"/>
                </a:lnTo>
                <a:lnTo>
                  <a:pt x="13083" y="11884"/>
                </a:lnTo>
                <a:lnTo>
                  <a:pt x="13075" y="11878"/>
                </a:lnTo>
                <a:lnTo>
                  <a:pt x="13066" y="11875"/>
                </a:lnTo>
                <a:lnTo>
                  <a:pt x="13026" y="11913"/>
                </a:lnTo>
                <a:lnTo>
                  <a:pt x="12999" y="11938"/>
                </a:lnTo>
                <a:lnTo>
                  <a:pt x="12988" y="11947"/>
                </a:lnTo>
                <a:lnTo>
                  <a:pt x="12981" y="11952"/>
                </a:lnTo>
                <a:lnTo>
                  <a:pt x="12978" y="11954"/>
                </a:lnTo>
                <a:lnTo>
                  <a:pt x="12975" y="11955"/>
                </a:lnTo>
                <a:lnTo>
                  <a:pt x="12973" y="11955"/>
                </a:lnTo>
                <a:lnTo>
                  <a:pt x="12969" y="11954"/>
                </a:lnTo>
                <a:lnTo>
                  <a:pt x="12967" y="11953"/>
                </a:lnTo>
                <a:lnTo>
                  <a:pt x="12966" y="11951"/>
                </a:lnTo>
                <a:lnTo>
                  <a:pt x="12964" y="11948"/>
                </a:lnTo>
                <a:lnTo>
                  <a:pt x="12963" y="11945"/>
                </a:lnTo>
                <a:lnTo>
                  <a:pt x="12960" y="11935"/>
                </a:lnTo>
                <a:lnTo>
                  <a:pt x="12957" y="11922"/>
                </a:lnTo>
                <a:lnTo>
                  <a:pt x="12948" y="11889"/>
                </a:lnTo>
                <a:lnTo>
                  <a:pt x="12935" y="11843"/>
                </a:lnTo>
                <a:lnTo>
                  <a:pt x="12926" y="11856"/>
                </a:lnTo>
                <a:lnTo>
                  <a:pt x="12918" y="11871"/>
                </a:lnTo>
                <a:lnTo>
                  <a:pt x="12911" y="11886"/>
                </a:lnTo>
                <a:lnTo>
                  <a:pt x="12903" y="11902"/>
                </a:lnTo>
                <a:lnTo>
                  <a:pt x="12890" y="11933"/>
                </a:lnTo>
                <a:lnTo>
                  <a:pt x="12876" y="11964"/>
                </a:lnTo>
                <a:lnTo>
                  <a:pt x="12869" y="11980"/>
                </a:lnTo>
                <a:lnTo>
                  <a:pt x="12861" y="11995"/>
                </a:lnTo>
                <a:lnTo>
                  <a:pt x="12854" y="12010"/>
                </a:lnTo>
                <a:lnTo>
                  <a:pt x="12846" y="12024"/>
                </a:lnTo>
                <a:lnTo>
                  <a:pt x="12836" y="12038"/>
                </a:lnTo>
                <a:lnTo>
                  <a:pt x="12827" y="12050"/>
                </a:lnTo>
                <a:lnTo>
                  <a:pt x="12815" y="12062"/>
                </a:lnTo>
                <a:lnTo>
                  <a:pt x="12804" y="12072"/>
                </a:lnTo>
                <a:lnTo>
                  <a:pt x="12804" y="12047"/>
                </a:lnTo>
                <a:lnTo>
                  <a:pt x="12804" y="12023"/>
                </a:lnTo>
                <a:lnTo>
                  <a:pt x="12804" y="11998"/>
                </a:lnTo>
                <a:lnTo>
                  <a:pt x="12804" y="11974"/>
                </a:lnTo>
                <a:lnTo>
                  <a:pt x="12785" y="11993"/>
                </a:lnTo>
                <a:lnTo>
                  <a:pt x="12766" y="12011"/>
                </a:lnTo>
                <a:lnTo>
                  <a:pt x="12747" y="12028"/>
                </a:lnTo>
                <a:lnTo>
                  <a:pt x="12727" y="12045"/>
                </a:lnTo>
                <a:lnTo>
                  <a:pt x="12707" y="12062"/>
                </a:lnTo>
                <a:lnTo>
                  <a:pt x="12686" y="12078"/>
                </a:lnTo>
                <a:lnTo>
                  <a:pt x="12663" y="12092"/>
                </a:lnTo>
                <a:lnTo>
                  <a:pt x="12639" y="12105"/>
                </a:lnTo>
                <a:lnTo>
                  <a:pt x="12640" y="12090"/>
                </a:lnTo>
                <a:lnTo>
                  <a:pt x="12640" y="12076"/>
                </a:lnTo>
                <a:lnTo>
                  <a:pt x="12642" y="12061"/>
                </a:lnTo>
                <a:lnTo>
                  <a:pt x="12644" y="12048"/>
                </a:lnTo>
                <a:lnTo>
                  <a:pt x="12646" y="12036"/>
                </a:lnTo>
                <a:lnTo>
                  <a:pt x="12649" y="12023"/>
                </a:lnTo>
                <a:lnTo>
                  <a:pt x="12654" y="12012"/>
                </a:lnTo>
                <a:lnTo>
                  <a:pt x="12658" y="12000"/>
                </a:lnTo>
                <a:lnTo>
                  <a:pt x="12667" y="11979"/>
                </a:lnTo>
                <a:lnTo>
                  <a:pt x="12678" y="11959"/>
                </a:lnTo>
                <a:lnTo>
                  <a:pt x="12689" y="11940"/>
                </a:lnTo>
                <a:lnTo>
                  <a:pt x="12703" y="11922"/>
                </a:lnTo>
                <a:lnTo>
                  <a:pt x="12729" y="11888"/>
                </a:lnTo>
                <a:lnTo>
                  <a:pt x="12757" y="11853"/>
                </a:lnTo>
                <a:lnTo>
                  <a:pt x="12770" y="11835"/>
                </a:lnTo>
                <a:lnTo>
                  <a:pt x="12783" y="11818"/>
                </a:lnTo>
                <a:lnTo>
                  <a:pt x="12793" y="11798"/>
                </a:lnTo>
                <a:lnTo>
                  <a:pt x="12804" y="11777"/>
                </a:lnTo>
                <a:lnTo>
                  <a:pt x="12775" y="11784"/>
                </a:lnTo>
                <a:lnTo>
                  <a:pt x="12747" y="11792"/>
                </a:lnTo>
                <a:lnTo>
                  <a:pt x="12721" y="11802"/>
                </a:lnTo>
                <a:lnTo>
                  <a:pt x="12695" y="11812"/>
                </a:lnTo>
                <a:lnTo>
                  <a:pt x="12670" y="11823"/>
                </a:lnTo>
                <a:lnTo>
                  <a:pt x="12646" y="11834"/>
                </a:lnTo>
                <a:lnTo>
                  <a:pt x="12622" y="11847"/>
                </a:lnTo>
                <a:lnTo>
                  <a:pt x="12600" y="11861"/>
                </a:lnTo>
                <a:lnTo>
                  <a:pt x="12578" y="11875"/>
                </a:lnTo>
                <a:lnTo>
                  <a:pt x="12558" y="11890"/>
                </a:lnTo>
                <a:lnTo>
                  <a:pt x="12538" y="11906"/>
                </a:lnTo>
                <a:lnTo>
                  <a:pt x="12518" y="11922"/>
                </a:lnTo>
                <a:lnTo>
                  <a:pt x="12500" y="11940"/>
                </a:lnTo>
                <a:lnTo>
                  <a:pt x="12483" y="11958"/>
                </a:lnTo>
                <a:lnTo>
                  <a:pt x="12466" y="11977"/>
                </a:lnTo>
                <a:lnTo>
                  <a:pt x="12449" y="11997"/>
                </a:lnTo>
                <a:lnTo>
                  <a:pt x="12433" y="12017"/>
                </a:lnTo>
                <a:lnTo>
                  <a:pt x="12419" y="12038"/>
                </a:lnTo>
                <a:lnTo>
                  <a:pt x="12405" y="12060"/>
                </a:lnTo>
                <a:lnTo>
                  <a:pt x="12391" y="12082"/>
                </a:lnTo>
                <a:lnTo>
                  <a:pt x="12379" y="12105"/>
                </a:lnTo>
                <a:lnTo>
                  <a:pt x="12366" y="12129"/>
                </a:lnTo>
                <a:lnTo>
                  <a:pt x="12355" y="12153"/>
                </a:lnTo>
                <a:lnTo>
                  <a:pt x="12344" y="12178"/>
                </a:lnTo>
                <a:lnTo>
                  <a:pt x="12334" y="12205"/>
                </a:lnTo>
                <a:lnTo>
                  <a:pt x="12324" y="12231"/>
                </a:lnTo>
                <a:lnTo>
                  <a:pt x="12315" y="12257"/>
                </a:lnTo>
                <a:lnTo>
                  <a:pt x="12306" y="12284"/>
                </a:lnTo>
                <a:lnTo>
                  <a:pt x="12299" y="12313"/>
                </a:lnTo>
                <a:lnTo>
                  <a:pt x="12292" y="12341"/>
                </a:lnTo>
                <a:lnTo>
                  <a:pt x="12285" y="12370"/>
                </a:lnTo>
                <a:lnTo>
                  <a:pt x="12279" y="12400"/>
                </a:lnTo>
                <a:lnTo>
                  <a:pt x="12270" y="12399"/>
                </a:lnTo>
                <a:lnTo>
                  <a:pt x="12261" y="12399"/>
                </a:lnTo>
                <a:lnTo>
                  <a:pt x="12254" y="12400"/>
                </a:lnTo>
                <a:lnTo>
                  <a:pt x="12246" y="12401"/>
                </a:lnTo>
                <a:lnTo>
                  <a:pt x="12235" y="12406"/>
                </a:lnTo>
                <a:lnTo>
                  <a:pt x="12226" y="12412"/>
                </a:lnTo>
                <a:lnTo>
                  <a:pt x="12216" y="12419"/>
                </a:lnTo>
                <a:lnTo>
                  <a:pt x="12206" y="12426"/>
                </a:lnTo>
                <a:lnTo>
                  <a:pt x="12200" y="12428"/>
                </a:lnTo>
                <a:lnTo>
                  <a:pt x="12194" y="12430"/>
                </a:lnTo>
                <a:lnTo>
                  <a:pt x="12188" y="12432"/>
                </a:lnTo>
                <a:lnTo>
                  <a:pt x="12180" y="12433"/>
                </a:lnTo>
                <a:lnTo>
                  <a:pt x="12186" y="12406"/>
                </a:lnTo>
                <a:lnTo>
                  <a:pt x="12192" y="12379"/>
                </a:lnTo>
                <a:lnTo>
                  <a:pt x="12199" y="12353"/>
                </a:lnTo>
                <a:lnTo>
                  <a:pt x="12207" y="12328"/>
                </a:lnTo>
                <a:lnTo>
                  <a:pt x="12215" y="12304"/>
                </a:lnTo>
                <a:lnTo>
                  <a:pt x="12224" y="12280"/>
                </a:lnTo>
                <a:lnTo>
                  <a:pt x="12234" y="12257"/>
                </a:lnTo>
                <a:lnTo>
                  <a:pt x="12244" y="12235"/>
                </a:lnTo>
                <a:lnTo>
                  <a:pt x="12255" y="12213"/>
                </a:lnTo>
                <a:lnTo>
                  <a:pt x="12266" y="12192"/>
                </a:lnTo>
                <a:lnTo>
                  <a:pt x="12278" y="12171"/>
                </a:lnTo>
                <a:lnTo>
                  <a:pt x="12291" y="12150"/>
                </a:lnTo>
                <a:lnTo>
                  <a:pt x="12316" y="12109"/>
                </a:lnTo>
                <a:lnTo>
                  <a:pt x="12342" y="12070"/>
                </a:lnTo>
                <a:lnTo>
                  <a:pt x="12395" y="11993"/>
                </a:lnTo>
                <a:lnTo>
                  <a:pt x="12449" y="11914"/>
                </a:lnTo>
                <a:lnTo>
                  <a:pt x="12474" y="11874"/>
                </a:lnTo>
                <a:lnTo>
                  <a:pt x="12498" y="11832"/>
                </a:lnTo>
                <a:lnTo>
                  <a:pt x="12510" y="11811"/>
                </a:lnTo>
                <a:lnTo>
                  <a:pt x="12520" y="11789"/>
                </a:lnTo>
                <a:lnTo>
                  <a:pt x="12531" y="11767"/>
                </a:lnTo>
                <a:lnTo>
                  <a:pt x="12541" y="11744"/>
                </a:lnTo>
                <a:lnTo>
                  <a:pt x="12525" y="11744"/>
                </a:lnTo>
                <a:lnTo>
                  <a:pt x="12508" y="11744"/>
                </a:lnTo>
                <a:lnTo>
                  <a:pt x="12492" y="11744"/>
                </a:lnTo>
                <a:lnTo>
                  <a:pt x="12475" y="11744"/>
                </a:lnTo>
                <a:lnTo>
                  <a:pt x="12472" y="11753"/>
                </a:lnTo>
                <a:lnTo>
                  <a:pt x="12468" y="11758"/>
                </a:lnTo>
                <a:lnTo>
                  <a:pt x="12465" y="11762"/>
                </a:lnTo>
                <a:lnTo>
                  <a:pt x="12462" y="11764"/>
                </a:lnTo>
                <a:lnTo>
                  <a:pt x="12458" y="11765"/>
                </a:lnTo>
                <a:lnTo>
                  <a:pt x="12456" y="11764"/>
                </a:lnTo>
                <a:lnTo>
                  <a:pt x="12454" y="11763"/>
                </a:lnTo>
                <a:lnTo>
                  <a:pt x="12453" y="11761"/>
                </a:lnTo>
                <a:lnTo>
                  <a:pt x="12452" y="11758"/>
                </a:lnTo>
                <a:lnTo>
                  <a:pt x="12453" y="11756"/>
                </a:lnTo>
                <a:lnTo>
                  <a:pt x="12454" y="11753"/>
                </a:lnTo>
                <a:lnTo>
                  <a:pt x="12456" y="11749"/>
                </a:lnTo>
                <a:lnTo>
                  <a:pt x="12459" y="11747"/>
                </a:lnTo>
                <a:lnTo>
                  <a:pt x="12464" y="11745"/>
                </a:lnTo>
                <a:lnTo>
                  <a:pt x="12469" y="11744"/>
                </a:lnTo>
                <a:lnTo>
                  <a:pt x="12475" y="11744"/>
                </a:lnTo>
                <a:lnTo>
                  <a:pt x="12475" y="11729"/>
                </a:lnTo>
                <a:lnTo>
                  <a:pt x="12475" y="11712"/>
                </a:lnTo>
                <a:lnTo>
                  <a:pt x="12475" y="11695"/>
                </a:lnTo>
                <a:lnTo>
                  <a:pt x="12475" y="11679"/>
                </a:lnTo>
                <a:lnTo>
                  <a:pt x="12486" y="11677"/>
                </a:lnTo>
                <a:lnTo>
                  <a:pt x="12494" y="11676"/>
                </a:lnTo>
                <a:lnTo>
                  <a:pt x="12501" y="11677"/>
                </a:lnTo>
                <a:lnTo>
                  <a:pt x="12509" y="11678"/>
                </a:lnTo>
                <a:lnTo>
                  <a:pt x="12515" y="11680"/>
                </a:lnTo>
                <a:lnTo>
                  <a:pt x="12519" y="11683"/>
                </a:lnTo>
                <a:lnTo>
                  <a:pt x="12525" y="11688"/>
                </a:lnTo>
                <a:lnTo>
                  <a:pt x="12528" y="11692"/>
                </a:lnTo>
                <a:lnTo>
                  <a:pt x="12531" y="11697"/>
                </a:lnTo>
                <a:lnTo>
                  <a:pt x="12533" y="11703"/>
                </a:lnTo>
                <a:lnTo>
                  <a:pt x="12535" y="11709"/>
                </a:lnTo>
                <a:lnTo>
                  <a:pt x="12537" y="11716"/>
                </a:lnTo>
                <a:lnTo>
                  <a:pt x="12539" y="11730"/>
                </a:lnTo>
                <a:lnTo>
                  <a:pt x="12541" y="11744"/>
                </a:lnTo>
                <a:lnTo>
                  <a:pt x="12562" y="11726"/>
                </a:lnTo>
                <a:lnTo>
                  <a:pt x="12582" y="11708"/>
                </a:lnTo>
                <a:lnTo>
                  <a:pt x="12601" y="11688"/>
                </a:lnTo>
                <a:lnTo>
                  <a:pt x="12621" y="11669"/>
                </a:lnTo>
                <a:lnTo>
                  <a:pt x="12658" y="11628"/>
                </a:lnTo>
                <a:lnTo>
                  <a:pt x="12693" y="11585"/>
                </a:lnTo>
                <a:lnTo>
                  <a:pt x="12729" y="11543"/>
                </a:lnTo>
                <a:lnTo>
                  <a:pt x="12764" y="11500"/>
                </a:lnTo>
                <a:lnTo>
                  <a:pt x="12799" y="11458"/>
                </a:lnTo>
                <a:lnTo>
                  <a:pt x="12836" y="11416"/>
                </a:lnTo>
                <a:lnTo>
                  <a:pt x="12825" y="11411"/>
                </a:lnTo>
                <a:lnTo>
                  <a:pt x="12814" y="11405"/>
                </a:lnTo>
                <a:lnTo>
                  <a:pt x="12804" y="11400"/>
                </a:lnTo>
                <a:lnTo>
                  <a:pt x="12793" y="11397"/>
                </a:lnTo>
                <a:lnTo>
                  <a:pt x="12783" y="11394"/>
                </a:lnTo>
                <a:lnTo>
                  <a:pt x="12773" y="11391"/>
                </a:lnTo>
                <a:lnTo>
                  <a:pt x="12764" y="11390"/>
                </a:lnTo>
                <a:lnTo>
                  <a:pt x="12754" y="11389"/>
                </a:lnTo>
                <a:lnTo>
                  <a:pt x="12745" y="11388"/>
                </a:lnTo>
                <a:lnTo>
                  <a:pt x="12736" y="11388"/>
                </a:lnTo>
                <a:lnTo>
                  <a:pt x="12728" y="11389"/>
                </a:lnTo>
                <a:lnTo>
                  <a:pt x="12720" y="11390"/>
                </a:lnTo>
                <a:lnTo>
                  <a:pt x="12703" y="11394"/>
                </a:lnTo>
                <a:lnTo>
                  <a:pt x="12687" y="11400"/>
                </a:lnTo>
                <a:lnTo>
                  <a:pt x="12672" y="11408"/>
                </a:lnTo>
                <a:lnTo>
                  <a:pt x="12658" y="11416"/>
                </a:lnTo>
                <a:lnTo>
                  <a:pt x="12644" y="11426"/>
                </a:lnTo>
                <a:lnTo>
                  <a:pt x="12629" y="11436"/>
                </a:lnTo>
                <a:lnTo>
                  <a:pt x="12602" y="11459"/>
                </a:lnTo>
                <a:lnTo>
                  <a:pt x="12574" y="11482"/>
                </a:lnTo>
                <a:lnTo>
                  <a:pt x="12575" y="11492"/>
                </a:lnTo>
                <a:lnTo>
                  <a:pt x="12574" y="11499"/>
                </a:lnTo>
                <a:lnTo>
                  <a:pt x="12572" y="11504"/>
                </a:lnTo>
                <a:lnTo>
                  <a:pt x="12568" y="11508"/>
                </a:lnTo>
                <a:lnTo>
                  <a:pt x="12562" y="11511"/>
                </a:lnTo>
                <a:lnTo>
                  <a:pt x="12555" y="11513"/>
                </a:lnTo>
                <a:lnTo>
                  <a:pt x="12549" y="11514"/>
                </a:lnTo>
                <a:lnTo>
                  <a:pt x="12541" y="11515"/>
                </a:lnTo>
                <a:lnTo>
                  <a:pt x="12542" y="11524"/>
                </a:lnTo>
                <a:lnTo>
                  <a:pt x="12541" y="11531"/>
                </a:lnTo>
                <a:lnTo>
                  <a:pt x="12538" y="11537"/>
                </a:lnTo>
                <a:lnTo>
                  <a:pt x="12534" y="11541"/>
                </a:lnTo>
                <a:lnTo>
                  <a:pt x="12529" y="11544"/>
                </a:lnTo>
                <a:lnTo>
                  <a:pt x="12522" y="11546"/>
                </a:lnTo>
                <a:lnTo>
                  <a:pt x="12515" y="11547"/>
                </a:lnTo>
                <a:lnTo>
                  <a:pt x="12508" y="11548"/>
                </a:lnTo>
                <a:lnTo>
                  <a:pt x="12505" y="11556"/>
                </a:lnTo>
                <a:lnTo>
                  <a:pt x="12500" y="11561"/>
                </a:lnTo>
                <a:lnTo>
                  <a:pt x="12497" y="11565"/>
                </a:lnTo>
                <a:lnTo>
                  <a:pt x="12494" y="11567"/>
                </a:lnTo>
                <a:lnTo>
                  <a:pt x="12491" y="11568"/>
                </a:lnTo>
                <a:lnTo>
                  <a:pt x="12489" y="11568"/>
                </a:lnTo>
                <a:lnTo>
                  <a:pt x="12487" y="11566"/>
                </a:lnTo>
                <a:lnTo>
                  <a:pt x="12486" y="11564"/>
                </a:lnTo>
                <a:lnTo>
                  <a:pt x="12486" y="11562"/>
                </a:lnTo>
                <a:lnTo>
                  <a:pt x="12486" y="11559"/>
                </a:lnTo>
                <a:lnTo>
                  <a:pt x="12487" y="11556"/>
                </a:lnTo>
                <a:lnTo>
                  <a:pt x="12489" y="11553"/>
                </a:lnTo>
                <a:lnTo>
                  <a:pt x="12492" y="11550"/>
                </a:lnTo>
                <a:lnTo>
                  <a:pt x="12496" y="11548"/>
                </a:lnTo>
                <a:lnTo>
                  <a:pt x="12501" y="11548"/>
                </a:lnTo>
                <a:lnTo>
                  <a:pt x="12508" y="11548"/>
                </a:lnTo>
                <a:lnTo>
                  <a:pt x="12507" y="11539"/>
                </a:lnTo>
                <a:lnTo>
                  <a:pt x="12508" y="11531"/>
                </a:lnTo>
                <a:lnTo>
                  <a:pt x="12511" y="11525"/>
                </a:lnTo>
                <a:lnTo>
                  <a:pt x="12515" y="11522"/>
                </a:lnTo>
                <a:lnTo>
                  <a:pt x="12520" y="11519"/>
                </a:lnTo>
                <a:lnTo>
                  <a:pt x="12527" y="11517"/>
                </a:lnTo>
                <a:lnTo>
                  <a:pt x="12534" y="11516"/>
                </a:lnTo>
                <a:lnTo>
                  <a:pt x="12541" y="11515"/>
                </a:lnTo>
                <a:lnTo>
                  <a:pt x="12540" y="11505"/>
                </a:lnTo>
                <a:lnTo>
                  <a:pt x="12541" y="11498"/>
                </a:lnTo>
                <a:lnTo>
                  <a:pt x="12543" y="11493"/>
                </a:lnTo>
                <a:lnTo>
                  <a:pt x="12548" y="11488"/>
                </a:lnTo>
                <a:lnTo>
                  <a:pt x="12553" y="11486"/>
                </a:lnTo>
                <a:lnTo>
                  <a:pt x="12559" y="11484"/>
                </a:lnTo>
                <a:lnTo>
                  <a:pt x="12567" y="11483"/>
                </a:lnTo>
                <a:lnTo>
                  <a:pt x="12574" y="11482"/>
                </a:lnTo>
                <a:lnTo>
                  <a:pt x="12571" y="11475"/>
                </a:lnTo>
                <a:lnTo>
                  <a:pt x="12569" y="11467"/>
                </a:lnTo>
                <a:lnTo>
                  <a:pt x="12567" y="11460"/>
                </a:lnTo>
                <a:lnTo>
                  <a:pt x="12567" y="11454"/>
                </a:lnTo>
                <a:lnTo>
                  <a:pt x="12568" y="11448"/>
                </a:lnTo>
                <a:lnTo>
                  <a:pt x="12569" y="11442"/>
                </a:lnTo>
                <a:lnTo>
                  <a:pt x="12572" y="11436"/>
                </a:lnTo>
                <a:lnTo>
                  <a:pt x="12574" y="11431"/>
                </a:lnTo>
                <a:lnTo>
                  <a:pt x="12582" y="11421"/>
                </a:lnTo>
                <a:lnTo>
                  <a:pt x="12591" y="11412"/>
                </a:lnTo>
                <a:lnTo>
                  <a:pt x="12600" y="11403"/>
                </a:lnTo>
                <a:lnTo>
                  <a:pt x="12611" y="11396"/>
                </a:lnTo>
                <a:lnTo>
                  <a:pt x="12620" y="11390"/>
                </a:lnTo>
                <a:lnTo>
                  <a:pt x="12627" y="11384"/>
                </a:lnTo>
                <a:lnTo>
                  <a:pt x="12634" y="11377"/>
                </a:lnTo>
                <a:lnTo>
                  <a:pt x="12636" y="11372"/>
                </a:lnTo>
                <a:lnTo>
                  <a:pt x="12637" y="11369"/>
                </a:lnTo>
                <a:lnTo>
                  <a:pt x="12636" y="11367"/>
                </a:lnTo>
                <a:lnTo>
                  <a:pt x="12634" y="11364"/>
                </a:lnTo>
                <a:lnTo>
                  <a:pt x="12632" y="11362"/>
                </a:lnTo>
                <a:lnTo>
                  <a:pt x="12627" y="11358"/>
                </a:lnTo>
                <a:lnTo>
                  <a:pt x="12622" y="11356"/>
                </a:lnTo>
                <a:lnTo>
                  <a:pt x="12615" y="11353"/>
                </a:lnTo>
                <a:lnTo>
                  <a:pt x="12606" y="11351"/>
                </a:lnTo>
                <a:lnTo>
                  <a:pt x="12596" y="11352"/>
                </a:lnTo>
                <a:lnTo>
                  <a:pt x="12586" y="11355"/>
                </a:lnTo>
                <a:lnTo>
                  <a:pt x="12578" y="11359"/>
                </a:lnTo>
                <a:lnTo>
                  <a:pt x="12571" y="11365"/>
                </a:lnTo>
                <a:lnTo>
                  <a:pt x="12560" y="11378"/>
                </a:lnTo>
                <a:lnTo>
                  <a:pt x="12550" y="11393"/>
                </a:lnTo>
                <a:lnTo>
                  <a:pt x="12544" y="11400"/>
                </a:lnTo>
                <a:lnTo>
                  <a:pt x="12539" y="11407"/>
                </a:lnTo>
                <a:lnTo>
                  <a:pt x="12533" y="11412"/>
                </a:lnTo>
                <a:lnTo>
                  <a:pt x="12525" y="11416"/>
                </a:lnTo>
                <a:lnTo>
                  <a:pt x="12515" y="11419"/>
                </a:lnTo>
                <a:lnTo>
                  <a:pt x="12505" y="11420"/>
                </a:lnTo>
                <a:lnTo>
                  <a:pt x="12491" y="11419"/>
                </a:lnTo>
                <a:lnTo>
                  <a:pt x="12475" y="11416"/>
                </a:lnTo>
                <a:lnTo>
                  <a:pt x="12475" y="11424"/>
                </a:lnTo>
                <a:lnTo>
                  <a:pt x="12475" y="11433"/>
                </a:lnTo>
                <a:lnTo>
                  <a:pt x="12475" y="11441"/>
                </a:lnTo>
                <a:lnTo>
                  <a:pt x="12475" y="11450"/>
                </a:lnTo>
                <a:lnTo>
                  <a:pt x="12404" y="11482"/>
                </a:lnTo>
                <a:lnTo>
                  <a:pt x="12330" y="11514"/>
                </a:lnTo>
                <a:lnTo>
                  <a:pt x="12258" y="11545"/>
                </a:lnTo>
                <a:lnTo>
                  <a:pt x="12185" y="11576"/>
                </a:lnTo>
                <a:lnTo>
                  <a:pt x="12111" y="11608"/>
                </a:lnTo>
                <a:lnTo>
                  <a:pt x="12038" y="11638"/>
                </a:lnTo>
                <a:lnTo>
                  <a:pt x="11963" y="11670"/>
                </a:lnTo>
                <a:lnTo>
                  <a:pt x="11890" y="11700"/>
                </a:lnTo>
                <a:lnTo>
                  <a:pt x="11815" y="11730"/>
                </a:lnTo>
                <a:lnTo>
                  <a:pt x="11741" y="11760"/>
                </a:lnTo>
                <a:lnTo>
                  <a:pt x="11666" y="11790"/>
                </a:lnTo>
                <a:lnTo>
                  <a:pt x="11592" y="11821"/>
                </a:lnTo>
                <a:lnTo>
                  <a:pt x="11517" y="11850"/>
                </a:lnTo>
                <a:lnTo>
                  <a:pt x="11443" y="11881"/>
                </a:lnTo>
                <a:lnTo>
                  <a:pt x="11368" y="11911"/>
                </a:lnTo>
                <a:lnTo>
                  <a:pt x="11295" y="11941"/>
                </a:lnTo>
                <a:lnTo>
                  <a:pt x="11295" y="11950"/>
                </a:lnTo>
                <a:lnTo>
                  <a:pt x="11295" y="11957"/>
                </a:lnTo>
                <a:lnTo>
                  <a:pt x="11295" y="11965"/>
                </a:lnTo>
                <a:lnTo>
                  <a:pt x="11295" y="11974"/>
                </a:lnTo>
                <a:lnTo>
                  <a:pt x="11279" y="11979"/>
                </a:lnTo>
                <a:lnTo>
                  <a:pt x="11265" y="11985"/>
                </a:lnTo>
                <a:lnTo>
                  <a:pt x="11252" y="11993"/>
                </a:lnTo>
                <a:lnTo>
                  <a:pt x="11238" y="11999"/>
                </a:lnTo>
                <a:lnTo>
                  <a:pt x="11212" y="12015"/>
                </a:lnTo>
                <a:lnTo>
                  <a:pt x="11187" y="12030"/>
                </a:lnTo>
                <a:lnTo>
                  <a:pt x="11173" y="12038"/>
                </a:lnTo>
                <a:lnTo>
                  <a:pt x="11161" y="12044"/>
                </a:lnTo>
                <a:lnTo>
                  <a:pt x="11146" y="12051"/>
                </a:lnTo>
                <a:lnTo>
                  <a:pt x="11131" y="12057"/>
                </a:lnTo>
                <a:lnTo>
                  <a:pt x="11116" y="12062"/>
                </a:lnTo>
                <a:lnTo>
                  <a:pt x="11100" y="12066"/>
                </a:lnTo>
                <a:lnTo>
                  <a:pt x="11083" y="12070"/>
                </a:lnTo>
                <a:lnTo>
                  <a:pt x="11065" y="12072"/>
                </a:lnTo>
                <a:lnTo>
                  <a:pt x="11065" y="12081"/>
                </a:lnTo>
                <a:lnTo>
                  <a:pt x="11065" y="12088"/>
                </a:lnTo>
                <a:lnTo>
                  <a:pt x="11065" y="12097"/>
                </a:lnTo>
                <a:lnTo>
                  <a:pt x="11065" y="12105"/>
                </a:lnTo>
                <a:lnTo>
                  <a:pt x="11055" y="12111"/>
                </a:lnTo>
                <a:lnTo>
                  <a:pt x="11044" y="12118"/>
                </a:lnTo>
                <a:lnTo>
                  <a:pt x="11034" y="12124"/>
                </a:lnTo>
                <a:lnTo>
                  <a:pt x="11023" y="12128"/>
                </a:lnTo>
                <a:lnTo>
                  <a:pt x="11011" y="12132"/>
                </a:lnTo>
                <a:lnTo>
                  <a:pt x="10997" y="12135"/>
                </a:lnTo>
                <a:lnTo>
                  <a:pt x="10982" y="12137"/>
                </a:lnTo>
                <a:lnTo>
                  <a:pt x="10966" y="12137"/>
                </a:lnTo>
                <a:lnTo>
                  <a:pt x="10967" y="12147"/>
                </a:lnTo>
                <a:lnTo>
                  <a:pt x="10966" y="12154"/>
                </a:lnTo>
                <a:lnTo>
                  <a:pt x="10964" y="12159"/>
                </a:lnTo>
                <a:lnTo>
                  <a:pt x="10960" y="12164"/>
                </a:lnTo>
                <a:lnTo>
                  <a:pt x="10954" y="12167"/>
                </a:lnTo>
                <a:lnTo>
                  <a:pt x="10948" y="12169"/>
                </a:lnTo>
                <a:lnTo>
                  <a:pt x="10941" y="12170"/>
                </a:lnTo>
                <a:lnTo>
                  <a:pt x="10934" y="12171"/>
                </a:lnTo>
                <a:lnTo>
                  <a:pt x="10930" y="12178"/>
                </a:lnTo>
                <a:lnTo>
                  <a:pt x="10927" y="12184"/>
                </a:lnTo>
                <a:lnTo>
                  <a:pt x="10922" y="12188"/>
                </a:lnTo>
                <a:lnTo>
                  <a:pt x="10919" y="12190"/>
                </a:lnTo>
                <a:lnTo>
                  <a:pt x="10917" y="12191"/>
                </a:lnTo>
                <a:lnTo>
                  <a:pt x="10914" y="12191"/>
                </a:lnTo>
                <a:lnTo>
                  <a:pt x="10912" y="12189"/>
                </a:lnTo>
                <a:lnTo>
                  <a:pt x="10911" y="12187"/>
                </a:lnTo>
                <a:lnTo>
                  <a:pt x="10911" y="12185"/>
                </a:lnTo>
                <a:lnTo>
                  <a:pt x="10911" y="12181"/>
                </a:lnTo>
                <a:lnTo>
                  <a:pt x="10912" y="12178"/>
                </a:lnTo>
                <a:lnTo>
                  <a:pt x="10914" y="12176"/>
                </a:lnTo>
                <a:lnTo>
                  <a:pt x="10917" y="12173"/>
                </a:lnTo>
                <a:lnTo>
                  <a:pt x="10921" y="12172"/>
                </a:lnTo>
                <a:lnTo>
                  <a:pt x="10927" y="12171"/>
                </a:lnTo>
                <a:lnTo>
                  <a:pt x="10934" y="12171"/>
                </a:lnTo>
                <a:lnTo>
                  <a:pt x="10933" y="12162"/>
                </a:lnTo>
                <a:lnTo>
                  <a:pt x="10933" y="12154"/>
                </a:lnTo>
                <a:lnTo>
                  <a:pt x="10936" y="12148"/>
                </a:lnTo>
                <a:lnTo>
                  <a:pt x="10940" y="12145"/>
                </a:lnTo>
                <a:lnTo>
                  <a:pt x="10945" y="12142"/>
                </a:lnTo>
                <a:lnTo>
                  <a:pt x="10952" y="12140"/>
                </a:lnTo>
                <a:lnTo>
                  <a:pt x="10959" y="12138"/>
                </a:lnTo>
                <a:lnTo>
                  <a:pt x="10966" y="12137"/>
                </a:lnTo>
                <a:lnTo>
                  <a:pt x="10973" y="12124"/>
                </a:lnTo>
                <a:lnTo>
                  <a:pt x="10980" y="12110"/>
                </a:lnTo>
                <a:lnTo>
                  <a:pt x="10984" y="12104"/>
                </a:lnTo>
                <a:lnTo>
                  <a:pt x="10988" y="12099"/>
                </a:lnTo>
                <a:lnTo>
                  <a:pt x="10994" y="12093"/>
                </a:lnTo>
                <a:lnTo>
                  <a:pt x="11000" y="12089"/>
                </a:lnTo>
                <a:lnTo>
                  <a:pt x="11006" y="12085"/>
                </a:lnTo>
                <a:lnTo>
                  <a:pt x="11013" y="12082"/>
                </a:lnTo>
                <a:lnTo>
                  <a:pt x="11020" y="12079"/>
                </a:lnTo>
                <a:lnTo>
                  <a:pt x="11027" y="12076"/>
                </a:lnTo>
                <a:lnTo>
                  <a:pt x="11036" y="12075"/>
                </a:lnTo>
                <a:lnTo>
                  <a:pt x="11045" y="12072"/>
                </a:lnTo>
                <a:lnTo>
                  <a:pt x="11055" y="12072"/>
                </a:lnTo>
                <a:lnTo>
                  <a:pt x="11065" y="12072"/>
                </a:lnTo>
                <a:lnTo>
                  <a:pt x="11065" y="12064"/>
                </a:lnTo>
                <a:lnTo>
                  <a:pt x="11065" y="12056"/>
                </a:lnTo>
                <a:lnTo>
                  <a:pt x="11065" y="12047"/>
                </a:lnTo>
                <a:lnTo>
                  <a:pt x="11065" y="12040"/>
                </a:lnTo>
                <a:lnTo>
                  <a:pt x="11080" y="12034"/>
                </a:lnTo>
                <a:lnTo>
                  <a:pt x="11094" y="12027"/>
                </a:lnTo>
                <a:lnTo>
                  <a:pt x="11108" y="12021"/>
                </a:lnTo>
                <a:lnTo>
                  <a:pt x="11121" y="12014"/>
                </a:lnTo>
                <a:lnTo>
                  <a:pt x="11147" y="11999"/>
                </a:lnTo>
                <a:lnTo>
                  <a:pt x="11172" y="11983"/>
                </a:lnTo>
                <a:lnTo>
                  <a:pt x="11186" y="11976"/>
                </a:lnTo>
                <a:lnTo>
                  <a:pt x="11199" y="11969"/>
                </a:lnTo>
                <a:lnTo>
                  <a:pt x="11213" y="11962"/>
                </a:lnTo>
                <a:lnTo>
                  <a:pt x="11228" y="11956"/>
                </a:lnTo>
                <a:lnTo>
                  <a:pt x="11242" y="11951"/>
                </a:lnTo>
                <a:lnTo>
                  <a:pt x="11259" y="11947"/>
                </a:lnTo>
                <a:lnTo>
                  <a:pt x="11276" y="11943"/>
                </a:lnTo>
                <a:lnTo>
                  <a:pt x="11295" y="11941"/>
                </a:lnTo>
                <a:lnTo>
                  <a:pt x="11326" y="11919"/>
                </a:lnTo>
                <a:lnTo>
                  <a:pt x="11358" y="11898"/>
                </a:lnTo>
                <a:lnTo>
                  <a:pt x="11390" y="11877"/>
                </a:lnTo>
                <a:lnTo>
                  <a:pt x="11424" y="11857"/>
                </a:lnTo>
                <a:lnTo>
                  <a:pt x="11457" y="11838"/>
                </a:lnTo>
                <a:lnTo>
                  <a:pt x="11491" y="11819"/>
                </a:lnTo>
                <a:lnTo>
                  <a:pt x="11526" y="11800"/>
                </a:lnTo>
                <a:lnTo>
                  <a:pt x="11561" y="11781"/>
                </a:lnTo>
                <a:lnTo>
                  <a:pt x="11632" y="11745"/>
                </a:lnTo>
                <a:lnTo>
                  <a:pt x="11704" y="11712"/>
                </a:lnTo>
                <a:lnTo>
                  <a:pt x="11779" y="11679"/>
                </a:lnTo>
                <a:lnTo>
                  <a:pt x="11853" y="11647"/>
                </a:lnTo>
                <a:lnTo>
                  <a:pt x="11929" y="11616"/>
                </a:lnTo>
                <a:lnTo>
                  <a:pt x="12006" y="11587"/>
                </a:lnTo>
                <a:lnTo>
                  <a:pt x="12083" y="11558"/>
                </a:lnTo>
                <a:lnTo>
                  <a:pt x="12162" y="11528"/>
                </a:lnTo>
                <a:lnTo>
                  <a:pt x="12239" y="11501"/>
                </a:lnTo>
                <a:lnTo>
                  <a:pt x="12318" y="11473"/>
                </a:lnTo>
                <a:lnTo>
                  <a:pt x="12397" y="11444"/>
                </a:lnTo>
                <a:lnTo>
                  <a:pt x="12475" y="11416"/>
                </a:lnTo>
                <a:lnTo>
                  <a:pt x="12490" y="11391"/>
                </a:lnTo>
                <a:lnTo>
                  <a:pt x="12500" y="11369"/>
                </a:lnTo>
                <a:lnTo>
                  <a:pt x="12505" y="11359"/>
                </a:lnTo>
                <a:lnTo>
                  <a:pt x="12507" y="11351"/>
                </a:lnTo>
                <a:lnTo>
                  <a:pt x="12509" y="11344"/>
                </a:lnTo>
                <a:lnTo>
                  <a:pt x="12510" y="11336"/>
                </a:lnTo>
                <a:lnTo>
                  <a:pt x="12510" y="11331"/>
                </a:lnTo>
                <a:lnTo>
                  <a:pt x="12509" y="11326"/>
                </a:lnTo>
                <a:lnTo>
                  <a:pt x="12507" y="11322"/>
                </a:lnTo>
                <a:lnTo>
                  <a:pt x="12504" y="11318"/>
                </a:lnTo>
                <a:lnTo>
                  <a:pt x="12500" y="11314"/>
                </a:lnTo>
                <a:lnTo>
                  <a:pt x="12495" y="11312"/>
                </a:lnTo>
                <a:lnTo>
                  <a:pt x="12490" y="11310"/>
                </a:lnTo>
                <a:lnTo>
                  <a:pt x="12485" y="11309"/>
                </a:lnTo>
                <a:lnTo>
                  <a:pt x="12470" y="11307"/>
                </a:lnTo>
                <a:lnTo>
                  <a:pt x="12454" y="11307"/>
                </a:lnTo>
                <a:lnTo>
                  <a:pt x="12435" y="11308"/>
                </a:lnTo>
                <a:lnTo>
                  <a:pt x="12413" y="11310"/>
                </a:lnTo>
                <a:lnTo>
                  <a:pt x="12366" y="11315"/>
                </a:lnTo>
                <a:lnTo>
                  <a:pt x="12312" y="11319"/>
                </a:lnTo>
                <a:lnTo>
                  <a:pt x="12307" y="11326"/>
                </a:lnTo>
                <a:lnTo>
                  <a:pt x="12304" y="11332"/>
                </a:lnTo>
                <a:lnTo>
                  <a:pt x="12300" y="11335"/>
                </a:lnTo>
                <a:lnTo>
                  <a:pt x="12297" y="11337"/>
                </a:lnTo>
                <a:lnTo>
                  <a:pt x="12295" y="11338"/>
                </a:lnTo>
                <a:lnTo>
                  <a:pt x="12292" y="11338"/>
                </a:lnTo>
                <a:lnTo>
                  <a:pt x="12291" y="11336"/>
                </a:lnTo>
                <a:lnTo>
                  <a:pt x="12288" y="11334"/>
                </a:lnTo>
                <a:lnTo>
                  <a:pt x="12288" y="11332"/>
                </a:lnTo>
                <a:lnTo>
                  <a:pt x="12288" y="11329"/>
                </a:lnTo>
                <a:lnTo>
                  <a:pt x="12290" y="11326"/>
                </a:lnTo>
                <a:lnTo>
                  <a:pt x="12292" y="11324"/>
                </a:lnTo>
                <a:lnTo>
                  <a:pt x="12295" y="11321"/>
                </a:lnTo>
                <a:lnTo>
                  <a:pt x="12299" y="11320"/>
                </a:lnTo>
                <a:lnTo>
                  <a:pt x="12304" y="11319"/>
                </a:lnTo>
                <a:lnTo>
                  <a:pt x="12312" y="11319"/>
                </a:lnTo>
                <a:lnTo>
                  <a:pt x="12319" y="11307"/>
                </a:lnTo>
                <a:lnTo>
                  <a:pt x="12327" y="11294"/>
                </a:lnTo>
                <a:lnTo>
                  <a:pt x="12336" y="11283"/>
                </a:lnTo>
                <a:lnTo>
                  <a:pt x="12346" y="11271"/>
                </a:lnTo>
                <a:lnTo>
                  <a:pt x="12357" y="11260"/>
                </a:lnTo>
                <a:lnTo>
                  <a:pt x="12367" y="11248"/>
                </a:lnTo>
                <a:lnTo>
                  <a:pt x="12379" y="11237"/>
                </a:lnTo>
                <a:lnTo>
                  <a:pt x="12391" y="11225"/>
                </a:lnTo>
                <a:lnTo>
                  <a:pt x="12404" y="11214"/>
                </a:lnTo>
                <a:lnTo>
                  <a:pt x="12418" y="11202"/>
                </a:lnTo>
                <a:lnTo>
                  <a:pt x="12431" y="11192"/>
                </a:lnTo>
                <a:lnTo>
                  <a:pt x="12446" y="11181"/>
                </a:lnTo>
                <a:lnTo>
                  <a:pt x="12461" y="11172"/>
                </a:lnTo>
                <a:lnTo>
                  <a:pt x="12476" y="11162"/>
                </a:lnTo>
                <a:lnTo>
                  <a:pt x="12491" y="11153"/>
                </a:lnTo>
                <a:lnTo>
                  <a:pt x="12507" y="11145"/>
                </a:lnTo>
                <a:lnTo>
                  <a:pt x="12523" y="11137"/>
                </a:lnTo>
                <a:lnTo>
                  <a:pt x="12539" y="11130"/>
                </a:lnTo>
                <a:lnTo>
                  <a:pt x="12556" y="11124"/>
                </a:lnTo>
                <a:lnTo>
                  <a:pt x="12573" y="11117"/>
                </a:lnTo>
                <a:lnTo>
                  <a:pt x="12589" y="11112"/>
                </a:lnTo>
                <a:lnTo>
                  <a:pt x="12606" y="11108"/>
                </a:lnTo>
                <a:lnTo>
                  <a:pt x="12623" y="11105"/>
                </a:lnTo>
                <a:lnTo>
                  <a:pt x="12640" y="11103"/>
                </a:lnTo>
                <a:lnTo>
                  <a:pt x="12657" y="11100"/>
                </a:lnTo>
                <a:lnTo>
                  <a:pt x="12674" y="11100"/>
                </a:lnTo>
                <a:lnTo>
                  <a:pt x="12690" y="11102"/>
                </a:lnTo>
                <a:lnTo>
                  <a:pt x="12706" y="11103"/>
                </a:lnTo>
                <a:lnTo>
                  <a:pt x="12723" y="11106"/>
                </a:lnTo>
                <a:lnTo>
                  <a:pt x="12739" y="11110"/>
                </a:lnTo>
                <a:lnTo>
                  <a:pt x="12755" y="11115"/>
                </a:lnTo>
                <a:lnTo>
                  <a:pt x="12771" y="11121"/>
                </a:lnTo>
                <a:lnTo>
                  <a:pt x="12781" y="11121"/>
                </a:lnTo>
                <a:lnTo>
                  <a:pt x="12790" y="11121"/>
                </a:lnTo>
                <a:lnTo>
                  <a:pt x="12798" y="11120"/>
                </a:lnTo>
                <a:lnTo>
                  <a:pt x="12805" y="11118"/>
                </a:lnTo>
                <a:lnTo>
                  <a:pt x="12811" y="11116"/>
                </a:lnTo>
                <a:lnTo>
                  <a:pt x="12816" y="11113"/>
                </a:lnTo>
                <a:lnTo>
                  <a:pt x="12821" y="11109"/>
                </a:lnTo>
                <a:lnTo>
                  <a:pt x="12825" y="11106"/>
                </a:lnTo>
                <a:lnTo>
                  <a:pt x="12828" y="11100"/>
                </a:lnTo>
                <a:lnTo>
                  <a:pt x="12830" y="11095"/>
                </a:lnTo>
                <a:lnTo>
                  <a:pt x="12832" y="11090"/>
                </a:lnTo>
                <a:lnTo>
                  <a:pt x="12833" y="11085"/>
                </a:lnTo>
                <a:lnTo>
                  <a:pt x="12833" y="11073"/>
                </a:lnTo>
                <a:lnTo>
                  <a:pt x="12832" y="11061"/>
                </a:lnTo>
                <a:lnTo>
                  <a:pt x="12830" y="11048"/>
                </a:lnTo>
                <a:lnTo>
                  <a:pt x="12826" y="11035"/>
                </a:lnTo>
                <a:lnTo>
                  <a:pt x="12821" y="11024"/>
                </a:lnTo>
                <a:lnTo>
                  <a:pt x="12817" y="11013"/>
                </a:lnTo>
                <a:lnTo>
                  <a:pt x="12809" y="10998"/>
                </a:lnTo>
                <a:lnTo>
                  <a:pt x="12804" y="10990"/>
                </a:lnTo>
                <a:lnTo>
                  <a:pt x="12785" y="10992"/>
                </a:lnTo>
                <a:lnTo>
                  <a:pt x="12767" y="10995"/>
                </a:lnTo>
                <a:lnTo>
                  <a:pt x="12750" y="10999"/>
                </a:lnTo>
                <a:lnTo>
                  <a:pt x="12735" y="11004"/>
                </a:lnTo>
                <a:lnTo>
                  <a:pt x="12706" y="11016"/>
                </a:lnTo>
                <a:lnTo>
                  <a:pt x="12678" y="11028"/>
                </a:lnTo>
                <a:lnTo>
                  <a:pt x="12663" y="11034"/>
                </a:lnTo>
                <a:lnTo>
                  <a:pt x="12648" y="11041"/>
                </a:lnTo>
                <a:lnTo>
                  <a:pt x="12634" y="11046"/>
                </a:lnTo>
                <a:lnTo>
                  <a:pt x="12617" y="11050"/>
                </a:lnTo>
                <a:lnTo>
                  <a:pt x="12600" y="11053"/>
                </a:lnTo>
                <a:lnTo>
                  <a:pt x="12582" y="11055"/>
                </a:lnTo>
                <a:lnTo>
                  <a:pt x="12562" y="11056"/>
                </a:lnTo>
                <a:lnTo>
                  <a:pt x="12541" y="11055"/>
                </a:lnTo>
                <a:lnTo>
                  <a:pt x="12541" y="11064"/>
                </a:lnTo>
                <a:lnTo>
                  <a:pt x="12541" y="11072"/>
                </a:lnTo>
                <a:lnTo>
                  <a:pt x="12541" y="11081"/>
                </a:lnTo>
                <a:lnTo>
                  <a:pt x="12541" y="11089"/>
                </a:lnTo>
                <a:lnTo>
                  <a:pt x="12529" y="11091"/>
                </a:lnTo>
                <a:lnTo>
                  <a:pt x="12516" y="11094"/>
                </a:lnTo>
                <a:lnTo>
                  <a:pt x="12503" y="11098"/>
                </a:lnTo>
                <a:lnTo>
                  <a:pt x="12488" y="11104"/>
                </a:lnTo>
                <a:lnTo>
                  <a:pt x="12456" y="11117"/>
                </a:lnTo>
                <a:lnTo>
                  <a:pt x="12424" y="11133"/>
                </a:lnTo>
                <a:lnTo>
                  <a:pt x="12356" y="11169"/>
                </a:lnTo>
                <a:lnTo>
                  <a:pt x="12291" y="11202"/>
                </a:lnTo>
                <a:lnTo>
                  <a:pt x="12276" y="11208"/>
                </a:lnTo>
                <a:lnTo>
                  <a:pt x="12261" y="11215"/>
                </a:lnTo>
                <a:lnTo>
                  <a:pt x="12248" y="11221"/>
                </a:lnTo>
                <a:lnTo>
                  <a:pt x="12234" y="11225"/>
                </a:lnTo>
                <a:lnTo>
                  <a:pt x="12222" y="11228"/>
                </a:lnTo>
                <a:lnTo>
                  <a:pt x="12211" y="11230"/>
                </a:lnTo>
                <a:lnTo>
                  <a:pt x="12201" y="11232"/>
                </a:lnTo>
                <a:lnTo>
                  <a:pt x="12193" y="11230"/>
                </a:lnTo>
                <a:lnTo>
                  <a:pt x="12186" y="11228"/>
                </a:lnTo>
                <a:lnTo>
                  <a:pt x="12179" y="11224"/>
                </a:lnTo>
                <a:lnTo>
                  <a:pt x="12175" y="11218"/>
                </a:lnTo>
                <a:lnTo>
                  <a:pt x="12173" y="11210"/>
                </a:lnTo>
                <a:lnTo>
                  <a:pt x="12172" y="11199"/>
                </a:lnTo>
                <a:lnTo>
                  <a:pt x="12173" y="11186"/>
                </a:lnTo>
                <a:lnTo>
                  <a:pt x="12175" y="11172"/>
                </a:lnTo>
                <a:lnTo>
                  <a:pt x="12180" y="11154"/>
                </a:lnTo>
                <a:lnTo>
                  <a:pt x="12166" y="11167"/>
                </a:lnTo>
                <a:lnTo>
                  <a:pt x="12150" y="11179"/>
                </a:lnTo>
                <a:lnTo>
                  <a:pt x="12133" y="11192"/>
                </a:lnTo>
                <a:lnTo>
                  <a:pt x="12114" y="11205"/>
                </a:lnTo>
                <a:lnTo>
                  <a:pt x="12095" y="11218"/>
                </a:lnTo>
                <a:lnTo>
                  <a:pt x="12073" y="11232"/>
                </a:lnTo>
                <a:lnTo>
                  <a:pt x="12051" y="11245"/>
                </a:lnTo>
                <a:lnTo>
                  <a:pt x="12028" y="11259"/>
                </a:lnTo>
                <a:lnTo>
                  <a:pt x="12003" y="11272"/>
                </a:lnTo>
                <a:lnTo>
                  <a:pt x="11978" y="11286"/>
                </a:lnTo>
                <a:lnTo>
                  <a:pt x="11952" y="11300"/>
                </a:lnTo>
                <a:lnTo>
                  <a:pt x="11924" y="11312"/>
                </a:lnTo>
                <a:lnTo>
                  <a:pt x="11897" y="11325"/>
                </a:lnTo>
                <a:lnTo>
                  <a:pt x="11868" y="11337"/>
                </a:lnTo>
                <a:lnTo>
                  <a:pt x="11839" y="11350"/>
                </a:lnTo>
                <a:lnTo>
                  <a:pt x="11809" y="11362"/>
                </a:lnTo>
                <a:lnTo>
                  <a:pt x="11780" y="11373"/>
                </a:lnTo>
                <a:lnTo>
                  <a:pt x="11749" y="11384"/>
                </a:lnTo>
                <a:lnTo>
                  <a:pt x="11718" y="11394"/>
                </a:lnTo>
                <a:lnTo>
                  <a:pt x="11687" y="11403"/>
                </a:lnTo>
                <a:lnTo>
                  <a:pt x="11656" y="11413"/>
                </a:lnTo>
                <a:lnTo>
                  <a:pt x="11625" y="11421"/>
                </a:lnTo>
                <a:lnTo>
                  <a:pt x="11594" y="11429"/>
                </a:lnTo>
                <a:lnTo>
                  <a:pt x="11562" y="11435"/>
                </a:lnTo>
                <a:lnTo>
                  <a:pt x="11532" y="11440"/>
                </a:lnTo>
                <a:lnTo>
                  <a:pt x="11502" y="11445"/>
                </a:lnTo>
                <a:lnTo>
                  <a:pt x="11471" y="11449"/>
                </a:lnTo>
                <a:lnTo>
                  <a:pt x="11442" y="11451"/>
                </a:lnTo>
                <a:lnTo>
                  <a:pt x="11412" y="11453"/>
                </a:lnTo>
                <a:lnTo>
                  <a:pt x="11383" y="11453"/>
                </a:lnTo>
                <a:lnTo>
                  <a:pt x="11355" y="11452"/>
                </a:lnTo>
                <a:lnTo>
                  <a:pt x="11327" y="11450"/>
                </a:lnTo>
                <a:lnTo>
                  <a:pt x="11385" y="11430"/>
                </a:lnTo>
                <a:lnTo>
                  <a:pt x="11444" y="11410"/>
                </a:lnTo>
                <a:lnTo>
                  <a:pt x="11502" y="11390"/>
                </a:lnTo>
                <a:lnTo>
                  <a:pt x="11559" y="11370"/>
                </a:lnTo>
                <a:lnTo>
                  <a:pt x="11617" y="11350"/>
                </a:lnTo>
                <a:lnTo>
                  <a:pt x="11675" y="11329"/>
                </a:lnTo>
                <a:lnTo>
                  <a:pt x="11731" y="11308"/>
                </a:lnTo>
                <a:lnTo>
                  <a:pt x="11788" y="11287"/>
                </a:lnTo>
                <a:lnTo>
                  <a:pt x="11844" y="11265"/>
                </a:lnTo>
                <a:lnTo>
                  <a:pt x="11899" y="11242"/>
                </a:lnTo>
                <a:lnTo>
                  <a:pt x="11954" y="11219"/>
                </a:lnTo>
                <a:lnTo>
                  <a:pt x="12007" y="11195"/>
                </a:lnTo>
                <a:lnTo>
                  <a:pt x="12060" y="11170"/>
                </a:lnTo>
                <a:lnTo>
                  <a:pt x="12112" y="11143"/>
                </a:lnTo>
                <a:lnTo>
                  <a:pt x="12163" y="11116"/>
                </a:lnTo>
                <a:lnTo>
                  <a:pt x="12213" y="11089"/>
                </a:lnTo>
                <a:lnTo>
                  <a:pt x="12215" y="11081"/>
                </a:lnTo>
                <a:lnTo>
                  <a:pt x="12219" y="11074"/>
                </a:lnTo>
                <a:lnTo>
                  <a:pt x="12222" y="11068"/>
                </a:lnTo>
                <a:lnTo>
                  <a:pt x="12227" y="11062"/>
                </a:lnTo>
                <a:lnTo>
                  <a:pt x="12237" y="11051"/>
                </a:lnTo>
                <a:lnTo>
                  <a:pt x="12248" y="11041"/>
                </a:lnTo>
                <a:lnTo>
                  <a:pt x="12257" y="11030"/>
                </a:lnTo>
                <a:lnTo>
                  <a:pt x="12266" y="11020"/>
                </a:lnTo>
                <a:lnTo>
                  <a:pt x="12271" y="11013"/>
                </a:lnTo>
                <a:lnTo>
                  <a:pt x="12274" y="11006"/>
                </a:lnTo>
                <a:lnTo>
                  <a:pt x="12277" y="10999"/>
                </a:lnTo>
                <a:lnTo>
                  <a:pt x="12279" y="10990"/>
                </a:lnTo>
                <a:lnTo>
                  <a:pt x="12273" y="10989"/>
                </a:lnTo>
                <a:lnTo>
                  <a:pt x="12267" y="10987"/>
                </a:lnTo>
                <a:lnTo>
                  <a:pt x="12263" y="10985"/>
                </a:lnTo>
                <a:lnTo>
                  <a:pt x="12260" y="10983"/>
                </a:lnTo>
                <a:lnTo>
                  <a:pt x="12258" y="10980"/>
                </a:lnTo>
                <a:lnTo>
                  <a:pt x="12257" y="10977"/>
                </a:lnTo>
                <a:lnTo>
                  <a:pt x="12257" y="10975"/>
                </a:lnTo>
                <a:lnTo>
                  <a:pt x="12258" y="10972"/>
                </a:lnTo>
                <a:lnTo>
                  <a:pt x="12261" y="10966"/>
                </a:lnTo>
                <a:lnTo>
                  <a:pt x="12265" y="10962"/>
                </a:lnTo>
                <a:lnTo>
                  <a:pt x="12272" y="10959"/>
                </a:lnTo>
                <a:lnTo>
                  <a:pt x="12279" y="10958"/>
                </a:lnTo>
                <a:lnTo>
                  <a:pt x="12286" y="10944"/>
                </a:lnTo>
                <a:lnTo>
                  <a:pt x="12293" y="10934"/>
                </a:lnTo>
                <a:lnTo>
                  <a:pt x="12297" y="10923"/>
                </a:lnTo>
                <a:lnTo>
                  <a:pt x="12301" y="10915"/>
                </a:lnTo>
                <a:lnTo>
                  <a:pt x="12303" y="10908"/>
                </a:lnTo>
                <a:lnTo>
                  <a:pt x="12304" y="10901"/>
                </a:lnTo>
                <a:lnTo>
                  <a:pt x="12304" y="10896"/>
                </a:lnTo>
                <a:lnTo>
                  <a:pt x="12303" y="10892"/>
                </a:lnTo>
                <a:lnTo>
                  <a:pt x="12301" y="10889"/>
                </a:lnTo>
                <a:lnTo>
                  <a:pt x="12298" y="10886"/>
                </a:lnTo>
                <a:lnTo>
                  <a:pt x="12294" y="10883"/>
                </a:lnTo>
                <a:lnTo>
                  <a:pt x="12290" y="10882"/>
                </a:lnTo>
                <a:lnTo>
                  <a:pt x="12278" y="10881"/>
                </a:lnTo>
                <a:lnTo>
                  <a:pt x="12265" y="10882"/>
                </a:lnTo>
                <a:lnTo>
                  <a:pt x="12251" y="10883"/>
                </a:lnTo>
                <a:lnTo>
                  <a:pt x="12234" y="10884"/>
                </a:lnTo>
                <a:lnTo>
                  <a:pt x="12218" y="10886"/>
                </a:lnTo>
                <a:lnTo>
                  <a:pt x="12201" y="10886"/>
                </a:lnTo>
                <a:lnTo>
                  <a:pt x="12193" y="10884"/>
                </a:lnTo>
                <a:lnTo>
                  <a:pt x="12186" y="10883"/>
                </a:lnTo>
                <a:lnTo>
                  <a:pt x="12178" y="10881"/>
                </a:lnTo>
                <a:lnTo>
                  <a:pt x="12171" y="10879"/>
                </a:lnTo>
                <a:lnTo>
                  <a:pt x="12165" y="10875"/>
                </a:lnTo>
                <a:lnTo>
                  <a:pt x="12158" y="10871"/>
                </a:lnTo>
                <a:lnTo>
                  <a:pt x="12152" y="10866"/>
                </a:lnTo>
                <a:lnTo>
                  <a:pt x="12148" y="10859"/>
                </a:lnTo>
                <a:lnTo>
                  <a:pt x="12162" y="10853"/>
                </a:lnTo>
                <a:lnTo>
                  <a:pt x="12175" y="10846"/>
                </a:lnTo>
                <a:lnTo>
                  <a:pt x="12180" y="10841"/>
                </a:lnTo>
                <a:lnTo>
                  <a:pt x="12187" y="10836"/>
                </a:lnTo>
                <a:lnTo>
                  <a:pt x="12191" y="10831"/>
                </a:lnTo>
                <a:lnTo>
                  <a:pt x="12196" y="10826"/>
                </a:lnTo>
                <a:lnTo>
                  <a:pt x="12200" y="10819"/>
                </a:lnTo>
                <a:lnTo>
                  <a:pt x="12203" y="10813"/>
                </a:lnTo>
                <a:lnTo>
                  <a:pt x="12207" y="10806"/>
                </a:lnTo>
                <a:lnTo>
                  <a:pt x="12209" y="10799"/>
                </a:lnTo>
                <a:lnTo>
                  <a:pt x="12211" y="10790"/>
                </a:lnTo>
                <a:lnTo>
                  <a:pt x="12212" y="10781"/>
                </a:lnTo>
                <a:lnTo>
                  <a:pt x="12213" y="10771"/>
                </a:lnTo>
                <a:lnTo>
                  <a:pt x="12213" y="10761"/>
                </a:lnTo>
                <a:lnTo>
                  <a:pt x="12208" y="10756"/>
                </a:lnTo>
                <a:lnTo>
                  <a:pt x="12203" y="10749"/>
                </a:lnTo>
                <a:lnTo>
                  <a:pt x="12200" y="10743"/>
                </a:lnTo>
                <a:lnTo>
                  <a:pt x="12197" y="10736"/>
                </a:lnTo>
                <a:lnTo>
                  <a:pt x="12192" y="10720"/>
                </a:lnTo>
                <a:lnTo>
                  <a:pt x="12187" y="10705"/>
                </a:lnTo>
                <a:lnTo>
                  <a:pt x="12185" y="10698"/>
                </a:lnTo>
                <a:lnTo>
                  <a:pt x="12181" y="10691"/>
                </a:lnTo>
                <a:lnTo>
                  <a:pt x="12177" y="10684"/>
                </a:lnTo>
                <a:lnTo>
                  <a:pt x="12173" y="10678"/>
                </a:lnTo>
                <a:lnTo>
                  <a:pt x="12168" y="10673"/>
                </a:lnTo>
                <a:lnTo>
                  <a:pt x="12163" y="10668"/>
                </a:lnTo>
                <a:lnTo>
                  <a:pt x="12155" y="10664"/>
                </a:lnTo>
                <a:lnTo>
                  <a:pt x="12148" y="10662"/>
                </a:lnTo>
                <a:lnTo>
                  <a:pt x="12148" y="10671"/>
                </a:lnTo>
                <a:lnTo>
                  <a:pt x="12146" y="10678"/>
                </a:lnTo>
                <a:lnTo>
                  <a:pt x="12144" y="10685"/>
                </a:lnTo>
                <a:lnTo>
                  <a:pt x="12139" y="10692"/>
                </a:lnTo>
                <a:lnTo>
                  <a:pt x="12135" y="10698"/>
                </a:lnTo>
                <a:lnTo>
                  <a:pt x="12129" y="10703"/>
                </a:lnTo>
                <a:lnTo>
                  <a:pt x="12123" y="10708"/>
                </a:lnTo>
                <a:lnTo>
                  <a:pt x="12114" y="10714"/>
                </a:lnTo>
                <a:lnTo>
                  <a:pt x="12106" y="10718"/>
                </a:lnTo>
                <a:lnTo>
                  <a:pt x="12096" y="10721"/>
                </a:lnTo>
                <a:lnTo>
                  <a:pt x="12087" y="10725"/>
                </a:lnTo>
                <a:lnTo>
                  <a:pt x="12077" y="10727"/>
                </a:lnTo>
                <a:lnTo>
                  <a:pt x="12054" y="10732"/>
                </a:lnTo>
                <a:lnTo>
                  <a:pt x="12031" y="10735"/>
                </a:lnTo>
                <a:lnTo>
                  <a:pt x="12007" y="10736"/>
                </a:lnTo>
                <a:lnTo>
                  <a:pt x="11984" y="10735"/>
                </a:lnTo>
                <a:lnTo>
                  <a:pt x="11961" y="10732"/>
                </a:lnTo>
                <a:lnTo>
                  <a:pt x="11940" y="10728"/>
                </a:lnTo>
                <a:lnTo>
                  <a:pt x="11931" y="10725"/>
                </a:lnTo>
                <a:lnTo>
                  <a:pt x="11921" y="10722"/>
                </a:lnTo>
                <a:lnTo>
                  <a:pt x="11913" y="10719"/>
                </a:lnTo>
                <a:lnTo>
                  <a:pt x="11905" y="10715"/>
                </a:lnTo>
                <a:lnTo>
                  <a:pt x="11899" y="10710"/>
                </a:lnTo>
                <a:lnTo>
                  <a:pt x="11893" y="10706"/>
                </a:lnTo>
                <a:lnTo>
                  <a:pt x="11889" y="10701"/>
                </a:lnTo>
                <a:lnTo>
                  <a:pt x="11885" y="10696"/>
                </a:lnTo>
                <a:lnTo>
                  <a:pt x="11898" y="10696"/>
                </a:lnTo>
                <a:lnTo>
                  <a:pt x="11910" y="10696"/>
                </a:lnTo>
                <a:lnTo>
                  <a:pt x="11921" y="10695"/>
                </a:lnTo>
                <a:lnTo>
                  <a:pt x="11932" y="10693"/>
                </a:lnTo>
                <a:lnTo>
                  <a:pt x="11941" y="10689"/>
                </a:lnTo>
                <a:lnTo>
                  <a:pt x="11950" y="10685"/>
                </a:lnTo>
                <a:lnTo>
                  <a:pt x="11957" y="10681"/>
                </a:lnTo>
                <a:lnTo>
                  <a:pt x="11963" y="10675"/>
                </a:lnTo>
                <a:lnTo>
                  <a:pt x="11968" y="10668"/>
                </a:lnTo>
                <a:lnTo>
                  <a:pt x="11974" y="10661"/>
                </a:lnTo>
                <a:lnTo>
                  <a:pt x="11978" y="10653"/>
                </a:lnTo>
                <a:lnTo>
                  <a:pt x="11980" y="10643"/>
                </a:lnTo>
                <a:lnTo>
                  <a:pt x="11982" y="10633"/>
                </a:lnTo>
                <a:lnTo>
                  <a:pt x="11984" y="10622"/>
                </a:lnTo>
                <a:lnTo>
                  <a:pt x="11984" y="10610"/>
                </a:lnTo>
                <a:lnTo>
                  <a:pt x="11983" y="10597"/>
                </a:lnTo>
                <a:lnTo>
                  <a:pt x="12000" y="10597"/>
                </a:lnTo>
                <a:lnTo>
                  <a:pt x="12016" y="10597"/>
                </a:lnTo>
                <a:lnTo>
                  <a:pt x="12032" y="10597"/>
                </a:lnTo>
                <a:lnTo>
                  <a:pt x="12049" y="10597"/>
                </a:lnTo>
                <a:lnTo>
                  <a:pt x="12051" y="10591"/>
                </a:lnTo>
                <a:lnTo>
                  <a:pt x="12057" y="10584"/>
                </a:lnTo>
                <a:lnTo>
                  <a:pt x="12064" y="10576"/>
                </a:lnTo>
                <a:lnTo>
                  <a:pt x="12072" y="10569"/>
                </a:lnTo>
                <a:lnTo>
                  <a:pt x="12082" y="10560"/>
                </a:lnTo>
                <a:lnTo>
                  <a:pt x="12092" y="10553"/>
                </a:lnTo>
                <a:lnTo>
                  <a:pt x="12103" y="10546"/>
                </a:lnTo>
                <a:lnTo>
                  <a:pt x="12114" y="10541"/>
                </a:lnTo>
                <a:lnTo>
                  <a:pt x="12126" y="10535"/>
                </a:lnTo>
                <a:lnTo>
                  <a:pt x="12137" y="10533"/>
                </a:lnTo>
                <a:lnTo>
                  <a:pt x="12143" y="10532"/>
                </a:lnTo>
                <a:lnTo>
                  <a:pt x="12148" y="10531"/>
                </a:lnTo>
                <a:lnTo>
                  <a:pt x="12152" y="10532"/>
                </a:lnTo>
                <a:lnTo>
                  <a:pt x="12157" y="10532"/>
                </a:lnTo>
                <a:lnTo>
                  <a:pt x="12162" y="10534"/>
                </a:lnTo>
                <a:lnTo>
                  <a:pt x="12166" y="10536"/>
                </a:lnTo>
                <a:lnTo>
                  <a:pt x="12169" y="10538"/>
                </a:lnTo>
                <a:lnTo>
                  <a:pt x="12172" y="10543"/>
                </a:lnTo>
                <a:lnTo>
                  <a:pt x="12175" y="10547"/>
                </a:lnTo>
                <a:lnTo>
                  <a:pt x="12177" y="10551"/>
                </a:lnTo>
                <a:lnTo>
                  <a:pt x="12179" y="10557"/>
                </a:lnTo>
                <a:lnTo>
                  <a:pt x="12180" y="10564"/>
                </a:lnTo>
                <a:lnTo>
                  <a:pt x="12201" y="10559"/>
                </a:lnTo>
                <a:lnTo>
                  <a:pt x="12223" y="10554"/>
                </a:lnTo>
                <a:lnTo>
                  <a:pt x="12246" y="10551"/>
                </a:lnTo>
                <a:lnTo>
                  <a:pt x="12270" y="10547"/>
                </a:lnTo>
                <a:lnTo>
                  <a:pt x="12293" y="10544"/>
                </a:lnTo>
                <a:lnTo>
                  <a:pt x="12315" y="10540"/>
                </a:lnTo>
                <a:lnTo>
                  <a:pt x="12338" y="10534"/>
                </a:lnTo>
                <a:lnTo>
                  <a:pt x="12359" y="10529"/>
                </a:lnTo>
                <a:lnTo>
                  <a:pt x="12379" y="10524"/>
                </a:lnTo>
                <a:lnTo>
                  <a:pt x="12399" y="10515"/>
                </a:lnTo>
                <a:lnTo>
                  <a:pt x="12407" y="10511"/>
                </a:lnTo>
                <a:lnTo>
                  <a:pt x="12416" y="10507"/>
                </a:lnTo>
                <a:lnTo>
                  <a:pt x="12425" y="10502"/>
                </a:lnTo>
                <a:lnTo>
                  <a:pt x="12432" y="10497"/>
                </a:lnTo>
                <a:lnTo>
                  <a:pt x="12440" y="10490"/>
                </a:lnTo>
                <a:lnTo>
                  <a:pt x="12447" y="10484"/>
                </a:lnTo>
                <a:lnTo>
                  <a:pt x="12453" y="10477"/>
                </a:lnTo>
                <a:lnTo>
                  <a:pt x="12458" y="10469"/>
                </a:lnTo>
                <a:lnTo>
                  <a:pt x="12464" y="10461"/>
                </a:lnTo>
                <a:lnTo>
                  <a:pt x="12469" y="10452"/>
                </a:lnTo>
                <a:lnTo>
                  <a:pt x="12472" y="10443"/>
                </a:lnTo>
                <a:lnTo>
                  <a:pt x="12475" y="10433"/>
                </a:lnTo>
                <a:lnTo>
                  <a:pt x="12457" y="10437"/>
                </a:lnTo>
                <a:lnTo>
                  <a:pt x="12441" y="10439"/>
                </a:lnTo>
                <a:lnTo>
                  <a:pt x="12427" y="10439"/>
                </a:lnTo>
                <a:lnTo>
                  <a:pt x="12414" y="10437"/>
                </a:lnTo>
                <a:lnTo>
                  <a:pt x="12404" y="10433"/>
                </a:lnTo>
                <a:lnTo>
                  <a:pt x="12394" y="10428"/>
                </a:lnTo>
                <a:lnTo>
                  <a:pt x="12385" y="10422"/>
                </a:lnTo>
                <a:lnTo>
                  <a:pt x="12378" y="10416"/>
                </a:lnTo>
                <a:lnTo>
                  <a:pt x="12363" y="10402"/>
                </a:lnTo>
                <a:lnTo>
                  <a:pt x="12348" y="10387"/>
                </a:lnTo>
                <a:lnTo>
                  <a:pt x="12341" y="10381"/>
                </a:lnTo>
                <a:lnTo>
                  <a:pt x="12333" y="10375"/>
                </a:lnTo>
                <a:lnTo>
                  <a:pt x="12322" y="10371"/>
                </a:lnTo>
                <a:lnTo>
                  <a:pt x="12312" y="10368"/>
                </a:lnTo>
                <a:lnTo>
                  <a:pt x="12294" y="10383"/>
                </a:lnTo>
                <a:lnTo>
                  <a:pt x="12271" y="10402"/>
                </a:lnTo>
                <a:lnTo>
                  <a:pt x="12257" y="10413"/>
                </a:lnTo>
                <a:lnTo>
                  <a:pt x="12243" y="10422"/>
                </a:lnTo>
                <a:lnTo>
                  <a:pt x="12228" y="10433"/>
                </a:lnTo>
                <a:lnTo>
                  <a:pt x="12213" y="10441"/>
                </a:lnTo>
                <a:lnTo>
                  <a:pt x="12198" y="10448"/>
                </a:lnTo>
                <a:lnTo>
                  <a:pt x="12184" y="10454"/>
                </a:lnTo>
                <a:lnTo>
                  <a:pt x="12176" y="10457"/>
                </a:lnTo>
                <a:lnTo>
                  <a:pt x="12169" y="10458"/>
                </a:lnTo>
                <a:lnTo>
                  <a:pt x="12162" y="10459"/>
                </a:lnTo>
                <a:lnTo>
                  <a:pt x="12155" y="10459"/>
                </a:lnTo>
                <a:lnTo>
                  <a:pt x="12149" y="10459"/>
                </a:lnTo>
                <a:lnTo>
                  <a:pt x="12143" y="10458"/>
                </a:lnTo>
                <a:lnTo>
                  <a:pt x="12137" y="10456"/>
                </a:lnTo>
                <a:lnTo>
                  <a:pt x="12132" y="10454"/>
                </a:lnTo>
                <a:lnTo>
                  <a:pt x="12127" y="10449"/>
                </a:lnTo>
                <a:lnTo>
                  <a:pt x="12123" y="10445"/>
                </a:lnTo>
                <a:lnTo>
                  <a:pt x="12118" y="10440"/>
                </a:lnTo>
                <a:lnTo>
                  <a:pt x="12114" y="10433"/>
                </a:lnTo>
                <a:lnTo>
                  <a:pt x="12131" y="10425"/>
                </a:lnTo>
                <a:lnTo>
                  <a:pt x="12147" y="10417"/>
                </a:lnTo>
                <a:lnTo>
                  <a:pt x="12162" y="10406"/>
                </a:lnTo>
                <a:lnTo>
                  <a:pt x="12174" y="10395"/>
                </a:lnTo>
                <a:lnTo>
                  <a:pt x="12187" y="10381"/>
                </a:lnTo>
                <a:lnTo>
                  <a:pt x="12196" y="10368"/>
                </a:lnTo>
                <a:lnTo>
                  <a:pt x="12206" y="10352"/>
                </a:lnTo>
                <a:lnTo>
                  <a:pt x="12213" y="10335"/>
                </a:lnTo>
                <a:lnTo>
                  <a:pt x="12206" y="10331"/>
                </a:lnTo>
                <a:lnTo>
                  <a:pt x="12198" y="10329"/>
                </a:lnTo>
                <a:lnTo>
                  <a:pt x="12191" y="10327"/>
                </a:lnTo>
                <a:lnTo>
                  <a:pt x="12184" y="10327"/>
                </a:lnTo>
                <a:lnTo>
                  <a:pt x="12177" y="10327"/>
                </a:lnTo>
                <a:lnTo>
                  <a:pt x="12170" y="10327"/>
                </a:lnTo>
                <a:lnTo>
                  <a:pt x="12164" y="10329"/>
                </a:lnTo>
                <a:lnTo>
                  <a:pt x="12157" y="10330"/>
                </a:lnTo>
                <a:lnTo>
                  <a:pt x="12145" y="10335"/>
                </a:lnTo>
                <a:lnTo>
                  <a:pt x="12132" y="10341"/>
                </a:lnTo>
                <a:lnTo>
                  <a:pt x="12122" y="10348"/>
                </a:lnTo>
                <a:lnTo>
                  <a:pt x="12111" y="10355"/>
                </a:lnTo>
                <a:lnTo>
                  <a:pt x="12101" y="10361"/>
                </a:lnTo>
                <a:lnTo>
                  <a:pt x="12091" y="10365"/>
                </a:lnTo>
                <a:lnTo>
                  <a:pt x="12087" y="10368"/>
                </a:lnTo>
                <a:lnTo>
                  <a:pt x="12083" y="10369"/>
                </a:lnTo>
                <a:lnTo>
                  <a:pt x="12079" y="10370"/>
                </a:lnTo>
                <a:lnTo>
                  <a:pt x="12074" y="10370"/>
                </a:lnTo>
                <a:lnTo>
                  <a:pt x="12071" y="10369"/>
                </a:lnTo>
                <a:lnTo>
                  <a:pt x="12067" y="10367"/>
                </a:lnTo>
                <a:lnTo>
                  <a:pt x="12064" y="10364"/>
                </a:lnTo>
                <a:lnTo>
                  <a:pt x="12061" y="10360"/>
                </a:lnTo>
                <a:lnTo>
                  <a:pt x="12058" y="10356"/>
                </a:lnTo>
                <a:lnTo>
                  <a:pt x="12054" y="10350"/>
                </a:lnTo>
                <a:lnTo>
                  <a:pt x="12051" y="10343"/>
                </a:lnTo>
                <a:lnTo>
                  <a:pt x="12049" y="10335"/>
                </a:lnTo>
                <a:lnTo>
                  <a:pt x="12060" y="10327"/>
                </a:lnTo>
                <a:lnTo>
                  <a:pt x="12068" y="10319"/>
                </a:lnTo>
                <a:lnTo>
                  <a:pt x="12075" y="10312"/>
                </a:lnTo>
                <a:lnTo>
                  <a:pt x="12082" y="10306"/>
                </a:lnTo>
                <a:lnTo>
                  <a:pt x="12086" y="10298"/>
                </a:lnTo>
                <a:lnTo>
                  <a:pt x="12088" y="10292"/>
                </a:lnTo>
                <a:lnTo>
                  <a:pt x="12090" y="10285"/>
                </a:lnTo>
                <a:lnTo>
                  <a:pt x="12090" y="10278"/>
                </a:lnTo>
                <a:lnTo>
                  <a:pt x="12090" y="10272"/>
                </a:lnTo>
                <a:lnTo>
                  <a:pt x="12088" y="10266"/>
                </a:lnTo>
                <a:lnTo>
                  <a:pt x="12086" y="10260"/>
                </a:lnTo>
                <a:lnTo>
                  <a:pt x="12083" y="10253"/>
                </a:lnTo>
                <a:lnTo>
                  <a:pt x="12074" y="10241"/>
                </a:lnTo>
                <a:lnTo>
                  <a:pt x="12065" y="10228"/>
                </a:lnTo>
                <a:lnTo>
                  <a:pt x="12054" y="10216"/>
                </a:lnTo>
                <a:lnTo>
                  <a:pt x="12043" y="10202"/>
                </a:lnTo>
                <a:lnTo>
                  <a:pt x="12032" y="10188"/>
                </a:lnTo>
                <a:lnTo>
                  <a:pt x="12023" y="10174"/>
                </a:lnTo>
                <a:lnTo>
                  <a:pt x="12019" y="10166"/>
                </a:lnTo>
                <a:lnTo>
                  <a:pt x="12016" y="10158"/>
                </a:lnTo>
                <a:lnTo>
                  <a:pt x="12014" y="10151"/>
                </a:lnTo>
                <a:lnTo>
                  <a:pt x="12013" y="10142"/>
                </a:lnTo>
                <a:lnTo>
                  <a:pt x="12011" y="10133"/>
                </a:lnTo>
                <a:lnTo>
                  <a:pt x="12011" y="10124"/>
                </a:lnTo>
                <a:lnTo>
                  <a:pt x="12014" y="10115"/>
                </a:lnTo>
                <a:lnTo>
                  <a:pt x="12016" y="10105"/>
                </a:lnTo>
                <a:lnTo>
                  <a:pt x="12028" y="10106"/>
                </a:lnTo>
                <a:lnTo>
                  <a:pt x="12040" y="10109"/>
                </a:lnTo>
                <a:lnTo>
                  <a:pt x="12050" y="10111"/>
                </a:lnTo>
                <a:lnTo>
                  <a:pt x="12061" y="10114"/>
                </a:lnTo>
                <a:lnTo>
                  <a:pt x="12070" y="10118"/>
                </a:lnTo>
                <a:lnTo>
                  <a:pt x="12079" y="10122"/>
                </a:lnTo>
                <a:lnTo>
                  <a:pt x="12087" y="10127"/>
                </a:lnTo>
                <a:lnTo>
                  <a:pt x="12094" y="10133"/>
                </a:lnTo>
                <a:lnTo>
                  <a:pt x="12102" y="10139"/>
                </a:lnTo>
                <a:lnTo>
                  <a:pt x="12109" y="10145"/>
                </a:lnTo>
                <a:lnTo>
                  <a:pt x="12115" y="10153"/>
                </a:lnTo>
                <a:lnTo>
                  <a:pt x="12122" y="10160"/>
                </a:lnTo>
                <a:lnTo>
                  <a:pt x="12132" y="10176"/>
                </a:lnTo>
                <a:lnTo>
                  <a:pt x="12142" y="10192"/>
                </a:lnTo>
                <a:lnTo>
                  <a:pt x="12159" y="10228"/>
                </a:lnTo>
                <a:lnTo>
                  <a:pt x="12175" y="10266"/>
                </a:lnTo>
                <a:lnTo>
                  <a:pt x="12184" y="10284"/>
                </a:lnTo>
                <a:lnTo>
                  <a:pt x="12193" y="10302"/>
                </a:lnTo>
                <a:lnTo>
                  <a:pt x="12202" y="10318"/>
                </a:lnTo>
                <a:lnTo>
                  <a:pt x="12213" y="10335"/>
                </a:lnTo>
                <a:lnTo>
                  <a:pt x="12223" y="10326"/>
                </a:lnTo>
                <a:lnTo>
                  <a:pt x="12234" y="10314"/>
                </a:lnTo>
                <a:lnTo>
                  <a:pt x="12243" y="10304"/>
                </a:lnTo>
                <a:lnTo>
                  <a:pt x="12252" y="10291"/>
                </a:lnTo>
                <a:lnTo>
                  <a:pt x="12259" y="10278"/>
                </a:lnTo>
                <a:lnTo>
                  <a:pt x="12266" y="10265"/>
                </a:lnTo>
                <a:lnTo>
                  <a:pt x="12273" y="10250"/>
                </a:lnTo>
                <a:lnTo>
                  <a:pt x="12279" y="10237"/>
                </a:lnTo>
                <a:lnTo>
                  <a:pt x="12277" y="10230"/>
                </a:lnTo>
                <a:lnTo>
                  <a:pt x="12274" y="10225"/>
                </a:lnTo>
                <a:lnTo>
                  <a:pt x="12270" y="10221"/>
                </a:lnTo>
                <a:lnTo>
                  <a:pt x="12265" y="10218"/>
                </a:lnTo>
                <a:lnTo>
                  <a:pt x="12254" y="10211"/>
                </a:lnTo>
                <a:lnTo>
                  <a:pt x="12243" y="10206"/>
                </a:lnTo>
                <a:lnTo>
                  <a:pt x="12237" y="10204"/>
                </a:lnTo>
                <a:lnTo>
                  <a:pt x="12232" y="10201"/>
                </a:lnTo>
                <a:lnTo>
                  <a:pt x="12227" y="10198"/>
                </a:lnTo>
                <a:lnTo>
                  <a:pt x="12222" y="10195"/>
                </a:lnTo>
                <a:lnTo>
                  <a:pt x="12218" y="10189"/>
                </a:lnTo>
                <a:lnTo>
                  <a:pt x="12216" y="10184"/>
                </a:lnTo>
                <a:lnTo>
                  <a:pt x="12214" y="10178"/>
                </a:lnTo>
                <a:lnTo>
                  <a:pt x="12213" y="10170"/>
                </a:lnTo>
                <a:lnTo>
                  <a:pt x="12223" y="10165"/>
                </a:lnTo>
                <a:lnTo>
                  <a:pt x="12235" y="10160"/>
                </a:lnTo>
                <a:lnTo>
                  <a:pt x="12244" y="10154"/>
                </a:lnTo>
                <a:lnTo>
                  <a:pt x="12254" y="10146"/>
                </a:lnTo>
                <a:lnTo>
                  <a:pt x="12262" y="10138"/>
                </a:lnTo>
                <a:lnTo>
                  <a:pt x="12270" y="10129"/>
                </a:lnTo>
                <a:lnTo>
                  <a:pt x="12273" y="10123"/>
                </a:lnTo>
                <a:lnTo>
                  <a:pt x="12275" y="10118"/>
                </a:lnTo>
                <a:lnTo>
                  <a:pt x="12277" y="10112"/>
                </a:lnTo>
                <a:lnTo>
                  <a:pt x="12279" y="10105"/>
                </a:lnTo>
                <a:lnTo>
                  <a:pt x="12267" y="10104"/>
                </a:lnTo>
                <a:lnTo>
                  <a:pt x="12255" y="10104"/>
                </a:lnTo>
                <a:lnTo>
                  <a:pt x="12242" y="10104"/>
                </a:lnTo>
                <a:lnTo>
                  <a:pt x="12229" y="10105"/>
                </a:lnTo>
                <a:lnTo>
                  <a:pt x="12202" y="10108"/>
                </a:lnTo>
                <a:lnTo>
                  <a:pt x="12178" y="10106"/>
                </a:lnTo>
                <a:lnTo>
                  <a:pt x="12168" y="10104"/>
                </a:lnTo>
                <a:lnTo>
                  <a:pt x="12159" y="10101"/>
                </a:lnTo>
                <a:lnTo>
                  <a:pt x="12155" y="10099"/>
                </a:lnTo>
                <a:lnTo>
                  <a:pt x="12151" y="10097"/>
                </a:lnTo>
                <a:lnTo>
                  <a:pt x="12148" y="10094"/>
                </a:lnTo>
                <a:lnTo>
                  <a:pt x="12146" y="10091"/>
                </a:lnTo>
                <a:lnTo>
                  <a:pt x="12144" y="10087"/>
                </a:lnTo>
                <a:lnTo>
                  <a:pt x="12143" y="10081"/>
                </a:lnTo>
                <a:lnTo>
                  <a:pt x="12142" y="10076"/>
                </a:lnTo>
                <a:lnTo>
                  <a:pt x="12142" y="10071"/>
                </a:lnTo>
                <a:lnTo>
                  <a:pt x="12142" y="10064"/>
                </a:lnTo>
                <a:lnTo>
                  <a:pt x="12143" y="10056"/>
                </a:lnTo>
                <a:lnTo>
                  <a:pt x="12145" y="10049"/>
                </a:lnTo>
                <a:lnTo>
                  <a:pt x="12148" y="10039"/>
                </a:lnTo>
                <a:lnTo>
                  <a:pt x="12137" y="10037"/>
                </a:lnTo>
                <a:lnTo>
                  <a:pt x="12127" y="10036"/>
                </a:lnTo>
                <a:lnTo>
                  <a:pt x="12114" y="10036"/>
                </a:lnTo>
                <a:lnTo>
                  <a:pt x="12101" y="10037"/>
                </a:lnTo>
                <a:lnTo>
                  <a:pt x="12073" y="10040"/>
                </a:lnTo>
                <a:lnTo>
                  <a:pt x="12045" y="10044"/>
                </a:lnTo>
                <a:lnTo>
                  <a:pt x="12032" y="10044"/>
                </a:lnTo>
                <a:lnTo>
                  <a:pt x="12020" y="10044"/>
                </a:lnTo>
                <a:lnTo>
                  <a:pt x="12009" y="10043"/>
                </a:lnTo>
                <a:lnTo>
                  <a:pt x="12000" y="10039"/>
                </a:lnTo>
                <a:lnTo>
                  <a:pt x="11996" y="10037"/>
                </a:lnTo>
                <a:lnTo>
                  <a:pt x="11993" y="10035"/>
                </a:lnTo>
                <a:lnTo>
                  <a:pt x="11989" y="10032"/>
                </a:lnTo>
                <a:lnTo>
                  <a:pt x="11987" y="10028"/>
                </a:lnTo>
                <a:lnTo>
                  <a:pt x="11985" y="10024"/>
                </a:lnTo>
                <a:lnTo>
                  <a:pt x="11984" y="10018"/>
                </a:lnTo>
                <a:lnTo>
                  <a:pt x="11983" y="10013"/>
                </a:lnTo>
                <a:lnTo>
                  <a:pt x="11983" y="10007"/>
                </a:lnTo>
                <a:lnTo>
                  <a:pt x="11988" y="10007"/>
                </a:lnTo>
                <a:lnTo>
                  <a:pt x="11995" y="10007"/>
                </a:lnTo>
                <a:lnTo>
                  <a:pt x="12001" y="10007"/>
                </a:lnTo>
                <a:lnTo>
                  <a:pt x="12007" y="10005"/>
                </a:lnTo>
                <a:lnTo>
                  <a:pt x="12021" y="10002"/>
                </a:lnTo>
                <a:lnTo>
                  <a:pt x="12035" y="9996"/>
                </a:lnTo>
                <a:lnTo>
                  <a:pt x="12064" y="9985"/>
                </a:lnTo>
                <a:lnTo>
                  <a:pt x="12091" y="9975"/>
                </a:lnTo>
                <a:lnTo>
                  <a:pt x="12104" y="9972"/>
                </a:lnTo>
                <a:lnTo>
                  <a:pt x="12115" y="9971"/>
                </a:lnTo>
                <a:lnTo>
                  <a:pt x="12122" y="9972"/>
                </a:lnTo>
                <a:lnTo>
                  <a:pt x="12126" y="9973"/>
                </a:lnTo>
                <a:lnTo>
                  <a:pt x="12131" y="9975"/>
                </a:lnTo>
                <a:lnTo>
                  <a:pt x="12135" y="9978"/>
                </a:lnTo>
                <a:lnTo>
                  <a:pt x="12138" y="9982"/>
                </a:lnTo>
                <a:lnTo>
                  <a:pt x="12142" y="9986"/>
                </a:lnTo>
                <a:lnTo>
                  <a:pt x="12144" y="9992"/>
                </a:lnTo>
                <a:lnTo>
                  <a:pt x="12146" y="10000"/>
                </a:lnTo>
                <a:lnTo>
                  <a:pt x="12148" y="10007"/>
                </a:lnTo>
                <a:lnTo>
                  <a:pt x="12148" y="10016"/>
                </a:lnTo>
                <a:lnTo>
                  <a:pt x="12148" y="10028"/>
                </a:lnTo>
                <a:lnTo>
                  <a:pt x="12148" y="10039"/>
                </a:lnTo>
                <a:lnTo>
                  <a:pt x="12159" y="10041"/>
                </a:lnTo>
                <a:lnTo>
                  <a:pt x="12170" y="10043"/>
                </a:lnTo>
                <a:lnTo>
                  <a:pt x="12179" y="10040"/>
                </a:lnTo>
                <a:lnTo>
                  <a:pt x="12186" y="10037"/>
                </a:lnTo>
                <a:lnTo>
                  <a:pt x="12192" y="10033"/>
                </a:lnTo>
                <a:lnTo>
                  <a:pt x="12197" y="10028"/>
                </a:lnTo>
                <a:lnTo>
                  <a:pt x="12201" y="10022"/>
                </a:lnTo>
                <a:lnTo>
                  <a:pt x="12205" y="10014"/>
                </a:lnTo>
                <a:lnTo>
                  <a:pt x="12211" y="10001"/>
                </a:lnTo>
                <a:lnTo>
                  <a:pt x="12219" y="9988"/>
                </a:lnTo>
                <a:lnTo>
                  <a:pt x="12223" y="9983"/>
                </a:lnTo>
                <a:lnTo>
                  <a:pt x="12230" y="9979"/>
                </a:lnTo>
                <a:lnTo>
                  <a:pt x="12237" y="9975"/>
                </a:lnTo>
                <a:lnTo>
                  <a:pt x="12245" y="9974"/>
                </a:lnTo>
                <a:lnTo>
                  <a:pt x="12255" y="9986"/>
                </a:lnTo>
                <a:lnTo>
                  <a:pt x="12261" y="9996"/>
                </a:lnTo>
                <a:lnTo>
                  <a:pt x="12265" y="10005"/>
                </a:lnTo>
                <a:lnTo>
                  <a:pt x="12267" y="10013"/>
                </a:lnTo>
                <a:lnTo>
                  <a:pt x="12267" y="10021"/>
                </a:lnTo>
                <a:lnTo>
                  <a:pt x="12266" y="10027"/>
                </a:lnTo>
                <a:lnTo>
                  <a:pt x="12264" y="10033"/>
                </a:lnTo>
                <a:lnTo>
                  <a:pt x="12262" y="10039"/>
                </a:lnTo>
                <a:lnTo>
                  <a:pt x="12260" y="10046"/>
                </a:lnTo>
                <a:lnTo>
                  <a:pt x="12258" y="10052"/>
                </a:lnTo>
                <a:lnTo>
                  <a:pt x="12257" y="10058"/>
                </a:lnTo>
                <a:lnTo>
                  <a:pt x="12257" y="10066"/>
                </a:lnTo>
                <a:lnTo>
                  <a:pt x="12259" y="10074"/>
                </a:lnTo>
                <a:lnTo>
                  <a:pt x="12263" y="10083"/>
                </a:lnTo>
                <a:lnTo>
                  <a:pt x="12270" y="10094"/>
                </a:lnTo>
                <a:lnTo>
                  <a:pt x="12279" y="10105"/>
                </a:lnTo>
                <a:lnTo>
                  <a:pt x="12309" y="10095"/>
                </a:lnTo>
                <a:lnTo>
                  <a:pt x="12339" y="10087"/>
                </a:lnTo>
                <a:lnTo>
                  <a:pt x="12367" y="10079"/>
                </a:lnTo>
                <a:lnTo>
                  <a:pt x="12394" y="10073"/>
                </a:lnTo>
                <a:lnTo>
                  <a:pt x="12421" y="10068"/>
                </a:lnTo>
                <a:lnTo>
                  <a:pt x="12447" y="10064"/>
                </a:lnTo>
                <a:lnTo>
                  <a:pt x="12472" y="10059"/>
                </a:lnTo>
                <a:lnTo>
                  <a:pt x="12496" y="10056"/>
                </a:lnTo>
                <a:lnTo>
                  <a:pt x="12546" y="10051"/>
                </a:lnTo>
                <a:lnTo>
                  <a:pt x="12596" y="10048"/>
                </a:lnTo>
                <a:lnTo>
                  <a:pt x="12648" y="10044"/>
                </a:lnTo>
                <a:lnTo>
                  <a:pt x="12705" y="10039"/>
                </a:lnTo>
                <a:lnTo>
                  <a:pt x="12705" y="10015"/>
                </a:lnTo>
                <a:lnTo>
                  <a:pt x="12705" y="9990"/>
                </a:lnTo>
                <a:lnTo>
                  <a:pt x="12705" y="9966"/>
                </a:lnTo>
                <a:lnTo>
                  <a:pt x="12705" y="9941"/>
                </a:lnTo>
                <a:lnTo>
                  <a:pt x="12692" y="9944"/>
                </a:lnTo>
                <a:lnTo>
                  <a:pt x="12682" y="9944"/>
                </a:lnTo>
                <a:lnTo>
                  <a:pt x="12674" y="9942"/>
                </a:lnTo>
                <a:lnTo>
                  <a:pt x="12666" y="9939"/>
                </a:lnTo>
                <a:lnTo>
                  <a:pt x="12660" y="9935"/>
                </a:lnTo>
                <a:lnTo>
                  <a:pt x="12656" y="9929"/>
                </a:lnTo>
                <a:lnTo>
                  <a:pt x="12651" y="9923"/>
                </a:lnTo>
                <a:lnTo>
                  <a:pt x="12648" y="9917"/>
                </a:lnTo>
                <a:lnTo>
                  <a:pt x="12641" y="9902"/>
                </a:lnTo>
                <a:lnTo>
                  <a:pt x="12634" y="9889"/>
                </a:lnTo>
                <a:lnTo>
                  <a:pt x="12628" y="9884"/>
                </a:lnTo>
                <a:lnTo>
                  <a:pt x="12623" y="9880"/>
                </a:lnTo>
                <a:lnTo>
                  <a:pt x="12616" y="9877"/>
                </a:lnTo>
                <a:lnTo>
                  <a:pt x="12606" y="9876"/>
                </a:lnTo>
                <a:lnTo>
                  <a:pt x="12606" y="9887"/>
                </a:lnTo>
                <a:lnTo>
                  <a:pt x="12604" y="9898"/>
                </a:lnTo>
                <a:lnTo>
                  <a:pt x="12601" y="9908"/>
                </a:lnTo>
                <a:lnTo>
                  <a:pt x="12597" y="9919"/>
                </a:lnTo>
                <a:lnTo>
                  <a:pt x="12592" y="9928"/>
                </a:lnTo>
                <a:lnTo>
                  <a:pt x="12585" y="9938"/>
                </a:lnTo>
                <a:lnTo>
                  <a:pt x="12578" y="9947"/>
                </a:lnTo>
                <a:lnTo>
                  <a:pt x="12571" y="9956"/>
                </a:lnTo>
                <a:lnTo>
                  <a:pt x="12561" y="9964"/>
                </a:lnTo>
                <a:lnTo>
                  <a:pt x="12552" y="9971"/>
                </a:lnTo>
                <a:lnTo>
                  <a:pt x="12542" y="9979"/>
                </a:lnTo>
                <a:lnTo>
                  <a:pt x="12532" y="9986"/>
                </a:lnTo>
                <a:lnTo>
                  <a:pt x="12520" y="9992"/>
                </a:lnTo>
                <a:lnTo>
                  <a:pt x="12510" y="9998"/>
                </a:lnTo>
                <a:lnTo>
                  <a:pt x="12497" y="10004"/>
                </a:lnTo>
                <a:lnTo>
                  <a:pt x="12486" y="10009"/>
                </a:lnTo>
                <a:lnTo>
                  <a:pt x="12473" y="10013"/>
                </a:lnTo>
                <a:lnTo>
                  <a:pt x="12462" y="10017"/>
                </a:lnTo>
                <a:lnTo>
                  <a:pt x="12449" y="10021"/>
                </a:lnTo>
                <a:lnTo>
                  <a:pt x="12436" y="10024"/>
                </a:lnTo>
                <a:lnTo>
                  <a:pt x="12424" y="10026"/>
                </a:lnTo>
                <a:lnTo>
                  <a:pt x="12411" y="10027"/>
                </a:lnTo>
                <a:lnTo>
                  <a:pt x="12400" y="10028"/>
                </a:lnTo>
                <a:lnTo>
                  <a:pt x="12388" y="10028"/>
                </a:lnTo>
                <a:lnTo>
                  <a:pt x="12377" y="10028"/>
                </a:lnTo>
                <a:lnTo>
                  <a:pt x="12365" y="10027"/>
                </a:lnTo>
                <a:lnTo>
                  <a:pt x="12355" y="10026"/>
                </a:lnTo>
                <a:lnTo>
                  <a:pt x="12345" y="10024"/>
                </a:lnTo>
                <a:lnTo>
                  <a:pt x="12336" y="10021"/>
                </a:lnTo>
                <a:lnTo>
                  <a:pt x="12326" y="10016"/>
                </a:lnTo>
                <a:lnTo>
                  <a:pt x="12319" y="10012"/>
                </a:lnTo>
                <a:lnTo>
                  <a:pt x="12312" y="10007"/>
                </a:lnTo>
                <a:lnTo>
                  <a:pt x="12326" y="9996"/>
                </a:lnTo>
                <a:lnTo>
                  <a:pt x="12340" y="9986"/>
                </a:lnTo>
                <a:lnTo>
                  <a:pt x="12352" y="9974"/>
                </a:lnTo>
                <a:lnTo>
                  <a:pt x="12365" y="9962"/>
                </a:lnTo>
                <a:lnTo>
                  <a:pt x="12388" y="9937"/>
                </a:lnTo>
                <a:lnTo>
                  <a:pt x="12411" y="9909"/>
                </a:lnTo>
                <a:lnTo>
                  <a:pt x="12433" y="9883"/>
                </a:lnTo>
                <a:lnTo>
                  <a:pt x="12456" y="9857"/>
                </a:lnTo>
                <a:lnTo>
                  <a:pt x="12469" y="9844"/>
                </a:lnTo>
                <a:lnTo>
                  <a:pt x="12482" y="9832"/>
                </a:lnTo>
                <a:lnTo>
                  <a:pt x="12494" y="9821"/>
                </a:lnTo>
                <a:lnTo>
                  <a:pt x="12508" y="9810"/>
                </a:lnTo>
                <a:lnTo>
                  <a:pt x="12512" y="9802"/>
                </a:lnTo>
                <a:lnTo>
                  <a:pt x="12515" y="9796"/>
                </a:lnTo>
                <a:lnTo>
                  <a:pt x="12520" y="9789"/>
                </a:lnTo>
                <a:lnTo>
                  <a:pt x="12526" y="9783"/>
                </a:lnTo>
                <a:lnTo>
                  <a:pt x="12532" y="9776"/>
                </a:lnTo>
                <a:lnTo>
                  <a:pt x="12538" y="9770"/>
                </a:lnTo>
                <a:lnTo>
                  <a:pt x="12546" y="9764"/>
                </a:lnTo>
                <a:lnTo>
                  <a:pt x="12553" y="9758"/>
                </a:lnTo>
                <a:lnTo>
                  <a:pt x="12569" y="9748"/>
                </a:lnTo>
                <a:lnTo>
                  <a:pt x="12586" y="9738"/>
                </a:lnTo>
                <a:lnTo>
                  <a:pt x="12605" y="9731"/>
                </a:lnTo>
                <a:lnTo>
                  <a:pt x="12624" y="9725"/>
                </a:lnTo>
                <a:lnTo>
                  <a:pt x="12644" y="9721"/>
                </a:lnTo>
                <a:lnTo>
                  <a:pt x="12664" y="9717"/>
                </a:lnTo>
                <a:lnTo>
                  <a:pt x="12684" y="9716"/>
                </a:lnTo>
                <a:lnTo>
                  <a:pt x="12704" y="9717"/>
                </a:lnTo>
                <a:lnTo>
                  <a:pt x="12713" y="9720"/>
                </a:lnTo>
                <a:lnTo>
                  <a:pt x="12723" y="9721"/>
                </a:lnTo>
                <a:lnTo>
                  <a:pt x="12731" y="9724"/>
                </a:lnTo>
                <a:lnTo>
                  <a:pt x="12741" y="9727"/>
                </a:lnTo>
                <a:lnTo>
                  <a:pt x="12748" y="9730"/>
                </a:lnTo>
                <a:lnTo>
                  <a:pt x="12756" y="9734"/>
                </a:lnTo>
                <a:lnTo>
                  <a:pt x="12764" y="9740"/>
                </a:lnTo>
                <a:lnTo>
                  <a:pt x="12771" y="9745"/>
                </a:lnTo>
                <a:lnTo>
                  <a:pt x="12769" y="9735"/>
                </a:lnTo>
                <a:lnTo>
                  <a:pt x="12769" y="9727"/>
                </a:lnTo>
                <a:lnTo>
                  <a:pt x="12770" y="9720"/>
                </a:lnTo>
                <a:lnTo>
                  <a:pt x="12772" y="9712"/>
                </a:lnTo>
                <a:lnTo>
                  <a:pt x="12776" y="9701"/>
                </a:lnTo>
                <a:lnTo>
                  <a:pt x="12783" y="9691"/>
                </a:lnTo>
                <a:lnTo>
                  <a:pt x="12790" y="9682"/>
                </a:lnTo>
                <a:lnTo>
                  <a:pt x="12796" y="9671"/>
                </a:lnTo>
                <a:lnTo>
                  <a:pt x="12799" y="9666"/>
                </a:lnTo>
                <a:lnTo>
                  <a:pt x="12802" y="9660"/>
                </a:lnTo>
                <a:lnTo>
                  <a:pt x="12803" y="9654"/>
                </a:lnTo>
                <a:lnTo>
                  <a:pt x="12804" y="9646"/>
                </a:lnTo>
                <a:lnTo>
                  <a:pt x="12793" y="9641"/>
                </a:lnTo>
                <a:lnTo>
                  <a:pt x="12784" y="9636"/>
                </a:lnTo>
                <a:lnTo>
                  <a:pt x="12774" y="9629"/>
                </a:lnTo>
                <a:lnTo>
                  <a:pt x="12765" y="9623"/>
                </a:lnTo>
                <a:lnTo>
                  <a:pt x="12748" y="9610"/>
                </a:lnTo>
                <a:lnTo>
                  <a:pt x="12731" y="9595"/>
                </a:lnTo>
                <a:lnTo>
                  <a:pt x="12701" y="9564"/>
                </a:lnTo>
                <a:lnTo>
                  <a:pt x="12671" y="9533"/>
                </a:lnTo>
                <a:lnTo>
                  <a:pt x="12656" y="9517"/>
                </a:lnTo>
                <a:lnTo>
                  <a:pt x="12639" y="9503"/>
                </a:lnTo>
                <a:lnTo>
                  <a:pt x="12622" y="9490"/>
                </a:lnTo>
                <a:lnTo>
                  <a:pt x="12603" y="9477"/>
                </a:lnTo>
                <a:lnTo>
                  <a:pt x="12593" y="9472"/>
                </a:lnTo>
                <a:lnTo>
                  <a:pt x="12582" y="9468"/>
                </a:lnTo>
                <a:lnTo>
                  <a:pt x="12572" y="9463"/>
                </a:lnTo>
                <a:lnTo>
                  <a:pt x="12560" y="9460"/>
                </a:lnTo>
                <a:lnTo>
                  <a:pt x="12548" y="9455"/>
                </a:lnTo>
                <a:lnTo>
                  <a:pt x="12535" y="9453"/>
                </a:lnTo>
                <a:lnTo>
                  <a:pt x="12522" y="9451"/>
                </a:lnTo>
                <a:lnTo>
                  <a:pt x="12508" y="9449"/>
                </a:lnTo>
                <a:lnTo>
                  <a:pt x="12520" y="9465"/>
                </a:lnTo>
                <a:lnTo>
                  <a:pt x="12531" y="9478"/>
                </a:lnTo>
                <a:lnTo>
                  <a:pt x="12538" y="9491"/>
                </a:lnTo>
                <a:lnTo>
                  <a:pt x="12544" y="9502"/>
                </a:lnTo>
                <a:lnTo>
                  <a:pt x="12550" y="9511"/>
                </a:lnTo>
                <a:lnTo>
                  <a:pt x="12553" y="9520"/>
                </a:lnTo>
                <a:lnTo>
                  <a:pt x="12555" y="9529"/>
                </a:lnTo>
                <a:lnTo>
                  <a:pt x="12557" y="9538"/>
                </a:lnTo>
                <a:lnTo>
                  <a:pt x="12559" y="9557"/>
                </a:lnTo>
                <a:lnTo>
                  <a:pt x="12561" y="9579"/>
                </a:lnTo>
                <a:lnTo>
                  <a:pt x="12563" y="9593"/>
                </a:lnTo>
                <a:lnTo>
                  <a:pt x="12565" y="9608"/>
                </a:lnTo>
                <a:lnTo>
                  <a:pt x="12569" y="9626"/>
                </a:lnTo>
                <a:lnTo>
                  <a:pt x="12574" y="9646"/>
                </a:lnTo>
                <a:lnTo>
                  <a:pt x="12562" y="9644"/>
                </a:lnTo>
                <a:lnTo>
                  <a:pt x="12553" y="9643"/>
                </a:lnTo>
                <a:lnTo>
                  <a:pt x="12543" y="9644"/>
                </a:lnTo>
                <a:lnTo>
                  <a:pt x="12535" y="9644"/>
                </a:lnTo>
                <a:lnTo>
                  <a:pt x="12528" y="9646"/>
                </a:lnTo>
                <a:lnTo>
                  <a:pt x="12521" y="9648"/>
                </a:lnTo>
                <a:lnTo>
                  <a:pt x="12515" y="9651"/>
                </a:lnTo>
                <a:lnTo>
                  <a:pt x="12509" y="9656"/>
                </a:lnTo>
                <a:lnTo>
                  <a:pt x="12505" y="9660"/>
                </a:lnTo>
                <a:lnTo>
                  <a:pt x="12499" y="9664"/>
                </a:lnTo>
                <a:lnTo>
                  <a:pt x="12496" y="9669"/>
                </a:lnTo>
                <a:lnTo>
                  <a:pt x="12492" y="9676"/>
                </a:lnTo>
                <a:lnTo>
                  <a:pt x="12486" y="9687"/>
                </a:lnTo>
                <a:lnTo>
                  <a:pt x="12480" y="9701"/>
                </a:lnTo>
                <a:lnTo>
                  <a:pt x="12475" y="9713"/>
                </a:lnTo>
                <a:lnTo>
                  <a:pt x="12470" y="9727"/>
                </a:lnTo>
                <a:lnTo>
                  <a:pt x="12464" y="9740"/>
                </a:lnTo>
                <a:lnTo>
                  <a:pt x="12457" y="9751"/>
                </a:lnTo>
                <a:lnTo>
                  <a:pt x="12453" y="9756"/>
                </a:lnTo>
                <a:lnTo>
                  <a:pt x="12449" y="9760"/>
                </a:lnTo>
                <a:lnTo>
                  <a:pt x="12444" y="9765"/>
                </a:lnTo>
                <a:lnTo>
                  <a:pt x="12438" y="9769"/>
                </a:lnTo>
                <a:lnTo>
                  <a:pt x="12432" y="9772"/>
                </a:lnTo>
                <a:lnTo>
                  <a:pt x="12426" y="9774"/>
                </a:lnTo>
                <a:lnTo>
                  <a:pt x="12419" y="9776"/>
                </a:lnTo>
                <a:lnTo>
                  <a:pt x="12410" y="9777"/>
                </a:lnTo>
                <a:lnTo>
                  <a:pt x="12413" y="9762"/>
                </a:lnTo>
                <a:lnTo>
                  <a:pt x="12413" y="9749"/>
                </a:lnTo>
                <a:lnTo>
                  <a:pt x="12412" y="9737"/>
                </a:lnTo>
                <a:lnTo>
                  <a:pt x="12410" y="9728"/>
                </a:lnTo>
                <a:lnTo>
                  <a:pt x="12405" y="9721"/>
                </a:lnTo>
                <a:lnTo>
                  <a:pt x="12400" y="9713"/>
                </a:lnTo>
                <a:lnTo>
                  <a:pt x="12393" y="9708"/>
                </a:lnTo>
                <a:lnTo>
                  <a:pt x="12386" y="9703"/>
                </a:lnTo>
                <a:lnTo>
                  <a:pt x="12371" y="9692"/>
                </a:lnTo>
                <a:lnTo>
                  <a:pt x="12358" y="9682"/>
                </a:lnTo>
                <a:lnTo>
                  <a:pt x="12352" y="9675"/>
                </a:lnTo>
                <a:lnTo>
                  <a:pt x="12348" y="9667"/>
                </a:lnTo>
                <a:lnTo>
                  <a:pt x="12345" y="9658"/>
                </a:lnTo>
                <a:lnTo>
                  <a:pt x="12344" y="9646"/>
                </a:lnTo>
                <a:lnTo>
                  <a:pt x="12352" y="9640"/>
                </a:lnTo>
                <a:lnTo>
                  <a:pt x="12362" y="9636"/>
                </a:lnTo>
                <a:lnTo>
                  <a:pt x="12371" y="9630"/>
                </a:lnTo>
                <a:lnTo>
                  <a:pt x="12382" y="9626"/>
                </a:lnTo>
                <a:lnTo>
                  <a:pt x="12403" y="9618"/>
                </a:lnTo>
                <a:lnTo>
                  <a:pt x="12423" y="9610"/>
                </a:lnTo>
                <a:lnTo>
                  <a:pt x="12432" y="9605"/>
                </a:lnTo>
                <a:lnTo>
                  <a:pt x="12442" y="9600"/>
                </a:lnTo>
                <a:lnTo>
                  <a:pt x="12450" y="9594"/>
                </a:lnTo>
                <a:lnTo>
                  <a:pt x="12457" y="9587"/>
                </a:lnTo>
                <a:lnTo>
                  <a:pt x="12464" y="9579"/>
                </a:lnTo>
                <a:lnTo>
                  <a:pt x="12469" y="9570"/>
                </a:lnTo>
                <a:lnTo>
                  <a:pt x="12473" y="9560"/>
                </a:lnTo>
                <a:lnTo>
                  <a:pt x="12475" y="9548"/>
                </a:lnTo>
                <a:lnTo>
                  <a:pt x="12468" y="9548"/>
                </a:lnTo>
                <a:lnTo>
                  <a:pt x="12463" y="9546"/>
                </a:lnTo>
                <a:lnTo>
                  <a:pt x="12456" y="9544"/>
                </a:lnTo>
                <a:lnTo>
                  <a:pt x="12452" y="9542"/>
                </a:lnTo>
                <a:lnTo>
                  <a:pt x="12448" y="9539"/>
                </a:lnTo>
                <a:lnTo>
                  <a:pt x="12445" y="9536"/>
                </a:lnTo>
                <a:lnTo>
                  <a:pt x="12443" y="9533"/>
                </a:lnTo>
                <a:lnTo>
                  <a:pt x="12441" y="9530"/>
                </a:lnTo>
                <a:lnTo>
                  <a:pt x="12440" y="9526"/>
                </a:lnTo>
                <a:lnTo>
                  <a:pt x="12440" y="9521"/>
                </a:lnTo>
                <a:lnTo>
                  <a:pt x="12440" y="9517"/>
                </a:lnTo>
                <a:lnTo>
                  <a:pt x="12440" y="9512"/>
                </a:lnTo>
                <a:lnTo>
                  <a:pt x="12443" y="9503"/>
                </a:lnTo>
                <a:lnTo>
                  <a:pt x="12447" y="9493"/>
                </a:lnTo>
                <a:lnTo>
                  <a:pt x="12452" y="9484"/>
                </a:lnTo>
                <a:lnTo>
                  <a:pt x="12459" y="9475"/>
                </a:lnTo>
                <a:lnTo>
                  <a:pt x="12467" y="9467"/>
                </a:lnTo>
                <a:lnTo>
                  <a:pt x="12475" y="9461"/>
                </a:lnTo>
                <a:lnTo>
                  <a:pt x="12484" y="9454"/>
                </a:lnTo>
                <a:lnTo>
                  <a:pt x="12492" y="9451"/>
                </a:lnTo>
                <a:lnTo>
                  <a:pt x="12496" y="9449"/>
                </a:lnTo>
                <a:lnTo>
                  <a:pt x="12500" y="9449"/>
                </a:lnTo>
                <a:lnTo>
                  <a:pt x="12505" y="9449"/>
                </a:lnTo>
                <a:lnTo>
                  <a:pt x="12508" y="9449"/>
                </a:lnTo>
                <a:lnTo>
                  <a:pt x="12508" y="9443"/>
                </a:lnTo>
                <a:lnTo>
                  <a:pt x="12506" y="9435"/>
                </a:lnTo>
                <a:lnTo>
                  <a:pt x="12505" y="9430"/>
                </a:lnTo>
                <a:lnTo>
                  <a:pt x="12501" y="9426"/>
                </a:lnTo>
                <a:lnTo>
                  <a:pt x="12499" y="9422"/>
                </a:lnTo>
                <a:lnTo>
                  <a:pt x="12496" y="9419"/>
                </a:lnTo>
                <a:lnTo>
                  <a:pt x="12492" y="9416"/>
                </a:lnTo>
                <a:lnTo>
                  <a:pt x="12489" y="9413"/>
                </a:lnTo>
                <a:lnTo>
                  <a:pt x="12485" y="9412"/>
                </a:lnTo>
                <a:lnTo>
                  <a:pt x="12479" y="9411"/>
                </a:lnTo>
                <a:lnTo>
                  <a:pt x="12475" y="9411"/>
                </a:lnTo>
                <a:lnTo>
                  <a:pt x="12470" y="9411"/>
                </a:lnTo>
                <a:lnTo>
                  <a:pt x="12459" y="9412"/>
                </a:lnTo>
                <a:lnTo>
                  <a:pt x="12448" y="9416"/>
                </a:lnTo>
                <a:lnTo>
                  <a:pt x="12437" y="9419"/>
                </a:lnTo>
                <a:lnTo>
                  <a:pt x="12426" y="9424"/>
                </a:lnTo>
                <a:lnTo>
                  <a:pt x="12415" y="9429"/>
                </a:lnTo>
                <a:lnTo>
                  <a:pt x="12405" y="9434"/>
                </a:lnTo>
                <a:lnTo>
                  <a:pt x="12388" y="9444"/>
                </a:lnTo>
                <a:lnTo>
                  <a:pt x="12377" y="9449"/>
                </a:lnTo>
                <a:lnTo>
                  <a:pt x="12368" y="9457"/>
                </a:lnTo>
                <a:lnTo>
                  <a:pt x="12361" y="9467"/>
                </a:lnTo>
                <a:lnTo>
                  <a:pt x="12355" y="9476"/>
                </a:lnTo>
                <a:lnTo>
                  <a:pt x="12349" y="9487"/>
                </a:lnTo>
                <a:lnTo>
                  <a:pt x="12339" y="9509"/>
                </a:lnTo>
                <a:lnTo>
                  <a:pt x="12327" y="9531"/>
                </a:lnTo>
                <a:lnTo>
                  <a:pt x="12322" y="9541"/>
                </a:lnTo>
                <a:lnTo>
                  <a:pt x="12315" y="9552"/>
                </a:lnTo>
                <a:lnTo>
                  <a:pt x="12307" y="9560"/>
                </a:lnTo>
                <a:lnTo>
                  <a:pt x="12298" y="9568"/>
                </a:lnTo>
                <a:lnTo>
                  <a:pt x="12294" y="9571"/>
                </a:lnTo>
                <a:lnTo>
                  <a:pt x="12288" y="9574"/>
                </a:lnTo>
                <a:lnTo>
                  <a:pt x="12282" y="9576"/>
                </a:lnTo>
                <a:lnTo>
                  <a:pt x="12276" y="9578"/>
                </a:lnTo>
                <a:lnTo>
                  <a:pt x="12270" y="9579"/>
                </a:lnTo>
                <a:lnTo>
                  <a:pt x="12262" y="9580"/>
                </a:lnTo>
                <a:lnTo>
                  <a:pt x="12254" y="9581"/>
                </a:lnTo>
                <a:lnTo>
                  <a:pt x="12245" y="9580"/>
                </a:lnTo>
                <a:lnTo>
                  <a:pt x="12249" y="9565"/>
                </a:lnTo>
                <a:lnTo>
                  <a:pt x="12250" y="9552"/>
                </a:lnTo>
                <a:lnTo>
                  <a:pt x="12249" y="9541"/>
                </a:lnTo>
                <a:lnTo>
                  <a:pt x="12245" y="9532"/>
                </a:lnTo>
                <a:lnTo>
                  <a:pt x="12241" y="9524"/>
                </a:lnTo>
                <a:lnTo>
                  <a:pt x="12236" y="9517"/>
                </a:lnTo>
                <a:lnTo>
                  <a:pt x="12229" y="9511"/>
                </a:lnTo>
                <a:lnTo>
                  <a:pt x="12222" y="9506"/>
                </a:lnTo>
                <a:lnTo>
                  <a:pt x="12208" y="9496"/>
                </a:lnTo>
                <a:lnTo>
                  <a:pt x="12194" y="9485"/>
                </a:lnTo>
                <a:lnTo>
                  <a:pt x="12189" y="9478"/>
                </a:lnTo>
                <a:lnTo>
                  <a:pt x="12185" y="9470"/>
                </a:lnTo>
                <a:lnTo>
                  <a:pt x="12181" y="9461"/>
                </a:lnTo>
                <a:lnTo>
                  <a:pt x="12180" y="9449"/>
                </a:lnTo>
                <a:lnTo>
                  <a:pt x="12190" y="9447"/>
                </a:lnTo>
                <a:lnTo>
                  <a:pt x="12198" y="9443"/>
                </a:lnTo>
                <a:lnTo>
                  <a:pt x="12207" y="9440"/>
                </a:lnTo>
                <a:lnTo>
                  <a:pt x="12213" y="9434"/>
                </a:lnTo>
                <a:lnTo>
                  <a:pt x="12218" y="9430"/>
                </a:lnTo>
                <a:lnTo>
                  <a:pt x="12223" y="9425"/>
                </a:lnTo>
                <a:lnTo>
                  <a:pt x="12228" y="9419"/>
                </a:lnTo>
                <a:lnTo>
                  <a:pt x="12231" y="9412"/>
                </a:lnTo>
                <a:lnTo>
                  <a:pt x="12234" y="9405"/>
                </a:lnTo>
                <a:lnTo>
                  <a:pt x="12236" y="9398"/>
                </a:lnTo>
                <a:lnTo>
                  <a:pt x="12237" y="9390"/>
                </a:lnTo>
                <a:lnTo>
                  <a:pt x="12238" y="9382"/>
                </a:lnTo>
                <a:lnTo>
                  <a:pt x="12239" y="9365"/>
                </a:lnTo>
                <a:lnTo>
                  <a:pt x="12238" y="9346"/>
                </a:lnTo>
                <a:lnTo>
                  <a:pt x="12236" y="9304"/>
                </a:lnTo>
                <a:lnTo>
                  <a:pt x="12233" y="9257"/>
                </a:lnTo>
                <a:lnTo>
                  <a:pt x="12234" y="9233"/>
                </a:lnTo>
                <a:lnTo>
                  <a:pt x="12235" y="9208"/>
                </a:lnTo>
                <a:lnTo>
                  <a:pt x="12237" y="9194"/>
                </a:lnTo>
                <a:lnTo>
                  <a:pt x="12239" y="9182"/>
                </a:lnTo>
                <a:lnTo>
                  <a:pt x="12242" y="9168"/>
                </a:lnTo>
                <a:lnTo>
                  <a:pt x="12245" y="9154"/>
                </a:lnTo>
                <a:lnTo>
                  <a:pt x="12236" y="9150"/>
                </a:lnTo>
                <a:lnTo>
                  <a:pt x="12229" y="9145"/>
                </a:lnTo>
                <a:lnTo>
                  <a:pt x="12223" y="9140"/>
                </a:lnTo>
                <a:lnTo>
                  <a:pt x="12220" y="9135"/>
                </a:lnTo>
                <a:lnTo>
                  <a:pt x="12219" y="9129"/>
                </a:lnTo>
                <a:lnTo>
                  <a:pt x="12219" y="9123"/>
                </a:lnTo>
                <a:lnTo>
                  <a:pt x="12220" y="9117"/>
                </a:lnTo>
                <a:lnTo>
                  <a:pt x="12222" y="9110"/>
                </a:lnTo>
                <a:lnTo>
                  <a:pt x="12229" y="9098"/>
                </a:lnTo>
                <a:lnTo>
                  <a:pt x="12236" y="9084"/>
                </a:lnTo>
                <a:lnTo>
                  <a:pt x="12239" y="9078"/>
                </a:lnTo>
                <a:lnTo>
                  <a:pt x="12242" y="9071"/>
                </a:lnTo>
                <a:lnTo>
                  <a:pt x="12244" y="9063"/>
                </a:lnTo>
                <a:lnTo>
                  <a:pt x="12245" y="9056"/>
                </a:lnTo>
                <a:lnTo>
                  <a:pt x="12226" y="9042"/>
                </a:lnTo>
                <a:lnTo>
                  <a:pt x="12209" y="9032"/>
                </a:lnTo>
                <a:lnTo>
                  <a:pt x="12193" y="9022"/>
                </a:lnTo>
                <a:lnTo>
                  <a:pt x="12179" y="9016"/>
                </a:lnTo>
                <a:lnTo>
                  <a:pt x="12168" y="9012"/>
                </a:lnTo>
                <a:lnTo>
                  <a:pt x="12157" y="9010"/>
                </a:lnTo>
                <a:lnTo>
                  <a:pt x="12148" y="9010"/>
                </a:lnTo>
                <a:lnTo>
                  <a:pt x="12138" y="9012"/>
                </a:lnTo>
                <a:lnTo>
                  <a:pt x="12130" y="9016"/>
                </a:lnTo>
                <a:lnTo>
                  <a:pt x="12121" y="9021"/>
                </a:lnTo>
                <a:lnTo>
                  <a:pt x="12111" y="9029"/>
                </a:lnTo>
                <a:lnTo>
                  <a:pt x="12102" y="9038"/>
                </a:lnTo>
                <a:lnTo>
                  <a:pt x="12079" y="9060"/>
                </a:lnTo>
                <a:lnTo>
                  <a:pt x="12049" y="9088"/>
                </a:lnTo>
                <a:lnTo>
                  <a:pt x="12049" y="9071"/>
                </a:lnTo>
                <a:lnTo>
                  <a:pt x="12050" y="9053"/>
                </a:lnTo>
                <a:lnTo>
                  <a:pt x="12051" y="9036"/>
                </a:lnTo>
                <a:lnTo>
                  <a:pt x="12054" y="9020"/>
                </a:lnTo>
                <a:lnTo>
                  <a:pt x="12058" y="9005"/>
                </a:lnTo>
                <a:lnTo>
                  <a:pt x="12061" y="8991"/>
                </a:lnTo>
                <a:lnTo>
                  <a:pt x="12066" y="8977"/>
                </a:lnTo>
                <a:lnTo>
                  <a:pt x="12072" y="8965"/>
                </a:lnTo>
                <a:lnTo>
                  <a:pt x="12079" y="8952"/>
                </a:lnTo>
                <a:lnTo>
                  <a:pt x="12086" y="8942"/>
                </a:lnTo>
                <a:lnTo>
                  <a:pt x="12093" y="8931"/>
                </a:lnTo>
                <a:lnTo>
                  <a:pt x="12103" y="8922"/>
                </a:lnTo>
                <a:lnTo>
                  <a:pt x="12112" y="8913"/>
                </a:lnTo>
                <a:lnTo>
                  <a:pt x="12124" y="8905"/>
                </a:lnTo>
                <a:lnTo>
                  <a:pt x="12135" y="8899"/>
                </a:lnTo>
                <a:lnTo>
                  <a:pt x="12148" y="8892"/>
                </a:lnTo>
                <a:lnTo>
                  <a:pt x="12149" y="8899"/>
                </a:lnTo>
                <a:lnTo>
                  <a:pt x="12150" y="8906"/>
                </a:lnTo>
                <a:lnTo>
                  <a:pt x="12152" y="8911"/>
                </a:lnTo>
                <a:lnTo>
                  <a:pt x="12155" y="8917"/>
                </a:lnTo>
                <a:lnTo>
                  <a:pt x="12162" y="8927"/>
                </a:lnTo>
                <a:lnTo>
                  <a:pt x="12169" y="8936"/>
                </a:lnTo>
                <a:lnTo>
                  <a:pt x="12187" y="8951"/>
                </a:lnTo>
                <a:lnTo>
                  <a:pt x="12207" y="8965"/>
                </a:lnTo>
                <a:lnTo>
                  <a:pt x="12215" y="8972"/>
                </a:lnTo>
                <a:lnTo>
                  <a:pt x="12224" y="8979"/>
                </a:lnTo>
                <a:lnTo>
                  <a:pt x="12232" y="8988"/>
                </a:lnTo>
                <a:lnTo>
                  <a:pt x="12238" y="8998"/>
                </a:lnTo>
                <a:lnTo>
                  <a:pt x="12241" y="9003"/>
                </a:lnTo>
                <a:lnTo>
                  <a:pt x="12243" y="9010"/>
                </a:lnTo>
                <a:lnTo>
                  <a:pt x="12245" y="9016"/>
                </a:lnTo>
                <a:lnTo>
                  <a:pt x="12246" y="9022"/>
                </a:lnTo>
                <a:lnTo>
                  <a:pt x="12248" y="9030"/>
                </a:lnTo>
                <a:lnTo>
                  <a:pt x="12248" y="9038"/>
                </a:lnTo>
                <a:lnTo>
                  <a:pt x="12246" y="9046"/>
                </a:lnTo>
                <a:lnTo>
                  <a:pt x="12245" y="9056"/>
                </a:lnTo>
                <a:lnTo>
                  <a:pt x="12279" y="9056"/>
                </a:lnTo>
                <a:lnTo>
                  <a:pt x="12312" y="9056"/>
                </a:lnTo>
                <a:lnTo>
                  <a:pt x="12344" y="9056"/>
                </a:lnTo>
                <a:lnTo>
                  <a:pt x="12377" y="9056"/>
                </a:lnTo>
                <a:lnTo>
                  <a:pt x="12376" y="9046"/>
                </a:lnTo>
                <a:lnTo>
                  <a:pt x="12377" y="9039"/>
                </a:lnTo>
                <a:lnTo>
                  <a:pt x="12380" y="9034"/>
                </a:lnTo>
                <a:lnTo>
                  <a:pt x="12384" y="9030"/>
                </a:lnTo>
                <a:lnTo>
                  <a:pt x="12389" y="9028"/>
                </a:lnTo>
                <a:lnTo>
                  <a:pt x="12395" y="9025"/>
                </a:lnTo>
                <a:lnTo>
                  <a:pt x="12403" y="9024"/>
                </a:lnTo>
                <a:lnTo>
                  <a:pt x="12410" y="9023"/>
                </a:lnTo>
                <a:lnTo>
                  <a:pt x="12410" y="8991"/>
                </a:lnTo>
                <a:lnTo>
                  <a:pt x="12410" y="8957"/>
                </a:lnTo>
                <a:lnTo>
                  <a:pt x="12410" y="8925"/>
                </a:lnTo>
                <a:lnTo>
                  <a:pt x="12410" y="8892"/>
                </a:lnTo>
                <a:lnTo>
                  <a:pt x="12406" y="8892"/>
                </a:lnTo>
                <a:lnTo>
                  <a:pt x="12402" y="8893"/>
                </a:lnTo>
                <a:lnTo>
                  <a:pt x="12399" y="8895"/>
                </a:lnTo>
                <a:lnTo>
                  <a:pt x="12395" y="8899"/>
                </a:lnTo>
                <a:lnTo>
                  <a:pt x="12389" y="8907"/>
                </a:lnTo>
                <a:lnTo>
                  <a:pt x="12384" y="8917"/>
                </a:lnTo>
                <a:lnTo>
                  <a:pt x="12373" y="8943"/>
                </a:lnTo>
                <a:lnTo>
                  <a:pt x="12365" y="8970"/>
                </a:lnTo>
                <a:lnTo>
                  <a:pt x="12360" y="8980"/>
                </a:lnTo>
                <a:lnTo>
                  <a:pt x="12356" y="8990"/>
                </a:lnTo>
                <a:lnTo>
                  <a:pt x="12352" y="8994"/>
                </a:lnTo>
                <a:lnTo>
                  <a:pt x="12350" y="8996"/>
                </a:lnTo>
                <a:lnTo>
                  <a:pt x="12347" y="8998"/>
                </a:lnTo>
                <a:lnTo>
                  <a:pt x="12344" y="8999"/>
                </a:lnTo>
                <a:lnTo>
                  <a:pt x="12341" y="8999"/>
                </a:lnTo>
                <a:lnTo>
                  <a:pt x="12338" y="8997"/>
                </a:lnTo>
                <a:lnTo>
                  <a:pt x="12334" y="8994"/>
                </a:lnTo>
                <a:lnTo>
                  <a:pt x="12329" y="8990"/>
                </a:lnTo>
                <a:lnTo>
                  <a:pt x="12325" y="8985"/>
                </a:lnTo>
                <a:lnTo>
                  <a:pt x="12321" y="8977"/>
                </a:lnTo>
                <a:lnTo>
                  <a:pt x="12317" y="8969"/>
                </a:lnTo>
                <a:lnTo>
                  <a:pt x="12312" y="8957"/>
                </a:lnTo>
                <a:lnTo>
                  <a:pt x="12319" y="8946"/>
                </a:lnTo>
                <a:lnTo>
                  <a:pt x="12326" y="8930"/>
                </a:lnTo>
                <a:lnTo>
                  <a:pt x="12333" y="8912"/>
                </a:lnTo>
                <a:lnTo>
                  <a:pt x="12339" y="8894"/>
                </a:lnTo>
                <a:lnTo>
                  <a:pt x="12349" y="8857"/>
                </a:lnTo>
                <a:lnTo>
                  <a:pt x="12360" y="8825"/>
                </a:lnTo>
                <a:lnTo>
                  <a:pt x="12365" y="8814"/>
                </a:lnTo>
                <a:lnTo>
                  <a:pt x="12370" y="8806"/>
                </a:lnTo>
                <a:lnTo>
                  <a:pt x="12373" y="8804"/>
                </a:lnTo>
                <a:lnTo>
                  <a:pt x="12377" y="8804"/>
                </a:lnTo>
                <a:lnTo>
                  <a:pt x="12379" y="8804"/>
                </a:lnTo>
                <a:lnTo>
                  <a:pt x="12382" y="8806"/>
                </a:lnTo>
                <a:lnTo>
                  <a:pt x="12385" y="8811"/>
                </a:lnTo>
                <a:lnTo>
                  <a:pt x="12388" y="8816"/>
                </a:lnTo>
                <a:lnTo>
                  <a:pt x="12391" y="8823"/>
                </a:lnTo>
                <a:lnTo>
                  <a:pt x="12394" y="8833"/>
                </a:lnTo>
                <a:lnTo>
                  <a:pt x="12402" y="8858"/>
                </a:lnTo>
                <a:lnTo>
                  <a:pt x="12410" y="8892"/>
                </a:lnTo>
                <a:lnTo>
                  <a:pt x="12419" y="8895"/>
                </a:lnTo>
                <a:lnTo>
                  <a:pt x="12426" y="8901"/>
                </a:lnTo>
                <a:lnTo>
                  <a:pt x="12432" y="8907"/>
                </a:lnTo>
                <a:lnTo>
                  <a:pt x="12437" y="8913"/>
                </a:lnTo>
                <a:lnTo>
                  <a:pt x="12447" y="8929"/>
                </a:lnTo>
                <a:lnTo>
                  <a:pt x="12456" y="8945"/>
                </a:lnTo>
                <a:lnTo>
                  <a:pt x="12462" y="8951"/>
                </a:lnTo>
                <a:lnTo>
                  <a:pt x="12468" y="8957"/>
                </a:lnTo>
                <a:lnTo>
                  <a:pt x="12475" y="8962"/>
                </a:lnTo>
                <a:lnTo>
                  <a:pt x="12485" y="8966"/>
                </a:lnTo>
                <a:lnTo>
                  <a:pt x="12490" y="8967"/>
                </a:lnTo>
                <a:lnTo>
                  <a:pt x="12495" y="8967"/>
                </a:lnTo>
                <a:lnTo>
                  <a:pt x="12501" y="8967"/>
                </a:lnTo>
                <a:lnTo>
                  <a:pt x="12508" y="8967"/>
                </a:lnTo>
                <a:lnTo>
                  <a:pt x="12523" y="8964"/>
                </a:lnTo>
                <a:lnTo>
                  <a:pt x="12541" y="8957"/>
                </a:lnTo>
                <a:lnTo>
                  <a:pt x="12535" y="8948"/>
                </a:lnTo>
                <a:lnTo>
                  <a:pt x="12529" y="8937"/>
                </a:lnTo>
                <a:lnTo>
                  <a:pt x="12522" y="8927"/>
                </a:lnTo>
                <a:lnTo>
                  <a:pt x="12517" y="8915"/>
                </a:lnTo>
                <a:lnTo>
                  <a:pt x="12513" y="8904"/>
                </a:lnTo>
                <a:lnTo>
                  <a:pt x="12510" y="8890"/>
                </a:lnTo>
                <a:lnTo>
                  <a:pt x="12509" y="8876"/>
                </a:lnTo>
                <a:lnTo>
                  <a:pt x="12508" y="8860"/>
                </a:lnTo>
                <a:lnTo>
                  <a:pt x="12540" y="8867"/>
                </a:lnTo>
                <a:lnTo>
                  <a:pt x="12562" y="8872"/>
                </a:lnTo>
                <a:lnTo>
                  <a:pt x="12578" y="8876"/>
                </a:lnTo>
                <a:lnTo>
                  <a:pt x="12591" y="8877"/>
                </a:lnTo>
                <a:lnTo>
                  <a:pt x="12602" y="8876"/>
                </a:lnTo>
                <a:lnTo>
                  <a:pt x="12618" y="8872"/>
                </a:lnTo>
                <a:lnTo>
                  <a:pt x="12640" y="8867"/>
                </a:lnTo>
                <a:lnTo>
                  <a:pt x="12672" y="8860"/>
                </a:lnTo>
                <a:lnTo>
                  <a:pt x="12676" y="8872"/>
                </a:lnTo>
                <a:lnTo>
                  <a:pt x="12678" y="8885"/>
                </a:lnTo>
                <a:lnTo>
                  <a:pt x="12679" y="8897"/>
                </a:lnTo>
                <a:lnTo>
                  <a:pt x="12680" y="8908"/>
                </a:lnTo>
                <a:lnTo>
                  <a:pt x="12681" y="8919"/>
                </a:lnTo>
                <a:lnTo>
                  <a:pt x="12681" y="8929"/>
                </a:lnTo>
                <a:lnTo>
                  <a:pt x="12680" y="8938"/>
                </a:lnTo>
                <a:lnTo>
                  <a:pt x="12679" y="8948"/>
                </a:lnTo>
                <a:lnTo>
                  <a:pt x="12675" y="8965"/>
                </a:lnTo>
                <a:lnTo>
                  <a:pt x="12670" y="8980"/>
                </a:lnTo>
                <a:lnTo>
                  <a:pt x="12664" y="8994"/>
                </a:lnTo>
                <a:lnTo>
                  <a:pt x="12657" y="9008"/>
                </a:lnTo>
                <a:lnTo>
                  <a:pt x="12641" y="9033"/>
                </a:lnTo>
                <a:lnTo>
                  <a:pt x="12626" y="9059"/>
                </a:lnTo>
                <a:lnTo>
                  <a:pt x="12619" y="9073"/>
                </a:lnTo>
                <a:lnTo>
                  <a:pt x="12614" y="9087"/>
                </a:lnTo>
                <a:lnTo>
                  <a:pt x="12610" y="9104"/>
                </a:lnTo>
                <a:lnTo>
                  <a:pt x="12606" y="9122"/>
                </a:lnTo>
                <a:lnTo>
                  <a:pt x="12619" y="9124"/>
                </a:lnTo>
                <a:lnTo>
                  <a:pt x="12631" y="9125"/>
                </a:lnTo>
                <a:lnTo>
                  <a:pt x="12640" y="9125"/>
                </a:lnTo>
                <a:lnTo>
                  <a:pt x="12649" y="9124"/>
                </a:lnTo>
                <a:lnTo>
                  <a:pt x="12659" y="9122"/>
                </a:lnTo>
                <a:lnTo>
                  <a:pt x="12666" y="9120"/>
                </a:lnTo>
                <a:lnTo>
                  <a:pt x="12675" y="9118"/>
                </a:lnTo>
                <a:lnTo>
                  <a:pt x="12681" y="9115"/>
                </a:lnTo>
                <a:lnTo>
                  <a:pt x="12695" y="9107"/>
                </a:lnTo>
                <a:lnTo>
                  <a:pt x="12708" y="9100"/>
                </a:lnTo>
                <a:lnTo>
                  <a:pt x="12723" y="9094"/>
                </a:lnTo>
                <a:lnTo>
                  <a:pt x="12738" y="9088"/>
                </a:lnTo>
                <a:lnTo>
                  <a:pt x="12739" y="9100"/>
                </a:lnTo>
                <a:lnTo>
                  <a:pt x="12736" y="9113"/>
                </a:lnTo>
                <a:lnTo>
                  <a:pt x="12733" y="9125"/>
                </a:lnTo>
                <a:lnTo>
                  <a:pt x="12729" y="9139"/>
                </a:lnTo>
                <a:lnTo>
                  <a:pt x="12718" y="9168"/>
                </a:lnTo>
                <a:lnTo>
                  <a:pt x="12707" y="9196"/>
                </a:lnTo>
                <a:lnTo>
                  <a:pt x="12703" y="9210"/>
                </a:lnTo>
                <a:lnTo>
                  <a:pt x="12700" y="9224"/>
                </a:lnTo>
                <a:lnTo>
                  <a:pt x="12699" y="9231"/>
                </a:lnTo>
                <a:lnTo>
                  <a:pt x="12699" y="9237"/>
                </a:lnTo>
                <a:lnTo>
                  <a:pt x="12699" y="9243"/>
                </a:lnTo>
                <a:lnTo>
                  <a:pt x="12700" y="9249"/>
                </a:lnTo>
                <a:lnTo>
                  <a:pt x="12702" y="9255"/>
                </a:lnTo>
                <a:lnTo>
                  <a:pt x="12704" y="9260"/>
                </a:lnTo>
                <a:lnTo>
                  <a:pt x="12707" y="9266"/>
                </a:lnTo>
                <a:lnTo>
                  <a:pt x="12711" y="9270"/>
                </a:lnTo>
                <a:lnTo>
                  <a:pt x="12717" y="9274"/>
                </a:lnTo>
                <a:lnTo>
                  <a:pt x="12723" y="9278"/>
                </a:lnTo>
                <a:lnTo>
                  <a:pt x="12730" y="9282"/>
                </a:lnTo>
                <a:lnTo>
                  <a:pt x="12738" y="9286"/>
                </a:lnTo>
                <a:lnTo>
                  <a:pt x="12743" y="9276"/>
                </a:lnTo>
                <a:lnTo>
                  <a:pt x="12748" y="9267"/>
                </a:lnTo>
                <a:lnTo>
                  <a:pt x="12755" y="9259"/>
                </a:lnTo>
                <a:lnTo>
                  <a:pt x="12763" y="9253"/>
                </a:lnTo>
                <a:lnTo>
                  <a:pt x="12771" y="9247"/>
                </a:lnTo>
                <a:lnTo>
                  <a:pt x="12779" y="9241"/>
                </a:lnTo>
                <a:lnTo>
                  <a:pt x="12789" y="9236"/>
                </a:lnTo>
                <a:lnTo>
                  <a:pt x="12799" y="9232"/>
                </a:lnTo>
                <a:lnTo>
                  <a:pt x="12819" y="9224"/>
                </a:lnTo>
                <a:lnTo>
                  <a:pt x="12838" y="9213"/>
                </a:lnTo>
                <a:lnTo>
                  <a:pt x="12847" y="9208"/>
                </a:lnTo>
                <a:lnTo>
                  <a:pt x="12855" y="9202"/>
                </a:lnTo>
                <a:lnTo>
                  <a:pt x="12862" y="9195"/>
                </a:lnTo>
                <a:lnTo>
                  <a:pt x="12869" y="9187"/>
                </a:lnTo>
                <a:lnTo>
                  <a:pt x="12860" y="9182"/>
                </a:lnTo>
                <a:lnTo>
                  <a:pt x="12852" y="9175"/>
                </a:lnTo>
                <a:lnTo>
                  <a:pt x="12845" y="9169"/>
                </a:lnTo>
                <a:lnTo>
                  <a:pt x="12837" y="9162"/>
                </a:lnTo>
                <a:lnTo>
                  <a:pt x="12831" y="9153"/>
                </a:lnTo>
                <a:lnTo>
                  <a:pt x="12826" y="9145"/>
                </a:lnTo>
                <a:lnTo>
                  <a:pt x="12820" y="9136"/>
                </a:lnTo>
                <a:lnTo>
                  <a:pt x="12816" y="9125"/>
                </a:lnTo>
                <a:lnTo>
                  <a:pt x="12812" y="9115"/>
                </a:lnTo>
                <a:lnTo>
                  <a:pt x="12809" y="9104"/>
                </a:lnTo>
                <a:lnTo>
                  <a:pt x="12807" y="9092"/>
                </a:lnTo>
                <a:lnTo>
                  <a:pt x="12805" y="9079"/>
                </a:lnTo>
                <a:lnTo>
                  <a:pt x="12804" y="9066"/>
                </a:lnTo>
                <a:lnTo>
                  <a:pt x="12803" y="9053"/>
                </a:lnTo>
                <a:lnTo>
                  <a:pt x="12803" y="9038"/>
                </a:lnTo>
                <a:lnTo>
                  <a:pt x="12804" y="9023"/>
                </a:lnTo>
                <a:lnTo>
                  <a:pt x="12814" y="9019"/>
                </a:lnTo>
                <a:lnTo>
                  <a:pt x="12823" y="9016"/>
                </a:lnTo>
                <a:lnTo>
                  <a:pt x="12831" y="9014"/>
                </a:lnTo>
                <a:lnTo>
                  <a:pt x="12838" y="9013"/>
                </a:lnTo>
                <a:lnTo>
                  <a:pt x="12843" y="9014"/>
                </a:lnTo>
                <a:lnTo>
                  <a:pt x="12849" y="9015"/>
                </a:lnTo>
                <a:lnTo>
                  <a:pt x="12853" y="9016"/>
                </a:lnTo>
                <a:lnTo>
                  <a:pt x="12857" y="9019"/>
                </a:lnTo>
                <a:lnTo>
                  <a:pt x="12860" y="9022"/>
                </a:lnTo>
                <a:lnTo>
                  <a:pt x="12862" y="9027"/>
                </a:lnTo>
                <a:lnTo>
                  <a:pt x="12863" y="9031"/>
                </a:lnTo>
                <a:lnTo>
                  <a:pt x="12866" y="9035"/>
                </a:lnTo>
                <a:lnTo>
                  <a:pt x="12867" y="9046"/>
                </a:lnTo>
                <a:lnTo>
                  <a:pt x="12867" y="9058"/>
                </a:lnTo>
                <a:lnTo>
                  <a:pt x="12867" y="9071"/>
                </a:lnTo>
                <a:lnTo>
                  <a:pt x="12867" y="9083"/>
                </a:lnTo>
                <a:lnTo>
                  <a:pt x="12868" y="9095"/>
                </a:lnTo>
                <a:lnTo>
                  <a:pt x="12870" y="9104"/>
                </a:lnTo>
                <a:lnTo>
                  <a:pt x="12872" y="9109"/>
                </a:lnTo>
                <a:lnTo>
                  <a:pt x="12874" y="9113"/>
                </a:lnTo>
                <a:lnTo>
                  <a:pt x="12876" y="9117"/>
                </a:lnTo>
                <a:lnTo>
                  <a:pt x="12880" y="9119"/>
                </a:lnTo>
                <a:lnTo>
                  <a:pt x="12884" y="9121"/>
                </a:lnTo>
                <a:lnTo>
                  <a:pt x="12890" y="9122"/>
                </a:lnTo>
                <a:lnTo>
                  <a:pt x="12895" y="9122"/>
                </a:lnTo>
                <a:lnTo>
                  <a:pt x="12902" y="9122"/>
                </a:lnTo>
                <a:lnTo>
                  <a:pt x="12906" y="9094"/>
                </a:lnTo>
                <a:lnTo>
                  <a:pt x="12913" y="9067"/>
                </a:lnTo>
                <a:lnTo>
                  <a:pt x="12917" y="9054"/>
                </a:lnTo>
                <a:lnTo>
                  <a:pt x="12921" y="9042"/>
                </a:lnTo>
                <a:lnTo>
                  <a:pt x="12925" y="9031"/>
                </a:lnTo>
                <a:lnTo>
                  <a:pt x="12931" y="9019"/>
                </a:lnTo>
                <a:lnTo>
                  <a:pt x="12937" y="9009"/>
                </a:lnTo>
                <a:lnTo>
                  <a:pt x="12943" y="8999"/>
                </a:lnTo>
                <a:lnTo>
                  <a:pt x="12951" y="8991"/>
                </a:lnTo>
                <a:lnTo>
                  <a:pt x="12959" y="8982"/>
                </a:lnTo>
                <a:lnTo>
                  <a:pt x="12968" y="8975"/>
                </a:lnTo>
                <a:lnTo>
                  <a:pt x="12978" y="8968"/>
                </a:lnTo>
                <a:lnTo>
                  <a:pt x="12988" y="8963"/>
                </a:lnTo>
                <a:lnTo>
                  <a:pt x="13000" y="8957"/>
                </a:lnTo>
                <a:lnTo>
                  <a:pt x="13004" y="8950"/>
                </a:lnTo>
                <a:lnTo>
                  <a:pt x="13008" y="8944"/>
                </a:lnTo>
                <a:lnTo>
                  <a:pt x="13011" y="8941"/>
                </a:lnTo>
                <a:lnTo>
                  <a:pt x="13015" y="8938"/>
                </a:lnTo>
                <a:lnTo>
                  <a:pt x="13018" y="8937"/>
                </a:lnTo>
                <a:lnTo>
                  <a:pt x="13020" y="8937"/>
                </a:lnTo>
                <a:lnTo>
                  <a:pt x="13022" y="8940"/>
                </a:lnTo>
                <a:lnTo>
                  <a:pt x="13023" y="8942"/>
                </a:lnTo>
                <a:lnTo>
                  <a:pt x="13023" y="8944"/>
                </a:lnTo>
                <a:lnTo>
                  <a:pt x="13023" y="8947"/>
                </a:lnTo>
                <a:lnTo>
                  <a:pt x="13022" y="8950"/>
                </a:lnTo>
                <a:lnTo>
                  <a:pt x="13020" y="8952"/>
                </a:lnTo>
                <a:lnTo>
                  <a:pt x="13017" y="8955"/>
                </a:lnTo>
                <a:lnTo>
                  <a:pt x="13012" y="8956"/>
                </a:lnTo>
                <a:lnTo>
                  <a:pt x="13007" y="8957"/>
                </a:lnTo>
                <a:lnTo>
                  <a:pt x="13000" y="8957"/>
                </a:lnTo>
                <a:lnTo>
                  <a:pt x="13010" y="8976"/>
                </a:lnTo>
                <a:lnTo>
                  <a:pt x="13021" y="8994"/>
                </a:lnTo>
                <a:lnTo>
                  <a:pt x="13027" y="9002"/>
                </a:lnTo>
                <a:lnTo>
                  <a:pt x="13032" y="9012"/>
                </a:lnTo>
                <a:lnTo>
                  <a:pt x="13039" y="9019"/>
                </a:lnTo>
                <a:lnTo>
                  <a:pt x="13046" y="9027"/>
                </a:lnTo>
                <a:lnTo>
                  <a:pt x="13053" y="9034"/>
                </a:lnTo>
                <a:lnTo>
                  <a:pt x="13062" y="9040"/>
                </a:lnTo>
                <a:lnTo>
                  <a:pt x="13070" y="9045"/>
                </a:lnTo>
                <a:lnTo>
                  <a:pt x="13081" y="9050"/>
                </a:lnTo>
                <a:lnTo>
                  <a:pt x="13091" y="9053"/>
                </a:lnTo>
                <a:lnTo>
                  <a:pt x="13104" y="9056"/>
                </a:lnTo>
                <a:lnTo>
                  <a:pt x="13116" y="9056"/>
                </a:lnTo>
                <a:lnTo>
                  <a:pt x="13131" y="9056"/>
                </a:lnTo>
                <a:lnTo>
                  <a:pt x="13136" y="9056"/>
                </a:lnTo>
                <a:lnTo>
                  <a:pt x="13140" y="9055"/>
                </a:lnTo>
                <a:lnTo>
                  <a:pt x="13146" y="9053"/>
                </a:lnTo>
                <a:lnTo>
                  <a:pt x="13150" y="9051"/>
                </a:lnTo>
                <a:lnTo>
                  <a:pt x="13159" y="9044"/>
                </a:lnTo>
                <a:lnTo>
                  <a:pt x="13168" y="9037"/>
                </a:lnTo>
                <a:lnTo>
                  <a:pt x="13186" y="9020"/>
                </a:lnTo>
                <a:lnTo>
                  <a:pt x="13201" y="9005"/>
                </a:lnTo>
                <a:lnTo>
                  <a:pt x="13208" y="8999"/>
                </a:lnTo>
                <a:lnTo>
                  <a:pt x="13214" y="8995"/>
                </a:lnTo>
                <a:lnTo>
                  <a:pt x="13217" y="8995"/>
                </a:lnTo>
                <a:lnTo>
                  <a:pt x="13219" y="8995"/>
                </a:lnTo>
                <a:lnTo>
                  <a:pt x="13221" y="8996"/>
                </a:lnTo>
                <a:lnTo>
                  <a:pt x="13223" y="8998"/>
                </a:lnTo>
                <a:lnTo>
                  <a:pt x="13225" y="9000"/>
                </a:lnTo>
                <a:lnTo>
                  <a:pt x="13228" y="9005"/>
                </a:lnTo>
                <a:lnTo>
                  <a:pt x="13229" y="9010"/>
                </a:lnTo>
                <a:lnTo>
                  <a:pt x="13230" y="9016"/>
                </a:lnTo>
                <a:lnTo>
                  <a:pt x="13231" y="9033"/>
                </a:lnTo>
                <a:lnTo>
                  <a:pt x="13230" y="9056"/>
                </a:lnTo>
                <a:lnTo>
                  <a:pt x="13240" y="9050"/>
                </a:lnTo>
                <a:lnTo>
                  <a:pt x="13251" y="9043"/>
                </a:lnTo>
                <a:lnTo>
                  <a:pt x="13261" y="9038"/>
                </a:lnTo>
                <a:lnTo>
                  <a:pt x="13273" y="9033"/>
                </a:lnTo>
                <a:lnTo>
                  <a:pt x="13284" y="9029"/>
                </a:lnTo>
                <a:lnTo>
                  <a:pt x="13298" y="9025"/>
                </a:lnTo>
                <a:lnTo>
                  <a:pt x="13312" y="9023"/>
                </a:lnTo>
                <a:lnTo>
                  <a:pt x="13328" y="9023"/>
                </a:lnTo>
                <a:lnTo>
                  <a:pt x="13328" y="8998"/>
                </a:lnTo>
                <a:lnTo>
                  <a:pt x="13328" y="8974"/>
                </a:lnTo>
                <a:lnTo>
                  <a:pt x="13328" y="8950"/>
                </a:lnTo>
                <a:lnTo>
                  <a:pt x="13328" y="8925"/>
                </a:lnTo>
                <a:lnTo>
                  <a:pt x="13338" y="8923"/>
                </a:lnTo>
                <a:lnTo>
                  <a:pt x="13346" y="8922"/>
                </a:lnTo>
                <a:lnTo>
                  <a:pt x="13354" y="8921"/>
                </a:lnTo>
                <a:lnTo>
                  <a:pt x="13361" y="8921"/>
                </a:lnTo>
                <a:lnTo>
                  <a:pt x="13367" y="8923"/>
                </a:lnTo>
                <a:lnTo>
                  <a:pt x="13372" y="8924"/>
                </a:lnTo>
                <a:lnTo>
                  <a:pt x="13377" y="8927"/>
                </a:lnTo>
                <a:lnTo>
                  <a:pt x="13381" y="8930"/>
                </a:lnTo>
                <a:lnTo>
                  <a:pt x="13385" y="8933"/>
                </a:lnTo>
                <a:lnTo>
                  <a:pt x="13388" y="8937"/>
                </a:lnTo>
                <a:lnTo>
                  <a:pt x="13390" y="8942"/>
                </a:lnTo>
                <a:lnTo>
                  <a:pt x="13392" y="8947"/>
                </a:lnTo>
                <a:lnTo>
                  <a:pt x="13395" y="8958"/>
                </a:lnTo>
                <a:lnTo>
                  <a:pt x="13397" y="8970"/>
                </a:lnTo>
                <a:lnTo>
                  <a:pt x="13401" y="8996"/>
                </a:lnTo>
                <a:lnTo>
                  <a:pt x="13404" y="9021"/>
                </a:lnTo>
                <a:lnTo>
                  <a:pt x="13407" y="9033"/>
                </a:lnTo>
                <a:lnTo>
                  <a:pt x="13412" y="9042"/>
                </a:lnTo>
                <a:lnTo>
                  <a:pt x="13415" y="9046"/>
                </a:lnTo>
                <a:lnTo>
                  <a:pt x="13418" y="9051"/>
                </a:lnTo>
                <a:lnTo>
                  <a:pt x="13423" y="9054"/>
                </a:lnTo>
                <a:lnTo>
                  <a:pt x="13427" y="9056"/>
                </a:lnTo>
                <a:lnTo>
                  <a:pt x="13417" y="9057"/>
                </a:lnTo>
                <a:lnTo>
                  <a:pt x="13409" y="9057"/>
                </a:lnTo>
                <a:lnTo>
                  <a:pt x="13402" y="9057"/>
                </a:lnTo>
                <a:lnTo>
                  <a:pt x="13395" y="9055"/>
                </a:lnTo>
                <a:lnTo>
                  <a:pt x="13384" y="9051"/>
                </a:lnTo>
                <a:lnTo>
                  <a:pt x="13373" y="9044"/>
                </a:lnTo>
                <a:lnTo>
                  <a:pt x="13364" y="9037"/>
                </a:lnTo>
                <a:lnTo>
                  <a:pt x="13354" y="9031"/>
                </a:lnTo>
                <a:lnTo>
                  <a:pt x="13348" y="9028"/>
                </a:lnTo>
                <a:lnTo>
                  <a:pt x="13343" y="9025"/>
                </a:lnTo>
                <a:lnTo>
                  <a:pt x="13336" y="9024"/>
                </a:lnTo>
                <a:lnTo>
                  <a:pt x="13328" y="9023"/>
                </a:lnTo>
                <a:lnTo>
                  <a:pt x="13330" y="9037"/>
                </a:lnTo>
                <a:lnTo>
                  <a:pt x="13329" y="9050"/>
                </a:lnTo>
                <a:lnTo>
                  <a:pt x="13328" y="9060"/>
                </a:lnTo>
                <a:lnTo>
                  <a:pt x="13325" y="9070"/>
                </a:lnTo>
                <a:lnTo>
                  <a:pt x="13321" y="9078"/>
                </a:lnTo>
                <a:lnTo>
                  <a:pt x="13317" y="9085"/>
                </a:lnTo>
                <a:lnTo>
                  <a:pt x="13311" y="9093"/>
                </a:lnTo>
                <a:lnTo>
                  <a:pt x="13307" y="9100"/>
                </a:lnTo>
                <a:lnTo>
                  <a:pt x="13302" y="9107"/>
                </a:lnTo>
                <a:lnTo>
                  <a:pt x="13298" y="9116"/>
                </a:lnTo>
                <a:lnTo>
                  <a:pt x="13294" y="9124"/>
                </a:lnTo>
                <a:lnTo>
                  <a:pt x="13292" y="9133"/>
                </a:lnTo>
                <a:lnTo>
                  <a:pt x="13289" y="9144"/>
                </a:lnTo>
                <a:lnTo>
                  <a:pt x="13289" y="9157"/>
                </a:lnTo>
                <a:lnTo>
                  <a:pt x="13292" y="9171"/>
                </a:lnTo>
                <a:lnTo>
                  <a:pt x="13296" y="9187"/>
                </a:lnTo>
                <a:lnTo>
                  <a:pt x="13314" y="9183"/>
                </a:lnTo>
                <a:lnTo>
                  <a:pt x="13330" y="9182"/>
                </a:lnTo>
                <a:lnTo>
                  <a:pt x="13344" y="9182"/>
                </a:lnTo>
                <a:lnTo>
                  <a:pt x="13357" y="9184"/>
                </a:lnTo>
                <a:lnTo>
                  <a:pt x="13367" y="9187"/>
                </a:lnTo>
                <a:lnTo>
                  <a:pt x="13377" y="9192"/>
                </a:lnTo>
                <a:lnTo>
                  <a:pt x="13386" y="9197"/>
                </a:lnTo>
                <a:lnTo>
                  <a:pt x="13393" y="9204"/>
                </a:lnTo>
                <a:lnTo>
                  <a:pt x="13408" y="9218"/>
                </a:lnTo>
                <a:lnTo>
                  <a:pt x="13423" y="9233"/>
                </a:lnTo>
                <a:lnTo>
                  <a:pt x="13430" y="9239"/>
                </a:lnTo>
                <a:lnTo>
                  <a:pt x="13438" y="9245"/>
                </a:lnTo>
                <a:lnTo>
                  <a:pt x="13449" y="9250"/>
                </a:lnTo>
                <a:lnTo>
                  <a:pt x="13459" y="9253"/>
                </a:lnTo>
                <a:lnTo>
                  <a:pt x="13459" y="9236"/>
                </a:lnTo>
                <a:lnTo>
                  <a:pt x="13459" y="9221"/>
                </a:lnTo>
                <a:lnTo>
                  <a:pt x="13459" y="9204"/>
                </a:lnTo>
                <a:lnTo>
                  <a:pt x="13459" y="9187"/>
                </a:lnTo>
                <a:lnTo>
                  <a:pt x="13453" y="9182"/>
                </a:lnTo>
                <a:lnTo>
                  <a:pt x="13446" y="9176"/>
                </a:lnTo>
                <a:lnTo>
                  <a:pt x="13437" y="9172"/>
                </a:lnTo>
                <a:lnTo>
                  <a:pt x="13428" y="9169"/>
                </a:lnTo>
                <a:lnTo>
                  <a:pt x="13409" y="9164"/>
                </a:lnTo>
                <a:lnTo>
                  <a:pt x="13390" y="9158"/>
                </a:lnTo>
                <a:lnTo>
                  <a:pt x="13382" y="9154"/>
                </a:lnTo>
                <a:lnTo>
                  <a:pt x="13374" y="9149"/>
                </a:lnTo>
                <a:lnTo>
                  <a:pt x="13368" y="9144"/>
                </a:lnTo>
                <a:lnTo>
                  <a:pt x="13363" y="9137"/>
                </a:lnTo>
                <a:lnTo>
                  <a:pt x="13361" y="9132"/>
                </a:lnTo>
                <a:lnTo>
                  <a:pt x="13360" y="9127"/>
                </a:lnTo>
                <a:lnTo>
                  <a:pt x="13359" y="9123"/>
                </a:lnTo>
                <a:lnTo>
                  <a:pt x="13358" y="9117"/>
                </a:lnTo>
                <a:lnTo>
                  <a:pt x="13359" y="9104"/>
                </a:lnTo>
                <a:lnTo>
                  <a:pt x="13361" y="9088"/>
                </a:lnTo>
                <a:lnTo>
                  <a:pt x="13378" y="9098"/>
                </a:lnTo>
                <a:lnTo>
                  <a:pt x="13392" y="9104"/>
                </a:lnTo>
                <a:lnTo>
                  <a:pt x="13406" y="9109"/>
                </a:lnTo>
                <a:lnTo>
                  <a:pt x="13418" y="9113"/>
                </a:lnTo>
                <a:lnTo>
                  <a:pt x="13431" y="9115"/>
                </a:lnTo>
                <a:lnTo>
                  <a:pt x="13442" y="9115"/>
                </a:lnTo>
                <a:lnTo>
                  <a:pt x="13451" y="9114"/>
                </a:lnTo>
                <a:lnTo>
                  <a:pt x="13460" y="9111"/>
                </a:lnTo>
                <a:lnTo>
                  <a:pt x="13469" y="9108"/>
                </a:lnTo>
                <a:lnTo>
                  <a:pt x="13476" y="9104"/>
                </a:lnTo>
                <a:lnTo>
                  <a:pt x="13482" y="9098"/>
                </a:lnTo>
                <a:lnTo>
                  <a:pt x="13488" y="9092"/>
                </a:lnTo>
                <a:lnTo>
                  <a:pt x="13493" y="9084"/>
                </a:lnTo>
                <a:lnTo>
                  <a:pt x="13498" y="9076"/>
                </a:lnTo>
                <a:lnTo>
                  <a:pt x="13502" y="9067"/>
                </a:lnTo>
                <a:lnTo>
                  <a:pt x="13506" y="9058"/>
                </a:lnTo>
                <a:lnTo>
                  <a:pt x="13511" y="9038"/>
                </a:lnTo>
                <a:lnTo>
                  <a:pt x="13515" y="9016"/>
                </a:lnTo>
                <a:lnTo>
                  <a:pt x="13517" y="8993"/>
                </a:lnTo>
                <a:lnTo>
                  <a:pt x="13519" y="8971"/>
                </a:lnTo>
                <a:lnTo>
                  <a:pt x="13522" y="8928"/>
                </a:lnTo>
                <a:lnTo>
                  <a:pt x="13525" y="8892"/>
                </a:lnTo>
                <a:lnTo>
                  <a:pt x="13520" y="8887"/>
                </a:lnTo>
                <a:lnTo>
                  <a:pt x="13514" y="8883"/>
                </a:lnTo>
                <a:lnTo>
                  <a:pt x="13507" y="8880"/>
                </a:lnTo>
                <a:lnTo>
                  <a:pt x="13500" y="8877"/>
                </a:lnTo>
                <a:lnTo>
                  <a:pt x="13485" y="8871"/>
                </a:lnTo>
                <a:lnTo>
                  <a:pt x="13469" y="8866"/>
                </a:lnTo>
                <a:lnTo>
                  <a:pt x="13461" y="8863"/>
                </a:lnTo>
                <a:lnTo>
                  <a:pt x="13455" y="8860"/>
                </a:lnTo>
                <a:lnTo>
                  <a:pt x="13448" y="8857"/>
                </a:lnTo>
                <a:lnTo>
                  <a:pt x="13442" y="8852"/>
                </a:lnTo>
                <a:lnTo>
                  <a:pt x="13436" y="8847"/>
                </a:lnTo>
                <a:lnTo>
                  <a:pt x="13432" y="8842"/>
                </a:lnTo>
                <a:lnTo>
                  <a:pt x="13429" y="8835"/>
                </a:lnTo>
                <a:lnTo>
                  <a:pt x="13427" y="8826"/>
                </a:lnTo>
                <a:lnTo>
                  <a:pt x="13450" y="8817"/>
                </a:lnTo>
                <a:lnTo>
                  <a:pt x="13473" y="8805"/>
                </a:lnTo>
                <a:lnTo>
                  <a:pt x="13495" y="8794"/>
                </a:lnTo>
                <a:lnTo>
                  <a:pt x="13516" y="8781"/>
                </a:lnTo>
                <a:lnTo>
                  <a:pt x="13536" y="8768"/>
                </a:lnTo>
                <a:lnTo>
                  <a:pt x="13554" y="8754"/>
                </a:lnTo>
                <a:lnTo>
                  <a:pt x="13562" y="8747"/>
                </a:lnTo>
                <a:lnTo>
                  <a:pt x="13571" y="8738"/>
                </a:lnTo>
                <a:lnTo>
                  <a:pt x="13577" y="8731"/>
                </a:lnTo>
                <a:lnTo>
                  <a:pt x="13584" y="8722"/>
                </a:lnTo>
                <a:lnTo>
                  <a:pt x="13589" y="8714"/>
                </a:lnTo>
                <a:lnTo>
                  <a:pt x="13595" y="8706"/>
                </a:lnTo>
                <a:lnTo>
                  <a:pt x="13599" y="8697"/>
                </a:lnTo>
                <a:lnTo>
                  <a:pt x="13602" y="8688"/>
                </a:lnTo>
                <a:lnTo>
                  <a:pt x="13604" y="8679"/>
                </a:lnTo>
                <a:lnTo>
                  <a:pt x="13606" y="8670"/>
                </a:lnTo>
                <a:lnTo>
                  <a:pt x="13606" y="8660"/>
                </a:lnTo>
                <a:lnTo>
                  <a:pt x="13606" y="8650"/>
                </a:lnTo>
                <a:lnTo>
                  <a:pt x="13604" y="8641"/>
                </a:lnTo>
                <a:lnTo>
                  <a:pt x="13601" y="8630"/>
                </a:lnTo>
                <a:lnTo>
                  <a:pt x="13598" y="8620"/>
                </a:lnTo>
                <a:lnTo>
                  <a:pt x="13593" y="8609"/>
                </a:lnTo>
                <a:lnTo>
                  <a:pt x="13585" y="8598"/>
                </a:lnTo>
                <a:lnTo>
                  <a:pt x="13578" y="8587"/>
                </a:lnTo>
                <a:lnTo>
                  <a:pt x="13569" y="8576"/>
                </a:lnTo>
                <a:lnTo>
                  <a:pt x="13558" y="8564"/>
                </a:lnTo>
                <a:lnTo>
                  <a:pt x="13592" y="8564"/>
                </a:lnTo>
                <a:lnTo>
                  <a:pt x="13627" y="8563"/>
                </a:lnTo>
                <a:lnTo>
                  <a:pt x="13644" y="8563"/>
                </a:lnTo>
                <a:lnTo>
                  <a:pt x="13661" y="8563"/>
                </a:lnTo>
                <a:lnTo>
                  <a:pt x="13676" y="8564"/>
                </a:lnTo>
                <a:lnTo>
                  <a:pt x="13688" y="8566"/>
                </a:lnTo>
                <a:lnTo>
                  <a:pt x="13700" y="8568"/>
                </a:lnTo>
                <a:lnTo>
                  <a:pt x="13709" y="8573"/>
                </a:lnTo>
                <a:lnTo>
                  <a:pt x="13712" y="8575"/>
                </a:lnTo>
                <a:lnTo>
                  <a:pt x="13714" y="8578"/>
                </a:lnTo>
                <a:lnTo>
                  <a:pt x="13716" y="8581"/>
                </a:lnTo>
                <a:lnTo>
                  <a:pt x="13717" y="8584"/>
                </a:lnTo>
                <a:lnTo>
                  <a:pt x="13717" y="8588"/>
                </a:lnTo>
                <a:lnTo>
                  <a:pt x="13716" y="8592"/>
                </a:lnTo>
                <a:lnTo>
                  <a:pt x="13715" y="8598"/>
                </a:lnTo>
                <a:lnTo>
                  <a:pt x="13712" y="8603"/>
                </a:lnTo>
                <a:lnTo>
                  <a:pt x="13708" y="8609"/>
                </a:lnTo>
                <a:lnTo>
                  <a:pt x="13703" y="8616"/>
                </a:lnTo>
                <a:lnTo>
                  <a:pt x="13697" y="8622"/>
                </a:lnTo>
                <a:lnTo>
                  <a:pt x="13689" y="8630"/>
                </a:lnTo>
                <a:lnTo>
                  <a:pt x="13714" y="8633"/>
                </a:lnTo>
                <a:lnTo>
                  <a:pt x="13735" y="8633"/>
                </a:lnTo>
                <a:lnTo>
                  <a:pt x="13744" y="8633"/>
                </a:lnTo>
                <a:lnTo>
                  <a:pt x="13751" y="8632"/>
                </a:lnTo>
                <a:lnTo>
                  <a:pt x="13757" y="8631"/>
                </a:lnTo>
                <a:lnTo>
                  <a:pt x="13764" y="8629"/>
                </a:lnTo>
                <a:lnTo>
                  <a:pt x="13768" y="8627"/>
                </a:lnTo>
                <a:lnTo>
                  <a:pt x="13772" y="8625"/>
                </a:lnTo>
                <a:lnTo>
                  <a:pt x="13775" y="8622"/>
                </a:lnTo>
                <a:lnTo>
                  <a:pt x="13777" y="8619"/>
                </a:lnTo>
                <a:lnTo>
                  <a:pt x="13779" y="8614"/>
                </a:lnTo>
                <a:lnTo>
                  <a:pt x="13780" y="8610"/>
                </a:lnTo>
                <a:lnTo>
                  <a:pt x="13782" y="8606"/>
                </a:lnTo>
                <a:lnTo>
                  <a:pt x="13782" y="8601"/>
                </a:lnTo>
                <a:lnTo>
                  <a:pt x="13780" y="8591"/>
                </a:lnTo>
                <a:lnTo>
                  <a:pt x="13777" y="8580"/>
                </a:lnTo>
                <a:lnTo>
                  <a:pt x="13774" y="8567"/>
                </a:lnTo>
                <a:lnTo>
                  <a:pt x="13770" y="8555"/>
                </a:lnTo>
                <a:lnTo>
                  <a:pt x="13765" y="8541"/>
                </a:lnTo>
                <a:lnTo>
                  <a:pt x="13761" y="8527"/>
                </a:lnTo>
                <a:lnTo>
                  <a:pt x="13757" y="8513"/>
                </a:lnTo>
                <a:lnTo>
                  <a:pt x="13755" y="8499"/>
                </a:lnTo>
                <a:lnTo>
                  <a:pt x="13766" y="8495"/>
                </a:lnTo>
                <a:lnTo>
                  <a:pt x="13775" y="8493"/>
                </a:lnTo>
                <a:lnTo>
                  <a:pt x="13784" y="8491"/>
                </a:lnTo>
                <a:lnTo>
                  <a:pt x="13791" y="8491"/>
                </a:lnTo>
                <a:lnTo>
                  <a:pt x="13797" y="8492"/>
                </a:lnTo>
                <a:lnTo>
                  <a:pt x="13802" y="8494"/>
                </a:lnTo>
                <a:lnTo>
                  <a:pt x="13807" y="8497"/>
                </a:lnTo>
                <a:lnTo>
                  <a:pt x="13811" y="8500"/>
                </a:lnTo>
                <a:lnTo>
                  <a:pt x="13813" y="8505"/>
                </a:lnTo>
                <a:lnTo>
                  <a:pt x="13815" y="8510"/>
                </a:lnTo>
                <a:lnTo>
                  <a:pt x="13817" y="8516"/>
                </a:lnTo>
                <a:lnTo>
                  <a:pt x="13818" y="8521"/>
                </a:lnTo>
                <a:lnTo>
                  <a:pt x="13819" y="8535"/>
                </a:lnTo>
                <a:lnTo>
                  <a:pt x="13820" y="8548"/>
                </a:lnTo>
                <a:lnTo>
                  <a:pt x="13821" y="8562"/>
                </a:lnTo>
                <a:lnTo>
                  <a:pt x="13822" y="8575"/>
                </a:lnTo>
                <a:lnTo>
                  <a:pt x="13823" y="8581"/>
                </a:lnTo>
                <a:lnTo>
                  <a:pt x="13826" y="8586"/>
                </a:lnTo>
                <a:lnTo>
                  <a:pt x="13828" y="8591"/>
                </a:lnTo>
                <a:lnTo>
                  <a:pt x="13831" y="8596"/>
                </a:lnTo>
                <a:lnTo>
                  <a:pt x="13834" y="8599"/>
                </a:lnTo>
                <a:lnTo>
                  <a:pt x="13838" y="8602"/>
                </a:lnTo>
                <a:lnTo>
                  <a:pt x="13843" y="8604"/>
                </a:lnTo>
                <a:lnTo>
                  <a:pt x="13850" y="8605"/>
                </a:lnTo>
                <a:lnTo>
                  <a:pt x="13857" y="8605"/>
                </a:lnTo>
                <a:lnTo>
                  <a:pt x="13865" y="8603"/>
                </a:lnTo>
                <a:lnTo>
                  <a:pt x="13875" y="8601"/>
                </a:lnTo>
                <a:lnTo>
                  <a:pt x="13886" y="8597"/>
                </a:lnTo>
                <a:lnTo>
                  <a:pt x="13890" y="8589"/>
                </a:lnTo>
                <a:lnTo>
                  <a:pt x="13894" y="8584"/>
                </a:lnTo>
                <a:lnTo>
                  <a:pt x="13897" y="8580"/>
                </a:lnTo>
                <a:lnTo>
                  <a:pt x="13900" y="8578"/>
                </a:lnTo>
                <a:lnTo>
                  <a:pt x="13903" y="8577"/>
                </a:lnTo>
                <a:lnTo>
                  <a:pt x="13905" y="8577"/>
                </a:lnTo>
                <a:lnTo>
                  <a:pt x="13907" y="8579"/>
                </a:lnTo>
                <a:lnTo>
                  <a:pt x="13908" y="8581"/>
                </a:lnTo>
                <a:lnTo>
                  <a:pt x="13910" y="8583"/>
                </a:lnTo>
                <a:lnTo>
                  <a:pt x="13908" y="8586"/>
                </a:lnTo>
                <a:lnTo>
                  <a:pt x="13907" y="8589"/>
                </a:lnTo>
                <a:lnTo>
                  <a:pt x="13905" y="8591"/>
                </a:lnTo>
                <a:lnTo>
                  <a:pt x="13902" y="8595"/>
                </a:lnTo>
                <a:lnTo>
                  <a:pt x="13898" y="8596"/>
                </a:lnTo>
                <a:lnTo>
                  <a:pt x="13893" y="8597"/>
                </a:lnTo>
                <a:lnTo>
                  <a:pt x="13886" y="8597"/>
                </a:lnTo>
                <a:lnTo>
                  <a:pt x="13896" y="8608"/>
                </a:lnTo>
                <a:lnTo>
                  <a:pt x="13906" y="8618"/>
                </a:lnTo>
                <a:lnTo>
                  <a:pt x="13918" y="8627"/>
                </a:lnTo>
                <a:lnTo>
                  <a:pt x="13929" y="8635"/>
                </a:lnTo>
                <a:lnTo>
                  <a:pt x="13943" y="8643"/>
                </a:lnTo>
                <a:lnTo>
                  <a:pt x="13956" y="8650"/>
                </a:lnTo>
                <a:lnTo>
                  <a:pt x="13970" y="8656"/>
                </a:lnTo>
                <a:lnTo>
                  <a:pt x="13984" y="8663"/>
                </a:lnTo>
                <a:lnTo>
                  <a:pt x="13984" y="8639"/>
                </a:lnTo>
                <a:lnTo>
                  <a:pt x="13984" y="8613"/>
                </a:lnTo>
                <a:lnTo>
                  <a:pt x="13984" y="8589"/>
                </a:lnTo>
                <a:lnTo>
                  <a:pt x="13984" y="8564"/>
                </a:lnTo>
                <a:lnTo>
                  <a:pt x="14001" y="8565"/>
                </a:lnTo>
                <a:lnTo>
                  <a:pt x="14017" y="8567"/>
                </a:lnTo>
                <a:lnTo>
                  <a:pt x="14031" y="8569"/>
                </a:lnTo>
                <a:lnTo>
                  <a:pt x="14046" y="8574"/>
                </a:lnTo>
                <a:lnTo>
                  <a:pt x="14060" y="8578"/>
                </a:lnTo>
                <a:lnTo>
                  <a:pt x="14073" y="8582"/>
                </a:lnTo>
                <a:lnTo>
                  <a:pt x="14087" y="8587"/>
                </a:lnTo>
                <a:lnTo>
                  <a:pt x="14100" y="8594"/>
                </a:lnTo>
                <a:lnTo>
                  <a:pt x="14150" y="8618"/>
                </a:lnTo>
                <a:lnTo>
                  <a:pt x="14198" y="8641"/>
                </a:lnTo>
                <a:lnTo>
                  <a:pt x="14210" y="8646"/>
                </a:lnTo>
                <a:lnTo>
                  <a:pt x="14221" y="8650"/>
                </a:lnTo>
                <a:lnTo>
                  <a:pt x="14234" y="8653"/>
                </a:lnTo>
                <a:lnTo>
                  <a:pt x="14245" y="8656"/>
                </a:lnTo>
                <a:lnTo>
                  <a:pt x="14258" y="8659"/>
                </a:lnTo>
                <a:lnTo>
                  <a:pt x="14269" y="8660"/>
                </a:lnTo>
                <a:lnTo>
                  <a:pt x="14282" y="8660"/>
                </a:lnTo>
                <a:lnTo>
                  <a:pt x="14296" y="8659"/>
                </a:lnTo>
                <a:lnTo>
                  <a:pt x="14308" y="8656"/>
                </a:lnTo>
                <a:lnTo>
                  <a:pt x="14322" y="8652"/>
                </a:lnTo>
                <a:lnTo>
                  <a:pt x="14335" y="8647"/>
                </a:lnTo>
                <a:lnTo>
                  <a:pt x="14350" y="8641"/>
                </a:lnTo>
                <a:lnTo>
                  <a:pt x="14364" y="8632"/>
                </a:lnTo>
                <a:lnTo>
                  <a:pt x="14380" y="8623"/>
                </a:lnTo>
                <a:lnTo>
                  <a:pt x="14395" y="8610"/>
                </a:lnTo>
                <a:lnTo>
                  <a:pt x="14411" y="8597"/>
                </a:lnTo>
                <a:lnTo>
                  <a:pt x="14408" y="8588"/>
                </a:lnTo>
                <a:lnTo>
                  <a:pt x="14404" y="8580"/>
                </a:lnTo>
                <a:lnTo>
                  <a:pt x="14397" y="8574"/>
                </a:lnTo>
                <a:lnTo>
                  <a:pt x="14392" y="8566"/>
                </a:lnTo>
                <a:lnTo>
                  <a:pt x="14387" y="8560"/>
                </a:lnTo>
                <a:lnTo>
                  <a:pt x="14383" y="8552"/>
                </a:lnTo>
                <a:lnTo>
                  <a:pt x="14381" y="8547"/>
                </a:lnTo>
                <a:lnTo>
                  <a:pt x="14380" y="8543"/>
                </a:lnTo>
                <a:lnTo>
                  <a:pt x="14379" y="8538"/>
                </a:lnTo>
                <a:lnTo>
                  <a:pt x="14379" y="8532"/>
                </a:lnTo>
                <a:lnTo>
                  <a:pt x="14354" y="8531"/>
                </a:lnTo>
                <a:lnTo>
                  <a:pt x="14334" y="8531"/>
                </a:lnTo>
                <a:lnTo>
                  <a:pt x="14317" y="8531"/>
                </a:lnTo>
                <a:lnTo>
                  <a:pt x="14301" y="8531"/>
                </a:lnTo>
                <a:lnTo>
                  <a:pt x="14288" y="8533"/>
                </a:lnTo>
                <a:lnTo>
                  <a:pt x="14278" y="8534"/>
                </a:lnTo>
                <a:lnTo>
                  <a:pt x="14270" y="8537"/>
                </a:lnTo>
                <a:lnTo>
                  <a:pt x="14265" y="8540"/>
                </a:lnTo>
                <a:lnTo>
                  <a:pt x="14264" y="8542"/>
                </a:lnTo>
                <a:lnTo>
                  <a:pt x="14263" y="8544"/>
                </a:lnTo>
                <a:lnTo>
                  <a:pt x="14263" y="8546"/>
                </a:lnTo>
                <a:lnTo>
                  <a:pt x="14263" y="8549"/>
                </a:lnTo>
                <a:lnTo>
                  <a:pt x="14265" y="8555"/>
                </a:lnTo>
                <a:lnTo>
                  <a:pt x="14270" y="8562"/>
                </a:lnTo>
                <a:lnTo>
                  <a:pt x="14277" y="8569"/>
                </a:lnTo>
                <a:lnTo>
                  <a:pt x="14286" y="8578"/>
                </a:lnTo>
                <a:lnTo>
                  <a:pt x="14299" y="8587"/>
                </a:lnTo>
                <a:lnTo>
                  <a:pt x="14312" y="8597"/>
                </a:lnTo>
                <a:lnTo>
                  <a:pt x="14288" y="8597"/>
                </a:lnTo>
                <a:lnTo>
                  <a:pt x="14263" y="8597"/>
                </a:lnTo>
                <a:lnTo>
                  <a:pt x="14239" y="8597"/>
                </a:lnTo>
                <a:lnTo>
                  <a:pt x="14214" y="8597"/>
                </a:lnTo>
                <a:lnTo>
                  <a:pt x="14211" y="8584"/>
                </a:lnTo>
                <a:lnTo>
                  <a:pt x="14207" y="8571"/>
                </a:lnTo>
                <a:lnTo>
                  <a:pt x="14206" y="8560"/>
                </a:lnTo>
                <a:lnTo>
                  <a:pt x="14206" y="8549"/>
                </a:lnTo>
                <a:lnTo>
                  <a:pt x="14207" y="8539"/>
                </a:lnTo>
                <a:lnTo>
                  <a:pt x="14210" y="8528"/>
                </a:lnTo>
                <a:lnTo>
                  <a:pt x="14213" y="8520"/>
                </a:lnTo>
                <a:lnTo>
                  <a:pt x="14217" y="8512"/>
                </a:lnTo>
                <a:lnTo>
                  <a:pt x="14221" y="8503"/>
                </a:lnTo>
                <a:lnTo>
                  <a:pt x="14227" y="8497"/>
                </a:lnTo>
                <a:lnTo>
                  <a:pt x="14234" y="8491"/>
                </a:lnTo>
                <a:lnTo>
                  <a:pt x="14240" y="8484"/>
                </a:lnTo>
                <a:lnTo>
                  <a:pt x="14247" y="8480"/>
                </a:lnTo>
                <a:lnTo>
                  <a:pt x="14256" y="8476"/>
                </a:lnTo>
                <a:lnTo>
                  <a:pt x="14264" y="8472"/>
                </a:lnTo>
                <a:lnTo>
                  <a:pt x="14273" y="8470"/>
                </a:lnTo>
                <a:lnTo>
                  <a:pt x="14281" y="8468"/>
                </a:lnTo>
                <a:lnTo>
                  <a:pt x="14289" y="8467"/>
                </a:lnTo>
                <a:lnTo>
                  <a:pt x="14298" y="8466"/>
                </a:lnTo>
                <a:lnTo>
                  <a:pt x="14307" y="8466"/>
                </a:lnTo>
                <a:lnTo>
                  <a:pt x="14316" y="8467"/>
                </a:lnTo>
                <a:lnTo>
                  <a:pt x="14324" y="8469"/>
                </a:lnTo>
                <a:lnTo>
                  <a:pt x="14332" y="8472"/>
                </a:lnTo>
                <a:lnTo>
                  <a:pt x="14340" y="8475"/>
                </a:lnTo>
                <a:lnTo>
                  <a:pt x="14347" y="8479"/>
                </a:lnTo>
                <a:lnTo>
                  <a:pt x="14353" y="8484"/>
                </a:lnTo>
                <a:lnTo>
                  <a:pt x="14360" y="8490"/>
                </a:lnTo>
                <a:lnTo>
                  <a:pt x="14365" y="8497"/>
                </a:lnTo>
                <a:lnTo>
                  <a:pt x="14370" y="8504"/>
                </a:lnTo>
                <a:lnTo>
                  <a:pt x="14373" y="8513"/>
                </a:lnTo>
                <a:lnTo>
                  <a:pt x="14376" y="8521"/>
                </a:lnTo>
                <a:lnTo>
                  <a:pt x="14379" y="8532"/>
                </a:lnTo>
                <a:lnTo>
                  <a:pt x="14392" y="8533"/>
                </a:lnTo>
                <a:lnTo>
                  <a:pt x="14404" y="8533"/>
                </a:lnTo>
                <a:lnTo>
                  <a:pt x="14415" y="8533"/>
                </a:lnTo>
                <a:lnTo>
                  <a:pt x="14425" y="8532"/>
                </a:lnTo>
                <a:lnTo>
                  <a:pt x="14432" y="8530"/>
                </a:lnTo>
                <a:lnTo>
                  <a:pt x="14439" y="8527"/>
                </a:lnTo>
                <a:lnTo>
                  <a:pt x="14446" y="8525"/>
                </a:lnTo>
                <a:lnTo>
                  <a:pt x="14451" y="8522"/>
                </a:lnTo>
                <a:lnTo>
                  <a:pt x="14455" y="8519"/>
                </a:lnTo>
                <a:lnTo>
                  <a:pt x="14458" y="8515"/>
                </a:lnTo>
                <a:lnTo>
                  <a:pt x="14461" y="8511"/>
                </a:lnTo>
                <a:lnTo>
                  <a:pt x="14463" y="8506"/>
                </a:lnTo>
                <a:lnTo>
                  <a:pt x="14467" y="8497"/>
                </a:lnTo>
                <a:lnTo>
                  <a:pt x="14470" y="8487"/>
                </a:lnTo>
                <a:lnTo>
                  <a:pt x="14472" y="8475"/>
                </a:lnTo>
                <a:lnTo>
                  <a:pt x="14474" y="8463"/>
                </a:lnTo>
                <a:lnTo>
                  <a:pt x="14478" y="8452"/>
                </a:lnTo>
                <a:lnTo>
                  <a:pt x="14483" y="8440"/>
                </a:lnTo>
                <a:lnTo>
                  <a:pt x="14488" y="8434"/>
                </a:lnTo>
                <a:lnTo>
                  <a:pt x="14492" y="8429"/>
                </a:lnTo>
                <a:lnTo>
                  <a:pt x="14497" y="8424"/>
                </a:lnTo>
                <a:lnTo>
                  <a:pt x="14504" y="8418"/>
                </a:lnTo>
                <a:lnTo>
                  <a:pt x="14512" y="8413"/>
                </a:lnTo>
                <a:lnTo>
                  <a:pt x="14520" y="8409"/>
                </a:lnTo>
                <a:lnTo>
                  <a:pt x="14531" y="8405"/>
                </a:lnTo>
                <a:lnTo>
                  <a:pt x="14542" y="8401"/>
                </a:lnTo>
                <a:lnTo>
                  <a:pt x="14523" y="8368"/>
                </a:lnTo>
                <a:lnTo>
                  <a:pt x="14504" y="8340"/>
                </a:lnTo>
                <a:lnTo>
                  <a:pt x="14496" y="8327"/>
                </a:lnTo>
                <a:lnTo>
                  <a:pt x="14489" y="8316"/>
                </a:lnTo>
                <a:lnTo>
                  <a:pt x="14481" y="8303"/>
                </a:lnTo>
                <a:lnTo>
                  <a:pt x="14475" y="8292"/>
                </a:lnTo>
                <a:lnTo>
                  <a:pt x="14470" y="8279"/>
                </a:lnTo>
                <a:lnTo>
                  <a:pt x="14467" y="8266"/>
                </a:lnTo>
                <a:lnTo>
                  <a:pt x="14463" y="8253"/>
                </a:lnTo>
                <a:lnTo>
                  <a:pt x="14462" y="8239"/>
                </a:lnTo>
                <a:lnTo>
                  <a:pt x="14463" y="8224"/>
                </a:lnTo>
                <a:lnTo>
                  <a:pt x="14466" y="8208"/>
                </a:lnTo>
                <a:lnTo>
                  <a:pt x="14470" y="8190"/>
                </a:lnTo>
                <a:lnTo>
                  <a:pt x="14476" y="8171"/>
                </a:lnTo>
                <a:lnTo>
                  <a:pt x="14459" y="8172"/>
                </a:lnTo>
                <a:lnTo>
                  <a:pt x="14445" y="8173"/>
                </a:lnTo>
                <a:lnTo>
                  <a:pt x="14431" y="8173"/>
                </a:lnTo>
                <a:lnTo>
                  <a:pt x="14419" y="8173"/>
                </a:lnTo>
                <a:lnTo>
                  <a:pt x="14410" y="8171"/>
                </a:lnTo>
                <a:lnTo>
                  <a:pt x="14402" y="8170"/>
                </a:lnTo>
                <a:lnTo>
                  <a:pt x="14395" y="8167"/>
                </a:lnTo>
                <a:lnTo>
                  <a:pt x="14390" y="8164"/>
                </a:lnTo>
                <a:lnTo>
                  <a:pt x="14387" y="8159"/>
                </a:lnTo>
                <a:lnTo>
                  <a:pt x="14386" y="8154"/>
                </a:lnTo>
                <a:lnTo>
                  <a:pt x="14386" y="8148"/>
                </a:lnTo>
                <a:lnTo>
                  <a:pt x="14388" y="8142"/>
                </a:lnTo>
                <a:lnTo>
                  <a:pt x="14391" y="8133"/>
                </a:lnTo>
                <a:lnTo>
                  <a:pt x="14396" y="8125"/>
                </a:lnTo>
                <a:lnTo>
                  <a:pt x="14403" y="8115"/>
                </a:lnTo>
                <a:lnTo>
                  <a:pt x="14411" y="8105"/>
                </a:lnTo>
                <a:lnTo>
                  <a:pt x="14398" y="8108"/>
                </a:lnTo>
                <a:lnTo>
                  <a:pt x="14388" y="8109"/>
                </a:lnTo>
                <a:lnTo>
                  <a:pt x="14380" y="8110"/>
                </a:lnTo>
                <a:lnTo>
                  <a:pt x="14371" y="8110"/>
                </a:lnTo>
                <a:lnTo>
                  <a:pt x="14365" y="8110"/>
                </a:lnTo>
                <a:lnTo>
                  <a:pt x="14360" y="8109"/>
                </a:lnTo>
                <a:lnTo>
                  <a:pt x="14355" y="8107"/>
                </a:lnTo>
                <a:lnTo>
                  <a:pt x="14352" y="8105"/>
                </a:lnTo>
                <a:lnTo>
                  <a:pt x="14350" y="8102"/>
                </a:lnTo>
                <a:lnTo>
                  <a:pt x="14349" y="8100"/>
                </a:lnTo>
                <a:lnTo>
                  <a:pt x="14349" y="8097"/>
                </a:lnTo>
                <a:lnTo>
                  <a:pt x="14349" y="8093"/>
                </a:lnTo>
                <a:lnTo>
                  <a:pt x="14352" y="8087"/>
                </a:lnTo>
                <a:lnTo>
                  <a:pt x="14358" y="8081"/>
                </a:lnTo>
                <a:lnTo>
                  <a:pt x="14364" y="8074"/>
                </a:lnTo>
                <a:lnTo>
                  <a:pt x="14372" y="8070"/>
                </a:lnTo>
                <a:lnTo>
                  <a:pt x="14376" y="8069"/>
                </a:lnTo>
                <a:lnTo>
                  <a:pt x="14381" y="8068"/>
                </a:lnTo>
                <a:lnTo>
                  <a:pt x="14385" y="8068"/>
                </a:lnTo>
                <a:lnTo>
                  <a:pt x="14389" y="8068"/>
                </a:lnTo>
                <a:lnTo>
                  <a:pt x="14393" y="8069"/>
                </a:lnTo>
                <a:lnTo>
                  <a:pt x="14396" y="8071"/>
                </a:lnTo>
                <a:lnTo>
                  <a:pt x="14401" y="8074"/>
                </a:lnTo>
                <a:lnTo>
                  <a:pt x="14404" y="8079"/>
                </a:lnTo>
                <a:lnTo>
                  <a:pt x="14406" y="8084"/>
                </a:lnTo>
                <a:lnTo>
                  <a:pt x="14408" y="8089"/>
                </a:lnTo>
                <a:lnTo>
                  <a:pt x="14410" y="8097"/>
                </a:lnTo>
                <a:lnTo>
                  <a:pt x="14411" y="8105"/>
                </a:lnTo>
                <a:lnTo>
                  <a:pt x="14429" y="8100"/>
                </a:lnTo>
                <a:lnTo>
                  <a:pt x="14445" y="8097"/>
                </a:lnTo>
                <a:lnTo>
                  <a:pt x="14451" y="8097"/>
                </a:lnTo>
                <a:lnTo>
                  <a:pt x="14457" y="8097"/>
                </a:lnTo>
                <a:lnTo>
                  <a:pt x="14462" y="8097"/>
                </a:lnTo>
                <a:lnTo>
                  <a:pt x="14468" y="8098"/>
                </a:lnTo>
                <a:lnTo>
                  <a:pt x="14477" y="8101"/>
                </a:lnTo>
                <a:lnTo>
                  <a:pt x="14484" y="8106"/>
                </a:lnTo>
                <a:lnTo>
                  <a:pt x="14491" y="8112"/>
                </a:lnTo>
                <a:lnTo>
                  <a:pt x="14496" y="8119"/>
                </a:lnTo>
                <a:lnTo>
                  <a:pt x="14505" y="8134"/>
                </a:lnTo>
                <a:lnTo>
                  <a:pt x="14515" y="8149"/>
                </a:lnTo>
                <a:lnTo>
                  <a:pt x="14520" y="8156"/>
                </a:lnTo>
                <a:lnTo>
                  <a:pt x="14526" y="8163"/>
                </a:lnTo>
                <a:lnTo>
                  <a:pt x="14534" y="8168"/>
                </a:lnTo>
                <a:lnTo>
                  <a:pt x="14542" y="8171"/>
                </a:lnTo>
                <a:lnTo>
                  <a:pt x="14544" y="8164"/>
                </a:lnTo>
                <a:lnTo>
                  <a:pt x="14548" y="8156"/>
                </a:lnTo>
                <a:lnTo>
                  <a:pt x="14552" y="8150"/>
                </a:lnTo>
                <a:lnTo>
                  <a:pt x="14556" y="8144"/>
                </a:lnTo>
                <a:lnTo>
                  <a:pt x="14566" y="8133"/>
                </a:lnTo>
                <a:lnTo>
                  <a:pt x="14577" y="8123"/>
                </a:lnTo>
                <a:lnTo>
                  <a:pt x="14586" y="8113"/>
                </a:lnTo>
                <a:lnTo>
                  <a:pt x="14596" y="8102"/>
                </a:lnTo>
                <a:lnTo>
                  <a:pt x="14600" y="8095"/>
                </a:lnTo>
                <a:lnTo>
                  <a:pt x="14603" y="8088"/>
                </a:lnTo>
                <a:lnTo>
                  <a:pt x="14606" y="8081"/>
                </a:lnTo>
                <a:lnTo>
                  <a:pt x="14608" y="8072"/>
                </a:lnTo>
                <a:lnTo>
                  <a:pt x="14598" y="8072"/>
                </a:lnTo>
                <a:lnTo>
                  <a:pt x="14588" y="8071"/>
                </a:lnTo>
                <a:lnTo>
                  <a:pt x="14579" y="8070"/>
                </a:lnTo>
                <a:lnTo>
                  <a:pt x="14571" y="8069"/>
                </a:lnTo>
                <a:lnTo>
                  <a:pt x="14563" y="8066"/>
                </a:lnTo>
                <a:lnTo>
                  <a:pt x="14556" y="8063"/>
                </a:lnTo>
                <a:lnTo>
                  <a:pt x="14548" y="8060"/>
                </a:lnTo>
                <a:lnTo>
                  <a:pt x="14542" y="8056"/>
                </a:lnTo>
                <a:lnTo>
                  <a:pt x="14537" y="8051"/>
                </a:lnTo>
                <a:lnTo>
                  <a:pt x="14532" y="8046"/>
                </a:lnTo>
                <a:lnTo>
                  <a:pt x="14526" y="8041"/>
                </a:lnTo>
                <a:lnTo>
                  <a:pt x="14522" y="8035"/>
                </a:lnTo>
                <a:lnTo>
                  <a:pt x="14519" y="8028"/>
                </a:lnTo>
                <a:lnTo>
                  <a:pt x="14515" y="8022"/>
                </a:lnTo>
                <a:lnTo>
                  <a:pt x="14512" y="8015"/>
                </a:lnTo>
                <a:lnTo>
                  <a:pt x="14510" y="8007"/>
                </a:lnTo>
                <a:lnTo>
                  <a:pt x="14522" y="8007"/>
                </a:lnTo>
                <a:lnTo>
                  <a:pt x="14535" y="8007"/>
                </a:lnTo>
                <a:lnTo>
                  <a:pt x="14545" y="8006"/>
                </a:lnTo>
                <a:lnTo>
                  <a:pt x="14556" y="8004"/>
                </a:lnTo>
                <a:lnTo>
                  <a:pt x="14565" y="8001"/>
                </a:lnTo>
                <a:lnTo>
                  <a:pt x="14574" y="7997"/>
                </a:lnTo>
                <a:lnTo>
                  <a:pt x="14581" y="7993"/>
                </a:lnTo>
                <a:lnTo>
                  <a:pt x="14587" y="7986"/>
                </a:lnTo>
                <a:lnTo>
                  <a:pt x="14594" y="7980"/>
                </a:lnTo>
                <a:lnTo>
                  <a:pt x="14598" y="7973"/>
                </a:lnTo>
                <a:lnTo>
                  <a:pt x="14602" y="7964"/>
                </a:lnTo>
                <a:lnTo>
                  <a:pt x="14605" y="7955"/>
                </a:lnTo>
                <a:lnTo>
                  <a:pt x="14607" y="7944"/>
                </a:lnTo>
                <a:lnTo>
                  <a:pt x="14608" y="7934"/>
                </a:lnTo>
                <a:lnTo>
                  <a:pt x="14608" y="7921"/>
                </a:lnTo>
                <a:lnTo>
                  <a:pt x="14608" y="7909"/>
                </a:lnTo>
                <a:lnTo>
                  <a:pt x="14595" y="7910"/>
                </a:lnTo>
                <a:lnTo>
                  <a:pt x="14582" y="7910"/>
                </a:lnTo>
                <a:lnTo>
                  <a:pt x="14573" y="7908"/>
                </a:lnTo>
                <a:lnTo>
                  <a:pt x="14563" y="7904"/>
                </a:lnTo>
                <a:lnTo>
                  <a:pt x="14556" y="7899"/>
                </a:lnTo>
                <a:lnTo>
                  <a:pt x="14551" y="7892"/>
                </a:lnTo>
                <a:lnTo>
                  <a:pt x="14545" y="7885"/>
                </a:lnTo>
                <a:lnTo>
                  <a:pt x="14542" y="7876"/>
                </a:lnTo>
                <a:lnTo>
                  <a:pt x="14554" y="7884"/>
                </a:lnTo>
                <a:lnTo>
                  <a:pt x="14564" y="7891"/>
                </a:lnTo>
                <a:lnTo>
                  <a:pt x="14576" y="7897"/>
                </a:lnTo>
                <a:lnTo>
                  <a:pt x="14587" y="7904"/>
                </a:lnTo>
                <a:lnTo>
                  <a:pt x="14611" y="7915"/>
                </a:lnTo>
                <a:lnTo>
                  <a:pt x="14636" y="7925"/>
                </a:lnTo>
                <a:lnTo>
                  <a:pt x="14684" y="7942"/>
                </a:lnTo>
                <a:lnTo>
                  <a:pt x="14732" y="7960"/>
                </a:lnTo>
                <a:lnTo>
                  <a:pt x="14756" y="7971"/>
                </a:lnTo>
                <a:lnTo>
                  <a:pt x="14779" y="7982"/>
                </a:lnTo>
                <a:lnTo>
                  <a:pt x="14791" y="7989"/>
                </a:lnTo>
                <a:lnTo>
                  <a:pt x="14802" y="7996"/>
                </a:lnTo>
                <a:lnTo>
                  <a:pt x="14814" y="8003"/>
                </a:lnTo>
                <a:lnTo>
                  <a:pt x="14824" y="8012"/>
                </a:lnTo>
                <a:lnTo>
                  <a:pt x="14835" y="8020"/>
                </a:lnTo>
                <a:lnTo>
                  <a:pt x="14845" y="8029"/>
                </a:lnTo>
                <a:lnTo>
                  <a:pt x="14856" y="8040"/>
                </a:lnTo>
                <a:lnTo>
                  <a:pt x="14866" y="8051"/>
                </a:lnTo>
                <a:lnTo>
                  <a:pt x="14876" y="8063"/>
                </a:lnTo>
                <a:lnTo>
                  <a:pt x="14885" y="8077"/>
                </a:lnTo>
                <a:lnTo>
                  <a:pt x="14895" y="8090"/>
                </a:lnTo>
                <a:lnTo>
                  <a:pt x="14903" y="8105"/>
                </a:lnTo>
                <a:lnTo>
                  <a:pt x="14893" y="8106"/>
                </a:lnTo>
                <a:lnTo>
                  <a:pt x="14883" y="8105"/>
                </a:lnTo>
                <a:lnTo>
                  <a:pt x="14875" y="8103"/>
                </a:lnTo>
                <a:lnTo>
                  <a:pt x="14866" y="8101"/>
                </a:lnTo>
                <a:lnTo>
                  <a:pt x="14851" y="8093"/>
                </a:lnTo>
                <a:lnTo>
                  <a:pt x="14838" y="8087"/>
                </a:lnTo>
                <a:lnTo>
                  <a:pt x="14832" y="8084"/>
                </a:lnTo>
                <a:lnTo>
                  <a:pt x="14827" y="8083"/>
                </a:lnTo>
                <a:lnTo>
                  <a:pt x="14822" y="8082"/>
                </a:lnTo>
                <a:lnTo>
                  <a:pt x="14818" y="8083"/>
                </a:lnTo>
                <a:lnTo>
                  <a:pt x="14814" y="8085"/>
                </a:lnTo>
                <a:lnTo>
                  <a:pt x="14811" y="8089"/>
                </a:lnTo>
                <a:lnTo>
                  <a:pt x="14808" y="8097"/>
                </a:lnTo>
                <a:lnTo>
                  <a:pt x="14804" y="8105"/>
                </a:lnTo>
                <a:lnTo>
                  <a:pt x="14811" y="8112"/>
                </a:lnTo>
                <a:lnTo>
                  <a:pt x="14816" y="8120"/>
                </a:lnTo>
                <a:lnTo>
                  <a:pt x="14820" y="8127"/>
                </a:lnTo>
                <a:lnTo>
                  <a:pt x="14823" y="8133"/>
                </a:lnTo>
                <a:lnTo>
                  <a:pt x="14825" y="8138"/>
                </a:lnTo>
                <a:lnTo>
                  <a:pt x="14827" y="8145"/>
                </a:lnTo>
                <a:lnTo>
                  <a:pt x="14827" y="8149"/>
                </a:lnTo>
                <a:lnTo>
                  <a:pt x="14825" y="8154"/>
                </a:lnTo>
                <a:lnTo>
                  <a:pt x="14822" y="8158"/>
                </a:lnTo>
                <a:lnTo>
                  <a:pt x="14819" y="8162"/>
                </a:lnTo>
                <a:lnTo>
                  <a:pt x="14814" y="8165"/>
                </a:lnTo>
                <a:lnTo>
                  <a:pt x="14808" y="8167"/>
                </a:lnTo>
                <a:lnTo>
                  <a:pt x="14800" y="8169"/>
                </a:lnTo>
                <a:lnTo>
                  <a:pt x="14792" y="8170"/>
                </a:lnTo>
                <a:lnTo>
                  <a:pt x="14782" y="8171"/>
                </a:lnTo>
                <a:lnTo>
                  <a:pt x="14772" y="8171"/>
                </a:lnTo>
                <a:lnTo>
                  <a:pt x="14769" y="8162"/>
                </a:lnTo>
                <a:lnTo>
                  <a:pt x="14768" y="8150"/>
                </a:lnTo>
                <a:lnTo>
                  <a:pt x="14768" y="8137"/>
                </a:lnTo>
                <a:lnTo>
                  <a:pt x="14769" y="8125"/>
                </a:lnTo>
                <a:lnTo>
                  <a:pt x="14772" y="8097"/>
                </a:lnTo>
                <a:lnTo>
                  <a:pt x="14775" y="8069"/>
                </a:lnTo>
                <a:lnTo>
                  <a:pt x="14776" y="8056"/>
                </a:lnTo>
                <a:lnTo>
                  <a:pt x="14776" y="8044"/>
                </a:lnTo>
                <a:lnTo>
                  <a:pt x="14774" y="8033"/>
                </a:lnTo>
                <a:lnTo>
                  <a:pt x="14772" y="8023"/>
                </a:lnTo>
                <a:lnTo>
                  <a:pt x="14770" y="8020"/>
                </a:lnTo>
                <a:lnTo>
                  <a:pt x="14767" y="8016"/>
                </a:lnTo>
                <a:lnTo>
                  <a:pt x="14764" y="8013"/>
                </a:lnTo>
                <a:lnTo>
                  <a:pt x="14760" y="8011"/>
                </a:lnTo>
                <a:lnTo>
                  <a:pt x="14756" y="8008"/>
                </a:lnTo>
                <a:lnTo>
                  <a:pt x="14751" y="8007"/>
                </a:lnTo>
                <a:lnTo>
                  <a:pt x="14746" y="8007"/>
                </a:lnTo>
                <a:lnTo>
                  <a:pt x="14739" y="8007"/>
                </a:lnTo>
                <a:lnTo>
                  <a:pt x="14726" y="8006"/>
                </a:lnTo>
                <a:lnTo>
                  <a:pt x="14713" y="8006"/>
                </a:lnTo>
                <a:lnTo>
                  <a:pt x="14704" y="8008"/>
                </a:lnTo>
                <a:lnTo>
                  <a:pt x="14694" y="8012"/>
                </a:lnTo>
                <a:lnTo>
                  <a:pt x="14687" y="8017"/>
                </a:lnTo>
                <a:lnTo>
                  <a:pt x="14682" y="8023"/>
                </a:lnTo>
                <a:lnTo>
                  <a:pt x="14676" y="8030"/>
                </a:lnTo>
                <a:lnTo>
                  <a:pt x="14673" y="8040"/>
                </a:lnTo>
                <a:lnTo>
                  <a:pt x="14681" y="8049"/>
                </a:lnTo>
                <a:lnTo>
                  <a:pt x="14686" y="8060"/>
                </a:lnTo>
                <a:lnTo>
                  <a:pt x="14692" y="8070"/>
                </a:lnTo>
                <a:lnTo>
                  <a:pt x="14696" y="8082"/>
                </a:lnTo>
                <a:lnTo>
                  <a:pt x="14706" y="8105"/>
                </a:lnTo>
                <a:lnTo>
                  <a:pt x="14715" y="8129"/>
                </a:lnTo>
                <a:lnTo>
                  <a:pt x="14721" y="8141"/>
                </a:lnTo>
                <a:lnTo>
                  <a:pt x="14726" y="8152"/>
                </a:lnTo>
                <a:lnTo>
                  <a:pt x="14731" y="8163"/>
                </a:lnTo>
                <a:lnTo>
                  <a:pt x="14737" y="8172"/>
                </a:lnTo>
                <a:lnTo>
                  <a:pt x="14745" y="8181"/>
                </a:lnTo>
                <a:lnTo>
                  <a:pt x="14753" y="8190"/>
                </a:lnTo>
                <a:lnTo>
                  <a:pt x="14761" y="8197"/>
                </a:lnTo>
                <a:lnTo>
                  <a:pt x="14772" y="8203"/>
                </a:lnTo>
                <a:lnTo>
                  <a:pt x="14790" y="8208"/>
                </a:lnTo>
                <a:lnTo>
                  <a:pt x="14807" y="8210"/>
                </a:lnTo>
                <a:lnTo>
                  <a:pt x="14820" y="8210"/>
                </a:lnTo>
                <a:lnTo>
                  <a:pt x="14833" y="8208"/>
                </a:lnTo>
                <a:lnTo>
                  <a:pt x="14843" y="8203"/>
                </a:lnTo>
                <a:lnTo>
                  <a:pt x="14853" y="8199"/>
                </a:lnTo>
                <a:lnTo>
                  <a:pt x="14862" y="8193"/>
                </a:lnTo>
                <a:lnTo>
                  <a:pt x="14870" y="8187"/>
                </a:lnTo>
                <a:lnTo>
                  <a:pt x="14884" y="8172"/>
                </a:lnTo>
                <a:lnTo>
                  <a:pt x="14899" y="8158"/>
                </a:lnTo>
                <a:lnTo>
                  <a:pt x="14906" y="8152"/>
                </a:lnTo>
                <a:lnTo>
                  <a:pt x="14915" y="8146"/>
                </a:lnTo>
                <a:lnTo>
                  <a:pt x="14925" y="8142"/>
                </a:lnTo>
                <a:lnTo>
                  <a:pt x="14936" y="8138"/>
                </a:lnTo>
                <a:lnTo>
                  <a:pt x="14943" y="8153"/>
                </a:lnTo>
                <a:lnTo>
                  <a:pt x="14947" y="8166"/>
                </a:lnTo>
                <a:lnTo>
                  <a:pt x="14950" y="8178"/>
                </a:lnTo>
                <a:lnTo>
                  <a:pt x="14951" y="8189"/>
                </a:lnTo>
                <a:lnTo>
                  <a:pt x="14952" y="8199"/>
                </a:lnTo>
                <a:lnTo>
                  <a:pt x="14951" y="8209"/>
                </a:lnTo>
                <a:lnTo>
                  <a:pt x="14950" y="8216"/>
                </a:lnTo>
                <a:lnTo>
                  <a:pt x="14949" y="8223"/>
                </a:lnTo>
                <a:lnTo>
                  <a:pt x="14948" y="8231"/>
                </a:lnTo>
                <a:lnTo>
                  <a:pt x="14947" y="8237"/>
                </a:lnTo>
                <a:lnTo>
                  <a:pt x="14947" y="8242"/>
                </a:lnTo>
                <a:lnTo>
                  <a:pt x="14948" y="8249"/>
                </a:lnTo>
                <a:lnTo>
                  <a:pt x="14950" y="8254"/>
                </a:lnTo>
                <a:lnTo>
                  <a:pt x="14955" y="8259"/>
                </a:lnTo>
                <a:lnTo>
                  <a:pt x="14961" y="8264"/>
                </a:lnTo>
                <a:lnTo>
                  <a:pt x="14968" y="8270"/>
                </a:lnTo>
                <a:lnTo>
                  <a:pt x="14980" y="8268"/>
                </a:lnTo>
                <a:lnTo>
                  <a:pt x="14992" y="8268"/>
                </a:lnTo>
                <a:lnTo>
                  <a:pt x="15005" y="8268"/>
                </a:lnTo>
                <a:lnTo>
                  <a:pt x="15019" y="8270"/>
                </a:lnTo>
                <a:lnTo>
                  <a:pt x="15045" y="8272"/>
                </a:lnTo>
                <a:lnTo>
                  <a:pt x="15069" y="8271"/>
                </a:lnTo>
                <a:lnTo>
                  <a:pt x="15079" y="8268"/>
                </a:lnTo>
                <a:lnTo>
                  <a:pt x="15088" y="8265"/>
                </a:lnTo>
                <a:lnTo>
                  <a:pt x="15092" y="8263"/>
                </a:lnTo>
                <a:lnTo>
                  <a:pt x="15096" y="8261"/>
                </a:lnTo>
                <a:lnTo>
                  <a:pt x="15099" y="8258"/>
                </a:lnTo>
                <a:lnTo>
                  <a:pt x="15101" y="8255"/>
                </a:lnTo>
                <a:lnTo>
                  <a:pt x="15104" y="8251"/>
                </a:lnTo>
                <a:lnTo>
                  <a:pt x="15105" y="8245"/>
                </a:lnTo>
                <a:lnTo>
                  <a:pt x="15106" y="8240"/>
                </a:lnTo>
                <a:lnTo>
                  <a:pt x="15106" y="8235"/>
                </a:lnTo>
                <a:lnTo>
                  <a:pt x="15106" y="8228"/>
                </a:lnTo>
                <a:lnTo>
                  <a:pt x="15105" y="8220"/>
                </a:lnTo>
                <a:lnTo>
                  <a:pt x="15102" y="8213"/>
                </a:lnTo>
                <a:lnTo>
                  <a:pt x="15099" y="8203"/>
                </a:lnTo>
                <a:lnTo>
                  <a:pt x="15090" y="8210"/>
                </a:lnTo>
                <a:lnTo>
                  <a:pt x="15079" y="8216"/>
                </a:lnTo>
                <a:lnTo>
                  <a:pt x="15069" y="8222"/>
                </a:lnTo>
                <a:lnTo>
                  <a:pt x="15057" y="8228"/>
                </a:lnTo>
                <a:lnTo>
                  <a:pt x="15046" y="8232"/>
                </a:lnTo>
                <a:lnTo>
                  <a:pt x="15032" y="8235"/>
                </a:lnTo>
                <a:lnTo>
                  <a:pt x="15017" y="8236"/>
                </a:lnTo>
                <a:lnTo>
                  <a:pt x="15002" y="8237"/>
                </a:lnTo>
                <a:lnTo>
                  <a:pt x="15001" y="8228"/>
                </a:lnTo>
                <a:lnTo>
                  <a:pt x="15000" y="8219"/>
                </a:lnTo>
                <a:lnTo>
                  <a:pt x="15001" y="8212"/>
                </a:lnTo>
                <a:lnTo>
                  <a:pt x="15003" y="8205"/>
                </a:lnTo>
                <a:lnTo>
                  <a:pt x="15007" y="8193"/>
                </a:lnTo>
                <a:lnTo>
                  <a:pt x="15013" y="8184"/>
                </a:lnTo>
                <a:lnTo>
                  <a:pt x="15021" y="8174"/>
                </a:lnTo>
                <a:lnTo>
                  <a:pt x="15027" y="8164"/>
                </a:lnTo>
                <a:lnTo>
                  <a:pt x="15030" y="8158"/>
                </a:lnTo>
                <a:lnTo>
                  <a:pt x="15032" y="8152"/>
                </a:lnTo>
                <a:lnTo>
                  <a:pt x="15033" y="8146"/>
                </a:lnTo>
                <a:lnTo>
                  <a:pt x="15034" y="8138"/>
                </a:lnTo>
                <a:lnTo>
                  <a:pt x="15027" y="8134"/>
                </a:lnTo>
                <a:lnTo>
                  <a:pt x="15021" y="8131"/>
                </a:lnTo>
                <a:lnTo>
                  <a:pt x="15016" y="8127"/>
                </a:lnTo>
                <a:lnTo>
                  <a:pt x="15014" y="8124"/>
                </a:lnTo>
                <a:lnTo>
                  <a:pt x="15014" y="8122"/>
                </a:lnTo>
                <a:lnTo>
                  <a:pt x="15014" y="8119"/>
                </a:lnTo>
                <a:lnTo>
                  <a:pt x="15015" y="8117"/>
                </a:lnTo>
                <a:lnTo>
                  <a:pt x="15017" y="8115"/>
                </a:lnTo>
                <a:lnTo>
                  <a:pt x="15021" y="8115"/>
                </a:lnTo>
                <a:lnTo>
                  <a:pt x="15023" y="8115"/>
                </a:lnTo>
                <a:lnTo>
                  <a:pt x="15026" y="8116"/>
                </a:lnTo>
                <a:lnTo>
                  <a:pt x="15029" y="8119"/>
                </a:lnTo>
                <a:lnTo>
                  <a:pt x="15031" y="8122"/>
                </a:lnTo>
                <a:lnTo>
                  <a:pt x="15033" y="8126"/>
                </a:lnTo>
                <a:lnTo>
                  <a:pt x="15034" y="8131"/>
                </a:lnTo>
                <a:lnTo>
                  <a:pt x="15034" y="8138"/>
                </a:lnTo>
                <a:lnTo>
                  <a:pt x="15044" y="8142"/>
                </a:lnTo>
                <a:lnTo>
                  <a:pt x="15051" y="8146"/>
                </a:lnTo>
                <a:lnTo>
                  <a:pt x="15058" y="8151"/>
                </a:lnTo>
                <a:lnTo>
                  <a:pt x="15065" y="8157"/>
                </a:lnTo>
                <a:lnTo>
                  <a:pt x="15072" y="8163"/>
                </a:lnTo>
                <a:lnTo>
                  <a:pt x="15079" y="8167"/>
                </a:lnTo>
                <a:lnTo>
                  <a:pt x="15084" y="8169"/>
                </a:lnTo>
                <a:lnTo>
                  <a:pt x="15089" y="8170"/>
                </a:lnTo>
                <a:lnTo>
                  <a:pt x="15094" y="8171"/>
                </a:lnTo>
                <a:lnTo>
                  <a:pt x="15099" y="8171"/>
                </a:lnTo>
                <a:lnTo>
                  <a:pt x="15106" y="8158"/>
                </a:lnTo>
                <a:lnTo>
                  <a:pt x="15113" y="8147"/>
                </a:lnTo>
                <a:lnTo>
                  <a:pt x="15120" y="8136"/>
                </a:lnTo>
                <a:lnTo>
                  <a:pt x="15129" y="8126"/>
                </a:lnTo>
                <a:lnTo>
                  <a:pt x="15138" y="8117"/>
                </a:lnTo>
                <a:lnTo>
                  <a:pt x="15149" y="8109"/>
                </a:lnTo>
                <a:lnTo>
                  <a:pt x="15160" y="8102"/>
                </a:lnTo>
                <a:lnTo>
                  <a:pt x="15172" y="8095"/>
                </a:lnTo>
                <a:lnTo>
                  <a:pt x="15184" y="8090"/>
                </a:lnTo>
                <a:lnTo>
                  <a:pt x="15198" y="8085"/>
                </a:lnTo>
                <a:lnTo>
                  <a:pt x="15213" y="8081"/>
                </a:lnTo>
                <a:lnTo>
                  <a:pt x="15228" y="8078"/>
                </a:lnTo>
                <a:lnTo>
                  <a:pt x="15244" y="8076"/>
                </a:lnTo>
                <a:lnTo>
                  <a:pt x="15261" y="8073"/>
                </a:lnTo>
                <a:lnTo>
                  <a:pt x="15279" y="8072"/>
                </a:lnTo>
                <a:lnTo>
                  <a:pt x="15297" y="8072"/>
                </a:lnTo>
                <a:lnTo>
                  <a:pt x="15294" y="8065"/>
                </a:lnTo>
                <a:lnTo>
                  <a:pt x="15291" y="8058"/>
                </a:lnTo>
                <a:lnTo>
                  <a:pt x="15287" y="8051"/>
                </a:lnTo>
                <a:lnTo>
                  <a:pt x="15283" y="8045"/>
                </a:lnTo>
                <a:lnTo>
                  <a:pt x="15272" y="8035"/>
                </a:lnTo>
                <a:lnTo>
                  <a:pt x="15263" y="8025"/>
                </a:lnTo>
                <a:lnTo>
                  <a:pt x="15253" y="8015"/>
                </a:lnTo>
                <a:lnTo>
                  <a:pt x="15243" y="8003"/>
                </a:lnTo>
                <a:lnTo>
                  <a:pt x="15239" y="7997"/>
                </a:lnTo>
                <a:lnTo>
                  <a:pt x="15236" y="7990"/>
                </a:lnTo>
                <a:lnTo>
                  <a:pt x="15233" y="7982"/>
                </a:lnTo>
                <a:lnTo>
                  <a:pt x="15232" y="7974"/>
                </a:lnTo>
                <a:lnTo>
                  <a:pt x="15215" y="7974"/>
                </a:lnTo>
                <a:lnTo>
                  <a:pt x="15198" y="7974"/>
                </a:lnTo>
                <a:lnTo>
                  <a:pt x="15182" y="7974"/>
                </a:lnTo>
                <a:lnTo>
                  <a:pt x="15165" y="7974"/>
                </a:lnTo>
                <a:lnTo>
                  <a:pt x="15165" y="7958"/>
                </a:lnTo>
                <a:lnTo>
                  <a:pt x="15165" y="7941"/>
                </a:lnTo>
                <a:lnTo>
                  <a:pt x="15165" y="7925"/>
                </a:lnTo>
                <a:lnTo>
                  <a:pt x="15165" y="7909"/>
                </a:lnTo>
                <a:lnTo>
                  <a:pt x="15175" y="7907"/>
                </a:lnTo>
                <a:lnTo>
                  <a:pt x="15184" y="7907"/>
                </a:lnTo>
                <a:lnTo>
                  <a:pt x="15192" y="7907"/>
                </a:lnTo>
                <a:lnTo>
                  <a:pt x="15199" y="7908"/>
                </a:lnTo>
                <a:lnTo>
                  <a:pt x="15204" y="7911"/>
                </a:lnTo>
                <a:lnTo>
                  <a:pt x="15209" y="7913"/>
                </a:lnTo>
                <a:lnTo>
                  <a:pt x="15214" y="7917"/>
                </a:lnTo>
                <a:lnTo>
                  <a:pt x="15218" y="7921"/>
                </a:lnTo>
                <a:lnTo>
                  <a:pt x="15221" y="7927"/>
                </a:lnTo>
                <a:lnTo>
                  <a:pt x="15223" y="7933"/>
                </a:lnTo>
                <a:lnTo>
                  <a:pt x="15225" y="7939"/>
                </a:lnTo>
                <a:lnTo>
                  <a:pt x="15227" y="7946"/>
                </a:lnTo>
                <a:lnTo>
                  <a:pt x="15229" y="7959"/>
                </a:lnTo>
                <a:lnTo>
                  <a:pt x="15232" y="7974"/>
                </a:lnTo>
                <a:lnTo>
                  <a:pt x="15257" y="7989"/>
                </a:lnTo>
                <a:lnTo>
                  <a:pt x="15284" y="8005"/>
                </a:lnTo>
                <a:lnTo>
                  <a:pt x="15311" y="8024"/>
                </a:lnTo>
                <a:lnTo>
                  <a:pt x="15340" y="8044"/>
                </a:lnTo>
                <a:lnTo>
                  <a:pt x="15369" y="8067"/>
                </a:lnTo>
                <a:lnTo>
                  <a:pt x="15397" y="8091"/>
                </a:lnTo>
                <a:lnTo>
                  <a:pt x="15426" y="8116"/>
                </a:lnTo>
                <a:lnTo>
                  <a:pt x="15455" y="8144"/>
                </a:lnTo>
                <a:lnTo>
                  <a:pt x="15482" y="8172"/>
                </a:lnTo>
                <a:lnTo>
                  <a:pt x="15511" y="8201"/>
                </a:lnTo>
                <a:lnTo>
                  <a:pt x="15537" y="8233"/>
                </a:lnTo>
                <a:lnTo>
                  <a:pt x="15563" y="8264"/>
                </a:lnTo>
                <a:lnTo>
                  <a:pt x="15588" y="8297"/>
                </a:lnTo>
                <a:lnTo>
                  <a:pt x="15611" y="8330"/>
                </a:lnTo>
                <a:lnTo>
                  <a:pt x="15633" y="8364"/>
                </a:lnTo>
                <a:lnTo>
                  <a:pt x="15653" y="8398"/>
                </a:lnTo>
                <a:lnTo>
                  <a:pt x="15672" y="8433"/>
                </a:lnTo>
                <a:lnTo>
                  <a:pt x="15688" y="8469"/>
                </a:lnTo>
                <a:lnTo>
                  <a:pt x="15703" y="8504"/>
                </a:lnTo>
                <a:lnTo>
                  <a:pt x="15714" y="8539"/>
                </a:lnTo>
                <a:lnTo>
                  <a:pt x="15723" y="8575"/>
                </a:lnTo>
                <a:lnTo>
                  <a:pt x="15729" y="8610"/>
                </a:lnTo>
                <a:lnTo>
                  <a:pt x="15732" y="8645"/>
                </a:lnTo>
                <a:lnTo>
                  <a:pt x="15732" y="8679"/>
                </a:lnTo>
                <a:lnTo>
                  <a:pt x="15728" y="8713"/>
                </a:lnTo>
                <a:lnTo>
                  <a:pt x="15720" y="8747"/>
                </a:lnTo>
                <a:lnTo>
                  <a:pt x="15710" y="8778"/>
                </a:lnTo>
                <a:lnTo>
                  <a:pt x="15695" y="8811"/>
                </a:lnTo>
                <a:lnTo>
                  <a:pt x="15676" y="8841"/>
                </a:lnTo>
                <a:lnTo>
                  <a:pt x="15652" y="8870"/>
                </a:lnTo>
                <a:lnTo>
                  <a:pt x="15625" y="8899"/>
                </a:lnTo>
                <a:lnTo>
                  <a:pt x="15592" y="8925"/>
                </a:lnTo>
                <a:lnTo>
                  <a:pt x="15590" y="8906"/>
                </a:lnTo>
                <a:lnTo>
                  <a:pt x="15589" y="8889"/>
                </a:lnTo>
                <a:lnTo>
                  <a:pt x="15590" y="8875"/>
                </a:lnTo>
                <a:lnTo>
                  <a:pt x="15592" y="8860"/>
                </a:lnTo>
                <a:lnTo>
                  <a:pt x="15597" y="8847"/>
                </a:lnTo>
                <a:lnTo>
                  <a:pt x="15601" y="8836"/>
                </a:lnTo>
                <a:lnTo>
                  <a:pt x="15606" y="8824"/>
                </a:lnTo>
                <a:lnTo>
                  <a:pt x="15611" y="8814"/>
                </a:lnTo>
                <a:lnTo>
                  <a:pt x="15624" y="8794"/>
                </a:lnTo>
                <a:lnTo>
                  <a:pt x="15638" y="8774"/>
                </a:lnTo>
                <a:lnTo>
                  <a:pt x="15643" y="8763"/>
                </a:lnTo>
                <a:lnTo>
                  <a:pt x="15649" y="8752"/>
                </a:lnTo>
                <a:lnTo>
                  <a:pt x="15653" y="8740"/>
                </a:lnTo>
                <a:lnTo>
                  <a:pt x="15658" y="8728"/>
                </a:lnTo>
                <a:lnTo>
                  <a:pt x="15635" y="8725"/>
                </a:lnTo>
                <a:lnTo>
                  <a:pt x="15616" y="8722"/>
                </a:lnTo>
                <a:lnTo>
                  <a:pt x="15597" y="8724"/>
                </a:lnTo>
                <a:lnTo>
                  <a:pt x="15581" y="8726"/>
                </a:lnTo>
                <a:lnTo>
                  <a:pt x="15566" y="8729"/>
                </a:lnTo>
                <a:lnTo>
                  <a:pt x="15553" y="8734"/>
                </a:lnTo>
                <a:lnTo>
                  <a:pt x="15541" y="8741"/>
                </a:lnTo>
                <a:lnTo>
                  <a:pt x="15531" y="8750"/>
                </a:lnTo>
                <a:lnTo>
                  <a:pt x="15522" y="8759"/>
                </a:lnTo>
                <a:lnTo>
                  <a:pt x="15515" y="8770"/>
                </a:lnTo>
                <a:lnTo>
                  <a:pt x="15509" y="8782"/>
                </a:lnTo>
                <a:lnTo>
                  <a:pt x="15503" y="8796"/>
                </a:lnTo>
                <a:lnTo>
                  <a:pt x="15500" y="8811"/>
                </a:lnTo>
                <a:lnTo>
                  <a:pt x="15497" y="8825"/>
                </a:lnTo>
                <a:lnTo>
                  <a:pt x="15495" y="8842"/>
                </a:lnTo>
                <a:lnTo>
                  <a:pt x="15494" y="8860"/>
                </a:lnTo>
                <a:lnTo>
                  <a:pt x="15389" y="8848"/>
                </a:lnTo>
                <a:lnTo>
                  <a:pt x="15293" y="8839"/>
                </a:lnTo>
                <a:lnTo>
                  <a:pt x="15249" y="8835"/>
                </a:lnTo>
                <a:lnTo>
                  <a:pt x="15205" y="8833"/>
                </a:lnTo>
                <a:lnTo>
                  <a:pt x="15163" y="8832"/>
                </a:lnTo>
                <a:lnTo>
                  <a:pt x="15121" y="8833"/>
                </a:lnTo>
                <a:lnTo>
                  <a:pt x="15101" y="8834"/>
                </a:lnTo>
                <a:lnTo>
                  <a:pt x="15081" y="8836"/>
                </a:lnTo>
                <a:lnTo>
                  <a:pt x="15062" y="8838"/>
                </a:lnTo>
                <a:lnTo>
                  <a:pt x="15042" y="8840"/>
                </a:lnTo>
                <a:lnTo>
                  <a:pt x="15022" y="8843"/>
                </a:lnTo>
                <a:lnTo>
                  <a:pt x="15003" y="8847"/>
                </a:lnTo>
                <a:lnTo>
                  <a:pt x="14983" y="8851"/>
                </a:lnTo>
                <a:lnTo>
                  <a:pt x="14963" y="8857"/>
                </a:lnTo>
                <a:lnTo>
                  <a:pt x="14944" y="8862"/>
                </a:lnTo>
                <a:lnTo>
                  <a:pt x="14924" y="8869"/>
                </a:lnTo>
                <a:lnTo>
                  <a:pt x="14904" y="8877"/>
                </a:lnTo>
                <a:lnTo>
                  <a:pt x="14885" y="8884"/>
                </a:lnTo>
                <a:lnTo>
                  <a:pt x="14865" y="8893"/>
                </a:lnTo>
                <a:lnTo>
                  <a:pt x="14845" y="8903"/>
                </a:lnTo>
                <a:lnTo>
                  <a:pt x="14824" y="8913"/>
                </a:lnTo>
                <a:lnTo>
                  <a:pt x="14804" y="8925"/>
                </a:lnTo>
                <a:lnTo>
                  <a:pt x="14785" y="8930"/>
                </a:lnTo>
                <a:lnTo>
                  <a:pt x="14766" y="8935"/>
                </a:lnTo>
                <a:lnTo>
                  <a:pt x="14748" y="8942"/>
                </a:lnTo>
                <a:lnTo>
                  <a:pt x="14731" y="8950"/>
                </a:lnTo>
                <a:lnTo>
                  <a:pt x="14714" y="8957"/>
                </a:lnTo>
                <a:lnTo>
                  <a:pt x="14699" y="8967"/>
                </a:lnTo>
                <a:lnTo>
                  <a:pt x="14683" y="8975"/>
                </a:lnTo>
                <a:lnTo>
                  <a:pt x="14668" y="8985"/>
                </a:lnTo>
                <a:lnTo>
                  <a:pt x="14638" y="9005"/>
                </a:lnTo>
                <a:lnTo>
                  <a:pt x="14607" y="9023"/>
                </a:lnTo>
                <a:lnTo>
                  <a:pt x="14591" y="9032"/>
                </a:lnTo>
                <a:lnTo>
                  <a:pt x="14576" y="9040"/>
                </a:lnTo>
                <a:lnTo>
                  <a:pt x="14559" y="9049"/>
                </a:lnTo>
                <a:lnTo>
                  <a:pt x="14542" y="9056"/>
                </a:lnTo>
                <a:lnTo>
                  <a:pt x="14550" y="9043"/>
                </a:lnTo>
                <a:lnTo>
                  <a:pt x="14556" y="9031"/>
                </a:lnTo>
                <a:lnTo>
                  <a:pt x="14560" y="9020"/>
                </a:lnTo>
                <a:lnTo>
                  <a:pt x="14562" y="9011"/>
                </a:lnTo>
                <a:lnTo>
                  <a:pt x="14564" y="9001"/>
                </a:lnTo>
                <a:lnTo>
                  <a:pt x="14563" y="8993"/>
                </a:lnTo>
                <a:lnTo>
                  <a:pt x="14562" y="8986"/>
                </a:lnTo>
                <a:lnTo>
                  <a:pt x="14559" y="8979"/>
                </a:lnTo>
                <a:lnTo>
                  <a:pt x="14556" y="8974"/>
                </a:lnTo>
                <a:lnTo>
                  <a:pt x="14551" y="8969"/>
                </a:lnTo>
                <a:lnTo>
                  <a:pt x="14545" y="8964"/>
                </a:lnTo>
                <a:lnTo>
                  <a:pt x="14538" y="8959"/>
                </a:lnTo>
                <a:lnTo>
                  <a:pt x="14523" y="8952"/>
                </a:lnTo>
                <a:lnTo>
                  <a:pt x="14505" y="8946"/>
                </a:lnTo>
                <a:lnTo>
                  <a:pt x="14487" y="8940"/>
                </a:lnTo>
                <a:lnTo>
                  <a:pt x="14468" y="8933"/>
                </a:lnTo>
                <a:lnTo>
                  <a:pt x="14448" y="8926"/>
                </a:lnTo>
                <a:lnTo>
                  <a:pt x="14429" y="8917"/>
                </a:lnTo>
                <a:lnTo>
                  <a:pt x="14420" y="8912"/>
                </a:lnTo>
                <a:lnTo>
                  <a:pt x="14412" y="8907"/>
                </a:lnTo>
                <a:lnTo>
                  <a:pt x="14405" y="8901"/>
                </a:lnTo>
                <a:lnTo>
                  <a:pt x="14397" y="8894"/>
                </a:lnTo>
                <a:lnTo>
                  <a:pt x="14391" y="8887"/>
                </a:lnTo>
                <a:lnTo>
                  <a:pt x="14386" y="8879"/>
                </a:lnTo>
                <a:lnTo>
                  <a:pt x="14382" y="8869"/>
                </a:lnTo>
                <a:lnTo>
                  <a:pt x="14379" y="8860"/>
                </a:lnTo>
                <a:lnTo>
                  <a:pt x="14377" y="8864"/>
                </a:lnTo>
                <a:lnTo>
                  <a:pt x="14375" y="8867"/>
                </a:lnTo>
                <a:lnTo>
                  <a:pt x="14374" y="8870"/>
                </a:lnTo>
                <a:lnTo>
                  <a:pt x="14372" y="8873"/>
                </a:lnTo>
                <a:lnTo>
                  <a:pt x="14366" y="8879"/>
                </a:lnTo>
                <a:lnTo>
                  <a:pt x="14360" y="8882"/>
                </a:lnTo>
                <a:lnTo>
                  <a:pt x="14344" y="8887"/>
                </a:lnTo>
                <a:lnTo>
                  <a:pt x="14326" y="8889"/>
                </a:lnTo>
                <a:lnTo>
                  <a:pt x="14318" y="8891"/>
                </a:lnTo>
                <a:lnTo>
                  <a:pt x="14309" y="8892"/>
                </a:lnTo>
                <a:lnTo>
                  <a:pt x="14301" y="8895"/>
                </a:lnTo>
                <a:lnTo>
                  <a:pt x="14295" y="8899"/>
                </a:lnTo>
                <a:lnTo>
                  <a:pt x="14288" y="8903"/>
                </a:lnTo>
                <a:lnTo>
                  <a:pt x="14284" y="8908"/>
                </a:lnTo>
                <a:lnTo>
                  <a:pt x="14282" y="8912"/>
                </a:lnTo>
                <a:lnTo>
                  <a:pt x="14281" y="8915"/>
                </a:lnTo>
                <a:lnTo>
                  <a:pt x="14280" y="8920"/>
                </a:lnTo>
                <a:lnTo>
                  <a:pt x="14280" y="8925"/>
                </a:lnTo>
                <a:lnTo>
                  <a:pt x="14294" y="8924"/>
                </a:lnTo>
                <a:lnTo>
                  <a:pt x="14305" y="8924"/>
                </a:lnTo>
                <a:lnTo>
                  <a:pt x="14316" y="8926"/>
                </a:lnTo>
                <a:lnTo>
                  <a:pt x="14324" y="8930"/>
                </a:lnTo>
                <a:lnTo>
                  <a:pt x="14331" y="8934"/>
                </a:lnTo>
                <a:lnTo>
                  <a:pt x="14338" y="8942"/>
                </a:lnTo>
                <a:lnTo>
                  <a:pt x="14342" y="8949"/>
                </a:lnTo>
                <a:lnTo>
                  <a:pt x="14345" y="8957"/>
                </a:lnTo>
                <a:lnTo>
                  <a:pt x="14330" y="8954"/>
                </a:lnTo>
                <a:lnTo>
                  <a:pt x="14317" y="8954"/>
                </a:lnTo>
                <a:lnTo>
                  <a:pt x="14305" y="8955"/>
                </a:lnTo>
                <a:lnTo>
                  <a:pt x="14297" y="8958"/>
                </a:lnTo>
                <a:lnTo>
                  <a:pt x="14288" y="8963"/>
                </a:lnTo>
                <a:lnTo>
                  <a:pt x="14282" y="8968"/>
                </a:lnTo>
                <a:lnTo>
                  <a:pt x="14276" y="8974"/>
                </a:lnTo>
                <a:lnTo>
                  <a:pt x="14270" y="8981"/>
                </a:lnTo>
                <a:lnTo>
                  <a:pt x="14261" y="8996"/>
                </a:lnTo>
                <a:lnTo>
                  <a:pt x="14249" y="9010"/>
                </a:lnTo>
                <a:lnTo>
                  <a:pt x="14243" y="9015"/>
                </a:lnTo>
                <a:lnTo>
                  <a:pt x="14235" y="9019"/>
                </a:lnTo>
                <a:lnTo>
                  <a:pt x="14225" y="9022"/>
                </a:lnTo>
                <a:lnTo>
                  <a:pt x="14214" y="9023"/>
                </a:lnTo>
                <a:lnTo>
                  <a:pt x="14212" y="9006"/>
                </a:lnTo>
                <a:lnTo>
                  <a:pt x="14209" y="8989"/>
                </a:lnTo>
                <a:lnTo>
                  <a:pt x="14203" y="8972"/>
                </a:lnTo>
                <a:lnTo>
                  <a:pt x="14198" y="8957"/>
                </a:lnTo>
                <a:lnTo>
                  <a:pt x="14192" y="8944"/>
                </a:lnTo>
                <a:lnTo>
                  <a:pt x="14184" y="8930"/>
                </a:lnTo>
                <a:lnTo>
                  <a:pt x="14176" y="8917"/>
                </a:lnTo>
                <a:lnTo>
                  <a:pt x="14168" y="8906"/>
                </a:lnTo>
                <a:lnTo>
                  <a:pt x="14157" y="8895"/>
                </a:lnTo>
                <a:lnTo>
                  <a:pt x="14147" y="8885"/>
                </a:lnTo>
                <a:lnTo>
                  <a:pt x="14136" y="8876"/>
                </a:lnTo>
                <a:lnTo>
                  <a:pt x="14125" y="8867"/>
                </a:lnTo>
                <a:lnTo>
                  <a:pt x="14112" y="8859"/>
                </a:lnTo>
                <a:lnTo>
                  <a:pt x="14099" y="8851"/>
                </a:lnTo>
                <a:lnTo>
                  <a:pt x="14086" y="8844"/>
                </a:lnTo>
                <a:lnTo>
                  <a:pt x="14072" y="8838"/>
                </a:lnTo>
                <a:lnTo>
                  <a:pt x="14043" y="8826"/>
                </a:lnTo>
                <a:lnTo>
                  <a:pt x="14012" y="8815"/>
                </a:lnTo>
                <a:lnTo>
                  <a:pt x="13981" y="8805"/>
                </a:lnTo>
                <a:lnTo>
                  <a:pt x="13949" y="8797"/>
                </a:lnTo>
                <a:lnTo>
                  <a:pt x="13884" y="8779"/>
                </a:lnTo>
                <a:lnTo>
                  <a:pt x="13820" y="8761"/>
                </a:lnTo>
                <a:lnTo>
                  <a:pt x="13820" y="8805"/>
                </a:lnTo>
                <a:lnTo>
                  <a:pt x="13823" y="8847"/>
                </a:lnTo>
                <a:lnTo>
                  <a:pt x="13829" y="8888"/>
                </a:lnTo>
                <a:lnTo>
                  <a:pt x="13837" y="8927"/>
                </a:lnTo>
                <a:lnTo>
                  <a:pt x="13849" y="8965"/>
                </a:lnTo>
                <a:lnTo>
                  <a:pt x="13862" y="9000"/>
                </a:lnTo>
                <a:lnTo>
                  <a:pt x="13878" y="9035"/>
                </a:lnTo>
                <a:lnTo>
                  <a:pt x="13897" y="9068"/>
                </a:lnTo>
                <a:lnTo>
                  <a:pt x="13917" y="9101"/>
                </a:lnTo>
                <a:lnTo>
                  <a:pt x="13940" y="9131"/>
                </a:lnTo>
                <a:lnTo>
                  <a:pt x="13964" y="9161"/>
                </a:lnTo>
                <a:lnTo>
                  <a:pt x="13990" y="9189"/>
                </a:lnTo>
                <a:lnTo>
                  <a:pt x="14019" y="9215"/>
                </a:lnTo>
                <a:lnTo>
                  <a:pt x="14048" y="9241"/>
                </a:lnTo>
                <a:lnTo>
                  <a:pt x="14079" y="9266"/>
                </a:lnTo>
                <a:lnTo>
                  <a:pt x="14112" y="9290"/>
                </a:lnTo>
                <a:lnTo>
                  <a:pt x="14146" y="9312"/>
                </a:lnTo>
                <a:lnTo>
                  <a:pt x="14180" y="9334"/>
                </a:lnTo>
                <a:lnTo>
                  <a:pt x="14215" y="9354"/>
                </a:lnTo>
                <a:lnTo>
                  <a:pt x="14252" y="9374"/>
                </a:lnTo>
                <a:lnTo>
                  <a:pt x="14288" y="9392"/>
                </a:lnTo>
                <a:lnTo>
                  <a:pt x="14326" y="9410"/>
                </a:lnTo>
                <a:lnTo>
                  <a:pt x="14364" y="9427"/>
                </a:lnTo>
                <a:lnTo>
                  <a:pt x="14403" y="9443"/>
                </a:lnTo>
                <a:lnTo>
                  <a:pt x="14441" y="9459"/>
                </a:lnTo>
                <a:lnTo>
                  <a:pt x="14480" y="9473"/>
                </a:lnTo>
                <a:lnTo>
                  <a:pt x="14518" y="9487"/>
                </a:lnTo>
                <a:lnTo>
                  <a:pt x="14557" y="9500"/>
                </a:lnTo>
                <a:lnTo>
                  <a:pt x="14632" y="9525"/>
                </a:lnTo>
                <a:lnTo>
                  <a:pt x="14706" y="9548"/>
                </a:lnTo>
                <a:lnTo>
                  <a:pt x="14723" y="9554"/>
                </a:lnTo>
                <a:lnTo>
                  <a:pt x="14738" y="9562"/>
                </a:lnTo>
                <a:lnTo>
                  <a:pt x="14753" y="9573"/>
                </a:lnTo>
                <a:lnTo>
                  <a:pt x="14767" y="9584"/>
                </a:lnTo>
                <a:lnTo>
                  <a:pt x="14779" y="9598"/>
                </a:lnTo>
                <a:lnTo>
                  <a:pt x="14791" y="9613"/>
                </a:lnTo>
                <a:lnTo>
                  <a:pt x="14801" y="9629"/>
                </a:lnTo>
                <a:lnTo>
                  <a:pt x="14811" y="9647"/>
                </a:lnTo>
                <a:lnTo>
                  <a:pt x="14820" y="9667"/>
                </a:lnTo>
                <a:lnTo>
                  <a:pt x="14829" y="9687"/>
                </a:lnTo>
                <a:lnTo>
                  <a:pt x="14836" y="9709"/>
                </a:lnTo>
                <a:lnTo>
                  <a:pt x="14842" y="9731"/>
                </a:lnTo>
                <a:lnTo>
                  <a:pt x="14849" y="9754"/>
                </a:lnTo>
                <a:lnTo>
                  <a:pt x="14855" y="9779"/>
                </a:lnTo>
                <a:lnTo>
                  <a:pt x="14860" y="9803"/>
                </a:lnTo>
                <a:lnTo>
                  <a:pt x="14864" y="9830"/>
                </a:lnTo>
                <a:lnTo>
                  <a:pt x="14872" y="9881"/>
                </a:lnTo>
                <a:lnTo>
                  <a:pt x="14878" y="9935"/>
                </a:lnTo>
                <a:lnTo>
                  <a:pt x="14883" y="9989"/>
                </a:lnTo>
                <a:lnTo>
                  <a:pt x="14887" y="10043"/>
                </a:lnTo>
                <a:lnTo>
                  <a:pt x="14895" y="10145"/>
                </a:lnTo>
                <a:lnTo>
                  <a:pt x="14903" y="10237"/>
                </a:lnTo>
                <a:lnTo>
                  <a:pt x="14913" y="10195"/>
                </a:lnTo>
                <a:lnTo>
                  <a:pt x="14922" y="10153"/>
                </a:lnTo>
                <a:lnTo>
                  <a:pt x="14934" y="10113"/>
                </a:lnTo>
                <a:lnTo>
                  <a:pt x="14946" y="10074"/>
                </a:lnTo>
                <a:lnTo>
                  <a:pt x="14960" y="10037"/>
                </a:lnTo>
                <a:lnTo>
                  <a:pt x="14976" y="10002"/>
                </a:lnTo>
                <a:lnTo>
                  <a:pt x="14984" y="9984"/>
                </a:lnTo>
                <a:lnTo>
                  <a:pt x="14992" y="9967"/>
                </a:lnTo>
                <a:lnTo>
                  <a:pt x="15002" y="9950"/>
                </a:lnTo>
                <a:lnTo>
                  <a:pt x="15011" y="9935"/>
                </a:lnTo>
                <a:lnTo>
                  <a:pt x="15021" y="9919"/>
                </a:lnTo>
                <a:lnTo>
                  <a:pt x="15031" y="9903"/>
                </a:lnTo>
                <a:lnTo>
                  <a:pt x="15043" y="9888"/>
                </a:lnTo>
                <a:lnTo>
                  <a:pt x="15053" y="9875"/>
                </a:lnTo>
                <a:lnTo>
                  <a:pt x="15066" y="9861"/>
                </a:lnTo>
                <a:lnTo>
                  <a:pt x="15077" y="9848"/>
                </a:lnTo>
                <a:lnTo>
                  <a:pt x="15091" y="9835"/>
                </a:lnTo>
                <a:lnTo>
                  <a:pt x="15104" y="9822"/>
                </a:lnTo>
                <a:lnTo>
                  <a:pt x="15118" y="9811"/>
                </a:lnTo>
                <a:lnTo>
                  <a:pt x="15132" y="9799"/>
                </a:lnTo>
                <a:lnTo>
                  <a:pt x="15148" y="9789"/>
                </a:lnTo>
                <a:lnTo>
                  <a:pt x="15163" y="9778"/>
                </a:lnTo>
                <a:lnTo>
                  <a:pt x="15179" y="9769"/>
                </a:lnTo>
                <a:lnTo>
                  <a:pt x="15196" y="9760"/>
                </a:lnTo>
                <a:lnTo>
                  <a:pt x="15213" y="9752"/>
                </a:lnTo>
                <a:lnTo>
                  <a:pt x="15232" y="9745"/>
                </a:lnTo>
                <a:lnTo>
                  <a:pt x="15220" y="9781"/>
                </a:lnTo>
                <a:lnTo>
                  <a:pt x="15211" y="9818"/>
                </a:lnTo>
                <a:lnTo>
                  <a:pt x="15202" y="9856"/>
                </a:lnTo>
                <a:lnTo>
                  <a:pt x="15194" y="9893"/>
                </a:lnTo>
                <a:lnTo>
                  <a:pt x="15186" y="9930"/>
                </a:lnTo>
                <a:lnTo>
                  <a:pt x="15179" y="9967"/>
                </a:lnTo>
                <a:lnTo>
                  <a:pt x="15173" y="10005"/>
                </a:lnTo>
                <a:lnTo>
                  <a:pt x="15168" y="10043"/>
                </a:lnTo>
                <a:lnTo>
                  <a:pt x="15157" y="10119"/>
                </a:lnTo>
                <a:lnTo>
                  <a:pt x="15149" y="10196"/>
                </a:lnTo>
                <a:lnTo>
                  <a:pt x="15142" y="10274"/>
                </a:lnTo>
                <a:lnTo>
                  <a:pt x="15136" y="10354"/>
                </a:lnTo>
                <a:lnTo>
                  <a:pt x="15130" y="10435"/>
                </a:lnTo>
                <a:lnTo>
                  <a:pt x="15125" y="10518"/>
                </a:lnTo>
                <a:lnTo>
                  <a:pt x="15118" y="10601"/>
                </a:lnTo>
                <a:lnTo>
                  <a:pt x="15111" y="10688"/>
                </a:lnTo>
                <a:lnTo>
                  <a:pt x="15104" y="10776"/>
                </a:lnTo>
                <a:lnTo>
                  <a:pt x="15093" y="10867"/>
                </a:lnTo>
                <a:lnTo>
                  <a:pt x="15081" y="10960"/>
                </a:lnTo>
                <a:lnTo>
                  <a:pt x="15067" y="11055"/>
                </a:lnTo>
                <a:lnTo>
                  <a:pt x="15066" y="11062"/>
                </a:lnTo>
                <a:lnTo>
                  <a:pt x="15063" y="11068"/>
                </a:lnTo>
                <a:lnTo>
                  <a:pt x="15058" y="11074"/>
                </a:lnTo>
                <a:lnTo>
                  <a:pt x="15054" y="11082"/>
                </a:lnTo>
                <a:lnTo>
                  <a:pt x="15043" y="11097"/>
                </a:lnTo>
                <a:lnTo>
                  <a:pt x="15030" y="11113"/>
                </a:lnTo>
                <a:lnTo>
                  <a:pt x="15019" y="11131"/>
                </a:lnTo>
                <a:lnTo>
                  <a:pt x="15009" y="11150"/>
                </a:lnTo>
                <a:lnTo>
                  <a:pt x="15005" y="11159"/>
                </a:lnTo>
                <a:lnTo>
                  <a:pt x="15003" y="11169"/>
                </a:lnTo>
                <a:lnTo>
                  <a:pt x="15002" y="11178"/>
                </a:lnTo>
                <a:lnTo>
                  <a:pt x="15002" y="11187"/>
                </a:lnTo>
                <a:lnTo>
                  <a:pt x="15004" y="11193"/>
                </a:lnTo>
                <a:lnTo>
                  <a:pt x="15008" y="11204"/>
                </a:lnTo>
                <a:lnTo>
                  <a:pt x="15014" y="11221"/>
                </a:lnTo>
                <a:lnTo>
                  <a:pt x="15020" y="11242"/>
                </a:lnTo>
                <a:lnTo>
                  <a:pt x="15022" y="11254"/>
                </a:lnTo>
                <a:lnTo>
                  <a:pt x="15023" y="11266"/>
                </a:lnTo>
                <a:lnTo>
                  <a:pt x="15023" y="11279"/>
                </a:lnTo>
                <a:lnTo>
                  <a:pt x="15022" y="11292"/>
                </a:lnTo>
                <a:lnTo>
                  <a:pt x="15019" y="11307"/>
                </a:lnTo>
                <a:lnTo>
                  <a:pt x="15015" y="11321"/>
                </a:lnTo>
                <a:lnTo>
                  <a:pt x="15009" y="11335"/>
                </a:lnTo>
                <a:lnTo>
                  <a:pt x="15002" y="11351"/>
                </a:lnTo>
                <a:lnTo>
                  <a:pt x="14998" y="11357"/>
                </a:lnTo>
                <a:lnTo>
                  <a:pt x="14992" y="11364"/>
                </a:lnTo>
                <a:lnTo>
                  <a:pt x="14986" y="11369"/>
                </a:lnTo>
                <a:lnTo>
                  <a:pt x="14979" y="11374"/>
                </a:lnTo>
                <a:lnTo>
                  <a:pt x="14965" y="11384"/>
                </a:lnTo>
                <a:lnTo>
                  <a:pt x="14949" y="11393"/>
                </a:lnTo>
                <a:lnTo>
                  <a:pt x="14942" y="11398"/>
                </a:lnTo>
                <a:lnTo>
                  <a:pt x="14935" y="11403"/>
                </a:lnTo>
                <a:lnTo>
                  <a:pt x="14927" y="11410"/>
                </a:lnTo>
                <a:lnTo>
                  <a:pt x="14921" y="11416"/>
                </a:lnTo>
                <a:lnTo>
                  <a:pt x="14915" y="11423"/>
                </a:lnTo>
                <a:lnTo>
                  <a:pt x="14910" y="11431"/>
                </a:lnTo>
                <a:lnTo>
                  <a:pt x="14906" y="11440"/>
                </a:lnTo>
                <a:lnTo>
                  <a:pt x="14903" y="11450"/>
                </a:lnTo>
                <a:lnTo>
                  <a:pt x="14899" y="11464"/>
                </a:lnTo>
                <a:lnTo>
                  <a:pt x="14894" y="11477"/>
                </a:lnTo>
                <a:lnTo>
                  <a:pt x="14888" y="11487"/>
                </a:lnTo>
                <a:lnTo>
                  <a:pt x="14882" y="11497"/>
                </a:lnTo>
                <a:lnTo>
                  <a:pt x="14876" y="11503"/>
                </a:lnTo>
                <a:lnTo>
                  <a:pt x="14870" y="11509"/>
                </a:lnTo>
                <a:lnTo>
                  <a:pt x="14862" y="11515"/>
                </a:lnTo>
                <a:lnTo>
                  <a:pt x="14855" y="11519"/>
                </a:lnTo>
                <a:lnTo>
                  <a:pt x="14849" y="11524"/>
                </a:lnTo>
                <a:lnTo>
                  <a:pt x="14841" y="11528"/>
                </a:lnTo>
                <a:lnTo>
                  <a:pt x="14834" y="11534"/>
                </a:lnTo>
                <a:lnTo>
                  <a:pt x="14828" y="11540"/>
                </a:lnTo>
                <a:lnTo>
                  <a:pt x="14821" y="11547"/>
                </a:lnTo>
                <a:lnTo>
                  <a:pt x="14815" y="11557"/>
                </a:lnTo>
                <a:lnTo>
                  <a:pt x="14810" y="11567"/>
                </a:lnTo>
                <a:lnTo>
                  <a:pt x="14804" y="11581"/>
                </a:lnTo>
                <a:lnTo>
                  <a:pt x="14799" y="11594"/>
                </a:lnTo>
                <a:lnTo>
                  <a:pt x="14795" y="11606"/>
                </a:lnTo>
                <a:lnTo>
                  <a:pt x="14791" y="11615"/>
                </a:lnTo>
                <a:lnTo>
                  <a:pt x="14786" y="11622"/>
                </a:lnTo>
                <a:lnTo>
                  <a:pt x="14781" y="11627"/>
                </a:lnTo>
                <a:lnTo>
                  <a:pt x="14776" y="11630"/>
                </a:lnTo>
                <a:lnTo>
                  <a:pt x="14772" y="11633"/>
                </a:lnTo>
                <a:lnTo>
                  <a:pt x="14767" y="11635"/>
                </a:lnTo>
                <a:lnTo>
                  <a:pt x="14755" y="11639"/>
                </a:lnTo>
                <a:lnTo>
                  <a:pt x="14742" y="11646"/>
                </a:lnTo>
                <a:lnTo>
                  <a:pt x="14733" y="11651"/>
                </a:lnTo>
                <a:lnTo>
                  <a:pt x="14725" y="11658"/>
                </a:lnTo>
                <a:lnTo>
                  <a:pt x="14716" y="11667"/>
                </a:lnTo>
                <a:lnTo>
                  <a:pt x="14706" y="11679"/>
                </a:lnTo>
                <a:lnTo>
                  <a:pt x="14696" y="11693"/>
                </a:lnTo>
                <a:lnTo>
                  <a:pt x="14687" y="11708"/>
                </a:lnTo>
                <a:lnTo>
                  <a:pt x="14679" y="11722"/>
                </a:lnTo>
                <a:lnTo>
                  <a:pt x="14671" y="11738"/>
                </a:lnTo>
                <a:lnTo>
                  <a:pt x="14657" y="11768"/>
                </a:lnTo>
                <a:lnTo>
                  <a:pt x="14642" y="11799"/>
                </a:lnTo>
                <a:lnTo>
                  <a:pt x="14633" y="11812"/>
                </a:lnTo>
                <a:lnTo>
                  <a:pt x="14624" y="11825"/>
                </a:lnTo>
                <a:lnTo>
                  <a:pt x="14615" y="11838"/>
                </a:lnTo>
                <a:lnTo>
                  <a:pt x="14603" y="11848"/>
                </a:lnTo>
                <a:lnTo>
                  <a:pt x="14597" y="11853"/>
                </a:lnTo>
                <a:lnTo>
                  <a:pt x="14590" y="11857"/>
                </a:lnTo>
                <a:lnTo>
                  <a:pt x="14584" y="11862"/>
                </a:lnTo>
                <a:lnTo>
                  <a:pt x="14577" y="11866"/>
                </a:lnTo>
                <a:lnTo>
                  <a:pt x="14568" y="11869"/>
                </a:lnTo>
                <a:lnTo>
                  <a:pt x="14560" y="11871"/>
                </a:lnTo>
                <a:lnTo>
                  <a:pt x="14552" y="11874"/>
                </a:lnTo>
                <a:lnTo>
                  <a:pt x="14542" y="11875"/>
                </a:lnTo>
                <a:lnTo>
                  <a:pt x="14559" y="11882"/>
                </a:lnTo>
                <a:lnTo>
                  <a:pt x="14573" y="11887"/>
                </a:lnTo>
                <a:lnTo>
                  <a:pt x="14583" y="11893"/>
                </a:lnTo>
                <a:lnTo>
                  <a:pt x="14590" y="11898"/>
                </a:lnTo>
                <a:lnTo>
                  <a:pt x="14595" y="11904"/>
                </a:lnTo>
                <a:lnTo>
                  <a:pt x="14597" y="11909"/>
                </a:lnTo>
                <a:lnTo>
                  <a:pt x="14597" y="11915"/>
                </a:lnTo>
                <a:lnTo>
                  <a:pt x="14596" y="11920"/>
                </a:lnTo>
                <a:lnTo>
                  <a:pt x="14591" y="11926"/>
                </a:lnTo>
                <a:lnTo>
                  <a:pt x="14587" y="11932"/>
                </a:lnTo>
                <a:lnTo>
                  <a:pt x="14581" y="11938"/>
                </a:lnTo>
                <a:lnTo>
                  <a:pt x="14574" y="11945"/>
                </a:lnTo>
                <a:lnTo>
                  <a:pt x="14558" y="11958"/>
                </a:lnTo>
                <a:lnTo>
                  <a:pt x="14542" y="11974"/>
                </a:lnTo>
                <a:lnTo>
                  <a:pt x="14543" y="11977"/>
                </a:lnTo>
                <a:lnTo>
                  <a:pt x="14544" y="11980"/>
                </a:lnTo>
                <a:lnTo>
                  <a:pt x="14546" y="11983"/>
                </a:lnTo>
                <a:lnTo>
                  <a:pt x="14548" y="11986"/>
                </a:lnTo>
                <a:lnTo>
                  <a:pt x="14556" y="11993"/>
                </a:lnTo>
                <a:lnTo>
                  <a:pt x="14565" y="11999"/>
                </a:lnTo>
                <a:lnTo>
                  <a:pt x="14587" y="12012"/>
                </a:lnTo>
                <a:lnTo>
                  <a:pt x="14615" y="12026"/>
                </a:lnTo>
                <a:lnTo>
                  <a:pt x="14629" y="12034"/>
                </a:lnTo>
                <a:lnTo>
                  <a:pt x="14643" y="12042"/>
                </a:lnTo>
                <a:lnTo>
                  <a:pt x="14657" y="12050"/>
                </a:lnTo>
                <a:lnTo>
                  <a:pt x="14669" y="12060"/>
                </a:lnTo>
                <a:lnTo>
                  <a:pt x="14681" y="12070"/>
                </a:lnTo>
                <a:lnTo>
                  <a:pt x="14691" y="12081"/>
                </a:lnTo>
                <a:lnTo>
                  <a:pt x="14696" y="12086"/>
                </a:lnTo>
                <a:lnTo>
                  <a:pt x="14700" y="12092"/>
                </a:lnTo>
                <a:lnTo>
                  <a:pt x="14704" y="12099"/>
                </a:lnTo>
                <a:lnTo>
                  <a:pt x="14706" y="12105"/>
                </a:lnTo>
                <a:lnTo>
                  <a:pt x="14705" y="12102"/>
                </a:lnTo>
                <a:lnTo>
                  <a:pt x="14703" y="12099"/>
                </a:lnTo>
                <a:lnTo>
                  <a:pt x="14700" y="12097"/>
                </a:lnTo>
                <a:lnTo>
                  <a:pt x="14697" y="12094"/>
                </a:lnTo>
                <a:lnTo>
                  <a:pt x="14691" y="12092"/>
                </a:lnTo>
                <a:lnTo>
                  <a:pt x="14684" y="12092"/>
                </a:lnTo>
                <a:lnTo>
                  <a:pt x="14676" y="12094"/>
                </a:lnTo>
                <a:lnTo>
                  <a:pt x="14668" y="12097"/>
                </a:lnTo>
                <a:lnTo>
                  <a:pt x="14660" y="12101"/>
                </a:lnTo>
                <a:lnTo>
                  <a:pt x="14651" y="12105"/>
                </a:lnTo>
                <a:lnTo>
                  <a:pt x="14635" y="12115"/>
                </a:lnTo>
                <a:lnTo>
                  <a:pt x="14621" y="12126"/>
                </a:lnTo>
                <a:lnTo>
                  <a:pt x="14611" y="12134"/>
                </a:lnTo>
                <a:lnTo>
                  <a:pt x="14608" y="12137"/>
                </a:lnTo>
                <a:lnTo>
                  <a:pt x="14605" y="12146"/>
                </a:lnTo>
                <a:lnTo>
                  <a:pt x="14603" y="12153"/>
                </a:lnTo>
                <a:lnTo>
                  <a:pt x="14602" y="12159"/>
                </a:lnTo>
                <a:lnTo>
                  <a:pt x="14602" y="12166"/>
                </a:lnTo>
                <a:lnTo>
                  <a:pt x="14602" y="12172"/>
                </a:lnTo>
                <a:lnTo>
                  <a:pt x="14603" y="12177"/>
                </a:lnTo>
                <a:lnTo>
                  <a:pt x="14604" y="12181"/>
                </a:lnTo>
                <a:lnTo>
                  <a:pt x="14606" y="12187"/>
                </a:lnTo>
                <a:lnTo>
                  <a:pt x="14612" y="12194"/>
                </a:lnTo>
                <a:lnTo>
                  <a:pt x="14620" y="12201"/>
                </a:lnTo>
                <a:lnTo>
                  <a:pt x="14629" y="12209"/>
                </a:lnTo>
                <a:lnTo>
                  <a:pt x="14640" y="12215"/>
                </a:lnTo>
                <a:lnTo>
                  <a:pt x="14664" y="12229"/>
                </a:lnTo>
                <a:lnTo>
                  <a:pt x="14690" y="12245"/>
                </a:lnTo>
                <a:lnTo>
                  <a:pt x="14703" y="12256"/>
                </a:lnTo>
                <a:lnTo>
                  <a:pt x="14715" y="12270"/>
                </a:lnTo>
                <a:lnTo>
                  <a:pt x="14722" y="12276"/>
                </a:lnTo>
                <a:lnTo>
                  <a:pt x="14728" y="12284"/>
                </a:lnTo>
                <a:lnTo>
                  <a:pt x="14733" y="12293"/>
                </a:lnTo>
                <a:lnTo>
                  <a:pt x="14739" y="12302"/>
                </a:lnTo>
                <a:lnTo>
                  <a:pt x="14722" y="12301"/>
                </a:lnTo>
                <a:lnTo>
                  <a:pt x="14705" y="12300"/>
                </a:lnTo>
                <a:lnTo>
                  <a:pt x="14689" y="12301"/>
                </a:lnTo>
                <a:lnTo>
                  <a:pt x="14674" y="12303"/>
                </a:lnTo>
                <a:lnTo>
                  <a:pt x="14668" y="12304"/>
                </a:lnTo>
                <a:lnTo>
                  <a:pt x="14662" y="12306"/>
                </a:lnTo>
                <a:lnTo>
                  <a:pt x="14657" y="12309"/>
                </a:lnTo>
                <a:lnTo>
                  <a:pt x="14651" y="12313"/>
                </a:lnTo>
                <a:lnTo>
                  <a:pt x="14648" y="12317"/>
                </a:lnTo>
                <a:lnTo>
                  <a:pt x="14644" y="12322"/>
                </a:lnTo>
                <a:lnTo>
                  <a:pt x="14642" y="12328"/>
                </a:lnTo>
                <a:lnTo>
                  <a:pt x="14641" y="12335"/>
                </a:lnTo>
                <a:lnTo>
                  <a:pt x="14650" y="12341"/>
                </a:lnTo>
                <a:lnTo>
                  <a:pt x="14660" y="12348"/>
                </a:lnTo>
                <a:lnTo>
                  <a:pt x="14669" y="12356"/>
                </a:lnTo>
                <a:lnTo>
                  <a:pt x="14676" y="12364"/>
                </a:lnTo>
                <a:lnTo>
                  <a:pt x="14684" y="12372"/>
                </a:lnTo>
                <a:lnTo>
                  <a:pt x="14691" y="12383"/>
                </a:lnTo>
                <a:lnTo>
                  <a:pt x="14696" y="12393"/>
                </a:lnTo>
                <a:lnTo>
                  <a:pt x="14702" y="12405"/>
                </a:lnTo>
                <a:lnTo>
                  <a:pt x="14705" y="12417"/>
                </a:lnTo>
                <a:lnTo>
                  <a:pt x="14708" y="12431"/>
                </a:lnTo>
                <a:lnTo>
                  <a:pt x="14710" y="12445"/>
                </a:lnTo>
                <a:lnTo>
                  <a:pt x="14712" y="12460"/>
                </a:lnTo>
                <a:lnTo>
                  <a:pt x="14712" y="12476"/>
                </a:lnTo>
                <a:lnTo>
                  <a:pt x="14711" y="12494"/>
                </a:lnTo>
                <a:lnTo>
                  <a:pt x="14709" y="12512"/>
                </a:lnTo>
                <a:lnTo>
                  <a:pt x="14706" y="12532"/>
                </a:lnTo>
                <a:lnTo>
                  <a:pt x="14714" y="12535"/>
                </a:lnTo>
                <a:lnTo>
                  <a:pt x="14720" y="12539"/>
                </a:lnTo>
                <a:lnTo>
                  <a:pt x="14724" y="12542"/>
                </a:lnTo>
                <a:lnTo>
                  <a:pt x="14726" y="12545"/>
                </a:lnTo>
                <a:lnTo>
                  <a:pt x="14727" y="12548"/>
                </a:lnTo>
                <a:lnTo>
                  <a:pt x="14726" y="12551"/>
                </a:lnTo>
                <a:lnTo>
                  <a:pt x="14725" y="12553"/>
                </a:lnTo>
                <a:lnTo>
                  <a:pt x="14723" y="12554"/>
                </a:lnTo>
                <a:lnTo>
                  <a:pt x="14721" y="12554"/>
                </a:lnTo>
                <a:lnTo>
                  <a:pt x="14717" y="12554"/>
                </a:lnTo>
                <a:lnTo>
                  <a:pt x="14714" y="12553"/>
                </a:lnTo>
                <a:lnTo>
                  <a:pt x="14711" y="12551"/>
                </a:lnTo>
                <a:lnTo>
                  <a:pt x="14709" y="12547"/>
                </a:lnTo>
                <a:lnTo>
                  <a:pt x="14707" y="12543"/>
                </a:lnTo>
                <a:lnTo>
                  <a:pt x="14706" y="12538"/>
                </a:lnTo>
                <a:lnTo>
                  <a:pt x="14706" y="12532"/>
                </a:lnTo>
                <a:lnTo>
                  <a:pt x="14694" y="12536"/>
                </a:lnTo>
                <a:lnTo>
                  <a:pt x="14685" y="12541"/>
                </a:lnTo>
                <a:lnTo>
                  <a:pt x="14678" y="12546"/>
                </a:lnTo>
                <a:lnTo>
                  <a:pt x="14673" y="12553"/>
                </a:lnTo>
                <a:lnTo>
                  <a:pt x="14671" y="12558"/>
                </a:lnTo>
                <a:lnTo>
                  <a:pt x="14671" y="12564"/>
                </a:lnTo>
                <a:lnTo>
                  <a:pt x="14672" y="12570"/>
                </a:lnTo>
                <a:lnTo>
                  <a:pt x="14676" y="12577"/>
                </a:lnTo>
                <a:lnTo>
                  <a:pt x="14682" y="12583"/>
                </a:lnTo>
                <a:lnTo>
                  <a:pt x="14688" y="12590"/>
                </a:lnTo>
                <a:lnTo>
                  <a:pt x="14696" y="12597"/>
                </a:lnTo>
                <a:lnTo>
                  <a:pt x="14706" y="12604"/>
                </a:lnTo>
                <a:lnTo>
                  <a:pt x="14728" y="12619"/>
                </a:lnTo>
                <a:lnTo>
                  <a:pt x="14753" y="12633"/>
                </a:lnTo>
                <a:lnTo>
                  <a:pt x="14809" y="12665"/>
                </a:lnTo>
                <a:lnTo>
                  <a:pt x="14864" y="12696"/>
                </a:lnTo>
                <a:lnTo>
                  <a:pt x="14888" y="12713"/>
                </a:lnTo>
                <a:lnTo>
                  <a:pt x="14909" y="12729"/>
                </a:lnTo>
                <a:lnTo>
                  <a:pt x="14918" y="12737"/>
                </a:lnTo>
                <a:lnTo>
                  <a:pt x="14925" y="12745"/>
                </a:lnTo>
                <a:lnTo>
                  <a:pt x="14931" y="12753"/>
                </a:lnTo>
                <a:lnTo>
                  <a:pt x="14936" y="12760"/>
                </a:lnTo>
                <a:lnTo>
                  <a:pt x="14922" y="12759"/>
                </a:lnTo>
                <a:lnTo>
                  <a:pt x="14910" y="12760"/>
                </a:lnTo>
                <a:lnTo>
                  <a:pt x="14900" y="12762"/>
                </a:lnTo>
                <a:lnTo>
                  <a:pt x="14892" y="12765"/>
                </a:lnTo>
                <a:lnTo>
                  <a:pt x="14884" y="12771"/>
                </a:lnTo>
                <a:lnTo>
                  <a:pt x="14878" y="12777"/>
                </a:lnTo>
                <a:lnTo>
                  <a:pt x="14874" y="12784"/>
                </a:lnTo>
                <a:lnTo>
                  <a:pt x="14871" y="12794"/>
                </a:lnTo>
                <a:lnTo>
                  <a:pt x="14887" y="12793"/>
                </a:lnTo>
                <a:lnTo>
                  <a:pt x="14904" y="12792"/>
                </a:lnTo>
                <a:lnTo>
                  <a:pt x="14920" y="12793"/>
                </a:lnTo>
                <a:lnTo>
                  <a:pt x="14935" y="12795"/>
                </a:lnTo>
                <a:lnTo>
                  <a:pt x="14941" y="12796"/>
                </a:lnTo>
                <a:lnTo>
                  <a:pt x="14947" y="12798"/>
                </a:lnTo>
                <a:lnTo>
                  <a:pt x="14952" y="12801"/>
                </a:lnTo>
                <a:lnTo>
                  <a:pt x="14958" y="12804"/>
                </a:lnTo>
                <a:lnTo>
                  <a:pt x="14962" y="12808"/>
                </a:lnTo>
                <a:lnTo>
                  <a:pt x="14965" y="12814"/>
                </a:lnTo>
                <a:lnTo>
                  <a:pt x="14967" y="12820"/>
                </a:lnTo>
                <a:lnTo>
                  <a:pt x="14968" y="12826"/>
                </a:lnTo>
                <a:lnTo>
                  <a:pt x="14977" y="12829"/>
                </a:lnTo>
                <a:lnTo>
                  <a:pt x="14982" y="12834"/>
                </a:lnTo>
                <a:lnTo>
                  <a:pt x="14986" y="12837"/>
                </a:lnTo>
                <a:lnTo>
                  <a:pt x="14988" y="12840"/>
                </a:lnTo>
                <a:lnTo>
                  <a:pt x="14989" y="12843"/>
                </a:lnTo>
                <a:lnTo>
                  <a:pt x="14989" y="12845"/>
                </a:lnTo>
                <a:lnTo>
                  <a:pt x="14987" y="12847"/>
                </a:lnTo>
                <a:lnTo>
                  <a:pt x="14985" y="12848"/>
                </a:lnTo>
                <a:lnTo>
                  <a:pt x="14983" y="12849"/>
                </a:lnTo>
                <a:lnTo>
                  <a:pt x="14980" y="12849"/>
                </a:lnTo>
                <a:lnTo>
                  <a:pt x="14977" y="12848"/>
                </a:lnTo>
                <a:lnTo>
                  <a:pt x="14973" y="12846"/>
                </a:lnTo>
                <a:lnTo>
                  <a:pt x="14971" y="12843"/>
                </a:lnTo>
                <a:lnTo>
                  <a:pt x="14969" y="12839"/>
                </a:lnTo>
                <a:lnTo>
                  <a:pt x="14968" y="12833"/>
                </a:lnTo>
                <a:lnTo>
                  <a:pt x="14968" y="12826"/>
                </a:lnTo>
                <a:lnTo>
                  <a:pt x="14962" y="12833"/>
                </a:lnTo>
                <a:lnTo>
                  <a:pt x="14955" y="12838"/>
                </a:lnTo>
                <a:lnTo>
                  <a:pt x="14948" y="12842"/>
                </a:lnTo>
                <a:lnTo>
                  <a:pt x="14942" y="12845"/>
                </a:lnTo>
                <a:lnTo>
                  <a:pt x="14936" y="12847"/>
                </a:lnTo>
                <a:lnTo>
                  <a:pt x="14930" y="12849"/>
                </a:lnTo>
                <a:lnTo>
                  <a:pt x="14924" y="12849"/>
                </a:lnTo>
                <a:lnTo>
                  <a:pt x="14918" y="12849"/>
                </a:lnTo>
                <a:lnTo>
                  <a:pt x="14913" y="12848"/>
                </a:lnTo>
                <a:lnTo>
                  <a:pt x="14907" y="12847"/>
                </a:lnTo>
                <a:lnTo>
                  <a:pt x="14901" y="12844"/>
                </a:lnTo>
                <a:lnTo>
                  <a:pt x="14896" y="12842"/>
                </a:lnTo>
                <a:lnTo>
                  <a:pt x="14884" y="12836"/>
                </a:lnTo>
                <a:lnTo>
                  <a:pt x="14872" y="12828"/>
                </a:lnTo>
                <a:lnTo>
                  <a:pt x="14859" y="12820"/>
                </a:lnTo>
                <a:lnTo>
                  <a:pt x="14846" y="12812"/>
                </a:lnTo>
                <a:lnTo>
                  <a:pt x="14832" y="12804"/>
                </a:lnTo>
                <a:lnTo>
                  <a:pt x="14816" y="12798"/>
                </a:lnTo>
                <a:lnTo>
                  <a:pt x="14809" y="12795"/>
                </a:lnTo>
                <a:lnTo>
                  <a:pt x="14799" y="12793"/>
                </a:lnTo>
                <a:lnTo>
                  <a:pt x="14791" y="12791"/>
                </a:lnTo>
                <a:lnTo>
                  <a:pt x="14781" y="12790"/>
                </a:lnTo>
                <a:lnTo>
                  <a:pt x="14772" y="12790"/>
                </a:lnTo>
                <a:lnTo>
                  <a:pt x="14761" y="12790"/>
                </a:lnTo>
                <a:lnTo>
                  <a:pt x="14750" y="12792"/>
                </a:lnTo>
                <a:lnTo>
                  <a:pt x="14739" y="12794"/>
                </a:lnTo>
                <a:lnTo>
                  <a:pt x="14729" y="12814"/>
                </a:lnTo>
                <a:lnTo>
                  <a:pt x="14723" y="12832"/>
                </a:lnTo>
                <a:lnTo>
                  <a:pt x="14721" y="12839"/>
                </a:lnTo>
                <a:lnTo>
                  <a:pt x="14718" y="12847"/>
                </a:lnTo>
                <a:lnTo>
                  <a:pt x="14718" y="12854"/>
                </a:lnTo>
                <a:lnTo>
                  <a:pt x="14717" y="12860"/>
                </a:lnTo>
                <a:lnTo>
                  <a:pt x="14718" y="12866"/>
                </a:lnTo>
                <a:lnTo>
                  <a:pt x="14720" y="12872"/>
                </a:lnTo>
                <a:lnTo>
                  <a:pt x="14721" y="12878"/>
                </a:lnTo>
                <a:lnTo>
                  <a:pt x="14723" y="12883"/>
                </a:lnTo>
                <a:lnTo>
                  <a:pt x="14727" y="12892"/>
                </a:lnTo>
                <a:lnTo>
                  <a:pt x="14733" y="12902"/>
                </a:lnTo>
                <a:lnTo>
                  <a:pt x="14750" y="12920"/>
                </a:lnTo>
                <a:lnTo>
                  <a:pt x="14769" y="12938"/>
                </a:lnTo>
                <a:lnTo>
                  <a:pt x="14778" y="12949"/>
                </a:lnTo>
                <a:lnTo>
                  <a:pt x="14788" y="12961"/>
                </a:lnTo>
                <a:lnTo>
                  <a:pt x="14796" y="12974"/>
                </a:lnTo>
                <a:lnTo>
                  <a:pt x="14804" y="12990"/>
                </a:lnTo>
                <a:lnTo>
                  <a:pt x="14788" y="12989"/>
                </a:lnTo>
                <a:lnTo>
                  <a:pt x="14772" y="12988"/>
                </a:lnTo>
                <a:lnTo>
                  <a:pt x="14759" y="12988"/>
                </a:lnTo>
                <a:lnTo>
                  <a:pt x="14748" y="12989"/>
                </a:lnTo>
                <a:lnTo>
                  <a:pt x="14737" y="12990"/>
                </a:lnTo>
                <a:lnTo>
                  <a:pt x="14729" y="12992"/>
                </a:lnTo>
                <a:lnTo>
                  <a:pt x="14723" y="12994"/>
                </a:lnTo>
                <a:lnTo>
                  <a:pt x="14718" y="12998"/>
                </a:lnTo>
                <a:lnTo>
                  <a:pt x="14715" y="13002"/>
                </a:lnTo>
                <a:lnTo>
                  <a:pt x="14714" y="13008"/>
                </a:lnTo>
                <a:lnTo>
                  <a:pt x="14714" y="13013"/>
                </a:lnTo>
                <a:lnTo>
                  <a:pt x="14716" y="13020"/>
                </a:lnTo>
                <a:lnTo>
                  <a:pt x="14720" y="13028"/>
                </a:lnTo>
                <a:lnTo>
                  <a:pt x="14725" y="13036"/>
                </a:lnTo>
                <a:lnTo>
                  <a:pt x="14731" y="13045"/>
                </a:lnTo>
                <a:lnTo>
                  <a:pt x="14739" y="13056"/>
                </a:lnTo>
                <a:lnTo>
                  <a:pt x="14749" y="13055"/>
                </a:lnTo>
                <a:lnTo>
                  <a:pt x="14755" y="13056"/>
                </a:lnTo>
                <a:lnTo>
                  <a:pt x="14761" y="13058"/>
                </a:lnTo>
                <a:lnTo>
                  <a:pt x="14766" y="13062"/>
                </a:lnTo>
                <a:lnTo>
                  <a:pt x="14768" y="13067"/>
                </a:lnTo>
                <a:lnTo>
                  <a:pt x="14770" y="13074"/>
                </a:lnTo>
                <a:lnTo>
                  <a:pt x="14771" y="13081"/>
                </a:lnTo>
                <a:lnTo>
                  <a:pt x="14772" y="13088"/>
                </a:lnTo>
                <a:lnTo>
                  <a:pt x="14784" y="13086"/>
                </a:lnTo>
                <a:lnTo>
                  <a:pt x="14794" y="13084"/>
                </a:lnTo>
                <a:lnTo>
                  <a:pt x="14803" y="13083"/>
                </a:lnTo>
                <a:lnTo>
                  <a:pt x="14811" y="13083"/>
                </a:lnTo>
                <a:lnTo>
                  <a:pt x="14818" y="13084"/>
                </a:lnTo>
                <a:lnTo>
                  <a:pt x="14823" y="13085"/>
                </a:lnTo>
                <a:lnTo>
                  <a:pt x="14828" y="13087"/>
                </a:lnTo>
                <a:lnTo>
                  <a:pt x="14831" y="13089"/>
                </a:lnTo>
                <a:lnTo>
                  <a:pt x="14833" y="13092"/>
                </a:lnTo>
                <a:lnTo>
                  <a:pt x="14834" y="13095"/>
                </a:lnTo>
                <a:lnTo>
                  <a:pt x="14834" y="13098"/>
                </a:lnTo>
                <a:lnTo>
                  <a:pt x="14834" y="13101"/>
                </a:lnTo>
                <a:lnTo>
                  <a:pt x="14831" y="13107"/>
                </a:lnTo>
                <a:lnTo>
                  <a:pt x="14825" y="13114"/>
                </a:lnTo>
                <a:lnTo>
                  <a:pt x="14818" y="13119"/>
                </a:lnTo>
                <a:lnTo>
                  <a:pt x="14811" y="13123"/>
                </a:lnTo>
                <a:lnTo>
                  <a:pt x="14807" y="13125"/>
                </a:lnTo>
                <a:lnTo>
                  <a:pt x="14802" y="13126"/>
                </a:lnTo>
                <a:lnTo>
                  <a:pt x="14798" y="13126"/>
                </a:lnTo>
                <a:lnTo>
                  <a:pt x="14794" y="13125"/>
                </a:lnTo>
                <a:lnTo>
                  <a:pt x="14790" y="13124"/>
                </a:lnTo>
                <a:lnTo>
                  <a:pt x="14786" y="13122"/>
                </a:lnTo>
                <a:lnTo>
                  <a:pt x="14782" y="13119"/>
                </a:lnTo>
                <a:lnTo>
                  <a:pt x="14779" y="13116"/>
                </a:lnTo>
                <a:lnTo>
                  <a:pt x="14776" y="13110"/>
                </a:lnTo>
                <a:lnTo>
                  <a:pt x="14774" y="13104"/>
                </a:lnTo>
                <a:lnTo>
                  <a:pt x="14773" y="13097"/>
                </a:lnTo>
                <a:lnTo>
                  <a:pt x="14772" y="13088"/>
                </a:lnTo>
                <a:lnTo>
                  <a:pt x="14763" y="13089"/>
                </a:lnTo>
                <a:lnTo>
                  <a:pt x="14755" y="13088"/>
                </a:lnTo>
                <a:lnTo>
                  <a:pt x="14750" y="13086"/>
                </a:lnTo>
                <a:lnTo>
                  <a:pt x="14746" y="13082"/>
                </a:lnTo>
                <a:lnTo>
                  <a:pt x="14743" y="13077"/>
                </a:lnTo>
                <a:lnTo>
                  <a:pt x="14740" y="13071"/>
                </a:lnTo>
                <a:lnTo>
                  <a:pt x="14739" y="13063"/>
                </a:lnTo>
                <a:lnTo>
                  <a:pt x="14739" y="13056"/>
                </a:lnTo>
                <a:lnTo>
                  <a:pt x="14729" y="13056"/>
                </a:lnTo>
                <a:lnTo>
                  <a:pt x="14720" y="13055"/>
                </a:lnTo>
                <a:lnTo>
                  <a:pt x="14710" y="13054"/>
                </a:lnTo>
                <a:lnTo>
                  <a:pt x="14703" y="13052"/>
                </a:lnTo>
                <a:lnTo>
                  <a:pt x="14688" y="13045"/>
                </a:lnTo>
                <a:lnTo>
                  <a:pt x="14674" y="13038"/>
                </a:lnTo>
                <a:lnTo>
                  <a:pt x="14661" y="13031"/>
                </a:lnTo>
                <a:lnTo>
                  <a:pt x="14646" y="13026"/>
                </a:lnTo>
                <a:lnTo>
                  <a:pt x="14638" y="13023"/>
                </a:lnTo>
                <a:lnTo>
                  <a:pt x="14629" y="13022"/>
                </a:lnTo>
                <a:lnTo>
                  <a:pt x="14619" y="13022"/>
                </a:lnTo>
                <a:lnTo>
                  <a:pt x="14608" y="13023"/>
                </a:lnTo>
                <a:lnTo>
                  <a:pt x="14618" y="13034"/>
                </a:lnTo>
                <a:lnTo>
                  <a:pt x="14626" y="13043"/>
                </a:lnTo>
                <a:lnTo>
                  <a:pt x="14635" y="13054"/>
                </a:lnTo>
                <a:lnTo>
                  <a:pt x="14642" y="13064"/>
                </a:lnTo>
                <a:lnTo>
                  <a:pt x="14654" y="13085"/>
                </a:lnTo>
                <a:lnTo>
                  <a:pt x="14665" y="13105"/>
                </a:lnTo>
                <a:lnTo>
                  <a:pt x="14674" y="13126"/>
                </a:lnTo>
                <a:lnTo>
                  <a:pt x="14682" y="13146"/>
                </a:lnTo>
                <a:lnTo>
                  <a:pt x="14689" y="13167"/>
                </a:lnTo>
                <a:lnTo>
                  <a:pt x="14696" y="13187"/>
                </a:lnTo>
                <a:lnTo>
                  <a:pt x="14704" y="13207"/>
                </a:lnTo>
                <a:lnTo>
                  <a:pt x="14711" y="13228"/>
                </a:lnTo>
                <a:lnTo>
                  <a:pt x="14721" y="13248"/>
                </a:lnTo>
                <a:lnTo>
                  <a:pt x="14732" y="13268"/>
                </a:lnTo>
                <a:lnTo>
                  <a:pt x="14738" y="13278"/>
                </a:lnTo>
                <a:lnTo>
                  <a:pt x="14746" y="13289"/>
                </a:lnTo>
                <a:lnTo>
                  <a:pt x="14753" y="13299"/>
                </a:lnTo>
                <a:lnTo>
                  <a:pt x="14761" y="13309"/>
                </a:lnTo>
                <a:lnTo>
                  <a:pt x="14771" y="13319"/>
                </a:lnTo>
                <a:lnTo>
                  <a:pt x="14781" y="13330"/>
                </a:lnTo>
                <a:lnTo>
                  <a:pt x="14792" y="13340"/>
                </a:lnTo>
                <a:lnTo>
                  <a:pt x="14804" y="13351"/>
                </a:lnTo>
                <a:lnTo>
                  <a:pt x="14813" y="13355"/>
                </a:lnTo>
                <a:lnTo>
                  <a:pt x="14818" y="13358"/>
                </a:lnTo>
                <a:lnTo>
                  <a:pt x="14822" y="13362"/>
                </a:lnTo>
                <a:lnTo>
                  <a:pt x="14824" y="13365"/>
                </a:lnTo>
                <a:lnTo>
                  <a:pt x="14825" y="13367"/>
                </a:lnTo>
                <a:lnTo>
                  <a:pt x="14824" y="13370"/>
                </a:lnTo>
                <a:lnTo>
                  <a:pt x="14823" y="13372"/>
                </a:lnTo>
                <a:lnTo>
                  <a:pt x="14821" y="13374"/>
                </a:lnTo>
                <a:lnTo>
                  <a:pt x="14819" y="13374"/>
                </a:lnTo>
                <a:lnTo>
                  <a:pt x="14816" y="13374"/>
                </a:lnTo>
                <a:lnTo>
                  <a:pt x="14813" y="13373"/>
                </a:lnTo>
                <a:lnTo>
                  <a:pt x="14810" y="13370"/>
                </a:lnTo>
                <a:lnTo>
                  <a:pt x="14808" y="13367"/>
                </a:lnTo>
                <a:lnTo>
                  <a:pt x="14806" y="13363"/>
                </a:lnTo>
                <a:lnTo>
                  <a:pt x="14804" y="13358"/>
                </a:lnTo>
                <a:lnTo>
                  <a:pt x="14804" y="13351"/>
                </a:lnTo>
                <a:lnTo>
                  <a:pt x="14799" y="13352"/>
                </a:lnTo>
                <a:lnTo>
                  <a:pt x="14794" y="13353"/>
                </a:lnTo>
                <a:lnTo>
                  <a:pt x="14791" y="13355"/>
                </a:lnTo>
                <a:lnTo>
                  <a:pt x="14787" y="13358"/>
                </a:lnTo>
                <a:lnTo>
                  <a:pt x="14785" y="13361"/>
                </a:lnTo>
                <a:lnTo>
                  <a:pt x="14782" y="13365"/>
                </a:lnTo>
                <a:lnTo>
                  <a:pt x="14780" y="13369"/>
                </a:lnTo>
                <a:lnTo>
                  <a:pt x="14779" y="13375"/>
                </a:lnTo>
                <a:lnTo>
                  <a:pt x="14775" y="13396"/>
                </a:lnTo>
                <a:lnTo>
                  <a:pt x="14772" y="13417"/>
                </a:lnTo>
                <a:lnTo>
                  <a:pt x="14779" y="13420"/>
                </a:lnTo>
                <a:lnTo>
                  <a:pt x="14786" y="13424"/>
                </a:lnTo>
                <a:lnTo>
                  <a:pt x="14789" y="13427"/>
                </a:lnTo>
                <a:lnTo>
                  <a:pt x="14792" y="13430"/>
                </a:lnTo>
                <a:lnTo>
                  <a:pt x="14792" y="13433"/>
                </a:lnTo>
                <a:lnTo>
                  <a:pt x="14792" y="13435"/>
                </a:lnTo>
                <a:lnTo>
                  <a:pt x="14791" y="13438"/>
                </a:lnTo>
                <a:lnTo>
                  <a:pt x="14789" y="13439"/>
                </a:lnTo>
                <a:lnTo>
                  <a:pt x="14786" y="13440"/>
                </a:lnTo>
                <a:lnTo>
                  <a:pt x="14782" y="13439"/>
                </a:lnTo>
                <a:lnTo>
                  <a:pt x="14780" y="13438"/>
                </a:lnTo>
                <a:lnTo>
                  <a:pt x="14777" y="13435"/>
                </a:lnTo>
                <a:lnTo>
                  <a:pt x="14775" y="13432"/>
                </a:lnTo>
                <a:lnTo>
                  <a:pt x="14773" y="13428"/>
                </a:lnTo>
                <a:lnTo>
                  <a:pt x="14772" y="13423"/>
                </a:lnTo>
                <a:lnTo>
                  <a:pt x="14772" y="13417"/>
                </a:lnTo>
                <a:lnTo>
                  <a:pt x="14768" y="13418"/>
                </a:lnTo>
                <a:lnTo>
                  <a:pt x="14764" y="13418"/>
                </a:lnTo>
                <a:lnTo>
                  <a:pt x="14759" y="13418"/>
                </a:lnTo>
                <a:lnTo>
                  <a:pt x="14755" y="13416"/>
                </a:lnTo>
                <a:lnTo>
                  <a:pt x="14747" y="13411"/>
                </a:lnTo>
                <a:lnTo>
                  <a:pt x="14739" y="13405"/>
                </a:lnTo>
                <a:lnTo>
                  <a:pt x="14725" y="13388"/>
                </a:lnTo>
                <a:lnTo>
                  <a:pt x="14712" y="13370"/>
                </a:lnTo>
                <a:lnTo>
                  <a:pt x="14706" y="13363"/>
                </a:lnTo>
                <a:lnTo>
                  <a:pt x="14701" y="13357"/>
                </a:lnTo>
                <a:lnTo>
                  <a:pt x="14697" y="13355"/>
                </a:lnTo>
                <a:lnTo>
                  <a:pt x="14695" y="13353"/>
                </a:lnTo>
                <a:lnTo>
                  <a:pt x="14692" y="13352"/>
                </a:lnTo>
                <a:lnTo>
                  <a:pt x="14690" y="13352"/>
                </a:lnTo>
                <a:lnTo>
                  <a:pt x="14688" y="13352"/>
                </a:lnTo>
                <a:lnTo>
                  <a:pt x="14685" y="13353"/>
                </a:lnTo>
                <a:lnTo>
                  <a:pt x="14683" y="13355"/>
                </a:lnTo>
                <a:lnTo>
                  <a:pt x="14681" y="13359"/>
                </a:lnTo>
                <a:lnTo>
                  <a:pt x="14678" y="13368"/>
                </a:lnTo>
                <a:lnTo>
                  <a:pt x="14673" y="13383"/>
                </a:lnTo>
                <a:lnTo>
                  <a:pt x="14673" y="13387"/>
                </a:lnTo>
                <a:lnTo>
                  <a:pt x="14674" y="13391"/>
                </a:lnTo>
                <a:lnTo>
                  <a:pt x="14675" y="13396"/>
                </a:lnTo>
                <a:lnTo>
                  <a:pt x="14678" y="13401"/>
                </a:lnTo>
                <a:lnTo>
                  <a:pt x="14683" y="13409"/>
                </a:lnTo>
                <a:lnTo>
                  <a:pt x="14690" y="13418"/>
                </a:lnTo>
                <a:lnTo>
                  <a:pt x="14708" y="13435"/>
                </a:lnTo>
                <a:lnTo>
                  <a:pt x="14726" y="13453"/>
                </a:lnTo>
                <a:lnTo>
                  <a:pt x="14733" y="13462"/>
                </a:lnTo>
                <a:lnTo>
                  <a:pt x="14738" y="13471"/>
                </a:lnTo>
                <a:lnTo>
                  <a:pt x="14740" y="13474"/>
                </a:lnTo>
                <a:lnTo>
                  <a:pt x="14743" y="13478"/>
                </a:lnTo>
                <a:lnTo>
                  <a:pt x="14743" y="13483"/>
                </a:lnTo>
                <a:lnTo>
                  <a:pt x="14743" y="13487"/>
                </a:lnTo>
                <a:lnTo>
                  <a:pt x="14742" y="13491"/>
                </a:lnTo>
                <a:lnTo>
                  <a:pt x="14740" y="13494"/>
                </a:lnTo>
                <a:lnTo>
                  <a:pt x="14737" y="13498"/>
                </a:lnTo>
                <a:lnTo>
                  <a:pt x="14733" y="13502"/>
                </a:lnTo>
                <a:lnTo>
                  <a:pt x="14729" y="13505"/>
                </a:lnTo>
                <a:lnTo>
                  <a:pt x="14723" y="13509"/>
                </a:lnTo>
                <a:lnTo>
                  <a:pt x="14715" y="13512"/>
                </a:lnTo>
                <a:lnTo>
                  <a:pt x="14706" y="13515"/>
                </a:lnTo>
                <a:lnTo>
                  <a:pt x="14692" y="13499"/>
                </a:lnTo>
                <a:lnTo>
                  <a:pt x="14680" y="13484"/>
                </a:lnTo>
                <a:lnTo>
                  <a:pt x="14668" y="13467"/>
                </a:lnTo>
                <a:lnTo>
                  <a:pt x="14656" y="13450"/>
                </a:lnTo>
                <a:lnTo>
                  <a:pt x="14632" y="13417"/>
                </a:lnTo>
                <a:lnTo>
                  <a:pt x="14608" y="13383"/>
                </a:lnTo>
                <a:lnTo>
                  <a:pt x="14596" y="13367"/>
                </a:lnTo>
                <a:lnTo>
                  <a:pt x="14582" y="13352"/>
                </a:lnTo>
                <a:lnTo>
                  <a:pt x="14567" y="13338"/>
                </a:lnTo>
                <a:lnTo>
                  <a:pt x="14553" y="13324"/>
                </a:lnTo>
                <a:lnTo>
                  <a:pt x="14536" y="13312"/>
                </a:lnTo>
                <a:lnTo>
                  <a:pt x="14518" y="13301"/>
                </a:lnTo>
                <a:lnTo>
                  <a:pt x="14508" y="13297"/>
                </a:lnTo>
                <a:lnTo>
                  <a:pt x="14498" y="13293"/>
                </a:lnTo>
                <a:lnTo>
                  <a:pt x="14488" y="13289"/>
                </a:lnTo>
                <a:lnTo>
                  <a:pt x="14476" y="13286"/>
                </a:lnTo>
                <a:lnTo>
                  <a:pt x="14483" y="13295"/>
                </a:lnTo>
                <a:lnTo>
                  <a:pt x="14490" y="13305"/>
                </a:lnTo>
                <a:lnTo>
                  <a:pt x="14495" y="13316"/>
                </a:lnTo>
                <a:lnTo>
                  <a:pt x="14500" y="13327"/>
                </a:lnTo>
                <a:lnTo>
                  <a:pt x="14504" y="13340"/>
                </a:lnTo>
                <a:lnTo>
                  <a:pt x="14508" y="13353"/>
                </a:lnTo>
                <a:lnTo>
                  <a:pt x="14509" y="13367"/>
                </a:lnTo>
                <a:lnTo>
                  <a:pt x="14510" y="13383"/>
                </a:lnTo>
                <a:lnTo>
                  <a:pt x="14517" y="13387"/>
                </a:lnTo>
                <a:lnTo>
                  <a:pt x="14523" y="13391"/>
                </a:lnTo>
                <a:lnTo>
                  <a:pt x="14526" y="13395"/>
                </a:lnTo>
                <a:lnTo>
                  <a:pt x="14529" y="13398"/>
                </a:lnTo>
                <a:lnTo>
                  <a:pt x="14530" y="13401"/>
                </a:lnTo>
                <a:lnTo>
                  <a:pt x="14530" y="13403"/>
                </a:lnTo>
                <a:lnTo>
                  <a:pt x="14529" y="13405"/>
                </a:lnTo>
                <a:lnTo>
                  <a:pt x="14526" y="13406"/>
                </a:lnTo>
                <a:lnTo>
                  <a:pt x="14523" y="13406"/>
                </a:lnTo>
                <a:lnTo>
                  <a:pt x="14520" y="13406"/>
                </a:lnTo>
                <a:lnTo>
                  <a:pt x="14517" y="13405"/>
                </a:lnTo>
                <a:lnTo>
                  <a:pt x="14515" y="13403"/>
                </a:lnTo>
                <a:lnTo>
                  <a:pt x="14512" y="13400"/>
                </a:lnTo>
                <a:lnTo>
                  <a:pt x="14511" y="13396"/>
                </a:lnTo>
                <a:lnTo>
                  <a:pt x="14510" y="13390"/>
                </a:lnTo>
                <a:lnTo>
                  <a:pt x="14510" y="13383"/>
                </a:lnTo>
                <a:lnTo>
                  <a:pt x="14500" y="13380"/>
                </a:lnTo>
                <a:lnTo>
                  <a:pt x="14493" y="13376"/>
                </a:lnTo>
                <a:lnTo>
                  <a:pt x="14486" y="13370"/>
                </a:lnTo>
                <a:lnTo>
                  <a:pt x="14479" y="13365"/>
                </a:lnTo>
                <a:lnTo>
                  <a:pt x="14472" y="13360"/>
                </a:lnTo>
                <a:lnTo>
                  <a:pt x="14465" y="13355"/>
                </a:lnTo>
                <a:lnTo>
                  <a:pt x="14459" y="13354"/>
                </a:lnTo>
                <a:lnTo>
                  <a:pt x="14455" y="13352"/>
                </a:lnTo>
                <a:lnTo>
                  <a:pt x="14450" y="13351"/>
                </a:lnTo>
                <a:lnTo>
                  <a:pt x="14444" y="13351"/>
                </a:lnTo>
                <a:lnTo>
                  <a:pt x="14444" y="13365"/>
                </a:lnTo>
                <a:lnTo>
                  <a:pt x="14445" y="13379"/>
                </a:lnTo>
                <a:lnTo>
                  <a:pt x="14447" y="13390"/>
                </a:lnTo>
                <a:lnTo>
                  <a:pt x="14450" y="13402"/>
                </a:lnTo>
                <a:lnTo>
                  <a:pt x="14454" y="13412"/>
                </a:lnTo>
                <a:lnTo>
                  <a:pt x="14458" y="13422"/>
                </a:lnTo>
                <a:lnTo>
                  <a:pt x="14463" y="13431"/>
                </a:lnTo>
                <a:lnTo>
                  <a:pt x="14470" y="13440"/>
                </a:lnTo>
                <a:lnTo>
                  <a:pt x="14481" y="13456"/>
                </a:lnTo>
                <a:lnTo>
                  <a:pt x="14493" y="13474"/>
                </a:lnTo>
                <a:lnTo>
                  <a:pt x="14498" y="13484"/>
                </a:lnTo>
                <a:lnTo>
                  <a:pt x="14502" y="13493"/>
                </a:lnTo>
                <a:lnTo>
                  <a:pt x="14507" y="13504"/>
                </a:lnTo>
                <a:lnTo>
                  <a:pt x="14510" y="13515"/>
                </a:lnTo>
                <a:lnTo>
                  <a:pt x="14484" y="13515"/>
                </a:lnTo>
                <a:lnTo>
                  <a:pt x="14460" y="13515"/>
                </a:lnTo>
                <a:lnTo>
                  <a:pt x="14435" y="13515"/>
                </a:lnTo>
                <a:lnTo>
                  <a:pt x="14411" y="13515"/>
                </a:lnTo>
                <a:lnTo>
                  <a:pt x="14417" y="13547"/>
                </a:lnTo>
                <a:lnTo>
                  <a:pt x="14424" y="13580"/>
                </a:lnTo>
                <a:lnTo>
                  <a:pt x="14429" y="13613"/>
                </a:lnTo>
                <a:lnTo>
                  <a:pt x="14434" y="13647"/>
                </a:lnTo>
                <a:lnTo>
                  <a:pt x="14444" y="13715"/>
                </a:lnTo>
                <a:lnTo>
                  <a:pt x="14453" y="13785"/>
                </a:lnTo>
                <a:lnTo>
                  <a:pt x="14457" y="13819"/>
                </a:lnTo>
                <a:lnTo>
                  <a:pt x="14462" y="13853"/>
                </a:lnTo>
                <a:lnTo>
                  <a:pt x="14468" y="13885"/>
                </a:lnTo>
                <a:lnTo>
                  <a:pt x="14475" y="13918"/>
                </a:lnTo>
                <a:lnTo>
                  <a:pt x="14481" y="13950"/>
                </a:lnTo>
                <a:lnTo>
                  <a:pt x="14490" y="13981"/>
                </a:lnTo>
                <a:lnTo>
                  <a:pt x="14499" y="14011"/>
                </a:lnTo>
                <a:lnTo>
                  <a:pt x="14510" y="14039"/>
                </a:lnTo>
                <a:lnTo>
                  <a:pt x="14518" y="14044"/>
                </a:lnTo>
                <a:lnTo>
                  <a:pt x="14525" y="14048"/>
                </a:lnTo>
                <a:lnTo>
                  <a:pt x="14532" y="14052"/>
                </a:lnTo>
                <a:lnTo>
                  <a:pt x="14537" y="14057"/>
                </a:lnTo>
                <a:lnTo>
                  <a:pt x="14540" y="14062"/>
                </a:lnTo>
                <a:lnTo>
                  <a:pt x="14543" y="14069"/>
                </a:lnTo>
                <a:lnTo>
                  <a:pt x="14545" y="14074"/>
                </a:lnTo>
                <a:lnTo>
                  <a:pt x="14546" y="14080"/>
                </a:lnTo>
                <a:lnTo>
                  <a:pt x="14546" y="14086"/>
                </a:lnTo>
                <a:lnTo>
                  <a:pt x="14546" y="14092"/>
                </a:lnTo>
                <a:lnTo>
                  <a:pt x="14545" y="14097"/>
                </a:lnTo>
                <a:lnTo>
                  <a:pt x="14544" y="14102"/>
                </a:lnTo>
                <a:lnTo>
                  <a:pt x="14542" y="14107"/>
                </a:lnTo>
                <a:lnTo>
                  <a:pt x="14539" y="14112"/>
                </a:lnTo>
                <a:lnTo>
                  <a:pt x="14537" y="14116"/>
                </a:lnTo>
                <a:lnTo>
                  <a:pt x="14534" y="14119"/>
                </a:lnTo>
                <a:lnTo>
                  <a:pt x="14531" y="14122"/>
                </a:lnTo>
                <a:lnTo>
                  <a:pt x="14526" y="14124"/>
                </a:lnTo>
                <a:lnTo>
                  <a:pt x="14523" y="14125"/>
                </a:lnTo>
                <a:lnTo>
                  <a:pt x="14520" y="14125"/>
                </a:lnTo>
                <a:lnTo>
                  <a:pt x="14517" y="14125"/>
                </a:lnTo>
                <a:lnTo>
                  <a:pt x="14514" y="14124"/>
                </a:lnTo>
                <a:lnTo>
                  <a:pt x="14511" y="14121"/>
                </a:lnTo>
                <a:lnTo>
                  <a:pt x="14509" y="14118"/>
                </a:lnTo>
                <a:lnTo>
                  <a:pt x="14507" y="14113"/>
                </a:lnTo>
                <a:lnTo>
                  <a:pt x="14504" y="14108"/>
                </a:lnTo>
                <a:lnTo>
                  <a:pt x="14503" y="14099"/>
                </a:lnTo>
                <a:lnTo>
                  <a:pt x="14503" y="14091"/>
                </a:lnTo>
                <a:lnTo>
                  <a:pt x="14503" y="14080"/>
                </a:lnTo>
                <a:lnTo>
                  <a:pt x="14504" y="14069"/>
                </a:lnTo>
                <a:lnTo>
                  <a:pt x="14507" y="14055"/>
                </a:lnTo>
                <a:lnTo>
                  <a:pt x="14510" y="14039"/>
                </a:lnTo>
                <a:lnTo>
                  <a:pt x="14496" y="14028"/>
                </a:lnTo>
                <a:lnTo>
                  <a:pt x="14484" y="14015"/>
                </a:lnTo>
                <a:lnTo>
                  <a:pt x="14473" y="14003"/>
                </a:lnTo>
                <a:lnTo>
                  <a:pt x="14461" y="13989"/>
                </a:lnTo>
                <a:lnTo>
                  <a:pt x="14451" y="13974"/>
                </a:lnTo>
                <a:lnTo>
                  <a:pt x="14441" y="13960"/>
                </a:lnTo>
                <a:lnTo>
                  <a:pt x="14432" y="13945"/>
                </a:lnTo>
                <a:lnTo>
                  <a:pt x="14423" y="13929"/>
                </a:lnTo>
                <a:lnTo>
                  <a:pt x="14406" y="13897"/>
                </a:lnTo>
                <a:lnTo>
                  <a:pt x="14389" y="13864"/>
                </a:lnTo>
                <a:lnTo>
                  <a:pt x="14373" y="13831"/>
                </a:lnTo>
                <a:lnTo>
                  <a:pt x="14358" y="13797"/>
                </a:lnTo>
                <a:lnTo>
                  <a:pt x="14342" y="13765"/>
                </a:lnTo>
                <a:lnTo>
                  <a:pt x="14325" y="13732"/>
                </a:lnTo>
                <a:lnTo>
                  <a:pt x="14316" y="13716"/>
                </a:lnTo>
                <a:lnTo>
                  <a:pt x="14306" y="13701"/>
                </a:lnTo>
                <a:lnTo>
                  <a:pt x="14297" y="13686"/>
                </a:lnTo>
                <a:lnTo>
                  <a:pt x="14286" y="13671"/>
                </a:lnTo>
                <a:lnTo>
                  <a:pt x="14276" y="13658"/>
                </a:lnTo>
                <a:lnTo>
                  <a:pt x="14264" y="13645"/>
                </a:lnTo>
                <a:lnTo>
                  <a:pt x="14253" y="13632"/>
                </a:lnTo>
                <a:lnTo>
                  <a:pt x="14240" y="13620"/>
                </a:lnTo>
                <a:lnTo>
                  <a:pt x="14226" y="13608"/>
                </a:lnTo>
                <a:lnTo>
                  <a:pt x="14213" y="13598"/>
                </a:lnTo>
                <a:lnTo>
                  <a:pt x="14197" y="13589"/>
                </a:lnTo>
                <a:lnTo>
                  <a:pt x="14181" y="13580"/>
                </a:lnTo>
                <a:lnTo>
                  <a:pt x="14180" y="13585"/>
                </a:lnTo>
                <a:lnTo>
                  <a:pt x="14179" y="13592"/>
                </a:lnTo>
                <a:lnTo>
                  <a:pt x="14179" y="13597"/>
                </a:lnTo>
                <a:lnTo>
                  <a:pt x="14179" y="13603"/>
                </a:lnTo>
                <a:lnTo>
                  <a:pt x="14182" y="13615"/>
                </a:lnTo>
                <a:lnTo>
                  <a:pt x="14186" y="13626"/>
                </a:lnTo>
                <a:lnTo>
                  <a:pt x="14198" y="13650"/>
                </a:lnTo>
                <a:lnTo>
                  <a:pt x="14210" y="13673"/>
                </a:lnTo>
                <a:lnTo>
                  <a:pt x="14215" y="13685"/>
                </a:lnTo>
                <a:lnTo>
                  <a:pt x="14218" y="13696"/>
                </a:lnTo>
                <a:lnTo>
                  <a:pt x="14219" y="13701"/>
                </a:lnTo>
                <a:lnTo>
                  <a:pt x="14220" y="13706"/>
                </a:lnTo>
                <a:lnTo>
                  <a:pt x="14220" y="13710"/>
                </a:lnTo>
                <a:lnTo>
                  <a:pt x="14219" y="13715"/>
                </a:lnTo>
                <a:lnTo>
                  <a:pt x="14218" y="13720"/>
                </a:lnTo>
                <a:lnTo>
                  <a:pt x="14215" y="13724"/>
                </a:lnTo>
                <a:lnTo>
                  <a:pt x="14212" y="13728"/>
                </a:lnTo>
                <a:lnTo>
                  <a:pt x="14209" y="13731"/>
                </a:lnTo>
                <a:lnTo>
                  <a:pt x="14203" y="13735"/>
                </a:lnTo>
                <a:lnTo>
                  <a:pt x="14197" y="13738"/>
                </a:lnTo>
                <a:lnTo>
                  <a:pt x="14190" y="13742"/>
                </a:lnTo>
                <a:lnTo>
                  <a:pt x="14181" y="13744"/>
                </a:lnTo>
                <a:lnTo>
                  <a:pt x="14179" y="13754"/>
                </a:lnTo>
                <a:lnTo>
                  <a:pt x="14178" y="13765"/>
                </a:lnTo>
                <a:lnTo>
                  <a:pt x="14178" y="13777"/>
                </a:lnTo>
                <a:lnTo>
                  <a:pt x="14178" y="13791"/>
                </a:lnTo>
                <a:lnTo>
                  <a:pt x="14182" y="13818"/>
                </a:lnTo>
                <a:lnTo>
                  <a:pt x="14184" y="13846"/>
                </a:lnTo>
                <a:lnTo>
                  <a:pt x="14185" y="13859"/>
                </a:lnTo>
                <a:lnTo>
                  <a:pt x="14185" y="13872"/>
                </a:lnTo>
                <a:lnTo>
                  <a:pt x="14184" y="13882"/>
                </a:lnTo>
                <a:lnTo>
                  <a:pt x="14181" y="13892"/>
                </a:lnTo>
                <a:lnTo>
                  <a:pt x="14179" y="13896"/>
                </a:lnTo>
                <a:lnTo>
                  <a:pt x="14176" y="13899"/>
                </a:lnTo>
                <a:lnTo>
                  <a:pt x="14173" y="13902"/>
                </a:lnTo>
                <a:lnTo>
                  <a:pt x="14170" y="13904"/>
                </a:lnTo>
                <a:lnTo>
                  <a:pt x="14166" y="13906"/>
                </a:lnTo>
                <a:lnTo>
                  <a:pt x="14160" y="13907"/>
                </a:lnTo>
                <a:lnTo>
                  <a:pt x="14155" y="13908"/>
                </a:lnTo>
                <a:lnTo>
                  <a:pt x="14149" y="13908"/>
                </a:lnTo>
                <a:lnTo>
                  <a:pt x="14149" y="13894"/>
                </a:lnTo>
                <a:lnTo>
                  <a:pt x="14149" y="13879"/>
                </a:lnTo>
                <a:lnTo>
                  <a:pt x="14149" y="13865"/>
                </a:lnTo>
                <a:lnTo>
                  <a:pt x="14147" y="13852"/>
                </a:lnTo>
                <a:lnTo>
                  <a:pt x="14146" y="13839"/>
                </a:lnTo>
                <a:lnTo>
                  <a:pt x="14142" y="13828"/>
                </a:lnTo>
                <a:lnTo>
                  <a:pt x="14139" y="13817"/>
                </a:lnTo>
                <a:lnTo>
                  <a:pt x="14136" y="13806"/>
                </a:lnTo>
                <a:lnTo>
                  <a:pt x="14131" y="13796"/>
                </a:lnTo>
                <a:lnTo>
                  <a:pt x="14127" y="13787"/>
                </a:lnTo>
                <a:lnTo>
                  <a:pt x="14120" y="13778"/>
                </a:lnTo>
                <a:lnTo>
                  <a:pt x="14114" y="13770"/>
                </a:lnTo>
                <a:lnTo>
                  <a:pt x="14108" y="13763"/>
                </a:lnTo>
                <a:lnTo>
                  <a:pt x="14099" y="13756"/>
                </a:lnTo>
                <a:lnTo>
                  <a:pt x="14092" y="13750"/>
                </a:lnTo>
                <a:lnTo>
                  <a:pt x="14083" y="13744"/>
                </a:lnTo>
                <a:lnTo>
                  <a:pt x="14082" y="13761"/>
                </a:lnTo>
                <a:lnTo>
                  <a:pt x="14082" y="13776"/>
                </a:lnTo>
                <a:lnTo>
                  <a:pt x="14082" y="13791"/>
                </a:lnTo>
                <a:lnTo>
                  <a:pt x="14083" y="13806"/>
                </a:lnTo>
                <a:lnTo>
                  <a:pt x="14085" y="13819"/>
                </a:lnTo>
                <a:lnTo>
                  <a:pt x="14087" y="13833"/>
                </a:lnTo>
                <a:lnTo>
                  <a:pt x="14089" y="13845"/>
                </a:lnTo>
                <a:lnTo>
                  <a:pt x="14092" y="13857"/>
                </a:lnTo>
                <a:lnTo>
                  <a:pt x="14100" y="13881"/>
                </a:lnTo>
                <a:lnTo>
                  <a:pt x="14109" y="13902"/>
                </a:lnTo>
                <a:lnTo>
                  <a:pt x="14118" y="13924"/>
                </a:lnTo>
                <a:lnTo>
                  <a:pt x="14129" y="13944"/>
                </a:lnTo>
                <a:lnTo>
                  <a:pt x="14139" y="13965"/>
                </a:lnTo>
                <a:lnTo>
                  <a:pt x="14149" y="13985"/>
                </a:lnTo>
                <a:lnTo>
                  <a:pt x="14158" y="14007"/>
                </a:lnTo>
                <a:lnTo>
                  <a:pt x="14167" y="14029"/>
                </a:lnTo>
                <a:lnTo>
                  <a:pt x="14171" y="14040"/>
                </a:lnTo>
                <a:lnTo>
                  <a:pt x="14174" y="14053"/>
                </a:lnTo>
                <a:lnTo>
                  <a:pt x="14176" y="14066"/>
                </a:lnTo>
                <a:lnTo>
                  <a:pt x="14178" y="14079"/>
                </a:lnTo>
                <a:lnTo>
                  <a:pt x="14180" y="14093"/>
                </a:lnTo>
                <a:lnTo>
                  <a:pt x="14181" y="14107"/>
                </a:lnTo>
                <a:lnTo>
                  <a:pt x="14181" y="14122"/>
                </a:lnTo>
                <a:lnTo>
                  <a:pt x="14181" y="14138"/>
                </a:lnTo>
                <a:lnTo>
                  <a:pt x="14191" y="14137"/>
                </a:lnTo>
                <a:lnTo>
                  <a:pt x="14198" y="14137"/>
                </a:lnTo>
                <a:lnTo>
                  <a:pt x="14203" y="14140"/>
                </a:lnTo>
                <a:lnTo>
                  <a:pt x="14207" y="14144"/>
                </a:lnTo>
                <a:lnTo>
                  <a:pt x="14211" y="14150"/>
                </a:lnTo>
                <a:lnTo>
                  <a:pt x="14212" y="14156"/>
                </a:lnTo>
                <a:lnTo>
                  <a:pt x="14214" y="14163"/>
                </a:lnTo>
                <a:lnTo>
                  <a:pt x="14214" y="14170"/>
                </a:lnTo>
                <a:lnTo>
                  <a:pt x="14222" y="14175"/>
                </a:lnTo>
                <a:lnTo>
                  <a:pt x="14227" y="14178"/>
                </a:lnTo>
                <a:lnTo>
                  <a:pt x="14232" y="14181"/>
                </a:lnTo>
                <a:lnTo>
                  <a:pt x="14234" y="14184"/>
                </a:lnTo>
                <a:lnTo>
                  <a:pt x="14235" y="14187"/>
                </a:lnTo>
                <a:lnTo>
                  <a:pt x="14234" y="14189"/>
                </a:lnTo>
                <a:lnTo>
                  <a:pt x="14233" y="14191"/>
                </a:lnTo>
                <a:lnTo>
                  <a:pt x="14231" y="14192"/>
                </a:lnTo>
                <a:lnTo>
                  <a:pt x="14228" y="14194"/>
                </a:lnTo>
                <a:lnTo>
                  <a:pt x="14225" y="14194"/>
                </a:lnTo>
                <a:lnTo>
                  <a:pt x="14222" y="14192"/>
                </a:lnTo>
                <a:lnTo>
                  <a:pt x="14219" y="14190"/>
                </a:lnTo>
                <a:lnTo>
                  <a:pt x="14217" y="14187"/>
                </a:lnTo>
                <a:lnTo>
                  <a:pt x="14215" y="14183"/>
                </a:lnTo>
                <a:lnTo>
                  <a:pt x="14214" y="14177"/>
                </a:lnTo>
                <a:lnTo>
                  <a:pt x="14214" y="14170"/>
                </a:lnTo>
                <a:lnTo>
                  <a:pt x="14204" y="14172"/>
                </a:lnTo>
                <a:lnTo>
                  <a:pt x="14197" y="14170"/>
                </a:lnTo>
                <a:lnTo>
                  <a:pt x="14192" y="14168"/>
                </a:lnTo>
                <a:lnTo>
                  <a:pt x="14188" y="14164"/>
                </a:lnTo>
                <a:lnTo>
                  <a:pt x="14185" y="14158"/>
                </a:lnTo>
                <a:lnTo>
                  <a:pt x="14183" y="14152"/>
                </a:lnTo>
                <a:lnTo>
                  <a:pt x="14182" y="14145"/>
                </a:lnTo>
                <a:lnTo>
                  <a:pt x="14181" y="14138"/>
                </a:lnTo>
                <a:lnTo>
                  <a:pt x="14170" y="14132"/>
                </a:lnTo>
                <a:lnTo>
                  <a:pt x="14159" y="14124"/>
                </a:lnTo>
                <a:lnTo>
                  <a:pt x="14149" y="14117"/>
                </a:lnTo>
                <a:lnTo>
                  <a:pt x="14139" y="14110"/>
                </a:lnTo>
                <a:lnTo>
                  <a:pt x="14130" y="14101"/>
                </a:lnTo>
                <a:lnTo>
                  <a:pt x="14121" y="14093"/>
                </a:lnTo>
                <a:lnTo>
                  <a:pt x="14113" y="14083"/>
                </a:lnTo>
                <a:lnTo>
                  <a:pt x="14106" y="14074"/>
                </a:lnTo>
                <a:lnTo>
                  <a:pt x="14090" y="14054"/>
                </a:lnTo>
                <a:lnTo>
                  <a:pt x="14076" y="14033"/>
                </a:lnTo>
                <a:lnTo>
                  <a:pt x="14064" y="14011"/>
                </a:lnTo>
                <a:lnTo>
                  <a:pt x="14052" y="13988"/>
                </a:lnTo>
                <a:lnTo>
                  <a:pt x="14029" y="13942"/>
                </a:lnTo>
                <a:lnTo>
                  <a:pt x="14006" y="13895"/>
                </a:lnTo>
                <a:lnTo>
                  <a:pt x="13993" y="13873"/>
                </a:lnTo>
                <a:lnTo>
                  <a:pt x="13981" y="13851"/>
                </a:lnTo>
                <a:lnTo>
                  <a:pt x="13967" y="13830"/>
                </a:lnTo>
                <a:lnTo>
                  <a:pt x="13951" y="13810"/>
                </a:lnTo>
                <a:lnTo>
                  <a:pt x="13949" y="13823"/>
                </a:lnTo>
                <a:lnTo>
                  <a:pt x="13947" y="13838"/>
                </a:lnTo>
                <a:lnTo>
                  <a:pt x="13947" y="13855"/>
                </a:lnTo>
                <a:lnTo>
                  <a:pt x="13948" y="13873"/>
                </a:lnTo>
                <a:lnTo>
                  <a:pt x="13953" y="13908"/>
                </a:lnTo>
                <a:lnTo>
                  <a:pt x="13956" y="13945"/>
                </a:lnTo>
                <a:lnTo>
                  <a:pt x="13957" y="13962"/>
                </a:lnTo>
                <a:lnTo>
                  <a:pt x="13957" y="13979"/>
                </a:lnTo>
                <a:lnTo>
                  <a:pt x="13955" y="13993"/>
                </a:lnTo>
                <a:lnTo>
                  <a:pt x="13953" y="14007"/>
                </a:lnTo>
                <a:lnTo>
                  <a:pt x="13950" y="14013"/>
                </a:lnTo>
                <a:lnTo>
                  <a:pt x="13947" y="14018"/>
                </a:lnTo>
                <a:lnTo>
                  <a:pt x="13944" y="14024"/>
                </a:lnTo>
                <a:lnTo>
                  <a:pt x="13941" y="14028"/>
                </a:lnTo>
                <a:lnTo>
                  <a:pt x="13936" y="14032"/>
                </a:lnTo>
                <a:lnTo>
                  <a:pt x="13932" y="14035"/>
                </a:lnTo>
                <a:lnTo>
                  <a:pt x="13925" y="14037"/>
                </a:lnTo>
                <a:lnTo>
                  <a:pt x="13919" y="14039"/>
                </a:lnTo>
                <a:lnTo>
                  <a:pt x="13915" y="14034"/>
                </a:lnTo>
                <a:lnTo>
                  <a:pt x="13911" y="14030"/>
                </a:lnTo>
                <a:lnTo>
                  <a:pt x="13906" y="14024"/>
                </a:lnTo>
                <a:lnTo>
                  <a:pt x="13903" y="14018"/>
                </a:lnTo>
                <a:lnTo>
                  <a:pt x="13897" y="14006"/>
                </a:lnTo>
                <a:lnTo>
                  <a:pt x="13892" y="13993"/>
                </a:lnTo>
                <a:lnTo>
                  <a:pt x="13882" y="13965"/>
                </a:lnTo>
                <a:lnTo>
                  <a:pt x="13874" y="13937"/>
                </a:lnTo>
                <a:lnTo>
                  <a:pt x="13869" y="13924"/>
                </a:lnTo>
                <a:lnTo>
                  <a:pt x="13862" y="13911"/>
                </a:lnTo>
                <a:lnTo>
                  <a:pt x="13858" y="13906"/>
                </a:lnTo>
                <a:lnTo>
                  <a:pt x="13854" y="13901"/>
                </a:lnTo>
                <a:lnTo>
                  <a:pt x="13850" y="13896"/>
                </a:lnTo>
                <a:lnTo>
                  <a:pt x="13846" y="13892"/>
                </a:lnTo>
                <a:lnTo>
                  <a:pt x="13840" y="13887"/>
                </a:lnTo>
                <a:lnTo>
                  <a:pt x="13834" y="13884"/>
                </a:lnTo>
                <a:lnTo>
                  <a:pt x="13829" y="13881"/>
                </a:lnTo>
                <a:lnTo>
                  <a:pt x="13821" y="13878"/>
                </a:lnTo>
                <a:lnTo>
                  <a:pt x="13814" y="13877"/>
                </a:lnTo>
                <a:lnTo>
                  <a:pt x="13806" y="13876"/>
                </a:lnTo>
                <a:lnTo>
                  <a:pt x="13797" y="13875"/>
                </a:lnTo>
                <a:lnTo>
                  <a:pt x="13788" y="13875"/>
                </a:lnTo>
                <a:lnTo>
                  <a:pt x="13788" y="13891"/>
                </a:lnTo>
                <a:lnTo>
                  <a:pt x="13789" y="13904"/>
                </a:lnTo>
                <a:lnTo>
                  <a:pt x="13791" y="13915"/>
                </a:lnTo>
                <a:lnTo>
                  <a:pt x="13794" y="13924"/>
                </a:lnTo>
                <a:lnTo>
                  <a:pt x="13800" y="13939"/>
                </a:lnTo>
                <a:lnTo>
                  <a:pt x="13807" y="13950"/>
                </a:lnTo>
                <a:lnTo>
                  <a:pt x="13810" y="13954"/>
                </a:lnTo>
                <a:lnTo>
                  <a:pt x="13811" y="13960"/>
                </a:lnTo>
                <a:lnTo>
                  <a:pt x="13811" y="13965"/>
                </a:lnTo>
                <a:lnTo>
                  <a:pt x="13810" y="13971"/>
                </a:lnTo>
                <a:lnTo>
                  <a:pt x="13808" y="13978"/>
                </a:lnTo>
                <a:lnTo>
                  <a:pt x="13804" y="13986"/>
                </a:lnTo>
                <a:lnTo>
                  <a:pt x="13796" y="13995"/>
                </a:lnTo>
                <a:lnTo>
                  <a:pt x="13788" y="14007"/>
                </a:lnTo>
                <a:lnTo>
                  <a:pt x="13797" y="14005"/>
                </a:lnTo>
                <a:lnTo>
                  <a:pt x="13805" y="14006"/>
                </a:lnTo>
                <a:lnTo>
                  <a:pt x="13810" y="14009"/>
                </a:lnTo>
                <a:lnTo>
                  <a:pt x="13814" y="14013"/>
                </a:lnTo>
                <a:lnTo>
                  <a:pt x="13816" y="14018"/>
                </a:lnTo>
                <a:lnTo>
                  <a:pt x="13818" y="14025"/>
                </a:lnTo>
                <a:lnTo>
                  <a:pt x="13819" y="14032"/>
                </a:lnTo>
                <a:lnTo>
                  <a:pt x="13820" y="14039"/>
                </a:lnTo>
                <a:lnTo>
                  <a:pt x="13829" y="14040"/>
                </a:lnTo>
                <a:lnTo>
                  <a:pt x="13836" y="14042"/>
                </a:lnTo>
                <a:lnTo>
                  <a:pt x="13842" y="14044"/>
                </a:lnTo>
                <a:lnTo>
                  <a:pt x="13848" y="14047"/>
                </a:lnTo>
                <a:lnTo>
                  <a:pt x="13852" y="14050"/>
                </a:lnTo>
                <a:lnTo>
                  <a:pt x="13854" y="14053"/>
                </a:lnTo>
                <a:lnTo>
                  <a:pt x="13856" y="14057"/>
                </a:lnTo>
                <a:lnTo>
                  <a:pt x="13857" y="14061"/>
                </a:lnTo>
                <a:lnTo>
                  <a:pt x="13858" y="14066"/>
                </a:lnTo>
                <a:lnTo>
                  <a:pt x="13858" y="14070"/>
                </a:lnTo>
                <a:lnTo>
                  <a:pt x="13857" y="14074"/>
                </a:lnTo>
                <a:lnTo>
                  <a:pt x="13855" y="14078"/>
                </a:lnTo>
                <a:lnTo>
                  <a:pt x="13851" y="14086"/>
                </a:lnTo>
                <a:lnTo>
                  <a:pt x="13846" y="14093"/>
                </a:lnTo>
                <a:lnTo>
                  <a:pt x="13839" y="14098"/>
                </a:lnTo>
                <a:lnTo>
                  <a:pt x="13833" y="14101"/>
                </a:lnTo>
                <a:lnTo>
                  <a:pt x="13830" y="14101"/>
                </a:lnTo>
                <a:lnTo>
                  <a:pt x="13827" y="14101"/>
                </a:lnTo>
                <a:lnTo>
                  <a:pt x="13823" y="14100"/>
                </a:lnTo>
                <a:lnTo>
                  <a:pt x="13821" y="14098"/>
                </a:lnTo>
                <a:lnTo>
                  <a:pt x="13819" y="14095"/>
                </a:lnTo>
                <a:lnTo>
                  <a:pt x="13817" y="14091"/>
                </a:lnTo>
                <a:lnTo>
                  <a:pt x="13816" y="14086"/>
                </a:lnTo>
                <a:lnTo>
                  <a:pt x="13815" y="14078"/>
                </a:lnTo>
                <a:lnTo>
                  <a:pt x="13815" y="14071"/>
                </a:lnTo>
                <a:lnTo>
                  <a:pt x="13816" y="14061"/>
                </a:lnTo>
                <a:lnTo>
                  <a:pt x="13818" y="14051"/>
                </a:lnTo>
                <a:lnTo>
                  <a:pt x="13820" y="14039"/>
                </a:lnTo>
                <a:lnTo>
                  <a:pt x="13811" y="14040"/>
                </a:lnTo>
                <a:lnTo>
                  <a:pt x="13804" y="14039"/>
                </a:lnTo>
                <a:lnTo>
                  <a:pt x="13798" y="14036"/>
                </a:lnTo>
                <a:lnTo>
                  <a:pt x="13794" y="14033"/>
                </a:lnTo>
                <a:lnTo>
                  <a:pt x="13791" y="14027"/>
                </a:lnTo>
                <a:lnTo>
                  <a:pt x="13790" y="14021"/>
                </a:lnTo>
                <a:lnTo>
                  <a:pt x="13789" y="14014"/>
                </a:lnTo>
                <a:lnTo>
                  <a:pt x="13788" y="14007"/>
                </a:lnTo>
                <a:lnTo>
                  <a:pt x="13777" y="14005"/>
                </a:lnTo>
                <a:lnTo>
                  <a:pt x="13768" y="14002"/>
                </a:lnTo>
                <a:lnTo>
                  <a:pt x="13758" y="14000"/>
                </a:lnTo>
                <a:lnTo>
                  <a:pt x="13749" y="13995"/>
                </a:lnTo>
                <a:lnTo>
                  <a:pt x="13742" y="13991"/>
                </a:lnTo>
                <a:lnTo>
                  <a:pt x="13733" y="13987"/>
                </a:lnTo>
                <a:lnTo>
                  <a:pt x="13726" y="13982"/>
                </a:lnTo>
                <a:lnTo>
                  <a:pt x="13720" y="13977"/>
                </a:lnTo>
                <a:lnTo>
                  <a:pt x="13706" y="13965"/>
                </a:lnTo>
                <a:lnTo>
                  <a:pt x="13694" y="13952"/>
                </a:lnTo>
                <a:lnTo>
                  <a:pt x="13683" y="13939"/>
                </a:lnTo>
                <a:lnTo>
                  <a:pt x="13672" y="13925"/>
                </a:lnTo>
                <a:lnTo>
                  <a:pt x="13661" y="13911"/>
                </a:lnTo>
                <a:lnTo>
                  <a:pt x="13649" y="13898"/>
                </a:lnTo>
                <a:lnTo>
                  <a:pt x="13638" y="13885"/>
                </a:lnTo>
                <a:lnTo>
                  <a:pt x="13625" y="13874"/>
                </a:lnTo>
                <a:lnTo>
                  <a:pt x="13618" y="13869"/>
                </a:lnTo>
                <a:lnTo>
                  <a:pt x="13612" y="13863"/>
                </a:lnTo>
                <a:lnTo>
                  <a:pt x="13603" y="13859"/>
                </a:lnTo>
                <a:lnTo>
                  <a:pt x="13596" y="13854"/>
                </a:lnTo>
                <a:lnTo>
                  <a:pt x="13586" y="13851"/>
                </a:lnTo>
                <a:lnTo>
                  <a:pt x="13578" y="13848"/>
                </a:lnTo>
                <a:lnTo>
                  <a:pt x="13569" y="13844"/>
                </a:lnTo>
                <a:lnTo>
                  <a:pt x="13558" y="13842"/>
                </a:lnTo>
                <a:lnTo>
                  <a:pt x="13551" y="13853"/>
                </a:lnTo>
                <a:lnTo>
                  <a:pt x="13545" y="13864"/>
                </a:lnTo>
                <a:lnTo>
                  <a:pt x="13540" y="13875"/>
                </a:lnTo>
                <a:lnTo>
                  <a:pt x="13536" y="13886"/>
                </a:lnTo>
                <a:lnTo>
                  <a:pt x="13534" y="13897"/>
                </a:lnTo>
                <a:lnTo>
                  <a:pt x="13532" y="13908"/>
                </a:lnTo>
                <a:lnTo>
                  <a:pt x="13530" y="13920"/>
                </a:lnTo>
                <a:lnTo>
                  <a:pt x="13530" y="13932"/>
                </a:lnTo>
                <a:lnTo>
                  <a:pt x="13531" y="13956"/>
                </a:lnTo>
                <a:lnTo>
                  <a:pt x="13533" y="13981"/>
                </a:lnTo>
                <a:lnTo>
                  <a:pt x="13537" y="14006"/>
                </a:lnTo>
                <a:lnTo>
                  <a:pt x="13542" y="14032"/>
                </a:lnTo>
                <a:lnTo>
                  <a:pt x="13549" y="14059"/>
                </a:lnTo>
                <a:lnTo>
                  <a:pt x="13554" y="14087"/>
                </a:lnTo>
                <a:lnTo>
                  <a:pt x="13559" y="14115"/>
                </a:lnTo>
                <a:lnTo>
                  <a:pt x="13563" y="14144"/>
                </a:lnTo>
                <a:lnTo>
                  <a:pt x="13565" y="14159"/>
                </a:lnTo>
                <a:lnTo>
                  <a:pt x="13566" y="14174"/>
                </a:lnTo>
                <a:lnTo>
                  <a:pt x="13566" y="14189"/>
                </a:lnTo>
                <a:lnTo>
                  <a:pt x="13566" y="14205"/>
                </a:lnTo>
                <a:lnTo>
                  <a:pt x="13565" y="14221"/>
                </a:lnTo>
                <a:lnTo>
                  <a:pt x="13563" y="14237"/>
                </a:lnTo>
                <a:lnTo>
                  <a:pt x="13561" y="14252"/>
                </a:lnTo>
                <a:lnTo>
                  <a:pt x="13558" y="14269"/>
                </a:lnTo>
                <a:lnTo>
                  <a:pt x="13565" y="14272"/>
                </a:lnTo>
                <a:lnTo>
                  <a:pt x="13572" y="14276"/>
                </a:lnTo>
                <a:lnTo>
                  <a:pt x="13576" y="14280"/>
                </a:lnTo>
                <a:lnTo>
                  <a:pt x="13578" y="14283"/>
                </a:lnTo>
                <a:lnTo>
                  <a:pt x="13578" y="14286"/>
                </a:lnTo>
                <a:lnTo>
                  <a:pt x="13578" y="14288"/>
                </a:lnTo>
                <a:lnTo>
                  <a:pt x="13577" y="14290"/>
                </a:lnTo>
                <a:lnTo>
                  <a:pt x="13575" y="14291"/>
                </a:lnTo>
                <a:lnTo>
                  <a:pt x="13572" y="14292"/>
                </a:lnTo>
                <a:lnTo>
                  <a:pt x="13570" y="14291"/>
                </a:lnTo>
                <a:lnTo>
                  <a:pt x="13566" y="14290"/>
                </a:lnTo>
                <a:lnTo>
                  <a:pt x="13563" y="14288"/>
                </a:lnTo>
                <a:lnTo>
                  <a:pt x="13561" y="14285"/>
                </a:lnTo>
                <a:lnTo>
                  <a:pt x="13559" y="14281"/>
                </a:lnTo>
                <a:lnTo>
                  <a:pt x="13558" y="14275"/>
                </a:lnTo>
                <a:lnTo>
                  <a:pt x="13558" y="14269"/>
                </a:lnTo>
                <a:lnTo>
                  <a:pt x="13551" y="14251"/>
                </a:lnTo>
                <a:lnTo>
                  <a:pt x="13543" y="14234"/>
                </a:lnTo>
                <a:lnTo>
                  <a:pt x="13535" y="14218"/>
                </a:lnTo>
                <a:lnTo>
                  <a:pt x="13525" y="14202"/>
                </a:lnTo>
                <a:lnTo>
                  <a:pt x="13516" y="14187"/>
                </a:lnTo>
                <a:lnTo>
                  <a:pt x="13507" y="14173"/>
                </a:lnTo>
                <a:lnTo>
                  <a:pt x="13496" y="14159"/>
                </a:lnTo>
                <a:lnTo>
                  <a:pt x="13485" y="14145"/>
                </a:lnTo>
                <a:lnTo>
                  <a:pt x="13461" y="14119"/>
                </a:lnTo>
                <a:lnTo>
                  <a:pt x="13437" y="14095"/>
                </a:lnTo>
                <a:lnTo>
                  <a:pt x="13411" y="14071"/>
                </a:lnTo>
                <a:lnTo>
                  <a:pt x="13386" y="14048"/>
                </a:lnTo>
                <a:lnTo>
                  <a:pt x="13360" y="14025"/>
                </a:lnTo>
                <a:lnTo>
                  <a:pt x="13333" y="14002"/>
                </a:lnTo>
                <a:lnTo>
                  <a:pt x="13307" y="13979"/>
                </a:lnTo>
                <a:lnTo>
                  <a:pt x="13282" y="13954"/>
                </a:lnTo>
                <a:lnTo>
                  <a:pt x="13259" y="13928"/>
                </a:lnTo>
                <a:lnTo>
                  <a:pt x="13236" y="13902"/>
                </a:lnTo>
                <a:lnTo>
                  <a:pt x="13225" y="13887"/>
                </a:lnTo>
                <a:lnTo>
                  <a:pt x="13216" y="13874"/>
                </a:lnTo>
                <a:lnTo>
                  <a:pt x="13207" y="13858"/>
                </a:lnTo>
                <a:lnTo>
                  <a:pt x="13197" y="13842"/>
                </a:lnTo>
                <a:lnTo>
                  <a:pt x="13202" y="13884"/>
                </a:lnTo>
                <a:lnTo>
                  <a:pt x="13210" y="13925"/>
                </a:lnTo>
                <a:lnTo>
                  <a:pt x="13213" y="13946"/>
                </a:lnTo>
                <a:lnTo>
                  <a:pt x="13216" y="13965"/>
                </a:lnTo>
                <a:lnTo>
                  <a:pt x="13218" y="13985"/>
                </a:lnTo>
                <a:lnTo>
                  <a:pt x="13218" y="14004"/>
                </a:lnTo>
                <a:lnTo>
                  <a:pt x="13218" y="14012"/>
                </a:lnTo>
                <a:lnTo>
                  <a:pt x="13217" y="14021"/>
                </a:lnTo>
                <a:lnTo>
                  <a:pt x="13216" y="14029"/>
                </a:lnTo>
                <a:lnTo>
                  <a:pt x="13214" y="14037"/>
                </a:lnTo>
                <a:lnTo>
                  <a:pt x="13211" y="14046"/>
                </a:lnTo>
                <a:lnTo>
                  <a:pt x="13208" y="14053"/>
                </a:lnTo>
                <a:lnTo>
                  <a:pt x="13204" y="14059"/>
                </a:lnTo>
                <a:lnTo>
                  <a:pt x="13199" y="14067"/>
                </a:lnTo>
                <a:lnTo>
                  <a:pt x="13194" y="14073"/>
                </a:lnTo>
                <a:lnTo>
                  <a:pt x="13188" y="14079"/>
                </a:lnTo>
                <a:lnTo>
                  <a:pt x="13181" y="14085"/>
                </a:lnTo>
                <a:lnTo>
                  <a:pt x="13173" y="14090"/>
                </a:lnTo>
                <a:lnTo>
                  <a:pt x="13165" y="14094"/>
                </a:lnTo>
                <a:lnTo>
                  <a:pt x="13154" y="14098"/>
                </a:lnTo>
                <a:lnTo>
                  <a:pt x="13144" y="14101"/>
                </a:lnTo>
                <a:lnTo>
                  <a:pt x="13131" y="14104"/>
                </a:lnTo>
                <a:lnTo>
                  <a:pt x="13133" y="14050"/>
                </a:lnTo>
                <a:lnTo>
                  <a:pt x="13133" y="13996"/>
                </a:lnTo>
                <a:lnTo>
                  <a:pt x="13132" y="13971"/>
                </a:lnTo>
                <a:lnTo>
                  <a:pt x="13131" y="13946"/>
                </a:lnTo>
                <a:lnTo>
                  <a:pt x="13128" y="13922"/>
                </a:lnTo>
                <a:lnTo>
                  <a:pt x="13124" y="13899"/>
                </a:lnTo>
                <a:lnTo>
                  <a:pt x="13118" y="13878"/>
                </a:lnTo>
                <a:lnTo>
                  <a:pt x="13112" y="13858"/>
                </a:lnTo>
                <a:lnTo>
                  <a:pt x="13108" y="13849"/>
                </a:lnTo>
                <a:lnTo>
                  <a:pt x="13104" y="13839"/>
                </a:lnTo>
                <a:lnTo>
                  <a:pt x="13100" y="13831"/>
                </a:lnTo>
                <a:lnTo>
                  <a:pt x="13094" y="13822"/>
                </a:lnTo>
                <a:lnTo>
                  <a:pt x="13088" y="13815"/>
                </a:lnTo>
                <a:lnTo>
                  <a:pt x="13082" y="13808"/>
                </a:lnTo>
                <a:lnTo>
                  <a:pt x="13075" y="13801"/>
                </a:lnTo>
                <a:lnTo>
                  <a:pt x="13068" y="13795"/>
                </a:lnTo>
                <a:lnTo>
                  <a:pt x="13060" y="13790"/>
                </a:lnTo>
                <a:lnTo>
                  <a:pt x="13051" y="13785"/>
                </a:lnTo>
                <a:lnTo>
                  <a:pt x="13043" y="13780"/>
                </a:lnTo>
                <a:lnTo>
                  <a:pt x="13033" y="13777"/>
                </a:lnTo>
                <a:lnTo>
                  <a:pt x="13042" y="13816"/>
                </a:lnTo>
                <a:lnTo>
                  <a:pt x="13051" y="13872"/>
                </a:lnTo>
                <a:lnTo>
                  <a:pt x="13055" y="13903"/>
                </a:lnTo>
                <a:lnTo>
                  <a:pt x="13061" y="13937"/>
                </a:lnTo>
                <a:lnTo>
                  <a:pt x="13064" y="13969"/>
                </a:lnTo>
                <a:lnTo>
                  <a:pt x="13067" y="14003"/>
                </a:lnTo>
                <a:lnTo>
                  <a:pt x="13069" y="14034"/>
                </a:lnTo>
                <a:lnTo>
                  <a:pt x="13070" y="14064"/>
                </a:lnTo>
                <a:lnTo>
                  <a:pt x="13070" y="14077"/>
                </a:lnTo>
                <a:lnTo>
                  <a:pt x="13069" y="14090"/>
                </a:lnTo>
                <a:lnTo>
                  <a:pt x="13068" y="14101"/>
                </a:lnTo>
                <a:lnTo>
                  <a:pt x="13067" y="14111"/>
                </a:lnTo>
                <a:lnTo>
                  <a:pt x="13065" y="14120"/>
                </a:lnTo>
                <a:lnTo>
                  <a:pt x="13062" y="14127"/>
                </a:lnTo>
                <a:lnTo>
                  <a:pt x="13059" y="14134"/>
                </a:lnTo>
                <a:lnTo>
                  <a:pt x="13054" y="14138"/>
                </a:lnTo>
                <a:lnTo>
                  <a:pt x="13050" y="14141"/>
                </a:lnTo>
                <a:lnTo>
                  <a:pt x="13045" y="14142"/>
                </a:lnTo>
                <a:lnTo>
                  <a:pt x="13040" y="14141"/>
                </a:lnTo>
                <a:lnTo>
                  <a:pt x="13033" y="14138"/>
                </a:lnTo>
                <a:lnTo>
                  <a:pt x="13034" y="14124"/>
                </a:lnTo>
                <a:lnTo>
                  <a:pt x="13036" y="14111"/>
                </a:lnTo>
                <a:lnTo>
                  <a:pt x="13036" y="14098"/>
                </a:lnTo>
                <a:lnTo>
                  <a:pt x="13034" y="14087"/>
                </a:lnTo>
                <a:lnTo>
                  <a:pt x="13033" y="14076"/>
                </a:lnTo>
                <a:lnTo>
                  <a:pt x="13031" y="14066"/>
                </a:lnTo>
                <a:lnTo>
                  <a:pt x="13029" y="14056"/>
                </a:lnTo>
                <a:lnTo>
                  <a:pt x="13025" y="14047"/>
                </a:lnTo>
                <a:lnTo>
                  <a:pt x="13021" y="14039"/>
                </a:lnTo>
                <a:lnTo>
                  <a:pt x="13016" y="14032"/>
                </a:lnTo>
                <a:lnTo>
                  <a:pt x="13010" y="14026"/>
                </a:lnTo>
                <a:lnTo>
                  <a:pt x="13003" y="14019"/>
                </a:lnTo>
                <a:lnTo>
                  <a:pt x="12996" y="14015"/>
                </a:lnTo>
                <a:lnTo>
                  <a:pt x="12987" y="14011"/>
                </a:lnTo>
                <a:lnTo>
                  <a:pt x="12978" y="14008"/>
                </a:lnTo>
                <a:lnTo>
                  <a:pt x="12967" y="14007"/>
                </a:lnTo>
                <a:lnTo>
                  <a:pt x="12968" y="14031"/>
                </a:lnTo>
                <a:lnTo>
                  <a:pt x="12967" y="14053"/>
                </a:lnTo>
                <a:lnTo>
                  <a:pt x="12965" y="14072"/>
                </a:lnTo>
                <a:lnTo>
                  <a:pt x="12963" y="14090"/>
                </a:lnTo>
                <a:lnTo>
                  <a:pt x="12957" y="14121"/>
                </a:lnTo>
                <a:lnTo>
                  <a:pt x="12951" y="14148"/>
                </a:lnTo>
                <a:lnTo>
                  <a:pt x="12947" y="14162"/>
                </a:lnTo>
                <a:lnTo>
                  <a:pt x="12946" y="14175"/>
                </a:lnTo>
                <a:lnTo>
                  <a:pt x="12945" y="14188"/>
                </a:lnTo>
                <a:lnTo>
                  <a:pt x="12946" y="14202"/>
                </a:lnTo>
                <a:lnTo>
                  <a:pt x="12948" y="14217"/>
                </a:lnTo>
                <a:lnTo>
                  <a:pt x="12953" y="14232"/>
                </a:lnTo>
                <a:lnTo>
                  <a:pt x="12959" y="14249"/>
                </a:lnTo>
                <a:lnTo>
                  <a:pt x="12967" y="14269"/>
                </a:lnTo>
                <a:lnTo>
                  <a:pt x="12958" y="14260"/>
                </a:lnTo>
                <a:lnTo>
                  <a:pt x="12948" y="14250"/>
                </a:lnTo>
                <a:lnTo>
                  <a:pt x="12940" y="14241"/>
                </a:lnTo>
                <a:lnTo>
                  <a:pt x="12933" y="14229"/>
                </a:lnTo>
                <a:lnTo>
                  <a:pt x="12925" y="14219"/>
                </a:lnTo>
                <a:lnTo>
                  <a:pt x="12919" y="14206"/>
                </a:lnTo>
                <a:lnTo>
                  <a:pt x="12914" y="14194"/>
                </a:lnTo>
                <a:lnTo>
                  <a:pt x="12908" y="14181"/>
                </a:lnTo>
                <a:lnTo>
                  <a:pt x="12898" y="14154"/>
                </a:lnTo>
                <a:lnTo>
                  <a:pt x="12890" y="14125"/>
                </a:lnTo>
                <a:lnTo>
                  <a:pt x="12881" y="14097"/>
                </a:lnTo>
                <a:lnTo>
                  <a:pt x="12874" y="14068"/>
                </a:lnTo>
                <a:lnTo>
                  <a:pt x="12866" y="14038"/>
                </a:lnTo>
                <a:lnTo>
                  <a:pt x="12857" y="14010"/>
                </a:lnTo>
                <a:lnTo>
                  <a:pt x="12848" y="13983"/>
                </a:lnTo>
                <a:lnTo>
                  <a:pt x="12837" y="13957"/>
                </a:lnTo>
                <a:lnTo>
                  <a:pt x="12831" y="13944"/>
                </a:lnTo>
                <a:lnTo>
                  <a:pt x="12825" y="13932"/>
                </a:lnTo>
                <a:lnTo>
                  <a:pt x="12817" y="13921"/>
                </a:lnTo>
                <a:lnTo>
                  <a:pt x="12809" y="13910"/>
                </a:lnTo>
                <a:lnTo>
                  <a:pt x="12800" y="13901"/>
                </a:lnTo>
                <a:lnTo>
                  <a:pt x="12791" y="13892"/>
                </a:lnTo>
                <a:lnTo>
                  <a:pt x="12782" y="13883"/>
                </a:lnTo>
                <a:lnTo>
                  <a:pt x="12771" y="13875"/>
                </a:lnTo>
                <a:lnTo>
                  <a:pt x="12770" y="13899"/>
                </a:lnTo>
                <a:lnTo>
                  <a:pt x="12769" y="13923"/>
                </a:lnTo>
                <a:lnTo>
                  <a:pt x="12767" y="13945"/>
                </a:lnTo>
                <a:lnTo>
                  <a:pt x="12765" y="13967"/>
                </a:lnTo>
                <a:lnTo>
                  <a:pt x="12761" y="13989"/>
                </a:lnTo>
                <a:lnTo>
                  <a:pt x="12757" y="14009"/>
                </a:lnTo>
                <a:lnTo>
                  <a:pt x="12752" y="14029"/>
                </a:lnTo>
                <a:lnTo>
                  <a:pt x="12746" y="14048"/>
                </a:lnTo>
                <a:lnTo>
                  <a:pt x="12740" y="14066"/>
                </a:lnTo>
                <a:lnTo>
                  <a:pt x="12732" y="14083"/>
                </a:lnTo>
                <a:lnTo>
                  <a:pt x="12725" y="14100"/>
                </a:lnTo>
                <a:lnTo>
                  <a:pt x="12715" y="14116"/>
                </a:lnTo>
                <a:lnTo>
                  <a:pt x="12706" y="14131"/>
                </a:lnTo>
                <a:lnTo>
                  <a:pt x="12696" y="14144"/>
                </a:lnTo>
                <a:lnTo>
                  <a:pt x="12684" y="14158"/>
                </a:lnTo>
                <a:lnTo>
                  <a:pt x="12672" y="14170"/>
                </a:lnTo>
                <a:lnTo>
                  <a:pt x="12670" y="14162"/>
                </a:lnTo>
                <a:lnTo>
                  <a:pt x="12670" y="14154"/>
                </a:lnTo>
                <a:lnTo>
                  <a:pt x="12670" y="14145"/>
                </a:lnTo>
                <a:lnTo>
                  <a:pt x="12670" y="14136"/>
                </a:lnTo>
                <a:lnTo>
                  <a:pt x="12674" y="14118"/>
                </a:lnTo>
                <a:lnTo>
                  <a:pt x="12678" y="14100"/>
                </a:lnTo>
                <a:lnTo>
                  <a:pt x="12689" y="14064"/>
                </a:lnTo>
                <a:lnTo>
                  <a:pt x="12702" y="14028"/>
                </a:lnTo>
                <a:lnTo>
                  <a:pt x="12706" y="14010"/>
                </a:lnTo>
                <a:lnTo>
                  <a:pt x="12710" y="13993"/>
                </a:lnTo>
                <a:lnTo>
                  <a:pt x="12711" y="13985"/>
                </a:lnTo>
                <a:lnTo>
                  <a:pt x="12711" y="13977"/>
                </a:lnTo>
                <a:lnTo>
                  <a:pt x="12711" y="13969"/>
                </a:lnTo>
                <a:lnTo>
                  <a:pt x="12710" y="13961"/>
                </a:lnTo>
                <a:lnTo>
                  <a:pt x="12709" y="13953"/>
                </a:lnTo>
                <a:lnTo>
                  <a:pt x="12707" y="13946"/>
                </a:lnTo>
                <a:lnTo>
                  <a:pt x="12704" y="13939"/>
                </a:lnTo>
                <a:lnTo>
                  <a:pt x="12700" y="13932"/>
                </a:lnTo>
                <a:lnTo>
                  <a:pt x="12695" y="13926"/>
                </a:lnTo>
                <a:lnTo>
                  <a:pt x="12688" y="13920"/>
                </a:lnTo>
                <a:lnTo>
                  <a:pt x="12681" y="13914"/>
                </a:lnTo>
                <a:lnTo>
                  <a:pt x="12672" y="13908"/>
                </a:lnTo>
                <a:lnTo>
                  <a:pt x="12666" y="13930"/>
                </a:lnTo>
                <a:lnTo>
                  <a:pt x="12661" y="13954"/>
                </a:lnTo>
                <a:lnTo>
                  <a:pt x="12657" y="13979"/>
                </a:lnTo>
                <a:lnTo>
                  <a:pt x="12650" y="14002"/>
                </a:lnTo>
                <a:lnTo>
                  <a:pt x="12647" y="14013"/>
                </a:lnTo>
                <a:lnTo>
                  <a:pt x="12644" y="14024"/>
                </a:lnTo>
                <a:lnTo>
                  <a:pt x="12640" y="14033"/>
                </a:lnTo>
                <a:lnTo>
                  <a:pt x="12635" y="14043"/>
                </a:lnTo>
                <a:lnTo>
                  <a:pt x="12629" y="14052"/>
                </a:lnTo>
                <a:lnTo>
                  <a:pt x="12623" y="14059"/>
                </a:lnTo>
                <a:lnTo>
                  <a:pt x="12615" y="14067"/>
                </a:lnTo>
                <a:lnTo>
                  <a:pt x="12606" y="14072"/>
                </a:lnTo>
                <a:lnTo>
                  <a:pt x="12600" y="14066"/>
                </a:lnTo>
                <a:lnTo>
                  <a:pt x="12595" y="14058"/>
                </a:lnTo>
                <a:lnTo>
                  <a:pt x="12591" y="14052"/>
                </a:lnTo>
                <a:lnTo>
                  <a:pt x="12587" y="14045"/>
                </a:lnTo>
                <a:lnTo>
                  <a:pt x="12585" y="14037"/>
                </a:lnTo>
                <a:lnTo>
                  <a:pt x="12585" y="14030"/>
                </a:lnTo>
                <a:lnTo>
                  <a:pt x="12585" y="14022"/>
                </a:lnTo>
                <a:lnTo>
                  <a:pt x="12586" y="14013"/>
                </a:lnTo>
                <a:lnTo>
                  <a:pt x="12590" y="13997"/>
                </a:lnTo>
                <a:lnTo>
                  <a:pt x="12596" y="13981"/>
                </a:lnTo>
                <a:lnTo>
                  <a:pt x="12603" y="13963"/>
                </a:lnTo>
                <a:lnTo>
                  <a:pt x="12612" y="13945"/>
                </a:lnTo>
                <a:lnTo>
                  <a:pt x="12619" y="13927"/>
                </a:lnTo>
                <a:lnTo>
                  <a:pt x="12626" y="13910"/>
                </a:lnTo>
                <a:lnTo>
                  <a:pt x="12628" y="13901"/>
                </a:lnTo>
                <a:lnTo>
                  <a:pt x="12632" y="13893"/>
                </a:lnTo>
                <a:lnTo>
                  <a:pt x="12633" y="13883"/>
                </a:lnTo>
                <a:lnTo>
                  <a:pt x="12634" y="13875"/>
                </a:lnTo>
                <a:lnTo>
                  <a:pt x="12635" y="13866"/>
                </a:lnTo>
                <a:lnTo>
                  <a:pt x="12634" y="13858"/>
                </a:lnTo>
                <a:lnTo>
                  <a:pt x="12633" y="13850"/>
                </a:lnTo>
                <a:lnTo>
                  <a:pt x="12629" y="13841"/>
                </a:lnTo>
                <a:lnTo>
                  <a:pt x="12626" y="13833"/>
                </a:lnTo>
                <a:lnTo>
                  <a:pt x="12621" y="13826"/>
                </a:lnTo>
                <a:lnTo>
                  <a:pt x="12615" y="13817"/>
                </a:lnTo>
                <a:lnTo>
                  <a:pt x="12606" y="13810"/>
                </a:lnTo>
                <a:lnTo>
                  <a:pt x="12596" y="13805"/>
                </a:lnTo>
                <a:lnTo>
                  <a:pt x="12587" y="13799"/>
                </a:lnTo>
                <a:lnTo>
                  <a:pt x="12580" y="13792"/>
                </a:lnTo>
                <a:lnTo>
                  <a:pt x="12575" y="13786"/>
                </a:lnTo>
                <a:lnTo>
                  <a:pt x="12571" y="13778"/>
                </a:lnTo>
                <a:lnTo>
                  <a:pt x="12568" y="13770"/>
                </a:lnTo>
                <a:lnTo>
                  <a:pt x="12567" y="13762"/>
                </a:lnTo>
                <a:lnTo>
                  <a:pt x="12565" y="13752"/>
                </a:lnTo>
                <a:lnTo>
                  <a:pt x="12565" y="13744"/>
                </a:lnTo>
                <a:lnTo>
                  <a:pt x="12567" y="13733"/>
                </a:lnTo>
                <a:lnTo>
                  <a:pt x="12569" y="13724"/>
                </a:lnTo>
                <a:lnTo>
                  <a:pt x="12571" y="13714"/>
                </a:lnTo>
                <a:lnTo>
                  <a:pt x="12577" y="13693"/>
                </a:lnTo>
                <a:lnTo>
                  <a:pt x="12584" y="13673"/>
                </a:lnTo>
                <a:lnTo>
                  <a:pt x="12593" y="13653"/>
                </a:lnTo>
                <a:lnTo>
                  <a:pt x="12599" y="13633"/>
                </a:lnTo>
                <a:lnTo>
                  <a:pt x="12602" y="13623"/>
                </a:lnTo>
                <a:lnTo>
                  <a:pt x="12604" y="13614"/>
                </a:lnTo>
                <a:lnTo>
                  <a:pt x="12605" y="13605"/>
                </a:lnTo>
                <a:lnTo>
                  <a:pt x="12606" y="13597"/>
                </a:lnTo>
                <a:lnTo>
                  <a:pt x="12606" y="13589"/>
                </a:lnTo>
                <a:lnTo>
                  <a:pt x="12606" y="13580"/>
                </a:lnTo>
                <a:lnTo>
                  <a:pt x="12604" y="13574"/>
                </a:lnTo>
                <a:lnTo>
                  <a:pt x="12601" y="13567"/>
                </a:lnTo>
                <a:lnTo>
                  <a:pt x="12596" y="13561"/>
                </a:lnTo>
                <a:lnTo>
                  <a:pt x="12591" y="13556"/>
                </a:lnTo>
                <a:lnTo>
                  <a:pt x="12583" y="13551"/>
                </a:lnTo>
                <a:lnTo>
                  <a:pt x="12574" y="13548"/>
                </a:lnTo>
                <a:lnTo>
                  <a:pt x="12559" y="13573"/>
                </a:lnTo>
                <a:lnTo>
                  <a:pt x="12547" y="13600"/>
                </a:lnTo>
                <a:lnTo>
                  <a:pt x="12537" y="13628"/>
                </a:lnTo>
                <a:lnTo>
                  <a:pt x="12529" y="13658"/>
                </a:lnTo>
                <a:lnTo>
                  <a:pt x="12522" y="13688"/>
                </a:lnTo>
                <a:lnTo>
                  <a:pt x="12518" y="13720"/>
                </a:lnTo>
                <a:lnTo>
                  <a:pt x="12515" y="13752"/>
                </a:lnTo>
                <a:lnTo>
                  <a:pt x="12514" y="13785"/>
                </a:lnTo>
                <a:lnTo>
                  <a:pt x="12514" y="13819"/>
                </a:lnTo>
                <a:lnTo>
                  <a:pt x="12515" y="13854"/>
                </a:lnTo>
                <a:lnTo>
                  <a:pt x="12517" y="13888"/>
                </a:lnTo>
                <a:lnTo>
                  <a:pt x="12521" y="13924"/>
                </a:lnTo>
                <a:lnTo>
                  <a:pt x="12526" y="13961"/>
                </a:lnTo>
                <a:lnTo>
                  <a:pt x="12531" y="13996"/>
                </a:lnTo>
                <a:lnTo>
                  <a:pt x="12537" y="14033"/>
                </a:lnTo>
                <a:lnTo>
                  <a:pt x="12544" y="14070"/>
                </a:lnTo>
                <a:lnTo>
                  <a:pt x="12559" y="14143"/>
                </a:lnTo>
                <a:lnTo>
                  <a:pt x="12575" y="14216"/>
                </a:lnTo>
                <a:lnTo>
                  <a:pt x="12591" y="14287"/>
                </a:lnTo>
                <a:lnTo>
                  <a:pt x="12606" y="14356"/>
                </a:lnTo>
                <a:lnTo>
                  <a:pt x="12619" y="14422"/>
                </a:lnTo>
                <a:lnTo>
                  <a:pt x="12629" y="14485"/>
                </a:lnTo>
                <a:lnTo>
                  <a:pt x="12634" y="14514"/>
                </a:lnTo>
                <a:lnTo>
                  <a:pt x="12637" y="14543"/>
                </a:lnTo>
                <a:lnTo>
                  <a:pt x="12639" y="14571"/>
                </a:lnTo>
                <a:lnTo>
                  <a:pt x="12639" y="14596"/>
                </a:lnTo>
                <a:lnTo>
                  <a:pt x="12638" y="14590"/>
                </a:lnTo>
                <a:lnTo>
                  <a:pt x="12636" y="14585"/>
                </a:lnTo>
                <a:lnTo>
                  <a:pt x="12634" y="14581"/>
                </a:lnTo>
                <a:lnTo>
                  <a:pt x="12632" y="14578"/>
                </a:lnTo>
                <a:lnTo>
                  <a:pt x="12629" y="14576"/>
                </a:lnTo>
                <a:lnTo>
                  <a:pt x="12626" y="14575"/>
                </a:lnTo>
                <a:lnTo>
                  <a:pt x="12623" y="14575"/>
                </a:lnTo>
                <a:lnTo>
                  <a:pt x="12621" y="14576"/>
                </a:lnTo>
                <a:lnTo>
                  <a:pt x="12616" y="14578"/>
                </a:lnTo>
                <a:lnTo>
                  <a:pt x="12611" y="14584"/>
                </a:lnTo>
                <a:lnTo>
                  <a:pt x="12607" y="14590"/>
                </a:lnTo>
                <a:lnTo>
                  <a:pt x="12606" y="14596"/>
                </a:lnTo>
                <a:lnTo>
                  <a:pt x="12610" y="14608"/>
                </a:lnTo>
                <a:lnTo>
                  <a:pt x="12615" y="14617"/>
                </a:lnTo>
                <a:lnTo>
                  <a:pt x="12620" y="14626"/>
                </a:lnTo>
                <a:lnTo>
                  <a:pt x="12626" y="14634"/>
                </a:lnTo>
                <a:lnTo>
                  <a:pt x="12641" y="14649"/>
                </a:lnTo>
                <a:lnTo>
                  <a:pt x="12656" y="14663"/>
                </a:lnTo>
                <a:lnTo>
                  <a:pt x="12662" y="14671"/>
                </a:lnTo>
                <a:lnTo>
                  <a:pt x="12667" y="14679"/>
                </a:lnTo>
                <a:lnTo>
                  <a:pt x="12672" y="14688"/>
                </a:lnTo>
                <a:lnTo>
                  <a:pt x="12676" y="14700"/>
                </a:lnTo>
                <a:lnTo>
                  <a:pt x="12678" y="14712"/>
                </a:lnTo>
                <a:lnTo>
                  <a:pt x="12678" y="14726"/>
                </a:lnTo>
                <a:lnTo>
                  <a:pt x="12677" y="14742"/>
                </a:lnTo>
                <a:lnTo>
                  <a:pt x="12672" y="14761"/>
                </a:lnTo>
                <a:lnTo>
                  <a:pt x="12680" y="14764"/>
                </a:lnTo>
                <a:lnTo>
                  <a:pt x="12686" y="14768"/>
                </a:lnTo>
                <a:lnTo>
                  <a:pt x="12689" y="14771"/>
                </a:lnTo>
                <a:lnTo>
                  <a:pt x="12691" y="14774"/>
                </a:lnTo>
                <a:lnTo>
                  <a:pt x="12692" y="14778"/>
                </a:lnTo>
                <a:lnTo>
                  <a:pt x="12692" y="14780"/>
                </a:lnTo>
                <a:lnTo>
                  <a:pt x="12691" y="14782"/>
                </a:lnTo>
                <a:lnTo>
                  <a:pt x="12689" y="14783"/>
                </a:lnTo>
                <a:lnTo>
                  <a:pt x="12686" y="14784"/>
                </a:lnTo>
                <a:lnTo>
                  <a:pt x="12683" y="14783"/>
                </a:lnTo>
                <a:lnTo>
                  <a:pt x="12681" y="14782"/>
                </a:lnTo>
                <a:lnTo>
                  <a:pt x="12678" y="14780"/>
                </a:lnTo>
                <a:lnTo>
                  <a:pt x="12675" y="14777"/>
                </a:lnTo>
                <a:lnTo>
                  <a:pt x="12674" y="14772"/>
                </a:lnTo>
                <a:lnTo>
                  <a:pt x="12672" y="14767"/>
                </a:lnTo>
                <a:lnTo>
                  <a:pt x="12672" y="14761"/>
                </a:lnTo>
                <a:lnTo>
                  <a:pt x="12661" y="14767"/>
                </a:lnTo>
                <a:lnTo>
                  <a:pt x="12651" y="14775"/>
                </a:lnTo>
                <a:lnTo>
                  <a:pt x="12643" y="14784"/>
                </a:lnTo>
                <a:lnTo>
                  <a:pt x="12638" y="14794"/>
                </a:lnTo>
                <a:lnTo>
                  <a:pt x="12634" y="14805"/>
                </a:lnTo>
                <a:lnTo>
                  <a:pt x="12632" y="14816"/>
                </a:lnTo>
                <a:lnTo>
                  <a:pt x="12631" y="14830"/>
                </a:lnTo>
                <a:lnTo>
                  <a:pt x="12631" y="14843"/>
                </a:lnTo>
                <a:lnTo>
                  <a:pt x="12633" y="14857"/>
                </a:lnTo>
                <a:lnTo>
                  <a:pt x="12636" y="14873"/>
                </a:lnTo>
                <a:lnTo>
                  <a:pt x="12640" y="14889"/>
                </a:lnTo>
                <a:lnTo>
                  <a:pt x="12645" y="14905"/>
                </a:lnTo>
                <a:lnTo>
                  <a:pt x="12658" y="14940"/>
                </a:lnTo>
                <a:lnTo>
                  <a:pt x="12672" y="14978"/>
                </a:lnTo>
                <a:lnTo>
                  <a:pt x="12689" y="15017"/>
                </a:lnTo>
                <a:lnTo>
                  <a:pt x="12706" y="15058"/>
                </a:lnTo>
                <a:lnTo>
                  <a:pt x="12723" y="15099"/>
                </a:lnTo>
                <a:lnTo>
                  <a:pt x="12739" y="15142"/>
                </a:lnTo>
                <a:lnTo>
                  <a:pt x="12746" y="15164"/>
                </a:lnTo>
                <a:lnTo>
                  <a:pt x="12752" y="15186"/>
                </a:lnTo>
                <a:lnTo>
                  <a:pt x="12757" y="15208"/>
                </a:lnTo>
                <a:lnTo>
                  <a:pt x="12763" y="15231"/>
                </a:lnTo>
                <a:lnTo>
                  <a:pt x="12766" y="15253"/>
                </a:lnTo>
                <a:lnTo>
                  <a:pt x="12769" y="15275"/>
                </a:lnTo>
                <a:lnTo>
                  <a:pt x="12770" y="15297"/>
                </a:lnTo>
                <a:lnTo>
                  <a:pt x="12771" y="15318"/>
                </a:lnTo>
                <a:lnTo>
                  <a:pt x="12781" y="15355"/>
                </a:lnTo>
                <a:lnTo>
                  <a:pt x="12793" y="15395"/>
                </a:lnTo>
                <a:lnTo>
                  <a:pt x="12808" y="15438"/>
                </a:lnTo>
                <a:lnTo>
                  <a:pt x="12824" y="15482"/>
                </a:lnTo>
                <a:lnTo>
                  <a:pt x="12842" y="15527"/>
                </a:lnTo>
                <a:lnTo>
                  <a:pt x="12862" y="15573"/>
                </a:lnTo>
                <a:lnTo>
                  <a:pt x="12884" y="15621"/>
                </a:lnTo>
                <a:lnTo>
                  <a:pt x="12908" y="15668"/>
                </a:lnTo>
                <a:lnTo>
                  <a:pt x="12932" y="15714"/>
                </a:lnTo>
                <a:lnTo>
                  <a:pt x="12958" y="15761"/>
                </a:lnTo>
                <a:lnTo>
                  <a:pt x="12984" y="15806"/>
                </a:lnTo>
                <a:lnTo>
                  <a:pt x="13012" y="15850"/>
                </a:lnTo>
                <a:lnTo>
                  <a:pt x="13041" y="15893"/>
                </a:lnTo>
                <a:lnTo>
                  <a:pt x="13070" y="15933"/>
                </a:lnTo>
                <a:lnTo>
                  <a:pt x="13086" y="15953"/>
                </a:lnTo>
                <a:lnTo>
                  <a:pt x="13101" y="15971"/>
                </a:lnTo>
                <a:lnTo>
                  <a:pt x="13116" y="15989"/>
                </a:lnTo>
                <a:lnTo>
                  <a:pt x="13131" y="16006"/>
                </a:lnTo>
                <a:lnTo>
                  <a:pt x="13115" y="16000"/>
                </a:lnTo>
                <a:lnTo>
                  <a:pt x="13098" y="15994"/>
                </a:lnTo>
                <a:lnTo>
                  <a:pt x="13084" y="15986"/>
                </a:lnTo>
                <a:lnTo>
                  <a:pt x="13069" y="15979"/>
                </a:lnTo>
                <a:lnTo>
                  <a:pt x="13054" y="15971"/>
                </a:lnTo>
                <a:lnTo>
                  <a:pt x="13041" y="15962"/>
                </a:lnTo>
                <a:lnTo>
                  <a:pt x="13027" y="15953"/>
                </a:lnTo>
                <a:lnTo>
                  <a:pt x="13013" y="15943"/>
                </a:lnTo>
                <a:lnTo>
                  <a:pt x="12988" y="15924"/>
                </a:lnTo>
                <a:lnTo>
                  <a:pt x="12965" y="15903"/>
                </a:lnTo>
                <a:lnTo>
                  <a:pt x="12942" y="15880"/>
                </a:lnTo>
                <a:lnTo>
                  <a:pt x="12920" y="15858"/>
                </a:lnTo>
                <a:lnTo>
                  <a:pt x="12877" y="15810"/>
                </a:lnTo>
                <a:lnTo>
                  <a:pt x="12834" y="15763"/>
                </a:lnTo>
                <a:lnTo>
                  <a:pt x="12811" y="15740"/>
                </a:lnTo>
                <a:lnTo>
                  <a:pt x="12788" y="15718"/>
                </a:lnTo>
                <a:lnTo>
                  <a:pt x="12764" y="15698"/>
                </a:lnTo>
                <a:lnTo>
                  <a:pt x="12738" y="15678"/>
                </a:lnTo>
                <a:lnTo>
                  <a:pt x="12719" y="15673"/>
                </a:lnTo>
                <a:lnTo>
                  <a:pt x="12700" y="15668"/>
                </a:lnTo>
                <a:lnTo>
                  <a:pt x="12682" y="15660"/>
                </a:lnTo>
                <a:lnTo>
                  <a:pt x="12664" y="15653"/>
                </a:lnTo>
                <a:lnTo>
                  <a:pt x="12648" y="15646"/>
                </a:lnTo>
                <a:lnTo>
                  <a:pt x="12633" y="15636"/>
                </a:lnTo>
                <a:lnTo>
                  <a:pt x="12618" y="15627"/>
                </a:lnTo>
                <a:lnTo>
                  <a:pt x="12604" y="15615"/>
                </a:lnTo>
                <a:lnTo>
                  <a:pt x="12592" y="15604"/>
                </a:lnTo>
                <a:lnTo>
                  <a:pt x="12580" y="15590"/>
                </a:lnTo>
                <a:lnTo>
                  <a:pt x="12571" y="15575"/>
                </a:lnTo>
                <a:lnTo>
                  <a:pt x="12561" y="15560"/>
                </a:lnTo>
                <a:lnTo>
                  <a:pt x="12554" y="15542"/>
                </a:lnTo>
                <a:lnTo>
                  <a:pt x="12549" y="15524"/>
                </a:lnTo>
                <a:lnTo>
                  <a:pt x="12543" y="15503"/>
                </a:lnTo>
                <a:lnTo>
                  <a:pt x="12541" y="15482"/>
                </a:lnTo>
                <a:lnTo>
                  <a:pt x="12532" y="15487"/>
                </a:lnTo>
                <a:lnTo>
                  <a:pt x="12525" y="15493"/>
                </a:lnTo>
                <a:lnTo>
                  <a:pt x="12518" y="15498"/>
                </a:lnTo>
                <a:lnTo>
                  <a:pt x="12512" y="15504"/>
                </a:lnTo>
                <a:lnTo>
                  <a:pt x="12508" y="15510"/>
                </a:lnTo>
                <a:lnTo>
                  <a:pt x="12504" y="15517"/>
                </a:lnTo>
                <a:lnTo>
                  <a:pt x="12500" y="15523"/>
                </a:lnTo>
                <a:lnTo>
                  <a:pt x="12498" y="15530"/>
                </a:lnTo>
                <a:lnTo>
                  <a:pt x="12495" y="15544"/>
                </a:lnTo>
                <a:lnTo>
                  <a:pt x="12494" y="15558"/>
                </a:lnTo>
                <a:lnTo>
                  <a:pt x="12495" y="15572"/>
                </a:lnTo>
                <a:lnTo>
                  <a:pt x="12496" y="15586"/>
                </a:lnTo>
                <a:lnTo>
                  <a:pt x="12498" y="15600"/>
                </a:lnTo>
                <a:lnTo>
                  <a:pt x="12499" y="15613"/>
                </a:lnTo>
                <a:lnTo>
                  <a:pt x="12500" y="15627"/>
                </a:lnTo>
                <a:lnTo>
                  <a:pt x="12500" y="15639"/>
                </a:lnTo>
                <a:lnTo>
                  <a:pt x="12499" y="15645"/>
                </a:lnTo>
                <a:lnTo>
                  <a:pt x="12498" y="15651"/>
                </a:lnTo>
                <a:lnTo>
                  <a:pt x="12496" y="15656"/>
                </a:lnTo>
                <a:lnTo>
                  <a:pt x="12494" y="15661"/>
                </a:lnTo>
                <a:lnTo>
                  <a:pt x="12490" y="15666"/>
                </a:lnTo>
                <a:lnTo>
                  <a:pt x="12487" y="15671"/>
                </a:lnTo>
                <a:lnTo>
                  <a:pt x="12482" y="15675"/>
                </a:lnTo>
                <a:lnTo>
                  <a:pt x="12475" y="15678"/>
                </a:lnTo>
                <a:lnTo>
                  <a:pt x="12473" y="15671"/>
                </a:lnTo>
                <a:lnTo>
                  <a:pt x="12470" y="15665"/>
                </a:lnTo>
                <a:lnTo>
                  <a:pt x="12466" y="15657"/>
                </a:lnTo>
                <a:lnTo>
                  <a:pt x="12462" y="15650"/>
                </a:lnTo>
                <a:lnTo>
                  <a:pt x="12456" y="15644"/>
                </a:lnTo>
                <a:lnTo>
                  <a:pt x="12452" y="15638"/>
                </a:lnTo>
                <a:lnTo>
                  <a:pt x="12447" y="15633"/>
                </a:lnTo>
                <a:lnTo>
                  <a:pt x="12442" y="15629"/>
                </a:lnTo>
                <a:lnTo>
                  <a:pt x="12436" y="15626"/>
                </a:lnTo>
                <a:lnTo>
                  <a:pt x="12431" y="15624"/>
                </a:lnTo>
                <a:lnTo>
                  <a:pt x="12426" y="15624"/>
                </a:lnTo>
                <a:lnTo>
                  <a:pt x="12422" y="15625"/>
                </a:lnTo>
                <a:lnTo>
                  <a:pt x="12418" y="15627"/>
                </a:lnTo>
                <a:lnTo>
                  <a:pt x="12414" y="15631"/>
                </a:lnTo>
                <a:lnTo>
                  <a:pt x="12411" y="15637"/>
                </a:lnTo>
                <a:lnTo>
                  <a:pt x="12410" y="15646"/>
                </a:lnTo>
                <a:lnTo>
                  <a:pt x="12418" y="15664"/>
                </a:lnTo>
                <a:lnTo>
                  <a:pt x="12423" y="15678"/>
                </a:lnTo>
                <a:lnTo>
                  <a:pt x="12425" y="15693"/>
                </a:lnTo>
                <a:lnTo>
                  <a:pt x="12426" y="15705"/>
                </a:lnTo>
                <a:lnTo>
                  <a:pt x="12426" y="15717"/>
                </a:lnTo>
                <a:lnTo>
                  <a:pt x="12425" y="15729"/>
                </a:lnTo>
                <a:lnTo>
                  <a:pt x="12424" y="15739"/>
                </a:lnTo>
                <a:lnTo>
                  <a:pt x="12422" y="15748"/>
                </a:lnTo>
                <a:lnTo>
                  <a:pt x="12420" y="15759"/>
                </a:lnTo>
                <a:lnTo>
                  <a:pt x="12419" y="15768"/>
                </a:lnTo>
                <a:lnTo>
                  <a:pt x="12419" y="15779"/>
                </a:lnTo>
                <a:lnTo>
                  <a:pt x="12419" y="15789"/>
                </a:lnTo>
                <a:lnTo>
                  <a:pt x="12422" y="15801"/>
                </a:lnTo>
                <a:lnTo>
                  <a:pt x="12426" y="15813"/>
                </a:lnTo>
                <a:lnTo>
                  <a:pt x="12433" y="15827"/>
                </a:lnTo>
                <a:lnTo>
                  <a:pt x="12443" y="15843"/>
                </a:lnTo>
                <a:lnTo>
                  <a:pt x="12447" y="15842"/>
                </a:lnTo>
                <a:lnTo>
                  <a:pt x="12450" y="15840"/>
                </a:lnTo>
                <a:lnTo>
                  <a:pt x="12454" y="15839"/>
                </a:lnTo>
                <a:lnTo>
                  <a:pt x="12456" y="15835"/>
                </a:lnTo>
                <a:lnTo>
                  <a:pt x="12462" y="15830"/>
                </a:lnTo>
                <a:lnTo>
                  <a:pt x="12465" y="15824"/>
                </a:lnTo>
                <a:lnTo>
                  <a:pt x="12470" y="15808"/>
                </a:lnTo>
                <a:lnTo>
                  <a:pt x="12473" y="15790"/>
                </a:lnTo>
                <a:lnTo>
                  <a:pt x="12474" y="15782"/>
                </a:lnTo>
                <a:lnTo>
                  <a:pt x="12476" y="15774"/>
                </a:lnTo>
                <a:lnTo>
                  <a:pt x="12478" y="15765"/>
                </a:lnTo>
                <a:lnTo>
                  <a:pt x="12482" y="15759"/>
                </a:lnTo>
                <a:lnTo>
                  <a:pt x="12486" y="15753"/>
                </a:lnTo>
                <a:lnTo>
                  <a:pt x="12492" y="15748"/>
                </a:lnTo>
                <a:lnTo>
                  <a:pt x="12495" y="15746"/>
                </a:lnTo>
                <a:lnTo>
                  <a:pt x="12499" y="15745"/>
                </a:lnTo>
                <a:lnTo>
                  <a:pt x="12504" y="15744"/>
                </a:lnTo>
                <a:lnTo>
                  <a:pt x="12508" y="15744"/>
                </a:lnTo>
                <a:lnTo>
                  <a:pt x="12512" y="15736"/>
                </a:lnTo>
                <a:lnTo>
                  <a:pt x="12515" y="15731"/>
                </a:lnTo>
                <a:lnTo>
                  <a:pt x="12519" y="15726"/>
                </a:lnTo>
                <a:lnTo>
                  <a:pt x="12522" y="15724"/>
                </a:lnTo>
                <a:lnTo>
                  <a:pt x="12526" y="15723"/>
                </a:lnTo>
                <a:lnTo>
                  <a:pt x="12528" y="15724"/>
                </a:lnTo>
                <a:lnTo>
                  <a:pt x="12530" y="15725"/>
                </a:lnTo>
                <a:lnTo>
                  <a:pt x="12531" y="15728"/>
                </a:lnTo>
                <a:lnTo>
                  <a:pt x="12531" y="15730"/>
                </a:lnTo>
                <a:lnTo>
                  <a:pt x="12531" y="15733"/>
                </a:lnTo>
                <a:lnTo>
                  <a:pt x="12530" y="15736"/>
                </a:lnTo>
                <a:lnTo>
                  <a:pt x="12528" y="15739"/>
                </a:lnTo>
                <a:lnTo>
                  <a:pt x="12525" y="15741"/>
                </a:lnTo>
                <a:lnTo>
                  <a:pt x="12520" y="15743"/>
                </a:lnTo>
                <a:lnTo>
                  <a:pt x="12515" y="15744"/>
                </a:lnTo>
                <a:lnTo>
                  <a:pt x="12508" y="15744"/>
                </a:lnTo>
                <a:lnTo>
                  <a:pt x="12505" y="15754"/>
                </a:lnTo>
                <a:lnTo>
                  <a:pt x="12501" y="15763"/>
                </a:lnTo>
                <a:lnTo>
                  <a:pt x="12499" y="15773"/>
                </a:lnTo>
                <a:lnTo>
                  <a:pt x="12498" y="15782"/>
                </a:lnTo>
                <a:lnTo>
                  <a:pt x="12498" y="15791"/>
                </a:lnTo>
                <a:lnTo>
                  <a:pt x="12498" y="15801"/>
                </a:lnTo>
                <a:lnTo>
                  <a:pt x="12499" y="15810"/>
                </a:lnTo>
                <a:lnTo>
                  <a:pt x="12500" y="15820"/>
                </a:lnTo>
                <a:lnTo>
                  <a:pt x="12506" y="15838"/>
                </a:lnTo>
                <a:lnTo>
                  <a:pt x="12511" y="15855"/>
                </a:lnTo>
                <a:lnTo>
                  <a:pt x="12517" y="15871"/>
                </a:lnTo>
                <a:lnTo>
                  <a:pt x="12522" y="15887"/>
                </a:lnTo>
                <a:lnTo>
                  <a:pt x="12528" y="15901"/>
                </a:lnTo>
                <a:lnTo>
                  <a:pt x="12531" y="15913"/>
                </a:lnTo>
                <a:lnTo>
                  <a:pt x="12532" y="15918"/>
                </a:lnTo>
                <a:lnTo>
                  <a:pt x="12532" y="15924"/>
                </a:lnTo>
                <a:lnTo>
                  <a:pt x="12531" y="15928"/>
                </a:lnTo>
                <a:lnTo>
                  <a:pt x="12530" y="15932"/>
                </a:lnTo>
                <a:lnTo>
                  <a:pt x="12527" y="15935"/>
                </a:lnTo>
                <a:lnTo>
                  <a:pt x="12523" y="15938"/>
                </a:lnTo>
                <a:lnTo>
                  <a:pt x="12518" y="15940"/>
                </a:lnTo>
                <a:lnTo>
                  <a:pt x="12513" y="15941"/>
                </a:lnTo>
                <a:lnTo>
                  <a:pt x="12506" y="15942"/>
                </a:lnTo>
                <a:lnTo>
                  <a:pt x="12497" y="15942"/>
                </a:lnTo>
                <a:lnTo>
                  <a:pt x="12487" y="15942"/>
                </a:lnTo>
                <a:lnTo>
                  <a:pt x="12475" y="15940"/>
                </a:lnTo>
                <a:lnTo>
                  <a:pt x="12469" y="15939"/>
                </a:lnTo>
                <a:lnTo>
                  <a:pt x="12464" y="15936"/>
                </a:lnTo>
                <a:lnTo>
                  <a:pt x="12458" y="15933"/>
                </a:lnTo>
                <a:lnTo>
                  <a:pt x="12455" y="15929"/>
                </a:lnTo>
                <a:lnTo>
                  <a:pt x="12452" y="15924"/>
                </a:lnTo>
                <a:lnTo>
                  <a:pt x="12449" y="15917"/>
                </a:lnTo>
                <a:lnTo>
                  <a:pt x="12448" y="15911"/>
                </a:lnTo>
                <a:lnTo>
                  <a:pt x="12447" y="15904"/>
                </a:lnTo>
                <a:lnTo>
                  <a:pt x="12445" y="15873"/>
                </a:lnTo>
                <a:lnTo>
                  <a:pt x="12443" y="15843"/>
                </a:lnTo>
                <a:lnTo>
                  <a:pt x="12433" y="15846"/>
                </a:lnTo>
                <a:lnTo>
                  <a:pt x="12426" y="15850"/>
                </a:lnTo>
                <a:lnTo>
                  <a:pt x="12419" y="15855"/>
                </a:lnTo>
                <a:lnTo>
                  <a:pt x="12412" y="15861"/>
                </a:lnTo>
                <a:lnTo>
                  <a:pt x="12405" y="15867"/>
                </a:lnTo>
                <a:lnTo>
                  <a:pt x="12398" y="15871"/>
                </a:lnTo>
                <a:lnTo>
                  <a:pt x="12393" y="15873"/>
                </a:lnTo>
                <a:lnTo>
                  <a:pt x="12388" y="15874"/>
                </a:lnTo>
                <a:lnTo>
                  <a:pt x="12383" y="15875"/>
                </a:lnTo>
                <a:lnTo>
                  <a:pt x="12377" y="15875"/>
                </a:lnTo>
                <a:lnTo>
                  <a:pt x="12384" y="15887"/>
                </a:lnTo>
                <a:lnTo>
                  <a:pt x="12392" y="15904"/>
                </a:lnTo>
                <a:lnTo>
                  <a:pt x="12402" y="15924"/>
                </a:lnTo>
                <a:lnTo>
                  <a:pt x="12410" y="15948"/>
                </a:lnTo>
                <a:lnTo>
                  <a:pt x="12420" y="15974"/>
                </a:lnTo>
                <a:lnTo>
                  <a:pt x="12429" y="16000"/>
                </a:lnTo>
                <a:lnTo>
                  <a:pt x="12436" y="16027"/>
                </a:lnTo>
                <a:lnTo>
                  <a:pt x="12442" y="16055"/>
                </a:lnTo>
                <a:lnTo>
                  <a:pt x="12445" y="16067"/>
                </a:lnTo>
                <a:lnTo>
                  <a:pt x="12446" y="16080"/>
                </a:lnTo>
                <a:lnTo>
                  <a:pt x="12447" y="16091"/>
                </a:lnTo>
                <a:lnTo>
                  <a:pt x="12448" y="16103"/>
                </a:lnTo>
                <a:lnTo>
                  <a:pt x="12447" y="16112"/>
                </a:lnTo>
                <a:lnTo>
                  <a:pt x="12446" y="16122"/>
                </a:lnTo>
                <a:lnTo>
                  <a:pt x="12444" y="16130"/>
                </a:lnTo>
                <a:lnTo>
                  <a:pt x="12441" y="16137"/>
                </a:lnTo>
                <a:lnTo>
                  <a:pt x="12437" y="16143"/>
                </a:lnTo>
                <a:lnTo>
                  <a:pt x="12432" y="16147"/>
                </a:lnTo>
                <a:lnTo>
                  <a:pt x="12426" y="16150"/>
                </a:lnTo>
                <a:lnTo>
                  <a:pt x="12419" y="16151"/>
                </a:lnTo>
                <a:lnTo>
                  <a:pt x="12410" y="16151"/>
                </a:lnTo>
                <a:lnTo>
                  <a:pt x="12401" y="16148"/>
                </a:lnTo>
                <a:lnTo>
                  <a:pt x="12389" y="16144"/>
                </a:lnTo>
                <a:lnTo>
                  <a:pt x="12377" y="16137"/>
                </a:lnTo>
                <a:lnTo>
                  <a:pt x="12380" y="16149"/>
                </a:lnTo>
                <a:lnTo>
                  <a:pt x="12381" y="16159"/>
                </a:lnTo>
                <a:lnTo>
                  <a:pt x="12382" y="16169"/>
                </a:lnTo>
                <a:lnTo>
                  <a:pt x="12382" y="16176"/>
                </a:lnTo>
                <a:lnTo>
                  <a:pt x="12382" y="16184"/>
                </a:lnTo>
                <a:lnTo>
                  <a:pt x="12380" y="16189"/>
                </a:lnTo>
                <a:lnTo>
                  <a:pt x="12379" y="16193"/>
                </a:lnTo>
                <a:lnTo>
                  <a:pt x="12377" y="16196"/>
                </a:lnTo>
                <a:lnTo>
                  <a:pt x="12373" y="16198"/>
                </a:lnTo>
                <a:lnTo>
                  <a:pt x="12371" y="16199"/>
                </a:lnTo>
                <a:lnTo>
                  <a:pt x="12368" y="16199"/>
                </a:lnTo>
                <a:lnTo>
                  <a:pt x="12365" y="16199"/>
                </a:lnTo>
                <a:lnTo>
                  <a:pt x="12359" y="16196"/>
                </a:lnTo>
                <a:lnTo>
                  <a:pt x="12351" y="16191"/>
                </a:lnTo>
                <a:lnTo>
                  <a:pt x="12346" y="16185"/>
                </a:lnTo>
                <a:lnTo>
                  <a:pt x="12342" y="16176"/>
                </a:lnTo>
                <a:lnTo>
                  <a:pt x="12341" y="16172"/>
                </a:lnTo>
                <a:lnTo>
                  <a:pt x="12340" y="16168"/>
                </a:lnTo>
                <a:lnTo>
                  <a:pt x="12340" y="16164"/>
                </a:lnTo>
                <a:lnTo>
                  <a:pt x="12340" y="16159"/>
                </a:lnTo>
                <a:lnTo>
                  <a:pt x="12341" y="16155"/>
                </a:lnTo>
                <a:lnTo>
                  <a:pt x="12343" y="16151"/>
                </a:lnTo>
                <a:lnTo>
                  <a:pt x="12346" y="16148"/>
                </a:lnTo>
                <a:lnTo>
                  <a:pt x="12350" y="16145"/>
                </a:lnTo>
                <a:lnTo>
                  <a:pt x="12355" y="16142"/>
                </a:lnTo>
                <a:lnTo>
                  <a:pt x="12361" y="16140"/>
                </a:lnTo>
                <a:lnTo>
                  <a:pt x="12368" y="16139"/>
                </a:lnTo>
                <a:lnTo>
                  <a:pt x="12377" y="16137"/>
                </a:lnTo>
                <a:lnTo>
                  <a:pt x="12386" y="16125"/>
                </a:lnTo>
                <a:lnTo>
                  <a:pt x="12393" y="16113"/>
                </a:lnTo>
                <a:lnTo>
                  <a:pt x="12400" y="16101"/>
                </a:lnTo>
                <a:lnTo>
                  <a:pt x="12404" y="16089"/>
                </a:lnTo>
                <a:lnTo>
                  <a:pt x="12407" y="16078"/>
                </a:lnTo>
                <a:lnTo>
                  <a:pt x="12408" y="16066"/>
                </a:lnTo>
                <a:lnTo>
                  <a:pt x="12408" y="16056"/>
                </a:lnTo>
                <a:lnTo>
                  <a:pt x="12407" y="16045"/>
                </a:lnTo>
                <a:lnTo>
                  <a:pt x="12405" y="16035"/>
                </a:lnTo>
                <a:lnTo>
                  <a:pt x="12402" y="16025"/>
                </a:lnTo>
                <a:lnTo>
                  <a:pt x="12398" y="16016"/>
                </a:lnTo>
                <a:lnTo>
                  <a:pt x="12392" y="16006"/>
                </a:lnTo>
                <a:lnTo>
                  <a:pt x="12386" y="15998"/>
                </a:lnTo>
                <a:lnTo>
                  <a:pt x="12380" y="15991"/>
                </a:lnTo>
                <a:lnTo>
                  <a:pt x="12372" y="15983"/>
                </a:lnTo>
                <a:lnTo>
                  <a:pt x="12365" y="15976"/>
                </a:lnTo>
                <a:lnTo>
                  <a:pt x="12357" y="15971"/>
                </a:lnTo>
                <a:lnTo>
                  <a:pt x="12348" y="15964"/>
                </a:lnTo>
                <a:lnTo>
                  <a:pt x="12340" y="15960"/>
                </a:lnTo>
                <a:lnTo>
                  <a:pt x="12331" y="15956"/>
                </a:lnTo>
                <a:lnTo>
                  <a:pt x="12322" y="15953"/>
                </a:lnTo>
                <a:lnTo>
                  <a:pt x="12314" y="15950"/>
                </a:lnTo>
                <a:lnTo>
                  <a:pt x="12305" y="15949"/>
                </a:lnTo>
                <a:lnTo>
                  <a:pt x="12297" y="15948"/>
                </a:lnTo>
                <a:lnTo>
                  <a:pt x="12288" y="15948"/>
                </a:lnTo>
                <a:lnTo>
                  <a:pt x="12280" y="15948"/>
                </a:lnTo>
                <a:lnTo>
                  <a:pt x="12273" y="15950"/>
                </a:lnTo>
                <a:lnTo>
                  <a:pt x="12266" y="15953"/>
                </a:lnTo>
                <a:lnTo>
                  <a:pt x="12260" y="15956"/>
                </a:lnTo>
                <a:lnTo>
                  <a:pt x="12254" y="15961"/>
                </a:lnTo>
                <a:lnTo>
                  <a:pt x="12250" y="15967"/>
                </a:lnTo>
                <a:lnTo>
                  <a:pt x="12245" y="15974"/>
                </a:lnTo>
                <a:lnTo>
                  <a:pt x="12256" y="16006"/>
                </a:lnTo>
                <a:lnTo>
                  <a:pt x="12266" y="16039"/>
                </a:lnTo>
                <a:lnTo>
                  <a:pt x="12275" y="16074"/>
                </a:lnTo>
                <a:lnTo>
                  <a:pt x="12283" y="16108"/>
                </a:lnTo>
                <a:lnTo>
                  <a:pt x="12299" y="16179"/>
                </a:lnTo>
                <a:lnTo>
                  <a:pt x="12313" y="16251"/>
                </a:lnTo>
                <a:lnTo>
                  <a:pt x="12326" y="16323"/>
                </a:lnTo>
                <a:lnTo>
                  <a:pt x="12341" y="16394"/>
                </a:lnTo>
                <a:lnTo>
                  <a:pt x="12349" y="16430"/>
                </a:lnTo>
                <a:lnTo>
                  <a:pt x="12358" y="16465"/>
                </a:lnTo>
                <a:lnTo>
                  <a:pt x="12367" y="16498"/>
                </a:lnTo>
                <a:lnTo>
                  <a:pt x="12377" y="16531"/>
                </a:lnTo>
                <a:lnTo>
                  <a:pt x="12364" y="16530"/>
                </a:lnTo>
                <a:lnTo>
                  <a:pt x="12351" y="16530"/>
                </a:lnTo>
                <a:lnTo>
                  <a:pt x="12341" y="16532"/>
                </a:lnTo>
                <a:lnTo>
                  <a:pt x="12333" y="16536"/>
                </a:lnTo>
                <a:lnTo>
                  <a:pt x="12325" y="16541"/>
                </a:lnTo>
                <a:lnTo>
                  <a:pt x="12319" y="16547"/>
                </a:lnTo>
                <a:lnTo>
                  <a:pt x="12315" y="16555"/>
                </a:lnTo>
                <a:lnTo>
                  <a:pt x="12312" y="16563"/>
                </a:lnTo>
                <a:lnTo>
                  <a:pt x="12320" y="16564"/>
                </a:lnTo>
                <a:lnTo>
                  <a:pt x="12327" y="16566"/>
                </a:lnTo>
                <a:lnTo>
                  <a:pt x="12334" y="16568"/>
                </a:lnTo>
                <a:lnTo>
                  <a:pt x="12339" y="16572"/>
                </a:lnTo>
                <a:lnTo>
                  <a:pt x="12342" y="16575"/>
                </a:lnTo>
                <a:lnTo>
                  <a:pt x="12345" y="16578"/>
                </a:lnTo>
                <a:lnTo>
                  <a:pt x="12347" y="16582"/>
                </a:lnTo>
                <a:lnTo>
                  <a:pt x="12348" y="16585"/>
                </a:lnTo>
                <a:lnTo>
                  <a:pt x="12349" y="16589"/>
                </a:lnTo>
                <a:lnTo>
                  <a:pt x="12348" y="16594"/>
                </a:lnTo>
                <a:lnTo>
                  <a:pt x="12347" y="16598"/>
                </a:lnTo>
                <a:lnTo>
                  <a:pt x="12346" y="16602"/>
                </a:lnTo>
                <a:lnTo>
                  <a:pt x="12342" y="16610"/>
                </a:lnTo>
                <a:lnTo>
                  <a:pt x="12337" y="16617"/>
                </a:lnTo>
                <a:lnTo>
                  <a:pt x="12330" y="16622"/>
                </a:lnTo>
                <a:lnTo>
                  <a:pt x="12323" y="16625"/>
                </a:lnTo>
                <a:lnTo>
                  <a:pt x="12320" y="16626"/>
                </a:lnTo>
                <a:lnTo>
                  <a:pt x="12317" y="16625"/>
                </a:lnTo>
                <a:lnTo>
                  <a:pt x="12315" y="16624"/>
                </a:lnTo>
                <a:lnTo>
                  <a:pt x="12312" y="16622"/>
                </a:lnTo>
                <a:lnTo>
                  <a:pt x="12309" y="16619"/>
                </a:lnTo>
                <a:lnTo>
                  <a:pt x="12308" y="16615"/>
                </a:lnTo>
                <a:lnTo>
                  <a:pt x="12307" y="16609"/>
                </a:lnTo>
                <a:lnTo>
                  <a:pt x="12306" y="16603"/>
                </a:lnTo>
                <a:lnTo>
                  <a:pt x="12306" y="16596"/>
                </a:lnTo>
                <a:lnTo>
                  <a:pt x="12307" y="16586"/>
                </a:lnTo>
                <a:lnTo>
                  <a:pt x="12309" y="16576"/>
                </a:lnTo>
                <a:lnTo>
                  <a:pt x="12312" y="16563"/>
                </a:lnTo>
                <a:lnTo>
                  <a:pt x="12306" y="16560"/>
                </a:lnTo>
                <a:lnTo>
                  <a:pt x="12300" y="16556"/>
                </a:lnTo>
                <a:lnTo>
                  <a:pt x="12295" y="16551"/>
                </a:lnTo>
                <a:lnTo>
                  <a:pt x="12290" y="16544"/>
                </a:lnTo>
                <a:lnTo>
                  <a:pt x="12279" y="16531"/>
                </a:lnTo>
                <a:lnTo>
                  <a:pt x="12270" y="16514"/>
                </a:lnTo>
                <a:lnTo>
                  <a:pt x="12250" y="16477"/>
                </a:lnTo>
                <a:lnTo>
                  <a:pt x="12231" y="16440"/>
                </a:lnTo>
                <a:lnTo>
                  <a:pt x="12220" y="16423"/>
                </a:lnTo>
                <a:lnTo>
                  <a:pt x="12211" y="16408"/>
                </a:lnTo>
                <a:lnTo>
                  <a:pt x="12207" y="16402"/>
                </a:lnTo>
                <a:lnTo>
                  <a:pt x="12201" y="16395"/>
                </a:lnTo>
                <a:lnTo>
                  <a:pt x="12196" y="16390"/>
                </a:lnTo>
                <a:lnTo>
                  <a:pt x="12191" y="16387"/>
                </a:lnTo>
                <a:lnTo>
                  <a:pt x="12186" y="16384"/>
                </a:lnTo>
                <a:lnTo>
                  <a:pt x="12180" y="16382"/>
                </a:lnTo>
                <a:lnTo>
                  <a:pt x="12175" y="16382"/>
                </a:lnTo>
                <a:lnTo>
                  <a:pt x="12170" y="16382"/>
                </a:lnTo>
                <a:lnTo>
                  <a:pt x="12165" y="16384"/>
                </a:lnTo>
                <a:lnTo>
                  <a:pt x="12159" y="16388"/>
                </a:lnTo>
                <a:lnTo>
                  <a:pt x="12153" y="16393"/>
                </a:lnTo>
                <a:lnTo>
                  <a:pt x="12148" y="16400"/>
                </a:lnTo>
                <a:lnTo>
                  <a:pt x="12157" y="16434"/>
                </a:lnTo>
                <a:lnTo>
                  <a:pt x="12170" y="16477"/>
                </a:lnTo>
                <a:lnTo>
                  <a:pt x="12182" y="16525"/>
                </a:lnTo>
                <a:lnTo>
                  <a:pt x="12194" y="16574"/>
                </a:lnTo>
                <a:lnTo>
                  <a:pt x="12198" y="16599"/>
                </a:lnTo>
                <a:lnTo>
                  <a:pt x="12201" y="16622"/>
                </a:lnTo>
                <a:lnTo>
                  <a:pt x="12203" y="16645"/>
                </a:lnTo>
                <a:lnTo>
                  <a:pt x="12203" y="16666"/>
                </a:lnTo>
                <a:lnTo>
                  <a:pt x="12202" y="16675"/>
                </a:lnTo>
                <a:lnTo>
                  <a:pt x="12201" y="16685"/>
                </a:lnTo>
                <a:lnTo>
                  <a:pt x="12199" y="16693"/>
                </a:lnTo>
                <a:lnTo>
                  <a:pt x="12197" y="16702"/>
                </a:lnTo>
                <a:lnTo>
                  <a:pt x="12194" y="16709"/>
                </a:lnTo>
                <a:lnTo>
                  <a:pt x="12190" y="16716"/>
                </a:lnTo>
                <a:lnTo>
                  <a:pt x="12186" y="16723"/>
                </a:lnTo>
                <a:lnTo>
                  <a:pt x="12180" y="16728"/>
                </a:lnTo>
                <a:lnTo>
                  <a:pt x="12180" y="16714"/>
                </a:lnTo>
                <a:lnTo>
                  <a:pt x="12180" y="16703"/>
                </a:lnTo>
                <a:lnTo>
                  <a:pt x="12179" y="16691"/>
                </a:lnTo>
                <a:lnTo>
                  <a:pt x="12177" y="16682"/>
                </a:lnTo>
                <a:lnTo>
                  <a:pt x="12174" y="16672"/>
                </a:lnTo>
                <a:lnTo>
                  <a:pt x="12171" y="16664"/>
                </a:lnTo>
                <a:lnTo>
                  <a:pt x="12166" y="16655"/>
                </a:lnTo>
                <a:lnTo>
                  <a:pt x="12160" y="16649"/>
                </a:lnTo>
                <a:lnTo>
                  <a:pt x="12153" y="16644"/>
                </a:lnTo>
                <a:lnTo>
                  <a:pt x="12146" y="16639"/>
                </a:lnTo>
                <a:lnTo>
                  <a:pt x="12137" y="16634"/>
                </a:lnTo>
                <a:lnTo>
                  <a:pt x="12128" y="16632"/>
                </a:lnTo>
                <a:lnTo>
                  <a:pt x="12117" y="16630"/>
                </a:lnTo>
                <a:lnTo>
                  <a:pt x="12107" y="16629"/>
                </a:lnTo>
                <a:lnTo>
                  <a:pt x="12094" y="16628"/>
                </a:lnTo>
                <a:lnTo>
                  <a:pt x="12082" y="16629"/>
                </a:lnTo>
                <a:lnTo>
                  <a:pt x="12086" y="16633"/>
                </a:lnTo>
                <a:lnTo>
                  <a:pt x="12089" y="16639"/>
                </a:lnTo>
                <a:lnTo>
                  <a:pt x="12091" y="16645"/>
                </a:lnTo>
                <a:lnTo>
                  <a:pt x="12093" y="16652"/>
                </a:lnTo>
                <a:lnTo>
                  <a:pt x="12096" y="16669"/>
                </a:lnTo>
                <a:lnTo>
                  <a:pt x="12098" y="16688"/>
                </a:lnTo>
                <a:lnTo>
                  <a:pt x="12098" y="16709"/>
                </a:lnTo>
                <a:lnTo>
                  <a:pt x="12095" y="16731"/>
                </a:lnTo>
                <a:lnTo>
                  <a:pt x="12092" y="16754"/>
                </a:lnTo>
                <a:lnTo>
                  <a:pt x="12087" y="16776"/>
                </a:lnTo>
                <a:close/>
                <a:moveTo>
                  <a:pt x="8020" y="16776"/>
                </a:moveTo>
                <a:lnTo>
                  <a:pt x="8012" y="16776"/>
                </a:lnTo>
                <a:lnTo>
                  <a:pt x="8012" y="16774"/>
                </a:lnTo>
                <a:lnTo>
                  <a:pt x="8013" y="16773"/>
                </a:lnTo>
                <a:lnTo>
                  <a:pt x="8016" y="16774"/>
                </a:lnTo>
                <a:lnTo>
                  <a:pt x="8020" y="16776"/>
                </a:lnTo>
                <a:close/>
                <a:moveTo>
                  <a:pt x="7388" y="16776"/>
                </a:moveTo>
                <a:lnTo>
                  <a:pt x="7354" y="16776"/>
                </a:lnTo>
                <a:lnTo>
                  <a:pt x="7353" y="16768"/>
                </a:lnTo>
                <a:lnTo>
                  <a:pt x="7353" y="16757"/>
                </a:lnTo>
                <a:lnTo>
                  <a:pt x="7355" y="16743"/>
                </a:lnTo>
                <a:lnTo>
                  <a:pt x="7358" y="16728"/>
                </a:lnTo>
                <a:lnTo>
                  <a:pt x="7347" y="16727"/>
                </a:lnTo>
                <a:lnTo>
                  <a:pt x="7336" y="16725"/>
                </a:lnTo>
                <a:lnTo>
                  <a:pt x="7328" y="16721"/>
                </a:lnTo>
                <a:lnTo>
                  <a:pt x="7320" y="16719"/>
                </a:lnTo>
                <a:lnTo>
                  <a:pt x="7315" y="16715"/>
                </a:lnTo>
                <a:lnTo>
                  <a:pt x="7310" y="16712"/>
                </a:lnTo>
                <a:lnTo>
                  <a:pt x="7307" y="16708"/>
                </a:lnTo>
                <a:lnTo>
                  <a:pt x="7304" y="16704"/>
                </a:lnTo>
                <a:lnTo>
                  <a:pt x="7303" y="16698"/>
                </a:lnTo>
                <a:lnTo>
                  <a:pt x="7302" y="16694"/>
                </a:lnTo>
                <a:lnTo>
                  <a:pt x="7302" y="16690"/>
                </a:lnTo>
                <a:lnTo>
                  <a:pt x="7303" y="16686"/>
                </a:lnTo>
                <a:lnTo>
                  <a:pt x="7304" y="16681"/>
                </a:lnTo>
                <a:lnTo>
                  <a:pt x="7306" y="16677"/>
                </a:lnTo>
                <a:lnTo>
                  <a:pt x="7309" y="16673"/>
                </a:lnTo>
                <a:lnTo>
                  <a:pt x="7312" y="16670"/>
                </a:lnTo>
                <a:lnTo>
                  <a:pt x="7315" y="16667"/>
                </a:lnTo>
                <a:lnTo>
                  <a:pt x="7318" y="16665"/>
                </a:lnTo>
                <a:lnTo>
                  <a:pt x="7323" y="16663"/>
                </a:lnTo>
                <a:lnTo>
                  <a:pt x="7327" y="16662"/>
                </a:lnTo>
                <a:lnTo>
                  <a:pt x="7331" y="16662"/>
                </a:lnTo>
                <a:lnTo>
                  <a:pt x="7334" y="16662"/>
                </a:lnTo>
                <a:lnTo>
                  <a:pt x="7338" y="16663"/>
                </a:lnTo>
                <a:lnTo>
                  <a:pt x="7342" y="16665"/>
                </a:lnTo>
                <a:lnTo>
                  <a:pt x="7346" y="16669"/>
                </a:lnTo>
                <a:lnTo>
                  <a:pt x="7349" y="16673"/>
                </a:lnTo>
                <a:lnTo>
                  <a:pt x="7352" y="16678"/>
                </a:lnTo>
                <a:lnTo>
                  <a:pt x="7354" y="16686"/>
                </a:lnTo>
                <a:lnTo>
                  <a:pt x="7356" y="16694"/>
                </a:lnTo>
                <a:lnTo>
                  <a:pt x="7357" y="16704"/>
                </a:lnTo>
                <a:lnTo>
                  <a:pt x="7358" y="16715"/>
                </a:lnTo>
                <a:lnTo>
                  <a:pt x="7358" y="16728"/>
                </a:lnTo>
                <a:lnTo>
                  <a:pt x="7358" y="16728"/>
                </a:lnTo>
                <a:lnTo>
                  <a:pt x="7366" y="16729"/>
                </a:lnTo>
                <a:lnTo>
                  <a:pt x="7372" y="16730"/>
                </a:lnTo>
                <a:lnTo>
                  <a:pt x="7378" y="16732"/>
                </a:lnTo>
                <a:lnTo>
                  <a:pt x="7383" y="16734"/>
                </a:lnTo>
                <a:lnTo>
                  <a:pt x="7387" y="16736"/>
                </a:lnTo>
                <a:lnTo>
                  <a:pt x="7390" y="16739"/>
                </a:lnTo>
                <a:lnTo>
                  <a:pt x="7393" y="16742"/>
                </a:lnTo>
                <a:lnTo>
                  <a:pt x="7394" y="16747"/>
                </a:lnTo>
                <a:lnTo>
                  <a:pt x="7395" y="16750"/>
                </a:lnTo>
                <a:lnTo>
                  <a:pt x="7395" y="16754"/>
                </a:lnTo>
                <a:lnTo>
                  <a:pt x="7395" y="16758"/>
                </a:lnTo>
                <a:lnTo>
                  <a:pt x="7394" y="16761"/>
                </a:lnTo>
                <a:lnTo>
                  <a:pt x="7392" y="16769"/>
                </a:lnTo>
                <a:lnTo>
                  <a:pt x="7388" y="16776"/>
                </a:lnTo>
                <a:close/>
                <a:moveTo>
                  <a:pt x="5794" y="16776"/>
                </a:moveTo>
                <a:lnTo>
                  <a:pt x="5776" y="16776"/>
                </a:lnTo>
                <a:lnTo>
                  <a:pt x="5767" y="16767"/>
                </a:lnTo>
                <a:lnTo>
                  <a:pt x="5758" y="16757"/>
                </a:lnTo>
                <a:lnTo>
                  <a:pt x="5752" y="16750"/>
                </a:lnTo>
                <a:lnTo>
                  <a:pt x="5748" y="16743"/>
                </a:lnTo>
                <a:lnTo>
                  <a:pt x="5748" y="16741"/>
                </a:lnTo>
                <a:lnTo>
                  <a:pt x="5749" y="16740"/>
                </a:lnTo>
                <a:lnTo>
                  <a:pt x="5751" y="16740"/>
                </a:lnTo>
                <a:lnTo>
                  <a:pt x="5754" y="16741"/>
                </a:lnTo>
                <a:lnTo>
                  <a:pt x="5765" y="16748"/>
                </a:lnTo>
                <a:lnTo>
                  <a:pt x="5783" y="16760"/>
                </a:lnTo>
                <a:lnTo>
                  <a:pt x="5783" y="16760"/>
                </a:lnTo>
                <a:lnTo>
                  <a:pt x="5790" y="16769"/>
                </a:lnTo>
                <a:lnTo>
                  <a:pt x="5794" y="16776"/>
                </a:lnTo>
                <a:close/>
                <a:moveTo>
                  <a:pt x="0" y="14615"/>
                </a:moveTo>
                <a:lnTo>
                  <a:pt x="0" y="14115"/>
                </a:lnTo>
                <a:lnTo>
                  <a:pt x="4" y="14110"/>
                </a:lnTo>
                <a:lnTo>
                  <a:pt x="9" y="14104"/>
                </a:lnTo>
                <a:lnTo>
                  <a:pt x="5" y="14089"/>
                </a:lnTo>
                <a:lnTo>
                  <a:pt x="0" y="14078"/>
                </a:lnTo>
                <a:lnTo>
                  <a:pt x="0" y="14039"/>
                </a:lnTo>
                <a:lnTo>
                  <a:pt x="4" y="14039"/>
                </a:lnTo>
                <a:lnTo>
                  <a:pt x="9" y="14039"/>
                </a:lnTo>
                <a:lnTo>
                  <a:pt x="12" y="14011"/>
                </a:lnTo>
                <a:lnTo>
                  <a:pt x="15" y="13985"/>
                </a:lnTo>
                <a:lnTo>
                  <a:pt x="18" y="13963"/>
                </a:lnTo>
                <a:lnTo>
                  <a:pt x="22" y="13944"/>
                </a:lnTo>
                <a:lnTo>
                  <a:pt x="26" y="13928"/>
                </a:lnTo>
                <a:lnTo>
                  <a:pt x="30" y="13915"/>
                </a:lnTo>
                <a:lnTo>
                  <a:pt x="35" y="13904"/>
                </a:lnTo>
                <a:lnTo>
                  <a:pt x="39" y="13896"/>
                </a:lnTo>
                <a:lnTo>
                  <a:pt x="43" y="13891"/>
                </a:lnTo>
                <a:lnTo>
                  <a:pt x="47" y="13886"/>
                </a:lnTo>
                <a:lnTo>
                  <a:pt x="52" y="13885"/>
                </a:lnTo>
                <a:lnTo>
                  <a:pt x="56" y="13885"/>
                </a:lnTo>
                <a:lnTo>
                  <a:pt x="60" y="13887"/>
                </a:lnTo>
                <a:lnTo>
                  <a:pt x="64" y="13892"/>
                </a:lnTo>
                <a:lnTo>
                  <a:pt x="67" y="13898"/>
                </a:lnTo>
                <a:lnTo>
                  <a:pt x="69" y="13904"/>
                </a:lnTo>
                <a:lnTo>
                  <a:pt x="72" y="13913"/>
                </a:lnTo>
                <a:lnTo>
                  <a:pt x="73" y="13923"/>
                </a:lnTo>
                <a:lnTo>
                  <a:pt x="76" y="13934"/>
                </a:lnTo>
                <a:lnTo>
                  <a:pt x="76" y="13945"/>
                </a:lnTo>
                <a:lnTo>
                  <a:pt x="76" y="13957"/>
                </a:lnTo>
                <a:lnTo>
                  <a:pt x="74" y="13970"/>
                </a:lnTo>
                <a:lnTo>
                  <a:pt x="72" y="13984"/>
                </a:lnTo>
                <a:lnTo>
                  <a:pt x="70" y="13997"/>
                </a:lnTo>
                <a:lnTo>
                  <a:pt x="66" y="14011"/>
                </a:lnTo>
                <a:lnTo>
                  <a:pt x="62" y="14026"/>
                </a:lnTo>
                <a:lnTo>
                  <a:pt x="57" y="14039"/>
                </a:lnTo>
                <a:lnTo>
                  <a:pt x="49" y="14053"/>
                </a:lnTo>
                <a:lnTo>
                  <a:pt x="41" y="14067"/>
                </a:lnTo>
                <a:lnTo>
                  <a:pt x="31" y="14080"/>
                </a:lnTo>
                <a:lnTo>
                  <a:pt x="21" y="14093"/>
                </a:lnTo>
                <a:lnTo>
                  <a:pt x="9" y="14104"/>
                </a:lnTo>
                <a:lnTo>
                  <a:pt x="9" y="14104"/>
                </a:lnTo>
                <a:lnTo>
                  <a:pt x="12" y="14150"/>
                </a:lnTo>
                <a:lnTo>
                  <a:pt x="15" y="14191"/>
                </a:lnTo>
                <a:lnTo>
                  <a:pt x="18" y="14231"/>
                </a:lnTo>
                <a:lnTo>
                  <a:pt x="22" y="14269"/>
                </a:lnTo>
                <a:lnTo>
                  <a:pt x="30" y="14337"/>
                </a:lnTo>
                <a:lnTo>
                  <a:pt x="38" y="14398"/>
                </a:lnTo>
                <a:lnTo>
                  <a:pt x="40" y="14427"/>
                </a:lnTo>
                <a:lnTo>
                  <a:pt x="40" y="14455"/>
                </a:lnTo>
                <a:lnTo>
                  <a:pt x="39" y="14482"/>
                </a:lnTo>
                <a:lnTo>
                  <a:pt x="36" y="14509"/>
                </a:lnTo>
                <a:lnTo>
                  <a:pt x="34" y="14522"/>
                </a:lnTo>
                <a:lnTo>
                  <a:pt x="31" y="14535"/>
                </a:lnTo>
                <a:lnTo>
                  <a:pt x="27" y="14548"/>
                </a:lnTo>
                <a:lnTo>
                  <a:pt x="23" y="14562"/>
                </a:lnTo>
                <a:lnTo>
                  <a:pt x="19" y="14575"/>
                </a:lnTo>
                <a:lnTo>
                  <a:pt x="14" y="14588"/>
                </a:lnTo>
                <a:lnTo>
                  <a:pt x="7" y="14601"/>
                </a:lnTo>
                <a:lnTo>
                  <a:pt x="0" y="14615"/>
                </a:lnTo>
                <a:close/>
                <a:moveTo>
                  <a:pt x="0" y="13351"/>
                </a:moveTo>
                <a:lnTo>
                  <a:pt x="0" y="13226"/>
                </a:lnTo>
                <a:lnTo>
                  <a:pt x="16" y="13244"/>
                </a:lnTo>
                <a:lnTo>
                  <a:pt x="29" y="13264"/>
                </a:lnTo>
                <a:lnTo>
                  <a:pt x="42" y="13283"/>
                </a:lnTo>
                <a:lnTo>
                  <a:pt x="52" y="13304"/>
                </a:lnTo>
                <a:lnTo>
                  <a:pt x="62" y="13325"/>
                </a:lnTo>
                <a:lnTo>
                  <a:pt x="69" y="13346"/>
                </a:lnTo>
                <a:lnTo>
                  <a:pt x="74" y="13368"/>
                </a:lnTo>
                <a:lnTo>
                  <a:pt x="79" y="13389"/>
                </a:lnTo>
                <a:lnTo>
                  <a:pt x="81" y="13411"/>
                </a:lnTo>
                <a:lnTo>
                  <a:pt x="82" y="13432"/>
                </a:lnTo>
                <a:lnTo>
                  <a:pt x="80" y="13453"/>
                </a:lnTo>
                <a:lnTo>
                  <a:pt x="77" y="13473"/>
                </a:lnTo>
                <a:lnTo>
                  <a:pt x="74" y="13484"/>
                </a:lnTo>
                <a:lnTo>
                  <a:pt x="71" y="13493"/>
                </a:lnTo>
                <a:lnTo>
                  <a:pt x="67" y="13503"/>
                </a:lnTo>
                <a:lnTo>
                  <a:pt x="64" y="13512"/>
                </a:lnTo>
                <a:lnTo>
                  <a:pt x="59" y="13521"/>
                </a:lnTo>
                <a:lnTo>
                  <a:pt x="54" y="13531"/>
                </a:lnTo>
                <a:lnTo>
                  <a:pt x="48" y="13539"/>
                </a:lnTo>
                <a:lnTo>
                  <a:pt x="42" y="13548"/>
                </a:lnTo>
                <a:lnTo>
                  <a:pt x="42" y="13548"/>
                </a:lnTo>
                <a:lnTo>
                  <a:pt x="43" y="13532"/>
                </a:lnTo>
                <a:lnTo>
                  <a:pt x="43" y="13517"/>
                </a:lnTo>
                <a:lnTo>
                  <a:pt x="42" y="13503"/>
                </a:lnTo>
                <a:lnTo>
                  <a:pt x="41" y="13489"/>
                </a:lnTo>
                <a:lnTo>
                  <a:pt x="38" y="13462"/>
                </a:lnTo>
                <a:lnTo>
                  <a:pt x="33" y="13438"/>
                </a:lnTo>
                <a:lnTo>
                  <a:pt x="26" y="13413"/>
                </a:lnTo>
                <a:lnTo>
                  <a:pt x="18" y="13391"/>
                </a:lnTo>
                <a:lnTo>
                  <a:pt x="9" y="13370"/>
                </a:lnTo>
                <a:lnTo>
                  <a:pt x="0" y="13351"/>
                </a:lnTo>
                <a:close/>
                <a:moveTo>
                  <a:pt x="0" y="12775"/>
                </a:moveTo>
                <a:lnTo>
                  <a:pt x="0" y="12754"/>
                </a:lnTo>
                <a:lnTo>
                  <a:pt x="4" y="12757"/>
                </a:lnTo>
                <a:lnTo>
                  <a:pt x="9" y="12760"/>
                </a:lnTo>
                <a:lnTo>
                  <a:pt x="9" y="12760"/>
                </a:lnTo>
                <a:lnTo>
                  <a:pt x="21" y="12777"/>
                </a:lnTo>
                <a:lnTo>
                  <a:pt x="27" y="12789"/>
                </a:lnTo>
                <a:lnTo>
                  <a:pt x="28" y="12792"/>
                </a:lnTo>
                <a:lnTo>
                  <a:pt x="29" y="12795"/>
                </a:lnTo>
                <a:lnTo>
                  <a:pt x="29" y="12796"/>
                </a:lnTo>
                <a:lnTo>
                  <a:pt x="27" y="12796"/>
                </a:lnTo>
                <a:lnTo>
                  <a:pt x="23" y="12794"/>
                </a:lnTo>
                <a:lnTo>
                  <a:pt x="17" y="12790"/>
                </a:lnTo>
                <a:lnTo>
                  <a:pt x="8" y="12782"/>
                </a:lnTo>
                <a:lnTo>
                  <a:pt x="0" y="12775"/>
                </a:lnTo>
                <a:close/>
                <a:moveTo>
                  <a:pt x="0" y="12174"/>
                </a:moveTo>
                <a:lnTo>
                  <a:pt x="0" y="12112"/>
                </a:lnTo>
                <a:lnTo>
                  <a:pt x="4" y="12112"/>
                </a:lnTo>
                <a:lnTo>
                  <a:pt x="7" y="12114"/>
                </a:lnTo>
                <a:lnTo>
                  <a:pt x="9" y="12119"/>
                </a:lnTo>
                <a:lnTo>
                  <a:pt x="12" y="12124"/>
                </a:lnTo>
                <a:lnTo>
                  <a:pt x="13" y="12131"/>
                </a:lnTo>
                <a:lnTo>
                  <a:pt x="13" y="12142"/>
                </a:lnTo>
                <a:lnTo>
                  <a:pt x="12" y="12154"/>
                </a:lnTo>
                <a:lnTo>
                  <a:pt x="9" y="12171"/>
                </a:lnTo>
                <a:lnTo>
                  <a:pt x="9" y="12171"/>
                </a:lnTo>
                <a:lnTo>
                  <a:pt x="18" y="12171"/>
                </a:lnTo>
                <a:lnTo>
                  <a:pt x="25" y="12171"/>
                </a:lnTo>
                <a:lnTo>
                  <a:pt x="34" y="12171"/>
                </a:lnTo>
                <a:lnTo>
                  <a:pt x="42" y="12171"/>
                </a:lnTo>
                <a:lnTo>
                  <a:pt x="41" y="12186"/>
                </a:lnTo>
                <a:lnTo>
                  <a:pt x="41" y="12200"/>
                </a:lnTo>
                <a:lnTo>
                  <a:pt x="41" y="12215"/>
                </a:lnTo>
                <a:lnTo>
                  <a:pt x="42" y="12229"/>
                </a:lnTo>
                <a:lnTo>
                  <a:pt x="43" y="12241"/>
                </a:lnTo>
                <a:lnTo>
                  <a:pt x="45" y="12254"/>
                </a:lnTo>
                <a:lnTo>
                  <a:pt x="48" y="12265"/>
                </a:lnTo>
                <a:lnTo>
                  <a:pt x="50" y="12277"/>
                </a:lnTo>
                <a:lnTo>
                  <a:pt x="58" y="12298"/>
                </a:lnTo>
                <a:lnTo>
                  <a:pt x="66" y="12319"/>
                </a:lnTo>
                <a:lnTo>
                  <a:pt x="74" y="12339"/>
                </a:lnTo>
                <a:lnTo>
                  <a:pt x="83" y="12359"/>
                </a:lnTo>
                <a:lnTo>
                  <a:pt x="91" y="12379"/>
                </a:lnTo>
                <a:lnTo>
                  <a:pt x="100" y="12400"/>
                </a:lnTo>
                <a:lnTo>
                  <a:pt x="106" y="12422"/>
                </a:lnTo>
                <a:lnTo>
                  <a:pt x="111" y="12446"/>
                </a:lnTo>
                <a:lnTo>
                  <a:pt x="113" y="12458"/>
                </a:lnTo>
                <a:lnTo>
                  <a:pt x="114" y="12471"/>
                </a:lnTo>
                <a:lnTo>
                  <a:pt x="115" y="12484"/>
                </a:lnTo>
                <a:lnTo>
                  <a:pt x="115" y="12499"/>
                </a:lnTo>
                <a:lnTo>
                  <a:pt x="114" y="12514"/>
                </a:lnTo>
                <a:lnTo>
                  <a:pt x="113" y="12530"/>
                </a:lnTo>
                <a:lnTo>
                  <a:pt x="111" y="12546"/>
                </a:lnTo>
                <a:lnTo>
                  <a:pt x="108" y="12564"/>
                </a:lnTo>
                <a:lnTo>
                  <a:pt x="115" y="12567"/>
                </a:lnTo>
                <a:lnTo>
                  <a:pt x="122" y="12572"/>
                </a:lnTo>
                <a:lnTo>
                  <a:pt x="125" y="12575"/>
                </a:lnTo>
                <a:lnTo>
                  <a:pt x="127" y="12578"/>
                </a:lnTo>
                <a:lnTo>
                  <a:pt x="128" y="12581"/>
                </a:lnTo>
                <a:lnTo>
                  <a:pt x="128" y="12583"/>
                </a:lnTo>
                <a:lnTo>
                  <a:pt x="126" y="12585"/>
                </a:lnTo>
                <a:lnTo>
                  <a:pt x="124" y="12586"/>
                </a:lnTo>
                <a:lnTo>
                  <a:pt x="122" y="12587"/>
                </a:lnTo>
                <a:lnTo>
                  <a:pt x="119" y="12586"/>
                </a:lnTo>
                <a:lnTo>
                  <a:pt x="115" y="12585"/>
                </a:lnTo>
                <a:lnTo>
                  <a:pt x="113" y="12583"/>
                </a:lnTo>
                <a:lnTo>
                  <a:pt x="110" y="12580"/>
                </a:lnTo>
                <a:lnTo>
                  <a:pt x="109" y="12576"/>
                </a:lnTo>
                <a:lnTo>
                  <a:pt x="108" y="12570"/>
                </a:lnTo>
                <a:lnTo>
                  <a:pt x="108" y="12564"/>
                </a:lnTo>
                <a:lnTo>
                  <a:pt x="100" y="12564"/>
                </a:lnTo>
                <a:lnTo>
                  <a:pt x="91" y="12564"/>
                </a:lnTo>
                <a:lnTo>
                  <a:pt x="83" y="12564"/>
                </a:lnTo>
                <a:lnTo>
                  <a:pt x="74" y="12564"/>
                </a:lnTo>
                <a:lnTo>
                  <a:pt x="76" y="12548"/>
                </a:lnTo>
                <a:lnTo>
                  <a:pt x="77" y="12534"/>
                </a:lnTo>
                <a:lnTo>
                  <a:pt x="77" y="12520"/>
                </a:lnTo>
                <a:lnTo>
                  <a:pt x="76" y="12507"/>
                </a:lnTo>
                <a:lnTo>
                  <a:pt x="73" y="12494"/>
                </a:lnTo>
                <a:lnTo>
                  <a:pt x="71" y="12481"/>
                </a:lnTo>
                <a:lnTo>
                  <a:pt x="69" y="12470"/>
                </a:lnTo>
                <a:lnTo>
                  <a:pt x="66" y="12458"/>
                </a:lnTo>
                <a:lnTo>
                  <a:pt x="59" y="12436"/>
                </a:lnTo>
                <a:lnTo>
                  <a:pt x="51" y="12415"/>
                </a:lnTo>
                <a:lnTo>
                  <a:pt x="43" y="12395"/>
                </a:lnTo>
                <a:lnTo>
                  <a:pt x="34" y="12375"/>
                </a:lnTo>
                <a:lnTo>
                  <a:pt x="25" y="12356"/>
                </a:lnTo>
                <a:lnTo>
                  <a:pt x="18" y="12335"/>
                </a:lnTo>
                <a:lnTo>
                  <a:pt x="10" y="12313"/>
                </a:lnTo>
                <a:lnTo>
                  <a:pt x="5" y="12289"/>
                </a:lnTo>
                <a:lnTo>
                  <a:pt x="3" y="12277"/>
                </a:lnTo>
                <a:lnTo>
                  <a:pt x="2" y="12263"/>
                </a:lnTo>
                <a:lnTo>
                  <a:pt x="2" y="12250"/>
                </a:lnTo>
                <a:lnTo>
                  <a:pt x="2" y="12236"/>
                </a:lnTo>
                <a:lnTo>
                  <a:pt x="2" y="12220"/>
                </a:lnTo>
                <a:lnTo>
                  <a:pt x="4" y="12205"/>
                </a:lnTo>
                <a:lnTo>
                  <a:pt x="6" y="12188"/>
                </a:lnTo>
                <a:lnTo>
                  <a:pt x="9" y="12171"/>
                </a:lnTo>
                <a:lnTo>
                  <a:pt x="4" y="12172"/>
                </a:lnTo>
                <a:lnTo>
                  <a:pt x="0" y="12174"/>
                </a:lnTo>
                <a:close/>
                <a:moveTo>
                  <a:pt x="0" y="12004"/>
                </a:moveTo>
                <a:lnTo>
                  <a:pt x="0" y="11968"/>
                </a:lnTo>
                <a:lnTo>
                  <a:pt x="7" y="11974"/>
                </a:lnTo>
                <a:lnTo>
                  <a:pt x="16" y="11982"/>
                </a:lnTo>
                <a:lnTo>
                  <a:pt x="28" y="11993"/>
                </a:lnTo>
                <a:lnTo>
                  <a:pt x="42" y="12006"/>
                </a:lnTo>
                <a:lnTo>
                  <a:pt x="30" y="12006"/>
                </a:lnTo>
                <a:lnTo>
                  <a:pt x="20" y="12006"/>
                </a:lnTo>
                <a:lnTo>
                  <a:pt x="9" y="12005"/>
                </a:lnTo>
                <a:lnTo>
                  <a:pt x="0" y="12004"/>
                </a:lnTo>
                <a:close/>
                <a:moveTo>
                  <a:pt x="0" y="11910"/>
                </a:moveTo>
                <a:lnTo>
                  <a:pt x="0" y="11883"/>
                </a:lnTo>
                <a:lnTo>
                  <a:pt x="4" y="11880"/>
                </a:lnTo>
                <a:lnTo>
                  <a:pt x="9" y="11875"/>
                </a:lnTo>
                <a:lnTo>
                  <a:pt x="6" y="11886"/>
                </a:lnTo>
                <a:lnTo>
                  <a:pt x="4" y="11894"/>
                </a:lnTo>
                <a:lnTo>
                  <a:pt x="2" y="11903"/>
                </a:lnTo>
                <a:lnTo>
                  <a:pt x="0" y="11910"/>
                </a:lnTo>
                <a:close/>
                <a:moveTo>
                  <a:pt x="0" y="11638"/>
                </a:moveTo>
                <a:lnTo>
                  <a:pt x="0" y="11616"/>
                </a:lnTo>
                <a:lnTo>
                  <a:pt x="2" y="11614"/>
                </a:lnTo>
                <a:lnTo>
                  <a:pt x="5" y="11613"/>
                </a:lnTo>
                <a:lnTo>
                  <a:pt x="9" y="11612"/>
                </a:lnTo>
                <a:lnTo>
                  <a:pt x="15" y="11611"/>
                </a:lnTo>
                <a:lnTo>
                  <a:pt x="26" y="11611"/>
                </a:lnTo>
                <a:lnTo>
                  <a:pt x="42" y="11613"/>
                </a:lnTo>
                <a:lnTo>
                  <a:pt x="42" y="11613"/>
                </a:lnTo>
                <a:lnTo>
                  <a:pt x="43" y="11618"/>
                </a:lnTo>
                <a:lnTo>
                  <a:pt x="42" y="11629"/>
                </a:lnTo>
                <a:lnTo>
                  <a:pt x="42" y="11640"/>
                </a:lnTo>
                <a:lnTo>
                  <a:pt x="42" y="11646"/>
                </a:lnTo>
                <a:lnTo>
                  <a:pt x="60" y="11668"/>
                </a:lnTo>
                <a:lnTo>
                  <a:pt x="73" y="11684"/>
                </a:lnTo>
                <a:lnTo>
                  <a:pt x="82" y="11697"/>
                </a:lnTo>
                <a:lnTo>
                  <a:pt x="86" y="11705"/>
                </a:lnTo>
                <a:lnTo>
                  <a:pt x="87" y="11709"/>
                </a:lnTo>
                <a:lnTo>
                  <a:pt x="87" y="11711"/>
                </a:lnTo>
                <a:lnTo>
                  <a:pt x="86" y="11712"/>
                </a:lnTo>
                <a:lnTo>
                  <a:pt x="84" y="11713"/>
                </a:lnTo>
                <a:lnTo>
                  <a:pt x="79" y="11712"/>
                </a:lnTo>
                <a:lnTo>
                  <a:pt x="72" y="11709"/>
                </a:lnTo>
                <a:lnTo>
                  <a:pt x="63" y="11702"/>
                </a:lnTo>
                <a:lnTo>
                  <a:pt x="54" y="11696"/>
                </a:lnTo>
                <a:lnTo>
                  <a:pt x="43" y="11688"/>
                </a:lnTo>
                <a:lnTo>
                  <a:pt x="33" y="11678"/>
                </a:lnTo>
                <a:lnTo>
                  <a:pt x="22" y="11668"/>
                </a:lnTo>
                <a:lnTo>
                  <a:pt x="14" y="11657"/>
                </a:lnTo>
                <a:lnTo>
                  <a:pt x="5" y="11648"/>
                </a:lnTo>
                <a:lnTo>
                  <a:pt x="0" y="11638"/>
                </a:lnTo>
                <a:close/>
                <a:moveTo>
                  <a:pt x="0" y="10844"/>
                </a:moveTo>
                <a:lnTo>
                  <a:pt x="0" y="10671"/>
                </a:lnTo>
                <a:lnTo>
                  <a:pt x="8" y="10678"/>
                </a:lnTo>
                <a:lnTo>
                  <a:pt x="19" y="10685"/>
                </a:lnTo>
                <a:lnTo>
                  <a:pt x="30" y="10691"/>
                </a:lnTo>
                <a:lnTo>
                  <a:pt x="42" y="10696"/>
                </a:lnTo>
                <a:lnTo>
                  <a:pt x="42" y="10696"/>
                </a:lnTo>
                <a:lnTo>
                  <a:pt x="40" y="10683"/>
                </a:lnTo>
                <a:lnTo>
                  <a:pt x="38" y="10673"/>
                </a:lnTo>
                <a:lnTo>
                  <a:pt x="37" y="10663"/>
                </a:lnTo>
                <a:lnTo>
                  <a:pt x="37" y="10656"/>
                </a:lnTo>
                <a:lnTo>
                  <a:pt x="38" y="10650"/>
                </a:lnTo>
                <a:lnTo>
                  <a:pt x="39" y="10644"/>
                </a:lnTo>
                <a:lnTo>
                  <a:pt x="41" y="10640"/>
                </a:lnTo>
                <a:lnTo>
                  <a:pt x="43" y="10637"/>
                </a:lnTo>
                <a:lnTo>
                  <a:pt x="45" y="10635"/>
                </a:lnTo>
                <a:lnTo>
                  <a:pt x="48" y="10634"/>
                </a:lnTo>
                <a:lnTo>
                  <a:pt x="51" y="10633"/>
                </a:lnTo>
                <a:lnTo>
                  <a:pt x="55" y="10634"/>
                </a:lnTo>
                <a:lnTo>
                  <a:pt x="61" y="10637"/>
                </a:lnTo>
                <a:lnTo>
                  <a:pt x="67" y="10641"/>
                </a:lnTo>
                <a:lnTo>
                  <a:pt x="72" y="10649"/>
                </a:lnTo>
                <a:lnTo>
                  <a:pt x="77" y="10657"/>
                </a:lnTo>
                <a:lnTo>
                  <a:pt x="79" y="10661"/>
                </a:lnTo>
                <a:lnTo>
                  <a:pt x="80" y="10665"/>
                </a:lnTo>
                <a:lnTo>
                  <a:pt x="80" y="10670"/>
                </a:lnTo>
                <a:lnTo>
                  <a:pt x="79" y="10674"/>
                </a:lnTo>
                <a:lnTo>
                  <a:pt x="78" y="10677"/>
                </a:lnTo>
                <a:lnTo>
                  <a:pt x="76" y="10681"/>
                </a:lnTo>
                <a:lnTo>
                  <a:pt x="72" y="10684"/>
                </a:lnTo>
                <a:lnTo>
                  <a:pt x="69" y="10687"/>
                </a:lnTo>
                <a:lnTo>
                  <a:pt x="64" y="10691"/>
                </a:lnTo>
                <a:lnTo>
                  <a:pt x="58" y="10693"/>
                </a:lnTo>
                <a:lnTo>
                  <a:pt x="50" y="10695"/>
                </a:lnTo>
                <a:lnTo>
                  <a:pt x="42" y="10696"/>
                </a:lnTo>
                <a:lnTo>
                  <a:pt x="39" y="10703"/>
                </a:lnTo>
                <a:lnTo>
                  <a:pt x="36" y="10713"/>
                </a:lnTo>
                <a:lnTo>
                  <a:pt x="33" y="10722"/>
                </a:lnTo>
                <a:lnTo>
                  <a:pt x="30" y="10731"/>
                </a:lnTo>
                <a:lnTo>
                  <a:pt x="27" y="10751"/>
                </a:lnTo>
                <a:lnTo>
                  <a:pt x="24" y="10772"/>
                </a:lnTo>
                <a:lnTo>
                  <a:pt x="21" y="10793"/>
                </a:lnTo>
                <a:lnTo>
                  <a:pt x="17" y="10812"/>
                </a:lnTo>
                <a:lnTo>
                  <a:pt x="14" y="10822"/>
                </a:lnTo>
                <a:lnTo>
                  <a:pt x="9" y="10829"/>
                </a:lnTo>
                <a:lnTo>
                  <a:pt x="5" y="10837"/>
                </a:lnTo>
                <a:lnTo>
                  <a:pt x="0" y="10844"/>
                </a:lnTo>
                <a:close/>
                <a:moveTo>
                  <a:pt x="0" y="9706"/>
                </a:moveTo>
                <a:lnTo>
                  <a:pt x="0" y="8768"/>
                </a:lnTo>
                <a:lnTo>
                  <a:pt x="8" y="8799"/>
                </a:lnTo>
                <a:lnTo>
                  <a:pt x="16" y="8830"/>
                </a:lnTo>
                <a:lnTo>
                  <a:pt x="23" y="8864"/>
                </a:lnTo>
                <a:lnTo>
                  <a:pt x="28" y="8898"/>
                </a:lnTo>
                <a:lnTo>
                  <a:pt x="39" y="8969"/>
                </a:lnTo>
                <a:lnTo>
                  <a:pt x="51" y="9041"/>
                </a:lnTo>
                <a:lnTo>
                  <a:pt x="60" y="9078"/>
                </a:lnTo>
                <a:lnTo>
                  <a:pt x="68" y="9114"/>
                </a:lnTo>
                <a:lnTo>
                  <a:pt x="73" y="9132"/>
                </a:lnTo>
                <a:lnTo>
                  <a:pt x="80" y="9150"/>
                </a:lnTo>
                <a:lnTo>
                  <a:pt x="86" y="9168"/>
                </a:lnTo>
                <a:lnTo>
                  <a:pt x="92" y="9186"/>
                </a:lnTo>
                <a:lnTo>
                  <a:pt x="100" y="9203"/>
                </a:lnTo>
                <a:lnTo>
                  <a:pt x="108" y="9221"/>
                </a:lnTo>
                <a:lnTo>
                  <a:pt x="118" y="9237"/>
                </a:lnTo>
                <a:lnTo>
                  <a:pt x="127" y="9254"/>
                </a:lnTo>
                <a:lnTo>
                  <a:pt x="137" y="9271"/>
                </a:lnTo>
                <a:lnTo>
                  <a:pt x="148" y="9287"/>
                </a:lnTo>
                <a:lnTo>
                  <a:pt x="161" y="9302"/>
                </a:lnTo>
                <a:lnTo>
                  <a:pt x="173" y="9318"/>
                </a:lnTo>
                <a:lnTo>
                  <a:pt x="156" y="9317"/>
                </a:lnTo>
                <a:lnTo>
                  <a:pt x="141" y="9316"/>
                </a:lnTo>
                <a:lnTo>
                  <a:pt x="128" y="9316"/>
                </a:lnTo>
                <a:lnTo>
                  <a:pt x="116" y="9317"/>
                </a:lnTo>
                <a:lnTo>
                  <a:pt x="106" y="9318"/>
                </a:lnTo>
                <a:lnTo>
                  <a:pt x="98" y="9320"/>
                </a:lnTo>
                <a:lnTo>
                  <a:pt x="91" y="9322"/>
                </a:lnTo>
                <a:lnTo>
                  <a:pt x="87" y="9326"/>
                </a:lnTo>
                <a:lnTo>
                  <a:pt x="84" y="9331"/>
                </a:lnTo>
                <a:lnTo>
                  <a:pt x="83" y="9336"/>
                </a:lnTo>
                <a:lnTo>
                  <a:pt x="83" y="9341"/>
                </a:lnTo>
                <a:lnTo>
                  <a:pt x="85" y="9348"/>
                </a:lnTo>
                <a:lnTo>
                  <a:pt x="88" y="9356"/>
                </a:lnTo>
                <a:lnTo>
                  <a:pt x="93" y="9364"/>
                </a:lnTo>
                <a:lnTo>
                  <a:pt x="100" y="9374"/>
                </a:lnTo>
                <a:lnTo>
                  <a:pt x="108" y="9384"/>
                </a:lnTo>
                <a:lnTo>
                  <a:pt x="116" y="9385"/>
                </a:lnTo>
                <a:lnTo>
                  <a:pt x="124" y="9386"/>
                </a:lnTo>
                <a:lnTo>
                  <a:pt x="130" y="9388"/>
                </a:lnTo>
                <a:lnTo>
                  <a:pt x="134" y="9391"/>
                </a:lnTo>
                <a:lnTo>
                  <a:pt x="138" y="9395"/>
                </a:lnTo>
                <a:lnTo>
                  <a:pt x="142" y="9398"/>
                </a:lnTo>
                <a:lnTo>
                  <a:pt x="144" y="9402"/>
                </a:lnTo>
                <a:lnTo>
                  <a:pt x="145" y="9406"/>
                </a:lnTo>
                <a:lnTo>
                  <a:pt x="145" y="9410"/>
                </a:lnTo>
                <a:lnTo>
                  <a:pt x="145" y="9414"/>
                </a:lnTo>
                <a:lnTo>
                  <a:pt x="144" y="9419"/>
                </a:lnTo>
                <a:lnTo>
                  <a:pt x="143" y="9423"/>
                </a:lnTo>
                <a:lnTo>
                  <a:pt x="138" y="9430"/>
                </a:lnTo>
                <a:lnTo>
                  <a:pt x="133" y="9438"/>
                </a:lnTo>
                <a:lnTo>
                  <a:pt x="126" y="9443"/>
                </a:lnTo>
                <a:lnTo>
                  <a:pt x="120" y="9446"/>
                </a:lnTo>
                <a:lnTo>
                  <a:pt x="116" y="9446"/>
                </a:lnTo>
                <a:lnTo>
                  <a:pt x="113" y="9446"/>
                </a:lnTo>
                <a:lnTo>
                  <a:pt x="111" y="9445"/>
                </a:lnTo>
                <a:lnTo>
                  <a:pt x="108" y="9443"/>
                </a:lnTo>
                <a:lnTo>
                  <a:pt x="106" y="9440"/>
                </a:lnTo>
                <a:lnTo>
                  <a:pt x="105" y="9435"/>
                </a:lnTo>
                <a:lnTo>
                  <a:pt x="103" y="9430"/>
                </a:lnTo>
                <a:lnTo>
                  <a:pt x="103" y="9423"/>
                </a:lnTo>
                <a:lnTo>
                  <a:pt x="103" y="9416"/>
                </a:lnTo>
                <a:lnTo>
                  <a:pt x="104" y="9406"/>
                </a:lnTo>
                <a:lnTo>
                  <a:pt x="105" y="9396"/>
                </a:lnTo>
                <a:lnTo>
                  <a:pt x="108" y="9384"/>
                </a:lnTo>
                <a:lnTo>
                  <a:pt x="84" y="9380"/>
                </a:lnTo>
                <a:lnTo>
                  <a:pt x="66" y="9380"/>
                </a:lnTo>
                <a:lnTo>
                  <a:pt x="59" y="9380"/>
                </a:lnTo>
                <a:lnTo>
                  <a:pt x="54" y="9381"/>
                </a:lnTo>
                <a:lnTo>
                  <a:pt x="49" y="9382"/>
                </a:lnTo>
                <a:lnTo>
                  <a:pt x="46" y="9384"/>
                </a:lnTo>
                <a:lnTo>
                  <a:pt x="45" y="9387"/>
                </a:lnTo>
                <a:lnTo>
                  <a:pt x="44" y="9389"/>
                </a:lnTo>
                <a:lnTo>
                  <a:pt x="44" y="9394"/>
                </a:lnTo>
                <a:lnTo>
                  <a:pt x="45" y="9397"/>
                </a:lnTo>
                <a:lnTo>
                  <a:pt x="49" y="9406"/>
                </a:lnTo>
                <a:lnTo>
                  <a:pt x="56" y="9416"/>
                </a:lnTo>
                <a:lnTo>
                  <a:pt x="72" y="9439"/>
                </a:lnTo>
                <a:lnTo>
                  <a:pt x="90" y="9464"/>
                </a:lnTo>
                <a:lnTo>
                  <a:pt x="98" y="9477"/>
                </a:lnTo>
                <a:lnTo>
                  <a:pt x="104" y="9490"/>
                </a:lnTo>
                <a:lnTo>
                  <a:pt x="106" y="9496"/>
                </a:lnTo>
                <a:lnTo>
                  <a:pt x="107" y="9503"/>
                </a:lnTo>
                <a:lnTo>
                  <a:pt x="108" y="9509"/>
                </a:lnTo>
                <a:lnTo>
                  <a:pt x="108" y="9515"/>
                </a:lnTo>
                <a:lnTo>
                  <a:pt x="106" y="9530"/>
                </a:lnTo>
                <a:lnTo>
                  <a:pt x="102" y="9543"/>
                </a:lnTo>
                <a:lnTo>
                  <a:pt x="99" y="9557"/>
                </a:lnTo>
                <a:lnTo>
                  <a:pt x="93" y="9571"/>
                </a:lnTo>
                <a:lnTo>
                  <a:pt x="88" y="9582"/>
                </a:lnTo>
                <a:lnTo>
                  <a:pt x="82" y="9595"/>
                </a:lnTo>
                <a:lnTo>
                  <a:pt x="74" y="9606"/>
                </a:lnTo>
                <a:lnTo>
                  <a:pt x="67" y="9618"/>
                </a:lnTo>
                <a:lnTo>
                  <a:pt x="51" y="9640"/>
                </a:lnTo>
                <a:lnTo>
                  <a:pt x="35" y="9662"/>
                </a:lnTo>
                <a:lnTo>
                  <a:pt x="17" y="9683"/>
                </a:lnTo>
                <a:lnTo>
                  <a:pt x="0" y="9706"/>
                </a:lnTo>
                <a:close/>
                <a:moveTo>
                  <a:pt x="0" y="7537"/>
                </a:moveTo>
                <a:lnTo>
                  <a:pt x="0" y="7527"/>
                </a:lnTo>
                <a:lnTo>
                  <a:pt x="9" y="7516"/>
                </a:lnTo>
                <a:lnTo>
                  <a:pt x="4" y="7526"/>
                </a:lnTo>
                <a:lnTo>
                  <a:pt x="0" y="7537"/>
                </a:lnTo>
                <a:close/>
                <a:moveTo>
                  <a:pt x="6931" y="16367"/>
                </a:moveTo>
                <a:lnTo>
                  <a:pt x="6931" y="16367"/>
                </a:lnTo>
                <a:lnTo>
                  <a:pt x="6936" y="16367"/>
                </a:lnTo>
                <a:lnTo>
                  <a:pt x="6942" y="16369"/>
                </a:lnTo>
                <a:lnTo>
                  <a:pt x="6946" y="16371"/>
                </a:lnTo>
                <a:lnTo>
                  <a:pt x="6949" y="16374"/>
                </a:lnTo>
                <a:lnTo>
                  <a:pt x="6951" y="16378"/>
                </a:lnTo>
                <a:lnTo>
                  <a:pt x="6954" y="16382"/>
                </a:lnTo>
                <a:lnTo>
                  <a:pt x="6955" y="16386"/>
                </a:lnTo>
                <a:lnTo>
                  <a:pt x="6957" y="16390"/>
                </a:lnTo>
                <a:lnTo>
                  <a:pt x="6961" y="16412"/>
                </a:lnTo>
                <a:lnTo>
                  <a:pt x="6964" y="16432"/>
                </a:lnTo>
                <a:lnTo>
                  <a:pt x="6972" y="16436"/>
                </a:lnTo>
                <a:lnTo>
                  <a:pt x="6977" y="16439"/>
                </a:lnTo>
                <a:lnTo>
                  <a:pt x="6982" y="16444"/>
                </a:lnTo>
                <a:lnTo>
                  <a:pt x="6984" y="16447"/>
                </a:lnTo>
                <a:lnTo>
                  <a:pt x="6985" y="16450"/>
                </a:lnTo>
                <a:lnTo>
                  <a:pt x="6984" y="16452"/>
                </a:lnTo>
                <a:lnTo>
                  <a:pt x="6983" y="16454"/>
                </a:lnTo>
                <a:lnTo>
                  <a:pt x="6980" y="16455"/>
                </a:lnTo>
                <a:lnTo>
                  <a:pt x="6978" y="16455"/>
                </a:lnTo>
                <a:lnTo>
                  <a:pt x="6975" y="16455"/>
                </a:lnTo>
                <a:lnTo>
                  <a:pt x="6972" y="16454"/>
                </a:lnTo>
                <a:lnTo>
                  <a:pt x="6969" y="16452"/>
                </a:lnTo>
                <a:lnTo>
                  <a:pt x="6967" y="16449"/>
                </a:lnTo>
                <a:lnTo>
                  <a:pt x="6965" y="16445"/>
                </a:lnTo>
                <a:lnTo>
                  <a:pt x="6964" y="16439"/>
                </a:lnTo>
                <a:lnTo>
                  <a:pt x="6964" y="16432"/>
                </a:lnTo>
                <a:lnTo>
                  <a:pt x="6958" y="16432"/>
                </a:lnTo>
                <a:lnTo>
                  <a:pt x="6954" y="16430"/>
                </a:lnTo>
                <a:lnTo>
                  <a:pt x="6950" y="16428"/>
                </a:lnTo>
                <a:lnTo>
                  <a:pt x="6947" y="16426"/>
                </a:lnTo>
                <a:lnTo>
                  <a:pt x="6944" y="16422"/>
                </a:lnTo>
                <a:lnTo>
                  <a:pt x="6942" y="16418"/>
                </a:lnTo>
                <a:lnTo>
                  <a:pt x="6940" y="16413"/>
                </a:lnTo>
                <a:lnTo>
                  <a:pt x="6938" y="16409"/>
                </a:lnTo>
                <a:lnTo>
                  <a:pt x="6935" y="16388"/>
                </a:lnTo>
                <a:lnTo>
                  <a:pt x="6931" y="16367"/>
                </a:lnTo>
                <a:lnTo>
                  <a:pt x="6923" y="16367"/>
                </a:lnTo>
                <a:lnTo>
                  <a:pt x="6914" y="16367"/>
                </a:lnTo>
                <a:lnTo>
                  <a:pt x="6907" y="16367"/>
                </a:lnTo>
                <a:lnTo>
                  <a:pt x="6899" y="16367"/>
                </a:lnTo>
                <a:lnTo>
                  <a:pt x="6900" y="16384"/>
                </a:lnTo>
                <a:lnTo>
                  <a:pt x="6900" y="16401"/>
                </a:lnTo>
                <a:lnTo>
                  <a:pt x="6900" y="16417"/>
                </a:lnTo>
                <a:lnTo>
                  <a:pt x="6898" y="16431"/>
                </a:lnTo>
                <a:lnTo>
                  <a:pt x="6895" y="16438"/>
                </a:lnTo>
                <a:lnTo>
                  <a:pt x="6893" y="16444"/>
                </a:lnTo>
                <a:lnTo>
                  <a:pt x="6891" y="16449"/>
                </a:lnTo>
                <a:lnTo>
                  <a:pt x="6887" y="16454"/>
                </a:lnTo>
                <a:lnTo>
                  <a:pt x="6883" y="16458"/>
                </a:lnTo>
                <a:lnTo>
                  <a:pt x="6878" y="16461"/>
                </a:lnTo>
                <a:lnTo>
                  <a:pt x="6872" y="16464"/>
                </a:lnTo>
                <a:lnTo>
                  <a:pt x="6866" y="16466"/>
                </a:lnTo>
                <a:lnTo>
                  <a:pt x="6858" y="16456"/>
                </a:lnTo>
                <a:lnTo>
                  <a:pt x="6850" y="16446"/>
                </a:lnTo>
                <a:lnTo>
                  <a:pt x="6845" y="16433"/>
                </a:lnTo>
                <a:lnTo>
                  <a:pt x="6840" y="16421"/>
                </a:lnTo>
                <a:lnTo>
                  <a:pt x="6837" y="16407"/>
                </a:lnTo>
                <a:lnTo>
                  <a:pt x="6835" y="16393"/>
                </a:lnTo>
                <a:lnTo>
                  <a:pt x="6834" y="16380"/>
                </a:lnTo>
                <a:lnTo>
                  <a:pt x="6834" y="16368"/>
                </a:lnTo>
                <a:lnTo>
                  <a:pt x="6836" y="16358"/>
                </a:lnTo>
                <a:lnTo>
                  <a:pt x="6840" y="16349"/>
                </a:lnTo>
                <a:lnTo>
                  <a:pt x="6842" y="16346"/>
                </a:lnTo>
                <a:lnTo>
                  <a:pt x="6845" y="16343"/>
                </a:lnTo>
                <a:lnTo>
                  <a:pt x="6848" y="16341"/>
                </a:lnTo>
                <a:lnTo>
                  <a:pt x="6851" y="16340"/>
                </a:lnTo>
                <a:lnTo>
                  <a:pt x="6856" y="16340"/>
                </a:lnTo>
                <a:lnTo>
                  <a:pt x="6861" y="16340"/>
                </a:lnTo>
                <a:lnTo>
                  <a:pt x="6866" y="16342"/>
                </a:lnTo>
                <a:lnTo>
                  <a:pt x="6871" y="16344"/>
                </a:lnTo>
                <a:lnTo>
                  <a:pt x="6878" y="16348"/>
                </a:lnTo>
                <a:lnTo>
                  <a:pt x="6884" y="16353"/>
                </a:lnTo>
                <a:lnTo>
                  <a:pt x="6891" y="16360"/>
                </a:lnTo>
                <a:lnTo>
                  <a:pt x="6899" y="16367"/>
                </a:lnTo>
                <a:lnTo>
                  <a:pt x="6900" y="16361"/>
                </a:lnTo>
                <a:lnTo>
                  <a:pt x="6902" y="16356"/>
                </a:lnTo>
                <a:lnTo>
                  <a:pt x="6904" y="16351"/>
                </a:lnTo>
                <a:lnTo>
                  <a:pt x="6906" y="16348"/>
                </a:lnTo>
                <a:lnTo>
                  <a:pt x="6909" y="16347"/>
                </a:lnTo>
                <a:lnTo>
                  <a:pt x="6911" y="16346"/>
                </a:lnTo>
                <a:lnTo>
                  <a:pt x="6914" y="16346"/>
                </a:lnTo>
                <a:lnTo>
                  <a:pt x="6918" y="16346"/>
                </a:lnTo>
                <a:lnTo>
                  <a:pt x="6923" y="16349"/>
                </a:lnTo>
                <a:lnTo>
                  <a:pt x="6927" y="16355"/>
                </a:lnTo>
                <a:lnTo>
                  <a:pt x="6930" y="16360"/>
                </a:lnTo>
                <a:lnTo>
                  <a:pt x="6931" y="16367"/>
                </a:lnTo>
                <a:close/>
                <a:moveTo>
                  <a:pt x="2535" y="16335"/>
                </a:moveTo>
                <a:lnTo>
                  <a:pt x="2535" y="16335"/>
                </a:lnTo>
                <a:lnTo>
                  <a:pt x="2529" y="16341"/>
                </a:lnTo>
                <a:lnTo>
                  <a:pt x="2533" y="16337"/>
                </a:lnTo>
                <a:lnTo>
                  <a:pt x="2538" y="16331"/>
                </a:lnTo>
                <a:lnTo>
                  <a:pt x="2535" y="16335"/>
                </a:lnTo>
                <a:close/>
                <a:moveTo>
                  <a:pt x="3388" y="16367"/>
                </a:moveTo>
                <a:lnTo>
                  <a:pt x="3388" y="16367"/>
                </a:lnTo>
                <a:lnTo>
                  <a:pt x="3396" y="16368"/>
                </a:lnTo>
                <a:lnTo>
                  <a:pt x="3404" y="16369"/>
                </a:lnTo>
                <a:lnTo>
                  <a:pt x="3410" y="16371"/>
                </a:lnTo>
                <a:lnTo>
                  <a:pt x="3415" y="16374"/>
                </a:lnTo>
                <a:lnTo>
                  <a:pt x="3419" y="16378"/>
                </a:lnTo>
                <a:lnTo>
                  <a:pt x="3423" y="16381"/>
                </a:lnTo>
                <a:lnTo>
                  <a:pt x="3424" y="16385"/>
                </a:lnTo>
                <a:lnTo>
                  <a:pt x="3426" y="16389"/>
                </a:lnTo>
                <a:lnTo>
                  <a:pt x="3426" y="16393"/>
                </a:lnTo>
                <a:lnTo>
                  <a:pt x="3426" y="16397"/>
                </a:lnTo>
                <a:lnTo>
                  <a:pt x="3425" y="16402"/>
                </a:lnTo>
                <a:lnTo>
                  <a:pt x="3424" y="16406"/>
                </a:lnTo>
                <a:lnTo>
                  <a:pt x="3419" y="16413"/>
                </a:lnTo>
                <a:lnTo>
                  <a:pt x="3413" y="16421"/>
                </a:lnTo>
                <a:lnTo>
                  <a:pt x="3407" y="16426"/>
                </a:lnTo>
                <a:lnTo>
                  <a:pt x="3401" y="16429"/>
                </a:lnTo>
                <a:lnTo>
                  <a:pt x="3397" y="16429"/>
                </a:lnTo>
                <a:lnTo>
                  <a:pt x="3394" y="16429"/>
                </a:lnTo>
                <a:lnTo>
                  <a:pt x="3391" y="16428"/>
                </a:lnTo>
                <a:lnTo>
                  <a:pt x="3389" y="16426"/>
                </a:lnTo>
                <a:lnTo>
                  <a:pt x="3387" y="16423"/>
                </a:lnTo>
                <a:lnTo>
                  <a:pt x="3385" y="16418"/>
                </a:lnTo>
                <a:lnTo>
                  <a:pt x="3384" y="16413"/>
                </a:lnTo>
                <a:lnTo>
                  <a:pt x="3384" y="16406"/>
                </a:lnTo>
                <a:lnTo>
                  <a:pt x="3384" y="16399"/>
                </a:lnTo>
                <a:lnTo>
                  <a:pt x="3384" y="16389"/>
                </a:lnTo>
                <a:lnTo>
                  <a:pt x="3386" y="16379"/>
                </a:lnTo>
                <a:lnTo>
                  <a:pt x="3388" y="16367"/>
                </a:lnTo>
                <a:lnTo>
                  <a:pt x="3380" y="16366"/>
                </a:lnTo>
                <a:lnTo>
                  <a:pt x="3372" y="16364"/>
                </a:lnTo>
                <a:lnTo>
                  <a:pt x="3366" y="16362"/>
                </a:lnTo>
                <a:lnTo>
                  <a:pt x="3362" y="16360"/>
                </a:lnTo>
                <a:lnTo>
                  <a:pt x="3358" y="16357"/>
                </a:lnTo>
                <a:lnTo>
                  <a:pt x="3354" y="16352"/>
                </a:lnTo>
                <a:lnTo>
                  <a:pt x="3352" y="16349"/>
                </a:lnTo>
                <a:lnTo>
                  <a:pt x="3351" y="16345"/>
                </a:lnTo>
                <a:lnTo>
                  <a:pt x="3351" y="16341"/>
                </a:lnTo>
                <a:lnTo>
                  <a:pt x="3351" y="16337"/>
                </a:lnTo>
                <a:lnTo>
                  <a:pt x="3352" y="16332"/>
                </a:lnTo>
                <a:lnTo>
                  <a:pt x="3353" y="16328"/>
                </a:lnTo>
                <a:lnTo>
                  <a:pt x="3358" y="16320"/>
                </a:lnTo>
                <a:lnTo>
                  <a:pt x="3363" y="16314"/>
                </a:lnTo>
                <a:lnTo>
                  <a:pt x="3369" y="16308"/>
                </a:lnTo>
                <a:lnTo>
                  <a:pt x="3376" y="16305"/>
                </a:lnTo>
                <a:lnTo>
                  <a:pt x="3380" y="16305"/>
                </a:lnTo>
                <a:lnTo>
                  <a:pt x="3383" y="16305"/>
                </a:lnTo>
                <a:lnTo>
                  <a:pt x="3385" y="16306"/>
                </a:lnTo>
                <a:lnTo>
                  <a:pt x="3388" y="16308"/>
                </a:lnTo>
                <a:lnTo>
                  <a:pt x="3390" y="16312"/>
                </a:lnTo>
                <a:lnTo>
                  <a:pt x="3391" y="16316"/>
                </a:lnTo>
                <a:lnTo>
                  <a:pt x="3392" y="16321"/>
                </a:lnTo>
                <a:lnTo>
                  <a:pt x="3393" y="16327"/>
                </a:lnTo>
                <a:lnTo>
                  <a:pt x="3393" y="16336"/>
                </a:lnTo>
                <a:lnTo>
                  <a:pt x="3392" y="16344"/>
                </a:lnTo>
                <a:lnTo>
                  <a:pt x="3391" y="16355"/>
                </a:lnTo>
                <a:lnTo>
                  <a:pt x="3388" y="16367"/>
                </a:lnTo>
                <a:close/>
                <a:moveTo>
                  <a:pt x="4077" y="16367"/>
                </a:moveTo>
                <a:lnTo>
                  <a:pt x="4077" y="16367"/>
                </a:lnTo>
                <a:lnTo>
                  <a:pt x="4076" y="16358"/>
                </a:lnTo>
                <a:lnTo>
                  <a:pt x="4075" y="16348"/>
                </a:lnTo>
                <a:lnTo>
                  <a:pt x="4076" y="16339"/>
                </a:lnTo>
                <a:lnTo>
                  <a:pt x="4076" y="16329"/>
                </a:lnTo>
                <a:lnTo>
                  <a:pt x="4078" y="16319"/>
                </a:lnTo>
                <a:lnTo>
                  <a:pt x="4080" y="16310"/>
                </a:lnTo>
                <a:lnTo>
                  <a:pt x="4083" y="16301"/>
                </a:lnTo>
                <a:lnTo>
                  <a:pt x="4086" y="16294"/>
                </a:lnTo>
                <a:lnTo>
                  <a:pt x="4089" y="16287"/>
                </a:lnTo>
                <a:lnTo>
                  <a:pt x="4092" y="16283"/>
                </a:lnTo>
                <a:lnTo>
                  <a:pt x="4095" y="16280"/>
                </a:lnTo>
                <a:lnTo>
                  <a:pt x="4098" y="16279"/>
                </a:lnTo>
                <a:lnTo>
                  <a:pt x="4101" y="16280"/>
                </a:lnTo>
                <a:lnTo>
                  <a:pt x="4105" y="16284"/>
                </a:lnTo>
                <a:lnTo>
                  <a:pt x="4108" y="16292"/>
                </a:lnTo>
                <a:lnTo>
                  <a:pt x="4110" y="16301"/>
                </a:lnTo>
                <a:lnTo>
                  <a:pt x="4111" y="16310"/>
                </a:lnTo>
                <a:lnTo>
                  <a:pt x="4112" y="16320"/>
                </a:lnTo>
                <a:lnTo>
                  <a:pt x="4111" y="16329"/>
                </a:lnTo>
                <a:lnTo>
                  <a:pt x="4111" y="16339"/>
                </a:lnTo>
                <a:lnTo>
                  <a:pt x="4109" y="16349"/>
                </a:lnTo>
                <a:lnTo>
                  <a:pt x="4107" y="16358"/>
                </a:lnTo>
                <a:lnTo>
                  <a:pt x="4105" y="16367"/>
                </a:lnTo>
                <a:lnTo>
                  <a:pt x="4101" y="16374"/>
                </a:lnTo>
                <a:lnTo>
                  <a:pt x="4098" y="16381"/>
                </a:lnTo>
                <a:lnTo>
                  <a:pt x="4095" y="16385"/>
                </a:lnTo>
                <a:lnTo>
                  <a:pt x="4092" y="16388"/>
                </a:lnTo>
                <a:lnTo>
                  <a:pt x="4089" y="16389"/>
                </a:lnTo>
                <a:lnTo>
                  <a:pt x="4086" y="16388"/>
                </a:lnTo>
                <a:lnTo>
                  <a:pt x="4083" y="16384"/>
                </a:lnTo>
                <a:lnTo>
                  <a:pt x="4079" y="16377"/>
                </a:lnTo>
                <a:lnTo>
                  <a:pt x="4077" y="16367"/>
                </a:lnTo>
                <a:close/>
                <a:moveTo>
                  <a:pt x="4799" y="16432"/>
                </a:moveTo>
                <a:lnTo>
                  <a:pt x="4799" y="16432"/>
                </a:lnTo>
                <a:lnTo>
                  <a:pt x="4795" y="16428"/>
                </a:lnTo>
                <a:lnTo>
                  <a:pt x="4791" y="16421"/>
                </a:lnTo>
                <a:lnTo>
                  <a:pt x="4785" y="16411"/>
                </a:lnTo>
                <a:lnTo>
                  <a:pt x="4780" y="16400"/>
                </a:lnTo>
                <a:lnTo>
                  <a:pt x="4775" y="16387"/>
                </a:lnTo>
                <a:lnTo>
                  <a:pt x="4771" y="16374"/>
                </a:lnTo>
                <a:lnTo>
                  <a:pt x="4767" y="16360"/>
                </a:lnTo>
                <a:lnTo>
                  <a:pt x="4763" y="16346"/>
                </a:lnTo>
                <a:lnTo>
                  <a:pt x="4761" y="16332"/>
                </a:lnTo>
                <a:lnTo>
                  <a:pt x="4760" y="16319"/>
                </a:lnTo>
                <a:lnTo>
                  <a:pt x="4761" y="16306"/>
                </a:lnTo>
                <a:lnTo>
                  <a:pt x="4763" y="16295"/>
                </a:lnTo>
                <a:lnTo>
                  <a:pt x="4766" y="16289"/>
                </a:lnTo>
                <a:lnTo>
                  <a:pt x="4769" y="16285"/>
                </a:lnTo>
                <a:lnTo>
                  <a:pt x="4772" y="16281"/>
                </a:lnTo>
                <a:lnTo>
                  <a:pt x="4776" y="16277"/>
                </a:lnTo>
                <a:lnTo>
                  <a:pt x="4780" y="16274"/>
                </a:lnTo>
                <a:lnTo>
                  <a:pt x="4785" y="16272"/>
                </a:lnTo>
                <a:lnTo>
                  <a:pt x="4792" y="16270"/>
                </a:lnTo>
                <a:lnTo>
                  <a:pt x="4799" y="16269"/>
                </a:lnTo>
                <a:lnTo>
                  <a:pt x="4803" y="16274"/>
                </a:lnTo>
                <a:lnTo>
                  <a:pt x="4808" y="16281"/>
                </a:lnTo>
                <a:lnTo>
                  <a:pt x="4813" y="16291"/>
                </a:lnTo>
                <a:lnTo>
                  <a:pt x="4818" y="16301"/>
                </a:lnTo>
                <a:lnTo>
                  <a:pt x="4822" y="16314"/>
                </a:lnTo>
                <a:lnTo>
                  <a:pt x="4827" y="16327"/>
                </a:lnTo>
                <a:lnTo>
                  <a:pt x="4832" y="16341"/>
                </a:lnTo>
                <a:lnTo>
                  <a:pt x="4835" y="16355"/>
                </a:lnTo>
                <a:lnTo>
                  <a:pt x="4837" y="16369"/>
                </a:lnTo>
                <a:lnTo>
                  <a:pt x="4838" y="16382"/>
                </a:lnTo>
                <a:lnTo>
                  <a:pt x="4837" y="16394"/>
                </a:lnTo>
                <a:lnTo>
                  <a:pt x="4834" y="16406"/>
                </a:lnTo>
                <a:lnTo>
                  <a:pt x="4832" y="16411"/>
                </a:lnTo>
                <a:lnTo>
                  <a:pt x="4829" y="16416"/>
                </a:lnTo>
                <a:lnTo>
                  <a:pt x="4825" y="16421"/>
                </a:lnTo>
                <a:lnTo>
                  <a:pt x="4822" y="16424"/>
                </a:lnTo>
                <a:lnTo>
                  <a:pt x="4817" y="16427"/>
                </a:lnTo>
                <a:lnTo>
                  <a:pt x="4812" y="16430"/>
                </a:lnTo>
                <a:lnTo>
                  <a:pt x="4805" y="16431"/>
                </a:lnTo>
                <a:lnTo>
                  <a:pt x="4799" y="16432"/>
                </a:lnTo>
                <a:close/>
                <a:moveTo>
                  <a:pt x="4995" y="16301"/>
                </a:moveTo>
                <a:lnTo>
                  <a:pt x="4995" y="16301"/>
                </a:lnTo>
                <a:lnTo>
                  <a:pt x="5006" y="16312"/>
                </a:lnTo>
                <a:lnTo>
                  <a:pt x="5016" y="16325"/>
                </a:lnTo>
                <a:lnTo>
                  <a:pt x="5028" y="16341"/>
                </a:lnTo>
                <a:lnTo>
                  <a:pt x="5038" y="16358"/>
                </a:lnTo>
                <a:lnTo>
                  <a:pt x="5050" y="16378"/>
                </a:lnTo>
                <a:lnTo>
                  <a:pt x="5060" y="16397"/>
                </a:lnTo>
                <a:lnTo>
                  <a:pt x="5070" y="16418"/>
                </a:lnTo>
                <a:lnTo>
                  <a:pt x="5078" y="16440"/>
                </a:lnTo>
                <a:lnTo>
                  <a:pt x="5085" y="16462"/>
                </a:lnTo>
                <a:lnTo>
                  <a:pt x="5090" y="16485"/>
                </a:lnTo>
                <a:lnTo>
                  <a:pt x="5091" y="16495"/>
                </a:lnTo>
                <a:lnTo>
                  <a:pt x="5092" y="16505"/>
                </a:lnTo>
                <a:lnTo>
                  <a:pt x="5093" y="16517"/>
                </a:lnTo>
                <a:lnTo>
                  <a:pt x="5092" y="16526"/>
                </a:lnTo>
                <a:lnTo>
                  <a:pt x="5091" y="16537"/>
                </a:lnTo>
                <a:lnTo>
                  <a:pt x="5090" y="16546"/>
                </a:lnTo>
                <a:lnTo>
                  <a:pt x="5087" y="16556"/>
                </a:lnTo>
                <a:lnTo>
                  <a:pt x="5083" y="16565"/>
                </a:lnTo>
                <a:lnTo>
                  <a:pt x="5079" y="16574"/>
                </a:lnTo>
                <a:lnTo>
                  <a:pt x="5074" y="16582"/>
                </a:lnTo>
                <a:lnTo>
                  <a:pt x="5069" y="16589"/>
                </a:lnTo>
                <a:lnTo>
                  <a:pt x="5061" y="16597"/>
                </a:lnTo>
                <a:lnTo>
                  <a:pt x="5052" y="16574"/>
                </a:lnTo>
                <a:lnTo>
                  <a:pt x="5043" y="16550"/>
                </a:lnTo>
                <a:lnTo>
                  <a:pt x="5033" y="16526"/>
                </a:lnTo>
                <a:lnTo>
                  <a:pt x="5024" y="16503"/>
                </a:lnTo>
                <a:lnTo>
                  <a:pt x="5017" y="16493"/>
                </a:lnTo>
                <a:lnTo>
                  <a:pt x="5012" y="16482"/>
                </a:lnTo>
                <a:lnTo>
                  <a:pt x="5005" y="16472"/>
                </a:lnTo>
                <a:lnTo>
                  <a:pt x="4998" y="16462"/>
                </a:lnTo>
                <a:lnTo>
                  <a:pt x="4990" y="16454"/>
                </a:lnTo>
                <a:lnTo>
                  <a:pt x="4982" y="16446"/>
                </a:lnTo>
                <a:lnTo>
                  <a:pt x="4973" y="16438"/>
                </a:lnTo>
                <a:lnTo>
                  <a:pt x="4963" y="16432"/>
                </a:lnTo>
                <a:lnTo>
                  <a:pt x="4970" y="16430"/>
                </a:lnTo>
                <a:lnTo>
                  <a:pt x="4976" y="16426"/>
                </a:lnTo>
                <a:lnTo>
                  <a:pt x="4982" y="16421"/>
                </a:lnTo>
                <a:lnTo>
                  <a:pt x="4986" y="16414"/>
                </a:lnTo>
                <a:lnTo>
                  <a:pt x="4989" y="16407"/>
                </a:lnTo>
                <a:lnTo>
                  <a:pt x="4991" y="16400"/>
                </a:lnTo>
                <a:lnTo>
                  <a:pt x="4993" y="16391"/>
                </a:lnTo>
                <a:lnTo>
                  <a:pt x="4994" y="16382"/>
                </a:lnTo>
                <a:lnTo>
                  <a:pt x="4994" y="16341"/>
                </a:lnTo>
                <a:lnTo>
                  <a:pt x="4995" y="16301"/>
                </a:lnTo>
                <a:lnTo>
                  <a:pt x="4987" y="16310"/>
                </a:lnTo>
                <a:lnTo>
                  <a:pt x="4979" y="16318"/>
                </a:lnTo>
                <a:lnTo>
                  <a:pt x="4971" y="16323"/>
                </a:lnTo>
                <a:lnTo>
                  <a:pt x="4964" y="16327"/>
                </a:lnTo>
                <a:lnTo>
                  <a:pt x="4958" y="16330"/>
                </a:lnTo>
                <a:lnTo>
                  <a:pt x="4953" y="16331"/>
                </a:lnTo>
                <a:lnTo>
                  <a:pt x="4948" y="16331"/>
                </a:lnTo>
                <a:lnTo>
                  <a:pt x="4945" y="16330"/>
                </a:lnTo>
                <a:lnTo>
                  <a:pt x="4942" y="16328"/>
                </a:lnTo>
                <a:lnTo>
                  <a:pt x="4939" y="16325"/>
                </a:lnTo>
                <a:lnTo>
                  <a:pt x="4938" y="16322"/>
                </a:lnTo>
                <a:lnTo>
                  <a:pt x="4937" y="16318"/>
                </a:lnTo>
                <a:lnTo>
                  <a:pt x="4936" y="16308"/>
                </a:lnTo>
                <a:lnTo>
                  <a:pt x="4937" y="16298"/>
                </a:lnTo>
                <a:lnTo>
                  <a:pt x="4940" y="16287"/>
                </a:lnTo>
                <a:lnTo>
                  <a:pt x="4945" y="16279"/>
                </a:lnTo>
                <a:lnTo>
                  <a:pt x="4947" y="16275"/>
                </a:lnTo>
                <a:lnTo>
                  <a:pt x="4950" y="16272"/>
                </a:lnTo>
                <a:lnTo>
                  <a:pt x="4954" y="16269"/>
                </a:lnTo>
                <a:lnTo>
                  <a:pt x="4958" y="16267"/>
                </a:lnTo>
                <a:lnTo>
                  <a:pt x="4962" y="16266"/>
                </a:lnTo>
                <a:lnTo>
                  <a:pt x="4966" y="16267"/>
                </a:lnTo>
                <a:lnTo>
                  <a:pt x="4971" y="16270"/>
                </a:lnTo>
                <a:lnTo>
                  <a:pt x="4975" y="16273"/>
                </a:lnTo>
                <a:lnTo>
                  <a:pt x="4981" y="16277"/>
                </a:lnTo>
                <a:lnTo>
                  <a:pt x="4986" y="16283"/>
                </a:lnTo>
                <a:lnTo>
                  <a:pt x="4990" y="16292"/>
                </a:lnTo>
                <a:lnTo>
                  <a:pt x="4995" y="16301"/>
                </a:lnTo>
                <a:close/>
                <a:moveTo>
                  <a:pt x="6701" y="16301"/>
                </a:moveTo>
                <a:lnTo>
                  <a:pt x="6701" y="16301"/>
                </a:lnTo>
                <a:lnTo>
                  <a:pt x="6694" y="16308"/>
                </a:lnTo>
                <a:lnTo>
                  <a:pt x="6698" y="16304"/>
                </a:lnTo>
                <a:lnTo>
                  <a:pt x="6705" y="16299"/>
                </a:lnTo>
                <a:lnTo>
                  <a:pt x="6701" y="16301"/>
                </a:lnTo>
                <a:close/>
                <a:moveTo>
                  <a:pt x="6636" y="16269"/>
                </a:moveTo>
                <a:lnTo>
                  <a:pt x="6636" y="16269"/>
                </a:lnTo>
                <a:lnTo>
                  <a:pt x="6629" y="16276"/>
                </a:lnTo>
                <a:lnTo>
                  <a:pt x="6633" y="16272"/>
                </a:lnTo>
                <a:lnTo>
                  <a:pt x="6638" y="16265"/>
                </a:lnTo>
                <a:lnTo>
                  <a:pt x="6636" y="16269"/>
                </a:lnTo>
                <a:close/>
                <a:moveTo>
                  <a:pt x="12377" y="16335"/>
                </a:moveTo>
                <a:lnTo>
                  <a:pt x="12377" y="16335"/>
                </a:lnTo>
                <a:lnTo>
                  <a:pt x="12376" y="16325"/>
                </a:lnTo>
                <a:lnTo>
                  <a:pt x="12376" y="16316"/>
                </a:lnTo>
                <a:lnTo>
                  <a:pt x="12376" y="16306"/>
                </a:lnTo>
                <a:lnTo>
                  <a:pt x="12377" y="16296"/>
                </a:lnTo>
                <a:lnTo>
                  <a:pt x="12378" y="16286"/>
                </a:lnTo>
                <a:lnTo>
                  <a:pt x="12380" y="16277"/>
                </a:lnTo>
                <a:lnTo>
                  <a:pt x="12383" y="16269"/>
                </a:lnTo>
                <a:lnTo>
                  <a:pt x="12385" y="16261"/>
                </a:lnTo>
                <a:lnTo>
                  <a:pt x="12388" y="16255"/>
                </a:lnTo>
                <a:lnTo>
                  <a:pt x="12391" y="16250"/>
                </a:lnTo>
                <a:lnTo>
                  <a:pt x="12394" y="16248"/>
                </a:lnTo>
                <a:lnTo>
                  <a:pt x="12399" y="16247"/>
                </a:lnTo>
                <a:lnTo>
                  <a:pt x="12402" y="16248"/>
                </a:lnTo>
                <a:lnTo>
                  <a:pt x="12405" y="16252"/>
                </a:lnTo>
                <a:lnTo>
                  <a:pt x="12407" y="16258"/>
                </a:lnTo>
                <a:lnTo>
                  <a:pt x="12410" y="16269"/>
                </a:lnTo>
                <a:lnTo>
                  <a:pt x="12411" y="16277"/>
                </a:lnTo>
                <a:lnTo>
                  <a:pt x="12411" y="16286"/>
                </a:lnTo>
                <a:lnTo>
                  <a:pt x="12411" y="16297"/>
                </a:lnTo>
                <a:lnTo>
                  <a:pt x="12410" y="16306"/>
                </a:lnTo>
                <a:lnTo>
                  <a:pt x="12409" y="16316"/>
                </a:lnTo>
                <a:lnTo>
                  <a:pt x="12407" y="16325"/>
                </a:lnTo>
                <a:lnTo>
                  <a:pt x="12404" y="16334"/>
                </a:lnTo>
                <a:lnTo>
                  <a:pt x="12402" y="16342"/>
                </a:lnTo>
                <a:lnTo>
                  <a:pt x="12399" y="16348"/>
                </a:lnTo>
                <a:lnTo>
                  <a:pt x="12395" y="16352"/>
                </a:lnTo>
                <a:lnTo>
                  <a:pt x="12392" y="16356"/>
                </a:lnTo>
                <a:lnTo>
                  <a:pt x="12388" y="16357"/>
                </a:lnTo>
                <a:lnTo>
                  <a:pt x="12385" y="16356"/>
                </a:lnTo>
                <a:lnTo>
                  <a:pt x="12382" y="16351"/>
                </a:lnTo>
                <a:lnTo>
                  <a:pt x="12380" y="16344"/>
                </a:lnTo>
                <a:lnTo>
                  <a:pt x="12377" y="16335"/>
                </a:lnTo>
                <a:close/>
                <a:moveTo>
                  <a:pt x="2174" y="16301"/>
                </a:moveTo>
                <a:lnTo>
                  <a:pt x="2174" y="16301"/>
                </a:lnTo>
                <a:lnTo>
                  <a:pt x="2174" y="16294"/>
                </a:lnTo>
                <a:lnTo>
                  <a:pt x="2172" y="16287"/>
                </a:lnTo>
                <a:lnTo>
                  <a:pt x="2171" y="16280"/>
                </a:lnTo>
                <a:lnTo>
                  <a:pt x="2168" y="16275"/>
                </a:lnTo>
                <a:lnTo>
                  <a:pt x="2163" y="16271"/>
                </a:lnTo>
                <a:lnTo>
                  <a:pt x="2158" y="16269"/>
                </a:lnTo>
                <a:lnTo>
                  <a:pt x="2151" y="16267"/>
                </a:lnTo>
                <a:lnTo>
                  <a:pt x="2141" y="16269"/>
                </a:lnTo>
                <a:lnTo>
                  <a:pt x="2144" y="16254"/>
                </a:lnTo>
                <a:lnTo>
                  <a:pt x="2146" y="16240"/>
                </a:lnTo>
                <a:lnTo>
                  <a:pt x="2148" y="16233"/>
                </a:lnTo>
                <a:lnTo>
                  <a:pt x="2149" y="16227"/>
                </a:lnTo>
                <a:lnTo>
                  <a:pt x="2152" y="16221"/>
                </a:lnTo>
                <a:lnTo>
                  <a:pt x="2155" y="16216"/>
                </a:lnTo>
                <a:lnTo>
                  <a:pt x="2158" y="16212"/>
                </a:lnTo>
                <a:lnTo>
                  <a:pt x="2162" y="16208"/>
                </a:lnTo>
                <a:lnTo>
                  <a:pt x="2168" y="16205"/>
                </a:lnTo>
                <a:lnTo>
                  <a:pt x="2174" y="16202"/>
                </a:lnTo>
                <a:lnTo>
                  <a:pt x="2181" y="16201"/>
                </a:lnTo>
                <a:lnTo>
                  <a:pt x="2189" y="16200"/>
                </a:lnTo>
                <a:lnTo>
                  <a:pt x="2197" y="16201"/>
                </a:lnTo>
                <a:lnTo>
                  <a:pt x="2208" y="16202"/>
                </a:lnTo>
                <a:lnTo>
                  <a:pt x="2205" y="16234"/>
                </a:lnTo>
                <a:lnTo>
                  <a:pt x="2203" y="16264"/>
                </a:lnTo>
                <a:lnTo>
                  <a:pt x="2202" y="16272"/>
                </a:lnTo>
                <a:lnTo>
                  <a:pt x="2200" y="16278"/>
                </a:lnTo>
                <a:lnTo>
                  <a:pt x="2198" y="16284"/>
                </a:lnTo>
                <a:lnTo>
                  <a:pt x="2195" y="16289"/>
                </a:lnTo>
                <a:lnTo>
                  <a:pt x="2191" y="16294"/>
                </a:lnTo>
                <a:lnTo>
                  <a:pt x="2187" y="16297"/>
                </a:lnTo>
                <a:lnTo>
                  <a:pt x="2181" y="16300"/>
                </a:lnTo>
                <a:lnTo>
                  <a:pt x="2174" y="16301"/>
                </a:lnTo>
                <a:close/>
                <a:moveTo>
                  <a:pt x="2470" y="16236"/>
                </a:moveTo>
                <a:lnTo>
                  <a:pt x="2470" y="16236"/>
                </a:lnTo>
                <a:lnTo>
                  <a:pt x="2463" y="16256"/>
                </a:lnTo>
                <a:lnTo>
                  <a:pt x="2457" y="16267"/>
                </a:lnTo>
                <a:lnTo>
                  <a:pt x="2455" y="16271"/>
                </a:lnTo>
                <a:lnTo>
                  <a:pt x="2452" y="16273"/>
                </a:lnTo>
                <a:lnTo>
                  <a:pt x="2450" y="16273"/>
                </a:lnTo>
                <a:lnTo>
                  <a:pt x="2448" y="16273"/>
                </a:lnTo>
                <a:lnTo>
                  <a:pt x="2445" y="16267"/>
                </a:lnTo>
                <a:lnTo>
                  <a:pt x="2443" y="16258"/>
                </a:lnTo>
                <a:lnTo>
                  <a:pt x="2442" y="16248"/>
                </a:lnTo>
                <a:lnTo>
                  <a:pt x="2442" y="16236"/>
                </a:lnTo>
                <a:lnTo>
                  <a:pt x="2442" y="16223"/>
                </a:lnTo>
                <a:lnTo>
                  <a:pt x="2443" y="16213"/>
                </a:lnTo>
                <a:lnTo>
                  <a:pt x="2445" y="16205"/>
                </a:lnTo>
                <a:lnTo>
                  <a:pt x="2448" y="16199"/>
                </a:lnTo>
                <a:lnTo>
                  <a:pt x="2450" y="16198"/>
                </a:lnTo>
                <a:lnTo>
                  <a:pt x="2452" y="16198"/>
                </a:lnTo>
                <a:lnTo>
                  <a:pt x="2455" y="16200"/>
                </a:lnTo>
                <a:lnTo>
                  <a:pt x="2457" y="16204"/>
                </a:lnTo>
                <a:lnTo>
                  <a:pt x="2463" y="16216"/>
                </a:lnTo>
                <a:lnTo>
                  <a:pt x="2470" y="16236"/>
                </a:lnTo>
                <a:close/>
                <a:moveTo>
                  <a:pt x="3323" y="16236"/>
                </a:moveTo>
                <a:lnTo>
                  <a:pt x="3323" y="16236"/>
                </a:lnTo>
                <a:lnTo>
                  <a:pt x="3316" y="16243"/>
                </a:lnTo>
                <a:lnTo>
                  <a:pt x="3320" y="16239"/>
                </a:lnTo>
                <a:lnTo>
                  <a:pt x="3325" y="16233"/>
                </a:lnTo>
                <a:lnTo>
                  <a:pt x="3323" y="16236"/>
                </a:lnTo>
                <a:close/>
                <a:moveTo>
                  <a:pt x="3618" y="16269"/>
                </a:moveTo>
                <a:lnTo>
                  <a:pt x="3618" y="16269"/>
                </a:lnTo>
                <a:lnTo>
                  <a:pt x="3618" y="16285"/>
                </a:lnTo>
                <a:lnTo>
                  <a:pt x="3618" y="16301"/>
                </a:lnTo>
                <a:lnTo>
                  <a:pt x="3618" y="16318"/>
                </a:lnTo>
                <a:lnTo>
                  <a:pt x="3618" y="16335"/>
                </a:lnTo>
                <a:lnTo>
                  <a:pt x="3623" y="16334"/>
                </a:lnTo>
                <a:lnTo>
                  <a:pt x="3628" y="16334"/>
                </a:lnTo>
                <a:lnTo>
                  <a:pt x="3632" y="16334"/>
                </a:lnTo>
                <a:lnTo>
                  <a:pt x="3638" y="16336"/>
                </a:lnTo>
                <a:lnTo>
                  <a:pt x="3643" y="16338"/>
                </a:lnTo>
                <a:lnTo>
                  <a:pt x="3647" y="16340"/>
                </a:lnTo>
                <a:lnTo>
                  <a:pt x="3651" y="16344"/>
                </a:lnTo>
                <a:lnTo>
                  <a:pt x="3657" y="16347"/>
                </a:lnTo>
                <a:lnTo>
                  <a:pt x="3665" y="16357"/>
                </a:lnTo>
                <a:lnTo>
                  <a:pt x="3672" y="16367"/>
                </a:lnTo>
                <a:lnTo>
                  <a:pt x="3679" y="16379"/>
                </a:lnTo>
                <a:lnTo>
                  <a:pt x="3683" y="16391"/>
                </a:lnTo>
                <a:lnTo>
                  <a:pt x="3687" y="16404"/>
                </a:lnTo>
                <a:lnTo>
                  <a:pt x="3688" y="16416"/>
                </a:lnTo>
                <a:lnTo>
                  <a:pt x="3688" y="16423"/>
                </a:lnTo>
                <a:lnTo>
                  <a:pt x="3688" y="16428"/>
                </a:lnTo>
                <a:lnTo>
                  <a:pt x="3687" y="16434"/>
                </a:lnTo>
                <a:lnTo>
                  <a:pt x="3686" y="16439"/>
                </a:lnTo>
                <a:lnTo>
                  <a:pt x="3684" y="16444"/>
                </a:lnTo>
                <a:lnTo>
                  <a:pt x="3681" y="16449"/>
                </a:lnTo>
                <a:lnTo>
                  <a:pt x="3678" y="16453"/>
                </a:lnTo>
                <a:lnTo>
                  <a:pt x="3673" y="16456"/>
                </a:lnTo>
                <a:lnTo>
                  <a:pt x="3669" y="16459"/>
                </a:lnTo>
                <a:lnTo>
                  <a:pt x="3664" y="16462"/>
                </a:lnTo>
                <a:lnTo>
                  <a:pt x="3658" y="16464"/>
                </a:lnTo>
                <a:lnTo>
                  <a:pt x="3650" y="16466"/>
                </a:lnTo>
                <a:lnTo>
                  <a:pt x="3643" y="16446"/>
                </a:lnTo>
                <a:lnTo>
                  <a:pt x="3638" y="16434"/>
                </a:lnTo>
                <a:lnTo>
                  <a:pt x="3634" y="16431"/>
                </a:lnTo>
                <a:lnTo>
                  <a:pt x="3632" y="16429"/>
                </a:lnTo>
                <a:lnTo>
                  <a:pt x="3631" y="16428"/>
                </a:lnTo>
                <a:lnTo>
                  <a:pt x="3629" y="16428"/>
                </a:lnTo>
                <a:lnTo>
                  <a:pt x="3627" y="16433"/>
                </a:lnTo>
                <a:lnTo>
                  <a:pt x="3626" y="16440"/>
                </a:lnTo>
                <a:lnTo>
                  <a:pt x="3625" y="16451"/>
                </a:lnTo>
                <a:lnTo>
                  <a:pt x="3624" y="16464"/>
                </a:lnTo>
                <a:lnTo>
                  <a:pt x="3622" y="16477"/>
                </a:lnTo>
                <a:lnTo>
                  <a:pt x="3621" y="16492"/>
                </a:lnTo>
                <a:lnTo>
                  <a:pt x="3618" y="16504"/>
                </a:lnTo>
                <a:lnTo>
                  <a:pt x="3615" y="16516"/>
                </a:lnTo>
                <a:lnTo>
                  <a:pt x="3612" y="16521"/>
                </a:lnTo>
                <a:lnTo>
                  <a:pt x="3609" y="16525"/>
                </a:lnTo>
                <a:lnTo>
                  <a:pt x="3607" y="16530"/>
                </a:lnTo>
                <a:lnTo>
                  <a:pt x="3603" y="16532"/>
                </a:lnTo>
                <a:lnTo>
                  <a:pt x="3600" y="16534"/>
                </a:lnTo>
                <a:lnTo>
                  <a:pt x="3596" y="16534"/>
                </a:lnTo>
                <a:lnTo>
                  <a:pt x="3590" y="16533"/>
                </a:lnTo>
                <a:lnTo>
                  <a:pt x="3585" y="16531"/>
                </a:lnTo>
                <a:lnTo>
                  <a:pt x="3587" y="16518"/>
                </a:lnTo>
                <a:lnTo>
                  <a:pt x="3588" y="16508"/>
                </a:lnTo>
                <a:lnTo>
                  <a:pt x="3588" y="16497"/>
                </a:lnTo>
                <a:lnTo>
                  <a:pt x="3587" y="16488"/>
                </a:lnTo>
                <a:lnTo>
                  <a:pt x="3585" y="16479"/>
                </a:lnTo>
                <a:lnTo>
                  <a:pt x="3583" y="16471"/>
                </a:lnTo>
                <a:lnTo>
                  <a:pt x="3581" y="16464"/>
                </a:lnTo>
                <a:lnTo>
                  <a:pt x="3578" y="16456"/>
                </a:lnTo>
                <a:lnTo>
                  <a:pt x="3570" y="16443"/>
                </a:lnTo>
                <a:lnTo>
                  <a:pt x="3564" y="16429"/>
                </a:lnTo>
                <a:lnTo>
                  <a:pt x="3557" y="16415"/>
                </a:lnTo>
                <a:lnTo>
                  <a:pt x="3553" y="16400"/>
                </a:lnTo>
                <a:lnTo>
                  <a:pt x="3562" y="16402"/>
                </a:lnTo>
                <a:lnTo>
                  <a:pt x="3570" y="16402"/>
                </a:lnTo>
                <a:lnTo>
                  <a:pt x="3579" y="16402"/>
                </a:lnTo>
                <a:lnTo>
                  <a:pt x="3585" y="16401"/>
                </a:lnTo>
                <a:lnTo>
                  <a:pt x="3591" y="16397"/>
                </a:lnTo>
                <a:lnTo>
                  <a:pt x="3597" y="16394"/>
                </a:lnTo>
                <a:lnTo>
                  <a:pt x="3601" y="16391"/>
                </a:lnTo>
                <a:lnTo>
                  <a:pt x="3605" y="16386"/>
                </a:lnTo>
                <a:lnTo>
                  <a:pt x="3607" y="16382"/>
                </a:lnTo>
                <a:lnTo>
                  <a:pt x="3610" y="16375"/>
                </a:lnTo>
                <a:lnTo>
                  <a:pt x="3612" y="16369"/>
                </a:lnTo>
                <a:lnTo>
                  <a:pt x="3614" y="16363"/>
                </a:lnTo>
                <a:lnTo>
                  <a:pt x="3617" y="16349"/>
                </a:lnTo>
                <a:lnTo>
                  <a:pt x="3618" y="16335"/>
                </a:lnTo>
                <a:lnTo>
                  <a:pt x="3612" y="16334"/>
                </a:lnTo>
                <a:lnTo>
                  <a:pt x="3607" y="16332"/>
                </a:lnTo>
                <a:lnTo>
                  <a:pt x="3604" y="16330"/>
                </a:lnTo>
                <a:lnTo>
                  <a:pt x="3600" y="16327"/>
                </a:lnTo>
                <a:lnTo>
                  <a:pt x="3598" y="16324"/>
                </a:lnTo>
                <a:lnTo>
                  <a:pt x="3596" y="16320"/>
                </a:lnTo>
                <a:lnTo>
                  <a:pt x="3594" y="16316"/>
                </a:lnTo>
                <a:lnTo>
                  <a:pt x="3593" y="16310"/>
                </a:lnTo>
                <a:lnTo>
                  <a:pt x="3588" y="16289"/>
                </a:lnTo>
                <a:lnTo>
                  <a:pt x="3585" y="16269"/>
                </a:lnTo>
                <a:lnTo>
                  <a:pt x="3577" y="16264"/>
                </a:lnTo>
                <a:lnTo>
                  <a:pt x="3572" y="16261"/>
                </a:lnTo>
                <a:lnTo>
                  <a:pt x="3567" y="16258"/>
                </a:lnTo>
                <a:lnTo>
                  <a:pt x="3565" y="16255"/>
                </a:lnTo>
                <a:lnTo>
                  <a:pt x="3564" y="16252"/>
                </a:lnTo>
                <a:lnTo>
                  <a:pt x="3565" y="16250"/>
                </a:lnTo>
                <a:lnTo>
                  <a:pt x="3566" y="16248"/>
                </a:lnTo>
                <a:lnTo>
                  <a:pt x="3568" y="16247"/>
                </a:lnTo>
                <a:lnTo>
                  <a:pt x="3572" y="16245"/>
                </a:lnTo>
                <a:lnTo>
                  <a:pt x="3574" y="16245"/>
                </a:lnTo>
                <a:lnTo>
                  <a:pt x="3577" y="16247"/>
                </a:lnTo>
                <a:lnTo>
                  <a:pt x="3580" y="16249"/>
                </a:lnTo>
                <a:lnTo>
                  <a:pt x="3582" y="16252"/>
                </a:lnTo>
                <a:lnTo>
                  <a:pt x="3584" y="16256"/>
                </a:lnTo>
                <a:lnTo>
                  <a:pt x="3585" y="16262"/>
                </a:lnTo>
                <a:lnTo>
                  <a:pt x="3585" y="16269"/>
                </a:lnTo>
                <a:lnTo>
                  <a:pt x="3594" y="16269"/>
                </a:lnTo>
                <a:lnTo>
                  <a:pt x="3602" y="16269"/>
                </a:lnTo>
                <a:lnTo>
                  <a:pt x="3609" y="16269"/>
                </a:lnTo>
                <a:lnTo>
                  <a:pt x="3618" y="16269"/>
                </a:lnTo>
                <a:lnTo>
                  <a:pt x="3616" y="16257"/>
                </a:lnTo>
                <a:lnTo>
                  <a:pt x="3614" y="16247"/>
                </a:lnTo>
                <a:lnTo>
                  <a:pt x="3612" y="16237"/>
                </a:lnTo>
                <a:lnTo>
                  <a:pt x="3612" y="16229"/>
                </a:lnTo>
                <a:lnTo>
                  <a:pt x="3614" y="16222"/>
                </a:lnTo>
                <a:lnTo>
                  <a:pt x="3615" y="16217"/>
                </a:lnTo>
                <a:lnTo>
                  <a:pt x="3617" y="16213"/>
                </a:lnTo>
                <a:lnTo>
                  <a:pt x="3619" y="16210"/>
                </a:lnTo>
                <a:lnTo>
                  <a:pt x="3621" y="16208"/>
                </a:lnTo>
                <a:lnTo>
                  <a:pt x="3624" y="16207"/>
                </a:lnTo>
                <a:lnTo>
                  <a:pt x="3627" y="16207"/>
                </a:lnTo>
                <a:lnTo>
                  <a:pt x="3630" y="16207"/>
                </a:lnTo>
                <a:lnTo>
                  <a:pt x="3637" y="16210"/>
                </a:lnTo>
                <a:lnTo>
                  <a:pt x="3643" y="16215"/>
                </a:lnTo>
                <a:lnTo>
                  <a:pt x="3648" y="16221"/>
                </a:lnTo>
                <a:lnTo>
                  <a:pt x="3652" y="16230"/>
                </a:lnTo>
                <a:lnTo>
                  <a:pt x="3654" y="16234"/>
                </a:lnTo>
                <a:lnTo>
                  <a:pt x="3655" y="16238"/>
                </a:lnTo>
                <a:lnTo>
                  <a:pt x="3655" y="16242"/>
                </a:lnTo>
                <a:lnTo>
                  <a:pt x="3654" y="16247"/>
                </a:lnTo>
                <a:lnTo>
                  <a:pt x="3653" y="16251"/>
                </a:lnTo>
                <a:lnTo>
                  <a:pt x="3651" y="16255"/>
                </a:lnTo>
                <a:lnTo>
                  <a:pt x="3649" y="16258"/>
                </a:lnTo>
                <a:lnTo>
                  <a:pt x="3645" y="16261"/>
                </a:lnTo>
                <a:lnTo>
                  <a:pt x="3640" y="16263"/>
                </a:lnTo>
                <a:lnTo>
                  <a:pt x="3633" y="16266"/>
                </a:lnTo>
                <a:lnTo>
                  <a:pt x="3626" y="16267"/>
                </a:lnTo>
                <a:lnTo>
                  <a:pt x="3618" y="16269"/>
                </a:lnTo>
                <a:close/>
                <a:moveTo>
                  <a:pt x="4340" y="16236"/>
                </a:moveTo>
                <a:lnTo>
                  <a:pt x="4340" y="16236"/>
                </a:lnTo>
                <a:lnTo>
                  <a:pt x="4332" y="16243"/>
                </a:lnTo>
                <a:lnTo>
                  <a:pt x="4336" y="16239"/>
                </a:lnTo>
                <a:lnTo>
                  <a:pt x="4343" y="16233"/>
                </a:lnTo>
                <a:lnTo>
                  <a:pt x="4340" y="16236"/>
                </a:lnTo>
                <a:close/>
                <a:moveTo>
                  <a:pt x="6472" y="16236"/>
                </a:moveTo>
                <a:lnTo>
                  <a:pt x="6472" y="16236"/>
                </a:lnTo>
                <a:lnTo>
                  <a:pt x="6465" y="16243"/>
                </a:lnTo>
                <a:lnTo>
                  <a:pt x="6469" y="16239"/>
                </a:lnTo>
                <a:lnTo>
                  <a:pt x="6475" y="16233"/>
                </a:lnTo>
                <a:lnTo>
                  <a:pt x="6472" y="16236"/>
                </a:lnTo>
                <a:close/>
                <a:moveTo>
                  <a:pt x="1617" y="16367"/>
                </a:moveTo>
                <a:lnTo>
                  <a:pt x="1617" y="16367"/>
                </a:lnTo>
                <a:lnTo>
                  <a:pt x="1608" y="16366"/>
                </a:lnTo>
                <a:lnTo>
                  <a:pt x="1600" y="16365"/>
                </a:lnTo>
                <a:lnTo>
                  <a:pt x="1593" y="16362"/>
                </a:lnTo>
                <a:lnTo>
                  <a:pt x="1585" y="16359"/>
                </a:lnTo>
                <a:lnTo>
                  <a:pt x="1578" y="16355"/>
                </a:lnTo>
                <a:lnTo>
                  <a:pt x="1572" y="16348"/>
                </a:lnTo>
                <a:lnTo>
                  <a:pt x="1565" y="16343"/>
                </a:lnTo>
                <a:lnTo>
                  <a:pt x="1559" y="16336"/>
                </a:lnTo>
                <a:lnTo>
                  <a:pt x="1554" y="16328"/>
                </a:lnTo>
                <a:lnTo>
                  <a:pt x="1550" y="16320"/>
                </a:lnTo>
                <a:lnTo>
                  <a:pt x="1546" y="16313"/>
                </a:lnTo>
                <a:lnTo>
                  <a:pt x="1541" y="16303"/>
                </a:lnTo>
                <a:lnTo>
                  <a:pt x="1538" y="16295"/>
                </a:lnTo>
                <a:lnTo>
                  <a:pt x="1536" y="16285"/>
                </a:lnTo>
                <a:lnTo>
                  <a:pt x="1533" y="16276"/>
                </a:lnTo>
                <a:lnTo>
                  <a:pt x="1532" y="16266"/>
                </a:lnTo>
                <a:lnTo>
                  <a:pt x="1531" y="16257"/>
                </a:lnTo>
                <a:lnTo>
                  <a:pt x="1530" y="16248"/>
                </a:lnTo>
                <a:lnTo>
                  <a:pt x="1530" y="16238"/>
                </a:lnTo>
                <a:lnTo>
                  <a:pt x="1530" y="16230"/>
                </a:lnTo>
                <a:lnTo>
                  <a:pt x="1531" y="16221"/>
                </a:lnTo>
                <a:lnTo>
                  <a:pt x="1533" y="16213"/>
                </a:lnTo>
                <a:lnTo>
                  <a:pt x="1535" y="16206"/>
                </a:lnTo>
                <a:lnTo>
                  <a:pt x="1538" y="16198"/>
                </a:lnTo>
                <a:lnTo>
                  <a:pt x="1541" y="16192"/>
                </a:lnTo>
                <a:lnTo>
                  <a:pt x="1546" y="16186"/>
                </a:lnTo>
                <a:lnTo>
                  <a:pt x="1550" y="16180"/>
                </a:lnTo>
                <a:lnTo>
                  <a:pt x="1556" y="16176"/>
                </a:lnTo>
                <a:lnTo>
                  <a:pt x="1561" y="16173"/>
                </a:lnTo>
                <a:lnTo>
                  <a:pt x="1569" y="16171"/>
                </a:lnTo>
                <a:lnTo>
                  <a:pt x="1576" y="16170"/>
                </a:lnTo>
                <a:lnTo>
                  <a:pt x="1584" y="16170"/>
                </a:lnTo>
                <a:lnTo>
                  <a:pt x="1580" y="16188"/>
                </a:lnTo>
                <a:lnTo>
                  <a:pt x="1578" y="16205"/>
                </a:lnTo>
                <a:lnTo>
                  <a:pt x="1578" y="16219"/>
                </a:lnTo>
                <a:lnTo>
                  <a:pt x="1579" y="16233"/>
                </a:lnTo>
                <a:lnTo>
                  <a:pt x="1581" y="16244"/>
                </a:lnTo>
                <a:lnTo>
                  <a:pt x="1584" y="16256"/>
                </a:lnTo>
                <a:lnTo>
                  <a:pt x="1587" y="16266"/>
                </a:lnTo>
                <a:lnTo>
                  <a:pt x="1592" y="16277"/>
                </a:lnTo>
                <a:lnTo>
                  <a:pt x="1600" y="16297"/>
                </a:lnTo>
                <a:lnTo>
                  <a:pt x="1608" y="16318"/>
                </a:lnTo>
                <a:lnTo>
                  <a:pt x="1612" y="16328"/>
                </a:lnTo>
                <a:lnTo>
                  <a:pt x="1615" y="16341"/>
                </a:lnTo>
                <a:lnTo>
                  <a:pt x="1616" y="16353"/>
                </a:lnTo>
                <a:lnTo>
                  <a:pt x="1617" y="16367"/>
                </a:lnTo>
                <a:close/>
                <a:moveTo>
                  <a:pt x="1649" y="16202"/>
                </a:moveTo>
                <a:lnTo>
                  <a:pt x="1649" y="16202"/>
                </a:lnTo>
                <a:lnTo>
                  <a:pt x="1643" y="16222"/>
                </a:lnTo>
                <a:lnTo>
                  <a:pt x="1637" y="16235"/>
                </a:lnTo>
                <a:lnTo>
                  <a:pt x="1635" y="16238"/>
                </a:lnTo>
                <a:lnTo>
                  <a:pt x="1633" y="16240"/>
                </a:lnTo>
                <a:lnTo>
                  <a:pt x="1630" y="16240"/>
                </a:lnTo>
                <a:lnTo>
                  <a:pt x="1628" y="16239"/>
                </a:lnTo>
                <a:lnTo>
                  <a:pt x="1625" y="16234"/>
                </a:lnTo>
                <a:lnTo>
                  <a:pt x="1623" y="16226"/>
                </a:lnTo>
                <a:lnTo>
                  <a:pt x="1621" y="16215"/>
                </a:lnTo>
                <a:lnTo>
                  <a:pt x="1621" y="16202"/>
                </a:lnTo>
                <a:lnTo>
                  <a:pt x="1621" y="16191"/>
                </a:lnTo>
                <a:lnTo>
                  <a:pt x="1623" y="16180"/>
                </a:lnTo>
                <a:lnTo>
                  <a:pt x="1625" y="16172"/>
                </a:lnTo>
                <a:lnTo>
                  <a:pt x="1628" y="16167"/>
                </a:lnTo>
                <a:lnTo>
                  <a:pt x="1630" y="16166"/>
                </a:lnTo>
                <a:lnTo>
                  <a:pt x="1633" y="16166"/>
                </a:lnTo>
                <a:lnTo>
                  <a:pt x="1635" y="16168"/>
                </a:lnTo>
                <a:lnTo>
                  <a:pt x="1637" y="16171"/>
                </a:lnTo>
                <a:lnTo>
                  <a:pt x="1643" y="16183"/>
                </a:lnTo>
                <a:lnTo>
                  <a:pt x="1649" y="16202"/>
                </a:lnTo>
                <a:close/>
                <a:moveTo>
                  <a:pt x="2535" y="16202"/>
                </a:moveTo>
                <a:lnTo>
                  <a:pt x="2535" y="16202"/>
                </a:lnTo>
                <a:lnTo>
                  <a:pt x="2529" y="16210"/>
                </a:lnTo>
                <a:lnTo>
                  <a:pt x="2533" y="16206"/>
                </a:lnTo>
                <a:lnTo>
                  <a:pt x="2538" y="16200"/>
                </a:lnTo>
                <a:lnTo>
                  <a:pt x="2535" y="16202"/>
                </a:lnTo>
                <a:close/>
                <a:moveTo>
                  <a:pt x="12508" y="16202"/>
                </a:moveTo>
                <a:lnTo>
                  <a:pt x="12508" y="16202"/>
                </a:lnTo>
                <a:lnTo>
                  <a:pt x="12501" y="16222"/>
                </a:lnTo>
                <a:lnTo>
                  <a:pt x="12496" y="16235"/>
                </a:lnTo>
                <a:lnTo>
                  <a:pt x="12493" y="16238"/>
                </a:lnTo>
                <a:lnTo>
                  <a:pt x="12491" y="16240"/>
                </a:lnTo>
                <a:lnTo>
                  <a:pt x="12489" y="16240"/>
                </a:lnTo>
                <a:lnTo>
                  <a:pt x="12487" y="16239"/>
                </a:lnTo>
                <a:lnTo>
                  <a:pt x="12484" y="16234"/>
                </a:lnTo>
                <a:lnTo>
                  <a:pt x="12482" y="16226"/>
                </a:lnTo>
                <a:lnTo>
                  <a:pt x="12480" y="16215"/>
                </a:lnTo>
                <a:lnTo>
                  <a:pt x="12479" y="16202"/>
                </a:lnTo>
                <a:lnTo>
                  <a:pt x="12480" y="16191"/>
                </a:lnTo>
                <a:lnTo>
                  <a:pt x="12482" y="16180"/>
                </a:lnTo>
                <a:lnTo>
                  <a:pt x="12484" y="16172"/>
                </a:lnTo>
                <a:lnTo>
                  <a:pt x="12487" y="16167"/>
                </a:lnTo>
                <a:lnTo>
                  <a:pt x="12489" y="16166"/>
                </a:lnTo>
                <a:lnTo>
                  <a:pt x="12491" y="16166"/>
                </a:lnTo>
                <a:lnTo>
                  <a:pt x="12493" y="16168"/>
                </a:lnTo>
                <a:lnTo>
                  <a:pt x="12496" y="16171"/>
                </a:lnTo>
                <a:lnTo>
                  <a:pt x="12501" y="16183"/>
                </a:lnTo>
                <a:lnTo>
                  <a:pt x="12508" y="16202"/>
                </a:lnTo>
                <a:close/>
                <a:moveTo>
                  <a:pt x="13098" y="16202"/>
                </a:moveTo>
                <a:lnTo>
                  <a:pt x="13098" y="16202"/>
                </a:lnTo>
                <a:lnTo>
                  <a:pt x="13091" y="16210"/>
                </a:lnTo>
                <a:lnTo>
                  <a:pt x="13095" y="16206"/>
                </a:lnTo>
                <a:lnTo>
                  <a:pt x="13102" y="16200"/>
                </a:lnTo>
                <a:lnTo>
                  <a:pt x="13098" y="16202"/>
                </a:lnTo>
                <a:close/>
                <a:moveTo>
                  <a:pt x="13263" y="16202"/>
                </a:moveTo>
                <a:lnTo>
                  <a:pt x="13263" y="16202"/>
                </a:lnTo>
                <a:lnTo>
                  <a:pt x="13256" y="16210"/>
                </a:lnTo>
                <a:lnTo>
                  <a:pt x="13260" y="16206"/>
                </a:lnTo>
                <a:lnTo>
                  <a:pt x="13265" y="16200"/>
                </a:lnTo>
                <a:lnTo>
                  <a:pt x="13263" y="16202"/>
                </a:lnTo>
                <a:close/>
                <a:moveTo>
                  <a:pt x="469" y="16170"/>
                </a:moveTo>
                <a:lnTo>
                  <a:pt x="469" y="16170"/>
                </a:lnTo>
                <a:lnTo>
                  <a:pt x="462" y="16177"/>
                </a:lnTo>
                <a:lnTo>
                  <a:pt x="466" y="16173"/>
                </a:lnTo>
                <a:lnTo>
                  <a:pt x="471" y="16168"/>
                </a:lnTo>
                <a:lnTo>
                  <a:pt x="469" y="16170"/>
                </a:lnTo>
                <a:close/>
                <a:moveTo>
                  <a:pt x="4110" y="16170"/>
                </a:moveTo>
                <a:lnTo>
                  <a:pt x="4110" y="16170"/>
                </a:lnTo>
                <a:lnTo>
                  <a:pt x="4103" y="16190"/>
                </a:lnTo>
                <a:lnTo>
                  <a:pt x="4097" y="16202"/>
                </a:lnTo>
                <a:lnTo>
                  <a:pt x="4095" y="16206"/>
                </a:lnTo>
                <a:lnTo>
                  <a:pt x="4093" y="16208"/>
                </a:lnTo>
                <a:lnTo>
                  <a:pt x="4091" y="16208"/>
                </a:lnTo>
                <a:lnTo>
                  <a:pt x="4089" y="16207"/>
                </a:lnTo>
                <a:lnTo>
                  <a:pt x="4086" y="16201"/>
                </a:lnTo>
                <a:lnTo>
                  <a:pt x="4084" y="16193"/>
                </a:lnTo>
                <a:lnTo>
                  <a:pt x="4081" y="16183"/>
                </a:lnTo>
                <a:lnTo>
                  <a:pt x="4081" y="16170"/>
                </a:lnTo>
                <a:lnTo>
                  <a:pt x="4081" y="16158"/>
                </a:lnTo>
                <a:lnTo>
                  <a:pt x="4084" y="16148"/>
                </a:lnTo>
                <a:lnTo>
                  <a:pt x="4086" y="16139"/>
                </a:lnTo>
                <a:lnTo>
                  <a:pt x="4089" y="16133"/>
                </a:lnTo>
                <a:lnTo>
                  <a:pt x="4091" y="16133"/>
                </a:lnTo>
                <a:lnTo>
                  <a:pt x="4093" y="16133"/>
                </a:lnTo>
                <a:lnTo>
                  <a:pt x="4095" y="16135"/>
                </a:lnTo>
                <a:lnTo>
                  <a:pt x="4097" y="16139"/>
                </a:lnTo>
                <a:lnTo>
                  <a:pt x="4103" y="16150"/>
                </a:lnTo>
                <a:lnTo>
                  <a:pt x="4110" y="16170"/>
                </a:lnTo>
                <a:close/>
                <a:moveTo>
                  <a:pt x="4340" y="16170"/>
                </a:moveTo>
                <a:lnTo>
                  <a:pt x="4340" y="16170"/>
                </a:lnTo>
                <a:lnTo>
                  <a:pt x="4332" y="16177"/>
                </a:lnTo>
                <a:lnTo>
                  <a:pt x="4336" y="16173"/>
                </a:lnTo>
                <a:lnTo>
                  <a:pt x="4343" y="16168"/>
                </a:lnTo>
                <a:lnTo>
                  <a:pt x="4340" y="16170"/>
                </a:lnTo>
                <a:close/>
                <a:moveTo>
                  <a:pt x="3454" y="16137"/>
                </a:moveTo>
                <a:lnTo>
                  <a:pt x="3454" y="16137"/>
                </a:lnTo>
                <a:lnTo>
                  <a:pt x="3458" y="16136"/>
                </a:lnTo>
                <a:lnTo>
                  <a:pt x="3463" y="16137"/>
                </a:lnTo>
                <a:lnTo>
                  <a:pt x="3468" y="16139"/>
                </a:lnTo>
                <a:lnTo>
                  <a:pt x="3472" y="16141"/>
                </a:lnTo>
                <a:lnTo>
                  <a:pt x="3475" y="16144"/>
                </a:lnTo>
                <a:lnTo>
                  <a:pt x="3478" y="16148"/>
                </a:lnTo>
                <a:lnTo>
                  <a:pt x="3481" y="16153"/>
                </a:lnTo>
                <a:lnTo>
                  <a:pt x="3484" y="16158"/>
                </a:lnTo>
                <a:lnTo>
                  <a:pt x="3489" y="16172"/>
                </a:lnTo>
                <a:lnTo>
                  <a:pt x="3492" y="16187"/>
                </a:lnTo>
                <a:lnTo>
                  <a:pt x="3494" y="16202"/>
                </a:lnTo>
                <a:lnTo>
                  <a:pt x="3494" y="16219"/>
                </a:lnTo>
                <a:lnTo>
                  <a:pt x="3494" y="16236"/>
                </a:lnTo>
                <a:lnTo>
                  <a:pt x="3492" y="16252"/>
                </a:lnTo>
                <a:lnTo>
                  <a:pt x="3489" y="16266"/>
                </a:lnTo>
                <a:lnTo>
                  <a:pt x="3484" y="16280"/>
                </a:lnTo>
                <a:lnTo>
                  <a:pt x="3481" y="16285"/>
                </a:lnTo>
                <a:lnTo>
                  <a:pt x="3478" y="16291"/>
                </a:lnTo>
                <a:lnTo>
                  <a:pt x="3475" y="16295"/>
                </a:lnTo>
                <a:lnTo>
                  <a:pt x="3472" y="16298"/>
                </a:lnTo>
                <a:lnTo>
                  <a:pt x="3468" y="16300"/>
                </a:lnTo>
                <a:lnTo>
                  <a:pt x="3463" y="16302"/>
                </a:lnTo>
                <a:lnTo>
                  <a:pt x="3458" y="16302"/>
                </a:lnTo>
                <a:lnTo>
                  <a:pt x="3454" y="16301"/>
                </a:lnTo>
                <a:lnTo>
                  <a:pt x="3444" y="16291"/>
                </a:lnTo>
                <a:lnTo>
                  <a:pt x="3437" y="16281"/>
                </a:lnTo>
                <a:lnTo>
                  <a:pt x="3433" y="16272"/>
                </a:lnTo>
                <a:lnTo>
                  <a:pt x="3431" y="16264"/>
                </a:lnTo>
                <a:lnTo>
                  <a:pt x="3431" y="16257"/>
                </a:lnTo>
                <a:lnTo>
                  <a:pt x="3432" y="16250"/>
                </a:lnTo>
                <a:lnTo>
                  <a:pt x="3434" y="16242"/>
                </a:lnTo>
                <a:lnTo>
                  <a:pt x="3438" y="16235"/>
                </a:lnTo>
                <a:lnTo>
                  <a:pt x="3442" y="16228"/>
                </a:lnTo>
                <a:lnTo>
                  <a:pt x="3446" y="16219"/>
                </a:lnTo>
                <a:lnTo>
                  <a:pt x="3450" y="16209"/>
                </a:lnTo>
                <a:lnTo>
                  <a:pt x="3453" y="16198"/>
                </a:lnTo>
                <a:lnTo>
                  <a:pt x="3456" y="16186"/>
                </a:lnTo>
                <a:lnTo>
                  <a:pt x="3457" y="16172"/>
                </a:lnTo>
                <a:lnTo>
                  <a:pt x="3456" y="16155"/>
                </a:lnTo>
                <a:lnTo>
                  <a:pt x="3454" y="16137"/>
                </a:lnTo>
                <a:lnTo>
                  <a:pt x="3446" y="16133"/>
                </a:lnTo>
                <a:lnTo>
                  <a:pt x="3440" y="16130"/>
                </a:lnTo>
                <a:lnTo>
                  <a:pt x="3436" y="16127"/>
                </a:lnTo>
                <a:lnTo>
                  <a:pt x="3434" y="16123"/>
                </a:lnTo>
                <a:lnTo>
                  <a:pt x="3433" y="16121"/>
                </a:lnTo>
                <a:lnTo>
                  <a:pt x="3434" y="16118"/>
                </a:lnTo>
                <a:lnTo>
                  <a:pt x="3435" y="16116"/>
                </a:lnTo>
                <a:lnTo>
                  <a:pt x="3437" y="16115"/>
                </a:lnTo>
                <a:lnTo>
                  <a:pt x="3439" y="16114"/>
                </a:lnTo>
                <a:lnTo>
                  <a:pt x="3442" y="16114"/>
                </a:lnTo>
                <a:lnTo>
                  <a:pt x="3446" y="16115"/>
                </a:lnTo>
                <a:lnTo>
                  <a:pt x="3449" y="16118"/>
                </a:lnTo>
                <a:lnTo>
                  <a:pt x="3451" y="16121"/>
                </a:lnTo>
                <a:lnTo>
                  <a:pt x="3453" y="16125"/>
                </a:lnTo>
                <a:lnTo>
                  <a:pt x="3454" y="16130"/>
                </a:lnTo>
                <a:lnTo>
                  <a:pt x="3454" y="16137"/>
                </a:lnTo>
                <a:close/>
                <a:moveTo>
                  <a:pt x="4406" y="16137"/>
                </a:moveTo>
                <a:lnTo>
                  <a:pt x="4406" y="16137"/>
                </a:lnTo>
                <a:lnTo>
                  <a:pt x="4398" y="16145"/>
                </a:lnTo>
                <a:lnTo>
                  <a:pt x="4403" y="16141"/>
                </a:lnTo>
                <a:lnTo>
                  <a:pt x="4408" y="16134"/>
                </a:lnTo>
                <a:lnTo>
                  <a:pt x="4406" y="16137"/>
                </a:lnTo>
                <a:close/>
                <a:moveTo>
                  <a:pt x="6242" y="16137"/>
                </a:moveTo>
                <a:lnTo>
                  <a:pt x="6242" y="16137"/>
                </a:lnTo>
                <a:lnTo>
                  <a:pt x="6250" y="16141"/>
                </a:lnTo>
                <a:lnTo>
                  <a:pt x="6255" y="16145"/>
                </a:lnTo>
                <a:lnTo>
                  <a:pt x="6260" y="16148"/>
                </a:lnTo>
                <a:lnTo>
                  <a:pt x="6262" y="16151"/>
                </a:lnTo>
                <a:lnTo>
                  <a:pt x="6263" y="16154"/>
                </a:lnTo>
                <a:lnTo>
                  <a:pt x="6263" y="16156"/>
                </a:lnTo>
                <a:lnTo>
                  <a:pt x="6261" y="16158"/>
                </a:lnTo>
                <a:lnTo>
                  <a:pt x="6259" y="16159"/>
                </a:lnTo>
                <a:lnTo>
                  <a:pt x="6256" y="16161"/>
                </a:lnTo>
                <a:lnTo>
                  <a:pt x="6253" y="16161"/>
                </a:lnTo>
                <a:lnTo>
                  <a:pt x="6250" y="16159"/>
                </a:lnTo>
                <a:lnTo>
                  <a:pt x="6248" y="16157"/>
                </a:lnTo>
                <a:lnTo>
                  <a:pt x="6245" y="16154"/>
                </a:lnTo>
                <a:lnTo>
                  <a:pt x="6243" y="16150"/>
                </a:lnTo>
                <a:lnTo>
                  <a:pt x="6242" y="16144"/>
                </a:lnTo>
                <a:lnTo>
                  <a:pt x="6242" y="16137"/>
                </a:lnTo>
                <a:lnTo>
                  <a:pt x="6234" y="16133"/>
                </a:lnTo>
                <a:lnTo>
                  <a:pt x="6229" y="16130"/>
                </a:lnTo>
                <a:lnTo>
                  <a:pt x="6225" y="16127"/>
                </a:lnTo>
                <a:lnTo>
                  <a:pt x="6223" y="16123"/>
                </a:lnTo>
                <a:lnTo>
                  <a:pt x="6222" y="16121"/>
                </a:lnTo>
                <a:lnTo>
                  <a:pt x="6222" y="16118"/>
                </a:lnTo>
                <a:lnTo>
                  <a:pt x="6224" y="16116"/>
                </a:lnTo>
                <a:lnTo>
                  <a:pt x="6226" y="16115"/>
                </a:lnTo>
                <a:lnTo>
                  <a:pt x="6228" y="16114"/>
                </a:lnTo>
                <a:lnTo>
                  <a:pt x="6231" y="16114"/>
                </a:lnTo>
                <a:lnTo>
                  <a:pt x="6234" y="16115"/>
                </a:lnTo>
                <a:lnTo>
                  <a:pt x="6237" y="16118"/>
                </a:lnTo>
                <a:lnTo>
                  <a:pt x="6240" y="16121"/>
                </a:lnTo>
                <a:lnTo>
                  <a:pt x="6242" y="16125"/>
                </a:lnTo>
                <a:lnTo>
                  <a:pt x="6243" y="16130"/>
                </a:lnTo>
                <a:lnTo>
                  <a:pt x="6242" y="16137"/>
                </a:lnTo>
                <a:close/>
                <a:moveTo>
                  <a:pt x="6931" y="16137"/>
                </a:moveTo>
                <a:lnTo>
                  <a:pt x="6931" y="16137"/>
                </a:lnTo>
                <a:lnTo>
                  <a:pt x="6936" y="16137"/>
                </a:lnTo>
                <a:lnTo>
                  <a:pt x="6942" y="16140"/>
                </a:lnTo>
                <a:lnTo>
                  <a:pt x="6946" y="16142"/>
                </a:lnTo>
                <a:lnTo>
                  <a:pt x="6949" y="16145"/>
                </a:lnTo>
                <a:lnTo>
                  <a:pt x="6951" y="16148"/>
                </a:lnTo>
                <a:lnTo>
                  <a:pt x="6954" y="16152"/>
                </a:lnTo>
                <a:lnTo>
                  <a:pt x="6955" y="16156"/>
                </a:lnTo>
                <a:lnTo>
                  <a:pt x="6957" y="16161"/>
                </a:lnTo>
                <a:lnTo>
                  <a:pt x="6961" y="16183"/>
                </a:lnTo>
                <a:lnTo>
                  <a:pt x="6964" y="16202"/>
                </a:lnTo>
                <a:lnTo>
                  <a:pt x="6970" y="16204"/>
                </a:lnTo>
                <a:lnTo>
                  <a:pt x="6974" y="16205"/>
                </a:lnTo>
                <a:lnTo>
                  <a:pt x="6978" y="16208"/>
                </a:lnTo>
                <a:lnTo>
                  <a:pt x="6982" y="16210"/>
                </a:lnTo>
                <a:lnTo>
                  <a:pt x="6985" y="16213"/>
                </a:lnTo>
                <a:lnTo>
                  <a:pt x="6987" y="16217"/>
                </a:lnTo>
                <a:lnTo>
                  <a:pt x="6988" y="16221"/>
                </a:lnTo>
                <a:lnTo>
                  <a:pt x="6990" y="16227"/>
                </a:lnTo>
                <a:lnTo>
                  <a:pt x="6993" y="16248"/>
                </a:lnTo>
                <a:lnTo>
                  <a:pt x="6997" y="16269"/>
                </a:lnTo>
                <a:lnTo>
                  <a:pt x="7005" y="16273"/>
                </a:lnTo>
                <a:lnTo>
                  <a:pt x="7011" y="16276"/>
                </a:lnTo>
                <a:lnTo>
                  <a:pt x="7014" y="16279"/>
                </a:lnTo>
                <a:lnTo>
                  <a:pt x="7016" y="16282"/>
                </a:lnTo>
                <a:lnTo>
                  <a:pt x="7017" y="16285"/>
                </a:lnTo>
                <a:lnTo>
                  <a:pt x="7017" y="16287"/>
                </a:lnTo>
                <a:lnTo>
                  <a:pt x="7015" y="16289"/>
                </a:lnTo>
                <a:lnTo>
                  <a:pt x="7013" y="16291"/>
                </a:lnTo>
                <a:lnTo>
                  <a:pt x="7011" y="16292"/>
                </a:lnTo>
                <a:lnTo>
                  <a:pt x="7008" y="16292"/>
                </a:lnTo>
                <a:lnTo>
                  <a:pt x="7005" y="16291"/>
                </a:lnTo>
                <a:lnTo>
                  <a:pt x="7002" y="16288"/>
                </a:lnTo>
                <a:lnTo>
                  <a:pt x="6999" y="16285"/>
                </a:lnTo>
                <a:lnTo>
                  <a:pt x="6998" y="16281"/>
                </a:lnTo>
                <a:lnTo>
                  <a:pt x="6997" y="16275"/>
                </a:lnTo>
                <a:lnTo>
                  <a:pt x="6997" y="16269"/>
                </a:lnTo>
                <a:lnTo>
                  <a:pt x="6991" y="16267"/>
                </a:lnTo>
                <a:lnTo>
                  <a:pt x="6987" y="16266"/>
                </a:lnTo>
                <a:lnTo>
                  <a:pt x="6983" y="16264"/>
                </a:lnTo>
                <a:lnTo>
                  <a:pt x="6979" y="16261"/>
                </a:lnTo>
                <a:lnTo>
                  <a:pt x="6976" y="16258"/>
                </a:lnTo>
                <a:lnTo>
                  <a:pt x="6974" y="16254"/>
                </a:lnTo>
                <a:lnTo>
                  <a:pt x="6973" y="16250"/>
                </a:lnTo>
                <a:lnTo>
                  <a:pt x="6971" y="16245"/>
                </a:lnTo>
                <a:lnTo>
                  <a:pt x="6968" y="16223"/>
                </a:lnTo>
                <a:lnTo>
                  <a:pt x="6964" y="16202"/>
                </a:lnTo>
                <a:lnTo>
                  <a:pt x="6958" y="16202"/>
                </a:lnTo>
                <a:lnTo>
                  <a:pt x="6954" y="16201"/>
                </a:lnTo>
                <a:lnTo>
                  <a:pt x="6950" y="16198"/>
                </a:lnTo>
                <a:lnTo>
                  <a:pt x="6947" y="16196"/>
                </a:lnTo>
                <a:lnTo>
                  <a:pt x="6944" y="16192"/>
                </a:lnTo>
                <a:lnTo>
                  <a:pt x="6942" y="16189"/>
                </a:lnTo>
                <a:lnTo>
                  <a:pt x="6940" y="16185"/>
                </a:lnTo>
                <a:lnTo>
                  <a:pt x="6938" y="16179"/>
                </a:lnTo>
                <a:lnTo>
                  <a:pt x="6935" y="16158"/>
                </a:lnTo>
                <a:lnTo>
                  <a:pt x="6931" y="16137"/>
                </a:lnTo>
                <a:lnTo>
                  <a:pt x="6924" y="16133"/>
                </a:lnTo>
                <a:lnTo>
                  <a:pt x="6918" y="16130"/>
                </a:lnTo>
                <a:lnTo>
                  <a:pt x="6913" y="16127"/>
                </a:lnTo>
                <a:lnTo>
                  <a:pt x="6911" y="16123"/>
                </a:lnTo>
                <a:lnTo>
                  <a:pt x="6911" y="16121"/>
                </a:lnTo>
                <a:lnTo>
                  <a:pt x="6911" y="16118"/>
                </a:lnTo>
                <a:lnTo>
                  <a:pt x="6912" y="16116"/>
                </a:lnTo>
                <a:lnTo>
                  <a:pt x="6914" y="16115"/>
                </a:lnTo>
                <a:lnTo>
                  <a:pt x="6918" y="16114"/>
                </a:lnTo>
                <a:lnTo>
                  <a:pt x="6920" y="16114"/>
                </a:lnTo>
                <a:lnTo>
                  <a:pt x="6923" y="16115"/>
                </a:lnTo>
                <a:lnTo>
                  <a:pt x="6926" y="16118"/>
                </a:lnTo>
                <a:lnTo>
                  <a:pt x="6928" y="16121"/>
                </a:lnTo>
                <a:lnTo>
                  <a:pt x="6930" y="16125"/>
                </a:lnTo>
                <a:lnTo>
                  <a:pt x="6931" y="16130"/>
                </a:lnTo>
                <a:lnTo>
                  <a:pt x="6931" y="16137"/>
                </a:lnTo>
                <a:close/>
                <a:moveTo>
                  <a:pt x="272" y="16105"/>
                </a:moveTo>
                <a:lnTo>
                  <a:pt x="272" y="16105"/>
                </a:lnTo>
                <a:lnTo>
                  <a:pt x="264" y="16111"/>
                </a:lnTo>
                <a:lnTo>
                  <a:pt x="269" y="16107"/>
                </a:lnTo>
                <a:lnTo>
                  <a:pt x="275" y="16102"/>
                </a:lnTo>
                <a:lnTo>
                  <a:pt x="272" y="16105"/>
                </a:lnTo>
                <a:close/>
                <a:moveTo>
                  <a:pt x="1453" y="16105"/>
                </a:moveTo>
                <a:lnTo>
                  <a:pt x="1453" y="16105"/>
                </a:lnTo>
                <a:lnTo>
                  <a:pt x="1446" y="16111"/>
                </a:lnTo>
                <a:lnTo>
                  <a:pt x="1450" y="16107"/>
                </a:lnTo>
                <a:lnTo>
                  <a:pt x="1455" y="16102"/>
                </a:lnTo>
                <a:lnTo>
                  <a:pt x="1453" y="16105"/>
                </a:lnTo>
                <a:close/>
                <a:moveTo>
                  <a:pt x="3257" y="16105"/>
                </a:moveTo>
                <a:lnTo>
                  <a:pt x="3257" y="16105"/>
                </a:lnTo>
                <a:lnTo>
                  <a:pt x="3264" y="16105"/>
                </a:lnTo>
                <a:lnTo>
                  <a:pt x="3269" y="16104"/>
                </a:lnTo>
                <a:lnTo>
                  <a:pt x="3276" y="16102"/>
                </a:lnTo>
                <a:lnTo>
                  <a:pt x="3281" y="16100"/>
                </a:lnTo>
                <a:lnTo>
                  <a:pt x="3290" y="16093"/>
                </a:lnTo>
                <a:lnTo>
                  <a:pt x="3298" y="16088"/>
                </a:lnTo>
                <a:lnTo>
                  <a:pt x="3302" y="16086"/>
                </a:lnTo>
                <a:lnTo>
                  <a:pt x="3305" y="16085"/>
                </a:lnTo>
                <a:lnTo>
                  <a:pt x="3308" y="16084"/>
                </a:lnTo>
                <a:lnTo>
                  <a:pt x="3311" y="16085"/>
                </a:lnTo>
                <a:lnTo>
                  <a:pt x="3314" y="16087"/>
                </a:lnTo>
                <a:lnTo>
                  <a:pt x="3318" y="16091"/>
                </a:lnTo>
                <a:lnTo>
                  <a:pt x="3320" y="16097"/>
                </a:lnTo>
                <a:lnTo>
                  <a:pt x="3323" y="16105"/>
                </a:lnTo>
                <a:lnTo>
                  <a:pt x="3322" y="16110"/>
                </a:lnTo>
                <a:lnTo>
                  <a:pt x="3320" y="16115"/>
                </a:lnTo>
                <a:lnTo>
                  <a:pt x="3318" y="16121"/>
                </a:lnTo>
                <a:lnTo>
                  <a:pt x="3313" y="16125"/>
                </a:lnTo>
                <a:lnTo>
                  <a:pt x="3309" y="16128"/>
                </a:lnTo>
                <a:lnTo>
                  <a:pt x="3304" y="16130"/>
                </a:lnTo>
                <a:lnTo>
                  <a:pt x="3299" y="16131"/>
                </a:lnTo>
                <a:lnTo>
                  <a:pt x="3292" y="16132"/>
                </a:lnTo>
                <a:lnTo>
                  <a:pt x="3287" y="16132"/>
                </a:lnTo>
                <a:lnTo>
                  <a:pt x="3281" y="16131"/>
                </a:lnTo>
                <a:lnTo>
                  <a:pt x="3276" y="16129"/>
                </a:lnTo>
                <a:lnTo>
                  <a:pt x="3270" y="16127"/>
                </a:lnTo>
                <a:lnTo>
                  <a:pt x="3266" y="16123"/>
                </a:lnTo>
                <a:lnTo>
                  <a:pt x="3262" y="16118"/>
                </a:lnTo>
                <a:lnTo>
                  <a:pt x="3259" y="16111"/>
                </a:lnTo>
                <a:lnTo>
                  <a:pt x="3257" y="16105"/>
                </a:lnTo>
                <a:close/>
                <a:moveTo>
                  <a:pt x="4307" y="16105"/>
                </a:moveTo>
                <a:lnTo>
                  <a:pt x="4307" y="16105"/>
                </a:lnTo>
                <a:lnTo>
                  <a:pt x="4300" y="16111"/>
                </a:lnTo>
                <a:lnTo>
                  <a:pt x="4304" y="16107"/>
                </a:lnTo>
                <a:lnTo>
                  <a:pt x="4309" y="16102"/>
                </a:lnTo>
                <a:lnTo>
                  <a:pt x="4307" y="16105"/>
                </a:lnTo>
                <a:close/>
                <a:moveTo>
                  <a:pt x="4832" y="16137"/>
                </a:moveTo>
                <a:lnTo>
                  <a:pt x="4832" y="16137"/>
                </a:lnTo>
                <a:lnTo>
                  <a:pt x="4836" y="16129"/>
                </a:lnTo>
                <a:lnTo>
                  <a:pt x="4839" y="16124"/>
                </a:lnTo>
                <a:lnTo>
                  <a:pt x="4842" y="16120"/>
                </a:lnTo>
                <a:lnTo>
                  <a:pt x="4845" y="16118"/>
                </a:lnTo>
                <a:lnTo>
                  <a:pt x="4848" y="16116"/>
                </a:lnTo>
                <a:lnTo>
                  <a:pt x="4851" y="16118"/>
                </a:lnTo>
                <a:lnTo>
                  <a:pt x="4853" y="16119"/>
                </a:lnTo>
                <a:lnTo>
                  <a:pt x="4854" y="16121"/>
                </a:lnTo>
                <a:lnTo>
                  <a:pt x="4855" y="16124"/>
                </a:lnTo>
                <a:lnTo>
                  <a:pt x="4855" y="16126"/>
                </a:lnTo>
                <a:lnTo>
                  <a:pt x="4854" y="16129"/>
                </a:lnTo>
                <a:lnTo>
                  <a:pt x="4852" y="16132"/>
                </a:lnTo>
                <a:lnTo>
                  <a:pt x="4848" y="16134"/>
                </a:lnTo>
                <a:lnTo>
                  <a:pt x="4844" y="16136"/>
                </a:lnTo>
                <a:lnTo>
                  <a:pt x="4838" y="16137"/>
                </a:lnTo>
                <a:lnTo>
                  <a:pt x="4832" y="16137"/>
                </a:lnTo>
                <a:lnTo>
                  <a:pt x="4833" y="16154"/>
                </a:lnTo>
                <a:lnTo>
                  <a:pt x="4833" y="16172"/>
                </a:lnTo>
                <a:lnTo>
                  <a:pt x="4833" y="16188"/>
                </a:lnTo>
                <a:lnTo>
                  <a:pt x="4831" y="16202"/>
                </a:lnTo>
                <a:lnTo>
                  <a:pt x="4829" y="16209"/>
                </a:lnTo>
                <a:lnTo>
                  <a:pt x="4826" y="16214"/>
                </a:lnTo>
                <a:lnTo>
                  <a:pt x="4824" y="16220"/>
                </a:lnTo>
                <a:lnTo>
                  <a:pt x="4820" y="16224"/>
                </a:lnTo>
                <a:lnTo>
                  <a:pt x="4816" y="16229"/>
                </a:lnTo>
                <a:lnTo>
                  <a:pt x="4812" y="16232"/>
                </a:lnTo>
                <a:lnTo>
                  <a:pt x="4805" y="16234"/>
                </a:lnTo>
                <a:lnTo>
                  <a:pt x="4799" y="16236"/>
                </a:lnTo>
                <a:lnTo>
                  <a:pt x="4796" y="16223"/>
                </a:lnTo>
                <a:lnTo>
                  <a:pt x="4793" y="16213"/>
                </a:lnTo>
                <a:lnTo>
                  <a:pt x="4789" y="16202"/>
                </a:lnTo>
                <a:lnTo>
                  <a:pt x="4784" y="16193"/>
                </a:lnTo>
                <a:lnTo>
                  <a:pt x="4778" y="16185"/>
                </a:lnTo>
                <a:lnTo>
                  <a:pt x="4772" y="16176"/>
                </a:lnTo>
                <a:lnTo>
                  <a:pt x="4766" y="16169"/>
                </a:lnTo>
                <a:lnTo>
                  <a:pt x="4758" y="16162"/>
                </a:lnTo>
                <a:lnTo>
                  <a:pt x="4744" y="16148"/>
                </a:lnTo>
                <a:lnTo>
                  <a:pt x="4728" y="16134"/>
                </a:lnTo>
                <a:lnTo>
                  <a:pt x="4714" y="16120"/>
                </a:lnTo>
                <a:lnTo>
                  <a:pt x="4701" y="16105"/>
                </a:lnTo>
                <a:lnTo>
                  <a:pt x="4710" y="16106"/>
                </a:lnTo>
                <a:lnTo>
                  <a:pt x="4718" y="16106"/>
                </a:lnTo>
                <a:lnTo>
                  <a:pt x="4726" y="16105"/>
                </a:lnTo>
                <a:lnTo>
                  <a:pt x="4732" y="16104"/>
                </a:lnTo>
                <a:lnTo>
                  <a:pt x="4744" y="16099"/>
                </a:lnTo>
                <a:lnTo>
                  <a:pt x="4754" y="16092"/>
                </a:lnTo>
                <a:lnTo>
                  <a:pt x="4763" y="16085"/>
                </a:lnTo>
                <a:lnTo>
                  <a:pt x="4773" y="16079"/>
                </a:lnTo>
                <a:lnTo>
                  <a:pt x="4779" y="16077"/>
                </a:lnTo>
                <a:lnTo>
                  <a:pt x="4784" y="16075"/>
                </a:lnTo>
                <a:lnTo>
                  <a:pt x="4792" y="16072"/>
                </a:lnTo>
                <a:lnTo>
                  <a:pt x="4799" y="16071"/>
                </a:lnTo>
                <a:lnTo>
                  <a:pt x="4798" y="16085"/>
                </a:lnTo>
                <a:lnTo>
                  <a:pt x="4798" y="16098"/>
                </a:lnTo>
                <a:lnTo>
                  <a:pt x="4800" y="16107"/>
                </a:lnTo>
                <a:lnTo>
                  <a:pt x="4803" y="16116"/>
                </a:lnTo>
                <a:lnTo>
                  <a:pt x="4809" y="16124"/>
                </a:lnTo>
                <a:lnTo>
                  <a:pt x="4815" y="16129"/>
                </a:lnTo>
                <a:lnTo>
                  <a:pt x="4822" y="16134"/>
                </a:lnTo>
                <a:lnTo>
                  <a:pt x="4832" y="16137"/>
                </a:lnTo>
                <a:close/>
                <a:moveTo>
                  <a:pt x="6669" y="16105"/>
                </a:moveTo>
                <a:lnTo>
                  <a:pt x="6669" y="16105"/>
                </a:lnTo>
                <a:lnTo>
                  <a:pt x="6661" y="16111"/>
                </a:lnTo>
                <a:lnTo>
                  <a:pt x="6666" y="16107"/>
                </a:lnTo>
                <a:lnTo>
                  <a:pt x="6672" y="16102"/>
                </a:lnTo>
                <a:lnTo>
                  <a:pt x="6669" y="16105"/>
                </a:lnTo>
                <a:close/>
                <a:moveTo>
                  <a:pt x="3847" y="16170"/>
                </a:moveTo>
                <a:lnTo>
                  <a:pt x="3847" y="16170"/>
                </a:lnTo>
                <a:lnTo>
                  <a:pt x="3840" y="16162"/>
                </a:lnTo>
                <a:lnTo>
                  <a:pt x="3834" y="16152"/>
                </a:lnTo>
                <a:lnTo>
                  <a:pt x="3829" y="16143"/>
                </a:lnTo>
                <a:lnTo>
                  <a:pt x="3824" y="16132"/>
                </a:lnTo>
                <a:lnTo>
                  <a:pt x="3821" y="16123"/>
                </a:lnTo>
                <a:lnTo>
                  <a:pt x="3819" y="16112"/>
                </a:lnTo>
                <a:lnTo>
                  <a:pt x="3818" y="16102"/>
                </a:lnTo>
                <a:lnTo>
                  <a:pt x="3819" y="16091"/>
                </a:lnTo>
                <a:lnTo>
                  <a:pt x="3821" y="16082"/>
                </a:lnTo>
                <a:lnTo>
                  <a:pt x="3825" y="16074"/>
                </a:lnTo>
                <a:lnTo>
                  <a:pt x="3831" y="16065"/>
                </a:lnTo>
                <a:lnTo>
                  <a:pt x="3837" y="16058"/>
                </a:lnTo>
                <a:lnTo>
                  <a:pt x="3845" y="16050"/>
                </a:lnTo>
                <a:lnTo>
                  <a:pt x="3855" y="16045"/>
                </a:lnTo>
                <a:lnTo>
                  <a:pt x="3867" y="16042"/>
                </a:lnTo>
                <a:lnTo>
                  <a:pt x="3880" y="16039"/>
                </a:lnTo>
                <a:lnTo>
                  <a:pt x="3879" y="16079"/>
                </a:lnTo>
                <a:lnTo>
                  <a:pt x="3879" y="16120"/>
                </a:lnTo>
                <a:lnTo>
                  <a:pt x="3878" y="16128"/>
                </a:lnTo>
                <a:lnTo>
                  <a:pt x="3876" y="16137"/>
                </a:lnTo>
                <a:lnTo>
                  <a:pt x="3874" y="16145"/>
                </a:lnTo>
                <a:lnTo>
                  <a:pt x="3871" y="16152"/>
                </a:lnTo>
                <a:lnTo>
                  <a:pt x="3866" y="16158"/>
                </a:lnTo>
                <a:lnTo>
                  <a:pt x="3861" y="16164"/>
                </a:lnTo>
                <a:lnTo>
                  <a:pt x="3855" y="16168"/>
                </a:lnTo>
                <a:lnTo>
                  <a:pt x="3847" y="16170"/>
                </a:lnTo>
                <a:close/>
                <a:moveTo>
                  <a:pt x="4701" y="16071"/>
                </a:moveTo>
                <a:lnTo>
                  <a:pt x="4701" y="16071"/>
                </a:lnTo>
                <a:lnTo>
                  <a:pt x="4693" y="16079"/>
                </a:lnTo>
                <a:lnTo>
                  <a:pt x="4697" y="16075"/>
                </a:lnTo>
                <a:lnTo>
                  <a:pt x="4704" y="16069"/>
                </a:lnTo>
                <a:lnTo>
                  <a:pt x="4701" y="16071"/>
                </a:lnTo>
                <a:close/>
                <a:moveTo>
                  <a:pt x="13165" y="16071"/>
                </a:moveTo>
                <a:lnTo>
                  <a:pt x="13165" y="16071"/>
                </a:lnTo>
                <a:lnTo>
                  <a:pt x="13157" y="16079"/>
                </a:lnTo>
                <a:lnTo>
                  <a:pt x="13161" y="16075"/>
                </a:lnTo>
                <a:lnTo>
                  <a:pt x="13167" y="16069"/>
                </a:lnTo>
                <a:lnTo>
                  <a:pt x="13165" y="16071"/>
                </a:lnTo>
                <a:close/>
                <a:moveTo>
                  <a:pt x="3553" y="16039"/>
                </a:moveTo>
                <a:lnTo>
                  <a:pt x="3553" y="16039"/>
                </a:lnTo>
                <a:lnTo>
                  <a:pt x="3550" y="16045"/>
                </a:lnTo>
                <a:lnTo>
                  <a:pt x="3548" y="16050"/>
                </a:lnTo>
                <a:lnTo>
                  <a:pt x="3547" y="16056"/>
                </a:lnTo>
                <a:lnTo>
                  <a:pt x="3547" y="16061"/>
                </a:lnTo>
                <a:lnTo>
                  <a:pt x="3550" y="16072"/>
                </a:lnTo>
                <a:lnTo>
                  <a:pt x="3553" y="16082"/>
                </a:lnTo>
                <a:lnTo>
                  <a:pt x="3558" y="16092"/>
                </a:lnTo>
                <a:lnTo>
                  <a:pt x="3564" y="16102"/>
                </a:lnTo>
                <a:lnTo>
                  <a:pt x="3570" y="16111"/>
                </a:lnTo>
                <a:lnTo>
                  <a:pt x="3578" y="16120"/>
                </a:lnTo>
                <a:lnTo>
                  <a:pt x="3583" y="16128"/>
                </a:lnTo>
                <a:lnTo>
                  <a:pt x="3587" y="16135"/>
                </a:lnTo>
                <a:lnTo>
                  <a:pt x="3588" y="16139"/>
                </a:lnTo>
                <a:lnTo>
                  <a:pt x="3589" y="16143"/>
                </a:lnTo>
                <a:lnTo>
                  <a:pt x="3589" y="16146"/>
                </a:lnTo>
                <a:lnTo>
                  <a:pt x="3589" y="16149"/>
                </a:lnTo>
                <a:lnTo>
                  <a:pt x="3588" y="16152"/>
                </a:lnTo>
                <a:lnTo>
                  <a:pt x="3586" y="16155"/>
                </a:lnTo>
                <a:lnTo>
                  <a:pt x="3583" y="16158"/>
                </a:lnTo>
                <a:lnTo>
                  <a:pt x="3579" y="16161"/>
                </a:lnTo>
                <a:lnTo>
                  <a:pt x="3575" y="16164"/>
                </a:lnTo>
                <a:lnTo>
                  <a:pt x="3568" y="16166"/>
                </a:lnTo>
                <a:lnTo>
                  <a:pt x="3561" y="16168"/>
                </a:lnTo>
                <a:lnTo>
                  <a:pt x="3553" y="16170"/>
                </a:lnTo>
                <a:lnTo>
                  <a:pt x="3546" y="16159"/>
                </a:lnTo>
                <a:lnTo>
                  <a:pt x="3537" y="16142"/>
                </a:lnTo>
                <a:lnTo>
                  <a:pt x="3532" y="16132"/>
                </a:lnTo>
                <a:lnTo>
                  <a:pt x="3526" y="16121"/>
                </a:lnTo>
                <a:lnTo>
                  <a:pt x="3522" y="16110"/>
                </a:lnTo>
                <a:lnTo>
                  <a:pt x="3518" y="16099"/>
                </a:lnTo>
                <a:lnTo>
                  <a:pt x="3515" y="16088"/>
                </a:lnTo>
                <a:lnTo>
                  <a:pt x="3514" y="16078"/>
                </a:lnTo>
                <a:lnTo>
                  <a:pt x="3514" y="16072"/>
                </a:lnTo>
                <a:lnTo>
                  <a:pt x="3514" y="16067"/>
                </a:lnTo>
                <a:lnTo>
                  <a:pt x="3515" y="16063"/>
                </a:lnTo>
                <a:lnTo>
                  <a:pt x="3517" y="16059"/>
                </a:lnTo>
                <a:lnTo>
                  <a:pt x="3518" y="16055"/>
                </a:lnTo>
                <a:lnTo>
                  <a:pt x="3521" y="16051"/>
                </a:lnTo>
                <a:lnTo>
                  <a:pt x="3524" y="16048"/>
                </a:lnTo>
                <a:lnTo>
                  <a:pt x="3529" y="16045"/>
                </a:lnTo>
                <a:lnTo>
                  <a:pt x="3533" y="16043"/>
                </a:lnTo>
                <a:lnTo>
                  <a:pt x="3539" y="16041"/>
                </a:lnTo>
                <a:lnTo>
                  <a:pt x="3545" y="16040"/>
                </a:lnTo>
                <a:lnTo>
                  <a:pt x="3553" y="16039"/>
                </a:lnTo>
                <a:lnTo>
                  <a:pt x="3556" y="16032"/>
                </a:lnTo>
                <a:lnTo>
                  <a:pt x="3560" y="16025"/>
                </a:lnTo>
                <a:lnTo>
                  <a:pt x="3563" y="16022"/>
                </a:lnTo>
                <a:lnTo>
                  <a:pt x="3566" y="16019"/>
                </a:lnTo>
                <a:lnTo>
                  <a:pt x="3569" y="16019"/>
                </a:lnTo>
                <a:lnTo>
                  <a:pt x="3572" y="16019"/>
                </a:lnTo>
                <a:lnTo>
                  <a:pt x="3574" y="16020"/>
                </a:lnTo>
                <a:lnTo>
                  <a:pt x="3575" y="16022"/>
                </a:lnTo>
                <a:lnTo>
                  <a:pt x="3576" y="16025"/>
                </a:lnTo>
                <a:lnTo>
                  <a:pt x="3575" y="16028"/>
                </a:lnTo>
                <a:lnTo>
                  <a:pt x="3574" y="16031"/>
                </a:lnTo>
                <a:lnTo>
                  <a:pt x="3572" y="16034"/>
                </a:lnTo>
                <a:lnTo>
                  <a:pt x="3568" y="16036"/>
                </a:lnTo>
                <a:lnTo>
                  <a:pt x="3564" y="16038"/>
                </a:lnTo>
                <a:lnTo>
                  <a:pt x="3559" y="16039"/>
                </a:lnTo>
                <a:lnTo>
                  <a:pt x="3553" y="16039"/>
                </a:lnTo>
                <a:close/>
                <a:moveTo>
                  <a:pt x="4110" y="16039"/>
                </a:moveTo>
                <a:lnTo>
                  <a:pt x="4110" y="16039"/>
                </a:lnTo>
                <a:lnTo>
                  <a:pt x="4102" y="16046"/>
                </a:lnTo>
                <a:lnTo>
                  <a:pt x="4107" y="16042"/>
                </a:lnTo>
                <a:lnTo>
                  <a:pt x="4113" y="16037"/>
                </a:lnTo>
                <a:lnTo>
                  <a:pt x="4110" y="16039"/>
                </a:lnTo>
                <a:close/>
                <a:moveTo>
                  <a:pt x="12344" y="16039"/>
                </a:moveTo>
                <a:lnTo>
                  <a:pt x="12344" y="16039"/>
                </a:lnTo>
                <a:lnTo>
                  <a:pt x="12337" y="16046"/>
                </a:lnTo>
                <a:lnTo>
                  <a:pt x="12341" y="16042"/>
                </a:lnTo>
                <a:lnTo>
                  <a:pt x="12347" y="16037"/>
                </a:lnTo>
                <a:lnTo>
                  <a:pt x="12344" y="16039"/>
                </a:lnTo>
                <a:close/>
                <a:moveTo>
                  <a:pt x="1387" y="16006"/>
                </a:moveTo>
                <a:lnTo>
                  <a:pt x="1387" y="16006"/>
                </a:lnTo>
                <a:lnTo>
                  <a:pt x="1380" y="16014"/>
                </a:lnTo>
                <a:lnTo>
                  <a:pt x="1384" y="16010"/>
                </a:lnTo>
                <a:lnTo>
                  <a:pt x="1390" y="16003"/>
                </a:lnTo>
                <a:lnTo>
                  <a:pt x="1387" y="16006"/>
                </a:lnTo>
                <a:close/>
                <a:moveTo>
                  <a:pt x="6209" y="16039"/>
                </a:moveTo>
                <a:lnTo>
                  <a:pt x="6209" y="16039"/>
                </a:lnTo>
                <a:lnTo>
                  <a:pt x="6218" y="16043"/>
                </a:lnTo>
                <a:lnTo>
                  <a:pt x="6223" y="16046"/>
                </a:lnTo>
                <a:lnTo>
                  <a:pt x="6227" y="16050"/>
                </a:lnTo>
                <a:lnTo>
                  <a:pt x="6229" y="16054"/>
                </a:lnTo>
                <a:lnTo>
                  <a:pt x="6230" y="16056"/>
                </a:lnTo>
                <a:lnTo>
                  <a:pt x="6229" y="16059"/>
                </a:lnTo>
                <a:lnTo>
                  <a:pt x="6228" y="16060"/>
                </a:lnTo>
                <a:lnTo>
                  <a:pt x="6226" y="16062"/>
                </a:lnTo>
                <a:lnTo>
                  <a:pt x="6224" y="16062"/>
                </a:lnTo>
                <a:lnTo>
                  <a:pt x="6221" y="16062"/>
                </a:lnTo>
                <a:lnTo>
                  <a:pt x="6218" y="16061"/>
                </a:lnTo>
                <a:lnTo>
                  <a:pt x="6215" y="16059"/>
                </a:lnTo>
                <a:lnTo>
                  <a:pt x="6212" y="16056"/>
                </a:lnTo>
                <a:lnTo>
                  <a:pt x="6210" y="16051"/>
                </a:lnTo>
                <a:lnTo>
                  <a:pt x="6209" y="16046"/>
                </a:lnTo>
                <a:lnTo>
                  <a:pt x="6209" y="16039"/>
                </a:lnTo>
                <a:lnTo>
                  <a:pt x="6201" y="16038"/>
                </a:lnTo>
                <a:lnTo>
                  <a:pt x="6194" y="16037"/>
                </a:lnTo>
                <a:lnTo>
                  <a:pt x="6187" y="16035"/>
                </a:lnTo>
                <a:lnTo>
                  <a:pt x="6183" y="16032"/>
                </a:lnTo>
                <a:lnTo>
                  <a:pt x="6179" y="16028"/>
                </a:lnTo>
                <a:lnTo>
                  <a:pt x="6176" y="16025"/>
                </a:lnTo>
                <a:lnTo>
                  <a:pt x="6174" y="16021"/>
                </a:lnTo>
                <a:lnTo>
                  <a:pt x="6173" y="16017"/>
                </a:lnTo>
                <a:lnTo>
                  <a:pt x="6173" y="16013"/>
                </a:lnTo>
                <a:lnTo>
                  <a:pt x="6173" y="16008"/>
                </a:lnTo>
                <a:lnTo>
                  <a:pt x="6174" y="16004"/>
                </a:lnTo>
                <a:lnTo>
                  <a:pt x="6175" y="16000"/>
                </a:lnTo>
                <a:lnTo>
                  <a:pt x="6179" y="15993"/>
                </a:lnTo>
                <a:lnTo>
                  <a:pt x="6184" y="15985"/>
                </a:lnTo>
                <a:lnTo>
                  <a:pt x="6190" y="15980"/>
                </a:lnTo>
                <a:lnTo>
                  <a:pt x="6198" y="15977"/>
                </a:lnTo>
                <a:lnTo>
                  <a:pt x="6201" y="15977"/>
                </a:lnTo>
                <a:lnTo>
                  <a:pt x="6204" y="15977"/>
                </a:lnTo>
                <a:lnTo>
                  <a:pt x="6206" y="15978"/>
                </a:lnTo>
                <a:lnTo>
                  <a:pt x="6209" y="15980"/>
                </a:lnTo>
                <a:lnTo>
                  <a:pt x="6211" y="15983"/>
                </a:lnTo>
                <a:lnTo>
                  <a:pt x="6212" y="15988"/>
                </a:lnTo>
                <a:lnTo>
                  <a:pt x="6213" y="15993"/>
                </a:lnTo>
                <a:lnTo>
                  <a:pt x="6215" y="16000"/>
                </a:lnTo>
                <a:lnTo>
                  <a:pt x="6215" y="16007"/>
                </a:lnTo>
                <a:lnTo>
                  <a:pt x="6213" y="16017"/>
                </a:lnTo>
                <a:lnTo>
                  <a:pt x="6212" y="16027"/>
                </a:lnTo>
                <a:lnTo>
                  <a:pt x="6209" y="16039"/>
                </a:lnTo>
                <a:close/>
                <a:moveTo>
                  <a:pt x="6407" y="16137"/>
                </a:moveTo>
                <a:lnTo>
                  <a:pt x="6407" y="16137"/>
                </a:lnTo>
                <a:lnTo>
                  <a:pt x="6402" y="16132"/>
                </a:lnTo>
                <a:lnTo>
                  <a:pt x="6398" y="16125"/>
                </a:lnTo>
                <a:lnTo>
                  <a:pt x="6393" y="16115"/>
                </a:lnTo>
                <a:lnTo>
                  <a:pt x="6388" y="16105"/>
                </a:lnTo>
                <a:lnTo>
                  <a:pt x="6382" y="16092"/>
                </a:lnTo>
                <a:lnTo>
                  <a:pt x="6378" y="16079"/>
                </a:lnTo>
                <a:lnTo>
                  <a:pt x="6374" y="16065"/>
                </a:lnTo>
                <a:lnTo>
                  <a:pt x="6371" y="16051"/>
                </a:lnTo>
                <a:lnTo>
                  <a:pt x="6369" y="16037"/>
                </a:lnTo>
                <a:lnTo>
                  <a:pt x="6368" y="16024"/>
                </a:lnTo>
                <a:lnTo>
                  <a:pt x="6369" y="16012"/>
                </a:lnTo>
                <a:lnTo>
                  <a:pt x="6371" y="16000"/>
                </a:lnTo>
                <a:lnTo>
                  <a:pt x="6374" y="15995"/>
                </a:lnTo>
                <a:lnTo>
                  <a:pt x="6376" y="15990"/>
                </a:lnTo>
                <a:lnTo>
                  <a:pt x="6379" y="15985"/>
                </a:lnTo>
                <a:lnTo>
                  <a:pt x="6383" y="15982"/>
                </a:lnTo>
                <a:lnTo>
                  <a:pt x="6389" y="15979"/>
                </a:lnTo>
                <a:lnTo>
                  <a:pt x="6394" y="15977"/>
                </a:lnTo>
                <a:lnTo>
                  <a:pt x="6399" y="15975"/>
                </a:lnTo>
                <a:lnTo>
                  <a:pt x="6407" y="15974"/>
                </a:lnTo>
                <a:lnTo>
                  <a:pt x="6403" y="15981"/>
                </a:lnTo>
                <a:lnTo>
                  <a:pt x="6400" y="15989"/>
                </a:lnTo>
                <a:lnTo>
                  <a:pt x="6399" y="15996"/>
                </a:lnTo>
                <a:lnTo>
                  <a:pt x="6398" y="16003"/>
                </a:lnTo>
                <a:lnTo>
                  <a:pt x="6398" y="16010"/>
                </a:lnTo>
                <a:lnTo>
                  <a:pt x="6399" y="16017"/>
                </a:lnTo>
                <a:lnTo>
                  <a:pt x="6400" y="16023"/>
                </a:lnTo>
                <a:lnTo>
                  <a:pt x="6402" y="16029"/>
                </a:lnTo>
                <a:lnTo>
                  <a:pt x="6407" y="16042"/>
                </a:lnTo>
                <a:lnTo>
                  <a:pt x="6413" y="16054"/>
                </a:lnTo>
                <a:lnTo>
                  <a:pt x="6420" y="16065"/>
                </a:lnTo>
                <a:lnTo>
                  <a:pt x="6426" y="16076"/>
                </a:lnTo>
                <a:lnTo>
                  <a:pt x="6433" y="16085"/>
                </a:lnTo>
                <a:lnTo>
                  <a:pt x="6437" y="16094"/>
                </a:lnTo>
                <a:lnTo>
                  <a:pt x="6439" y="16099"/>
                </a:lnTo>
                <a:lnTo>
                  <a:pt x="6440" y="16104"/>
                </a:lnTo>
                <a:lnTo>
                  <a:pt x="6441" y="16107"/>
                </a:lnTo>
                <a:lnTo>
                  <a:pt x="6441" y="16111"/>
                </a:lnTo>
                <a:lnTo>
                  <a:pt x="6440" y="16115"/>
                </a:lnTo>
                <a:lnTo>
                  <a:pt x="6438" y="16119"/>
                </a:lnTo>
                <a:lnTo>
                  <a:pt x="6436" y="16123"/>
                </a:lnTo>
                <a:lnTo>
                  <a:pt x="6433" y="16126"/>
                </a:lnTo>
                <a:lnTo>
                  <a:pt x="6428" y="16129"/>
                </a:lnTo>
                <a:lnTo>
                  <a:pt x="6422" y="16132"/>
                </a:lnTo>
                <a:lnTo>
                  <a:pt x="6415" y="16134"/>
                </a:lnTo>
                <a:lnTo>
                  <a:pt x="6407" y="16137"/>
                </a:lnTo>
                <a:close/>
                <a:moveTo>
                  <a:pt x="12541" y="16006"/>
                </a:moveTo>
                <a:lnTo>
                  <a:pt x="12541" y="16006"/>
                </a:lnTo>
                <a:lnTo>
                  <a:pt x="12534" y="16026"/>
                </a:lnTo>
                <a:lnTo>
                  <a:pt x="12529" y="16038"/>
                </a:lnTo>
                <a:lnTo>
                  <a:pt x="12526" y="16041"/>
                </a:lnTo>
                <a:lnTo>
                  <a:pt x="12523" y="16043"/>
                </a:lnTo>
                <a:lnTo>
                  <a:pt x="12521" y="16043"/>
                </a:lnTo>
                <a:lnTo>
                  <a:pt x="12519" y="16043"/>
                </a:lnTo>
                <a:lnTo>
                  <a:pt x="12516" y="16038"/>
                </a:lnTo>
                <a:lnTo>
                  <a:pt x="12514" y="16029"/>
                </a:lnTo>
                <a:lnTo>
                  <a:pt x="12513" y="16018"/>
                </a:lnTo>
                <a:lnTo>
                  <a:pt x="12513" y="16006"/>
                </a:lnTo>
                <a:lnTo>
                  <a:pt x="12513" y="15994"/>
                </a:lnTo>
                <a:lnTo>
                  <a:pt x="12514" y="15983"/>
                </a:lnTo>
                <a:lnTo>
                  <a:pt x="12516" y="15975"/>
                </a:lnTo>
                <a:lnTo>
                  <a:pt x="12519" y="15970"/>
                </a:lnTo>
                <a:lnTo>
                  <a:pt x="12521" y="15969"/>
                </a:lnTo>
                <a:lnTo>
                  <a:pt x="12523" y="15970"/>
                </a:lnTo>
                <a:lnTo>
                  <a:pt x="12526" y="15971"/>
                </a:lnTo>
                <a:lnTo>
                  <a:pt x="12529" y="15974"/>
                </a:lnTo>
                <a:lnTo>
                  <a:pt x="12534" y="15986"/>
                </a:lnTo>
                <a:lnTo>
                  <a:pt x="12541" y="16006"/>
                </a:lnTo>
                <a:close/>
                <a:moveTo>
                  <a:pt x="1584" y="15974"/>
                </a:moveTo>
                <a:lnTo>
                  <a:pt x="1584" y="15974"/>
                </a:lnTo>
                <a:lnTo>
                  <a:pt x="1577" y="15980"/>
                </a:lnTo>
                <a:lnTo>
                  <a:pt x="1581" y="15976"/>
                </a:lnTo>
                <a:lnTo>
                  <a:pt x="1586" y="15971"/>
                </a:lnTo>
                <a:lnTo>
                  <a:pt x="1584" y="15974"/>
                </a:lnTo>
                <a:close/>
                <a:moveTo>
                  <a:pt x="2502" y="15974"/>
                </a:moveTo>
                <a:lnTo>
                  <a:pt x="2502" y="15974"/>
                </a:lnTo>
                <a:lnTo>
                  <a:pt x="2496" y="15994"/>
                </a:lnTo>
                <a:lnTo>
                  <a:pt x="2490" y="16005"/>
                </a:lnTo>
                <a:lnTo>
                  <a:pt x="2488" y="16008"/>
                </a:lnTo>
                <a:lnTo>
                  <a:pt x="2486" y="16011"/>
                </a:lnTo>
                <a:lnTo>
                  <a:pt x="2484" y="16011"/>
                </a:lnTo>
                <a:lnTo>
                  <a:pt x="2481" y="16010"/>
                </a:lnTo>
                <a:lnTo>
                  <a:pt x="2478" y="16004"/>
                </a:lnTo>
                <a:lnTo>
                  <a:pt x="2476" y="15996"/>
                </a:lnTo>
                <a:lnTo>
                  <a:pt x="2474" y="15985"/>
                </a:lnTo>
                <a:lnTo>
                  <a:pt x="2474" y="15974"/>
                </a:lnTo>
                <a:lnTo>
                  <a:pt x="2474" y="15961"/>
                </a:lnTo>
                <a:lnTo>
                  <a:pt x="2476" y="15951"/>
                </a:lnTo>
                <a:lnTo>
                  <a:pt x="2478" y="15942"/>
                </a:lnTo>
                <a:lnTo>
                  <a:pt x="2481" y="15937"/>
                </a:lnTo>
                <a:lnTo>
                  <a:pt x="2484" y="15936"/>
                </a:lnTo>
                <a:lnTo>
                  <a:pt x="2486" y="15936"/>
                </a:lnTo>
                <a:lnTo>
                  <a:pt x="2488" y="15938"/>
                </a:lnTo>
                <a:lnTo>
                  <a:pt x="2490" y="15941"/>
                </a:lnTo>
                <a:lnTo>
                  <a:pt x="2496" y="15954"/>
                </a:lnTo>
                <a:lnTo>
                  <a:pt x="2502" y="15974"/>
                </a:lnTo>
                <a:close/>
                <a:moveTo>
                  <a:pt x="3290" y="16006"/>
                </a:moveTo>
                <a:lnTo>
                  <a:pt x="3290" y="16006"/>
                </a:lnTo>
                <a:lnTo>
                  <a:pt x="3286" y="16014"/>
                </a:lnTo>
                <a:lnTo>
                  <a:pt x="3282" y="16020"/>
                </a:lnTo>
                <a:lnTo>
                  <a:pt x="3279" y="16023"/>
                </a:lnTo>
                <a:lnTo>
                  <a:pt x="3276" y="16026"/>
                </a:lnTo>
                <a:lnTo>
                  <a:pt x="3273" y="16026"/>
                </a:lnTo>
                <a:lnTo>
                  <a:pt x="3270" y="16026"/>
                </a:lnTo>
                <a:lnTo>
                  <a:pt x="3268" y="16025"/>
                </a:lnTo>
                <a:lnTo>
                  <a:pt x="3267" y="16023"/>
                </a:lnTo>
                <a:lnTo>
                  <a:pt x="3267" y="16020"/>
                </a:lnTo>
                <a:lnTo>
                  <a:pt x="3267" y="16017"/>
                </a:lnTo>
                <a:lnTo>
                  <a:pt x="3268" y="16015"/>
                </a:lnTo>
                <a:lnTo>
                  <a:pt x="3270" y="16012"/>
                </a:lnTo>
                <a:lnTo>
                  <a:pt x="3274" y="16010"/>
                </a:lnTo>
                <a:lnTo>
                  <a:pt x="3278" y="16007"/>
                </a:lnTo>
                <a:lnTo>
                  <a:pt x="3283" y="16006"/>
                </a:lnTo>
                <a:lnTo>
                  <a:pt x="3290" y="16006"/>
                </a:lnTo>
                <a:lnTo>
                  <a:pt x="3290" y="15990"/>
                </a:lnTo>
                <a:lnTo>
                  <a:pt x="3290" y="15974"/>
                </a:lnTo>
                <a:lnTo>
                  <a:pt x="3290" y="15957"/>
                </a:lnTo>
                <a:lnTo>
                  <a:pt x="3290" y="15940"/>
                </a:lnTo>
                <a:lnTo>
                  <a:pt x="3306" y="15940"/>
                </a:lnTo>
                <a:lnTo>
                  <a:pt x="3323" y="15940"/>
                </a:lnTo>
                <a:lnTo>
                  <a:pt x="3339" y="15940"/>
                </a:lnTo>
                <a:lnTo>
                  <a:pt x="3355" y="15940"/>
                </a:lnTo>
                <a:lnTo>
                  <a:pt x="3358" y="15951"/>
                </a:lnTo>
                <a:lnTo>
                  <a:pt x="3358" y="15959"/>
                </a:lnTo>
                <a:lnTo>
                  <a:pt x="3358" y="15968"/>
                </a:lnTo>
                <a:lnTo>
                  <a:pt x="3355" y="15974"/>
                </a:lnTo>
                <a:lnTo>
                  <a:pt x="3353" y="15980"/>
                </a:lnTo>
                <a:lnTo>
                  <a:pt x="3350" y="15985"/>
                </a:lnTo>
                <a:lnTo>
                  <a:pt x="3347" y="15990"/>
                </a:lnTo>
                <a:lnTo>
                  <a:pt x="3342" y="15993"/>
                </a:lnTo>
                <a:lnTo>
                  <a:pt x="3337" y="15996"/>
                </a:lnTo>
                <a:lnTo>
                  <a:pt x="3331" y="15999"/>
                </a:lnTo>
                <a:lnTo>
                  <a:pt x="3325" y="16001"/>
                </a:lnTo>
                <a:lnTo>
                  <a:pt x="3319" y="16002"/>
                </a:lnTo>
                <a:lnTo>
                  <a:pt x="3305" y="16004"/>
                </a:lnTo>
                <a:lnTo>
                  <a:pt x="3290" y="16006"/>
                </a:lnTo>
                <a:close/>
                <a:moveTo>
                  <a:pt x="3946" y="15974"/>
                </a:moveTo>
                <a:lnTo>
                  <a:pt x="3946" y="15974"/>
                </a:lnTo>
                <a:lnTo>
                  <a:pt x="3939" y="15994"/>
                </a:lnTo>
                <a:lnTo>
                  <a:pt x="3934" y="16005"/>
                </a:lnTo>
                <a:lnTo>
                  <a:pt x="3931" y="16008"/>
                </a:lnTo>
                <a:lnTo>
                  <a:pt x="3928" y="16011"/>
                </a:lnTo>
                <a:lnTo>
                  <a:pt x="3926" y="16011"/>
                </a:lnTo>
                <a:lnTo>
                  <a:pt x="3924" y="16010"/>
                </a:lnTo>
                <a:lnTo>
                  <a:pt x="3921" y="16004"/>
                </a:lnTo>
                <a:lnTo>
                  <a:pt x="3919" y="15996"/>
                </a:lnTo>
                <a:lnTo>
                  <a:pt x="3918" y="15985"/>
                </a:lnTo>
                <a:lnTo>
                  <a:pt x="3918" y="15974"/>
                </a:lnTo>
                <a:lnTo>
                  <a:pt x="3918" y="15961"/>
                </a:lnTo>
                <a:lnTo>
                  <a:pt x="3919" y="15951"/>
                </a:lnTo>
                <a:lnTo>
                  <a:pt x="3921" y="15942"/>
                </a:lnTo>
                <a:lnTo>
                  <a:pt x="3924" y="15937"/>
                </a:lnTo>
                <a:lnTo>
                  <a:pt x="3926" y="15936"/>
                </a:lnTo>
                <a:lnTo>
                  <a:pt x="3928" y="15936"/>
                </a:lnTo>
                <a:lnTo>
                  <a:pt x="3931" y="15938"/>
                </a:lnTo>
                <a:lnTo>
                  <a:pt x="3934" y="15941"/>
                </a:lnTo>
                <a:lnTo>
                  <a:pt x="3939" y="15954"/>
                </a:lnTo>
                <a:lnTo>
                  <a:pt x="3946" y="15974"/>
                </a:lnTo>
                <a:close/>
                <a:moveTo>
                  <a:pt x="6570" y="16137"/>
                </a:moveTo>
                <a:lnTo>
                  <a:pt x="6570" y="16137"/>
                </a:lnTo>
                <a:lnTo>
                  <a:pt x="6579" y="16139"/>
                </a:lnTo>
                <a:lnTo>
                  <a:pt x="6586" y="16140"/>
                </a:lnTo>
                <a:lnTo>
                  <a:pt x="6592" y="16142"/>
                </a:lnTo>
                <a:lnTo>
                  <a:pt x="6597" y="16145"/>
                </a:lnTo>
                <a:lnTo>
                  <a:pt x="6602" y="16148"/>
                </a:lnTo>
                <a:lnTo>
                  <a:pt x="6604" y="16151"/>
                </a:lnTo>
                <a:lnTo>
                  <a:pt x="6606" y="16155"/>
                </a:lnTo>
                <a:lnTo>
                  <a:pt x="6607" y="16159"/>
                </a:lnTo>
                <a:lnTo>
                  <a:pt x="6608" y="16164"/>
                </a:lnTo>
                <a:lnTo>
                  <a:pt x="6608" y="16168"/>
                </a:lnTo>
                <a:lnTo>
                  <a:pt x="6607" y="16172"/>
                </a:lnTo>
                <a:lnTo>
                  <a:pt x="6605" y="16176"/>
                </a:lnTo>
                <a:lnTo>
                  <a:pt x="6601" y="16185"/>
                </a:lnTo>
                <a:lnTo>
                  <a:pt x="6595" y="16191"/>
                </a:lnTo>
                <a:lnTo>
                  <a:pt x="6589" y="16196"/>
                </a:lnTo>
                <a:lnTo>
                  <a:pt x="6583" y="16199"/>
                </a:lnTo>
                <a:lnTo>
                  <a:pt x="6580" y="16199"/>
                </a:lnTo>
                <a:lnTo>
                  <a:pt x="6577" y="16199"/>
                </a:lnTo>
                <a:lnTo>
                  <a:pt x="6573" y="16198"/>
                </a:lnTo>
                <a:lnTo>
                  <a:pt x="6571" y="16196"/>
                </a:lnTo>
                <a:lnTo>
                  <a:pt x="6569" y="16193"/>
                </a:lnTo>
                <a:lnTo>
                  <a:pt x="6567" y="16189"/>
                </a:lnTo>
                <a:lnTo>
                  <a:pt x="6566" y="16184"/>
                </a:lnTo>
                <a:lnTo>
                  <a:pt x="6565" y="16176"/>
                </a:lnTo>
                <a:lnTo>
                  <a:pt x="6565" y="16169"/>
                </a:lnTo>
                <a:lnTo>
                  <a:pt x="6566" y="16159"/>
                </a:lnTo>
                <a:lnTo>
                  <a:pt x="6568" y="16149"/>
                </a:lnTo>
                <a:lnTo>
                  <a:pt x="6570" y="16137"/>
                </a:lnTo>
                <a:lnTo>
                  <a:pt x="6561" y="16141"/>
                </a:lnTo>
                <a:lnTo>
                  <a:pt x="6553" y="16145"/>
                </a:lnTo>
                <a:lnTo>
                  <a:pt x="6546" y="16150"/>
                </a:lnTo>
                <a:lnTo>
                  <a:pt x="6540" y="16156"/>
                </a:lnTo>
                <a:lnTo>
                  <a:pt x="6532" y="16162"/>
                </a:lnTo>
                <a:lnTo>
                  <a:pt x="6525" y="16166"/>
                </a:lnTo>
                <a:lnTo>
                  <a:pt x="6521" y="16168"/>
                </a:lnTo>
                <a:lnTo>
                  <a:pt x="6516" y="16169"/>
                </a:lnTo>
                <a:lnTo>
                  <a:pt x="6510" y="16170"/>
                </a:lnTo>
                <a:lnTo>
                  <a:pt x="6505" y="16170"/>
                </a:lnTo>
                <a:lnTo>
                  <a:pt x="6500" y="16154"/>
                </a:lnTo>
                <a:lnTo>
                  <a:pt x="6496" y="16136"/>
                </a:lnTo>
                <a:lnTo>
                  <a:pt x="6492" y="16116"/>
                </a:lnTo>
                <a:lnTo>
                  <a:pt x="6487" y="16096"/>
                </a:lnTo>
                <a:lnTo>
                  <a:pt x="6484" y="16075"/>
                </a:lnTo>
                <a:lnTo>
                  <a:pt x="6482" y="16054"/>
                </a:lnTo>
                <a:lnTo>
                  <a:pt x="6481" y="16034"/>
                </a:lnTo>
                <a:lnTo>
                  <a:pt x="6482" y="16014"/>
                </a:lnTo>
                <a:lnTo>
                  <a:pt x="6483" y="16005"/>
                </a:lnTo>
                <a:lnTo>
                  <a:pt x="6484" y="15997"/>
                </a:lnTo>
                <a:lnTo>
                  <a:pt x="6486" y="15989"/>
                </a:lnTo>
                <a:lnTo>
                  <a:pt x="6488" y="15982"/>
                </a:lnTo>
                <a:lnTo>
                  <a:pt x="6492" y="15976"/>
                </a:lnTo>
                <a:lnTo>
                  <a:pt x="6496" y="15970"/>
                </a:lnTo>
                <a:lnTo>
                  <a:pt x="6500" y="15966"/>
                </a:lnTo>
                <a:lnTo>
                  <a:pt x="6504" y="15961"/>
                </a:lnTo>
                <a:lnTo>
                  <a:pt x="6510" y="15958"/>
                </a:lnTo>
                <a:lnTo>
                  <a:pt x="6516" y="15957"/>
                </a:lnTo>
                <a:lnTo>
                  <a:pt x="6523" y="15956"/>
                </a:lnTo>
                <a:lnTo>
                  <a:pt x="6531" y="15957"/>
                </a:lnTo>
                <a:lnTo>
                  <a:pt x="6540" y="15959"/>
                </a:lnTo>
                <a:lnTo>
                  <a:pt x="6549" y="15962"/>
                </a:lnTo>
                <a:lnTo>
                  <a:pt x="6559" y="15968"/>
                </a:lnTo>
                <a:lnTo>
                  <a:pt x="6570" y="15974"/>
                </a:lnTo>
                <a:lnTo>
                  <a:pt x="6564" y="15975"/>
                </a:lnTo>
                <a:lnTo>
                  <a:pt x="6558" y="15977"/>
                </a:lnTo>
                <a:lnTo>
                  <a:pt x="6552" y="15979"/>
                </a:lnTo>
                <a:lnTo>
                  <a:pt x="6547" y="15982"/>
                </a:lnTo>
                <a:lnTo>
                  <a:pt x="6544" y="15985"/>
                </a:lnTo>
                <a:lnTo>
                  <a:pt x="6540" y="15990"/>
                </a:lnTo>
                <a:lnTo>
                  <a:pt x="6538" y="15995"/>
                </a:lnTo>
                <a:lnTo>
                  <a:pt x="6536" y="16000"/>
                </a:lnTo>
                <a:lnTo>
                  <a:pt x="6532" y="16012"/>
                </a:lnTo>
                <a:lnTo>
                  <a:pt x="6531" y="16024"/>
                </a:lnTo>
                <a:lnTo>
                  <a:pt x="6532" y="16037"/>
                </a:lnTo>
                <a:lnTo>
                  <a:pt x="6535" y="16051"/>
                </a:lnTo>
                <a:lnTo>
                  <a:pt x="6538" y="16065"/>
                </a:lnTo>
                <a:lnTo>
                  <a:pt x="6542" y="16079"/>
                </a:lnTo>
                <a:lnTo>
                  <a:pt x="6546" y="16092"/>
                </a:lnTo>
                <a:lnTo>
                  <a:pt x="6551" y="16105"/>
                </a:lnTo>
                <a:lnTo>
                  <a:pt x="6557" y="16115"/>
                </a:lnTo>
                <a:lnTo>
                  <a:pt x="6562" y="16125"/>
                </a:lnTo>
                <a:lnTo>
                  <a:pt x="6566" y="16132"/>
                </a:lnTo>
                <a:lnTo>
                  <a:pt x="6570" y="16137"/>
                </a:lnTo>
                <a:close/>
                <a:moveTo>
                  <a:pt x="3585" y="15940"/>
                </a:moveTo>
                <a:lnTo>
                  <a:pt x="3585" y="15940"/>
                </a:lnTo>
                <a:lnTo>
                  <a:pt x="3579" y="15960"/>
                </a:lnTo>
                <a:lnTo>
                  <a:pt x="3573" y="15973"/>
                </a:lnTo>
                <a:lnTo>
                  <a:pt x="3570" y="15976"/>
                </a:lnTo>
                <a:lnTo>
                  <a:pt x="3567" y="15978"/>
                </a:lnTo>
                <a:lnTo>
                  <a:pt x="3565" y="15978"/>
                </a:lnTo>
                <a:lnTo>
                  <a:pt x="3564" y="15977"/>
                </a:lnTo>
                <a:lnTo>
                  <a:pt x="3561" y="15972"/>
                </a:lnTo>
                <a:lnTo>
                  <a:pt x="3558" y="15963"/>
                </a:lnTo>
                <a:lnTo>
                  <a:pt x="3557" y="15953"/>
                </a:lnTo>
                <a:lnTo>
                  <a:pt x="3557" y="15940"/>
                </a:lnTo>
                <a:lnTo>
                  <a:pt x="3557" y="15929"/>
                </a:lnTo>
                <a:lnTo>
                  <a:pt x="3558" y="15918"/>
                </a:lnTo>
                <a:lnTo>
                  <a:pt x="3561" y="15909"/>
                </a:lnTo>
                <a:lnTo>
                  <a:pt x="3564" y="15905"/>
                </a:lnTo>
                <a:lnTo>
                  <a:pt x="3565" y="15904"/>
                </a:lnTo>
                <a:lnTo>
                  <a:pt x="3567" y="15904"/>
                </a:lnTo>
                <a:lnTo>
                  <a:pt x="3570" y="15906"/>
                </a:lnTo>
                <a:lnTo>
                  <a:pt x="3573" y="15909"/>
                </a:lnTo>
                <a:lnTo>
                  <a:pt x="3579" y="15920"/>
                </a:lnTo>
                <a:lnTo>
                  <a:pt x="3585" y="15940"/>
                </a:lnTo>
                <a:close/>
                <a:moveTo>
                  <a:pt x="4634" y="15940"/>
                </a:moveTo>
                <a:lnTo>
                  <a:pt x="4634" y="15940"/>
                </a:lnTo>
                <a:lnTo>
                  <a:pt x="4628" y="15960"/>
                </a:lnTo>
                <a:lnTo>
                  <a:pt x="4623" y="15973"/>
                </a:lnTo>
                <a:lnTo>
                  <a:pt x="4620" y="15976"/>
                </a:lnTo>
                <a:lnTo>
                  <a:pt x="4618" y="15978"/>
                </a:lnTo>
                <a:lnTo>
                  <a:pt x="4616" y="15978"/>
                </a:lnTo>
                <a:lnTo>
                  <a:pt x="4613" y="15977"/>
                </a:lnTo>
                <a:lnTo>
                  <a:pt x="4610" y="15972"/>
                </a:lnTo>
                <a:lnTo>
                  <a:pt x="4608" y="15963"/>
                </a:lnTo>
                <a:lnTo>
                  <a:pt x="4607" y="15953"/>
                </a:lnTo>
                <a:lnTo>
                  <a:pt x="4606" y="15940"/>
                </a:lnTo>
                <a:lnTo>
                  <a:pt x="4607" y="15929"/>
                </a:lnTo>
                <a:lnTo>
                  <a:pt x="4608" y="15918"/>
                </a:lnTo>
                <a:lnTo>
                  <a:pt x="4610" y="15909"/>
                </a:lnTo>
                <a:lnTo>
                  <a:pt x="4613" y="15905"/>
                </a:lnTo>
                <a:lnTo>
                  <a:pt x="4616" y="15904"/>
                </a:lnTo>
                <a:lnTo>
                  <a:pt x="4618" y="15904"/>
                </a:lnTo>
                <a:lnTo>
                  <a:pt x="4620" y="15906"/>
                </a:lnTo>
                <a:lnTo>
                  <a:pt x="4623" y="15909"/>
                </a:lnTo>
                <a:lnTo>
                  <a:pt x="4628" y="15920"/>
                </a:lnTo>
                <a:lnTo>
                  <a:pt x="4634" y="15940"/>
                </a:lnTo>
                <a:close/>
                <a:moveTo>
                  <a:pt x="2109" y="15908"/>
                </a:moveTo>
                <a:lnTo>
                  <a:pt x="2109" y="15908"/>
                </a:lnTo>
                <a:lnTo>
                  <a:pt x="2102" y="15915"/>
                </a:lnTo>
                <a:lnTo>
                  <a:pt x="2106" y="15911"/>
                </a:lnTo>
                <a:lnTo>
                  <a:pt x="2112" y="15905"/>
                </a:lnTo>
                <a:lnTo>
                  <a:pt x="2109" y="15908"/>
                </a:lnTo>
                <a:close/>
                <a:moveTo>
                  <a:pt x="4701" y="15974"/>
                </a:moveTo>
                <a:lnTo>
                  <a:pt x="4701" y="15974"/>
                </a:lnTo>
                <a:lnTo>
                  <a:pt x="4696" y="15981"/>
                </a:lnTo>
                <a:lnTo>
                  <a:pt x="4693" y="15988"/>
                </a:lnTo>
                <a:lnTo>
                  <a:pt x="4690" y="15991"/>
                </a:lnTo>
                <a:lnTo>
                  <a:pt x="4687" y="15993"/>
                </a:lnTo>
                <a:lnTo>
                  <a:pt x="4684" y="15994"/>
                </a:lnTo>
                <a:lnTo>
                  <a:pt x="4682" y="15994"/>
                </a:lnTo>
                <a:lnTo>
                  <a:pt x="4680" y="15992"/>
                </a:lnTo>
                <a:lnTo>
                  <a:pt x="4678" y="15990"/>
                </a:lnTo>
                <a:lnTo>
                  <a:pt x="4677" y="15988"/>
                </a:lnTo>
                <a:lnTo>
                  <a:pt x="4677" y="15984"/>
                </a:lnTo>
                <a:lnTo>
                  <a:pt x="4678" y="15981"/>
                </a:lnTo>
                <a:lnTo>
                  <a:pt x="4681" y="15979"/>
                </a:lnTo>
                <a:lnTo>
                  <a:pt x="4684" y="15976"/>
                </a:lnTo>
                <a:lnTo>
                  <a:pt x="4688" y="15975"/>
                </a:lnTo>
                <a:lnTo>
                  <a:pt x="4694" y="15974"/>
                </a:lnTo>
                <a:lnTo>
                  <a:pt x="4701" y="15974"/>
                </a:lnTo>
                <a:lnTo>
                  <a:pt x="4692" y="15962"/>
                </a:lnTo>
                <a:lnTo>
                  <a:pt x="4684" y="15948"/>
                </a:lnTo>
                <a:lnTo>
                  <a:pt x="4681" y="15940"/>
                </a:lnTo>
                <a:lnTo>
                  <a:pt x="4677" y="15933"/>
                </a:lnTo>
                <a:lnTo>
                  <a:pt x="4674" y="15926"/>
                </a:lnTo>
                <a:lnTo>
                  <a:pt x="4673" y="15917"/>
                </a:lnTo>
                <a:lnTo>
                  <a:pt x="4672" y="15910"/>
                </a:lnTo>
                <a:lnTo>
                  <a:pt x="4672" y="15903"/>
                </a:lnTo>
                <a:lnTo>
                  <a:pt x="4673" y="15896"/>
                </a:lnTo>
                <a:lnTo>
                  <a:pt x="4675" y="15890"/>
                </a:lnTo>
                <a:lnTo>
                  <a:pt x="4680" y="15885"/>
                </a:lnTo>
                <a:lnTo>
                  <a:pt x="4685" y="15881"/>
                </a:lnTo>
                <a:lnTo>
                  <a:pt x="4692" y="15877"/>
                </a:lnTo>
                <a:lnTo>
                  <a:pt x="4701" y="15875"/>
                </a:lnTo>
                <a:lnTo>
                  <a:pt x="4709" y="15887"/>
                </a:lnTo>
                <a:lnTo>
                  <a:pt x="4717" y="15901"/>
                </a:lnTo>
                <a:lnTo>
                  <a:pt x="4720" y="15908"/>
                </a:lnTo>
                <a:lnTo>
                  <a:pt x="4724" y="15915"/>
                </a:lnTo>
                <a:lnTo>
                  <a:pt x="4727" y="15924"/>
                </a:lnTo>
                <a:lnTo>
                  <a:pt x="4728" y="15931"/>
                </a:lnTo>
                <a:lnTo>
                  <a:pt x="4729" y="15938"/>
                </a:lnTo>
                <a:lnTo>
                  <a:pt x="4729" y="15946"/>
                </a:lnTo>
                <a:lnTo>
                  <a:pt x="4728" y="15952"/>
                </a:lnTo>
                <a:lnTo>
                  <a:pt x="4726" y="15958"/>
                </a:lnTo>
                <a:lnTo>
                  <a:pt x="4721" y="15963"/>
                </a:lnTo>
                <a:lnTo>
                  <a:pt x="4716" y="15968"/>
                </a:lnTo>
                <a:lnTo>
                  <a:pt x="4709" y="15972"/>
                </a:lnTo>
                <a:lnTo>
                  <a:pt x="4701" y="15974"/>
                </a:lnTo>
                <a:close/>
                <a:moveTo>
                  <a:pt x="6144" y="15908"/>
                </a:moveTo>
                <a:lnTo>
                  <a:pt x="6144" y="15908"/>
                </a:lnTo>
                <a:lnTo>
                  <a:pt x="6137" y="15915"/>
                </a:lnTo>
                <a:lnTo>
                  <a:pt x="6141" y="15911"/>
                </a:lnTo>
                <a:lnTo>
                  <a:pt x="6146" y="15905"/>
                </a:lnTo>
                <a:lnTo>
                  <a:pt x="6144" y="15908"/>
                </a:lnTo>
                <a:close/>
                <a:moveTo>
                  <a:pt x="1551" y="15875"/>
                </a:moveTo>
                <a:lnTo>
                  <a:pt x="1551" y="15875"/>
                </a:lnTo>
                <a:lnTo>
                  <a:pt x="1544" y="15883"/>
                </a:lnTo>
                <a:lnTo>
                  <a:pt x="1549" y="15878"/>
                </a:lnTo>
                <a:lnTo>
                  <a:pt x="1554" y="15872"/>
                </a:lnTo>
                <a:lnTo>
                  <a:pt x="1551" y="15875"/>
                </a:lnTo>
                <a:close/>
                <a:moveTo>
                  <a:pt x="2797" y="15875"/>
                </a:moveTo>
                <a:lnTo>
                  <a:pt x="2797" y="15875"/>
                </a:lnTo>
                <a:lnTo>
                  <a:pt x="2791" y="15883"/>
                </a:lnTo>
                <a:lnTo>
                  <a:pt x="2795" y="15878"/>
                </a:lnTo>
                <a:lnTo>
                  <a:pt x="2800" y="15872"/>
                </a:lnTo>
                <a:lnTo>
                  <a:pt x="2797" y="15875"/>
                </a:lnTo>
                <a:close/>
                <a:moveTo>
                  <a:pt x="3224" y="15940"/>
                </a:moveTo>
                <a:lnTo>
                  <a:pt x="3224" y="15940"/>
                </a:lnTo>
                <a:lnTo>
                  <a:pt x="3221" y="15939"/>
                </a:lnTo>
                <a:lnTo>
                  <a:pt x="3219" y="15938"/>
                </a:lnTo>
                <a:lnTo>
                  <a:pt x="3217" y="15935"/>
                </a:lnTo>
                <a:lnTo>
                  <a:pt x="3215" y="15932"/>
                </a:lnTo>
                <a:lnTo>
                  <a:pt x="3212" y="15923"/>
                </a:lnTo>
                <a:lnTo>
                  <a:pt x="3210" y="15912"/>
                </a:lnTo>
                <a:lnTo>
                  <a:pt x="3209" y="15899"/>
                </a:lnTo>
                <a:lnTo>
                  <a:pt x="3209" y="15887"/>
                </a:lnTo>
                <a:lnTo>
                  <a:pt x="3210" y="15874"/>
                </a:lnTo>
                <a:lnTo>
                  <a:pt x="3211" y="15863"/>
                </a:lnTo>
                <a:lnTo>
                  <a:pt x="3214" y="15852"/>
                </a:lnTo>
                <a:lnTo>
                  <a:pt x="3217" y="15844"/>
                </a:lnTo>
                <a:lnTo>
                  <a:pt x="3219" y="15841"/>
                </a:lnTo>
                <a:lnTo>
                  <a:pt x="3221" y="15838"/>
                </a:lnTo>
                <a:lnTo>
                  <a:pt x="3224" y="15837"/>
                </a:lnTo>
                <a:lnTo>
                  <a:pt x="3226" y="15835"/>
                </a:lnTo>
                <a:lnTo>
                  <a:pt x="3229" y="15837"/>
                </a:lnTo>
                <a:lnTo>
                  <a:pt x="3233" y="15838"/>
                </a:lnTo>
                <a:lnTo>
                  <a:pt x="3237" y="15841"/>
                </a:lnTo>
                <a:lnTo>
                  <a:pt x="3240" y="15845"/>
                </a:lnTo>
                <a:lnTo>
                  <a:pt x="3244" y="15850"/>
                </a:lnTo>
                <a:lnTo>
                  <a:pt x="3248" y="15856"/>
                </a:lnTo>
                <a:lnTo>
                  <a:pt x="3253" y="15865"/>
                </a:lnTo>
                <a:lnTo>
                  <a:pt x="3257" y="15875"/>
                </a:lnTo>
                <a:lnTo>
                  <a:pt x="3258" y="15880"/>
                </a:lnTo>
                <a:lnTo>
                  <a:pt x="3259" y="15884"/>
                </a:lnTo>
                <a:lnTo>
                  <a:pt x="3259" y="15889"/>
                </a:lnTo>
                <a:lnTo>
                  <a:pt x="3258" y="15894"/>
                </a:lnTo>
                <a:lnTo>
                  <a:pt x="3256" y="15906"/>
                </a:lnTo>
                <a:lnTo>
                  <a:pt x="3252" y="15916"/>
                </a:lnTo>
                <a:lnTo>
                  <a:pt x="3245" y="15927"/>
                </a:lnTo>
                <a:lnTo>
                  <a:pt x="3239" y="15935"/>
                </a:lnTo>
                <a:lnTo>
                  <a:pt x="3235" y="15937"/>
                </a:lnTo>
                <a:lnTo>
                  <a:pt x="3232" y="15939"/>
                </a:lnTo>
                <a:lnTo>
                  <a:pt x="3227" y="15940"/>
                </a:lnTo>
                <a:lnTo>
                  <a:pt x="3224" y="15940"/>
                </a:lnTo>
                <a:close/>
                <a:moveTo>
                  <a:pt x="3519" y="15940"/>
                </a:moveTo>
                <a:lnTo>
                  <a:pt x="3519" y="15940"/>
                </a:lnTo>
                <a:lnTo>
                  <a:pt x="3511" y="15945"/>
                </a:lnTo>
                <a:lnTo>
                  <a:pt x="3502" y="15947"/>
                </a:lnTo>
                <a:lnTo>
                  <a:pt x="3495" y="15949"/>
                </a:lnTo>
                <a:lnTo>
                  <a:pt x="3488" y="15949"/>
                </a:lnTo>
                <a:lnTo>
                  <a:pt x="3481" y="15948"/>
                </a:lnTo>
                <a:lnTo>
                  <a:pt x="3476" y="15946"/>
                </a:lnTo>
                <a:lnTo>
                  <a:pt x="3471" y="15942"/>
                </a:lnTo>
                <a:lnTo>
                  <a:pt x="3466" y="15939"/>
                </a:lnTo>
                <a:lnTo>
                  <a:pt x="3461" y="15934"/>
                </a:lnTo>
                <a:lnTo>
                  <a:pt x="3458" y="15930"/>
                </a:lnTo>
                <a:lnTo>
                  <a:pt x="3455" y="15924"/>
                </a:lnTo>
                <a:lnTo>
                  <a:pt x="3452" y="15918"/>
                </a:lnTo>
                <a:lnTo>
                  <a:pt x="3450" y="15912"/>
                </a:lnTo>
                <a:lnTo>
                  <a:pt x="3449" y="15905"/>
                </a:lnTo>
                <a:lnTo>
                  <a:pt x="3448" y="15898"/>
                </a:lnTo>
                <a:lnTo>
                  <a:pt x="3448" y="15891"/>
                </a:lnTo>
                <a:lnTo>
                  <a:pt x="3448" y="15885"/>
                </a:lnTo>
                <a:lnTo>
                  <a:pt x="3449" y="15877"/>
                </a:lnTo>
                <a:lnTo>
                  <a:pt x="3450" y="15871"/>
                </a:lnTo>
                <a:lnTo>
                  <a:pt x="3452" y="15865"/>
                </a:lnTo>
                <a:lnTo>
                  <a:pt x="3455" y="15859"/>
                </a:lnTo>
                <a:lnTo>
                  <a:pt x="3458" y="15853"/>
                </a:lnTo>
                <a:lnTo>
                  <a:pt x="3461" y="15848"/>
                </a:lnTo>
                <a:lnTo>
                  <a:pt x="3466" y="15844"/>
                </a:lnTo>
                <a:lnTo>
                  <a:pt x="3471" y="15841"/>
                </a:lnTo>
                <a:lnTo>
                  <a:pt x="3476" y="15838"/>
                </a:lnTo>
                <a:lnTo>
                  <a:pt x="3481" y="15835"/>
                </a:lnTo>
                <a:lnTo>
                  <a:pt x="3488" y="15834"/>
                </a:lnTo>
                <a:lnTo>
                  <a:pt x="3495" y="15834"/>
                </a:lnTo>
                <a:lnTo>
                  <a:pt x="3502" y="15837"/>
                </a:lnTo>
                <a:lnTo>
                  <a:pt x="3511" y="15839"/>
                </a:lnTo>
                <a:lnTo>
                  <a:pt x="3519" y="15843"/>
                </a:lnTo>
                <a:lnTo>
                  <a:pt x="3519" y="15867"/>
                </a:lnTo>
                <a:lnTo>
                  <a:pt x="3519" y="15891"/>
                </a:lnTo>
                <a:lnTo>
                  <a:pt x="3519" y="15916"/>
                </a:lnTo>
                <a:lnTo>
                  <a:pt x="3519" y="15940"/>
                </a:lnTo>
                <a:close/>
                <a:moveTo>
                  <a:pt x="4634" y="15875"/>
                </a:moveTo>
                <a:lnTo>
                  <a:pt x="4634" y="15875"/>
                </a:lnTo>
                <a:lnTo>
                  <a:pt x="4628" y="15883"/>
                </a:lnTo>
                <a:lnTo>
                  <a:pt x="4632" y="15878"/>
                </a:lnTo>
                <a:lnTo>
                  <a:pt x="4638" y="15872"/>
                </a:lnTo>
                <a:lnTo>
                  <a:pt x="4634" y="15875"/>
                </a:lnTo>
                <a:close/>
                <a:moveTo>
                  <a:pt x="4898" y="15940"/>
                </a:moveTo>
                <a:lnTo>
                  <a:pt x="4898" y="15940"/>
                </a:lnTo>
                <a:lnTo>
                  <a:pt x="4906" y="15939"/>
                </a:lnTo>
                <a:lnTo>
                  <a:pt x="4913" y="15940"/>
                </a:lnTo>
                <a:lnTo>
                  <a:pt x="4920" y="15943"/>
                </a:lnTo>
                <a:lnTo>
                  <a:pt x="4924" y="15948"/>
                </a:lnTo>
                <a:lnTo>
                  <a:pt x="4926" y="15953"/>
                </a:lnTo>
                <a:lnTo>
                  <a:pt x="4928" y="15959"/>
                </a:lnTo>
                <a:lnTo>
                  <a:pt x="4929" y="15967"/>
                </a:lnTo>
                <a:lnTo>
                  <a:pt x="4930" y="15974"/>
                </a:lnTo>
                <a:lnTo>
                  <a:pt x="4936" y="15974"/>
                </a:lnTo>
                <a:lnTo>
                  <a:pt x="4941" y="15976"/>
                </a:lnTo>
                <a:lnTo>
                  <a:pt x="4944" y="15978"/>
                </a:lnTo>
                <a:lnTo>
                  <a:pt x="4948" y="15980"/>
                </a:lnTo>
                <a:lnTo>
                  <a:pt x="4950" y="15984"/>
                </a:lnTo>
                <a:lnTo>
                  <a:pt x="4952" y="15988"/>
                </a:lnTo>
                <a:lnTo>
                  <a:pt x="4954" y="15993"/>
                </a:lnTo>
                <a:lnTo>
                  <a:pt x="4955" y="15997"/>
                </a:lnTo>
                <a:lnTo>
                  <a:pt x="4960" y="16018"/>
                </a:lnTo>
                <a:lnTo>
                  <a:pt x="4963" y="16039"/>
                </a:lnTo>
                <a:lnTo>
                  <a:pt x="4971" y="16039"/>
                </a:lnTo>
                <a:lnTo>
                  <a:pt x="4980" y="16039"/>
                </a:lnTo>
                <a:lnTo>
                  <a:pt x="4988" y="16039"/>
                </a:lnTo>
                <a:lnTo>
                  <a:pt x="4995" y="16039"/>
                </a:lnTo>
                <a:lnTo>
                  <a:pt x="4993" y="16051"/>
                </a:lnTo>
                <a:lnTo>
                  <a:pt x="4992" y="16063"/>
                </a:lnTo>
                <a:lnTo>
                  <a:pt x="4992" y="16072"/>
                </a:lnTo>
                <a:lnTo>
                  <a:pt x="4993" y="16082"/>
                </a:lnTo>
                <a:lnTo>
                  <a:pt x="4995" y="16091"/>
                </a:lnTo>
                <a:lnTo>
                  <a:pt x="4997" y="16099"/>
                </a:lnTo>
                <a:lnTo>
                  <a:pt x="5000" y="16107"/>
                </a:lnTo>
                <a:lnTo>
                  <a:pt x="5003" y="16113"/>
                </a:lnTo>
                <a:lnTo>
                  <a:pt x="5010" y="16127"/>
                </a:lnTo>
                <a:lnTo>
                  <a:pt x="5017" y="16141"/>
                </a:lnTo>
                <a:lnTo>
                  <a:pt x="5024" y="16154"/>
                </a:lnTo>
                <a:lnTo>
                  <a:pt x="5029" y="16170"/>
                </a:lnTo>
                <a:lnTo>
                  <a:pt x="5018" y="16170"/>
                </a:lnTo>
                <a:lnTo>
                  <a:pt x="5009" y="16171"/>
                </a:lnTo>
                <a:lnTo>
                  <a:pt x="5000" y="16172"/>
                </a:lnTo>
                <a:lnTo>
                  <a:pt x="4992" y="16174"/>
                </a:lnTo>
                <a:lnTo>
                  <a:pt x="4977" y="16180"/>
                </a:lnTo>
                <a:lnTo>
                  <a:pt x="4964" y="16188"/>
                </a:lnTo>
                <a:lnTo>
                  <a:pt x="4950" y="16195"/>
                </a:lnTo>
                <a:lnTo>
                  <a:pt x="4936" y="16200"/>
                </a:lnTo>
                <a:lnTo>
                  <a:pt x="4927" y="16202"/>
                </a:lnTo>
                <a:lnTo>
                  <a:pt x="4919" y="16204"/>
                </a:lnTo>
                <a:lnTo>
                  <a:pt x="4908" y="16204"/>
                </a:lnTo>
                <a:lnTo>
                  <a:pt x="4898" y="16202"/>
                </a:lnTo>
                <a:lnTo>
                  <a:pt x="4897" y="16186"/>
                </a:lnTo>
                <a:lnTo>
                  <a:pt x="4896" y="16169"/>
                </a:lnTo>
                <a:lnTo>
                  <a:pt x="4897" y="16153"/>
                </a:lnTo>
                <a:lnTo>
                  <a:pt x="4899" y="16139"/>
                </a:lnTo>
                <a:lnTo>
                  <a:pt x="4900" y="16132"/>
                </a:lnTo>
                <a:lnTo>
                  <a:pt x="4902" y="16126"/>
                </a:lnTo>
                <a:lnTo>
                  <a:pt x="4905" y="16121"/>
                </a:lnTo>
                <a:lnTo>
                  <a:pt x="4908" y="16115"/>
                </a:lnTo>
                <a:lnTo>
                  <a:pt x="4912" y="16111"/>
                </a:lnTo>
                <a:lnTo>
                  <a:pt x="4918" y="16108"/>
                </a:lnTo>
                <a:lnTo>
                  <a:pt x="4923" y="16106"/>
                </a:lnTo>
                <a:lnTo>
                  <a:pt x="4930" y="16105"/>
                </a:lnTo>
                <a:lnTo>
                  <a:pt x="4933" y="16096"/>
                </a:lnTo>
                <a:lnTo>
                  <a:pt x="4938" y="16088"/>
                </a:lnTo>
                <a:lnTo>
                  <a:pt x="4943" y="16081"/>
                </a:lnTo>
                <a:lnTo>
                  <a:pt x="4949" y="16075"/>
                </a:lnTo>
                <a:lnTo>
                  <a:pt x="4954" y="16067"/>
                </a:lnTo>
                <a:lnTo>
                  <a:pt x="4959" y="16060"/>
                </a:lnTo>
                <a:lnTo>
                  <a:pt x="4961" y="16055"/>
                </a:lnTo>
                <a:lnTo>
                  <a:pt x="4962" y="16050"/>
                </a:lnTo>
                <a:lnTo>
                  <a:pt x="4963" y="16045"/>
                </a:lnTo>
                <a:lnTo>
                  <a:pt x="4963" y="16039"/>
                </a:lnTo>
                <a:lnTo>
                  <a:pt x="4958" y="16039"/>
                </a:lnTo>
                <a:lnTo>
                  <a:pt x="4952" y="16037"/>
                </a:lnTo>
                <a:lnTo>
                  <a:pt x="4949" y="16035"/>
                </a:lnTo>
                <a:lnTo>
                  <a:pt x="4945" y="16032"/>
                </a:lnTo>
                <a:lnTo>
                  <a:pt x="4943" y="16028"/>
                </a:lnTo>
                <a:lnTo>
                  <a:pt x="4941" y="16024"/>
                </a:lnTo>
                <a:lnTo>
                  <a:pt x="4939" y="16020"/>
                </a:lnTo>
                <a:lnTo>
                  <a:pt x="4938" y="16016"/>
                </a:lnTo>
                <a:lnTo>
                  <a:pt x="4933" y="15995"/>
                </a:lnTo>
                <a:lnTo>
                  <a:pt x="4930" y="15974"/>
                </a:lnTo>
                <a:lnTo>
                  <a:pt x="4921" y="15975"/>
                </a:lnTo>
                <a:lnTo>
                  <a:pt x="4913" y="15974"/>
                </a:lnTo>
                <a:lnTo>
                  <a:pt x="4908" y="15971"/>
                </a:lnTo>
                <a:lnTo>
                  <a:pt x="4904" y="15967"/>
                </a:lnTo>
                <a:lnTo>
                  <a:pt x="4901" y="15961"/>
                </a:lnTo>
                <a:lnTo>
                  <a:pt x="4899" y="15955"/>
                </a:lnTo>
                <a:lnTo>
                  <a:pt x="4898" y="15948"/>
                </a:lnTo>
                <a:lnTo>
                  <a:pt x="4898" y="15940"/>
                </a:lnTo>
                <a:lnTo>
                  <a:pt x="4888" y="15937"/>
                </a:lnTo>
                <a:lnTo>
                  <a:pt x="4881" y="15932"/>
                </a:lnTo>
                <a:lnTo>
                  <a:pt x="4875" y="15928"/>
                </a:lnTo>
                <a:lnTo>
                  <a:pt x="4870" y="15923"/>
                </a:lnTo>
                <a:lnTo>
                  <a:pt x="4866" y="15917"/>
                </a:lnTo>
                <a:lnTo>
                  <a:pt x="4863" y="15911"/>
                </a:lnTo>
                <a:lnTo>
                  <a:pt x="4861" y="15906"/>
                </a:lnTo>
                <a:lnTo>
                  <a:pt x="4860" y="15899"/>
                </a:lnTo>
                <a:lnTo>
                  <a:pt x="4860" y="15894"/>
                </a:lnTo>
                <a:lnTo>
                  <a:pt x="4860" y="15889"/>
                </a:lnTo>
                <a:lnTo>
                  <a:pt x="4861" y="15883"/>
                </a:lnTo>
                <a:lnTo>
                  <a:pt x="4863" y="15877"/>
                </a:lnTo>
                <a:lnTo>
                  <a:pt x="4865" y="15873"/>
                </a:lnTo>
                <a:lnTo>
                  <a:pt x="4867" y="15868"/>
                </a:lnTo>
                <a:lnTo>
                  <a:pt x="4870" y="15865"/>
                </a:lnTo>
                <a:lnTo>
                  <a:pt x="4874" y="15861"/>
                </a:lnTo>
                <a:lnTo>
                  <a:pt x="4877" y="15859"/>
                </a:lnTo>
                <a:lnTo>
                  <a:pt x="4880" y="15856"/>
                </a:lnTo>
                <a:lnTo>
                  <a:pt x="4883" y="15854"/>
                </a:lnTo>
                <a:lnTo>
                  <a:pt x="4886" y="15854"/>
                </a:lnTo>
                <a:lnTo>
                  <a:pt x="4890" y="15854"/>
                </a:lnTo>
                <a:lnTo>
                  <a:pt x="4893" y="15855"/>
                </a:lnTo>
                <a:lnTo>
                  <a:pt x="4896" y="15859"/>
                </a:lnTo>
                <a:lnTo>
                  <a:pt x="4899" y="15862"/>
                </a:lnTo>
                <a:lnTo>
                  <a:pt x="4900" y="15867"/>
                </a:lnTo>
                <a:lnTo>
                  <a:pt x="4902" y="15873"/>
                </a:lnTo>
                <a:lnTo>
                  <a:pt x="4903" y="15881"/>
                </a:lnTo>
                <a:lnTo>
                  <a:pt x="4903" y="15889"/>
                </a:lnTo>
                <a:lnTo>
                  <a:pt x="4903" y="15899"/>
                </a:lnTo>
                <a:lnTo>
                  <a:pt x="4902" y="15912"/>
                </a:lnTo>
                <a:lnTo>
                  <a:pt x="4900" y="15926"/>
                </a:lnTo>
                <a:lnTo>
                  <a:pt x="4898" y="15940"/>
                </a:lnTo>
                <a:close/>
                <a:moveTo>
                  <a:pt x="6800" y="16105"/>
                </a:moveTo>
                <a:lnTo>
                  <a:pt x="6800" y="16105"/>
                </a:lnTo>
                <a:lnTo>
                  <a:pt x="6805" y="16105"/>
                </a:lnTo>
                <a:lnTo>
                  <a:pt x="6810" y="16107"/>
                </a:lnTo>
                <a:lnTo>
                  <a:pt x="6815" y="16109"/>
                </a:lnTo>
                <a:lnTo>
                  <a:pt x="6818" y="16111"/>
                </a:lnTo>
                <a:lnTo>
                  <a:pt x="6820" y="16115"/>
                </a:lnTo>
                <a:lnTo>
                  <a:pt x="6822" y="16119"/>
                </a:lnTo>
                <a:lnTo>
                  <a:pt x="6824" y="16124"/>
                </a:lnTo>
                <a:lnTo>
                  <a:pt x="6825" y="16128"/>
                </a:lnTo>
                <a:lnTo>
                  <a:pt x="6829" y="16149"/>
                </a:lnTo>
                <a:lnTo>
                  <a:pt x="6833" y="16170"/>
                </a:lnTo>
                <a:lnTo>
                  <a:pt x="6841" y="16170"/>
                </a:lnTo>
                <a:lnTo>
                  <a:pt x="6849" y="16170"/>
                </a:lnTo>
                <a:lnTo>
                  <a:pt x="6858" y="16170"/>
                </a:lnTo>
                <a:lnTo>
                  <a:pt x="6866" y="16170"/>
                </a:lnTo>
                <a:lnTo>
                  <a:pt x="6872" y="16180"/>
                </a:lnTo>
                <a:lnTo>
                  <a:pt x="6879" y="16190"/>
                </a:lnTo>
                <a:lnTo>
                  <a:pt x="6884" y="16201"/>
                </a:lnTo>
                <a:lnTo>
                  <a:pt x="6889" y="16212"/>
                </a:lnTo>
                <a:lnTo>
                  <a:pt x="6893" y="16224"/>
                </a:lnTo>
                <a:lnTo>
                  <a:pt x="6897" y="16238"/>
                </a:lnTo>
                <a:lnTo>
                  <a:pt x="6899" y="16253"/>
                </a:lnTo>
                <a:lnTo>
                  <a:pt x="6899" y="16269"/>
                </a:lnTo>
                <a:lnTo>
                  <a:pt x="6906" y="16273"/>
                </a:lnTo>
                <a:lnTo>
                  <a:pt x="6912" y="16276"/>
                </a:lnTo>
                <a:lnTo>
                  <a:pt x="6915" y="16279"/>
                </a:lnTo>
                <a:lnTo>
                  <a:pt x="6919" y="16282"/>
                </a:lnTo>
                <a:lnTo>
                  <a:pt x="6919" y="16285"/>
                </a:lnTo>
                <a:lnTo>
                  <a:pt x="6919" y="16287"/>
                </a:lnTo>
                <a:lnTo>
                  <a:pt x="6918" y="16289"/>
                </a:lnTo>
                <a:lnTo>
                  <a:pt x="6915" y="16291"/>
                </a:lnTo>
                <a:lnTo>
                  <a:pt x="6912" y="16292"/>
                </a:lnTo>
                <a:lnTo>
                  <a:pt x="6909" y="16292"/>
                </a:lnTo>
                <a:lnTo>
                  <a:pt x="6907" y="16291"/>
                </a:lnTo>
                <a:lnTo>
                  <a:pt x="6904" y="16288"/>
                </a:lnTo>
                <a:lnTo>
                  <a:pt x="6902" y="16285"/>
                </a:lnTo>
                <a:lnTo>
                  <a:pt x="6900" y="16281"/>
                </a:lnTo>
                <a:lnTo>
                  <a:pt x="6899" y="16275"/>
                </a:lnTo>
                <a:lnTo>
                  <a:pt x="6899" y="16269"/>
                </a:lnTo>
                <a:lnTo>
                  <a:pt x="6884" y="16262"/>
                </a:lnTo>
                <a:lnTo>
                  <a:pt x="6871" y="16255"/>
                </a:lnTo>
                <a:lnTo>
                  <a:pt x="6865" y="16251"/>
                </a:lnTo>
                <a:lnTo>
                  <a:pt x="6860" y="16247"/>
                </a:lnTo>
                <a:lnTo>
                  <a:pt x="6855" y="16241"/>
                </a:lnTo>
                <a:lnTo>
                  <a:pt x="6850" y="16235"/>
                </a:lnTo>
                <a:lnTo>
                  <a:pt x="6846" y="16229"/>
                </a:lnTo>
                <a:lnTo>
                  <a:pt x="6842" y="16222"/>
                </a:lnTo>
                <a:lnTo>
                  <a:pt x="6839" y="16215"/>
                </a:lnTo>
                <a:lnTo>
                  <a:pt x="6837" y="16208"/>
                </a:lnTo>
                <a:lnTo>
                  <a:pt x="6835" y="16199"/>
                </a:lnTo>
                <a:lnTo>
                  <a:pt x="6834" y="16190"/>
                </a:lnTo>
                <a:lnTo>
                  <a:pt x="6833" y="16180"/>
                </a:lnTo>
                <a:lnTo>
                  <a:pt x="6833" y="16170"/>
                </a:lnTo>
                <a:lnTo>
                  <a:pt x="6827" y="16170"/>
                </a:lnTo>
                <a:lnTo>
                  <a:pt x="6823" y="16168"/>
                </a:lnTo>
                <a:lnTo>
                  <a:pt x="6819" y="16166"/>
                </a:lnTo>
                <a:lnTo>
                  <a:pt x="6816" y="16164"/>
                </a:lnTo>
                <a:lnTo>
                  <a:pt x="6813" y="16159"/>
                </a:lnTo>
                <a:lnTo>
                  <a:pt x="6810" y="16155"/>
                </a:lnTo>
                <a:lnTo>
                  <a:pt x="6808" y="16151"/>
                </a:lnTo>
                <a:lnTo>
                  <a:pt x="6807" y="16147"/>
                </a:lnTo>
                <a:lnTo>
                  <a:pt x="6804" y="16126"/>
                </a:lnTo>
                <a:lnTo>
                  <a:pt x="6800" y="16105"/>
                </a:lnTo>
                <a:lnTo>
                  <a:pt x="6786" y="16106"/>
                </a:lnTo>
                <a:lnTo>
                  <a:pt x="6775" y="16106"/>
                </a:lnTo>
                <a:lnTo>
                  <a:pt x="6763" y="16105"/>
                </a:lnTo>
                <a:lnTo>
                  <a:pt x="6754" y="16104"/>
                </a:lnTo>
                <a:lnTo>
                  <a:pt x="6745" y="16101"/>
                </a:lnTo>
                <a:lnTo>
                  <a:pt x="6738" y="16098"/>
                </a:lnTo>
                <a:lnTo>
                  <a:pt x="6732" y="16094"/>
                </a:lnTo>
                <a:lnTo>
                  <a:pt x="6727" y="16089"/>
                </a:lnTo>
                <a:lnTo>
                  <a:pt x="6722" y="16084"/>
                </a:lnTo>
                <a:lnTo>
                  <a:pt x="6719" y="16079"/>
                </a:lnTo>
                <a:lnTo>
                  <a:pt x="6716" y="16072"/>
                </a:lnTo>
                <a:lnTo>
                  <a:pt x="6714" y="16065"/>
                </a:lnTo>
                <a:lnTo>
                  <a:pt x="6711" y="16050"/>
                </a:lnTo>
                <a:lnTo>
                  <a:pt x="6709" y="16034"/>
                </a:lnTo>
                <a:lnTo>
                  <a:pt x="6708" y="15996"/>
                </a:lnTo>
                <a:lnTo>
                  <a:pt x="6703" y="15956"/>
                </a:lnTo>
                <a:lnTo>
                  <a:pt x="6701" y="15946"/>
                </a:lnTo>
                <a:lnTo>
                  <a:pt x="6699" y="15935"/>
                </a:lnTo>
                <a:lnTo>
                  <a:pt x="6696" y="15925"/>
                </a:lnTo>
                <a:lnTo>
                  <a:pt x="6693" y="15915"/>
                </a:lnTo>
                <a:lnTo>
                  <a:pt x="6688" y="15905"/>
                </a:lnTo>
                <a:lnTo>
                  <a:pt x="6682" y="15894"/>
                </a:lnTo>
                <a:lnTo>
                  <a:pt x="6676" y="15885"/>
                </a:lnTo>
                <a:lnTo>
                  <a:pt x="6669" y="15875"/>
                </a:lnTo>
                <a:lnTo>
                  <a:pt x="6678" y="15876"/>
                </a:lnTo>
                <a:lnTo>
                  <a:pt x="6687" y="15876"/>
                </a:lnTo>
                <a:lnTo>
                  <a:pt x="6694" y="15875"/>
                </a:lnTo>
                <a:lnTo>
                  <a:pt x="6700" y="15874"/>
                </a:lnTo>
                <a:lnTo>
                  <a:pt x="6712" y="15869"/>
                </a:lnTo>
                <a:lnTo>
                  <a:pt x="6722" y="15863"/>
                </a:lnTo>
                <a:lnTo>
                  <a:pt x="6732" y="15856"/>
                </a:lnTo>
                <a:lnTo>
                  <a:pt x="6741" y="15849"/>
                </a:lnTo>
                <a:lnTo>
                  <a:pt x="6748" y="15847"/>
                </a:lnTo>
                <a:lnTo>
                  <a:pt x="6753" y="15845"/>
                </a:lnTo>
                <a:lnTo>
                  <a:pt x="6760" y="15843"/>
                </a:lnTo>
                <a:lnTo>
                  <a:pt x="6767" y="15843"/>
                </a:lnTo>
                <a:lnTo>
                  <a:pt x="6774" y="15851"/>
                </a:lnTo>
                <a:lnTo>
                  <a:pt x="6780" y="15860"/>
                </a:lnTo>
                <a:lnTo>
                  <a:pt x="6784" y="15868"/>
                </a:lnTo>
                <a:lnTo>
                  <a:pt x="6788" y="15877"/>
                </a:lnTo>
                <a:lnTo>
                  <a:pt x="6792" y="15886"/>
                </a:lnTo>
                <a:lnTo>
                  <a:pt x="6795" y="15894"/>
                </a:lnTo>
                <a:lnTo>
                  <a:pt x="6796" y="15903"/>
                </a:lnTo>
                <a:lnTo>
                  <a:pt x="6798" y="15911"/>
                </a:lnTo>
                <a:lnTo>
                  <a:pt x="6798" y="15927"/>
                </a:lnTo>
                <a:lnTo>
                  <a:pt x="6798" y="15943"/>
                </a:lnTo>
                <a:lnTo>
                  <a:pt x="6796" y="15959"/>
                </a:lnTo>
                <a:lnTo>
                  <a:pt x="6793" y="15976"/>
                </a:lnTo>
                <a:lnTo>
                  <a:pt x="6790" y="15992"/>
                </a:lnTo>
                <a:lnTo>
                  <a:pt x="6786" y="16007"/>
                </a:lnTo>
                <a:lnTo>
                  <a:pt x="6784" y="16023"/>
                </a:lnTo>
                <a:lnTo>
                  <a:pt x="6783" y="16040"/>
                </a:lnTo>
                <a:lnTo>
                  <a:pt x="6783" y="16047"/>
                </a:lnTo>
                <a:lnTo>
                  <a:pt x="6783" y="16056"/>
                </a:lnTo>
                <a:lnTo>
                  <a:pt x="6784" y="16064"/>
                </a:lnTo>
                <a:lnTo>
                  <a:pt x="6786" y="16071"/>
                </a:lnTo>
                <a:lnTo>
                  <a:pt x="6788" y="16080"/>
                </a:lnTo>
                <a:lnTo>
                  <a:pt x="6792" y="16088"/>
                </a:lnTo>
                <a:lnTo>
                  <a:pt x="6796" y="16097"/>
                </a:lnTo>
                <a:lnTo>
                  <a:pt x="6800" y="16105"/>
                </a:lnTo>
                <a:close/>
                <a:moveTo>
                  <a:pt x="6439" y="15843"/>
                </a:moveTo>
                <a:lnTo>
                  <a:pt x="6439" y="15843"/>
                </a:lnTo>
                <a:lnTo>
                  <a:pt x="6433" y="15863"/>
                </a:lnTo>
                <a:lnTo>
                  <a:pt x="6426" y="15874"/>
                </a:lnTo>
                <a:lnTo>
                  <a:pt x="6424" y="15877"/>
                </a:lnTo>
                <a:lnTo>
                  <a:pt x="6422" y="15880"/>
                </a:lnTo>
                <a:lnTo>
                  <a:pt x="6420" y="15880"/>
                </a:lnTo>
                <a:lnTo>
                  <a:pt x="6418" y="15878"/>
                </a:lnTo>
                <a:lnTo>
                  <a:pt x="6415" y="15873"/>
                </a:lnTo>
                <a:lnTo>
                  <a:pt x="6413" y="15865"/>
                </a:lnTo>
                <a:lnTo>
                  <a:pt x="6411" y="15854"/>
                </a:lnTo>
                <a:lnTo>
                  <a:pt x="6411" y="15843"/>
                </a:lnTo>
                <a:lnTo>
                  <a:pt x="6411" y="15830"/>
                </a:lnTo>
                <a:lnTo>
                  <a:pt x="6413" y="15820"/>
                </a:lnTo>
                <a:lnTo>
                  <a:pt x="6415" y="15811"/>
                </a:lnTo>
                <a:lnTo>
                  <a:pt x="6418" y="15806"/>
                </a:lnTo>
                <a:lnTo>
                  <a:pt x="6420" y="15805"/>
                </a:lnTo>
                <a:lnTo>
                  <a:pt x="6422" y="15805"/>
                </a:lnTo>
                <a:lnTo>
                  <a:pt x="6424" y="15807"/>
                </a:lnTo>
                <a:lnTo>
                  <a:pt x="6426" y="15810"/>
                </a:lnTo>
                <a:lnTo>
                  <a:pt x="6433" y="15823"/>
                </a:lnTo>
                <a:lnTo>
                  <a:pt x="6439" y="15843"/>
                </a:lnTo>
                <a:close/>
                <a:moveTo>
                  <a:pt x="6570" y="15843"/>
                </a:moveTo>
                <a:lnTo>
                  <a:pt x="6570" y="15843"/>
                </a:lnTo>
                <a:lnTo>
                  <a:pt x="6563" y="15849"/>
                </a:lnTo>
                <a:lnTo>
                  <a:pt x="6567" y="15845"/>
                </a:lnTo>
                <a:lnTo>
                  <a:pt x="6573" y="15840"/>
                </a:lnTo>
                <a:lnTo>
                  <a:pt x="6570" y="15843"/>
                </a:lnTo>
                <a:close/>
                <a:moveTo>
                  <a:pt x="4077" y="15809"/>
                </a:moveTo>
                <a:lnTo>
                  <a:pt x="4077" y="15809"/>
                </a:lnTo>
                <a:lnTo>
                  <a:pt x="4085" y="15860"/>
                </a:lnTo>
                <a:lnTo>
                  <a:pt x="4087" y="15873"/>
                </a:lnTo>
                <a:lnTo>
                  <a:pt x="4085" y="15860"/>
                </a:lnTo>
                <a:lnTo>
                  <a:pt x="4080" y="15833"/>
                </a:lnTo>
                <a:lnTo>
                  <a:pt x="4076" y="15803"/>
                </a:lnTo>
                <a:lnTo>
                  <a:pt x="4073" y="15781"/>
                </a:lnTo>
                <a:lnTo>
                  <a:pt x="4073" y="15780"/>
                </a:lnTo>
                <a:lnTo>
                  <a:pt x="4077" y="15809"/>
                </a:lnTo>
                <a:close/>
                <a:moveTo>
                  <a:pt x="5980" y="15809"/>
                </a:moveTo>
                <a:lnTo>
                  <a:pt x="5980" y="15809"/>
                </a:lnTo>
                <a:lnTo>
                  <a:pt x="5973" y="15817"/>
                </a:lnTo>
                <a:lnTo>
                  <a:pt x="5977" y="15812"/>
                </a:lnTo>
                <a:lnTo>
                  <a:pt x="5983" y="15807"/>
                </a:lnTo>
                <a:lnTo>
                  <a:pt x="5980" y="15809"/>
                </a:lnTo>
                <a:close/>
                <a:moveTo>
                  <a:pt x="1453" y="15777"/>
                </a:moveTo>
                <a:lnTo>
                  <a:pt x="1453" y="15777"/>
                </a:lnTo>
                <a:lnTo>
                  <a:pt x="1461" y="15781"/>
                </a:lnTo>
                <a:lnTo>
                  <a:pt x="1466" y="15784"/>
                </a:lnTo>
                <a:lnTo>
                  <a:pt x="1470" y="15787"/>
                </a:lnTo>
                <a:lnTo>
                  <a:pt x="1472" y="15790"/>
                </a:lnTo>
                <a:lnTo>
                  <a:pt x="1473" y="15794"/>
                </a:lnTo>
                <a:lnTo>
                  <a:pt x="1473" y="15796"/>
                </a:lnTo>
                <a:lnTo>
                  <a:pt x="1471" y="15798"/>
                </a:lnTo>
                <a:lnTo>
                  <a:pt x="1469" y="15799"/>
                </a:lnTo>
                <a:lnTo>
                  <a:pt x="1467" y="15800"/>
                </a:lnTo>
                <a:lnTo>
                  <a:pt x="1464" y="15800"/>
                </a:lnTo>
                <a:lnTo>
                  <a:pt x="1461" y="15799"/>
                </a:lnTo>
                <a:lnTo>
                  <a:pt x="1458" y="15797"/>
                </a:lnTo>
                <a:lnTo>
                  <a:pt x="1455" y="15794"/>
                </a:lnTo>
                <a:lnTo>
                  <a:pt x="1454" y="15789"/>
                </a:lnTo>
                <a:lnTo>
                  <a:pt x="1453" y="15783"/>
                </a:lnTo>
                <a:lnTo>
                  <a:pt x="1453" y="15777"/>
                </a:lnTo>
                <a:lnTo>
                  <a:pt x="1445" y="15773"/>
                </a:lnTo>
                <a:lnTo>
                  <a:pt x="1440" y="15769"/>
                </a:lnTo>
                <a:lnTo>
                  <a:pt x="1435" y="15766"/>
                </a:lnTo>
                <a:lnTo>
                  <a:pt x="1433" y="15763"/>
                </a:lnTo>
                <a:lnTo>
                  <a:pt x="1432" y="15760"/>
                </a:lnTo>
                <a:lnTo>
                  <a:pt x="1432" y="15758"/>
                </a:lnTo>
                <a:lnTo>
                  <a:pt x="1434" y="15756"/>
                </a:lnTo>
                <a:lnTo>
                  <a:pt x="1436" y="15755"/>
                </a:lnTo>
                <a:lnTo>
                  <a:pt x="1438" y="15754"/>
                </a:lnTo>
                <a:lnTo>
                  <a:pt x="1442" y="15754"/>
                </a:lnTo>
                <a:lnTo>
                  <a:pt x="1445" y="15755"/>
                </a:lnTo>
                <a:lnTo>
                  <a:pt x="1447" y="15757"/>
                </a:lnTo>
                <a:lnTo>
                  <a:pt x="1450" y="15760"/>
                </a:lnTo>
                <a:lnTo>
                  <a:pt x="1452" y="15764"/>
                </a:lnTo>
                <a:lnTo>
                  <a:pt x="1453" y="15770"/>
                </a:lnTo>
                <a:lnTo>
                  <a:pt x="1453" y="15777"/>
                </a:lnTo>
                <a:close/>
                <a:moveTo>
                  <a:pt x="2700" y="15777"/>
                </a:moveTo>
                <a:lnTo>
                  <a:pt x="2700" y="15777"/>
                </a:lnTo>
                <a:lnTo>
                  <a:pt x="2708" y="15778"/>
                </a:lnTo>
                <a:lnTo>
                  <a:pt x="2715" y="15779"/>
                </a:lnTo>
                <a:lnTo>
                  <a:pt x="2722" y="15782"/>
                </a:lnTo>
                <a:lnTo>
                  <a:pt x="2726" y="15784"/>
                </a:lnTo>
                <a:lnTo>
                  <a:pt x="2730" y="15787"/>
                </a:lnTo>
                <a:lnTo>
                  <a:pt x="2733" y="15791"/>
                </a:lnTo>
                <a:lnTo>
                  <a:pt x="2735" y="15795"/>
                </a:lnTo>
                <a:lnTo>
                  <a:pt x="2736" y="15799"/>
                </a:lnTo>
                <a:lnTo>
                  <a:pt x="2736" y="15803"/>
                </a:lnTo>
                <a:lnTo>
                  <a:pt x="2736" y="15807"/>
                </a:lnTo>
                <a:lnTo>
                  <a:pt x="2735" y="15811"/>
                </a:lnTo>
                <a:lnTo>
                  <a:pt x="2734" y="15816"/>
                </a:lnTo>
                <a:lnTo>
                  <a:pt x="2730" y="15824"/>
                </a:lnTo>
                <a:lnTo>
                  <a:pt x="2725" y="15830"/>
                </a:lnTo>
                <a:lnTo>
                  <a:pt x="2719" y="15835"/>
                </a:lnTo>
                <a:lnTo>
                  <a:pt x="2711" y="15839"/>
                </a:lnTo>
                <a:lnTo>
                  <a:pt x="2708" y="15839"/>
                </a:lnTo>
                <a:lnTo>
                  <a:pt x="2705" y="15839"/>
                </a:lnTo>
                <a:lnTo>
                  <a:pt x="2703" y="15838"/>
                </a:lnTo>
                <a:lnTo>
                  <a:pt x="2700" y="15835"/>
                </a:lnTo>
                <a:lnTo>
                  <a:pt x="2698" y="15832"/>
                </a:lnTo>
                <a:lnTo>
                  <a:pt x="2696" y="15828"/>
                </a:lnTo>
                <a:lnTo>
                  <a:pt x="2695" y="15823"/>
                </a:lnTo>
                <a:lnTo>
                  <a:pt x="2694" y="15817"/>
                </a:lnTo>
                <a:lnTo>
                  <a:pt x="2694" y="15808"/>
                </a:lnTo>
                <a:lnTo>
                  <a:pt x="2695" y="15799"/>
                </a:lnTo>
                <a:lnTo>
                  <a:pt x="2696" y="15788"/>
                </a:lnTo>
                <a:lnTo>
                  <a:pt x="2700" y="15777"/>
                </a:lnTo>
                <a:lnTo>
                  <a:pt x="2691" y="15773"/>
                </a:lnTo>
                <a:lnTo>
                  <a:pt x="2686" y="15769"/>
                </a:lnTo>
                <a:lnTo>
                  <a:pt x="2682" y="15766"/>
                </a:lnTo>
                <a:lnTo>
                  <a:pt x="2680" y="15763"/>
                </a:lnTo>
                <a:lnTo>
                  <a:pt x="2679" y="15760"/>
                </a:lnTo>
                <a:lnTo>
                  <a:pt x="2680" y="15758"/>
                </a:lnTo>
                <a:lnTo>
                  <a:pt x="2681" y="15756"/>
                </a:lnTo>
                <a:lnTo>
                  <a:pt x="2683" y="15755"/>
                </a:lnTo>
                <a:lnTo>
                  <a:pt x="2685" y="15754"/>
                </a:lnTo>
                <a:lnTo>
                  <a:pt x="2688" y="15754"/>
                </a:lnTo>
                <a:lnTo>
                  <a:pt x="2691" y="15755"/>
                </a:lnTo>
                <a:lnTo>
                  <a:pt x="2694" y="15757"/>
                </a:lnTo>
                <a:lnTo>
                  <a:pt x="2696" y="15760"/>
                </a:lnTo>
                <a:lnTo>
                  <a:pt x="2699" y="15764"/>
                </a:lnTo>
                <a:lnTo>
                  <a:pt x="2700" y="15770"/>
                </a:lnTo>
                <a:lnTo>
                  <a:pt x="2700" y="15777"/>
                </a:lnTo>
                <a:close/>
                <a:moveTo>
                  <a:pt x="3027" y="15940"/>
                </a:moveTo>
                <a:lnTo>
                  <a:pt x="3027" y="15940"/>
                </a:lnTo>
                <a:lnTo>
                  <a:pt x="3019" y="15942"/>
                </a:lnTo>
                <a:lnTo>
                  <a:pt x="3010" y="15942"/>
                </a:lnTo>
                <a:lnTo>
                  <a:pt x="3003" y="15941"/>
                </a:lnTo>
                <a:lnTo>
                  <a:pt x="2996" y="15940"/>
                </a:lnTo>
                <a:lnTo>
                  <a:pt x="2988" y="15937"/>
                </a:lnTo>
                <a:lnTo>
                  <a:pt x="2981" y="15934"/>
                </a:lnTo>
                <a:lnTo>
                  <a:pt x="2975" y="15930"/>
                </a:lnTo>
                <a:lnTo>
                  <a:pt x="2968" y="15925"/>
                </a:lnTo>
                <a:lnTo>
                  <a:pt x="2962" y="15918"/>
                </a:lnTo>
                <a:lnTo>
                  <a:pt x="2957" y="15912"/>
                </a:lnTo>
                <a:lnTo>
                  <a:pt x="2951" y="15905"/>
                </a:lnTo>
                <a:lnTo>
                  <a:pt x="2947" y="15897"/>
                </a:lnTo>
                <a:lnTo>
                  <a:pt x="2943" y="15889"/>
                </a:lnTo>
                <a:lnTo>
                  <a:pt x="2939" y="15881"/>
                </a:lnTo>
                <a:lnTo>
                  <a:pt x="2936" y="15872"/>
                </a:lnTo>
                <a:lnTo>
                  <a:pt x="2933" y="15864"/>
                </a:lnTo>
                <a:lnTo>
                  <a:pt x="2928" y="15845"/>
                </a:lnTo>
                <a:lnTo>
                  <a:pt x="2926" y="15827"/>
                </a:lnTo>
                <a:lnTo>
                  <a:pt x="2926" y="15818"/>
                </a:lnTo>
                <a:lnTo>
                  <a:pt x="2926" y="15809"/>
                </a:lnTo>
                <a:lnTo>
                  <a:pt x="2927" y="15801"/>
                </a:lnTo>
                <a:lnTo>
                  <a:pt x="2928" y="15793"/>
                </a:lnTo>
                <a:lnTo>
                  <a:pt x="2930" y="15784"/>
                </a:lnTo>
                <a:lnTo>
                  <a:pt x="2933" y="15777"/>
                </a:lnTo>
                <a:lnTo>
                  <a:pt x="2936" y="15769"/>
                </a:lnTo>
                <a:lnTo>
                  <a:pt x="2940" y="15763"/>
                </a:lnTo>
                <a:lnTo>
                  <a:pt x="2944" y="15757"/>
                </a:lnTo>
                <a:lnTo>
                  <a:pt x="2949" y="15752"/>
                </a:lnTo>
                <a:lnTo>
                  <a:pt x="2956" y="15747"/>
                </a:lnTo>
                <a:lnTo>
                  <a:pt x="2962" y="15744"/>
                </a:lnTo>
                <a:lnTo>
                  <a:pt x="2960" y="15762"/>
                </a:lnTo>
                <a:lnTo>
                  <a:pt x="2959" y="15779"/>
                </a:lnTo>
                <a:lnTo>
                  <a:pt x="2960" y="15795"/>
                </a:lnTo>
                <a:lnTo>
                  <a:pt x="2963" y="15808"/>
                </a:lnTo>
                <a:lnTo>
                  <a:pt x="2966" y="15822"/>
                </a:lnTo>
                <a:lnTo>
                  <a:pt x="2970" y="15833"/>
                </a:lnTo>
                <a:lnTo>
                  <a:pt x="2976" y="15845"/>
                </a:lnTo>
                <a:lnTo>
                  <a:pt x="2982" y="15855"/>
                </a:lnTo>
                <a:lnTo>
                  <a:pt x="2994" y="15875"/>
                </a:lnTo>
                <a:lnTo>
                  <a:pt x="3007" y="15895"/>
                </a:lnTo>
                <a:lnTo>
                  <a:pt x="3013" y="15906"/>
                </a:lnTo>
                <a:lnTo>
                  <a:pt x="3019" y="15917"/>
                </a:lnTo>
                <a:lnTo>
                  <a:pt x="3024" y="15929"/>
                </a:lnTo>
                <a:lnTo>
                  <a:pt x="3027" y="15940"/>
                </a:lnTo>
                <a:close/>
                <a:moveTo>
                  <a:pt x="1781" y="15744"/>
                </a:moveTo>
                <a:lnTo>
                  <a:pt x="1781" y="15744"/>
                </a:lnTo>
                <a:lnTo>
                  <a:pt x="1789" y="15744"/>
                </a:lnTo>
                <a:lnTo>
                  <a:pt x="1797" y="15744"/>
                </a:lnTo>
                <a:lnTo>
                  <a:pt x="1806" y="15744"/>
                </a:lnTo>
                <a:lnTo>
                  <a:pt x="1813" y="15744"/>
                </a:lnTo>
                <a:lnTo>
                  <a:pt x="1832" y="15758"/>
                </a:lnTo>
                <a:lnTo>
                  <a:pt x="1850" y="15774"/>
                </a:lnTo>
                <a:lnTo>
                  <a:pt x="1866" y="15790"/>
                </a:lnTo>
                <a:lnTo>
                  <a:pt x="1880" y="15809"/>
                </a:lnTo>
                <a:lnTo>
                  <a:pt x="1894" y="15828"/>
                </a:lnTo>
                <a:lnTo>
                  <a:pt x="1906" y="15848"/>
                </a:lnTo>
                <a:lnTo>
                  <a:pt x="1918" y="15869"/>
                </a:lnTo>
                <a:lnTo>
                  <a:pt x="1930" y="15891"/>
                </a:lnTo>
                <a:lnTo>
                  <a:pt x="1950" y="15935"/>
                </a:lnTo>
                <a:lnTo>
                  <a:pt x="1970" y="15981"/>
                </a:lnTo>
                <a:lnTo>
                  <a:pt x="1990" y="16027"/>
                </a:lnTo>
                <a:lnTo>
                  <a:pt x="2010" y="16071"/>
                </a:lnTo>
                <a:lnTo>
                  <a:pt x="2019" y="16076"/>
                </a:lnTo>
                <a:lnTo>
                  <a:pt x="2024" y="16080"/>
                </a:lnTo>
                <a:lnTo>
                  <a:pt x="2028" y="16083"/>
                </a:lnTo>
                <a:lnTo>
                  <a:pt x="2030" y="16086"/>
                </a:lnTo>
                <a:lnTo>
                  <a:pt x="2031" y="16089"/>
                </a:lnTo>
                <a:lnTo>
                  <a:pt x="2030" y="16091"/>
                </a:lnTo>
                <a:lnTo>
                  <a:pt x="2029" y="16093"/>
                </a:lnTo>
                <a:lnTo>
                  <a:pt x="2027" y="16094"/>
                </a:lnTo>
                <a:lnTo>
                  <a:pt x="2024" y="16094"/>
                </a:lnTo>
                <a:lnTo>
                  <a:pt x="2022" y="16094"/>
                </a:lnTo>
                <a:lnTo>
                  <a:pt x="2019" y="16093"/>
                </a:lnTo>
                <a:lnTo>
                  <a:pt x="2016" y="16091"/>
                </a:lnTo>
                <a:lnTo>
                  <a:pt x="2013" y="16088"/>
                </a:lnTo>
                <a:lnTo>
                  <a:pt x="2011" y="16084"/>
                </a:lnTo>
                <a:lnTo>
                  <a:pt x="2010" y="16079"/>
                </a:lnTo>
                <a:lnTo>
                  <a:pt x="2010" y="16071"/>
                </a:lnTo>
                <a:lnTo>
                  <a:pt x="1998" y="16067"/>
                </a:lnTo>
                <a:lnTo>
                  <a:pt x="1986" y="16061"/>
                </a:lnTo>
                <a:lnTo>
                  <a:pt x="1976" y="16055"/>
                </a:lnTo>
                <a:lnTo>
                  <a:pt x="1965" y="16047"/>
                </a:lnTo>
                <a:lnTo>
                  <a:pt x="1956" y="16039"/>
                </a:lnTo>
                <a:lnTo>
                  <a:pt x="1947" y="16031"/>
                </a:lnTo>
                <a:lnTo>
                  <a:pt x="1939" y="16021"/>
                </a:lnTo>
                <a:lnTo>
                  <a:pt x="1931" y="16012"/>
                </a:lnTo>
                <a:lnTo>
                  <a:pt x="1917" y="15992"/>
                </a:lnTo>
                <a:lnTo>
                  <a:pt x="1904" y="15970"/>
                </a:lnTo>
                <a:lnTo>
                  <a:pt x="1893" y="15947"/>
                </a:lnTo>
                <a:lnTo>
                  <a:pt x="1881" y="15923"/>
                </a:lnTo>
                <a:lnTo>
                  <a:pt x="1861" y="15873"/>
                </a:lnTo>
                <a:lnTo>
                  <a:pt x="1839" y="15825"/>
                </a:lnTo>
                <a:lnTo>
                  <a:pt x="1827" y="15803"/>
                </a:lnTo>
                <a:lnTo>
                  <a:pt x="1813" y="15781"/>
                </a:lnTo>
                <a:lnTo>
                  <a:pt x="1806" y="15772"/>
                </a:lnTo>
                <a:lnTo>
                  <a:pt x="1798" y="15761"/>
                </a:lnTo>
                <a:lnTo>
                  <a:pt x="1790" y="15753"/>
                </a:lnTo>
                <a:lnTo>
                  <a:pt x="1781" y="15744"/>
                </a:lnTo>
                <a:lnTo>
                  <a:pt x="1773" y="15740"/>
                </a:lnTo>
                <a:lnTo>
                  <a:pt x="1767" y="15737"/>
                </a:lnTo>
                <a:lnTo>
                  <a:pt x="1764" y="15733"/>
                </a:lnTo>
                <a:lnTo>
                  <a:pt x="1761" y="15730"/>
                </a:lnTo>
                <a:lnTo>
                  <a:pt x="1761" y="15728"/>
                </a:lnTo>
                <a:lnTo>
                  <a:pt x="1761" y="15724"/>
                </a:lnTo>
                <a:lnTo>
                  <a:pt x="1762" y="15723"/>
                </a:lnTo>
                <a:lnTo>
                  <a:pt x="1764" y="15721"/>
                </a:lnTo>
                <a:lnTo>
                  <a:pt x="1767" y="15721"/>
                </a:lnTo>
                <a:lnTo>
                  <a:pt x="1770" y="15721"/>
                </a:lnTo>
                <a:lnTo>
                  <a:pt x="1772" y="15722"/>
                </a:lnTo>
                <a:lnTo>
                  <a:pt x="1775" y="15724"/>
                </a:lnTo>
                <a:lnTo>
                  <a:pt x="1777" y="15728"/>
                </a:lnTo>
                <a:lnTo>
                  <a:pt x="1779" y="15732"/>
                </a:lnTo>
                <a:lnTo>
                  <a:pt x="1781" y="15737"/>
                </a:lnTo>
                <a:lnTo>
                  <a:pt x="1781" y="15744"/>
                </a:lnTo>
                <a:close/>
                <a:moveTo>
                  <a:pt x="2076" y="15843"/>
                </a:moveTo>
                <a:lnTo>
                  <a:pt x="2076" y="15843"/>
                </a:lnTo>
                <a:lnTo>
                  <a:pt x="2067" y="15844"/>
                </a:lnTo>
                <a:lnTo>
                  <a:pt x="2058" y="15844"/>
                </a:lnTo>
                <a:lnTo>
                  <a:pt x="2050" y="15844"/>
                </a:lnTo>
                <a:lnTo>
                  <a:pt x="2043" y="15843"/>
                </a:lnTo>
                <a:lnTo>
                  <a:pt x="2035" y="15842"/>
                </a:lnTo>
                <a:lnTo>
                  <a:pt x="2029" y="15840"/>
                </a:lnTo>
                <a:lnTo>
                  <a:pt x="2023" y="15838"/>
                </a:lnTo>
                <a:lnTo>
                  <a:pt x="2018" y="15835"/>
                </a:lnTo>
                <a:lnTo>
                  <a:pt x="2008" y="15828"/>
                </a:lnTo>
                <a:lnTo>
                  <a:pt x="2000" y="15821"/>
                </a:lnTo>
                <a:lnTo>
                  <a:pt x="1992" y="15811"/>
                </a:lnTo>
                <a:lnTo>
                  <a:pt x="1986" y="15801"/>
                </a:lnTo>
                <a:lnTo>
                  <a:pt x="1976" y="15778"/>
                </a:lnTo>
                <a:lnTo>
                  <a:pt x="1967" y="15755"/>
                </a:lnTo>
                <a:lnTo>
                  <a:pt x="1962" y="15743"/>
                </a:lnTo>
                <a:lnTo>
                  <a:pt x="1957" y="15732"/>
                </a:lnTo>
                <a:lnTo>
                  <a:pt x="1952" y="15721"/>
                </a:lnTo>
                <a:lnTo>
                  <a:pt x="1945" y="15712"/>
                </a:lnTo>
                <a:lnTo>
                  <a:pt x="1960" y="15713"/>
                </a:lnTo>
                <a:lnTo>
                  <a:pt x="1975" y="15715"/>
                </a:lnTo>
                <a:lnTo>
                  <a:pt x="1987" y="15718"/>
                </a:lnTo>
                <a:lnTo>
                  <a:pt x="2000" y="15721"/>
                </a:lnTo>
                <a:lnTo>
                  <a:pt x="2011" y="15726"/>
                </a:lnTo>
                <a:lnTo>
                  <a:pt x="2022" y="15733"/>
                </a:lnTo>
                <a:lnTo>
                  <a:pt x="2031" y="15739"/>
                </a:lnTo>
                <a:lnTo>
                  <a:pt x="2041" y="15747"/>
                </a:lnTo>
                <a:lnTo>
                  <a:pt x="2048" y="15756"/>
                </a:lnTo>
                <a:lnTo>
                  <a:pt x="2054" y="15765"/>
                </a:lnTo>
                <a:lnTo>
                  <a:pt x="2061" y="15776"/>
                </a:lnTo>
                <a:lnTo>
                  <a:pt x="2066" y="15787"/>
                </a:lnTo>
                <a:lnTo>
                  <a:pt x="2069" y="15800"/>
                </a:lnTo>
                <a:lnTo>
                  <a:pt x="2072" y="15812"/>
                </a:lnTo>
                <a:lnTo>
                  <a:pt x="2074" y="15827"/>
                </a:lnTo>
                <a:lnTo>
                  <a:pt x="2076" y="15843"/>
                </a:lnTo>
                <a:close/>
                <a:moveTo>
                  <a:pt x="2568" y="15744"/>
                </a:moveTo>
                <a:lnTo>
                  <a:pt x="2568" y="15744"/>
                </a:lnTo>
                <a:lnTo>
                  <a:pt x="2576" y="15744"/>
                </a:lnTo>
                <a:lnTo>
                  <a:pt x="2584" y="15744"/>
                </a:lnTo>
                <a:lnTo>
                  <a:pt x="2593" y="15744"/>
                </a:lnTo>
                <a:lnTo>
                  <a:pt x="2601" y="15744"/>
                </a:lnTo>
                <a:lnTo>
                  <a:pt x="2596" y="15761"/>
                </a:lnTo>
                <a:lnTo>
                  <a:pt x="2594" y="15777"/>
                </a:lnTo>
                <a:lnTo>
                  <a:pt x="2593" y="15791"/>
                </a:lnTo>
                <a:lnTo>
                  <a:pt x="2593" y="15805"/>
                </a:lnTo>
                <a:lnTo>
                  <a:pt x="2595" y="15818"/>
                </a:lnTo>
                <a:lnTo>
                  <a:pt x="2598" y="15830"/>
                </a:lnTo>
                <a:lnTo>
                  <a:pt x="2602" y="15842"/>
                </a:lnTo>
                <a:lnTo>
                  <a:pt x="2607" y="15853"/>
                </a:lnTo>
                <a:lnTo>
                  <a:pt x="2615" y="15864"/>
                </a:lnTo>
                <a:lnTo>
                  <a:pt x="2621" y="15873"/>
                </a:lnTo>
                <a:lnTo>
                  <a:pt x="2629" y="15883"/>
                </a:lnTo>
                <a:lnTo>
                  <a:pt x="2638" y="15892"/>
                </a:lnTo>
                <a:lnTo>
                  <a:pt x="2656" y="15909"/>
                </a:lnTo>
                <a:lnTo>
                  <a:pt x="2673" y="15926"/>
                </a:lnTo>
                <a:lnTo>
                  <a:pt x="2690" y="15941"/>
                </a:lnTo>
                <a:lnTo>
                  <a:pt x="2706" y="15957"/>
                </a:lnTo>
                <a:lnTo>
                  <a:pt x="2713" y="15964"/>
                </a:lnTo>
                <a:lnTo>
                  <a:pt x="2719" y="15973"/>
                </a:lnTo>
                <a:lnTo>
                  <a:pt x="2724" y="15980"/>
                </a:lnTo>
                <a:lnTo>
                  <a:pt x="2727" y="15990"/>
                </a:lnTo>
                <a:lnTo>
                  <a:pt x="2730" y="15998"/>
                </a:lnTo>
                <a:lnTo>
                  <a:pt x="2731" y="16007"/>
                </a:lnTo>
                <a:lnTo>
                  <a:pt x="2730" y="16017"/>
                </a:lnTo>
                <a:lnTo>
                  <a:pt x="2728" y="16026"/>
                </a:lnTo>
                <a:lnTo>
                  <a:pt x="2724" y="16037"/>
                </a:lnTo>
                <a:lnTo>
                  <a:pt x="2717" y="16048"/>
                </a:lnTo>
                <a:lnTo>
                  <a:pt x="2710" y="16060"/>
                </a:lnTo>
                <a:lnTo>
                  <a:pt x="2700" y="16071"/>
                </a:lnTo>
                <a:lnTo>
                  <a:pt x="2702" y="16091"/>
                </a:lnTo>
                <a:lnTo>
                  <a:pt x="2707" y="16109"/>
                </a:lnTo>
                <a:lnTo>
                  <a:pt x="2713" y="16128"/>
                </a:lnTo>
                <a:lnTo>
                  <a:pt x="2721" y="16147"/>
                </a:lnTo>
                <a:lnTo>
                  <a:pt x="2737" y="16183"/>
                </a:lnTo>
                <a:lnTo>
                  <a:pt x="2755" y="16217"/>
                </a:lnTo>
                <a:lnTo>
                  <a:pt x="2763" y="16234"/>
                </a:lnTo>
                <a:lnTo>
                  <a:pt x="2770" y="16251"/>
                </a:lnTo>
                <a:lnTo>
                  <a:pt x="2775" y="16266"/>
                </a:lnTo>
                <a:lnTo>
                  <a:pt x="2778" y="16281"/>
                </a:lnTo>
                <a:lnTo>
                  <a:pt x="2778" y="16288"/>
                </a:lnTo>
                <a:lnTo>
                  <a:pt x="2779" y="16296"/>
                </a:lnTo>
                <a:lnTo>
                  <a:pt x="2778" y="16302"/>
                </a:lnTo>
                <a:lnTo>
                  <a:pt x="2777" y="16309"/>
                </a:lnTo>
                <a:lnTo>
                  <a:pt x="2775" y="16316"/>
                </a:lnTo>
                <a:lnTo>
                  <a:pt x="2773" y="16322"/>
                </a:lnTo>
                <a:lnTo>
                  <a:pt x="2769" y="16328"/>
                </a:lnTo>
                <a:lnTo>
                  <a:pt x="2765" y="16335"/>
                </a:lnTo>
                <a:lnTo>
                  <a:pt x="2773" y="16338"/>
                </a:lnTo>
                <a:lnTo>
                  <a:pt x="2781" y="16342"/>
                </a:lnTo>
                <a:lnTo>
                  <a:pt x="2787" y="16347"/>
                </a:lnTo>
                <a:lnTo>
                  <a:pt x="2792" y="16352"/>
                </a:lnTo>
                <a:lnTo>
                  <a:pt x="2796" y="16358"/>
                </a:lnTo>
                <a:lnTo>
                  <a:pt x="2799" y="16363"/>
                </a:lnTo>
                <a:lnTo>
                  <a:pt x="2800" y="16369"/>
                </a:lnTo>
                <a:lnTo>
                  <a:pt x="2802" y="16374"/>
                </a:lnTo>
                <a:lnTo>
                  <a:pt x="2802" y="16381"/>
                </a:lnTo>
                <a:lnTo>
                  <a:pt x="2801" y="16386"/>
                </a:lnTo>
                <a:lnTo>
                  <a:pt x="2801" y="16392"/>
                </a:lnTo>
                <a:lnTo>
                  <a:pt x="2799" y="16397"/>
                </a:lnTo>
                <a:lnTo>
                  <a:pt x="2797" y="16402"/>
                </a:lnTo>
                <a:lnTo>
                  <a:pt x="2795" y="16406"/>
                </a:lnTo>
                <a:lnTo>
                  <a:pt x="2792" y="16410"/>
                </a:lnTo>
                <a:lnTo>
                  <a:pt x="2789" y="16414"/>
                </a:lnTo>
                <a:lnTo>
                  <a:pt x="2786" y="16416"/>
                </a:lnTo>
                <a:lnTo>
                  <a:pt x="2783" y="16418"/>
                </a:lnTo>
                <a:lnTo>
                  <a:pt x="2779" y="16421"/>
                </a:lnTo>
                <a:lnTo>
                  <a:pt x="2775" y="16421"/>
                </a:lnTo>
                <a:lnTo>
                  <a:pt x="2772" y="16421"/>
                </a:lnTo>
                <a:lnTo>
                  <a:pt x="2769" y="16418"/>
                </a:lnTo>
                <a:lnTo>
                  <a:pt x="2767" y="16416"/>
                </a:lnTo>
                <a:lnTo>
                  <a:pt x="2764" y="16413"/>
                </a:lnTo>
                <a:lnTo>
                  <a:pt x="2762" y="16408"/>
                </a:lnTo>
                <a:lnTo>
                  <a:pt x="2760" y="16402"/>
                </a:lnTo>
                <a:lnTo>
                  <a:pt x="2759" y="16394"/>
                </a:lnTo>
                <a:lnTo>
                  <a:pt x="2758" y="16386"/>
                </a:lnTo>
                <a:lnTo>
                  <a:pt x="2759" y="16375"/>
                </a:lnTo>
                <a:lnTo>
                  <a:pt x="2760" y="16363"/>
                </a:lnTo>
                <a:lnTo>
                  <a:pt x="2763" y="16349"/>
                </a:lnTo>
                <a:lnTo>
                  <a:pt x="2765" y="16335"/>
                </a:lnTo>
                <a:lnTo>
                  <a:pt x="2755" y="16324"/>
                </a:lnTo>
                <a:lnTo>
                  <a:pt x="2746" y="16313"/>
                </a:lnTo>
                <a:lnTo>
                  <a:pt x="2735" y="16299"/>
                </a:lnTo>
                <a:lnTo>
                  <a:pt x="2725" y="16282"/>
                </a:lnTo>
                <a:lnTo>
                  <a:pt x="2714" y="16265"/>
                </a:lnTo>
                <a:lnTo>
                  <a:pt x="2704" y="16247"/>
                </a:lnTo>
                <a:lnTo>
                  <a:pt x="2695" y="16228"/>
                </a:lnTo>
                <a:lnTo>
                  <a:pt x="2687" y="16208"/>
                </a:lnTo>
                <a:lnTo>
                  <a:pt x="2680" y="16188"/>
                </a:lnTo>
                <a:lnTo>
                  <a:pt x="2676" y="16168"/>
                </a:lnTo>
                <a:lnTo>
                  <a:pt x="2673" y="16158"/>
                </a:lnTo>
                <a:lnTo>
                  <a:pt x="2672" y="16149"/>
                </a:lnTo>
                <a:lnTo>
                  <a:pt x="2671" y="16140"/>
                </a:lnTo>
                <a:lnTo>
                  <a:pt x="2671" y="16130"/>
                </a:lnTo>
                <a:lnTo>
                  <a:pt x="2672" y="16122"/>
                </a:lnTo>
                <a:lnTo>
                  <a:pt x="2673" y="16113"/>
                </a:lnTo>
                <a:lnTo>
                  <a:pt x="2676" y="16105"/>
                </a:lnTo>
                <a:lnTo>
                  <a:pt x="2679" y="16098"/>
                </a:lnTo>
                <a:lnTo>
                  <a:pt x="2683" y="16090"/>
                </a:lnTo>
                <a:lnTo>
                  <a:pt x="2687" y="16084"/>
                </a:lnTo>
                <a:lnTo>
                  <a:pt x="2693" y="16078"/>
                </a:lnTo>
                <a:lnTo>
                  <a:pt x="2700" y="16071"/>
                </a:lnTo>
                <a:lnTo>
                  <a:pt x="2684" y="16059"/>
                </a:lnTo>
                <a:lnTo>
                  <a:pt x="2669" y="16044"/>
                </a:lnTo>
                <a:lnTo>
                  <a:pt x="2656" y="16029"/>
                </a:lnTo>
                <a:lnTo>
                  <a:pt x="2643" y="16014"/>
                </a:lnTo>
                <a:lnTo>
                  <a:pt x="2631" y="15997"/>
                </a:lnTo>
                <a:lnTo>
                  <a:pt x="2620" y="15979"/>
                </a:lnTo>
                <a:lnTo>
                  <a:pt x="2610" y="15960"/>
                </a:lnTo>
                <a:lnTo>
                  <a:pt x="2601" y="15940"/>
                </a:lnTo>
                <a:lnTo>
                  <a:pt x="2594" y="15919"/>
                </a:lnTo>
                <a:lnTo>
                  <a:pt x="2586" y="15897"/>
                </a:lnTo>
                <a:lnTo>
                  <a:pt x="2581" y="15874"/>
                </a:lnTo>
                <a:lnTo>
                  <a:pt x="2576" y="15851"/>
                </a:lnTo>
                <a:lnTo>
                  <a:pt x="2573" y="15826"/>
                </a:lnTo>
                <a:lnTo>
                  <a:pt x="2570" y="15800"/>
                </a:lnTo>
                <a:lnTo>
                  <a:pt x="2568" y="15773"/>
                </a:lnTo>
                <a:lnTo>
                  <a:pt x="2568" y="15744"/>
                </a:lnTo>
                <a:lnTo>
                  <a:pt x="2560" y="15740"/>
                </a:lnTo>
                <a:lnTo>
                  <a:pt x="2555" y="15737"/>
                </a:lnTo>
                <a:lnTo>
                  <a:pt x="2551" y="15733"/>
                </a:lnTo>
                <a:lnTo>
                  <a:pt x="2549" y="15730"/>
                </a:lnTo>
                <a:lnTo>
                  <a:pt x="2548" y="15728"/>
                </a:lnTo>
                <a:lnTo>
                  <a:pt x="2549" y="15724"/>
                </a:lnTo>
                <a:lnTo>
                  <a:pt x="2550" y="15723"/>
                </a:lnTo>
                <a:lnTo>
                  <a:pt x="2552" y="15721"/>
                </a:lnTo>
                <a:lnTo>
                  <a:pt x="2554" y="15721"/>
                </a:lnTo>
                <a:lnTo>
                  <a:pt x="2557" y="15721"/>
                </a:lnTo>
                <a:lnTo>
                  <a:pt x="2560" y="15722"/>
                </a:lnTo>
                <a:lnTo>
                  <a:pt x="2563" y="15724"/>
                </a:lnTo>
                <a:lnTo>
                  <a:pt x="2565" y="15728"/>
                </a:lnTo>
                <a:lnTo>
                  <a:pt x="2567" y="15732"/>
                </a:lnTo>
                <a:lnTo>
                  <a:pt x="2568" y="15737"/>
                </a:lnTo>
                <a:lnTo>
                  <a:pt x="2568" y="15744"/>
                </a:lnTo>
                <a:close/>
                <a:moveTo>
                  <a:pt x="4142" y="15744"/>
                </a:moveTo>
                <a:lnTo>
                  <a:pt x="4142" y="15744"/>
                </a:lnTo>
                <a:lnTo>
                  <a:pt x="4136" y="15752"/>
                </a:lnTo>
                <a:lnTo>
                  <a:pt x="4140" y="15747"/>
                </a:lnTo>
                <a:lnTo>
                  <a:pt x="4145" y="15741"/>
                </a:lnTo>
                <a:lnTo>
                  <a:pt x="4142" y="15744"/>
                </a:lnTo>
                <a:close/>
                <a:moveTo>
                  <a:pt x="4602" y="15744"/>
                </a:moveTo>
                <a:lnTo>
                  <a:pt x="4602" y="15744"/>
                </a:lnTo>
                <a:lnTo>
                  <a:pt x="4613" y="15761"/>
                </a:lnTo>
                <a:lnTo>
                  <a:pt x="4621" y="15773"/>
                </a:lnTo>
                <a:lnTo>
                  <a:pt x="4622" y="15776"/>
                </a:lnTo>
                <a:lnTo>
                  <a:pt x="4622" y="15778"/>
                </a:lnTo>
                <a:lnTo>
                  <a:pt x="4622" y="15779"/>
                </a:lnTo>
                <a:lnTo>
                  <a:pt x="4620" y="15779"/>
                </a:lnTo>
                <a:lnTo>
                  <a:pt x="4616" y="15777"/>
                </a:lnTo>
                <a:lnTo>
                  <a:pt x="4608" y="15772"/>
                </a:lnTo>
                <a:lnTo>
                  <a:pt x="4600" y="15764"/>
                </a:lnTo>
                <a:lnTo>
                  <a:pt x="4590" y="15756"/>
                </a:lnTo>
                <a:lnTo>
                  <a:pt x="4582" y="15746"/>
                </a:lnTo>
                <a:lnTo>
                  <a:pt x="4575" y="15738"/>
                </a:lnTo>
                <a:lnTo>
                  <a:pt x="4569" y="15731"/>
                </a:lnTo>
                <a:lnTo>
                  <a:pt x="4567" y="15726"/>
                </a:lnTo>
                <a:lnTo>
                  <a:pt x="4567" y="15724"/>
                </a:lnTo>
                <a:lnTo>
                  <a:pt x="4568" y="15724"/>
                </a:lnTo>
                <a:lnTo>
                  <a:pt x="4570" y="15724"/>
                </a:lnTo>
                <a:lnTo>
                  <a:pt x="4574" y="15725"/>
                </a:lnTo>
                <a:lnTo>
                  <a:pt x="4585" y="15732"/>
                </a:lnTo>
                <a:lnTo>
                  <a:pt x="4602" y="15744"/>
                </a:lnTo>
                <a:close/>
                <a:moveTo>
                  <a:pt x="2634" y="15712"/>
                </a:moveTo>
                <a:lnTo>
                  <a:pt x="2634" y="15712"/>
                </a:lnTo>
                <a:lnTo>
                  <a:pt x="2626" y="15718"/>
                </a:lnTo>
                <a:lnTo>
                  <a:pt x="2630" y="15714"/>
                </a:lnTo>
                <a:lnTo>
                  <a:pt x="2637" y="15709"/>
                </a:lnTo>
                <a:lnTo>
                  <a:pt x="2634" y="15712"/>
                </a:lnTo>
                <a:close/>
                <a:moveTo>
                  <a:pt x="2765" y="15712"/>
                </a:moveTo>
                <a:lnTo>
                  <a:pt x="2765" y="15712"/>
                </a:lnTo>
                <a:lnTo>
                  <a:pt x="2773" y="15715"/>
                </a:lnTo>
                <a:lnTo>
                  <a:pt x="2778" y="15719"/>
                </a:lnTo>
                <a:lnTo>
                  <a:pt x="2783" y="15722"/>
                </a:lnTo>
                <a:lnTo>
                  <a:pt x="2785" y="15725"/>
                </a:lnTo>
                <a:lnTo>
                  <a:pt x="2786" y="15729"/>
                </a:lnTo>
                <a:lnTo>
                  <a:pt x="2785" y="15731"/>
                </a:lnTo>
                <a:lnTo>
                  <a:pt x="2784" y="15733"/>
                </a:lnTo>
                <a:lnTo>
                  <a:pt x="2781" y="15734"/>
                </a:lnTo>
                <a:lnTo>
                  <a:pt x="2779" y="15734"/>
                </a:lnTo>
                <a:lnTo>
                  <a:pt x="2776" y="15734"/>
                </a:lnTo>
                <a:lnTo>
                  <a:pt x="2773" y="15733"/>
                </a:lnTo>
                <a:lnTo>
                  <a:pt x="2770" y="15731"/>
                </a:lnTo>
                <a:lnTo>
                  <a:pt x="2768" y="15728"/>
                </a:lnTo>
                <a:lnTo>
                  <a:pt x="2766" y="15723"/>
                </a:lnTo>
                <a:lnTo>
                  <a:pt x="2765" y="15718"/>
                </a:lnTo>
                <a:lnTo>
                  <a:pt x="2765" y="15712"/>
                </a:lnTo>
                <a:lnTo>
                  <a:pt x="2757" y="15708"/>
                </a:lnTo>
                <a:lnTo>
                  <a:pt x="2751" y="15703"/>
                </a:lnTo>
                <a:lnTo>
                  <a:pt x="2748" y="15700"/>
                </a:lnTo>
                <a:lnTo>
                  <a:pt x="2746" y="15697"/>
                </a:lnTo>
                <a:lnTo>
                  <a:pt x="2745" y="15694"/>
                </a:lnTo>
                <a:lnTo>
                  <a:pt x="2745" y="15692"/>
                </a:lnTo>
                <a:lnTo>
                  <a:pt x="2746" y="15690"/>
                </a:lnTo>
                <a:lnTo>
                  <a:pt x="2748" y="15689"/>
                </a:lnTo>
                <a:lnTo>
                  <a:pt x="2751" y="15689"/>
                </a:lnTo>
                <a:lnTo>
                  <a:pt x="2754" y="15689"/>
                </a:lnTo>
                <a:lnTo>
                  <a:pt x="2756" y="15690"/>
                </a:lnTo>
                <a:lnTo>
                  <a:pt x="2759" y="15692"/>
                </a:lnTo>
                <a:lnTo>
                  <a:pt x="2763" y="15695"/>
                </a:lnTo>
                <a:lnTo>
                  <a:pt x="2764" y="15699"/>
                </a:lnTo>
                <a:lnTo>
                  <a:pt x="2765" y="15704"/>
                </a:lnTo>
                <a:lnTo>
                  <a:pt x="2765" y="15712"/>
                </a:lnTo>
                <a:close/>
                <a:moveTo>
                  <a:pt x="3422" y="15809"/>
                </a:moveTo>
                <a:lnTo>
                  <a:pt x="3422" y="15809"/>
                </a:lnTo>
                <a:lnTo>
                  <a:pt x="3413" y="15813"/>
                </a:lnTo>
                <a:lnTo>
                  <a:pt x="3405" y="15817"/>
                </a:lnTo>
                <a:lnTo>
                  <a:pt x="3397" y="15819"/>
                </a:lnTo>
                <a:lnTo>
                  <a:pt x="3391" y="15819"/>
                </a:lnTo>
                <a:lnTo>
                  <a:pt x="3385" y="15818"/>
                </a:lnTo>
                <a:lnTo>
                  <a:pt x="3380" y="15816"/>
                </a:lnTo>
                <a:lnTo>
                  <a:pt x="3374" y="15813"/>
                </a:lnTo>
                <a:lnTo>
                  <a:pt x="3369" y="15809"/>
                </a:lnTo>
                <a:lnTo>
                  <a:pt x="3365" y="15805"/>
                </a:lnTo>
                <a:lnTo>
                  <a:pt x="3362" y="15800"/>
                </a:lnTo>
                <a:lnTo>
                  <a:pt x="3358" y="15795"/>
                </a:lnTo>
                <a:lnTo>
                  <a:pt x="3355" y="15788"/>
                </a:lnTo>
                <a:lnTo>
                  <a:pt x="3351" y="15775"/>
                </a:lnTo>
                <a:lnTo>
                  <a:pt x="3349" y="15760"/>
                </a:lnTo>
                <a:lnTo>
                  <a:pt x="3348" y="15744"/>
                </a:lnTo>
                <a:lnTo>
                  <a:pt x="3349" y="15730"/>
                </a:lnTo>
                <a:lnTo>
                  <a:pt x="3352" y="15715"/>
                </a:lnTo>
                <a:lnTo>
                  <a:pt x="3356" y="15702"/>
                </a:lnTo>
                <a:lnTo>
                  <a:pt x="3359" y="15696"/>
                </a:lnTo>
                <a:lnTo>
                  <a:pt x="3362" y="15691"/>
                </a:lnTo>
                <a:lnTo>
                  <a:pt x="3366" y="15687"/>
                </a:lnTo>
                <a:lnTo>
                  <a:pt x="3369" y="15683"/>
                </a:lnTo>
                <a:lnTo>
                  <a:pt x="3373" y="15680"/>
                </a:lnTo>
                <a:lnTo>
                  <a:pt x="3378" y="15678"/>
                </a:lnTo>
                <a:lnTo>
                  <a:pt x="3383" y="15678"/>
                </a:lnTo>
                <a:lnTo>
                  <a:pt x="3388" y="15678"/>
                </a:lnTo>
                <a:lnTo>
                  <a:pt x="3393" y="15694"/>
                </a:lnTo>
                <a:lnTo>
                  <a:pt x="3399" y="15708"/>
                </a:lnTo>
                <a:lnTo>
                  <a:pt x="3407" y="15721"/>
                </a:lnTo>
                <a:lnTo>
                  <a:pt x="3414" y="15735"/>
                </a:lnTo>
                <a:lnTo>
                  <a:pt x="3417" y="15742"/>
                </a:lnTo>
                <a:lnTo>
                  <a:pt x="3419" y="15750"/>
                </a:lnTo>
                <a:lnTo>
                  <a:pt x="3422" y="15758"/>
                </a:lnTo>
                <a:lnTo>
                  <a:pt x="3424" y="15766"/>
                </a:lnTo>
                <a:lnTo>
                  <a:pt x="3424" y="15776"/>
                </a:lnTo>
                <a:lnTo>
                  <a:pt x="3424" y="15786"/>
                </a:lnTo>
                <a:lnTo>
                  <a:pt x="3423" y="15798"/>
                </a:lnTo>
                <a:lnTo>
                  <a:pt x="3422" y="15809"/>
                </a:lnTo>
                <a:close/>
                <a:moveTo>
                  <a:pt x="370" y="15712"/>
                </a:moveTo>
                <a:lnTo>
                  <a:pt x="370" y="15712"/>
                </a:lnTo>
                <a:lnTo>
                  <a:pt x="365" y="15762"/>
                </a:lnTo>
                <a:lnTo>
                  <a:pt x="361" y="15802"/>
                </a:lnTo>
                <a:lnTo>
                  <a:pt x="359" y="15820"/>
                </a:lnTo>
                <a:lnTo>
                  <a:pt x="357" y="15835"/>
                </a:lnTo>
                <a:lnTo>
                  <a:pt x="354" y="15849"/>
                </a:lnTo>
                <a:lnTo>
                  <a:pt x="350" y="15863"/>
                </a:lnTo>
                <a:lnTo>
                  <a:pt x="346" y="15875"/>
                </a:lnTo>
                <a:lnTo>
                  <a:pt x="341" y="15888"/>
                </a:lnTo>
                <a:lnTo>
                  <a:pt x="334" y="15901"/>
                </a:lnTo>
                <a:lnTo>
                  <a:pt x="325" y="15913"/>
                </a:lnTo>
                <a:lnTo>
                  <a:pt x="316" y="15927"/>
                </a:lnTo>
                <a:lnTo>
                  <a:pt x="303" y="15940"/>
                </a:lnTo>
                <a:lnTo>
                  <a:pt x="289" y="15956"/>
                </a:lnTo>
                <a:lnTo>
                  <a:pt x="272" y="15974"/>
                </a:lnTo>
                <a:lnTo>
                  <a:pt x="268" y="15981"/>
                </a:lnTo>
                <a:lnTo>
                  <a:pt x="264" y="15988"/>
                </a:lnTo>
                <a:lnTo>
                  <a:pt x="261" y="15991"/>
                </a:lnTo>
                <a:lnTo>
                  <a:pt x="258" y="15993"/>
                </a:lnTo>
                <a:lnTo>
                  <a:pt x="255" y="15994"/>
                </a:lnTo>
                <a:lnTo>
                  <a:pt x="253" y="15994"/>
                </a:lnTo>
                <a:lnTo>
                  <a:pt x="251" y="15992"/>
                </a:lnTo>
                <a:lnTo>
                  <a:pt x="250" y="15990"/>
                </a:lnTo>
                <a:lnTo>
                  <a:pt x="249" y="15988"/>
                </a:lnTo>
                <a:lnTo>
                  <a:pt x="249" y="15984"/>
                </a:lnTo>
                <a:lnTo>
                  <a:pt x="250" y="15981"/>
                </a:lnTo>
                <a:lnTo>
                  <a:pt x="252" y="15979"/>
                </a:lnTo>
                <a:lnTo>
                  <a:pt x="255" y="15976"/>
                </a:lnTo>
                <a:lnTo>
                  <a:pt x="259" y="15975"/>
                </a:lnTo>
                <a:lnTo>
                  <a:pt x="265" y="15974"/>
                </a:lnTo>
                <a:lnTo>
                  <a:pt x="272" y="15974"/>
                </a:lnTo>
                <a:lnTo>
                  <a:pt x="276" y="15954"/>
                </a:lnTo>
                <a:lnTo>
                  <a:pt x="278" y="15932"/>
                </a:lnTo>
                <a:lnTo>
                  <a:pt x="281" y="15907"/>
                </a:lnTo>
                <a:lnTo>
                  <a:pt x="283" y="15881"/>
                </a:lnTo>
                <a:lnTo>
                  <a:pt x="287" y="15827"/>
                </a:lnTo>
                <a:lnTo>
                  <a:pt x="293" y="15777"/>
                </a:lnTo>
                <a:lnTo>
                  <a:pt x="297" y="15754"/>
                </a:lnTo>
                <a:lnTo>
                  <a:pt x="302" y="15734"/>
                </a:lnTo>
                <a:lnTo>
                  <a:pt x="305" y="15725"/>
                </a:lnTo>
                <a:lnTo>
                  <a:pt x="308" y="15717"/>
                </a:lnTo>
                <a:lnTo>
                  <a:pt x="313" y="15711"/>
                </a:lnTo>
                <a:lnTo>
                  <a:pt x="317" y="15704"/>
                </a:lnTo>
                <a:lnTo>
                  <a:pt x="322" y="15700"/>
                </a:lnTo>
                <a:lnTo>
                  <a:pt x="327" y="15697"/>
                </a:lnTo>
                <a:lnTo>
                  <a:pt x="333" y="15696"/>
                </a:lnTo>
                <a:lnTo>
                  <a:pt x="339" y="15696"/>
                </a:lnTo>
                <a:lnTo>
                  <a:pt x="346" y="15697"/>
                </a:lnTo>
                <a:lnTo>
                  <a:pt x="354" y="15700"/>
                </a:lnTo>
                <a:lnTo>
                  <a:pt x="361" y="15704"/>
                </a:lnTo>
                <a:lnTo>
                  <a:pt x="370" y="15712"/>
                </a:lnTo>
                <a:lnTo>
                  <a:pt x="367" y="15699"/>
                </a:lnTo>
                <a:lnTo>
                  <a:pt x="366" y="15689"/>
                </a:lnTo>
                <a:lnTo>
                  <a:pt x="365" y="15679"/>
                </a:lnTo>
                <a:lnTo>
                  <a:pt x="365" y="15672"/>
                </a:lnTo>
                <a:lnTo>
                  <a:pt x="366" y="15666"/>
                </a:lnTo>
                <a:lnTo>
                  <a:pt x="367" y="15660"/>
                </a:lnTo>
                <a:lnTo>
                  <a:pt x="368" y="15656"/>
                </a:lnTo>
                <a:lnTo>
                  <a:pt x="370" y="15653"/>
                </a:lnTo>
                <a:lnTo>
                  <a:pt x="374" y="15651"/>
                </a:lnTo>
                <a:lnTo>
                  <a:pt x="376" y="15650"/>
                </a:lnTo>
                <a:lnTo>
                  <a:pt x="379" y="15649"/>
                </a:lnTo>
                <a:lnTo>
                  <a:pt x="382" y="15650"/>
                </a:lnTo>
                <a:lnTo>
                  <a:pt x="389" y="15653"/>
                </a:lnTo>
                <a:lnTo>
                  <a:pt x="396" y="15657"/>
                </a:lnTo>
                <a:lnTo>
                  <a:pt x="401" y="15665"/>
                </a:lnTo>
                <a:lnTo>
                  <a:pt x="405" y="15672"/>
                </a:lnTo>
                <a:lnTo>
                  <a:pt x="406" y="15676"/>
                </a:lnTo>
                <a:lnTo>
                  <a:pt x="407" y="15681"/>
                </a:lnTo>
                <a:lnTo>
                  <a:pt x="407" y="15686"/>
                </a:lnTo>
                <a:lnTo>
                  <a:pt x="407" y="15690"/>
                </a:lnTo>
                <a:lnTo>
                  <a:pt x="406" y="15693"/>
                </a:lnTo>
                <a:lnTo>
                  <a:pt x="404" y="15697"/>
                </a:lnTo>
                <a:lnTo>
                  <a:pt x="401" y="15700"/>
                </a:lnTo>
                <a:lnTo>
                  <a:pt x="397" y="15703"/>
                </a:lnTo>
                <a:lnTo>
                  <a:pt x="392" y="15707"/>
                </a:lnTo>
                <a:lnTo>
                  <a:pt x="386" y="15709"/>
                </a:lnTo>
                <a:lnTo>
                  <a:pt x="379" y="15711"/>
                </a:lnTo>
                <a:lnTo>
                  <a:pt x="370" y="15712"/>
                </a:lnTo>
                <a:close/>
                <a:moveTo>
                  <a:pt x="2831" y="15646"/>
                </a:moveTo>
                <a:lnTo>
                  <a:pt x="2831" y="15646"/>
                </a:lnTo>
                <a:lnTo>
                  <a:pt x="2836" y="15646"/>
                </a:lnTo>
                <a:lnTo>
                  <a:pt x="2841" y="15648"/>
                </a:lnTo>
                <a:lnTo>
                  <a:pt x="2844" y="15650"/>
                </a:lnTo>
                <a:lnTo>
                  <a:pt x="2848" y="15653"/>
                </a:lnTo>
                <a:lnTo>
                  <a:pt x="2851" y="15656"/>
                </a:lnTo>
                <a:lnTo>
                  <a:pt x="2853" y="15660"/>
                </a:lnTo>
                <a:lnTo>
                  <a:pt x="2855" y="15665"/>
                </a:lnTo>
                <a:lnTo>
                  <a:pt x="2856" y="15669"/>
                </a:lnTo>
                <a:lnTo>
                  <a:pt x="2859" y="15691"/>
                </a:lnTo>
                <a:lnTo>
                  <a:pt x="2863" y="15712"/>
                </a:lnTo>
                <a:lnTo>
                  <a:pt x="2871" y="15715"/>
                </a:lnTo>
                <a:lnTo>
                  <a:pt x="2877" y="15719"/>
                </a:lnTo>
                <a:lnTo>
                  <a:pt x="2881" y="15722"/>
                </a:lnTo>
                <a:lnTo>
                  <a:pt x="2883" y="15725"/>
                </a:lnTo>
                <a:lnTo>
                  <a:pt x="2883" y="15729"/>
                </a:lnTo>
                <a:lnTo>
                  <a:pt x="2883" y="15731"/>
                </a:lnTo>
                <a:lnTo>
                  <a:pt x="2882" y="15733"/>
                </a:lnTo>
                <a:lnTo>
                  <a:pt x="2880" y="15734"/>
                </a:lnTo>
                <a:lnTo>
                  <a:pt x="2877" y="15734"/>
                </a:lnTo>
                <a:lnTo>
                  <a:pt x="2875" y="15734"/>
                </a:lnTo>
                <a:lnTo>
                  <a:pt x="2872" y="15733"/>
                </a:lnTo>
                <a:lnTo>
                  <a:pt x="2869" y="15731"/>
                </a:lnTo>
                <a:lnTo>
                  <a:pt x="2866" y="15728"/>
                </a:lnTo>
                <a:lnTo>
                  <a:pt x="2864" y="15723"/>
                </a:lnTo>
                <a:lnTo>
                  <a:pt x="2863" y="15718"/>
                </a:lnTo>
                <a:lnTo>
                  <a:pt x="2863" y="15712"/>
                </a:lnTo>
                <a:lnTo>
                  <a:pt x="2858" y="15711"/>
                </a:lnTo>
                <a:lnTo>
                  <a:pt x="2853" y="15710"/>
                </a:lnTo>
                <a:lnTo>
                  <a:pt x="2849" y="15707"/>
                </a:lnTo>
                <a:lnTo>
                  <a:pt x="2845" y="15704"/>
                </a:lnTo>
                <a:lnTo>
                  <a:pt x="2843" y="15700"/>
                </a:lnTo>
                <a:lnTo>
                  <a:pt x="2841" y="15697"/>
                </a:lnTo>
                <a:lnTo>
                  <a:pt x="2839" y="15692"/>
                </a:lnTo>
                <a:lnTo>
                  <a:pt x="2838" y="15688"/>
                </a:lnTo>
                <a:lnTo>
                  <a:pt x="2834" y="15667"/>
                </a:lnTo>
                <a:lnTo>
                  <a:pt x="2831" y="15646"/>
                </a:lnTo>
                <a:lnTo>
                  <a:pt x="2822" y="15642"/>
                </a:lnTo>
                <a:lnTo>
                  <a:pt x="2817" y="15638"/>
                </a:lnTo>
                <a:lnTo>
                  <a:pt x="2813" y="15635"/>
                </a:lnTo>
                <a:lnTo>
                  <a:pt x="2811" y="15631"/>
                </a:lnTo>
                <a:lnTo>
                  <a:pt x="2810" y="15629"/>
                </a:lnTo>
                <a:lnTo>
                  <a:pt x="2811" y="15627"/>
                </a:lnTo>
                <a:lnTo>
                  <a:pt x="2812" y="15625"/>
                </a:lnTo>
                <a:lnTo>
                  <a:pt x="2814" y="15624"/>
                </a:lnTo>
                <a:lnTo>
                  <a:pt x="2816" y="15623"/>
                </a:lnTo>
                <a:lnTo>
                  <a:pt x="2819" y="15623"/>
                </a:lnTo>
                <a:lnTo>
                  <a:pt x="2822" y="15624"/>
                </a:lnTo>
                <a:lnTo>
                  <a:pt x="2826" y="15626"/>
                </a:lnTo>
                <a:lnTo>
                  <a:pt x="2828" y="15629"/>
                </a:lnTo>
                <a:lnTo>
                  <a:pt x="2830" y="15633"/>
                </a:lnTo>
                <a:lnTo>
                  <a:pt x="2831" y="15638"/>
                </a:lnTo>
                <a:lnTo>
                  <a:pt x="2831" y="15646"/>
                </a:lnTo>
                <a:close/>
                <a:moveTo>
                  <a:pt x="4602" y="15646"/>
                </a:moveTo>
                <a:lnTo>
                  <a:pt x="4602" y="15646"/>
                </a:lnTo>
                <a:lnTo>
                  <a:pt x="4595" y="15653"/>
                </a:lnTo>
                <a:lnTo>
                  <a:pt x="4599" y="15649"/>
                </a:lnTo>
                <a:lnTo>
                  <a:pt x="4605" y="15643"/>
                </a:lnTo>
                <a:lnTo>
                  <a:pt x="4602" y="15646"/>
                </a:lnTo>
                <a:close/>
                <a:moveTo>
                  <a:pt x="5685" y="15646"/>
                </a:moveTo>
                <a:lnTo>
                  <a:pt x="5685" y="15646"/>
                </a:lnTo>
                <a:lnTo>
                  <a:pt x="5678" y="15666"/>
                </a:lnTo>
                <a:lnTo>
                  <a:pt x="5672" y="15677"/>
                </a:lnTo>
                <a:lnTo>
                  <a:pt x="5670" y="15681"/>
                </a:lnTo>
                <a:lnTo>
                  <a:pt x="5667" y="15682"/>
                </a:lnTo>
                <a:lnTo>
                  <a:pt x="5665" y="15683"/>
                </a:lnTo>
                <a:lnTo>
                  <a:pt x="5664" y="15682"/>
                </a:lnTo>
                <a:lnTo>
                  <a:pt x="5661" y="15677"/>
                </a:lnTo>
                <a:lnTo>
                  <a:pt x="5658" y="15669"/>
                </a:lnTo>
                <a:lnTo>
                  <a:pt x="5656" y="15657"/>
                </a:lnTo>
                <a:lnTo>
                  <a:pt x="5656" y="15646"/>
                </a:lnTo>
                <a:lnTo>
                  <a:pt x="5656" y="15634"/>
                </a:lnTo>
                <a:lnTo>
                  <a:pt x="5658" y="15623"/>
                </a:lnTo>
                <a:lnTo>
                  <a:pt x="5661" y="15614"/>
                </a:lnTo>
                <a:lnTo>
                  <a:pt x="5664" y="15609"/>
                </a:lnTo>
                <a:lnTo>
                  <a:pt x="5665" y="15608"/>
                </a:lnTo>
                <a:lnTo>
                  <a:pt x="5667" y="15609"/>
                </a:lnTo>
                <a:lnTo>
                  <a:pt x="5670" y="15610"/>
                </a:lnTo>
                <a:lnTo>
                  <a:pt x="5672" y="15614"/>
                </a:lnTo>
                <a:lnTo>
                  <a:pt x="5678" y="15626"/>
                </a:lnTo>
                <a:lnTo>
                  <a:pt x="5685" y="15646"/>
                </a:lnTo>
                <a:close/>
                <a:moveTo>
                  <a:pt x="4011" y="15580"/>
                </a:moveTo>
                <a:lnTo>
                  <a:pt x="4011" y="15580"/>
                </a:lnTo>
                <a:lnTo>
                  <a:pt x="4020" y="15590"/>
                </a:lnTo>
                <a:lnTo>
                  <a:pt x="4027" y="15600"/>
                </a:lnTo>
                <a:lnTo>
                  <a:pt x="4032" y="15608"/>
                </a:lnTo>
                <a:lnTo>
                  <a:pt x="4035" y="15616"/>
                </a:lnTo>
                <a:lnTo>
                  <a:pt x="4037" y="15623"/>
                </a:lnTo>
                <a:lnTo>
                  <a:pt x="4038" y="15630"/>
                </a:lnTo>
                <a:lnTo>
                  <a:pt x="4037" y="15635"/>
                </a:lnTo>
                <a:lnTo>
                  <a:pt x="4036" y="15640"/>
                </a:lnTo>
                <a:lnTo>
                  <a:pt x="4034" y="15646"/>
                </a:lnTo>
                <a:lnTo>
                  <a:pt x="4031" y="15649"/>
                </a:lnTo>
                <a:lnTo>
                  <a:pt x="4028" y="15652"/>
                </a:lnTo>
                <a:lnTo>
                  <a:pt x="4024" y="15655"/>
                </a:lnTo>
                <a:lnTo>
                  <a:pt x="4019" y="15657"/>
                </a:lnTo>
                <a:lnTo>
                  <a:pt x="4013" y="15658"/>
                </a:lnTo>
                <a:lnTo>
                  <a:pt x="4009" y="15658"/>
                </a:lnTo>
                <a:lnTo>
                  <a:pt x="4004" y="15658"/>
                </a:lnTo>
                <a:lnTo>
                  <a:pt x="3999" y="15658"/>
                </a:lnTo>
                <a:lnTo>
                  <a:pt x="3993" y="15657"/>
                </a:lnTo>
                <a:lnTo>
                  <a:pt x="3989" y="15655"/>
                </a:lnTo>
                <a:lnTo>
                  <a:pt x="3985" y="15653"/>
                </a:lnTo>
                <a:lnTo>
                  <a:pt x="3981" y="15650"/>
                </a:lnTo>
                <a:lnTo>
                  <a:pt x="3978" y="15647"/>
                </a:lnTo>
                <a:lnTo>
                  <a:pt x="3975" y="15643"/>
                </a:lnTo>
                <a:lnTo>
                  <a:pt x="3974" y="15637"/>
                </a:lnTo>
                <a:lnTo>
                  <a:pt x="3974" y="15632"/>
                </a:lnTo>
                <a:lnTo>
                  <a:pt x="3975" y="15627"/>
                </a:lnTo>
                <a:lnTo>
                  <a:pt x="3978" y="15621"/>
                </a:lnTo>
                <a:lnTo>
                  <a:pt x="3981" y="15613"/>
                </a:lnTo>
                <a:lnTo>
                  <a:pt x="3986" y="15606"/>
                </a:lnTo>
                <a:lnTo>
                  <a:pt x="3992" y="15597"/>
                </a:lnTo>
                <a:lnTo>
                  <a:pt x="4001" y="15589"/>
                </a:lnTo>
                <a:lnTo>
                  <a:pt x="4011" y="15580"/>
                </a:lnTo>
                <a:close/>
                <a:moveTo>
                  <a:pt x="13263" y="15613"/>
                </a:moveTo>
                <a:lnTo>
                  <a:pt x="13263" y="15613"/>
                </a:lnTo>
                <a:lnTo>
                  <a:pt x="13256" y="15620"/>
                </a:lnTo>
                <a:lnTo>
                  <a:pt x="13260" y="15615"/>
                </a:lnTo>
                <a:lnTo>
                  <a:pt x="13265" y="15610"/>
                </a:lnTo>
                <a:lnTo>
                  <a:pt x="13263" y="15613"/>
                </a:lnTo>
                <a:close/>
                <a:moveTo>
                  <a:pt x="1059" y="15580"/>
                </a:moveTo>
                <a:lnTo>
                  <a:pt x="1059" y="15580"/>
                </a:lnTo>
                <a:lnTo>
                  <a:pt x="1052" y="15600"/>
                </a:lnTo>
                <a:lnTo>
                  <a:pt x="1046" y="15612"/>
                </a:lnTo>
                <a:lnTo>
                  <a:pt x="1044" y="15615"/>
                </a:lnTo>
                <a:lnTo>
                  <a:pt x="1042" y="15617"/>
                </a:lnTo>
                <a:lnTo>
                  <a:pt x="1040" y="15617"/>
                </a:lnTo>
                <a:lnTo>
                  <a:pt x="1038" y="15616"/>
                </a:lnTo>
                <a:lnTo>
                  <a:pt x="1035" y="15611"/>
                </a:lnTo>
                <a:lnTo>
                  <a:pt x="1032" y="15603"/>
                </a:lnTo>
                <a:lnTo>
                  <a:pt x="1031" y="15592"/>
                </a:lnTo>
                <a:lnTo>
                  <a:pt x="1030" y="15580"/>
                </a:lnTo>
                <a:lnTo>
                  <a:pt x="1031" y="15568"/>
                </a:lnTo>
                <a:lnTo>
                  <a:pt x="1032" y="15558"/>
                </a:lnTo>
                <a:lnTo>
                  <a:pt x="1035" y="15549"/>
                </a:lnTo>
                <a:lnTo>
                  <a:pt x="1038" y="15544"/>
                </a:lnTo>
                <a:lnTo>
                  <a:pt x="1040" y="15543"/>
                </a:lnTo>
                <a:lnTo>
                  <a:pt x="1042" y="15543"/>
                </a:lnTo>
                <a:lnTo>
                  <a:pt x="1044" y="15545"/>
                </a:lnTo>
                <a:lnTo>
                  <a:pt x="1046" y="15548"/>
                </a:lnTo>
                <a:lnTo>
                  <a:pt x="1052" y="15560"/>
                </a:lnTo>
                <a:lnTo>
                  <a:pt x="1059" y="15580"/>
                </a:lnTo>
                <a:close/>
                <a:moveTo>
                  <a:pt x="2700" y="15580"/>
                </a:moveTo>
                <a:lnTo>
                  <a:pt x="2700" y="15580"/>
                </a:lnTo>
                <a:lnTo>
                  <a:pt x="2700" y="15574"/>
                </a:lnTo>
                <a:lnTo>
                  <a:pt x="2702" y="15569"/>
                </a:lnTo>
                <a:lnTo>
                  <a:pt x="2705" y="15564"/>
                </a:lnTo>
                <a:lnTo>
                  <a:pt x="2709" y="15561"/>
                </a:lnTo>
                <a:lnTo>
                  <a:pt x="2713" y="15558"/>
                </a:lnTo>
                <a:lnTo>
                  <a:pt x="2719" y="15554"/>
                </a:lnTo>
                <a:lnTo>
                  <a:pt x="2724" y="15553"/>
                </a:lnTo>
                <a:lnTo>
                  <a:pt x="2729" y="15552"/>
                </a:lnTo>
                <a:lnTo>
                  <a:pt x="2735" y="15552"/>
                </a:lnTo>
                <a:lnTo>
                  <a:pt x="2741" y="15553"/>
                </a:lnTo>
                <a:lnTo>
                  <a:pt x="2746" y="15556"/>
                </a:lnTo>
                <a:lnTo>
                  <a:pt x="2751" y="15558"/>
                </a:lnTo>
                <a:lnTo>
                  <a:pt x="2756" y="15562"/>
                </a:lnTo>
                <a:lnTo>
                  <a:pt x="2759" y="15567"/>
                </a:lnTo>
                <a:lnTo>
                  <a:pt x="2763" y="15573"/>
                </a:lnTo>
                <a:lnTo>
                  <a:pt x="2765" y="15580"/>
                </a:lnTo>
                <a:lnTo>
                  <a:pt x="2758" y="15580"/>
                </a:lnTo>
                <a:lnTo>
                  <a:pt x="2752" y="15581"/>
                </a:lnTo>
                <a:lnTo>
                  <a:pt x="2747" y="15583"/>
                </a:lnTo>
                <a:lnTo>
                  <a:pt x="2742" y="15585"/>
                </a:lnTo>
                <a:lnTo>
                  <a:pt x="2732" y="15591"/>
                </a:lnTo>
                <a:lnTo>
                  <a:pt x="2724" y="15596"/>
                </a:lnTo>
                <a:lnTo>
                  <a:pt x="2721" y="15599"/>
                </a:lnTo>
                <a:lnTo>
                  <a:pt x="2716" y="15601"/>
                </a:lnTo>
                <a:lnTo>
                  <a:pt x="2713" y="15601"/>
                </a:lnTo>
                <a:lnTo>
                  <a:pt x="2710" y="15600"/>
                </a:lnTo>
                <a:lnTo>
                  <a:pt x="2708" y="15597"/>
                </a:lnTo>
                <a:lnTo>
                  <a:pt x="2705" y="15593"/>
                </a:lnTo>
                <a:lnTo>
                  <a:pt x="2702" y="15588"/>
                </a:lnTo>
                <a:lnTo>
                  <a:pt x="2700" y="15580"/>
                </a:lnTo>
                <a:close/>
                <a:moveTo>
                  <a:pt x="1420" y="15547"/>
                </a:moveTo>
                <a:lnTo>
                  <a:pt x="1420" y="15547"/>
                </a:lnTo>
                <a:lnTo>
                  <a:pt x="1412" y="15554"/>
                </a:lnTo>
                <a:lnTo>
                  <a:pt x="1417" y="15550"/>
                </a:lnTo>
                <a:lnTo>
                  <a:pt x="1423" y="15545"/>
                </a:lnTo>
                <a:lnTo>
                  <a:pt x="1420" y="15547"/>
                </a:lnTo>
                <a:close/>
                <a:moveTo>
                  <a:pt x="5586" y="15547"/>
                </a:moveTo>
                <a:lnTo>
                  <a:pt x="5586" y="15547"/>
                </a:lnTo>
                <a:lnTo>
                  <a:pt x="5579" y="15554"/>
                </a:lnTo>
                <a:lnTo>
                  <a:pt x="5583" y="15550"/>
                </a:lnTo>
                <a:lnTo>
                  <a:pt x="5589" y="15545"/>
                </a:lnTo>
                <a:lnTo>
                  <a:pt x="5586" y="15547"/>
                </a:lnTo>
                <a:close/>
                <a:moveTo>
                  <a:pt x="10966" y="15547"/>
                </a:moveTo>
                <a:lnTo>
                  <a:pt x="10966" y="15547"/>
                </a:lnTo>
                <a:lnTo>
                  <a:pt x="10960" y="15567"/>
                </a:lnTo>
                <a:lnTo>
                  <a:pt x="10954" y="15580"/>
                </a:lnTo>
                <a:lnTo>
                  <a:pt x="10952" y="15583"/>
                </a:lnTo>
                <a:lnTo>
                  <a:pt x="10949" y="15584"/>
                </a:lnTo>
                <a:lnTo>
                  <a:pt x="10947" y="15585"/>
                </a:lnTo>
                <a:lnTo>
                  <a:pt x="10945" y="15584"/>
                </a:lnTo>
                <a:lnTo>
                  <a:pt x="10942" y="15579"/>
                </a:lnTo>
                <a:lnTo>
                  <a:pt x="10939" y="15570"/>
                </a:lnTo>
                <a:lnTo>
                  <a:pt x="10938" y="15560"/>
                </a:lnTo>
                <a:lnTo>
                  <a:pt x="10938" y="15547"/>
                </a:lnTo>
                <a:lnTo>
                  <a:pt x="10938" y="15536"/>
                </a:lnTo>
                <a:lnTo>
                  <a:pt x="10939" y="15524"/>
                </a:lnTo>
                <a:lnTo>
                  <a:pt x="10942" y="15516"/>
                </a:lnTo>
                <a:lnTo>
                  <a:pt x="10945" y="15510"/>
                </a:lnTo>
                <a:lnTo>
                  <a:pt x="10947" y="15510"/>
                </a:lnTo>
                <a:lnTo>
                  <a:pt x="10949" y="15510"/>
                </a:lnTo>
                <a:lnTo>
                  <a:pt x="10952" y="15513"/>
                </a:lnTo>
                <a:lnTo>
                  <a:pt x="10954" y="15516"/>
                </a:lnTo>
                <a:lnTo>
                  <a:pt x="10960" y="15527"/>
                </a:lnTo>
                <a:lnTo>
                  <a:pt x="10966" y="15547"/>
                </a:lnTo>
                <a:close/>
                <a:moveTo>
                  <a:pt x="13230" y="15547"/>
                </a:moveTo>
                <a:lnTo>
                  <a:pt x="13230" y="15547"/>
                </a:lnTo>
                <a:lnTo>
                  <a:pt x="13223" y="15554"/>
                </a:lnTo>
                <a:lnTo>
                  <a:pt x="13228" y="15550"/>
                </a:lnTo>
                <a:lnTo>
                  <a:pt x="13233" y="15545"/>
                </a:lnTo>
                <a:lnTo>
                  <a:pt x="13230" y="15547"/>
                </a:lnTo>
                <a:close/>
                <a:moveTo>
                  <a:pt x="3388" y="15547"/>
                </a:moveTo>
                <a:lnTo>
                  <a:pt x="3388" y="15547"/>
                </a:lnTo>
                <a:lnTo>
                  <a:pt x="3396" y="15548"/>
                </a:lnTo>
                <a:lnTo>
                  <a:pt x="3404" y="15550"/>
                </a:lnTo>
                <a:lnTo>
                  <a:pt x="3410" y="15552"/>
                </a:lnTo>
                <a:lnTo>
                  <a:pt x="3415" y="15554"/>
                </a:lnTo>
                <a:lnTo>
                  <a:pt x="3419" y="15558"/>
                </a:lnTo>
                <a:lnTo>
                  <a:pt x="3423" y="15562"/>
                </a:lnTo>
                <a:lnTo>
                  <a:pt x="3424" y="15565"/>
                </a:lnTo>
                <a:lnTo>
                  <a:pt x="3426" y="15569"/>
                </a:lnTo>
                <a:lnTo>
                  <a:pt x="3426" y="15573"/>
                </a:lnTo>
                <a:lnTo>
                  <a:pt x="3426" y="15578"/>
                </a:lnTo>
                <a:lnTo>
                  <a:pt x="3425" y="15582"/>
                </a:lnTo>
                <a:lnTo>
                  <a:pt x="3424" y="15586"/>
                </a:lnTo>
                <a:lnTo>
                  <a:pt x="3419" y="15594"/>
                </a:lnTo>
                <a:lnTo>
                  <a:pt x="3413" y="15601"/>
                </a:lnTo>
                <a:lnTo>
                  <a:pt x="3407" y="15606"/>
                </a:lnTo>
                <a:lnTo>
                  <a:pt x="3401" y="15609"/>
                </a:lnTo>
                <a:lnTo>
                  <a:pt x="3397" y="15609"/>
                </a:lnTo>
                <a:lnTo>
                  <a:pt x="3394" y="15609"/>
                </a:lnTo>
                <a:lnTo>
                  <a:pt x="3391" y="15608"/>
                </a:lnTo>
                <a:lnTo>
                  <a:pt x="3389" y="15606"/>
                </a:lnTo>
                <a:lnTo>
                  <a:pt x="3387" y="15603"/>
                </a:lnTo>
                <a:lnTo>
                  <a:pt x="3385" y="15599"/>
                </a:lnTo>
                <a:lnTo>
                  <a:pt x="3384" y="15593"/>
                </a:lnTo>
                <a:lnTo>
                  <a:pt x="3384" y="15587"/>
                </a:lnTo>
                <a:lnTo>
                  <a:pt x="3384" y="15579"/>
                </a:lnTo>
                <a:lnTo>
                  <a:pt x="3384" y="15570"/>
                </a:lnTo>
                <a:lnTo>
                  <a:pt x="3386" y="15560"/>
                </a:lnTo>
                <a:lnTo>
                  <a:pt x="3388" y="15547"/>
                </a:lnTo>
                <a:lnTo>
                  <a:pt x="3380" y="15546"/>
                </a:lnTo>
                <a:lnTo>
                  <a:pt x="3372" y="15545"/>
                </a:lnTo>
                <a:lnTo>
                  <a:pt x="3366" y="15543"/>
                </a:lnTo>
                <a:lnTo>
                  <a:pt x="3362" y="15540"/>
                </a:lnTo>
                <a:lnTo>
                  <a:pt x="3358" y="15537"/>
                </a:lnTo>
                <a:lnTo>
                  <a:pt x="3354" y="15534"/>
                </a:lnTo>
                <a:lnTo>
                  <a:pt x="3352" y="15529"/>
                </a:lnTo>
                <a:lnTo>
                  <a:pt x="3351" y="15525"/>
                </a:lnTo>
                <a:lnTo>
                  <a:pt x="3351" y="15521"/>
                </a:lnTo>
                <a:lnTo>
                  <a:pt x="3351" y="15517"/>
                </a:lnTo>
                <a:lnTo>
                  <a:pt x="3352" y="15513"/>
                </a:lnTo>
                <a:lnTo>
                  <a:pt x="3353" y="15508"/>
                </a:lnTo>
                <a:lnTo>
                  <a:pt x="3358" y="15501"/>
                </a:lnTo>
                <a:lnTo>
                  <a:pt x="3363" y="15494"/>
                </a:lnTo>
                <a:lnTo>
                  <a:pt x="3369" y="15488"/>
                </a:lnTo>
                <a:lnTo>
                  <a:pt x="3376" y="15485"/>
                </a:lnTo>
                <a:lnTo>
                  <a:pt x="3380" y="15485"/>
                </a:lnTo>
                <a:lnTo>
                  <a:pt x="3383" y="15485"/>
                </a:lnTo>
                <a:lnTo>
                  <a:pt x="3385" y="15486"/>
                </a:lnTo>
                <a:lnTo>
                  <a:pt x="3388" y="15488"/>
                </a:lnTo>
                <a:lnTo>
                  <a:pt x="3390" y="15492"/>
                </a:lnTo>
                <a:lnTo>
                  <a:pt x="3391" y="15496"/>
                </a:lnTo>
                <a:lnTo>
                  <a:pt x="3392" y="15501"/>
                </a:lnTo>
                <a:lnTo>
                  <a:pt x="3393" y="15508"/>
                </a:lnTo>
                <a:lnTo>
                  <a:pt x="3393" y="15516"/>
                </a:lnTo>
                <a:lnTo>
                  <a:pt x="3392" y="15525"/>
                </a:lnTo>
                <a:lnTo>
                  <a:pt x="3391" y="15536"/>
                </a:lnTo>
                <a:lnTo>
                  <a:pt x="3388" y="15547"/>
                </a:lnTo>
                <a:close/>
                <a:moveTo>
                  <a:pt x="4503" y="15515"/>
                </a:moveTo>
                <a:lnTo>
                  <a:pt x="4503" y="15515"/>
                </a:lnTo>
                <a:lnTo>
                  <a:pt x="4497" y="15522"/>
                </a:lnTo>
                <a:lnTo>
                  <a:pt x="4501" y="15518"/>
                </a:lnTo>
                <a:lnTo>
                  <a:pt x="4506" y="15512"/>
                </a:lnTo>
                <a:lnTo>
                  <a:pt x="4503" y="15515"/>
                </a:lnTo>
                <a:close/>
                <a:moveTo>
                  <a:pt x="1748" y="15482"/>
                </a:moveTo>
                <a:lnTo>
                  <a:pt x="1748" y="15482"/>
                </a:lnTo>
                <a:lnTo>
                  <a:pt x="1741" y="15488"/>
                </a:lnTo>
                <a:lnTo>
                  <a:pt x="1745" y="15484"/>
                </a:lnTo>
                <a:lnTo>
                  <a:pt x="1751" y="15479"/>
                </a:lnTo>
                <a:lnTo>
                  <a:pt x="1748" y="15482"/>
                </a:lnTo>
                <a:close/>
                <a:moveTo>
                  <a:pt x="2502" y="15515"/>
                </a:moveTo>
                <a:lnTo>
                  <a:pt x="2502" y="15515"/>
                </a:lnTo>
                <a:lnTo>
                  <a:pt x="2511" y="15515"/>
                </a:lnTo>
                <a:lnTo>
                  <a:pt x="2519" y="15515"/>
                </a:lnTo>
                <a:lnTo>
                  <a:pt x="2528" y="15515"/>
                </a:lnTo>
                <a:lnTo>
                  <a:pt x="2535" y="15515"/>
                </a:lnTo>
                <a:lnTo>
                  <a:pt x="2535" y="15547"/>
                </a:lnTo>
                <a:lnTo>
                  <a:pt x="2535" y="15580"/>
                </a:lnTo>
                <a:lnTo>
                  <a:pt x="2535" y="15613"/>
                </a:lnTo>
                <a:lnTo>
                  <a:pt x="2535" y="15646"/>
                </a:lnTo>
                <a:lnTo>
                  <a:pt x="2525" y="15647"/>
                </a:lnTo>
                <a:lnTo>
                  <a:pt x="2517" y="15647"/>
                </a:lnTo>
                <a:lnTo>
                  <a:pt x="2510" y="15646"/>
                </a:lnTo>
                <a:lnTo>
                  <a:pt x="2503" y="15645"/>
                </a:lnTo>
                <a:lnTo>
                  <a:pt x="2492" y="15639"/>
                </a:lnTo>
                <a:lnTo>
                  <a:pt x="2482" y="15633"/>
                </a:lnTo>
                <a:lnTo>
                  <a:pt x="2472" y="15627"/>
                </a:lnTo>
                <a:lnTo>
                  <a:pt x="2463" y="15621"/>
                </a:lnTo>
                <a:lnTo>
                  <a:pt x="2457" y="15617"/>
                </a:lnTo>
                <a:lnTo>
                  <a:pt x="2451" y="15615"/>
                </a:lnTo>
                <a:lnTo>
                  <a:pt x="2445" y="15613"/>
                </a:lnTo>
                <a:lnTo>
                  <a:pt x="2437" y="15613"/>
                </a:lnTo>
                <a:lnTo>
                  <a:pt x="2437" y="15596"/>
                </a:lnTo>
                <a:lnTo>
                  <a:pt x="2437" y="15580"/>
                </a:lnTo>
                <a:lnTo>
                  <a:pt x="2437" y="15564"/>
                </a:lnTo>
                <a:lnTo>
                  <a:pt x="2437" y="15547"/>
                </a:lnTo>
                <a:lnTo>
                  <a:pt x="2450" y="15548"/>
                </a:lnTo>
                <a:lnTo>
                  <a:pt x="2463" y="15548"/>
                </a:lnTo>
                <a:lnTo>
                  <a:pt x="2473" y="15546"/>
                </a:lnTo>
                <a:lnTo>
                  <a:pt x="2481" y="15543"/>
                </a:lnTo>
                <a:lnTo>
                  <a:pt x="2489" y="15538"/>
                </a:lnTo>
                <a:lnTo>
                  <a:pt x="2495" y="15531"/>
                </a:lnTo>
                <a:lnTo>
                  <a:pt x="2499" y="15523"/>
                </a:lnTo>
                <a:lnTo>
                  <a:pt x="2502" y="15515"/>
                </a:lnTo>
                <a:lnTo>
                  <a:pt x="2494" y="15514"/>
                </a:lnTo>
                <a:lnTo>
                  <a:pt x="2487" y="15512"/>
                </a:lnTo>
                <a:lnTo>
                  <a:pt x="2480" y="15509"/>
                </a:lnTo>
                <a:lnTo>
                  <a:pt x="2475" y="15507"/>
                </a:lnTo>
                <a:lnTo>
                  <a:pt x="2472" y="15504"/>
                </a:lnTo>
                <a:lnTo>
                  <a:pt x="2469" y="15500"/>
                </a:lnTo>
                <a:lnTo>
                  <a:pt x="2467" y="15497"/>
                </a:lnTo>
                <a:lnTo>
                  <a:pt x="2466" y="15493"/>
                </a:lnTo>
                <a:lnTo>
                  <a:pt x="2465" y="15488"/>
                </a:lnTo>
                <a:lnTo>
                  <a:pt x="2466" y="15484"/>
                </a:lnTo>
                <a:lnTo>
                  <a:pt x="2466" y="15480"/>
                </a:lnTo>
                <a:lnTo>
                  <a:pt x="2468" y="15476"/>
                </a:lnTo>
                <a:lnTo>
                  <a:pt x="2472" y="15467"/>
                </a:lnTo>
                <a:lnTo>
                  <a:pt x="2477" y="15461"/>
                </a:lnTo>
                <a:lnTo>
                  <a:pt x="2484" y="15456"/>
                </a:lnTo>
                <a:lnTo>
                  <a:pt x="2491" y="15453"/>
                </a:lnTo>
                <a:lnTo>
                  <a:pt x="2494" y="15453"/>
                </a:lnTo>
                <a:lnTo>
                  <a:pt x="2496" y="15453"/>
                </a:lnTo>
                <a:lnTo>
                  <a:pt x="2499" y="15454"/>
                </a:lnTo>
                <a:lnTo>
                  <a:pt x="2502" y="15456"/>
                </a:lnTo>
                <a:lnTo>
                  <a:pt x="2504" y="15459"/>
                </a:lnTo>
                <a:lnTo>
                  <a:pt x="2506" y="15463"/>
                </a:lnTo>
                <a:lnTo>
                  <a:pt x="2507" y="15469"/>
                </a:lnTo>
                <a:lnTo>
                  <a:pt x="2508" y="15475"/>
                </a:lnTo>
                <a:lnTo>
                  <a:pt x="2508" y="15483"/>
                </a:lnTo>
                <a:lnTo>
                  <a:pt x="2507" y="15492"/>
                </a:lnTo>
                <a:lnTo>
                  <a:pt x="2504" y="15502"/>
                </a:lnTo>
                <a:lnTo>
                  <a:pt x="2502" y="15515"/>
                </a:lnTo>
                <a:close/>
                <a:moveTo>
                  <a:pt x="2732" y="15482"/>
                </a:moveTo>
                <a:lnTo>
                  <a:pt x="2732" y="15482"/>
                </a:lnTo>
                <a:lnTo>
                  <a:pt x="2726" y="15502"/>
                </a:lnTo>
                <a:lnTo>
                  <a:pt x="2720" y="15514"/>
                </a:lnTo>
                <a:lnTo>
                  <a:pt x="2717" y="15517"/>
                </a:lnTo>
                <a:lnTo>
                  <a:pt x="2714" y="15519"/>
                </a:lnTo>
                <a:lnTo>
                  <a:pt x="2712" y="15519"/>
                </a:lnTo>
                <a:lnTo>
                  <a:pt x="2711" y="15518"/>
                </a:lnTo>
                <a:lnTo>
                  <a:pt x="2708" y="15513"/>
                </a:lnTo>
                <a:lnTo>
                  <a:pt x="2705" y="15504"/>
                </a:lnTo>
                <a:lnTo>
                  <a:pt x="2704" y="15494"/>
                </a:lnTo>
                <a:lnTo>
                  <a:pt x="2704" y="15482"/>
                </a:lnTo>
                <a:lnTo>
                  <a:pt x="2704" y="15470"/>
                </a:lnTo>
                <a:lnTo>
                  <a:pt x="2705" y="15459"/>
                </a:lnTo>
                <a:lnTo>
                  <a:pt x="2708" y="15451"/>
                </a:lnTo>
                <a:lnTo>
                  <a:pt x="2711" y="15445"/>
                </a:lnTo>
                <a:lnTo>
                  <a:pt x="2712" y="15444"/>
                </a:lnTo>
                <a:lnTo>
                  <a:pt x="2714" y="15444"/>
                </a:lnTo>
                <a:lnTo>
                  <a:pt x="2717" y="15447"/>
                </a:lnTo>
                <a:lnTo>
                  <a:pt x="2720" y="15450"/>
                </a:lnTo>
                <a:lnTo>
                  <a:pt x="2726" y="15462"/>
                </a:lnTo>
                <a:lnTo>
                  <a:pt x="2732" y="15482"/>
                </a:lnTo>
                <a:close/>
                <a:moveTo>
                  <a:pt x="4077" y="15482"/>
                </a:moveTo>
                <a:lnTo>
                  <a:pt x="4077" y="15482"/>
                </a:lnTo>
                <a:lnTo>
                  <a:pt x="4070" y="15488"/>
                </a:lnTo>
                <a:lnTo>
                  <a:pt x="4074" y="15484"/>
                </a:lnTo>
                <a:lnTo>
                  <a:pt x="4080" y="15479"/>
                </a:lnTo>
                <a:lnTo>
                  <a:pt x="4077" y="15482"/>
                </a:lnTo>
                <a:close/>
                <a:moveTo>
                  <a:pt x="5848" y="15482"/>
                </a:moveTo>
                <a:lnTo>
                  <a:pt x="5848" y="15482"/>
                </a:lnTo>
                <a:lnTo>
                  <a:pt x="5858" y="15479"/>
                </a:lnTo>
                <a:lnTo>
                  <a:pt x="5866" y="15477"/>
                </a:lnTo>
                <a:lnTo>
                  <a:pt x="5875" y="15476"/>
                </a:lnTo>
                <a:lnTo>
                  <a:pt x="5883" y="15477"/>
                </a:lnTo>
                <a:lnTo>
                  <a:pt x="5890" y="15478"/>
                </a:lnTo>
                <a:lnTo>
                  <a:pt x="5898" y="15480"/>
                </a:lnTo>
                <a:lnTo>
                  <a:pt x="5904" y="15483"/>
                </a:lnTo>
                <a:lnTo>
                  <a:pt x="5910" y="15487"/>
                </a:lnTo>
                <a:lnTo>
                  <a:pt x="5917" y="15492"/>
                </a:lnTo>
                <a:lnTo>
                  <a:pt x="5922" y="15497"/>
                </a:lnTo>
                <a:lnTo>
                  <a:pt x="5927" y="15503"/>
                </a:lnTo>
                <a:lnTo>
                  <a:pt x="5932" y="15509"/>
                </a:lnTo>
                <a:lnTo>
                  <a:pt x="5936" y="15517"/>
                </a:lnTo>
                <a:lnTo>
                  <a:pt x="5940" y="15524"/>
                </a:lnTo>
                <a:lnTo>
                  <a:pt x="5944" y="15531"/>
                </a:lnTo>
                <a:lnTo>
                  <a:pt x="5946" y="15540"/>
                </a:lnTo>
                <a:lnTo>
                  <a:pt x="5949" y="15547"/>
                </a:lnTo>
                <a:lnTo>
                  <a:pt x="5950" y="15556"/>
                </a:lnTo>
                <a:lnTo>
                  <a:pt x="5951" y="15564"/>
                </a:lnTo>
                <a:lnTo>
                  <a:pt x="5952" y="15572"/>
                </a:lnTo>
                <a:lnTo>
                  <a:pt x="5952" y="15581"/>
                </a:lnTo>
                <a:lnTo>
                  <a:pt x="5952" y="15588"/>
                </a:lnTo>
                <a:lnTo>
                  <a:pt x="5951" y="15596"/>
                </a:lnTo>
                <a:lnTo>
                  <a:pt x="5949" y="15604"/>
                </a:lnTo>
                <a:lnTo>
                  <a:pt x="5947" y="15611"/>
                </a:lnTo>
                <a:lnTo>
                  <a:pt x="5945" y="15617"/>
                </a:lnTo>
                <a:lnTo>
                  <a:pt x="5941" y="15624"/>
                </a:lnTo>
                <a:lnTo>
                  <a:pt x="5938" y="15630"/>
                </a:lnTo>
                <a:lnTo>
                  <a:pt x="5932" y="15635"/>
                </a:lnTo>
                <a:lnTo>
                  <a:pt x="5927" y="15639"/>
                </a:lnTo>
                <a:lnTo>
                  <a:pt x="5921" y="15643"/>
                </a:lnTo>
                <a:lnTo>
                  <a:pt x="5914" y="15646"/>
                </a:lnTo>
                <a:lnTo>
                  <a:pt x="5914" y="15631"/>
                </a:lnTo>
                <a:lnTo>
                  <a:pt x="5913" y="15617"/>
                </a:lnTo>
                <a:lnTo>
                  <a:pt x="5911" y="15606"/>
                </a:lnTo>
                <a:lnTo>
                  <a:pt x="5908" y="15594"/>
                </a:lnTo>
                <a:lnTo>
                  <a:pt x="5904" y="15584"/>
                </a:lnTo>
                <a:lnTo>
                  <a:pt x="5900" y="15574"/>
                </a:lnTo>
                <a:lnTo>
                  <a:pt x="5895" y="15565"/>
                </a:lnTo>
                <a:lnTo>
                  <a:pt x="5888" y="15557"/>
                </a:lnTo>
                <a:lnTo>
                  <a:pt x="5877" y="15540"/>
                </a:lnTo>
                <a:lnTo>
                  <a:pt x="5865" y="15522"/>
                </a:lnTo>
                <a:lnTo>
                  <a:pt x="5860" y="15513"/>
                </a:lnTo>
                <a:lnTo>
                  <a:pt x="5856" y="15503"/>
                </a:lnTo>
                <a:lnTo>
                  <a:pt x="5851" y="15493"/>
                </a:lnTo>
                <a:lnTo>
                  <a:pt x="5848" y="15482"/>
                </a:lnTo>
                <a:lnTo>
                  <a:pt x="5841" y="15478"/>
                </a:lnTo>
                <a:lnTo>
                  <a:pt x="5835" y="15475"/>
                </a:lnTo>
                <a:lnTo>
                  <a:pt x="5832" y="15471"/>
                </a:lnTo>
                <a:lnTo>
                  <a:pt x="5829" y="15467"/>
                </a:lnTo>
                <a:lnTo>
                  <a:pt x="5828" y="15464"/>
                </a:lnTo>
                <a:lnTo>
                  <a:pt x="5828" y="15462"/>
                </a:lnTo>
                <a:lnTo>
                  <a:pt x="5829" y="15460"/>
                </a:lnTo>
                <a:lnTo>
                  <a:pt x="5832" y="15459"/>
                </a:lnTo>
                <a:lnTo>
                  <a:pt x="5835" y="15459"/>
                </a:lnTo>
                <a:lnTo>
                  <a:pt x="5838" y="15459"/>
                </a:lnTo>
                <a:lnTo>
                  <a:pt x="5841" y="15460"/>
                </a:lnTo>
                <a:lnTo>
                  <a:pt x="5843" y="15462"/>
                </a:lnTo>
                <a:lnTo>
                  <a:pt x="5846" y="15465"/>
                </a:lnTo>
                <a:lnTo>
                  <a:pt x="5847" y="15470"/>
                </a:lnTo>
                <a:lnTo>
                  <a:pt x="5848" y="15475"/>
                </a:lnTo>
                <a:lnTo>
                  <a:pt x="5848" y="15482"/>
                </a:lnTo>
                <a:close/>
                <a:moveTo>
                  <a:pt x="4372" y="15482"/>
                </a:moveTo>
                <a:lnTo>
                  <a:pt x="4372" y="15482"/>
                </a:lnTo>
                <a:lnTo>
                  <a:pt x="4380" y="15485"/>
                </a:lnTo>
                <a:lnTo>
                  <a:pt x="4386" y="15489"/>
                </a:lnTo>
                <a:lnTo>
                  <a:pt x="4390" y="15493"/>
                </a:lnTo>
                <a:lnTo>
                  <a:pt x="4392" y="15496"/>
                </a:lnTo>
                <a:lnTo>
                  <a:pt x="4393" y="15499"/>
                </a:lnTo>
                <a:lnTo>
                  <a:pt x="4392" y="15501"/>
                </a:lnTo>
                <a:lnTo>
                  <a:pt x="4391" y="15503"/>
                </a:lnTo>
                <a:lnTo>
                  <a:pt x="4389" y="15504"/>
                </a:lnTo>
                <a:lnTo>
                  <a:pt x="4387" y="15505"/>
                </a:lnTo>
                <a:lnTo>
                  <a:pt x="4384" y="15504"/>
                </a:lnTo>
                <a:lnTo>
                  <a:pt x="4380" y="15503"/>
                </a:lnTo>
                <a:lnTo>
                  <a:pt x="4377" y="15501"/>
                </a:lnTo>
                <a:lnTo>
                  <a:pt x="4375" y="15498"/>
                </a:lnTo>
                <a:lnTo>
                  <a:pt x="4373" y="15494"/>
                </a:lnTo>
                <a:lnTo>
                  <a:pt x="4372" y="15488"/>
                </a:lnTo>
                <a:lnTo>
                  <a:pt x="4372" y="15482"/>
                </a:lnTo>
                <a:lnTo>
                  <a:pt x="4364" y="15481"/>
                </a:lnTo>
                <a:lnTo>
                  <a:pt x="4356" y="15479"/>
                </a:lnTo>
                <a:lnTo>
                  <a:pt x="4350" y="15477"/>
                </a:lnTo>
                <a:lnTo>
                  <a:pt x="4346" y="15474"/>
                </a:lnTo>
                <a:lnTo>
                  <a:pt x="4342" y="15471"/>
                </a:lnTo>
                <a:lnTo>
                  <a:pt x="4339" y="15467"/>
                </a:lnTo>
                <a:lnTo>
                  <a:pt x="4336" y="15464"/>
                </a:lnTo>
                <a:lnTo>
                  <a:pt x="4335" y="15460"/>
                </a:lnTo>
                <a:lnTo>
                  <a:pt x="4335" y="15456"/>
                </a:lnTo>
                <a:lnTo>
                  <a:pt x="4335" y="15452"/>
                </a:lnTo>
                <a:lnTo>
                  <a:pt x="4336" y="15448"/>
                </a:lnTo>
                <a:lnTo>
                  <a:pt x="4337" y="15443"/>
                </a:lnTo>
                <a:lnTo>
                  <a:pt x="4342" y="15435"/>
                </a:lnTo>
                <a:lnTo>
                  <a:pt x="4347" y="15429"/>
                </a:lnTo>
                <a:lnTo>
                  <a:pt x="4353" y="15423"/>
                </a:lnTo>
                <a:lnTo>
                  <a:pt x="4361" y="15420"/>
                </a:lnTo>
                <a:lnTo>
                  <a:pt x="4364" y="15419"/>
                </a:lnTo>
                <a:lnTo>
                  <a:pt x="4367" y="15420"/>
                </a:lnTo>
                <a:lnTo>
                  <a:pt x="4369" y="15421"/>
                </a:lnTo>
                <a:lnTo>
                  <a:pt x="4372" y="15423"/>
                </a:lnTo>
                <a:lnTo>
                  <a:pt x="4374" y="15427"/>
                </a:lnTo>
                <a:lnTo>
                  <a:pt x="4375" y="15431"/>
                </a:lnTo>
                <a:lnTo>
                  <a:pt x="4377" y="15436"/>
                </a:lnTo>
                <a:lnTo>
                  <a:pt x="4377" y="15442"/>
                </a:lnTo>
                <a:lnTo>
                  <a:pt x="4377" y="15450"/>
                </a:lnTo>
                <a:lnTo>
                  <a:pt x="4376" y="15459"/>
                </a:lnTo>
                <a:lnTo>
                  <a:pt x="4375" y="15470"/>
                </a:lnTo>
                <a:lnTo>
                  <a:pt x="4372" y="15482"/>
                </a:lnTo>
                <a:close/>
                <a:moveTo>
                  <a:pt x="469" y="15416"/>
                </a:moveTo>
                <a:lnTo>
                  <a:pt x="469" y="15416"/>
                </a:lnTo>
                <a:lnTo>
                  <a:pt x="475" y="15466"/>
                </a:lnTo>
                <a:lnTo>
                  <a:pt x="477" y="15479"/>
                </a:lnTo>
                <a:lnTo>
                  <a:pt x="475" y="15466"/>
                </a:lnTo>
                <a:lnTo>
                  <a:pt x="472" y="15439"/>
                </a:lnTo>
                <a:lnTo>
                  <a:pt x="468" y="15410"/>
                </a:lnTo>
                <a:lnTo>
                  <a:pt x="465" y="15388"/>
                </a:lnTo>
                <a:lnTo>
                  <a:pt x="465" y="15387"/>
                </a:lnTo>
                <a:lnTo>
                  <a:pt x="469" y="15416"/>
                </a:lnTo>
                <a:close/>
                <a:moveTo>
                  <a:pt x="1912" y="15613"/>
                </a:moveTo>
                <a:lnTo>
                  <a:pt x="1912" y="15613"/>
                </a:lnTo>
                <a:lnTo>
                  <a:pt x="1920" y="15614"/>
                </a:lnTo>
                <a:lnTo>
                  <a:pt x="1927" y="15615"/>
                </a:lnTo>
                <a:lnTo>
                  <a:pt x="1934" y="15617"/>
                </a:lnTo>
                <a:lnTo>
                  <a:pt x="1939" y="15621"/>
                </a:lnTo>
                <a:lnTo>
                  <a:pt x="1943" y="15624"/>
                </a:lnTo>
                <a:lnTo>
                  <a:pt x="1945" y="15627"/>
                </a:lnTo>
                <a:lnTo>
                  <a:pt x="1947" y="15631"/>
                </a:lnTo>
                <a:lnTo>
                  <a:pt x="1949" y="15635"/>
                </a:lnTo>
                <a:lnTo>
                  <a:pt x="1949" y="15639"/>
                </a:lnTo>
                <a:lnTo>
                  <a:pt x="1949" y="15644"/>
                </a:lnTo>
                <a:lnTo>
                  <a:pt x="1948" y="15648"/>
                </a:lnTo>
                <a:lnTo>
                  <a:pt x="1947" y="15652"/>
                </a:lnTo>
                <a:lnTo>
                  <a:pt x="1943" y="15659"/>
                </a:lnTo>
                <a:lnTo>
                  <a:pt x="1937" y="15667"/>
                </a:lnTo>
                <a:lnTo>
                  <a:pt x="1931" y="15672"/>
                </a:lnTo>
                <a:lnTo>
                  <a:pt x="1924" y="15674"/>
                </a:lnTo>
                <a:lnTo>
                  <a:pt x="1921" y="15675"/>
                </a:lnTo>
                <a:lnTo>
                  <a:pt x="1918" y="15675"/>
                </a:lnTo>
                <a:lnTo>
                  <a:pt x="1915" y="15673"/>
                </a:lnTo>
                <a:lnTo>
                  <a:pt x="1913" y="15671"/>
                </a:lnTo>
                <a:lnTo>
                  <a:pt x="1911" y="15668"/>
                </a:lnTo>
                <a:lnTo>
                  <a:pt x="1909" y="15664"/>
                </a:lnTo>
                <a:lnTo>
                  <a:pt x="1907" y="15658"/>
                </a:lnTo>
                <a:lnTo>
                  <a:pt x="1907" y="15652"/>
                </a:lnTo>
                <a:lnTo>
                  <a:pt x="1907" y="15645"/>
                </a:lnTo>
                <a:lnTo>
                  <a:pt x="1907" y="15635"/>
                </a:lnTo>
                <a:lnTo>
                  <a:pt x="1910" y="15625"/>
                </a:lnTo>
                <a:lnTo>
                  <a:pt x="1912" y="15613"/>
                </a:lnTo>
                <a:lnTo>
                  <a:pt x="1905" y="15601"/>
                </a:lnTo>
                <a:lnTo>
                  <a:pt x="1898" y="15587"/>
                </a:lnTo>
                <a:lnTo>
                  <a:pt x="1891" y="15570"/>
                </a:lnTo>
                <a:lnTo>
                  <a:pt x="1883" y="15553"/>
                </a:lnTo>
                <a:lnTo>
                  <a:pt x="1876" y="15535"/>
                </a:lnTo>
                <a:lnTo>
                  <a:pt x="1871" y="15516"/>
                </a:lnTo>
                <a:lnTo>
                  <a:pt x="1866" y="15497"/>
                </a:lnTo>
                <a:lnTo>
                  <a:pt x="1861" y="15478"/>
                </a:lnTo>
                <a:lnTo>
                  <a:pt x="1859" y="15459"/>
                </a:lnTo>
                <a:lnTo>
                  <a:pt x="1859" y="15441"/>
                </a:lnTo>
                <a:lnTo>
                  <a:pt x="1860" y="15434"/>
                </a:lnTo>
                <a:lnTo>
                  <a:pt x="1861" y="15426"/>
                </a:lnTo>
                <a:lnTo>
                  <a:pt x="1862" y="15418"/>
                </a:lnTo>
                <a:lnTo>
                  <a:pt x="1866" y="15412"/>
                </a:lnTo>
                <a:lnTo>
                  <a:pt x="1869" y="15406"/>
                </a:lnTo>
                <a:lnTo>
                  <a:pt x="1872" y="15400"/>
                </a:lnTo>
                <a:lnTo>
                  <a:pt x="1877" y="15395"/>
                </a:lnTo>
                <a:lnTo>
                  <a:pt x="1882" y="15391"/>
                </a:lnTo>
                <a:lnTo>
                  <a:pt x="1889" y="15388"/>
                </a:lnTo>
                <a:lnTo>
                  <a:pt x="1895" y="15386"/>
                </a:lnTo>
                <a:lnTo>
                  <a:pt x="1903" y="15384"/>
                </a:lnTo>
                <a:lnTo>
                  <a:pt x="1912" y="15384"/>
                </a:lnTo>
                <a:lnTo>
                  <a:pt x="1912" y="15412"/>
                </a:lnTo>
                <a:lnTo>
                  <a:pt x="1912" y="15441"/>
                </a:lnTo>
                <a:lnTo>
                  <a:pt x="1912" y="15470"/>
                </a:lnTo>
                <a:lnTo>
                  <a:pt x="1912" y="15498"/>
                </a:lnTo>
                <a:lnTo>
                  <a:pt x="1912" y="15527"/>
                </a:lnTo>
                <a:lnTo>
                  <a:pt x="1912" y="15556"/>
                </a:lnTo>
                <a:lnTo>
                  <a:pt x="1912" y="15584"/>
                </a:lnTo>
                <a:lnTo>
                  <a:pt x="1912" y="15613"/>
                </a:lnTo>
                <a:close/>
                <a:moveTo>
                  <a:pt x="5487" y="15416"/>
                </a:moveTo>
                <a:lnTo>
                  <a:pt x="5487" y="15416"/>
                </a:lnTo>
                <a:lnTo>
                  <a:pt x="5488" y="15410"/>
                </a:lnTo>
                <a:lnTo>
                  <a:pt x="5491" y="15405"/>
                </a:lnTo>
                <a:lnTo>
                  <a:pt x="5494" y="15400"/>
                </a:lnTo>
                <a:lnTo>
                  <a:pt x="5497" y="15396"/>
                </a:lnTo>
                <a:lnTo>
                  <a:pt x="5501" y="15393"/>
                </a:lnTo>
                <a:lnTo>
                  <a:pt x="5506" y="15391"/>
                </a:lnTo>
                <a:lnTo>
                  <a:pt x="5512" y="15389"/>
                </a:lnTo>
                <a:lnTo>
                  <a:pt x="5518" y="15388"/>
                </a:lnTo>
                <a:lnTo>
                  <a:pt x="5523" y="15389"/>
                </a:lnTo>
                <a:lnTo>
                  <a:pt x="5529" y="15389"/>
                </a:lnTo>
                <a:lnTo>
                  <a:pt x="5535" y="15391"/>
                </a:lnTo>
                <a:lnTo>
                  <a:pt x="5540" y="15394"/>
                </a:lnTo>
                <a:lnTo>
                  <a:pt x="5544" y="15398"/>
                </a:lnTo>
                <a:lnTo>
                  <a:pt x="5548" y="15402"/>
                </a:lnTo>
                <a:lnTo>
                  <a:pt x="5551" y="15409"/>
                </a:lnTo>
                <a:lnTo>
                  <a:pt x="5554" y="15416"/>
                </a:lnTo>
                <a:lnTo>
                  <a:pt x="5551" y="15422"/>
                </a:lnTo>
                <a:lnTo>
                  <a:pt x="5549" y="15429"/>
                </a:lnTo>
                <a:lnTo>
                  <a:pt x="5547" y="15433"/>
                </a:lnTo>
                <a:lnTo>
                  <a:pt x="5544" y="15436"/>
                </a:lnTo>
                <a:lnTo>
                  <a:pt x="5541" y="15438"/>
                </a:lnTo>
                <a:lnTo>
                  <a:pt x="5538" y="15439"/>
                </a:lnTo>
                <a:lnTo>
                  <a:pt x="5534" y="15439"/>
                </a:lnTo>
                <a:lnTo>
                  <a:pt x="5529" y="15438"/>
                </a:lnTo>
                <a:lnTo>
                  <a:pt x="5520" y="15435"/>
                </a:lnTo>
                <a:lnTo>
                  <a:pt x="5509" y="15431"/>
                </a:lnTo>
                <a:lnTo>
                  <a:pt x="5499" y="15423"/>
                </a:lnTo>
                <a:lnTo>
                  <a:pt x="5487" y="15416"/>
                </a:lnTo>
                <a:close/>
                <a:moveTo>
                  <a:pt x="2700" y="15384"/>
                </a:moveTo>
                <a:lnTo>
                  <a:pt x="2700" y="15384"/>
                </a:lnTo>
                <a:lnTo>
                  <a:pt x="2692" y="15404"/>
                </a:lnTo>
                <a:lnTo>
                  <a:pt x="2687" y="15415"/>
                </a:lnTo>
                <a:lnTo>
                  <a:pt x="2684" y="15418"/>
                </a:lnTo>
                <a:lnTo>
                  <a:pt x="2682" y="15420"/>
                </a:lnTo>
                <a:lnTo>
                  <a:pt x="2680" y="15420"/>
                </a:lnTo>
                <a:lnTo>
                  <a:pt x="2678" y="15420"/>
                </a:lnTo>
                <a:lnTo>
                  <a:pt x="2674" y="15415"/>
                </a:lnTo>
                <a:lnTo>
                  <a:pt x="2672" y="15407"/>
                </a:lnTo>
                <a:lnTo>
                  <a:pt x="2671" y="15395"/>
                </a:lnTo>
                <a:lnTo>
                  <a:pt x="2671" y="15384"/>
                </a:lnTo>
                <a:lnTo>
                  <a:pt x="2671" y="15371"/>
                </a:lnTo>
                <a:lnTo>
                  <a:pt x="2672" y="15361"/>
                </a:lnTo>
                <a:lnTo>
                  <a:pt x="2674" y="15352"/>
                </a:lnTo>
                <a:lnTo>
                  <a:pt x="2678" y="15347"/>
                </a:lnTo>
                <a:lnTo>
                  <a:pt x="2680" y="15346"/>
                </a:lnTo>
                <a:lnTo>
                  <a:pt x="2682" y="15347"/>
                </a:lnTo>
                <a:lnTo>
                  <a:pt x="2684" y="15348"/>
                </a:lnTo>
                <a:lnTo>
                  <a:pt x="2687" y="15351"/>
                </a:lnTo>
                <a:lnTo>
                  <a:pt x="2692" y="15364"/>
                </a:lnTo>
                <a:lnTo>
                  <a:pt x="2700" y="15384"/>
                </a:lnTo>
                <a:close/>
                <a:moveTo>
                  <a:pt x="2896" y="15384"/>
                </a:moveTo>
                <a:lnTo>
                  <a:pt x="2896" y="15384"/>
                </a:lnTo>
                <a:lnTo>
                  <a:pt x="2890" y="15391"/>
                </a:lnTo>
                <a:lnTo>
                  <a:pt x="2894" y="15387"/>
                </a:lnTo>
                <a:lnTo>
                  <a:pt x="2899" y="15380"/>
                </a:lnTo>
                <a:lnTo>
                  <a:pt x="2896" y="15384"/>
                </a:lnTo>
                <a:close/>
                <a:moveTo>
                  <a:pt x="4176" y="15384"/>
                </a:moveTo>
                <a:lnTo>
                  <a:pt x="4176" y="15384"/>
                </a:lnTo>
                <a:lnTo>
                  <a:pt x="4169" y="15391"/>
                </a:lnTo>
                <a:lnTo>
                  <a:pt x="4173" y="15387"/>
                </a:lnTo>
                <a:lnTo>
                  <a:pt x="4178" y="15380"/>
                </a:lnTo>
                <a:lnTo>
                  <a:pt x="4176" y="15384"/>
                </a:lnTo>
                <a:close/>
                <a:moveTo>
                  <a:pt x="1813" y="15351"/>
                </a:moveTo>
                <a:lnTo>
                  <a:pt x="1813" y="15351"/>
                </a:lnTo>
                <a:lnTo>
                  <a:pt x="1807" y="15357"/>
                </a:lnTo>
                <a:lnTo>
                  <a:pt x="1811" y="15353"/>
                </a:lnTo>
                <a:lnTo>
                  <a:pt x="1816" y="15348"/>
                </a:lnTo>
                <a:lnTo>
                  <a:pt x="1813" y="15351"/>
                </a:lnTo>
                <a:close/>
                <a:moveTo>
                  <a:pt x="2765" y="15318"/>
                </a:moveTo>
                <a:lnTo>
                  <a:pt x="2765" y="15318"/>
                </a:lnTo>
                <a:lnTo>
                  <a:pt x="2757" y="15325"/>
                </a:lnTo>
                <a:lnTo>
                  <a:pt x="2762" y="15321"/>
                </a:lnTo>
                <a:lnTo>
                  <a:pt x="2768" y="15315"/>
                </a:lnTo>
                <a:lnTo>
                  <a:pt x="2765" y="15318"/>
                </a:lnTo>
                <a:close/>
                <a:moveTo>
                  <a:pt x="6177" y="15547"/>
                </a:moveTo>
                <a:lnTo>
                  <a:pt x="6177" y="15547"/>
                </a:lnTo>
                <a:lnTo>
                  <a:pt x="6185" y="15547"/>
                </a:lnTo>
                <a:lnTo>
                  <a:pt x="6194" y="15547"/>
                </a:lnTo>
                <a:lnTo>
                  <a:pt x="6201" y="15547"/>
                </a:lnTo>
                <a:lnTo>
                  <a:pt x="6209" y="15547"/>
                </a:lnTo>
                <a:lnTo>
                  <a:pt x="6207" y="15536"/>
                </a:lnTo>
                <a:lnTo>
                  <a:pt x="6205" y="15525"/>
                </a:lnTo>
                <a:lnTo>
                  <a:pt x="6205" y="15516"/>
                </a:lnTo>
                <a:lnTo>
                  <a:pt x="6205" y="15508"/>
                </a:lnTo>
                <a:lnTo>
                  <a:pt x="6205" y="15501"/>
                </a:lnTo>
                <a:lnTo>
                  <a:pt x="6206" y="15496"/>
                </a:lnTo>
                <a:lnTo>
                  <a:pt x="6208" y="15492"/>
                </a:lnTo>
                <a:lnTo>
                  <a:pt x="6210" y="15488"/>
                </a:lnTo>
                <a:lnTo>
                  <a:pt x="6212" y="15486"/>
                </a:lnTo>
                <a:lnTo>
                  <a:pt x="6216" y="15485"/>
                </a:lnTo>
                <a:lnTo>
                  <a:pt x="6219" y="15485"/>
                </a:lnTo>
                <a:lnTo>
                  <a:pt x="6222" y="15485"/>
                </a:lnTo>
                <a:lnTo>
                  <a:pt x="6228" y="15488"/>
                </a:lnTo>
                <a:lnTo>
                  <a:pt x="6234" y="15494"/>
                </a:lnTo>
                <a:lnTo>
                  <a:pt x="6240" y="15501"/>
                </a:lnTo>
                <a:lnTo>
                  <a:pt x="6244" y="15508"/>
                </a:lnTo>
                <a:lnTo>
                  <a:pt x="6246" y="15513"/>
                </a:lnTo>
                <a:lnTo>
                  <a:pt x="6247" y="15517"/>
                </a:lnTo>
                <a:lnTo>
                  <a:pt x="6247" y="15521"/>
                </a:lnTo>
                <a:lnTo>
                  <a:pt x="6247" y="15525"/>
                </a:lnTo>
                <a:lnTo>
                  <a:pt x="6245" y="15529"/>
                </a:lnTo>
                <a:lnTo>
                  <a:pt x="6243" y="15534"/>
                </a:lnTo>
                <a:lnTo>
                  <a:pt x="6241" y="15537"/>
                </a:lnTo>
                <a:lnTo>
                  <a:pt x="6237" y="15540"/>
                </a:lnTo>
                <a:lnTo>
                  <a:pt x="6231" y="15543"/>
                </a:lnTo>
                <a:lnTo>
                  <a:pt x="6225" y="15545"/>
                </a:lnTo>
                <a:lnTo>
                  <a:pt x="6218" y="15546"/>
                </a:lnTo>
                <a:lnTo>
                  <a:pt x="6209" y="15547"/>
                </a:lnTo>
                <a:lnTo>
                  <a:pt x="6208" y="15553"/>
                </a:lnTo>
                <a:lnTo>
                  <a:pt x="6206" y="15559"/>
                </a:lnTo>
                <a:lnTo>
                  <a:pt x="6204" y="15563"/>
                </a:lnTo>
                <a:lnTo>
                  <a:pt x="6202" y="15566"/>
                </a:lnTo>
                <a:lnTo>
                  <a:pt x="6199" y="15567"/>
                </a:lnTo>
                <a:lnTo>
                  <a:pt x="6197" y="15568"/>
                </a:lnTo>
                <a:lnTo>
                  <a:pt x="6194" y="15568"/>
                </a:lnTo>
                <a:lnTo>
                  <a:pt x="6190" y="15568"/>
                </a:lnTo>
                <a:lnTo>
                  <a:pt x="6185" y="15565"/>
                </a:lnTo>
                <a:lnTo>
                  <a:pt x="6181" y="15560"/>
                </a:lnTo>
                <a:lnTo>
                  <a:pt x="6178" y="15554"/>
                </a:lnTo>
                <a:lnTo>
                  <a:pt x="6177" y="15547"/>
                </a:lnTo>
                <a:lnTo>
                  <a:pt x="6167" y="15544"/>
                </a:lnTo>
                <a:lnTo>
                  <a:pt x="6160" y="15540"/>
                </a:lnTo>
                <a:lnTo>
                  <a:pt x="6153" y="15535"/>
                </a:lnTo>
                <a:lnTo>
                  <a:pt x="6146" y="15528"/>
                </a:lnTo>
                <a:lnTo>
                  <a:pt x="6139" y="15523"/>
                </a:lnTo>
                <a:lnTo>
                  <a:pt x="6132" y="15519"/>
                </a:lnTo>
                <a:lnTo>
                  <a:pt x="6127" y="15517"/>
                </a:lnTo>
                <a:lnTo>
                  <a:pt x="6122" y="15516"/>
                </a:lnTo>
                <a:lnTo>
                  <a:pt x="6117" y="15515"/>
                </a:lnTo>
                <a:lnTo>
                  <a:pt x="6111" y="15515"/>
                </a:lnTo>
                <a:lnTo>
                  <a:pt x="6115" y="15526"/>
                </a:lnTo>
                <a:lnTo>
                  <a:pt x="6119" y="15538"/>
                </a:lnTo>
                <a:lnTo>
                  <a:pt x="6124" y="15548"/>
                </a:lnTo>
                <a:lnTo>
                  <a:pt x="6131" y="15560"/>
                </a:lnTo>
                <a:lnTo>
                  <a:pt x="6145" y="15583"/>
                </a:lnTo>
                <a:lnTo>
                  <a:pt x="6161" y="15605"/>
                </a:lnTo>
                <a:lnTo>
                  <a:pt x="6198" y="15650"/>
                </a:lnTo>
                <a:lnTo>
                  <a:pt x="6234" y="15695"/>
                </a:lnTo>
                <a:lnTo>
                  <a:pt x="6251" y="15717"/>
                </a:lnTo>
                <a:lnTo>
                  <a:pt x="6266" y="15739"/>
                </a:lnTo>
                <a:lnTo>
                  <a:pt x="6272" y="15751"/>
                </a:lnTo>
                <a:lnTo>
                  <a:pt x="6277" y="15762"/>
                </a:lnTo>
                <a:lnTo>
                  <a:pt x="6283" y="15773"/>
                </a:lnTo>
                <a:lnTo>
                  <a:pt x="6287" y="15784"/>
                </a:lnTo>
                <a:lnTo>
                  <a:pt x="6290" y="15796"/>
                </a:lnTo>
                <a:lnTo>
                  <a:pt x="6291" y="15807"/>
                </a:lnTo>
                <a:lnTo>
                  <a:pt x="6292" y="15818"/>
                </a:lnTo>
                <a:lnTo>
                  <a:pt x="6292" y="15829"/>
                </a:lnTo>
                <a:lnTo>
                  <a:pt x="6290" y="15841"/>
                </a:lnTo>
                <a:lnTo>
                  <a:pt x="6287" y="15852"/>
                </a:lnTo>
                <a:lnTo>
                  <a:pt x="6282" y="15864"/>
                </a:lnTo>
                <a:lnTo>
                  <a:pt x="6275" y="15875"/>
                </a:lnTo>
                <a:lnTo>
                  <a:pt x="6272" y="15867"/>
                </a:lnTo>
                <a:lnTo>
                  <a:pt x="6267" y="15858"/>
                </a:lnTo>
                <a:lnTo>
                  <a:pt x="6261" y="15847"/>
                </a:lnTo>
                <a:lnTo>
                  <a:pt x="6253" y="15835"/>
                </a:lnTo>
                <a:lnTo>
                  <a:pt x="6245" y="15824"/>
                </a:lnTo>
                <a:lnTo>
                  <a:pt x="6236" y="15812"/>
                </a:lnTo>
                <a:lnTo>
                  <a:pt x="6226" y="15803"/>
                </a:lnTo>
                <a:lnTo>
                  <a:pt x="6217" y="15795"/>
                </a:lnTo>
                <a:lnTo>
                  <a:pt x="6207" y="15788"/>
                </a:lnTo>
                <a:lnTo>
                  <a:pt x="6199" y="15784"/>
                </a:lnTo>
                <a:lnTo>
                  <a:pt x="6195" y="15783"/>
                </a:lnTo>
                <a:lnTo>
                  <a:pt x="6190" y="15783"/>
                </a:lnTo>
                <a:lnTo>
                  <a:pt x="6187" y="15784"/>
                </a:lnTo>
                <a:lnTo>
                  <a:pt x="6184" y="15785"/>
                </a:lnTo>
                <a:lnTo>
                  <a:pt x="6181" y="15788"/>
                </a:lnTo>
                <a:lnTo>
                  <a:pt x="6179" y="15793"/>
                </a:lnTo>
                <a:lnTo>
                  <a:pt x="6178" y="15798"/>
                </a:lnTo>
                <a:lnTo>
                  <a:pt x="6176" y="15804"/>
                </a:lnTo>
                <a:lnTo>
                  <a:pt x="6176" y="15811"/>
                </a:lnTo>
                <a:lnTo>
                  <a:pt x="6175" y="15820"/>
                </a:lnTo>
                <a:lnTo>
                  <a:pt x="6176" y="15830"/>
                </a:lnTo>
                <a:lnTo>
                  <a:pt x="6177" y="15843"/>
                </a:lnTo>
                <a:lnTo>
                  <a:pt x="6184" y="15846"/>
                </a:lnTo>
                <a:lnTo>
                  <a:pt x="6190" y="15850"/>
                </a:lnTo>
                <a:lnTo>
                  <a:pt x="6195" y="15853"/>
                </a:lnTo>
                <a:lnTo>
                  <a:pt x="6197" y="15856"/>
                </a:lnTo>
                <a:lnTo>
                  <a:pt x="6197" y="15860"/>
                </a:lnTo>
                <a:lnTo>
                  <a:pt x="6197" y="15862"/>
                </a:lnTo>
                <a:lnTo>
                  <a:pt x="6196" y="15864"/>
                </a:lnTo>
                <a:lnTo>
                  <a:pt x="6194" y="15865"/>
                </a:lnTo>
                <a:lnTo>
                  <a:pt x="6190" y="15865"/>
                </a:lnTo>
                <a:lnTo>
                  <a:pt x="6188" y="15865"/>
                </a:lnTo>
                <a:lnTo>
                  <a:pt x="6185" y="15864"/>
                </a:lnTo>
                <a:lnTo>
                  <a:pt x="6182" y="15862"/>
                </a:lnTo>
                <a:lnTo>
                  <a:pt x="6180" y="15859"/>
                </a:lnTo>
                <a:lnTo>
                  <a:pt x="6178" y="15854"/>
                </a:lnTo>
                <a:lnTo>
                  <a:pt x="6177" y="15849"/>
                </a:lnTo>
                <a:lnTo>
                  <a:pt x="6177" y="15843"/>
                </a:lnTo>
                <a:lnTo>
                  <a:pt x="6147" y="15777"/>
                </a:lnTo>
                <a:lnTo>
                  <a:pt x="6119" y="15712"/>
                </a:lnTo>
                <a:lnTo>
                  <a:pt x="6104" y="15679"/>
                </a:lnTo>
                <a:lnTo>
                  <a:pt x="6090" y="15647"/>
                </a:lnTo>
                <a:lnTo>
                  <a:pt x="6074" y="15615"/>
                </a:lnTo>
                <a:lnTo>
                  <a:pt x="6057" y="15585"/>
                </a:lnTo>
                <a:lnTo>
                  <a:pt x="6040" y="15554"/>
                </a:lnTo>
                <a:lnTo>
                  <a:pt x="6021" y="15526"/>
                </a:lnTo>
                <a:lnTo>
                  <a:pt x="6003" y="15498"/>
                </a:lnTo>
                <a:lnTo>
                  <a:pt x="5982" y="15472"/>
                </a:lnTo>
                <a:lnTo>
                  <a:pt x="5971" y="15459"/>
                </a:lnTo>
                <a:lnTo>
                  <a:pt x="5960" y="15447"/>
                </a:lnTo>
                <a:lnTo>
                  <a:pt x="5948" y="15435"/>
                </a:lnTo>
                <a:lnTo>
                  <a:pt x="5935" y="15423"/>
                </a:lnTo>
                <a:lnTo>
                  <a:pt x="5923" y="15413"/>
                </a:lnTo>
                <a:lnTo>
                  <a:pt x="5909" y="15402"/>
                </a:lnTo>
                <a:lnTo>
                  <a:pt x="5896" y="15393"/>
                </a:lnTo>
                <a:lnTo>
                  <a:pt x="5882" y="15384"/>
                </a:lnTo>
                <a:lnTo>
                  <a:pt x="5879" y="15393"/>
                </a:lnTo>
                <a:lnTo>
                  <a:pt x="5876" y="15401"/>
                </a:lnTo>
                <a:lnTo>
                  <a:pt x="5871" y="15408"/>
                </a:lnTo>
                <a:lnTo>
                  <a:pt x="5866" y="15414"/>
                </a:lnTo>
                <a:lnTo>
                  <a:pt x="5860" y="15418"/>
                </a:lnTo>
                <a:lnTo>
                  <a:pt x="5854" y="15421"/>
                </a:lnTo>
                <a:lnTo>
                  <a:pt x="5846" y="15424"/>
                </a:lnTo>
                <a:lnTo>
                  <a:pt x="5839" y="15426"/>
                </a:lnTo>
                <a:lnTo>
                  <a:pt x="5832" y="15426"/>
                </a:lnTo>
                <a:lnTo>
                  <a:pt x="5823" y="15426"/>
                </a:lnTo>
                <a:lnTo>
                  <a:pt x="5815" y="15424"/>
                </a:lnTo>
                <a:lnTo>
                  <a:pt x="5806" y="15422"/>
                </a:lnTo>
                <a:lnTo>
                  <a:pt x="5798" y="15419"/>
                </a:lnTo>
                <a:lnTo>
                  <a:pt x="5791" y="15416"/>
                </a:lnTo>
                <a:lnTo>
                  <a:pt x="5782" y="15412"/>
                </a:lnTo>
                <a:lnTo>
                  <a:pt x="5775" y="15408"/>
                </a:lnTo>
                <a:lnTo>
                  <a:pt x="5768" y="15404"/>
                </a:lnTo>
                <a:lnTo>
                  <a:pt x="5761" y="15398"/>
                </a:lnTo>
                <a:lnTo>
                  <a:pt x="5756" y="15392"/>
                </a:lnTo>
                <a:lnTo>
                  <a:pt x="5751" y="15387"/>
                </a:lnTo>
                <a:lnTo>
                  <a:pt x="5747" y="15380"/>
                </a:lnTo>
                <a:lnTo>
                  <a:pt x="5743" y="15374"/>
                </a:lnTo>
                <a:lnTo>
                  <a:pt x="5740" y="15368"/>
                </a:lnTo>
                <a:lnTo>
                  <a:pt x="5739" y="15362"/>
                </a:lnTo>
                <a:lnTo>
                  <a:pt x="5739" y="15355"/>
                </a:lnTo>
                <a:lnTo>
                  <a:pt x="5741" y="15349"/>
                </a:lnTo>
                <a:lnTo>
                  <a:pt x="5743" y="15344"/>
                </a:lnTo>
                <a:lnTo>
                  <a:pt x="5749" y="15337"/>
                </a:lnTo>
                <a:lnTo>
                  <a:pt x="5754" y="15332"/>
                </a:lnTo>
                <a:lnTo>
                  <a:pt x="5762" y="15327"/>
                </a:lnTo>
                <a:lnTo>
                  <a:pt x="5772" y="15322"/>
                </a:lnTo>
                <a:lnTo>
                  <a:pt x="5783" y="15318"/>
                </a:lnTo>
                <a:lnTo>
                  <a:pt x="5790" y="15332"/>
                </a:lnTo>
                <a:lnTo>
                  <a:pt x="5797" y="15345"/>
                </a:lnTo>
                <a:lnTo>
                  <a:pt x="5801" y="15351"/>
                </a:lnTo>
                <a:lnTo>
                  <a:pt x="5805" y="15356"/>
                </a:lnTo>
                <a:lnTo>
                  <a:pt x="5811" y="15362"/>
                </a:lnTo>
                <a:lnTo>
                  <a:pt x="5817" y="15367"/>
                </a:lnTo>
                <a:lnTo>
                  <a:pt x="5822" y="15370"/>
                </a:lnTo>
                <a:lnTo>
                  <a:pt x="5829" y="15374"/>
                </a:lnTo>
                <a:lnTo>
                  <a:pt x="5837" y="15377"/>
                </a:lnTo>
                <a:lnTo>
                  <a:pt x="5844" y="15379"/>
                </a:lnTo>
                <a:lnTo>
                  <a:pt x="5853" y="15381"/>
                </a:lnTo>
                <a:lnTo>
                  <a:pt x="5862" y="15383"/>
                </a:lnTo>
                <a:lnTo>
                  <a:pt x="5871" y="15384"/>
                </a:lnTo>
                <a:lnTo>
                  <a:pt x="5882" y="15384"/>
                </a:lnTo>
                <a:lnTo>
                  <a:pt x="5882" y="15375"/>
                </a:lnTo>
                <a:lnTo>
                  <a:pt x="5882" y="15367"/>
                </a:lnTo>
                <a:lnTo>
                  <a:pt x="5882" y="15358"/>
                </a:lnTo>
                <a:lnTo>
                  <a:pt x="5882" y="15351"/>
                </a:lnTo>
                <a:lnTo>
                  <a:pt x="5887" y="15353"/>
                </a:lnTo>
                <a:lnTo>
                  <a:pt x="5892" y="15354"/>
                </a:lnTo>
                <a:lnTo>
                  <a:pt x="5899" y="15355"/>
                </a:lnTo>
                <a:lnTo>
                  <a:pt x="5904" y="15355"/>
                </a:lnTo>
                <a:lnTo>
                  <a:pt x="5914" y="15354"/>
                </a:lnTo>
                <a:lnTo>
                  <a:pt x="5925" y="15350"/>
                </a:lnTo>
                <a:lnTo>
                  <a:pt x="5934" y="15345"/>
                </a:lnTo>
                <a:lnTo>
                  <a:pt x="5944" y="15339"/>
                </a:lnTo>
                <a:lnTo>
                  <a:pt x="5953" y="15332"/>
                </a:lnTo>
                <a:lnTo>
                  <a:pt x="5962" y="15326"/>
                </a:lnTo>
                <a:lnTo>
                  <a:pt x="5970" y="15320"/>
                </a:lnTo>
                <a:lnTo>
                  <a:pt x="5977" y="15315"/>
                </a:lnTo>
                <a:lnTo>
                  <a:pt x="5982" y="15314"/>
                </a:lnTo>
                <a:lnTo>
                  <a:pt x="5985" y="15313"/>
                </a:lnTo>
                <a:lnTo>
                  <a:pt x="5988" y="15313"/>
                </a:lnTo>
                <a:lnTo>
                  <a:pt x="5992" y="15313"/>
                </a:lnTo>
                <a:lnTo>
                  <a:pt x="5995" y="15314"/>
                </a:lnTo>
                <a:lnTo>
                  <a:pt x="5997" y="15316"/>
                </a:lnTo>
                <a:lnTo>
                  <a:pt x="6000" y="15320"/>
                </a:lnTo>
                <a:lnTo>
                  <a:pt x="6004" y="15324"/>
                </a:lnTo>
                <a:lnTo>
                  <a:pt x="6006" y="15329"/>
                </a:lnTo>
                <a:lnTo>
                  <a:pt x="6008" y="15334"/>
                </a:lnTo>
                <a:lnTo>
                  <a:pt x="6011" y="15342"/>
                </a:lnTo>
                <a:lnTo>
                  <a:pt x="6013" y="15351"/>
                </a:lnTo>
                <a:lnTo>
                  <a:pt x="6007" y="15350"/>
                </a:lnTo>
                <a:lnTo>
                  <a:pt x="6002" y="15350"/>
                </a:lnTo>
                <a:lnTo>
                  <a:pt x="5997" y="15351"/>
                </a:lnTo>
                <a:lnTo>
                  <a:pt x="5994" y="15352"/>
                </a:lnTo>
                <a:lnTo>
                  <a:pt x="5991" y="15353"/>
                </a:lnTo>
                <a:lnTo>
                  <a:pt x="5989" y="15355"/>
                </a:lnTo>
                <a:lnTo>
                  <a:pt x="5987" y="15358"/>
                </a:lnTo>
                <a:lnTo>
                  <a:pt x="5986" y="15362"/>
                </a:lnTo>
                <a:lnTo>
                  <a:pt x="5986" y="15368"/>
                </a:lnTo>
                <a:lnTo>
                  <a:pt x="5987" y="15376"/>
                </a:lnTo>
                <a:lnTo>
                  <a:pt x="5990" y="15386"/>
                </a:lnTo>
                <a:lnTo>
                  <a:pt x="5994" y="15395"/>
                </a:lnTo>
                <a:lnTo>
                  <a:pt x="5999" y="15405"/>
                </a:lnTo>
                <a:lnTo>
                  <a:pt x="6006" y="15414"/>
                </a:lnTo>
                <a:lnTo>
                  <a:pt x="6013" y="15422"/>
                </a:lnTo>
                <a:lnTo>
                  <a:pt x="6020" y="15431"/>
                </a:lnTo>
                <a:lnTo>
                  <a:pt x="6027" y="15438"/>
                </a:lnTo>
                <a:lnTo>
                  <a:pt x="6034" y="15443"/>
                </a:lnTo>
                <a:lnTo>
                  <a:pt x="6040" y="15448"/>
                </a:lnTo>
                <a:lnTo>
                  <a:pt x="6046" y="15449"/>
                </a:lnTo>
                <a:lnTo>
                  <a:pt x="6047" y="15442"/>
                </a:lnTo>
                <a:lnTo>
                  <a:pt x="6049" y="15437"/>
                </a:lnTo>
                <a:lnTo>
                  <a:pt x="6051" y="15434"/>
                </a:lnTo>
                <a:lnTo>
                  <a:pt x="6053" y="15431"/>
                </a:lnTo>
                <a:lnTo>
                  <a:pt x="6056" y="15429"/>
                </a:lnTo>
                <a:lnTo>
                  <a:pt x="6058" y="15428"/>
                </a:lnTo>
                <a:lnTo>
                  <a:pt x="6061" y="15428"/>
                </a:lnTo>
                <a:lnTo>
                  <a:pt x="6064" y="15429"/>
                </a:lnTo>
                <a:lnTo>
                  <a:pt x="6070" y="15431"/>
                </a:lnTo>
                <a:lnTo>
                  <a:pt x="6074" y="15436"/>
                </a:lnTo>
                <a:lnTo>
                  <a:pt x="6077" y="15442"/>
                </a:lnTo>
                <a:lnTo>
                  <a:pt x="6078" y="15449"/>
                </a:lnTo>
                <a:lnTo>
                  <a:pt x="6089" y="15447"/>
                </a:lnTo>
                <a:lnTo>
                  <a:pt x="6097" y="15443"/>
                </a:lnTo>
                <a:lnTo>
                  <a:pt x="6104" y="15440"/>
                </a:lnTo>
                <a:lnTo>
                  <a:pt x="6110" y="15436"/>
                </a:lnTo>
                <a:lnTo>
                  <a:pt x="6114" y="15432"/>
                </a:lnTo>
                <a:lnTo>
                  <a:pt x="6116" y="15427"/>
                </a:lnTo>
                <a:lnTo>
                  <a:pt x="6118" y="15421"/>
                </a:lnTo>
                <a:lnTo>
                  <a:pt x="6118" y="15416"/>
                </a:lnTo>
                <a:lnTo>
                  <a:pt x="6118" y="15410"/>
                </a:lnTo>
                <a:lnTo>
                  <a:pt x="6117" y="15404"/>
                </a:lnTo>
                <a:lnTo>
                  <a:pt x="6115" y="15397"/>
                </a:lnTo>
                <a:lnTo>
                  <a:pt x="6113" y="15391"/>
                </a:lnTo>
                <a:lnTo>
                  <a:pt x="6105" y="15377"/>
                </a:lnTo>
                <a:lnTo>
                  <a:pt x="6098" y="15364"/>
                </a:lnTo>
                <a:lnTo>
                  <a:pt x="6091" y="15349"/>
                </a:lnTo>
                <a:lnTo>
                  <a:pt x="6084" y="15336"/>
                </a:lnTo>
                <a:lnTo>
                  <a:pt x="6081" y="15330"/>
                </a:lnTo>
                <a:lnTo>
                  <a:pt x="6079" y="15324"/>
                </a:lnTo>
                <a:lnTo>
                  <a:pt x="6078" y="15318"/>
                </a:lnTo>
                <a:lnTo>
                  <a:pt x="6077" y="15312"/>
                </a:lnTo>
                <a:lnTo>
                  <a:pt x="6077" y="15307"/>
                </a:lnTo>
                <a:lnTo>
                  <a:pt x="6078" y="15303"/>
                </a:lnTo>
                <a:lnTo>
                  <a:pt x="6080" y="15298"/>
                </a:lnTo>
                <a:lnTo>
                  <a:pt x="6083" y="15294"/>
                </a:lnTo>
                <a:lnTo>
                  <a:pt x="6088" y="15291"/>
                </a:lnTo>
                <a:lnTo>
                  <a:pt x="6094" y="15288"/>
                </a:lnTo>
                <a:lnTo>
                  <a:pt x="6102" y="15286"/>
                </a:lnTo>
                <a:lnTo>
                  <a:pt x="6111" y="15285"/>
                </a:lnTo>
                <a:lnTo>
                  <a:pt x="6124" y="15304"/>
                </a:lnTo>
                <a:lnTo>
                  <a:pt x="6135" y="15321"/>
                </a:lnTo>
                <a:lnTo>
                  <a:pt x="6143" y="15337"/>
                </a:lnTo>
                <a:lnTo>
                  <a:pt x="6149" y="15353"/>
                </a:lnTo>
                <a:lnTo>
                  <a:pt x="6155" y="15369"/>
                </a:lnTo>
                <a:lnTo>
                  <a:pt x="6158" y="15384"/>
                </a:lnTo>
                <a:lnTo>
                  <a:pt x="6160" y="15398"/>
                </a:lnTo>
                <a:lnTo>
                  <a:pt x="6162" y="15413"/>
                </a:lnTo>
                <a:lnTo>
                  <a:pt x="6163" y="15443"/>
                </a:lnTo>
                <a:lnTo>
                  <a:pt x="6165" y="15475"/>
                </a:lnTo>
                <a:lnTo>
                  <a:pt x="6166" y="15492"/>
                </a:lnTo>
                <a:lnTo>
                  <a:pt x="6168" y="15508"/>
                </a:lnTo>
                <a:lnTo>
                  <a:pt x="6172" y="15527"/>
                </a:lnTo>
                <a:lnTo>
                  <a:pt x="6177" y="15547"/>
                </a:lnTo>
                <a:close/>
                <a:moveTo>
                  <a:pt x="13098" y="15351"/>
                </a:moveTo>
                <a:lnTo>
                  <a:pt x="13098" y="15351"/>
                </a:lnTo>
                <a:lnTo>
                  <a:pt x="13105" y="15352"/>
                </a:lnTo>
                <a:lnTo>
                  <a:pt x="13110" y="15354"/>
                </a:lnTo>
                <a:lnTo>
                  <a:pt x="13114" y="15356"/>
                </a:lnTo>
                <a:lnTo>
                  <a:pt x="13117" y="15358"/>
                </a:lnTo>
                <a:lnTo>
                  <a:pt x="13118" y="15361"/>
                </a:lnTo>
                <a:lnTo>
                  <a:pt x="13119" y="15364"/>
                </a:lnTo>
                <a:lnTo>
                  <a:pt x="13120" y="15367"/>
                </a:lnTo>
                <a:lnTo>
                  <a:pt x="13119" y="15369"/>
                </a:lnTo>
                <a:lnTo>
                  <a:pt x="13116" y="15375"/>
                </a:lnTo>
                <a:lnTo>
                  <a:pt x="13112" y="15379"/>
                </a:lnTo>
                <a:lnTo>
                  <a:pt x="13106" y="15383"/>
                </a:lnTo>
                <a:lnTo>
                  <a:pt x="13098" y="15384"/>
                </a:lnTo>
                <a:lnTo>
                  <a:pt x="13098" y="15399"/>
                </a:lnTo>
                <a:lnTo>
                  <a:pt x="13098" y="15416"/>
                </a:lnTo>
                <a:lnTo>
                  <a:pt x="13098" y="15433"/>
                </a:lnTo>
                <a:lnTo>
                  <a:pt x="13098" y="15449"/>
                </a:lnTo>
                <a:lnTo>
                  <a:pt x="13107" y="15453"/>
                </a:lnTo>
                <a:lnTo>
                  <a:pt x="13112" y="15456"/>
                </a:lnTo>
                <a:lnTo>
                  <a:pt x="13116" y="15460"/>
                </a:lnTo>
                <a:lnTo>
                  <a:pt x="13118" y="15463"/>
                </a:lnTo>
                <a:lnTo>
                  <a:pt x="13119" y="15465"/>
                </a:lnTo>
                <a:lnTo>
                  <a:pt x="13118" y="15469"/>
                </a:lnTo>
                <a:lnTo>
                  <a:pt x="13117" y="15471"/>
                </a:lnTo>
                <a:lnTo>
                  <a:pt x="13115" y="15472"/>
                </a:lnTo>
                <a:lnTo>
                  <a:pt x="13113" y="15472"/>
                </a:lnTo>
                <a:lnTo>
                  <a:pt x="13110" y="15472"/>
                </a:lnTo>
                <a:lnTo>
                  <a:pt x="13107" y="15471"/>
                </a:lnTo>
                <a:lnTo>
                  <a:pt x="13104" y="15469"/>
                </a:lnTo>
                <a:lnTo>
                  <a:pt x="13102" y="15465"/>
                </a:lnTo>
                <a:lnTo>
                  <a:pt x="13100" y="15461"/>
                </a:lnTo>
                <a:lnTo>
                  <a:pt x="13098" y="15456"/>
                </a:lnTo>
                <a:lnTo>
                  <a:pt x="13098" y="15449"/>
                </a:lnTo>
                <a:lnTo>
                  <a:pt x="13091" y="15447"/>
                </a:lnTo>
                <a:lnTo>
                  <a:pt x="13086" y="15443"/>
                </a:lnTo>
                <a:lnTo>
                  <a:pt x="13081" y="15440"/>
                </a:lnTo>
                <a:lnTo>
                  <a:pt x="13076" y="15435"/>
                </a:lnTo>
                <a:lnTo>
                  <a:pt x="13073" y="15430"/>
                </a:lnTo>
                <a:lnTo>
                  <a:pt x="13072" y="15424"/>
                </a:lnTo>
                <a:lnTo>
                  <a:pt x="13071" y="15419"/>
                </a:lnTo>
                <a:lnTo>
                  <a:pt x="13071" y="15413"/>
                </a:lnTo>
                <a:lnTo>
                  <a:pt x="13071" y="15408"/>
                </a:lnTo>
                <a:lnTo>
                  <a:pt x="13073" y="15402"/>
                </a:lnTo>
                <a:lnTo>
                  <a:pt x="13075" y="15397"/>
                </a:lnTo>
                <a:lnTo>
                  <a:pt x="13079" y="15393"/>
                </a:lnTo>
                <a:lnTo>
                  <a:pt x="13083" y="15389"/>
                </a:lnTo>
                <a:lnTo>
                  <a:pt x="13088" y="15386"/>
                </a:lnTo>
                <a:lnTo>
                  <a:pt x="13093" y="15384"/>
                </a:lnTo>
                <a:lnTo>
                  <a:pt x="13098" y="15384"/>
                </a:lnTo>
                <a:lnTo>
                  <a:pt x="13098" y="15375"/>
                </a:lnTo>
                <a:lnTo>
                  <a:pt x="13098" y="15367"/>
                </a:lnTo>
                <a:lnTo>
                  <a:pt x="13098" y="15358"/>
                </a:lnTo>
                <a:lnTo>
                  <a:pt x="13098" y="15351"/>
                </a:lnTo>
                <a:lnTo>
                  <a:pt x="13087" y="15352"/>
                </a:lnTo>
                <a:lnTo>
                  <a:pt x="13075" y="15353"/>
                </a:lnTo>
                <a:lnTo>
                  <a:pt x="13065" y="15354"/>
                </a:lnTo>
                <a:lnTo>
                  <a:pt x="13055" y="15353"/>
                </a:lnTo>
                <a:lnTo>
                  <a:pt x="13046" y="15352"/>
                </a:lnTo>
                <a:lnTo>
                  <a:pt x="13038" y="15350"/>
                </a:lnTo>
                <a:lnTo>
                  <a:pt x="13030" y="15348"/>
                </a:lnTo>
                <a:lnTo>
                  <a:pt x="13023" y="15344"/>
                </a:lnTo>
                <a:lnTo>
                  <a:pt x="13018" y="15340"/>
                </a:lnTo>
                <a:lnTo>
                  <a:pt x="13012" y="15334"/>
                </a:lnTo>
                <a:lnTo>
                  <a:pt x="13008" y="15329"/>
                </a:lnTo>
                <a:lnTo>
                  <a:pt x="13005" y="15322"/>
                </a:lnTo>
                <a:lnTo>
                  <a:pt x="13002" y="15314"/>
                </a:lnTo>
                <a:lnTo>
                  <a:pt x="13001" y="15305"/>
                </a:lnTo>
                <a:lnTo>
                  <a:pt x="13000" y="15296"/>
                </a:lnTo>
                <a:lnTo>
                  <a:pt x="13000" y="15285"/>
                </a:lnTo>
                <a:lnTo>
                  <a:pt x="13010" y="15285"/>
                </a:lnTo>
                <a:lnTo>
                  <a:pt x="13020" y="15286"/>
                </a:lnTo>
                <a:lnTo>
                  <a:pt x="13029" y="15287"/>
                </a:lnTo>
                <a:lnTo>
                  <a:pt x="13038" y="15289"/>
                </a:lnTo>
                <a:lnTo>
                  <a:pt x="13045" y="15291"/>
                </a:lnTo>
                <a:lnTo>
                  <a:pt x="13052" y="15294"/>
                </a:lnTo>
                <a:lnTo>
                  <a:pt x="13060" y="15298"/>
                </a:lnTo>
                <a:lnTo>
                  <a:pt x="13066" y="15302"/>
                </a:lnTo>
                <a:lnTo>
                  <a:pt x="13071" y="15306"/>
                </a:lnTo>
                <a:lnTo>
                  <a:pt x="13076" y="15311"/>
                </a:lnTo>
                <a:lnTo>
                  <a:pt x="13082" y="15316"/>
                </a:lnTo>
                <a:lnTo>
                  <a:pt x="13086" y="15323"/>
                </a:lnTo>
                <a:lnTo>
                  <a:pt x="13089" y="15329"/>
                </a:lnTo>
                <a:lnTo>
                  <a:pt x="13093" y="15336"/>
                </a:lnTo>
                <a:lnTo>
                  <a:pt x="13096" y="15343"/>
                </a:lnTo>
                <a:lnTo>
                  <a:pt x="13098" y="15351"/>
                </a:lnTo>
                <a:close/>
                <a:moveTo>
                  <a:pt x="928" y="15285"/>
                </a:moveTo>
                <a:lnTo>
                  <a:pt x="928" y="15285"/>
                </a:lnTo>
                <a:lnTo>
                  <a:pt x="921" y="15292"/>
                </a:lnTo>
                <a:lnTo>
                  <a:pt x="925" y="15288"/>
                </a:lnTo>
                <a:lnTo>
                  <a:pt x="931" y="15282"/>
                </a:lnTo>
                <a:lnTo>
                  <a:pt x="928" y="15285"/>
                </a:lnTo>
                <a:close/>
                <a:moveTo>
                  <a:pt x="1125" y="15285"/>
                </a:moveTo>
                <a:lnTo>
                  <a:pt x="1125" y="15285"/>
                </a:lnTo>
                <a:lnTo>
                  <a:pt x="1117" y="15292"/>
                </a:lnTo>
                <a:lnTo>
                  <a:pt x="1122" y="15288"/>
                </a:lnTo>
                <a:lnTo>
                  <a:pt x="1128" y="15282"/>
                </a:lnTo>
                <a:lnTo>
                  <a:pt x="1125" y="15285"/>
                </a:lnTo>
                <a:close/>
                <a:moveTo>
                  <a:pt x="2700" y="15285"/>
                </a:moveTo>
                <a:lnTo>
                  <a:pt x="2700" y="15285"/>
                </a:lnTo>
                <a:lnTo>
                  <a:pt x="2692" y="15292"/>
                </a:lnTo>
                <a:lnTo>
                  <a:pt x="2696" y="15288"/>
                </a:lnTo>
                <a:lnTo>
                  <a:pt x="2702" y="15282"/>
                </a:lnTo>
                <a:lnTo>
                  <a:pt x="2700" y="15285"/>
                </a:lnTo>
                <a:close/>
                <a:moveTo>
                  <a:pt x="6046" y="15285"/>
                </a:moveTo>
                <a:lnTo>
                  <a:pt x="6046" y="15285"/>
                </a:lnTo>
                <a:lnTo>
                  <a:pt x="6038" y="15292"/>
                </a:lnTo>
                <a:lnTo>
                  <a:pt x="6042" y="15288"/>
                </a:lnTo>
                <a:lnTo>
                  <a:pt x="6049" y="15282"/>
                </a:lnTo>
                <a:lnTo>
                  <a:pt x="6046" y="15285"/>
                </a:lnTo>
                <a:close/>
                <a:moveTo>
                  <a:pt x="1256" y="15384"/>
                </a:moveTo>
                <a:lnTo>
                  <a:pt x="1256" y="15384"/>
                </a:lnTo>
                <a:lnTo>
                  <a:pt x="1256" y="15399"/>
                </a:lnTo>
                <a:lnTo>
                  <a:pt x="1256" y="15416"/>
                </a:lnTo>
                <a:lnTo>
                  <a:pt x="1256" y="15433"/>
                </a:lnTo>
                <a:lnTo>
                  <a:pt x="1256" y="15449"/>
                </a:lnTo>
                <a:lnTo>
                  <a:pt x="1285" y="15450"/>
                </a:lnTo>
                <a:lnTo>
                  <a:pt x="1307" y="15451"/>
                </a:lnTo>
                <a:lnTo>
                  <a:pt x="1323" y="15452"/>
                </a:lnTo>
                <a:lnTo>
                  <a:pt x="1334" y="15453"/>
                </a:lnTo>
                <a:lnTo>
                  <a:pt x="1337" y="15454"/>
                </a:lnTo>
                <a:lnTo>
                  <a:pt x="1340" y="15455"/>
                </a:lnTo>
                <a:lnTo>
                  <a:pt x="1341" y="15456"/>
                </a:lnTo>
                <a:lnTo>
                  <a:pt x="1341" y="15457"/>
                </a:lnTo>
                <a:lnTo>
                  <a:pt x="1340" y="15461"/>
                </a:lnTo>
                <a:lnTo>
                  <a:pt x="1336" y="15465"/>
                </a:lnTo>
                <a:lnTo>
                  <a:pt x="1329" y="15471"/>
                </a:lnTo>
                <a:lnTo>
                  <a:pt x="1321" y="15477"/>
                </a:lnTo>
                <a:lnTo>
                  <a:pt x="1314" y="15484"/>
                </a:lnTo>
                <a:lnTo>
                  <a:pt x="1305" y="15494"/>
                </a:lnTo>
                <a:lnTo>
                  <a:pt x="1302" y="15499"/>
                </a:lnTo>
                <a:lnTo>
                  <a:pt x="1298" y="15504"/>
                </a:lnTo>
                <a:lnTo>
                  <a:pt x="1295" y="15510"/>
                </a:lnTo>
                <a:lnTo>
                  <a:pt x="1293" y="15517"/>
                </a:lnTo>
                <a:lnTo>
                  <a:pt x="1291" y="15524"/>
                </a:lnTo>
                <a:lnTo>
                  <a:pt x="1289" y="15531"/>
                </a:lnTo>
                <a:lnTo>
                  <a:pt x="1288" y="15539"/>
                </a:lnTo>
                <a:lnTo>
                  <a:pt x="1288" y="15547"/>
                </a:lnTo>
                <a:lnTo>
                  <a:pt x="1299" y="15539"/>
                </a:lnTo>
                <a:lnTo>
                  <a:pt x="1308" y="15532"/>
                </a:lnTo>
                <a:lnTo>
                  <a:pt x="1317" y="15527"/>
                </a:lnTo>
                <a:lnTo>
                  <a:pt x="1324" y="15524"/>
                </a:lnTo>
                <a:lnTo>
                  <a:pt x="1331" y="15522"/>
                </a:lnTo>
                <a:lnTo>
                  <a:pt x="1337" y="15522"/>
                </a:lnTo>
                <a:lnTo>
                  <a:pt x="1342" y="15523"/>
                </a:lnTo>
                <a:lnTo>
                  <a:pt x="1346" y="15526"/>
                </a:lnTo>
                <a:lnTo>
                  <a:pt x="1350" y="15531"/>
                </a:lnTo>
                <a:lnTo>
                  <a:pt x="1352" y="15538"/>
                </a:lnTo>
                <a:lnTo>
                  <a:pt x="1355" y="15546"/>
                </a:lnTo>
                <a:lnTo>
                  <a:pt x="1356" y="15556"/>
                </a:lnTo>
                <a:lnTo>
                  <a:pt x="1357" y="15567"/>
                </a:lnTo>
                <a:lnTo>
                  <a:pt x="1357" y="15581"/>
                </a:lnTo>
                <a:lnTo>
                  <a:pt x="1356" y="15595"/>
                </a:lnTo>
                <a:lnTo>
                  <a:pt x="1355" y="15613"/>
                </a:lnTo>
                <a:lnTo>
                  <a:pt x="1364" y="15612"/>
                </a:lnTo>
                <a:lnTo>
                  <a:pt x="1371" y="15612"/>
                </a:lnTo>
                <a:lnTo>
                  <a:pt x="1377" y="15615"/>
                </a:lnTo>
                <a:lnTo>
                  <a:pt x="1381" y="15620"/>
                </a:lnTo>
                <a:lnTo>
                  <a:pt x="1383" y="15625"/>
                </a:lnTo>
                <a:lnTo>
                  <a:pt x="1385" y="15631"/>
                </a:lnTo>
                <a:lnTo>
                  <a:pt x="1386" y="15638"/>
                </a:lnTo>
                <a:lnTo>
                  <a:pt x="1387" y="15646"/>
                </a:lnTo>
                <a:lnTo>
                  <a:pt x="1397" y="15645"/>
                </a:lnTo>
                <a:lnTo>
                  <a:pt x="1404" y="15646"/>
                </a:lnTo>
                <a:lnTo>
                  <a:pt x="1409" y="15648"/>
                </a:lnTo>
                <a:lnTo>
                  <a:pt x="1413" y="15652"/>
                </a:lnTo>
                <a:lnTo>
                  <a:pt x="1416" y="15657"/>
                </a:lnTo>
                <a:lnTo>
                  <a:pt x="1417" y="15664"/>
                </a:lnTo>
                <a:lnTo>
                  <a:pt x="1420" y="15671"/>
                </a:lnTo>
                <a:lnTo>
                  <a:pt x="1420" y="15678"/>
                </a:lnTo>
                <a:lnTo>
                  <a:pt x="1428" y="15682"/>
                </a:lnTo>
                <a:lnTo>
                  <a:pt x="1433" y="15686"/>
                </a:lnTo>
                <a:lnTo>
                  <a:pt x="1437" y="15690"/>
                </a:lnTo>
                <a:lnTo>
                  <a:pt x="1440" y="15693"/>
                </a:lnTo>
                <a:lnTo>
                  <a:pt x="1441" y="15695"/>
                </a:lnTo>
                <a:lnTo>
                  <a:pt x="1440" y="15698"/>
                </a:lnTo>
                <a:lnTo>
                  <a:pt x="1438" y="15699"/>
                </a:lnTo>
                <a:lnTo>
                  <a:pt x="1436" y="15701"/>
                </a:lnTo>
                <a:lnTo>
                  <a:pt x="1434" y="15701"/>
                </a:lnTo>
                <a:lnTo>
                  <a:pt x="1431" y="15701"/>
                </a:lnTo>
                <a:lnTo>
                  <a:pt x="1428" y="15700"/>
                </a:lnTo>
                <a:lnTo>
                  <a:pt x="1425" y="15698"/>
                </a:lnTo>
                <a:lnTo>
                  <a:pt x="1423" y="15695"/>
                </a:lnTo>
                <a:lnTo>
                  <a:pt x="1421" y="15691"/>
                </a:lnTo>
                <a:lnTo>
                  <a:pt x="1420" y="15686"/>
                </a:lnTo>
                <a:lnTo>
                  <a:pt x="1420" y="15678"/>
                </a:lnTo>
                <a:lnTo>
                  <a:pt x="1410" y="15679"/>
                </a:lnTo>
                <a:lnTo>
                  <a:pt x="1403" y="15678"/>
                </a:lnTo>
                <a:lnTo>
                  <a:pt x="1398" y="15676"/>
                </a:lnTo>
                <a:lnTo>
                  <a:pt x="1393" y="15672"/>
                </a:lnTo>
                <a:lnTo>
                  <a:pt x="1391" y="15667"/>
                </a:lnTo>
                <a:lnTo>
                  <a:pt x="1389" y="15660"/>
                </a:lnTo>
                <a:lnTo>
                  <a:pt x="1388" y="15653"/>
                </a:lnTo>
                <a:lnTo>
                  <a:pt x="1387" y="15646"/>
                </a:lnTo>
                <a:lnTo>
                  <a:pt x="1379" y="15646"/>
                </a:lnTo>
                <a:lnTo>
                  <a:pt x="1370" y="15646"/>
                </a:lnTo>
                <a:lnTo>
                  <a:pt x="1363" y="15646"/>
                </a:lnTo>
                <a:lnTo>
                  <a:pt x="1355" y="15646"/>
                </a:lnTo>
                <a:lnTo>
                  <a:pt x="1356" y="15655"/>
                </a:lnTo>
                <a:lnTo>
                  <a:pt x="1355" y="15662"/>
                </a:lnTo>
                <a:lnTo>
                  <a:pt x="1351" y="15668"/>
                </a:lnTo>
                <a:lnTo>
                  <a:pt x="1347" y="15672"/>
                </a:lnTo>
                <a:lnTo>
                  <a:pt x="1342" y="15675"/>
                </a:lnTo>
                <a:lnTo>
                  <a:pt x="1336" y="15676"/>
                </a:lnTo>
                <a:lnTo>
                  <a:pt x="1329" y="15677"/>
                </a:lnTo>
                <a:lnTo>
                  <a:pt x="1321" y="15678"/>
                </a:lnTo>
                <a:lnTo>
                  <a:pt x="1318" y="15687"/>
                </a:lnTo>
                <a:lnTo>
                  <a:pt x="1314" y="15692"/>
                </a:lnTo>
                <a:lnTo>
                  <a:pt x="1310" y="15696"/>
                </a:lnTo>
                <a:lnTo>
                  <a:pt x="1307" y="15698"/>
                </a:lnTo>
                <a:lnTo>
                  <a:pt x="1304" y="15699"/>
                </a:lnTo>
                <a:lnTo>
                  <a:pt x="1302" y="15698"/>
                </a:lnTo>
                <a:lnTo>
                  <a:pt x="1300" y="15697"/>
                </a:lnTo>
                <a:lnTo>
                  <a:pt x="1299" y="15695"/>
                </a:lnTo>
                <a:lnTo>
                  <a:pt x="1299" y="15693"/>
                </a:lnTo>
                <a:lnTo>
                  <a:pt x="1299" y="15690"/>
                </a:lnTo>
                <a:lnTo>
                  <a:pt x="1300" y="15687"/>
                </a:lnTo>
                <a:lnTo>
                  <a:pt x="1302" y="15683"/>
                </a:lnTo>
                <a:lnTo>
                  <a:pt x="1305" y="15681"/>
                </a:lnTo>
                <a:lnTo>
                  <a:pt x="1309" y="15679"/>
                </a:lnTo>
                <a:lnTo>
                  <a:pt x="1315" y="15678"/>
                </a:lnTo>
                <a:lnTo>
                  <a:pt x="1321" y="15678"/>
                </a:lnTo>
                <a:lnTo>
                  <a:pt x="1321" y="15670"/>
                </a:lnTo>
                <a:lnTo>
                  <a:pt x="1321" y="15662"/>
                </a:lnTo>
                <a:lnTo>
                  <a:pt x="1321" y="15654"/>
                </a:lnTo>
                <a:lnTo>
                  <a:pt x="1321" y="15646"/>
                </a:lnTo>
                <a:lnTo>
                  <a:pt x="1315" y="15645"/>
                </a:lnTo>
                <a:lnTo>
                  <a:pt x="1310" y="15643"/>
                </a:lnTo>
                <a:lnTo>
                  <a:pt x="1306" y="15640"/>
                </a:lnTo>
                <a:lnTo>
                  <a:pt x="1303" y="15638"/>
                </a:lnTo>
                <a:lnTo>
                  <a:pt x="1301" y="15635"/>
                </a:lnTo>
                <a:lnTo>
                  <a:pt x="1300" y="15632"/>
                </a:lnTo>
                <a:lnTo>
                  <a:pt x="1300" y="15630"/>
                </a:lnTo>
                <a:lnTo>
                  <a:pt x="1301" y="15627"/>
                </a:lnTo>
                <a:lnTo>
                  <a:pt x="1304" y="15622"/>
                </a:lnTo>
                <a:lnTo>
                  <a:pt x="1308" y="15617"/>
                </a:lnTo>
                <a:lnTo>
                  <a:pt x="1315" y="15614"/>
                </a:lnTo>
                <a:lnTo>
                  <a:pt x="1321" y="15613"/>
                </a:lnTo>
                <a:lnTo>
                  <a:pt x="1318" y="15604"/>
                </a:lnTo>
                <a:lnTo>
                  <a:pt x="1314" y="15596"/>
                </a:lnTo>
                <a:lnTo>
                  <a:pt x="1308" y="15589"/>
                </a:lnTo>
                <a:lnTo>
                  <a:pt x="1303" y="15583"/>
                </a:lnTo>
                <a:lnTo>
                  <a:pt x="1297" y="15575"/>
                </a:lnTo>
                <a:lnTo>
                  <a:pt x="1293" y="15568"/>
                </a:lnTo>
                <a:lnTo>
                  <a:pt x="1292" y="15563"/>
                </a:lnTo>
                <a:lnTo>
                  <a:pt x="1289" y="15559"/>
                </a:lnTo>
                <a:lnTo>
                  <a:pt x="1288" y="15553"/>
                </a:lnTo>
                <a:lnTo>
                  <a:pt x="1288" y="15547"/>
                </a:lnTo>
                <a:lnTo>
                  <a:pt x="1282" y="15546"/>
                </a:lnTo>
                <a:lnTo>
                  <a:pt x="1277" y="15543"/>
                </a:lnTo>
                <a:lnTo>
                  <a:pt x="1272" y="15540"/>
                </a:lnTo>
                <a:lnTo>
                  <a:pt x="1269" y="15536"/>
                </a:lnTo>
                <a:lnTo>
                  <a:pt x="1265" y="15530"/>
                </a:lnTo>
                <a:lnTo>
                  <a:pt x="1262" y="15524"/>
                </a:lnTo>
                <a:lnTo>
                  <a:pt x="1261" y="15518"/>
                </a:lnTo>
                <a:lnTo>
                  <a:pt x="1260" y="15510"/>
                </a:lnTo>
                <a:lnTo>
                  <a:pt x="1258" y="15480"/>
                </a:lnTo>
                <a:lnTo>
                  <a:pt x="1256" y="15449"/>
                </a:lnTo>
                <a:lnTo>
                  <a:pt x="1249" y="15447"/>
                </a:lnTo>
                <a:lnTo>
                  <a:pt x="1242" y="15443"/>
                </a:lnTo>
                <a:lnTo>
                  <a:pt x="1238" y="15440"/>
                </a:lnTo>
                <a:lnTo>
                  <a:pt x="1234" y="15435"/>
                </a:lnTo>
                <a:lnTo>
                  <a:pt x="1231" y="15430"/>
                </a:lnTo>
                <a:lnTo>
                  <a:pt x="1229" y="15424"/>
                </a:lnTo>
                <a:lnTo>
                  <a:pt x="1228" y="15419"/>
                </a:lnTo>
                <a:lnTo>
                  <a:pt x="1228" y="15413"/>
                </a:lnTo>
                <a:lnTo>
                  <a:pt x="1229" y="15408"/>
                </a:lnTo>
                <a:lnTo>
                  <a:pt x="1231" y="15402"/>
                </a:lnTo>
                <a:lnTo>
                  <a:pt x="1233" y="15397"/>
                </a:lnTo>
                <a:lnTo>
                  <a:pt x="1236" y="15393"/>
                </a:lnTo>
                <a:lnTo>
                  <a:pt x="1240" y="15389"/>
                </a:lnTo>
                <a:lnTo>
                  <a:pt x="1244" y="15386"/>
                </a:lnTo>
                <a:lnTo>
                  <a:pt x="1250" y="15384"/>
                </a:lnTo>
                <a:lnTo>
                  <a:pt x="1256" y="15384"/>
                </a:lnTo>
                <a:lnTo>
                  <a:pt x="1253" y="15375"/>
                </a:lnTo>
                <a:lnTo>
                  <a:pt x="1250" y="15369"/>
                </a:lnTo>
                <a:lnTo>
                  <a:pt x="1246" y="15363"/>
                </a:lnTo>
                <a:lnTo>
                  <a:pt x="1242" y="15356"/>
                </a:lnTo>
                <a:lnTo>
                  <a:pt x="1232" y="15346"/>
                </a:lnTo>
                <a:lnTo>
                  <a:pt x="1221" y="15335"/>
                </a:lnTo>
                <a:lnTo>
                  <a:pt x="1212" y="15325"/>
                </a:lnTo>
                <a:lnTo>
                  <a:pt x="1202" y="15314"/>
                </a:lnTo>
                <a:lnTo>
                  <a:pt x="1198" y="15308"/>
                </a:lnTo>
                <a:lnTo>
                  <a:pt x="1195" y="15301"/>
                </a:lnTo>
                <a:lnTo>
                  <a:pt x="1192" y="15293"/>
                </a:lnTo>
                <a:lnTo>
                  <a:pt x="1190" y="15285"/>
                </a:lnTo>
                <a:lnTo>
                  <a:pt x="1202" y="15287"/>
                </a:lnTo>
                <a:lnTo>
                  <a:pt x="1213" y="15287"/>
                </a:lnTo>
                <a:lnTo>
                  <a:pt x="1222" y="15286"/>
                </a:lnTo>
                <a:lnTo>
                  <a:pt x="1229" y="15283"/>
                </a:lnTo>
                <a:lnTo>
                  <a:pt x="1235" y="15279"/>
                </a:lnTo>
                <a:lnTo>
                  <a:pt x="1240" y="15273"/>
                </a:lnTo>
                <a:lnTo>
                  <a:pt x="1243" y="15267"/>
                </a:lnTo>
                <a:lnTo>
                  <a:pt x="1248" y="15260"/>
                </a:lnTo>
                <a:lnTo>
                  <a:pt x="1254" y="15246"/>
                </a:lnTo>
                <a:lnTo>
                  <a:pt x="1262" y="15234"/>
                </a:lnTo>
                <a:lnTo>
                  <a:pt x="1266" y="15228"/>
                </a:lnTo>
                <a:lnTo>
                  <a:pt x="1273" y="15224"/>
                </a:lnTo>
                <a:lnTo>
                  <a:pt x="1280" y="15221"/>
                </a:lnTo>
                <a:lnTo>
                  <a:pt x="1288" y="15219"/>
                </a:lnTo>
                <a:lnTo>
                  <a:pt x="1298" y="15235"/>
                </a:lnTo>
                <a:lnTo>
                  <a:pt x="1307" y="15250"/>
                </a:lnTo>
                <a:lnTo>
                  <a:pt x="1314" y="15268"/>
                </a:lnTo>
                <a:lnTo>
                  <a:pt x="1319" y="15287"/>
                </a:lnTo>
                <a:lnTo>
                  <a:pt x="1321" y="15298"/>
                </a:lnTo>
                <a:lnTo>
                  <a:pt x="1323" y="15308"/>
                </a:lnTo>
                <a:lnTo>
                  <a:pt x="1324" y="15320"/>
                </a:lnTo>
                <a:lnTo>
                  <a:pt x="1324" y="15331"/>
                </a:lnTo>
                <a:lnTo>
                  <a:pt x="1325" y="15344"/>
                </a:lnTo>
                <a:lnTo>
                  <a:pt x="1324" y="15356"/>
                </a:lnTo>
                <a:lnTo>
                  <a:pt x="1323" y="15370"/>
                </a:lnTo>
                <a:lnTo>
                  <a:pt x="1321" y="15384"/>
                </a:lnTo>
                <a:lnTo>
                  <a:pt x="1305" y="15384"/>
                </a:lnTo>
                <a:lnTo>
                  <a:pt x="1288" y="15384"/>
                </a:lnTo>
                <a:lnTo>
                  <a:pt x="1273" y="15384"/>
                </a:lnTo>
                <a:lnTo>
                  <a:pt x="1256" y="15384"/>
                </a:lnTo>
                <a:close/>
                <a:moveTo>
                  <a:pt x="1518" y="15318"/>
                </a:moveTo>
                <a:lnTo>
                  <a:pt x="1518" y="15318"/>
                </a:lnTo>
                <a:lnTo>
                  <a:pt x="1517" y="15310"/>
                </a:lnTo>
                <a:lnTo>
                  <a:pt x="1514" y="15304"/>
                </a:lnTo>
                <a:lnTo>
                  <a:pt x="1512" y="15297"/>
                </a:lnTo>
                <a:lnTo>
                  <a:pt x="1508" y="15289"/>
                </a:lnTo>
                <a:lnTo>
                  <a:pt x="1500" y="15276"/>
                </a:lnTo>
                <a:lnTo>
                  <a:pt x="1494" y="15263"/>
                </a:lnTo>
                <a:lnTo>
                  <a:pt x="1492" y="15257"/>
                </a:lnTo>
                <a:lnTo>
                  <a:pt x="1491" y="15250"/>
                </a:lnTo>
                <a:lnTo>
                  <a:pt x="1491" y="15245"/>
                </a:lnTo>
                <a:lnTo>
                  <a:pt x="1493" y="15240"/>
                </a:lnTo>
                <a:lnTo>
                  <a:pt x="1496" y="15234"/>
                </a:lnTo>
                <a:lnTo>
                  <a:pt x="1501" y="15229"/>
                </a:lnTo>
                <a:lnTo>
                  <a:pt x="1509" y="15224"/>
                </a:lnTo>
                <a:lnTo>
                  <a:pt x="1518" y="15219"/>
                </a:lnTo>
                <a:lnTo>
                  <a:pt x="1519" y="15226"/>
                </a:lnTo>
                <a:lnTo>
                  <a:pt x="1522" y="15234"/>
                </a:lnTo>
                <a:lnTo>
                  <a:pt x="1525" y="15241"/>
                </a:lnTo>
                <a:lnTo>
                  <a:pt x="1529" y="15247"/>
                </a:lnTo>
                <a:lnTo>
                  <a:pt x="1536" y="15261"/>
                </a:lnTo>
                <a:lnTo>
                  <a:pt x="1542" y="15275"/>
                </a:lnTo>
                <a:lnTo>
                  <a:pt x="1544" y="15280"/>
                </a:lnTo>
                <a:lnTo>
                  <a:pt x="1546" y="15286"/>
                </a:lnTo>
                <a:lnTo>
                  <a:pt x="1546" y="15292"/>
                </a:lnTo>
                <a:lnTo>
                  <a:pt x="1543" y="15298"/>
                </a:lnTo>
                <a:lnTo>
                  <a:pt x="1540" y="15303"/>
                </a:lnTo>
                <a:lnTo>
                  <a:pt x="1535" y="15308"/>
                </a:lnTo>
                <a:lnTo>
                  <a:pt x="1528" y="15313"/>
                </a:lnTo>
                <a:lnTo>
                  <a:pt x="1518" y="15318"/>
                </a:lnTo>
                <a:close/>
                <a:moveTo>
                  <a:pt x="3192" y="15253"/>
                </a:moveTo>
                <a:lnTo>
                  <a:pt x="3192" y="15253"/>
                </a:lnTo>
                <a:lnTo>
                  <a:pt x="3184" y="15272"/>
                </a:lnTo>
                <a:lnTo>
                  <a:pt x="3179" y="15284"/>
                </a:lnTo>
                <a:lnTo>
                  <a:pt x="3176" y="15287"/>
                </a:lnTo>
                <a:lnTo>
                  <a:pt x="3174" y="15289"/>
                </a:lnTo>
                <a:lnTo>
                  <a:pt x="3172" y="15289"/>
                </a:lnTo>
                <a:lnTo>
                  <a:pt x="3170" y="15288"/>
                </a:lnTo>
                <a:lnTo>
                  <a:pt x="3167" y="15284"/>
                </a:lnTo>
                <a:lnTo>
                  <a:pt x="3164" y="15275"/>
                </a:lnTo>
                <a:lnTo>
                  <a:pt x="3163" y="15264"/>
                </a:lnTo>
                <a:lnTo>
                  <a:pt x="3163" y="15253"/>
                </a:lnTo>
                <a:lnTo>
                  <a:pt x="3163" y="15240"/>
                </a:lnTo>
                <a:lnTo>
                  <a:pt x="3164" y="15229"/>
                </a:lnTo>
                <a:lnTo>
                  <a:pt x="3167" y="15221"/>
                </a:lnTo>
                <a:lnTo>
                  <a:pt x="3170" y="15216"/>
                </a:lnTo>
                <a:lnTo>
                  <a:pt x="3172" y="15215"/>
                </a:lnTo>
                <a:lnTo>
                  <a:pt x="3174" y="15215"/>
                </a:lnTo>
                <a:lnTo>
                  <a:pt x="3176" y="15217"/>
                </a:lnTo>
                <a:lnTo>
                  <a:pt x="3179" y="15220"/>
                </a:lnTo>
                <a:lnTo>
                  <a:pt x="3184" y="15233"/>
                </a:lnTo>
                <a:lnTo>
                  <a:pt x="3192" y="15253"/>
                </a:lnTo>
                <a:close/>
                <a:moveTo>
                  <a:pt x="5848" y="15318"/>
                </a:moveTo>
                <a:lnTo>
                  <a:pt x="5848" y="15318"/>
                </a:lnTo>
                <a:lnTo>
                  <a:pt x="5847" y="15310"/>
                </a:lnTo>
                <a:lnTo>
                  <a:pt x="5845" y="15304"/>
                </a:lnTo>
                <a:lnTo>
                  <a:pt x="5842" y="15297"/>
                </a:lnTo>
                <a:lnTo>
                  <a:pt x="5839" y="15289"/>
                </a:lnTo>
                <a:lnTo>
                  <a:pt x="5832" y="15276"/>
                </a:lnTo>
                <a:lnTo>
                  <a:pt x="5825" y="15263"/>
                </a:lnTo>
                <a:lnTo>
                  <a:pt x="5823" y="15257"/>
                </a:lnTo>
                <a:lnTo>
                  <a:pt x="5822" y="15250"/>
                </a:lnTo>
                <a:lnTo>
                  <a:pt x="5822" y="15245"/>
                </a:lnTo>
                <a:lnTo>
                  <a:pt x="5823" y="15240"/>
                </a:lnTo>
                <a:lnTo>
                  <a:pt x="5826" y="15234"/>
                </a:lnTo>
                <a:lnTo>
                  <a:pt x="5832" y="15229"/>
                </a:lnTo>
                <a:lnTo>
                  <a:pt x="5839" y="15224"/>
                </a:lnTo>
                <a:lnTo>
                  <a:pt x="5848" y="15219"/>
                </a:lnTo>
                <a:lnTo>
                  <a:pt x="5850" y="15226"/>
                </a:lnTo>
                <a:lnTo>
                  <a:pt x="5853" y="15234"/>
                </a:lnTo>
                <a:lnTo>
                  <a:pt x="5856" y="15241"/>
                </a:lnTo>
                <a:lnTo>
                  <a:pt x="5859" y="15247"/>
                </a:lnTo>
                <a:lnTo>
                  <a:pt x="5866" y="15261"/>
                </a:lnTo>
                <a:lnTo>
                  <a:pt x="5872" y="15275"/>
                </a:lnTo>
                <a:lnTo>
                  <a:pt x="5875" y="15280"/>
                </a:lnTo>
                <a:lnTo>
                  <a:pt x="5876" y="15286"/>
                </a:lnTo>
                <a:lnTo>
                  <a:pt x="5876" y="15292"/>
                </a:lnTo>
                <a:lnTo>
                  <a:pt x="5874" y="15298"/>
                </a:lnTo>
                <a:lnTo>
                  <a:pt x="5870" y="15303"/>
                </a:lnTo>
                <a:lnTo>
                  <a:pt x="5865" y="15308"/>
                </a:lnTo>
                <a:lnTo>
                  <a:pt x="5859" y="15313"/>
                </a:lnTo>
                <a:lnTo>
                  <a:pt x="5848" y="15318"/>
                </a:lnTo>
                <a:close/>
                <a:moveTo>
                  <a:pt x="2634" y="15219"/>
                </a:moveTo>
                <a:lnTo>
                  <a:pt x="2634" y="15219"/>
                </a:lnTo>
                <a:lnTo>
                  <a:pt x="2626" y="15226"/>
                </a:lnTo>
                <a:lnTo>
                  <a:pt x="2630" y="15222"/>
                </a:lnTo>
                <a:lnTo>
                  <a:pt x="2637" y="15217"/>
                </a:lnTo>
                <a:lnTo>
                  <a:pt x="2634" y="15219"/>
                </a:lnTo>
                <a:close/>
                <a:moveTo>
                  <a:pt x="5685" y="15219"/>
                </a:moveTo>
                <a:lnTo>
                  <a:pt x="5685" y="15219"/>
                </a:lnTo>
                <a:lnTo>
                  <a:pt x="5678" y="15239"/>
                </a:lnTo>
                <a:lnTo>
                  <a:pt x="5672" y="15251"/>
                </a:lnTo>
                <a:lnTo>
                  <a:pt x="5670" y="15255"/>
                </a:lnTo>
                <a:lnTo>
                  <a:pt x="5667" y="15257"/>
                </a:lnTo>
                <a:lnTo>
                  <a:pt x="5665" y="15257"/>
                </a:lnTo>
                <a:lnTo>
                  <a:pt x="5664" y="15256"/>
                </a:lnTo>
                <a:lnTo>
                  <a:pt x="5661" y="15250"/>
                </a:lnTo>
                <a:lnTo>
                  <a:pt x="5658" y="15242"/>
                </a:lnTo>
                <a:lnTo>
                  <a:pt x="5656" y="15232"/>
                </a:lnTo>
                <a:lnTo>
                  <a:pt x="5656" y="15219"/>
                </a:lnTo>
                <a:lnTo>
                  <a:pt x="5656" y="15207"/>
                </a:lnTo>
                <a:lnTo>
                  <a:pt x="5658" y="15197"/>
                </a:lnTo>
                <a:lnTo>
                  <a:pt x="5661" y="15189"/>
                </a:lnTo>
                <a:lnTo>
                  <a:pt x="5664" y="15183"/>
                </a:lnTo>
                <a:lnTo>
                  <a:pt x="5665" y="15182"/>
                </a:lnTo>
                <a:lnTo>
                  <a:pt x="5667" y="15182"/>
                </a:lnTo>
                <a:lnTo>
                  <a:pt x="5670" y="15184"/>
                </a:lnTo>
                <a:lnTo>
                  <a:pt x="5672" y="15188"/>
                </a:lnTo>
                <a:lnTo>
                  <a:pt x="5678" y="15199"/>
                </a:lnTo>
                <a:lnTo>
                  <a:pt x="5685" y="15219"/>
                </a:lnTo>
                <a:close/>
                <a:moveTo>
                  <a:pt x="5947" y="15219"/>
                </a:moveTo>
                <a:lnTo>
                  <a:pt x="5947" y="15219"/>
                </a:lnTo>
                <a:lnTo>
                  <a:pt x="5941" y="15239"/>
                </a:lnTo>
                <a:lnTo>
                  <a:pt x="5934" y="15251"/>
                </a:lnTo>
                <a:lnTo>
                  <a:pt x="5932" y="15255"/>
                </a:lnTo>
                <a:lnTo>
                  <a:pt x="5930" y="15257"/>
                </a:lnTo>
                <a:lnTo>
                  <a:pt x="5928" y="15257"/>
                </a:lnTo>
                <a:lnTo>
                  <a:pt x="5926" y="15256"/>
                </a:lnTo>
                <a:lnTo>
                  <a:pt x="5923" y="15250"/>
                </a:lnTo>
                <a:lnTo>
                  <a:pt x="5921" y="15242"/>
                </a:lnTo>
                <a:lnTo>
                  <a:pt x="5919" y="15232"/>
                </a:lnTo>
                <a:lnTo>
                  <a:pt x="5919" y="15219"/>
                </a:lnTo>
                <a:lnTo>
                  <a:pt x="5919" y="15207"/>
                </a:lnTo>
                <a:lnTo>
                  <a:pt x="5921" y="15197"/>
                </a:lnTo>
                <a:lnTo>
                  <a:pt x="5923" y="15189"/>
                </a:lnTo>
                <a:lnTo>
                  <a:pt x="5926" y="15183"/>
                </a:lnTo>
                <a:lnTo>
                  <a:pt x="5928" y="15182"/>
                </a:lnTo>
                <a:lnTo>
                  <a:pt x="5930" y="15182"/>
                </a:lnTo>
                <a:lnTo>
                  <a:pt x="5932" y="15184"/>
                </a:lnTo>
                <a:lnTo>
                  <a:pt x="5934" y="15188"/>
                </a:lnTo>
                <a:lnTo>
                  <a:pt x="5941" y="15199"/>
                </a:lnTo>
                <a:lnTo>
                  <a:pt x="5947" y="15219"/>
                </a:lnTo>
                <a:close/>
                <a:moveTo>
                  <a:pt x="1945" y="15186"/>
                </a:moveTo>
                <a:lnTo>
                  <a:pt x="1945" y="15186"/>
                </a:lnTo>
                <a:lnTo>
                  <a:pt x="1952" y="15186"/>
                </a:lnTo>
                <a:lnTo>
                  <a:pt x="1958" y="15185"/>
                </a:lnTo>
                <a:lnTo>
                  <a:pt x="1963" y="15183"/>
                </a:lnTo>
                <a:lnTo>
                  <a:pt x="1968" y="15181"/>
                </a:lnTo>
                <a:lnTo>
                  <a:pt x="1978" y="15176"/>
                </a:lnTo>
                <a:lnTo>
                  <a:pt x="1986" y="15170"/>
                </a:lnTo>
                <a:lnTo>
                  <a:pt x="1989" y="15168"/>
                </a:lnTo>
                <a:lnTo>
                  <a:pt x="1992" y="15167"/>
                </a:lnTo>
                <a:lnTo>
                  <a:pt x="1997" y="15167"/>
                </a:lnTo>
                <a:lnTo>
                  <a:pt x="1999" y="15167"/>
                </a:lnTo>
                <a:lnTo>
                  <a:pt x="2002" y="15170"/>
                </a:lnTo>
                <a:lnTo>
                  <a:pt x="2005" y="15173"/>
                </a:lnTo>
                <a:lnTo>
                  <a:pt x="2008" y="15179"/>
                </a:lnTo>
                <a:lnTo>
                  <a:pt x="2010" y="15186"/>
                </a:lnTo>
                <a:lnTo>
                  <a:pt x="2009" y="15193"/>
                </a:lnTo>
                <a:lnTo>
                  <a:pt x="2008" y="15198"/>
                </a:lnTo>
                <a:lnTo>
                  <a:pt x="2005" y="15202"/>
                </a:lnTo>
                <a:lnTo>
                  <a:pt x="2001" y="15206"/>
                </a:lnTo>
                <a:lnTo>
                  <a:pt x="1997" y="15210"/>
                </a:lnTo>
                <a:lnTo>
                  <a:pt x="1991" y="15212"/>
                </a:lnTo>
                <a:lnTo>
                  <a:pt x="1986" y="15214"/>
                </a:lnTo>
                <a:lnTo>
                  <a:pt x="1981" y="15215"/>
                </a:lnTo>
                <a:lnTo>
                  <a:pt x="1975" y="15215"/>
                </a:lnTo>
                <a:lnTo>
                  <a:pt x="1969" y="15214"/>
                </a:lnTo>
                <a:lnTo>
                  <a:pt x="1963" y="15212"/>
                </a:lnTo>
                <a:lnTo>
                  <a:pt x="1959" y="15208"/>
                </a:lnTo>
                <a:lnTo>
                  <a:pt x="1954" y="15205"/>
                </a:lnTo>
                <a:lnTo>
                  <a:pt x="1949" y="15200"/>
                </a:lnTo>
                <a:lnTo>
                  <a:pt x="1947" y="15194"/>
                </a:lnTo>
                <a:lnTo>
                  <a:pt x="1945" y="15186"/>
                </a:lnTo>
                <a:close/>
                <a:moveTo>
                  <a:pt x="3979" y="15285"/>
                </a:moveTo>
                <a:lnTo>
                  <a:pt x="3979" y="15285"/>
                </a:lnTo>
                <a:lnTo>
                  <a:pt x="3981" y="15280"/>
                </a:lnTo>
                <a:lnTo>
                  <a:pt x="3983" y="15273"/>
                </a:lnTo>
                <a:lnTo>
                  <a:pt x="3984" y="15268"/>
                </a:lnTo>
                <a:lnTo>
                  <a:pt x="3984" y="15263"/>
                </a:lnTo>
                <a:lnTo>
                  <a:pt x="3982" y="15253"/>
                </a:lnTo>
                <a:lnTo>
                  <a:pt x="3979" y="15242"/>
                </a:lnTo>
                <a:lnTo>
                  <a:pt x="3972" y="15232"/>
                </a:lnTo>
                <a:lnTo>
                  <a:pt x="3967" y="15222"/>
                </a:lnTo>
                <a:lnTo>
                  <a:pt x="3960" y="15214"/>
                </a:lnTo>
                <a:lnTo>
                  <a:pt x="3953" y="15204"/>
                </a:lnTo>
                <a:lnTo>
                  <a:pt x="3948" y="15197"/>
                </a:lnTo>
                <a:lnTo>
                  <a:pt x="3944" y="15189"/>
                </a:lnTo>
                <a:lnTo>
                  <a:pt x="3942" y="15185"/>
                </a:lnTo>
                <a:lnTo>
                  <a:pt x="3942" y="15181"/>
                </a:lnTo>
                <a:lnTo>
                  <a:pt x="3941" y="15178"/>
                </a:lnTo>
                <a:lnTo>
                  <a:pt x="3942" y="15175"/>
                </a:lnTo>
                <a:lnTo>
                  <a:pt x="3943" y="15172"/>
                </a:lnTo>
                <a:lnTo>
                  <a:pt x="3945" y="15169"/>
                </a:lnTo>
                <a:lnTo>
                  <a:pt x="3948" y="15166"/>
                </a:lnTo>
                <a:lnTo>
                  <a:pt x="3951" y="15163"/>
                </a:lnTo>
                <a:lnTo>
                  <a:pt x="3957" y="15160"/>
                </a:lnTo>
                <a:lnTo>
                  <a:pt x="3963" y="15158"/>
                </a:lnTo>
                <a:lnTo>
                  <a:pt x="3970" y="15156"/>
                </a:lnTo>
                <a:lnTo>
                  <a:pt x="3979" y="15154"/>
                </a:lnTo>
                <a:lnTo>
                  <a:pt x="3985" y="15166"/>
                </a:lnTo>
                <a:lnTo>
                  <a:pt x="3994" y="15182"/>
                </a:lnTo>
                <a:lnTo>
                  <a:pt x="4000" y="15192"/>
                </a:lnTo>
                <a:lnTo>
                  <a:pt x="4005" y="15203"/>
                </a:lnTo>
                <a:lnTo>
                  <a:pt x="4009" y="15214"/>
                </a:lnTo>
                <a:lnTo>
                  <a:pt x="4013" y="15225"/>
                </a:lnTo>
                <a:lnTo>
                  <a:pt x="4015" y="15236"/>
                </a:lnTo>
                <a:lnTo>
                  <a:pt x="4017" y="15246"/>
                </a:lnTo>
                <a:lnTo>
                  <a:pt x="4017" y="15251"/>
                </a:lnTo>
                <a:lnTo>
                  <a:pt x="4016" y="15257"/>
                </a:lnTo>
                <a:lnTo>
                  <a:pt x="4016" y="15261"/>
                </a:lnTo>
                <a:lnTo>
                  <a:pt x="4014" y="15265"/>
                </a:lnTo>
                <a:lnTo>
                  <a:pt x="4012" y="15269"/>
                </a:lnTo>
                <a:lnTo>
                  <a:pt x="4010" y="15272"/>
                </a:lnTo>
                <a:lnTo>
                  <a:pt x="4007" y="15276"/>
                </a:lnTo>
                <a:lnTo>
                  <a:pt x="4003" y="15279"/>
                </a:lnTo>
                <a:lnTo>
                  <a:pt x="3998" y="15281"/>
                </a:lnTo>
                <a:lnTo>
                  <a:pt x="3992" y="15283"/>
                </a:lnTo>
                <a:lnTo>
                  <a:pt x="3986" y="15284"/>
                </a:lnTo>
                <a:lnTo>
                  <a:pt x="3979" y="15285"/>
                </a:lnTo>
                <a:close/>
                <a:moveTo>
                  <a:pt x="10671" y="15186"/>
                </a:moveTo>
                <a:lnTo>
                  <a:pt x="10671" y="15186"/>
                </a:lnTo>
                <a:lnTo>
                  <a:pt x="10664" y="15194"/>
                </a:lnTo>
                <a:lnTo>
                  <a:pt x="10668" y="15190"/>
                </a:lnTo>
                <a:lnTo>
                  <a:pt x="10674" y="15184"/>
                </a:lnTo>
                <a:lnTo>
                  <a:pt x="10671" y="15186"/>
                </a:lnTo>
                <a:close/>
                <a:moveTo>
                  <a:pt x="435" y="15351"/>
                </a:moveTo>
                <a:lnTo>
                  <a:pt x="435" y="15351"/>
                </a:lnTo>
                <a:lnTo>
                  <a:pt x="438" y="15343"/>
                </a:lnTo>
                <a:lnTo>
                  <a:pt x="438" y="15336"/>
                </a:lnTo>
                <a:lnTo>
                  <a:pt x="438" y="15330"/>
                </a:lnTo>
                <a:lnTo>
                  <a:pt x="435" y="15326"/>
                </a:lnTo>
                <a:lnTo>
                  <a:pt x="433" y="15322"/>
                </a:lnTo>
                <a:lnTo>
                  <a:pt x="430" y="15320"/>
                </a:lnTo>
                <a:lnTo>
                  <a:pt x="426" y="15316"/>
                </a:lnTo>
                <a:lnTo>
                  <a:pt x="422" y="15315"/>
                </a:lnTo>
                <a:lnTo>
                  <a:pt x="411" y="15314"/>
                </a:lnTo>
                <a:lnTo>
                  <a:pt x="399" y="15314"/>
                </a:lnTo>
                <a:lnTo>
                  <a:pt x="384" y="15315"/>
                </a:lnTo>
                <a:lnTo>
                  <a:pt x="370" y="15318"/>
                </a:lnTo>
                <a:lnTo>
                  <a:pt x="356" y="15320"/>
                </a:lnTo>
                <a:lnTo>
                  <a:pt x="342" y="15322"/>
                </a:lnTo>
                <a:lnTo>
                  <a:pt x="329" y="15322"/>
                </a:lnTo>
                <a:lnTo>
                  <a:pt x="318" y="15321"/>
                </a:lnTo>
                <a:lnTo>
                  <a:pt x="314" y="15319"/>
                </a:lnTo>
                <a:lnTo>
                  <a:pt x="310" y="15316"/>
                </a:lnTo>
                <a:lnTo>
                  <a:pt x="306" y="15313"/>
                </a:lnTo>
                <a:lnTo>
                  <a:pt x="304" y="15310"/>
                </a:lnTo>
                <a:lnTo>
                  <a:pt x="303" y="15305"/>
                </a:lnTo>
                <a:lnTo>
                  <a:pt x="302" y="15300"/>
                </a:lnTo>
                <a:lnTo>
                  <a:pt x="303" y="15292"/>
                </a:lnTo>
                <a:lnTo>
                  <a:pt x="304" y="15285"/>
                </a:lnTo>
                <a:lnTo>
                  <a:pt x="316" y="15288"/>
                </a:lnTo>
                <a:lnTo>
                  <a:pt x="327" y="15289"/>
                </a:lnTo>
                <a:lnTo>
                  <a:pt x="337" y="15290"/>
                </a:lnTo>
                <a:lnTo>
                  <a:pt x="346" y="15290"/>
                </a:lnTo>
                <a:lnTo>
                  <a:pt x="355" y="15289"/>
                </a:lnTo>
                <a:lnTo>
                  <a:pt x="362" y="15287"/>
                </a:lnTo>
                <a:lnTo>
                  <a:pt x="368" y="15285"/>
                </a:lnTo>
                <a:lnTo>
                  <a:pt x="375" y="15282"/>
                </a:lnTo>
                <a:lnTo>
                  <a:pt x="381" y="15278"/>
                </a:lnTo>
                <a:lnTo>
                  <a:pt x="385" y="15273"/>
                </a:lnTo>
                <a:lnTo>
                  <a:pt x="390" y="15268"/>
                </a:lnTo>
                <a:lnTo>
                  <a:pt x="395" y="15262"/>
                </a:lnTo>
                <a:lnTo>
                  <a:pt x="403" y="15250"/>
                </a:lnTo>
                <a:lnTo>
                  <a:pt x="409" y="15236"/>
                </a:lnTo>
                <a:lnTo>
                  <a:pt x="417" y="15221"/>
                </a:lnTo>
                <a:lnTo>
                  <a:pt x="424" y="15205"/>
                </a:lnTo>
                <a:lnTo>
                  <a:pt x="432" y="15190"/>
                </a:lnTo>
                <a:lnTo>
                  <a:pt x="441" y="15175"/>
                </a:lnTo>
                <a:lnTo>
                  <a:pt x="446" y="15167"/>
                </a:lnTo>
                <a:lnTo>
                  <a:pt x="452" y="15159"/>
                </a:lnTo>
                <a:lnTo>
                  <a:pt x="459" y="15152"/>
                </a:lnTo>
                <a:lnTo>
                  <a:pt x="466" y="15146"/>
                </a:lnTo>
                <a:lnTo>
                  <a:pt x="473" y="15138"/>
                </a:lnTo>
                <a:lnTo>
                  <a:pt x="482" y="15132"/>
                </a:lnTo>
                <a:lnTo>
                  <a:pt x="491" y="15127"/>
                </a:lnTo>
                <a:lnTo>
                  <a:pt x="502" y="15121"/>
                </a:lnTo>
                <a:lnTo>
                  <a:pt x="494" y="15133"/>
                </a:lnTo>
                <a:lnTo>
                  <a:pt x="490" y="15147"/>
                </a:lnTo>
                <a:lnTo>
                  <a:pt x="486" y="15160"/>
                </a:lnTo>
                <a:lnTo>
                  <a:pt x="483" y="15176"/>
                </a:lnTo>
                <a:lnTo>
                  <a:pt x="478" y="15210"/>
                </a:lnTo>
                <a:lnTo>
                  <a:pt x="476" y="15243"/>
                </a:lnTo>
                <a:lnTo>
                  <a:pt x="474" y="15260"/>
                </a:lnTo>
                <a:lnTo>
                  <a:pt x="472" y="15277"/>
                </a:lnTo>
                <a:lnTo>
                  <a:pt x="469" y="15292"/>
                </a:lnTo>
                <a:lnTo>
                  <a:pt x="466" y="15307"/>
                </a:lnTo>
                <a:lnTo>
                  <a:pt x="461" y="15320"/>
                </a:lnTo>
                <a:lnTo>
                  <a:pt x="454" y="15332"/>
                </a:lnTo>
                <a:lnTo>
                  <a:pt x="450" y="15337"/>
                </a:lnTo>
                <a:lnTo>
                  <a:pt x="446" y="15343"/>
                </a:lnTo>
                <a:lnTo>
                  <a:pt x="441" y="15347"/>
                </a:lnTo>
                <a:lnTo>
                  <a:pt x="435" y="15351"/>
                </a:lnTo>
                <a:close/>
                <a:moveTo>
                  <a:pt x="1059" y="15154"/>
                </a:moveTo>
                <a:lnTo>
                  <a:pt x="1059" y="15154"/>
                </a:lnTo>
                <a:lnTo>
                  <a:pt x="1062" y="15170"/>
                </a:lnTo>
                <a:lnTo>
                  <a:pt x="1064" y="15183"/>
                </a:lnTo>
                <a:lnTo>
                  <a:pt x="1065" y="15195"/>
                </a:lnTo>
                <a:lnTo>
                  <a:pt x="1065" y="15205"/>
                </a:lnTo>
                <a:lnTo>
                  <a:pt x="1065" y="15215"/>
                </a:lnTo>
                <a:lnTo>
                  <a:pt x="1064" y="15222"/>
                </a:lnTo>
                <a:lnTo>
                  <a:pt x="1062" y="15227"/>
                </a:lnTo>
                <a:lnTo>
                  <a:pt x="1060" y="15233"/>
                </a:lnTo>
                <a:lnTo>
                  <a:pt x="1058" y="15237"/>
                </a:lnTo>
                <a:lnTo>
                  <a:pt x="1054" y="15239"/>
                </a:lnTo>
                <a:lnTo>
                  <a:pt x="1051" y="15240"/>
                </a:lnTo>
                <a:lnTo>
                  <a:pt x="1048" y="15241"/>
                </a:lnTo>
                <a:lnTo>
                  <a:pt x="1045" y="15240"/>
                </a:lnTo>
                <a:lnTo>
                  <a:pt x="1042" y="15239"/>
                </a:lnTo>
                <a:lnTo>
                  <a:pt x="1039" y="15237"/>
                </a:lnTo>
                <a:lnTo>
                  <a:pt x="1035" y="15234"/>
                </a:lnTo>
                <a:lnTo>
                  <a:pt x="1032" y="15231"/>
                </a:lnTo>
                <a:lnTo>
                  <a:pt x="1029" y="15226"/>
                </a:lnTo>
                <a:lnTo>
                  <a:pt x="1026" y="15222"/>
                </a:lnTo>
                <a:lnTo>
                  <a:pt x="1025" y="15217"/>
                </a:lnTo>
                <a:lnTo>
                  <a:pt x="1023" y="15212"/>
                </a:lnTo>
                <a:lnTo>
                  <a:pt x="1022" y="15206"/>
                </a:lnTo>
                <a:lnTo>
                  <a:pt x="1022" y="15200"/>
                </a:lnTo>
                <a:lnTo>
                  <a:pt x="1022" y="15195"/>
                </a:lnTo>
                <a:lnTo>
                  <a:pt x="1023" y="15189"/>
                </a:lnTo>
                <a:lnTo>
                  <a:pt x="1025" y="15183"/>
                </a:lnTo>
                <a:lnTo>
                  <a:pt x="1028" y="15177"/>
                </a:lnTo>
                <a:lnTo>
                  <a:pt x="1031" y="15172"/>
                </a:lnTo>
                <a:lnTo>
                  <a:pt x="1037" y="15167"/>
                </a:lnTo>
                <a:lnTo>
                  <a:pt x="1043" y="15162"/>
                </a:lnTo>
                <a:lnTo>
                  <a:pt x="1050" y="15158"/>
                </a:lnTo>
                <a:lnTo>
                  <a:pt x="1059" y="15154"/>
                </a:lnTo>
                <a:lnTo>
                  <a:pt x="1063" y="15146"/>
                </a:lnTo>
                <a:lnTo>
                  <a:pt x="1066" y="15140"/>
                </a:lnTo>
                <a:lnTo>
                  <a:pt x="1070" y="15136"/>
                </a:lnTo>
                <a:lnTo>
                  <a:pt x="1073" y="15134"/>
                </a:lnTo>
                <a:lnTo>
                  <a:pt x="1075" y="15133"/>
                </a:lnTo>
                <a:lnTo>
                  <a:pt x="1079" y="15134"/>
                </a:lnTo>
                <a:lnTo>
                  <a:pt x="1081" y="15135"/>
                </a:lnTo>
                <a:lnTo>
                  <a:pt x="1082" y="15137"/>
                </a:lnTo>
                <a:lnTo>
                  <a:pt x="1082" y="15140"/>
                </a:lnTo>
                <a:lnTo>
                  <a:pt x="1082" y="15142"/>
                </a:lnTo>
                <a:lnTo>
                  <a:pt x="1081" y="15146"/>
                </a:lnTo>
                <a:lnTo>
                  <a:pt x="1079" y="15149"/>
                </a:lnTo>
                <a:lnTo>
                  <a:pt x="1075" y="15151"/>
                </a:lnTo>
                <a:lnTo>
                  <a:pt x="1071" y="15153"/>
                </a:lnTo>
                <a:lnTo>
                  <a:pt x="1066" y="15154"/>
                </a:lnTo>
                <a:lnTo>
                  <a:pt x="1059" y="15154"/>
                </a:lnTo>
                <a:close/>
                <a:moveTo>
                  <a:pt x="3487" y="15154"/>
                </a:moveTo>
                <a:lnTo>
                  <a:pt x="3487" y="15154"/>
                </a:lnTo>
                <a:lnTo>
                  <a:pt x="3479" y="15161"/>
                </a:lnTo>
                <a:lnTo>
                  <a:pt x="3483" y="15157"/>
                </a:lnTo>
                <a:lnTo>
                  <a:pt x="3490" y="15151"/>
                </a:lnTo>
                <a:lnTo>
                  <a:pt x="3487" y="15154"/>
                </a:lnTo>
                <a:close/>
                <a:moveTo>
                  <a:pt x="239" y="15121"/>
                </a:moveTo>
                <a:lnTo>
                  <a:pt x="239" y="15121"/>
                </a:lnTo>
                <a:lnTo>
                  <a:pt x="232" y="15128"/>
                </a:lnTo>
                <a:lnTo>
                  <a:pt x="236" y="15124"/>
                </a:lnTo>
                <a:lnTo>
                  <a:pt x="241" y="15118"/>
                </a:lnTo>
                <a:lnTo>
                  <a:pt x="239" y="15121"/>
                </a:lnTo>
                <a:close/>
                <a:moveTo>
                  <a:pt x="2208" y="15121"/>
                </a:moveTo>
                <a:lnTo>
                  <a:pt x="2208" y="15121"/>
                </a:lnTo>
                <a:lnTo>
                  <a:pt x="2200" y="15128"/>
                </a:lnTo>
                <a:lnTo>
                  <a:pt x="2204" y="15124"/>
                </a:lnTo>
                <a:lnTo>
                  <a:pt x="2210" y="15118"/>
                </a:lnTo>
                <a:lnTo>
                  <a:pt x="2208" y="15121"/>
                </a:lnTo>
                <a:close/>
                <a:moveTo>
                  <a:pt x="2797" y="15121"/>
                </a:moveTo>
                <a:lnTo>
                  <a:pt x="2797" y="15121"/>
                </a:lnTo>
                <a:lnTo>
                  <a:pt x="2810" y="15138"/>
                </a:lnTo>
                <a:lnTo>
                  <a:pt x="2816" y="15150"/>
                </a:lnTo>
                <a:lnTo>
                  <a:pt x="2817" y="15153"/>
                </a:lnTo>
                <a:lnTo>
                  <a:pt x="2818" y="15155"/>
                </a:lnTo>
                <a:lnTo>
                  <a:pt x="2817" y="15156"/>
                </a:lnTo>
                <a:lnTo>
                  <a:pt x="2816" y="15156"/>
                </a:lnTo>
                <a:lnTo>
                  <a:pt x="2811" y="15154"/>
                </a:lnTo>
                <a:lnTo>
                  <a:pt x="2804" y="15149"/>
                </a:lnTo>
                <a:lnTo>
                  <a:pt x="2795" y="15141"/>
                </a:lnTo>
                <a:lnTo>
                  <a:pt x="2787" y="15133"/>
                </a:lnTo>
                <a:lnTo>
                  <a:pt x="2777" y="15124"/>
                </a:lnTo>
                <a:lnTo>
                  <a:pt x="2770" y="15115"/>
                </a:lnTo>
                <a:lnTo>
                  <a:pt x="2765" y="15108"/>
                </a:lnTo>
                <a:lnTo>
                  <a:pt x="2763" y="15104"/>
                </a:lnTo>
                <a:lnTo>
                  <a:pt x="2763" y="15102"/>
                </a:lnTo>
                <a:lnTo>
                  <a:pt x="2764" y="15102"/>
                </a:lnTo>
                <a:lnTo>
                  <a:pt x="2766" y="15102"/>
                </a:lnTo>
                <a:lnTo>
                  <a:pt x="2769" y="15103"/>
                </a:lnTo>
                <a:lnTo>
                  <a:pt x="2780" y="15109"/>
                </a:lnTo>
                <a:lnTo>
                  <a:pt x="2797" y="15121"/>
                </a:lnTo>
                <a:close/>
                <a:moveTo>
                  <a:pt x="6177" y="15121"/>
                </a:moveTo>
                <a:lnTo>
                  <a:pt x="6177" y="15121"/>
                </a:lnTo>
                <a:lnTo>
                  <a:pt x="6169" y="15128"/>
                </a:lnTo>
                <a:lnTo>
                  <a:pt x="6174" y="15124"/>
                </a:lnTo>
                <a:lnTo>
                  <a:pt x="6180" y="15118"/>
                </a:lnTo>
                <a:lnTo>
                  <a:pt x="6177" y="15121"/>
                </a:lnTo>
                <a:close/>
                <a:moveTo>
                  <a:pt x="10573" y="15121"/>
                </a:moveTo>
                <a:lnTo>
                  <a:pt x="10573" y="15121"/>
                </a:lnTo>
                <a:lnTo>
                  <a:pt x="10580" y="15125"/>
                </a:lnTo>
                <a:lnTo>
                  <a:pt x="10587" y="15129"/>
                </a:lnTo>
                <a:lnTo>
                  <a:pt x="10590" y="15132"/>
                </a:lnTo>
                <a:lnTo>
                  <a:pt x="10592" y="15135"/>
                </a:lnTo>
                <a:lnTo>
                  <a:pt x="10593" y="15138"/>
                </a:lnTo>
                <a:lnTo>
                  <a:pt x="10593" y="15140"/>
                </a:lnTo>
                <a:lnTo>
                  <a:pt x="10592" y="15142"/>
                </a:lnTo>
                <a:lnTo>
                  <a:pt x="10590" y="15143"/>
                </a:lnTo>
                <a:lnTo>
                  <a:pt x="10587" y="15145"/>
                </a:lnTo>
                <a:lnTo>
                  <a:pt x="10583" y="15143"/>
                </a:lnTo>
                <a:lnTo>
                  <a:pt x="10580" y="15142"/>
                </a:lnTo>
                <a:lnTo>
                  <a:pt x="10578" y="15140"/>
                </a:lnTo>
                <a:lnTo>
                  <a:pt x="10575" y="15137"/>
                </a:lnTo>
                <a:lnTo>
                  <a:pt x="10574" y="15133"/>
                </a:lnTo>
                <a:lnTo>
                  <a:pt x="10573" y="15128"/>
                </a:lnTo>
                <a:lnTo>
                  <a:pt x="10573" y="15121"/>
                </a:lnTo>
                <a:lnTo>
                  <a:pt x="10565" y="15117"/>
                </a:lnTo>
                <a:lnTo>
                  <a:pt x="10559" y="15114"/>
                </a:lnTo>
                <a:lnTo>
                  <a:pt x="10555" y="15110"/>
                </a:lnTo>
                <a:lnTo>
                  <a:pt x="10553" y="15107"/>
                </a:lnTo>
                <a:lnTo>
                  <a:pt x="10552" y="15105"/>
                </a:lnTo>
                <a:lnTo>
                  <a:pt x="10553" y="15102"/>
                </a:lnTo>
                <a:lnTo>
                  <a:pt x="10554" y="15099"/>
                </a:lnTo>
                <a:lnTo>
                  <a:pt x="10556" y="15098"/>
                </a:lnTo>
                <a:lnTo>
                  <a:pt x="10558" y="15098"/>
                </a:lnTo>
                <a:lnTo>
                  <a:pt x="10561" y="15098"/>
                </a:lnTo>
                <a:lnTo>
                  <a:pt x="10565" y="15099"/>
                </a:lnTo>
                <a:lnTo>
                  <a:pt x="10568" y="15102"/>
                </a:lnTo>
                <a:lnTo>
                  <a:pt x="10570" y="15105"/>
                </a:lnTo>
                <a:lnTo>
                  <a:pt x="10572" y="15109"/>
                </a:lnTo>
                <a:lnTo>
                  <a:pt x="10573" y="15114"/>
                </a:lnTo>
                <a:lnTo>
                  <a:pt x="10573" y="15121"/>
                </a:lnTo>
                <a:close/>
                <a:moveTo>
                  <a:pt x="11130" y="15121"/>
                </a:moveTo>
                <a:lnTo>
                  <a:pt x="11130" y="15121"/>
                </a:lnTo>
                <a:lnTo>
                  <a:pt x="11123" y="15128"/>
                </a:lnTo>
                <a:lnTo>
                  <a:pt x="11127" y="15124"/>
                </a:lnTo>
                <a:lnTo>
                  <a:pt x="11133" y="15118"/>
                </a:lnTo>
                <a:lnTo>
                  <a:pt x="11130" y="15121"/>
                </a:lnTo>
                <a:close/>
                <a:moveTo>
                  <a:pt x="12967" y="15121"/>
                </a:moveTo>
                <a:lnTo>
                  <a:pt x="12967" y="15121"/>
                </a:lnTo>
                <a:lnTo>
                  <a:pt x="12977" y="15126"/>
                </a:lnTo>
                <a:lnTo>
                  <a:pt x="12984" y="15131"/>
                </a:lnTo>
                <a:lnTo>
                  <a:pt x="12989" y="15136"/>
                </a:lnTo>
                <a:lnTo>
                  <a:pt x="12992" y="15141"/>
                </a:lnTo>
                <a:lnTo>
                  <a:pt x="12995" y="15147"/>
                </a:lnTo>
                <a:lnTo>
                  <a:pt x="12995" y="15153"/>
                </a:lnTo>
                <a:lnTo>
                  <a:pt x="12994" y="15158"/>
                </a:lnTo>
                <a:lnTo>
                  <a:pt x="12991" y="15164"/>
                </a:lnTo>
                <a:lnTo>
                  <a:pt x="12985" y="15178"/>
                </a:lnTo>
                <a:lnTo>
                  <a:pt x="12978" y="15191"/>
                </a:lnTo>
                <a:lnTo>
                  <a:pt x="12975" y="15198"/>
                </a:lnTo>
                <a:lnTo>
                  <a:pt x="12972" y="15205"/>
                </a:lnTo>
                <a:lnTo>
                  <a:pt x="12969" y="15213"/>
                </a:lnTo>
                <a:lnTo>
                  <a:pt x="12967" y="15219"/>
                </a:lnTo>
                <a:lnTo>
                  <a:pt x="12976" y="15223"/>
                </a:lnTo>
                <a:lnTo>
                  <a:pt x="12981" y="15227"/>
                </a:lnTo>
                <a:lnTo>
                  <a:pt x="12985" y="15231"/>
                </a:lnTo>
                <a:lnTo>
                  <a:pt x="12987" y="15234"/>
                </a:lnTo>
                <a:lnTo>
                  <a:pt x="12988" y="15237"/>
                </a:lnTo>
                <a:lnTo>
                  <a:pt x="12987" y="15239"/>
                </a:lnTo>
                <a:lnTo>
                  <a:pt x="12986" y="15241"/>
                </a:lnTo>
                <a:lnTo>
                  <a:pt x="12984" y="15242"/>
                </a:lnTo>
                <a:lnTo>
                  <a:pt x="12982" y="15242"/>
                </a:lnTo>
                <a:lnTo>
                  <a:pt x="12979" y="15242"/>
                </a:lnTo>
                <a:lnTo>
                  <a:pt x="12976" y="15241"/>
                </a:lnTo>
                <a:lnTo>
                  <a:pt x="12973" y="15239"/>
                </a:lnTo>
                <a:lnTo>
                  <a:pt x="12970" y="15236"/>
                </a:lnTo>
                <a:lnTo>
                  <a:pt x="12968" y="15232"/>
                </a:lnTo>
                <a:lnTo>
                  <a:pt x="12967" y="15226"/>
                </a:lnTo>
                <a:lnTo>
                  <a:pt x="12967" y="15219"/>
                </a:lnTo>
                <a:lnTo>
                  <a:pt x="12958" y="15215"/>
                </a:lnTo>
                <a:lnTo>
                  <a:pt x="12951" y="15210"/>
                </a:lnTo>
                <a:lnTo>
                  <a:pt x="12945" y="15204"/>
                </a:lnTo>
                <a:lnTo>
                  <a:pt x="12942" y="15199"/>
                </a:lnTo>
                <a:lnTo>
                  <a:pt x="12941" y="15194"/>
                </a:lnTo>
                <a:lnTo>
                  <a:pt x="12941" y="15188"/>
                </a:lnTo>
                <a:lnTo>
                  <a:pt x="12942" y="15182"/>
                </a:lnTo>
                <a:lnTo>
                  <a:pt x="12944" y="15176"/>
                </a:lnTo>
                <a:lnTo>
                  <a:pt x="12951" y="15163"/>
                </a:lnTo>
                <a:lnTo>
                  <a:pt x="12957" y="15150"/>
                </a:lnTo>
                <a:lnTo>
                  <a:pt x="12961" y="15142"/>
                </a:lnTo>
                <a:lnTo>
                  <a:pt x="12964" y="15135"/>
                </a:lnTo>
                <a:lnTo>
                  <a:pt x="12966" y="15129"/>
                </a:lnTo>
                <a:lnTo>
                  <a:pt x="12967" y="15121"/>
                </a:lnTo>
                <a:lnTo>
                  <a:pt x="12960" y="15117"/>
                </a:lnTo>
                <a:lnTo>
                  <a:pt x="12954" y="15114"/>
                </a:lnTo>
                <a:lnTo>
                  <a:pt x="12951" y="15110"/>
                </a:lnTo>
                <a:lnTo>
                  <a:pt x="12947" y="15107"/>
                </a:lnTo>
                <a:lnTo>
                  <a:pt x="12947" y="15105"/>
                </a:lnTo>
                <a:lnTo>
                  <a:pt x="12947" y="15102"/>
                </a:lnTo>
                <a:lnTo>
                  <a:pt x="12948" y="15099"/>
                </a:lnTo>
                <a:lnTo>
                  <a:pt x="12951" y="15098"/>
                </a:lnTo>
                <a:lnTo>
                  <a:pt x="12954" y="15098"/>
                </a:lnTo>
                <a:lnTo>
                  <a:pt x="12957" y="15098"/>
                </a:lnTo>
                <a:lnTo>
                  <a:pt x="12959" y="15099"/>
                </a:lnTo>
                <a:lnTo>
                  <a:pt x="12962" y="15102"/>
                </a:lnTo>
                <a:lnTo>
                  <a:pt x="12964" y="15105"/>
                </a:lnTo>
                <a:lnTo>
                  <a:pt x="12966" y="15109"/>
                </a:lnTo>
                <a:lnTo>
                  <a:pt x="12967" y="15114"/>
                </a:lnTo>
                <a:lnTo>
                  <a:pt x="12967" y="15121"/>
                </a:lnTo>
                <a:close/>
                <a:moveTo>
                  <a:pt x="370" y="15088"/>
                </a:moveTo>
                <a:lnTo>
                  <a:pt x="370" y="15088"/>
                </a:lnTo>
                <a:lnTo>
                  <a:pt x="363" y="15095"/>
                </a:lnTo>
                <a:lnTo>
                  <a:pt x="367" y="15091"/>
                </a:lnTo>
                <a:lnTo>
                  <a:pt x="372" y="15086"/>
                </a:lnTo>
                <a:lnTo>
                  <a:pt x="370" y="15088"/>
                </a:lnTo>
                <a:close/>
                <a:moveTo>
                  <a:pt x="1781" y="15088"/>
                </a:moveTo>
                <a:lnTo>
                  <a:pt x="1781" y="15088"/>
                </a:lnTo>
                <a:lnTo>
                  <a:pt x="1774" y="15108"/>
                </a:lnTo>
                <a:lnTo>
                  <a:pt x="1768" y="15120"/>
                </a:lnTo>
                <a:lnTo>
                  <a:pt x="1766" y="15124"/>
                </a:lnTo>
                <a:lnTo>
                  <a:pt x="1764" y="15126"/>
                </a:lnTo>
                <a:lnTo>
                  <a:pt x="1762" y="15126"/>
                </a:lnTo>
                <a:lnTo>
                  <a:pt x="1760" y="15125"/>
                </a:lnTo>
                <a:lnTo>
                  <a:pt x="1756" y="15119"/>
                </a:lnTo>
                <a:lnTo>
                  <a:pt x="1754" y="15111"/>
                </a:lnTo>
                <a:lnTo>
                  <a:pt x="1752" y="15100"/>
                </a:lnTo>
                <a:lnTo>
                  <a:pt x="1752" y="15088"/>
                </a:lnTo>
                <a:lnTo>
                  <a:pt x="1752" y="15076"/>
                </a:lnTo>
                <a:lnTo>
                  <a:pt x="1754" y="15066"/>
                </a:lnTo>
                <a:lnTo>
                  <a:pt x="1756" y="15058"/>
                </a:lnTo>
                <a:lnTo>
                  <a:pt x="1760" y="15052"/>
                </a:lnTo>
                <a:lnTo>
                  <a:pt x="1762" y="15051"/>
                </a:lnTo>
                <a:lnTo>
                  <a:pt x="1764" y="15051"/>
                </a:lnTo>
                <a:lnTo>
                  <a:pt x="1766" y="15053"/>
                </a:lnTo>
                <a:lnTo>
                  <a:pt x="1768" y="15056"/>
                </a:lnTo>
                <a:lnTo>
                  <a:pt x="1774" y="15068"/>
                </a:lnTo>
                <a:lnTo>
                  <a:pt x="1781" y="15088"/>
                </a:lnTo>
                <a:close/>
                <a:moveTo>
                  <a:pt x="1945" y="15088"/>
                </a:moveTo>
                <a:lnTo>
                  <a:pt x="1945" y="15088"/>
                </a:lnTo>
                <a:lnTo>
                  <a:pt x="1953" y="15092"/>
                </a:lnTo>
                <a:lnTo>
                  <a:pt x="1958" y="15095"/>
                </a:lnTo>
                <a:lnTo>
                  <a:pt x="1962" y="15099"/>
                </a:lnTo>
                <a:lnTo>
                  <a:pt x="1964" y="15103"/>
                </a:lnTo>
                <a:lnTo>
                  <a:pt x="1965" y="15106"/>
                </a:lnTo>
                <a:lnTo>
                  <a:pt x="1965" y="15108"/>
                </a:lnTo>
                <a:lnTo>
                  <a:pt x="1963" y="15110"/>
                </a:lnTo>
                <a:lnTo>
                  <a:pt x="1961" y="15111"/>
                </a:lnTo>
                <a:lnTo>
                  <a:pt x="1959" y="15111"/>
                </a:lnTo>
                <a:lnTo>
                  <a:pt x="1956" y="15111"/>
                </a:lnTo>
                <a:lnTo>
                  <a:pt x="1953" y="15110"/>
                </a:lnTo>
                <a:lnTo>
                  <a:pt x="1950" y="15108"/>
                </a:lnTo>
                <a:lnTo>
                  <a:pt x="1947" y="15105"/>
                </a:lnTo>
                <a:lnTo>
                  <a:pt x="1945" y="15100"/>
                </a:lnTo>
                <a:lnTo>
                  <a:pt x="1945" y="15095"/>
                </a:lnTo>
                <a:lnTo>
                  <a:pt x="1945" y="15088"/>
                </a:lnTo>
                <a:lnTo>
                  <a:pt x="1933" y="15091"/>
                </a:lnTo>
                <a:lnTo>
                  <a:pt x="1922" y="15092"/>
                </a:lnTo>
                <a:lnTo>
                  <a:pt x="1913" y="15093"/>
                </a:lnTo>
                <a:lnTo>
                  <a:pt x="1905" y="15093"/>
                </a:lnTo>
                <a:lnTo>
                  <a:pt x="1899" y="15093"/>
                </a:lnTo>
                <a:lnTo>
                  <a:pt x="1894" y="15091"/>
                </a:lnTo>
                <a:lnTo>
                  <a:pt x="1890" y="15090"/>
                </a:lnTo>
                <a:lnTo>
                  <a:pt x="1886" y="15088"/>
                </a:lnTo>
                <a:lnTo>
                  <a:pt x="1884" y="15085"/>
                </a:lnTo>
                <a:lnTo>
                  <a:pt x="1883" y="15083"/>
                </a:lnTo>
                <a:lnTo>
                  <a:pt x="1882" y="15080"/>
                </a:lnTo>
                <a:lnTo>
                  <a:pt x="1883" y="15076"/>
                </a:lnTo>
                <a:lnTo>
                  <a:pt x="1886" y="15070"/>
                </a:lnTo>
                <a:lnTo>
                  <a:pt x="1891" y="15063"/>
                </a:lnTo>
                <a:lnTo>
                  <a:pt x="1898" y="15058"/>
                </a:lnTo>
                <a:lnTo>
                  <a:pt x="1906" y="15053"/>
                </a:lnTo>
                <a:lnTo>
                  <a:pt x="1911" y="15052"/>
                </a:lnTo>
                <a:lnTo>
                  <a:pt x="1915" y="15051"/>
                </a:lnTo>
                <a:lnTo>
                  <a:pt x="1919" y="15051"/>
                </a:lnTo>
                <a:lnTo>
                  <a:pt x="1923" y="15051"/>
                </a:lnTo>
                <a:lnTo>
                  <a:pt x="1926" y="15052"/>
                </a:lnTo>
                <a:lnTo>
                  <a:pt x="1931" y="15054"/>
                </a:lnTo>
                <a:lnTo>
                  <a:pt x="1934" y="15058"/>
                </a:lnTo>
                <a:lnTo>
                  <a:pt x="1937" y="15062"/>
                </a:lnTo>
                <a:lnTo>
                  <a:pt x="1940" y="15066"/>
                </a:lnTo>
                <a:lnTo>
                  <a:pt x="1942" y="15072"/>
                </a:lnTo>
                <a:lnTo>
                  <a:pt x="1944" y="15080"/>
                </a:lnTo>
                <a:lnTo>
                  <a:pt x="1945" y="15088"/>
                </a:lnTo>
                <a:close/>
                <a:moveTo>
                  <a:pt x="403" y="15055"/>
                </a:moveTo>
                <a:lnTo>
                  <a:pt x="403" y="15055"/>
                </a:lnTo>
                <a:lnTo>
                  <a:pt x="417" y="15048"/>
                </a:lnTo>
                <a:lnTo>
                  <a:pt x="429" y="15042"/>
                </a:lnTo>
                <a:lnTo>
                  <a:pt x="441" y="15038"/>
                </a:lnTo>
                <a:lnTo>
                  <a:pt x="451" y="15033"/>
                </a:lnTo>
                <a:lnTo>
                  <a:pt x="461" y="15031"/>
                </a:lnTo>
                <a:lnTo>
                  <a:pt x="468" y="15031"/>
                </a:lnTo>
                <a:lnTo>
                  <a:pt x="474" y="15031"/>
                </a:lnTo>
                <a:lnTo>
                  <a:pt x="481" y="15032"/>
                </a:lnTo>
                <a:lnTo>
                  <a:pt x="485" y="15034"/>
                </a:lnTo>
                <a:lnTo>
                  <a:pt x="488" y="15037"/>
                </a:lnTo>
                <a:lnTo>
                  <a:pt x="491" y="15040"/>
                </a:lnTo>
                <a:lnTo>
                  <a:pt x="493" y="15044"/>
                </a:lnTo>
                <a:lnTo>
                  <a:pt x="493" y="15048"/>
                </a:lnTo>
                <a:lnTo>
                  <a:pt x="494" y="15052"/>
                </a:lnTo>
                <a:lnTo>
                  <a:pt x="493" y="15058"/>
                </a:lnTo>
                <a:lnTo>
                  <a:pt x="491" y="15062"/>
                </a:lnTo>
                <a:lnTo>
                  <a:pt x="489" y="15066"/>
                </a:lnTo>
                <a:lnTo>
                  <a:pt x="487" y="15071"/>
                </a:lnTo>
                <a:lnTo>
                  <a:pt x="483" y="15075"/>
                </a:lnTo>
                <a:lnTo>
                  <a:pt x="479" y="15078"/>
                </a:lnTo>
                <a:lnTo>
                  <a:pt x="474" y="15082"/>
                </a:lnTo>
                <a:lnTo>
                  <a:pt x="470" y="15085"/>
                </a:lnTo>
                <a:lnTo>
                  <a:pt x="464" y="15087"/>
                </a:lnTo>
                <a:lnTo>
                  <a:pt x="459" y="15088"/>
                </a:lnTo>
                <a:lnTo>
                  <a:pt x="452" y="15088"/>
                </a:lnTo>
                <a:lnTo>
                  <a:pt x="446" y="15088"/>
                </a:lnTo>
                <a:lnTo>
                  <a:pt x="439" y="15086"/>
                </a:lnTo>
                <a:lnTo>
                  <a:pt x="432" y="15083"/>
                </a:lnTo>
                <a:lnTo>
                  <a:pt x="425" y="15078"/>
                </a:lnTo>
                <a:lnTo>
                  <a:pt x="418" y="15072"/>
                </a:lnTo>
                <a:lnTo>
                  <a:pt x="410" y="15065"/>
                </a:lnTo>
                <a:lnTo>
                  <a:pt x="403" y="15055"/>
                </a:lnTo>
                <a:close/>
                <a:moveTo>
                  <a:pt x="2043" y="15088"/>
                </a:moveTo>
                <a:lnTo>
                  <a:pt x="2043" y="15088"/>
                </a:lnTo>
                <a:lnTo>
                  <a:pt x="2051" y="15088"/>
                </a:lnTo>
                <a:lnTo>
                  <a:pt x="2060" y="15088"/>
                </a:lnTo>
                <a:lnTo>
                  <a:pt x="2068" y="15088"/>
                </a:lnTo>
                <a:lnTo>
                  <a:pt x="2076" y="15088"/>
                </a:lnTo>
                <a:lnTo>
                  <a:pt x="2083" y="15098"/>
                </a:lnTo>
                <a:lnTo>
                  <a:pt x="2089" y="15109"/>
                </a:lnTo>
                <a:lnTo>
                  <a:pt x="2094" y="15119"/>
                </a:lnTo>
                <a:lnTo>
                  <a:pt x="2099" y="15131"/>
                </a:lnTo>
                <a:lnTo>
                  <a:pt x="2104" y="15142"/>
                </a:lnTo>
                <a:lnTo>
                  <a:pt x="2107" y="15156"/>
                </a:lnTo>
                <a:lnTo>
                  <a:pt x="2109" y="15171"/>
                </a:lnTo>
                <a:lnTo>
                  <a:pt x="2109" y="15186"/>
                </a:lnTo>
                <a:lnTo>
                  <a:pt x="2128" y="15183"/>
                </a:lnTo>
                <a:lnTo>
                  <a:pt x="2147" y="15182"/>
                </a:lnTo>
                <a:lnTo>
                  <a:pt x="2163" y="15183"/>
                </a:lnTo>
                <a:lnTo>
                  <a:pt x="2180" y="15186"/>
                </a:lnTo>
                <a:lnTo>
                  <a:pt x="2197" y="15192"/>
                </a:lnTo>
                <a:lnTo>
                  <a:pt x="2212" y="15199"/>
                </a:lnTo>
                <a:lnTo>
                  <a:pt x="2226" y="15207"/>
                </a:lnTo>
                <a:lnTo>
                  <a:pt x="2240" y="15218"/>
                </a:lnTo>
                <a:lnTo>
                  <a:pt x="2254" y="15231"/>
                </a:lnTo>
                <a:lnTo>
                  <a:pt x="2266" y="15244"/>
                </a:lnTo>
                <a:lnTo>
                  <a:pt x="2278" y="15259"/>
                </a:lnTo>
                <a:lnTo>
                  <a:pt x="2289" y="15276"/>
                </a:lnTo>
                <a:lnTo>
                  <a:pt x="2300" y="15293"/>
                </a:lnTo>
                <a:lnTo>
                  <a:pt x="2310" y="15312"/>
                </a:lnTo>
                <a:lnTo>
                  <a:pt x="2320" y="15331"/>
                </a:lnTo>
                <a:lnTo>
                  <a:pt x="2329" y="15352"/>
                </a:lnTo>
                <a:lnTo>
                  <a:pt x="2339" y="15373"/>
                </a:lnTo>
                <a:lnTo>
                  <a:pt x="2347" y="15395"/>
                </a:lnTo>
                <a:lnTo>
                  <a:pt x="2355" y="15417"/>
                </a:lnTo>
                <a:lnTo>
                  <a:pt x="2363" y="15440"/>
                </a:lnTo>
                <a:lnTo>
                  <a:pt x="2378" y="15487"/>
                </a:lnTo>
                <a:lnTo>
                  <a:pt x="2390" y="15535"/>
                </a:lnTo>
                <a:lnTo>
                  <a:pt x="2414" y="15627"/>
                </a:lnTo>
                <a:lnTo>
                  <a:pt x="2437" y="15712"/>
                </a:lnTo>
                <a:lnTo>
                  <a:pt x="2426" y="15708"/>
                </a:lnTo>
                <a:lnTo>
                  <a:pt x="2415" y="15700"/>
                </a:lnTo>
                <a:lnTo>
                  <a:pt x="2406" y="15692"/>
                </a:lnTo>
                <a:lnTo>
                  <a:pt x="2397" y="15681"/>
                </a:lnTo>
                <a:lnTo>
                  <a:pt x="2389" y="15669"/>
                </a:lnTo>
                <a:lnTo>
                  <a:pt x="2383" y="15655"/>
                </a:lnTo>
                <a:lnTo>
                  <a:pt x="2375" y="15640"/>
                </a:lnTo>
                <a:lnTo>
                  <a:pt x="2369" y="15624"/>
                </a:lnTo>
                <a:lnTo>
                  <a:pt x="2359" y="15588"/>
                </a:lnTo>
                <a:lnTo>
                  <a:pt x="2349" y="15550"/>
                </a:lnTo>
                <a:lnTo>
                  <a:pt x="2340" y="15513"/>
                </a:lnTo>
                <a:lnTo>
                  <a:pt x="2331" y="15476"/>
                </a:lnTo>
                <a:lnTo>
                  <a:pt x="2323" y="15441"/>
                </a:lnTo>
                <a:lnTo>
                  <a:pt x="2314" y="15412"/>
                </a:lnTo>
                <a:lnTo>
                  <a:pt x="2307" y="15399"/>
                </a:lnTo>
                <a:lnTo>
                  <a:pt x="2302" y="15388"/>
                </a:lnTo>
                <a:lnTo>
                  <a:pt x="2296" y="15378"/>
                </a:lnTo>
                <a:lnTo>
                  <a:pt x="2289" y="15372"/>
                </a:lnTo>
                <a:lnTo>
                  <a:pt x="2282" y="15367"/>
                </a:lnTo>
                <a:lnTo>
                  <a:pt x="2274" y="15365"/>
                </a:lnTo>
                <a:lnTo>
                  <a:pt x="2264" y="15366"/>
                </a:lnTo>
                <a:lnTo>
                  <a:pt x="2255" y="15369"/>
                </a:lnTo>
                <a:lnTo>
                  <a:pt x="2244" y="15375"/>
                </a:lnTo>
                <a:lnTo>
                  <a:pt x="2233" y="15386"/>
                </a:lnTo>
                <a:lnTo>
                  <a:pt x="2221" y="15399"/>
                </a:lnTo>
                <a:lnTo>
                  <a:pt x="2208" y="15416"/>
                </a:lnTo>
                <a:lnTo>
                  <a:pt x="2221" y="15421"/>
                </a:lnTo>
                <a:lnTo>
                  <a:pt x="2233" y="15428"/>
                </a:lnTo>
                <a:lnTo>
                  <a:pt x="2244" y="15435"/>
                </a:lnTo>
                <a:lnTo>
                  <a:pt x="2255" y="15443"/>
                </a:lnTo>
                <a:lnTo>
                  <a:pt x="2263" y="15453"/>
                </a:lnTo>
                <a:lnTo>
                  <a:pt x="2272" y="15463"/>
                </a:lnTo>
                <a:lnTo>
                  <a:pt x="2278" y="15475"/>
                </a:lnTo>
                <a:lnTo>
                  <a:pt x="2284" y="15486"/>
                </a:lnTo>
                <a:lnTo>
                  <a:pt x="2290" y="15500"/>
                </a:lnTo>
                <a:lnTo>
                  <a:pt x="2295" y="15513"/>
                </a:lnTo>
                <a:lnTo>
                  <a:pt x="2299" y="15527"/>
                </a:lnTo>
                <a:lnTo>
                  <a:pt x="2303" y="15542"/>
                </a:lnTo>
                <a:lnTo>
                  <a:pt x="2309" y="15572"/>
                </a:lnTo>
                <a:lnTo>
                  <a:pt x="2316" y="15604"/>
                </a:lnTo>
                <a:lnTo>
                  <a:pt x="2321" y="15635"/>
                </a:lnTo>
                <a:lnTo>
                  <a:pt x="2326" y="15666"/>
                </a:lnTo>
                <a:lnTo>
                  <a:pt x="2332" y="15696"/>
                </a:lnTo>
                <a:lnTo>
                  <a:pt x="2341" y="15724"/>
                </a:lnTo>
                <a:lnTo>
                  <a:pt x="2346" y="15738"/>
                </a:lnTo>
                <a:lnTo>
                  <a:pt x="2351" y="15752"/>
                </a:lnTo>
                <a:lnTo>
                  <a:pt x="2359" y="15763"/>
                </a:lnTo>
                <a:lnTo>
                  <a:pt x="2365" y="15775"/>
                </a:lnTo>
                <a:lnTo>
                  <a:pt x="2373" y="15785"/>
                </a:lnTo>
                <a:lnTo>
                  <a:pt x="2383" y="15795"/>
                </a:lnTo>
                <a:lnTo>
                  <a:pt x="2392" y="15802"/>
                </a:lnTo>
                <a:lnTo>
                  <a:pt x="2404" y="15809"/>
                </a:lnTo>
                <a:lnTo>
                  <a:pt x="2405" y="15800"/>
                </a:lnTo>
                <a:lnTo>
                  <a:pt x="2408" y="15790"/>
                </a:lnTo>
                <a:lnTo>
                  <a:pt x="2412" y="15782"/>
                </a:lnTo>
                <a:lnTo>
                  <a:pt x="2417" y="15774"/>
                </a:lnTo>
                <a:lnTo>
                  <a:pt x="2425" y="15765"/>
                </a:lnTo>
                <a:lnTo>
                  <a:pt x="2431" y="15759"/>
                </a:lnTo>
                <a:lnTo>
                  <a:pt x="2438" y="15754"/>
                </a:lnTo>
                <a:lnTo>
                  <a:pt x="2446" y="15751"/>
                </a:lnTo>
                <a:lnTo>
                  <a:pt x="2453" y="15748"/>
                </a:lnTo>
                <a:lnTo>
                  <a:pt x="2459" y="15750"/>
                </a:lnTo>
                <a:lnTo>
                  <a:pt x="2463" y="15751"/>
                </a:lnTo>
                <a:lnTo>
                  <a:pt x="2466" y="15752"/>
                </a:lnTo>
                <a:lnTo>
                  <a:pt x="2468" y="15754"/>
                </a:lnTo>
                <a:lnTo>
                  <a:pt x="2470" y="15757"/>
                </a:lnTo>
                <a:lnTo>
                  <a:pt x="2471" y="15761"/>
                </a:lnTo>
                <a:lnTo>
                  <a:pt x="2473" y="15765"/>
                </a:lnTo>
                <a:lnTo>
                  <a:pt x="2473" y="15770"/>
                </a:lnTo>
                <a:lnTo>
                  <a:pt x="2474" y="15777"/>
                </a:lnTo>
                <a:lnTo>
                  <a:pt x="2473" y="15791"/>
                </a:lnTo>
                <a:lnTo>
                  <a:pt x="2470" y="15809"/>
                </a:lnTo>
                <a:lnTo>
                  <a:pt x="2472" y="15823"/>
                </a:lnTo>
                <a:lnTo>
                  <a:pt x="2473" y="15834"/>
                </a:lnTo>
                <a:lnTo>
                  <a:pt x="2474" y="15844"/>
                </a:lnTo>
                <a:lnTo>
                  <a:pt x="2474" y="15851"/>
                </a:lnTo>
                <a:lnTo>
                  <a:pt x="2474" y="15859"/>
                </a:lnTo>
                <a:lnTo>
                  <a:pt x="2472" y="15863"/>
                </a:lnTo>
                <a:lnTo>
                  <a:pt x="2471" y="15866"/>
                </a:lnTo>
                <a:lnTo>
                  <a:pt x="2468" y="15869"/>
                </a:lnTo>
                <a:lnTo>
                  <a:pt x="2466" y="15870"/>
                </a:lnTo>
                <a:lnTo>
                  <a:pt x="2463" y="15870"/>
                </a:lnTo>
                <a:lnTo>
                  <a:pt x="2458" y="15870"/>
                </a:lnTo>
                <a:lnTo>
                  <a:pt x="2455" y="15868"/>
                </a:lnTo>
                <a:lnTo>
                  <a:pt x="2446" y="15864"/>
                </a:lnTo>
                <a:lnTo>
                  <a:pt x="2436" y="15859"/>
                </a:lnTo>
                <a:lnTo>
                  <a:pt x="2426" y="15852"/>
                </a:lnTo>
                <a:lnTo>
                  <a:pt x="2415" y="15846"/>
                </a:lnTo>
                <a:lnTo>
                  <a:pt x="2411" y="15844"/>
                </a:lnTo>
                <a:lnTo>
                  <a:pt x="2406" y="15842"/>
                </a:lnTo>
                <a:lnTo>
                  <a:pt x="2401" y="15841"/>
                </a:lnTo>
                <a:lnTo>
                  <a:pt x="2396" y="15840"/>
                </a:lnTo>
                <a:lnTo>
                  <a:pt x="2392" y="15840"/>
                </a:lnTo>
                <a:lnTo>
                  <a:pt x="2388" y="15841"/>
                </a:lnTo>
                <a:lnTo>
                  <a:pt x="2384" y="15844"/>
                </a:lnTo>
                <a:lnTo>
                  <a:pt x="2381" y="15847"/>
                </a:lnTo>
                <a:lnTo>
                  <a:pt x="2378" y="15851"/>
                </a:lnTo>
                <a:lnTo>
                  <a:pt x="2374" y="15858"/>
                </a:lnTo>
                <a:lnTo>
                  <a:pt x="2372" y="15866"/>
                </a:lnTo>
                <a:lnTo>
                  <a:pt x="2371" y="15875"/>
                </a:lnTo>
                <a:lnTo>
                  <a:pt x="2386" y="15897"/>
                </a:lnTo>
                <a:lnTo>
                  <a:pt x="2397" y="15918"/>
                </a:lnTo>
                <a:lnTo>
                  <a:pt x="2408" y="15940"/>
                </a:lnTo>
                <a:lnTo>
                  <a:pt x="2415" y="15961"/>
                </a:lnTo>
                <a:lnTo>
                  <a:pt x="2421" y="15981"/>
                </a:lnTo>
                <a:lnTo>
                  <a:pt x="2425" y="16002"/>
                </a:lnTo>
                <a:lnTo>
                  <a:pt x="2427" y="16022"/>
                </a:lnTo>
                <a:lnTo>
                  <a:pt x="2428" y="16042"/>
                </a:lnTo>
                <a:lnTo>
                  <a:pt x="2427" y="16061"/>
                </a:lnTo>
                <a:lnTo>
                  <a:pt x="2426" y="16081"/>
                </a:lnTo>
                <a:lnTo>
                  <a:pt x="2423" y="16100"/>
                </a:lnTo>
                <a:lnTo>
                  <a:pt x="2420" y="16119"/>
                </a:lnTo>
                <a:lnTo>
                  <a:pt x="2412" y="16155"/>
                </a:lnTo>
                <a:lnTo>
                  <a:pt x="2403" y="16192"/>
                </a:lnTo>
                <a:lnTo>
                  <a:pt x="2394" y="16228"/>
                </a:lnTo>
                <a:lnTo>
                  <a:pt x="2388" y="16262"/>
                </a:lnTo>
                <a:lnTo>
                  <a:pt x="2386" y="16280"/>
                </a:lnTo>
                <a:lnTo>
                  <a:pt x="2385" y="16297"/>
                </a:lnTo>
                <a:lnTo>
                  <a:pt x="2386" y="16315"/>
                </a:lnTo>
                <a:lnTo>
                  <a:pt x="2387" y="16331"/>
                </a:lnTo>
                <a:lnTo>
                  <a:pt x="2390" y="16348"/>
                </a:lnTo>
                <a:lnTo>
                  <a:pt x="2395" y="16365"/>
                </a:lnTo>
                <a:lnTo>
                  <a:pt x="2402" y="16382"/>
                </a:lnTo>
                <a:lnTo>
                  <a:pt x="2410" y="16399"/>
                </a:lnTo>
                <a:lnTo>
                  <a:pt x="2422" y="16415"/>
                </a:lnTo>
                <a:lnTo>
                  <a:pt x="2435" y="16432"/>
                </a:lnTo>
                <a:lnTo>
                  <a:pt x="2451" y="16449"/>
                </a:lnTo>
                <a:lnTo>
                  <a:pt x="2470" y="16466"/>
                </a:lnTo>
                <a:lnTo>
                  <a:pt x="2453" y="16467"/>
                </a:lnTo>
                <a:lnTo>
                  <a:pt x="2438" y="16468"/>
                </a:lnTo>
                <a:lnTo>
                  <a:pt x="2425" y="16467"/>
                </a:lnTo>
                <a:lnTo>
                  <a:pt x="2413" y="16465"/>
                </a:lnTo>
                <a:lnTo>
                  <a:pt x="2402" y="16461"/>
                </a:lnTo>
                <a:lnTo>
                  <a:pt x="2392" y="16457"/>
                </a:lnTo>
                <a:lnTo>
                  <a:pt x="2383" y="16452"/>
                </a:lnTo>
                <a:lnTo>
                  <a:pt x="2375" y="16446"/>
                </a:lnTo>
                <a:lnTo>
                  <a:pt x="2368" y="16437"/>
                </a:lnTo>
                <a:lnTo>
                  <a:pt x="2362" y="16430"/>
                </a:lnTo>
                <a:lnTo>
                  <a:pt x="2357" y="16421"/>
                </a:lnTo>
                <a:lnTo>
                  <a:pt x="2352" y="16411"/>
                </a:lnTo>
                <a:lnTo>
                  <a:pt x="2348" y="16400"/>
                </a:lnTo>
                <a:lnTo>
                  <a:pt x="2345" y="16389"/>
                </a:lnTo>
                <a:lnTo>
                  <a:pt x="2343" y="16377"/>
                </a:lnTo>
                <a:lnTo>
                  <a:pt x="2341" y="16365"/>
                </a:lnTo>
                <a:lnTo>
                  <a:pt x="2339" y="16339"/>
                </a:lnTo>
                <a:lnTo>
                  <a:pt x="2338" y="16310"/>
                </a:lnTo>
                <a:lnTo>
                  <a:pt x="2338" y="16282"/>
                </a:lnTo>
                <a:lnTo>
                  <a:pt x="2339" y="16252"/>
                </a:lnTo>
                <a:lnTo>
                  <a:pt x="2340" y="16222"/>
                </a:lnTo>
                <a:lnTo>
                  <a:pt x="2340" y="16193"/>
                </a:lnTo>
                <a:lnTo>
                  <a:pt x="2340" y="16165"/>
                </a:lnTo>
                <a:lnTo>
                  <a:pt x="2339" y="16137"/>
                </a:lnTo>
                <a:lnTo>
                  <a:pt x="2325" y="16136"/>
                </a:lnTo>
                <a:lnTo>
                  <a:pt x="2314" y="16136"/>
                </a:lnTo>
                <a:lnTo>
                  <a:pt x="2303" y="16139"/>
                </a:lnTo>
                <a:lnTo>
                  <a:pt x="2294" y="16143"/>
                </a:lnTo>
                <a:lnTo>
                  <a:pt x="2286" y="16147"/>
                </a:lnTo>
                <a:lnTo>
                  <a:pt x="2281" y="16153"/>
                </a:lnTo>
                <a:lnTo>
                  <a:pt x="2276" y="16162"/>
                </a:lnTo>
                <a:lnTo>
                  <a:pt x="2273" y="16170"/>
                </a:lnTo>
                <a:lnTo>
                  <a:pt x="2281" y="16174"/>
                </a:lnTo>
                <a:lnTo>
                  <a:pt x="2289" y="16178"/>
                </a:lnTo>
                <a:lnTo>
                  <a:pt x="2295" y="16184"/>
                </a:lnTo>
                <a:lnTo>
                  <a:pt x="2300" y="16189"/>
                </a:lnTo>
                <a:lnTo>
                  <a:pt x="2304" y="16194"/>
                </a:lnTo>
                <a:lnTo>
                  <a:pt x="2307" y="16199"/>
                </a:lnTo>
                <a:lnTo>
                  <a:pt x="2308" y="16206"/>
                </a:lnTo>
                <a:lnTo>
                  <a:pt x="2310" y="16211"/>
                </a:lnTo>
                <a:lnTo>
                  <a:pt x="2310" y="16217"/>
                </a:lnTo>
                <a:lnTo>
                  <a:pt x="2309" y="16222"/>
                </a:lnTo>
                <a:lnTo>
                  <a:pt x="2309" y="16228"/>
                </a:lnTo>
                <a:lnTo>
                  <a:pt x="2307" y="16233"/>
                </a:lnTo>
                <a:lnTo>
                  <a:pt x="2305" y="16238"/>
                </a:lnTo>
                <a:lnTo>
                  <a:pt x="2303" y="16242"/>
                </a:lnTo>
                <a:lnTo>
                  <a:pt x="2300" y="16247"/>
                </a:lnTo>
                <a:lnTo>
                  <a:pt x="2297" y="16250"/>
                </a:lnTo>
                <a:lnTo>
                  <a:pt x="2294" y="16253"/>
                </a:lnTo>
                <a:lnTo>
                  <a:pt x="2290" y="16255"/>
                </a:lnTo>
                <a:lnTo>
                  <a:pt x="2287" y="16256"/>
                </a:lnTo>
                <a:lnTo>
                  <a:pt x="2283" y="16257"/>
                </a:lnTo>
                <a:lnTo>
                  <a:pt x="2280" y="16256"/>
                </a:lnTo>
                <a:lnTo>
                  <a:pt x="2277" y="16255"/>
                </a:lnTo>
                <a:lnTo>
                  <a:pt x="2275" y="16253"/>
                </a:lnTo>
                <a:lnTo>
                  <a:pt x="2272" y="16249"/>
                </a:lnTo>
                <a:lnTo>
                  <a:pt x="2269" y="16244"/>
                </a:lnTo>
                <a:lnTo>
                  <a:pt x="2268" y="16238"/>
                </a:lnTo>
                <a:lnTo>
                  <a:pt x="2267" y="16231"/>
                </a:lnTo>
                <a:lnTo>
                  <a:pt x="2266" y="16221"/>
                </a:lnTo>
                <a:lnTo>
                  <a:pt x="2267" y="16211"/>
                </a:lnTo>
                <a:lnTo>
                  <a:pt x="2268" y="16199"/>
                </a:lnTo>
                <a:lnTo>
                  <a:pt x="2271" y="16186"/>
                </a:lnTo>
                <a:lnTo>
                  <a:pt x="2273" y="16170"/>
                </a:lnTo>
                <a:lnTo>
                  <a:pt x="2263" y="16162"/>
                </a:lnTo>
                <a:lnTo>
                  <a:pt x="2254" y="16152"/>
                </a:lnTo>
                <a:lnTo>
                  <a:pt x="2245" y="16143"/>
                </a:lnTo>
                <a:lnTo>
                  <a:pt x="2238" y="16131"/>
                </a:lnTo>
                <a:lnTo>
                  <a:pt x="2223" y="16108"/>
                </a:lnTo>
                <a:lnTo>
                  <a:pt x="2211" y="16085"/>
                </a:lnTo>
                <a:lnTo>
                  <a:pt x="2204" y="16074"/>
                </a:lnTo>
                <a:lnTo>
                  <a:pt x="2197" y="16062"/>
                </a:lnTo>
                <a:lnTo>
                  <a:pt x="2190" y="16050"/>
                </a:lnTo>
                <a:lnTo>
                  <a:pt x="2181" y="16040"/>
                </a:lnTo>
                <a:lnTo>
                  <a:pt x="2173" y="16031"/>
                </a:lnTo>
                <a:lnTo>
                  <a:pt x="2163" y="16021"/>
                </a:lnTo>
                <a:lnTo>
                  <a:pt x="2153" y="16013"/>
                </a:lnTo>
                <a:lnTo>
                  <a:pt x="2141" y="16006"/>
                </a:lnTo>
                <a:lnTo>
                  <a:pt x="2159" y="16007"/>
                </a:lnTo>
                <a:lnTo>
                  <a:pt x="2176" y="16007"/>
                </a:lnTo>
                <a:lnTo>
                  <a:pt x="2192" y="16007"/>
                </a:lnTo>
                <a:lnTo>
                  <a:pt x="2207" y="16005"/>
                </a:lnTo>
                <a:lnTo>
                  <a:pt x="2213" y="16003"/>
                </a:lnTo>
                <a:lnTo>
                  <a:pt x="2219" y="16001"/>
                </a:lnTo>
                <a:lnTo>
                  <a:pt x="2224" y="15999"/>
                </a:lnTo>
                <a:lnTo>
                  <a:pt x="2229" y="15995"/>
                </a:lnTo>
                <a:lnTo>
                  <a:pt x="2233" y="15991"/>
                </a:lnTo>
                <a:lnTo>
                  <a:pt x="2236" y="15986"/>
                </a:lnTo>
                <a:lnTo>
                  <a:pt x="2239" y="15980"/>
                </a:lnTo>
                <a:lnTo>
                  <a:pt x="2240" y="15974"/>
                </a:lnTo>
                <a:lnTo>
                  <a:pt x="2232" y="15961"/>
                </a:lnTo>
                <a:lnTo>
                  <a:pt x="2224" y="15949"/>
                </a:lnTo>
                <a:lnTo>
                  <a:pt x="2218" y="15934"/>
                </a:lnTo>
                <a:lnTo>
                  <a:pt x="2213" y="15918"/>
                </a:lnTo>
                <a:lnTo>
                  <a:pt x="2210" y="15902"/>
                </a:lnTo>
                <a:lnTo>
                  <a:pt x="2208" y="15883"/>
                </a:lnTo>
                <a:lnTo>
                  <a:pt x="2207" y="15863"/>
                </a:lnTo>
                <a:lnTo>
                  <a:pt x="2208" y="15843"/>
                </a:lnTo>
                <a:lnTo>
                  <a:pt x="2199" y="15843"/>
                </a:lnTo>
                <a:lnTo>
                  <a:pt x="2191" y="15843"/>
                </a:lnTo>
                <a:lnTo>
                  <a:pt x="2182" y="15843"/>
                </a:lnTo>
                <a:lnTo>
                  <a:pt x="2174" y="15843"/>
                </a:lnTo>
                <a:lnTo>
                  <a:pt x="2170" y="15829"/>
                </a:lnTo>
                <a:lnTo>
                  <a:pt x="2167" y="15816"/>
                </a:lnTo>
                <a:lnTo>
                  <a:pt x="2163" y="15800"/>
                </a:lnTo>
                <a:lnTo>
                  <a:pt x="2162" y="15784"/>
                </a:lnTo>
                <a:lnTo>
                  <a:pt x="2161" y="15766"/>
                </a:lnTo>
                <a:lnTo>
                  <a:pt x="2161" y="15748"/>
                </a:lnTo>
                <a:lnTo>
                  <a:pt x="2161" y="15731"/>
                </a:lnTo>
                <a:lnTo>
                  <a:pt x="2161" y="15711"/>
                </a:lnTo>
                <a:lnTo>
                  <a:pt x="2167" y="15630"/>
                </a:lnTo>
                <a:lnTo>
                  <a:pt x="2172" y="15545"/>
                </a:lnTo>
                <a:lnTo>
                  <a:pt x="2172" y="15524"/>
                </a:lnTo>
                <a:lnTo>
                  <a:pt x="2172" y="15504"/>
                </a:lnTo>
                <a:lnTo>
                  <a:pt x="2172" y="15483"/>
                </a:lnTo>
                <a:lnTo>
                  <a:pt x="2171" y="15463"/>
                </a:lnTo>
                <a:lnTo>
                  <a:pt x="2169" y="15443"/>
                </a:lnTo>
                <a:lnTo>
                  <a:pt x="2167" y="15424"/>
                </a:lnTo>
                <a:lnTo>
                  <a:pt x="2162" y="15407"/>
                </a:lnTo>
                <a:lnTo>
                  <a:pt x="2158" y="15389"/>
                </a:lnTo>
                <a:lnTo>
                  <a:pt x="2153" y="15372"/>
                </a:lnTo>
                <a:lnTo>
                  <a:pt x="2146" y="15356"/>
                </a:lnTo>
                <a:lnTo>
                  <a:pt x="2138" y="15342"/>
                </a:lnTo>
                <a:lnTo>
                  <a:pt x="2129" y="15328"/>
                </a:lnTo>
                <a:lnTo>
                  <a:pt x="2118" y="15315"/>
                </a:lnTo>
                <a:lnTo>
                  <a:pt x="2106" y="15304"/>
                </a:lnTo>
                <a:lnTo>
                  <a:pt x="2092" y="15293"/>
                </a:lnTo>
                <a:lnTo>
                  <a:pt x="2076" y="15285"/>
                </a:lnTo>
                <a:lnTo>
                  <a:pt x="2071" y="15301"/>
                </a:lnTo>
                <a:lnTo>
                  <a:pt x="2068" y="15315"/>
                </a:lnTo>
                <a:lnTo>
                  <a:pt x="2066" y="15331"/>
                </a:lnTo>
                <a:lnTo>
                  <a:pt x="2064" y="15346"/>
                </a:lnTo>
                <a:lnTo>
                  <a:pt x="2064" y="15361"/>
                </a:lnTo>
                <a:lnTo>
                  <a:pt x="2064" y="15374"/>
                </a:lnTo>
                <a:lnTo>
                  <a:pt x="2065" y="15389"/>
                </a:lnTo>
                <a:lnTo>
                  <a:pt x="2067" y="15402"/>
                </a:lnTo>
                <a:lnTo>
                  <a:pt x="2072" y="15429"/>
                </a:lnTo>
                <a:lnTo>
                  <a:pt x="2080" y="15454"/>
                </a:lnTo>
                <a:lnTo>
                  <a:pt x="2088" y="15479"/>
                </a:lnTo>
                <a:lnTo>
                  <a:pt x="2096" y="15502"/>
                </a:lnTo>
                <a:lnTo>
                  <a:pt x="2105" y="15524"/>
                </a:lnTo>
                <a:lnTo>
                  <a:pt x="2113" y="15545"/>
                </a:lnTo>
                <a:lnTo>
                  <a:pt x="2119" y="15565"/>
                </a:lnTo>
                <a:lnTo>
                  <a:pt x="2124" y="15584"/>
                </a:lnTo>
                <a:lnTo>
                  <a:pt x="2126" y="15592"/>
                </a:lnTo>
                <a:lnTo>
                  <a:pt x="2126" y="15601"/>
                </a:lnTo>
                <a:lnTo>
                  <a:pt x="2126" y="15609"/>
                </a:lnTo>
                <a:lnTo>
                  <a:pt x="2125" y="15617"/>
                </a:lnTo>
                <a:lnTo>
                  <a:pt x="2123" y="15625"/>
                </a:lnTo>
                <a:lnTo>
                  <a:pt x="2118" y="15632"/>
                </a:lnTo>
                <a:lnTo>
                  <a:pt x="2114" y="15639"/>
                </a:lnTo>
                <a:lnTo>
                  <a:pt x="2109" y="15646"/>
                </a:lnTo>
                <a:lnTo>
                  <a:pt x="2106" y="15637"/>
                </a:lnTo>
                <a:lnTo>
                  <a:pt x="2104" y="15632"/>
                </a:lnTo>
                <a:lnTo>
                  <a:pt x="2101" y="15628"/>
                </a:lnTo>
                <a:lnTo>
                  <a:pt x="2097" y="15626"/>
                </a:lnTo>
                <a:lnTo>
                  <a:pt x="2094" y="15625"/>
                </a:lnTo>
                <a:lnTo>
                  <a:pt x="2091" y="15626"/>
                </a:lnTo>
                <a:lnTo>
                  <a:pt x="2088" y="15627"/>
                </a:lnTo>
                <a:lnTo>
                  <a:pt x="2085" y="15629"/>
                </a:lnTo>
                <a:lnTo>
                  <a:pt x="2076" y="15634"/>
                </a:lnTo>
                <a:lnTo>
                  <a:pt x="2067" y="15640"/>
                </a:lnTo>
                <a:lnTo>
                  <a:pt x="2062" y="15643"/>
                </a:lnTo>
                <a:lnTo>
                  <a:pt x="2056" y="15645"/>
                </a:lnTo>
                <a:lnTo>
                  <a:pt x="2050" y="15646"/>
                </a:lnTo>
                <a:lnTo>
                  <a:pt x="2043" y="15646"/>
                </a:lnTo>
                <a:lnTo>
                  <a:pt x="2038" y="15633"/>
                </a:lnTo>
                <a:lnTo>
                  <a:pt x="2032" y="15620"/>
                </a:lnTo>
                <a:lnTo>
                  <a:pt x="2029" y="15606"/>
                </a:lnTo>
                <a:lnTo>
                  <a:pt x="2026" y="15592"/>
                </a:lnTo>
                <a:lnTo>
                  <a:pt x="2024" y="15578"/>
                </a:lnTo>
                <a:lnTo>
                  <a:pt x="2022" y="15563"/>
                </a:lnTo>
                <a:lnTo>
                  <a:pt x="2021" y="15547"/>
                </a:lnTo>
                <a:lnTo>
                  <a:pt x="2021" y="15531"/>
                </a:lnTo>
                <a:lnTo>
                  <a:pt x="2022" y="15500"/>
                </a:lnTo>
                <a:lnTo>
                  <a:pt x="2024" y="15466"/>
                </a:lnTo>
                <a:lnTo>
                  <a:pt x="2028" y="15432"/>
                </a:lnTo>
                <a:lnTo>
                  <a:pt x="2032" y="15396"/>
                </a:lnTo>
                <a:lnTo>
                  <a:pt x="2038" y="15359"/>
                </a:lnTo>
                <a:lnTo>
                  <a:pt x="2043" y="15323"/>
                </a:lnTo>
                <a:lnTo>
                  <a:pt x="2047" y="15285"/>
                </a:lnTo>
                <a:lnTo>
                  <a:pt x="2050" y="15246"/>
                </a:lnTo>
                <a:lnTo>
                  <a:pt x="2052" y="15207"/>
                </a:lnTo>
                <a:lnTo>
                  <a:pt x="2051" y="15168"/>
                </a:lnTo>
                <a:lnTo>
                  <a:pt x="2050" y="15148"/>
                </a:lnTo>
                <a:lnTo>
                  <a:pt x="2049" y="15128"/>
                </a:lnTo>
                <a:lnTo>
                  <a:pt x="2046" y="15108"/>
                </a:lnTo>
                <a:lnTo>
                  <a:pt x="2043" y="15088"/>
                </a:lnTo>
                <a:lnTo>
                  <a:pt x="2034" y="15087"/>
                </a:lnTo>
                <a:lnTo>
                  <a:pt x="2027" y="15086"/>
                </a:lnTo>
                <a:lnTo>
                  <a:pt x="2021" y="15084"/>
                </a:lnTo>
                <a:lnTo>
                  <a:pt x="2017" y="15081"/>
                </a:lnTo>
                <a:lnTo>
                  <a:pt x="2012" y="15077"/>
                </a:lnTo>
                <a:lnTo>
                  <a:pt x="2009" y="15074"/>
                </a:lnTo>
                <a:lnTo>
                  <a:pt x="2007" y="15070"/>
                </a:lnTo>
                <a:lnTo>
                  <a:pt x="2006" y="15066"/>
                </a:lnTo>
                <a:lnTo>
                  <a:pt x="2006" y="15062"/>
                </a:lnTo>
                <a:lnTo>
                  <a:pt x="2006" y="15058"/>
                </a:lnTo>
                <a:lnTo>
                  <a:pt x="2007" y="15053"/>
                </a:lnTo>
                <a:lnTo>
                  <a:pt x="2008" y="15049"/>
                </a:lnTo>
                <a:lnTo>
                  <a:pt x="2012" y="15042"/>
                </a:lnTo>
                <a:lnTo>
                  <a:pt x="2018" y="15034"/>
                </a:lnTo>
                <a:lnTo>
                  <a:pt x="2024" y="15029"/>
                </a:lnTo>
                <a:lnTo>
                  <a:pt x="2031" y="15027"/>
                </a:lnTo>
                <a:lnTo>
                  <a:pt x="2034" y="15026"/>
                </a:lnTo>
                <a:lnTo>
                  <a:pt x="2038" y="15027"/>
                </a:lnTo>
                <a:lnTo>
                  <a:pt x="2040" y="15028"/>
                </a:lnTo>
                <a:lnTo>
                  <a:pt x="2043" y="15030"/>
                </a:lnTo>
                <a:lnTo>
                  <a:pt x="2045" y="15033"/>
                </a:lnTo>
                <a:lnTo>
                  <a:pt x="2046" y="15038"/>
                </a:lnTo>
                <a:lnTo>
                  <a:pt x="2048" y="15043"/>
                </a:lnTo>
                <a:lnTo>
                  <a:pt x="2048" y="15049"/>
                </a:lnTo>
                <a:lnTo>
                  <a:pt x="2048" y="15056"/>
                </a:lnTo>
                <a:lnTo>
                  <a:pt x="2047" y="15066"/>
                </a:lnTo>
                <a:lnTo>
                  <a:pt x="2046" y="15076"/>
                </a:lnTo>
                <a:lnTo>
                  <a:pt x="2043" y="15088"/>
                </a:lnTo>
                <a:close/>
                <a:moveTo>
                  <a:pt x="3487" y="15055"/>
                </a:moveTo>
                <a:lnTo>
                  <a:pt x="3487" y="15055"/>
                </a:lnTo>
                <a:lnTo>
                  <a:pt x="3479" y="15063"/>
                </a:lnTo>
                <a:lnTo>
                  <a:pt x="3483" y="15059"/>
                </a:lnTo>
                <a:lnTo>
                  <a:pt x="3490" y="15053"/>
                </a:lnTo>
                <a:lnTo>
                  <a:pt x="3487" y="15055"/>
                </a:lnTo>
                <a:close/>
                <a:moveTo>
                  <a:pt x="5356" y="15055"/>
                </a:moveTo>
                <a:lnTo>
                  <a:pt x="5356" y="15055"/>
                </a:lnTo>
                <a:lnTo>
                  <a:pt x="5350" y="15063"/>
                </a:lnTo>
                <a:lnTo>
                  <a:pt x="5354" y="15059"/>
                </a:lnTo>
                <a:lnTo>
                  <a:pt x="5359" y="15053"/>
                </a:lnTo>
                <a:lnTo>
                  <a:pt x="5356" y="15055"/>
                </a:lnTo>
                <a:close/>
                <a:moveTo>
                  <a:pt x="6177" y="15055"/>
                </a:moveTo>
                <a:lnTo>
                  <a:pt x="6177" y="15055"/>
                </a:lnTo>
                <a:lnTo>
                  <a:pt x="6169" y="15063"/>
                </a:lnTo>
                <a:lnTo>
                  <a:pt x="6174" y="15059"/>
                </a:lnTo>
                <a:lnTo>
                  <a:pt x="6180" y="15053"/>
                </a:lnTo>
                <a:lnTo>
                  <a:pt x="6177" y="15055"/>
                </a:lnTo>
                <a:close/>
                <a:moveTo>
                  <a:pt x="1649" y="15023"/>
                </a:moveTo>
                <a:lnTo>
                  <a:pt x="1649" y="15023"/>
                </a:lnTo>
                <a:lnTo>
                  <a:pt x="1642" y="15030"/>
                </a:lnTo>
                <a:lnTo>
                  <a:pt x="1646" y="15026"/>
                </a:lnTo>
                <a:lnTo>
                  <a:pt x="1653" y="15020"/>
                </a:lnTo>
                <a:lnTo>
                  <a:pt x="1649" y="15023"/>
                </a:lnTo>
                <a:close/>
                <a:moveTo>
                  <a:pt x="4077" y="15023"/>
                </a:moveTo>
                <a:lnTo>
                  <a:pt x="4077" y="15023"/>
                </a:lnTo>
                <a:lnTo>
                  <a:pt x="4070" y="15043"/>
                </a:lnTo>
                <a:lnTo>
                  <a:pt x="4065" y="15054"/>
                </a:lnTo>
                <a:lnTo>
                  <a:pt x="4063" y="15058"/>
                </a:lnTo>
                <a:lnTo>
                  <a:pt x="4059" y="15060"/>
                </a:lnTo>
                <a:lnTo>
                  <a:pt x="4057" y="15060"/>
                </a:lnTo>
                <a:lnTo>
                  <a:pt x="4055" y="15060"/>
                </a:lnTo>
                <a:lnTo>
                  <a:pt x="4053" y="15054"/>
                </a:lnTo>
                <a:lnTo>
                  <a:pt x="4050" y="15046"/>
                </a:lnTo>
                <a:lnTo>
                  <a:pt x="4049" y="15034"/>
                </a:lnTo>
                <a:lnTo>
                  <a:pt x="4049" y="15023"/>
                </a:lnTo>
                <a:lnTo>
                  <a:pt x="4049" y="15010"/>
                </a:lnTo>
                <a:lnTo>
                  <a:pt x="4050" y="15000"/>
                </a:lnTo>
                <a:lnTo>
                  <a:pt x="4053" y="14991"/>
                </a:lnTo>
                <a:lnTo>
                  <a:pt x="4055" y="14986"/>
                </a:lnTo>
                <a:lnTo>
                  <a:pt x="4057" y="14985"/>
                </a:lnTo>
                <a:lnTo>
                  <a:pt x="4059" y="14986"/>
                </a:lnTo>
                <a:lnTo>
                  <a:pt x="4063" y="14987"/>
                </a:lnTo>
                <a:lnTo>
                  <a:pt x="4065" y="14990"/>
                </a:lnTo>
                <a:lnTo>
                  <a:pt x="4070" y="15003"/>
                </a:lnTo>
                <a:lnTo>
                  <a:pt x="4077" y="15023"/>
                </a:lnTo>
                <a:close/>
                <a:moveTo>
                  <a:pt x="5619" y="15023"/>
                </a:moveTo>
                <a:lnTo>
                  <a:pt x="5619" y="15023"/>
                </a:lnTo>
                <a:lnTo>
                  <a:pt x="5628" y="15022"/>
                </a:lnTo>
                <a:lnTo>
                  <a:pt x="5635" y="15023"/>
                </a:lnTo>
                <a:lnTo>
                  <a:pt x="5642" y="15025"/>
                </a:lnTo>
                <a:lnTo>
                  <a:pt x="5645" y="15029"/>
                </a:lnTo>
                <a:lnTo>
                  <a:pt x="5648" y="15034"/>
                </a:lnTo>
                <a:lnTo>
                  <a:pt x="5650" y="15041"/>
                </a:lnTo>
                <a:lnTo>
                  <a:pt x="5651" y="15048"/>
                </a:lnTo>
                <a:lnTo>
                  <a:pt x="5652" y="15055"/>
                </a:lnTo>
                <a:lnTo>
                  <a:pt x="5667" y="15055"/>
                </a:lnTo>
                <a:lnTo>
                  <a:pt x="5679" y="15056"/>
                </a:lnTo>
                <a:lnTo>
                  <a:pt x="5692" y="15059"/>
                </a:lnTo>
                <a:lnTo>
                  <a:pt x="5703" y="15062"/>
                </a:lnTo>
                <a:lnTo>
                  <a:pt x="5713" y="15066"/>
                </a:lnTo>
                <a:lnTo>
                  <a:pt x="5721" y="15071"/>
                </a:lnTo>
                <a:lnTo>
                  <a:pt x="5730" y="15077"/>
                </a:lnTo>
                <a:lnTo>
                  <a:pt x="5737" y="15085"/>
                </a:lnTo>
                <a:lnTo>
                  <a:pt x="5744" y="15092"/>
                </a:lnTo>
                <a:lnTo>
                  <a:pt x="5751" y="15100"/>
                </a:lnTo>
                <a:lnTo>
                  <a:pt x="5756" y="15109"/>
                </a:lnTo>
                <a:lnTo>
                  <a:pt x="5762" y="15117"/>
                </a:lnTo>
                <a:lnTo>
                  <a:pt x="5773" y="15136"/>
                </a:lnTo>
                <a:lnTo>
                  <a:pt x="5783" y="15154"/>
                </a:lnTo>
                <a:lnTo>
                  <a:pt x="5769" y="15154"/>
                </a:lnTo>
                <a:lnTo>
                  <a:pt x="5755" y="15153"/>
                </a:lnTo>
                <a:lnTo>
                  <a:pt x="5742" y="15151"/>
                </a:lnTo>
                <a:lnTo>
                  <a:pt x="5732" y="15148"/>
                </a:lnTo>
                <a:lnTo>
                  <a:pt x="5722" y="15143"/>
                </a:lnTo>
                <a:lnTo>
                  <a:pt x="5713" y="15138"/>
                </a:lnTo>
                <a:lnTo>
                  <a:pt x="5705" y="15132"/>
                </a:lnTo>
                <a:lnTo>
                  <a:pt x="5697" y="15125"/>
                </a:lnTo>
                <a:lnTo>
                  <a:pt x="5691" y="15117"/>
                </a:lnTo>
                <a:lnTo>
                  <a:pt x="5685" y="15109"/>
                </a:lnTo>
                <a:lnTo>
                  <a:pt x="5678" y="15100"/>
                </a:lnTo>
                <a:lnTo>
                  <a:pt x="5673" y="15092"/>
                </a:lnTo>
                <a:lnTo>
                  <a:pt x="5663" y="15074"/>
                </a:lnTo>
                <a:lnTo>
                  <a:pt x="5652" y="15055"/>
                </a:lnTo>
                <a:lnTo>
                  <a:pt x="5643" y="15056"/>
                </a:lnTo>
                <a:lnTo>
                  <a:pt x="5635" y="15055"/>
                </a:lnTo>
                <a:lnTo>
                  <a:pt x="5630" y="15053"/>
                </a:lnTo>
                <a:lnTo>
                  <a:pt x="5626" y="15049"/>
                </a:lnTo>
                <a:lnTo>
                  <a:pt x="5623" y="15044"/>
                </a:lnTo>
                <a:lnTo>
                  <a:pt x="5621" y="15038"/>
                </a:lnTo>
                <a:lnTo>
                  <a:pt x="5620" y="15030"/>
                </a:lnTo>
                <a:lnTo>
                  <a:pt x="5619" y="15023"/>
                </a:lnTo>
                <a:lnTo>
                  <a:pt x="5611" y="15019"/>
                </a:lnTo>
                <a:lnTo>
                  <a:pt x="5606" y="15016"/>
                </a:lnTo>
                <a:lnTo>
                  <a:pt x="5602" y="15011"/>
                </a:lnTo>
                <a:lnTo>
                  <a:pt x="5600" y="15008"/>
                </a:lnTo>
                <a:lnTo>
                  <a:pt x="5599" y="15006"/>
                </a:lnTo>
                <a:lnTo>
                  <a:pt x="5599" y="15003"/>
                </a:lnTo>
                <a:lnTo>
                  <a:pt x="5601" y="15002"/>
                </a:lnTo>
                <a:lnTo>
                  <a:pt x="5603" y="15000"/>
                </a:lnTo>
                <a:lnTo>
                  <a:pt x="5605" y="15000"/>
                </a:lnTo>
                <a:lnTo>
                  <a:pt x="5608" y="15000"/>
                </a:lnTo>
                <a:lnTo>
                  <a:pt x="5611" y="15001"/>
                </a:lnTo>
                <a:lnTo>
                  <a:pt x="5613" y="15003"/>
                </a:lnTo>
                <a:lnTo>
                  <a:pt x="5616" y="15006"/>
                </a:lnTo>
                <a:lnTo>
                  <a:pt x="5618" y="15010"/>
                </a:lnTo>
                <a:lnTo>
                  <a:pt x="5619" y="15016"/>
                </a:lnTo>
                <a:lnTo>
                  <a:pt x="5619" y="15023"/>
                </a:lnTo>
                <a:close/>
                <a:moveTo>
                  <a:pt x="12836" y="14990"/>
                </a:moveTo>
                <a:lnTo>
                  <a:pt x="12836" y="14990"/>
                </a:lnTo>
                <a:lnTo>
                  <a:pt x="12857" y="14994"/>
                </a:lnTo>
                <a:lnTo>
                  <a:pt x="12878" y="14997"/>
                </a:lnTo>
                <a:lnTo>
                  <a:pt x="12883" y="14999"/>
                </a:lnTo>
                <a:lnTo>
                  <a:pt x="12888" y="15000"/>
                </a:lnTo>
                <a:lnTo>
                  <a:pt x="12892" y="15003"/>
                </a:lnTo>
                <a:lnTo>
                  <a:pt x="12895" y="15005"/>
                </a:lnTo>
                <a:lnTo>
                  <a:pt x="12898" y="15008"/>
                </a:lnTo>
                <a:lnTo>
                  <a:pt x="12900" y="15012"/>
                </a:lnTo>
                <a:lnTo>
                  <a:pt x="12901" y="15018"/>
                </a:lnTo>
                <a:lnTo>
                  <a:pt x="12902" y="15023"/>
                </a:lnTo>
                <a:lnTo>
                  <a:pt x="12881" y="15019"/>
                </a:lnTo>
                <a:lnTo>
                  <a:pt x="12860" y="15016"/>
                </a:lnTo>
                <a:lnTo>
                  <a:pt x="12855" y="15015"/>
                </a:lnTo>
                <a:lnTo>
                  <a:pt x="12851" y="15012"/>
                </a:lnTo>
                <a:lnTo>
                  <a:pt x="12847" y="15010"/>
                </a:lnTo>
                <a:lnTo>
                  <a:pt x="12843" y="15007"/>
                </a:lnTo>
                <a:lnTo>
                  <a:pt x="12840" y="15004"/>
                </a:lnTo>
                <a:lnTo>
                  <a:pt x="12838" y="15000"/>
                </a:lnTo>
                <a:lnTo>
                  <a:pt x="12837" y="14996"/>
                </a:lnTo>
                <a:lnTo>
                  <a:pt x="12836" y="14990"/>
                </a:lnTo>
                <a:close/>
                <a:moveTo>
                  <a:pt x="1355" y="14990"/>
                </a:moveTo>
                <a:lnTo>
                  <a:pt x="1355" y="14990"/>
                </a:lnTo>
                <a:lnTo>
                  <a:pt x="1347" y="14997"/>
                </a:lnTo>
                <a:lnTo>
                  <a:pt x="1351" y="14993"/>
                </a:lnTo>
                <a:lnTo>
                  <a:pt x="1357" y="14987"/>
                </a:lnTo>
                <a:lnTo>
                  <a:pt x="1355" y="14990"/>
                </a:lnTo>
                <a:close/>
                <a:moveTo>
                  <a:pt x="1715" y="14990"/>
                </a:moveTo>
                <a:lnTo>
                  <a:pt x="1715" y="14990"/>
                </a:lnTo>
                <a:lnTo>
                  <a:pt x="1708" y="14997"/>
                </a:lnTo>
                <a:lnTo>
                  <a:pt x="1712" y="14993"/>
                </a:lnTo>
                <a:lnTo>
                  <a:pt x="1718" y="14987"/>
                </a:lnTo>
                <a:lnTo>
                  <a:pt x="1715" y="14990"/>
                </a:lnTo>
                <a:close/>
                <a:moveTo>
                  <a:pt x="2010" y="14990"/>
                </a:moveTo>
                <a:lnTo>
                  <a:pt x="2010" y="14990"/>
                </a:lnTo>
                <a:lnTo>
                  <a:pt x="2003" y="14997"/>
                </a:lnTo>
                <a:lnTo>
                  <a:pt x="2007" y="14993"/>
                </a:lnTo>
                <a:lnTo>
                  <a:pt x="2013" y="14987"/>
                </a:lnTo>
                <a:lnTo>
                  <a:pt x="2010" y="14990"/>
                </a:lnTo>
                <a:close/>
                <a:moveTo>
                  <a:pt x="2208" y="15023"/>
                </a:moveTo>
                <a:lnTo>
                  <a:pt x="2208" y="15023"/>
                </a:lnTo>
                <a:lnTo>
                  <a:pt x="2191" y="15023"/>
                </a:lnTo>
                <a:lnTo>
                  <a:pt x="2174" y="15023"/>
                </a:lnTo>
                <a:lnTo>
                  <a:pt x="2158" y="15023"/>
                </a:lnTo>
                <a:lnTo>
                  <a:pt x="2141" y="15023"/>
                </a:lnTo>
                <a:lnTo>
                  <a:pt x="2141" y="15006"/>
                </a:lnTo>
                <a:lnTo>
                  <a:pt x="2141" y="14990"/>
                </a:lnTo>
                <a:lnTo>
                  <a:pt x="2141" y="14974"/>
                </a:lnTo>
                <a:lnTo>
                  <a:pt x="2141" y="14957"/>
                </a:lnTo>
                <a:lnTo>
                  <a:pt x="2158" y="14957"/>
                </a:lnTo>
                <a:lnTo>
                  <a:pt x="2174" y="14957"/>
                </a:lnTo>
                <a:lnTo>
                  <a:pt x="2191" y="14957"/>
                </a:lnTo>
                <a:lnTo>
                  <a:pt x="2208" y="14957"/>
                </a:lnTo>
                <a:lnTo>
                  <a:pt x="2208" y="14974"/>
                </a:lnTo>
                <a:lnTo>
                  <a:pt x="2208" y="14990"/>
                </a:lnTo>
                <a:lnTo>
                  <a:pt x="2208" y="15006"/>
                </a:lnTo>
                <a:lnTo>
                  <a:pt x="2208" y="15023"/>
                </a:lnTo>
                <a:close/>
                <a:moveTo>
                  <a:pt x="3061" y="14990"/>
                </a:moveTo>
                <a:lnTo>
                  <a:pt x="3061" y="14990"/>
                </a:lnTo>
                <a:lnTo>
                  <a:pt x="3053" y="14997"/>
                </a:lnTo>
                <a:lnTo>
                  <a:pt x="3057" y="14993"/>
                </a:lnTo>
                <a:lnTo>
                  <a:pt x="3063" y="14987"/>
                </a:lnTo>
                <a:lnTo>
                  <a:pt x="3061" y="14990"/>
                </a:lnTo>
                <a:close/>
                <a:moveTo>
                  <a:pt x="10474" y="15055"/>
                </a:moveTo>
                <a:lnTo>
                  <a:pt x="10474" y="15055"/>
                </a:lnTo>
                <a:lnTo>
                  <a:pt x="10460" y="15055"/>
                </a:lnTo>
                <a:lnTo>
                  <a:pt x="10446" y="15055"/>
                </a:lnTo>
                <a:lnTo>
                  <a:pt x="10434" y="15052"/>
                </a:lnTo>
                <a:lnTo>
                  <a:pt x="10423" y="15049"/>
                </a:lnTo>
                <a:lnTo>
                  <a:pt x="10414" y="15045"/>
                </a:lnTo>
                <a:lnTo>
                  <a:pt x="10404" y="15040"/>
                </a:lnTo>
                <a:lnTo>
                  <a:pt x="10396" y="15033"/>
                </a:lnTo>
                <a:lnTo>
                  <a:pt x="10388" y="15026"/>
                </a:lnTo>
                <a:lnTo>
                  <a:pt x="10382" y="15019"/>
                </a:lnTo>
                <a:lnTo>
                  <a:pt x="10376" y="15011"/>
                </a:lnTo>
                <a:lnTo>
                  <a:pt x="10369" y="15002"/>
                </a:lnTo>
                <a:lnTo>
                  <a:pt x="10364" y="14994"/>
                </a:lnTo>
                <a:lnTo>
                  <a:pt x="10354" y="14976"/>
                </a:lnTo>
                <a:lnTo>
                  <a:pt x="10343" y="14957"/>
                </a:lnTo>
                <a:lnTo>
                  <a:pt x="10358" y="14957"/>
                </a:lnTo>
                <a:lnTo>
                  <a:pt x="10372" y="14958"/>
                </a:lnTo>
                <a:lnTo>
                  <a:pt x="10383" y="14960"/>
                </a:lnTo>
                <a:lnTo>
                  <a:pt x="10395" y="14963"/>
                </a:lnTo>
                <a:lnTo>
                  <a:pt x="10404" y="14968"/>
                </a:lnTo>
                <a:lnTo>
                  <a:pt x="10414" y="14974"/>
                </a:lnTo>
                <a:lnTo>
                  <a:pt x="10421" y="14979"/>
                </a:lnTo>
                <a:lnTo>
                  <a:pt x="10429" y="14986"/>
                </a:lnTo>
                <a:lnTo>
                  <a:pt x="10436" y="14994"/>
                </a:lnTo>
                <a:lnTo>
                  <a:pt x="10442" y="15002"/>
                </a:lnTo>
                <a:lnTo>
                  <a:pt x="10448" y="15010"/>
                </a:lnTo>
                <a:lnTo>
                  <a:pt x="10453" y="15019"/>
                </a:lnTo>
                <a:lnTo>
                  <a:pt x="10464" y="15038"/>
                </a:lnTo>
                <a:lnTo>
                  <a:pt x="10474" y="15055"/>
                </a:lnTo>
                <a:close/>
                <a:moveTo>
                  <a:pt x="11031" y="14990"/>
                </a:moveTo>
                <a:lnTo>
                  <a:pt x="11031" y="14990"/>
                </a:lnTo>
                <a:lnTo>
                  <a:pt x="11025" y="14997"/>
                </a:lnTo>
                <a:lnTo>
                  <a:pt x="11029" y="14993"/>
                </a:lnTo>
                <a:lnTo>
                  <a:pt x="11035" y="14987"/>
                </a:lnTo>
                <a:lnTo>
                  <a:pt x="11031" y="14990"/>
                </a:lnTo>
                <a:close/>
                <a:moveTo>
                  <a:pt x="5652" y="14957"/>
                </a:moveTo>
                <a:lnTo>
                  <a:pt x="5652" y="14957"/>
                </a:lnTo>
                <a:lnTo>
                  <a:pt x="5645" y="14964"/>
                </a:lnTo>
                <a:lnTo>
                  <a:pt x="5649" y="14960"/>
                </a:lnTo>
                <a:lnTo>
                  <a:pt x="5654" y="14955"/>
                </a:lnTo>
                <a:lnTo>
                  <a:pt x="5652" y="14957"/>
                </a:lnTo>
                <a:close/>
                <a:moveTo>
                  <a:pt x="895" y="14957"/>
                </a:moveTo>
                <a:lnTo>
                  <a:pt x="895" y="14957"/>
                </a:lnTo>
                <a:lnTo>
                  <a:pt x="907" y="14961"/>
                </a:lnTo>
                <a:lnTo>
                  <a:pt x="917" y="14965"/>
                </a:lnTo>
                <a:lnTo>
                  <a:pt x="926" y="14969"/>
                </a:lnTo>
                <a:lnTo>
                  <a:pt x="934" y="14974"/>
                </a:lnTo>
                <a:lnTo>
                  <a:pt x="940" y="14979"/>
                </a:lnTo>
                <a:lnTo>
                  <a:pt x="945" y="14984"/>
                </a:lnTo>
                <a:lnTo>
                  <a:pt x="948" y="14989"/>
                </a:lnTo>
                <a:lnTo>
                  <a:pt x="951" y="14996"/>
                </a:lnTo>
                <a:lnTo>
                  <a:pt x="952" y="15002"/>
                </a:lnTo>
                <a:lnTo>
                  <a:pt x="952" y="15008"/>
                </a:lnTo>
                <a:lnTo>
                  <a:pt x="951" y="15016"/>
                </a:lnTo>
                <a:lnTo>
                  <a:pt x="947" y="15023"/>
                </a:lnTo>
                <a:lnTo>
                  <a:pt x="944" y="15030"/>
                </a:lnTo>
                <a:lnTo>
                  <a:pt x="940" y="15039"/>
                </a:lnTo>
                <a:lnTo>
                  <a:pt x="934" y="15047"/>
                </a:lnTo>
                <a:lnTo>
                  <a:pt x="928" y="15055"/>
                </a:lnTo>
                <a:lnTo>
                  <a:pt x="936" y="15056"/>
                </a:lnTo>
                <a:lnTo>
                  <a:pt x="943" y="15059"/>
                </a:lnTo>
                <a:lnTo>
                  <a:pt x="950" y="15061"/>
                </a:lnTo>
                <a:lnTo>
                  <a:pt x="955" y="15063"/>
                </a:lnTo>
                <a:lnTo>
                  <a:pt x="959" y="15066"/>
                </a:lnTo>
                <a:lnTo>
                  <a:pt x="962" y="15070"/>
                </a:lnTo>
                <a:lnTo>
                  <a:pt x="963" y="15073"/>
                </a:lnTo>
                <a:lnTo>
                  <a:pt x="965" y="15077"/>
                </a:lnTo>
                <a:lnTo>
                  <a:pt x="965" y="15082"/>
                </a:lnTo>
                <a:lnTo>
                  <a:pt x="965" y="15086"/>
                </a:lnTo>
                <a:lnTo>
                  <a:pt x="964" y="15090"/>
                </a:lnTo>
                <a:lnTo>
                  <a:pt x="963" y="15094"/>
                </a:lnTo>
                <a:lnTo>
                  <a:pt x="959" y="15103"/>
                </a:lnTo>
                <a:lnTo>
                  <a:pt x="953" y="15109"/>
                </a:lnTo>
                <a:lnTo>
                  <a:pt x="946" y="15114"/>
                </a:lnTo>
                <a:lnTo>
                  <a:pt x="940" y="15117"/>
                </a:lnTo>
                <a:lnTo>
                  <a:pt x="937" y="15117"/>
                </a:lnTo>
                <a:lnTo>
                  <a:pt x="934" y="15117"/>
                </a:lnTo>
                <a:lnTo>
                  <a:pt x="931" y="15116"/>
                </a:lnTo>
                <a:lnTo>
                  <a:pt x="929" y="15114"/>
                </a:lnTo>
                <a:lnTo>
                  <a:pt x="926" y="15111"/>
                </a:lnTo>
                <a:lnTo>
                  <a:pt x="924" y="15107"/>
                </a:lnTo>
                <a:lnTo>
                  <a:pt x="923" y="15102"/>
                </a:lnTo>
                <a:lnTo>
                  <a:pt x="923" y="15095"/>
                </a:lnTo>
                <a:lnTo>
                  <a:pt x="923" y="15087"/>
                </a:lnTo>
                <a:lnTo>
                  <a:pt x="923" y="15078"/>
                </a:lnTo>
                <a:lnTo>
                  <a:pt x="925" y="15068"/>
                </a:lnTo>
                <a:lnTo>
                  <a:pt x="928" y="15055"/>
                </a:lnTo>
                <a:lnTo>
                  <a:pt x="921" y="15054"/>
                </a:lnTo>
                <a:lnTo>
                  <a:pt x="916" y="15051"/>
                </a:lnTo>
                <a:lnTo>
                  <a:pt x="911" y="15048"/>
                </a:lnTo>
                <a:lnTo>
                  <a:pt x="908" y="15044"/>
                </a:lnTo>
                <a:lnTo>
                  <a:pt x="904" y="15039"/>
                </a:lnTo>
                <a:lnTo>
                  <a:pt x="902" y="15032"/>
                </a:lnTo>
                <a:lnTo>
                  <a:pt x="900" y="15026"/>
                </a:lnTo>
                <a:lnTo>
                  <a:pt x="899" y="15019"/>
                </a:lnTo>
                <a:lnTo>
                  <a:pt x="897" y="14988"/>
                </a:lnTo>
                <a:lnTo>
                  <a:pt x="895" y="14957"/>
                </a:lnTo>
                <a:lnTo>
                  <a:pt x="887" y="14956"/>
                </a:lnTo>
                <a:lnTo>
                  <a:pt x="879" y="14955"/>
                </a:lnTo>
                <a:lnTo>
                  <a:pt x="873" y="14953"/>
                </a:lnTo>
                <a:lnTo>
                  <a:pt x="868" y="14950"/>
                </a:lnTo>
                <a:lnTo>
                  <a:pt x="865" y="14946"/>
                </a:lnTo>
                <a:lnTo>
                  <a:pt x="861" y="14943"/>
                </a:lnTo>
                <a:lnTo>
                  <a:pt x="859" y="14939"/>
                </a:lnTo>
                <a:lnTo>
                  <a:pt x="858" y="14935"/>
                </a:lnTo>
                <a:lnTo>
                  <a:pt x="857" y="14931"/>
                </a:lnTo>
                <a:lnTo>
                  <a:pt x="858" y="14926"/>
                </a:lnTo>
                <a:lnTo>
                  <a:pt x="858" y="14922"/>
                </a:lnTo>
                <a:lnTo>
                  <a:pt x="860" y="14918"/>
                </a:lnTo>
                <a:lnTo>
                  <a:pt x="865" y="14911"/>
                </a:lnTo>
                <a:lnTo>
                  <a:pt x="870" y="14903"/>
                </a:lnTo>
                <a:lnTo>
                  <a:pt x="876" y="14898"/>
                </a:lnTo>
                <a:lnTo>
                  <a:pt x="882" y="14896"/>
                </a:lnTo>
                <a:lnTo>
                  <a:pt x="887" y="14895"/>
                </a:lnTo>
                <a:lnTo>
                  <a:pt x="889" y="14896"/>
                </a:lnTo>
                <a:lnTo>
                  <a:pt x="892" y="14897"/>
                </a:lnTo>
                <a:lnTo>
                  <a:pt x="894" y="14899"/>
                </a:lnTo>
                <a:lnTo>
                  <a:pt x="896" y="14902"/>
                </a:lnTo>
                <a:lnTo>
                  <a:pt x="898" y="14907"/>
                </a:lnTo>
                <a:lnTo>
                  <a:pt x="899" y="14912"/>
                </a:lnTo>
                <a:lnTo>
                  <a:pt x="900" y="14918"/>
                </a:lnTo>
                <a:lnTo>
                  <a:pt x="900" y="14925"/>
                </a:lnTo>
                <a:lnTo>
                  <a:pt x="899" y="14935"/>
                </a:lnTo>
                <a:lnTo>
                  <a:pt x="897" y="14945"/>
                </a:lnTo>
                <a:lnTo>
                  <a:pt x="895" y="14957"/>
                </a:lnTo>
                <a:close/>
                <a:moveTo>
                  <a:pt x="1584" y="14924"/>
                </a:moveTo>
                <a:lnTo>
                  <a:pt x="1584" y="14924"/>
                </a:lnTo>
                <a:lnTo>
                  <a:pt x="1577" y="14932"/>
                </a:lnTo>
                <a:lnTo>
                  <a:pt x="1581" y="14927"/>
                </a:lnTo>
                <a:lnTo>
                  <a:pt x="1586" y="14921"/>
                </a:lnTo>
                <a:lnTo>
                  <a:pt x="1584" y="14924"/>
                </a:lnTo>
                <a:close/>
                <a:moveTo>
                  <a:pt x="1945" y="14924"/>
                </a:moveTo>
                <a:lnTo>
                  <a:pt x="1945" y="14924"/>
                </a:lnTo>
                <a:lnTo>
                  <a:pt x="1947" y="14937"/>
                </a:lnTo>
                <a:lnTo>
                  <a:pt x="1948" y="14947"/>
                </a:lnTo>
                <a:lnTo>
                  <a:pt x="1949" y="14956"/>
                </a:lnTo>
                <a:lnTo>
                  <a:pt x="1949" y="14964"/>
                </a:lnTo>
                <a:lnTo>
                  <a:pt x="1949" y="14970"/>
                </a:lnTo>
                <a:lnTo>
                  <a:pt x="1948" y="14976"/>
                </a:lnTo>
                <a:lnTo>
                  <a:pt x="1946" y="14980"/>
                </a:lnTo>
                <a:lnTo>
                  <a:pt x="1944" y="14983"/>
                </a:lnTo>
                <a:lnTo>
                  <a:pt x="1942" y="14985"/>
                </a:lnTo>
                <a:lnTo>
                  <a:pt x="1939" y="14986"/>
                </a:lnTo>
                <a:lnTo>
                  <a:pt x="1936" y="14986"/>
                </a:lnTo>
                <a:lnTo>
                  <a:pt x="1933" y="14986"/>
                </a:lnTo>
                <a:lnTo>
                  <a:pt x="1926" y="14983"/>
                </a:lnTo>
                <a:lnTo>
                  <a:pt x="1920" y="14978"/>
                </a:lnTo>
                <a:lnTo>
                  <a:pt x="1914" y="14972"/>
                </a:lnTo>
                <a:lnTo>
                  <a:pt x="1910" y="14963"/>
                </a:lnTo>
                <a:lnTo>
                  <a:pt x="1909" y="14959"/>
                </a:lnTo>
                <a:lnTo>
                  <a:pt x="1907" y="14955"/>
                </a:lnTo>
                <a:lnTo>
                  <a:pt x="1907" y="14951"/>
                </a:lnTo>
                <a:lnTo>
                  <a:pt x="1907" y="14946"/>
                </a:lnTo>
                <a:lnTo>
                  <a:pt x="1909" y="14942"/>
                </a:lnTo>
                <a:lnTo>
                  <a:pt x="1911" y="14939"/>
                </a:lnTo>
                <a:lnTo>
                  <a:pt x="1914" y="14935"/>
                </a:lnTo>
                <a:lnTo>
                  <a:pt x="1918" y="14932"/>
                </a:lnTo>
                <a:lnTo>
                  <a:pt x="1923" y="14930"/>
                </a:lnTo>
                <a:lnTo>
                  <a:pt x="1928" y="14927"/>
                </a:lnTo>
                <a:lnTo>
                  <a:pt x="1936" y="14925"/>
                </a:lnTo>
                <a:lnTo>
                  <a:pt x="1945" y="14924"/>
                </a:lnTo>
                <a:lnTo>
                  <a:pt x="1948" y="14917"/>
                </a:lnTo>
                <a:lnTo>
                  <a:pt x="1953" y="14911"/>
                </a:lnTo>
                <a:lnTo>
                  <a:pt x="1956" y="14907"/>
                </a:lnTo>
                <a:lnTo>
                  <a:pt x="1959" y="14904"/>
                </a:lnTo>
                <a:lnTo>
                  <a:pt x="1962" y="14904"/>
                </a:lnTo>
                <a:lnTo>
                  <a:pt x="1964" y="14904"/>
                </a:lnTo>
                <a:lnTo>
                  <a:pt x="1966" y="14905"/>
                </a:lnTo>
                <a:lnTo>
                  <a:pt x="1967" y="14908"/>
                </a:lnTo>
                <a:lnTo>
                  <a:pt x="1967" y="14911"/>
                </a:lnTo>
                <a:lnTo>
                  <a:pt x="1967" y="14914"/>
                </a:lnTo>
                <a:lnTo>
                  <a:pt x="1966" y="14916"/>
                </a:lnTo>
                <a:lnTo>
                  <a:pt x="1964" y="14919"/>
                </a:lnTo>
                <a:lnTo>
                  <a:pt x="1961" y="14921"/>
                </a:lnTo>
                <a:lnTo>
                  <a:pt x="1957" y="14923"/>
                </a:lnTo>
                <a:lnTo>
                  <a:pt x="1952" y="14924"/>
                </a:lnTo>
                <a:lnTo>
                  <a:pt x="1945" y="14924"/>
                </a:lnTo>
                <a:close/>
                <a:moveTo>
                  <a:pt x="3815" y="14924"/>
                </a:moveTo>
                <a:lnTo>
                  <a:pt x="3815" y="14924"/>
                </a:lnTo>
                <a:lnTo>
                  <a:pt x="3827" y="14922"/>
                </a:lnTo>
                <a:lnTo>
                  <a:pt x="3837" y="14922"/>
                </a:lnTo>
                <a:lnTo>
                  <a:pt x="3846" y="14923"/>
                </a:lnTo>
                <a:lnTo>
                  <a:pt x="3854" y="14926"/>
                </a:lnTo>
                <a:lnTo>
                  <a:pt x="3860" y="14930"/>
                </a:lnTo>
                <a:lnTo>
                  <a:pt x="3865" y="14935"/>
                </a:lnTo>
                <a:lnTo>
                  <a:pt x="3870" y="14941"/>
                </a:lnTo>
                <a:lnTo>
                  <a:pt x="3873" y="14948"/>
                </a:lnTo>
                <a:lnTo>
                  <a:pt x="3875" y="14957"/>
                </a:lnTo>
                <a:lnTo>
                  <a:pt x="3877" y="14965"/>
                </a:lnTo>
                <a:lnTo>
                  <a:pt x="3878" y="14974"/>
                </a:lnTo>
                <a:lnTo>
                  <a:pt x="3879" y="14983"/>
                </a:lnTo>
                <a:lnTo>
                  <a:pt x="3879" y="15003"/>
                </a:lnTo>
                <a:lnTo>
                  <a:pt x="3880" y="15023"/>
                </a:lnTo>
                <a:lnTo>
                  <a:pt x="3889" y="15022"/>
                </a:lnTo>
                <a:lnTo>
                  <a:pt x="3897" y="15023"/>
                </a:lnTo>
                <a:lnTo>
                  <a:pt x="3902" y="15025"/>
                </a:lnTo>
                <a:lnTo>
                  <a:pt x="3906" y="15029"/>
                </a:lnTo>
                <a:lnTo>
                  <a:pt x="3909" y="15034"/>
                </a:lnTo>
                <a:lnTo>
                  <a:pt x="3911" y="15041"/>
                </a:lnTo>
                <a:lnTo>
                  <a:pt x="3913" y="15048"/>
                </a:lnTo>
                <a:lnTo>
                  <a:pt x="3914" y="15055"/>
                </a:lnTo>
                <a:lnTo>
                  <a:pt x="3922" y="15056"/>
                </a:lnTo>
                <a:lnTo>
                  <a:pt x="3929" y="15059"/>
                </a:lnTo>
                <a:lnTo>
                  <a:pt x="3935" y="15061"/>
                </a:lnTo>
                <a:lnTo>
                  <a:pt x="3940" y="15063"/>
                </a:lnTo>
                <a:lnTo>
                  <a:pt x="3944" y="15066"/>
                </a:lnTo>
                <a:lnTo>
                  <a:pt x="3947" y="15070"/>
                </a:lnTo>
                <a:lnTo>
                  <a:pt x="3949" y="15073"/>
                </a:lnTo>
                <a:lnTo>
                  <a:pt x="3950" y="15077"/>
                </a:lnTo>
                <a:lnTo>
                  <a:pt x="3950" y="15082"/>
                </a:lnTo>
                <a:lnTo>
                  <a:pt x="3950" y="15086"/>
                </a:lnTo>
                <a:lnTo>
                  <a:pt x="3949" y="15090"/>
                </a:lnTo>
                <a:lnTo>
                  <a:pt x="3948" y="15094"/>
                </a:lnTo>
                <a:lnTo>
                  <a:pt x="3944" y="15103"/>
                </a:lnTo>
                <a:lnTo>
                  <a:pt x="3938" y="15109"/>
                </a:lnTo>
                <a:lnTo>
                  <a:pt x="3931" y="15114"/>
                </a:lnTo>
                <a:lnTo>
                  <a:pt x="3925" y="15117"/>
                </a:lnTo>
                <a:lnTo>
                  <a:pt x="3922" y="15117"/>
                </a:lnTo>
                <a:lnTo>
                  <a:pt x="3919" y="15117"/>
                </a:lnTo>
                <a:lnTo>
                  <a:pt x="3916" y="15116"/>
                </a:lnTo>
                <a:lnTo>
                  <a:pt x="3914" y="15114"/>
                </a:lnTo>
                <a:lnTo>
                  <a:pt x="3911" y="15111"/>
                </a:lnTo>
                <a:lnTo>
                  <a:pt x="3909" y="15107"/>
                </a:lnTo>
                <a:lnTo>
                  <a:pt x="3908" y="15102"/>
                </a:lnTo>
                <a:lnTo>
                  <a:pt x="3908" y="15095"/>
                </a:lnTo>
                <a:lnTo>
                  <a:pt x="3908" y="15087"/>
                </a:lnTo>
                <a:lnTo>
                  <a:pt x="3909" y="15078"/>
                </a:lnTo>
                <a:lnTo>
                  <a:pt x="3910" y="15068"/>
                </a:lnTo>
                <a:lnTo>
                  <a:pt x="3914" y="15055"/>
                </a:lnTo>
                <a:lnTo>
                  <a:pt x="3904" y="15056"/>
                </a:lnTo>
                <a:lnTo>
                  <a:pt x="3897" y="15055"/>
                </a:lnTo>
                <a:lnTo>
                  <a:pt x="3891" y="15053"/>
                </a:lnTo>
                <a:lnTo>
                  <a:pt x="3887" y="15049"/>
                </a:lnTo>
                <a:lnTo>
                  <a:pt x="3884" y="15044"/>
                </a:lnTo>
                <a:lnTo>
                  <a:pt x="3882" y="15038"/>
                </a:lnTo>
                <a:lnTo>
                  <a:pt x="3881" y="15030"/>
                </a:lnTo>
                <a:lnTo>
                  <a:pt x="3880" y="15023"/>
                </a:lnTo>
                <a:lnTo>
                  <a:pt x="3870" y="15013"/>
                </a:lnTo>
                <a:lnTo>
                  <a:pt x="3859" y="15003"/>
                </a:lnTo>
                <a:lnTo>
                  <a:pt x="3851" y="14991"/>
                </a:lnTo>
                <a:lnTo>
                  <a:pt x="3842" y="14979"/>
                </a:lnTo>
                <a:lnTo>
                  <a:pt x="3835" y="14966"/>
                </a:lnTo>
                <a:lnTo>
                  <a:pt x="3828" y="14953"/>
                </a:lnTo>
                <a:lnTo>
                  <a:pt x="3821" y="14939"/>
                </a:lnTo>
                <a:lnTo>
                  <a:pt x="3815" y="14924"/>
                </a:lnTo>
                <a:lnTo>
                  <a:pt x="3807" y="14920"/>
                </a:lnTo>
                <a:lnTo>
                  <a:pt x="3801" y="14917"/>
                </a:lnTo>
                <a:lnTo>
                  <a:pt x="3797" y="14914"/>
                </a:lnTo>
                <a:lnTo>
                  <a:pt x="3795" y="14911"/>
                </a:lnTo>
                <a:lnTo>
                  <a:pt x="3794" y="14908"/>
                </a:lnTo>
                <a:lnTo>
                  <a:pt x="3795" y="14905"/>
                </a:lnTo>
                <a:lnTo>
                  <a:pt x="3796" y="14903"/>
                </a:lnTo>
                <a:lnTo>
                  <a:pt x="3798" y="14902"/>
                </a:lnTo>
                <a:lnTo>
                  <a:pt x="3800" y="14901"/>
                </a:lnTo>
                <a:lnTo>
                  <a:pt x="3803" y="14901"/>
                </a:lnTo>
                <a:lnTo>
                  <a:pt x="3807" y="14902"/>
                </a:lnTo>
                <a:lnTo>
                  <a:pt x="3810" y="14904"/>
                </a:lnTo>
                <a:lnTo>
                  <a:pt x="3812" y="14908"/>
                </a:lnTo>
                <a:lnTo>
                  <a:pt x="3814" y="14912"/>
                </a:lnTo>
                <a:lnTo>
                  <a:pt x="3815" y="14918"/>
                </a:lnTo>
                <a:lnTo>
                  <a:pt x="3815" y="14924"/>
                </a:lnTo>
                <a:close/>
                <a:moveTo>
                  <a:pt x="469" y="14892"/>
                </a:moveTo>
                <a:lnTo>
                  <a:pt x="469" y="14892"/>
                </a:lnTo>
                <a:lnTo>
                  <a:pt x="462" y="14912"/>
                </a:lnTo>
                <a:lnTo>
                  <a:pt x="456" y="14923"/>
                </a:lnTo>
                <a:lnTo>
                  <a:pt x="453" y="14926"/>
                </a:lnTo>
                <a:lnTo>
                  <a:pt x="451" y="14929"/>
                </a:lnTo>
                <a:lnTo>
                  <a:pt x="449" y="14929"/>
                </a:lnTo>
                <a:lnTo>
                  <a:pt x="447" y="14929"/>
                </a:lnTo>
                <a:lnTo>
                  <a:pt x="444" y="14923"/>
                </a:lnTo>
                <a:lnTo>
                  <a:pt x="442" y="14914"/>
                </a:lnTo>
                <a:lnTo>
                  <a:pt x="441" y="14903"/>
                </a:lnTo>
                <a:lnTo>
                  <a:pt x="440" y="14892"/>
                </a:lnTo>
                <a:lnTo>
                  <a:pt x="441" y="14879"/>
                </a:lnTo>
                <a:lnTo>
                  <a:pt x="442" y="14869"/>
                </a:lnTo>
                <a:lnTo>
                  <a:pt x="444" y="14860"/>
                </a:lnTo>
                <a:lnTo>
                  <a:pt x="447" y="14855"/>
                </a:lnTo>
                <a:lnTo>
                  <a:pt x="449" y="14854"/>
                </a:lnTo>
                <a:lnTo>
                  <a:pt x="451" y="14854"/>
                </a:lnTo>
                <a:lnTo>
                  <a:pt x="453" y="14856"/>
                </a:lnTo>
                <a:lnTo>
                  <a:pt x="456" y="14859"/>
                </a:lnTo>
                <a:lnTo>
                  <a:pt x="462" y="14872"/>
                </a:lnTo>
                <a:lnTo>
                  <a:pt x="469" y="14892"/>
                </a:lnTo>
                <a:close/>
                <a:moveTo>
                  <a:pt x="5521" y="14990"/>
                </a:moveTo>
                <a:lnTo>
                  <a:pt x="5521" y="14990"/>
                </a:lnTo>
                <a:lnTo>
                  <a:pt x="5521" y="15006"/>
                </a:lnTo>
                <a:lnTo>
                  <a:pt x="5521" y="15023"/>
                </a:lnTo>
                <a:lnTo>
                  <a:pt x="5521" y="15040"/>
                </a:lnTo>
                <a:lnTo>
                  <a:pt x="5521" y="15055"/>
                </a:lnTo>
                <a:lnTo>
                  <a:pt x="5530" y="15054"/>
                </a:lnTo>
                <a:lnTo>
                  <a:pt x="5539" y="15053"/>
                </a:lnTo>
                <a:lnTo>
                  <a:pt x="5547" y="15053"/>
                </a:lnTo>
                <a:lnTo>
                  <a:pt x="5554" y="15055"/>
                </a:lnTo>
                <a:lnTo>
                  <a:pt x="5560" y="15058"/>
                </a:lnTo>
                <a:lnTo>
                  <a:pt x="5565" y="15061"/>
                </a:lnTo>
                <a:lnTo>
                  <a:pt x="5569" y="15064"/>
                </a:lnTo>
                <a:lnTo>
                  <a:pt x="5573" y="15069"/>
                </a:lnTo>
                <a:lnTo>
                  <a:pt x="5576" y="15074"/>
                </a:lnTo>
                <a:lnTo>
                  <a:pt x="5579" y="15080"/>
                </a:lnTo>
                <a:lnTo>
                  <a:pt x="5581" y="15086"/>
                </a:lnTo>
                <a:lnTo>
                  <a:pt x="5582" y="15092"/>
                </a:lnTo>
                <a:lnTo>
                  <a:pt x="5585" y="15107"/>
                </a:lnTo>
                <a:lnTo>
                  <a:pt x="5586" y="15121"/>
                </a:lnTo>
                <a:lnTo>
                  <a:pt x="5594" y="15125"/>
                </a:lnTo>
                <a:lnTo>
                  <a:pt x="5600" y="15129"/>
                </a:lnTo>
                <a:lnTo>
                  <a:pt x="5604" y="15132"/>
                </a:lnTo>
                <a:lnTo>
                  <a:pt x="5606" y="15135"/>
                </a:lnTo>
                <a:lnTo>
                  <a:pt x="5607" y="15138"/>
                </a:lnTo>
                <a:lnTo>
                  <a:pt x="5606" y="15140"/>
                </a:lnTo>
                <a:lnTo>
                  <a:pt x="5605" y="15142"/>
                </a:lnTo>
                <a:lnTo>
                  <a:pt x="5603" y="15143"/>
                </a:lnTo>
                <a:lnTo>
                  <a:pt x="5601" y="15145"/>
                </a:lnTo>
                <a:lnTo>
                  <a:pt x="5598" y="15143"/>
                </a:lnTo>
                <a:lnTo>
                  <a:pt x="5594" y="15142"/>
                </a:lnTo>
                <a:lnTo>
                  <a:pt x="5591" y="15140"/>
                </a:lnTo>
                <a:lnTo>
                  <a:pt x="5589" y="15137"/>
                </a:lnTo>
                <a:lnTo>
                  <a:pt x="5587" y="15133"/>
                </a:lnTo>
                <a:lnTo>
                  <a:pt x="5586" y="15128"/>
                </a:lnTo>
                <a:lnTo>
                  <a:pt x="5586" y="15121"/>
                </a:lnTo>
                <a:lnTo>
                  <a:pt x="5576" y="15115"/>
                </a:lnTo>
                <a:lnTo>
                  <a:pt x="5565" y="15110"/>
                </a:lnTo>
                <a:lnTo>
                  <a:pt x="5555" y="15104"/>
                </a:lnTo>
                <a:lnTo>
                  <a:pt x="5545" y="15096"/>
                </a:lnTo>
                <a:lnTo>
                  <a:pt x="5537" y="15089"/>
                </a:lnTo>
                <a:lnTo>
                  <a:pt x="5529" y="15080"/>
                </a:lnTo>
                <a:lnTo>
                  <a:pt x="5526" y="15074"/>
                </a:lnTo>
                <a:lnTo>
                  <a:pt x="5524" y="15068"/>
                </a:lnTo>
                <a:lnTo>
                  <a:pt x="5522" y="15062"/>
                </a:lnTo>
                <a:lnTo>
                  <a:pt x="5521" y="15055"/>
                </a:lnTo>
                <a:lnTo>
                  <a:pt x="5513" y="15055"/>
                </a:lnTo>
                <a:lnTo>
                  <a:pt x="5504" y="15055"/>
                </a:lnTo>
                <a:lnTo>
                  <a:pt x="5496" y="15055"/>
                </a:lnTo>
                <a:lnTo>
                  <a:pt x="5487" y="15055"/>
                </a:lnTo>
                <a:lnTo>
                  <a:pt x="5486" y="15044"/>
                </a:lnTo>
                <a:lnTo>
                  <a:pt x="5484" y="15034"/>
                </a:lnTo>
                <a:lnTo>
                  <a:pt x="5480" y="15027"/>
                </a:lnTo>
                <a:lnTo>
                  <a:pt x="5474" y="15020"/>
                </a:lnTo>
                <a:lnTo>
                  <a:pt x="5460" y="15009"/>
                </a:lnTo>
                <a:lnTo>
                  <a:pt x="5445" y="14999"/>
                </a:lnTo>
                <a:lnTo>
                  <a:pt x="5439" y="14994"/>
                </a:lnTo>
                <a:lnTo>
                  <a:pt x="5432" y="14988"/>
                </a:lnTo>
                <a:lnTo>
                  <a:pt x="5427" y="14981"/>
                </a:lnTo>
                <a:lnTo>
                  <a:pt x="5422" y="14974"/>
                </a:lnTo>
                <a:lnTo>
                  <a:pt x="5419" y="14964"/>
                </a:lnTo>
                <a:lnTo>
                  <a:pt x="5418" y="14953"/>
                </a:lnTo>
                <a:lnTo>
                  <a:pt x="5419" y="14940"/>
                </a:lnTo>
                <a:lnTo>
                  <a:pt x="5422" y="14924"/>
                </a:lnTo>
                <a:lnTo>
                  <a:pt x="5435" y="14926"/>
                </a:lnTo>
                <a:lnTo>
                  <a:pt x="5445" y="14926"/>
                </a:lnTo>
                <a:lnTo>
                  <a:pt x="5454" y="14925"/>
                </a:lnTo>
                <a:lnTo>
                  <a:pt x="5461" y="14922"/>
                </a:lnTo>
                <a:lnTo>
                  <a:pt x="5466" y="14918"/>
                </a:lnTo>
                <a:lnTo>
                  <a:pt x="5472" y="14913"/>
                </a:lnTo>
                <a:lnTo>
                  <a:pt x="5476" y="14907"/>
                </a:lnTo>
                <a:lnTo>
                  <a:pt x="5479" y="14899"/>
                </a:lnTo>
                <a:lnTo>
                  <a:pt x="5486" y="14886"/>
                </a:lnTo>
                <a:lnTo>
                  <a:pt x="5494" y="14873"/>
                </a:lnTo>
                <a:lnTo>
                  <a:pt x="5499" y="14868"/>
                </a:lnTo>
                <a:lnTo>
                  <a:pt x="5504" y="14864"/>
                </a:lnTo>
                <a:lnTo>
                  <a:pt x="5512" y="14860"/>
                </a:lnTo>
                <a:lnTo>
                  <a:pt x="5521" y="14859"/>
                </a:lnTo>
                <a:lnTo>
                  <a:pt x="5518" y="14865"/>
                </a:lnTo>
                <a:lnTo>
                  <a:pt x="5517" y="14870"/>
                </a:lnTo>
                <a:lnTo>
                  <a:pt x="5516" y="14876"/>
                </a:lnTo>
                <a:lnTo>
                  <a:pt x="5516" y="14881"/>
                </a:lnTo>
                <a:lnTo>
                  <a:pt x="5518" y="14892"/>
                </a:lnTo>
                <a:lnTo>
                  <a:pt x="5521" y="14902"/>
                </a:lnTo>
                <a:lnTo>
                  <a:pt x="5526" y="14912"/>
                </a:lnTo>
                <a:lnTo>
                  <a:pt x="5533" y="14921"/>
                </a:lnTo>
                <a:lnTo>
                  <a:pt x="5539" y="14931"/>
                </a:lnTo>
                <a:lnTo>
                  <a:pt x="5546" y="14939"/>
                </a:lnTo>
                <a:lnTo>
                  <a:pt x="5551" y="14947"/>
                </a:lnTo>
                <a:lnTo>
                  <a:pt x="5556" y="14955"/>
                </a:lnTo>
                <a:lnTo>
                  <a:pt x="5557" y="14959"/>
                </a:lnTo>
                <a:lnTo>
                  <a:pt x="5558" y="14962"/>
                </a:lnTo>
                <a:lnTo>
                  <a:pt x="5558" y="14965"/>
                </a:lnTo>
                <a:lnTo>
                  <a:pt x="5558" y="14969"/>
                </a:lnTo>
                <a:lnTo>
                  <a:pt x="5557" y="14973"/>
                </a:lnTo>
                <a:lnTo>
                  <a:pt x="5555" y="14975"/>
                </a:lnTo>
                <a:lnTo>
                  <a:pt x="5551" y="14978"/>
                </a:lnTo>
                <a:lnTo>
                  <a:pt x="5547" y="14981"/>
                </a:lnTo>
                <a:lnTo>
                  <a:pt x="5543" y="14983"/>
                </a:lnTo>
                <a:lnTo>
                  <a:pt x="5537" y="14985"/>
                </a:lnTo>
                <a:lnTo>
                  <a:pt x="5529" y="14988"/>
                </a:lnTo>
                <a:lnTo>
                  <a:pt x="5521" y="14990"/>
                </a:lnTo>
                <a:close/>
                <a:moveTo>
                  <a:pt x="1387" y="14924"/>
                </a:moveTo>
                <a:lnTo>
                  <a:pt x="1387" y="14924"/>
                </a:lnTo>
                <a:lnTo>
                  <a:pt x="1386" y="14916"/>
                </a:lnTo>
                <a:lnTo>
                  <a:pt x="1385" y="14907"/>
                </a:lnTo>
                <a:lnTo>
                  <a:pt x="1386" y="14896"/>
                </a:lnTo>
                <a:lnTo>
                  <a:pt x="1387" y="14887"/>
                </a:lnTo>
                <a:lnTo>
                  <a:pt x="1388" y="14877"/>
                </a:lnTo>
                <a:lnTo>
                  <a:pt x="1390" y="14868"/>
                </a:lnTo>
                <a:lnTo>
                  <a:pt x="1392" y="14859"/>
                </a:lnTo>
                <a:lnTo>
                  <a:pt x="1395" y="14852"/>
                </a:lnTo>
                <a:lnTo>
                  <a:pt x="1399" y="14846"/>
                </a:lnTo>
                <a:lnTo>
                  <a:pt x="1402" y="14840"/>
                </a:lnTo>
                <a:lnTo>
                  <a:pt x="1405" y="14837"/>
                </a:lnTo>
                <a:lnTo>
                  <a:pt x="1408" y="14836"/>
                </a:lnTo>
                <a:lnTo>
                  <a:pt x="1411" y="14838"/>
                </a:lnTo>
                <a:lnTo>
                  <a:pt x="1414" y="14842"/>
                </a:lnTo>
                <a:lnTo>
                  <a:pt x="1417" y="14849"/>
                </a:lnTo>
                <a:lnTo>
                  <a:pt x="1420" y="14859"/>
                </a:lnTo>
                <a:lnTo>
                  <a:pt x="1421" y="14868"/>
                </a:lnTo>
                <a:lnTo>
                  <a:pt x="1422" y="14877"/>
                </a:lnTo>
                <a:lnTo>
                  <a:pt x="1422" y="14887"/>
                </a:lnTo>
                <a:lnTo>
                  <a:pt x="1421" y="14897"/>
                </a:lnTo>
                <a:lnTo>
                  <a:pt x="1419" y="14907"/>
                </a:lnTo>
                <a:lnTo>
                  <a:pt x="1416" y="14916"/>
                </a:lnTo>
                <a:lnTo>
                  <a:pt x="1414" y="14924"/>
                </a:lnTo>
                <a:lnTo>
                  <a:pt x="1411" y="14932"/>
                </a:lnTo>
                <a:lnTo>
                  <a:pt x="1408" y="14938"/>
                </a:lnTo>
                <a:lnTo>
                  <a:pt x="1405" y="14943"/>
                </a:lnTo>
                <a:lnTo>
                  <a:pt x="1402" y="14946"/>
                </a:lnTo>
                <a:lnTo>
                  <a:pt x="1399" y="14946"/>
                </a:lnTo>
                <a:lnTo>
                  <a:pt x="1395" y="14945"/>
                </a:lnTo>
                <a:lnTo>
                  <a:pt x="1392" y="14941"/>
                </a:lnTo>
                <a:lnTo>
                  <a:pt x="1389" y="14935"/>
                </a:lnTo>
                <a:lnTo>
                  <a:pt x="1387" y="14924"/>
                </a:lnTo>
                <a:close/>
                <a:moveTo>
                  <a:pt x="1551" y="14859"/>
                </a:moveTo>
                <a:lnTo>
                  <a:pt x="1551" y="14859"/>
                </a:lnTo>
                <a:lnTo>
                  <a:pt x="1544" y="14866"/>
                </a:lnTo>
                <a:lnTo>
                  <a:pt x="1549" y="14861"/>
                </a:lnTo>
                <a:lnTo>
                  <a:pt x="1554" y="14856"/>
                </a:lnTo>
                <a:lnTo>
                  <a:pt x="1551" y="14859"/>
                </a:lnTo>
                <a:close/>
                <a:moveTo>
                  <a:pt x="3880" y="14826"/>
                </a:moveTo>
                <a:lnTo>
                  <a:pt x="3880" y="14826"/>
                </a:lnTo>
                <a:lnTo>
                  <a:pt x="3873" y="14833"/>
                </a:lnTo>
                <a:lnTo>
                  <a:pt x="3878" y="14829"/>
                </a:lnTo>
                <a:lnTo>
                  <a:pt x="3883" y="14824"/>
                </a:lnTo>
                <a:lnTo>
                  <a:pt x="3880" y="14826"/>
                </a:lnTo>
                <a:close/>
                <a:moveTo>
                  <a:pt x="5652" y="14826"/>
                </a:moveTo>
                <a:lnTo>
                  <a:pt x="5652" y="14826"/>
                </a:lnTo>
                <a:lnTo>
                  <a:pt x="5645" y="14833"/>
                </a:lnTo>
                <a:lnTo>
                  <a:pt x="5649" y="14829"/>
                </a:lnTo>
                <a:lnTo>
                  <a:pt x="5654" y="14824"/>
                </a:lnTo>
                <a:lnTo>
                  <a:pt x="5652" y="14826"/>
                </a:lnTo>
                <a:close/>
                <a:moveTo>
                  <a:pt x="12771" y="14826"/>
                </a:moveTo>
                <a:lnTo>
                  <a:pt x="12771" y="14826"/>
                </a:lnTo>
                <a:lnTo>
                  <a:pt x="12778" y="14830"/>
                </a:lnTo>
                <a:lnTo>
                  <a:pt x="12784" y="14833"/>
                </a:lnTo>
                <a:lnTo>
                  <a:pt x="12788" y="14837"/>
                </a:lnTo>
                <a:lnTo>
                  <a:pt x="12790" y="14840"/>
                </a:lnTo>
                <a:lnTo>
                  <a:pt x="12791" y="14843"/>
                </a:lnTo>
                <a:lnTo>
                  <a:pt x="12791" y="14846"/>
                </a:lnTo>
                <a:lnTo>
                  <a:pt x="12789" y="14847"/>
                </a:lnTo>
                <a:lnTo>
                  <a:pt x="12787" y="14849"/>
                </a:lnTo>
                <a:lnTo>
                  <a:pt x="12785" y="14849"/>
                </a:lnTo>
                <a:lnTo>
                  <a:pt x="12782" y="14849"/>
                </a:lnTo>
                <a:lnTo>
                  <a:pt x="12778" y="14848"/>
                </a:lnTo>
                <a:lnTo>
                  <a:pt x="12776" y="14846"/>
                </a:lnTo>
                <a:lnTo>
                  <a:pt x="12773" y="14843"/>
                </a:lnTo>
                <a:lnTo>
                  <a:pt x="12772" y="14838"/>
                </a:lnTo>
                <a:lnTo>
                  <a:pt x="12771" y="14833"/>
                </a:lnTo>
                <a:lnTo>
                  <a:pt x="12771" y="14826"/>
                </a:lnTo>
                <a:lnTo>
                  <a:pt x="12763" y="14823"/>
                </a:lnTo>
                <a:lnTo>
                  <a:pt x="12757" y="14818"/>
                </a:lnTo>
                <a:lnTo>
                  <a:pt x="12753" y="14815"/>
                </a:lnTo>
                <a:lnTo>
                  <a:pt x="12751" y="14812"/>
                </a:lnTo>
                <a:lnTo>
                  <a:pt x="12750" y="14809"/>
                </a:lnTo>
                <a:lnTo>
                  <a:pt x="12750" y="14807"/>
                </a:lnTo>
                <a:lnTo>
                  <a:pt x="12752" y="14805"/>
                </a:lnTo>
                <a:lnTo>
                  <a:pt x="12754" y="14804"/>
                </a:lnTo>
                <a:lnTo>
                  <a:pt x="12756" y="14803"/>
                </a:lnTo>
                <a:lnTo>
                  <a:pt x="12760" y="14804"/>
                </a:lnTo>
                <a:lnTo>
                  <a:pt x="12763" y="14805"/>
                </a:lnTo>
                <a:lnTo>
                  <a:pt x="12766" y="14807"/>
                </a:lnTo>
                <a:lnTo>
                  <a:pt x="12768" y="14810"/>
                </a:lnTo>
                <a:lnTo>
                  <a:pt x="12770" y="14814"/>
                </a:lnTo>
                <a:lnTo>
                  <a:pt x="12771" y="14819"/>
                </a:lnTo>
                <a:lnTo>
                  <a:pt x="12771" y="14826"/>
                </a:lnTo>
                <a:close/>
                <a:moveTo>
                  <a:pt x="1617" y="14761"/>
                </a:moveTo>
                <a:lnTo>
                  <a:pt x="1617" y="14761"/>
                </a:lnTo>
                <a:lnTo>
                  <a:pt x="1623" y="14762"/>
                </a:lnTo>
                <a:lnTo>
                  <a:pt x="1629" y="14765"/>
                </a:lnTo>
                <a:lnTo>
                  <a:pt x="1634" y="14768"/>
                </a:lnTo>
                <a:lnTo>
                  <a:pt x="1638" y="14772"/>
                </a:lnTo>
                <a:lnTo>
                  <a:pt x="1640" y="14778"/>
                </a:lnTo>
                <a:lnTo>
                  <a:pt x="1643" y="14784"/>
                </a:lnTo>
                <a:lnTo>
                  <a:pt x="1644" y="14790"/>
                </a:lnTo>
                <a:lnTo>
                  <a:pt x="1645" y="14797"/>
                </a:lnTo>
                <a:lnTo>
                  <a:pt x="1647" y="14828"/>
                </a:lnTo>
                <a:lnTo>
                  <a:pt x="1649" y="14859"/>
                </a:lnTo>
                <a:lnTo>
                  <a:pt x="1659" y="14857"/>
                </a:lnTo>
                <a:lnTo>
                  <a:pt x="1666" y="14858"/>
                </a:lnTo>
                <a:lnTo>
                  <a:pt x="1671" y="14861"/>
                </a:lnTo>
                <a:lnTo>
                  <a:pt x="1676" y="14866"/>
                </a:lnTo>
                <a:lnTo>
                  <a:pt x="1679" y="14871"/>
                </a:lnTo>
                <a:lnTo>
                  <a:pt x="1681" y="14877"/>
                </a:lnTo>
                <a:lnTo>
                  <a:pt x="1682" y="14885"/>
                </a:lnTo>
                <a:lnTo>
                  <a:pt x="1682" y="14892"/>
                </a:lnTo>
                <a:lnTo>
                  <a:pt x="1690" y="14895"/>
                </a:lnTo>
                <a:lnTo>
                  <a:pt x="1696" y="14899"/>
                </a:lnTo>
                <a:lnTo>
                  <a:pt x="1700" y="14902"/>
                </a:lnTo>
                <a:lnTo>
                  <a:pt x="1702" y="14905"/>
                </a:lnTo>
                <a:lnTo>
                  <a:pt x="1703" y="14909"/>
                </a:lnTo>
                <a:lnTo>
                  <a:pt x="1703" y="14911"/>
                </a:lnTo>
                <a:lnTo>
                  <a:pt x="1701" y="14913"/>
                </a:lnTo>
                <a:lnTo>
                  <a:pt x="1699" y="14914"/>
                </a:lnTo>
                <a:lnTo>
                  <a:pt x="1697" y="14915"/>
                </a:lnTo>
                <a:lnTo>
                  <a:pt x="1693" y="14914"/>
                </a:lnTo>
                <a:lnTo>
                  <a:pt x="1690" y="14913"/>
                </a:lnTo>
                <a:lnTo>
                  <a:pt x="1687" y="14911"/>
                </a:lnTo>
                <a:lnTo>
                  <a:pt x="1685" y="14908"/>
                </a:lnTo>
                <a:lnTo>
                  <a:pt x="1683" y="14903"/>
                </a:lnTo>
                <a:lnTo>
                  <a:pt x="1682" y="14898"/>
                </a:lnTo>
                <a:lnTo>
                  <a:pt x="1682" y="14892"/>
                </a:lnTo>
                <a:lnTo>
                  <a:pt x="1672" y="14893"/>
                </a:lnTo>
                <a:lnTo>
                  <a:pt x="1666" y="14892"/>
                </a:lnTo>
                <a:lnTo>
                  <a:pt x="1660" y="14889"/>
                </a:lnTo>
                <a:lnTo>
                  <a:pt x="1656" y="14886"/>
                </a:lnTo>
                <a:lnTo>
                  <a:pt x="1654" y="14879"/>
                </a:lnTo>
                <a:lnTo>
                  <a:pt x="1651" y="14873"/>
                </a:lnTo>
                <a:lnTo>
                  <a:pt x="1650" y="14867"/>
                </a:lnTo>
                <a:lnTo>
                  <a:pt x="1649" y="14859"/>
                </a:lnTo>
                <a:lnTo>
                  <a:pt x="1643" y="14857"/>
                </a:lnTo>
                <a:lnTo>
                  <a:pt x="1637" y="14855"/>
                </a:lnTo>
                <a:lnTo>
                  <a:pt x="1633" y="14851"/>
                </a:lnTo>
                <a:lnTo>
                  <a:pt x="1628" y="14847"/>
                </a:lnTo>
                <a:lnTo>
                  <a:pt x="1626" y="14842"/>
                </a:lnTo>
                <a:lnTo>
                  <a:pt x="1623" y="14835"/>
                </a:lnTo>
                <a:lnTo>
                  <a:pt x="1622" y="14829"/>
                </a:lnTo>
                <a:lnTo>
                  <a:pt x="1621" y="14823"/>
                </a:lnTo>
                <a:lnTo>
                  <a:pt x="1619" y="14791"/>
                </a:lnTo>
                <a:lnTo>
                  <a:pt x="1617" y="14761"/>
                </a:lnTo>
                <a:lnTo>
                  <a:pt x="1608" y="14757"/>
                </a:lnTo>
                <a:lnTo>
                  <a:pt x="1603" y="14753"/>
                </a:lnTo>
                <a:lnTo>
                  <a:pt x="1599" y="14749"/>
                </a:lnTo>
                <a:lnTo>
                  <a:pt x="1597" y="14746"/>
                </a:lnTo>
                <a:lnTo>
                  <a:pt x="1596" y="14744"/>
                </a:lnTo>
                <a:lnTo>
                  <a:pt x="1597" y="14741"/>
                </a:lnTo>
                <a:lnTo>
                  <a:pt x="1598" y="14740"/>
                </a:lnTo>
                <a:lnTo>
                  <a:pt x="1600" y="14738"/>
                </a:lnTo>
                <a:lnTo>
                  <a:pt x="1603" y="14738"/>
                </a:lnTo>
                <a:lnTo>
                  <a:pt x="1605" y="14738"/>
                </a:lnTo>
                <a:lnTo>
                  <a:pt x="1608" y="14739"/>
                </a:lnTo>
                <a:lnTo>
                  <a:pt x="1612" y="14741"/>
                </a:lnTo>
                <a:lnTo>
                  <a:pt x="1614" y="14744"/>
                </a:lnTo>
                <a:lnTo>
                  <a:pt x="1616" y="14748"/>
                </a:lnTo>
                <a:lnTo>
                  <a:pt x="1617" y="14753"/>
                </a:lnTo>
                <a:lnTo>
                  <a:pt x="1617" y="14761"/>
                </a:lnTo>
                <a:close/>
                <a:moveTo>
                  <a:pt x="108" y="14924"/>
                </a:moveTo>
                <a:lnTo>
                  <a:pt x="108" y="14924"/>
                </a:lnTo>
                <a:lnTo>
                  <a:pt x="114" y="14874"/>
                </a:lnTo>
                <a:lnTo>
                  <a:pt x="120" y="14830"/>
                </a:lnTo>
                <a:lnTo>
                  <a:pt x="123" y="14811"/>
                </a:lnTo>
                <a:lnTo>
                  <a:pt x="127" y="14793"/>
                </a:lnTo>
                <a:lnTo>
                  <a:pt x="130" y="14778"/>
                </a:lnTo>
                <a:lnTo>
                  <a:pt x="134" y="14764"/>
                </a:lnTo>
                <a:lnTo>
                  <a:pt x="140" y="14750"/>
                </a:lnTo>
                <a:lnTo>
                  <a:pt x="146" y="14739"/>
                </a:lnTo>
                <a:lnTo>
                  <a:pt x="153" y="14728"/>
                </a:lnTo>
                <a:lnTo>
                  <a:pt x="161" y="14720"/>
                </a:lnTo>
                <a:lnTo>
                  <a:pt x="170" y="14712"/>
                </a:lnTo>
                <a:lnTo>
                  <a:pt x="180" y="14705"/>
                </a:lnTo>
                <a:lnTo>
                  <a:pt x="192" y="14700"/>
                </a:lnTo>
                <a:lnTo>
                  <a:pt x="206" y="14695"/>
                </a:lnTo>
                <a:lnTo>
                  <a:pt x="206" y="14716"/>
                </a:lnTo>
                <a:lnTo>
                  <a:pt x="205" y="14735"/>
                </a:lnTo>
                <a:lnTo>
                  <a:pt x="201" y="14751"/>
                </a:lnTo>
                <a:lnTo>
                  <a:pt x="197" y="14768"/>
                </a:lnTo>
                <a:lnTo>
                  <a:pt x="192" y="14783"/>
                </a:lnTo>
                <a:lnTo>
                  <a:pt x="186" y="14797"/>
                </a:lnTo>
                <a:lnTo>
                  <a:pt x="178" y="14811"/>
                </a:lnTo>
                <a:lnTo>
                  <a:pt x="171" y="14824"/>
                </a:lnTo>
                <a:lnTo>
                  <a:pt x="155" y="14849"/>
                </a:lnTo>
                <a:lnTo>
                  <a:pt x="138" y="14873"/>
                </a:lnTo>
                <a:lnTo>
                  <a:pt x="130" y="14886"/>
                </a:lnTo>
                <a:lnTo>
                  <a:pt x="122" y="14898"/>
                </a:lnTo>
                <a:lnTo>
                  <a:pt x="114" y="14911"/>
                </a:lnTo>
                <a:lnTo>
                  <a:pt x="108" y="14924"/>
                </a:lnTo>
                <a:close/>
                <a:moveTo>
                  <a:pt x="403" y="14727"/>
                </a:moveTo>
                <a:lnTo>
                  <a:pt x="403" y="14727"/>
                </a:lnTo>
                <a:lnTo>
                  <a:pt x="396" y="14735"/>
                </a:lnTo>
                <a:lnTo>
                  <a:pt x="400" y="14730"/>
                </a:lnTo>
                <a:lnTo>
                  <a:pt x="406" y="14725"/>
                </a:lnTo>
                <a:lnTo>
                  <a:pt x="403" y="14727"/>
                </a:lnTo>
                <a:close/>
                <a:moveTo>
                  <a:pt x="961" y="14727"/>
                </a:moveTo>
                <a:lnTo>
                  <a:pt x="961" y="14727"/>
                </a:lnTo>
                <a:lnTo>
                  <a:pt x="954" y="14735"/>
                </a:lnTo>
                <a:lnTo>
                  <a:pt x="958" y="14730"/>
                </a:lnTo>
                <a:lnTo>
                  <a:pt x="963" y="14725"/>
                </a:lnTo>
                <a:lnTo>
                  <a:pt x="961" y="14727"/>
                </a:lnTo>
                <a:close/>
                <a:moveTo>
                  <a:pt x="1157" y="14727"/>
                </a:moveTo>
                <a:lnTo>
                  <a:pt x="1157" y="14727"/>
                </a:lnTo>
                <a:lnTo>
                  <a:pt x="1150" y="14735"/>
                </a:lnTo>
                <a:lnTo>
                  <a:pt x="1154" y="14730"/>
                </a:lnTo>
                <a:lnTo>
                  <a:pt x="1160" y="14725"/>
                </a:lnTo>
                <a:lnTo>
                  <a:pt x="1157" y="14727"/>
                </a:lnTo>
                <a:close/>
                <a:moveTo>
                  <a:pt x="3487" y="14859"/>
                </a:moveTo>
                <a:lnTo>
                  <a:pt x="3487" y="14859"/>
                </a:lnTo>
                <a:lnTo>
                  <a:pt x="3475" y="14843"/>
                </a:lnTo>
                <a:lnTo>
                  <a:pt x="3458" y="14819"/>
                </a:lnTo>
                <a:lnTo>
                  <a:pt x="3449" y="14806"/>
                </a:lnTo>
                <a:lnTo>
                  <a:pt x="3439" y="14792"/>
                </a:lnTo>
                <a:lnTo>
                  <a:pt x="3431" y="14778"/>
                </a:lnTo>
                <a:lnTo>
                  <a:pt x="3425" y="14763"/>
                </a:lnTo>
                <a:lnTo>
                  <a:pt x="3422" y="14757"/>
                </a:lnTo>
                <a:lnTo>
                  <a:pt x="3419" y="14749"/>
                </a:lnTo>
                <a:lnTo>
                  <a:pt x="3418" y="14743"/>
                </a:lnTo>
                <a:lnTo>
                  <a:pt x="3417" y="14737"/>
                </a:lnTo>
                <a:lnTo>
                  <a:pt x="3417" y="14730"/>
                </a:lnTo>
                <a:lnTo>
                  <a:pt x="3418" y="14724"/>
                </a:lnTo>
                <a:lnTo>
                  <a:pt x="3419" y="14719"/>
                </a:lnTo>
                <a:lnTo>
                  <a:pt x="3423" y="14714"/>
                </a:lnTo>
                <a:lnTo>
                  <a:pt x="3426" y="14709"/>
                </a:lnTo>
                <a:lnTo>
                  <a:pt x="3431" y="14705"/>
                </a:lnTo>
                <a:lnTo>
                  <a:pt x="3436" y="14702"/>
                </a:lnTo>
                <a:lnTo>
                  <a:pt x="3444" y="14699"/>
                </a:lnTo>
                <a:lnTo>
                  <a:pt x="3452" y="14697"/>
                </a:lnTo>
                <a:lnTo>
                  <a:pt x="3462" y="14696"/>
                </a:lnTo>
                <a:lnTo>
                  <a:pt x="3474" y="14695"/>
                </a:lnTo>
                <a:lnTo>
                  <a:pt x="3487" y="14695"/>
                </a:lnTo>
                <a:lnTo>
                  <a:pt x="3486" y="14700"/>
                </a:lnTo>
                <a:lnTo>
                  <a:pt x="3484" y="14706"/>
                </a:lnTo>
                <a:lnTo>
                  <a:pt x="3484" y="14712"/>
                </a:lnTo>
                <a:lnTo>
                  <a:pt x="3484" y="14718"/>
                </a:lnTo>
                <a:lnTo>
                  <a:pt x="3488" y="14729"/>
                </a:lnTo>
                <a:lnTo>
                  <a:pt x="3492" y="14741"/>
                </a:lnTo>
                <a:lnTo>
                  <a:pt x="3503" y="14765"/>
                </a:lnTo>
                <a:lnTo>
                  <a:pt x="3515" y="14788"/>
                </a:lnTo>
                <a:lnTo>
                  <a:pt x="3520" y="14800"/>
                </a:lnTo>
                <a:lnTo>
                  <a:pt x="3523" y="14810"/>
                </a:lnTo>
                <a:lnTo>
                  <a:pt x="3524" y="14815"/>
                </a:lnTo>
                <a:lnTo>
                  <a:pt x="3525" y="14821"/>
                </a:lnTo>
                <a:lnTo>
                  <a:pt x="3525" y="14825"/>
                </a:lnTo>
                <a:lnTo>
                  <a:pt x="3524" y="14830"/>
                </a:lnTo>
                <a:lnTo>
                  <a:pt x="3523" y="14834"/>
                </a:lnTo>
                <a:lnTo>
                  <a:pt x="3520" y="14838"/>
                </a:lnTo>
                <a:lnTo>
                  <a:pt x="3517" y="14843"/>
                </a:lnTo>
                <a:lnTo>
                  <a:pt x="3514" y="14847"/>
                </a:lnTo>
                <a:lnTo>
                  <a:pt x="3509" y="14850"/>
                </a:lnTo>
                <a:lnTo>
                  <a:pt x="3502" y="14853"/>
                </a:lnTo>
                <a:lnTo>
                  <a:pt x="3495" y="14856"/>
                </a:lnTo>
                <a:lnTo>
                  <a:pt x="3487" y="14859"/>
                </a:lnTo>
                <a:close/>
                <a:moveTo>
                  <a:pt x="3585" y="14727"/>
                </a:moveTo>
                <a:lnTo>
                  <a:pt x="3585" y="14727"/>
                </a:lnTo>
                <a:lnTo>
                  <a:pt x="3578" y="14735"/>
                </a:lnTo>
                <a:lnTo>
                  <a:pt x="3582" y="14730"/>
                </a:lnTo>
                <a:lnTo>
                  <a:pt x="3588" y="14725"/>
                </a:lnTo>
                <a:lnTo>
                  <a:pt x="3585" y="14727"/>
                </a:lnTo>
                <a:close/>
                <a:moveTo>
                  <a:pt x="2240" y="14695"/>
                </a:moveTo>
                <a:lnTo>
                  <a:pt x="2240" y="14695"/>
                </a:lnTo>
                <a:lnTo>
                  <a:pt x="2234" y="14715"/>
                </a:lnTo>
                <a:lnTo>
                  <a:pt x="2227" y="14727"/>
                </a:lnTo>
                <a:lnTo>
                  <a:pt x="2225" y="14730"/>
                </a:lnTo>
                <a:lnTo>
                  <a:pt x="2222" y="14731"/>
                </a:lnTo>
                <a:lnTo>
                  <a:pt x="2220" y="14732"/>
                </a:lnTo>
                <a:lnTo>
                  <a:pt x="2219" y="14731"/>
                </a:lnTo>
                <a:lnTo>
                  <a:pt x="2216" y="14726"/>
                </a:lnTo>
                <a:lnTo>
                  <a:pt x="2213" y="14718"/>
                </a:lnTo>
                <a:lnTo>
                  <a:pt x="2212" y="14707"/>
                </a:lnTo>
                <a:lnTo>
                  <a:pt x="2212" y="14695"/>
                </a:lnTo>
                <a:lnTo>
                  <a:pt x="2212" y="14683"/>
                </a:lnTo>
                <a:lnTo>
                  <a:pt x="2213" y="14672"/>
                </a:lnTo>
                <a:lnTo>
                  <a:pt x="2216" y="14663"/>
                </a:lnTo>
                <a:lnTo>
                  <a:pt x="2219" y="14658"/>
                </a:lnTo>
                <a:lnTo>
                  <a:pt x="2220" y="14658"/>
                </a:lnTo>
                <a:lnTo>
                  <a:pt x="2222" y="14658"/>
                </a:lnTo>
                <a:lnTo>
                  <a:pt x="2225" y="14660"/>
                </a:lnTo>
                <a:lnTo>
                  <a:pt x="2227" y="14663"/>
                </a:lnTo>
                <a:lnTo>
                  <a:pt x="2234" y="14675"/>
                </a:lnTo>
                <a:lnTo>
                  <a:pt x="2240" y="14695"/>
                </a:lnTo>
                <a:close/>
                <a:moveTo>
                  <a:pt x="862" y="14662"/>
                </a:moveTo>
                <a:lnTo>
                  <a:pt x="862" y="14662"/>
                </a:lnTo>
                <a:lnTo>
                  <a:pt x="855" y="14670"/>
                </a:lnTo>
                <a:lnTo>
                  <a:pt x="859" y="14665"/>
                </a:lnTo>
                <a:lnTo>
                  <a:pt x="865" y="14659"/>
                </a:lnTo>
                <a:lnTo>
                  <a:pt x="862" y="14662"/>
                </a:lnTo>
                <a:close/>
                <a:moveTo>
                  <a:pt x="1584" y="14630"/>
                </a:moveTo>
                <a:lnTo>
                  <a:pt x="1584" y="14630"/>
                </a:lnTo>
                <a:lnTo>
                  <a:pt x="1604" y="14633"/>
                </a:lnTo>
                <a:lnTo>
                  <a:pt x="1626" y="14637"/>
                </a:lnTo>
                <a:lnTo>
                  <a:pt x="1630" y="14638"/>
                </a:lnTo>
                <a:lnTo>
                  <a:pt x="1635" y="14640"/>
                </a:lnTo>
                <a:lnTo>
                  <a:pt x="1639" y="14642"/>
                </a:lnTo>
                <a:lnTo>
                  <a:pt x="1642" y="14644"/>
                </a:lnTo>
                <a:lnTo>
                  <a:pt x="1645" y="14648"/>
                </a:lnTo>
                <a:lnTo>
                  <a:pt x="1647" y="14652"/>
                </a:lnTo>
                <a:lnTo>
                  <a:pt x="1649" y="14657"/>
                </a:lnTo>
                <a:lnTo>
                  <a:pt x="1649" y="14662"/>
                </a:lnTo>
                <a:lnTo>
                  <a:pt x="1628" y="14658"/>
                </a:lnTo>
                <a:lnTo>
                  <a:pt x="1607" y="14655"/>
                </a:lnTo>
                <a:lnTo>
                  <a:pt x="1603" y="14654"/>
                </a:lnTo>
                <a:lnTo>
                  <a:pt x="1598" y="14652"/>
                </a:lnTo>
                <a:lnTo>
                  <a:pt x="1595" y="14650"/>
                </a:lnTo>
                <a:lnTo>
                  <a:pt x="1591" y="14646"/>
                </a:lnTo>
                <a:lnTo>
                  <a:pt x="1589" y="14643"/>
                </a:lnTo>
                <a:lnTo>
                  <a:pt x="1586" y="14639"/>
                </a:lnTo>
                <a:lnTo>
                  <a:pt x="1584" y="14635"/>
                </a:lnTo>
                <a:lnTo>
                  <a:pt x="1584" y="14630"/>
                </a:lnTo>
                <a:close/>
                <a:moveTo>
                  <a:pt x="5291" y="14793"/>
                </a:moveTo>
                <a:lnTo>
                  <a:pt x="5291" y="14793"/>
                </a:lnTo>
                <a:lnTo>
                  <a:pt x="5287" y="14803"/>
                </a:lnTo>
                <a:lnTo>
                  <a:pt x="5282" y="14810"/>
                </a:lnTo>
                <a:lnTo>
                  <a:pt x="5277" y="14815"/>
                </a:lnTo>
                <a:lnTo>
                  <a:pt x="5270" y="14819"/>
                </a:lnTo>
                <a:lnTo>
                  <a:pt x="5264" y="14822"/>
                </a:lnTo>
                <a:lnTo>
                  <a:pt x="5259" y="14822"/>
                </a:lnTo>
                <a:lnTo>
                  <a:pt x="5252" y="14821"/>
                </a:lnTo>
                <a:lnTo>
                  <a:pt x="5246" y="14817"/>
                </a:lnTo>
                <a:lnTo>
                  <a:pt x="5241" y="14814"/>
                </a:lnTo>
                <a:lnTo>
                  <a:pt x="5237" y="14809"/>
                </a:lnTo>
                <a:lnTo>
                  <a:pt x="5232" y="14803"/>
                </a:lnTo>
                <a:lnTo>
                  <a:pt x="5228" y="14795"/>
                </a:lnTo>
                <a:lnTo>
                  <a:pt x="5226" y="14788"/>
                </a:lnTo>
                <a:lnTo>
                  <a:pt x="5224" y="14780"/>
                </a:lnTo>
                <a:lnTo>
                  <a:pt x="5224" y="14770"/>
                </a:lnTo>
                <a:lnTo>
                  <a:pt x="5225" y="14761"/>
                </a:lnTo>
                <a:lnTo>
                  <a:pt x="5218" y="14757"/>
                </a:lnTo>
                <a:lnTo>
                  <a:pt x="5211" y="14753"/>
                </a:lnTo>
                <a:lnTo>
                  <a:pt x="5208" y="14749"/>
                </a:lnTo>
                <a:lnTo>
                  <a:pt x="5206" y="14746"/>
                </a:lnTo>
                <a:lnTo>
                  <a:pt x="5205" y="14744"/>
                </a:lnTo>
                <a:lnTo>
                  <a:pt x="5205" y="14741"/>
                </a:lnTo>
                <a:lnTo>
                  <a:pt x="5206" y="14740"/>
                </a:lnTo>
                <a:lnTo>
                  <a:pt x="5208" y="14738"/>
                </a:lnTo>
                <a:lnTo>
                  <a:pt x="5211" y="14738"/>
                </a:lnTo>
                <a:lnTo>
                  <a:pt x="5215" y="14738"/>
                </a:lnTo>
                <a:lnTo>
                  <a:pt x="5218" y="14739"/>
                </a:lnTo>
                <a:lnTo>
                  <a:pt x="5220" y="14741"/>
                </a:lnTo>
                <a:lnTo>
                  <a:pt x="5223" y="14744"/>
                </a:lnTo>
                <a:lnTo>
                  <a:pt x="5224" y="14748"/>
                </a:lnTo>
                <a:lnTo>
                  <a:pt x="5225" y="14753"/>
                </a:lnTo>
                <a:lnTo>
                  <a:pt x="5225" y="14761"/>
                </a:lnTo>
                <a:lnTo>
                  <a:pt x="5235" y="14764"/>
                </a:lnTo>
                <a:lnTo>
                  <a:pt x="5242" y="14768"/>
                </a:lnTo>
                <a:lnTo>
                  <a:pt x="5249" y="14773"/>
                </a:lnTo>
                <a:lnTo>
                  <a:pt x="5256" y="14780"/>
                </a:lnTo>
                <a:lnTo>
                  <a:pt x="5263" y="14785"/>
                </a:lnTo>
                <a:lnTo>
                  <a:pt x="5270" y="14789"/>
                </a:lnTo>
                <a:lnTo>
                  <a:pt x="5275" y="14791"/>
                </a:lnTo>
                <a:lnTo>
                  <a:pt x="5280" y="14792"/>
                </a:lnTo>
                <a:lnTo>
                  <a:pt x="5285" y="14793"/>
                </a:lnTo>
                <a:lnTo>
                  <a:pt x="5291" y="14793"/>
                </a:lnTo>
                <a:lnTo>
                  <a:pt x="5296" y="14775"/>
                </a:lnTo>
                <a:lnTo>
                  <a:pt x="5300" y="14760"/>
                </a:lnTo>
                <a:lnTo>
                  <a:pt x="5300" y="14753"/>
                </a:lnTo>
                <a:lnTo>
                  <a:pt x="5300" y="14747"/>
                </a:lnTo>
                <a:lnTo>
                  <a:pt x="5300" y="14742"/>
                </a:lnTo>
                <a:lnTo>
                  <a:pt x="5299" y="14737"/>
                </a:lnTo>
                <a:lnTo>
                  <a:pt x="5295" y="14727"/>
                </a:lnTo>
                <a:lnTo>
                  <a:pt x="5290" y="14720"/>
                </a:lnTo>
                <a:lnTo>
                  <a:pt x="5285" y="14714"/>
                </a:lnTo>
                <a:lnTo>
                  <a:pt x="5278" y="14708"/>
                </a:lnTo>
                <a:lnTo>
                  <a:pt x="5262" y="14699"/>
                </a:lnTo>
                <a:lnTo>
                  <a:pt x="5247" y="14689"/>
                </a:lnTo>
                <a:lnTo>
                  <a:pt x="5240" y="14684"/>
                </a:lnTo>
                <a:lnTo>
                  <a:pt x="5234" y="14678"/>
                </a:lnTo>
                <a:lnTo>
                  <a:pt x="5229" y="14671"/>
                </a:lnTo>
                <a:lnTo>
                  <a:pt x="5225" y="14662"/>
                </a:lnTo>
                <a:lnTo>
                  <a:pt x="5232" y="14657"/>
                </a:lnTo>
                <a:lnTo>
                  <a:pt x="5240" y="14654"/>
                </a:lnTo>
                <a:lnTo>
                  <a:pt x="5248" y="14652"/>
                </a:lnTo>
                <a:lnTo>
                  <a:pt x="5258" y="14651"/>
                </a:lnTo>
                <a:lnTo>
                  <a:pt x="5267" y="14651"/>
                </a:lnTo>
                <a:lnTo>
                  <a:pt x="5277" y="14653"/>
                </a:lnTo>
                <a:lnTo>
                  <a:pt x="5287" y="14655"/>
                </a:lnTo>
                <a:lnTo>
                  <a:pt x="5298" y="14659"/>
                </a:lnTo>
                <a:lnTo>
                  <a:pt x="5308" y="14664"/>
                </a:lnTo>
                <a:lnTo>
                  <a:pt x="5320" y="14670"/>
                </a:lnTo>
                <a:lnTo>
                  <a:pt x="5330" y="14676"/>
                </a:lnTo>
                <a:lnTo>
                  <a:pt x="5342" y="14683"/>
                </a:lnTo>
                <a:lnTo>
                  <a:pt x="5352" y="14692"/>
                </a:lnTo>
                <a:lnTo>
                  <a:pt x="5363" y="14700"/>
                </a:lnTo>
                <a:lnTo>
                  <a:pt x="5373" y="14709"/>
                </a:lnTo>
                <a:lnTo>
                  <a:pt x="5382" y="14720"/>
                </a:lnTo>
                <a:lnTo>
                  <a:pt x="5392" y="14729"/>
                </a:lnTo>
                <a:lnTo>
                  <a:pt x="5401" y="14741"/>
                </a:lnTo>
                <a:lnTo>
                  <a:pt x="5410" y="14751"/>
                </a:lnTo>
                <a:lnTo>
                  <a:pt x="5417" y="14763"/>
                </a:lnTo>
                <a:lnTo>
                  <a:pt x="5423" y="14774"/>
                </a:lnTo>
                <a:lnTo>
                  <a:pt x="5430" y="14786"/>
                </a:lnTo>
                <a:lnTo>
                  <a:pt x="5435" y="14797"/>
                </a:lnTo>
                <a:lnTo>
                  <a:pt x="5438" y="14809"/>
                </a:lnTo>
                <a:lnTo>
                  <a:pt x="5441" y="14819"/>
                </a:lnTo>
                <a:lnTo>
                  <a:pt x="5443" y="14831"/>
                </a:lnTo>
                <a:lnTo>
                  <a:pt x="5443" y="14843"/>
                </a:lnTo>
                <a:lnTo>
                  <a:pt x="5442" y="14853"/>
                </a:lnTo>
                <a:lnTo>
                  <a:pt x="5439" y="14864"/>
                </a:lnTo>
                <a:lnTo>
                  <a:pt x="5435" y="14873"/>
                </a:lnTo>
                <a:lnTo>
                  <a:pt x="5430" y="14882"/>
                </a:lnTo>
                <a:lnTo>
                  <a:pt x="5422" y="14892"/>
                </a:lnTo>
                <a:lnTo>
                  <a:pt x="5405" y="14852"/>
                </a:lnTo>
                <a:lnTo>
                  <a:pt x="5386" y="14814"/>
                </a:lnTo>
                <a:lnTo>
                  <a:pt x="5378" y="14806"/>
                </a:lnTo>
                <a:lnTo>
                  <a:pt x="5371" y="14800"/>
                </a:lnTo>
                <a:lnTo>
                  <a:pt x="5363" y="14793"/>
                </a:lnTo>
                <a:lnTo>
                  <a:pt x="5352" y="14790"/>
                </a:lnTo>
                <a:lnTo>
                  <a:pt x="5339" y="14788"/>
                </a:lnTo>
                <a:lnTo>
                  <a:pt x="5326" y="14787"/>
                </a:lnTo>
                <a:lnTo>
                  <a:pt x="5309" y="14789"/>
                </a:lnTo>
                <a:lnTo>
                  <a:pt x="5291" y="14793"/>
                </a:lnTo>
                <a:close/>
                <a:moveTo>
                  <a:pt x="5455" y="14695"/>
                </a:moveTo>
                <a:lnTo>
                  <a:pt x="5455" y="14695"/>
                </a:lnTo>
                <a:lnTo>
                  <a:pt x="5463" y="14699"/>
                </a:lnTo>
                <a:lnTo>
                  <a:pt x="5469" y="14702"/>
                </a:lnTo>
                <a:lnTo>
                  <a:pt x="5473" y="14706"/>
                </a:lnTo>
                <a:lnTo>
                  <a:pt x="5475" y="14709"/>
                </a:lnTo>
                <a:lnTo>
                  <a:pt x="5476" y="14712"/>
                </a:lnTo>
                <a:lnTo>
                  <a:pt x="5475" y="14715"/>
                </a:lnTo>
                <a:lnTo>
                  <a:pt x="5474" y="14716"/>
                </a:lnTo>
                <a:lnTo>
                  <a:pt x="5472" y="14718"/>
                </a:lnTo>
                <a:lnTo>
                  <a:pt x="5469" y="14718"/>
                </a:lnTo>
                <a:lnTo>
                  <a:pt x="5466" y="14718"/>
                </a:lnTo>
                <a:lnTo>
                  <a:pt x="5463" y="14717"/>
                </a:lnTo>
                <a:lnTo>
                  <a:pt x="5460" y="14715"/>
                </a:lnTo>
                <a:lnTo>
                  <a:pt x="5458" y="14712"/>
                </a:lnTo>
                <a:lnTo>
                  <a:pt x="5456" y="14707"/>
                </a:lnTo>
                <a:lnTo>
                  <a:pt x="5455" y="14702"/>
                </a:lnTo>
                <a:lnTo>
                  <a:pt x="5455" y="14695"/>
                </a:lnTo>
                <a:lnTo>
                  <a:pt x="5446" y="14694"/>
                </a:lnTo>
                <a:lnTo>
                  <a:pt x="5439" y="14693"/>
                </a:lnTo>
                <a:lnTo>
                  <a:pt x="5433" y="14691"/>
                </a:lnTo>
                <a:lnTo>
                  <a:pt x="5428" y="14687"/>
                </a:lnTo>
                <a:lnTo>
                  <a:pt x="5424" y="14684"/>
                </a:lnTo>
                <a:lnTo>
                  <a:pt x="5421" y="14681"/>
                </a:lnTo>
                <a:lnTo>
                  <a:pt x="5419" y="14677"/>
                </a:lnTo>
                <a:lnTo>
                  <a:pt x="5418" y="14673"/>
                </a:lnTo>
                <a:lnTo>
                  <a:pt x="5417" y="14669"/>
                </a:lnTo>
                <a:lnTo>
                  <a:pt x="5418" y="14664"/>
                </a:lnTo>
                <a:lnTo>
                  <a:pt x="5418" y="14660"/>
                </a:lnTo>
                <a:lnTo>
                  <a:pt x="5420" y="14656"/>
                </a:lnTo>
                <a:lnTo>
                  <a:pt x="5424" y="14649"/>
                </a:lnTo>
                <a:lnTo>
                  <a:pt x="5430" y="14641"/>
                </a:lnTo>
                <a:lnTo>
                  <a:pt x="5436" y="14636"/>
                </a:lnTo>
                <a:lnTo>
                  <a:pt x="5443" y="14633"/>
                </a:lnTo>
                <a:lnTo>
                  <a:pt x="5446" y="14633"/>
                </a:lnTo>
                <a:lnTo>
                  <a:pt x="5449" y="14633"/>
                </a:lnTo>
                <a:lnTo>
                  <a:pt x="5452" y="14635"/>
                </a:lnTo>
                <a:lnTo>
                  <a:pt x="5455" y="14637"/>
                </a:lnTo>
                <a:lnTo>
                  <a:pt x="5457" y="14639"/>
                </a:lnTo>
                <a:lnTo>
                  <a:pt x="5458" y="14643"/>
                </a:lnTo>
                <a:lnTo>
                  <a:pt x="5459" y="14649"/>
                </a:lnTo>
                <a:lnTo>
                  <a:pt x="5460" y="14656"/>
                </a:lnTo>
                <a:lnTo>
                  <a:pt x="5460" y="14663"/>
                </a:lnTo>
                <a:lnTo>
                  <a:pt x="5459" y="14673"/>
                </a:lnTo>
                <a:lnTo>
                  <a:pt x="5457" y="14683"/>
                </a:lnTo>
                <a:lnTo>
                  <a:pt x="5455" y="14695"/>
                </a:lnTo>
                <a:close/>
                <a:moveTo>
                  <a:pt x="1387" y="14630"/>
                </a:moveTo>
                <a:lnTo>
                  <a:pt x="1387" y="14630"/>
                </a:lnTo>
                <a:lnTo>
                  <a:pt x="1380" y="14636"/>
                </a:lnTo>
                <a:lnTo>
                  <a:pt x="1384" y="14632"/>
                </a:lnTo>
                <a:lnTo>
                  <a:pt x="1390" y="14627"/>
                </a:lnTo>
                <a:lnTo>
                  <a:pt x="1387" y="14630"/>
                </a:lnTo>
                <a:close/>
                <a:moveTo>
                  <a:pt x="10245" y="14596"/>
                </a:moveTo>
                <a:lnTo>
                  <a:pt x="10245" y="14596"/>
                </a:lnTo>
                <a:lnTo>
                  <a:pt x="10266" y="14600"/>
                </a:lnTo>
                <a:lnTo>
                  <a:pt x="10287" y="14604"/>
                </a:lnTo>
                <a:lnTo>
                  <a:pt x="10292" y="14606"/>
                </a:lnTo>
                <a:lnTo>
                  <a:pt x="10296" y="14607"/>
                </a:lnTo>
                <a:lnTo>
                  <a:pt x="10300" y="14609"/>
                </a:lnTo>
                <a:lnTo>
                  <a:pt x="10303" y="14612"/>
                </a:lnTo>
                <a:lnTo>
                  <a:pt x="10306" y="14615"/>
                </a:lnTo>
                <a:lnTo>
                  <a:pt x="10309" y="14619"/>
                </a:lnTo>
                <a:lnTo>
                  <a:pt x="10310" y="14623"/>
                </a:lnTo>
                <a:lnTo>
                  <a:pt x="10311" y="14630"/>
                </a:lnTo>
                <a:lnTo>
                  <a:pt x="10290" y="14626"/>
                </a:lnTo>
                <a:lnTo>
                  <a:pt x="10269" y="14622"/>
                </a:lnTo>
                <a:lnTo>
                  <a:pt x="10263" y="14620"/>
                </a:lnTo>
                <a:lnTo>
                  <a:pt x="10259" y="14619"/>
                </a:lnTo>
                <a:lnTo>
                  <a:pt x="10255" y="14617"/>
                </a:lnTo>
                <a:lnTo>
                  <a:pt x="10252" y="14614"/>
                </a:lnTo>
                <a:lnTo>
                  <a:pt x="10249" y="14611"/>
                </a:lnTo>
                <a:lnTo>
                  <a:pt x="10247" y="14607"/>
                </a:lnTo>
                <a:lnTo>
                  <a:pt x="10246" y="14602"/>
                </a:lnTo>
                <a:lnTo>
                  <a:pt x="10245" y="14596"/>
                </a:lnTo>
                <a:close/>
                <a:moveTo>
                  <a:pt x="206" y="14662"/>
                </a:moveTo>
                <a:lnTo>
                  <a:pt x="206" y="14662"/>
                </a:lnTo>
                <a:lnTo>
                  <a:pt x="206" y="14655"/>
                </a:lnTo>
                <a:lnTo>
                  <a:pt x="204" y="14648"/>
                </a:lnTo>
                <a:lnTo>
                  <a:pt x="202" y="14641"/>
                </a:lnTo>
                <a:lnTo>
                  <a:pt x="199" y="14636"/>
                </a:lnTo>
                <a:lnTo>
                  <a:pt x="195" y="14632"/>
                </a:lnTo>
                <a:lnTo>
                  <a:pt x="190" y="14629"/>
                </a:lnTo>
                <a:lnTo>
                  <a:pt x="183" y="14629"/>
                </a:lnTo>
                <a:lnTo>
                  <a:pt x="173" y="14630"/>
                </a:lnTo>
                <a:lnTo>
                  <a:pt x="175" y="14615"/>
                </a:lnTo>
                <a:lnTo>
                  <a:pt x="177" y="14600"/>
                </a:lnTo>
                <a:lnTo>
                  <a:pt x="179" y="14594"/>
                </a:lnTo>
                <a:lnTo>
                  <a:pt x="180" y="14588"/>
                </a:lnTo>
                <a:lnTo>
                  <a:pt x="184" y="14583"/>
                </a:lnTo>
                <a:lnTo>
                  <a:pt x="187" y="14577"/>
                </a:lnTo>
                <a:lnTo>
                  <a:pt x="190" y="14572"/>
                </a:lnTo>
                <a:lnTo>
                  <a:pt x="194" y="14569"/>
                </a:lnTo>
                <a:lnTo>
                  <a:pt x="199" y="14566"/>
                </a:lnTo>
                <a:lnTo>
                  <a:pt x="206" y="14564"/>
                </a:lnTo>
                <a:lnTo>
                  <a:pt x="212" y="14562"/>
                </a:lnTo>
                <a:lnTo>
                  <a:pt x="220" y="14562"/>
                </a:lnTo>
                <a:lnTo>
                  <a:pt x="229" y="14562"/>
                </a:lnTo>
                <a:lnTo>
                  <a:pt x="239" y="14564"/>
                </a:lnTo>
                <a:lnTo>
                  <a:pt x="237" y="14595"/>
                </a:lnTo>
                <a:lnTo>
                  <a:pt x="235" y="14626"/>
                </a:lnTo>
                <a:lnTo>
                  <a:pt x="234" y="14633"/>
                </a:lnTo>
                <a:lnTo>
                  <a:pt x="232" y="14639"/>
                </a:lnTo>
                <a:lnTo>
                  <a:pt x="230" y="14644"/>
                </a:lnTo>
                <a:lnTo>
                  <a:pt x="227" y="14650"/>
                </a:lnTo>
                <a:lnTo>
                  <a:pt x="222" y="14655"/>
                </a:lnTo>
                <a:lnTo>
                  <a:pt x="218" y="14658"/>
                </a:lnTo>
                <a:lnTo>
                  <a:pt x="213" y="14660"/>
                </a:lnTo>
                <a:lnTo>
                  <a:pt x="206" y="14662"/>
                </a:lnTo>
                <a:close/>
                <a:moveTo>
                  <a:pt x="862" y="14564"/>
                </a:moveTo>
                <a:lnTo>
                  <a:pt x="862" y="14564"/>
                </a:lnTo>
                <a:lnTo>
                  <a:pt x="883" y="14568"/>
                </a:lnTo>
                <a:lnTo>
                  <a:pt x="904" y="14571"/>
                </a:lnTo>
                <a:lnTo>
                  <a:pt x="909" y="14572"/>
                </a:lnTo>
                <a:lnTo>
                  <a:pt x="914" y="14574"/>
                </a:lnTo>
                <a:lnTo>
                  <a:pt x="917" y="14576"/>
                </a:lnTo>
                <a:lnTo>
                  <a:pt x="921" y="14579"/>
                </a:lnTo>
                <a:lnTo>
                  <a:pt x="923" y="14583"/>
                </a:lnTo>
                <a:lnTo>
                  <a:pt x="925" y="14587"/>
                </a:lnTo>
                <a:lnTo>
                  <a:pt x="928" y="14591"/>
                </a:lnTo>
                <a:lnTo>
                  <a:pt x="928" y="14596"/>
                </a:lnTo>
                <a:lnTo>
                  <a:pt x="907" y="14593"/>
                </a:lnTo>
                <a:lnTo>
                  <a:pt x="886" y="14590"/>
                </a:lnTo>
                <a:lnTo>
                  <a:pt x="881" y="14588"/>
                </a:lnTo>
                <a:lnTo>
                  <a:pt x="877" y="14587"/>
                </a:lnTo>
                <a:lnTo>
                  <a:pt x="873" y="14584"/>
                </a:lnTo>
                <a:lnTo>
                  <a:pt x="870" y="14581"/>
                </a:lnTo>
                <a:lnTo>
                  <a:pt x="867" y="14578"/>
                </a:lnTo>
                <a:lnTo>
                  <a:pt x="865" y="14574"/>
                </a:lnTo>
                <a:lnTo>
                  <a:pt x="862" y="14569"/>
                </a:lnTo>
                <a:lnTo>
                  <a:pt x="862" y="14564"/>
                </a:lnTo>
                <a:close/>
                <a:moveTo>
                  <a:pt x="10212" y="14596"/>
                </a:moveTo>
                <a:lnTo>
                  <a:pt x="10212" y="14596"/>
                </a:lnTo>
                <a:lnTo>
                  <a:pt x="10205" y="14604"/>
                </a:lnTo>
                <a:lnTo>
                  <a:pt x="10209" y="14599"/>
                </a:lnTo>
                <a:lnTo>
                  <a:pt x="10214" y="14594"/>
                </a:lnTo>
                <a:lnTo>
                  <a:pt x="10212" y="14596"/>
                </a:lnTo>
                <a:close/>
                <a:moveTo>
                  <a:pt x="1059" y="14564"/>
                </a:moveTo>
                <a:lnTo>
                  <a:pt x="1059" y="14564"/>
                </a:lnTo>
                <a:lnTo>
                  <a:pt x="1067" y="14568"/>
                </a:lnTo>
                <a:lnTo>
                  <a:pt x="1072" y="14571"/>
                </a:lnTo>
                <a:lnTo>
                  <a:pt x="1076" y="14574"/>
                </a:lnTo>
                <a:lnTo>
                  <a:pt x="1079" y="14578"/>
                </a:lnTo>
                <a:lnTo>
                  <a:pt x="1080" y="14580"/>
                </a:lnTo>
                <a:lnTo>
                  <a:pt x="1079" y="14584"/>
                </a:lnTo>
                <a:lnTo>
                  <a:pt x="1078" y="14585"/>
                </a:lnTo>
                <a:lnTo>
                  <a:pt x="1075" y="14586"/>
                </a:lnTo>
                <a:lnTo>
                  <a:pt x="1073" y="14587"/>
                </a:lnTo>
                <a:lnTo>
                  <a:pt x="1070" y="14587"/>
                </a:lnTo>
                <a:lnTo>
                  <a:pt x="1067" y="14586"/>
                </a:lnTo>
                <a:lnTo>
                  <a:pt x="1064" y="14584"/>
                </a:lnTo>
                <a:lnTo>
                  <a:pt x="1062" y="14580"/>
                </a:lnTo>
                <a:lnTo>
                  <a:pt x="1060" y="14576"/>
                </a:lnTo>
                <a:lnTo>
                  <a:pt x="1059" y="14571"/>
                </a:lnTo>
                <a:lnTo>
                  <a:pt x="1059" y="14564"/>
                </a:lnTo>
                <a:lnTo>
                  <a:pt x="1051" y="14561"/>
                </a:lnTo>
                <a:lnTo>
                  <a:pt x="1045" y="14556"/>
                </a:lnTo>
                <a:lnTo>
                  <a:pt x="1042" y="14553"/>
                </a:lnTo>
                <a:lnTo>
                  <a:pt x="1040" y="14550"/>
                </a:lnTo>
                <a:lnTo>
                  <a:pt x="1039" y="14547"/>
                </a:lnTo>
                <a:lnTo>
                  <a:pt x="1039" y="14545"/>
                </a:lnTo>
                <a:lnTo>
                  <a:pt x="1041" y="14543"/>
                </a:lnTo>
                <a:lnTo>
                  <a:pt x="1043" y="14542"/>
                </a:lnTo>
                <a:lnTo>
                  <a:pt x="1045" y="14541"/>
                </a:lnTo>
                <a:lnTo>
                  <a:pt x="1048" y="14541"/>
                </a:lnTo>
                <a:lnTo>
                  <a:pt x="1051" y="14542"/>
                </a:lnTo>
                <a:lnTo>
                  <a:pt x="1053" y="14544"/>
                </a:lnTo>
                <a:lnTo>
                  <a:pt x="1057" y="14547"/>
                </a:lnTo>
                <a:lnTo>
                  <a:pt x="1058" y="14551"/>
                </a:lnTo>
                <a:lnTo>
                  <a:pt x="1059" y="14557"/>
                </a:lnTo>
                <a:lnTo>
                  <a:pt x="1059" y="14564"/>
                </a:lnTo>
                <a:close/>
                <a:moveTo>
                  <a:pt x="5356" y="14564"/>
                </a:moveTo>
                <a:lnTo>
                  <a:pt x="5356" y="14564"/>
                </a:lnTo>
                <a:lnTo>
                  <a:pt x="5350" y="14571"/>
                </a:lnTo>
                <a:lnTo>
                  <a:pt x="5354" y="14567"/>
                </a:lnTo>
                <a:lnTo>
                  <a:pt x="5359" y="14561"/>
                </a:lnTo>
                <a:lnTo>
                  <a:pt x="5356" y="14564"/>
                </a:lnTo>
                <a:close/>
                <a:moveTo>
                  <a:pt x="435" y="14531"/>
                </a:moveTo>
                <a:lnTo>
                  <a:pt x="435" y="14531"/>
                </a:lnTo>
                <a:lnTo>
                  <a:pt x="429" y="14539"/>
                </a:lnTo>
                <a:lnTo>
                  <a:pt x="433" y="14534"/>
                </a:lnTo>
                <a:lnTo>
                  <a:pt x="439" y="14528"/>
                </a:lnTo>
                <a:lnTo>
                  <a:pt x="435" y="14531"/>
                </a:lnTo>
                <a:close/>
                <a:moveTo>
                  <a:pt x="2141" y="14695"/>
                </a:moveTo>
                <a:lnTo>
                  <a:pt x="2141" y="14695"/>
                </a:lnTo>
                <a:lnTo>
                  <a:pt x="2150" y="14696"/>
                </a:lnTo>
                <a:lnTo>
                  <a:pt x="2157" y="14698"/>
                </a:lnTo>
                <a:lnTo>
                  <a:pt x="2163" y="14700"/>
                </a:lnTo>
                <a:lnTo>
                  <a:pt x="2169" y="14702"/>
                </a:lnTo>
                <a:lnTo>
                  <a:pt x="2173" y="14705"/>
                </a:lnTo>
                <a:lnTo>
                  <a:pt x="2175" y="14709"/>
                </a:lnTo>
                <a:lnTo>
                  <a:pt x="2177" y="14713"/>
                </a:lnTo>
                <a:lnTo>
                  <a:pt x="2178" y="14717"/>
                </a:lnTo>
                <a:lnTo>
                  <a:pt x="2179" y="14721"/>
                </a:lnTo>
                <a:lnTo>
                  <a:pt x="2179" y="14725"/>
                </a:lnTo>
                <a:lnTo>
                  <a:pt x="2178" y="14729"/>
                </a:lnTo>
                <a:lnTo>
                  <a:pt x="2176" y="14734"/>
                </a:lnTo>
                <a:lnTo>
                  <a:pt x="2172" y="14742"/>
                </a:lnTo>
                <a:lnTo>
                  <a:pt x="2167" y="14748"/>
                </a:lnTo>
                <a:lnTo>
                  <a:pt x="2160" y="14753"/>
                </a:lnTo>
                <a:lnTo>
                  <a:pt x="2154" y="14757"/>
                </a:lnTo>
                <a:lnTo>
                  <a:pt x="2151" y="14757"/>
                </a:lnTo>
                <a:lnTo>
                  <a:pt x="2148" y="14757"/>
                </a:lnTo>
                <a:lnTo>
                  <a:pt x="2145" y="14756"/>
                </a:lnTo>
                <a:lnTo>
                  <a:pt x="2143" y="14753"/>
                </a:lnTo>
                <a:lnTo>
                  <a:pt x="2140" y="14750"/>
                </a:lnTo>
                <a:lnTo>
                  <a:pt x="2138" y="14746"/>
                </a:lnTo>
                <a:lnTo>
                  <a:pt x="2137" y="14741"/>
                </a:lnTo>
                <a:lnTo>
                  <a:pt x="2136" y="14735"/>
                </a:lnTo>
                <a:lnTo>
                  <a:pt x="2136" y="14726"/>
                </a:lnTo>
                <a:lnTo>
                  <a:pt x="2137" y="14718"/>
                </a:lnTo>
                <a:lnTo>
                  <a:pt x="2139" y="14707"/>
                </a:lnTo>
                <a:lnTo>
                  <a:pt x="2141" y="14695"/>
                </a:lnTo>
                <a:lnTo>
                  <a:pt x="2133" y="14695"/>
                </a:lnTo>
                <a:lnTo>
                  <a:pt x="2126" y="14695"/>
                </a:lnTo>
                <a:lnTo>
                  <a:pt x="2117" y="14695"/>
                </a:lnTo>
                <a:lnTo>
                  <a:pt x="2109" y="14695"/>
                </a:lnTo>
                <a:lnTo>
                  <a:pt x="2112" y="14687"/>
                </a:lnTo>
                <a:lnTo>
                  <a:pt x="2113" y="14679"/>
                </a:lnTo>
                <a:lnTo>
                  <a:pt x="2114" y="14672"/>
                </a:lnTo>
                <a:lnTo>
                  <a:pt x="2115" y="14664"/>
                </a:lnTo>
                <a:lnTo>
                  <a:pt x="2114" y="14657"/>
                </a:lnTo>
                <a:lnTo>
                  <a:pt x="2113" y="14649"/>
                </a:lnTo>
                <a:lnTo>
                  <a:pt x="2112" y="14641"/>
                </a:lnTo>
                <a:lnTo>
                  <a:pt x="2110" y="14635"/>
                </a:lnTo>
                <a:lnTo>
                  <a:pt x="2105" y="14620"/>
                </a:lnTo>
                <a:lnTo>
                  <a:pt x="2098" y="14607"/>
                </a:lnTo>
                <a:lnTo>
                  <a:pt x="2091" y="14593"/>
                </a:lnTo>
                <a:lnTo>
                  <a:pt x="2085" y="14580"/>
                </a:lnTo>
                <a:lnTo>
                  <a:pt x="2079" y="14568"/>
                </a:lnTo>
                <a:lnTo>
                  <a:pt x="2074" y="14556"/>
                </a:lnTo>
                <a:lnTo>
                  <a:pt x="2073" y="14550"/>
                </a:lnTo>
                <a:lnTo>
                  <a:pt x="2072" y="14545"/>
                </a:lnTo>
                <a:lnTo>
                  <a:pt x="2071" y="14540"/>
                </a:lnTo>
                <a:lnTo>
                  <a:pt x="2072" y="14534"/>
                </a:lnTo>
                <a:lnTo>
                  <a:pt x="2073" y="14529"/>
                </a:lnTo>
                <a:lnTo>
                  <a:pt x="2075" y="14524"/>
                </a:lnTo>
                <a:lnTo>
                  <a:pt x="2077" y="14520"/>
                </a:lnTo>
                <a:lnTo>
                  <a:pt x="2082" y="14514"/>
                </a:lnTo>
                <a:lnTo>
                  <a:pt x="2087" y="14510"/>
                </a:lnTo>
                <a:lnTo>
                  <a:pt x="2093" y="14506"/>
                </a:lnTo>
                <a:lnTo>
                  <a:pt x="2101" y="14502"/>
                </a:lnTo>
                <a:lnTo>
                  <a:pt x="2109" y="14499"/>
                </a:lnTo>
                <a:lnTo>
                  <a:pt x="2115" y="14506"/>
                </a:lnTo>
                <a:lnTo>
                  <a:pt x="2122" y="14514"/>
                </a:lnTo>
                <a:lnTo>
                  <a:pt x="2126" y="14524"/>
                </a:lnTo>
                <a:lnTo>
                  <a:pt x="2131" y="14534"/>
                </a:lnTo>
                <a:lnTo>
                  <a:pt x="2134" y="14545"/>
                </a:lnTo>
                <a:lnTo>
                  <a:pt x="2137" y="14556"/>
                </a:lnTo>
                <a:lnTo>
                  <a:pt x="2139" y="14568"/>
                </a:lnTo>
                <a:lnTo>
                  <a:pt x="2141" y="14580"/>
                </a:lnTo>
                <a:lnTo>
                  <a:pt x="2144" y="14608"/>
                </a:lnTo>
                <a:lnTo>
                  <a:pt x="2144" y="14636"/>
                </a:lnTo>
                <a:lnTo>
                  <a:pt x="2143" y="14665"/>
                </a:lnTo>
                <a:lnTo>
                  <a:pt x="2141" y="14695"/>
                </a:lnTo>
                <a:close/>
                <a:moveTo>
                  <a:pt x="206" y="14499"/>
                </a:moveTo>
                <a:lnTo>
                  <a:pt x="206" y="14499"/>
                </a:lnTo>
                <a:lnTo>
                  <a:pt x="199" y="14519"/>
                </a:lnTo>
                <a:lnTo>
                  <a:pt x="194" y="14530"/>
                </a:lnTo>
                <a:lnTo>
                  <a:pt x="191" y="14533"/>
                </a:lnTo>
                <a:lnTo>
                  <a:pt x="189" y="14535"/>
                </a:lnTo>
                <a:lnTo>
                  <a:pt x="187" y="14535"/>
                </a:lnTo>
                <a:lnTo>
                  <a:pt x="185" y="14534"/>
                </a:lnTo>
                <a:lnTo>
                  <a:pt x="182" y="14529"/>
                </a:lnTo>
                <a:lnTo>
                  <a:pt x="179" y="14521"/>
                </a:lnTo>
                <a:lnTo>
                  <a:pt x="178" y="14510"/>
                </a:lnTo>
                <a:lnTo>
                  <a:pt x="177" y="14499"/>
                </a:lnTo>
                <a:lnTo>
                  <a:pt x="178" y="14486"/>
                </a:lnTo>
                <a:lnTo>
                  <a:pt x="179" y="14476"/>
                </a:lnTo>
                <a:lnTo>
                  <a:pt x="182" y="14467"/>
                </a:lnTo>
                <a:lnTo>
                  <a:pt x="185" y="14462"/>
                </a:lnTo>
                <a:lnTo>
                  <a:pt x="187" y="14461"/>
                </a:lnTo>
                <a:lnTo>
                  <a:pt x="189" y="14461"/>
                </a:lnTo>
                <a:lnTo>
                  <a:pt x="191" y="14463"/>
                </a:lnTo>
                <a:lnTo>
                  <a:pt x="194" y="14466"/>
                </a:lnTo>
                <a:lnTo>
                  <a:pt x="199" y="14479"/>
                </a:lnTo>
                <a:lnTo>
                  <a:pt x="206" y="14499"/>
                </a:lnTo>
                <a:close/>
                <a:moveTo>
                  <a:pt x="3355" y="14531"/>
                </a:moveTo>
                <a:lnTo>
                  <a:pt x="3355" y="14531"/>
                </a:lnTo>
                <a:lnTo>
                  <a:pt x="3365" y="14530"/>
                </a:lnTo>
                <a:lnTo>
                  <a:pt x="3372" y="14531"/>
                </a:lnTo>
                <a:lnTo>
                  <a:pt x="3377" y="14533"/>
                </a:lnTo>
                <a:lnTo>
                  <a:pt x="3382" y="14537"/>
                </a:lnTo>
                <a:lnTo>
                  <a:pt x="3385" y="14543"/>
                </a:lnTo>
                <a:lnTo>
                  <a:pt x="3386" y="14549"/>
                </a:lnTo>
                <a:lnTo>
                  <a:pt x="3388" y="14556"/>
                </a:lnTo>
                <a:lnTo>
                  <a:pt x="3388" y="14564"/>
                </a:lnTo>
                <a:lnTo>
                  <a:pt x="3397" y="14568"/>
                </a:lnTo>
                <a:lnTo>
                  <a:pt x="3405" y="14572"/>
                </a:lnTo>
                <a:lnTo>
                  <a:pt x="3410" y="14577"/>
                </a:lnTo>
                <a:lnTo>
                  <a:pt x="3415" y="14583"/>
                </a:lnTo>
                <a:lnTo>
                  <a:pt x="3419" y="14588"/>
                </a:lnTo>
                <a:lnTo>
                  <a:pt x="3423" y="14593"/>
                </a:lnTo>
                <a:lnTo>
                  <a:pt x="3425" y="14599"/>
                </a:lnTo>
                <a:lnTo>
                  <a:pt x="3426" y="14605"/>
                </a:lnTo>
                <a:lnTo>
                  <a:pt x="3426" y="14611"/>
                </a:lnTo>
                <a:lnTo>
                  <a:pt x="3426" y="14616"/>
                </a:lnTo>
                <a:lnTo>
                  <a:pt x="3425" y="14621"/>
                </a:lnTo>
                <a:lnTo>
                  <a:pt x="3423" y="14627"/>
                </a:lnTo>
                <a:lnTo>
                  <a:pt x="3420" y="14632"/>
                </a:lnTo>
                <a:lnTo>
                  <a:pt x="3418" y="14636"/>
                </a:lnTo>
                <a:lnTo>
                  <a:pt x="3415" y="14640"/>
                </a:lnTo>
                <a:lnTo>
                  <a:pt x="3412" y="14643"/>
                </a:lnTo>
                <a:lnTo>
                  <a:pt x="3409" y="14646"/>
                </a:lnTo>
                <a:lnTo>
                  <a:pt x="3406" y="14649"/>
                </a:lnTo>
                <a:lnTo>
                  <a:pt x="3403" y="14650"/>
                </a:lnTo>
                <a:lnTo>
                  <a:pt x="3398" y="14651"/>
                </a:lnTo>
                <a:lnTo>
                  <a:pt x="3395" y="14650"/>
                </a:lnTo>
                <a:lnTo>
                  <a:pt x="3392" y="14649"/>
                </a:lnTo>
                <a:lnTo>
                  <a:pt x="3390" y="14646"/>
                </a:lnTo>
                <a:lnTo>
                  <a:pt x="3387" y="14642"/>
                </a:lnTo>
                <a:lnTo>
                  <a:pt x="3385" y="14638"/>
                </a:lnTo>
                <a:lnTo>
                  <a:pt x="3384" y="14632"/>
                </a:lnTo>
                <a:lnTo>
                  <a:pt x="3383" y="14624"/>
                </a:lnTo>
                <a:lnTo>
                  <a:pt x="3382" y="14615"/>
                </a:lnTo>
                <a:lnTo>
                  <a:pt x="3383" y="14605"/>
                </a:lnTo>
                <a:lnTo>
                  <a:pt x="3384" y="14593"/>
                </a:lnTo>
                <a:lnTo>
                  <a:pt x="3386" y="14579"/>
                </a:lnTo>
                <a:lnTo>
                  <a:pt x="3388" y="14564"/>
                </a:lnTo>
                <a:lnTo>
                  <a:pt x="3380" y="14564"/>
                </a:lnTo>
                <a:lnTo>
                  <a:pt x="3372" y="14564"/>
                </a:lnTo>
                <a:lnTo>
                  <a:pt x="3364" y="14564"/>
                </a:lnTo>
                <a:lnTo>
                  <a:pt x="3355" y="14564"/>
                </a:lnTo>
                <a:lnTo>
                  <a:pt x="3358" y="14576"/>
                </a:lnTo>
                <a:lnTo>
                  <a:pt x="3360" y="14587"/>
                </a:lnTo>
                <a:lnTo>
                  <a:pt x="3361" y="14595"/>
                </a:lnTo>
                <a:lnTo>
                  <a:pt x="3361" y="14604"/>
                </a:lnTo>
                <a:lnTo>
                  <a:pt x="3360" y="14610"/>
                </a:lnTo>
                <a:lnTo>
                  <a:pt x="3359" y="14615"/>
                </a:lnTo>
                <a:lnTo>
                  <a:pt x="3356" y="14619"/>
                </a:lnTo>
                <a:lnTo>
                  <a:pt x="3354" y="14622"/>
                </a:lnTo>
                <a:lnTo>
                  <a:pt x="3352" y="14624"/>
                </a:lnTo>
                <a:lnTo>
                  <a:pt x="3349" y="14626"/>
                </a:lnTo>
                <a:lnTo>
                  <a:pt x="3346" y="14626"/>
                </a:lnTo>
                <a:lnTo>
                  <a:pt x="3343" y="14626"/>
                </a:lnTo>
                <a:lnTo>
                  <a:pt x="3337" y="14622"/>
                </a:lnTo>
                <a:lnTo>
                  <a:pt x="3330" y="14617"/>
                </a:lnTo>
                <a:lnTo>
                  <a:pt x="3325" y="14611"/>
                </a:lnTo>
                <a:lnTo>
                  <a:pt x="3321" y="14602"/>
                </a:lnTo>
                <a:lnTo>
                  <a:pt x="3319" y="14598"/>
                </a:lnTo>
                <a:lnTo>
                  <a:pt x="3319" y="14594"/>
                </a:lnTo>
                <a:lnTo>
                  <a:pt x="3318" y="14590"/>
                </a:lnTo>
                <a:lnTo>
                  <a:pt x="3319" y="14586"/>
                </a:lnTo>
                <a:lnTo>
                  <a:pt x="3320" y="14581"/>
                </a:lnTo>
                <a:lnTo>
                  <a:pt x="3322" y="14578"/>
                </a:lnTo>
                <a:lnTo>
                  <a:pt x="3325" y="14574"/>
                </a:lnTo>
                <a:lnTo>
                  <a:pt x="3328" y="14571"/>
                </a:lnTo>
                <a:lnTo>
                  <a:pt x="3333" y="14569"/>
                </a:lnTo>
                <a:lnTo>
                  <a:pt x="3340" y="14567"/>
                </a:lnTo>
                <a:lnTo>
                  <a:pt x="3347" y="14565"/>
                </a:lnTo>
                <a:lnTo>
                  <a:pt x="3355" y="14564"/>
                </a:lnTo>
                <a:lnTo>
                  <a:pt x="3355" y="14555"/>
                </a:lnTo>
                <a:lnTo>
                  <a:pt x="3355" y="14547"/>
                </a:lnTo>
                <a:lnTo>
                  <a:pt x="3355" y="14540"/>
                </a:lnTo>
                <a:lnTo>
                  <a:pt x="3355" y="14531"/>
                </a:lnTo>
                <a:lnTo>
                  <a:pt x="3343" y="14531"/>
                </a:lnTo>
                <a:lnTo>
                  <a:pt x="3331" y="14530"/>
                </a:lnTo>
                <a:lnTo>
                  <a:pt x="3322" y="14529"/>
                </a:lnTo>
                <a:lnTo>
                  <a:pt x="3313" y="14527"/>
                </a:lnTo>
                <a:lnTo>
                  <a:pt x="3306" y="14525"/>
                </a:lnTo>
                <a:lnTo>
                  <a:pt x="3301" y="14522"/>
                </a:lnTo>
                <a:lnTo>
                  <a:pt x="3297" y="14519"/>
                </a:lnTo>
                <a:lnTo>
                  <a:pt x="3294" y="14515"/>
                </a:lnTo>
                <a:lnTo>
                  <a:pt x="3290" y="14511"/>
                </a:lnTo>
                <a:lnTo>
                  <a:pt x="3289" y="14508"/>
                </a:lnTo>
                <a:lnTo>
                  <a:pt x="3289" y="14504"/>
                </a:lnTo>
                <a:lnTo>
                  <a:pt x="3289" y="14500"/>
                </a:lnTo>
                <a:lnTo>
                  <a:pt x="3290" y="14496"/>
                </a:lnTo>
                <a:lnTo>
                  <a:pt x="3292" y="14492"/>
                </a:lnTo>
                <a:lnTo>
                  <a:pt x="3295" y="14488"/>
                </a:lnTo>
                <a:lnTo>
                  <a:pt x="3298" y="14485"/>
                </a:lnTo>
                <a:lnTo>
                  <a:pt x="3301" y="14482"/>
                </a:lnTo>
                <a:lnTo>
                  <a:pt x="3305" y="14480"/>
                </a:lnTo>
                <a:lnTo>
                  <a:pt x="3309" y="14478"/>
                </a:lnTo>
                <a:lnTo>
                  <a:pt x="3313" y="14476"/>
                </a:lnTo>
                <a:lnTo>
                  <a:pt x="3318" y="14476"/>
                </a:lnTo>
                <a:lnTo>
                  <a:pt x="3322" y="14475"/>
                </a:lnTo>
                <a:lnTo>
                  <a:pt x="3327" y="14476"/>
                </a:lnTo>
                <a:lnTo>
                  <a:pt x="3331" y="14478"/>
                </a:lnTo>
                <a:lnTo>
                  <a:pt x="3335" y="14480"/>
                </a:lnTo>
                <a:lnTo>
                  <a:pt x="3340" y="14484"/>
                </a:lnTo>
                <a:lnTo>
                  <a:pt x="3344" y="14488"/>
                </a:lnTo>
                <a:lnTo>
                  <a:pt x="3347" y="14494"/>
                </a:lnTo>
                <a:lnTo>
                  <a:pt x="3350" y="14502"/>
                </a:lnTo>
                <a:lnTo>
                  <a:pt x="3352" y="14510"/>
                </a:lnTo>
                <a:lnTo>
                  <a:pt x="3354" y="14520"/>
                </a:lnTo>
                <a:lnTo>
                  <a:pt x="3355" y="14531"/>
                </a:lnTo>
                <a:close/>
                <a:moveTo>
                  <a:pt x="1125" y="14465"/>
                </a:moveTo>
                <a:lnTo>
                  <a:pt x="1125" y="14465"/>
                </a:lnTo>
                <a:lnTo>
                  <a:pt x="1117" y="14472"/>
                </a:lnTo>
                <a:lnTo>
                  <a:pt x="1122" y="14468"/>
                </a:lnTo>
                <a:lnTo>
                  <a:pt x="1128" y="14463"/>
                </a:lnTo>
                <a:lnTo>
                  <a:pt x="1125" y="14465"/>
                </a:lnTo>
                <a:close/>
                <a:moveTo>
                  <a:pt x="11098" y="14465"/>
                </a:moveTo>
                <a:lnTo>
                  <a:pt x="11098" y="14465"/>
                </a:lnTo>
                <a:lnTo>
                  <a:pt x="11090" y="14472"/>
                </a:lnTo>
                <a:lnTo>
                  <a:pt x="11094" y="14468"/>
                </a:lnTo>
                <a:lnTo>
                  <a:pt x="11101" y="14463"/>
                </a:lnTo>
                <a:lnTo>
                  <a:pt x="11098" y="14465"/>
                </a:lnTo>
                <a:close/>
                <a:moveTo>
                  <a:pt x="1518" y="14630"/>
                </a:moveTo>
                <a:lnTo>
                  <a:pt x="1518" y="14630"/>
                </a:lnTo>
                <a:lnTo>
                  <a:pt x="1516" y="14618"/>
                </a:lnTo>
                <a:lnTo>
                  <a:pt x="1514" y="14607"/>
                </a:lnTo>
                <a:lnTo>
                  <a:pt x="1510" y="14594"/>
                </a:lnTo>
                <a:lnTo>
                  <a:pt x="1507" y="14581"/>
                </a:lnTo>
                <a:lnTo>
                  <a:pt x="1497" y="14553"/>
                </a:lnTo>
                <a:lnTo>
                  <a:pt x="1490" y="14524"/>
                </a:lnTo>
                <a:lnTo>
                  <a:pt x="1488" y="14508"/>
                </a:lnTo>
                <a:lnTo>
                  <a:pt x="1487" y="14492"/>
                </a:lnTo>
                <a:lnTo>
                  <a:pt x="1487" y="14477"/>
                </a:lnTo>
                <a:lnTo>
                  <a:pt x="1488" y="14461"/>
                </a:lnTo>
                <a:lnTo>
                  <a:pt x="1490" y="14454"/>
                </a:lnTo>
                <a:lnTo>
                  <a:pt x="1492" y="14445"/>
                </a:lnTo>
                <a:lnTo>
                  <a:pt x="1495" y="14438"/>
                </a:lnTo>
                <a:lnTo>
                  <a:pt x="1498" y="14431"/>
                </a:lnTo>
                <a:lnTo>
                  <a:pt x="1502" y="14422"/>
                </a:lnTo>
                <a:lnTo>
                  <a:pt x="1507" y="14415"/>
                </a:lnTo>
                <a:lnTo>
                  <a:pt x="1512" y="14407"/>
                </a:lnTo>
                <a:lnTo>
                  <a:pt x="1518" y="14400"/>
                </a:lnTo>
                <a:lnTo>
                  <a:pt x="1519" y="14412"/>
                </a:lnTo>
                <a:lnTo>
                  <a:pt x="1521" y="14425"/>
                </a:lnTo>
                <a:lnTo>
                  <a:pt x="1526" y="14440"/>
                </a:lnTo>
                <a:lnTo>
                  <a:pt x="1531" y="14455"/>
                </a:lnTo>
                <a:lnTo>
                  <a:pt x="1541" y="14488"/>
                </a:lnTo>
                <a:lnTo>
                  <a:pt x="1552" y="14522"/>
                </a:lnTo>
                <a:lnTo>
                  <a:pt x="1555" y="14539"/>
                </a:lnTo>
                <a:lnTo>
                  <a:pt x="1557" y="14555"/>
                </a:lnTo>
                <a:lnTo>
                  <a:pt x="1557" y="14563"/>
                </a:lnTo>
                <a:lnTo>
                  <a:pt x="1557" y="14571"/>
                </a:lnTo>
                <a:lnTo>
                  <a:pt x="1557" y="14578"/>
                </a:lnTo>
                <a:lnTo>
                  <a:pt x="1556" y="14586"/>
                </a:lnTo>
                <a:lnTo>
                  <a:pt x="1554" y="14592"/>
                </a:lnTo>
                <a:lnTo>
                  <a:pt x="1551" y="14599"/>
                </a:lnTo>
                <a:lnTo>
                  <a:pt x="1548" y="14605"/>
                </a:lnTo>
                <a:lnTo>
                  <a:pt x="1543" y="14611"/>
                </a:lnTo>
                <a:lnTo>
                  <a:pt x="1539" y="14616"/>
                </a:lnTo>
                <a:lnTo>
                  <a:pt x="1533" y="14621"/>
                </a:lnTo>
                <a:lnTo>
                  <a:pt x="1526" y="14626"/>
                </a:lnTo>
                <a:lnTo>
                  <a:pt x="1518" y="14630"/>
                </a:lnTo>
                <a:close/>
                <a:moveTo>
                  <a:pt x="2797" y="14400"/>
                </a:moveTo>
                <a:lnTo>
                  <a:pt x="2797" y="14400"/>
                </a:lnTo>
                <a:lnTo>
                  <a:pt x="2791" y="14407"/>
                </a:lnTo>
                <a:lnTo>
                  <a:pt x="2795" y="14403"/>
                </a:lnTo>
                <a:lnTo>
                  <a:pt x="2800" y="14397"/>
                </a:lnTo>
                <a:lnTo>
                  <a:pt x="2797" y="14400"/>
                </a:lnTo>
                <a:close/>
                <a:moveTo>
                  <a:pt x="13951" y="14400"/>
                </a:moveTo>
                <a:lnTo>
                  <a:pt x="13951" y="14400"/>
                </a:lnTo>
                <a:lnTo>
                  <a:pt x="13944" y="14407"/>
                </a:lnTo>
                <a:lnTo>
                  <a:pt x="13948" y="14403"/>
                </a:lnTo>
                <a:lnTo>
                  <a:pt x="13955" y="14397"/>
                </a:lnTo>
                <a:lnTo>
                  <a:pt x="13951" y="14400"/>
                </a:lnTo>
                <a:close/>
                <a:moveTo>
                  <a:pt x="2208" y="14367"/>
                </a:moveTo>
                <a:lnTo>
                  <a:pt x="2208" y="14367"/>
                </a:lnTo>
                <a:lnTo>
                  <a:pt x="2200" y="14386"/>
                </a:lnTo>
                <a:lnTo>
                  <a:pt x="2195" y="14399"/>
                </a:lnTo>
                <a:lnTo>
                  <a:pt x="2192" y="14402"/>
                </a:lnTo>
                <a:lnTo>
                  <a:pt x="2190" y="14404"/>
                </a:lnTo>
                <a:lnTo>
                  <a:pt x="2188" y="14404"/>
                </a:lnTo>
                <a:lnTo>
                  <a:pt x="2186" y="14403"/>
                </a:lnTo>
                <a:lnTo>
                  <a:pt x="2182" y="14398"/>
                </a:lnTo>
                <a:lnTo>
                  <a:pt x="2180" y="14390"/>
                </a:lnTo>
                <a:lnTo>
                  <a:pt x="2179" y="14379"/>
                </a:lnTo>
                <a:lnTo>
                  <a:pt x="2179" y="14368"/>
                </a:lnTo>
                <a:lnTo>
                  <a:pt x="2179" y="14355"/>
                </a:lnTo>
                <a:lnTo>
                  <a:pt x="2180" y="14345"/>
                </a:lnTo>
                <a:lnTo>
                  <a:pt x="2182" y="14336"/>
                </a:lnTo>
                <a:lnTo>
                  <a:pt x="2186" y="14331"/>
                </a:lnTo>
                <a:lnTo>
                  <a:pt x="2188" y="14330"/>
                </a:lnTo>
                <a:lnTo>
                  <a:pt x="2190" y="14330"/>
                </a:lnTo>
                <a:lnTo>
                  <a:pt x="2192" y="14332"/>
                </a:lnTo>
                <a:lnTo>
                  <a:pt x="2195" y="14335"/>
                </a:lnTo>
                <a:lnTo>
                  <a:pt x="2200" y="14347"/>
                </a:lnTo>
                <a:lnTo>
                  <a:pt x="2208" y="14367"/>
                </a:lnTo>
                <a:close/>
                <a:moveTo>
                  <a:pt x="3749" y="14433"/>
                </a:moveTo>
                <a:lnTo>
                  <a:pt x="3749" y="14433"/>
                </a:lnTo>
                <a:lnTo>
                  <a:pt x="3747" y="14441"/>
                </a:lnTo>
                <a:lnTo>
                  <a:pt x="3747" y="14448"/>
                </a:lnTo>
                <a:lnTo>
                  <a:pt x="3747" y="14456"/>
                </a:lnTo>
                <a:lnTo>
                  <a:pt x="3747" y="14463"/>
                </a:lnTo>
                <a:lnTo>
                  <a:pt x="3749" y="14470"/>
                </a:lnTo>
                <a:lnTo>
                  <a:pt x="3751" y="14478"/>
                </a:lnTo>
                <a:lnTo>
                  <a:pt x="3754" y="14485"/>
                </a:lnTo>
                <a:lnTo>
                  <a:pt x="3757" y="14492"/>
                </a:lnTo>
                <a:lnTo>
                  <a:pt x="3765" y="14506"/>
                </a:lnTo>
                <a:lnTo>
                  <a:pt x="3774" y="14520"/>
                </a:lnTo>
                <a:lnTo>
                  <a:pt x="3782" y="14532"/>
                </a:lnTo>
                <a:lnTo>
                  <a:pt x="3792" y="14545"/>
                </a:lnTo>
                <a:lnTo>
                  <a:pt x="3800" y="14557"/>
                </a:lnTo>
                <a:lnTo>
                  <a:pt x="3807" y="14569"/>
                </a:lnTo>
                <a:lnTo>
                  <a:pt x="3810" y="14575"/>
                </a:lnTo>
                <a:lnTo>
                  <a:pt x="3812" y="14580"/>
                </a:lnTo>
                <a:lnTo>
                  <a:pt x="3813" y="14586"/>
                </a:lnTo>
                <a:lnTo>
                  <a:pt x="3814" y="14591"/>
                </a:lnTo>
                <a:lnTo>
                  <a:pt x="3813" y="14596"/>
                </a:lnTo>
                <a:lnTo>
                  <a:pt x="3812" y="14601"/>
                </a:lnTo>
                <a:lnTo>
                  <a:pt x="3810" y="14607"/>
                </a:lnTo>
                <a:lnTo>
                  <a:pt x="3807" y="14611"/>
                </a:lnTo>
                <a:lnTo>
                  <a:pt x="3802" y="14616"/>
                </a:lnTo>
                <a:lnTo>
                  <a:pt x="3797" y="14620"/>
                </a:lnTo>
                <a:lnTo>
                  <a:pt x="3790" y="14626"/>
                </a:lnTo>
                <a:lnTo>
                  <a:pt x="3782" y="14630"/>
                </a:lnTo>
                <a:lnTo>
                  <a:pt x="3776" y="14614"/>
                </a:lnTo>
                <a:lnTo>
                  <a:pt x="3769" y="14598"/>
                </a:lnTo>
                <a:lnTo>
                  <a:pt x="3758" y="14581"/>
                </a:lnTo>
                <a:lnTo>
                  <a:pt x="3748" y="14564"/>
                </a:lnTo>
                <a:lnTo>
                  <a:pt x="3735" y="14546"/>
                </a:lnTo>
                <a:lnTo>
                  <a:pt x="3724" y="14528"/>
                </a:lnTo>
                <a:lnTo>
                  <a:pt x="3711" y="14509"/>
                </a:lnTo>
                <a:lnTo>
                  <a:pt x="3701" y="14489"/>
                </a:lnTo>
                <a:lnTo>
                  <a:pt x="3691" y="14470"/>
                </a:lnTo>
                <a:lnTo>
                  <a:pt x="3684" y="14450"/>
                </a:lnTo>
                <a:lnTo>
                  <a:pt x="3681" y="14441"/>
                </a:lnTo>
                <a:lnTo>
                  <a:pt x="3680" y="14431"/>
                </a:lnTo>
                <a:lnTo>
                  <a:pt x="3679" y="14421"/>
                </a:lnTo>
                <a:lnTo>
                  <a:pt x="3678" y="14412"/>
                </a:lnTo>
                <a:lnTo>
                  <a:pt x="3679" y="14401"/>
                </a:lnTo>
                <a:lnTo>
                  <a:pt x="3681" y="14392"/>
                </a:lnTo>
                <a:lnTo>
                  <a:pt x="3683" y="14382"/>
                </a:lnTo>
                <a:lnTo>
                  <a:pt x="3687" y="14373"/>
                </a:lnTo>
                <a:lnTo>
                  <a:pt x="3692" y="14362"/>
                </a:lnTo>
                <a:lnTo>
                  <a:pt x="3698" y="14353"/>
                </a:lnTo>
                <a:lnTo>
                  <a:pt x="3707" y="14343"/>
                </a:lnTo>
                <a:lnTo>
                  <a:pt x="3716" y="14334"/>
                </a:lnTo>
                <a:lnTo>
                  <a:pt x="3716" y="14337"/>
                </a:lnTo>
                <a:lnTo>
                  <a:pt x="3717" y="14340"/>
                </a:lnTo>
                <a:lnTo>
                  <a:pt x="3718" y="14343"/>
                </a:lnTo>
                <a:lnTo>
                  <a:pt x="3721" y="14347"/>
                </a:lnTo>
                <a:lnTo>
                  <a:pt x="3727" y="14353"/>
                </a:lnTo>
                <a:lnTo>
                  <a:pt x="3735" y="14359"/>
                </a:lnTo>
                <a:lnTo>
                  <a:pt x="3754" y="14372"/>
                </a:lnTo>
                <a:lnTo>
                  <a:pt x="3772" y="14384"/>
                </a:lnTo>
                <a:lnTo>
                  <a:pt x="3779" y="14391"/>
                </a:lnTo>
                <a:lnTo>
                  <a:pt x="3786" y="14396"/>
                </a:lnTo>
                <a:lnTo>
                  <a:pt x="3788" y="14399"/>
                </a:lnTo>
                <a:lnTo>
                  <a:pt x="3789" y="14402"/>
                </a:lnTo>
                <a:lnTo>
                  <a:pt x="3790" y="14405"/>
                </a:lnTo>
                <a:lnTo>
                  <a:pt x="3790" y="14408"/>
                </a:lnTo>
                <a:lnTo>
                  <a:pt x="3788" y="14412"/>
                </a:lnTo>
                <a:lnTo>
                  <a:pt x="3787" y="14415"/>
                </a:lnTo>
                <a:lnTo>
                  <a:pt x="3783" y="14418"/>
                </a:lnTo>
                <a:lnTo>
                  <a:pt x="3779" y="14421"/>
                </a:lnTo>
                <a:lnTo>
                  <a:pt x="3767" y="14426"/>
                </a:lnTo>
                <a:lnTo>
                  <a:pt x="3749" y="14433"/>
                </a:lnTo>
                <a:close/>
                <a:moveTo>
                  <a:pt x="2797" y="14334"/>
                </a:moveTo>
                <a:lnTo>
                  <a:pt x="2797" y="14334"/>
                </a:lnTo>
                <a:lnTo>
                  <a:pt x="2791" y="14341"/>
                </a:lnTo>
                <a:lnTo>
                  <a:pt x="2795" y="14337"/>
                </a:lnTo>
                <a:lnTo>
                  <a:pt x="2800" y="14332"/>
                </a:lnTo>
                <a:lnTo>
                  <a:pt x="2797" y="14334"/>
                </a:lnTo>
                <a:close/>
                <a:moveTo>
                  <a:pt x="3192" y="14334"/>
                </a:moveTo>
                <a:lnTo>
                  <a:pt x="3192" y="14334"/>
                </a:lnTo>
                <a:lnTo>
                  <a:pt x="3184" y="14341"/>
                </a:lnTo>
                <a:lnTo>
                  <a:pt x="3189" y="14337"/>
                </a:lnTo>
                <a:lnTo>
                  <a:pt x="3194" y="14332"/>
                </a:lnTo>
                <a:lnTo>
                  <a:pt x="3192" y="14334"/>
                </a:lnTo>
                <a:close/>
                <a:moveTo>
                  <a:pt x="9950" y="14334"/>
                </a:moveTo>
                <a:lnTo>
                  <a:pt x="9950" y="14334"/>
                </a:lnTo>
                <a:lnTo>
                  <a:pt x="9942" y="14341"/>
                </a:lnTo>
                <a:lnTo>
                  <a:pt x="9947" y="14337"/>
                </a:lnTo>
                <a:lnTo>
                  <a:pt x="9952" y="14332"/>
                </a:lnTo>
                <a:lnTo>
                  <a:pt x="9950" y="14334"/>
                </a:lnTo>
                <a:close/>
                <a:moveTo>
                  <a:pt x="731" y="14302"/>
                </a:moveTo>
                <a:lnTo>
                  <a:pt x="731" y="14302"/>
                </a:lnTo>
                <a:lnTo>
                  <a:pt x="724" y="14309"/>
                </a:lnTo>
                <a:lnTo>
                  <a:pt x="728" y="14305"/>
                </a:lnTo>
                <a:lnTo>
                  <a:pt x="733" y="14298"/>
                </a:lnTo>
                <a:lnTo>
                  <a:pt x="731" y="14302"/>
                </a:lnTo>
                <a:close/>
                <a:moveTo>
                  <a:pt x="1026" y="14302"/>
                </a:moveTo>
                <a:lnTo>
                  <a:pt x="1026" y="14302"/>
                </a:lnTo>
                <a:lnTo>
                  <a:pt x="1019" y="14309"/>
                </a:lnTo>
                <a:lnTo>
                  <a:pt x="1023" y="14305"/>
                </a:lnTo>
                <a:lnTo>
                  <a:pt x="1029" y="14298"/>
                </a:lnTo>
                <a:lnTo>
                  <a:pt x="1026" y="14302"/>
                </a:lnTo>
                <a:close/>
                <a:moveTo>
                  <a:pt x="2273" y="14302"/>
                </a:moveTo>
                <a:lnTo>
                  <a:pt x="2273" y="14302"/>
                </a:lnTo>
                <a:lnTo>
                  <a:pt x="2281" y="14306"/>
                </a:lnTo>
                <a:lnTo>
                  <a:pt x="2286" y="14309"/>
                </a:lnTo>
                <a:lnTo>
                  <a:pt x="2290" y="14312"/>
                </a:lnTo>
                <a:lnTo>
                  <a:pt x="2293" y="14315"/>
                </a:lnTo>
                <a:lnTo>
                  <a:pt x="2294" y="14318"/>
                </a:lnTo>
                <a:lnTo>
                  <a:pt x="2293" y="14320"/>
                </a:lnTo>
                <a:lnTo>
                  <a:pt x="2291" y="14323"/>
                </a:lnTo>
                <a:lnTo>
                  <a:pt x="2289" y="14324"/>
                </a:lnTo>
                <a:lnTo>
                  <a:pt x="2287" y="14325"/>
                </a:lnTo>
                <a:lnTo>
                  <a:pt x="2284" y="14325"/>
                </a:lnTo>
                <a:lnTo>
                  <a:pt x="2281" y="14324"/>
                </a:lnTo>
                <a:lnTo>
                  <a:pt x="2278" y="14321"/>
                </a:lnTo>
                <a:lnTo>
                  <a:pt x="2276" y="14318"/>
                </a:lnTo>
                <a:lnTo>
                  <a:pt x="2274" y="14314"/>
                </a:lnTo>
                <a:lnTo>
                  <a:pt x="2273" y="14308"/>
                </a:lnTo>
                <a:lnTo>
                  <a:pt x="2273" y="14302"/>
                </a:lnTo>
                <a:lnTo>
                  <a:pt x="2265" y="14297"/>
                </a:lnTo>
                <a:lnTo>
                  <a:pt x="2259" y="14294"/>
                </a:lnTo>
                <a:lnTo>
                  <a:pt x="2256" y="14291"/>
                </a:lnTo>
                <a:lnTo>
                  <a:pt x="2254" y="14288"/>
                </a:lnTo>
                <a:lnTo>
                  <a:pt x="2253" y="14285"/>
                </a:lnTo>
                <a:lnTo>
                  <a:pt x="2253" y="14283"/>
                </a:lnTo>
                <a:lnTo>
                  <a:pt x="2254" y="14281"/>
                </a:lnTo>
                <a:lnTo>
                  <a:pt x="2256" y="14280"/>
                </a:lnTo>
                <a:lnTo>
                  <a:pt x="2259" y="14278"/>
                </a:lnTo>
                <a:lnTo>
                  <a:pt x="2262" y="14278"/>
                </a:lnTo>
                <a:lnTo>
                  <a:pt x="2264" y="14280"/>
                </a:lnTo>
                <a:lnTo>
                  <a:pt x="2267" y="14282"/>
                </a:lnTo>
                <a:lnTo>
                  <a:pt x="2271" y="14285"/>
                </a:lnTo>
                <a:lnTo>
                  <a:pt x="2272" y="14289"/>
                </a:lnTo>
                <a:lnTo>
                  <a:pt x="2273" y="14295"/>
                </a:lnTo>
                <a:lnTo>
                  <a:pt x="2273" y="14302"/>
                </a:lnTo>
                <a:close/>
                <a:moveTo>
                  <a:pt x="9884" y="14302"/>
                </a:moveTo>
                <a:lnTo>
                  <a:pt x="9884" y="14302"/>
                </a:lnTo>
                <a:lnTo>
                  <a:pt x="9876" y="14309"/>
                </a:lnTo>
                <a:lnTo>
                  <a:pt x="9881" y="14305"/>
                </a:lnTo>
                <a:lnTo>
                  <a:pt x="9887" y="14298"/>
                </a:lnTo>
                <a:lnTo>
                  <a:pt x="9884" y="14302"/>
                </a:lnTo>
                <a:close/>
                <a:moveTo>
                  <a:pt x="206" y="14269"/>
                </a:moveTo>
                <a:lnTo>
                  <a:pt x="206" y="14269"/>
                </a:lnTo>
                <a:lnTo>
                  <a:pt x="199" y="14289"/>
                </a:lnTo>
                <a:lnTo>
                  <a:pt x="194" y="14300"/>
                </a:lnTo>
                <a:lnTo>
                  <a:pt x="191" y="14304"/>
                </a:lnTo>
                <a:lnTo>
                  <a:pt x="189" y="14306"/>
                </a:lnTo>
                <a:lnTo>
                  <a:pt x="187" y="14306"/>
                </a:lnTo>
                <a:lnTo>
                  <a:pt x="185" y="14305"/>
                </a:lnTo>
                <a:lnTo>
                  <a:pt x="182" y="14300"/>
                </a:lnTo>
                <a:lnTo>
                  <a:pt x="179" y="14291"/>
                </a:lnTo>
                <a:lnTo>
                  <a:pt x="178" y="14281"/>
                </a:lnTo>
                <a:lnTo>
                  <a:pt x="177" y="14269"/>
                </a:lnTo>
                <a:lnTo>
                  <a:pt x="178" y="14256"/>
                </a:lnTo>
                <a:lnTo>
                  <a:pt x="179" y="14246"/>
                </a:lnTo>
                <a:lnTo>
                  <a:pt x="182" y="14238"/>
                </a:lnTo>
                <a:lnTo>
                  <a:pt x="185" y="14232"/>
                </a:lnTo>
                <a:lnTo>
                  <a:pt x="187" y="14231"/>
                </a:lnTo>
                <a:lnTo>
                  <a:pt x="189" y="14231"/>
                </a:lnTo>
                <a:lnTo>
                  <a:pt x="191" y="14233"/>
                </a:lnTo>
                <a:lnTo>
                  <a:pt x="194" y="14237"/>
                </a:lnTo>
                <a:lnTo>
                  <a:pt x="199" y="14249"/>
                </a:lnTo>
                <a:lnTo>
                  <a:pt x="206" y="14269"/>
                </a:lnTo>
                <a:close/>
                <a:moveTo>
                  <a:pt x="2043" y="14367"/>
                </a:moveTo>
                <a:lnTo>
                  <a:pt x="2043" y="14367"/>
                </a:lnTo>
                <a:lnTo>
                  <a:pt x="2049" y="14368"/>
                </a:lnTo>
                <a:lnTo>
                  <a:pt x="2053" y="14369"/>
                </a:lnTo>
                <a:lnTo>
                  <a:pt x="2058" y="14372"/>
                </a:lnTo>
                <a:lnTo>
                  <a:pt x="2061" y="14374"/>
                </a:lnTo>
                <a:lnTo>
                  <a:pt x="2064" y="14378"/>
                </a:lnTo>
                <a:lnTo>
                  <a:pt x="2066" y="14381"/>
                </a:lnTo>
                <a:lnTo>
                  <a:pt x="2067" y="14385"/>
                </a:lnTo>
                <a:lnTo>
                  <a:pt x="2069" y="14391"/>
                </a:lnTo>
                <a:lnTo>
                  <a:pt x="2072" y="14412"/>
                </a:lnTo>
                <a:lnTo>
                  <a:pt x="2076" y="14433"/>
                </a:lnTo>
                <a:lnTo>
                  <a:pt x="2084" y="14437"/>
                </a:lnTo>
                <a:lnTo>
                  <a:pt x="2090" y="14440"/>
                </a:lnTo>
                <a:lnTo>
                  <a:pt x="2093" y="14443"/>
                </a:lnTo>
                <a:lnTo>
                  <a:pt x="2095" y="14446"/>
                </a:lnTo>
                <a:lnTo>
                  <a:pt x="2096" y="14449"/>
                </a:lnTo>
                <a:lnTo>
                  <a:pt x="2096" y="14451"/>
                </a:lnTo>
                <a:lnTo>
                  <a:pt x="2094" y="14454"/>
                </a:lnTo>
                <a:lnTo>
                  <a:pt x="2092" y="14455"/>
                </a:lnTo>
                <a:lnTo>
                  <a:pt x="2090" y="14456"/>
                </a:lnTo>
                <a:lnTo>
                  <a:pt x="2087" y="14456"/>
                </a:lnTo>
                <a:lnTo>
                  <a:pt x="2084" y="14455"/>
                </a:lnTo>
                <a:lnTo>
                  <a:pt x="2082" y="14453"/>
                </a:lnTo>
                <a:lnTo>
                  <a:pt x="2079" y="14449"/>
                </a:lnTo>
                <a:lnTo>
                  <a:pt x="2077" y="14445"/>
                </a:lnTo>
                <a:lnTo>
                  <a:pt x="2076" y="14439"/>
                </a:lnTo>
                <a:lnTo>
                  <a:pt x="2076" y="14433"/>
                </a:lnTo>
                <a:lnTo>
                  <a:pt x="2070" y="14432"/>
                </a:lnTo>
                <a:lnTo>
                  <a:pt x="2066" y="14431"/>
                </a:lnTo>
                <a:lnTo>
                  <a:pt x="2062" y="14428"/>
                </a:lnTo>
                <a:lnTo>
                  <a:pt x="2059" y="14425"/>
                </a:lnTo>
                <a:lnTo>
                  <a:pt x="2055" y="14422"/>
                </a:lnTo>
                <a:lnTo>
                  <a:pt x="2053" y="14418"/>
                </a:lnTo>
                <a:lnTo>
                  <a:pt x="2052" y="14414"/>
                </a:lnTo>
                <a:lnTo>
                  <a:pt x="2050" y="14410"/>
                </a:lnTo>
                <a:lnTo>
                  <a:pt x="2047" y="14388"/>
                </a:lnTo>
                <a:lnTo>
                  <a:pt x="2043" y="14367"/>
                </a:lnTo>
                <a:lnTo>
                  <a:pt x="2035" y="14367"/>
                </a:lnTo>
                <a:lnTo>
                  <a:pt x="2027" y="14367"/>
                </a:lnTo>
                <a:lnTo>
                  <a:pt x="2019" y="14367"/>
                </a:lnTo>
                <a:lnTo>
                  <a:pt x="2010" y="14367"/>
                </a:lnTo>
                <a:lnTo>
                  <a:pt x="2004" y="14356"/>
                </a:lnTo>
                <a:lnTo>
                  <a:pt x="1995" y="14339"/>
                </a:lnTo>
                <a:lnTo>
                  <a:pt x="1989" y="14329"/>
                </a:lnTo>
                <a:lnTo>
                  <a:pt x="1985" y="14318"/>
                </a:lnTo>
                <a:lnTo>
                  <a:pt x="1980" y="14307"/>
                </a:lnTo>
                <a:lnTo>
                  <a:pt x="1976" y="14296"/>
                </a:lnTo>
                <a:lnTo>
                  <a:pt x="1974" y="14285"/>
                </a:lnTo>
                <a:lnTo>
                  <a:pt x="1973" y="14274"/>
                </a:lnTo>
                <a:lnTo>
                  <a:pt x="1971" y="14269"/>
                </a:lnTo>
                <a:lnTo>
                  <a:pt x="1973" y="14265"/>
                </a:lnTo>
                <a:lnTo>
                  <a:pt x="1974" y="14260"/>
                </a:lnTo>
                <a:lnTo>
                  <a:pt x="1975" y="14255"/>
                </a:lnTo>
                <a:lnTo>
                  <a:pt x="1977" y="14251"/>
                </a:lnTo>
                <a:lnTo>
                  <a:pt x="1979" y="14248"/>
                </a:lnTo>
                <a:lnTo>
                  <a:pt x="1983" y="14245"/>
                </a:lnTo>
                <a:lnTo>
                  <a:pt x="1986" y="14242"/>
                </a:lnTo>
                <a:lnTo>
                  <a:pt x="1991" y="14240"/>
                </a:lnTo>
                <a:lnTo>
                  <a:pt x="1997" y="14238"/>
                </a:lnTo>
                <a:lnTo>
                  <a:pt x="2003" y="14237"/>
                </a:lnTo>
                <a:lnTo>
                  <a:pt x="2010" y="14235"/>
                </a:lnTo>
                <a:lnTo>
                  <a:pt x="2020" y="14248"/>
                </a:lnTo>
                <a:lnTo>
                  <a:pt x="2027" y="14261"/>
                </a:lnTo>
                <a:lnTo>
                  <a:pt x="2032" y="14275"/>
                </a:lnTo>
                <a:lnTo>
                  <a:pt x="2038" y="14291"/>
                </a:lnTo>
                <a:lnTo>
                  <a:pt x="2041" y="14308"/>
                </a:lnTo>
                <a:lnTo>
                  <a:pt x="2043" y="14327"/>
                </a:lnTo>
                <a:lnTo>
                  <a:pt x="2044" y="14347"/>
                </a:lnTo>
                <a:lnTo>
                  <a:pt x="2043" y="14367"/>
                </a:lnTo>
                <a:close/>
                <a:moveTo>
                  <a:pt x="5160" y="14269"/>
                </a:moveTo>
                <a:lnTo>
                  <a:pt x="5160" y="14269"/>
                </a:lnTo>
                <a:lnTo>
                  <a:pt x="5167" y="14319"/>
                </a:lnTo>
                <a:lnTo>
                  <a:pt x="5168" y="14332"/>
                </a:lnTo>
                <a:lnTo>
                  <a:pt x="5167" y="14319"/>
                </a:lnTo>
                <a:lnTo>
                  <a:pt x="5163" y="14292"/>
                </a:lnTo>
                <a:lnTo>
                  <a:pt x="5159" y="14262"/>
                </a:lnTo>
                <a:lnTo>
                  <a:pt x="5156" y="14241"/>
                </a:lnTo>
                <a:lnTo>
                  <a:pt x="5156" y="14239"/>
                </a:lnTo>
                <a:lnTo>
                  <a:pt x="5160" y="14269"/>
                </a:lnTo>
                <a:close/>
                <a:moveTo>
                  <a:pt x="600" y="14235"/>
                </a:moveTo>
                <a:lnTo>
                  <a:pt x="600" y="14235"/>
                </a:lnTo>
                <a:lnTo>
                  <a:pt x="600" y="14230"/>
                </a:lnTo>
                <a:lnTo>
                  <a:pt x="602" y="14225"/>
                </a:lnTo>
                <a:lnTo>
                  <a:pt x="605" y="14220"/>
                </a:lnTo>
                <a:lnTo>
                  <a:pt x="609" y="14217"/>
                </a:lnTo>
                <a:lnTo>
                  <a:pt x="614" y="14213"/>
                </a:lnTo>
                <a:lnTo>
                  <a:pt x="619" y="14210"/>
                </a:lnTo>
                <a:lnTo>
                  <a:pt x="624" y="14209"/>
                </a:lnTo>
                <a:lnTo>
                  <a:pt x="630" y="14208"/>
                </a:lnTo>
                <a:lnTo>
                  <a:pt x="636" y="14208"/>
                </a:lnTo>
                <a:lnTo>
                  <a:pt x="641" y="14209"/>
                </a:lnTo>
                <a:lnTo>
                  <a:pt x="646" y="14211"/>
                </a:lnTo>
                <a:lnTo>
                  <a:pt x="652" y="14213"/>
                </a:lnTo>
                <a:lnTo>
                  <a:pt x="657" y="14218"/>
                </a:lnTo>
                <a:lnTo>
                  <a:pt x="660" y="14223"/>
                </a:lnTo>
                <a:lnTo>
                  <a:pt x="663" y="14229"/>
                </a:lnTo>
                <a:lnTo>
                  <a:pt x="665" y="14235"/>
                </a:lnTo>
                <a:lnTo>
                  <a:pt x="664" y="14243"/>
                </a:lnTo>
                <a:lnTo>
                  <a:pt x="662" y="14248"/>
                </a:lnTo>
                <a:lnTo>
                  <a:pt x="659" y="14252"/>
                </a:lnTo>
                <a:lnTo>
                  <a:pt x="657" y="14255"/>
                </a:lnTo>
                <a:lnTo>
                  <a:pt x="653" y="14258"/>
                </a:lnTo>
                <a:lnTo>
                  <a:pt x="649" y="14259"/>
                </a:lnTo>
                <a:lnTo>
                  <a:pt x="645" y="14259"/>
                </a:lnTo>
                <a:lnTo>
                  <a:pt x="641" y="14259"/>
                </a:lnTo>
                <a:lnTo>
                  <a:pt x="632" y="14255"/>
                </a:lnTo>
                <a:lnTo>
                  <a:pt x="621" y="14250"/>
                </a:lnTo>
                <a:lnTo>
                  <a:pt x="611" y="14243"/>
                </a:lnTo>
                <a:lnTo>
                  <a:pt x="600" y="14235"/>
                </a:lnTo>
                <a:close/>
                <a:moveTo>
                  <a:pt x="2831" y="14203"/>
                </a:moveTo>
                <a:lnTo>
                  <a:pt x="2831" y="14203"/>
                </a:lnTo>
                <a:lnTo>
                  <a:pt x="2838" y="14253"/>
                </a:lnTo>
                <a:lnTo>
                  <a:pt x="2839" y="14267"/>
                </a:lnTo>
                <a:lnTo>
                  <a:pt x="2838" y="14253"/>
                </a:lnTo>
                <a:lnTo>
                  <a:pt x="2834" y="14226"/>
                </a:lnTo>
                <a:lnTo>
                  <a:pt x="2830" y="14197"/>
                </a:lnTo>
                <a:lnTo>
                  <a:pt x="2827" y="14175"/>
                </a:lnTo>
                <a:lnTo>
                  <a:pt x="2827" y="14174"/>
                </a:lnTo>
                <a:lnTo>
                  <a:pt x="2831" y="14203"/>
                </a:lnTo>
                <a:close/>
                <a:moveTo>
                  <a:pt x="1912" y="14170"/>
                </a:moveTo>
                <a:lnTo>
                  <a:pt x="1912" y="14170"/>
                </a:lnTo>
                <a:lnTo>
                  <a:pt x="1905" y="14190"/>
                </a:lnTo>
                <a:lnTo>
                  <a:pt x="1899" y="14202"/>
                </a:lnTo>
                <a:lnTo>
                  <a:pt x="1897" y="14206"/>
                </a:lnTo>
                <a:lnTo>
                  <a:pt x="1895" y="14207"/>
                </a:lnTo>
                <a:lnTo>
                  <a:pt x="1893" y="14208"/>
                </a:lnTo>
                <a:lnTo>
                  <a:pt x="1891" y="14207"/>
                </a:lnTo>
                <a:lnTo>
                  <a:pt x="1888" y="14202"/>
                </a:lnTo>
                <a:lnTo>
                  <a:pt x="1885" y="14194"/>
                </a:lnTo>
                <a:lnTo>
                  <a:pt x="1884" y="14182"/>
                </a:lnTo>
                <a:lnTo>
                  <a:pt x="1883" y="14170"/>
                </a:lnTo>
                <a:lnTo>
                  <a:pt x="1884" y="14159"/>
                </a:lnTo>
                <a:lnTo>
                  <a:pt x="1885" y="14147"/>
                </a:lnTo>
                <a:lnTo>
                  <a:pt x="1888" y="14139"/>
                </a:lnTo>
                <a:lnTo>
                  <a:pt x="1891" y="14134"/>
                </a:lnTo>
                <a:lnTo>
                  <a:pt x="1893" y="14133"/>
                </a:lnTo>
                <a:lnTo>
                  <a:pt x="1895" y="14134"/>
                </a:lnTo>
                <a:lnTo>
                  <a:pt x="1897" y="14135"/>
                </a:lnTo>
                <a:lnTo>
                  <a:pt x="1899" y="14139"/>
                </a:lnTo>
                <a:lnTo>
                  <a:pt x="1905" y="14151"/>
                </a:lnTo>
                <a:lnTo>
                  <a:pt x="1912" y="14170"/>
                </a:lnTo>
                <a:close/>
                <a:moveTo>
                  <a:pt x="2273" y="14170"/>
                </a:moveTo>
                <a:lnTo>
                  <a:pt x="2273" y="14170"/>
                </a:lnTo>
                <a:lnTo>
                  <a:pt x="2266" y="14190"/>
                </a:lnTo>
                <a:lnTo>
                  <a:pt x="2260" y="14202"/>
                </a:lnTo>
                <a:lnTo>
                  <a:pt x="2258" y="14206"/>
                </a:lnTo>
                <a:lnTo>
                  <a:pt x="2256" y="14207"/>
                </a:lnTo>
                <a:lnTo>
                  <a:pt x="2254" y="14208"/>
                </a:lnTo>
                <a:lnTo>
                  <a:pt x="2252" y="14207"/>
                </a:lnTo>
                <a:lnTo>
                  <a:pt x="2248" y="14202"/>
                </a:lnTo>
                <a:lnTo>
                  <a:pt x="2246" y="14194"/>
                </a:lnTo>
                <a:lnTo>
                  <a:pt x="2244" y="14182"/>
                </a:lnTo>
                <a:lnTo>
                  <a:pt x="2244" y="14170"/>
                </a:lnTo>
                <a:lnTo>
                  <a:pt x="2244" y="14159"/>
                </a:lnTo>
                <a:lnTo>
                  <a:pt x="2246" y="14147"/>
                </a:lnTo>
                <a:lnTo>
                  <a:pt x="2248" y="14139"/>
                </a:lnTo>
                <a:lnTo>
                  <a:pt x="2252" y="14134"/>
                </a:lnTo>
                <a:lnTo>
                  <a:pt x="2254" y="14133"/>
                </a:lnTo>
                <a:lnTo>
                  <a:pt x="2256" y="14134"/>
                </a:lnTo>
                <a:lnTo>
                  <a:pt x="2258" y="14135"/>
                </a:lnTo>
                <a:lnTo>
                  <a:pt x="2260" y="14139"/>
                </a:lnTo>
                <a:lnTo>
                  <a:pt x="2266" y="14151"/>
                </a:lnTo>
                <a:lnTo>
                  <a:pt x="2273" y="14170"/>
                </a:lnTo>
                <a:close/>
                <a:moveTo>
                  <a:pt x="3388" y="14170"/>
                </a:moveTo>
                <a:lnTo>
                  <a:pt x="3388" y="14170"/>
                </a:lnTo>
                <a:lnTo>
                  <a:pt x="3381" y="14178"/>
                </a:lnTo>
                <a:lnTo>
                  <a:pt x="3386" y="14174"/>
                </a:lnTo>
                <a:lnTo>
                  <a:pt x="3391" y="14167"/>
                </a:lnTo>
                <a:lnTo>
                  <a:pt x="3388" y="14170"/>
                </a:lnTo>
                <a:close/>
                <a:moveTo>
                  <a:pt x="5029" y="14170"/>
                </a:moveTo>
                <a:lnTo>
                  <a:pt x="5029" y="14170"/>
                </a:lnTo>
                <a:lnTo>
                  <a:pt x="5036" y="14175"/>
                </a:lnTo>
                <a:lnTo>
                  <a:pt x="5043" y="14178"/>
                </a:lnTo>
                <a:lnTo>
                  <a:pt x="5046" y="14181"/>
                </a:lnTo>
                <a:lnTo>
                  <a:pt x="5048" y="14184"/>
                </a:lnTo>
                <a:lnTo>
                  <a:pt x="5049" y="14187"/>
                </a:lnTo>
                <a:lnTo>
                  <a:pt x="5049" y="14189"/>
                </a:lnTo>
                <a:lnTo>
                  <a:pt x="5047" y="14191"/>
                </a:lnTo>
                <a:lnTo>
                  <a:pt x="5045" y="14192"/>
                </a:lnTo>
                <a:lnTo>
                  <a:pt x="5043" y="14194"/>
                </a:lnTo>
                <a:lnTo>
                  <a:pt x="5039" y="14194"/>
                </a:lnTo>
                <a:lnTo>
                  <a:pt x="5036" y="14192"/>
                </a:lnTo>
                <a:lnTo>
                  <a:pt x="5034" y="14190"/>
                </a:lnTo>
                <a:lnTo>
                  <a:pt x="5031" y="14187"/>
                </a:lnTo>
                <a:lnTo>
                  <a:pt x="5030" y="14183"/>
                </a:lnTo>
                <a:lnTo>
                  <a:pt x="5029" y="14177"/>
                </a:lnTo>
                <a:lnTo>
                  <a:pt x="5029" y="14170"/>
                </a:lnTo>
                <a:lnTo>
                  <a:pt x="5021" y="14166"/>
                </a:lnTo>
                <a:lnTo>
                  <a:pt x="5015" y="14163"/>
                </a:lnTo>
                <a:lnTo>
                  <a:pt x="5011" y="14160"/>
                </a:lnTo>
                <a:lnTo>
                  <a:pt x="5009" y="14156"/>
                </a:lnTo>
                <a:lnTo>
                  <a:pt x="5008" y="14154"/>
                </a:lnTo>
                <a:lnTo>
                  <a:pt x="5009" y="14151"/>
                </a:lnTo>
                <a:lnTo>
                  <a:pt x="5010" y="14150"/>
                </a:lnTo>
                <a:lnTo>
                  <a:pt x="5012" y="14148"/>
                </a:lnTo>
                <a:lnTo>
                  <a:pt x="5014" y="14147"/>
                </a:lnTo>
                <a:lnTo>
                  <a:pt x="5017" y="14147"/>
                </a:lnTo>
                <a:lnTo>
                  <a:pt x="5021" y="14148"/>
                </a:lnTo>
                <a:lnTo>
                  <a:pt x="5024" y="14151"/>
                </a:lnTo>
                <a:lnTo>
                  <a:pt x="5026" y="14154"/>
                </a:lnTo>
                <a:lnTo>
                  <a:pt x="5028" y="14158"/>
                </a:lnTo>
                <a:lnTo>
                  <a:pt x="5029" y="14163"/>
                </a:lnTo>
                <a:lnTo>
                  <a:pt x="5029" y="14170"/>
                </a:lnTo>
                <a:close/>
                <a:moveTo>
                  <a:pt x="6472" y="14235"/>
                </a:moveTo>
                <a:lnTo>
                  <a:pt x="6472" y="14235"/>
                </a:lnTo>
                <a:lnTo>
                  <a:pt x="6465" y="14239"/>
                </a:lnTo>
                <a:lnTo>
                  <a:pt x="6459" y="14240"/>
                </a:lnTo>
                <a:lnTo>
                  <a:pt x="6453" y="14241"/>
                </a:lnTo>
                <a:lnTo>
                  <a:pt x="6446" y="14241"/>
                </a:lnTo>
                <a:lnTo>
                  <a:pt x="6440" y="14240"/>
                </a:lnTo>
                <a:lnTo>
                  <a:pt x="6434" y="14239"/>
                </a:lnTo>
                <a:lnTo>
                  <a:pt x="6428" y="14237"/>
                </a:lnTo>
                <a:lnTo>
                  <a:pt x="6421" y="14234"/>
                </a:lnTo>
                <a:lnTo>
                  <a:pt x="6411" y="14228"/>
                </a:lnTo>
                <a:lnTo>
                  <a:pt x="6400" y="14221"/>
                </a:lnTo>
                <a:lnTo>
                  <a:pt x="6391" y="14212"/>
                </a:lnTo>
                <a:lnTo>
                  <a:pt x="6383" y="14203"/>
                </a:lnTo>
                <a:lnTo>
                  <a:pt x="6377" y="14192"/>
                </a:lnTo>
                <a:lnTo>
                  <a:pt x="6373" y="14182"/>
                </a:lnTo>
                <a:lnTo>
                  <a:pt x="6372" y="14177"/>
                </a:lnTo>
                <a:lnTo>
                  <a:pt x="6372" y="14173"/>
                </a:lnTo>
                <a:lnTo>
                  <a:pt x="6372" y="14167"/>
                </a:lnTo>
                <a:lnTo>
                  <a:pt x="6373" y="14162"/>
                </a:lnTo>
                <a:lnTo>
                  <a:pt x="6374" y="14158"/>
                </a:lnTo>
                <a:lnTo>
                  <a:pt x="6376" y="14154"/>
                </a:lnTo>
                <a:lnTo>
                  <a:pt x="6379" y="14151"/>
                </a:lnTo>
                <a:lnTo>
                  <a:pt x="6383" y="14146"/>
                </a:lnTo>
                <a:lnTo>
                  <a:pt x="6388" y="14144"/>
                </a:lnTo>
                <a:lnTo>
                  <a:pt x="6393" y="14141"/>
                </a:lnTo>
                <a:lnTo>
                  <a:pt x="6399" y="14139"/>
                </a:lnTo>
                <a:lnTo>
                  <a:pt x="6407" y="14138"/>
                </a:lnTo>
                <a:lnTo>
                  <a:pt x="6409" y="14146"/>
                </a:lnTo>
                <a:lnTo>
                  <a:pt x="6411" y="14154"/>
                </a:lnTo>
                <a:lnTo>
                  <a:pt x="6414" y="14160"/>
                </a:lnTo>
                <a:lnTo>
                  <a:pt x="6418" y="14166"/>
                </a:lnTo>
                <a:lnTo>
                  <a:pt x="6428" y="14178"/>
                </a:lnTo>
                <a:lnTo>
                  <a:pt x="6438" y="14188"/>
                </a:lnTo>
                <a:lnTo>
                  <a:pt x="6449" y="14198"/>
                </a:lnTo>
                <a:lnTo>
                  <a:pt x="6458" y="14209"/>
                </a:lnTo>
                <a:lnTo>
                  <a:pt x="6462" y="14215"/>
                </a:lnTo>
                <a:lnTo>
                  <a:pt x="6466" y="14221"/>
                </a:lnTo>
                <a:lnTo>
                  <a:pt x="6469" y="14228"/>
                </a:lnTo>
                <a:lnTo>
                  <a:pt x="6472" y="14235"/>
                </a:lnTo>
                <a:close/>
                <a:moveTo>
                  <a:pt x="13165" y="14170"/>
                </a:moveTo>
                <a:lnTo>
                  <a:pt x="13165" y="14170"/>
                </a:lnTo>
                <a:lnTo>
                  <a:pt x="13157" y="14178"/>
                </a:lnTo>
                <a:lnTo>
                  <a:pt x="13161" y="14174"/>
                </a:lnTo>
                <a:lnTo>
                  <a:pt x="13167" y="14167"/>
                </a:lnTo>
                <a:lnTo>
                  <a:pt x="13165" y="14170"/>
                </a:lnTo>
                <a:close/>
                <a:moveTo>
                  <a:pt x="502" y="14138"/>
                </a:moveTo>
                <a:lnTo>
                  <a:pt x="502" y="14138"/>
                </a:lnTo>
                <a:lnTo>
                  <a:pt x="509" y="14141"/>
                </a:lnTo>
                <a:lnTo>
                  <a:pt x="515" y="14145"/>
                </a:lnTo>
                <a:lnTo>
                  <a:pt x="518" y="14148"/>
                </a:lnTo>
                <a:lnTo>
                  <a:pt x="521" y="14152"/>
                </a:lnTo>
                <a:lnTo>
                  <a:pt x="521" y="14155"/>
                </a:lnTo>
                <a:lnTo>
                  <a:pt x="521" y="14157"/>
                </a:lnTo>
                <a:lnTo>
                  <a:pt x="520" y="14159"/>
                </a:lnTo>
                <a:lnTo>
                  <a:pt x="518" y="14160"/>
                </a:lnTo>
                <a:lnTo>
                  <a:pt x="515" y="14161"/>
                </a:lnTo>
                <a:lnTo>
                  <a:pt x="512" y="14160"/>
                </a:lnTo>
                <a:lnTo>
                  <a:pt x="510" y="14159"/>
                </a:lnTo>
                <a:lnTo>
                  <a:pt x="507" y="14157"/>
                </a:lnTo>
                <a:lnTo>
                  <a:pt x="505" y="14154"/>
                </a:lnTo>
                <a:lnTo>
                  <a:pt x="503" y="14150"/>
                </a:lnTo>
                <a:lnTo>
                  <a:pt x="502" y="14144"/>
                </a:lnTo>
                <a:lnTo>
                  <a:pt x="502" y="14138"/>
                </a:lnTo>
                <a:lnTo>
                  <a:pt x="493" y="14134"/>
                </a:lnTo>
                <a:lnTo>
                  <a:pt x="488" y="14131"/>
                </a:lnTo>
                <a:lnTo>
                  <a:pt x="484" y="14126"/>
                </a:lnTo>
                <a:lnTo>
                  <a:pt x="482" y="14123"/>
                </a:lnTo>
                <a:lnTo>
                  <a:pt x="481" y="14120"/>
                </a:lnTo>
                <a:lnTo>
                  <a:pt x="482" y="14118"/>
                </a:lnTo>
                <a:lnTo>
                  <a:pt x="483" y="14116"/>
                </a:lnTo>
                <a:lnTo>
                  <a:pt x="485" y="14115"/>
                </a:lnTo>
                <a:lnTo>
                  <a:pt x="487" y="14115"/>
                </a:lnTo>
                <a:lnTo>
                  <a:pt x="490" y="14115"/>
                </a:lnTo>
                <a:lnTo>
                  <a:pt x="493" y="14116"/>
                </a:lnTo>
                <a:lnTo>
                  <a:pt x="496" y="14118"/>
                </a:lnTo>
                <a:lnTo>
                  <a:pt x="498" y="14121"/>
                </a:lnTo>
                <a:lnTo>
                  <a:pt x="500" y="14125"/>
                </a:lnTo>
                <a:lnTo>
                  <a:pt x="502" y="14131"/>
                </a:lnTo>
                <a:lnTo>
                  <a:pt x="502" y="14138"/>
                </a:lnTo>
                <a:close/>
                <a:moveTo>
                  <a:pt x="2043" y="14203"/>
                </a:moveTo>
                <a:lnTo>
                  <a:pt x="2043" y="14203"/>
                </a:lnTo>
                <a:lnTo>
                  <a:pt x="2042" y="14195"/>
                </a:lnTo>
                <a:lnTo>
                  <a:pt x="2042" y="14185"/>
                </a:lnTo>
                <a:lnTo>
                  <a:pt x="2042" y="14176"/>
                </a:lnTo>
                <a:lnTo>
                  <a:pt x="2043" y="14165"/>
                </a:lnTo>
                <a:lnTo>
                  <a:pt x="2044" y="14156"/>
                </a:lnTo>
                <a:lnTo>
                  <a:pt x="2046" y="14146"/>
                </a:lnTo>
                <a:lnTo>
                  <a:pt x="2049" y="14138"/>
                </a:lnTo>
                <a:lnTo>
                  <a:pt x="2051" y="14131"/>
                </a:lnTo>
                <a:lnTo>
                  <a:pt x="2054" y="14124"/>
                </a:lnTo>
                <a:lnTo>
                  <a:pt x="2058" y="14119"/>
                </a:lnTo>
                <a:lnTo>
                  <a:pt x="2061" y="14116"/>
                </a:lnTo>
                <a:lnTo>
                  <a:pt x="2064" y="14115"/>
                </a:lnTo>
                <a:lnTo>
                  <a:pt x="2068" y="14117"/>
                </a:lnTo>
                <a:lnTo>
                  <a:pt x="2070" y="14120"/>
                </a:lnTo>
                <a:lnTo>
                  <a:pt x="2073" y="14127"/>
                </a:lnTo>
                <a:lnTo>
                  <a:pt x="2076" y="14138"/>
                </a:lnTo>
                <a:lnTo>
                  <a:pt x="2077" y="14146"/>
                </a:lnTo>
                <a:lnTo>
                  <a:pt x="2077" y="14156"/>
                </a:lnTo>
                <a:lnTo>
                  <a:pt x="2077" y="14165"/>
                </a:lnTo>
                <a:lnTo>
                  <a:pt x="2076" y="14176"/>
                </a:lnTo>
                <a:lnTo>
                  <a:pt x="2075" y="14185"/>
                </a:lnTo>
                <a:lnTo>
                  <a:pt x="2073" y="14195"/>
                </a:lnTo>
                <a:lnTo>
                  <a:pt x="2070" y="14203"/>
                </a:lnTo>
                <a:lnTo>
                  <a:pt x="2068" y="14210"/>
                </a:lnTo>
                <a:lnTo>
                  <a:pt x="2065" y="14217"/>
                </a:lnTo>
                <a:lnTo>
                  <a:pt x="2062" y="14222"/>
                </a:lnTo>
                <a:lnTo>
                  <a:pt x="2059" y="14225"/>
                </a:lnTo>
                <a:lnTo>
                  <a:pt x="2054" y="14226"/>
                </a:lnTo>
                <a:lnTo>
                  <a:pt x="2051" y="14224"/>
                </a:lnTo>
                <a:lnTo>
                  <a:pt x="2048" y="14220"/>
                </a:lnTo>
                <a:lnTo>
                  <a:pt x="2046" y="14213"/>
                </a:lnTo>
                <a:lnTo>
                  <a:pt x="2043" y="14203"/>
                </a:lnTo>
                <a:close/>
                <a:moveTo>
                  <a:pt x="2208" y="14138"/>
                </a:moveTo>
                <a:lnTo>
                  <a:pt x="2208" y="14138"/>
                </a:lnTo>
                <a:lnTo>
                  <a:pt x="2200" y="14144"/>
                </a:lnTo>
                <a:lnTo>
                  <a:pt x="2204" y="14140"/>
                </a:lnTo>
                <a:lnTo>
                  <a:pt x="2210" y="14135"/>
                </a:lnTo>
                <a:lnTo>
                  <a:pt x="2208" y="14138"/>
                </a:lnTo>
                <a:close/>
                <a:moveTo>
                  <a:pt x="3224" y="14269"/>
                </a:moveTo>
                <a:lnTo>
                  <a:pt x="3224" y="14269"/>
                </a:lnTo>
                <a:lnTo>
                  <a:pt x="3248" y="14282"/>
                </a:lnTo>
                <a:lnTo>
                  <a:pt x="3275" y="14292"/>
                </a:lnTo>
                <a:lnTo>
                  <a:pt x="3287" y="14298"/>
                </a:lnTo>
                <a:lnTo>
                  <a:pt x="3300" y="14304"/>
                </a:lnTo>
                <a:lnTo>
                  <a:pt x="3311" y="14310"/>
                </a:lnTo>
                <a:lnTo>
                  <a:pt x="3323" y="14317"/>
                </a:lnTo>
                <a:lnTo>
                  <a:pt x="3333" y="14326"/>
                </a:lnTo>
                <a:lnTo>
                  <a:pt x="3342" y="14335"/>
                </a:lnTo>
                <a:lnTo>
                  <a:pt x="3346" y="14341"/>
                </a:lnTo>
                <a:lnTo>
                  <a:pt x="3349" y="14347"/>
                </a:lnTo>
                <a:lnTo>
                  <a:pt x="3352" y="14353"/>
                </a:lnTo>
                <a:lnTo>
                  <a:pt x="3354" y="14359"/>
                </a:lnTo>
                <a:lnTo>
                  <a:pt x="3356" y="14367"/>
                </a:lnTo>
                <a:lnTo>
                  <a:pt x="3359" y="14374"/>
                </a:lnTo>
                <a:lnTo>
                  <a:pt x="3360" y="14382"/>
                </a:lnTo>
                <a:lnTo>
                  <a:pt x="3360" y="14392"/>
                </a:lnTo>
                <a:lnTo>
                  <a:pt x="3360" y="14400"/>
                </a:lnTo>
                <a:lnTo>
                  <a:pt x="3359" y="14411"/>
                </a:lnTo>
                <a:lnTo>
                  <a:pt x="3358" y="14421"/>
                </a:lnTo>
                <a:lnTo>
                  <a:pt x="3355" y="14433"/>
                </a:lnTo>
                <a:lnTo>
                  <a:pt x="3340" y="14429"/>
                </a:lnTo>
                <a:lnTo>
                  <a:pt x="3326" y="14425"/>
                </a:lnTo>
                <a:lnTo>
                  <a:pt x="3312" y="14420"/>
                </a:lnTo>
                <a:lnTo>
                  <a:pt x="3301" y="14414"/>
                </a:lnTo>
                <a:lnTo>
                  <a:pt x="3290" y="14405"/>
                </a:lnTo>
                <a:lnTo>
                  <a:pt x="3281" y="14396"/>
                </a:lnTo>
                <a:lnTo>
                  <a:pt x="3273" y="14386"/>
                </a:lnTo>
                <a:lnTo>
                  <a:pt x="3265" y="14376"/>
                </a:lnTo>
                <a:lnTo>
                  <a:pt x="3258" y="14364"/>
                </a:lnTo>
                <a:lnTo>
                  <a:pt x="3252" y="14352"/>
                </a:lnTo>
                <a:lnTo>
                  <a:pt x="3246" y="14339"/>
                </a:lnTo>
                <a:lnTo>
                  <a:pt x="3241" y="14326"/>
                </a:lnTo>
                <a:lnTo>
                  <a:pt x="3233" y="14297"/>
                </a:lnTo>
                <a:lnTo>
                  <a:pt x="3224" y="14269"/>
                </a:lnTo>
                <a:lnTo>
                  <a:pt x="3210" y="14269"/>
                </a:lnTo>
                <a:lnTo>
                  <a:pt x="3196" y="14269"/>
                </a:lnTo>
                <a:lnTo>
                  <a:pt x="3184" y="14268"/>
                </a:lnTo>
                <a:lnTo>
                  <a:pt x="3174" y="14265"/>
                </a:lnTo>
                <a:lnTo>
                  <a:pt x="3164" y="14262"/>
                </a:lnTo>
                <a:lnTo>
                  <a:pt x="3156" y="14258"/>
                </a:lnTo>
                <a:lnTo>
                  <a:pt x="3149" y="14252"/>
                </a:lnTo>
                <a:lnTo>
                  <a:pt x="3142" y="14246"/>
                </a:lnTo>
                <a:lnTo>
                  <a:pt x="3137" y="14240"/>
                </a:lnTo>
                <a:lnTo>
                  <a:pt x="3132" y="14232"/>
                </a:lnTo>
                <a:lnTo>
                  <a:pt x="3129" y="14224"/>
                </a:lnTo>
                <a:lnTo>
                  <a:pt x="3127" y="14216"/>
                </a:lnTo>
                <a:lnTo>
                  <a:pt x="3125" y="14207"/>
                </a:lnTo>
                <a:lnTo>
                  <a:pt x="3124" y="14199"/>
                </a:lnTo>
                <a:lnTo>
                  <a:pt x="3124" y="14189"/>
                </a:lnTo>
                <a:lnTo>
                  <a:pt x="3124" y="14180"/>
                </a:lnTo>
                <a:lnTo>
                  <a:pt x="3126" y="14170"/>
                </a:lnTo>
                <a:lnTo>
                  <a:pt x="3127" y="14161"/>
                </a:lnTo>
                <a:lnTo>
                  <a:pt x="3129" y="14153"/>
                </a:lnTo>
                <a:lnTo>
                  <a:pt x="3132" y="14143"/>
                </a:lnTo>
                <a:lnTo>
                  <a:pt x="3139" y="14125"/>
                </a:lnTo>
                <a:lnTo>
                  <a:pt x="3148" y="14110"/>
                </a:lnTo>
                <a:lnTo>
                  <a:pt x="3153" y="14102"/>
                </a:lnTo>
                <a:lnTo>
                  <a:pt x="3158" y="14096"/>
                </a:lnTo>
                <a:lnTo>
                  <a:pt x="3163" y="14090"/>
                </a:lnTo>
                <a:lnTo>
                  <a:pt x="3169" y="14085"/>
                </a:lnTo>
                <a:lnTo>
                  <a:pt x="3174" y="14080"/>
                </a:lnTo>
                <a:lnTo>
                  <a:pt x="3180" y="14076"/>
                </a:lnTo>
                <a:lnTo>
                  <a:pt x="3185" y="14074"/>
                </a:lnTo>
                <a:lnTo>
                  <a:pt x="3192" y="14072"/>
                </a:lnTo>
                <a:lnTo>
                  <a:pt x="3190" y="14102"/>
                </a:lnTo>
                <a:lnTo>
                  <a:pt x="3190" y="14132"/>
                </a:lnTo>
                <a:lnTo>
                  <a:pt x="3190" y="14160"/>
                </a:lnTo>
                <a:lnTo>
                  <a:pt x="3192" y="14186"/>
                </a:lnTo>
                <a:lnTo>
                  <a:pt x="3194" y="14199"/>
                </a:lnTo>
                <a:lnTo>
                  <a:pt x="3196" y="14210"/>
                </a:lnTo>
                <a:lnTo>
                  <a:pt x="3199" y="14222"/>
                </a:lnTo>
                <a:lnTo>
                  <a:pt x="3202" y="14233"/>
                </a:lnTo>
                <a:lnTo>
                  <a:pt x="3206" y="14243"/>
                </a:lnTo>
                <a:lnTo>
                  <a:pt x="3212" y="14252"/>
                </a:lnTo>
                <a:lnTo>
                  <a:pt x="3218" y="14261"/>
                </a:lnTo>
                <a:lnTo>
                  <a:pt x="3224" y="14269"/>
                </a:lnTo>
                <a:close/>
                <a:moveTo>
                  <a:pt x="567" y="14138"/>
                </a:moveTo>
                <a:lnTo>
                  <a:pt x="567" y="14138"/>
                </a:lnTo>
                <a:lnTo>
                  <a:pt x="566" y="14131"/>
                </a:lnTo>
                <a:lnTo>
                  <a:pt x="563" y="14123"/>
                </a:lnTo>
                <a:lnTo>
                  <a:pt x="560" y="14116"/>
                </a:lnTo>
                <a:lnTo>
                  <a:pt x="557" y="14110"/>
                </a:lnTo>
                <a:lnTo>
                  <a:pt x="550" y="14096"/>
                </a:lnTo>
                <a:lnTo>
                  <a:pt x="543" y="14082"/>
                </a:lnTo>
                <a:lnTo>
                  <a:pt x="541" y="14077"/>
                </a:lnTo>
                <a:lnTo>
                  <a:pt x="540" y="14071"/>
                </a:lnTo>
                <a:lnTo>
                  <a:pt x="540" y="14065"/>
                </a:lnTo>
                <a:lnTo>
                  <a:pt x="541" y="14059"/>
                </a:lnTo>
                <a:lnTo>
                  <a:pt x="545" y="14054"/>
                </a:lnTo>
                <a:lnTo>
                  <a:pt x="550" y="14049"/>
                </a:lnTo>
                <a:lnTo>
                  <a:pt x="557" y="14044"/>
                </a:lnTo>
                <a:lnTo>
                  <a:pt x="567" y="14039"/>
                </a:lnTo>
                <a:lnTo>
                  <a:pt x="569" y="14047"/>
                </a:lnTo>
                <a:lnTo>
                  <a:pt x="571" y="14054"/>
                </a:lnTo>
                <a:lnTo>
                  <a:pt x="574" y="14060"/>
                </a:lnTo>
                <a:lnTo>
                  <a:pt x="577" y="14068"/>
                </a:lnTo>
                <a:lnTo>
                  <a:pt x="584" y="14081"/>
                </a:lnTo>
                <a:lnTo>
                  <a:pt x="591" y="14094"/>
                </a:lnTo>
                <a:lnTo>
                  <a:pt x="593" y="14100"/>
                </a:lnTo>
                <a:lnTo>
                  <a:pt x="594" y="14107"/>
                </a:lnTo>
                <a:lnTo>
                  <a:pt x="594" y="14112"/>
                </a:lnTo>
                <a:lnTo>
                  <a:pt x="592" y="14117"/>
                </a:lnTo>
                <a:lnTo>
                  <a:pt x="589" y="14123"/>
                </a:lnTo>
                <a:lnTo>
                  <a:pt x="584" y="14129"/>
                </a:lnTo>
                <a:lnTo>
                  <a:pt x="577" y="14133"/>
                </a:lnTo>
                <a:lnTo>
                  <a:pt x="567" y="14138"/>
                </a:lnTo>
                <a:close/>
                <a:moveTo>
                  <a:pt x="3158" y="14039"/>
                </a:moveTo>
                <a:lnTo>
                  <a:pt x="3158" y="14039"/>
                </a:lnTo>
                <a:lnTo>
                  <a:pt x="3152" y="14047"/>
                </a:lnTo>
                <a:lnTo>
                  <a:pt x="3156" y="14043"/>
                </a:lnTo>
                <a:lnTo>
                  <a:pt x="3161" y="14036"/>
                </a:lnTo>
                <a:lnTo>
                  <a:pt x="3158" y="14039"/>
                </a:lnTo>
                <a:close/>
                <a:moveTo>
                  <a:pt x="1945" y="14007"/>
                </a:moveTo>
                <a:lnTo>
                  <a:pt x="1945" y="14007"/>
                </a:lnTo>
                <a:lnTo>
                  <a:pt x="1938" y="14013"/>
                </a:lnTo>
                <a:lnTo>
                  <a:pt x="1942" y="14009"/>
                </a:lnTo>
                <a:lnTo>
                  <a:pt x="1947" y="14004"/>
                </a:lnTo>
                <a:lnTo>
                  <a:pt x="1945" y="14007"/>
                </a:lnTo>
                <a:close/>
                <a:moveTo>
                  <a:pt x="4930" y="14007"/>
                </a:moveTo>
                <a:lnTo>
                  <a:pt x="4930" y="14007"/>
                </a:lnTo>
                <a:lnTo>
                  <a:pt x="4938" y="14057"/>
                </a:lnTo>
                <a:lnTo>
                  <a:pt x="4939" y="14070"/>
                </a:lnTo>
                <a:lnTo>
                  <a:pt x="4938" y="14057"/>
                </a:lnTo>
                <a:lnTo>
                  <a:pt x="4933" y="14030"/>
                </a:lnTo>
                <a:lnTo>
                  <a:pt x="4929" y="14000"/>
                </a:lnTo>
                <a:lnTo>
                  <a:pt x="4926" y="13979"/>
                </a:lnTo>
                <a:lnTo>
                  <a:pt x="4926" y="13977"/>
                </a:lnTo>
                <a:lnTo>
                  <a:pt x="4930" y="14007"/>
                </a:lnTo>
                <a:close/>
                <a:moveTo>
                  <a:pt x="5126" y="14007"/>
                </a:moveTo>
                <a:lnTo>
                  <a:pt x="5126" y="14007"/>
                </a:lnTo>
                <a:lnTo>
                  <a:pt x="5120" y="14027"/>
                </a:lnTo>
                <a:lnTo>
                  <a:pt x="5115" y="14038"/>
                </a:lnTo>
                <a:lnTo>
                  <a:pt x="5112" y="14042"/>
                </a:lnTo>
                <a:lnTo>
                  <a:pt x="5110" y="14044"/>
                </a:lnTo>
                <a:lnTo>
                  <a:pt x="5108" y="14044"/>
                </a:lnTo>
                <a:lnTo>
                  <a:pt x="5106" y="14043"/>
                </a:lnTo>
                <a:lnTo>
                  <a:pt x="5102" y="14037"/>
                </a:lnTo>
                <a:lnTo>
                  <a:pt x="5100" y="14029"/>
                </a:lnTo>
                <a:lnTo>
                  <a:pt x="5099" y="14018"/>
                </a:lnTo>
                <a:lnTo>
                  <a:pt x="5098" y="14007"/>
                </a:lnTo>
                <a:lnTo>
                  <a:pt x="5099" y="13994"/>
                </a:lnTo>
                <a:lnTo>
                  <a:pt x="5100" y="13984"/>
                </a:lnTo>
                <a:lnTo>
                  <a:pt x="5102" y="13975"/>
                </a:lnTo>
                <a:lnTo>
                  <a:pt x="5106" y="13970"/>
                </a:lnTo>
                <a:lnTo>
                  <a:pt x="5108" y="13969"/>
                </a:lnTo>
                <a:lnTo>
                  <a:pt x="5110" y="13969"/>
                </a:lnTo>
                <a:lnTo>
                  <a:pt x="5112" y="13971"/>
                </a:lnTo>
                <a:lnTo>
                  <a:pt x="5115" y="13974"/>
                </a:lnTo>
                <a:lnTo>
                  <a:pt x="5120" y="13987"/>
                </a:lnTo>
                <a:lnTo>
                  <a:pt x="5126" y="14007"/>
                </a:lnTo>
                <a:close/>
                <a:moveTo>
                  <a:pt x="2109" y="13973"/>
                </a:moveTo>
                <a:lnTo>
                  <a:pt x="2109" y="13973"/>
                </a:lnTo>
                <a:lnTo>
                  <a:pt x="2103" y="13993"/>
                </a:lnTo>
                <a:lnTo>
                  <a:pt x="2096" y="14006"/>
                </a:lnTo>
                <a:lnTo>
                  <a:pt x="2094" y="14009"/>
                </a:lnTo>
                <a:lnTo>
                  <a:pt x="2091" y="14011"/>
                </a:lnTo>
                <a:lnTo>
                  <a:pt x="2089" y="14011"/>
                </a:lnTo>
                <a:lnTo>
                  <a:pt x="2088" y="14010"/>
                </a:lnTo>
                <a:lnTo>
                  <a:pt x="2085" y="14005"/>
                </a:lnTo>
                <a:lnTo>
                  <a:pt x="2082" y="13996"/>
                </a:lnTo>
                <a:lnTo>
                  <a:pt x="2081" y="13986"/>
                </a:lnTo>
                <a:lnTo>
                  <a:pt x="2081" y="13973"/>
                </a:lnTo>
                <a:lnTo>
                  <a:pt x="2081" y="13962"/>
                </a:lnTo>
                <a:lnTo>
                  <a:pt x="2082" y="13951"/>
                </a:lnTo>
                <a:lnTo>
                  <a:pt x="2085" y="13942"/>
                </a:lnTo>
                <a:lnTo>
                  <a:pt x="2088" y="13938"/>
                </a:lnTo>
                <a:lnTo>
                  <a:pt x="2089" y="13937"/>
                </a:lnTo>
                <a:lnTo>
                  <a:pt x="2091" y="13937"/>
                </a:lnTo>
                <a:lnTo>
                  <a:pt x="2094" y="13939"/>
                </a:lnTo>
                <a:lnTo>
                  <a:pt x="2096" y="13942"/>
                </a:lnTo>
                <a:lnTo>
                  <a:pt x="2103" y="13953"/>
                </a:lnTo>
                <a:lnTo>
                  <a:pt x="2109" y="13973"/>
                </a:lnTo>
                <a:close/>
                <a:moveTo>
                  <a:pt x="3158" y="13973"/>
                </a:moveTo>
                <a:lnTo>
                  <a:pt x="3158" y="13973"/>
                </a:lnTo>
                <a:lnTo>
                  <a:pt x="3152" y="13981"/>
                </a:lnTo>
                <a:lnTo>
                  <a:pt x="3156" y="13977"/>
                </a:lnTo>
                <a:lnTo>
                  <a:pt x="3161" y="13971"/>
                </a:lnTo>
                <a:lnTo>
                  <a:pt x="3158" y="13973"/>
                </a:lnTo>
                <a:close/>
                <a:moveTo>
                  <a:pt x="2797" y="13941"/>
                </a:moveTo>
                <a:lnTo>
                  <a:pt x="2797" y="13941"/>
                </a:lnTo>
                <a:lnTo>
                  <a:pt x="2791" y="13948"/>
                </a:lnTo>
                <a:lnTo>
                  <a:pt x="2795" y="13944"/>
                </a:lnTo>
                <a:lnTo>
                  <a:pt x="2800" y="13938"/>
                </a:lnTo>
                <a:lnTo>
                  <a:pt x="2797" y="13941"/>
                </a:lnTo>
                <a:close/>
                <a:moveTo>
                  <a:pt x="2863" y="13941"/>
                </a:moveTo>
                <a:lnTo>
                  <a:pt x="2863" y="13941"/>
                </a:lnTo>
                <a:lnTo>
                  <a:pt x="2856" y="13948"/>
                </a:lnTo>
                <a:lnTo>
                  <a:pt x="2860" y="13944"/>
                </a:lnTo>
                <a:lnTo>
                  <a:pt x="2866" y="13938"/>
                </a:lnTo>
                <a:lnTo>
                  <a:pt x="2863" y="13941"/>
                </a:lnTo>
                <a:close/>
                <a:moveTo>
                  <a:pt x="370" y="13908"/>
                </a:moveTo>
                <a:lnTo>
                  <a:pt x="370" y="13908"/>
                </a:lnTo>
                <a:lnTo>
                  <a:pt x="363" y="13916"/>
                </a:lnTo>
                <a:lnTo>
                  <a:pt x="367" y="13911"/>
                </a:lnTo>
                <a:lnTo>
                  <a:pt x="372" y="13905"/>
                </a:lnTo>
                <a:lnTo>
                  <a:pt x="370" y="13908"/>
                </a:lnTo>
                <a:close/>
                <a:moveTo>
                  <a:pt x="961" y="13908"/>
                </a:moveTo>
                <a:lnTo>
                  <a:pt x="961" y="13908"/>
                </a:lnTo>
                <a:lnTo>
                  <a:pt x="954" y="13916"/>
                </a:lnTo>
                <a:lnTo>
                  <a:pt x="958" y="13911"/>
                </a:lnTo>
                <a:lnTo>
                  <a:pt x="963" y="13905"/>
                </a:lnTo>
                <a:lnTo>
                  <a:pt x="961" y="13908"/>
                </a:lnTo>
                <a:close/>
                <a:moveTo>
                  <a:pt x="1223" y="14138"/>
                </a:moveTo>
                <a:lnTo>
                  <a:pt x="1223" y="14138"/>
                </a:lnTo>
                <a:lnTo>
                  <a:pt x="1233" y="14132"/>
                </a:lnTo>
                <a:lnTo>
                  <a:pt x="1241" y="14127"/>
                </a:lnTo>
                <a:lnTo>
                  <a:pt x="1251" y="14125"/>
                </a:lnTo>
                <a:lnTo>
                  <a:pt x="1259" y="14123"/>
                </a:lnTo>
                <a:lnTo>
                  <a:pt x="1267" y="14123"/>
                </a:lnTo>
                <a:lnTo>
                  <a:pt x="1276" y="14124"/>
                </a:lnTo>
                <a:lnTo>
                  <a:pt x="1283" y="14127"/>
                </a:lnTo>
                <a:lnTo>
                  <a:pt x="1292" y="14131"/>
                </a:lnTo>
                <a:lnTo>
                  <a:pt x="1299" y="14135"/>
                </a:lnTo>
                <a:lnTo>
                  <a:pt x="1305" y="14141"/>
                </a:lnTo>
                <a:lnTo>
                  <a:pt x="1313" y="14147"/>
                </a:lnTo>
                <a:lnTo>
                  <a:pt x="1319" y="14155"/>
                </a:lnTo>
                <a:lnTo>
                  <a:pt x="1325" y="14163"/>
                </a:lnTo>
                <a:lnTo>
                  <a:pt x="1331" y="14172"/>
                </a:lnTo>
                <a:lnTo>
                  <a:pt x="1338" y="14182"/>
                </a:lnTo>
                <a:lnTo>
                  <a:pt x="1343" y="14192"/>
                </a:lnTo>
                <a:lnTo>
                  <a:pt x="1353" y="14215"/>
                </a:lnTo>
                <a:lnTo>
                  <a:pt x="1362" y="14239"/>
                </a:lnTo>
                <a:lnTo>
                  <a:pt x="1369" y="14265"/>
                </a:lnTo>
                <a:lnTo>
                  <a:pt x="1376" y="14292"/>
                </a:lnTo>
                <a:lnTo>
                  <a:pt x="1381" y="14319"/>
                </a:lnTo>
                <a:lnTo>
                  <a:pt x="1384" y="14347"/>
                </a:lnTo>
                <a:lnTo>
                  <a:pt x="1386" y="14374"/>
                </a:lnTo>
                <a:lnTo>
                  <a:pt x="1387" y="14400"/>
                </a:lnTo>
                <a:lnTo>
                  <a:pt x="1393" y="14400"/>
                </a:lnTo>
                <a:lnTo>
                  <a:pt x="1399" y="14400"/>
                </a:lnTo>
                <a:lnTo>
                  <a:pt x="1404" y="14401"/>
                </a:lnTo>
                <a:lnTo>
                  <a:pt x="1408" y="14403"/>
                </a:lnTo>
                <a:lnTo>
                  <a:pt x="1412" y="14406"/>
                </a:lnTo>
                <a:lnTo>
                  <a:pt x="1415" y="14408"/>
                </a:lnTo>
                <a:lnTo>
                  <a:pt x="1417" y="14413"/>
                </a:lnTo>
                <a:lnTo>
                  <a:pt x="1420" y="14417"/>
                </a:lnTo>
                <a:lnTo>
                  <a:pt x="1423" y="14426"/>
                </a:lnTo>
                <a:lnTo>
                  <a:pt x="1424" y="14437"/>
                </a:lnTo>
                <a:lnTo>
                  <a:pt x="1424" y="14449"/>
                </a:lnTo>
                <a:lnTo>
                  <a:pt x="1424" y="14462"/>
                </a:lnTo>
                <a:lnTo>
                  <a:pt x="1421" y="14489"/>
                </a:lnTo>
                <a:lnTo>
                  <a:pt x="1417" y="14518"/>
                </a:lnTo>
                <a:lnTo>
                  <a:pt x="1416" y="14530"/>
                </a:lnTo>
                <a:lnTo>
                  <a:pt x="1416" y="14543"/>
                </a:lnTo>
                <a:lnTo>
                  <a:pt x="1417" y="14554"/>
                </a:lnTo>
                <a:lnTo>
                  <a:pt x="1420" y="14564"/>
                </a:lnTo>
                <a:lnTo>
                  <a:pt x="1428" y="14568"/>
                </a:lnTo>
                <a:lnTo>
                  <a:pt x="1433" y="14571"/>
                </a:lnTo>
                <a:lnTo>
                  <a:pt x="1437" y="14574"/>
                </a:lnTo>
                <a:lnTo>
                  <a:pt x="1440" y="14578"/>
                </a:lnTo>
                <a:lnTo>
                  <a:pt x="1441" y="14580"/>
                </a:lnTo>
                <a:lnTo>
                  <a:pt x="1440" y="14584"/>
                </a:lnTo>
                <a:lnTo>
                  <a:pt x="1438" y="14585"/>
                </a:lnTo>
                <a:lnTo>
                  <a:pt x="1436" y="14586"/>
                </a:lnTo>
                <a:lnTo>
                  <a:pt x="1434" y="14587"/>
                </a:lnTo>
                <a:lnTo>
                  <a:pt x="1431" y="14587"/>
                </a:lnTo>
                <a:lnTo>
                  <a:pt x="1428" y="14586"/>
                </a:lnTo>
                <a:lnTo>
                  <a:pt x="1425" y="14584"/>
                </a:lnTo>
                <a:lnTo>
                  <a:pt x="1423" y="14580"/>
                </a:lnTo>
                <a:lnTo>
                  <a:pt x="1421" y="14576"/>
                </a:lnTo>
                <a:lnTo>
                  <a:pt x="1420" y="14571"/>
                </a:lnTo>
                <a:lnTo>
                  <a:pt x="1420" y="14564"/>
                </a:lnTo>
                <a:lnTo>
                  <a:pt x="1412" y="14563"/>
                </a:lnTo>
                <a:lnTo>
                  <a:pt x="1405" y="14562"/>
                </a:lnTo>
                <a:lnTo>
                  <a:pt x="1399" y="14559"/>
                </a:lnTo>
                <a:lnTo>
                  <a:pt x="1392" y="14557"/>
                </a:lnTo>
                <a:lnTo>
                  <a:pt x="1387" y="14554"/>
                </a:lnTo>
                <a:lnTo>
                  <a:pt x="1382" y="14551"/>
                </a:lnTo>
                <a:lnTo>
                  <a:pt x="1378" y="14547"/>
                </a:lnTo>
                <a:lnTo>
                  <a:pt x="1373" y="14543"/>
                </a:lnTo>
                <a:lnTo>
                  <a:pt x="1369" y="14537"/>
                </a:lnTo>
                <a:lnTo>
                  <a:pt x="1366" y="14532"/>
                </a:lnTo>
                <a:lnTo>
                  <a:pt x="1363" y="14527"/>
                </a:lnTo>
                <a:lnTo>
                  <a:pt x="1361" y="14522"/>
                </a:lnTo>
                <a:lnTo>
                  <a:pt x="1358" y="14509"/>
                </a:lnTo>
                <a:lnTo>
                  <a:pt x="1356" y="14497"/>
                </a:lnTo>
                <a:lnTo>
                  <a:pt x="1355" y="14483"/>
                </a:lnTo>
                <a:lnTo>
                  <a:pt x="1356" y="14469"/>
                </a:lnTo>
                <a:lnTo>
                  <a:pt x="1358" y="14456"/>
                </a:lnTo>
                <a:lnTo>
                  <a:pt x="1362" y="14443"/>
                </a:lnTo>
                <a:lnTo>
                  <a:pt x="1366" y="14431"/>
                </a:lnTo>
                <a:lnTo>
                  <a:pt x="1372" y="14419"/>
                </a:lnTo>
                <a:lnTo>
                  <a:pt x="1379" y="14408"/>
                </a:lnTo>
                <a:lnTo>
                  <a:pt x="1387" y="14400"/>
                </a:lnTo>
                <a:lnTo>
                  <a:pt x="1373" y="14395"/>
                </a:lnTo>
                <a:lnTo>
                  <a:pt x="1362" y="14390"/>
                </a:lnTo>
                <a:lnTo>
                  <a:pt x="1350" y="14384"/>
                </a:lnTo>
                <a:lnTo>
                  <a:pt x="1339" y="14378"/>
                </a:lnTo>
                <a:lnTo>
                  <a:pt x="1329" y="14372"/>
                </a:lnTo>
                <a:lnTo>
                  <a:pt x="1320" y="14365"/>
                </a:lnTo>
                <a:lnTo>
                  <a:pt x="1312" y="14359"/>
                </a:lnTo>
                <a:lnTo>
                  <a:pt x="1304" y="14352"/>
                </a:lnTo>
                <a:lnTo>
                  <a:pt x="1297" y="14345"/>
                </a:lnTo>
                <a:lnTo>
                  <a:pt x="1291" y="14337"/>
                </a:lnTo>
                <a:lnTo>
                  <a:pt x="1284" y="14330"/>
                </a:lnTo>
                <a:lnTo>
                  <a:pt x="1279" y="14323"/>
                </a:lnTo>
                <a:lnTo>
                  <a:pt x="1270" y="14306"/>
                </a:lnTo>
                <a:lnTo>
                  <a:pt x="1261" y="14289"/>
                </a:lnTo>
                <a:lnTo>
                  <a:pt x="1255" y="14271"/>
                </a:lnTo>
                <a:lnTo>
                  <a:pt x="1250" y="14253"/>
                </a:lnTo>
                <a:lnTo>
                  <a:pt x="1244" y="14235"/>
                </a:lnTo>
                <a:lnTo>
                  <a:pt x="1240" y="14216"/>
                </a:lnTo>
                <a:lnTo>
                  <a:pt x="1233" y="14177"/>
                </a:lnTo>
                <a:lnTo>
                  <a:pt x="1223" y="14138"/>
                </a:lnTo>
                <a:lnTo>
                  <a:pt x="1212" y="14135"/>
                </a:lnTo>
                <a:lnTo>
                  <a:pt x="1202" y="14131"/>
                </a:lnTo>
                <a:lnTo>
                  <a:pt x="1193" y="14125"/>
                </a:lnTo>
                <a:lnTo>
                  <a:pt x="1186" y="14120"/>
                </a:lnTo>
                <a:lnTo>
                  <a:pt x="1177" y="14115"/>
                </a:lnTo>
                <a:lnTo>
                  <a:pt x="1171" y="14109"/>
                </a:lnTo>
                <a:lnTo>
                  <a:pt x="1165" y="14101"/>
                </a:lnTo>
                <a:lnTo>
                  <a:pt x="1159" y="14094"/>
                </a:lnTo>
                <a:lnTo>
                  <a:pt x="1155" y="14087"/>
                </a:lnTo>
                <a:lnTo>
                  <a:pt x="1151" y="14078"/>
                </a:lnTo>
                <a:lnTo>
                  <a:pt x="1148" y="14070"/>
                </a:lnTo>
                <a:lnTo>
                  <a:pt x="1145" y="14060"/>
                </a:lnTo>
                <a:lnTo>
                  <a:pt x="1141" y="14042"/>
                </a:lnTo>
                <a:lnTo>
                  <a:pt x="1138" y="14023"/>
                </a:lnTo>
                <a:lnTo>
                  <a:pt x="1137" y="14002"/>
                </a:lnTo>
                <a:lnTo>
                  <a:pt x="1138" y="13982"/>
                </a:lnTo>
                <a:lnTo>
                  <a:pt x="1139" y="13962"/>
                </a:lnTo>
                <a:lnTo>
                  <a:pt x="1143" y="13942"/>
                </a:lnTo>
                <a:lnTo>
                  <a:pt x="1150" y="13906"/>
                </a:lnTo>
                <a:lnTo>
                  <a:pt x="1157" y="13875"/>
                </a:lnTo>
                <a:lnTo>
                  <a:pt x="1169" y="13904"/>
                </a:lnTo>
                <a:lnTo>
                  <a:pt x="1181" y="13934"/>
                </a:lnTo>
                <a:lnTo>
                  <a:pt x="1194" y="13962"/>
                </a:lnTo>
                <a:lnTo>
                  <a:pt x="1206" y="13991"/>
                </a:lnTo>
                <a:lnTo>
                  <a:pt x="1211" y="14007"/>
                </a:lnTo>
                <a:lnTo>
                  <a:pt x="1215" y="14023"/>
                </a:lnTo>
                <a:lnTo>
                  <a:pt x="1218" y="14039"/>
                </a:lnTo>
                <a:lnTo>
                  <a:pt x="1221" y="14057"/>
                </a:lnTo>
                <a:lnTo>
                  <a:pt x="1223" y="14076"/>
                </a:lnTo>
                <a:lnTo>
                  <a:pt x="1224" y="14095"/>
                </a:lnTo>
                <a:lnTo>
                  <a:pt x="1224" y="14116"/>
                </a:lnTo>
                <a:lnTo>
                  <a:pt x="1223" y="14138"/>
                </a:lnTo>
                <a:close/>
                <a:moveTo>
                  <a:pt x="665" y="13875"/>
                </a:moveTo>
                <a:lnTo>
                  <a:pt x="665" y="13875"/>
                </a:lnTo>
                <a:lnTo>
                  <a:pt x="658" y="13882"/>
                </a:lnTo>
                <a:lnTo>
                  <a:pt x="662" y="13878"/>
                </a:lnTo>
                <a:lnTo>
                  <a:pt x="668" y="13873"/>
                </a:lnTo>
                <a:lnTo>
                  <a:pt x="665" y="13875"/>
                </a:lnTo>
                <a:close/>
                <a:moveTo>
                  <a:pt x="928" y="14235"/>
                </a:moveTo>
                <a:lnTo>
                  <a:pt x="928" y="14235"/>
                </a:lnTo>
                <a:lnTo>
                  <a:pt x="936" y="14240"/>
                </a:lnTo>
                <a:lnTo>
                  <a:pt x="941" y="14243"/>
                </a:lnTo>
                <a:lnTo>
                  <a:pt x="945" y="14247"/>
                </a:lnTo>
                <a:lnTo>
                  <a:pt x="947" y="14250"/>
                </a:lnTo>
                <a:lnTo>
                  <a:pt x="948" y="14253"/>
                </a:lnTo>
                <a:lnTo>
                  <a:pt x="947" y="14255"/>
                </a:lnTo>
                <a:lnTo>
                  <a:pt x="946" y="14258"/>
                </a:lnTo>
                <a:lnTo>
                  <a:pt x="944" y="14259"/>
                </a:lnTo>
                <a:lnTo>
                  <a:pt x="942" y="14259"/>
                </a:lnTo>
                <a:lnTo>
                  <a:pt x="939" y="14259"/>
                </a:lnTo>
                <a:lnTo>
                  <a:pt x="936" y="14258"/>
                </a:lnTo>
                <a:lnTo>
                  <a:pt x="933" y="14255"/>
                </a:lnTo>
                <a:lnTo>
                  <a:pt x="931" y="14252"/>
                </a:lnTo>
                <a:lnTo>
                  <a:pt x="929" y="14248"/>
                </a:lnTo>
                <a:lnTo>
                  <a:pt x="928" y="14243"/>
                </a:lnTo>
                <a:lnTo>
                  <a:pt x="928" y="14235"/>
                </a:lnTo>
                <a:lnTo>
                  <a:pt x="898" y="14196"/>
                </a:lnTo>
                <a:lnTo>
                  <a:pt x="859" y="14143"/>
                </a:lnTo>
                <a:lnTo>
                  <a:pt x="839" y="14114"/>
                </a:lnTo>
                <a:lnTo>
                  <a:pt x="818" y="14083"/>
                </a:lnTo>
                <a:lnTo>
                  <a:pt x="800" y="14052"/>
                </a:lnTo>
                <a:lnTo>
                  <a:pt x="782" y="14021"/>
                </a:lnTo>
                <a:lnTo>
                  <a:pt x="774" y="14005"/>
                </a:lnTo>
                <a:lnTo>
                  <a:pt x="768" y="13989"/>
                </a:lnTo>
                <a:lnTo>
                  <a:pt x="762" y="13974"/>
                </a:lnTo>
                <a:lnTo>
                  <a:pt x="758" y="13960"/>
                </a:lnTo>
                <a:lnTo>
                  <a:pt x="754" y="13946"/>
                </a:lnTo>
                <a:lnTo>
                  <a:pt x="752" y="13932"/>
                </a:lnTo>
                <a:lnTo>
                  <a:pt x="751" y="13919"/>
                </a:lnTo>
                <a:lnTo>
                  <a:pt x="752" y="13906"/>
                </a:lnTo>
                <a:lnTo>
                  <a:pt x="755" y="13895"/>
                </a:lnTo>
                <a:lnTo>
                  <a:pt x="760" y="13884"/>
                </a:lnTo>
                <a:lnTo>
                  <a:pt x="766" y="13875"/>
                </a:lnTo>
                <a:lnTo>
                  <a:pt x="774" y="13866"/>
                </a:lnTo>
                <a:lnTo>
                  <a:pt x="784" y="13858"/>
                </a:lnTo>
                <a:lnTo>
                  <a:pt x="797" y="13852"/>
                </a:lnTo>
                <a:lnTo>
                  <a:pt x="812" y="13846"/>
                </a:lnTo>
                <a:lnTo>
                  <a:pt x="829" y="13842"/>
                </a:lnTo>
                <a:lnTo>
                  <a:pt x="828" y="13860"/>
                </a:lnTo>
                <a:lnTo>
                  <a:pt x="827" y="13876"/>
                </a:lnTo>
                <a:lnTo>
                  <a:pt x="826" y="13892"/>
                </a:lnTo>
                <a:lnTo>
                  <a:pt x="827" y="13907"/>
                </a:lnTo>
                <a:lnTo>
                  <a:pt x="827" y="13922"/>
                </a:lnTo>
                <a:lnTo>
                  <a:pt x="828" y="13936"/>
                </a:lnTo>
                <a:lnTo>
                  <a:pt x="830" y="13949"/>
                </a:lnTo>
                <a:lnTo>
                  <a:pt x="832" y="13963"/>
                </a:lnTo>
                <a:lnTo>
                  <a:pt x="837" y="13988"/>
                </a:lnTo>
                <a:lnTo>
                  <a:pt x="845" y="14012"/>
                </a:lnTo>
                <a:lnTo>
                  <a:pt x="852" y="14035"/>
                </a:lnTo>
                <a:lnTo>
                  <a:pt x="861" y="14057"/>
                </a:lnTo>
                <a:lnTo>
                  <a:pt x="880" y="14099"/>
                </a:lnTo>
                <a:lnTo>
                  <a:pt x="899" y="14142"/>
                </a:lnTo>
                <a:lnTo>
                  <a:pt x="908" y="14164"/>
                </a:lnTo>
                <a:lnTo>
                  <a:pt x="916" y="14186"/>
                </a:lnTo>
                <a:lnTo>
                  <a:pt x="922" y="14210"/>
                </a:lnTo>
                <a:lnTo>
                  <a:pt x="928" y="14235"/>
                </a:lnTo>
                <a:close/>
                <a:moveTo>
                  <a:pt x="1321" y="13875"/>
                </a:moveTo>
                <a:lnTo>
                  <a:pt x="1321" y="13875"/>
                </a:lnTo>
                <a:lnTo>
                  <a:pt x="1315" y="13882"/>
                </a:lnTo>
                <a:lnTo>
                  <a:pt x="1319" y="13878"/>
                </a:lnTo>
                <a:lnTo>
                  <a:pt x="1324" y="13873"/>
                </a:lnTo>
                <a:lnTo>
                  <a:pt x="1321" y="13875"/>
                </a:lnTo>
                <a:close/>
                <a:moveTo>
                  <a:pt x="3388" y="13875"/>
                </a:moveTo>
                <a:lnTo>
                  <a:pt x="3388" y="13875"/>
                </a:lnTo>
                <a:lnTo>
                  <a:pt x="3382" y="13895"/>
                </a:lnTo>
                <a:lnTo>
                  <a:pt x="3375" y="13907"/>
                </a:lnTo>
                <a:lnTo>
                  <a:pt x="3373" y="13910"/>
                </a:lnTo>
                <a:lnTo>
                  <a:pt x="3371" y="13913"/>
                </a:lnTo>
                <a:lnTo>
                  <a:pt x="3369" y="13913"/>
                </a:lnTo>
                <a:lnTo>
                  <a:pt x="3367" y="13911"/>
                </a:lnTo>
                <a:lnTo>
                  <a:pt x="3364" y="13906"/>
                </a:lnTo>
                <a:lnTo>
                  <a:pt x="3362" y="13898"/>
                </a:lnTo>
                <a:lnTo>
                  <a:pt x="3361" y="13887"/>
                </a:lnTo>
                <a:lnTo>
                  <a:pt x="3360" y="13875"/>
                </a:lnTo>
                <a:lnTo>
                  <a:pt x="3361" y="13863"/>
                </a:lnTo>
                <a:lnTo>
                  <a:pt x="3362" y="13853"/>
                </a:lnTo>
                <a:lnTo>
                  <a:pt x="3364" y="13844"/>
                </a:lnTo>
                <a:lnTo>
                  <a:pt x="3367" y="13839"/>
                </a:lnTo>
                <a:lnTo>
                  <a:pt x="3369" y="13838"/>
                </a:lnTo>
                <a:lnTo>
                  <a:pt x="3371" y="13838"/>
                </a:lnTo>
                <a:lnTo>
                  <a:pt x="3373" y="13840"/>
                </a:lnTo>
                <a:lnTo>
                  <a:pt x="3375" y="13843"/>
                </a:lnTo>
                <a:lnTo>
                  <a:pt x="3382" y="13855"/>
                </a:lnTo>
                <a:lnTo>
                  <a:pt x="3388" y="13875"/>
                </a:lnTo>
                <a:close/>
                <a:moveTo>
                  <a:pt x="5029" y="13875"/>
                </a:moveTo>
                <a:lnTo>
                  <a:pt x="5029" y="13875"/>
                </a:lnTo>
                <a:lnTo>
                  <a:pt x="5022" y="13882"/>
                </a:lnTo>
                <a:lnTo>
                  <a:pt x="5026" y="13878"/>
                </a:lnTo>
                <a:lnTo>
                  <a:pt x="5031" y="13873"/>
                </a:lnTo>
                <a:lnTo>
                  <a:pt x="5029" y="13875"/>
                </a:lnTo>
                <a:close/>
                <a:moveTo>
                  <a:pt x="764" y="13810"/>
                </a:moveTo>
                <a:lnTo>
                  <a:pt x="764" y="13810"/>
                </a:lnTo>
                <a:lnTo>
                  <a:pt x="756" y="13817"/>
                </a:lnTo>
                <a:lnTo>
                  <a:pt x="761" y="13813"/>
                </a:lnTo>
                <a:lnTo>
                  <a:pt x="767" y="13807"/>
                </a:lnTo>
                <a:lnTo>
                  <a:pt x="764" y="13810"/>
                </a:lnTo>
                <a:close/>
                <a:moveTo>
                  <a:pt x="502" y="13777"/>
                </a:moveTo>
                <a:lnTo>
                  <a:pt x="502" y="13777"/>
                </a:lnTo>
                <a:lnTo>
                  <a:pt x="494" y="13785"/>
                </a:lnTo>
                <a:lnTo>
                  <a:pt x="498" y="13780"/>
                </a:lnTo>
                <a:lnTo>
                  <a:pt x="504" y="13774"/>
                </a:lnTo>
                <a:lnTo>
                  <a:pt x="502" y="13777"/>
                </a:lnTo>
                <a:close/>
                <a:moveTo>
                  <a:pt x="9555" y="13777"/>
                </a:moveTo>
                <a:lnTo>
                  <a:pt x="9555" y="13777"/>
                </a:lnTo>
                <a:lnTo>
                  <a:pt x="9568" y="13774"/>
                </a:lnTo>
                <a:lnTo>
                  <a:pt x="9578" y="13773"/>
                </a:lnTo>
                <a:lnTo>
                  <a:pt x="9588" y="13772"/>
                </a:lnTo>
                <a:lnTo>
                  <a:pt x="9595" y="13772"/>
                </a:lnTo>
                <a:lnTo>
                  <a:pt x="9601" y="13773"/>
                </a:lnTo>
                <a:lnTo>
                  <a:pt x="9607" y="13774"/>
                </a:lnTo>
                <a:lnTo>
                  <a:pt x="9611" y="13775"/>
                </a:lnTo>
                <a:lnTo>
                  <a:pt x="9614" y="13777"/>
                </a:lnTo>
                <a:lnTo>
                  <a:pt x="9616" y="13780"/>
                </a:lnTo>
                <a:lnTo>
                  <a:pt x="9617" y="13783"/>
                </a:lnTo>
                <a:lnTo>
                  <a:pt x="9618" y="13786"/>
                </a:lnTo>
                <a:lnTo>
                  <a:pt x="9617" y="13789"/>
                </a:lnTo>
                <a:lnTo>
                  <a:pt x="9614" y="13796"/>
                </a:lnTo>
                <a:lnTo>
                  <a:pt x="9610" y="13802"/>
                </a:lnTo>
                <a:lnTo>
                  <a:pt x="9602" y="13808"/>
                </a:lnTo>
                <a:lnTo>
                  <a:pt x="9594" y="13812"/>
                </a:lnTo>
                <a:lnTo>
                  <a:pt x="9590" y="13813"/>
                </a:lnTo>
                <a:lnTo>
                  <a:pt x="9586" y="13814"/>
                </a:lnTo>
                <a:lnTo>
                  <a:pt x="9581" y="13814"/>
                </a:lnTo>
                <a:lnTo>
                  <a:pt x="9577" y="13814"/>
                </a:lnTo>
                <a:lnTo>
                  <a:pt x="9574" y="13813"/>
                </a:lnTo>
                <a:lnTo>
                  <a:pt x="9570" y="13811"/>
                </a:lnTo>
                <a:lnTo>
                  <a:pt x="9567" y="13808"/>
                </a:lnTo>
                <a:lnTo>
                  <a:pt x="9564" y="13804"/>
                </a:lnTo>
                <a:lnTo>
                  <a:pt x="9560" y="13799"/>
                </a:lnTo>
                <a:lnTo>
                  <a:pt x="9558" y="13793"/>
                </a:lnTo>
                <a:lnTo>
                  <a:pt x="9556" y="13786"/>
                </a:lnTo>
                <a:lnTo>
                  <a:pt x="9555" y="13777"/>
                </a:lnTo>
                <a:lnTo>
                  <a:pt x="9548" y="13773"/>
                </a:lnTo>
                <a:lnTo>
                  <a:pt x="9542" y="13770"/>
                </a:lnTo>
                <a:lnTo>
                  <a:pt x="9538" y="13766"/>
                </a:lnTo>
                <a:lnTo>
                  <a:pt x="9536" y="13763"/>
                </a:lnTo>
                <a:lnTo>
                  <a:pt x="9535" y="13761"/>
                </a:lnTo>
                <a:lnTo>
                  <a:pt x="9535" y="13757"/>
                </a:lnTo>
                <a:lnTo>
                  <a:pt x="9537" y="13755"/>
                </a:lnTo>
                <a:lnTo>
                  <a:pt x="9540" y="13754"/>
                </a:lnTo>
                <a:lnTo>
                  <a:pt x="9542" y="13754"/>
                </a:lnTo>
                <a:lnTo>
                  <a:pt x="9545" y="13754"/>
                </a:lnTo>
                <a:lnTo>
                  <a:pt x="9548" y="13755"/>
                </a:lnTo>
                <a:lnTo>
                  <a:pt x="9550" y="13757"/>
                </a:lnTo>
                <a:lnTo>
                  <a:pt x="9553" y="13761"/>
                </a:lnTo>
                <a:lnTo>
                  <a:pt x="9554" y="13765"/>
                </a:lnTo>
                <a:lnTo>
                  <a:pt x="9555" y="13770"/>
                </a:lnTo>
                <a:lnTo>
                  <a:pt x="9555" y="13777"/>
                </a:lnTo>
                <a:close/>
                <a:moveTo>
                  <a:pt x="206" y="13744"/>
                </a:moveTo>
                <a:lnTo>
                  <a:pt x="206" y="13744"/>
                </a:lnTo>
                <a:lnTo>
                  <a:pt x="199" y="13751"/>
                </a:lnTo>
                <a:lnTo>
                  <a:pt x="204" y="13747"/>
                </a:lnTo>
                <a:lnTo>
                  <a:pt x="209" y="13742"/>
                </a:lnTo>
                <a:lnTo>
                  <a:pt x="206" y="13744"/>
                </a:lnTo>
                <a:close/>
                <a:moveTo>
                  <a:pt x="534" y="13810"/>
                </a:moveTo>
                <a:lnTo>
                  <a:pt x="534" y="13810"/>
                </a:lnTo>
                <a:lnTo>
                  <a:pt x="534" y="13842"/>
                </a:lnTo>
                <a:lnTo>
                  <a:pt x="534" y="13876"/>
                </a:lnTo>
                <a:lnTo>
                  <a:pt x="534" y="13908"/>
                </a:lnTo>
                <a:lnTo>
                  <a:pt x="534" y="13941"/>
                </a:lnTo>
                <a:lnTo>
                  <a:pt x="542" y="13942"/>
                </a:lnTo>
                <a:lnTo>
                  <a:pt x="550" y="13943"/>
                </a:lnTo>
                <a:lnTo>
                  <a:pt x="556" y="13946"/>
                </a:lnTo>
                <a:lnTo>
                  <a:pt x="561" y="13948"/>
                </a:lnTo>
                <a:lnTo>
                  <a:pt x="566" y="13951"/>
                </a:lnTo>
                <a:lnTo>
                  <a:pt x="568" y="13956"/>
                </a:lnTo>
                <a:lnTo>
                  <a:pt x="570" y="13959"/>
                </a:lnTo>
                <a:lnTo>
                  <a:pt x="571" y="13963"/>
                </a:lnTo>
                <a:lnTo>
                  <a:pt x="572" y="13967"/>
                </a:lnTo>
                <a:lnTo>
                  <a:pt x="572" y="13971"/>
                </a:lnTo>
                <a:lnTo>
                  <a:pt x="571" y="13975"/>
                </a:lnTo>
                <a:lnTo>
                  <a:pt x="569" y="13980"/>
                </a:lnTo>
                <a:lnTo>
                  <a:pt x="564" y="13988"/>
                </a:lnTo>
                <a:lnTo>
                  <a:pt x="559" y="13994"/>
                </a:lnTo>
                <a:lnTo>
                  <a:pt x="553" y="14000"/>
                </a:lnTo>
                <a:lnTo>
                  <a:pt x="547" y="14003"/>
                </a:lnTo>
                <a:lnTo>
                  <a:pt x="543" y="14003"/>
                </a:lnTo>
                <a:lnTo>
                  <a:pt x="540" y="14003"/>
                </a:lnTo>
                <a:lnTo>
                  <a:pt x="537" y="14002"/>
                </a:lnTo>
                <a:lnTo>
                  <a:pt x="535" y="14000"/>
                </a:lnTo>
                <a:lnTo>
                  <a:pt x="533" y="13996"/>
                </a:lnTo>
                <a:lnTo>
                  <a:pt x="531" y="13992"/>
                </a:lnTo>
                <a:lnTo>
                  <a:pt x="530" y="13987"/>
                </a:lnTo>
                <a:lnTo>
                  <a:pt x="529" y="13981"/>
                </a:lnTo>
                <a:lnTo>
                  <a:pt x="529" y="13972"/>
                </a:lnTo>
                <a:lnTo>
                  <a:pt x="530" y="13963"/>
                </a:lnTo>
                <a:lnTo>
                  <a:pt x="532" y="13952"/>
                </a:lnTo>
                <a:lnTo>
                  <a:pt x="534" y="13941"/>
                </a:lnTo>
                <a:lnTo>
                  <a:pt x="528" y="13942"/>
                </a:lnTo>
                <a:lnTo>
                  <a:pt x="523" y="13942"/>
                </a:lnTo>
                <a:lnTo>
                  <a:pt x="516" y="13941"/>
                </a:lnTo>
                <a:lnTo>
                  <a:pt x="511" y="13939"/>
                </a:lnTo>
                <a:lnTo>
                  <a:pt x="506" y="13936"/>
                </a:lnTo>
                <a:lnTo>
                  <a:pt x="500" y="13932"/>
                </a:lnTo>
                <a:lnTo>
                  <a:pt x="495" y="13927"/>
                </a:lnTo>
                <a:lnTo>
                  <a:pt x="491" y="13923"/>
                </a:lnTo>
                <a:lnTo>
                  <a:pt x="482" y="13911"/>
                </a:lnTo>
                <a:lnTo>
                  <a:pt x="475" y="13898"/>
                </a:lnTo>
                <a:lnTo>
                  <a:pt x="469" y="13884"/>
                </a:lnTo>
                <a:lnTo>
                  <a:pt x="466" y="13870"/>
                </a:lnTo>
                <a:lnTo>
                  <a:pt x="465" y="13862"/>
                </a:lnTo>
                <a:lnTo>
                  <a:pt x="465" y="13855"/>
                </a:lnTo>
                <a:lnTo>
                  <a:pt x="465" y="13849"/>
                </a:lnTo>
                <a:lnTo>
                  <a:pt x="466" y="13841"/>
                </a:lnTo>
                <a:lnTo>
                  <a:pt x="467" y="13835"/>
                </a:lnTo>
                <a:lnTo>
                  <a:pt x="469" y="13830"/>
                </a:lnTo>
                <a:lnTo>
                  <a:pt x="472" y="13824"/>
                </a:lnTo>
                <a:lnTo>
                  <a:pt x="475" y="13819"/>
                </a:lnTo>
                <a:lnTo>
                  <a:pt x="479" y="13815"/>
                </a:lnTo>
                <a:lnTo>
                  <a:pt x="485" y="13812"/>
                </a:lnTo>
                <a:lnTo>
                  <a:pt x="491" y="13809"/>
                </a:lnTo>
                <a:lnTo>
                  <a:pt x="497" y="13807"/>
                </a:lnTo>
                <a:lnTo>
                  <a:pt x="506" y="13806"/>
                </a:lnTo>
                <a:lnTo>
                  <a:pt x="514" y="13807"/>
                </a:lnTo>
                <a:lnTo>
                  <a:pt x="524" y="13808"/>
                </a:lnTo>
                <a:lnTo>
                  <a:pt x="534" y="13810"/>
                </a:lnTo>
                <a:lnTo>
                  <a:pt x="532" y="13798"/>
                </a:lnTo>
                <a:lnTo>
                  <a:pt x="531" y="13787"/>
                </a:lnTo>
                <a:lnTo>
                  <a:pt x="531" y="13776"/>
                </a:lnTo>
                <a:lnTo>
                  <a:pt x="531" y="13766"/>
                </a:lnTo>
                <a:lnTo>
                  <a:pt x="533" y="13757"/>
                </a:lnTo>
                <a:lnTo>
                  <a:pt x="534" y="13749"/>
                </a:lnTo>
                <a:lnTo>
                  <a:pt x="537" y="13741"/>
                </a:lnTo>
                <a:lnTo>
                  <a:pt x="540" y="13734"/>
                </a:lnTo>
                <a:lnTo>
                  <a:pt x="545" y="13728"/>
                </a:lnTo>
                <a:lnTo>
                  <a:pt x="550" y="13724"/>
                </a:lnTo>
                <a:lnTo>
                  <a:pt x="556" y="13719"/>
                </a:lnTo>
                <a:lnTo>
                  <a:pt x="563" y="13715"/>
                </a:lnTo>
                <a:lnTo>
                  <a:pt x="571" y="13713"/>
                </a:lnTo>
                <a:lnTo>
                  <a:pt x="579" y="13711"/>
                </a:lnTo>
                <a:lnTo>
                  <a:pt x="590" y="13711"/>
                </a:lnTo>
                <a:lnTo>
                  <a:pt x="600" y="13711"/>
                </a:lnTo>
                <a:lnTo>
                  <a:pt x="600" y="13722"/>
                </a:lnTo>
                <a:lnTo>
                  <a:pt x="599" y="13731"/>
                </a:lnTo>
                <a:lnTo>
                  <a:pt x="598" y="13741"/>
                </a:lnTo>
                <a:lnTo>
                  <a:pt x="596" y="13749"/>
                </a:lnTo>
                <a:lnTo>
                  <a:pt x="594" y="13756"/>
                </a:lnTo>
                <a:lnTo>
                  <a:pt x="591" y="13764"/>
                </a:lnTo>
                <a:lnTo>
                  <a:pt x="587" y="13770"/>
                </a:lnTo>
                <a:lnTo>
                  <a:pt x="583" y="13776"/>
                </a:lnTo>
                <a:lnTo>
                  <a:pt x="578" y="13783"/>
                </a:lnTo>
                <a:lnTo>
                  <a:pt x="573" y="13788"/>
                </a:lnTo>
                <a:lnTo>
                  <a:pt x="568" y="13792"/>
                </a:lnTo>
                <a:lnTo>
                  <a:pt x="562" y="13796"/>
                </a:lnTo>
                <a:lnTo>
                  <a:pt x="556" y="13800"/>
                </a:lnTo>
                <a:lnTo>
                  <a:pt x="549" y="13804"/>
                </a:lnTo>
                <a:lnTo>
                  <a:pt x="541" y="13807"/>
                </a:lnTo>
                <a:lnTo>
                  <a:pt x="534" y="13810"/>
                </a:lnTo>
                <a:close/>
                <a:moveTo>
                  <a:pt x="698" y="13711"/>
                </a:moveTo>
                <a:lnTo>
                  <a:pt x="698" y="13711"/>
                </a:lnTo>
                <a:lnTo>
                  <a:pt x="705" y="13711"/>
                </a:lnTo>
                <a:lnTo>
                  <a:pt x="711" y="13710"/>
                </a:lnTo>
                <a:lnTo>
                  <a:pt x="717" y="13708"/>
                </a:lnTo>
                <a:lnTo>
                  <a:pt x="722" y="13706"/>
                </a:lnTo>
                <a:lnTo>
                  <a:pt x="731" y="13701"/>
                </a:lnTo>
                <a:lnTo>
                  <a:pt x="740" y="13694"/>
                </a:lnTo>
                <a:lnTo>
                  <a:pt x="743" y="13692"/>
                </a:lnTo>
                <a:lnTo>
                  <a:pt x="746" y="13691"/>
                </a:lnTo>
                <a:lnTo>
                  <a:pt x="749" y="13691"/>
                </a:lnTo>
                <a:lnTo>
                  <a:pt x="752" y="13691"/>
                </a:lnTo>
                <a:lnTo>
                  <a:pt x="755" y="13694"/>
                </a:lnTo>
                <a:lnTo>
                  <a:pt x="759" y="13698"/>
                </a:lnTo>
                <a:lnTo>
                  <a:pt x="761" y="13704"/>
                </a:lnTo>
                <a:lnTo>
                  <a:pt x="764" y="13711"/>
                </a:lnTo>
                <a:lnTo>
                  <a:pt x="763" y="13718"/>
                </a:lnTo>
                <a:lnTo>
                  <a:pt x="761" y="13723"/>
                </a:lnTo>
                <a:lnTo>
                  <a:pt x="759" y="13727"/>
                </a:lnTo>
                <a:lnTo>
                  <a:pt x="754" y="13731"/>
                </a:lnTo>
                <a:lnTo>
                  <a:pt x="750" y="13734"/>
                </a:lnTo>
                <a:lnTo>
                  <a:pt x="745" y="13736"/>
                </a:lnTo>
                <a:lnTo>
                  <a:pt x="740" y="13738"/>
                </a:lnTo>
                <a:lnTo>
                  <a:pt x="733" y="13740"/>
                </a:lnTo>
                <a:lnTo>
                  <a:pt x="728" y="13740"/>
                </a:lnTo>
                <a:lnTo>
                  <a:pt x="723" y="13738"/>
                </a:lnTo>
                <a:lnTo>
                  <a:pt x="717" y="13736"/>
                </a:lnTo>
                <a:lnTo>
                  <a:pt x="711" y="13733"/>
                </a:lnTo>
                <a:lnTo>
                  <a:pt x="707" y="13729"/>
                </a:lnTo>
                <a:lnTo>
                  <a:pt x="703" y="13725"/>
                </a:lnTo>
                <a:lnTo>
                  <a:pt x="700" y="13719"/>
                </a:lnTo>
                <a:lnTo>
                  <a:pt x="698" y="13711"/>
                </a:lnTo>
                <a:close/>
                <a:moveTo>
                  <a:pt x="2076" y="13810"/>
                </a:moveTo>
                <a:lnTo>
                  <a:pt x="2076" y="13810"/>
                </a:lnTo>
                <a:lnTo>
                  <a:pt x="2066" y="13814"/>
                </a:lnTo>
                <a:lnTo>
                  <a:pt x="2056" y="13816"/>
                </a:lnTo>
                <a:lnTo>
                  <a:pt x="2047" y="13817"/>
                </a:lnTo>
                <a:lnTo>
                  <a:pt x="2038" y="13817"/>
                </a:lnTo>
                <a:lnTo>
                  <a:pt x="2029" y="13816"/>
                </a:lnTo>
                <a:lnTo>
                  <a:pt x="2020" y="13814"/>
                </a:lnTo>
                <a:lnTo>
                  <a:pt x="2011" y="13811"/>
                </a:lnTo>
                <a:lnTo>
                  <a:pt x="2004" y="13807"/>
                </a:lnTo>
                <a:lnTo>
                  <a:pt x="1996" y="13802"/>
                </a:lnTo>
                <a:lnTo>
                  <a:pt x="1988" y="13797"/>
                </a:lnTo>
                <a:lnTo>
                  <a:pt x="1982" y="13791"/>
                </a:lnTo>
                <a:lnTo>
                  <a:pt x="1975" y="13785"/>
                </a:lnTo>
                <a:lnTo>
                  <a:pt x="1969" y="13777"/>
                </a:lnTo>
                <a:lnTo>
                  <a:pt x="1964" y="13770"/>
                </a:lnTo>
                <a:lnTo>
                  <a:pt x="1959" y="13763"/>
                </a:lnTo>
                <a:lnTo>
                  <a:pt x="1956" y="13755"/>
                </a:lnTo>
                <a:lnTo>
                  <a:pt x="1952" y="13748"/>
                </a:lnTo>
                <a:lnTo>
                  <a:pt x="1949" y="13740"/>
                </a:lnTo>
                <a:lnTo>
                  <a:pt x="1947" y="13732"/>
                </a:lnTo>
                <a:lnTo>
                  <a:pt x="1946" y="13725"/>
                </a:lnTo>
                <a:lnTo>
                  <a:pt x="1946" y="13718"/>
                </a:lnTo>
                <a:lnTo>
                  <a:pt x="1947" y="13710"/>
                </a:lnTo>
                <a:lnTo>
                  <a:pt x="1948" y="13704"/>
                </a:lnTo>
                <a:lnTo>
                  <a:pt x="1952" y="13698"/>
                </a:lnTo>
                <a:lnTo>
                  <a:pt x="1955" y="13692"/>
                </a:lnTo>
                <a:lnTo>
                  <a:pt x="1959" y="13688"/>
                </a:lnTo>
                <a:lnTo>
                  <a:pt x="1965" y="13684"/>
                </a:lnTo>
                <a:lnTo>
                  <a:pt x="1971" y="13681"/>
                </a:lnTo>
                <a:lnTo>
                  <a:pt x="1980" y="13679"/>
                </a:lnTo>
                <a:lnTo>
                  <a:pt x="1988" y="13678"/>
                </a:lnTo>
                <a:lnTo>
                  <a:pt x="1999" y="13678"/>
                </a:lnTo>
                <a:lnTo>
                  <a:pt x="2010" y="13679"/>
                </a:lnTo>
                <a:lnTo>
                  <a:pt x="2007" y="13688"/>
                </a:lnTo>
                <a:lnTo>
                  <a:pt x="2005" y="13697"/>
                </a:lnTo>
                <a:lnTo>
                  <a:pt x="2004" y="13704"/>
                </a:lnTo>
                <a:lnTo>
                  <a:pt x="2003" y="13710"/>
                </a:lnTo>
                <a:lnTo>
                  <a:pt x="2004" y="13716"/>
                </a:lnTo>
                <a:lnTo>
                  <a:pt x="2005" y="13721"/>
                </a:lnTo>
                <a:lnTo>
                  <a:pt x="2007" y="13725"/>
                </a:lnTo>
                <a:lnTo>
                  <a:pt x="2009" y="13729"/>
                </a:lnTo>
                <a:lnTo>
                  <a:pt x="2012" y="13732"/>
                </a:lnTo>
                <a:lnTo>
                  <a:pt x="2016" y="13734"/>
                </a:lnTo>
                <a:lnTo>
                  <a:pt x="2020" y="13736"/>
                </a:lnTo>
                <a:lnTo>
                  <a:pt x="2024" y="13738"/>
                </a:lnTo>
                <a:lnTo>
                  <a:pt x="2033" y="13742"/>
                </a:lnTo>
                <a:lnTo>
                  <a:pt x="2043" y="13744"/>
                </a:lnTo>
                <a:lnTo>
                  <a:pt x="2053" y="13747"/>
                </a:lnTo>
                <a:lnTo>
                  <a:pt x="2063" y="13750"/>
                </a:lnTo>
                <a:lnTo>
                  <a:pt x="2067" y="13751"/>
                </a:lnTo>
                <a:lnTo>
                  <a:pt x="2070" y="13754"/>
                </a:lnTo>
                <a:lnTo>
                  <a:pt x="2074" y="13756"/>
                </a:lnTo>
                <a:lnTo>
                  <a:pt x="2077" y="13759"/>
                </a:lnTo>
                <a:lnTo>
                  <a:pt x="2080" y="13763"/>
                </a:lnTo>
                <a:lnTo>
                  <a:pt x="2082" y="13768"/>
                </a:lnTo>
                <a:lnTo>
                  <a:pt x="2083" y="13772"/>
                </a:lnTo>
                <a:lnTo>
                  <a:pt x="2083" y="13778"/>
                </a:lnTo>
                <a:lnTo>
                  <a:pt x="2083" y="13785"/>
                </a:lnTo>
                <a:lnTo>
                  <a:pt x="2082" y="13792"/>
                </a:lnTo>
                <a:lnTo>
                  <a:pt x="2080" y="13800"/>
                </a:lnTo>
                <a:lnTo>
                  <a:pt x="2076" y="13810"/>
                </a:lnTo>
                <a:close/>
                <a:moveTo>
                  <a:pt x="10277" y="13744"/>
                </a:moveTo>
                <a:lnTo>
                  <a:pt x="10277" y="13744"/>
                </a:lnTo>
                <a:lnTo>
                  <a:pt x="10283" y="13745"/>
                </a:lnTo>
                <a:lnTo>
                  <a:pt x="10288" y="13746"/>
                </a:lnTo>
                <a:lnTo>
                  <a:pt x="10292" y="13748"/>
                </a:lnTo>
                <a:lnTo>
                  <a:pt x="10295" y="13751"/>
                </a:lnTo>
                <a:lnTo>
                  <a:pt x="10298" y="13754"/>
                </a:lnTo>
                <a:lnTo>
                  <a:pt x="10300" y="13758"/>
                </a:lnTo>
                <a:lnTo>
                  <a:pt x="10301" y="13763"/>
                </a:lnTo>
                <a:lnTo>
                  <a:pt x="10303" y="13768"/>
                </a:lnTo>
                <a:lnTo>
                  <a:pt x="10306" y="13789"/>
                </a:lnTo>
                <a:lnTo>
                  <a:pt x="10311" y="13810"/>
                </a:lnTo>
                <a:lnTo>
                  <a:pt x="10318" y="13810"/>
                </a:lnTo>
                <a:lnTo>
                  <a:pt x="10326" y="13810"/>
                </a:lnTo>
                <a:lnTo>
                  <a:pt x="10335" y="13810"/>
                </a:lnTo>
                <a:lnTo>
                  <a:pt x="10343" y="13810"/>
                </a:lnTo>
                <a:lnTo>
                  <a:pt x="10348" y="13824"/>
                </a:lnTo>
                <a:lnTo>
                  <a:pt x="10355" y="13839"/>
                </a:lnTo>
                <a:lnTo>
                  <a:pt x="10361" y="13853"/>
                </a:lnTo>
                <a:lnTo>
                  <a:pt x="10368" y="13866"/>
                </a:lnTo>
                <a:lnTo>
                  <a:pt x="10384" y="13892"/>
                </a:lnTo>
                <a:lnTo>
                  <a:pt x="10399" y="13918"/>
                </a:lnTo>
                <a:lnTo>
                  <a:pt x="10406" y="13930"/>
                </a:lnTo>
                <a:lnTo>
                  <a:pt x="10414" y="13944"/>
                </a:lnTo>
                <a:lnTo>
                  <a:pt x="10421" y="13958"/>
                </a:lnTo>
                <a:lnTo>
                  <a:pt x="10426" y="13972"/>
                </a:lnTo>
                <a:lnTo>
                  <a:pt x="10431" y="13988"/>
                </a:lnTo>
                <a:lnTo>
                  <a:pt x="10436" y="14004"/>
                </a:lnTo>
                <a:lnTo>
                  <a:pt x="10440" y="14021"/>
                </a:lnTo>
                <a:lnTo>
                  <a:pt x="10442" y="14039"/>
                </a:lnTo>
                <a:lnTo>
                  <a:pt x="10449" y="14039"/>
                </a:lnTo>
                <a:lnTo>
                  <a:pt x="10458" y="14039"/>
                </a:lnTo>
                <a:lnTo>
                  <a:pt x="10466" y="14039"/>
                </a:lnTo>
                <a:lnTo>
                  <a:pt x="10474" y="14039"/>
                </a:lnTo>
                <a:lnTo>
                  <a:pt x="10483" y="14051"/>
                </a:lnTo>
                <a:lnTo>
                  <a:pt x="10491" y="14065"/>
                </a:lnTo>
                <a:lnTo>
                  <a:pt x="10494" y="14072"/>
                </a:lnTo>
                <a:lnTo>
                  <a:pt x="10497" y="14079"/>
                </a:lnTo>
                <a:lnTo>
                  <a:pt x="10501" y="14088"/>
                </a:lnTo>
                <a:lnTo>
                  <a:pt x="10502" y="14095"/>
                </a:lnTo>
                <a:lnTo>
                  <a:pt x="10503" y="14102"/>
                </a:lnTo>
                <a:lnTo>
                  <a:pt x="10503" y="14110"/>
                </a:lnTo>
                <a:lnTo>
                  <a:pt x="10502" y="14116"/>
                </a:lnTo>
                <a:lnTo>
                  <a:pt x="10498" y="14122"/>
                </a:lnTo>
                <a:lnTo>
                  <a:pt x="10495" y="14127"/>
                </a:lnTo>
                <a:lnTo>
                  <a:pt x="10490" y="14132"/>
                </a:lnTo>
                <a:lnTo>
                  <a:pt x="10483" y="14135"/>
                </a:lnTo>
                <a:lnTo>
                  <a:pt x="10474" y="14138"/>
                </a:lnTo>
                <a:lnTo>
                  <a:pt x="10468" y="14127"/>
                </a:lnTo>
                <a:lnTo>
                  <a:pt x="10462" y="14117"/>
                </a:lnTo>
                <a:lnTo>
                  <a:pt x="10455" y="14107"/>
                </a:lnTo>
                <a:lnTo>
                  <a:pt x="10451" y="14095"/>
                </a:lnTo>
                <a:lnTo>
                  <a:pt x="10447" y="14083"/>
                </a:lnTo>
                <a:lnTo>
                  <a:pt x="10444" y="14070"/>
                </a:lnTo>
                <a:lnTo>
                  <a:pt x="10442" y="14055"/>
                </a:lnTo>
                <a:lnTo>
                  <a:pt x="10442" y="14039"/>
                </a:lnTo>
                <a:lnTo>
                  <a:pt x="10433" y="14039"/>
                </a:lnTo>
                <a:lnTo>
                  <a:pt x="10425" y="14039"/>
                </a:lnTo>
                <a:lnTo>
                  <a:pt x="10417" y="14039"/>
                </a:lnTo>
                <a:lnTo>
                  <a:pt x="10408" y="14039"/>
                </a:lnTo>
                <a:lnTo>
                  <a:pt x="10403" y="14025"/>
                </a:lnTo>
                <a:lnTo>
                  <a:pt x="10397" y="14010"/>
                </a:lnTo>
                <a:lnTo>
                  <a:pt x="10390" y="13996"/>
                </a:lnTo>
                <a:lnTo>
                  <a:pt x="10383" y="13983"/>
                </a:lnTo>
                <a:lnTo>
                  <a:pt x="10367" y="13958"/>
                </a:lnTo>
                <a:lnTo>
                  <a:pt x="10353" y="13931"/>
                </a:lnTo>
                <a:lnTo>
                  <a:pt x="10345" y="13919"/>
                </a:lnTo>
                <a:lnTo>
                  <a:pt x="10338" y="13905"/>
                </a:lnTo>
                <a:lnTo>
                  <a:pt x="10332" y="13892"/>
                </a:lnTo>
                <a:lnTo>
                  <a:pt x="10325" y="13877"/>
                </a:lnTo>
                <a:lnTo>
                  <a:pt x="10320" y="13861"/>
                </a:lnTo>
                <a:lnTo>
                  <a:pt x="10316" y="13845"/>
                </a:lnTo>
                <a:lnTo>
                  <a:pt x="10313" y="13828"/>
                </a:lnTo>
                <a:lnTo>
                  <a:pt x="10311" y="13810"/>
                </a:lnTo>
                <a:lnTo>
                  <a:pt x="10304" y="13809"/>
                </a:lnTo>
                <a:lnTo>
                  <a:pt x="10300" y="13808"/>
                </a:lnTo>
                <a:lnTo>
                  <a:pt x="10296" y="13806"/>
                </a:lnTo>
                <a:lnTo>
                  <a:pt x="10293" y="13802"/>
                </a:lnTo>
                <a:lnTo>
                  <a:pt x="10290" y="13799"/>
                </a:lnTo>
                <a:lnTo>
                  <a:pt x="10288" y="13795"/>
                </a:lnTo>
                <a:lnTo>
                  <a:pt x="10287" y="13791"/>
                </a:lnTo>
                <a:lnTo>
                  <a:pt x="10284" y="13787"/>
                </a:lnTo>
                <a:lnTo>
                  <a:pt x="10281" y="13765"/>
                </a:lnTo>
                <a:lnTo>
                  <a:pt x="10277" y="13744"/>
                </a:lnTo>
                <a:lnTo>
                  <a:pt x="10269" y="13743"/>
                </a:lnTo>
                <a:lnTo>
                  <a:pt x="10261" y="13742"/>
                </a:lnTo>
                <a:lnTo>
                  <a:pt x="10255" y="13740"/>
                </a:lnTo>
                <a:lnTo>
                  <a:pt x="10251" y="13736"/>
                </a:lnTo>
                <a:lnTo>
                  <a:pt x="10247" y="13733"/>
                </a:lnTo>
                <a:lnTo>
                  <a:pt x="10244" y="13730"/>
                </a:lnTo>
                <a:lnTo>
                  <a:pt x="10241" y="13726"/>
                </a:lnTo>
                <a:lnTo>
                  <a:pt x="10240" y="13723"/>
                </a:lnTo>
                <a:lnTo>
                  <a:pt x="10240" y="13719"/>
                </a:lnTo>
                <a:lnTo>
                  <a:pt x="10240" y="13714"/>
                </a:lnTo>
                <a:lnTo>
                  <a:pt x="10241" y="13709"/>
                </a:lnTo>
                <a:lnTo>
                  <a:pt x="10242" y="13705"/>
                </a:lnTo>
                <a:lnTo>
                  <a:pt x="10247" y="13698"/>
                </a:lnTo>
                <a:lnTo>
                  <a:pt x="10252" y="13690"/>
                </a:lnTo>
                <a:lnTo>
                  <a:pt x="10258" y="13685"/>
                </a:lnTo>
                <a:lnTo>
                  <a:pt x="10266" y="13683"/>
                </a:lnTo>
                <a:lnTo>
                  <a:pt x="10269" y="13682"/>
                </a:lnTo>
                <a:lnTo>
                  <a:pt x="10272" y="13683"/>
                </a:lnTo>
                <a:lnTo>
                  <a:pt x="10274" y="13684"/>
                </a:lnTo>
                <a:lnTo>
                  <a:pt x="10277" y="13686"/>
                </a:lnTo>
                <a:lnTo>
                  <a:pt x="10279" y="13689"/>
                </a:lnTo>
                <a:lnTo>
                  <a:pt x="10280" y="13693"/>
                </a:lnTo>
                <a:lnTo>
                  <a:pt x="10281" y="13699"/>
                </a:lnTo>
                <a:lnTo>
                  <a:pt x="10282" y="13705"/>
                </a:lnTo>
                <a:lnTo>
                  <a:pt x="10282" y="13712"/>
                </a:lnTo>
                <a:lnTo>
                  <a:pt x="10281" y="13722"/>
                </a:lnTo>
                <a:lnTo>
                  <a:pt x="10280" y="13732"/>
                </a:lnTo>
                <a:lnTo>
                  <a:pt x="10277" y="13744"/>
                </a:lnTo>
                <a:close/>
                <a:moveTo>
                  <a:pt x="173" y="13646"/>
                </a:moveTo>
                <a:lnTo>
                  <a:pt x="173" y="13646"/>
                </a:lnTo>
                <a:lnTo>
                  <a:pt x="166" y="13653"/>
                </a:lnTo>
                <a:lnTo>
                  <a:pt x="170" y="13648"/>
                </a:lnTo>
                <a:lnTo>
                  <a:pt x="176" y="13643"/>
                </a:lnTo>
                <a:lnTo>
                  <a:pt x="173" y="13646"/>
                </a:lnTo>
                <a:close/>
                <a:moveTo>
                  <a:pt x="1420" y="13646"/>
                </a:moveTo>
                <a:lnTo>
                  <a:pt x="1420" y="13646"/>
                </a:lnTo>
                <a:lnTo>
                  <a:pt x="1421" y="13640"/>
                </a:lnTo>
                <a:lnTo>
                  <a:pt x="1423" y="13635"/>
                </a:lnTo>
                <a:lnTo>
                  <a:pt x="1426" y="13631"/>
                </a:lnTo>
                <a:lnTo>
                  <a:pt x="1429" y="13626"/>
                </a:lnTo>
                <a:lnTo>
                  <a:pt x="1433" y="13623"/>
                </a:lnTo>
                <a:lnTo>
                  <a:pt x="1438" y="13620"/>
                </a:lnTo>
                <a:lnTo>
                  <a:pt x="1444" y="13619"/>
                </a:lnTo>
                <a:lnTo>
                  <a:pt x="1450" y="13618"/>
                </a:lnTo>
                <a:lnTo>
                  <a:pt x="1455" y="13618"/>
                </a:lnTo>
                <a:lnTo>
                  <a:pt x="1462" y="13619"/>
                </a:lnTo>
                <a:lnTo>
                  <a:pt x="1467" y="13621"/>
                </a:lnTo>
                <a:lnTo>
                  <a:pt x="1472" y="13624"/>
                </a:lnTo>
                <a:lnTo>
                  <a:pt x="1476" y="13627"/>
                </a:lnTo>
                <a:lnTo>
                  <a:pt x="1480" y="13633"/>
                </a:lnTo>
                <a:lnTo>
                  <a:pt x="1484" y="13639"/>
                </a:lnTo>
                <a:lnTo>
                  <a:pt x="1486" y="13646"/>
                </a:lnTo>
                <a:lnTo>
                  <a:pt x="1484" y="13653"/>
                </a:lnTo>
                <a:lnTo>
                  <a:pt x="1481" y="13658"/>
                </a:lnTo>
                <a:lnTo>
                  <a:pt x="1479" y="13662"/>
                </a:lnTo>
                <a:lnTo>
                  <a:pt x="1476" y="13665"/>
                </a:lnTo>
                <a:lnTo>
                  <a:pt x="1473" y="13667"/>
                </a:lnTo>
                <a:lnTo>
                  <a:pt x="1469" y="13668"/>
                </a:lnTo>
                <a:lnTo>
                  <a:pt x="1466" y="13669"/>
                </a:lnTo>
                <a:lnTo>
                  <a:pt x="1462" y="13668"/>
                </a:lnTo>
                <a:lnTo>
                  <a:pt x="1452" y="13665"/>
                </a:lnTo>
                <a:lnTo>
                  <a:pt x="1442" y="13660"/>
                </a:lnTo>
                <a:lnTo>
                  <a:pt x="1431" y="13654"/>
                </a:lnTo>
                <a:lnTo>
                  <a:pt x="1420" y="13646"/>
                </a:lnTo>
                <a:close/>
                <a:moveTo>
                  <a:pt x="2831" y="13646"/>
                </a:moveTo>
                <a:lnTo>
                  <a:pt x="2831" y="13646"/>
                </a:lnTo>
                <a:lnTo>
                  <a:pt x="2838" y="13649"/>
                </a:lnTo>
                <a:lnTo>
                  <a:pt x="2844" y="13654"/>
                </a:lnTo>
                <a:lnTo>
                  <a:pt x="2848" y="13657"/>
                </a:lnTo>
                <a:lnTo>
                  <a:pt x="2850" y="13660"/>
                </a:lnTo>
                <a:lnTo>
                  <a:pt x="2851" y="13663"/>
                </a:lnTo>
                <a:lnTo>
                  <a:pt x="2851" y="13665"/>
                </a:lnTo>
                <a:lnTo>
                  <a:pt x="2850" y="13667"/>
                </a:lnTo>
                <a:lnTo>
                  <a:pt x="2848" y="13668"/>
                </a:lnTo>
                <a:lnTo>
                  <a:pt x="2844" y="13669"/>
                </a:lnTo>
                <a:lnTo>
                  <a:pt x="2841" y="13668"/>
                </a:lnTo>
                <a:lnTo>
                  <a:pt x="2838" y="13667"/>
                </a:lnTo>
                <a:lnTo>
                  <a:pt x="2836" y="13665"/>
                </a:lnTo>
                <a:lnTo>
                  <a:pt x="2833" y="13662"/>
                </a:lnTo>
                <a:lnTo>
                  <a:pt x="2832" y="13658"/>
                </a:lnTo>
                <a:lnTo>
                  <a:pt x="2831" y="13653"/>
                </a:lnTo>
                <a:lnTo>
                  <a:pt x="2831" y="13646"/>
                </a:lnTo>
                <a:lnTo>
                  <a:pt x="2822" y="13642"/>
                </a:lnTo>
                <a:lnTo>
                  <a:pt x="2817" y="13639"/>
                </a:lnTo>
                <a:lnTo>
                  <a:pt x="2813" y="13635"/>
                </a:lnTo>
                <a:lnTo>
                  <a:pt x="2811" y="13632"/>
                </a:lnTo>
                <a:lnTo>
                  <a:pt x="2810" y="13628"/>
                </a:lnTo>
                <a:lnTo>
                  <a:pt x="2811" y="13626"/>
                </a:lnTo>
                <a:lnTo>
                  <a:pt x="2812" y="13624"/>
                </a:lnTo>
                <a:lnTo>
                  <a:pt x="2814" y="13623"/>
                </a:lnTo>
                <a:lnTo>
                  <a:pt x="2816" y="13623"/>
                </a:lnTo>
                <a:lnTo>
                  <a:pt x="2819" y="13623"/>
                </a:lnTo>
                <a:lnTo>
                  <a:pt x="2822" y="13624"/>
                </a:lnTo>
                <a:lnTo>
                  <a:pt x="2826" y="13626"/>
                </a:lnTo>
                <a:lnTo>
                  <a:pt x="2828" y="13629"/>
                </a:lnTo>
                <a:lnTo>
                  <a:pt x="2830" y="13634"/>
                </a:lnTo>
                <a:lnTo>
                  <a:pt x="2831" y="13639"/>
                </a:lnTo>
                <a:lnTo>
                  <a:pt x="2831" y="13646"/>
                </a:lnTo>
                <a:close/>
                <a:moveTo>
                  <a:pt x="337" y="13646"/>
                </a:moveTo>
                <a:lnTo>
                  <a:pt x="337" y="13646"/>
                </a:lnTo>
                <a:lnTo>
                  <a:pt x="346" y="13644"/>
                </a:lnTo>
                <a:lnTo>
                  <a:pt x="355" y="13644"/>
                </a:lnTo>
                <a:lnTo>
                  <a:pt x="362" y="13645"/>
                </a:lnTo>
                <a:lnTo>
                  <a:pt x="369" y="13647"/>
                </a:lnTo>
                <a:lnTo>
                  <a:pt x="381" y="13651"/>
                </a:lnTo>
                <a:lnTo>
                  <a:pt x="390" y="13658"/>
                </a:lnTo>
                <a:lnTo>
                  <a:pt x="400" y="13665"/>
                </a:lnTo>
                <a:lnTo>
                  <a:pt x="410" y="13671"/>
                </a:lnTo>
                <a:lnTo>
                  <a:pt x="415" y="13675"/>
                </a:lnTo>
                <a:lnTo>
                  <a:pt x="422" y="13677"/>
                </a:lnTo>
                <a:lnTo>
                  <a:pt x="428" y="13678"/>
                </a:lnTo>
                <a:lnTo>
                  <a:pt x="435" y="13679"/>
                </a:lnTo>
                <a:lnTo>
                  <a:pt x="440" y="13670"/>
                </a:lnTo>
                <a:lnTo>
                  <a:pt x="443" y="13665"/>
                </a:lnTo>
                <a:lnTo>
                  <a:pt x="447" y="13661"/>
                </a:lnTo>
                <a:lnTo>
                  <a:pt x="450" y="13659"/>
                </a:lnTo>
                <a:lnTo>
                  <a:pt x="452" y="13658"/>
                </a:lnTo>
                <a:lnTo>
                  <a:pt x="455" y="13659"/>
                </a:lnTo>
                <a:lnTo>
                  <a:pt x="457" y="13660"/>
                </a:lnTo>
                <a:lnTo>
                  <a:pt x="459" y="13662"/>
                </a:lnTo>
                <a:lnTo>
                  <a:pt x="459" y="13665"/>
                </a:lnTo>
                <a:lnTo>
                  <a:pt x="459" y="13667"/>
                </a:lnTo>
                <a:lnTo>
                  <a:pt x="457" y="13670"/>
                </a:lnTo>
                <a:lnTo>
                  <a:pt x="455" y="13673"/>
                </a:lnTo>
                <a:lnTo>
                  <a:pt x="452" y="13676"/>
                </a:lnTo>
                <a:lnTo>
                  <a:pt x="448" y="13678"/>
                </a:lnTo>
                <a:lnTo>
                  <a:pt x="443" y="13679"/>
                </a:lnTo>
                <a:lnTo>
                  <a:pt x="435" y="13679"/>
                </a:lnTo>
                <a:lnTo>
                  <a:pt x="438" y="13688"/>
                </a:lnTo>
                <a:lnTo>
                  <a:pt x="438" y="13698"/>
                </a:lnTo>
                <a:lnTo>
                  <a:pt x="438" y="13705"/>
                </a:lnTo>
                <a:lnTo>
                  <a:pt x="436" y="13712"/>
                </a:lnTo>
                <a:lnTo>
                  <a:pt x="434" y="13718"/>
                </a:lnTo>
                <a:lnTo>
                  <a:pt x="431" y="13723"/>
                </a:lnTo>
                <a:lnTo>
                  <a:pt x="427" y="13727"/>
                </a:lnTo>
                <a:lnTo>
                  <a:pt x="423" y="13731"/>
                </a:lnTo>
                <a:lnTo>
                  <a:pt x="418" y="13734"/>
                </a:lnTo>
                <a:lnTo>
                  <a:pt x="411" y="13736"/>
                </a:lnTo>
                <a:lnTo>
                  <a:pt x="405" y="13738"/>
                </a:lnTo>
                <a:lnTo>
                  <a:pt x="399" y="13741"/>
                </a:lnTo>
                <a:lnTo>
                  <a:pt x="385" y="13743"/>
                </a:lnTo>
                <a:lnTo>
                  <a:pt x="370" y="13744"/>
                </a:lnTo>
                <a:lnTo>
                  <a:pt x="371" y="13757"/>
                </a:lnTo>
                <a:lnTo>
                  <a:pt x="370" y="13770"/>
                </a:lnTo>
                <a:lnTo>
                  <a:pt x="369" y="13779"/>
                </a:lnTo>
                <a:lnTo>
                  <a:pt x="365" y="13789"/>
                </a:lnTo>
                <a:lnTo>
                  <a:pt x="360" y="13796"/>
                </a:lnTo>
                <a:lnTo>
                  <a:pt x="354" y="13801"/>
                </a:lnTo>
                <a:lnTo>
                  <a:pt x="346" y="13807"/>
                </a:lnTo>
                <a:lnTo>
                  <a:pt x="337" y="13810"/>
                </a:lnTo>
                <a:lnTo>
                  <a:pt x="329" y="13799"/>
                </a:lnTo>
                <a:lnTo>
                  <a:pt x="323" y="13789"/>
                </a:lnTo>
                <a:lnTo>
                  <a:pt x="318" y="13778"/>
                </a:lnTo>
                <a:lnTo>
                  <a:pt x="314" y="13768"/>
                </a:lnTo>
                <a:lnTo>
                  <a:pt x="311" y="13758"/>
                </a:lnTo>
                <a:lnTo>
                  <a:pt x="308" y="13749"/>
                </a:lnTo>
                <a:lnTo>
                  <a:pt x="308" y="13740"/>
                </a:lnTo>
                <a:lnTo>
                  <a:pt x="310" y="13732"/>
                </a:lnTo>
                <a:lnTo>
                  <a:pt x="312" y="13727"/>
                </a:lnTo>
                <a:lnTo>
                  <a:pt x="315" y="13722"/>
                </a:lnTo>
                <a:lnTo>
                  <a:pt x="318" y="13721"/>
                </a:lnTo>
                <a:lnTo>
                  <a:pt x="320" y="13720"/>
                </a:lnTo>
                <a:lnTo>
                  <a:pt x="323" y="13719"/>
                </a:lnTo>
                <a:lnTo>
                  <a:pt x="327" y="13720"/>
                </a:lnTo>
                <a:lnTo>
                  <a:pt x="335" y="13721"/>
                </a:lnTo>
                <a:lnTo>
                  <a:pt x="345" y="13726"/>
                </a:lnTo>
                <a:lnTo>
                  <a:pt x="357" y="13733"/>
                </a:lnTo>
                <a:lnTo>
                  <a:pt x="370" y="13744"/>
                </a:lnTo>
                <a:lnTo>
                  <a:pt x="371" y="13734"/>
                </a:lnTo>
                <a:lnTo>
                  <a:pt x="371" y="13726"/>
                </a:lnTo>
                <a:lnTo>
                  <a:pt x="370" y="13719"/>
                </a:lnTo>
                <a:lnTo>
                  <a:pt x="369" y="13712"/>
                </a:lnTo>
                <a:lnTo>
                  <a:pt x="364" y="13701"/>
                </a:lnTo>
                <a:lnTo>
                  <a:pt x="358" y="13691"/>
                </a:lnTo>
                <a:lnTo>
                  <a:pt x="350" y="13682"/>
                </a:lnTo>
                <a:lnTo>
                  <a:pt x="344" y="13671"/>
                </a:lnTo>
                <a:lnTo>
                  <a:pt x="342" y="13666"/>
                </a:lnTo>
                <a:lnTo>
                  <a:pt x="340" y="13660"/>
                </a:lnTo>
                <a:lnTo>
                  <a:pt x="338" y="13654"/>
                </a:lnTo>
                <a:lnTo>
                  <a:pt x="337" y="13646"/>
                </a:lnTo>
                <a:lnTo>
                  <a:pt x="326" y="13644"/>
                </a:lnTo>
                <a:lnTo>
                  <a:pt x="316" y="13643"/>
                </a:lnTo>
                <a:lnTo>
                  <a:pt x="307" y="13640"/>
                </a:lnTo>
                <a:lnTo>
                  <a:pt x="300" y="13637"/>
                </a:lnTo>
                <a:lnTo>
                  <a:pt x="295" y="13634"/>
                </a:lnTo>
                <a:lnTo>
                  <a:pt x="290" y="13631"/>
                </a:lnTo>
                <a:lnTo>
                  <a:pt x="286" y="13626"/>
                </a:lnTo>
                <a:lnTo>
                  <a:pt x="283" y="13622"/>
                </a:lnTo>
                <a:lnTo>
                  <a:pt x="282" y="13617"/>
                </a:lnTo>
                <a:lnTo>
                  <a:pt x="281" y="13613"/>
                </a:lnTo>
                <a:lnTo>
                  <a:pt x="281" y="13608"/>
                </a:lnTo>
                <a:lnTo>
                  <a:pt x="282" y="13603"/>
                </a:lnTo>
                <a:lnTo>
                  <a:pt x="283" y="13599"/>
                </a:lnTo>
                <a:lnTo>
                  <a:pt x="285" y="13595"/>
                </a:lnTo>
                <a:lnTo>
                  <a:pt x="289" y="13592"/>
                </a:lnTo>
                <a:lnTo>
                  <a:pt x="292" y="13589"/>
                </a:lnTo>
                <a:lnTo>
                  <a:pt x="295" y="13585"/>
                </a:lnTo>
                <a:lnTo>
                  <a:pt x="298" y="13583"/>
                </a:lnTo>
                <a:lnTo>
                  <a:pt x="302" y="13581"/>
                </a:lnTo>
                <a:lnTo>
                  <a:pt x="306" y="13580"/>
                </a:lnTo>
                <a:lnTo>
                  <a:pt x="310" y="13579"/>
                </a:lnTo>
                <a:lnTo>
                  <a:pt x="314" y="13580"/>
                </a:lnTo>
                <a:lnTo>
                  <a:pt x="318" y="13581"/>
                </a:lnTo>
                <a:lnTo>
                  <a:pt x="322" y="13583"/>
                </a:lnTo>
                <a:lnTo>
                  <a:pt x="325" y="13586"/>
                </a:lnTo>
                <a:lnTo>
                  <a:pt x="328" y="13592"/>
                </a:lnTo>
                <a:lnTo>
                  <a:pt x="332" y="13597"/>
                </a:lnTo>
                <a:lnTo>
                  <a:pt x="334" y="13604"/>
                </a:lnTo>
                <a:lnTo>
                  <a:pt x="336" y="13613"/>
                </a:lnTo>
                <a:lnTo>
                  <a:pt x="337" y="13622"/>
                </a:lnTo>
                <a:lnTo>
                  <a:pt x="338" y="13633"/>
                </a:lnTo>
                <a:lnTo>
                  <a:pt x="337" y="13646"/>
                </a:lnTo>
                <a:close/>
                <a:moveTo>
                  <a:pt x="11360" y="13580"/>
                </a:moveTo>
                <a:lnTo>
                  <a:pt x="11360" y="13580"/>
                </a:lnTo>
                <a:lnTo>
                  <a:pt x="11353" y="13588"/>
                </a:lnTo>
                <a:lnTo>
                  <a:pt x="11357" y="13583"/>
                </a:lnTo>
                <a:lnTo>
                  <a:pt x="11363" y="13577"/>
                </a:lnTo>
                <a:lnTo>
                  <a:pt x="11360" y="13580"/>
                </a:lnTo>
                <a:close/>
                <a:moveTo>
                  <a:pt x="10212" y="13580"/>
                </a:moveTo>
                <a:lnTo>
                  <a:pt x="10212" y="13580"/>
                </a:lnTo>
                <a:lnTo>
                  <a:pt x="10220" y="13581"/>
                </a:lnTo>
                <a:lnTo>
                  <a:pt x="10228" y="13583"/>
                </a:lnTo>
                <a:lnTo>
                  <a:pt x="10234" y="13585"/>
                </a:lnTo>
                <a:lnTo>
                  <a:pt x="10238" y="13588"/>
                </a:lnTo>
                <a:lnTo>
                  <a:pt x="10242" y="13591"/>
                </a:lnTo>
                <a:lnTo>
                  <a:pt x="10246" y="13595"/>
                </a:lnTo>
                <a:lnTo>
                  <a:pt x="10248" y="13598"/>
                </a:lnTo>
                <a:lnTo>
                  <a:pt x="10249" y="13602"/>
                </a:lnTo>
                <a:lnTo>
                  <a:pt x="10249" y="13606"/>
                </a:lnTo>
                <a:lnTo>
                  <a:pt x="10249" y="13611"/>
                </a:lnTo>
                <a:lnTo>
                  <a:pt x="10248" y="13615"/>
                </a:lnTo>
                <a:lnTo>
                  <a:pt x="10247" y="13619"/>
                </a:lnTo>
                <a:lnTo>
                  <a:pt x="10242" y="13627"/>
                </a:lnTo>
                <a:lnTo>
                  <a:pt x="10237" y="13634"/>
                </a:lnTo>
                <a:lnTo>
                  <a:pt x="10231" y="13639"/>
                </a:lnTo>
                <a:lnTo>
                  <a:pt x="10224" y="13642"/>
                </a:lnTo>
                <a:lnTo>
                  <a:pt x="10220" y="13642"/>
                </a:lnTo>
                <a:lnTo>
                  <a:pt x="10217" y="13642"/>
                </a:lnTo>
                <a:lnTo>
                  <a:pt x="10215" y="13641"/>
                </a:lnTo>
                <a:lnTo>
                  <a:pt x="10212" y="13639"/>
                </a:lnTo>
                <a:lnTo>
                  <a:pt x="10210" y="13636"/>
                </a:lnTo>
                <a:lnTo>
                  <a:pt x="10209" y="13632"/>
                </a:lnTo>
                <a:lnTo>
                  <a:pt x="10208" y="13626"/>
                </a:lnTo>
                <a:lnTo>
                  <a:pt x="10207" y="13620"/>
                </a:lnTo>
                <a:lnTo>
                  <a:pt x="10207" y="13612"/>
                </a:lnTo>
                <a:lnTo>
                  <a:pt x="10208" y="13603"/>
                </a:lnTo>
                <a:lnTo>
                  <a:pt x="10209" y="13593"/>
                </a:lnTo>
                <a:lnTo>
                  <a:pt x="10212" y="13580"/>
                </a:lnTo>
                <a:lnTo>
                  <a:pt x="10204" y="13579"/>
                </a:lnTo>
                <a:lnTo>
                  <a:pt x="10196" y="13578"/>
                </a:lnTo>
                <a:lnTo>
                  <a:pt x="10190" y="13576"/>
                </a:lnTo>
                <a:lnTo>
                  <a:pt x="10185" y="13573"/>
                </a:lnTo>
                <a:lnTo>
                  <a:pt x="10181" y="13570"/>
                </a:lnTo>
                <a:lnTo>
                  <a:pt x="10178" y="13567"/>
                </a:lnTo>
                <a:lnTo>
                  <a:pt x="10176" y="13562"/>
                </a:lnTo>
                <a:lnTo>
                  <a:pt x="10174" y="13558"/>
                </a:lnTo>
                <a:lnTo>
                  <a:pt x="10174" y="13554"/>
                </a:lnTo>
                <a:lnTo>
                  <a:pt x="10174" y="13550"/>
                </a:lnTo>
                <a:lnTo>
                  <a:pt x="10175" y="13546"/>
                </a:lnTo>
                <a:lnTo>
                  <a:pt x="10177" y="13541"/>
                </a:lnTo>
                <a:lnTo>
                  <a:pt x="10182" y="13534"/>
                </a:lnTo>
                <a:lnTo>
                  <a:pt x="10187" y="13527"/>
                </a:lnTo>
                <a:lnTo>
                  <a:pt x="10193" y="13521"/>
                </a:lnTo>
                <a:lnTo>
                  <a:pt x="10199" y="13518"/>
                </a:lnTo>
                <a:lnTo>
                  <a:pt x="10203" y="13518"/>
                </a:lnTo>
                <a:lnTo>
                  <a:pt x="10206" y="13518"/>
                </a:lnTo>
                <a:lnTo>
                  <a:pt x="10209" y="13519"/>
                </a:lnTo>
                <a:lnTo>
                  <a:pt x="10211" y="13521"/>
                </a:lnTo>
                <a:lnTo>
                  <a:pt x="10213" y="13525"/>
                </a:lnTo>
                <a:lnTo>
                  <a:pt x="10215" y="13529"/>
                </a:lnTo>
                <a:lnTo>
                  <a:pt x="10216" y="13534"/>
                </a:lnTo>
                <a:lnTo>
                  <a:pt x="10217" y="13541"/>
                </a:lnTo>
                <a:lnTo>
                  <a:pt x="10216" y="13549"/>
                </a:lnTo>
                <a:lnTo>
                  <a:pt x="10216" y="13558"/>
                </a:lnTo>
                <a:lnTo>
                  <a:pt x="10214" y="13569"/>
                </a:lnTo>
                <a:lnTo>
                  <a:pt x="10212" y="13580"/>
                </a:lnTo>
                <a:close/>
                <a:moveTo>
                  <a:pt x="1059" y="13515"/>
                </a:moveTo>
                <a:lnTo>
                  <a:pt x="1059" y="13515"/>
                </a:lnTo>
                <a:lnTo>
                  <a:pt x="1075" y="13515"/>
                </a:lnTo>
                <a:lnTo>
                  <a:pt x="1092" y="13515"/>
                </a:lnTo>
                <a:lnTo>
                  <a:pt x="1108" y="13515"/>
                </a:lnTo>
                <a:lnTo>
                  <a:pt x="1125" y="13515"/>
                </a:lnTo>
                <a:lnTo>
                  <a:pt x="1125" y="13531"/>
                </a:lnTo>
                <a:lnTo>
                  <a:pt x="1125" y="13548"/>
                </a:lnTo>
                <a:lnTo>
                  <a:pt x="1125" y="13563"/>
                </a:lnTo>
                <a:lnTo>
                  <a:pt x="1125" y="13580"/>
                </a:lnTo>
                <a:lnTo>
                  <a:pt x="1135" y="13585"/>
                </a:lnTo>
                <a:lnTo>
                  <a:pt x="1146" y="13592"/>
                </a:lnTo>
                <a:lnTo>
                  <a:pt x="1156" y="13598"/>
                </a:lnTo>
                <a:lnTo>
                  <a:pt x="1166" y="13604"/>
                </a:lnTo>
                <a:lnTo>
                  <a:pt x="1174" y="13613"/>
                </a:lnTo>
                <a:lnTo>
                  <a:pt x="1181" y="13622"/>
                </a:lnTo>
                <a:lnTo>
                  <a:pt x="1185" y="13627"/>
                </a:lnTo>
                <a:lnTo>
                  <a:pt x="1187" y="13633"/>
                </a:lnTo>
                <a:lnTo>
                  <a:pt x="1189" y="13639"/>
                </a:lnTo>
                <a:lnTo>
                  <a:pt x="1190" y="13646"/>
                </a:lnTo>
                <a:lnTo>
                  <a:pt x="1201" y="13647"/>
                </a:lnTo>
                <a:lnTo>
                  <a:pt x="1212" y="13649"/>
                </a:lnTo>
                <a:lnTo>
                  <a:pt x="1220" y="13651"/>
                </a:lnTo>
                <a:lnTo>
                  <a:pt x="1228" y="13655"/>
                </a:lnTo>
                <a:lnTo>
                  <a:pt x="1233" y="13658"/>
                </a:lnTo>
                <a:lnTo>
                  <a:pt x="1238" y="13662"/>
                </a:lnTo>
                <a:lnTo>
                  <a:pt x="1241" y="13666"/>
                </a:lnTo>
                <a:lnTo>
                  <a:pt x="1244" y="13670"/>
                </a:lnTo>
                <a:lnTo>
                  <a:pt x="1245" y="13675"/>
                </a:lnTo>
                <a:lnTo>
                  <a:pt x="1246" y="13679"/>
                </a:lnTo>
                <a:lnTo>
                  <a:pt x="1246" y="13684"/>
                </a:lnTo>
                <a:lnTo>
                  <a:pt x="1245" y="13688"/>
                </a:lnTo>
                <a:lnTo>
                  <a:pt x="1244" y="13692"/>
                </a:lnTo>
                <a:lnTo>
                  <a:pt x="1242" y="13697"/>
                </a:lnTo>
                <a:lnTo>
                  <a:pt x="1239" y="13700"/>
                </a:lnTo>
                <a:lnTo>
                  <a:pt x="1236" y="13704"/>
                </a:lnTo>
                <a:lnTo>
                  <a:pt x="1233" y="13706"/>
                </a:lnTo>
                <a:lnTo>
                  <a:pt x="1230" y="13709"/>
                </a:lnTo>
                <a:lnTo>
                  <a:pt x="1225" y="13710"/>
                </a:lnTo>
                <a:lnTo>
                  <a:pt x="1221" y="13711"/>
                </a:lnTo>
                <a:lnTo>
                  <a:pt x="1217" y="13712"/>
                </a:lnTo>
                <a:lnTo>
                  <a:pt x="1214" y="13711"/>
                </a:lnTo>
                <a:lnTo>
                  <a:pt x="1210" y="13710"/>
                </a:lnTo>
                <a:lnTo>
                  <a:pt x="1206" y="13708"/>
                </a:lnTo>
                <a:lnTo>
                  <a:pt x="1202" y="13705"/>
                </a:lnTo>
                <a:lnTo>
                  <a:pt x="1199" y="13701"/>
                </a:lnTo>
                <a:lnTo>
                  <a:pt x="1196" y="13694"/>
                </a:lnTo>
                <a:lnTo>
                  <a:pt x="1194" y="13688"/>
                </a:lnTo>
                <a:lnTo>
                  <a:pt x="1192" y="13680"/>
                </a:lnTo>
                <a:lnTo>
                  <a:pt x="1191" y="13669"/>
                </a:lnTo>
                <a:lnTo>
                  <a:pt x="1190" y="13659"/>
                </a:lnTo>
                <a:lnTo>
                  <a:pt x="1190" y="13646"/>
                </a:lnTo>
                <a:lnTo>
                  <a:pt x="1173" y="13647"/>
                </a:lnTo>
                <a:lnTo>
                  <a:pt x="1158" y="13648"/>
                </a:lnTo>
                <a:lnTo>
                  <a:pt x="1145" y="13648"/>
                </a:lnTo>
                <a:lnTo>
                  <a:pt x="1133" y="13647"/>
                </a:lnTo>
                <a:lnTo>
                  <a:pt x="1123" y="13646"/>
                </a:lnTo>
                <a:lnTo>
                  <a:pt x="1115" y="13644"/>
                </a:lnTo>
                <a:lnTo>
                  <a:pt x="1109" y="13642"/>
                </a:lnTo>
                <a:lnTo>
                  <a:pt x="1104" y="13638"/>
                </a:lnTo>
                <a:lnTo>
                  <a:pt x="1101" y="13634"/>
                </a:lnTo>
                <a:lnTo>
                  <a:pt x="1100" y="13628"/>
                </a:lnTo>
                <a:lnTo>
                  <a:pt x="1100" y="13623"/>
                </a:lnTo>
                <a:lnTo>
                  <a:pt x="1102" y="13616"/>
                </a:lnTo>
                <a:lnTo>
                  <a:pt x="1105" y="13608"/>
                </a:lnTo>
                <a:lnTo>
                  <a:pt x="1110" y="13600"/>
                </a:lnTo>
                <a:lnTo>
                  <a:pt x="1116" y="13591"/>
                </a:lnTo>
                <a:lnTo>
                  <a:pt x="1125" y="13580"/>
                </a:lnTo>
                <a:lnTo>
                  <a:pt x="1114" y="13582"/>
                </a:lnTo>
                <a:lnTo>
                  <a:pt x="1106" y="13582"/>
                </a:lnTo>
                <a:lnTo>
                  <a:pt x="1099" y="13582"/>
                </a:lnTo>
                <a:lnTo>
                  <a:pt x="1091" y="13581"/>
                </a:lnTo>
                <a:lnTo>
                  <a:pt x="1086" y="13578"/>
                </a:lnTo>
                <a:lnTo>
                  <a:pt x="1081" y="13575"/>
                </a:lnTo>
                <a:lnTo>
                  <a:pt x="1076" y="13572"/>
                </a:lnTo>
                <a:lnTo>
                  <a:pt x="1072" y="13567"/>
                </a:lnTo>
                <a:lnTo>
                  <a:pt x="1069" y="13562"/>
                </a:lnTo>
                <a:lnTo>
                  <a:pt x="1067" y="13556"/>
                </a:lnTo>
                <a:lnTo>
                  <a:pt x="1065" y="13550"/>
                </a:lnTo>
                <a:lnTo>
                  <a:pt x="1063" y="13543"/>
                </a:lnTo>
                <a:lnTo>
                  <a:pt x="1061" y="13530"/>
                </a:lnTo>
                <a:lnTo>
                  <a:pt x="1059" y="13515"/>
                </a:lnTo>
                <a:lnTo>
                  <a:pt x="1051" y="13511"/>
                </a:lnTo>
                <a:lnTo>
                  <a:pt x="1045" y="13507"/>
                </a:lnTo>
                <a:lnTo>
                  <a:pt x="1042" y="13504"/>
                </a:lnTo>
                <a:lnTo>
                  <a:pt x="1040" y="13500"/>
                </a:lnTo>
                <a:lnTo>
                  <a:pt x="1039" y="13497"/>
                </a:lnTo>
                <a:lnTo>
                  <a:pt x="1039" y="13495"/>
                </a:lnTo>
                <a:lnTo>
                  <a:pt x="1041" y="13493"/>
                </a:lnTo>
                <a:lnTo>
                  <a:pt x="1043" y="13492"/>
                </a:lnTo>
                <a:lnTo>
                  <a:pt x="1045" y="13492"/>
                </a:lnTo>
                <a:lnTo>
                  <a:pt x="1048" y="13492"/>
                </a:lnTo>
                <a:lnTo>
                  <a:pt x="1051" y="13493"/>
                </a:lnTo>
                <a:lnTo>
                  <a:pt x="1053" y="13495"/>
                </a:lnTo>
                <a:lnTo>
                  <a:pt x="1057" y="13498"/>
                </a:lnTo>
                <a:lnTo>
                  <a:pt x="1058" y="13503"/>
                </a:lnTo>
                <a:lnTo>
                  <a:pt x="1059" y="13508"/>
                </a:lnTo>
                <a:lnTo>
                  <a:pt x="1059" y="13515"/>
                </a:lnTo>
                <a:close/>
                <a:moveTo>
                  <a:pt x="6209" y="13482"/>
                </a:moveTo>
                <a:lnTo>
                  <a:pt x="6209" y="13482"/>
                </a:lnTo>
                <a:lnTo>
                  <a:pt x="6202" y="13489"/>
                </a:lnTo>
                <a:lnTo>
                  <a:pt x="6206" y="13485"/>
                </a:lnTo>
                <a:lnTo>
                  <a:pt x="6212" y="13480"/>
                </a:lnTo>
                <a:lnTo>
                  <a:pt x="6209" y="13482"/>
                </a:lnTo>
                <a:close/>
                <a:moveTo>
                  <a:pt x="11098" y="13482"/>
                </a:moveTo>
                <a:lnTo>
                  <a:pt x="11098" y="13482"/>
                </a:lnTo>
                <a:lnTo>
                  <a:pt x="11091" y="13502"/>
                </a:lnTo>
                <a:lnTo>
                  <a:pt x="11085" y="13514"/>
                </a:lnTo>
                <a:lnTo>
                  <a:pt x="11083" y="13517"/>
                </a:lnTo>
                <a:lnTo>
                  <a:pt x="11080" y="13519"/>
                </a:lnTo>
                <a:lnTo>
                  <a:pt x="11078" y="13519"/>
                </a:lnTo>
                <a:lnTo>
                  <a:pt x="11077" y="13518"/>
                </a:lnTo>
                <a:lnTo>
                  <a:pt x="11073" y="13513"/>
                </a:lnTo>
                <a:lnTo>
                  <a:pt x="11071" y="13505"/>
                </a:lnTo>
                <a:lnTo>
                  <a:pt x="11069" y="13494"/>
                </a:lnTo>
                <a:lnTo>
                  <a:pt x="11069" y="13482"/>
                </a:lnTo>
                <a:lnTo>
                  <a:pt x="11069" y="13470"/>
                </a:lnTo>
                <a:lnTo>
                  <a:pt x="11071" y="13460"/>
                </a:lnTo>
                <a:lnTo>
                  <a:pt x="11073" y="13450"/>
                </a:lnTo>
                <a:lnTo>
                  <a:pt x="11077" y="13445"/>
                </a:lnTo>
                <a:lnTo>
                  <a:pt x="11078" y="13445"/>
                </a:lnTo>
                <a:lnTo>
                  <a:pt x="11080" y="13445"/>
                </a:lnTo>
                <a:lnTo>
                  <a:pt x="11083" y="13447"/>
                </a:lnTo>
                <a:lnTo>
                  <a:pt x="11085" y="13450"/>
                </a:lnTo>
                <a:lnTo>
                  <a:pt x="11091" y="13462"/>
                </a:lnTo>
                <a:lnTo>
                  <a:pt x="11098" y="13482"/>
                </a:lnTo>
                <a:close/>
                <a:moveTo>
                  <a:pt x="2470" y="13417"/>
                </a:moveTo>
                <a:lnTo>
                  <a:pt x="2470" y="13417"/>
                </a:lnTo>
                <a:lnTo>
                  <a:pt x="2463" y="13424"/>
                </a:lnTo>
                <a:lnTo>
                  <a:pt x="2467" y="13420"/>
                </a:lnTo>
                <a:lnTo>
                  <a:pt x="2472" y="13413"/>
                </a:lnTo>
                <a:lnTo>
                  <a:pt x="2470" y="13417"/>
                </a:lnTo>
                <a:close/>
                <a:moveTo>
                  <a:pt x="3027" y="13383"/>
                </a:moveTo>
                <a:lnTo>
                  <a:pt x="3027" y="13383"/>
                </a:lnTo>
                <a:lnTo>
                  <a:pt x="3021" y="13403"/>
                </a:lnTo>
                <a:lnTo>
                  <a:pt x="3014" y="13416"/>
                </a:lnTo>
                <a:lnTo>
                  <a:pt x="3012" y="13419"/>
                </a:lnTo>
                <a:lnTo>
                  <a:pt x="3010" y="13421"/>
                </a:lnTo>
                <a:lnTo>
                  <a:pt x="3008" y="13421"/>
                </a:lnTo>
                <a:lnTo>
                  <a:pt x="3006" y="13420"/>
                </a:lnTo>
                <a:lnTo>
                  <a:pt x="3003" y="13415"/>
                </a:lnTo>
                <a:lnTo>
                  <a:pt x="3001" y="13406"/>
                </a:lnTo>
                <a:lnTo>
                  <a:pt x="3000" y="13396"/>
                </a:lnTo>
                <a:lnTo>
                  <a:pt x="2999" y="13383"/>
                </a:lnTo>
                <a:lnTo>
                  <a:pt x="3000" y="13372"/>
                </a:lnTo>
                <a:lnTo>
                  <a:pt x="3001" y="13361"/>
                </a:lnTo>
                <a:lnTo>
                  <a:pt x="3003" y="13353"/>
                </a:lnTo>
                <a:lnTo>
                  <a:pt x="3006" y="13347"/>
                </a:lnTo>
                <a:lnTo>
                  <a:pt x="3008" y="13346"/>
                </a:lnTo>
                <a:lnTo>
                  <a:pt x="3010" y="13346"/>
                </a:lnTo>
                <a:lnTo>
                  <a:pt x="3012" y="13348"/>
                </a:lnTo>
                <a:lnTo>
                  <a:pt x="3014" y="13352"/>
                </a:lnTo>
                <a:lnTo>
                  <a:pt x="3021" y="13363"/>
                </a:lnTo>
                <a:lnTo>
                  <a:pt x="3027" y="13383"/>
                </a:lnTo>
                <a:close/>
                <a:moveTo>
                  <a:pt x="928" y="13351"/>
                </a:moveTo>
                <a:lnTo>
                  <a:pt x="928" y="13351"/>
                </a:lnTo>
                <a:lnTo>
                  <a:pt x="921" y="13358"/>
                </a:lnTo>
                <a:lnTo>
                  <a:pt x="925" y="13354"/>
                </a:lnTo>
                <a:lnTo>
                  <a:pt x="931" y="13348"/>
                </a:lnTo>
                <a:lnTo>
                  <a:pt x="928" y="13351"/>
                </a:lnTo>
                <a:close/>
                <a:moveTo>
                  <a:pt x="337" y="13417"/>
                </a:moveTo>
                <a:lnTo>
                  <a:pt x="337" y="13417"/>
                </a:lnTo>
                <a:lnTo>
                  <a:pt x="345" y="13417"/>
                </a:lnTo>
                <a:lnTo>
                  <a:pt x="354" y="13417"/>
                </a:lnTo>
                <a:lnTo>
                  <a:pt x="362" y="13417"/>
                </a:lnTo>
                <a:lnTo>
                  <a:pt x="370" y="13417"/>
                </a:lnTo>
                <a:lnTo>
                  <a:pt x="382" y="13442"/>
                </a:lnTo>
                <a:lnTo>
                  <a:pt x="395" y="13466"/>
                </a:lnTo>
                <a:lnTo>
                  <a:pt x="407" y="13490"/>
                </a:lnTo>
                <a:lnTo>
                  <a:pt x="420" y="13515"/>
                </a:lnTo>
                <a:lnTo>
                  <a:pt x="432" y="13539"/>
                </a:lnTo>
                <a:lnTo>
                  <a:pt x="444" y="13563"/>
                </a:lnTo>
                <a:lnTo>
                  <a:pt x="456" y="13589"/>
                </a:lnTo>
                <a:lnTo>
                  <a:pt x="469" y="13613"/>
                </a:lnTo>
                <a:lnTo>
                  <a:pt x="457" y="13617"/>
                </a:lnTo>
                <a:lnTo>
                  <a:pt x="447" y="13621"/>
                </a:lnTo>
                <a:lnTo>
                  <a:pt x="438" y="13623"/>
                </a:lnTo>
                <a:lnTo>
                  <a:pt x="429" y="13624"/>
                </a:lnTo>
                <a:lnTo>
                  <a:pt x="421" y="13624"/>
                </a:lnTo>
                <a:lnTo>
                  <a:pt x="414" y="13624"/>
                </a:lnTo>
                <a:lnTo>
                  <a:pt x="408" y="13623"/>
                </a:lnTo>
                <a:lnTo>
                  <a:pt x="403" y="13621"/>
                </a:lnTo>
                <a:lnTo>
                  <a:pt x="398" y="13619"/>
                </a:lnTo>
                <a:lnTo>
                  <a:pt x="393" y="13616"/>
                </a:lnTo>
                <a:lnTo>
                  <a:pt x="390" y="13613"/>
                </a:lnTo>
                <a:lnTo>
                  <a:pt x="387" y="13608"/>
                </a:lnTo>
                <a:lnTo>
                  <a:pt x="382" y="13599"/>
                </a:lnTo>
                <a:lnTo>
                  <a:pt x="379" y="13589"/>
                </a:lnTo>
                <a:lnTo>
                  <a:pt x="372" y="13565"/>
                </a:lnTo>
                <a:lnTo>
                  <a:pt x="366" y="13542"/>
                </a:lnTo>
                <a:lnTo>
                  <a:pt x="362" y="13533"/>
                </a:lnTo>
                <a:lnTo>
                  <a:pt x="356" y="13525"/>
                </a:lnTo>
                <a:lnTo>
                  <a:pt x="353" y="13521"/>
                </a:lnTo>
                <a:lnTo>
                  <a:pt x="347" y="13518"/>
                </a:lnTo>
                <a:lnTo>
                  <a:pt x="343" y="13516"/>
                </a:lnTo>
                <a:lnTo>
                  <a:pt x="337" y="13515"/>
                </a:lnTo>
                <a:lnTo>
                  <a:pt x="334" y="13523"/>
                </a:lnTo>
                <a:lnTo>
                  <a:pt x="329" y="13528"/>
                </a:lnTo>
                <a:lnTo>
                  <a:pt x="326" y="13532"/>
                </a:lnTo>
                <a:lnTo>
                  <a:pt x="323" y="13534"/>
                </a:lnTo>
                <a:lnTo>
                  <a:pt x="320" y="13535"/>
                </a:lnTo>
                <a:lnTo>
                  <a:pt x="318" y="13535"/>
                </a:lnTo>
                <a:lnTo>
                  <a:pt x="316" y="13533"/>
                </a:lnTo>
                <a:lnTo>
                  <a:pt x="315" y="13531"/>
                </a:lnTo>
                <a:lnTo>
                  <a:pt x="315" y="13529"/>
                </a:lnTo>
                <a:lnTo>
                  <a:pt x="315" y="13526"/>
                </a:lnTo>
                <a:lnTo>
                  <a:pt x="316" y="13523"/>
                </a:lnTo>
                <a:lnTo>
                  <a:pt x="318" y="13520"/>
                </a:lnTo>
                <a:lnTo>
                  <a:pt x="321" y="13517"/>
                </a:lnTo>
                <a:lnTo>
                  <a:pt x="325" y="13515"/>
                </a:lnTo>
                <a:lnTo>
                  <a:pt x="331" y="13514"/>
                </a:lnTo>
                <a:lnTo>
                  <a:pt x="337" y="13515"/>
                </a:lnTo>
                <a:lnTo>
                  <a:pt x="337" y="13490"/>
                </a:lnTo>
                <a:lnTo>
                  <a:pt x="337" y="13466"/>
                </a:lnTo>
                <a:lnTo>
                  <a:pt x="337" y="13441"/>
                </a:lnTo>
                <a:lnTo>
                  <a:pt x="337" y="13417"/>
                </a:lnTo>
                <a:lnTo>
                  <a:pt x="327" y="13406"/>
                </a:lnTo>
                <a:lnTo>
                  <a:pt x="318" y="13399"/>
                </a:lnTo>
                <a:lnTo>
                  <a:pt x="311" y="13392"/>
                </a:lnTo>
                <a:lnTo>
                  <a:pt x="303" y="13388"/>
                </a:lnTo>
                <a:lnTo>
                  <a:pt x="298" y="13385"/>
                </a:lnTo>
                <a:lnTo>
                  <a:pt x="293" y="13384"/>
                </a:lnTo>
                <a:lnTo>
                  <a:pt x="289" y="13384"/>
                </a:lnTo>
                <a:lnTo>
                  <a:pt x="285" y="13386"/>
                </a:lnTo>
                <a:lnTo>
                  <a:pt x="282" y="13389"/>
                </a:lnTo>
                <a:lnTo>
                  <a:pt x="280" y="13392"/>
                </a:lnTo>
                <a:lnTo>
                  <a:pt x="278" y="13398"/>
                </a:lnTo>
                <a:lnTo>
                  <a:pt x="277" y="13404"/>
                </a:lnTo>
                <a:lnTo>
                  <a:pt x="276" y="13418"/>
                </a:lnTo>
                <a:lnTo>
                  <a:pt x="275" y="13434"/>
                </a:lnTo>
                <a:lnTo>
                  <a:pt x="275" y="13452"/>
                </a:lnTo>
                <a:lnTo>
                  <a:pt x="275" y="13470"/>
                </a:lnTo>
                <a:lnTo>
                  <a:pt x="274" y="13489"/>
                </a:lnTo>
                <a:lnTo>
                  <a:pt x="272" y="13506"/>
                </a:lnTo>
                <a:lnTo>
                  <a:pt x="270" y="13514"/>
                </a:lnTo>
                <a:lnTo>
                  <a:pt x="268" y="13521"/>
                </a:lnTo>
                <a:lnTo>
                  <a:pt x="264" y="13528"/>
                </a:lnTo>
                <a:lnTo>
                  <a:pt x="261" y="13534"/>
                </a:lnTo>
                <a:lnTo>
                  <a:pt x="257" y="13539"/>
                </a:lnTo>
                <a:lnTo>
                  <a:pt x="252" y="13542"/>
                </a:lnTo>
                <a:lnTo>
                  <a:pt x="246" y="13546"/>
                </a:lnTo>
                <a:lnTo>
                  <a:pt x="239" y="13548"/>
                </a:lnTo>
                <a:lnTo>
                  <a:pt x="230" y="13528"/>
                </a:lnTo>
                <a:lnTo>
                  <a:pt x="223" y="13509"/>
                </a:lnTo>
                <a:lnTo>
                  <a:pt x="219" y="13490"/>
                </a:lnTo>
                <a:lnTo>
                  <a:pt x="217" y="13471"/>
                </a:lnTo>
                <a:lnTo>
                  <a:pt x="216" y="13453"/>
                </a:lnTo>
                <a:lnTo>
                  <a:pt x="218" y="13437"/>
                </a:lnTo>
                <a:lnTo>
                  <a:pt x="221" y="13419"/>
                </a:lnTo>
                <a:lnTo>
                  <a:pt x="226" y="13402"/>
                </a:lnTo>
                <a:lnTo>
                  <a:pt x="232" y="13386"/>
                </a:lnTo>
                <a:lnTo>
                  <a:pt x="239" y="13370"/>
                </a:lnTo>
                <a:lnTo>
                  <a:pt x="248" y="13355"/>
                </a:lnTo>
                <a:lnTo>
                  <a:pt x="257" y="13340"/>
                </a:lnTo>
                <a:lnTo>
                  <a:pt x="269" y="13325"/>
                </a:lnTo>
                <a:lnTo>
                  <a:pt x="280" y="13312"/>
                </a:lnTo>
                <a:lnTo>
                  <a:pt x="292" y="13298"/>
                </a:lnTo>
                <a:lnTo>
                  <a:pt x="304" y="13286"/>
                </a:lnTo>
                <a:lnTo>
                  <a:pt x="311" y="13295"/>
                </a:lnTo>
                <a:lnTo>
                  <a:pt x="317" y="13305"/>
                </a:lnTo>
                <a:lnTo>
                  <a:pt x="323" y="13316"/>
                </a:lnTo>
                <a:lnTo>
                  <a:pt x="328" y="13327"/>
                </a:lnTo>
                <a:lnTo>
                  <a:pt x="333" y="13340"/>
                </a:lnTo>
                <a:lnTo>
                  <a:pt x="335" y="13353"/>
                </a:lnTo>
                <a:lnTo>
                  <a:pt x="337" y="13367"/>
                </a:lnTo>
                <a:lnTo>
                  <a:pt x="337" y="13383"/>
                </a:lnTo>
                <a:lnTo>
                  <a:pt x="337" y="13391"/>
                </a:lnTo>
                <a:lnTo>
                  <a:pt x="337" y="13400"/>
                </a:lnTo>
                <a:lnTo>
                  <a:pt x="337" y="13408"/>
                </a:lnTo>
                <a:lnTo>
                  <a:pt x="337" y="13417"/>
                </a:lnTo>
                <a:close/>
                <a:moveTo>
                  <a:pt x="1617" y="13383"/>
                </a:moveTo>
                <a:lnTo>
                  <a:pt x="1617" y="13383"/>
                </a:lnTo>
                <a:lnTo>
                  <a:pt x="1624" y="13387"/>
                </a:lnTo>
                <a:lnTo>
                  <a:pt x="1630" y="13391"/>
                </a:lnTo>
                <a:lnTo>
                  <a:pt x="1635" y="13395"/>
                </a:lnTo>
                <a:lnTo>
                  <a:pt x="1637" y="13398"/>
                </a:lnTo>
                <a:lnTo>
                  <a:pt x="1637" y="13401"/>
                </a:lnTo>
                <a:lnTo>
                  <a:pt x="1637" y="13403"/>
                </a:lnTo>
                <a:lnTo>
                  <a:pt x="1636" y="13405"/>
                </a:lnTo>
                <a:lnTo>
                  <a:pt x="1634" y="13406"/>
                </a:lnTo>
                <a:lnTo>
                  <a:pt x="1630" y="13406"/>
                </a:lnTo>
                <a:lnTo>
                  <a:pt x="1627" y="13406"/>
                </a:lnTo>
                <a:lnTo>
                  <a:pt x="1625" y="13405"/>
                </a:lnTo>
                <a:lnTo>
                  <a:pt x="1622" y="13403"/>
                </a:lnTo>
                <a:lnTo>
                  <a:pt x="1620" y="13400"/>
                </a:lnTo>
                <a:lnTo>
                  <a:pt x="1618" y="13396"/>
                </a:lnTo>
                <a:lnTo>
                  <a:pt x="1617" y="13390"/>
                </a:lnTo>
                <a:lnTo>
                  <a:pt x="1617" y="13383"/>
                </a:lnTo>
                <a:lnTo>
                  <a:pt x="1608" y="13380"/>
                </a:lnTo>
                <a:lnTo>
                  <a:pt x="1601" y="13376"/>
                </a:lnTo>
                <a:lnTo>
                  <a:pt x="1595" y="13370"/>
                </a:lnTo>
                <a:lnTo>
                  <a:pt x="1590" y="13365"/>
                </a:lnTo>
                <a:lnTo>
                  <a:pt x="1585" y="13360"/>
                </a:lnTo>
                <a:lnTo>
                  <a:pt x="1583" y="13355"/>
                </a:lnTo>
                <a:lnTo>
                  <a:pt x="1581" y="13348"/>
                </a:lnTo>
                <a:lnTo>
                  <a:pt x="1580" y="13343"/>
                </a:lnTo>
                <a:lnTo>
                  <a:pt x="1579" y="13337"/>
                </a:lnTo>
                <a:lnTo>
                  <a:pt x="1580" y="13332"/>
                </a:lnTo>
                <a:lnTo>
                  <a:pt x="1581" y="13326"/>
                </a:lnTo>
                <a:lnTo>
                  <a:pt x="1582" y="13321"/>
                </a:lnTo>
                <a:lnTo>
                  <a:pt x="1584" y="13316"/>
                </a:lnTo>
                <a:lnTo>
                  <a:pt x="1586" y="13312"/>
                </a:lnTo>
                <a:lnTo>
                  <a:pt x="1590" y="13308"/>
                </a:lnTo>
                <a:lnTo>
                  <a:pt x="1593" y="13303"/>
                </a:lnTo>
                <a:lnTo>
                  <a:pt x="1596" y="13301"/>
                </a:lnTo>
                <a:lnTo>
                  <a:pt x="1599" y="13299"/>
                </a:lnTo>
                <a:lnTo>
                  <a:pt x="1603" y="13297"/>
                </a:lnTo>
                <a:lnTo>
                  <a:pt x="1606" y="13297"/>
                </a:lnTo>
                <a:lnTo>
                  <a:pt x="1610" y="13297"/>
                </a:lnTo>
                <a:lnTo>
                  <a:pt x="1613" y="13299"/>
                </a:lnTo>
                <a:lnTo>
                  <a:pt x="1615" y="13301"/>
                </a:lnTo>
                <a:lnTo>
                  <a:pt x="1618" y="13304"/>
                </a:lnTo>
                <a:lnTo>
                  <a:pt x="1620" y="13310"/>
                </a:lnTo>
                <a:lnTo>
                  <a:pt x="1621" y="13316"/>
                </a:lnTo>
                <a:lnTo>
                  <a:pt x="1622" y="13323"/>
                </a:lnTo>
                <a:lnTo>
                  <a:pt x="1623" y="13332"/>
                </a:lnTo>
                <a:lnTo>
                  <a:pt x="1622" y="13342"/>
                </a:lnTo>
                <a:lnTo>
                  <a:pt x="1621" y="13355"/>
                </a:lnTo>
                <a:lnTo>
                  <a:pt x="1620" y="13368"/>
                </a:lnTo>
                <a:lnTo>
                  <a:pt x="1617" y="13383"/>
                </a:lnTo>
                <a:close/>
                <a:moveTo>
                  <a:pt x="1026" y="13252"/>
                </a:moveTo>
                <a:lnTo>
                  <a:pt x="1026" y="13252"/>
                </a:lnTo>
                <a:lnTo>
                  <a:pt x="1020" y="13272"/>
                </a:lnTo>
                <a:lnTo>
                  <a:pt x="1014" y="13284"/>
                </a:lnTo>
                <a:lnTo>
                  <a:pt x="1011" y="13288"/>
                </a:lnTo>
                <a:lnTo>
                  <a:pt x="1009" y="13290"/>
                </a:lnTo>
                <a:lnTo>
                  <a:pt x="1007" y="13290"/>
                </a:lnTo>
                <a:lnTo>
                  <a:pt x="1005" y="13289"/>
                </a:lnTo>
                <a:lnTo>
                  <a:pt x="1002" y="13283"/>
                </a:lnTo>
                <a:lnTo>
                  <a:pt x="1000" y="13275"/>
                </a:lnTo>
                <a:lnTo>
                  <a:pt x="998" y="13265"/>
                </a:lnTo>
                <a:lnTo>
                  <a:pt x="998" y="13252"/>
                </a:lnTo>
                <a:lnTo>
                  <a:pt x="998" y="13240"/>
                </a:lnTo>
                <a:lnTo>
                  <a:pt x="1000" y="13230"/>
                </a:lnTo>
                <a:lnTo>
                  <a:pt x="1002" y="13222"/>
                </a:lnTo>
                <a:lnTo>
                  <a:pt x="1005" y="13216"/>
                </a:lnTo>
                <a:lnTo>
                  <a:pt x="1007" y="13215"/>
                </a:lnTo>
                <a:lnTo>
                  <a:pt x="1009" y="13215"/>
                </a:lnTo>
                <a:lnTo>
                  <a:pt x="1011" y="13217"/>
                </a:lnTo>
                <a:lnTo>
                  <a:pt x="1014" y="13221"/>
                </a:lnTo>
                <a:lnTo>
                  <a:pt x="1020" y="13232"/>
                </a:lnTo>
                <a:lnTo>
                  <a:pt x="1026" y="13252"/>
                </a:lnTo>
                <a:close/>
                <a:moveTo>
                  <a:pt x="1551" y="13219"/>
                </a:moveTo>
                <a:lnTo>
                  <a:pt x="1551" y="13219"/>
                </a:lnTo>
                <a:lnTo>
                  <a:pt x="1544" y="13227"/>
                </a:lnTo>
                <a:lnTo>
                  <a:pt x="1549" y="13223"/>
                </a:lnTo>
                <a:lnTo>
                  <a:pt x="1554" y="13217"/>
                </a:lnTo>
                <a:lnTo>
                  <a:pt x="1551" y="13219"/>
                </a:lnTo>
                <a:close/>
                <a:moveTo>
                  <a:pt x="5259" y="13187"/>
                </a:moveTo>
                <a:lnTo>
                  <a:pt x="5259" y="13187"/>
                </a:lnTo>
                <a:lnTo>
                  <a:pt x="5251" y="13194"/>
                </a:lnTo>
                <a:lnTo>
                  <a:pt x="5256" y="13190"/>
                </a:lnTo>
                <a:lnTo>
                  <a:pt x="5261" y="13184"/>
                </a:lnTo>
                <a:lnTo>
                  <a:pt x="5259" y="13187"/>
                </a:lnTo>
                <a:close/>
                <a:moveTo>
                  <a:pt x="2339" y="13154"/>
                </a:moveTo>
                <a:lnTo>
                  <a:pt x="2339" y="13154"/>
                </a:lnTo>
                <a:lnTo>
                  <a:pt x="2331" y="13161"/>
                </a:lnTo>
                <a:lnTo>
                  <a:pt x="2336" y="13157"/>
                </a:lnTo>
                <a:lnTo>
                  <a:pt x="2341" y="13151"/>
                </a:lnTo>
                <a:lnTo>
                  <a:pt x="2339" y="13154"/>
                </a:lnTo>
                <a:close/>
                <a:moveTo>
                  <a:pt x="6111" y="13154"/>
                </a:moveTo>
                <a:lnTo>
                  <a:pt x="6111" y="13154"/>
                </a:lnTo>
                <a:lnTo>
                  <a:pt x="6118" y="13205"/>
                </a:lnTo>
                <a:lnTo>
                  <a:pt x="6120" y="13217"/>
                </a:lnTo>
                <a:lnTo>
                  <a:pt x="6118" y="13205"/>
                </a:lnTo>
                <a:lnTo>
                  <a:pt x="6115" y="13178"/>
                </a:lnTo>
                <a:lnTo>
                  <a:pt x="6111" y="13147"/>
                </a:lnTo>
                <a:lnTo>
                  <a:pt x="6108" y="13126"/>
                </a:lnTo>
                <a:lnTo>
                  <a:pt x="6106" y="13124"/>
                </a:lnTo>
                <a:lnTo>
                  <a:pt x="6111" y="13154"/>
                </a:lnTo>
                <a:close/>
                <a:moveTo>
                  <a:pt x="5324" y="13121"/>
                </a:moveTo>
                <a:lnTo>
                  <a:pt x="5324" y="13121"/>
                </a:lnTo>
                <a:lnTo>
                  <a:pt x="5317" y="13141"/>
                </a:lnTo>
                <a:lnTo>
                  <a:pt x="5311" y="13153"/>
                </a:lnTo>
                <a:lnTo>
                  <a:pt x="5309" y="13157"/>
                </a:lnTo>
                <a:lnTo>
                  <a:pt x="5306" y="13159"/>
                </a:lnTo>
                <a:lnTo>
                  <a:pt x="5304" y="13159"/>
                </a:lnTo>
                <a:lnTo>
                  <a:pt x="5303" y="13158"/>
                </a:lnTo>
                <a:lnTo>
                  <a:pt x="5300" y="13152"/>
                </a:lnTo>
                <a:lnTo>
                  <a:pt x="5298" y="13144"/>
                </a:lnTo>
                <a:lnTo>
                  <a:pt x="5295" y="13134"/>
                </a:lnTo>
                <a:lnTo>
                  <a:pt x="5295" y="13121"/>
                </a:lnTo>
                <a:lnTo>
                  <a:pt x="5295" y="13109"/>
                </a:lnTo>
                <a:lnTo>
                  <a:pt x="5298" y="13099"/>
                </a:lnTo>
                <a:lnTo>
                  <a:pt x="5300" y="13089"/>
                </a:lnTo>
                <a:lnTo>
                  <a:pt x="5303" y="13085"/>
                </a:lnTo>
                <a:lnTo>
                  <a:pt x="5304" y="13084"/>
                </a:lnTo>
                <a:lnTo>
                  <a:pt x="5306" y="13084"/>
                </a:lnTo>
                <a:lnTo>
                  <a:pt x="5309" y="13086"/>
                </a:lnTo>
                <a:lnTo>
                  <a:pt x="5311" y="13089"/>
                </a:lnTo>
                <a:lnTo>
                  <a:pt x="5317" y="13101"/>
                </a:lnTo>
                <a:lnTo>
                  <a:pt x="5324" y="13121"/>
                </a:lnTo>
                <a:close/>
                <a:moveTo>
                  <a:pt x="11261" y="13121"/>
                </a:moveTo>
                <a:lnTo>
                  <a:pt x="11261" y="13121"/>
                </a:lnTo>
                <a:lnTo>
                  <a:pt x="11255" y="13128"/>
                </a:lnTo>
                <a:lnTo>
                  <a:pt x="11259" y="13124"/>
                </a:lnTo>
                <a:lnTo>
                  <a:pt x="11264" y="13119"/>
                </a:lnTo>
                <a:lnTo>
                  <a:pt x="11261" y="13121"/>
                </a:lnTo>
                <a:close/>
                <a:moveTo>
                  <a:pt x="206" y="13056"/>
                </a:moveTo>
                <a:lnTo>
                  <a:pt x="206" y="13056"/>
                </a:lnTo>
                <a:lnTo>
                  <a:pt x="216" y="13060"/>
                </a:lnTo>
                <a:lnTo>
                  <a:pt x="226" y="13064"/>
                </a:lnTo>
                <a:lnTo>
                  <a:pt x="234" y="13070"/>
                </a:lnTo>
                <a:lnTo>
                  <a:pt x="241" y="13075"/>
                </a:lnTo>
                <a:lnTo>
                  <a:pt x="248" y="13080"/>
                </a:lnTo>
                <a:lnTo>
                  <a:pt x="254" y="13085"/>
                </a:lnTo>
                <a:lnTo>
                  <a:pt x="259" y="13091"/>
                </a:lnTo>
                <a:lnTo>
                  <a:pt x="264" y="13097"/>
                </a:lnTo>
                <a:lnTo>
                  <a:pt x="272" y="13109"/>
                </a:lnTo>
                <a:lnTo>
                  <a:pt x="277" y="13122"/>
                </a:lnTo>
                <a:lnTo>
                  <a:pt x="280" y="13135"/>
                </a:lnTo>
                <a:lnTo>
                  <a:pt x="283" y="13148"/>
                </a:lnTo>
                <a:lnTo>
                  <a:pt x="285" y="13175"/>
                </a:lnTo>
                <a:lnTo>
                  <a:pt x="289" y="13202"/>
                </a:lnTo>
                <a:lnTo>
                  <a:pt x="291" y="13215"/>
                </a:lnTo>
                <a:lnTo>
                  <a:pt x="294" y="13228"/>
                </a:lnTo>
                <a:lnTo>
                  <a:pt x="298" y="13240"/>
                </a:lnTo>
                <a:lnTo>
                  <a:pt x="304" y="13252"/>
                </a:lnTo>
                <a:lnTo>
                  <a:pt x="292" y="13250"/>
                </a:lnTo>
                <a:lnTo>
                  <a:pt x="281" y="13250"/>
                </a:lnTo>
                <a:lnTo>
                  <a:pt x="273" y="13252"/>
                </a:lnTo>
                <a:lnTo>
                  <a:pt x="265" y="13255"/>
                </a:lnTo>
                <a:lnTo>
                  <a:pt x="260" y="13259"/>
                </a:lnTo>
                <a:lnTo>
                  <a:pt x="255" y="13265"/>
                </a:lnTo>
                <a:lnTo>
                  <a:pt x="251" y="13271"/>
                </a:lnTo>
                <a:lnTo>
                  <a:pt x="248" y="13277"/>
                </a:lnTo>
                <a:lnTo>
                  <a:pt x="240" y="13291"/>
                </a:lnTo>
                <a:lnTo>
                  <a:pt x="233" y="13304"/>
                </a:lnTo>
                <a:lnTo>
                  <a:pt x="228" y="13310"/>
                </a:lnTo>
                <a:lnTo>
                  <a:pt x="222" y="13314"/>
                </a:lnTo>
                <a:lnTo>
                  <a:pt x="215" y="13317"/>
                </a:lnTo>
                <a:lnTo>
                  <a:pt x="206" y="13318"/>
                </a:lnTo>
                <a:lnTo>
                  <a:pt x="214" y="13275"/>
                </a:lnTo>
                <a:lnTo>
                  <a:pt x="219" y="13240"/>
                </a:lnTo>
                <a:lnTo>
                  <a:pt x="222" y="13212"/>
                </a:lnTo>
                <a:lnTo>
                  <a:pt x="225" y="13187"/>
                </a:lnTo>
                <a:lnTo>
                  <a:pt x="222" y="13162"/>
                </a:lnTo>
                <a:lnTo>
                  <a:pt x="219" y="13134"/>
                </a:lnTo>
                <a:lnTo>
                  <a:pt x="214" y="13099"/>
                </a:lnTo>
                <a:lnTo>
                  <a:pt x="206" y="13056"/>
                </a:lnTo>
                <a:lnTo>
                  <a:pt x="198" y="13052"/>
                </a:lnTo>
                <a:lnTo>
                  <a:pt x="192" y="13049"/>
                </a:lnTo>
                <a:lnTo>
                  <a:pt x="189" y="13044"/>
                </a:lnTo>
                <a:lnTo>
                  <a:pt x="187" y="13041"/>
                </a:lnTo>
                <a:lnTo>
                  <a:pt x="186" y="13039"/>
                </a:lnTo>
                <a:lnTo>
                  <a:pt x="186" y="13036"/>
                </a:lnTo>
                <a:lnTo>
                  <a:pt x="188" y="13035"/>
                </a:lnTo>
                <a:lnTo>
                  <a:pt x="190" y="13033"/>
                </a:lnTo>
                <a:lnTo>
                  <a:pt x="192" y="13033"/>
                </a:lnTo>
                <a:lnTo>
                  <a:pt x="195" y="13033"/>
                </a:lnTo>
                <a:lnTo>
                  <a:pt x="198" y="13034"/>
                </a:lnTo>
                <a:lnTo>
                  <a:pt x="200" y="13036"/>
                </a:lnTo>
                <a:lnTo>
                  <a:pt x="204" y="13039"/>
                </a:lnTo>
                <a:lnTo>
                  <a:pt x="205" y="13043"/>
                </a:lnTo>
                <a:lnTo>
                  <a:pt x="206" y="13049"/>
                </a:lnTo>
                <a:lnTo>
                  <a:pt x="206" y="13056"/>
                </a:lnTo>
                <a:close/>
                <a:moveTo>
                  <a:pt x="4273" y="13187"/>
                </a:moveTo>
                <a:lnTo>
                  <a:pt x="4273" y="13187"/>
                </a:lnTo>
                <a:lnTo>
                  <a:pt x="4282" y="13190"/>
                </a:lnTo>
                <a:lnTo>
                  <a:pt x="4287" y="13194"/>
                </a:lnTo>
                <a:lnTo>
                  <a:pt x="4291" y="13197"/>
                </a:lnTo>
                <a:lnTo>
                  <a:pt x="4293" y="13201"/>
                </a:lnTo>
                <a:lnTo>
                  <a:pt x="4294" y="13204"/>
                </a:lnTo>
                <a:lnTo>
                  <a:pt x="4294" y="13206"/>
                </a:lnTo>
                <a:lnTo>
                  <a:pt x="4292" y="13208"/>
                </a:lnTo>
                <a:lnTo>
                  <a:pt x="4290" y="13209"/>
                </a:lnTo>
                <a:lnTo>
                  <a:pt x="4288" y="13210"/>
                </a:lnTo>
                <a:lnTo>
                  <a:pt x="4285" y="13210"/>
                </a:lnTo>
                <a:lnTo>
                  <a:pt x="4282" y="13209"/>
                </a:lnTo>
                <a:lnTo>
                  <a:pt x="4280" y="13207"/>
                </a:lnTo>
                <a:lnTo>
                  <a:pt x="4277" y="13204"/>
                </a:lnTo>
                <a:lnTo>
                  <a:pt x="4275" y="13200"/>
                </a:lnTo>
                <a:lnTo>
                  <a:pt x="4273" y="13193"/>
                </a:lnTo>
                <a:lnTo>
                  <a:pt x="4273" y="13187"/>
                </a:lnTo>
                <a:lnTo>
                  <a:pt x="4264" y="13184"/>
                </a:lnTo>
                <a:lnTo>
                  <a:pt x="4255" y="13179"/>
                </a:lnTo>
                <a:lnTo>
                  <a:pt x="4243" y="13170"/>
                </a:lnTo>
                <a:lnTo>
                  <a:pt x="4233" y="13161"/>
                </a:lnTo>
                <a:lnTo>
                  <a:pt x="4222" y="13149"/>
                </a:lnTo>
                <a:lnTo>
                  <a:pt x="4212" y="13138"/>
                </a:lnTo>
                <a:lnTo>
                  <a:pt x="4203" y="13124"/>
                </a:lnTo>
                <a:lnTo>
                  <a:pt x="4195" y="13111"/>
                </a:lnTo>
                <a:lnTo>
                  <a:pt x="4188" y="13097"/>
                </a:lnTo>
                <a:lnTo>
                  <a:pt x="4183" y="13083"/>
                </a:lnTo>
                <a:lnTo>
                  <a:pt x="4181" y="13077"/>
                </a:lnTo>
                <a:lnTo>
                  <a:pt x="4180" y="13071"/>
                </a:lnTo>
                <a:lnTo>
                  <a:pt x="4180" y="13064"/>
                </a:lnTo>
                <a:lnTo>
                  <a:pt x="4180" y="13058"/>
                </a:lnTo>
                <a:lnTo>
                  <a:pt x="4181" y="13053"/>
                </a:lnTo>
                <a:lnTo>
                  <a:pt x="4182" y="13046"/>
                </a:lnTo>
                <a:lnTo>
                  <a:pt x="4184" y="13041"/>
                </a:lnTo>
                <a:lnTo>
                  <a:pt x="4187" y="13037"/>
                </a:lnTo>
                <a:lnTo>
                  <a:pt x="4192" y="13033"/>
                </a:lnTo>
                <a:lnTo>
                  <a:pt x="4196" y="13029"/>
                </a:lnTo>
                <a:lnTo>
                  <a:pt x="4202" y="13026"/>
                </a:lnTo>
                <a:lnTo>
                  <a:pt x="4208" y="13023"/>
                </a:lnTo>
                <a:lnTo>
                  <a:pt x="4212" y="13034"/>
                </a:lnTo>
                <a:lnTo>
                  <a:pt x="4217" y="13043"/>
                </a:lnTo>
                <a:lnTo>
                  <a:pt x="4222" y="13053"/>
                </a:lnTo>
                <a:lnTo>
                  <a:pt x="4228" y="13060"/>
                </a:lnTo>
                <a:lnTo>
                  <a:pt x="4243" y="13075"/>
                </a:lnTo>
                <a:lnTo>
                  <a:pt x="4257" y="13089"/>
                </a:lnTo>
                <a:lnTo>
                  <a:pt x="4263" y="13097"/>
                </a:lnTo>
                <a:lnTo>
                  <a:pt x="4269" y="13105"/>
                </a:lnTo>
                <a:lnTo>
                  <a:pt x="4275" y="13115"/>
                </a:lnTo>
                <a:lnTo>
                  <a:pt x="4278" y="13126"/>
                </a:lnTo>
                <a:lnTo>
                  <a:pt x="4280" y="13139"/>
                </a:lnTo>
                <a:lnTo>
                  <a:pt x="4280" y="13152"/>
                </a:lnTo>
                <a:lnTo>
                  <a:pt x="4278" y="13168"/>
                </a:lnTo>
                <a:lnTo>
                  <a:pt x="4273" y="13187"/>
                </a:lnTo>
                <a:close/>
                <a:moveTo>
                  <a:pt x="5356" y="13056"/>
                </a:moveTo>
                <a:lnTo>
                  <a:pt x="5356" y="13056"/>
                </a:lnTo>
                <a:lnTo>
                  <a:pt x="5365" y="13059"/>
                </a:lnTo>
                <a:lnTo>
                  <a:pt x="5370" y="13063"/>
                </a:lnTo>
                <a:lnTo>
                  <a:pt x="5374" y="13066"/>
                </a:lnTo>
                <a:lnTo>
                  <a:pt x="5376" y="13070"/>
                </a:lnTo>
                <a:lnTo>
                  <a:pt x="5377" y="13073"/>
                </a:lnTo>
                <a:lnTo>
                  <a:pt x="5376" y="13075"/>
                </a:lnTo>
                <a:lnTo>
                  <a:pt x="5375" y="13077"/>
                </a:lnTo>
                <a:lnTo>
                  <a:pt x="5373" y="13078"/>
                </a:lnTo>
                <a:lnTo>
                  <a:pt x="5371" y="13079"/>
                </a:lnTo>
                <a:lnTo>
                  <a:pt x="5368" y="13079"/>
                </a:lnTo>
                <a:lnTo>
                  <a:pt x="5365" y="13077"/>
                </a:lnTo>
                <a:lnTo>
                  <a:pt x="5362" y="13075"/>
                </a:lnTo>
                <a:lnTo>
                  <a:pt x="5359" y="13073"/>
                </a:lnTo>
                <a:lnTo>
                  <a:pt x="5357" y="13067"/>
                </a:lnTo>
                <a:lnTo>
                  <a:pt x="5356" y="13062"/>
                </a:lnTo>
                <a:lnTo>
                  <a:pt x="5356" y="13056"/>
                </a:lnTo>
                <a:lnTo>
                  <a:pt x="5345" y="13058"/>
                </a:lnTo>
                <a:lnTo>
                  <a:pt x="5334" y="13060"/>
                </a:lnTo>
                <a:lnTo>
                  <a:pt x="5325" y="13061"/>
                </a:lnTo>
                <a:lnTo>
                  <a:pt x="5317" y="13061"/>
                </a:lnTo>
                <a:lnTo>
                  <a:pt x="5311" y="13060"/>
                </a:lnTo>
                <a:lnTo>
                  <a:pt x="5306" y="13059"/>
                </a:lnTo>
                <a:lnTo>
                  <a:pt x="5302" y="13057"/>
                </a:lnTo>
                <a:lnTo>
                  <a:pt x="5299" y="13055"/>
                </a:lnTo>
                <a:lnTo>
                  <a:pt x="5296" y="13053"/>
                </a:lnTo>
                <a:lnTo>
                  <a:pt x="5294" y="13050"/>
                </a:lnTo>
                <a:lnTo>
                  <a:pt x="5294" y="13046"/>
                </a:lnTo>
                <a:lnTo>
                  <a:pt x="5295" y="13043"/>
                </a:lnTo>
                <a:lnTo>
                  <a:pt x="5298" y="13037"/>
                </a:lnTo>
                <a:lnTo>
                  <a:pt x="5303" y="13031"/>
                </a:lnTo>
                <a:lnTo>
                  <a:pt x="5310" y="13026"/>
                </a:lnTo>
                <a:lnTo>
                  <a:pt x="5317" y="13021"/>
                </a:lnTo>
                <a:lnTo>
                  <a:pt x="5322" y="13019"/>
                </a:lnTo>
                <a:lnTo>
                  <a:pt x="5326" y="13018"/>
                </a:lnTo>
                <a:lnTo>
                  <a:pt x="5330" y="13018"/>
                </a:lnTo>
                <a:lnTo>
                  <a:pt x="5334" y="13019"/>
                </a:lnTo>
                <a:lnTo>
                  <a:pt x="5338" y="13020"/>
                </a:lnTo>
                <a:lnTo>
                  <a:pt x="5343" y="13022"/>
                </a:lnTo>
                <a:lnTo>
                  <a:pt x="5346" y="13024"/>
                </a:lnTo>
                <a:lnTo>
                  <a:pt x="5349" y="13029"/>
                </a:lnTo>
                <a:lnTo>
                  <a:pt x="5352" y="13034"/>
                </a:lnTo>
                <a:lnTo>
                  <a:pt x="5354" y="13040"/>
                </a:lnTo>
                <a:lnTo>
                  <a:pt x="5355" y="13048"/>
                </a:lnTo>
                <a:lnTo>
                  <a:pt x="5356" y="13056"/>
                </a:lnTo>
                <a:close/>
                <a:moveTo>
                  <a:pt x="8899" y="13056"/>
                </a:moveTo>
                <a:lnTo>
                  <a:pt x="8899" y="13056"/>
                </a:lnTo>
                <a:lnTo>
                  <a:pt x="8892" y="13063"/>
                </a:lnTo>
                <a:lnTo>
                  <a:pt x="8896" y="13059"/>
                </a:lnTo>
                <a:lnTo>
                  <a:pt x="8903" y="13053"/>
                </a:lnTo>
                <a:lnTo>
                  <a:pt x="8899" y="13056"/>
                </a:lnTo>
                <a:close/>
                <a:moveTo>
                  <a:pt x="2896" y="13023"/>
                </a:moveTo>
                <a:lnTo>
                  <a:pt x="2896" y="13023"/>
                </a:lnTo>
                <a:lnTo>
                  <a:pt x="2890" y="13030"/>
                </a:lnTo>
                <a:lnTo>
                  <a:pt x="2894" y="13026"/>
                </a:lnTo>
                <a:lnTo>
                  <a:pt x="2899" y="13020"/>
                </a:lnTo>
                <a:lnTo>
                  <a:pt x="2896" y="13023"/>
                </a:lnTo>
                <a:close/>
                <a:moveTo>
                  <a:pt x="534" y="12990"/>
                </a:moveTo>
                <a:lnTo>
                  <a:pt x="534" y="12990"/>
                </a:lnTo>
                <a:lnTo>
                  <a:pt x="527" y="12997"/>
                </a:lnTo>
                <a:lnTo>
                  <a:pt x="531" y="12993"/>
                </a:lnTo>
                <a:lnTo>
                  <a:pt x="537" y="12988"/>
                </a:lnTo>
                <a:lnTo>
                  <a:pt x="534" y="12990"/>
                </a:lnTo>
                <a:close/>
                <a:moveTo>
                  <a:pt x="11459" y="12990"/>
                </a:moveTo>
                <a:lnTo>
                  <a:pt x="11459" y="12990"/>
                </a:lnTo>
                <a:lnTo>
                  <a:pt x="11451" y="12997"/>
                </a:lnTo>
                <a:lnTo>
                  <a:pt x="11455" y="12993"/>
                </a:lnTo>
                <a:lnTo>
                  <a:pt x="11462" y="12988"/>
                </a:lnTo>
                <a:lnTo>
                  <a:pt x="11459" y="12990"/>
                </a:lnTo>
                <a:close/>
                <a:moveTo>
                  <a:pt x="1453" y="13023"/>
                </a:moveTo>
                <a:lnTo>
                  <a:pt x="1453" y="13023"/>
                </a:lnTo>
                <a:lnTo>
                  <a:pt x="1452" y="13015"/>
                </a:lnTo>
                <a:lnTo>
                  <a:pt x="1451" y="13009"/>
                </a:lnTo>
                <a:lnTo>
                  <a:pt x="1449" y="13002"/>
                </a:lnTo>
                <a:lnTo>
                  <a:pt x="1446" y="12997"/>
                </a:lnTo>
                <a:lnTo>
                  <a:pt x="1442" y="12993"/>
                </a:lnTo>
                <a:lnTo>
                  <a:pt x="1436" y="12990"/>
                </a:lnTo>
                <a:lnTo>
                  <a:pt x="1429" y="12989"/>
                </a:lnTo>
                <a:lnTo>
                  <a:pt x="1420" y="12990"/>
                </a:lnTo>
                <a:lnTo>
                  <a:pt x="1422" y="12975"/>
                </a:lnTo>
                <a:lnTo>
                  <a:pt x="1424" y="12962"/>
                </a:lnTo>
                <a:lnTo>
                  <a:pt x="1426" y="12955"/>
                </a:lnTo>
                <a:lnTo>
                  <a:pt x="1428" y="12949"/>
                </a:lnTo>
                <a:lnTo>
                  <a:pt x="1430" y="12943"/>
                </a:lnTo>
                <a:lnTo>
                  <a:pt x="1433" y="12937"/>
                </a:lnTo>
                <a:lnTo>
                  <a:pt x="1436" y="12933"/>
                </a:lnTo>
                <a:lnTo>
                  <a:pt x="1442" y="12929"/>
                </a:lnTo>
                <a:lnTo>
                  <a:pt x="1446" y="12927"/>
                </a:lnTo>
                <a:lnTo>
                  <a:pt x="1452" y="12924"/>
                </a:lnTo>
                <a:lnTo>
                  <a:pt x="1459" y="12923"/>
                </a:lnTo>
                <a:lnTo>
                  <a:pt x="1467" y="12923"/>
                </a:lnTo>
                <a:lnTo>
                  <a:pt x="1475" y="12923"/>
                </a:lnTo>
                <a:lnTo>
                  <a:pt x="1486" y="12925"/>
                </a:lnTo>
                <a:lnTo>
                  <a:pt x="1484" y="12955"/>
                </a:lnTo>
                <a:lnTo>
                  <a:pt x="1481" y="12987"/>
                </a:lnTo>
                <a:lnTo>
                  <a:pt x="1480" y="12993"/>
                </a:lnTo>
                <a:lnTo>
                  <a:pt x="1478" y="12999"/>
                </a:lnTo>
                <a:lnTo>
                  <a:pt x="1476" y="13006"/>
                </a:lnTo>
                <a:lnTo>
                  <a:pt x="1473" y="13011"/>
                </a:lnTo>
                <a:lnTo>
                  <a:pt x="1470" y="13015"/>
                </a:lnTo>
                <a:lnTo>
                  <a:pt x="1465" y="13019"/>
                </a:lnTo>
                <a:lnTo>
                  <a:pt x="1459" y="13021"/>
                </a:lnTo>
                <a:lnTo>
                  <a:pt x="1453" y="13023"/>
                </a:lnTo>
                <a:close/>
                <a:moveTo>
                  <a:pt x="272" y="12925"/>
                </a:moveTo>
                <a:lnTo>
                  <a:pt x="272" y="12925"/>
                </a:lnTo>
                <a:lnTo>
                  <a:pt x="265" y="12945"/>
                </a:lnTo>
                <a:lnTo>
                  <a:pt x="259" y="12956"/>
                </a:lnTo>
                <a:lnTo>
                  <a:pt x="257" y="12959"/>
                </a:lnTo>
                <a:lnTo>
                  <a:pt x="254" y="12962"/>
                </a:lnTo>
                <a:lnTo>
                  <a:pt x="252" y="12962"/>
                </a:lnTo>
                <a:lnTo>
                  <a:pt x="251" y="12962"/>
                </a:lnTo>
                <a:lnTo>
                  <a:pt x="248" y="12956"/>
                </a:lnTo>
                <a:lnTo>
                  <a:pt x="244" y="12947"/>
                </a:lnTo>
                <a:lnTo>
                  <a:pt x="243" y="12936"/>
                </a:lnTo>
                <a:lnTo>
                  <a:pt x="243" y="12925"/>
                </a:lnTo>
                <a:lnTo>
                  <a:pt x="243" y="12912"/>
                </a:lnTo>
                <a:lnTo>
                  <a:pt x="244" y="12902"/>
                </a:lnTo>
                <a:lnTo>
                  <a:pt x="248" y="12893"/>
                </a:lnTo>
                <a:lnTo>
                  <a:pt x="251" y="12888"/>
                </a:lnTo>
                <a:lnTo>
                  <a:pt x="252" y="12887"/>
                </a:lnTo>
                <a:lnTo>
                  <a:pt x="254" y="12887"/>
                </a:lnTo>
                <a:lnTo>
                  <a:pt x="257" y="12889"/>
                </a:lnTo>
                <a:lnTo>
                  <a:pt x="259" y="12892"/>
                </a:lnTo>
                <a:lnTo>
                  <a:pt x="265" y="12905"/>
                </a:lnTo>
                <a:lnTo>
                  <a:pt x="272" y="12925"/>
                </a:lnTo>
                <a:close/>
                <a:moveTo>
                  <a:pt x="1551" y="12925"/>
                </a:moveTo>
                <a:lnTo>
                  <a:pt x="1551" y="12925"/>
                </a:lnTo>
                <a:lnTo>
                  <a:pt x="1559" y="12928"/>
                </a:lnTo>
                <a:lnTo>
                  <a:pt x="1564" y="12932"/>
                </a:lnTo>
                <a:lnTo>
                  <a:pt x="1569" y="12935"/>
                </a:lnTo>
                <a:lnTo>
                  <a:pt x="1571" y="12938"/>
                </a:lnTo>
                <a:lnTo>
                  <a:pt x="1572" y="12942"/>
                </a:lnTo>
                <a:lnTo>
                  <a:pt x="1571" y="12944"/>
                </a:lnTo>
                <a:lnTo>
                  <a:pt x="1570" y="12946"/>
                </a:lnTo>
                <a:lnTo>
                  <a:pt x="1568" y="12947"/>
                </a:lnTo>
                <a:lnTo>
                  <a:pt x="1565" y="12948"/>
                </a:lnTo>
                <a:lnTo>
                  <a:pt x="1562" y="12947"/>
                </a:lnTo>
                <a:lnTo>
                  <a:pt x="1559" y="12946"/>
                </a:lnTo>
                <a:lnTo>
                  <a:pt x="1556" y="12944"/>
                </a:lnTo>
                <a:lnTo>
                  <a:pt x="1554" y="12941"/>
                </a:lnTo>
                <a:lnTo>
                  <a:pt x="1552" y="12936"/>
                </a:lnTo>
                <a:lnTo>
                  <a:pt x="1551" y="12931"/>
                </a:lnTo>
                <a:lnTo>
                  <a:pt x="1551" y="12925"/>
                </a:lnTo>
                <a:lnTo>
                  <a:pt x="1543" y="12921"/>
                </a:lnTo>
                <a:lnTo>
                  <a:pt x="1537" y="12918"/>
                </a:lnTo>
                <a:lnTo>
                  <a:pt x="1534" y="12913"/>
                </a:lnTo>
                <a:lnTo>
                  <a:pt x="1532" y="12910"/>
                </a:lnTo>
                <a:lnTo>
                  <a:pt x="1531" y="12908"/>
                </a:lnTo>
                <a:lnTo>
                  <a:pt x="1531" y="12905"/>
                </a:lnTo>
                <a:lnTo>
                  <a:pt x="1533" y="12904"/>
                </a:lnTo>
                <a:lnTo>
                  <a:pt x="1535" y="12902"/>
                </a:lnTo>
                <a:lnTo>
                  <a:pt x="1537" y="12902"/>
                </a:lnTo>
                <a:lnTo>
                  <a:pt x="1540" y="12902"/>
                </a:lnTo>
                <a:lnTo>
                  <a:pt x="1543" y="12903"/>
                </a:lnTo>
                <a:lnTo>
                  <a:pt x="1546" y="12905"/>
                </a:lnTo>
                <a:lnTo>
                  <a:pt x="1549" y="12908"/>
                </a:lnTo>
                <a:lnTo>
                  <a:pt x="1550" y="12912"/>
                </a:lnTo>
                <a:lnTo>
                  <a:pt x="1551" y="12918"/>
                </a:lnTo>
                <a:lnTo>
                  <a:pt x="1551" y="12925"/>
                </a:lnTo>
                <a:close/>
                <a:moveTo>
                  <a:pt x="6013" y="13154"/>
                </a:moveTo>
                <a:lnTo>
                  <a:pt x="6013" y="13154"/>
                </a:lnTo>
                <a:lnTo>
                  <a:pt x="6015" y="13143"/>
                </a:lnTo>
                <a:lnTo>
                  <a:pt x="6016" y="13132"/>
                </a:lnTo>
                <a:lnTo>
                  <a:pt x="6016" y="13121"/>
                </a:lnTo>
                <a:lnTo>
                  <a:pt x="6015" y="13110"/>
                </a:lnTo>
                <a:lnTo>
                  <a:pt x="6014" y="13100"/>
                </a:lnTo>
                <a:lnTo>
                  <a:pt x="6011" y="13091"/>
                </a:lnTo>
                <a:lnTo>
                  <a:pt x="6009" y="13080"/>
                </a:lnTo>
                <a:lnTo>
                  <a:pt x="6005" y="13071"/>
                </a:lnTo>
                <a:lnTo>
                  <a:pt x="5996" y="13051"/>
                </a:lnTo>
                <a:lnTo>
                  <a:pt x="5987" y="13032"/>
                </a:lnTo>
                <a:lnTo>
                  <a:pt x="5976" y="13014"/>
                </a:lnTo>
                <a:lnTo>
                  <a:pt x="5967" y="12996"/>
                </a:lnTo>
                <a:lnTo>
                  <a:pt x="5957" y="12978"/>
                </a:lnTo>
                <a:lnTo>
                  <a:pt x="5950" y="12961"/>
                </a:lnTo>
                <a:lnTo>
                  <a:pt x="5947" y="12952"/>
                </a:lnTo>
                <a:lnTo>
                  <a:pt x="5945" y="12944"/>
                </a:lnTo>
                <a:lnTo>
                  <a:pt x="5944" y="12935"/>
                </a:lnTo>
                <a:lnTo>
                  <a:pt x="5943" y="12927"/>
                </a:lnTo>
                <a:lnTo>
                  <a:pt x="5944" y="12919"/>
                </a:lnTo>
                <a:lnTo>
                  <a:pt x="5945" y="12910"/>
                </a:lnTo>
                <a:lnTo>
                  <a:pt x="5947" y="12902"/>
                </a:lnTo>
                <a:lnTo>
                  <a:pt x="5951" y="12892"/>
                </a:lnTo>
                <a:lnTo>
                  <a:pt x="5956" y="12884"/>
                </a:lnTo>
                <a:lnTo>
                  <a:pt x="5963" y="12876"/>
                </a:lnTo>
                <a:lnTo>
                  <a:pt x="5970" y="12867"/>
                </a:lnTo>
                <a:lnTo>
                  <a:pt x="5980" y="12859"/>
                </a:lnTo>
                <a:lnTo>
                  <a:pt x="5977" y="12870"/>
                </a:lnTo>
                <a:lnTo>
                  <a:pt x="5976" y="12881"/>
                </a:lnTo>
                <a:lnTo>
                  <a:pt x="5976" y="12891"/>
                </a:lnTo>
                <a:lnTo>
                  <a:pt x="5977" y="12902"/>
                </a:lnTo>
                <a:lnTo>
                  <a:pt x="5978" y="12912"/>
                </a:lnTo>
                <a:lnTo>
                  <a:pt x="5982" y="12923"/>
                </a:lnTo>
                <a:lnTo>
                  <a:pt x="5985" y="12933"/>
                </a:lnTo>
                <a:lnTo>
                  <a:pt x="5988" y="12943"/>
                </a:lnTo>
                <a:lnTo>
                  <a:pt x="5996" y="12963"/>
                </a:lnTo>
                <a:lnTo>
                  <a:pt x="6006" y="12981"/>
                </a:lnTo>
                <a:lnTo>
                  <a:pt x="6016" y="12999"/>
                </a:lnTo>
                <a:lnTo>
                  <a:pt x="6026" y="13017"/>
                </a:lnTo>
                <a:lnTo>
                  <a:pt x="6035" y="13035"/>
                </a:lnTo>
                <a:lnTo>
                  <a:pt x="6042" y="13053"/>
                </a:lnTo>
                <a:lnTo>
                  <a:pt x="6046" y="13061"/>
                </a:lnTo>
                <a:lnTo>
                  <a:pt x="6048" y="13070"/>
                </a:lnTo>
                <a:lnTo>
                  <a:pt x="6049" y="13078"/>
                </a:lnTo>
                <a:lnTo>
                  <a:pt x="6050" y="13086"/>
                </a:lnTo>
                <a:lnTo>
                  <a:pt x="6049" y="13095"/>
                </a:lnTo>
                <a:lnTo>
                  <a:pt x="6048" y="13103"/>
                </a:lnTo>
                <a:lnTo>
                  <a:pt x="6046" y="13111"/>
                </a:lnTo>
                <a:lnTo>
                  <a:pt x="6041" y="13120"/>
                </a:lnTo>
                <a:lnTo>
                  <a:pt x="6036" y="13128"/>
                </a:lnTo>
                <a:lnTo>
                  <a:pt x="6030" y="13137"/>
                </a:lnTo>
                <a:lnTo>
                  <a:pt x="6023" y="13145"/>
                </a:lnTo>
                <a:lnTo>
                  <a:pt x="6013" y="13154"/>
                </a:lnTo>
                <a:close/>
                <a:moveTo>
                  <a:pt x="11491" y="12891"/>
                </a:moveTo>
                <a:lnTo>
                  <a:pt x="11491" y="12891"/>
                </a:lnTo>
                <a:lnTo>
                  <a:pt x="11488" y="12900"/>
                </a:lnTo>
                <a:lnTo>
                  <a:pt x="11484" y="12905"/>
                </a:lnTo>
                <a:lnTo>
                  <a:pt x="11481" y="12909"/>
                </a:lnTo>
                <a:lnTo>
                  <a:pt x="11477" y="12911"/>
                </a:lnTo>
                <a:lnTo>
                  <a:pt x="11474" y="12912"/>
                </a:lnTo>
                <a:lnTo>
                  <a:pt x="11472" y="12912"/>
                </a:lnTo>
                <a:lnTo>
                  <a:pt x="11470" y="12910"/>
                </a:lnTo>
                <a:lnTo>
                  <a:pt x="11469" y="12908"/>
                </a:lnTo>
                <a:lnTo>
                  <a:pt x="11468" y="12906"/>
                </a:lnTo>
                <a:lnTo>
                  <a:pt x="11469" y="12903"/>
                </a:lnTo>
                <a:lnTo>
                  <a:pt x="11470" y="12900"/>
                </a:lnTo>
                <a:lnTo>
                  <a:pt x="11472" y="12898"/>
                </a:lnTo>
                <a:lnTo>
                  <a:pt x="11474" y="12894"/>
                </a:lnTo>
                <a:lnTo>
                  <a:pt x="11480" y="12892"/>
                </a:lnTo>
                <a:lnTo>
                  <a:pt x="11485" y="12891"/>
                </a:lnTo>
                <a:lnTo>
                  <a:pt x="11491" y="12891"/>
                </a:lnTo>
                <a:lnTo>
                  <a:pt x="11495" y="12884"/>
                </a:lnTo>
                <a:lnTo>
                  <a:pt x="11498" y="12879"/>
                </a:lnTo>
                <a:lnTo>
                  <a:pt x="11503" y="12875"/>
                </a:lnTo>
                <a:lnTo>
                  <a:pt x="11506" y="12872"/>
                </a:lnTo>
                <a:lnTo>
                  <a:pt x="11508" y="12871"/>
                </a:lnTo>
                <a:lnTo>
                  <a:pt x="11511" y="12871"/>
                </a:lnTo>
                <a:lnTo>
                  <a:pt x="11512" y="12873"/>
                </a:lnTo>
                <a:lnTo>
                  <a:pt x="11514" y="12876"/>
                </a:lnTo>
                <a:lnTo>
                  <a:pt x="11514" y="12878"/>
                </a:lnTo>
                <a:lnTo>
                  <a:pt x="11514" y="12881"/>
                </a:lnTo>
                <a:lnTo>
                  <a:pt x="11513" y="12884"/>
                </a:lnTo>
                <a:lnTo>
                  <a:pt x="11511" y="12886"/>
                </a:lnTo>
                <a:lnTo>
                  <a:pt x="11508" y="12889"/>
                </a:lnTo>
                <a:lnTo>
                  <a:pt x="11504" y="12891"/>
                </a:lnTo>
                <a:lnTo>
                  <a:pt x="11498" y="12892"/>
                </a:lnTo>
                <a:lnTo>
                  <a:pt x="11491" y="12891"/>
                </a:lnTo>
                <a:close/>
                <a:moveTo>
                  <a:pt x="1486" y="12859"/>
                </a:moveTo>
                <a:lnTo>
                  <a:pt x="1486" y="12859"/>
                </a:lnTo>
                <a:lnTo>
                  <a:pt x="1478" y="12866"/>
                </a:lnTo>
                <a:lnTo>
                  <a:pt x="1483" y="12862"/>
                </a:lnTo>
                <a:lnTo>
                  <a:pt x="1488" y="12857"/>
                </a:lnTo>
                <a:lnTo>
                  <a:pt x="1486" y="12859"/>
                </a:lnTo>
                <a:close/>
                <a:moveTo>
                  <a:pt x="403" y="12925"/>
                </a:moveTo>
                <a:lnTo>
                  <a:pt x="403" y="12925"/>
                </a:lnTo>
                <a:lnTo>
                  <a:pt x="404" y="12934"/>
                </a:lnTo>
                <a:lnTo>
                  <a:pt x="403" y="12942"/>
                </a:lnTo>
                <a:lnTo>
                  <a:pt x="401" y="12947"/>
                </a:lnTo>
                <a:lnTo>
                  <a:pt x="397" y="12951"/>
                </a:lnTo>
                <a:lnTo>
                  <a:pt x="391" y="12953"/>
                </a:lnTo>
                <a:lnTo>
                  <a:pt x="385" y="12955"/>
                </a:lnTo>
                <a:lnTo>
                  <a:pt x="378" y="12956"/>
                </a:lnTo>
                <a:lnTo>
                  <a:pt x="370" y="12957"/>
                </a:lnTo>
                <a:lnTo>
                  <a:pt x="370" y="12968"/>
                </a:lnTo>
                <a:lnTo>
                  <a:pt x="370" y="12977"/>
                </a:lnTo>
                <a:lnTo>
                  <a:pt x="372" y="12986"/>
                </a:lnTo>
                <a:lnTo>
                  <a:pt x="375" y="12994"/>
                </a:lnTo>
                <a:lnTo>
                  <a:pt x="381" y="13009"/>
                </a:lnTo>
                <a:lnTo>
                  <a:pt x="388" y="13021"/>
                </a:lnTo>
                <a:lnTo>
                  <a:pt x="395" y="13035"/>
                </a:lnTo>
                <a:lnTo>
                  <a:pt x="401" y="13050"/>
                </a:lnTo>
                <a:lnTo>
                  <a:pt x="402" y="13058"/>
                </a:lnTo>
                <a:lnTo>
                  <a:pt x="403" y="13067"/>
                </a:lnTo>
                <a:lnTo>
                  <a:pt x="404" y="13078"/>
                </a:lnTo>
                <a:lnTo>
                  <a:pt x="403" y="13088"/>
                </a:lnTo>
                <a:lnTo>
                  <a:pt x="415" y="13086"/>
                </a:lnTo>
                <a:lnTo>
                  <a:pt x="426" y="13086"/>
                </a:lnTo>
                <a:lnTo>
                  <a:pt x="434" y="13087"/>
                </a:lnTo>
                <a:lnTo>
                  <a:pt x="442" y="13091"/>
                </a:lnTo>
                <a:lnTo>
                  <a:pt x="448" y="13094"/>
                </a:lnTo>
                <a:lnTo>
                  <a:pt x="453" y="13099"/>
                </a:lnTo>
                <a:lnTo>
                  <a:pt x="457" y="13105"/>
                </a:lnTo>
                <a:lnTo>
                  <a:pt x="461" y="13113"/>
                </a:lnTo>
                <a:lnTo>
                  <a:pt x="463" y="13121"/>
                </a:lnTo>
                <a:lnTo>
                  <a:pt x="465" y="13129"/>
                </a:lnTo>
                <a:lnTo>
                  <a:pt x="466" y="13138"/>
                </a:lnTo>
                <a:lnTo>
                  <a:pt x="467" y="13147"/>
                </a:lnTo>
                <a:lnTo>
                  <a:pt x="468" y="13167"/>
                </a:lnTo>
                <a:lnTo>
                  <a:pt x="469" y="13187"/>
                </a:lnTo>
                <a:lnTo>
                  <a:pt x="474" y="13187"/>
                </a:lnTo>
                <a:lnTo>
                  <a:pt x="481" y="13189"/>
                </a:lnTo>
                <a:lnTo>
                  <a:pt x="487" y="13193"/>
                </a:lnTo>
                <a:lnTo>
                  <a:pt x="494" y="13200"/>
                </a:lnTo>
                <a:lnTo>
                  <a:pt x="500" y="13208"/>
                </a:lnTo>
                <a:lnTo>
                  <a:pt x="507" y="13217"/>
                </a:lnTo>
                <a:lnTo>
                  <a:pt x="514" y="13229"/>
                </a:lnTo>
                <a:lnTo>
                  <a:pt x="520" y="13243"/>
                </a:lnTo>
                <a:lnTo>
                  <a:pt x="527" y="13256"/>
                </a:lnTo>
                <a:lnTo>
                  <a:pt x="534" y="13272"/>
                </a:lnTo>
                <a:lnTo>
                  <a:pt x="540" y="13289"/>
                </a:lnTo>
                <a:lnTo>
                  <a:pt x="547" y="13305"/>
                </a:lnTo>
                <a:lnTo>
                  <a:pt x="558" y="13343"/>
                </a:lnTo>
                <a:lnTo>
                  <a:pt x="569" y="13382"/>
                </a:lnTo>
                <a:lnTo>
                  <a:pt x="578" y="13422"/>
                </a:lnTo>
                <a:lnTo>
                  <a:pt x="584" y="13463"/>
                </a:lnTo>
                <a:lnTo>
                  <a:pt x="588" y="13483"/>
                </a:lnTo>
                <a:lnTo>
                  <a:pt x="590" y="13502"/>
                </a:lnTo>
                <a:lnTo>
                  <a:pt x="591" y="13520"/>
                </a:lnTo>
                <a:lnTo>
                  <a:pt x="592" y="13539"/>
                </a:lnTo>
                <a:lnTo>
                  <a:pt x="592" y="13557"/>
                </a:lnTo>
                <a:lnTo>
                  <a:pt x="591" y="13573"/>
                </a:lnTo>
                <a:lnTo>
                  <a:pt x="589" y="13589"/>
                </a:lnTo>
                <a:lnTo>
                  <a:pt x="587" y="13603"/>
                </a:lnTo>
                <a:lnTo>
                  <a:pt x="583" y="13616"/>
                </a:lnTo>
                <a:lnTo>
                  <a:pt x="579" y="13627"/>
                </a:lnTo>
                <a:lnTo>
                  <a:pt x="573" y="13638"/>
                </a:lnTo>
                <a:lnTo>
                  <a:pt x="567" y="13646"/>
                </a:lnTo>
                <a:lnTo>
                  <a:pt x="558" y="13620"/>
                </a:lnTo>
                <a:lnTo>
                  <a:pt x="550" y="13594"/>
                </a:lnTo>
                <a:lnTo>
                  <a:pt x="541" y="13567"/>
                </a:lnTo>
                <a:lnTo>
                  <a:pt x="534" y="13539"/>
                </a:lnTo>
                <a:lnTo>
                  <a:pt x="519" y="13485"/>
                </a:lnTo>
                <a:lnTo>
                  <a:pt x="503" y="13431"/>
                </a:lnTo>
                <a:lnTo>
                  <a:pt x="494" y="13405"/>
                </a:lnTo>
                <a:lnTo>
                  <a:pt x="485" y="13380"/>
                </a:lnTo>
                <a:lnTo>
                  <a:pt x="474" y="13355"/>
                </a:lnTo>
                <a:lnTo>
                  <a:pt x="463" y="13332"/>
                </a:lnTo>
                <a:lnTo>
                  <a:pt x="450" y="13310"/>
                </a:lnTo>
                <a:lnTo>
                  <a:pt x="436" y="13289"/>
                </a:lnTo>
                <a:lnTo>
                  <a:pt x="428" y="13279"/>
                </a:lnTo>
                <a:lnTo>
                  <a:pt x="421" y="13270"/>
                </a:lnTo>
                <a:lnTo>
                  <a:pt x="411" y="13260"/>
                </a:lnTo>
                <a:lnTo>
                  <a:pt x="403" y="13252"/>
                </a:lnTo>
                <a:lnTo>
                  <a:pt x="412" y="13254"/>
                </a:lnTo>
                <a:lnTo>
                  <a:pt x="422" y="13255"/>
                </a:lnTo>
                <a:lnTo>
                  <a:pt x="429" y="13254"/>
                </a:lnTo>
                <a:lnTo>
                  <a:pt x="436" y="13253"/>
                </a:lnTo>
                <a:lnTo>
                  <a:pt x="442" y="13251"/>
                </a:lnTo>
                <a:lnTo>
                  <a:pt x="447" y="13248"/>
                </a:lnTo>
                <a:lnTo>
                  <a:pt x="451" y="13244"/>
                </a:lnTo>
                <a:lnTo>
                  <a:pt x="455" y="13239"/>
                </a:lnTo>
                <a:lnTo>
                  <a:pt x="459" y="13234"/>
                </a:lnTo>
                <a:lnTo>
                  <a:pt x="461" y="13228"/>
                </a:lnTo>
                <a:lnTo>
                  <a:pt x="463" y="13223"/>
                </a:lnTo>
                <a:lnTo>
                  <a:pt x="465" y="13215"/>
                </a:lnTo>
                <a:lnTo>
                  <a:pt x="467" y="13202"/>
                </a:lnTo>
                <a:lnTo>
                  <a:pt x="469" y="13187"/>
                </a:lnTo>
                <a:lnTo>
                  <a:pt x="454" y="13181"/>
                </a:lnTo>
                <a:lnTo>
                  <a:pt x="441" y="13173"/>
                </a:lnTo>
                <a:lnTo>
                  <a:pt x="435" y="13169"/>
                </a:lnTo>
                <a:lnTo>
                  <a:pt x="429" y="13164"/>
                </a:lnTo>
                <a:lnTo>
                  <a:pt x="425" y="13159"/>
                </a:lnTo>
                <a:lnTo>
                  <a:pt x="420" y="13153"/>
                </a:lnTo>
                <a:lnTo>
                  <a:pt x="415" y="13147"/>
                </a:lnTo>
                <a:lnTo>
                  <a:pt x="412" y="13141"/>
                </a:lnTo>
                <a:lnTo>
                  <a:pt x="409" y="13134"/>
                </a:lnTo>
                <a:lnTo>
                  <a:pt x="407" y="13126"/>
                </a:lnTo>
                <a:lnTo>
                  <a:pt x="405" y="13118"/>
                </a:lnTo>
                <a:lnTo>
                  <a:pt x="404" y="13108"/>
                </a:lnTo>
                <a:lnTo>
                  <a:pt x="403" y="13099"/>
                </a:lnTo>
                <a:lnTo>
                  <a:pt x="403" y="13088"/>
                </a:lnTo>
                <a:lnTo>
                  <a:pt x="396" y="13086"/>
                </a:lnTo>
                <a:lnTo>
                  <a:pt x="388" y="13083"/>
                </a:lnTo>
                <a:lnTo>
                  <a:pt x="382" y="13079"/>
                </a:lnTo>
                <a:lnTo>
                  <a:pt x="376" y="13075"/>
                </a:lnTo>
                <a:lnTo>
                  <a:pt x="365" y="13064"/>
                </a:lnTo>
                <a:lnTo>
                  <a:pt x="355" y="13054"/>
                </a:lnTo>
                <a:lnTo>
                  <a:pt x="345" y="13044"/>
                </a:lnTo>
                <a:lnTo>
                  <a:pt x="334" y="13035"/>
                </a:lnTo>
                <a:lnTo>
                  <a:pt x="327" y="13031"/>
                </a:lnTo>
                <a:lnTo>
                  <a:pt x="320" y="13028"/>
                </a:lnTo>
                <a:lnTo>
                  <a:pt x="313" y="13024"/>
                </a:lnTo>
                <a:lnTo>
                  <a:pt x="304" y="13023"/>
                </a:lnTo>
                <a:lnTo>
                  <a:pt x="301" y="13031"/>
                </a:lnTo>
                <a:lnTo>
                  <a:pt x="297" y="13036"/>
                </a:lnTo>
                <a:lnTo>
                  <a:pt x="294" y="13040"/>
                </a:lnTo>
                <a:lnTo>
                  <a:pt x="291" y="13042"/>
                </a:lnTo>
                <a:lnTo>
                  <a:pt x="287" y="13043"/>
                </a:lnTo>
                <a:lnTo>
                  <a:pt x="285" y="13043"/>
                </a:lnTo>
                <a:lnTo>
                  <a:pt x="283" y="13041"/>
                </a:lnTo>
                <a:lnTo>
                  <a:pt x="282" y="13039"/>
                </a:lnTo>
                <a:lnTo>
                  <a:pt x="281" y="13037"/>
                </a:lnTo>
                <a:lnTo>
                  <a:pt x="282" y="13034"/>
                </a:lnTo>
                <a:lnTo>
                  <a:pt x="283" y="13031"/>
                </a:lnTo>
                <a:lnTo>
                  <a:pt x="285" y="13029"/>
                </a:lnTo>
                <a:lnTo>
                  <a:pt x="289" y="13026"/>
                </a:lnTo>
                <a:lnTo>
                  <a:pt x="293" y="13023"/>
                </a:lnTo>
                <a:lnTo>
                  <a:pt x="298" y="13022"/>
                </a:lnTo>
                <a:lnTo>
                  <a:pt x="304" y="13023"/>
                </a:lnTo>
                <a:lnTo>
                  <a:pt x="303" y="13013"/>
                </a:lnTo>
                <a:lnTo>
                  <a:pt x="302" y="13005"/>
                </a:lnTo>
                <a:lnTo>
                  <a:pt x="302" y="12996"/>
                </a:lnTo>
                <a:lnTo>
                  <a:pt x="304" y="12990"/>
                </a:lnTo>
                <a:lnTo>
                  <a:pt x="306" y="12984"/>
                </a:lnTo>
                <a:lnTo>
                  <a:pt x="310" y="12978"/>
                </a:lnTo>
                <a:lnTo>
                  <a:pt x="314" y="12974"/>
                </a:lnTo>
                <a:lnTo>
                  <a:pt x="318" y="12971"/>
                </a:lnTo>
                <a:lnTo>
                  <a:pt x="323" y="12968"/>
                </a:lnTo>
                <a:lnTo>
                  <a:pt x="328" y="12965"/>
                </a:lnTo>
                <a:lnTo>
                  <a:pt x="335" y="12963"/>
                </a:lnTo>
                <a:lnTo>
                  <a:pt x="341" y="12962"/>
                </a:lnTo>
                <a:lnTo>
                  <a:pt x="356" y="12959"/>
                </a:lnTo>
                <a:lnTo>
                  <a:pt x="370" y="12957"/>
                </a:lnTo>
                <a:lnTo>
                  <a:pt x="369" y="12948"/>
                </a:lnTo>
                <a:lnTo>
                  <a:pt x="370" y="12941"/>
                </a:lnTo>
                <a:lnTo>
                  <a:pt x="372" y="12935"/>
                </a:lnTo>
                <a:lnTo>
                  <a:pt x="377" y="12931"/>
                </a:lnTo>
                <a:lnTo>
                  <a:pt x="382" y="12928"/>
                </a:lnTo>
                <a:lnTo>
                  <a:pt x="388" y="12927"/>
                </a:lnTo>
                <a:lnTo>
                  <a:pt x="396" y="12926"/>
                </a:lnTo>
                <a:lnTo>
                  <a:pt x="403" y="12925"/>
                </a:lnTo>
                <a:lnTo>
                  <a:pt x="406" y="12915"/>
                </a:lnTo>
                <a:lnTo>
                  <a:pt x="408" y="12907"/>
                </a:lnTo>
                <a:lnTo>
                  <a:pt x="409" y="12900"/>
                </a:lnTo>
                <a:lnTo>
                  <a:pt x="410" y="12892"/>
                </a:lnTo>
                <a:lnTo>
                  <a:pt x="409" y="12887"/>
                </a:lnTo>
                <a:lnTo>
                  <a:pt x="408" y="12882"/>
                </a:lnTo>
                <a:lnTo>
                  <a:pt x="406" y="12878"/>
                </a:lnTo>
                <a:lnTo>
                  <a:pt x="404" y="12875"/>
                </a:lnTo>
                <a:lnTo>
                  <a:pt x="401" y="12871"/>
                </a:lnTo>
                <a:lnTo>
                  <a:pt x="398" y="12868"/>
                </a:lnTo>
                <a:lnTo>
                  <a:pt x="393" y="12866"/>
                </a:lnTo>
                <a:lnTo>
                  <a:pt x="389" y="12864"/>
                </a:lnTo>
                <a:lnTo>
                  <a:pt x="380" y="12862"/>
                </a:lnTo>
                <a:lnTo>
                  <a:pt x="370" y="12859"/>
                </a:lnTo>
                <a:lnTo>
                  <a:pt x="360" y="12857"/>
                </a:lnTo>
                <a:lnTo>
                  <a:pt x="350" y="12854"/>
                </a:lnTo>
                <a:lnTo>
                  <a:pt x="346" y="12851"/>
                </a:lnTo>
                <a:lnTo>
                  <a:pt x="343" y="12849"/>
                </a:lnTo>
                <a:lnTo>
                  <a:pt x="339" y="12847"/>
                </a:lnTo>
                <a:lnTo>
                  <a:pt x="336" y="12844"/>
                </a:lnTo>
                <a:lnTo>
                  <a:pt x="334" y="12840"/>
                </a:lnTo>
                <a:lnTo>
                  <a:pt x="332" y="12836"/>
                </a:lnTo>
                <a:lnTo>
                  <a:pt x="331" y="12830"/>
                </a:lnTo>
                <a:lnTo>
                  <a:pt x="331" y="12825"/>
                </a:lnTo>
                <a:lnTo>
                  <a:pt x="331" y="12819"/>
                </a:lnTo>
                <a:lnTo>
                  <a:pt x="332" y="12812"/>
                </a:lnTo>
                <a:lnTo>
                  <a:pt x="334" y="12803"/>
                </a:lnTo>
                <a:lnTo>
                  <a:pt x="337" y="12794"/>
                </a:lnTo>
                <a:lnTo>
                  <a:pt x="345" y="12792"/>
                </a:lnTo>
                <a:lnTo>
                  <a:pt x="353" y="12791"/>
                </a:lnTo>
                <a:lnTo>
                  <a:pt x="361" y="12792"/>
                </a:lnTo>
                <a:lnTo>
                  <a:pt x="368" y="12793"/>
                </a:lnTo>
                <a:lnTo>
                  <a:pt x="377" y="12795"/>
                </a:lnTo>
                <a:lnTo>
                  <a:pt x="384" y="12798"/>
                </a:lnTo>
                <a:lnTo>
                  <a:pt x="391" y="12802"/>
                </a:lnTo>
                <a:lnTo>
                  <a:pt x="399" y="12806"/>
                </a:lnTo>
                <a:lnTo>
                  <a:pt x="406" y="12812"/>
                </a:lnTo>
                <a:lnTo>
                  <a:pt x="413" y="12818"/>
                </a:lnTo>
                <a:lnTo>
                  <a:pt x="420" y="12824"/>
                </a:lnTo>
                <a:lnTo>
                  <a:pt x="426" y="12830"/>
                </a:lnTo>
                <a:lnTo>
                  <a:pt x="438" y="12844"/>
                </a:lnTo>
                <a:lnTo>
                  <a:pt x="447" y="12859"/>
                </a:lnTo>
                <a:lnTo>
                  <a:pt x="450" y="12866"/>
                </a:lnTo>
                <a:lnTo>
                  <a:pt x="453" y="12873"/>
                </a:lnTo>
                <a:lnTo>
                  <a:pt x="456" y="12881"/>
                </a:lnTo>
                <a:lnTo>
                  <a:pt x="457" y="12887"/>
                </a:lnTo>
                <a:lnTo>
                  <a:pt x="459" y="12894"/>
                </a:lnTo>
                <a:lnTo>
                  <a:pt x="459" y="12901"/>
                </a:lnTo>
                <a:lnTo>
                  <a:pt x="457" y="12906"/>
                </a:lnTo>
                <a:lnTo>
                  <a:pt x="456" y="12911"/>
                </a:lnTo>
                <a:lnTo>
                  <a:pt x="453" y="12916"/>
                </a:lnTo>
                <a:lnTo>
                  <a:pt x="450" y="12920"/>
                </a:lnTo>
                <a:lnTo>
                  <a:pt x="445" y="12923"/>
                </a:lnTo>
                <a:lnTo>
                  <a:pt x="439" y="12925"/>
                </a:lnTo>
                <a:lnTo>
                  <a:pt x="431" y="12927"/>
                </a:lnTo>
                <a:lnTo>
                  <a:pt x="424" y="12927"/>
                </a:lnTo>
                <a:lnTo>
                  <a:pt x="413" y="12926"/>
                </a:lnTo>
                <a:lnTo>
                  <a:pt x="403" y="12925"/>
                </a:lnTo>
                <a:close/>
                <a:moveTo>
                  <a:pt x="11590" y="12794"/>
                </a:moveTo>
                <a:lnTo>
                  <a:pt x="11590" y="12794"/>
                </a:lnTo>
                <a:lnTo>
                  <a:pt x="11591" y="12788"/>
                </a:lnTo>
                <a:lnTo>
                  <a:pt x="11592" y="12782"/>
                </a:lnTo>
                <a:lnTo>
                  <a:pt x="11595" y="12778"/>
                </a:lnTo>
                <a:lnTo>
                  <a:pt x="11599" y="12774"/>
                </a:lnTo>
                <a:lnTo>
                  <a:pt x="11603" y="12771"/>
                </a:lnTo>
                <a:lnTo>
                  <a:pt x="11609" y="12768"/>
                </a:lnTo>
                <a:lnTo>
                  <a:pt x="11614" y="12767"/>
                </a:lnTo>
                <a:lnTo>
                  <a:pt x="11619" y="12765"/>
                </a:lnTo>
                <a:lnTo>
                  <a:pt x="11625" y="12765"/>
                </a:lnTo>
                <a:lnTo>
                  <a:pt x="11631" y="12767"/>
                </a:lnTo>
                <a:lnTo>
                  <a:pt x="11637" y="12769"/>
                </a:lnTo>
                <a:lnTo>
                  <a:pt x="11642" y="12772"/>
                </a:lnTo>
                <a:lnTo>
                  <a:pt x="11646" y="12775"/>
                </a:lnTo>
                <a:lnTo>
                  <a:pt x="11651" y="12780"/>
                </a:lnTo>
                <a:lnTo>
                  <a:pt x="11654" y="12786"/>
                </a:lnTo>
                <a:lnTo>
                  <a:pt x="11656" y="12794"/>
                </a:lnTo>
                <a:lnTo>
                  <a:pt x="11648" y="12794"/>
                </a:lnTo>
                <a:lnTo>
                  <a:pt x="11642" y="12795"/>
                </a:lnTo>
                <a:lnTo>
                  <a:pt x="11637" y="12796"/>
                </a:lnTo>
                <a:lnTo>
                  <a:pt x="11632" y="12799"/>
                </a:lnTo>
                <a:lnTo>
                  <a:pt x="11622" y="12804"/>
                </a:lnTo>
                <a:lnTo>
                  <a:pt x="11614" y="12811"/>
                </a:lnTo>
                <a:lnTo>
                  <a:pt x="11611" y="12813"/>
                </a:lnTo>
                <a:lnTo>
                  <a:pt x="11608" y="12814"/>
                </a:lnTo>
                <a:lnTo>
                  <a:pt x="11604" y="12814"/>
                </a:lnTo>
                <a:lnTo>
                  <a:pt x="11601" y="12813"/>
                </a:lnTo>
                <a:lnTo>
                  <a:pt x="11598" y="12811"/>
                </a:lnTo>
                <a:lnTo>
                  <a:pt x="11595" y="12807"/>
                </a:lnTo>
                <a:lnTo>
                  <a:pt x="11593" y="12801"/>
                </a:lnTo>
                <a:lnTo>
                  <a:pt x="11590" y="12794"/>
                </a:lnTo>
                <a:close/>
                <a:moveTo>
                  <a:pt x="304" y="12760"/>
                </a:moveTo>
                <a:lnTo>
                  <a:pt x="304" y="12760"/>
                </a:lnTo>
                <a:lnTo>
                  <a:pt x="301" y="12769"/>
                </a:lnTo>
                <a:lnTo>
                  <a:pt x="297" y="12774"/>
                </a:lnTo>
                <a:lnTo>
                  <a:pt x="294" y="12778"/>
                </a:lnTo>
                <a:lnTo>
                  <a:pt x="291" y="12780"/>
                </a:lnTo>
                <a:lnTo>
                  <a:pt x="287" y="12781"/>
                </a:lnTo>
                <a:lnTo>
                  <a:pt x="285" y="12781"/>
                </a:lnTo>
                <a:lnTo>
                  <a:pt x="283" y="12779"/>
                </a:lnTo>
                <a:lnTo>
                  <a:pt x="282" y="12777"/>
                </a:lnTo>
                <a:lnTo>
                  <a:pt x="281" y="12775"/>
                </a:lnTo>
                <a:lnTo>
                  <a:pt x="282" y="12772"/>
                </a:lnTo>
                <a:lnTo>
                  <a:pt x="283" y="12769"/>
                </a:lnTo>
                <a:lnTo>
                  <a:pt x="285" y="12765"/>
                </a:lnTo>
                <a:lnTo>
                  <a:pt x="289" y="12763"/>
                </a:lnTo>
                <a:lnTo>
                  <a:pt x="293" y="12761"/>
                </a:lnTo>
                <a:lnTo>
                  <a:pt x="298" y="12760"/>
                </a:lnTo>
                <a:lnTo>
                  <a:pt x="304" y="12760"/>
                </a:lnTo>
                <a:lnTo>
                  <a:pt x="308" y="12753"/>
                </a:lnTo>
                <a:lnTo>
                  <a:pt x="312" y="12747"/>
                </a:lnTo>
                <a:lnTo>
                  <a:pt x="316" y="12743"/>
                </a:lnTo>
                <a:lnTo>
                  <a:pt x="319" y="12741"/>
                </a:lnTo>
                <a:lnTo>
                  <a:pt x="321" y="12740"/>
                </a:lnTo>
                <a:lnTo>
                  <a:pt x="324" y="12740"/>
                </a:lnTo>
                <a:lnTo>
                  <a:pt x="325" y="12742"/>
                </a:lnTo>
                <a:lnTo>
                  <a:pt x="327" y="12745"/>
                </a:lnTo>
                <a:lnTo>
                  <a:pt x="327" y="12747"/>
                </a:lnTo>
                <a:lnTo>
                  <a:pt x="327" y="12750"/>
                </a:lnTo>
                <a:lnTo>
                  <a:pt x="326" y="12753"/>
                </a:lnTo>
                <a:lnTo>
                  <a:pt x="324" y="12755"/>
                </a:lnTo>
                <a:lnTo>
                  <a:pt x="321" y="12758"/>
                </a:lnTo>
                <a:lnTo>
                  <a:pt x="317" y="12759"/>
                </a:lnTo>
                <a:lnTo>
                  <a:pt x="312" y="12760"/>
                </a:lnTo>
                <a:lnTo>
                  <a:pt x="304" y="12760"/>
                </a:lnTo>
                <a:close/>
                <a:moveTo>
                  <a:pt x="1355" y="12760"/>
                </a:moveTo>
                <a:lnTo>
                  <a:pt x="1355" y="12760"/>
                </a:lnTo>
                <a:lnTo>
                  <a:pt x="1363" y="12761"/>
                </a:lnTo>
                <a:lnTo>
                  <a:pt x="1370" y="12763"/>
                </a:lnTo>
                <a:lnTo>
                  <a:pt x="1377" y="12765"/>
                </a:lnTo>
                <a:lnTo>
                  <a:pt x="1381" y="12769"/>
                </a:lnTo>
                <a:lnTo>
                  <a:pt x="1385" y="12772"/>
                </a:lnTo>
                <a:lnTo>
                  <a:pt x="1388" y="12775"/>
                </a:lnTo>
                <a:lnTo>
                  <a:pt x="1390" y="12779"/>
                </a:lnTo>
                <a:lnTo>
                  <a:pt x="1391" y="12782"/>
                </a:lnTo>
                <a:lnTo>
                  <a:pt x="1391" y="12786"/>
                </a:lnTo>
                <a:lnTo>
                  <a:pt x="1391" y="12791"/>
                </a:lnTo>
                <a:lnTo>
                  <a:pt x="1390" y="12795"/>
                </a:lnTo>
                <a:lnTo>
                  <a:pt x="1389" y="12799"/>
                </a:lnTo>
                <a:lnTo>
                  <a:pt x="1385" y="12807"/>
                </a:lnTo>
                <a:lnTo>
                  <a:pt x="1380" y="12815"/>
                </a:lnTo>
                <a:lnTo>
                  <a:pt x="1373" y="12819"/>
                </a:lnTo>
                <a:lnTo>
                  <a:pt x="1366" y="12822"/>
                </a:lnTo>
                <a:lnTo>
                  <a:pt x="1363" y="12823"/>
                </a:lnTo>
                <a:lnTo>
                  <a:pt x="1360" y="12822"/>
                </a:lnTo>
                <a:lnTo>
                  <a:pt x="1358" y="12821"/>
                </a:lnTo>
                <a:lnTo>
                  <a:pt x="1355" y="12819"/>
                </a:lnTo>
                <a:lnTo>
                  <a:pt x="1352" y="12816"/>
                </a:lnTo>
                <a:lnTo>
                  <a:pt x="1351" y="12812"/>
                </a:lnTo>
                <a:lnTo>
                  <a:pt x="1350" y="12806"/>
                </a:lnTo>
                <a:lnTo>
                  <a:pt x="1349" y="12800"/>
                </a:lnTo>
                <a:lnTo>
                  <a:pt x="1349" y="12793"/>
                </a:lnTo>
                <a:lnTo>
                  <a:pt x="1350" y="12783"/>
                </a:lnTo>
                <a:lnTo>
                  <a:pt x="1351" y="12773"/>
                </a:lnTo>
                <a:lnTo>
                  <a:pt x="1355" y="12760"/>
                </a:lnTo>
                <a:lnTo>
                  <a:pt x="1346" y="12757"/>
                </a:lnTo>
                <a:lnTo>
                  <a:pt x="1341" y="12753"/>
                </a:lnTo>
                <a:lnTo>
                  <a:pt x="1337" y="12750"/>
                </a:lnTo>
                <a:lnTo>
                  <a:pt x="1335" y="12747"/>
                </a:lnTo>
                <a:lnTo>
                  <a:pt x="1334" y="12743"/>
                </a:lnTo>
                <a:lnTo>
                  <a:pt x="1335" y="12741"/>
                </a:lnTo>
                <a:lnTo>
                  <a:pt x="1336" y="12739"/>
                </a:lnTo>
                <a:lnTo>
                  <a:pt x="1338" y="12738"/>
                </a:lnTo>
                <a:lnTo>
                  <a:pt x="1340" y="12738"/>
                </a:lnTo>
                <a:lnTo>
                  <a:pt x="1343" y="12738"/>
                </a:lnTo>
                <a:lnTo>
                  <a:pt x="1346" y="12739"/>
                </a:lnTo>
                <a:lnTo>
                  <a:pt x="1349" y="12741"/>
                </a:lnTo>
                <a:lnTo>
                  <a:pt x="1351" y="12745"/>
                </a:lnTo>
                <a:lnTo>
                  <a:pt x="1353" y="12749"/>
                </a:lnTo>
                <a:lnTo>
                  <a:pt x="1355" y="12754"/>
                </a:lnTo>
                <a:lnTo>
                  <a:pt x="1355" y="12760"/>
                </a:lnTo>
                <a:close/>
                <a:moveTo>
                  <a:pt x="5882" y="12826"/>
                </a:moveTo>
                <a:lnTo>
                  <a:pt x="5882" y="12826"/>
                </a:lnTo>
                <a:lnTo>
                  <a:pt x="5882" y="12816"/>
                </a:lnTo>
                <a:lnTo>
                  <a:pt x="5882" y="12806"/>
                </a:lnTo>
                <a:lnTo>
                  <a:pt x="5883" y="12797"/>
                </a:lnTo>
                <a:lnTo>
                  <a:pt x="5885" y="12789"/>
                </a:lnTo>
                <a:lnTo>
                  <a:pt x="5888" y="12781"/>
                </a:lnTo>
                <a:lnTo>
                  <a:pt x="5890" y="12774"/>
                </a:lnTo>
                <a:lnTo>
                  <a:pt x="5895" y="12768"/>
                </a:lnTo>
                <a:lnTo>
                  <a:pt x="5899" y="12761"/>
                </a:lnTo>
                <a:lnTo>
                  <a:pt x="5903" y="12756"/>
                </a:lnTo>
                <a:lnTo>
                  <a:pt x="5908" y="12751"/>
                </a:lnTo>
                <a:lnTo>
                  <a:pt x="5913" y="12746"/>
                </a:lnTo>
                <a:lnTo>
                  <a:pt x="5920" y="12741"/>
                </a:lnTo>
                <a:lnTo>
                  <a:pt x="5932" y="12734"/>
                </a:lnTo>
                <a:lnTo>
                  <a:pt x="5947" y="12728"/>
                </a:lnTo>
                <a:lnTo>
                  <a:pt x="5947" y="12738"/>
                </a:lnTo>
                <a:lnTo>
                  <a:pt x="5947" y="12748"/>
                </a:lnTo>
                <a:lnTo>
                  <a:pt x="5945" y="12757"/>
                </a:lnTo>
                <a:lnTo>
                  <a:pt x="5943" y="12765"/>
                </a:lnTo>
                <a:lnTo>
                  <a:pt x="5941" y="12773"/>
                </a:lnTo>
                <a:lnTo>
                  <a:pt x="5938" y="12780"/>
                </a:lnTo>
                <a:lnTo>
                  <a:pt x="5934" y="12786"/>
                </a:lnTo>
                <a:lnTo>
                  <a:pt x="5930" y="12793"/>
                </a:lnTo>
                <a:lnTo>
                  <a:pt x="5926" y="12798"/>
                </a:lnTo>
                <a:lnTo>
                  <a:pt x="5921" y="12803"/>
                </a:lnTo>
                <a:lnTo>
                  <a:pt x="5914" y="12808"/>
                </a:lnTo>
                <a:lnTo>
                  <a:pt x="5909" y="12813"/>
                </a:lnTo>
                <a:lnTo>
                  <a:pt x="5896" y="12820"/>
                </a:lnTo>
                <a:lnTo>
                  <a:pt x="5882" y="12826"/>
                </a:lnTo>
                <a:close/>
                <a:moveTo>
                  <a:pt x="9687" y="12859"/>
                </a:moveTo>
                <a:lnTo>
                  <a:pt x="9687" y="12859"/>
                </a:lnTo>
                <a:lnTo>
                  <a:pt x="9686" y="12844"/>
                </a:lnTo>
                <a:lnTo>
                  <a:pt x="9686" y="12821"/>
                </a:lnTo>
                <a:lnTo>
                  <a:pt x="9690" y="12794"/>
                </a:lnTo>
                <a:lnTo>
                  <a:pt x="9694" y="12767"/>
                </a:lnTo>
                <a:lnTo>
                  <a:pt x="9696" y="12755"/>
                </a:lnTo>
                <a:lnTo>
                  <a:pt x="9699" y="12746"/>
                </a:lnTo>
                <a:lnTo>
                  <a:pt x="9702" y="12738"/>
                </a:lnTo>
                <a:lnTo>
                  <a:pt x="9705" y="12734"/>
                </a:lnTo>
                <a:lnTo>
                  <a:pt x="9706" y="12733"/>
                </a:lnTo>
                <a:lnTo>
                  <a:pt x="9708" y="12733"/>
                </a:lnTo>
                <a:lnTo>
                  <a:pt x="9711" y="12735"/>
                </a:lnTo>
                <a:lnTo>
                  <a:pt x="9712" y="12737"/>
                </a:lnTo>
                <a:lnTo>
                  <a:pt x="9716" y="12747"/>
                </a:lnTo>
                <a:lnTo>
                  <a:pt x="9720" y="12760"/>
                </a:lnTo>
                <a:lnTo>
                  <a:pt x="9724" y="12783"/>
                </a:lnTo>
                <a:lnTo>
                  <a:pt x="9727" y="12803"/>
                </a:lnTo>
                <a:lnTo>
                  <a:pt x="9728" y="12822"/>
                </a:lnTo>
                <a:lnTo>
                  <a:pt x="9729" y="12838"/>
                </a:lnTo>
                <a:lnTo>
                  <a:pt x="9728" y="12853"/>
                </a:lnTo>
                <a:lnTo>
                  <a:pt x="9726" y="12864"/>
                </a:lnTo>
                <a:lnTo>
                  <a:pt x="9723" y="12873"/>
                </a:lnTo>
                <a:lnTo>
                  <a:pt x="9720" y="12882"/>
                </a:lnTo>
                <a:lnTo>
                  <a:pt x="9716" y="12887"/>
                </a:lnTo>
                <a:lnTo>
                  <a:pt x="9712" y="12890"/>
                </a:lnTo>
                <a:lnTo>
                  <a:pt x="9709" y="12890"/>
                </a:lnTo>
                <a:lnTo>
                  <a:pt x="9707" y="12890"/>
                </a:lnTo>
                <a:lnTo>
                  <a:pt x="9705" y="12890"/>
                </a:lnTo>
                <a:lnTo>
                  <a:pt x="9702" y="12889"/>
                </a:lnTo>
                <a:lnTo>
                  <a:pt x="9698" y="12885"/>
                </a:lnTo>
                <a:lnTo>
                  <a:pt x="9694" y="12879"/>
                </a:lnTo>
                <a:lnTo>
                  <a:pt x="9691" y="12870"/>
                </a:lnTo>
                <a:lnTo>
                  <a:pt x="9687" y="12859"/>
                </a:lnTo>
                <a:close/>
                <a:moveTo>
                  <a:pt x="829" y="13023"/>
                </a:moveTo>
                <a:lnTo>
                  <a:pt x="829" y="13023"/>
                </a:lnTo>
                <a:lnTo>
                  <a:pt x="815" y="12979"/>
                </a:lnTo>
                <a:lnTo>
                  <a:pt x="801" y="12935"/>
                </a:lnTo>
                <a:lnTo>
                  <a:pt x="794" y="12912"/>
                </a:lnTo>
                <a:lnTo>
                  <a:pt x="789" y="12890"/>
                </a:lnTo>
                <a:lnTo>
                  <a:pt x="785" y="12867"/>
                </a:lnTo>
                <a:lnTo>
                  <a:pt x="782" y="12845"/>
                </a:lnTo>
                <a:lnTo>
                  <a:pt x="780" y="12823"/>
                </a:lnTo>
                <a:lnTo>
                  <a:pt x="780" y="12802"/>
                </a:lnTo>
                <a:lnTo>
                  <a:pt x="781" y="12792"/>
                </a:lnTo>
                <a:lnTo>
                  <a:pt x="782" y="12782"/>
                </a:lnTo>
                <a:lnTo>
                  <a:pt x="784" y="12772"/>
                </a:lnTo>
                <a:lnTo>
                  <a:pt x="786" y="12762"/>
                </a:lnTo>
                <a:lnTo>
                  <a:pt x="789" y="12753"/>
                </a:lnTo>
                <a:lnTo>
                  <a:pt x="793" y="12743"/>
                </a:lnTo>
                <a:lnTo>
                  <a:pt x="797" y="12735"/>
                </a:lnTo>
                <a:lnTo>
                  <a:pt x="802" y="12726"/>
                </a:lnTo>
                <a:lnTo>
                  <a:pt x="808" y="12718"/>
                </a:lnTo>
                <a:lnTo>
                  <a:pt x="814" y="12710"/>
                </a:lnTo>
                <a:lnTo>
                  <a:pt x="822" y="12703"/>
                </a:lnTo>
                <a:lnTo>
                  <a:pt x="829" y="12695"/>
                </a:lnTo>
                <a:lnTo>
                  <a:pt x="829" y="12722"/>
                </a:lnTo>
                <a:lnTo>
                  <a:pt x="830" y="12749"/>
                </a:lnTo>
                <a:lnTo>
                  <a:pt x="832" y="12774"/>
                </a:lnTo>
                <a:lnTo>
                  <a:pt x="834" y="12797"/>
                </a:lnTo>
                <a:lnTo>
                  <a:pt x="839" y="12841"/>
                </a:lnTo>
                <a:lnTo>
                  <a:pt x="844" y="12881"/>
                </a:lnTo>
                <a:lnTo>
                  <a:pt x="846" y="12900"/>
                </a:lnTo>
                <a:lnTo>
                  <a:pt x="847" y="12918"/>
                </a:lnTo>
                <a:lnTo>
                  <a:pt x="848" y="12935"/>
                </a:lnTo>
                <a:lnTo>
                  <a:pt x="847" y="12953"/>
                </a:lnTo>
                <a:lnTo>
                  <a:pt x="845" y="12971"/>
                </a:lnTo>
                <a:lnTo>
                  <a:pt x="841" y="12988"/>
                </a:lnTo>
                <a:lnTo>
                  <a:pt x="836" y="13006"/>
                </a:lnTo>
                <a:lnTo>
                  <a:pt x="829" y="13023"/>
                </a:lnTo>
                <a:close/>
                <a:moveTo>
                  <a:pt x="2700" y="12728"/>
                </a:moveTo>
                <a:lnTo>
                  <a:pt x="2700" y="12728"/>
                </a:lnTo>
                <a:lnTo>
                  <a:pt x="2692" y="12748"/>
                </a:lnTo>
                <a:lnTo>
                  <a:pt x="2687" y="12760"/>
                </a:lnTo>
                <a:lnTo>
                  <a:pt x="2684" y="12763"/>
                </a:lnTo>
                <a:lnTo>
                  <a:pt x="2682" y="12764"/>
                </a:lnTo>
                <a:lnTo>
                  <a:pt x="2680" y="12765"/>
                </a:lnTo>
                <a:lnTo>
                  <a:pt x="2678" y="12764"/>
                </a:lnTo>
                <a:lnTo>
                  <a:pt x="2674" y="12759"/>
                </a:lnTo>
                <a:lnTo>
                  <a:pt x="2672" y="12751"/>
                </a:lnTo>
                <a:lnTo>
                  <a:pt x="2671" y="12740"/>
                </a:lnTo>
                <a:lnTo>
                  <a:pt x="2671" y="12728"/>
                </a:lnTo>
                <a:lnTo>
                  <a:pt x="2671" y="12716"/>
                </a:lnTo>
                <a:lnTo>
                  <a:pt x="2672" y="12705"/>
                </a:lnTo>
                <a:lnTo>
                  <a:pt x="2674" y="12696"/>
                </a:lnTo>
                <a:lnTo>
                  <a:pt x="2678" y="12691"/>
                </a:lnTo>
                <a:lnTo>
                  <a:pt x="2680" y="12691"/>
                </a:lnTo>
                <a:lnTo>
                  <a:pt x="2682" y="12691"/>
                </a:lnTo>
                <a:lnTo>
                  <a:pt x="2684" y="12693"/>
                </a:lnTo>
                <a:lnTo>
                  <a:pt x="2687" y="12696"/>
                </a:lnTo>
                <a:lnTo>
                  <a:pt x="2692" y="12708"/>
                </a:lnTo>
                <a:lnTo>
                  <a:pt x="2700" y="12728"/>
                </a:lnTo>
                <a:close/>
                <a:moveTo>
                  <a:pt x="435" y="12695"/>
                </a:moveTo>
                <a:lnTo>
                  <a:pt x="435" y="12695"/>
                </a:lnTo>
                <a:lnTo>
                  <a:pt x="429" y="12715"/>
                </a:lnTo>
                <a:lnTo>
                  <a:pt x="423" y="12727"/>
                </a:lnTo>
                <a:lnTo>
                  <a:pt x="421" y="12730"/>
                </a:lnTo>
                <a:lnTo>
                  <a:pt x="419" y="12732"/>
                </a:lnTo>
                <a:lnTo>
                  <a:pt x="417" y="12732"/>
                </a:lnTo>
                <a:lnTo>
                  <a:pt x="414" y="12732"/>
                </a:lnTo>
                <a:lnTo>
                  <a:pt x="411" y="12727"/>
                </a:lnTo>
                <a:lnTo>
                  <a:pt x="409" y="12718"/>
                </a:lnTo>
                <a:lnTo>
                  <a:pt x="408" y="12707"/>
                </a:lnTo>
                <a:lnTo>
                  <a:pt x="407" y="12695"/>
                </a:lnTo>
                <a:lnTo>
                  <a:pt x="408" y="12683"/>
                </a:lnTo>
                <a:lnTo>
                  <a:pt x="409" y="12672"/>
                </a:lnTo>
                <a:lnTo>
                  <a:pt x="411" y="12664"/>
                </a:lnTo>
                <a:lnTo>
                  <a:pt x="414" y="12659"/>
                </a:lnTo>
                <a:lnTo>
                  <a:pt x="417" y="12657"/>
                </a:lnTo>
                <a:lnTo>
                  <a:pt x="419" y="12659"/>
                </a:lnTo>
                <a:lnTo>
                  <a:pt x="421" y="12660"/>
                </a:lnTo>
                <a:lnTo>
                  <a:pt x="423" y="12663"/>
                </a:lnTo>
                <a:lnTo>
                  <a:pt x="429" y="12675"/>
                </a:lnTo>
                <a:lnTo>
                  <a:pt x="435" y="12695"/>
                </a:lnTo>
                <a:close/>
                <a:moveTo>
                  <a:pt x="2568" y="12695"/>
                </a:moveTo>
                <a:lnTo>
                  <a:pt x="2568" y="12695"/>
                </a:lnTo>
                <a:lnTo>
                  <a:pt x="2578" y="12694"/>
                </a:lnTo>
                <a:lnTo>
                  <a:pt x="2584" y="12695"/>
                </a:lnTo>
                <a:lnTo>
                  <a:pt x="2591" y="12697"/>
                </a:lnTo>
                <a:lnTo>
                  <a:pt x="2595" y="12702"/>
                </a:lnTo>
                <a:lnTo>
                  <a:pt x="2597" y="12707"/>
                </a:lnTo>
                <a:lnTo>
                  <a:pt x="2599" y="12713"/>
                </a:lnTo>
                <a:lnTo>
                  <a:pt x="2600" y="12720"/>
                </a:lnTo>
                <a:lnTo>
                  <a:pt x="2601" y="12728"/>
                </a:lnTo>
                <a:lnTo>
                  <a:pt x="2608" y="12732"/>
                </a:lnTo>
                <a:lnTo>
                  <a:pt x="2615" y="12735"/>
                </a:lnTo>
                <a:lnTo>
                  <a:pt x="2618" y="12739"/>
                </a:lnTo>
                <a:lnTo>
                  <a:pt x="2621" y="12742"/>
                </a:lnTo>
                <a:lnTo>
                  <a:pt x="2621" y="12745"/>
                </a:lnTo>
                <a:lnTo>
                  <a:pt x="2621" y="12748"/>
                </a:lnTo>
                <a:lnTo>
                  <a:pt x="2620" y="12749"/>
                </a:lnTo>
                <a:lnTo>
                  <a:pt x="2618" y="12751"/>
                </a:lnTo>
                <a:lnTo>
                  <a:pt x="2615" y="12751"/>
                </a:lnTo>
                <a:lnTo>
                  <a:pt x="2612" y="12751"/>
                </a:lnTo>
                <a:lnTo>
                  <a:pt x="2609" y="12750"/>
                </a:lnTo>
                <a:lnTo>
                  <a:pt x="2606" y="12748"/>
                </a:lnTo>
                <a:lnTo>
                  <a:pt x="2604" y="12745"/>
                </a:lnTo>
                <a:lnTo>
                  <a:pt x="2602" y="12740"/>
                </a:lnTo>
                <a:lnTo>
                  <a:pt x="2601" y="12735"/>
                </a:lnTo>
                <a:lnTo>
                  <a:pt x="2601" y="12728"/>
                </a:lnTo>
                <a:lnTo>
                  <a:pt x="2592" y="12729"/>
                </a:lnTo>
                <a:lnTo>
                  <a:pt x="2584" y="12728"/>
                </a:lnTo>
                <a:lnTo>
                  <a:pt x="2579" y="12726"/>
                </a:lnTo>
                <a:lnTo>
                  <a:pt x="2575" y="12721"/>
                </a:lnTo>
                <a:lnTo>
                  <a:pt x="2572" y="12716"/>
                </a:lnTo>
                <a:lnTo>
                  <a:pt x="2570" y="12710"/>
                </a:lnTo>
                <a:lnTo>
                  <a:pt x="2568" y="12703"/>
                </a:lnTo>
                <a:lnTo>
                  <a:pt x="2568" y="12695"/>
                </a:lnTo>
                <a:lnTo>
                  <a:pt x="2560" y="12691"/>
                </a:lnTo>
                <a:lnTo>
                  <a:pt x="2555" y="12688"/>
                </a:lnTo>
                <a:lnTo>
                  <a:pt x="2551" y="12684"/>
                </a:lnTo>
                <a:lnTo>
                  <a:pt x="2549" y="12681"/>
                </a:lnTo>
                <a:lnTo>
                  <a:pt x="2548" y="12678"/>
                </a:lnTo>
                <a:lnTo>
                  <a:pt x="2549" y="12675"/>
                </a:lnTo>
                <a:lnTo>
                  <a:pt x="2550" y="12674"/>
                </a:lnTo>
                <a:lnTo>
                  <a:pt x="2552" y="12672"/>
                </a:lnTo>
                <a:lnTo>
                  <a:pt x="2554" y="12672"/>
                </a:lnTo>
                <a:lnTo>
                  <a:pt x="2557" y="12672"/>
                </a:lnTo>
                <a:lnTo>
                  <a:pt x="2560" y="12673"/>
                </a:lnTo>
                <a:lnTo>
                  <a:pt x="2563" y="12675"/>
                </a:lnTo>
                <a:lnTo>
                  <a:pt x="2565" y="12678"/>
                </a:lnTo>
                <a:lnTo>
                  <a:pt x="2567" y="12683"/>
                </a:lnTo>
                <a:lnTo>
                  <a:pt x="2568" y="12688"/>
                </a:lnTo>
                <a:lnTo>
                  <a:pt x="2568" y="12695"/>
                </a:lnTo>
                <a:close/>
                <a:moveTo>
                  <a:pt x="42" y="12629"/>
                </a:moveTo>
                <a:lnTo>
                  <a:pt x="42" y="12629"/>
                </a:lnTo>
                <a:lnTo>
                  <a:pt x="63" y="12633"/>
                </a:lnTo>
                <a:lnTo>
                  <a:pt x="84" y="12637"/>
                </a:lnTo>
                <a:lnTo>
                  <a:pt x="89" y="12638"/>
                </a:lnTo>
                <a:lnTo>
                  <a:pt x="93" y="12640"/>
                </a:lnTo>
                <a:lnTo>
                  <a:pt x="98" y="12642"/>
                </a:lnTo>
                <a:lnTo>
                  <a:pt x="101" y="12645"/>
                </a:lnTo>
                <a:lnTo>
                  <a:pt x="104" y="12648"/>
                </a:lnTo>
                <a:lnTo>
                  <a:pt x="106" y="12652"/>
                </a:lnTo>
                <a:lnTo>
                  <a:pt x="107" y="12656"/>
                </a:lnTo>
                <a:lnTo>
                  <a:pt x="108" y="12663"/>
                </a:lnTo>
                <a:lnTo>
                  <a:pt x="87" y="12659"/>
                </a:lnTo>
                <a:lnTo>
                  <a:pt x="66" y="12655"/>
                </a:lnTo>
                <a:lnTo>
                  <a:pt x="61" y="12653"/>
                </a:lnTo>
                <a:lnTo>
                  <a:pt x="57" y="12652"/>
                </a:lnTo>
                <a:lnTo>
                  <a:pt x="52" y="12650"/>
                </a:lnTo>
                <a:lnTo>
                  <a:pt x="49" y="12647"/>
                </a:lnTo>
                <a:lnTo>
                  <a:pt x="46" y="12644"/>
                </a:lnTo>
                <a:lnTo>
                  <a:pt x="44" y="12640"/>
                </a:lnTo>
                <a:lnTo>
                  <a:pt x="43" y="12635"/>
                </a:lnTo>
                <a:lnTo>
                  <a:pt x="42" y="12629"/>
                </a:lnTo>
                <a:close/>
                <a:moveTo>
                  <a:pt x="829" y="13121"/>
                </a:moveTo>
                <a:lnTo>
                  <a:pt x="829" y="13121"/>
                </a:lnTo>
                <a:lnTo>
                  <a:pt x="833" y="13114"/>
                </a:lnTo>
                <a:lnTo>
                  <a:pt x="837" y="13107"/>
                </a:lnTo>
                <a:lnTo>
                  <a:pt x="840" y="13104"/>
                </a:lnTo>
                <a:lnTo>
                  <a:pt x="844" y="13102"/>
                </a:lnTo>
                <a:lnTo>
                  <a:pt x="847" y="13101"/>
                </a:lnTo>
                <a:lnTo>
                  <a:pt x="849" y="13101"/>
                </a:lnTo>
                <a:lnTo>
                  <a:pt x="851" y="13102"/>
                </a:lnTo>
                <a:lnTo>
                  <a:pt x="852" y="13104"/>
                </a:lnTo>
                <a:lnTo>
                  <a:pt x="852" y="13107"/>
                </a:lnTo>
                <a:lnTo>
                  <a:pt x="852" y="13110"/>
                </a:lnTo>
                <a:lnTo>
                  <a:pt x="851" y="13114"/>
                </a:lnTo>
                <a:lnTo>
                  <a:pt x="849" y="13116"/>
                </a:lnTo>
                <a:lnTo>
                  <a:pt x="846" y="13119"/>
                </a:lnTo>
                <a:lnTo>
                  <a:pt x="841" y="13120"/>
                </a:lnTo>
                <a:lnTo>
                  <a:pt x="836" y="13121"/>
                </a:lnTo>
                <a:lnTo>
                  <a:pt x="829" y="13121"/>
                </a:lnTo>
                <a:lnTo>
                  <a:pt x="832" y="13145"/>
                </a:lnTo>
                <a:lnTo>
                  <a:pt x="837" y="13169"/>
                </a:lnTo>
                <a:lnTo>
                  <a:pt x="843" y="13195"/>
                </a:lnTo>
                <a:lnTo>
                  <a:pt x="849" y="13221"/>
                </a:lnTo>
                <a:lnTo>
                  <a:pt x="862" y="13274"/>
                </a:lnTo>
                <a:lnTo>
                  <a:pt x="875" y="13327"/>
                </a:lnTo>
                <a:lnTo>
                  <a:pt x="879" y="13355"/>
                </a:lnTo>
                <a:lnTo>
                  <a:pt x="883" y="13380"/>
                </a:lnTo>
                <a:lnTo>
                  <a:pt x="886" y="13405"/>
                </a:lnTo>
                <a:lnTo>
                  <a:pt x="886" y="13430"/>
                </a:lnTo>
                <a:lnTo>
                  <a:pt x="886" y="13442"/>
                </a:lnTo>
                <a:lnTo>
                  <a:pt x="884" y="13453"/>
                </a:lnTo>
                <a:lnTo>
                  <a:pt x="882" y="13464"/>
                </a:lnTo>
                <a:lnTo>
                  <a:pt x="880" y="13475"/>
                </a:lnTo>
                <a:lnTo>
                  <a:pt x="876" y="13486"/>
                </a:lnTo>
                <a:lnTo>
                  <a:pt x="873" y="13495"/>
                </a:lnTo>
                <a:lnTo>
                  <a:pt x="868" y="13506"/>
                </a:lnTo>
                <a:lnTo>
                  <a:pt x="862" y="13515"/>
                </a:lnTo>
                <a:lnTo>
                  <a:pt x="886" y="13535"/>
                </a:lnTo>
                <a:lnTo>
                  <a:pt x="909" y="13557"/>
                </a:lnTo>
                <a:lnTo>
                  <a:pt x="932" y="13580"/>
                </a:lnTo>
                <a:lnTo>
                  <a:pt x="953" y="13604"/>
                </a:lnTo>
                <a:lnTo>
                  <a:pt x="974" y="13629"/>
                </a:lnTo>
                <a:lnTo>
                  <a:pt x="994" y="13656"/>
                </a:lnTo>
                <a:lnTo>
                  <a:pt x="1003" y="13669"/>
                </a:lnTo>
                <a:lnTo>
                  <a:pt x="1011" y="13684"/>
                </a:lnTo>
                <a:lnTo>
                  <a:pt x="1020" y="13698"/>
                </a:lnTo>
                <a:lnTo>
                  <a:pt x="1028" y="13712"/>
                </a:lnTo>
                <a:lnTo>
                  <a:pt x="1036" y="13727"/>
                </a:lnTo>
                <a:lnTo>
                  <a:pt x="1043" y="13742"/>
                </a:lnTo>
                <a:lnTo>
                  <a:pt x="1048" y="13756"/>
                </a:lnTo>
                <a:lnTo>
                  <a:pt x="1054" y="13772"/>
                </a:lnTo>
                <a:lnTo>
                  <a:pt x="1059" y="13788"/>
                </a:lnTo>
                <a:lnTo>
                  <a:pt x="1063" y="13804"/>
                </a:lnTo>
                <a:lnTo>
                  <a:pt x="1067" y="13819"/>
                </a:lnTo>
                <a:lnTo>
                  <a:pt x="1069" y="13836"/>
                </a:lnTo>
                <a:lnTo>
                  <a:pt x="1071" y="13853"/>
                </a:lnTo>
                <a:lnTo>
                  <a:pt x="1072" y="13870"/>
                </a:lnTo>
                <a:lnTo>
                  <a:pt x="1072" y="13886"/>
                </a:lnTo>
                <a:lnTo>
                  <a:pt x="1072" y="13903"/>
                </a:lnTo>
                <a:lnTo>
                  <a:pt x="1070" y="13921"/>
                </a:lnTo>
                <a:lnTo>
                  <a:pt x="1067" y="13938"/>
                </a:lnTo>
                <a:lnTo>
                  <a:pt x="1064" y="13956"/>
                </a:lnTo>
                <a:lnTo>
                  <a:pt x="1059" y="13973"/>
                </a:lnTo>
                <a:lnTo>
                  <a:pt x="1067" y="13978"/>
                </a:lnTo>
                <a:lnTo>
                  <a:pt x="1072" y="13981"/>
                </a:lnTo>
                <a:lnTo>
                  <a:pt x="1076" y="13985"/>
                </a:lnTo>
                <a:lnTo>
                  <a:pt x="1079" y="13988"/>
                </a:lnTo>
                <a:lnTo>
                  <a:pt x="1080" y="13990"/>
                </a:lnTo>
                <a:lnTo>
                  <a:pt x="1079" y="13993"/>
                </a:lnTo>
                <a:lnTo>
                  <a:pt x="1078" y="13995"/>
                </a:lnTo>
                <a:lnTo>
                  <a:pt x="1075" y="13996"/>
                </a:lnTo>
                <a:lnTo>
                  <a:pt x="1073" y="13996"/>
                </a:lnTo>
                <a:lnTo>
                  <a:pt x="1070" y="13996"/>
                </a:lnTo>
                <a:lnTo>
                  <a:pt x="1067" y="13995"/>
                </a:lnTo>
                <a:lnTo>
                  <a:pt x="1064" y="13993"/>
                </a:lnTo>
                <a:lnTo>
                  <a:pt x="1062" y="13990"/>
                </a:lnTo>
                <a:lnTo>
                  <a:pt x="1060" y="13986"/>
                </a:lnTo>
                <a:lnTo>
                  <a:pt x="1059" y="13981"/>
                </a:lnTo>
                <a:lnTo>
                  <a:pt x="1059" y="13973"/>
                </a:lnTo>
                <a:lnTo>
                  <a:pt x="1049" y="13947"/>
                </a:lnTo>
                <a:lnTo>
                  <a:pt x="1040" y="13922"/>
                </a:lnTo>
                <a:lnTo>
                  <a:pt x="1028" y="13897"/>
                </a:lnTo>
                <a:lnTo>
                  <a:pt x="1018" y="13872"/>
                </a:lnTo>
                <a:lnTo>
                  <a:pt x="995" y="13822"/>
                </a:lnTo>
                <a:lnTo>
                  <a:pt x="971" y="13775"/>
                </a:lnTo>
                <a:lnTo>
                  <a:pt x="945" y="13729"/>
                </a:lnTo>
                <a:lnTo>
                  <a:pt x="919" y="13683"/>
                </a:lnTo>
                <a:lnTo>
                  <a:pt x="893" y="13638"/>
                </a:lnTo>
                <a:lnTo>
                  <a:pt x="867" y="13592"/>
                </a:lnTo>
                <a:lnTo>
                  <a:pt x="841" y="13546"/>
                </a:lnTo>
                <a:lnTo>
                  <a:pt x="816" y="13499"/>
                </a:lnTo>
                <a:lnTo>
                  <a:pt x="792" y="13451"/>
                </a:lnTo>
                <a:lnTo>
                  <a:pt x="769" y="13402"/>
                </a:lnTo>
                <a:lnTo>
                  <a:pt x="759" y="13377"/>
                </a:lnTo>
                <a:lnTo>
                  <a:pt x="748" y="13352"/>
                </a:lnTo>
                <a:lnTo>
                  <a:pt x="739" y="13325"/>
                </a:lnTo>
                <a:lnTo>
                  <a:pt x="729" y="13299"/>
                </a:lnTo>
                <a:lnTo>
                  <a:pt x="721" y="13272"/>
                </a:lnTo>
                <a:lnTo>
                  <a:pt x="712" y="13245"/>
                </a:lnTo>
                <a:lnTo>
                  <a:pt x="705" y="13216"/>
                </a:lnTo>
                <a:lnTo>
                  <a:pt x="698" y="13187"/>
                </a:lnTo>
                <a:lnTo>
                  <a:pt x="690" y="13193"/>
                </a:lnTo>
                <a:lnTo>
                  <a:pt x="683" y="13199"/>
                </a:lnTo>
                <a:lnTo>
                  <a:pt x="677" y="13203"/>
                </a:lnTo>
                <a:lnTo>
                  <a:pt x="672" y="13205"/>
                </a:lnTo>
                <a:lnTo>
                  <a:pt x="665" y="13207"/>
                </a:lnTo>
                <a:lnTo>
                  <a:pt x="660" y="13208"/>
                </a:lnTo>
                <a:lnTo>
                  <a:pt x="656" y="13207"/>
                </a:lnTo>
                <a:lnTo>
                  <a:pt x="651" y="13207"/>
                </a:lnTo>
                <a:lnTo>
                  <a:pt x="628" y="13197"/>
                </a:lnTo>
                <a:lnTo>
                  <a:pt x="600" y="13187"/>
                </a:lnTo>
                <a:lnTo>
                  <a:pt x="600" y="13170"/>
                </a:lnTo>
                <a:lnTo>
                  <a:pt x="600" y="13154"/>
                </a:lnTo>
                <a:lnTo>
                  <a:pt x="600" y="13138"/>
                </a:lnTo>
                <a:lnTo>
                  <a:pt x="600" y="13121"/>
                </a:lnTo>
                <a:lnTo>
                  <a:pt x="583" y="13121"/>
                </a:lnTo>
                <a:lnTo>
                  <a:pt x="567" y="13121"/>
                </a:lnTo>
                <a:lnTo>
                  <a:pt x="551" y="13121"/>
                </a:lnTo>
                <a:lnTo>
                  <a:pt x="534" y="13121"/>
                </a:lnTo>
                <a:lnTo>
                  <a:pt x="532" y="13111"/>
                </a:lnTo>
                <a:lnTo>
                  <a:pt x="532" y="13103"/>
                </a:lnTo>
                <a:lnTo>
                  <a:pt x="532" y="13095"/>
                </a:lnTo>
                <a:lnTo>
                  <a:pt x="534" y="13088"/>
                </a:lnTo>
                <a:lnTo>
                  <a:pt x="536" y="13082"/>
                </a:lnTo>
                <a:lnTo>
                  <a:pt x="539" y="13077"/>
                </a:lnTo>
                <a:lnTo>
                  <a:pt x="542" y="13073"/>
                </a:lnTo>
                <a:lnTo>
                  <a:pt x="548" y="13069"/>
                </a:lnTo>
                <a:lnTo>
                  <a:pt x="553" y="13066"/>
                </a:lnTo>
                <a:lnTo>
                  <a:pt x="558" y="13063"/>
                </a:lnTo>
                <a:lnTo>
                  <a:pt x="564" y="13061"/>
                </a:lnTo>
                <a:lnTo>
                  <a:pt x="571" y="13060"/>
                </a:lnTo>
                <a:lnTo>
                  <a:pt x="584" y="13057"/>
                </a:lnTo>
                <a:lnTo>
                  <a:pt x="600" y="13056"/>
                </a:lnTo>
                <a:lnTo>
                  <a:pt x="600" y="13040"/>
                </a:lnTo>
                <a:lnTo>
                  <a:pt x="598" y="13026"/>
                </a:lnTo>
                <a:lnTo>
                  <a:pt x="596" y="13010"/>
                </a:lnTo>
                <a:lnTo>
                  <a:pt x="592" y="12994"/>
                </a:lnTo>
                <a:lnTo>
                  <a:pt x="587" y="12979"/>
                </a:lnTo>
                <a:lnTo>
                  <a:pt x="580" y="12964"/>
                </a:lnTo>
                <a:lnTo>
                  <a:pt x="574" y="12948"/>
                </a:lnTo>
                <a:lnTo>
                  <a:pt x="567" y="12933"/>
                </a:lnTo>
                <a:lnTo>
                  <a:pt x="533" y="12872"/>
                </a:lnTo>
                <a:lnTo>
                  <a:pt x="500" y="12814"/>
                </a:lnTo>
                <a:lnTo>
                  <a:pt x="494" y="12800"/>
                </a:lnTo>
                <a:lnTo>
                  <a:pt x="488" y="12786"/>
                </a:lnTo>
                <a:lnTo>
                  <a:pt x="483" y="12773"/>
                </a:lnTo>
                <a:lnTo>
                  <a:pt x="478" y="12759"/>
                </a:lnTo>
                <a:lnTo>
                  <a:pt x="476" y="12747"/>
                </a:lnTo>
                <a:lnTo>
                  <a:pt x="474" y="12734"/>
                </a:lnTo>
                <a:lnTo>
                  <a:pt x="474" y="12721"/>
                </a:lnTo>
                <a:lnTo>
                  <a:pt x="476" y="12710"/>
                </a:lnTo>
                <a:lnTo>
                  <a:pt x="479" y="12698"/>
                </a:lnTo>
                <a:lnTo>
                  <a:pt x="486" y="12687"/>
                </a:lnTo>
                <a:lnTo>
                  <a:pt x="493" y="12676"/>
                </a:lnTo>
                <a:lnTo>
                  <a:pt x="503" y="12666"/>
                </a:lnTo>
                <a:lnTo>
                  <a:pt x="515" y="12656"/>
                </a:lnTo>
                <a:lnTo>
                  <a:pt x="530" y="12647"/>
                </a:lnTo>
                <a:lnTo>
                  <a:pt x="547" y="12638"/>
                </a:lnTo>
                <a:lnTo>
                  <a:pt x="567" y="12629"/>
                </a:lnTo>
                <a:lnTo>
                  <a:pt x="567" y="12656"/>
                </a:lnTo>
                <a:lnTo>
                  <a:pt x="567" y="12683"/>
                </a:lnTo>
                <a:lnTo>
                  <a:pt x="569" y="12708"/>
                </a:lnTo>
                <a:lnTo>
                  <a:pt x="571" y="12731"/>
                </a:lnTo>
                <a:lnTo>
                  <a:pt x="574" y="12754"/>
                </a:lnTo>
                <a:lnTo>
                  <a:pt x="578" y="12776"/>
                </a:lnTo>
                <a:lnTo>
                  <a:pt x="583" y="12796"/>
                </a:lnTo>
                <a:lnTo>
                  <a:pt x="590" y="12816"/>
                </a:lnTo>
                <a:lnTo>
                  <a:pt x="597" y="12835"/>
                </a:lnTo>
                <a:lnTo>
                  <a:pt x="604" y="12853"/>
                </a:lnTo>
                <a:lnTo>
                  <a:pt x="612" y="12869"/>
                </a:lnTo>
                <a:lnTo>
                  <a:pt x="621" y="12886"/>
                </a:lnTo>
                <a:lnTo>
                  <a:pt x="630" y="12902"/>
                </a:lnTo>
                <a:lnTo>
                  <a:pt x="640" y="12916"/>
                </a:lnTo>
                <a:lnTo>
                  <a:pt x="649" y="12931"/>
                </a:lnTo>
                <a:lnTo>
                  <a:pt x="660" y="12945"/>
                </a:lnTo>
                <a:lnTo>
                  <a:pt x="682" y="12970"/>
                </a:lnTo>
                <a:lnTo>
                  <a:pt x="704" y="12994"/>
                </a:lnTo>
                <a:lnTo>
                  <a:pt x="727" y="13017"/>
                </a:lnTo>
                <a:lnTo>
                  <a:pt x="749" y="13038"/>
                </a:lnTo>
                <a:lnTo>
                  <a:pt x="771" y="13059"/>
                </a:lnTo>
                <a:lnTo>
                  <a:pt x="792" y="13080"/>
                </a:lnTo>
                <a:lnTo>
                  <a:pt x="812" y="13100"/>
                </a:lnTo>
                <a:lnTo>
                  <a:pt x="829" y="13121"/>
                </a:lnTo>
                <a:close/>
                <a:moveTo>
                  <a:pt x="5914" y="12663"/>
                </a:moveTo>
                <a:lnTo>
                  <a:pt x="5914" y="12663"/>
                </a:lnTo>
                <a:lnTo>
                  <a:pt x="5907" y="12683"/>
                </a:lnTo>
                <a:lnTo>
                  <a:pt x="5902" y="12694"/>
                </a:lnTo>
                <a:lnTo>
                  <a:pt x="5900" y="12697"/>
                </a:lnTo>
                <a:lnTo>
                  <a:pt x="5897" y="12699"/>
                </a:lnTo>
                <a:lnTo>
                  <a:pt x="5895" y="12699"/>
                </a:lnTo>
                <a:lnTo>
                  <a:pt x="5892" y="12698"/>
                </a:lnTo>
                <a:lnTo>
                  <a:pt x="5890" y="12693"/>
                </a:lnTo>
                <a:lnTo>
                  <a:pt x="5887" y="12685"/>
                </a:lnTo>
                <a:lnTo>
                  <a:pt x="5886" y="12674"/>
                </a:lnTo>
                <a:lnTo>
                  <a:pt x="5886" y="12663"/>
                </a:lnTo>
                <a:lnTo>
                  <a:pt x="5886" y="12650"/>
                </a:lnTo>
                <a:lnTo>
                  <a:pt x="5887" y="12640"/>
                </a:lnTo>
                <a:lnTo>
                  <a:pt x="5890" y="12631"/>
                </a:lnTo>
                <a:lnTo>
                  <a:pt x="5892" y="12626"/>
                </a:lnTo>
                <a:lnTo>
                  <a:pt x="5895" y="12625"/>
                </a:lnTo>
                <a:lnTo>
                  <a:pt x="5897" y="12625"/>
                </a:lnTo>
                <a:lnTo>
                  <a:pt x="5900" y="12627"/>
                </a:lnTo>
                <a:lnTo>
                  <a:pt x="5902" y="12630"/>
                </a:lnTo>
                <a:lnTo>
                  <a:pt x="5907" y="12643"/>
                </a:lnTo>
                <a:lnTo>
                  <a:pt x="5914" y="12663"/>
                </a:lnTo>
                <a:close/>
                <a:moveTo>
                  <a:pt x="10081" y="13121"/>
                </a:moveTo>
                <a:lnTo>
                  <a:pt x="10081" y="13121"/>
                </a:lnTo>
                <a:lnTo>
                  <a:pt x="10088" y="13124"/>
                </a:lnTo>
                <a:lnTo>
                  <a:pt x="10095" y="13128"/>
                </a:lnTo>
                <a:lnTo>
                  <a:pt x="10100" y="13132"/>
                </a:lnTo>
                <a:lnTo>
                  <a:pt x="10104" y="13139"/>
                </a:lnTo>
                <a:lnTo>
                  <a:pt x="10107" y="13146"/>
                </a:lnTo>
                <a:lnTo>
                  <a:pt x="10109" y="13154"/>
                </a:lnTo>
                <a:lnTo>
                  <a:pt x="10110" y="13163"/>
                </a:lnTo>
                <a:lnTo>
                  <a:pt x="10111" y="13172"/>
                </a:lnTo>
                <a:lnTo>
                  <a:pt x="10112" y="13212"/>
                </a:lnTo>
                <a:lnTo>
                  <a:pt x="10113" y="13252"/>
                </a:lnTo>
                <a:lnTo>
                  <a:pt x="10121" y="13255"/>
                </a:lnTo>
                <a:lnTo>
                  <a:pt x="10127" y="13259"/>
                </a:lnTo>
                <a:lnTo>
                  <a:pt x="10132" y="13265"/>
                </a:lnTo>
                <a:lnTo>
                  <a:pt x="10137" y="13270"/>
                </a:lnTo>
                <a:lnTo>
                  <a:pt x="10140" y="13277"/>
                </a:lnTo>
                <a:lnTo>
                  <a:pt x="10142" y="13286"/>
                </a:lnTo>
                <a:lnTo>
                  <a:pt x="10144" y="13294"/>
                </a:lnTo>
                <a:lnTo>
                  <a:pt x="10145" y="13303"/>
                </a:lnTo>
                <a:lnTo>
                  <a:pt x="10145" y="13344"/>
                </a:lnTo>
                <a:lnTo>
                  <a:pt x="10146" y="13383"/>
                </a:lnTo>
                <a:lnTo>
                  <a:pt x="10155" y="13387"/>
                </a:lnTo>
                <a:lnTo>
                  <a:pt x="10163" y="13391"/>
                </a:lnTo>
                <a:lnTo>
                  <a:pt x="10168" y="13397"/>
                </a:lnTo>
                <a:lnTo>
                  <a:pt x="10173" y="13402"/>
                </a:lnTo>
                <a:lnTo>
                  <a:pt x="10177" y="13407"/>
                </a:lnTo>
                <a:lnTo>
                  <a:pt x="10181" y="13412"/>
                </a:lnTo>
                <a:lnTo>
                  <a:pt x="10182" y="13419"/>
                </a:lnTo>
                <a:lnTo>
                  <a:pt x="10184" y="13424"/>
                </a:lnTo>
                <a:lnTo>
                  <a:pt x="10184" y="13430"/>
                </a:lnTo>
                <a:lnTo>
                  <a:pt x="10183" y="13435"/>
                </a:lnTo>
                <a:lnTo>
                  <a:pt x="10183" y="13441"/>
                </a:lnTo>
                <a:lnTo>
                  <a:pt x="10181" y="13446"/>
                </a:lnTo>
                <a:lnTo>
                  <a:pt x="10178" y="13451"/>
                </a:lnTo>
                <a:lnTo>
                  <a:pt x="10176" y="13455"/>
                </a:lnTo>
                <a:lnTo>
                  <a:pt x="10173" y="13460"/>
                </a:lnTo>
                <a:lnTo>
                  <a:pt x="10170" y="13464"/>
                </a:lnTo>
                <a:lnTo>
                  <a:pt x="10167" y="13466"/>
                </a:lnTo>
                <a:lnTo>
                  <a:pt x="10164" y="13468"/>
                </a:lnTo>
                <a:lnTo>
                  <a:pt x="10161" y="13470"/>
                </a:lnTo>
                <a:lnTo>
                  <a:pt x="10156" y="13470"/>
                </a:lnTo>
                <a:lnTo>
                  <a:pt x="10153" y="13470"/>
                </a:lnTo>
                <a:lnTo>
                  <a:pt x="10150" y="13468"/>
                </a:lnTo>
                <a:lnTo>
                  <a:pt x="10148" y="13466"/>
                </a:lnTo>
                <a:lnTo>
                  <a:pt x="10145" y="13463"/>
                </a:lnTo>
                <a:lnTo>
                  <a:pt x="10143" y="13457"/>
                </a:lnTo>
                <a:lnTo>
                  <a:pt x="10142" y="13451"/>
                </a:lnTo>
                <a:lnTo>
                  <a:pt x="10141" y="13444"/>
                </a:lnTo>
                <a:lnTo>
                  <a:pt x="10140" y="13435"/>
                </a:lnTo>
                <a:lnTo>
                  <a:pt x="10141" y="13425"/>
                </a:lnTo>
                <a:lnTo>
                  <a:pt x="10142" y="13412"/>
                </a:lnTo>
                <a:lnTo>
                  <a:pt x="10144" y="13399"/>
                </a:lnTo>
                <a:lnTo>
                  <a:pt x="10146" y="13383"/>
                </a:lnTo>
                <a:lnTo>
                  <a:pt x="10139" y="13381"/>
                </a:lnTo>
                <a:lnTo>
                  <a:pt x="10132" y="13377"/>
                </a:lnTo>
                <a:lnTo>
                  <a:pt x="10127" y="13372"/>
                </a:lnTo>
                <a:lnTo>
                  <a:pt x="10123" y="13365"/>
                </a:lnTo>
                <a:lnTo>
                  <a:pt x="10120" y="13359"/>
                </a:lnTo>
                <a:lnTo>
                  <a:pt x="10118" y="13351"/>
                </a:lnTo>
                <a:lnTo>
                  <a:pt x="10117" y="13342"/>
                </a:lnTo>
                <a:lnTo>
                  <a:pt x="10116" y="13333"/>
                </a:lnTo>
                <a:lnTo>
                  <a:pt x="10114" y="13292"/>
                </a:lnTo>
                <a:lnTo>
                  <a:pt x="10113" y="13252"/>
                </a:lnTo>
                <a:lnTo>
                  <a:pt x="10106" y="13250"/>
                </a:lnTo>
                <a:lnTo>
                  <a:pt x="10100" y="13246"/>
                </a:lnTo>
                <a:lnTo>
                  <a:pt x="10095" y="13240"/>
                </a:lnTo>
                <a:lnTo>
                  <a:pt x="10090" y="13234"/>
                </a:lnTo>
                <a:lnTo>
                  <a:pt x="10087" y="13228"/>
                </a:lnTo>
                <a:lnTo>
                  <a:pt x="10085" y="13219"/>
                </a:lnTo>
                <a:lnTo>
                  <a:pt x="10083" y="13211"/>
                </a:lnTo>
                <a:lnTo>
                  <a:pt x="10082" y="13202"/>
                </a:lnTo>
                <a:lnTo>
                  <a:pt x="10082" y="13161"/>
                </a:lnTo>
                <a:lnTo>
                  <a:pt x="10081" y="13121"/>
                </a:lnTo>
                <a:lnTo>
                  <a:pt x="10067" y="13070"/>
                </a:lnTo>
                <a:lnTo>
                  <a:pt x="10049" y="13006"/>
                </a:lnTo>
                <a:lnTo>
                  <a:pt x="10040" y="12971"/>
                </a:lnTo>
                <a:lnTo>
                  <a:pt x="10032" y="12934"/>
                </a:lnTo>
                <a:lnTo>
                  <a:pt x="10024" y="12898"/>
                </a:lnTo>
                <a:lnTo>
                  <a:pt x="10018" y="12860"/>
                </a:lnTo>
                <a:lnTo>
                  <a:pt x="10016" y="12842"/>
                </a:lnTo>
                <a:lnTo>
                  <a:pt x="10014" y="12823"/>
                </a:lnTo>
                <a:lnTo>
                  <a:pt x="10013" y="12805"/>
                </a:lnTo>
                <a:lnTo>
                  <a:pt x="10012" y="12788"/>
                </a:lnTo>
                <a:lnTo>
                  <a:pt x="10013" y="12771"/>
                </a:lnTo>
                <a:lnTo>
                  <a:pt x="10014" y="12754"/>
                </a:lnTo>
                <a:lnTo>
                  <a:pt x="10015" y="12738"/>
                </a:lnTo>
                <a:lnTo>
                  <a:pt x="10018" y="12722"/>
                </a:lnTo>
                <a:lnTo>
                  <a:pt x="10022" y="12708"/>
                </a:lnTo>
                <a:lnTo>
                  <a:pt x="10026" y="12693"/>
                </a:lnTo>
                <a:lnTo>
                  <a:pt x="10033" y="12681"/>
                </a:lnTo>
                <a:lnTo>
                  <a:pt x="10040" y="12668"/>
                </a:lnTo>
                <a:lnTo>
                  <a:pt x="10047" y="12656"/>
                </a:lnTo>
                <a:lnTo>
                  <a:pt x="10058" y="12646"/>
                </a:lnTo>
                <a:lnTo>
                  <a:pt x="10068" y="12638"/>
                </a:lnTo>
                <a:lnTo>
                  <a:pt x="10081" y="12629"/>
                </a:lnTo>
                <a:lnTo>
                  <a:pt x="10081" y="12691"/>
                </a:lnTo>
                <a:lnTo>
                  <a:pt x="10081" y="12753"/>
                </a:lnTo>
                <a:lnTo>
                  <a:pt x="10081" y="12814"/>
                </a:lnTo>
                <a:lnTo>
                  <a:pt x="10081" y="12876"/>
                </a:lnTo>
                <a:lnTo>
                  <a:pt x="10081" y="12936"/>
                </a:lnTo>
                <a:lnTo>
                  <a:pt x="10081" y="12998"/>
                </a:lnTo>
                <a:lnTo>
                  <a:pt x="10081" y="13060"/>
                </a:lnTo>
                <a:lnTo>
                  <a:pt x="10081" y="13121"/>
                </a:lnTo>
                <a:close/>
                <a:moveTo>
                  <a:pt x="11656" y="12663"/>
                </a:moveTo>
                <a:lnTo>
                  <a:pt x="11656" y="12663"/>
                </a:lnTo>
                <a:lnTo>
                  <a:pt x="11667" y="12652"/>
                </a:lnTo>
                <a:lnTo>
                  <a:pt x="11678" y="12645"/>
                </a:lnTo>
                <a:lnTo>
                  <a:pt x="11687" y="12639"/>
                </a:lnTo>
                <a:lnTo>
                  <a:pt x="11697" y="12633"/>
                </a:lnTo>
                <a:lnTo>
                  <a:pt x="11704" y="12630"/>
                </a:lnTo>
                <a:lnTo>
                  <a:pt x="11711" y="12628"/>
                </a:lnTo>
                <a:lnTo>
                  <a:pt x="11717" y="12628"/>
                </a:lnTo>
                <a:lnTo>
                  <a:pt x="11722" y="12628"/>
                </a:lnTo>
                <a:lnTo>
                  <a:pt x="11726" y="12630"/>
                </a:lnTo>
                <a:lnTo>
                  <a:pt x="11729" y="12632"/>
                </a:lnTo>
                <a:lnTo>
                  <a:pt x="11732" y="12635"/>
                </a:lnTo>
                <a:lnTo>
                  <a:pt x="11734" y="12640"/>
                </a:lnTo>
                <a:lnTo>
                  <a:pt x="11734" y="12644"/>
                </a:lnTo>
                <a:lnTo>
                  <a:pt x="11736" y="12648"/>
                </a:lnTo>
                <a:lnTo>
                  <a:pt x="11734" y="12653"/>
                </a:lnTo>
                <a:lnTo>
                  <a:pt x="11734" y="12659"/>
                </a:lnTo>
                <a:lnTo>
                  <a:pt x="11732" y="12664"/>
                </a:lnTo>
                <a:lnTo>
                  <a:pt x="11730" y="12669"/>
                </a:lnTo>
                <a:lnTo>
                  <a:pt x="11727" y="12674"/>
                </a:lnTo>
                <a:lnTo>
                  <a:pt x="11724" y="12678"/>
                </a:lnTo>
                <a:lnTo>
                  <a:pt x="11721" y="12683"/>
                </a:lnTo>
                <a:lnTo>
                  <a:pt x="11717" y="12686"/>
                </a:lnTo>
                <a:lnTo>
                  <a:pt x="11711" y="12689"/>
                </a:lnTo>
                <a:lnTo>
                  <a:pt x="11706" y="12691"/>
                </a:lnTo>
                <a:lnTo>
                  <a:pt x="11701" y="12692"/>
                </a:lnTo>
                <a:lnTo>
                  <a:pt x="11696" y="12692"/>
                </a:lnTo>
                <a:lnTo>
                  <a:pt x="11689" y="12690"/>
                </a:lnTo>
                <a:lnTo>
                  <a:pt x="11683" y="12688"/>
                </a:lnTo>
                <a:lnTo>
                  <a:pt x="11677" y="12684"/>
                </a:lnTo>
                <a:lnTo>
                  <a:pt x="11669" y="12678"/>
                </a:lnTo>
                <a:lnTo>
                  <a:pt x="11662" y="12671"/>
                </a:lnTo>
                <a:lnTo>
                  <a:pt x="11656" y="12663"/>
                </a:lnTo>
                <a:close/>
                <a:moveTo>
                  <a:pt x="698" y="12629"/>
                </a:moveTo>
                <a:lnTo>
                  <a:pt x="698" y="12629"/>
                </a:lnTo>
                <a:lnTo>
                  <a:pt x="706" y="12633"/>
                </a:lnTo>
                <a:lnTo>
                  <a:pt x="711" y="12637"/>
                </a:lnTo>
                <a:lnTo>
                  <a:pt x="716" y="12641"/>
                </a:lnTo>
                <a:lnTo>
                  <a:pt x="718" y="12644"/>
                </a:lnTo>
                <a:lnTo>
                  <a:pt x="719" y="12646"/>
                </a:lnTo>
                <a:lnTo>
                  <a:pt x="719" y="12649"/>
                </a:lnTo>
                <a:lnTo>
                  <a:pt x="717" y="12650"/>
                </a:lnTo>
                <a:lnTo>
                  <a:pt x="715" y="12652"/>
                </a:lnTo>
                <a:lnTo>
                  <a:pt x="712" y="12652"/>
                </a:lnTo>
                <a:lnTo>
                  <a:pt x="709" y="12652"/>
                </a:lnTo>
                <a:lnTo>
                  <a:pt x="706" y="12651"/>
                </a:lnTo>
                <a:lnTo>
                  <a:pt x="703" y="12649"/>
                </a:lnTo>
                <a:lnTo>
                  <a:pt x="701" y="12646"/>
                </a:lnTo>
                <a:lnTo>
                  <a:pt x="699" y="12642"/>
                </a:lnTo>
                <a:lnTo>
                  <a:pt x="698" y="12637"/>
                </a:lnTo>
                <a:lnTo>
                  <a:pt x="698" y="12629"/>
                </a:lnTo>
                <a:lnTo>
                  <a:pt x="690" y="12626"/>
                </a:lnTo>
                <a:lnTo>
                  <a:pt x="684" y="12622"/>
                </a:lnTo>
                <a:lnTo>
                  <a:pt x="681" y="12619"/>
                </a:lnTo>
                <a:lnTo>
                  <a:pt x="679" y="12616"/>
                </a:lnTo>
                <a:lnTo>
                  <a:pt x="678" y="12612"/>
                </a:lnTo>
                <a:lnTo>
                  <a:pt x="678" y="12610"/>
                </a:lnTo>
                <a:lnTo>
                  <a:pt x="680" y="12608"/>
                </a:lnTo>
                <a:lnTo>
                  <a:pt x="682" y="12607"/>
                </a:lnTo>
                <a:lnTo>
                  <a:pt x="684" y="12606"/>
                </a:lnTo>
                <a:lnTo>
                  <a:pt x="687" y="12607"/>
                </a:lnTo>
                <a:lnTo>
                  <a:pt x="690" y="12608"/>
                </a:lnTo>
                <a:lnTo>
                  <a:pt x="692" y="12610"/>
                </a:lnTo>
                <a:lnTo>
                  <a:pt x="696" y="12613"/>
                </a:lnTo>
                <a:lnTo>
                  <a:pt x="697" y="12618"/>
                </a:lnTo>
                <a:lnTo>
                  <a:pt x="698" y="12623"/>
                </a:lnTo>
                <a:lnTo>
                  <a:pt x="698" y="12629"/>
                </a:lnTo>
                <a:close/>
                <a:moveTo>
                  <a:pt x="4406" y="12629"/>
                </a:moveTo>
                <a:lnTo>
                  <a:pt x="4406" y="12629"/>
                </a:lnTo>
                <a:lnTo>
                  <a:pt x="4398" y="12637"/>
                </a:lnTo>
                <a:lnTo>
                  <a:pt x="4403" y="12632"/>
                </a:lnTo>
                <a:lnTo>
                  <a:pt x="4408" y="12627"/>
                </a:lnTo>
                <a:lnTo>
                  <a:pt x="4406" y="12629"/>
                </a:lnTo>
                <a:close/>
                <a:moveTo>
                  <a:pt x="1879" y="12597"/>
                </a:moveTo>
                <a:lnTo>
                  <a:pt x="1879" y="12597"/>
                </a:lnTo>
                <a:lnTo>
                  <a:pt x="1886" y="12601"/>
                </a:lnTo>
                <a:lnTo>
                  <a:pt x="1893" y="12604"/>
                </a:lnTo>
                <a:lnTo>
                  <a:pt x="1897" y="12607"/>
                </a:lnTo>
                <a:lnTo>
                  <a:pt x="1899" y="12610"/>
                </a:lnTo>
                <a:lnTo>
                  <a:pt x="1899" y="12613"/>
                </a:lnTo>
                <a:lnTo>
                  <a:pt x="1899" y="12616"/>
                </a:lnTo>
                <a:lnTo>
                  <a:pt x="1898" y="12618"/>
                </a:lnTo>
                <a:lnTo>
                  <a:pt x="1896" y="12619"/>
                </a:lnTo>
                <a:lnTo>
                  <a:pt x="1893" y="12620"/>
                </a:lnTo>
                <a:lnTo>
                  <a:pt x="1891" y="12620"/>
                </a:lnTo>
                <a:lnTo>
                  <a:pt x="1888" y="12619"/>
                </a:lnTo>
                <a:lnTo>
                  <a:pt x="1884" y="12617"/>
                </a:lnTo>
                <a:lnTo>
                  <a:pt x="1882" y="12613"/>
                </a:lnTo>
                <a:lnTo>
                  <a:pt x="1880" y="12609"/>
                </a:lnTo>
                <a:lnTo>
                  <a:pt x="1879" y="12603"/>
                </a:lnTo>
                <a:lnTo>
                  <a:pt x="1879" y="12597"/>
                </a:lnTo>
                <a:lnTo>
                  <a:pt x="1872" y="12592"/>
                </a:lnTo>
                <a:lnTo>
                  <a:pt x="1866" y="12589"/>
                </a:lnTo>
                <a:lnTo>
                  <a:pt x="1861" y="12586"/>
                </a:lnTo>
                <a:lnTo>
                  <a:pt x="1859" y="12583"/>
                </a:lnTo>
                <a:lnTo>
                  <a:pt x="1859" y="12580"/>
                </a:lnTo>
                <a:lnTo>
                  <a:pt x="1859" y="12578"/>
                </a:lnTo>
                <a:lnTo>
                  <a:pt x="1860" y="12576"/>
                </a:lnTo>
                <a:lnTo>
                  <a:pt x="1862" y="12575"/>
                </a:lnTo>
                <a:lnTo>
                  <a:pt x="1866" y="12574"/>
                </a:lnTo>
                <a:lnTo>
                  <a:pt x="1868" y="12574"/>
                </a:lnTo>
                <a:lnTo>
                  <a:pt x="1871" y="12575"/>
                </a:lnTo>
                <a:lnTo>
                  <a:pt x="1874" y="12577"/>
                </a:lnTo>
                <a:lnTo>
                  <a:pt x="1876" y="12580"/>
                </a:lnTo>
                <a:lnTo>
                  <a:pt x="1878" y="12584"/>
                </a:lnTo>
                <a:lnTo>
                  <a:pt x="1879" y="12590"/>
                </a:lnTo>
                <a:lnTo>
                  <a:pt x="1879" y="12597"/>
                </a:lnTo>
                <a:close/>
                <a:moveTo>
                  <a:pt x="11983" y="12597"/>
                </a:moveTo>
                <a:lnTo>
                  <a:pt x="11983" y="12597"/>
                </a:lnTo>
                <a:lnTo>
                  <a:pt x="11976" y="12604"/>
                </a:lnTo>
                <a:lnTo>
                  <a:pt x="11980" y="12600"/>
                </a:lnTo>
                <a:lnTo>
                  <a:pt x="11986" y="12594"/>
                </a:lnTo>
                <a:lnTo>
                  <a:pt x="11983" y="12597"/>
                </a:lnTo>
                <a:close/>
                <a:moveTo>
                  <a:pt x="829" y="12564"/>
                </a:moveTo>
                <a:lnTo>
                  <a:pt x="829" y="12564"/>
                </a:lnTo>
                <a:lnTo>
                  <a:pt x="836" y="12615"/>
                </a:lnTo>
                <a:lnTo>
                  <a:pt x="838" y="12627"/>
                </a:lnTo>
                <a:lnTo>
                  <a:pt x="836" y="12615"/>
                </a:lnTo>
                <a:lnTo>
                  <a:pt x="833" y="12587"/>
                </a:lnTo>
                <a:lnTo>
                  <a:pt x="829" y="12557"/>
                </a:lnTo>
                <a:lnTo>
                  <a:pt x="826" y="12536"/>
                </a:lnTo>
                <a:lnTo>
                  <a:pt x="825" y="12534"/>
                </a:lnTo>
                <a:lnTo>
                  <a:pt x="829" y="12564"/>
                </a:lnTo>
                <a:close/>
                <a:moveTo>
                  <a:pt x="502" y="12532"/>
                </a:moveTo>
                <a:lnTo>
                  <a:pt x="502" y="12532"/>
                </a:lnTo>
                <a:lnTo>
                  <a:pt x="494" y="12538"/>
                </a:lnTo>
                <a:lnTo>
                  <a:pt x="498" y="12534"/>
                </a:lnTo>
                <a:lnTo>
                  <a:pt x="504" y="12529"/>
                </a:lnTo>
                <a:lnTo>
                  <a:pt x="502" y="12532"/>
                </a:lnTo>
                <a:close/>
                <a:moveTo>
                  <a:pt x="2502" y="12532"/>
                </a:moveTo>
                <a:lnTo>
                  <a:pt x="2502" y="12532"/>
                </a:lnTo>
                <a:lnTo>
                  <a:pt x="2511" y="12535"/>
                </a:lnTo>
                <a:lnTo>
                  <a:pt x="2516" y="12539"/>
                </a:lnTo>
                <a:lnTo>
                  <a:pt x="2520" y="12542"/>
                </a:lnTo>
                <a:lnTo>
                  <a:pt x="2522" y="12545"/>
                </a:lnTo>
                <a:lnTo>
                  <a:pt x="2523" y="12548"/>
                </a:lnTo>
                <a:lnTo>
                  <a:pt x="2522" y="12551"/>
                </a:lnTo>
                <a:lnTo>
                  <a:pt x="2521" y="12553"/>
                </a:lnTo>
                <a:lnTo>
                  <a:pt x="2519" y="12554"/>
                </a:lnTo>
                <a:lnTo>
                  <a:pt x="2516" y="12554"/>
                </a:lnTo>
                <a:lnTo>
                  <a:pt x="2514" y="12554"/>
                </a:lnTo>
                <a:lnTo>
                  <a:pt x="2511" y="12553"/>
                </a:lnTo>
                <a:lnTo>
                  <a:pt x="2508" y="12551"/>
                </a:lnTo>
                <a:lnTo>
                  <a:pt x="2506" y="12547"/>
                </a:lnTo>
                <a:lnTo>
                  <a:pt x="2503" y="12543"/>
                </a:lnTo>
                <a:lnTo>
                  <a:pt x="2502" y="12538"/>
                </a:lnTo>
                <a:lnTo>
                  <a:pt x="2502" y="12532"/>
                </a:lnTo>
                <a:lnTo>
                  <a:pt x="2495" y="12527"/>
                </a:lnTo>
                <a:lnTo>
                  <a:pt x="2489" y="12523"/>
                </a:lnTo>
                <a:lnTo>
                  <a:pt x="2485" y="12520"/>
                </a:lnTo>
                <a:lnTo>
                  <a:pt x="2482" y="12517"/>
                </a:lnTo>
                <a:lnTo>
                  <a:pt x="2482" y="12514"/>
                </a:lnTo>
                <a:lnTo>
                  <a:pt x="2482" y="12512"/>
                </a:lnTo>
                <a:lnTo>
                  <a:pt x="2484" y="12510"/>
                </a:lnTo>
                <a:lnTo>
                  <a:pt x="2486" y="12509"/>
                </a:lnTo>
                <a:lnTo>
                  <a:pt x="2489" y="12509"/>
                </a:lnTo>
                <a:lnTo>
                  <a:pt x="2491" y="12509"/>
                </a:lnTo>
                <a:lnTo>
                  <a:pt x="2494" y="12510"/>
                </a:lnTo>
                <a:lnTo>
                  <a:pt x="2497" y="12512"/>
                </a:lnTo>
                <a:lnTo>
                  <a:pt x="2499" y="12515"/>
                </a:lnTo>
                <a:lnTo>
                  <a:pt x="2501" y="12519"/>
                </a:lnTo>
                <a:lnTo>
                  <a:pt x="2502" y="12524"/>
                </a:lnTo>
                <a:lnTo>
                  <a:pt x="2502" y="12532"/>
                </a:lnTo>
                <a:close/>
                <a:moveTo>
                  <a:pt x="9687" y="12532"/>
                </a:moveTo>
                <a:lnTo>
                  <a:pt x="9687" y="12532"/>
                </a:lnTo>
                <a:lnTo>
                  <a:pt x="9680" y="12538"/>
                </a:lnTo>
                <a:lnTo>
                  <a:pt x="9684" y="12534"/>
                </a:lnTo>
                <a:lnTo>
                  <a:pt x="9690" y="12529"/>
                </a:lnTo>
                <a:lnTo>
                  <a:pt x="9687" y="12532"/>
                </a:lnTo>
                <a:close/>
                <a:moveTo>
                  <a:pt x="206" y="12532"/>
                </a:moveTo>
                <a:lnTo>
                  <a:pt x="206" y="12532"/>
                </a:lnTo>
                <a:lnTo>
                  <a:pt x="204" y="12543"/>
                </a:lnTo>
                <a:lnTo>
                  <a:pt x="204" y="12555"/>
                </a:lnTo>
                <a:lnTo>
                  <a:pt x="204" y="12565"/>
                </a:lnTo>
                <a:lnTo>
                  <a:pt x="204" y="12575"/>
                </a:lnTo>
                <a:lnTo>
                  <a:pt x="206" y="12583"/>
                </a:lnTo>
                <a:lnTo>
                  <a:pt x="208" y="12591"/>
                </a:lnTo>
                <a:lnTo>
                  <a:pt x="210" y="12599"/>
                </a:lnTo>
                <a:lnTo>
                  <a:pt x="213" y="12606"/>
                </a:lnTo>
                <a:lnTo>
                  <a:pt x="220" y="12620"/>
                </a:lnTo>
                <a:lnTo>
                  <a:pt x="228" y="12632"/>
                </a:lnTo>
                <a:lnTo>
                  <a:pt x="234" y="12647"/>
                </a:lnTo>
                <a:lnTo>
                  <a:pt x="239" y="12663"/>
                </a:lnTo>
                <a:lnTo>
                  <a:pt x="234" y="12692"/>
                </a:lnTo>
                <a:lnTo>
                  <a:pt x="230" y="12717"/>
                </a:lnTo>
                <a:lnTo>
                  <a:pt x="226" y="12740"/>
                </a:lnTo>
                <a:lnTo>
                  <a:pt x="221" y="12759"/>
                </a:lnTo>
                <a:lnTo>
                  <a:pt x="216" y="12776"/>
                </a:lnTo>
                <a:lnTo>
                  <a:pt x="212" y="12789"/>
                </a:lnTo>
                <a:lnTo>
                  <a:pt x="208" y="12799"/>
                </a:lnTo>
                <a:lnTo>
                  <a:pt x="202" y="12806"/>
                </a:lnTo>
                <a:lnTo>
                  <a:pt x="198" y="12812"/>
                </a:lnTo>
                <a:lnTo>
                  <a:pt x="194" y="12815"/>
                </a:lnTo>
                <a:lnTo>
                  <a:pt x="191" y="12815"/>
                </a:lnTo>
                <a:lnTo>
                  <a:pt x="187" y="12813"/>
                </a:lnTo>
                <a:lnTo>
                  <a:pt x="184" y="12808"/>
                </a:lnTo>
                <a:lnTo>
                  <a:pt x="180" y="12803"/>
                </a:lnTo>
                <a:lnTo>
                  <a:pt x="177" y="12795"/>
                </a:lnTo>
                <a:lnTo>
                  <a:pt x="175" y="12786"/>
                </a:lnTo>
                <a:lnTo>
                  <a:pt x="173" y="12775"/>
                </a:lnTo>
                <a:lnTo>
                  <a:pt x="171" y="12763"/>
                </a:lnTo>
                <a:lnTo>
                  <a:pt x="170" y="12750"/>
                </a:lnTo>
                <a:lnTo>
                  <a:pt x="169" y="12736"/>
                </a:lnTo>
                <a:lnTo>
                  <a:pt x="169" y="12720"/>
                </a:lnTo>
                <a:lnTo>
                  <a:pt x="169" y="12705"/>
                </a:lnTo>
                <a:lnTo>
                  <a:pt x="170" y="12688"/>
                </a:lnTo>
                <a:lnTo>
                  <a:pt x="171" y="12671"/>
                </a:lnTo>
                <a:lnTo>
                  <a:pt x="173" y="12653"/>
                </a:lnTo>
                <a:lnTo>
                  <a:pt x="175" y="12635"/>
                </a:lnTo>
                <a:lnTo>
                  <a:pt x="178" y="12618"/>
                </a:lnTo>
                <a:lnTo>
                  <a:pt x="183" y="12600"/>
                </a:lnTo>
                <a:lnTo>
                  <a:pt x="188" y="12582"/>
                </a:lnTo>
                <a:lnTo>
                  <a:pt x="193" y="12564"/>
                </a:lnTo>
                <a:lnTo>
                  <a:pt x="199" y="12547"/>
                </a:lnTo>
                <a:lnTo>
                  <a:pt x="206" y="12532"/>
                </a:lnTo>
                <a:lnTo>
                  <a:pt x="204" y="12519"/>
                </a:lnTo>
                <a:lnTo>
                  <a:pt x="201" y="12509"/>
                </a:lnTo>
                <a:lnTo>
                  <a:pt x="201" y="12499"/>
                </a:lnTo>
                <a:lnTo>
                  <a:pt x="201" y="12492"/>
                </a:lnTo>
                <a:lnTo>
                  <a:pt x="201" y="12486"/>
                </a:lnTo>
                <a:lnTo>
                  <a:pt x="202" y="12480"/>
                </a:lnTo>
                <a:lnTo>
                  <a:pt x="205" y="12476"/>
                </a:lnTo>
                <a:lnTo>
                  <a:pt x="207" y="12473"/>
                </a:lnTo>
                <a:lnTo>
                  <a:pt x="209" y="12471"/>
                </a:lnTo>
                <a:lnTo>
                  <a:pt x="212" y="12470"/>
                </a:lnTo>
                <a:lnTo>
                  <a:pt x="215" y="12469"/>
                </a:lnTo>
                <a:lnTo>
                  <a:pt x="218" y="12470"/>
                </a:lnTo>
                <a:lnTo>
                  <a:pt x="225" y="12473"/>
                </a:lnTo>
                <a:lnTo>
                  <a:pt x="231" y="12477"/>
                </a:lnTo>
                <a:lnTo>
                  <a:pt x="237" y="12484"/>
                </a:lnTo>
                <a:lnTo>
                  <a:pt x="241" y="12493"/>
                </a:lnTo>
                <a:lnTo>
                  <a:pt x="242" y="12497"/>
                </a:lnTo>
                <a:lnTo>
                  <a:pt x="243" y="12501"/>
                </a:lnTo>
                <a:lnTo>
                  <a:pt x="243" y="12505"/>
                </a:lnTo>
                <a:lnTo>
                  <a:pt x="243" y="12510"/>
                </a:lnTo>
                <a:lnTo>
                  <a:pt x="242" y="12513"/>
                </a:lnTo>
                <a:lnTo>
                  <a:pt x="240" y="12517"/>
                </a:lnTo>
                <a:lnTo>
                  <a:pt x="237" y="12520"/>
                </a:lnTo>
                <a:lnTo>
                  <a:pt x="233" y="12523"/>
                </a:lnTo>
                <a:lnTo>
                  <a:pt x="228" y="12526"/>
                </a:lnTo>
                <a:lnTo>
                  <a:pt x="221" y="12529"/>
                </a:lnTo>
                <a:lnTo>
                  <a:pt x="215" y="12531"/>
                </a:lnTo>
                <a:lnTo>
                  <a:pt x="206" y="12532"/>
                </a:lnTo>
                <a:close/>
                <a:moveTo>
                  <a:pt x="2535" y="12466"/>
                </a:moveTo>
                <a:lnTo>
                  <a:pt x="2535" y="12466"/>
                </a:lnTo>
                <a:lnTo>
                  <a:pt x="2529" y="12473"/>
                </a:lnTo>
                <a:lnTo>
                  <a:pt x="2533" y="12469"/>
                </a:lnTo>
                <a:lnTo>
                  <a:pt x="2538" y="12462"/>
                </a:lnTo>
                <a:lnTo>
                  <a:pt x="2535" y="12466"/>
                </a:lnTo>
                <a:close/>
                <a:moveTo>
                  <a:pt x="4537" y="12466"/>
                </a:moveTo>
                <a:lnTo>
                  <a:pt x="4537" y="12466"/>
                </a:lnTo>
                <a:lnTo>
                  <a:pt x="4529" y="12473"/>
                </a:lnTo>
                <a:lnTo>
                  <a:pt x="4534" y="12469"/>
                </a:lnTo>
                <a:lnTo>
                  <a:pt x="4539" y="12462"/>
                </a:lnTo>
                <a:lnTo>
                  <a:pt x="4537" y="12466"/>
                </a:lnTo>
                <a:close/>
                <a:moveTo>
                  <a:pt x="6013" y="12466"/>
                </a:moveTo>
                <a:lnTo>
                  <a:pt x="6013" y="12466"/>
                </a:lnTo>
                <a:lnTo>
                  <a:pt x="6006" y="12473"/>
                </a:lnTo>
                <a:lnTo>
                  <a:pt x="6010" y="12469"/>
                </a:lnTo>
                <a:lnTo>
                  <a:pt x="6015" y="12462"/>
                </a:lnTo>
                <a:lnTo>
                  <a:pt x="6013" y="12466"/>
                </a:lnTo>
                <a:close/>
                <a:moveTo>
                  <a:pt x="3749" y="12532"/>
                </a:moveTo>
                <a:lnTo>
                  <a:pt x="3749" y="12532"/>
                </a:lnTo>
                <a:lnTo>
                  <a:pt x="3752" y="12522"/>
                </a:lnTo>
                <a:lnTo>
                  <a:pt x="3754" y="12514"/>
                </a:lnTo>
                <a:lnTo>
                  <a:pt x="3756" y="12505"/>
                </a:lnTo>
                <a:lnTo>
                  <a:pt x="3756" y="12499"/>
                </a:lnTo>
                <a:lnTo>
                  <a:pt x="3756" y="12494"/>
                </a:lnTo>
                <a:lnTo>
                  <a:pt x="3755" y="12489"/>
                </a:lnTo>
                <a:lnTo>
                  <a:pt x="3753" y="12484"/>
                </a:lnTo>
                <a:lnTo>
                  <a:pt x="3750" y="12481"/>
                </a:lnTo>
                <a:lnTo>
                  <a:pt x="3747" y="12478"/>
                </a:lnTo>
                <a:lnTo>
                  <a:pt x="3744" y="12475"/>
                </a:lnTo>
                <a:lnTo>
                  <a:pt x="3739" y="12473"/>
                </a:lnTo>
                <a:lnTo>
                  <a:pt x="3735" y="12471"/>
                </a:lnTo>
                <a:lnTo>
                  <a:pt x="3726" y="12468"/>
                </a:lnTo>
                <a:lnTo>
                  <a:pt x="3716" y="12466"/>
                </a:lnTo>
                <a:lnTo>
                  <a:pt x="3707" y="12464"/>
                </a:lnTo>
                <a:lnTo>
                  <a:pt x="3697" y="12460"/>
                </a:lnTo>
                <a:lnTo>
                  <a:pt x="3693" y="12458"/>
                </a:lnTo>
                <a:lnTo>
                  <a:pt x="3689" y="12456"/>
                </a:lnTo>
                <a:lnTo>
                  <a:pt x="3685" y="12453"/>
                </a:lnTo>
                <a:lnTo>
                  <a:pt x="3683" y="12450"/>
                </a:lnTo>
                <a:lnTo>
                  <a:pt x="3680" y="12447"/>
                </a:lnTo>
                <a:lnTo>
                  <a:pt x="3678" y="12443"/>
                </a:lnTo>
                <a:lnTo>
                  <a:pt x="3676" y="12437"/>
                </a:lnTo>
                <a:lnTo>
                  <a:pt x="3676" y="12432"/>
                </a:lnTo>
                <a:lnTo>
                  <a:pt x="3676" y="12425"/>
                </a:lnTo>
                <a:lnTo>
                  <a:pt x="3678" y="12417"/>
                </a:lnTo>
                <a:lnTo>
                  <a:pt x="3681" y="12409"/>
                </a:lnTo>
                <a:lnTo>
                  <a:pt x="3684" y="12400"/>
                </a:lnTo>
                <a:lnTo>
                  <a:pt x="3695" y="12396"/>
                </a:lnTo>
                <a:lnTo>
                  <a:pt x="3707" y="12394"/>
                </a:lnTo>
                <a:lnTo>
                  <a:pt x="3717" y="12393"/>
                </a:lnTo>
                <a:lnTo>
                  <a:pt x="3728" y="12393"/>
                </a:lnTo>
                <a:lnTo>
                  <a:pt x="3737" y="12394"/>
                </a:lnTo>
                <a:lnTo>
                  <a:pt x="3747" y="12395"/>
                </a:lnTo>
                <a:lnTo>
                  <a:pt x="3756" y="12399"/>
                </a:lnTo>
                <a:lnTo>
                  <a:pt x="3764" y="12402"/>
                </a:lnTo>
                <a:lnTo>
                  <a:pt x="3771" y="12405"/>
                </a:lnTo>
                <a:lnTo>
                  <a:pt x="3778" y="12409"/>
                </a:lnTo>
                <a:lnTo>
                  <a:pt x="3785" y="12414"/>
                </a:lnTo>
                <a:lnTo>
                  <a:pt x="3790" y="12419"/>
                </a:lnTo>
                <a:lnTo>
                  <a:pt x="3795" y="12426"/>
                </a:lnTo>
                <a:lnTo>
                  <a:pt x="3799" y="12431"/>
                </a:lnTo>
                <a:lnTo>
                  <a:pt x="3803" y="12438"/>
                </a:lnTo>
                <a:lnTo>
                  <a:pt x="3807" y="12445"/>
                </a:lnTo>
                <a:lnTo>
                  <a:pt x="3809" y="12451"/>
                </a:lnTo>
                <a:lnTo>
                  <a:pt x="3810" y="12458"/>
                </a:lnTo>
                <a:lnTo>
                  <a:pt x="3811" y="12465"/>
                </a:lnTo>
                <a:lnTo>
                  <a:pt x="3811" y="12472"/>
                </a:lnTo>
                <a:lnTo>
                  <a:pt x="3811" y="12479"/>
                </a:lnTo>
                <a:lnTo>
                  <a:pt x="3809" y="12486"/>
                </a:lnTo>
                <a:lnTo>
                  <a:pt x="3807" y="12492"/>
                </a:lnTo>
                <a:lnTo>
                  <a:pt x="3803" y="12498"/>
                </a:lnTo>
                <a:lnTo>
                  <a:pt x="3800" y="12504"/>
                </a:lnTo>
                <a:lnTo>
                  <a:pt x="3795" y="12510"/>
                </a:lnTo>
                <a:lnTo>
                  <a:pt x="3790" y="12515"/>
                </a:lnTo>
                <a:lnTo>
                  <a:pt x="3783" y="12519"/>
                </a:lnTo>
                <a:lnTo>
                  <a:pt x="3776" y="12523"/>
                </a:lnTo>
                <a:lnTo>
                  <a:pt x="3768" y="12526"/>
                </a:lnTo>
                <a:lnTo>
                  <a:pt x="3759" y="12530"/>
                </a:lnTo>
                <a:lnTo>
                  <a:pt x="3749" y="12532"/>
                </a:lnTo>
                <a:close/>
                <a:moveTo>
                  <a:pt x="1847" y="12400"/>
                </a:moveTo>
                <a:lnTo>
                  <a:pt x="1847" y="12400"/>
                </a:lnTo>
                <a:lnTo>
                  <a:pt x="1839" y="12407"/>
                </a:lnTo>
                <a:lnTo>
                  <a:pt x="1843" y="12403"/>
                </a:lnTo>
                <a:lnTo>
                  <a:pt x="1849" y="12397"/>
                </a:lnTo>
                <a:lnTo>
                  <a:pt x="1847" y="12400"/>
                </a:lnTo>
                <a:close/>
                <a:moveTo>
                  <a:pt x="3847" y="12400"/>
                </a:moveTo>
                <a:lnTo>
                  <a:pt x="3847" y="12400"/>
                </a:lnTo>
                <a:lnTo>
                  <a:pt x="3840" y="12407"/>
                </a:lnTo>
                <a:lnTo>
                  <a:pt x="3844" y="12403"/>
                </a:lnTo>
                <a:lnTo>
                  <a:pt x="3851" y="12397"/>
                </a:lnTo>
                <a:lnTo>
                  <a:pt x="3847" y="12400"/>
                </a:lnTo>
                <a:close/>
                <a:moveTo>
                  <a:pt x="4241" y="12466"/>
                </a:moveTo>
                <a:lnTo>
                  <a:pt x="4241" y="12466"/>
                </a:lnTo>
                <a:lnTo>
                  <a:pt x="4249" y="12467"/>
                </a:lnTo>
                <a:lnTo>
                  <a:pt x="4257" y="12468"/>
                </a:lnTo>
                <a:lnTo>
                  <a:pt x="4263" y="12471"/>
                </a:lnTo>
                <a:lnTo>
                  <a:pt x="4268" y="12473"/>
                </a:lnTo>
                <a:lnTo>
                  <a:pt x="4272" y="12476"/>
                </a:lnTo>
                <a:lnTo>
                  <a:pt x="4275" y="12479"/>
                </a:lnTo>
                <a:lnTo>
                  <a:pt x="4277" y="12483"/>
                </a:lnTo>
                <a:lnTo>
                  <a:pt x="4279" y="12488"/>
                </a:lnTo>
                <a:lnTo>
                  <a:pt x="4279" y="12492"/>
                </a:lnTo>
                <a:lnTo>
                  <a:pt x="4279" y="12496"/>
                </a:lnTo>
                <a:lnTo>
                  <a:pt x="4278" y="12500"/>
                </a:lnTo>
                <a:lnTo>
                  <a:pt x="4276" y="12504"/>
                </a:lnTo>
                <a:lnTo>
                  <a:pt x="4271" y="12513"/>
                </a:lnTo>
                <a:lnTo>
                  <a:pt x="4266" y="12519"/>
                </a:lnTo>
                <a:lnTo>
                  <a:pt x="4260" y="12524"/>
                </a:lnTo>
                <a:lnTo>
                  <a:pt x="4254" y="12527"/>
                </a:lnTo>
                <a:lnTo>
                  <a:pt x="4250" y="12527"/>
                </a:lnTo>
                <a:lnTo>
                  <a:pt x="4247" y="12527"/>
                </a:lnTo>
                <a:lnTo>
                  <a:pt x="4244" y="12526"/>
                </a:lnTo>
                <a:lnTo>
                  <a:pt x="4242" y="12524"/>
                </a:lnTo>
                <a:lnTo>
                  <a:pt x="4240" y="12521"/>
                </a:lnTo>
                <a:lnTo>
                  <a:pt x="4238" y="12517"/>
                </a:lnTo>
                <a:lnTo>
                  <a:pt x="4237" y="12512"/>
                </a:lnTo>
                <a:lnTo>
                  <a:pt x="4236" y="12505"/>
                </a:lnTo>
                <a:lnTo>
                  <a:pt x="4237" y="12497"/>
                </a:lnTo>
                <a:lnTo>
                  <a:pt x="4237" y="12488"/>
                </a:lnTo>
                <a:lnTo>
                  <a:pt x="4239" y="12477"/>
                </a:lnTo>
                <a:lnTo>
                  <a:pt x="4241" y="12466"/>
                </a:lnTo>
                <a:lnTo>
                  <a:pt x="4233" y="12466"/>
                </a:lnTo>
                <a:lnTo>
                  <a:pt x="4225" y="12466"/>
                </a:lnTo>
                <a:lnTo>
                  <a:pt x="4217" y="12466"/>
                </a:lnTo>
                <a:lnTo>
                  <a:pt x="4208" y="12466"/>
                </a:lnTo>
                <a:lnTo>
                  <a:pt x="4200" y="12454"/>
                </a:lnTo>
                <a:lnTo>
                  <a:pt x="4192" y="12440"/>
                </a:lnTo>
                <a:lnTo>
                  <a:pt x="4188" y="12433"/>
                </a:lnTo>
                <a:lnTo>
                  <a:pt x="4185" y="12425"/>
                </a:lnTo>
                <a:lnTo>
                  <a:pt x="4182" y="12417"/>
                </a:lnTo>
                <a:lnTo>
                  <a:pt x="4181" y="12410"/>
                </a:lnTo>
                <a:lnTo>
                  <a:pt x="4180" y="12403"/>
                </a:lnTo>
                <a:lnTo>
                  <a:pt x="4180" y="12395"/>
                </a:lnTo>
                <a:lnTo>
                  <a:pt x="4181" y="12388"/>
                </a:lnTo>
                <a:lnTo>
                  <a:pt x="4183" y="12383"/>
                </a:lnTo>
                <a:lnTo>
                  <a:pt x="4187" y="12378"/>
                </a:lnTo>
                <a:lnTo>
                  <a:pt x="4193" y="12373"/>
                </a:lnTo>
                <a:lnTo>
                  <a:pt x="4200" y="12369"/>
                </a:lnTo>
                <a:lnTo>
                  <a:pt x="4208" y="12367"/>
                </a:lnTo>
                <a:lnTo>
                  <a:pt x="4215" y="12378"/>
                </a:lnTo>
                <a:lnTo>
                  <a:pt x="4221" y="12387"/>
                </a:lnTo>
                <a:lnTo>
                  <a:pt x="4226" y="12399"/>
                </a:lnTo>
                <a:lnTo>
                  <a:pt x="4232" y="12409"/>
                </a:lnTo>
                <a:lnTo>
                  <a:pt x="4236" y="12422"/>
                </a:lnTo>
                <a:lnTo>
                  <a:pt x="4239" y="12435"/>
                </a:lnTo>
                <a:lnTo>
                  <a:pt x="4241" y="12450"/>
                </a:lnTo>
                <a:lnTo>
                  <a:pt x="4241" y="12466"/>
                </a:lnTo>
                <a:close/>
                <a:moveTo>
                  <a:pt x="665" y="12367"/>
                </a:moveTo>
                <a:lnTo>
                  <a:pt x="665" y="12367"/>
                </a:lnTo>
                <a:lnTo>
                  <a:pt x="674" y="12374"/>
                </a:lnTo>
                <a:lnTo>
                  <a:pt x="682" y="12382"/>
                </a:lnTo>
                <a:lnTo>
                  <a:pt x="687" y="12389"/>
                </a:lnTo>
                <a:lnTo>
                  <a:pt x="692" y="12396"/>
                </a:lnTo>
                <a:lnTo>
                  <a:pt x="697" y="12404"/>
                </a:lnTo>
                <a:lnTo>
                  <a:pt x="700" y="12412"/>
                </a:lnTo>
                <a:lnTo>
                  <a:pt x="701" y="12419"/>
                </a:lnTo>
                <a:lnTo>
                  <a:pt x="702" y="12427"/>
                </a:lnTo>
                <a:lnTo>
                  <a:pt x="703" y="12434"/>
                </a:lnTo>
                <a:lnTo>
                  <a:pt x="702" y="12442"/>
                </a:lnTo>
                <a:lnTo>
                  <a:pt x="701" y="12448"/>
                </a:lnTo>
                <a:lnTo>
                  <a:pt x="700" y="12454"/>
                </a:lnTo>
                <a:lnTo>
                  <a:pt x="698" y="12460"/>
                </a:lnTo>
                <a:lnTo>
                  <a:pt x="695" y="12465"/>
                </a:lnTo>
                <a:lnTo>
                  <a:pt x="691" y="12470"/>
                </a:lnTo>
                <a:lnTo>
                  <a:pt x="688" y="12473"/>
                </a:lnTo>
                <a:lnTo>
                  <a:pt x="685" y="12476"/>
                </a:lnTo>
                <a:lnTo>
                  <a:pt x="682" y="12478"/>
                </a:lnTo>
                <a:lnTo>
                  <a:pt x="679" y="12478"/>
                </a:lnTo>
                <a:lnTo>
                  <a:pt x="675" y="12478"/>
                </a:lnTo>
                <a:lnTo>
                  <a:pt x="672" y="12477"/>
                </a:lnTo>
                <a:lnTo>
                  <a:pt x="668" y="12475"/>
                </a:lnTo>
                <a:lnTo>
                  <a:pt x="666" y="12471"/>
                </a:lnTo>
                <a:lnTo>
                  <a:pt x="663" y="12466"/>
                </a:lnTo>
                <a:lnTo>
                  <a:pt x="661" y="12459"/>
                </a:lnTo>
                <a:lnTo>
                  <a:pt x="660" y="12451"/>
                </a:lnTo>
                <a:lnTo>
                  <a:pt x="659" y="12442"/>
                </a:lnTo>
                <a:lnTo>
                  <a:pt x="659" y="12431"/>
                </a:lnTo>
                <a:lnTo>
                  <a:pt x="659" y="12417"/>
                </a:lnTo>
                <a:lnTo>
                  <a:pt x="660" y="12403"/>
                </a:lnTo>
                <a:lnTo>
                  <a:pt x="662" y="12386"/>
                </a:lnTo>
                <a:lnTo>
                  <a:pt x="665" y="12367"/>
                </a:lnTo>
                <a:lnTo>
                  <a:pt x="658" y="12364"/>
                </a:lnTo>
                <a:lnTo>
                  <a:pt x="652" y="12360"/>
                </a:lnTo>
                <a:lnTo>
                  <a:pt x="648" y="12357"/>
                </a:lnTo>
                <a:lnTo>
                  <a:pt x="645" y="12353"/>
                </a:lnTo>
                <a:lnTo>
                  <a:pt x="645" y="12350"/>
                </a:lnTo>
                <a:lnTo>
                  <a:pt x="645" y="12348"/>
                </a:lnTo>
                <a:lnTo>
                  <a:pt x="646" y="12346"/>
                </a:lnTo>
                <a:lnTo>
                  <a:pt x="648" y="12345"/>
                </a:lnTo>
                <a:lnTo>
                  <a:pt x="652" y="12344"/>
                </a:lnTo>
                <a:lnTo>
                  <a:pt x="655" y="12344"/>
                </a:lnTo>
                <a:lnTo>
                  <a:pt x="657" y="12346"/>
                </a:lnTo>
                <a:lnTo>
                  <a:pt x="660" y="12348"/>
                </a:lnTo>
                <a:lnTo>
                  <a:pt x="662" y="12350"/>
                </a:lnTo>
                <a:lnTo>
                  <a:pt x="664" y="12356"/>
                </a:lnTo>
                <a:lnTo>
                  <a:pt x="665" y="12361"/>
                </a:lnTo>
                <a:lnTo>
                  <a:pt x="665" y="12367"/>
                </a:lnTo>
                <a:close/>
                <a:moveTo>
                  <a:pt x="4340" y="12367"/>
                </a:moveTo>
                <a:lnTo>
                  <a:pt x="4340" y="12367"/>
                </a:lnTo>
                <a:lnTo>
                  <a:pt x="4347" y="12371"/>
                </a:lnTo>
                <a:lnTo>
                  <a:pt x="4353" y="12374"/>
                </a:lnTo>
                <a:lnTo>
                  <a:pt x="4357" y="12379"/>
                </a:lnTo>
                <a:lnTo>
                  <a:pt x="4360" y="12382"/>
                </a:lnTo>
                <a:lnTo>
                  <a:pt x="4360" y="12384"/>
                </a:lnTo>
                <a:lnTo>
                  <a:pt x="4360" y="12387"/>
                </a:lnTo>
                <a:lnTo>
                  <a:pt x="4358" y="12388"/>
                </a:lnTo>
                <a:lnTo>
                  <a:pt x="4356" y="12390"/>
                </a:lnTo>
                <a:lnTo>
                  <a:pt x="4353" y="12390"/>
                </a:lnTo>
                <a:lnTo>
                  <a:pt x="4351" y="12390"/>
                </a:lnTo>
                <a:lnTo>
                  <a:pt x="4348" y="12389"/>
                </a:lnTo>
                <a:lnTo>
                  <a:pt x="4345" y="12387"/>
                </a:lnTo>
                <a:lnTo>
                  <a:pt x="4343" y="12384"/>
                </a:lnTo>
                <a:lnTo>
                  <a:pt x="4341" y="12380"/>
                </a:lnTo>
                <a:lnTo>
                  <a:pt x="4340" y="12374"/>
                </a:lnTo>
                <a:lnTo>
                  <a:pt x="4340" y="12367"/>
                </a:lnTo>
                <a:lnTo>
                  <a:pt x="4332" y="12364"/>
                </a:lnTo>
                <a:lnTo>
                  <a:pt x="4326" y="12360"/>
                </a:lnTo>
                <a:lnTo>
                  <a:pt x="4322" y="12357"/>
                </a:lnTo>
                <a:lnTo>
                  <a:pt x="4320" y="12353"/>
                </a:lnTo>
                <a:lnTo>
                  <a:pt x="4320" y="12350"/>
                </a:lnTo>
                <a:lnTo>
                  <a:pt x="4320" y="12348"/>
                </a:lnTo>
                <a:lnTo>
                  <a:pt x="4321" y="12346"/>
                </a:lnTo>
                <a:lnTo>
                  <a:pt x="4323" y="12345"/>
                </a:lnTo>
                <a:lnTo>
                  <a:pt x="4326" y="12344"/>
                </a:lnTo>
                <a:lnTo>
                  <a:pt x="4328" y="12344"/>
                </a:lnTo>
                <a:lnTo>
                  <a:pt x="4331" y="12346"/>
                </a:lnTo>
                <a:lnTo>
                  <a:pt x="4334" y="12348"/>
                </a:lnTo>
                <a:lnTo>
                  <a:pt x="4336" y="12350"/>
                </a:lnTo>
                <a:lnTo>
                  <a:pt x="4339" y="12356"/>
                </a:lnTo>
                <a:lnTo>
                  <a:pt x="4340" y="12361"/>
                </a:lnTo>
                <a:lnTo>
                  <a:pt x="4340" y="12367"/>
                </a:lnTo>
                <a:close/>
                <a:moveTo>
                  <a:pt x="2502" y="12335"/>
                </a:moveTo>
                <a:lnTo>
                  <a:pt x="2502" y="12335"/>
                </a:lnTo>
                <a:lnTo>
                  <a:pt x="2495" y="12342"/>
                </a:lnTo>
                <a:lnTo>
                  <a:pt x="2499" y="12338"/>
                </a:lnTo>
                <a:lnTo>
                  <a:pt x="2506" y="12331"/>
                </a:lnTo>
                <a:lnTo>
                  <a:pt x="2502" y="12335"/>
                </a:lnTo>
                <a:close/>
                <a:moveTo>
                  <a:pt x="4273" y="12335"/>
                </a:moveTo>
                <a:lnTo>
                  <a:pt x="4273" y="12335"/>
                </a:lnTo>
                <a:lnTo>
                  <a:pt x="4267" y="12342"/>
                </a:lnTo>
                <a:lnTo>
                  <a:pt x="4271" y="12338"/>
                </a:lnTo>
                <a:lnTo>
                  <a:pt x="4277" y="12331"/>
                </a:lnTo>
                <a:lnTo>
                  <a:pt x="4273" y="12335"/>
                </a:lnTo>
                <a:close/>
                <a:moveTo>
                  <a:pt x="14804" y="12335"/>
                </a:moveTo>
                <a:lnTo>
                  <a:pt x="14804" y="12335"/>
                </a:lnTo>
                <a:lnTo>
                  <a:pt x="14797" y="12342"/>
                </a:lnTo>
                <a:lnTo>
                  <a:pt x="14801" y="12338"/>
                </a:lnTo>
                <a:lnTo>
                  <a:pt x="14808" y="12331"/>
                </a:lnTo>
                <a:lnTo>
                  <a:pt x="14804" y="12335"/>
                </a:lnTo>
                <a:close/>
                <a:moveTo>
                  <a:pt x="9720" y="12302"/>
                </a:moveTo>
                <a:lnTo>
                  <a:pt x="9720" y="12302"/>
                </a:lnTo>
                <a:lnTo>
                  <a:pt x="9713" y="12308"/>
                </a:lnTo>
                <a:lnTo>
                  <a:pt x="9717" y="12304"/>
                </a:lnTo>
                <a:lnTo>
                  <a:pt x="9722" y="12299"/>
                </a:lnTo>
                <a:lnTo>
                  <a:pt x="9720" y="12302"/>
                </a:lnTo>
                <a:close/>
                <a:moveTo>
                  <a:pt x="4241" y="12268"/>
                </a:moveTo>
                <a:lnTo>
                  <a:pt x="4241" y="12268"/>
                </a:lnTo>
                <a:lnTo>
                  <a:pt x="4234" y="12276"/>
                </a:lnTo>
                <a:lnTo>
                  <a:pt x="4238" y="12272"/>
                </a:lnTo>
                <a:lnTo>
                  <a:pt x="4244" y="12266"/>
                </a:lnTo>
                <a:lnTo>
                  <a:pt x="4241" y="12268"/>
                </a:lnTo>
                <a:close/>
                <a:moveTo>
                  <a:pt x="665" y="12268"/>
                </a:moveTo>
                <a:lnTo>
                  <a:pt x="665" y="12268"/>
                </a:lnTo>
                <a:lnTo>
                  <a:pt x="649" y="12268"/>
                </a:lnTo>
                <a:lnTo>
                  <a:pt x="633" y="12268"/>
                </a:lnTo>
                <a:lnTo>
                  <a:pt x="616" y="12268"/>
                </a:lnTo>
                <a:lnTo>
                  <a:pt x="600" y="12268"/>
                </a:lnTo>
                <a:lnTo>
                  <a:pt x="600" y="12253"/>
                </a:lnTo>
                <a:lnTo>
                  <a:pt x="600" y="12236"/>
                </a:lnTo>
                <a:lnTo>
                  <a:pt x="600" y="12220"/>
                </a:lnTo>
                <a:lnTo>
                  <a:pt x="600" y="12203"/>
                </a:lnTo>
                <a:lnTo>
                  <a:pt x="616" y="12203"/>
                </a:lnTo>
                <a:lnTo>
                  <a:pt x="633" y="12203"/>
                </a:lnTo>
                <a:lnTo>
                  <a:pt x="649" y="12203"/>
                </a:lnTo>
                <a:lnTo>
                  <a:pt x="665" y="12203"/>
                </a:lnTo>
                <a:lnTo>
                  <a:pt x="665" y="12220"/>
                </a:lnTo>
                <a:lnTo>
                  <a:pt x="665" y="12236"/>
                </a:lnTo>
                <a:lnTo>
                  <a:pt x="665" y="12253"/>
                </a:lnTo>
                <a:lnTo>
                  <a:pt x="665" y="12268"/>
                </a:lnTo>
                <a:close/>
                <a:moveTo>
                  <a:pt x="1584" y="12236"/>
                </a:moveTo>
                <a:lnTo>
                  <a:pt x="1584" y="12236"/>
                </a:lnTo>
                <a:lnTo>
                  <a:pt x="1577" y="12243"/>
                </a:lnTo>
                <a:lnTo>
                  <a:pt x="1581" y="12239"/>
                </a:lnTo>
                <a:lnTo>
                  <a:pt x="1586" y="12233"/>
                </a:lnTo>
                <a:lnTo>
                  <a:pt x="1584" y="12236"/>
                </a:lnTo>
                <a:close/>
                <a:moveTo>
                  <a:pt x="10835" y="12236"/>
                </a:moveTo>
                <a:lnTo>
                  <a:pt x="10835" y="12236"/>
                </a:lnTo>
                <a:lnTo>
                  <a:pt x="10836" y="12245"/>
                </a:lnTo>
                <a:lnTo>
                  <a:pt x="10835" y="12253"/>
                </a:lnTo>
                <a:lnTo>
                  <a:pt x="10833" y="12258"/>
                </a:lnTo>
                <a:lnTo>
                  <a:pt x="10829" y="12262"/>
                </a:lnTo>
                <a:lnTo>
                  <a:pt x="10823" y="12265"/>
                </a:lnTo>
                <a:lnTo>
                  <a:pt x="10816" y="12266"/>
                </a:lnTo>
                <a:lnTo>
                  <a:pt x="10810" y="12268"/>
                </a:lnTo>
                <a:lnTo>
                  <a:pt x="10803" y="12268"/>
                </a:lnTo>
                <a:lnTo>
                  <a:pt x="10799" y="12277"/>
                </a:lnTo>
                <a:lnTo>
                  <a:pt x="10795" y="12282"/>
                </a:lnTo>
                <a:lnTo>
                  <a:pt x="10791" y="12286"/>
                </a:lnTo>
                <a:lnTo>
                  <a:pt x="10788" y="12288"/>
                </a:lnTo>
                <a:lnTo>
                  <a:pt x="10785" y="12289"/>
                </a:lnTo>
                <a:lnTo>
                  <a:pt x="10783" y="12288"/>
                </a:lnTo>
                <a:lnTo>
                  <a:pt x="10781" y="12287"/>
                </a:lnTo>
                <a:lnTo>
                  <a:pt x="10780" y="12285"/>
                </a:lnTo>
                <a:lnTo>
                  <a:pt x="10780" y="12283"/>
                </a:lnTo>
                <a:lnTo>
                  <a:pt x="10780" y="12280"/>
                </a:lnTo>
                <a:lnTo>
                  <a:pt x="10781" y="12277"/>
                </a:lnTo>
                <a:lnTo>
                  <a:pt x="10783" y="12274"/>
                </a:lnTo>
                <a:lnTo>
                  <a:pt x="10786" y="12272"/>
                </a:lnTo>
                <a:lnTo>
                  <a:pt x="10790" y="12270"/>
                </a:lnTo>
                <a:lnTo>
                  <a:pt x="10795" y="12268"/>
                </a:lnTo>
                <a:lnTo>
                  <a:pt x="10803" y="12268"/>
                </a:lnTo>
                <a:lnTo>
                  <a:pt x="10802" y="12259"/>
                </a:lnTo>
                <a:lnTo>
                  <a:pt x="10802" y="12253"/>
                </a:lnTo>
                <a:lnTo>
                  <a:pt x="10805" y="12246"/>
                </a:lnTo>
                <a:lnTo>
                  <a:pt x="10809" y="12242"/>
                </a:lnTo>
                <a:lnTo>
                  <a:pt x="10814" y="12240"/>
                </a:lnTo>
                <a:lnTo>
                  <a:pt x="10821" y="12238"/>
                </a:lnTo>
                <a:lnTo>
                  <a:pt x="10828" y="12237"/>
                </a:lnTo>
                <a:lnTo>
                  <a:pt x="10835" y="12236"/>
                </a:lnTo>
                <a:lnTo>
                  <a:pt x="10838" y="12229"/>
                </a:lnTo>
                <a:lnTo>
                  <a:pt x="10843" y="12222"/>
                </a:lnTo>
                <a:lnTo>
                  <a:pt x="10846" y="12219"/>
                </a:lnTo>
                <a:lnTo>
                  <a:pt x="10849" y="12216"/>
                </a:lnTo>
                <a:lnTo>
                  <a:pt x="10852" y="12216"/>
                </a:lnTo>
                <a:lnTo>
                  <a:pt x="10854" y="12216"/>
                </a:lnTo>
                <a:lnTo>
                  <a:pt x="10856" y="12217"/>
                </a:lnTo>
                <a:lnTo>
                  <a:pt x="10857" y="12219"/>
                </a:lnTo>
                <a:lnTo>
                  <a:pt x="10858" y="12222"/>
                </a:lnTo>
                <a:lnTo>
                  <a:pt x="10858" y="12226"/>
                </a:lnTo>
                <a:lnTo>
                  <a:pt x="10856" y="12228"/>
                </a:lnTo>
                <a:lnTo>
                  <a:pt x="10854" y="12231"/>
                </a:lnTo>
                <a:lnTo>
                  <a:pt x="10852" y="12233"/>
                </a:lnTo>
                <a:lnTo>
                  <a:pt x="10847" y="12235"/>
                </a:lnTo>
                <a:lnTo>
                  <a:pt x="10842" y="12236"/>
                </a:lnTo>
                <a:lnTo>
                  <a:pt x="10835" y="12236"/>
                </a:lnTo>
                <a:close/>
                <a:moveTo>
                  <a:pt x="9752" y="12171"/>
                </a:moveTo>
                <a:lnTo>
                  <a:pt x="9752" y="12171"/>
                </a:lnTo>
                <a:lnTo>
                  <a:pt x="9745" y="12177"/>
                </a:lnTo>
                <a:lnTo>
                  <a:pt x="9749" y="12173"/>
                </a:lnTo>
                <a:lnTo>
                  <a:pt x="9756" y="12168"/>
                </a:lnTo>
                <a:lnTo>
                  <a:pt x="9752" y="12171"/>
                </a:lnTo>
                <a:close/>
                <a:moveTo>
                  <a:pt x="12639" y="12171"/>
                </a:moveTo>
                <a:lnTo>
                  <a:pt x="12639" y="12171"/>
                </a:lnTo>
                <a:lnTo>
                  <a:pt x="12633" y="12191"/>
                </a:lnTo>
                <a:lnTo>
                  <a:pt x="12627" y="12202"/>
                </a:lnTo>
                <a:lnTo>
                  <a:pt x="12624" y="12206"/>
                </a:lnTo>
                <a:lnTo>
                  <a:pt x="12622" y="12208"/>
                </a:lnTo>
                <a:lnTo>
                  <a:pt x="12620" y="12208"/>
                </a:lnTo>
                <a:lnTo>
                  <a:pt x="12618" y="12207"/>
                </a:lnTo>
                <a:lnTo>
                  <a:pt x="12615" y="12201"/>
                </a:lnTo>
                <a:lnTo>
                  <a:pt x="12613" y="12193"/>
                </a:lnTo>
                <a:lnTo>
                  <a:pt x="12612" y="12183"/>
                </a:lnTo>
                <a:lnTo>
                  <a:pt x="12611" y="12171"/>
                </a:lnTo>
                <a:lnTo>
                  <a:pt x="12612" y="12158"/>
                </a:lnTo>
                <a:lnTo>
                  <a:pt x="12613" y="12148"/>
                </a:lnTo>
                <a:lnTo>
                  <a:pt x="12615" y="12140"/>
                </a:lnTo>
                <a:lnTo>
                  <a:pt x="12618" y="12134"/>
                </a:lnTo>
                <a:lnTo>
                  <a:pt x="12620" y="12133"/>
                </a:lnTo>
                <a:lnTo>
                  <a:pt x="12622" y="12133"/>
                </a:lnTo>
                <a:lnTo>
                  <a:pt x="12624" y="12135"/>
                </a:lnTo>
                <a:lnTo>
                  <a:pt x="12627" y="12138"/>
                </a:lnTo>
                <a:lnTo>
                  <a:pt x="12633" y="12151"/>
                </a:lnTo>
                <a:lnTo>
                  <a:pt x="12639" y="12171"/>
                </a:lnTo>
                <a:close/>
                <a:moveTo>
                  <a:pt x="10343" y="12137"/>
                </a:moveTo>
                <a:lnTo>
                  <a:pt x="10343" y="12137"/>
                </a:lnTo>
                <a:lnTo>
                  <a:pt x="10336" y="12157"/>
                </a:lnTo>
                <a:lnTo>
                  <a:pt x="10331" y="12170"/>
                </a:lnTo>
                <a:lnTo>
                  <a:pt x="10329" y="12173"/>
                </a:lnTo>
                <a:lnTo>
                  <a:pt x="10325" y="12175"/>
                </a:lnTo>
                <a:lnTo>
                  <a:pt x="10323" y="12175"/>
                </a:lnTo>
                <a:lnTo>
                  <a:pt x="10321" y="12174"/>
                </a:lnTo>
                <a:lnTo>
                  <a:pt x="10319" y="12169"/>
                </a:lnTo>
                <a:lnTo>
                  <a:pt x="10316" y="12161"/>
                </a:lnTo>
                <a:lnTo>
                  <a:pt x="10315" y="12150"/>
                </a:lnTo>
                <a:lnTo>
                  <a:pt x="10315" y="12137"/>
                </a:lnTo>
                <a:lnTo>
                  <a:pt x="10315" y="12126"/>
                </a:lnTo>
                <a:lnTo>
                  <a:pt x="10316" y="12115"/>
                </a:lnTo>
                <a:lnTo>
                  <a:pt x="10319" y="12106"/>
                </a:lnTo>
                <a:lnTo>
                  <a:pt x="10321" y="12102"/>
                </a:lnTo>
                <a:lnTo>
                  <a:pt x="10323" y="12101"/>
                </a:lnTo>
                <a:lnTo>
                  <a:pt x="10325" y="12101"/>
                </a:lnTo>
                <a:lnTo>
                  <a:pt x="10329" y="12103"/>
                </a:lnTo>
                <a:lnTo>
                  <a:pt x="10331" y="12106"/>
                </a:lnTo>
                <a:lnTo>
                  <a:pt x="10336" y="12118"/>
                </a:lnTo>
                <a:lnTo>
                  <a:pt x="10343" y="12137"/>
                </a:lnTo>
                <a:close/>
                <a:moveTo>
                  <a:pt x="10408" y="12236"/>
                </a:moveTo>
                <a:lnTo>
                  <a:pt x="10408" y="12236"/>
                </a:lnTo>
                <a:lnTo>
                  <a:pt x="10409" y="12224"/>
                </a:lnTo>
                <a:lnTo>
                  <a:pt x="10409" y="12213"/>
                </a:lnTo>
                <a:lnTo>
                  <a:pt x="10409" y="12199"/>
                </a:lnTo>
                <a:lnTo>
                  <a:pt x="10408" y="12187"/>
                </a:lnTo>
                <a:lnTo>
                  <a:pt x="10406" y="12161"/>
                </a:lnTo>
                <a:lnTo>
                  <a:pt x="10407" y="12136"/>
                </a:lnTo>
                <a:lnTo>
                  <a:pt x="10409" y="12126"/>
                </a:lnTo>
                <a:lnTo>
                  <a:pt x="10412" y="12116"/>
                </a:lnTo>
                <a:lnTo>
                  <a:pt x="10415" y="12112"/>
                </a:lnTo>
                <a:lnTo>
                  <a:pt x="10417" y="12109"/>
                </a:lnTo>
                <a:lnTo>
                  <a:pt x="10420" y="12106"/>
                </a:lnTo>
                <a:lnTo>
                  <a:pt x="10423" y="12104"/>
                </a:lnTo>
                <a:lnTo>
                  <a:pt x="10427" y="12102"/>
                </a:lnTo>
                <a:lnTo>
                  <a:pt x="10432" y="12100"/>
                </a:lnTo>
                <a:lnTo>
                  <a:pt x="10438" y="12099"/>
                </a:lnTo>
                <a:lnTo>
                  <a:pt x="10444" y="12099"/>
                </a:lnTo>
                <a:lnTo>
                  <a:pt x="10450" y="12100"/>
                </a:lnTo>
                <a:lnTo>
                  <a:pt x="10458" y="12101"/>
                </a:lnTo>
                <a:lnTo>
                  <a:pt x="10465" y="12102"/>
                </a:lnTo>
                <a:lnTo>
                  <a:pt x="10474" y="12105"/>
                </a:lnTo>
                <a:lnTo>
                  <a:pt x="10472" y="12127"/>
                </a:lnTo>
                <a:lnTo>
                  <a:pt x="10468" y="12148"/>
                </a:lnTo>
                <a:lnTo>
                  <a:pt x="10466" y="12158"/>
                </a:lnTo>
                <a:lnTo>
                  <a:pt x="10463" y="12168"/>
                </a:lnTo>
                <a:lnTo>
                  <a:pt x="10460" y="12176"/>
                </a:lnTo>
                <a:lnTo>
                  <a:pt x="10457" y="12186"/>
                </a:lnTo>
                <a:lnTo>
                  <a:pt x="10452" y="12194"/>
                </a:lnTo>
                <a:lnTo>
                  <a:pt x="10447" y="12201"/>
                </a:lnTo>
                <a:lnTo>
                  <a:pt x="10443" y="12209"/>
                </a:lnTo>
                <a:lnTo>
                  <a:pt x="10437" y="12215"/>
                </a:lnTo>
                <a:lnTo>
                  <a:pt x="10430" y="12221"/>
                </a:lnTo>
                <a:lnTo>
                  <a:pt x="10424" y="12227"/>
                </a:lnTo>
                <a:lnTo>
                  <a:pt x="10417" y="12232"/>
                </a:lnTo>
                <a:lnTo>
                  <a:pt x="10408" y="12236"/>
                </a:lnTo>
                <a:close/>
                <a:moveTo>
                  <a:pt x="534" y="12105"/>
                </a:moveTo>
                <a:lnTo>
                  <a:pt x="534" y="12105"/>
                </a:lnTo>
                <a:lnTo>
                  <a:pt x="535" y="12099"/>
                </a:lnTo>
                <a:lnTo>
                  <a:pt x="537" y="12093"/>
                </a:lnTo>
                <a:lnTo>
                  <a:pt x="539" y="12089"/>
                </a:lnTo>
                <a:lnTo>
                  <a:pt x="543" y="12085"/>
                </a:lnTo>
                <a:lnTo>
                  <a:pt x="548" y="12082"/>
                </a:lnTo>
                <a:lnTo>
                  <a:pt x="553" y="12080"/>
                </a:lnTo>
                <a:lnTo>
                  <a:pt x="558" y="12078"/>
                </a:lnTo>
                <a:lnTo>
                  <a:pt x="564" y="12077"/>
                </a:lnTo>
                <a:lnTo>
                  <a:pt x="570" y="12078"/>
                </a:lnTo>
                <a:lnTo>
                  <a:pt x="576" y="12078"/>
                </a:lnTo>
                <a:lnTo>
                  <a:pt x="581" y="12080"/>
                </a:lnTo>
                <a:lnTo>
                  <a:pt x="587" y="12083"/>
                </a:lnTo>
                <a:lnTo>
                  <a:pt x="591" y="12087"/>
                </a:lnTo>
                <a:lnTo>
                  <a:pt x="595" y="12091"/>
                </a:lnTo>
                <a:lnTo>
                  <a:pt x="598" y="12098"/>
                </a:lnTo>
                <a:lnTo>
                  <a:pt x="600" y="12105"/>
                </a:lnTo>
                <a:lnTo>
                  <a:pt x="598" y="12111"/>
                </a:lnTo>
                <a:lnTo>
                  <a:pt x="596" y="12118"/>
                </a:lnTo>
                <a:lnTo>
                  <a:pt x="594" y="12122"/>
                </a:lnTo>
                <a:lnTo>
                  <a:pt x="591" y="12125"/>
                </a:lnTo>
                <a:lnTo>
                  <a:pt x="588" y="12127"/>
                </a:lnTo>
                <a:lnTo>
                  <a:pt x="583" y="12128"/>
                </a:lnTo>
                <a:lnTo>
                  <a:pt x="579" y="12128"/>
                </a:lnTo>
                <a:lnTo>
                  <a:pt x="575" y="12127"/>
                </a:lnTo>
                <a:lnTo>
                  <a:pt x="566" y="12124"/>
                </a:lnTo>
                <a:lnTo>
                  <a:pt x="556" y="12119"/>
                </a:lnTo>
                <a:lnTo>
                  <a:pt x="546" y="12112"/>
                </a:lnTo>
                <a:lnTo>
                  <a:pt x="534" y="12105"/>
                </a:lnTo>
                <a:close/>
                <a:moveTo>
                  <a:pt x="2305" y="12137"/>
                </a:moveTo>
                <a:lnTo>
                  <a:pt x="2305" y="12137"/>
                </a:lnTo>
                <a:lnTo>
                  <a:pt x="2314" y="12142"/>
                </a:lnTo>
                <a:lnTo>
                  <a:pt x="2319" y="12145"/>
                </a:lnTo>
                <a:lnTo>
                  <a:pt x="2323" y="12149"/>
                </a:lnTo>
                <a:lnTo>
                  <a:pt x="2325" y="12152"/>
                </a:lnTo>
                <a:lnTo>
                  <a:pt x="2326" y="12154"/>
                </a:lnTo>
                <a:lnTo>
                  <a:pt x="2326" y="12157"/>
                </a:lnTo>
                <a:lnTo>
                  <a:pt x="2324" y="12158"/>
                </a:lnTo>
                <a:lnTo>
                  <a:pt x="2322" y="12161"/>
                </a:lnTo>
                <a:lnTo>
                  <a:pt x="2320" y="12161"/>
                </a:lnTo>
                <a:lnTo>
                  <a:pt x="2317" y="12161"/>
                </a:lnTo>
                <a:lnTo>
                  <a:pt x="2314" y="12159"/>
                </a:lnTo>
                <a:lnTo>
                  <a:pt x="2311" y="12157"/>
                </a:lnTo>
                <a:lnTo>
                  <a:pt x="2308" y="12154"/>
                </a:lnTo>
                <a:lnTo>
                  <a:pt x="2306" y="12150"/>
                </a:lnTo>
                <a:lnTo>
                  <a:pt x="2305" y="12145"/>
                </a:lnTo>
                <a:lnTo>
                  <a:pt x="2305" y="12137"/>
                </a:lnTo>
                <a:lnTo>
                  <a:pt x="2297" y="12136"/>
                </a:lnTo>
                <a:lnTo>
                  <a:pt x="2289" y="12135"/>
                </a:lnTo>
                <a:lnTo>
                  <a:pt x="2284" y="12133"/>
                </a:lnTo>
                <a:lnTo>
                  <a:pt x="2279" y="12130"/>
                </a:lnTo>
                <a:lnTo>
                  <a:pt x="2275" y="12127"/>
                </a:lnTo>
                <a:lnTo>
                  <a:pt x="2272" y="12124"/>
                </a:lnTo>
                <a:lnTo>
                  <a:pt x="2269" y="12120"/>
                </a:lnTo>
                <a:lnTo>
                  <a:pt x="2268" y="12115"/>
                </a:lnTo>
                <a:lnTo>
                  <a:pt x="2268" y="12111"/>
                </a:lnTo>
                <a:lnTo>
                  <a:pt x="2268" y="12107"/>
                </a:lnTo>
                <a:lnTo>
                  <a:pt x="2269" y="12103"/>
                </a:lnTo>
                <a:lnTo>
                  <a:pt x="2271" y="12099"/>
                </a:lnTo>
                <a:lnTo>
                  <a:pt x="2275" y="12091"/>
                </a:lnTo>
                <a:lnTo>
                  <a:pt x="2281" y="12084"/>
                </a:lnTo>
                <a:lnTo>
                  <a:pt x="2287" y="12079"/>
                </a:lnTo>
                <a:lnTo>
                  <a:pt x="2294" y="12077"/>
                </a:lnTo>
                <a:lnTo>
                  <a:pt x="2297" y="12076"/>
                </a:lnTo>
                <a:lnTo>
                  <a:pt x="2300" y="12077"/>
                </a:lnTo>
                <a:lnTo>
                  <a:pt x="2303" y="12078"/>
                </a:lnTo>
                <a:lnTo>
                  <a:pt x="2305" y="12080"/>
                </a:lnTo>
                <a:lnTo>
                  <a:pt x="2307" y="12083"/>
                </a:lnTo>
                <a:lnTo>
                  <a:pt x="2309" y="12087"/>
                </a:lnTo>
                <a:lnTo>
                  <a:pt x="2310" y="12092"/>
                </a:lnTo>
                <a:lnTo>
                  <a:pt x="2310" y="12099"/>
                </a:lnTo>
                <a:lnTo>
                  <a:pt x="2310" y="12106"/>
                </a:lnTo>
                <a:lnTo>
                  <a:pt x="2309" y="12115"/>
                </a:lnTo>
                <a:lnTo>
                  <a:pt x="2308" y="12126"/>
                </a:lnTo>
                <a:lnTo>
                  <a:pt x="2305" y="12137"/>
                </a:lnTo>
                <a:close/>
                <a:moveTo>
                  <a:pt x="11491" y="12072"/>
                </a:moveTo>
                <a:lnTo>
                  <a:pt x="11491" y="12072"/>
                </a:lnTo>
                <a:lnTo>
                  <a:pt x="11484" y="12080"/>
                </a:lnTo>
                <a:lnTo>
                  <a:pt x="11488" y="12076"/>
                </a:lnTo>
                <a:lnTo>
                  <a:pt x="11494" y="12069"/>
                </a:lnTo>
                <a:lnTo>
                  <a:pt x="11491" y="12072"/>
                </a:lnTo>
                <a:close/>
                <a:moveTo>
                  <a:pt x="1355" y="12040"/>
                </a:moveTo>
                <a:lnTo>
                  <a:pt x="1355" y="12040"/>
                </a:lnTo>
                <a:lnTo>
                  <a:pt x="1347" y="12060"/>
                </a:lnTo>
                <a:lnTo>
                  <a:pt x="1342" y="12071"/>
                </a:lnTo>
                <a:lnTo>
                  <a:pt x="1339" y="12075"/>
                </a:lnTo>
                <a:lnTo>
                  <a:pt x="1337" y="12077"/>
                </a:lnTo>
                <a:lnTo>
                  <a:pt x="1335" y="12077"/>
                </a:lnTo>
                <a:lnTo>
                  <a:pt x="1333" y="12076"/>
                </a:lnTo>
                <a:lnTo>
                  <a:pt x="1329" y="12070"/>
                </a:lnTo>
                <a:lnTo>
                  <a:pt x="1327" y="12062"/>
                </a:lnTo>
                <a:lnTo>
                  <a:pt x="1326" y="12051"/>
                </a:lnTo>
                <a:lnTo>
                  <a:pt x="1326" y="12039"/>
                </a:lnTo>
                <a:lnTo>
                  <a:pt x="1326" y="12027"/>
                </a:lnTo>
                <a:lnTo>
                  <a:pt x="1327" y="12017"/>
                </a:lnTo>
                <a:lnTo>
                  <a:pt x="1329" y="12008"/>
                </a:lnTo>
                <a:lnTo>
                  <a:pt x="1333" y="12003"/>
                </a:lnTo>
                <a:lnTo>
                  <a:pt x="1335" y="12002"/>
                </a:lnTo>
                <a:lnTo>
                  <a:pt x="1337" y="12002"/>
                </a:lnTo>
                <a:lnTo>
                  <a:pt x="1339" y="12004"/>
                </a:lnTo>
                <a:lnTo>
                  <a:pt x="1342" y="12007"/>
                </a:lnTo>
                <a:lnTo>
                  <a:pt x="1347" y="12020"/>
                </a:lnTo>
                <a:lnTo>
                  <a:pt x="1355" y="12040"/>
                </a:lnTo>
                <a:close/>
                <a:moveTo>
                  <a:pt x="1617" y="12040"/>
                </a:moveTo>
                <a:lnTo>
                  <a:pt x="1617" y="12040"/>
                </a:lnTo>
                <a:lnTo>
                  <a:pt x="1610" y="12046"/>
                </a:lnTo>
                <a:lnTo>
                  <a:pt x="1614" y="12042"/>
                </a:lnTo>
                <a:lnTo>
                  <a:pt x="1620" y="12037"/>
                </a:lnTo>
                <a:lnTo>
                  <a:pt x="1617" y="12040"/>
                </a:lnTo>
                <a:close/>
                <a:moveTo>
                  <a:pt x="3519" y="12040"/>
                </a:moveTo>
                <a:lnTo>
                  <a:pt x="3519" y="12040"/>
                </a:lnTo>
                <a:lnTo>
                  <a:pt x="3513" y="12060"/>
                </a:lnTo>
                <a:lnTo>
                  <a:pt x="3506" y="12071"/>
                </a:lnTo>
                <a:lnTo>
                  <a:pt x="3504" y="12075"/>
                </a:lnTo>
                <a:lnTo>
                  <a:pt x="3502" y="12077"/>
                </a:lnTo>
                <a:lnTo>
                  <a:pt x="3500" y="12077"/>
                </a:lnTo>
                <a:lnTo>
                  <a:pt x="3498" y="12076"/>
                </a:lnTo>
                <a:lnTo>
                  <a:pt x="3495" y="12070"/>
                </a:lnTo>
                <a:lnTo>
                  <a:pt x="3493" y="12062"/>
                </a:lnTo>
                <a:lnTo>
                  <a:pt x="3492" y="12051"/>
                </a:lnTo>
                <a:lnTo>
                  <a:pt x="3491" y="12039"/>
                </a:lnTo>
                <a:lnTo>
                  <a:pt x="3492" y="12027"/>
                </a:lnTo>
                <a:lnTo>
                  <a:pt x="3493" y="12017"/>
                </a:lnTo>
                <a:lnTo>
                  <a:pt x="3495" y="12008"/>
                </a:lnTo>
                <a:lnTo>
                  <a:pt x="3498" y="12003"/>
                </a:lnTo>
                <a:lnTo>
                  <a:pt x="3500" y="12002"/>
                </a:lnTo>
                <a:lnTo>
                  <a:pt x="3502" y="12002"/>
                </a:lnTo>
                <a:lnTo>
                  <a:pt x="3504" y="12004"/>
                </a:lnTo>
                <a:lnTo>
                  <a:pt x="3506" y="12007"/>
                </a:lnTo>
                <a:lnTo>
                  <a:pt x="3513" y="12020"/>
                </a:lnTo>
                <a:lnTo>
                  <a:pt x="3519" y="12040"/>
                </a:lnTo>
                <a:close/>
                <a:moveTo>
                  <a:pt x="3618" y="12040"/>
                </a:moveTo>
                <a:lnTo>
                  <a:pt x="3618" y="12040"/>
                </a:lnTo>
                <a:lnTo>
                  <a:pt x="3611" y="12060"/>
                </a:lnTo>
                <a:lnTo>
                  <a:pt x="3605" y="12071"/>
                </a:lnTo>
                <a:lnTo>
                  <a:pt x="3603" y="12075"/>
                </a:lnTo>
                <a:lnTo>
                  <a:pt x="3601" y="12077"/>
                </a:lnTo>
                <a:lnTo>
                  <a:pt x="3599" y="12077"/>
                </a:lnTo>
                <a:lnTo>
                  <a:pt x="3597" y="12076"/>
                </a:lnTo>
                <a:lnTo>
                  <a:pt x="3594" y="12070"/>
                </a:lnTo>
                <a:lnTo>
                  <a:pt x="3591" y="12062"/>
                </a:lnTo>
                <a:lnTo>
                  <a:pt x="3589" y="12051"/>
                </a:lnTo>
                <a:lnTo>
                  <a:pt x="3589" y="12039"/>
                </a:lnTo>
                <a:lnTo>
                  <a:pt x="3589" y="12027"/>
                </a:lnTo>
                <a:lnTo>
                  <a:pt x="3591" y="12017"/>
                </a:lnTo>
                <a:lnTo>
                  <a:pt x="3594" y="12008"/>
                </a:lnTo>
                <a:lnTo>
                  <a:pt x="3597" y="12003"/>
                </a:lnTo>
                <a:lnTo>
                  <a:pt x="3599" y="12002"/>
                </a:lnTo>
                <a:lnTo>
                  <a:pt x="3601" y="12002"/>
                </a:lnTo>
                <a:lnTo>
                  <a:pt x="3603" y="12004"/>
                </a:lnTo>
                <a:lnTo>
                  <a:pt x="3605" y="12007"/>
                </a:lnTo>
                <a:lnTo>
                  <a:pt x="3611" y="12020"/>
                </a:lnTo>
                <a:lnTo>
                  <a:pt x="3618" y="12040"/>
                </a:lnTo>
                <a:close/>
                <a:moveTo>
                  <a:pt x="5751" y="12040"/>
                </a:moveTo>
                <a:lnTo>
                  <a:pt x="5751" y="12040"/>
                </a:lnTo>
                <a:lnTo>
                  <a:pt x="5743" y="12060"/>
                </a:lnTo>
                <a:lnTo>
                  <a:pt x="5738" y="12071"/>
                </a:lnTo>
                <a:lnTo>
                  <a:pt x="5735" y="12075"/>
                </a:lnTo>
                <a:lnTo>
                  <a:pt x="5733" y="12077"/>
                </a:lnTo>
                <a:lnTo>
                  <a:pt x="5731" y="12077"/>
                </a:lnTo>
                <a:lnTo>
                  <a:pt x="5729" y="12076"/>
                </a:lnTo>
                <a:lnTo>
                  <a:pt x="5726" y="12070"/>
                </a:lnTo>
                <a:lnTo>
                  <a:pt x="5723" y="12062"/>
                </a:lnTo>
                <a:lnTo>
                  <a:pt x="5722" y="12051"/>
                </a:lnTo>
                <a:lnTo>
                  <a:pt x="5721" y="12039"/>
                </a:lnTo>
                <a:lnTo>
                  <a:pt x="5722" y="12027"/>
                </a:lnTo>
                <a:lnTo>
                  <a:pt x="5723" y="12017"/>
                </a:lnTo>
                <a:lnTo>
                  <a:pt x="5726" y="12008"/>
                </a:lnTo>
                <a:lnTo>
                  <a:pt x="5729" y="12003"/>
                </a:lnTo>
                <a:lnTo>
                  <a:pt x="5731" y="12002"/>
                </a:lnTo>
                <a:lnTo>
                  <a:pt x="5733" y="12002"/>
                </a:lnTo>
                <a:lnTo>
                  <a:pt x="5735" y="12004"/>
                </a:lnTo>
                <a:lnTo>
                  <a:pt x="5738" y="12007"/>
                </a:lnTo>
                <a:lnTo>
                  <a:pt x="5743" y="12020"/>
                </a:lnTo>
                <a:lnTo>
                  <a:pt x="5751" y="12040"/>
                </a:lnTo>
                <a:close/>
                <a:moveTo>
                  <a:pt x="3454" y="12006"/>
                </a:moveTo>
                <a:lnTo>
                  <a:pt x="3454" y="12006"/>
                </a:lnTo>
                <a:lnTo>
                  <a:pt x="3447" y="12014"/>
                </a:lnTo>
                <a:lnTo>
                  <a:pt x="3451" y="12010"/>
                </a:lnTo>
                <a:lnTo>
                  <a:pt x="3456" y="12004"/>
                </a:lnTo>
                <a:lnTo>
                  <a:pt x="3454" y="12006"/>
                </a:lnTo>
                <a:close/>
                <a:moveTo>
                  <a:pt x="10015" y="12006"/>
                </a:moveTo>
                <a:lnTo>
                  <a:pt x="10015" y="12006"/>
                </a:lnTo>
                <a:lnTo>
                  <a:pt x="10007" y="12014"/>
                </a:lnTo>
                <a:lnTo>
                  <a:pt x="10012" y="12010"/>
                </a:lnTo>
                <a:lnTo>
                  <a:pt x="10018" y="12004"/>
                </a:lnTo>
                <a:lnTo>
                  <a:pt x="10015" y="12006"/>
                </a:lnTo>
                <a:close/>
                <a:moveTo>
                  <a:pt x="10245" y="12040"/>
                </a:moveTo>
                <a:lnTo>
                  <a:pt x="10245" y="12040"/>
                </a:lnTo>
                <a:lnTo>
                  <a:pt x="10230" y="12072"/>
                </a:lnTo>
                <a:lnTo>
                  <a:pt x="10216" y="12105"/>
                </a:lnTo>
                <a:lnTo>
                  <a:pt x="10203" y="12138"/>
                </a:lnTo>
                <a:lnTo>
                  <a:pt x="10190" y="12173"/>
                </a:lnTo>
                <a:lnTo>
                  <a:pt x="10166" y="12243"/>
                </a:lnTo>
                <a:lnTo>
                  <a:pt x="10143" y="12315"/>
                </a:lnTo>
                <a:lnTo>
                  <a:pt x="10120" y="12386"/>
                </a:lnTo>
                <a:lnTo>
                  <a:pt x="10097" y="12457"/>
                </a:lnTo>
                <a:lnTo>
                  <a:pt x="10074" y="12527"/>
                </a:lnTo>
                <a:lnTo>
                  <a:pt x="10047" y="12597"/>
                </a:lnTo>
                <a:lnTo>
                  <a:pt x="10046" y="12568"/>
                </a:lnTo>
                <a:lnTo>
                  <a:pt x="10047" y="12536"/>
                </a:lnTo>
                <a:lnTo>
                  <a:pt x="10049" y="12501"/>
                </a:lnTo>
                <a:lnTo>
                  <a:pt x="10053" y="12462"/>
                </a:lnTo>
                <a:lnTo>
                  <a:pt x="10059" y="12423"/>
                </a:lnTo>
                <a:lnTo>
                  <a:pt x="10066" y="12382"/>
                </a:lnTo>
                <a:lnTo>
                  <a:pt x="10076" y="12340"/>
                </a:lnTo>
                <a:lnTo>
                  <a:pt x="10086" y="12299"/>
                </a:lnTo>
                <a:lnTo>
                  <a:pt x="10092" y="12278"/>
                </a:lnTo>
                <a:lnTo>
                  <a:pt x="10099" y="12257"/>
                </a:lnTo>
                <a:lnTo>
                  <a:pt x="10106" y="12237"/>
                </a:lnTo>
                <a:lnTo>
                  <a:pt x="10114" y="12217"/>
                </a:lnTo>
                <a:lnTo>
                  <a:pt x="10122" y="12198"/>
                </a:lnTo>
                <a:lnTo>
                  <a:pt x="10131" y="12179"/>
                </a:lnTo>
                <a:lnTo>
                  <a:pt x="10140" y="12162"/>
                </a:lnTo>
                <a:lnTo>
                  <a:pt x="10150" y="12144"/>
                </a:lnTo>
                <a:lnTo>
                  <a:pt x="10160" y="12127"/>
                </a:lnTo>
                <a:lnTo>
                  <a:pt x="10170" y="12111"/>
                </a:lnTo>
                <a:lnTo>
                  <a:pt x="10182" y="12097"/>
                </a:lnTo>
                <a:lnTo>
                  <a:pt x="10193" y="12083"/>
                </a:lnTo>
                <a:lnTo>
                  <a:pt x="10205" y="12070"/>
                </a:lnTo>
                <a:lnTo>
                  <a:pt x="10217" y="12059"/>
                </a:lnTo>
                <a:lnTo>
                  <a:pt x="10231" y="12048"/>
                </a:lnTo>
                <a:lnTo>
                  <a:pt x="10245" y="12040"/>
                </a:lnTo>
                <a:lnTo>
                  <a:pt x="10242" y="12027"/>
                </a:lnTo>
                <a:lnTo>
                  <a:pt x="10240" y="12017"/>
                </a:lnTo>
                <a:lnTo>
                  <a:pt x="10239" y="12007"/>
                </a:lnTo>
                <a:lnTo>
                  <a:pt x="10239" y="12000"/>
                </a:lnTo>
                <a:lnTo>
                  <a:pt x="10240" y="11994"/>
                </a:lnTo>
                <a:lnTo>
                  <a:pt x="10241" y="11989"/>
                </a:lnTo>
                <a:lnTo>
                  <a:pt x="10244" y="11984"/>
                </a:lnTo>
                <a:lnTo>
                  <a:pt x="10246" y="11981"/>
                </a:lnTo>
                <a:lnTo>
                  <a:pt x="10248" y="11979"/>
                </a:lnTo>
                <a:lnTo>
                  <a:pt x="10251" y="11978"/>
                </a:lnTo>
                <a:lnTo>
                  <a:pt x="10254" y="11977"/>
                </a:lnTo>
                <a:lnTo>
                  <a:pt x="10257" y="11978"/>
                </a:lnTo>
                <a:lnTo>
                  <a:pt x="10263" y="11981"/>
                </a:lnTo>
                <a:lnTo>
                  <a:pt x="10270" y="11985"/>
                </a:lnTo>
                <a:lnTo>
                  <a:pt x="10275" y="11993"/>
                </a:lnTo>
                <a:lnTo>
                  <a:pt x="10279" y="12001"/>
                </a:lnTo>
                <a:lnTo>
                  <a:pt x="10281" y="12005"/>
                </a:lnTo>
                <a:lnTo>
                  <a:pt x="10282" y="12010"/>
                </a:lnTo>
                <a:lnTo>
                  <a:pt x="10282" y="12014"/>
                </a:lnTo>
                <a:lnTo>
                  <a:pt x="10281" y="12018"/>
                </a:lnTo>
                <a:lnTo>
                  <a:pt x="10280" y="12021"/>
                </a:lnTo>
                <a:lnTo>
                  <a:pt x="10278" y="12025"/>
                </a:lnTo>
                <a:lnTo>
                  <a:pt x="10275" y="12028"/>
                </a:lnTo>
                <a:lnTo>
                  <a:pt x="10272" y="12032"/>
                </a:lnTo>
                <a:lnTo>
                  <a:pt x="10267" y="12035"/>
                </a:lnTo>
                <a:lnTo>
                  <a:pt x="10260" y="12037"/>
                </a:lnTo>
                <a:lnTo>
                  <a:pt x="10253" y="12039"/>
                </a:lnTo>
                <a:lnTo>
                  <a:pt x="10245" y="12040"/>
                </a:lnTo>
                <a:close/>
                <a:moveTo>
                  <a:pt x="11557" y="12006"/>
                </a:moveTo>
                <a:lnTo>
                  <a:pt x="11557" y="12006"/>
                </a:lnTo>
                <a:lnTo>
                  <a:pt x="11553" y="12015"/>
                </a:lnTo>
                <a:lnTo>
                  <a:pt x="11550" y="12020"/>
                </a:lnTo>
                <a:lnTo>
                  <a:pt x="11546" y="12024"/>
                </a:lnTo>
                <a:lnTo>
                  <a:pt x="11542" y="12026"/>
                </a:lnTo>
                <a:lnTo>
                  <a:pt x="11540" y="12027"/>
                </a:lnTo>
                <a:lnTo>
                  <a:pt x="11537" y="12026"/>
                </a:lnTo>
                <a:lnTo>
                  <a:pt x="11535" y="12025"/>
                </a:lnTo>
                <a:lnTo>
                  <a:pt x="11534" y="12023"/>
                </a:lnTo>
                <a:lnTo>
                  <a:pt x="11534" y="12021"/>
                </a:lnTo>
                <a:lnTo>
                  <a:pt x="11534" y="12018"/>
                </a:lnTo>
                <a:lnTo>
                  <a:pt x="11535" y="12015"/>
                </a:lnTo>
                <a:lnTo>
                  <a:pt x="11537" y="12012"/>
                </a:lnTo>
                <a:lnTo>
                  <a:pt x="11540" y="12010"/>
                </a:lnTo>
                <a:lnTo>
                  <a:pt x="11545" y="12007"/>
                </a:lnTo>
                <a:lnTo>
                  <a:pt x="11550" y="12006"/>
                </a:lnTo>
                <a:lnTo>
                  <a:pt x="11557" y="12006"/>
                </a:lnTo>
                <a:lnTo>
                  <a:pt x="11560" y="11999"/>
                </a:lnTo>
                <a:lnTo>
                  <a:pt x="11564" y="11993"/>
                </a:lnTo>
                <a:lnTo>
                  <a:pt x="11568" y="11990"/>
                </a:lnTo>
                <a:lnTo>
                  <a:pt x="11571" y="11988"/>
                </a:lnTo>
                <a:lnTo>
                  <a:pt x="11574" y="11986"/>
                </a:lnTo>
                <a:lnTo>
                  <a:pt x="11576" y="11986"/>
                </a:lnTo>
                <a:lnTo>
                  <a:pt x="11578" y="11988"/>
                </a:lnTo>
                <a:lnTo>
                  <a:pt x="11579" y="11990"/>
                </a:lnTo>
                <a:lnTo>
                  <a:pt x="11580" y="11993"/>
                </a:lnTo>
                <a:lnTo>
                  <a:pt x="11579" y="11996"/>
                </a:lnTo>
                <a:lnTo>
                  <a:pt x="11578" y="11999"/>
                </a:lnTo>
                <a:lnTo>
                  <a:pt x="11576" y="12001"/>
                </a:lnTo>
                <a:lnTo>
                  <a:pt x="11573" y="12004"/>
                </a:lnTo>
                <a:lnTo>
                  <a:pt x="11569" y="12005"/>
                </a:lnTo>
                <a:lnTo>
                  <a:pt x="11563" y="12006"/>
                </a:lnTo>
                <a:lnTo>
                  <a:pt x="11557" y="12006"/>
                </a:lnTo>
                <a:close/>
                <a:moveTo>
                  <a:pt x="2240" y="11974"/>
                </a:moveTo>
                <a:lnTo>
                  <a:pt x="2240" y="11974"/>
                </a:lnTo>
                <a:lnTo>
                  <a:pt x="2233" y="11981"/>
                </a:lnTo>
                <a:lnTo>
                  <a:pt x="2237" y="11977"/>
                </a:lnTo>
                <a:lnTo>
                  <a:pt x="2243" y="11971"/>
                </a:lnTo>
                <a:lnTo>
                  <a:pt x="2240" y="11974"/>
                </a:lnTo>
                <a:close/>
                <a:moveTo>
                  <a:pt x="10047" y="12072"/>
                </a:moveTo>
                <a:lnTo>
                  <a:pt x="10047" y="12072"/>
                </a:lnTo>
                <a:lnTo>
                  <a:pt x="10049" y="12082"/>
                </a:lnTo>
                <a:lnTo>
                  <a:pt x="10048" y="12089"/>
                </a:lnTo>
                <a:lnTo>
                  <a:pt x="10045" y="12094"/>
                </a:lnTo>
                <a:lnTo>
                  <a:pt x="10041" y="12099"/>
                </a:lnTo>
                <a:lnTo>
                  <a:pt x="10036" y="12101"/>
                </a:lnTo>
                <a:lnTo>
                  <a:pt x="10029" y="12103"/>
                </a:lnTo>
                <a:lnTo>
                  <a:pt x="10022" y="12104"/>
                </a:lnTo>
                <a:lnTo>
                  <a:pt x="10015" y="12105"/>
                </a:lnTo>
                <a:lnTo>
                  <a:pt x="10010" y="12114"/>
                </a:lnTo>
                <a:lnTo>
                  <a:pt x="10004" y="12123"/>
                </a:lnTo>
                <a:lnTo>
                  <a:pt x="10000" y="12129"/>
                </a:lnTo>
                <a:lnTo>
                  <a:pt x="9995" y="12134"/>
                </a:lnTo>
                <a:lnTo>
                  <a:pt x="9991" y="12137"/>
                </a:lnTo>
                <a:lnTo>
                  <a:pt x="9985" y="12138"/>
                </a:lnTo>
                <a:lnTo>
                  <a:pt x="9981" y="12140"/>
                </a:lnTo>
                <a:lnTo>
                  <a:pt x="9977" y="12138"/>
                </a:lnTo>
                <a:lnTo>
                  <a:pt x="9974" y="12137"/>
                </a:lnTo>
                <a:lnTo>
                  <a:pt x="9970" y="12135"/>
                </a:lnTo>
                <a:lnTo>
                  <a:pt x="9967" y="12131"/>
                </a:lnTo>
                <a:lnTo>
                  <a:pt x="9963" y="12128"/>
                </a:lnTo>
                <a:lnTo>
                  <a:pt x="9959" y="12119"/>
                </a:lnTo>
                <a:lnTo>
                  <a:pt x="9956" y="12108"/>
                </a:lnTo>
                <a:lnTo>
                  <a:pt x="9955" y="12098"/>
                </a:lnTo>
                <a:lnTo>
                  <a:pt x="9955" y="12088"/>
                </a:lnTo>
                <a:lnTo>
                  <a:pt x="9957" y="12084"/>
                </a:lnTo>
                <a:lnTo>
                  <a:pt x="9958" y="12081"/>
                </a:lnTo>
                <a:lnTo>
                  <a:pt x="9961" y="12078"/>
                </a:lnTo>
                <a:lnTo>
                  <a:pt x="9964" y="12077"/>
                </a:lnTo>
                <a:lnTo>
                  <a:pt x="9968" y="12076"/>
                </a:lnTo>
                <a:lnTo>
                  <a:pt x="9972" y="12076"/>
                </a:lnTo>
                <a:lnTo>
                  <a:pt x="9977" y="12077"/>
                </a:lnTo>
                <a:lnTo>
                  <a:pt x="9983" y="12079"/>
                </a:lnTo>
                <a:lnTo>
                  <a:pt x="9990" y="12083"/>
                </a:lnTo>
                <a:lnTo>
                  <a:pt x="9997" y="12088"/>
                </a:lnTo>
                <a:lnTo>
                  <a:pt x="10005" y="12095"/>
                </a:lnTo>
                <a:lnTo>
                  <a:pt x="10015" y="12105"/>
                </a:lnTo>
                <a:lnTo>
                  <a:pt x="10014" y="12095"/>
                </a:lnTo>
                <a:lnTo>
                  <a:pt x="10015" y="12088"/>
                </a:lnTo>
                <a:lnTo>
                  <a:pt x="10017" y="12083"/>
                </a:lnTo>
                <a:lnTo>
                  <a:pt x="10021" y="12079"/>
                </a:lnTo>
                <a:lnTo>
                  <a:pt x="10027" y="12076"/>
                </a:lnTo>
                <a:lnTo>
                  <a:pt x="10034" y="12075"/>
                </a:lnTo>
                <a:lnTo>
                  <a:pt x="10040" y="12073"/>
                </a:lnTo>
                <a:lnTo>
                  <a:pt x="10047" y="12072"/>
                </a:lnTo>
                <a:lnTo>
                  <a:pt x="10050" y="12059"/>
                </a:lnTo>
                <a:lnTo>
                  <a:pt x="10055" y="12046"/>
                </a:lnTo>
                <a:lnTo>
                  <a:pt x="10059" y="12035"/>
                </a:lnTo>
                <a:lnTo>
                  <a:pt x="10064" y="12023"/>
                </a:lnTo>
                <a:lnTo>
                  <a:pt x="10069" y="12013"/>
                </a:lnTo>
                <a:lnTo>
                  <a:pt x="10077" y="12002"/>
                </a:lnTo>
                <a:lnTo>
                  <a:pt x="10083" y="11993"/>
                </a:lnTo>
                <a:lnTo>
                  <a:pt x="10091" y="11984"/>
                </a:lnTo>
                <a:lnTo>
                  <a:pt x="10100" y="11977"/>
                </a:lnTo>
                <a:lnTo>
                  <a:pt x="10109" y="11970"/>
                </a:lnTo>
                <a:lnTo>
                  <a:pt x="10119" y="11963"/>
                </a:lnTo>
                <a:lnTo>
                  <a:pt x="10129" y="11957"/>
                </a:lnTo>
                <a:lnTo>
                  <a:pt x="10141" y="11952"/>
                </a:lnTo>
                <a:lnTo>
                  <a:pt x="10153" y="11948"/>
                </a:lnTo>
                <a:lnTo>
                  <a:pt x="10166" y="11945"/>
                </a:lnTo>
                <a:lnTo>
                  <a:pt x="10180" y="11941"/>
                </a:lnTo>
                <a:lnTo>
                  <a:pt x="10177" y="11956"/>
                </a:lnTo>
                <a:lnTo>
                  <a:pt x="10175" y="11971"/>
                </a:lnTo>
                <a:lnTo>
                  <a:pt x="10172" y="11983"/>
                </a:lnTo>
                <a:lnTo>
                  <a:pt x="10169" y="11996"/>
                </a:lnTo>
                <a:lnTo>
                  <a:pt x="10164" y="12007"/>
                </a:lnTo>
                <a:lnTo>
                  <a:pt x="10157" y="12018"/>
                </a:lnTo>
                <a:lnTo>
                  <a:pt x="10151" y="12027"/>
                </a:lnTo>
                <a:lnTo>
                  <a:pt x="10143" y="12037"/>
                </a:lnTo>
                <a:lnTo>
                  <a:pt x="10134" y="12044"/>
                </a:lnTo>
                <a:lnTo>
                  <a:pt x="10125" y="12051"/>
                </a:lnTo>
                <a:lnTo>
                  <a:pt x="10114" y="12057"/>
                </a:lnTo>
                <a:lnTo>
                  <a:pt x="10103" y="12062"/>
                </a:lnTo>
                <a:lnTo>
                  <a:pt x="10090" y="12066"/>
                </a:lnTo>
                <a:lnTo>
                  <a:pt x="10078" y="12069"/>
                </a:lnTo>
                <a:lnTo>
                  <a:pt x="10063" y="12071"/>
                </a:lnTo>
                <a:lnTo>
                  <a:pt x="10047" y="12072"/>
                </a:lnTo>
                <a:close/>
                <a:moveTo>
                  <a:pt x="12180" y="11974"/>
                </a:moveTo>
                <a:lnTo>
                  <a:pt x="12180" y="11974"/>
                </a:lnTo>
                <a:lnTo>
                  <a:pt x="12173" y="11981"/>
                </a:lnTo>
                <a:lnTo>
                  <a:pt x="12177" y="11977"/>
                </a:lnTo>
                <a:lnTo>
                  <a:pt x="12182" y="11971"/>
                </a:lnTo>
                <a:lnTo>
                  <a:pt x="12180" y="11974"/>
                </a:lnTo>
                <a:close/>
                <a:moveTo>
                  <a:pt x="1617" y="11974"/>
                </a:moveTo>
                <a:lnTo>
                  <a:pt x="1617" y="11974"/>
                </a:lnTo>
                <a:lnTo>
                  <a:pt x="1600" y="11974"/>
                </a:lnTo>
                <a:lnTo>
                  <a:pt x="1584" y="11974"/>
                </a:lnTo>
                <a:lnTo>
                  <a:pt x="1568" y="11974"/>
                </a:lnTo>
                <a:lnTo>
                  <a:pt x="1551" y="11974"/>
                </a:lnTo>
                <a:lnTo>
                  <a:pt x="1551" y="11957"/>
                </a:lnTo>
                <a:lnTo>
                  <a:pt x="1551" y="11941"/>
                </a:lnTo>
                <a:lnTo>
                  <a:pt x="1551" y="11925"/>
                </a:lnTo>
                <a:lnTo>
                  <a:pt x="1551" y="11908"/>
                </a:lnTo>
                <a:lnTo>
                  <a:pt x="1568" y="11908"/>
                </a:lnTo>
                <a:lnTo>
                  <a:pt x="1584" y="11908"/>
                </a:lnTo>
                <a:lnTo>
                  <a:pt x="1600" y="11908"/>
                </a:lnTo>
                <a:lnTo>
                  <a:pt x="1617" y="11908"/>
                </a:lnTo>
                <a:lnTo>
                  <a:pt x="1617" y="11925"/>
                </a:lnTo>
                <a:lnTo>
                  <a:pt x="1617" y="11941"/>
                </a:lnTo>
                <a:lnTo>
                  <a:pt x="1617" y="11957"/>
                </a:lnTo>
                <a:lnTo>
                  <a:pt x="1617" y="11974"/>
                </a:lnTo>
                <a:close/>
                <a:moveTo>
                  <a:pt x="5947" y="11941"/>
                </a:moveTo>
                <a:lnTo>
                  <a:pt x="5947" y="11941"/>
                </a:lnTo>
                <a:lnTo>
                  <a:pt x="5941" y="11961"/>
                </a:lnTo>
                <a:lnTo>
                  <a:pt x="5934" y="11973"/>
                </a:lnTo>
                <a:lnTo>
                  <a:pt x="5932" y="11976"/>
                </a:lnTo>
                <a:lnTo>
                  <a:pt x="5930" y="11978"/>
                </a:lnTo>
                <a:lnTo>
                  <a:pt x="5928" y="11978"/>
                </a:lnTo>
                <a:lnTo>
                  <a:pt x="5926" y="11977"/>
                </a:lnTo>
                <a:lnTo>
                  <a:pt x="5923" y="11973"/>
                </a:lnTo>
                <a:lnTo>
                  <a:pt x="5921" y="11963"/>
                </a:lnTo>
                <a:lnTo>
                  <a:pt x="5919" y="11953"/>
                </a:lnTo>
                <a:lnTo>
                  <a:pt x="5919" y="11941"/>
                </a:lnTo>
                <a:lnTo>
                  <a:pt x="5919" y="11929"/>
                </a:lnTo>
                <a:lnTo>
                  <a:pt x="5921" y="11918"/>
                </a:lnTo>
                <a:lnTo>
                  <a:pt x="5923" y="11910"/>
                </a:lnTo>
                <a:lnTo>
                  <a:pt x="5926" y="11905"/>
                </a:lnTo>
                <a:lnTo>
                  <a:pt x="5928" y="11904"/>
                </a:lnTo>
                <a:lnTo>
                  <a:pt x="5930" y="11904"/>
                </a:lnTo>
                <a:lnTo>
                  <a:pt x="5932" y="11906"/>
                </a:lnTo>
                <a:lnTo>
                  <a:pt x="5934" y="11909"/>
                </a:lnTo>
                <a:lnTo>
                  <a:pt x="5941" y="11921"/>
                </a:lnTo>
                <a:lnTo>
                  <a:pt x="5947" y="11941"/>
                </a:lnTo>
                <a:close/>
                <a:moveTo>
                  <a:pt x="3290" y="11908"/>
                </a:moveTo>
                <a:lnTo>
                  <a:pt x="3290" y="11908"/>
                </a:lnTo>
                <a:lnTo>
                  <a:pt x="3289" y="11917"/>
                </a:lnTo>
                <a:lnTo>
                  <a:pt x="3287" y="11925"/>
                </a:lnTo>
                <a:lnTo>
                  <a:pt x="3285" y="11930"/>
                </a:lnTo>
                <a:lnTo>
                  <a:pt x="3282" y="11935"/>
                </a:lnTo>
                <a:lnTo>
                  <a:pt x="3279" y="11939"/>
                </a:lnTo>
                <a:lnTo>
                  <a:pt x="3276" y="11942"/>
                </a:lnTo>
                <a:lnTo>
                  <a:pt x="3271" y="11945"/>
                </a:lnTo>
                <a:lnTo>
                  <a:pt x="3268" y="11946"/>
                </a:lnTo>
                <a:lnTo>
                  <a:pt x="3264" y="11946"/>
                </a:lnTo>
                <a:lnTo>
                  <a:pt x="3260" y="11946"/>
                </a:lnTo>
                <a:lnTo>
                  <a:pt x="3255" y="11945"/>
                </a:lnTo>
                <a:lnTo>
                  <a:pt x="3250" y="11943"/>
                </a:lnTo>
                <a:lnTo>
                  <a:pt x="3243" y="11939"/>
                </a:lnTo>
                <a:lnTo>
                  <a:pt x="3236" y="11933"/>
                </a:lnTo>
                <a:lnTo>
                  <a:pt x="3232" y="11927"/>
                </a:lnTo>
                <a:lnTo>
                  <a:pt x="3228" y="11920"/>
                </a:lnTo>
                <a:lnTo>
                  <a:pt x="3227" y="11917"/>
                </a:lnTo>
                <a:lnTo>
                  <a:pt x="3228" y="11914"/>
                </a:lnTo>
                <a:lnTo>
                  <a:pt x="3229" y="11911"/>
                </a:lnTo>
                <a:lnTo>
                  <a:pt x="3232" y="11909"/>
                </a:lnTo>
                <a:lnTo>
                  <a:pt x="3235" y="11907"/>
                </a:lnTo>
                <a:lnTo>
                  <a:pt x="3239" y="11905"/>
                </a:lnTo>
                <a:lnTo>
                  <a:pt x="3244" y="11904"/>
                </a:lnTo>
                <a:lnTo>
                  <a:pt x="3250" y="11904"/>
                </a:lnTo>
                <a:lnTo>
                  <a:pt x="3258" y="11904"/>
                </a:lnTo>
                <a:lnTo>
                  <a:pt x="3267" y="11905"/>
                </a:lnTo>
                <a:lnTo>
                  <a:pt x="3278" y="11906"/>
                </a:lnTo>
                <a:lnTo>
                  <a:pt x="3290" y="11908"/>
                </a:lnTo>
                <a:lnTo>
                  <a:pt x="3290" y="11899"/>
                </a:lnTo>
                <a:lnTo>
                  <a:pt x="3292" y="11892"/>
                </a:lnTo>
                <a:lnTo>
                  <a:pt x="3295" y="11887"/>
                </a:lnTo>
                <a:lnTo>
                  <a:pt x="3298" y="11882"/>
                </a:lnTo>
                <a:lnTo>
                  <a:pt x="3301" y="11877"/>
                </a:lnTo>
                <a:lnTo>
                  <a:pt x="3304" y="11874"/>
                </a:lnTo>
                <a:lnTo>
                  <a:pt x="3308" y="11872"/>
                </a:lnTo>
                <a:lnTo>
                  <a:pt x="3311" y="11871"/>
                </a:lnTo>
                <a:lnTo>
                  <a:pt x="3316" y="11871"/>
                </a:lnTo>
                <a:lnTo>
                  <a:pt x="3320" y="11871"/>
                </a:lnTo>
                <a:lnTo>
                  <a:pt x="3325" y="11872"/>
                </a:lnTo>
                <a:lnTo>
                  <a:pt x="3329" y="11873"/>
                </a:lnTo>
                <a:lnTo>
                  <a:pt x="3337" y="11877"/>
                </a:lnTo>
                <a:lnTo>
                  <a:pt x="3344" y="11884"/>
                </a:lnTo>
                <a:lnTo>
                  <a:pt x="3348" y="11890"/>
                </a:lnTo>
                <a:lnTo>
                  <a:pt x="3351" y="11896"/>
                </a:lnTo>
                <a:lnTo>
                  <a:pt x="3352" y="11899"/>
                </a:lnTo>
                <a:lnTo>
                  <a:pt x="3351" y="11903"/>
                </a:lnTo>
                <a:lnTo>
                  <a:pt x="3350" y="11905"/>
                </a:lnTo>
                <a:lnTo>
                  <a:pt x="3348" y="11908"/>
                </a:lnTo>
                <a:lnTo>
                  <a:pt x="3345" y="11910"/>
                </a:lnTo>
                <a:lnTo>
                  <a:pt x="3341" y="11912"/>
                </a:lnTo>
                <a:lnTo>
                  <a:pt x="3335" y="11913"/>
                </a:lnTo>
                <a:lnTo>
                  <a:pt x="3329" y="11913"/>
                </a:lnTo>
                <a:lnTo>
                  <a:pt x="3322" y="11913"/>
                </a:lnTo>
                <a:lnTo>
                  <a:pt x="3312" y="11912"/>
                </a:lnTo>
                <a:lnTo>
                  <a:pt x="3302" y="11911"/>
                </a:lnTo>
                <a:lnTo>
                  <a:pt x="3290" y="11908"/>
                </a:lnTo>
                <a:close/>
                <a:moveTo>
                  <a:pt x="13492" y="11908"/>
                </a:moveTo>
                <a:lnTo>
                  <a:pt x="13492" y="11908"/>
                </a:lnTo>
                <a:lnTo>
                  <a:pt x="13486" y="11915"/>
                </a:lnTo>
                <a:lnTo>
                  <a:pt x="13490" y="11911"/>
                </a:lnTo>
                <a:lnTo>
                  <a:pt x="13495" y="11906"/>
                </a:lnTo>
                <a:lnTo>
                  <a:pt x="13492" y="11908"/>
                </a:lnTo>
                <a:close/>
                <a:moveTo>
                  <a:pt x="173" y="11875"/>
                </a:moveTo>
                <a:lnTo>
                  <a:pt x="173" y="11875"/>
                </a:lnTo>
                <a:lnTo>
                  <a:pt x="166" y="11883"/>
                </a:lnTo>
                <a:lnTo>
                  <a:pt x="170" y="11878"/>
                </a:lnTo>
                <a:lnTo>
                  <a:pt x="176" y="11873"/>
                </a:lnTo>
                <a:lnTo>
                  <a:pt x="173" y="11875"/>
                </a:lnTo>
                <a:close/>
                <a:moveTo>
                  <a:pt x="1518" y="11875"/>
                </a:moveTo>
                <a:lnTo>
                  <a:pt x="1518" y="11875"/>
                </a:lnTo>
                <a:lnTo>
                  <a:pt x="1511" y="11883"/>
                </a:lnTo>
                <a:lnTo>
                  <a:pt x="1515" y="11878"/>
                </a:lnTo>
                <a:lnTo>
                  <a:pt x="1521" y="11873"/>
                </a:lnTo>
                <a:lnTo>
                  <a:pt x="1518" y="11875"/>
                </a:lnTo>
                <a:close/>
                <a:moveTo>
                  <a:pt x="5914" y="11875"/>
                </a:moveTo>
                <a:lnTo>
                  <a:pt x="5914" y="11875"/>
                </a:lnTo>
                <a:lnTo>
                  <a:pt x="5907" y="11883"/>
                </a:lnTo>
                <a:lnTo>
                  <a:pt x="5911" y="11878"/>
                </a:lnTo>
                <a:lnTo>
                  <a:pt x="5917" y="11873"/>
                </a:lnTo>
                <a:lnTo>
                  <a:pt x="5914" y="11875"/>
                </a:lnTo>
                <a:close/>
                <a:moveTo>
                  <a:pt x="12049" y="11875"/>
                </a:moveTo>
                <a:lnTo>
                  <a:pt x="12049" y="11875"/>
                </a:lnTo>
                <a:lnTo>
                  <a:pt x="12045" y="11888"/>
                </a:lnTo>
                <a:lnTo>
                  <a:pt x="12040" y="11899"/>
                </a:lnTo>
                <a:lnTo>
                  <a:pt x="12035" y="11910"/>
                </a:lnTo>
                <a:lnTo>
                  <a:pt x="12029" y="11921"/>
                </a:lnTo>
                <a:lnTo>
                  <a:pt x="12023" y="11931"/>
                </a:lnTo>
                <a:lnTo>
                  <a:pt x="12016" y="11941"/>
                </a:lnTo>
                <a:lnTo>
                  <a:pt x="12009" y="11951"/>
                </a:lnTo>
                <a:lnTo>
                  <a:pt x="12002" y="11959"/>
                </a:lnTo>
                <a:lnTo>
                  <a:pt x="11986" y="11976"/>
                </a:lnTo>
                <a:lnTo>
                  <a:pt x="11968" y="11993"/>
                </a:lnTo>
                <a:lnTo>
                  <a:pt x="11951" y="12007"/>
                </a:lnTo>
                <a:lnTo>
                  <a:pt x="11933" y="12021"/>
                </a:lnTo>
                <a:lnTo>
                  <a:pt x="11894" y="12049"/>
                </a:lnTo>
                <a:lnTo>
                  <a:pt x="11856" y="12077"/>
                </a:lnTo>
                <a:lnTo>
                  <a:pt x="11837" y="12090"/>
                </a:lnTo>
                <a:lnTo>
                  <a:pt x="11819" y="12105"/>
                </a:lnTo>
                <a:lnTo>
                  <a:pt x="11803" y="12121"/>
                </a:lnTo>
                <a:lnTo>
                  <a:pt x="11787" y="12137"/>
                </a:lnTo>
                <a:lnTo>
                  <a:pt x="11781" y="12149"/>
                </a:lnTo>
                <a:lnTo>
                  <a:pt x="11775" y="12159"/>
                </a:lnTo>
                <a:lnTo>
                  <a:pt x="11769" y="12170"/>
                </a:lnTo>
                <a:lnTo>
                  <a:pt x="11762" y="12179"/>
                </a:lnTo>
                <a:lnTo>
                  <a:pt x="11754" y="12188"/>
                </a:lnTo>
                <a:lnTo>
                  <a:pt x="11745" y="12194"/>
                </a:lnTo>
                <a:lnTo>
                  <a:pt x="11740" y="12197"/>
                </a:lnTo>
                <a:lnTo>
                  <a:pt x="11733" y="12199"/>
                </a:lnTo>
                <a:lnTo>
                  <a:pt x="11727" y="12201"/>
                </a:lnTo>
                <a:lnTo>
                  <a:pt x="11721" y="12203"/>
                </a:lnTo>
                <a:lnTo>
                  <a:pt x="11722" y="12213"/>
                </a:lnTo>
                <a:lnTo>
                  <a:pt x="11721" y="12220"/>
                </a:lnTo>
                <a:lnTo>
                  <a:pt x="11719" y="12226"/>
                </a:lnTo>
                <a:lnTo>
                  <a:pt x="11715" y="12230"/>
                </a:lnTo>
                <a:lnTo>
                  <a:pt x="11709" y="12232"/>
                </a:lnTo>
                <a:lnTo>
                  <a:pt x="11703" y="12234"/>
                </a:lnTo>
                <a:lnTo>
                  <a:pt x="11696" y="12235"/>
                </a:lnTo>
                <a:lnTo>
                  <a:pt x="11688" y="12236"/>
                </a:lnTo>
                <a:lnTo>
                  <a:pt x="11689" y="12245"/>
                </a:lnTo>
                <a:lnTo>
                  <a:pt x="11688" y="12253"/>
                </a:lnTo>
                <a:lnTo>
                  <a:pt x="11685" y="12258"/>
                </a:lnTo>
                <a:lnTo>
                  <a:pt x="11681" y="12262"/>
                </a:lnTo>
                <a:lnTo>
                  <a:pt x="11676" y="12265"/>
                </a:lnTo>
                <a:lnTo>
                  <a:pt x="11669" y="12266"/>
                </a:lnTo>
                <a:lnTo>
                  <a:pt x="11663" y="12268"/>
                </a:lnTo>
                <a:lnTo>
                  <a:pt x="11656" y="12268"/>
                </a:lnTo>
                <a:lnTo>
                  <a:pt x="11657" y="12282"/>
                </a:lnTo>
                <a:lnTo>
                  <a:pt x="11656" y="12294"/>
                </a:lnTo>
                <a:lnTo>
                  <a:pt x="11654" y="12304"/>
                </a:lnTo>
                <a:lnTo>
                  <a:pt x="11651" y="12314"/>
                </a:lnTo>
                <a:lnTo>
                  <a:pt x="11645" y="12321"/>
                </a:lnTo>
                <a:lnTo>
                  <a:pt x="11639" y="12326"/>
                </a:lnTo>
                <a:lnTo>
                  <a:pt x="11632" y="12331"/>
                </a:lnTo>
                <a:lnTo>
                  <a:pt x="11622" y="12335"/>
                </a:lnTo>
                <a:lnTo>
                  <a:pt x="11623" y="12344"/>
                </a:lnTo>
                <a:lnTo>
                  <a:pt x="11623" y="12351"/>
                </a:lnTo>
                <a:lnTo>
                  <a:pt x="11620" y="12357"/>
                </a:lnTo>
                <a:lnTo>
                  <a:pt x="11616" y="12361"/>
                </a:lnTo>
                <a:lnTo>
                  <a:pt x="11611" y="12364"/>
                </a:lnTo>
                <a:lnTo>
                  <a:pt x="11604" y="12365"/>
                </a:lnTo>
                <a:lnTo>
                  <a:pt x="11597" y="12366"/>
                </a:lnTo>
                <a:lnTo>
                  <a:pt x="11590" y="12367"/>
                </a:lnTo>
                <a:lnTo>
                  <a:pt x="11591" y="12376"/>
                </a:lnTo>
                <a:lnTo>
                  <a:pt x="11590" y="12384"/>
                </a:lnTo>
                <a:lnTo>
                  <a:pt x="11588" y="12389"/>
                </a:lnTo>
                <a:lnTo>
                  <a:pt x="11583" y="12393"/>
                </a:lnTo>
                <a:lnTo>
                  <a:pt x="11577" y="12396"/>
                </a:lnTo>
                <a:lnTo>
                  <a:pt x="11571" y="12399"/>
                </a:lnTo>
                <a:lnTo>
                  <a:pt x="11564" y="12400"/>
                </a:lnTo>
                <a:lnTo>
                  <a:pt x="11557" y="12400"/>
                </a:lnTo>
                <a:lnTo>
                  <a:pt x="11558" y="12413"/>
                </a:lnTo>
                <a:lnTo>
                  <a:pt x="11557" y="12426"/>
                </a:lnTo>
                <a:lnTo>
                  <a:pt x="11555" y="12435"/>
                </a:lnTo>
                <a:lnTo>
                  <a:pt x="11552" y="12445"/>
                </a:lnTo>
                <a:lnTo>
                  <a:pt x="11547" y="12452"/>
                </a:lnTo>
                <a:lnTo>
                  <a:pt x="11540" y="12457"/>
                </a:lnTo>
                <a:lnTo>
                  <a:pt x="11533" y="12462"/>
                </a:lnTo>
                <a:lnTo>
                  <a:pt x="11524" y="12466"/>
                </a:lnTo>
                <a:lnTo>
                  <a:pt x="11526" y="12475"/>
                </a:lnTo>
                <a:lnTo>
                  <a:pt x="11525" y="12482"/>
                </a:lnTo>
                <a:lnTo>
                  <a:pt x="11521" y="12488"/>
                </a:lnTo>
                <a:lnTo>
                  <a:pt x="11517" y="12492"/>
                </a:lnTo>
                <a:lnTo>
                  <a:pt x="11512" y="12495"/>
                </a:lnTo>
                <a:lnTo>
                  <a:pt x="11506" y="12496"/>
                </a:lnTo>
                <a:lnTo>
                  <a:pt x="11498" y="12498"/>
                </a:lnTo>
                <a:lnTo>
                  <a:pt x="11491" y="12498"/>
                </a:lnTo>
                <a:lnTo>
                  <a:pt x="11492" y="12512"/>
                </a:lnTo>
                <a:lnTo>
                  <a:pt x="11492" y="12523"/>
                </a:lnTo>
                <a:lnTo>
                  <a:pt x="11490" y="12534"/>
                </a:lnTo>
                <a:lnTo>
                  <a:pt x="11487" y="12543"/>
                </a:lnTo>
                <a:lnTo>
                  <a:pt x="11482" y="12551"/>
                </a:lnTo>
                <a:lnTo>
                  <a:pt x="11475" y="12556"/>
                </a:lnTo>
                <a:lnTo>
                  <a:pt x="11467" y="12561"/>
                </a:lnTo>
                <a:lnTo>
                  <a:pt x="11459" y="12564"/>
                </a:lnTo>
                <a:lnTo>
                  <a:pt x="11459" y="12588"/>
                </a:lnTo>
                <a:lnTo>
                  <a:pt x="11459" y="12613"/>
                </a:lnTo>
                <a:lnTo>
                  <a:pt x="11459" y="12638"/>
                </a:lnTo>
                <a:lnTo>
                  <a:pt x="11459" y="12663"/>
                </a:lnTo>
                <a:lnTo>
                  <a:pt x="11467" y="12663"/>
                </a:lnTo>
                <a:lnTo>
                  <a:pt x="11475" y="12663"/>
                </a:lnTo>
                <a:lnTo>
                  <a:pt x="11483" y="12663"/>
                </a:lnTo>
                <a:lnTo>
                  <a:pt x="11491" y="12663"/>
                </a:lnTo>
                <a:lnTo>
                  <a:pt x="11492" y="12651"/>
                </a:lnTo>
                <a:lnTo>
                  <a:pt x="11494" y="12641"/>
                </a:lnTo>
                <a:lnTo>
                  <a:pt x="11497" y="12632"/>
                </a:lnTo>
                <a:lnTo>
                  <a:pt x="11499" y="12626"/>
                </a:lnTo>
                <a:lnTo>
                  <a:pt x="11504" y="12620"/>
                </a:lnTo>
                <a:lnTo>
                  <a:pt x="11507" y="12615"/>
                </a:lnTo>
                <a:lnTo>
                  <a:pt x="11511" y="12611"/>
                </a:lnTo>
                <a:lnTo>
                  <a:pt x="11515" y="12609"/>
                </a:lnTo>
                <a:lnTo>
                  <a:pt x="11520" y="12607"/>
                </a:lnTo>
                <a:lnTo>
                  <a:pt x="11525" y="12606"/>
                </a:lnTo>
                <a:lnTo>
                  <a:pt x="11529" y="12606"/>
                </a:lnTo>
                <a:lnTo>
                  <a:pt x="11533" y="12607"/>
                </a:lnTo>
                <a:lnTo>
                  <a:pt x="11537" y="12608"/>
                </a:lnTo>
                <a:lnTo>
                  <a:pt x="11541" y="12610"/>
                </a:lnTo>
                <a:lnTo>
                  <a:pt x="11546" y="12613"/>
                </a:lnTo>
                <a:lnTo>
                  <a:pt x="11549" y="12617"/>
                </a:lnTo>
                <a:lnTo>
                  <a:pt x="11552" y="12620"/>
                </a:lnTo>
                <a:lnTo>
                  <a:pt x="11554" y="12623"/>
                </a:lnTo>
                <a:lnTo>
                  <a:pt x="11556" y="12627"/>
                </a:lnTo>
                <a:lnTo>
                  <a:pt x="11557" y="12631"/>
                </a:lnTo>
                <a:lnTo>
                  <a:pt x="11557" y="12635"/>
                </a:lnTo>
                <a:lnTo>
                  <a:pt x="11557" y="12639"/>
                </a:lnTo>
                <a:lnTo>
                  <a:pt x="11556" y="12643"/>
                </a:lnTo>
                <a:lnTo>
                  <a:pt x="11554" y="12647"/>
                </a:lnTo>
                <a:lnTo>
                  <a:pt x="11550" y="12650"/>
                </a:lnTo>
                <a:lnTo>
                  <a:pt x="11546" y="12653"/>
                </a:lnTo>
                <a:lnTo>
                  <a:pt x="11540" y="12656"/>
                </a:lnTo>
                <a:lnTo>
                  <a:pt x="11533" y="12659"/>
                </a:lnTo>
                <a:lnTo>
                  <a:pt x="11525" y="12661"/>
                </a:lnTo>
                <a:lnTo>
                  <a:pt x="11515" y="12662"/>
                </a:lnTo>
                <a:lnTo>
                  <a:pt x="11504" y="12663"/>
                </a:lnTo>
                <a:lnTo>
                  <a:pt x="11491" y="12663"/>
                </a:lnTo>
                <a:lnTo>
                  <a:pt x="11492" y="12672"/>
                </a:lnTo>
                <a:lnTo>
                  <a:pt x="11491" y="12678"/>
                </a:lnTo>
                <a:lnTo>
                  <a:pt x="11489" y="12685"/>
                </a:lnTo>
                <a:lnTo>
                  <a:pt x="11485" y="12689"/>
                </a:lnTo>
                <a:lnTo>
                  <a:pt x="11480" y="12691"/>
                </a:lnTo>
                <a:lnTo>
                  <a:pt x="11473" y="12693"/>
                </a:lnTo>
                <a:lnTo>
                  <a:pt x="11466" y="12694"/>
                </a:lnTo>
                <a:lnTo>
                  <a:pt x="11459" y="12695"/>
                </a:lnTo>
                <a:lnTo>
                  <a:pt x="11451" y="12709"/>
                </a:lnTo>
                <a:lnTo>
                  <a:pt x="11446" y="12720"/>
                </a:lnTo>
                <a:lnTo>
                  <a:pt x="11443" y="12730"/>
                </a:lnTo>
                <a:lnTo>
                  <a:pt x="11441" y="12739"/>
                </a:lnTo>
                <a:lnTo>
                  <a:pt x="11440" y="12747"/>
                </a:lnTo>
                <a:lnTo>
                  <a:pt x="11440" y="12754"/>
                </a:lnTo>
                <a:lnTo>
                  <a:pt x="11440" y="12760"/>
                </a:lnTo>
                <a:lnTo>
                  <a:pt x="11440" y="12768"/>
                </a:lnTo>
                <a:lnTo>
                  <a:pt x="11441" y="12782"/>
                </a:lnTo>
                <a:lnTo>
                  <a:pt x="11441" y="12801"/>
                </a:lnTo>
                <a:lnTo>
                  <a:pt x="11439" y="12813"/>
                </a:lnTo>
                <a:lnTo>
                  <a:pt x="11436" y="12825"/>
                </a:lnTo>
                <a:lnTo>
                  <a:pt x="11431" y="12841"/>
                </a:lnTo>
                <a:lnTo>
                  <a:pt x="11426" y="12859"/>
                </a:lnTo>
                <a:lnTo>
                  <a:pt x="11410" y="12856"/>
                </a:lnTo>
                <a:lnTo>
                  <a:pt x="11398" y="12854"/>
                </a:lnTo>
                <a:lnTo>
                  <a:pt x="11385" y="12853"/>
                </a:lnTo>
                <a:lnTo>
                  <a:pt x="11375" y="12854"/>
                </a:lnTo>
                <a:lnTo>
                  <a:pt x="11365" y="12856"/>
                </a:lnTo>
                <a:lnTo>
                  <a:pt x="11357" y="12859"/>
                </a:lnTo>
                <a:lnTo>
                  <a:pt x="11350" y="12863"/>
                </a:lnTo>
                <a:lnTo>
                  <a:pt x="11344" y="12868"/>
                </a:lnTo>
                <a:lnTo>
                  <a:pt x="11339" y="12873"/>
                </a:lnTo>
                <a:lnTo>
                  <a:pt x="11335" y="12881"/>
                </a:lnTo>
                <a:lnTo>
                  <a:pt x="11331" y="12888"/>
                </a:lnTo>
                <a:lnTo>
                  <a:pt x="11328" y="12897"/>
                </a:lnTo>
                <a:lnTo>
                  <a:pt x="11323" y="12915"/>
                </a:lnTo>
                <a:lnTo>
                  <a:pt x="11321" y="12934"/>
                </a:lnTo>
                <a:lnTo>
                  <a:pt x="11319" y="12955"/>
                </a:lnTo>
                <a:lnTo>
                  <a:pt x="11316" y="12975"/>
                </a:lnTo>
                <a:lnTo>
                  <a:pt x="11314" y="12995"/>
                </a:lnTo>
                <a:lnTo>
                  <a:pt x="11308" y="13013"/>
                </a:lnTo>
                <a:lnTo>
                  <a:pt x="11305" y="13021"/>
                </a:lnTo>
                <a:lnTo>
                  <a:pt x="11302" y="13029"/>
                </a:lnTo>
                <a:lnTo>
                  <a:pt x="11298" y="13036"/>
                </a:lnTo>
                <a:lnTo>
                  <a:pt x="11293" y="13041"/>
                </a:lnTo>
                <a:lnTo>
                  <a:pt x="11286" y="13046"/>
                </a:lnTo>
                <a:lnTo>
                  <a:pt x="11279" y="13051"/>
                </a:lnTo>
                <a:lnTo>
                  <a:pt x="11271" y="13054"/>
                </a:lnTo>
                <a:lnTo>
                  <a:pt x="11261" y="13056"/>
                </a:lnTo>
                <a:lnTo>
                  <a:pt x="11262" y="13038"/>
                </a:lnTo>
                <a:lnTo>
                  <a:pt x="11263" y="13021"/>
                </a:lnTo>
                <a:lnTo>
                  <a:pt x="11262" y="13006"/>
                </a:lnTo>
                <a:lnTo>
                  <a:pt x="11260" y="12991"/>
                </a:lnTo>
                <a:lnTo>
                  <a:pt x="11259" y="12985"/>
                </a:lnTo>
                <a:lnTo>
                  <a:pt x="11257" y="12978"/>
                </a:lnTo>
                <a:lnTo>
                  <a:pt x="11254" y="12973"/>
                </a:lnTo>
                <a:lnTo>
                  <a:pt x="11251" y="12969"/>
                </a:lnTo>
                <a:lnTo>
                  <a:pt x="11247" y="12965"/>
                </a:lnTo>
                <a:lnTo>
                  <a:pt x="11241" y="12962"/>
                </a:lnTo>
                <a:lnTo>
                  <a:pt x="11235" y="12958"/>
                </a:lnTo>
                <a:lnTo>
                  <a:pt x="11229" y="12957"/>
                </a:lnTo>
                <a:lnTo>
                  <a:pt x="11230" y="12967"/>
                </a:lnTo>
                <a:lnTo>
                  <a:pt x="11229" y="12974"/>
                </a:lnTo>
                <a:lnTo>
                  <a:pt x="11227" y="12979"/>
                </a:lnTo>
                <a:lnTo>
                  <a:pt x="11222" y="12984"/>
                </a:lnTo>
                <a:lnTo>
                  <a:pt x="11217" y="12987"/>
                </a:lnTo>
                <a:lnTo>
                  <a:pt x="11211" y="12988"/>
                </a:lnTo>
                <a:lnTo>
                  <a:pt x="11204" y="12990"/>
                </a:lnTo>
                <a:lnTo>
                  <a:pt x="11196" y="12990"/>
                </a:lnTo>
                <a:lnTo>
                  <a:pt x="11197" y="12976"/>
                </a:lnTo>
                <a:lnTo>
                  <a:pt x="11199" y="12964"/>
                </a:lnTo>
                <a:lnTo>
                  <a:pt x="11203" y="12952"/>
                </a:lnTo>
                <a:lnTo>
                  <a:pt x="11206" y="12943"/>
                </a:lnTo>
                <a:lnTo>
                  <a:pt x="11210" y="12935"/>
                </a:lnTo>
                <a:lnTo>
                  <a:pt x="11214" y="12928"/>
                </a:lnTo>
                <a:lnTo>
                  <a:pt x="11219" y="12923"/>
                </a:lnTo>
                <a:lnTo>
                  <a:pt x="11224" y="12918"/>
                </a:lnTo>
                <a:lnTo>
                  <a:pt x="11229" y="12914"/>
                </a:lnTo>
                <a:lnTo>
                  <a:pt x="11234" y="12911"/>
                </a:lnTo>
                <a:lnTo>
                  <a:pt x="11239" y="12908"/>
                </a:lnTo>
                <a:lnTo>
                  <a:pt x="11244" y="12907"/>
                </a:lnTo>
                <a:lnTo>
                  <a:pt x="11256" y="12904"/>
                </a:lnTo>
                <a:lnTo>
                  <a:pt x="11265" y="12902"/>
                </a:lnTo>
                <a:lnTo>
                  <a:pt x="11275" y="12900"/>
                </a:lnTo>
                <a:lnTo>
                  <a:pt x="11282" y="12896"/>
                </a:lnTo>
                <a:lnTo>
                  <a:pt x="11284" y="12893"/>
                </a:lnTo>
                <a:lnTo>
                  <a:pt x="11286" y="12890"/>
                </a:lnTo>
                <a:lnTo>
                  <a:pt x="11289" y="12886"/>
                </a:lnTo>
                <a:lnTo>
                  <a:pt x="11290" y="12881"/>
                </a:lnTo>
                <a:lnTo>
                  <a:pt x="11290" y="12875"/>
                </a:lnTo>
                <a:lnTo>
                  <a:pt x="11289" y="12868"/>
                </a:lnTo>
                <a:lnTo>
                  <a:pt x="11286" y="12859"/>
                </a:lnTo>
                <a:lnTo>
                  <a:pt x="11283" y="12849"/>
                </a:lnTo>
                <a:lnTo>
                  <a:pt x="11275" y="12825"/>
                </a:lnTo>
                <a:lnTo>
                  <a:pt x="11261" y="12794"/>
                </a:lnTo>
                <a:lnTo>
                  <a:pt x="11275" y="12793"/>
                </a:lnTo>
                <a:lnTo>
                  <a:pt x="11286" y="12792"/>
                </a:lnTo>
                <a:lnTo>
                  <a:pt x="11298" y="12790"/>
                </a:lnTo>
                <a:lnTo>
                  <a:pt x="11308" y="12786"/>
                </a:lnTo>
                <a:lnTo>
                  <a:pt x="11317" y="12782"/>
                </a:lnTo>
                <a:lnTo>
                  <a:pt x="11325" y="12778"/>
                </a:lnTo>
                <a:lnTo>
                  <a:pt x="11334" y="12772"/>
                </a:lnTo>
                <a:lnTo>
                  <a:pt x="11340" y="12765"/>
                </a:lnTo>
                <a:lnTo>
                  <a:pt x="11347" y="12759"/>
                </a:lnTo>
                <a:lnTo>
                  <a:pt x="11353" y="12751"/>
                </a:lnTo>
                <a:lnTo>
                  <a:pt x="11358" y="12743"/>
                </a:lnTo>
                <a:lnTo>
                  <a:pt x="11363" y="12735"/>
                </a:lnTo>
                <a:lnTo>
                  <a:pt x="11371" y="12717"/>
                </a:lnTo>
                <a:lnTo>
                  <a:pt x="11379" y="12697"/>
                </a:lnTo>
                <a:lnTo>
                  <a:pt x="11392" y="12659"/>
                </a:lnTo>
                <a:lnTo>
                  <a:pt x="11408" y="12621"/>
                </a:lnTo>
                <a:lnTo>
                  <a:pt x="11412" y="12611"/>
                </a:lnTo>
                <a:lnTo>
                  <a:pt x="11418" y="12603"/>
                </a:lnTo>
                <a:lnTo>
                  <a:pt x="11423" y="12595"/>
                </a:lnTo>
                <a:lnTo>
                  <a:pt x="11429" y="12587"/>
                </a:lnTo>
                <a:lnTo>
                  <a:pt x="11435" y="12581"/>
                </a:lnTo>
                <a:lnTo>
                  <a:pt x="11442" y="12575"/>
                </a:lnTo>
                <a:lnTo>
                  <a:pt x="11450" y="12568"/>
                </a:lnTo>
                <a:lnTo>
                  <a:pt x="11459" y="12564"/>
                </a:lnTo>
                <a:lnTo>
                  <a:pt x="11457" y="12551"/>
                </a:lnTo>
                <a:lnTo>
                  <a:pt x="11457" y="12539"/>
                </a:lnTo>
                <a:lnTo>
                  <a:pt x="11460" y="12529"/>
                </a:lnTo>
                <a:lnTo>
                  <a:pt x="11464" y="12519"/>
                </a:lnTo>
                <a:lnTo>
                  <a:pt x="11468" y="12512"/>
                </a:lnTo>
                <a:lnTo>
                  <a:pt x="11474" y="12507"/>
                </a:lnTo>
                <a:lnTo>
                  <a:pt x="11483" y="12501"/>
                </a:lnTo>
                <a:lnTo>
                  <a:pt x="11491" y="12498"/>
                </a:lnTo>
                <a:lnTo>
                  <a:pt x="11490" y="12489"/>
                </a:lnTo>
                <a:lnTo>
                  <a:pt x="11491" y="12481"/>
                </a:lnTo>
                <a:lnTo>
                  <a:pt x="11494" y="12476"/>
                </a:lnTo>
                <a:lnTo>
                  <a:pt x="11498" y="12472"/>
                </a:lnTo>
                <a:lnTo>
                  <a:pt x="11504" y="12470"/>
                </a:lnTo>
                <a:lnTo>
                  <a:pt x="11510" y="12468"/>
                </a:lnTo>
                <a:lnTo>
                  <a:pt x="11516" y="12467"/>
                </a:lnTo>
                <a:lnTo>
                  <a:pt x="11524" y="12466"/>
                </a:lnTo>
                <a:lnTo>
                  <a:pt x="11523" y="12452"/>
                </a:lnTo>
                <a:lnTo>
                  <a:pt x="11524" y="12440"/>
                </a:lnTo>
                <a:lnTo>
                  <a:pt x="11526" y="12430"/>
                </a:lnTo>
                <a:lnTo>
                  <a:pt x="11529" y="12422"/>
                </a:lnTo>
                <a:lnTo>
                  <a:pt x="11534" y="12414"/>
                </a:lnTo>
                <a:lnTo>
                  <a:pt x="11540" y="12408"/>
                </a:lnTo>
                <a:lnTo>
                  <a:pt x="11548" y="12404"/>
                </a:lnTo>
                <a:lnTo>
                  <a:pt x="11557" y="12400"/>
                </a:lnTo>
                <a:lnTo>
                  <a:pt x="11556" y="12391"/>
                </a:lnTo>
                <a:lnTo>
                  <a:pt x="11556" y="12384"/>
                </a:lnTo>
                <a:lnTo>
                  <a:pt x="11559" y="12378"/>
                </a:lnTo>
                <a:lnTo>
                  <a:pt x="11563" y="12374"/>
                </a:lnTo>
                <a:lnTo>
                  <a:pt x="11569" y="12371"/>
                </a:lnTo>
                <a:lnTo>
                  <a:pt x="11575" y="12369"/>
                </a:lnTo>
                <a:lnTo>
                  <a:pt x="11582" y="12368"/>
                </a:lnTo>
                <a:lnTo>
                  <a:pt x="11590" y="12367"/>
                </a:lnTo>
                <a:lnTo>
                  <a:pt x="11589" y="12358"/>
                </a:lnTo>
                <a:lnTo>
                  <a:pt x="11590" y="12350"/>
                </a:lnTo>
                <a:lnTo>
                  <a:pt x="11592" y="12345"/>
                </a:lnTo>
                <a:lnTo>
                  <a:pt x="11596" y="12341"/>
                </a:lnTo>
                <a:lnTo>
                  <a:pt x="11601" y="12339"/>
                </a:lnTo>
                <a:lnTo>
                  <a:pt x="11609" y="12337"/>
                </a:lnTo>
                <a:lnTo>
                  <a:pt x="11615" y="12336"/>
                </a:lnTo>
                <a:lnTo>
                  <a:pt x="11622" y="12335"/>
                </a:lnTo>
                <a:lnTo>
                  <a:pt x="11621" y="12321"/>
                </a:lnTo>
                <a:lnTo>
                  <a:pt x="11622" y="12309"/>
                </a:lnTo>
                <a:lnTo>
                  <a:pt x="11623" y="12299"/>
                </a:lnTo>
                <a:lnTo>
                  <a:pt x="11627" y="12291"/>
                </a:lnTo>
                <a:lnTo>
                  <a:pt x="11633" y="12283"/>
                </a:lnTo>
                <a:lnTo>
                  <a:pt x="11639" y="12277"/>
                </a:lnTo>
                <a:lnTo>
                  <a:pt x="11646" y="12273"/>
                </a:lnTo>
                <a:lnTo>
                  <a:pt x="11656" y="12268"/>
                </a:lnTo>
                <a:lnTo>
                  <a:pt x="11654" y="12259"/>
                </a:lnTo>
                <a:lnTo>
                  <a:pt x="11655" y="12253"/>
                </a:lnTo>
                <a:lnTo>
                  <a:pt x="11658" y="12246"/>
                </a:lnTo>
                <a:lnTo>
                  <a:pt x="11662" y="12242"/>
                </a:lnTo>
                <a:lnTo>
                  <a:pt x="11667" y="12240"/>
                </a:lnTo>
                <a:lnTo>
                  <a:pt x="11674" y="12238"/>
                </a:lnTo>
                <a:lnTo>
                  <a:pt x="11681" y="12237"/>
                </a:lnTo>
                <a:lnTo>
                  <a:pt x="11688" y="12236"/>
                </a:lnTo>
                <a:lnTo>
                  <a:pt x="11687" y="12227"/>
                </a:lnTo>
                <a:lnTo>
                  <a:pt x="11688" y="12219"/>
                </a:lnTo>
                <a:lnTo>
                  <a:pt x="11690" y="12214"/>
                </a:lnTo>
                <a:lnTo>
                  <a:pt x="11695" y="12210"/>
                </a:lnTo>
                <a:lnTo>
                  <a:pt x="11700" y="12208"/>
                </a:lnTo>
                <a:lnTo>
                  <a:pt x="11706" y="12206"/>
                </a:lnTo>
                <a:lnTo>
                  <a:pt x="11713" y="12205"/>
                </a:lnTo>
                <a:lnTo>
                  <a:pt x="11721" y="12203"/>
                </a:lnTo>
                <a:lnTo>
                  <a:pt x="11719" y="12193"/>
                </a:lnTo>
                <a:lnTo>
                  <a:pt x="11719" y="12185"/>
                </a:lnTo>
                <a:lnTo>
                  <a:pt x="11719" y="12177"/>
                </a:lnTo>
                <a:lnTo>
                  <a:pt x="11721" y="12170"/>
                </a:lnTo>
                <a:lnTo>
                  <a:pt x="11723" y="12165"/>
                </a:lnTo>
                <a:lnTo>
                  <a:pt x="11726" y="12159"/>
                </a:lnTo>
                <a:lnTo>
                  <a:pt x="11729" y="12154"/>
                </a:lnTo>
                <a:lnTo>
                  <a:pt x="11734" y="12151"/>
                </a:lnTo>
                <a:lnTo>
                  <a:pt x="11740" y="12148"/>
                </a:lnTo>
                <a:lnTo>
                  <a:pt x="11745" y="12146"/>
                </a:lnTo>
                <a:lnTo>
                  <a:pt x="11751" y="12144"/>
                </a:lnTo>
                <a:lnTo>
                  <a:pt x="11758" y="12142"/>
                </a:lnTo>
                <a:lnTo>
                  <a:pt x="11771" y="12140"/>
                </a:lnTo>
                <a:lnTo>
                  <a:pt x="11787" y="12137"/>
                </a:lnTo>
                <a:lnTo>
                  <a:pt x="11790" y="12125"/>
                </a:lnTo>
                <a:lnTo>
                  <a:pt x="11794" y="12113"/>
                </a:lnTo>
                <a:lnTo>
                  <a:pt x="11798" y="12101"/>
                </a:lnTo>
                <a:lnTo>
                  <a:pt x="11804" y="12089"/>
                </a:lnTo>
                <a:lnTo>
                  <a:pt x="11815" y="12068"/>
                </a:lnTo>
                <a:lnTo>
                  <a:pt x="11828" y="12047"/>
                </a:lnTo>
                <a:lnTo>
                  <a:pt x="11841" y="12028"/>
                </a:lnTo>
                <a:lnTo>
                  <a:pt x="11856" y="12012"/>
                </a:lnTo>
                <a:lnTo>
                  <a:pt x="11873" y="11995"/>
                </a:lnTo>
                <a:lnTo>
                  <a:pt x="11890" y="11979"/>
                </a:lnTo>
                <a:lnTo>
                  <a:pt x="11909" y="11964"/>
                </a:lnTo>
                <a:lnTo>
                  <a:pt x="11926" y="11951"/>
                </a:lnTo>
                <a:lnTo>
                  <a:pt x="11946" y="11937"/>
                </a:lnTo>
                <a:lnTo>
                  <a:pt x="11966" y="11925"/>
                </a:lnTo>
                <a:lnTo>
                  <a:pt x="12007" y="11899"/>
                </a:lnTo>
                <a:lnTo>
                  <a:pt x="12049" y="11875"/>
                </a:lnTo>
                <a:lnTo>
                  <a:pt x="12052" y="11868"/>
                </a:lnTo>
                <a:lnTo>
                  <a:pt x="12057" y="11862"/>
                </a:lnTo>
                <a:lnTo>
                  <a:pt x="12060" y="11859"/>
                </a:lnTo>
                <a:lnTo>
                  <a:pt x="12063" y="11855"/>
                </a:lnTo>
                <a:lnTo>
                  <a:pt x="12066" y="11855"/>
                </a:lnTo>
                <a:lnTo>
                  <a:pt x="12068" y="11855"/>
                </a:lnTo>
                <a:lnTo>
                  <a:pt x="12070" y="11856"/>
                </a:lnTo>
                <a:lnTo>
                  <a:pt x="12071" y="11859"/>
                </a:lnTo>
                <a:lnTo>
                  <a:pt x="12072" y="11862"/>
                </a:lnTo>
                <a:lnTo>
                  <a:pt x="12071" y="11865"/>
                </a:lnTo>
                <a:lnTo>
                  <a:pt x="12070" y="11867"/>
                </a:lnTo>
                <a:lnTo>
                  <a:pt x="12068" y="11870"/>
                </a:lnTo>
                <a:lnTo>
                  <a:pt x="12065" y="11872"/>
                </a:lnTo>
                <a:lnTo>
                  <a:pt x="12061" y="11874"/>
                </a:lnTo>
                <a:lnTo>
                  <a:pt x="12056" y="11875"/>
                </a:lnTo>
                <a:lnTo>
                  <a:pt x="12049" y="11875"/>
                </a:lnTo>
                <a:close/>
                <a:moveTo>
                  <a:pt x="1420" y="11843"/>
                </a:moveTo>
                <a:lnTo>
                  <a:pt x="1420" y="11843"/>
                </a:lnTo>
                <a:lnTo>
                  <a:pt x="1427" y="11893"/>
                </a:lnTo>
                <a:lnTo>
                  <a:pt x="1429" y="11906"/>
                </a:lnTo>
                <a:lnTo>
                  <a:pt x="1427" y="11893"/>
                </a:lnTo>
                <a:lnTo>
                  <a:pt x="1423" y="11866"/>
                </a:lnTo>
                <a:lnTo>
                  <a:pt x="1419" y="11837"/>
                </a:lnTo>
                <a:lnTo>
                  <a:pt x="1415" y="11814"/>
                </a:lnTo>
                <a:lnTo>
                  <a:pt x="1415" y="11812"/>
                </a:lnTo>
                <a:lnTo>
                  <a:pt x="1420" y="11843"/>
                </a:lnTo>
                <a:close/>
                <a:moveTo>
                  <a:pt x="5751" y="11843"/>
                </a:moveTo>
                <a:lnTo>
                  <a:pt x="5751" y="11843"/>
                </a:lnTo>
                <a:lnTo>
                  <a:pt x="5757" y="11893"/>
                </a:lnTo>
                <a:lnTo>
                  <a:pt x="5759" y="11906"/>
                </a:lnTo>
                <a:lnTo>
                  <a:pt x="5757" y="11893"/>
                </a:lnTo>
                <a:lnTo>
                  <a:pt x="5754" y="11866"/>
                </a:lnTo>
                <a:lnTo>
                  <a:pt x="5750" y="11837"/>
                </a:lnTo>
                <a:lnTo>
                  <a:pt x="5747" y="11814"/>
                </a:lnTo>
                <a:lnTo>
                  <a:pt x="5746" y="11812"/>
                </a:lnTo>
                <a:lnTo>
                  <a:pt x="5751" y="11843"/>
                </a:lnTo>
                <a:close/>
                <a:moveTo>
                  <a:pt x="12344" y="11843"/>
                </a:moveTo>
                <a:lnTo>
                  <a:pt x="12344" y="11843"/>
                </a:lnTo>
                <a:lnTo>
                  <a:pt x="12344" y="11851"/>
                </a:lnTo>
                <a:lnTo>
                  <a:pt x="12344" y="11860"/>
                </a:lnTo>
                <a:lnTo>
                  <a:pt x="12344" y="11867"/>
                </a:lnTo>
                <a:lnTo>
                  <a:pt x="12344" y="11875"/>
                </a:lnTo>
                <a:lnTo>
                  <a:pt x="12333" y="11884"/>
                </a:lnTo>
                <a:lnTo>
                  <a:pt x="12319" y="11892"/>
                </a:lnTo>
                <a:lnTo>
                  <a:pt x="12312" y="11896"/>
                </a:lnTo>
                <a:lnTo>
                  <a:pt x="12304" y="11899"/>
                </a:lnTo>
                <a:lnTo>
                  <a:pt x="12296" y="11902"/>
                </a:lnTo>
                <a:lnTo>
                  <a:pt x="12288" y="11904"/>
                </a:lnTo>
                <a:lnTo>
                  <a:pt x="12281" y="11904"/>
                </a:lnTo>
                <a:lnTo>
                  <a:pt x="12274" y="11904"/>
                </a:lnTo>
                <a:lnTo>
                  <a:pt x="12267" y="11903"/>
                </a:lnTo>
                <a:lnTo>
                  <a:pt x="12261" y="11900"/>
                </a:lnTo>
                <a:lnTo>
                  <a:pt x="12256" y="11896"/>
                </a:lnTo>
                <a:lnTo>
                  <a:pt x="12252" y="11891"/>
                </a:lnTo>
                <a:lnTo>
                  <a:pt x="12248" y="11884"/>
                </a:lnTo>
                <a:lnTo>
                  <a:pt x="12245" y="11875"/>
                </a:lnTo>
                <a:lnTo>
                  <a:pt x="12256" y="11869"/>
                </a:lnTo>
                <a:lnTo>
                  <a:pt x="12266" y="11863"/>
                </a:lnTo>
                <a:lnTo>
                  <a:pt x="12277" y="11857"/>
                </a:lnTo>
                <a:lnTo>
                  <a:pt x="12287" y="11852"/>
                </a:lnTo>
                <a:lnTo>
                  <a:pt x="12300" y="11848"/>
                </a:lnTo>
                <a:lnTo>
                  <a:pt x="12314" y="11845"/>
                </a:lnTo>
                <a:lnTo>
                  <a:pt x="12328" y="11843"/>
                </a:lnTo>
                <a:lnTo>
                  <a:pt x="12344" y="11843"/>
                </a:lnTo>
                <a:lnTo>
                  <a:pt x="12348" y="11834"/>
                </a:lnTo>
                <a:lnTo>
                  <a:pt x="12351" y="11829"/>
                </a:lnTo>
                <a:lnTo>
                  <a:pt x="12355" y="11825"/>
                </a:lnTo>
                <a:lnTo>
                  <a:pt x="12359" y="11823"/>
                </a:lnTo>
                <a:lnTo>
                  <a:pt x="12361" y="11822"/>
                </a:lnTo>
                <a:lnTo>
                  <a:pt x="12364" y="11823"/>
                </a:lnTo>
                <a:lnTo>
                  <a:pt x="12365" y="11824"/>
                </a:lnTo>
                <a:lnTo>
                  <a:pt x="12367" y="11826"/>
                </a:lnTo>
                <a:lnTo>
                  <a:pt x="12367" y="11829"/>
                </a:lnTo>
                <a:lnTo>
                  <a:pt x="12367" y="11831"/>
                </a:lnTo>
                <a:lnTo>
                  <a:pt x="12366" y="11834"/>
                </a:lnTo>
                <a:lnTo>
                  <a:pt x="12364" y="11838"/>
                </a:lnTo>
                <a:lnTo>
                  <a:pt x="12361" y="11840"/>
                </a:lnTo>
                <a:lnTo>
                  <a:pt x="12357" y="11842"/>
                </a:lnTo>
                <a:lnTo>
                  <a:pt x="12351" y="11843"/>
                </a:lnTo>
                <a:lnTo>
                  <a:pt x="12344" y="11843"/>
                </a:lnTo>
                <a:close/>
                <a:moveTo>
                  <a:pt x="108" y="11810"/>
                </a:moveTo>
                <a:lnTo>
                  <a:pt x="108" y="11810"/>
                </a:lnTo>
                <a:lnTo>
                  <a:pt x="101" y="11817"/>
                </a:lnTo>
                <a:lnTo>
                  <a:pt x="105" y="11812"/>
                </a:lnTo>
                <a:lnTo>
                  <a:pt x="110" y="11807"/>
                </a:lnTo>
                <a:lnTo>
                  <a:pt x="108" y="11810"/>
                </a:lnTo>
                <a:close/>
                <a:moveTo>
                  <a:pt x="6046" y="11810"/>
                </a:moveTo>
                <a:lnTo>
                  <a:pt x="6046" y="11810"/>
                </a:lnTo>
                <a:lnTo>
                  <a:pt x="6038" y="11817"/>
                </a:lnTo>
                <a:lnTo>
                  <a:pt x="6042" y="11812"/>
                </a:lnTo>
                <a:lnTo>
                  <a:pt x="6049" y="11807"/>
                </a:lnTo>
                <a:lnTo>
                  <a:pt x="6046" y="11810"/>
                </a:lnTo>
                <a:close/>
                <a:moveTo>
                  <a:pt x="9916" y="11875"/>
                </a:moveTo>
                <a:lnTo>
                  <a:pt x="9916" y="11875"/>
                </a:lnTo>
                <a:lnTo>
                  <a:pt x="9909" y="11878"/>
                </a:lnTo>
                <a:lnTo>
                  <a:pt x="9901" y="11882"/>
                </a:lnTo>
                <a:lnTo>
                  <a:pt x="9895" y="11885"/>
                </a:lnTo>
                <a:lnTo>
                  <a:pt x="9890" y="11890"/>
                </a:lnTo>
                <a:lnTo>
                  <a:pt x="9878" y="11899"/>
                </a:lnTo>
                <a:lnTo>
                  <a:pt x="9869" y="11910"/>
                </a:lnTo>
                <a:lnTo>
                  <a:pt x="9858" y="11920"/>
                </a:lnTo>
                <a:lnTo>
                  <a:pt x="9847" y="11929"/>
                </a:lnTo>
                <a:lnTo>
                  <a:pt x="9841" y="11933"/>
                </a:lnTo>
                <a:lnTo>
                  <a:pt x="9834" y="11936"/>
                </a:lnTo>
                <a:lnTo>
                  <a:pt x="9827" y="11939"/>
                </a:lnTo>
                <a:lnTo>
                  <a:pt x="9819" y="11941"/>
                </a:lnTo>
                <a:lnTo>
                  <a:pt x="9821" y="11953"/>
                </a:lnTo>
                <a:lnTo>
                  <a:pt x="9822" y="11963"/>
                </a:lnTo>
                <a:lnTo>
                  <a:pt x="9823" y="11973"/>
                </a:lnTo>
                <a:lnTo>
                  <a:pt x="9823" y="11980"/>
                </a:lnTo>
                <a:lnTo>
                  <a:pt x="9823" y="11986"/>
                </a:lnTo>
                <a:lnTo>
                  <a:pt x="9822" y="11992"/>
                </a:lnTo>
                <a:lnTo>
                  <a:pt x="9820" y="11996"/>
                </a:lnTo>
                <a:lnTo>
                  <a:pt x="9818" y="11999"/>
                </a:lnTo>
                <a:lnTo>
                  <a:pt x="9815" y="12001"/>
                </a:lnTo>
                <a:lnTo>
                  <a:pt x="9812" y="12003"/>
                </a:lnTo>
                <a:lnTo>
                  <a:pt x="9809" y="12003"/>
                </a:lnTo>
                <a:lnTo>
                  <a:pt x="9806" y="12002"/>
                </a:lnTo>
                <a:lnTo>
                  <a:pt x="9800" y="12000"/>
                </a:lnTo>
                <a:lnTo>
                  <a:pt x="9793" y="11995"/>
                </a:lnTo>
                <a:lnTo>
                  <a:pt x="9787" y="11988"/>
                </a:lnTo>
                <a:lnTo>
                  <a:pt x="9783" y="11980"/>
                </a:lnTo>
                <a:lnTo>
                  <a:pt x="9782" y="11976"/>
                </a:lnTo>
                <a:lnTo>
                  <a:pt x="9781" y="11972"/>
                </a:lnTo>
                <a:lnTo>
                  <a:pt x="9781" y="11968"/>
                </a:lnTo>
                <a:lnTo>
                  <a:pt x="9781" y="11963"/>
                </a:lnTo>
                <a:lnTo>
                  <a:pt x="9782" y="11959"/>
                </a:lnTo>
                <a:lnTo>
                  <a:pt x="9784" y="11955"/>
                </a:lnTo>
                <a:lnTo>
                  <a:pt x="9787" y="11952"/>
                </a:lnTo>
                <a:lnTo>
                  <a:pt x="9791" y="11949"/>
                </a:lnTo>
                <a:lnTo>
                  <a:pt x="9797" y="11946"/>
                </a:lnTo>
                <a:lnTo>
                  <a:pt x="9802" y="11943"/>
                </a:lnTo>
                <a:lnTo>
                  <a:pt x="9809" y="11942"/>
                </a:lnTo>
                <a:lnTo>
                  <a:pt x="9819" y="11941"/>
                </a:lnTo>
                <a:lnTo>
                  <a:pt x="9820" y="11928"/>
                </a:lnTo>
                <a:lnTo>
                  <a:pt x="9819" y="11916"/>
                </a:lnTo>
                <a:lnTo>
                  <a:pt x="9816" y="11906"/>
                </a:lnTo>
                <a:lnTo>
                  <a:pt x="9813" y="11896"/>
                </a:lnTo>
                <a:lnTo>
                  <a:pt x="9808" y="11889"/>
                </a:lnTo>
                <a:lnTo>
                  <a:pt x="9802" y="11884"/>
                </a:lnTo>
                <a:lnTo>
                  <a:pt x="9794" y="11878"/>
                </a:lnTo>
                <a:lnTo>
                  <a:pt x="9785" y="11875"/>
                </a:lnTo>
                <a:lnTo>
                  <a:pt x="9782" y="11884"/>
                </a:lnTo>
                <a:lnTo>
                  <a:pt x="9778" y="11889"/>
                </a:lnTo>
                <a:lnTo>
                  <a:pt x="9775" y="11893"/>
                </a:lnTo>
                <a:lnTo>
                  <a:pt x="9771" y="11895"/>
                </a:lnTo>
                <a:lnTo>
                  <a:pt x="9768" y="11896"/>
                </a:lnTo>
                <a:lnTo>
                  <a:pt x="9766" y="11895"/>
                </a:lnTo>
                <a:lnTo>
                  <a:pt x="9764" y="11894"/>
                </a:lnTo>
                <a:lnTo>
                  <a:pt x="9763" y="11892"/>
                </a:lnTo>
                <a:lnTo>
                  <a:pt x="9762" y="11890"/>
                </a:lnTo>
                <a:lnTo>
                  <a:pt x="9763" y="11887"/>
                </a:lnTo>
                <a:lnTo>
                  <a:pt x="9764" y="11884"/>
                </a:lnTo>
                <a:lnTo>
                  <a:pt x="9766" y="11881"/>
                </a:lnTo>
                <a:lnTo>
                  <a:pt x="9769" y="11878"/>
                </a:lnTo>
                <a:lnTo>
                  <a:pt x="9773" y="11876"/>
                </a:lnTo>
                <a:lnTo>
                  <a:pt x="9779" y="11875"/>
                </a:lnTo>
                <a:lnTo>
                  <a:pt x="9785" y="11875"/>
                </a:lnTo>
                <a:lnTo>
                  <a:pt x="9785" y="11867"/>
                </a:lnTo>
                <a:lnTo>
                  <a:pt x="9785" y="11860"/>
                </a:lnTo>
                <a:lnTo>
                  <a:pt x="9785" y="11851"/>
                </a:lnTo>
                <a:lnTo>
                  <a:pt x="9785" y="11843"/>
                </a:lnTo>
                <a:lnTo>
                  <a:pt x="9794" y="11846"/>
                </a:lnTo>
                <a:lnTo>
                  <a:pt x="9803" y="11848"/>
                </a:lnTo>
                <a:lnTo>
                  <a:pt x="9810" y="11849"/>
                </a:lnTo>
                <a:lnTo>
                  <a:pt x="9818" y="11850"/>
                </a:lnTo>
                <a:lnTo>
                  <a:pt x="9823" y="11849"/>
                </a:lnTo>
                <a:lnTo>
                  <a:pt x="9828" y="11848"/>
                </a:lnTo>
                <a:lnTo>
                  <a:pt x="9832" y="11846"/>
                </a:lnTo>
                <a:lnTo>
                  <a:pt x="9835" y="11844"/>
                </a:lnTo>
                <a:lnTo>
                  <a:pt x="9839" y="11841"/>
                </a:lnTo>
                <a:lnTo>
                  <a:pt x="9842" y="11838"/>
                </a:lnTo>
                <a:lnTo>
                  <a:pt x="9844" y="11833"/>
                </a:lnTo>
                <a:lnTo>
                  <a:pt x="9846" y="11829"/>
                </a:lnTo>
                <a:lnTo>
                  <a:pt x="9849" y="11820"/>
                </a:lnTo>
                <a:lnTo>
                  <a:pt x="9851" y="11810"/>
                </a:lnTo>
                <a:lnTo>
                  <a:pt x="9853" y="11800"/>
                </a:lnTo>
                <a:lnTo>
                  <a:pt x="9856" y="11790"/>
                </a:lnTo>
                <a:lnTo>
                  <a:pt x="9858" y="11786"/>
                </a:lnTo>
                <a:lnTo>
                  <a:pt x="9861" y="11783"/>
                </a:lnTo>
                <a:lnTo>
                  <a:pt x="9863" y="11779"/>
                </a:lnTo>
                <a:lnTo>
                  <a:pt x="9866" y="11776"/>
                </a:lnTo>
                <a:lnTo>
                  <a:pt x="9870" y="11774"/>
                </a:lnTo>
                <a:lnTo>
                  <a:pt x="9874" y="11772"/>
                </a:lnTo>
                <a:lnTo>
                  <a:pt x="9879" y="11770"/>
                </a:lnTo>
                <a:lnTo>
                  <a:pt x="9885" y="11770"/>
                </a:lnTo>
                <a:lnTo>
                  <a:pt x="9891" y="11770"/>
                </a:lnTo>
                <a:lnTo>
                  <a:pt x="9898" y="11772"/>
                </a:lnTo>
                <a:lnTo>
                  <a:pt x="9907" y="11774"/>
                </a:lnTo>
                <a:lnTo>
                  <a:pt x="9916" y="11777"/>
                </a:lnTo>
                <a:lnTo>
                  <a:pt x="9916" y="11802"/>
                </a:lnTo>
                <a:lnTo>
                  <a:pt x="9916" y="11826"/>
                </a:lnTo>
                <a:lnTo>
                  <a:pt x="9916" y="11851"/>
                </a:lnTo>
                <a:lnTo>
                  <a:pt x="9916" y="11875"/>
                </a:lnTo>
                <a:lnTo>
                  <a:pt x="9951" y="11867"/>
                </a:lnTo>
                <a:lnTo>
                  <a:pt x="9986" y="11860"/>
                </a:lnTo>
                <a:lnTo>
                  <a:pt x="10023" y="11853"/>
                </a:lnTo>
                <a:lnTo>
                  <a:pt x="10061" y="11848"/>
                </a:lnTo>
                <a:lnTo>
                  <a:pt x="10138" y="11838"/>
                </a:lnTo>
                <a:lnTo>
                  <a:pt x="10215" y="11829"/>
                </a:lnTo>
                <a:lnTo>
                  <a:pt x="10292" y="11820"/>
                </a:lnTo>
                <a:lnTo>
                  <a:pt x="10367" y="11809"/>
                </a:lnTo>
                <a:lnTo>
                  <a:pt x="10404" y="11803"/>
                </a:lnTo>
                <a:lnTo>
                  <a:pt x="10440" y="11796"/>
                </a:lnTo>
                <a:lnTo>
                  <a:pt x="10473" y="11787"/>
                </a:lnTo>
                <a:lnTo>
                  <a:pt x="10507" y="11777"/>
                </a:lnTo>
                <a:lnTo>
                  <a:pt x="10492" y="11791"/>
                </a:lnTo>
                <a:lnTo>
                  <a:pt x="10476" y="11804"/>
                </a:lnTo>
                <a:lnTo>
                  <a:pt x="10462" y="11817"/>
                </a:lnTo>
                <a:lnTo>
                  <a:pt x="10446" y="11828"/>
                </a:lnTo>
                <a:lnTo>
                  <a:pt x="10430" y="11838"/>
                </a:lnTo>
                <a:lnTo>
                  <a:pt x="10415" y="11847"/>
                </a:lnTo>
                <a:lnTo>
                  <a:pt x="10399" y="11856"/>
                </a:lnTo>
                <a:lnTo>
                  <a:pt x="10382" y="11864"/>
                </a:lnTo>
                <a:lnTo>
                  <a:pt x="10366" y="11871"/>
                </a:lnTo>
                <a:lnTo>
                  <a:pt x="10350" y="11877"/>
                </a:lnTo>
                <a:lnTo>
                  <a:pt x="10333" y="11883"/>
                </a:lnTo>
                <a:lnTo>
                  <a:pt x="10315" y="11887"/>
                </a:lnTo>
                <a:lnTo>
                  <a:pt x="10298" y="11891"/>
                </a:lnTo>
                <a:lnTo>
                  <a:pt x="10280" y="11894"/>
                </a:lnTo>
                <a:lnTo>
                  <a:pt x="10262" y="11897"/>
                </a:lnTo>
                <a:lnTo>
                  <a:pt x="10245" y="11899"/>
                </a:lnTo>
                <a:lnTo>
                  <a:pt x="10226" y="11902"/>
                </a:lnTo>
                <a:lnTo>
                  <a:pt x="10207" y="11903"/>
                </a:lnTo>
                <a:lnTo>
                  <a:pt x="10188" y="11903"/>
                </a:lnTo>
                <a:lnTo>
                  <a:pt x="10169" y="11903"/>
                </a:lnTo>
                <a:lnTo>
                  <a:pt x="10130" y="11902"/>
                </a:lnTo>
                <a:lnTo>
                  <a:pt x="10090" y="11898"/>
                </a:lnTo>
                <a:lnTo>
                  <a:pt x="10048" y="11894"/>
                </a:lnTo>
                <a:lnTo>
                  <a:pt x="10005" y="11889"/>
                </a:lnTo>
                <a:lnTo>
                  <a:pt x="9962" y="11883"/>
                </a:lnTo>
                <a:lnTo>
                  <a:pt x="9916" y="11875"/>
                </a:lnTo>
                <a:close/>
                <a:moveTo>
                  <a:pt x="10539" y="11777"/>
                </a:moveTo>
                <a:lnTo>
                  <a:pt x="10539" y="11777"/>
                </a:lnTo>
                <a:lnTo>
                  <a:pt x="10560" y="11781"/>
                </a:lnTo>
                <a:lnTo>
                  <a:pt x="10581" y="11784"/>
                </a:lnTo>
                <a:lnTo>
                  <a:pt x="10587" y="11786"/>
                </a:lnTo>
                <a:lnTo>
                  <a:pt x="10591" y="11787"/>
                </a:lnTo>
                <a:lnTo>
                  <a:pt x="10595" y="11789"/>
                </a:lnTo>
                <a:lnTo>
                  <a:pt x="10598" y="11792"/>
                </a:lnTo>
                <a:lnTo>
                  <a:pt x="10601" y="11796"/>
                </a:lnTo>
                <a:lnTo>
                  <a:pt x="10603" y="11800"/>
                </a:lnTo>
                <a:lnTo>
                  <a:pt x="10604" y="11804"/>
                </a:lnTo>
                <a:lnTo>
                  <a:pt x="10606" y="11810"/>
                </a:lnTo>
                <a:lnTo>
                  <a:pt x="10585" y="11806"/>
                </a:lnTo>
                <a:lnTo>
                  <a:pt x="10564" y="11803"/>
                </a:lnTo>
                <a:lnTo>
                  <a:pt x="10558" y="11802"/>
                </a:lnTo>
                <a:lnTo>
                  <a:pt x="10554" y="11800"/>
                </a:lnTo>
                <a:lnTo>
                  <a:pt x="10550" y="11798"/>
                </a:lnTo>
                <a:lnTo>
                  <a:pt x="10547" y="11795"/>
                </a:lnTo>
                <a:lnTo>
                  <a:pt x="10544" y="11791"/>
                </a:lnTo>
                <a:lnTo>
                  <a:pt x="10542" y="11787"/>
                </a:lnTo>
                <a:lnTo>
                  <a:pt x="10540" y="11783"/>
                </a:lnTo>
                <a:lnTo>
                  <a:pt x="10539" y="11777"/>
                </a:lnTo>
                <a:close/>
                <a:moveTo>
                  <a:pt x="11918" y="11810"/>
                </a:moveTo>
                <a:lnTo>
                  <a:pt x="11918" y="11810"/>
                </a:lnTo>
                <a:lnTo>
                  <a:pt x="11917" y="11816"/>
                </a:lnTo>
                <a:lnTo>
                  <a:pt x="11916" y="11820"/>
                </a:lnTo>
                <a:lnTo>
                  <a:pt x="11914" y="11824"/>
                </a:lnTo>
                <a:lnTo>
                  <a:pt x="11911" y="11827"/>
                </a:lnTo>
                <a:lnTo>
                  <a:pt x="11908" y="11830"/>
                </a:lnTo>
                <a:lnTo>
                  <a:pt x="11903" y="11832"/>
                </a:lnTo>
                <a:lnTo>
                  <a:pt x="11899" y="11834"/>
                </a:lnTo>
                <a:lnTo>
                  <a:pt x="11894" y="11835"/>
                </a:lnTo>
                <a:lnTo>
                  <a:pt x="11873" y="11839"/>
                </a:lnTo>
                <a:lnTo>
                  <a:pt x="11852" y="11843"/>
                </a:lnTo>
                <a:lnTo>
                  <a:pt x="11852" y="11848"/>
                </a:lnTo>
                <a:lnTo>
                  <a:pt x="11850" y="11853"/>
                </a:lnTo>
                <a:lnTo>
                  <a:pt x="11848" y="11857"/>
                </a:lnTo>
                <a:lnTo>
                  <a:pt x="11845" y="11861"/>
                </a:lnTo>
                <a:lnTo>
                  <a:pt x="11841" y="11863"/>
                </a:lnTo>
                <a:lnTo>
                  <a:pt x="11837" y="11865"/>
                </a:lnTo>
                <a:lnTo>
                  <a:pt x="11833" y="11867"/>
                </a:lnTo>
                <a:lnTo>
                  <a:pt x="11829" y="11868"/>
                </a:lnTo>
                <a:lnTo>
                  <a:pt x="11807" y="11872"/>
                </a:lnTo>
                <a:lnTo>
                  <a:pt x="11787" y="11875"/>
                </a:lnTo>
                <a:lnTo>
                  <a:pt x="11786" y="11881"/>
                </a:lnTo>
                <a:lnTo>
                  <a:pt x="11785" y="11886"/>
                </a:lnTo>
                <a:lnTo>
                  <a:pt x="11783" y="11890"/>
                </a:lnTo>
                <a:lnTo>
                  <a:pt x="11780" y="11893"/>
                </a:lnTo>
                <a:lnTo>
                  <a:pt x="11776" y="11895"/>
                </a:lnTo>
                <a:lnTo>
                  <a:pt x="11772" y="11898"/>
                </a:lnTo>
                <a:lnTo>
                  <a:pt x="11768" y="11899"/>
                </a:lnTo>
                <a:lnTo>
                  <a:pt x="11763" y="11902"/>
                </a:lnTo>
                <a:lnTo>
                  <a:pt x="11742" y="11905"/>
                </a:lnTo>
                <a:lnTo>
                  <a:pt x="11721" y="11908"/>
                </a:lnTo>
                <a:lnTo>
                  <a:pt x="11717" y="11916"/>
                </a:lnTo>
                <a:lnTo>
                  <a:pt x="11713" y="11921"/>
                </a:lnTo>
                <a:lnTo>
                  <a:pt x="11710" y="11926"/>
                </a:lnTo>
                <a:lnTo>
                  <a:pt x="11707" y="11928"/>
                </a:lnTo>
                <a:lnTo>
                  <a:pt x="11704" y="11929"/>
                </a:lnTo>
                <a:lnTo>
                  <a:pt x="11702" y="11929"/>
                </a:lnTo>
                <a:lnTo>
                  <a:pt x="11700" y="11927"/>
                </a:lnTo>
                <a:lnTo>
                  <a:pt x="11699" y="11925"/>
                </a:lnTo>
                <a:lnTo>
                  <a:pt x="11698" y="11922"/>
                </a:lnTo>
                <a:lnTo>
                  <a:pt x="11698" y="11919"/>
                </a:lnTo>
                <a:lnTo>
                  <a:pt x="11699" y="11916"/>
                </a:lnTo>
                <a:lnTo>
                  <a:pt x="11701" y="11913"/>
                </a:lnTo>
                <a:lnTo>
                  <a:pt x="11704" y="11911"/>
                </a:lnTo>
                <a:lnTo>
                  <a:pt x="11708" y="11909"/>
                </a:lnTo>
                <a:lnTo>
                  <a:pt x="11715" y="11908"/>
                </a:lnTo>
                <a:lnTo>
                  <a:pt x="11721" y="11908"/>
                </a:lnTo>
                <a:lnTo>
                  <a:pt x="11722" y="11903"/>
                </a:lnTo>
                <a:lnTo>
                  <a:pt x="11723" y="11898"/>
                </a:lnTo>
                <a:lnTo>
                  <a:pt x="11725" y="11894"/>
                </a:lnTo>
                <a:lnTo>
                  <a:pt x="11728" y="11891"/>
                </a:lnTo>
                <a:lnTo>
                  <a:pt x="11731" y="11888"/>
                </a:lnTo>
                <a:lnTo>
                  <a:pt x="11736" y="11886"/>
                </a:lnTo>
                <a:lnTo>
                  <a:pt x="11740" y="11884"/>
                </a:lnTo>
                <a:lnTo>
                  <a:pt x="11745" y="11883"/>
                </a:lnTo>
                <a:lnTo>
                  <a:pt x="11766" y="11880"/>
                </a:lnTo>
                <a:lnTo>
                  <a:pt x="11787" y="11875"/>
                </a:lnTo>
                <a:lnTo>
                  <a:pt x="11787" y="11870"/>
                </a:lnTo>
                <a:lnTo>
                  <a:pt x="11788" y="11865"/>
                </a:lnTo>
                <a:lnTo>
                  <a:pt x="11791" y="11862"/>
                </a:lnTo>
                <a:lnTo>
                  <a:pt x="11793" y="11857"/>
                </a:lnTo>
                <a:lnTo>
                  <a:pt x="11797" y="11855"/>
                </a:lnTo>
                <a:lnTo>
                  <a:pt x="11801" y="11853"/>
                </a:lnTo>
                <a:lnTo>
                  <a:pt x="11806" y="11851"/>
                </a:lnTo>
                <a:lnTo>
                  <a:pt x="11810" y="11850"/>
                </a:lnTo>
                <a:lnTo>
                  <a:pt x="11831" y="11846"/>
                </a:lnTo>
                <a:lnTo>
                  <a:pt x="11852" y="11843"/>
                </a:lnTo>
                <a:lnTo>
                  <a:pt x="11853" y="11838"/>
                </a:lnTo>
                <a:lnTo>
                  <a:pt x="11854" y="11832"/>
                </a:lnTo>
                <a:lnTo>
                  <a:pt x="11856" y="11828"/>
                </a:lnTo>
                <a:lnTo>
                  <a:pt x="11859" y="11825"/>
                </a:lnTo>
                <a:lnTo>
                  <a:pt x="11862" y="11823"/>
                </a:lnTo>
                <a:lnTo>
                  <a:pt x="11867" y="11821"/>
                </a:lnTo>
                <a:lnTo>
                  <a:pt x="11871" y="11819"/>
                </a:lnTo>
                <a:lnTo>
                  <a:pt x="11876" y="11818"/>
                </a:lnTo>
                <a:lnTo>
                  <a:pt x="11897" y="11813"/>
                </a:lnTo>
                <a:lnTo>
                  <a:pt x="11918" y="11810"/>
                </a:lnTo>
                <a:lnTo>
                  <a:pt x="11921" y="11802"/>
                </a:lnTo>
                <a:lnTo>
                  <a:pt x="11925" y="11797"/>
                </a:lnTo>
                <a:lnTo>
                  <a:pt x="11929" y="11792"/>
                </a:lnTo>
                <a:lnTo>
                  <a:pt x="11932" y="11790"/>
                </a:lnTo>
                <a:lnTo>
                  <a:pt x="11935" y="11789"/>
                </a:lnTo>
                <a:lnTo>
                  <a:pt x="11937" y="11790"/>
                </a:lnTo>
                <a:lnTo>
                  <a:pt x="11939" y="11791"/>
                </a:lnTo>
                <a:lnTo>
                  <a:pt x="11940" y="11794"/>
                </a:lnTo>
                <a:lnTo>
                  <a:pt x="11941" y="11796"/>
                </a:lnTo>
                <a:lnTo>
                  <a:pt x="11940" y="11799"/>
                </a:lnTo>
                <a:lnTo>
                  <a:pt x="11939" y="11802"/>
                </a:lnTo>
                <a:lnTo>
                  <a:pt x="11937" y="11805"/>
                </a:lnTo>
                <a:lnTo>
                  <a:pt x="11934" y="11807"/>
                </a:lnTo>
                <a:lnTo>
                  <a:pt x="11930" y="11809"/>
                </a:lnTo>
                <a:lnTo>
                  <a:pt x="11924" y="11810"/>
                </a:lnTo>
                <a:lnTo>
                  <a:pt x="11918" y="11810"/>
                </a:lnTo>
                <a:close/>
                <a:moveTo>
                  <a:pt x="3158" y="11646"/>
                </a:moveTo>
                <a:lnTo>
                  <a:pt x="3158" y="11646"/>
                </a:lnTo>
                <a:lnTo>
                  <a:pt x="3152" y="11666"/>
                </a:lnTo>
                <a:lnTo>
                  <a:pt x="3147" y="11678"/>
                </a:lnTo>
                <a:lnTo>
                  <a:pt x="3143" y="11681"/>
                </a:lnTo>
                <a:lnTo>
                  <a:pt x="3141" y="11683"/>
                </a:lnTo>
                <a:lnTo>
                  <a:pt x="3139" y="11683"/>
                </a:lnTo>
                <a:lnTo>
                  <a:pt x="3137" y="11682"/>
                </a:lnTo>
                <a:lnTo>
                  <a:pt x="3134" y="11677"/>
                </a:lnTo>
                <a:lnTo>
                  <a:pt x="3132" y="11669"/>
                </a:lnTo>
                <a:lnTo>
                  <a:pt x="3131" y="11658"/>
                </a:lnTo>
                <a:lnTo>
                  <a:pt x="3130" y="11646"/>
                </a:lnTo>
                <a:lnTo>
                  <a:pt x="3131" y="11634"/>
                </a:lnTo>
                <a:lnTo>
                  <a:pt x="3132" y="11624"/>
                </a:lnTo>
                <a:lnTo>
                  <a:pt x="3134" y="11614"/>
                </a:lnTo>
                <a:lnTo>
                  <a:pt x="3137" y="11610"/>
                </a:lnTo>
                <a:lnTo>
                  <a:pt x="3139" y="11609"/>
                </a:lnTo>
                <a:lnTo>
                  <a:pt x="3141" y="11609"/>
                </a:lnTo>
                <a:lnTo>
                  <a:pt x="3143" y="11611"/>
                </a:lnTo>
                <a:lnTo>
                  <a:pt x="3147" y="11614"/>
                </a:lnTo>
                <a:lnTo>
                  <a:pt x="3152" y="11626"/>
                </a:lnTo>
                <a:lnTo>
                  <a:pt x="3158" y="11646"/>
                </a:lnTo>
                <a:close/>
                <a:moveTo>
                  <a:pt x="5586" y="11712"/>
                </a:moveTo>
                <a:lnTo>
                  <a:pt x="5586" y="11712"/>
                </a:lnTo>
                <a:lnTo>
                  <a:pt x="5591" y="11712"/>
                </a:lnTo>
                <a:lnTo>
                  <a:pt x="5597" y="11714"/>
                </a:lnTo>
                <a:lnTo>
                  <a:pt x="5601" y="11716"/>
                </a:lnTo>
                <a:lnTo>
                  <a:pt x="5604" y="11719"/>
                </a:lnTo>
                <a:lnTo>
                  <a:pt x="5606" y="11722"/>
                </a:lnTo>
                <a:lnTo>
                  <a:pt x="5609" y="11726"/>
                </a:lnTo>
                <a:lnTo>
                  <a:pt x="5610" y="11731"/>
                </a:lnTo>
                <a:lnTo>
                  <a:pt x="5612" y="11735"/>
                </a:lnTo>
                <a:lnTo>
                  <a:pt x="5615" y="11757"/>
                </a:lnTo>
                <a:lnTo>
                  <a:pt x="5619" y="11777"/>
                </a:lnTo>
                <a:lnTo>
                  <a:pt x="5627" y="11781"/>
                </a:lnTo>
                <a:lnTo>
                  <a:pt x="5632" y="11784"/>
                </a:lnTo>
                <a:lnTo>
                  <a:pt x="5636" y="11788"/>
                </a:lnTo>
                <a:lnTo>
                  <a:pt x="5639" y="11791"/>
                </a:lnTo>
                <a:lnTo>
                  <a:pt x="5640" y="11795"/>
                </a:lnTo>
                <a:lnTo>
                  <a:pt x="5640" y="11797"/>
                </a:lnTo>
                <a:lnTo>
                  <a:pt x="5637" y="11799"/>
                </a:lnTo>
                <a:lnTo>
                  <a:pt x="5635" y="11800"/>
                </a:lnTo>
                <a:lnTo>
                  <a:pt x="5633" y="11800"/>
                </a:lnTo>
                <a:lnTo>
                  <a:pt x="5630" y="11800"/>
                </a:lnTo>
                <a:lnTo>
                  <a:pt x="5627" y="11799"/>
                </a:lnTo>
                <a:lnTo>
                  <a:pt x="5624" y="11797"/>
                </a:lnTo>
                <a:lnTo>
                  <a:pt x="5622" y="11794"/>
                </a:lnTo>
                <a:lnTo>
                  <a:pt x="5620" y="11789"/>
                </a:lnTo>
                <a:lnTo>
                  <a:pt x="5619" y="11784"/>
                </a:lnTo>
                <a:lnTo>
                  <a:pt x="5619" y="11777"/>
                </a:lnTo>
                <a:lnTo>
                  <a:pt x="5613" y="11777"/>
                </a:lnTo>
                <a:lnTo>
                  <a:pt x="5609" y="11775"/>
                </a:lnTo>
                <a:lnTo>
                  <a:pt x="5605" y="11773"/>
                </a:lnTo>
                <a:lnTo>
                  <a:pt x="5602" y="11770"/>
                </a:lnTo>
                <a:lnTo>
                  <a:pt x="5599" y="11766"/>
                </a:lnTo>
                <a:lnTo>
                  <a:pt x="5597" y="11763"/>
                </a:lnTo>
                <a:lnTo>
                  <a:pt x="5594" y="11758"/>
                </a:lnTo>
                <a:lnTo>
                  <a:pt x="5593" y="11754"/>
                </a:lnTo>
                <a:lnTo>
                  <a:pt x="5590" y="11733"/>
                </a:lnTo>
                <a:lnTo>
                  <a:pt x="5586" y="11712"/>
                </a:lnTo>
                <a:lnTo>
                  <a:pt x="5578" y="11708"/>
                </a:lnTo>
                <a:lnTo>
                  <a:pt x="5570" y="11703"/>
                </a:lnTo>
                <a:lnTo>
                  <a:pt x="5564" y="11698"/>
                </a:lnTo>
                <a:lnTo>
                  <a:pt x="5559" y="11693"/>
                </a:lnTo>
                <a:lnTo>
                  <a:pt x="5556" y="11688"/>
                </a:lnTo>
                <a:lnTo>
                  <a:pt x="5552" y="11682"/>
                </a:lnTo>
                <a:lnTo>
                  <a:pt x="5550" y="11676"/>
                </a:lnTo>
                <a:lnTo>
                  <a:pt x="5549" y="11671"/>
                </a:lnTo>
                <a:lnTo>
                  <a:pt x="5549" y="11665"/>
                </a:lnTo>
                <a:lnTo>
                  <a:pt x="5549" y="11659"/>
                </a:lnTo>
                <a:lnTo>
                  <a:pt x="5550" y="11654"/>
                </a:lnTo>
                <a:lnTo>
                  <a:pt x="5551" y="11649"/>
                </a:lnTo>
                <a:lnTo>
                  <a:pt x="5554" y="11644"/>
                </a:lnTo>
                <a:lnTo>
                  <a:pt x="5557" y="11639"/>
                </a:lnTo>
                <a:lnTo>
                  <a:pt x="5559" y="11635"/>
                </a:lnTo>
                <a:lnTo>
                  <a:pt x="5562" y="11632"/>
                </a:lnTo>
                <a:lnTo>
                  <a:pt x="5565" y="11629"/>
                </a:lnTo>
                <a:lnTo>
                  <a:pt x="5569" y="11627"/>
                </a:lnTo>
                <a:lnTo>
                  <a:pt x="5572" y="11626"/>
                </a:lnTo>
                <a:lnTo>
                  <a:pt x="5576" y="11625"/>
                </a:lnTo>
                <a:lnTo>
                  <a:pt x="5579" y="11626"/>
                </a:lnTo>
                <a:lnTo>
                  <a:pt x="5582" y="11627"/>
                </a:lnTo>
                <a:lnTo>
                  <a:pt x="5585" y="11629"/>
                </a:lnTo>
                <a:lnTo>
                  <a:pt x="5587" y="11633"/>
                </a:lnTo>
                <a:lnTo>
                  <a:pt x="5589" y="11637"/>
                </a:lnTo>
                <a:lnTo>
                  <a:pt x="5591" y="11644"/>
                </a:lnTo>
                <a:lnTo>
                  <a:pt x="5592" y="11651"/>
                </a:lnTo>
                <a:lnTo>
                  <a:pt x="5592" y="11660"/>
                </a:lnTo>
                <a:lnTo>
                  <a:pt x="5592" y="11671"/>
                </a:lnTo>
                <a:lnTo>
                  <a:pt x="5591" y="11682"/>
                </a:lnTo>
                <a:lnTo>
                  <a:pt x="5589" y="11696"/>
                </a:lnTo>
                <a:lnTo>
                  <a:pt x="5586" y="11712"/>
                </a:lnTo>
                <a:close/>
                <a:moveTo>
                  <a:pt x="5848" y="11744"/>
                </a:moveTo>
                <a:lnTo>
                  <a:pt x="5848" y="11744"/>
                </a:lnTo>
                <a:lnTo>
                  <a:pt x="5851" y="11739"/>
                </a:lnTo>
                <a:lnTo>
                  <a:pt x="5853" y="11733"/>
                </a:lnTo>
                <a:lnTo>
                  <a:pt x="5854" y="11727"/>
                </a:lnTo>
                <a:lnTo>
                  <a:pt x="5854" y="11722"/>
                </a:lnTo>
                <a:lnTo>
                  <a:pt x="5851" y="11712"/>
                </a:lnTo>
                <a:lnTo>
                  <a:pt x="5848" y="11701"/>
                </a:lnTo>
                <a:lnTo>
                  <a:pt x="5843" y="11691"/>
                </a:lnTo>
                <a:lnTo>
                  <a:pt x="5837" y="11681"/>
                </a:lnTo>
                <a:lnTo>
                  <a:pt x="5829" y="11673"/>
                </a:lnTo>
                <a:lnTo>
                  <a:pt x="5823" y="11664"/>
                </a:lnTo>
                <a:lnTo>
                  <a:pt x="5818" y="11656"/>
                </a:lnTo>
                <a:lnTo>
                  <a:pt x="5814" y="11648"/>
                </a:lnTo>
                <a:lnTo>
                  <a:pt x="5813" y="11645"/>
                </a:lnTo>
                <a:lnTo>
                  <a:pt x="5812" y="11640"/>
                </a:lnTo>
                <a:lnTo>
                  <a:pt x="5812" y="11637"/>
                </a:lnTo>
                <a:lnTo>
                  <a:pt x="5812" y="11634"/>
                </a:lnTo>
                <a:lnTo>
                  <a:pt x="5813" y="11631"/>
                </a:lnTo>
                <a:lnTo>
                  <a:pt x="5815" y="11628"/>
                </a:lnTo>
                <a:lnTo>
                  <a:pt x="5818" y="11626"/>
                </a:lnTo>
                <a:lnTo>
                  <a:pt x="5822" y="11623"/>
                </a:lnTo>
                <a:lnTo>
                  <a:pt x="5826" y="11621"/>
                </a:lnTo>
                <a:lnTo>
                  <a:pt x="5833" y="11617"/>
                </a:lnTo>
                <a:lnTo>
                  <a:pt x="5840" y="11615"/>
                </a:lnTo>
                <a:lnTo>
                  <a:pt x="5848" y="11613"/>
                </a:lnTo>
                <a:lnTo>
                  <a:pt x="5855" y="11625"/>
                </a:lnTo>
                <a:lnTo>
                  <a:pt x="5864" y="11641"/>
                </a:lnTo>
                <a:lnTo>
                  <a:pt x="5869" y="11652"/>
                </a:lnTo>
                <a:lnTo>
                  <a:pt x="5875" y="11662"/>
                </a:lnTo>
                <a:lnTo>
                  <a:pt x="5879" y="11673"/>
                </a:lnTo>
                <a:lnTo>
                  <a:pt x="5883" y="11684"/>
                </a:lnTo>
                <a:lnTo>
                  <a:pt x="5886" y="11695"/>
                </a:lnTo>
                <a:lnTo>
                  <a:pt x="5887" y="11707"/>
                </a:lnTo>
                <a:lnTo>
                  <a:pt x="5887" y="11711"/>
                </a:lnTo>
                <a:lnTo>
                  <a:pt x="5887" y="11716"/>
                </a:lnTo>
                <a:lnTo>
                  <a:pt x="5886" y="11720"/>
                </a:lnTo>
                <a:lnTo>
                  <a:pt x="5884" y="11724"/>
                </a:lnTo>
                <a:lnTo>
                  <a:pt x="5882" y="11729"/>
                </a:lnTo>
                <a:lnTo>
                  <a:pt x="5880" y="11732"/>
                </a:lnTo>
                <a:lnTo>
                  <a:pt x="5877" y="11736"/>
                </a:lnTo>
                <a:lnTo>
                  <a:pt x="5872" y="11738"/>
                </a:lnTo>
                <a:lnTo>
                  <a:pt x="5867" y="11740"/>
                </a:lnTo>
                <a:lnTo>
                  <a:pt x="5862" y="11742"/>
                </a:lnTo>
                <a:lnTo>
                  <a:pt x="5856" y="11743"/>
                </a:lnTo>
                <a:lnTo>
                  <a:pt x="5848" y="11744"/>
                </a:lnTo>
                <a:close/>
                <a:moveTo>
                  <a:pt x="9621" y="11646"/>
                </a:moveTo>
                <a:lnTo>
                  <a:pt x="9621" y="11646"/>
                </a:lnTo>
                <a:lnTo>
                  <a:pt x="9614" y="11653"/>
                </a:lnTo>
                <a:lnTo>
                  <a:pt x="9618" y="11649"/>
                </a:lnTo>
                <a:lnTo>
                  <a:pt x="9624" y="11644"/>
                </a:lnTo>
                <a:lnTo>
                  <a:pt x="9621" y="11646"/>
                </a:lnTo>
                <a:close/>
                <a:moveTo>
                  <a:pt x="10573" y="11646"/>
                </a:moveTo>
                <a:lnTo>
                  <a:pt x="10573" y="11646"/>
                </a:lnTo>
                <a:lnTo>
                  <a:pt x="10566" y="11653"/>
                </a:lnTo>
                <a:lnTo>
                  <a:pt x="10570" y="11649"/>
                </a:lnTo>
                <a:lnTo>
                  <a:pt x="10575" y="11644"/>
                </a:lnTo>
                <a:lnTo>
                  <a:pt x="10573" y="11646"/>
                </a:lnTo>
                <a:close/>
                <a:moveTo>
                  <a:pt x="10868" y="11613"/>
                </a:moveTo>
                <a:lnTo>
                  <a:pt x="10868" y="11613"/>
                </a:lnTo>
                <a:lnTo>
                  <a:pt x="10889" y="11617"/>
                </a:lnTo>
                <a:lnTo>
                  <a:pt x="10910" y="11621"/>
                </a:lnTo>
                <a:lnTo>
                  <a:pt x="10915" y="11622"/>
                </a:lnTo>
                <a:lnTo>
                  <a:pt x="10919" y="11624"/>
                </a:lnTo>
                <a:lnTo>
                  <a:pt x="10923" y="11626"/>
                </a:lnTo>
                <a:lnTo>
                  <a:pt x="10927" y="11629"/>
                </a:lnTo>
                <a:lnTo>
                  <a:pt x="10930" y="11632"/>
                </a:lnTo>
                <a:lnTo>
                  <a:pt x="10932" y="11636"/>
                </a:lnTo>
                <a:lnTo>
                  <a:pt x="10933" y="11640"/>
                </a:lnTo>
                <a:lnTo>
                  <a:pt x="10934" y="11646"/>
                </a:lnTo>
                <a:lnTo>
                  <a:pt x="10913" y="11643"/>
                </a:lnTo>
                <a:lnTo>
                  <a:pt x="10892" y="11638"/>
                </a:lnTo>
                <a:lnTo>
                  <a:pt x="10887" y="11637"/>
                </a:lnTo>
                <a:lnTo>
                  <a:pt x="10883" y="11635"/>
                </a:lnTo>
                <a:lnTo>
                  <a:pt x="10878" y="11633"/>
                </a:lnTo>
                <a:lnTo>
                  <a:pt x="10875" y="11631"/>
                </a:lnTo>
                <a:lnTo>
                  <a:pt x="10872" y="11628"/>
                </a:lnTo>
                <a:lnTo>
                  <a:pt x="10870" y="11624"/>
                </a:lnTo>
                <a:lnTo>
                  <a:pt x="10869" y="11618"/>
                </a:lnTo>
                <a:lnTo>
                  <a:pt x="10868" y="11613"/>
                </a:lnTo>
                <a:close/>
                <a:moveTo>
                  <a:pt x="5455" y="11581"/>
                </a:moveTo>
                <a:lnTo>
                  <a:pt x="5455" y="11581"/>
                </a:lnTo>
                <a:lnTo>
                  <a:pt x="5448" y="11588"/>
                </a:lnTo>
                <a:lnTo>
                  <a:pt x="5452" y="11584"/>
                </a:lnTo>
                <a:lnTo>
                  <a:pt x="5458" y="11578"/>
                </a:lnTo>
                <a:lnTo>
                  <a:pt x="5455" y="11581"/>
                </a:lnTo>
                <a:close/>
                <a:moveTo>
                  <a:pt x="1355" y="11515"/>
                </a:moveTo>
                <a:lnTo>
                  <a:pt x="1355" y="11515"/>
                </a:lnTo>
                <a:lnTo>
                  <a:pt x="1347" y="11522"/>
                </a:lnTo>
                <a:lnTo>
                  <a:pt x="1351" y="11518"/>
                </a:lnTo>
                <a:lnTo>
                  <a:pt x="1357" y="11513"/>
                </a:lnTo>
                <a:lnTo>
                  <a:pt x="1355" y="11515"/>
                </a:lnTo>
                <a:close/>
                <a:moveTo>
                  <a:pt x="11130" y="11548"/>
                </a:moveTo>
                <a:lnTo>
                  <a:pt x="11130" y="11548"/>
                </a:lnTo>
                <a:lnTo>
                  <a:pt x="11129" y="11554"/>
                </a:lnTo>
                <a:lnTo>
                  <a:pt x="11126" y="11560"/>
                </a:lnTo>
                <a:lnTo>
                  <a:pt x="11123" y="11565"/>
                </a:lnTo>
                <a:lnTo>
                  <a:pt x="11119" y="11568"/>
                </a:lnTo>
                <a:lnTo>
                  <a:pt x="11113" y="11571"/>
                </a:lnTo>
                <a:lnTo>
                  <a:pt x="11107" y="11573"/>
                </a:lnTo>
                <a:lnTo>
                  <a:pt x="11101" y="11575"/>
                </a:lnTo>
                <a:lnTo>
                  <a:pt x="11093" y="11576"/>
                </a:lnTo>
                <a:lnTo>
                  <a:pt x="11063" y="11579"/>
                </a:lnTo>
                <a:lnTo>
                  <a:pt x="11031" y="11581"/>
                </a:lnTo>
                <a:lnTo>
                  <a:pt x="11031" y="11589"/>
                </a:lnTo>
                <a:lnTo>
                  <a:pt x="11029" y="11596"/>
                </a:lnTo>
                <a:lnTo>
                  <a:pt x="11027" y="11603"/>
                </a:lnTo>
                <a:lnTo>
                  <a:pt x="11024" y="11607"/>
                </a:lnTo>
                <a:lnTo>
                  <a:pt x="11021" y="11611"/>
                </a:lnTo>
                <a:lnTo>
                  <a:pt x="11018" y="11614"/>
                </a:lnTo>
                <a:lnTo>
                  <a:pt x="11014" y="11616"/>
                </a:lnTo>
                <a:lnTo>
                  <a:pt x="11011" y="11617"/>
                </a:lnTo>
                <a:lnTo>
                  <a:pt x="11006" y="11617"/>
                </a:lnTo>
                <a:lnTo>
                  <a:pt x="11001" y="11617"/>
                </a:lnTo>
                <a:lnTo>
                  <a:pt x="10997" y="11616"/>
                </a:lnTo>
                <a:lnTo>
                  <a:pt x="10993" y="11615"/>
                </a:lnTo>
                <a:lnTo>
                  <a:pt x="10985" y="11611"/>
                </a:lnTo>
                <a:lnTo>
                  <a:pt x="10978" y="11606"/>
                </a:lnTo>
                <a:lnTo>
                  <a:pt x="10973" y="11600"/>
                </a:lnTo>
                <a:lnTo>
                  <a:pt x="10971" y="11592"/>
                </a:lnTo>
                <a:lnTo>
                  <a:pt x="10970" y="11589"/>
                </a:lnTo>
                <a:lnTo>
                  <a:pt x="10971" y="11586"/>
                </a:lnTo>
                <a:lnTo>
                  <a:pt x="10972" y="11584"/>
                </a:lnTo>
                <a:lnTo>
                  <a:pt x="10974" y="11581"/>
                </a:lnTo>
                <a:lnTo>
                  <a:pt x="10977" y="11579"/>
                </a:lnTo>
                <a:lnTo>
                  <a:pt x="10981" y="11578"/>
                </a:lnTo>
                <a:lnTo>
                  <a:pt x="10986" y="11576"/>
                </a:lnTo>
                <a:lnTo>
                  <a:pt x="10993" y="11575"/>
                </a:lnTo>
                <a:lnTo>
                  <a:pt x="11000" y="11575"/>
                </a:lnTo>
                <a:lnTo>
                  <a:pt x="11009" y="11576"/>
                </a:lnTo>
                <a:lnTo>
                  <a:pt x="11020" y="11578"/>
                </a:lnTo>
                <a:lnTo>
                  <a:pt x="11031" y="11581"/>
                </a:lnTo>
                <a:lnTo>
                  <a:pt x="11034" y="11573"/>
                </a:lnTo>
                <a:lnTo>
                  <a:pt x="11036" y="11568"/>
                </a:lnTo>
                <a:lnTo>
                  <a:pt x="11040" y="11564"/>
                </a:lnTo>
                <a:lnTo>
                  <a:pt x="11044" y="11560"/>
                </a:lnTo>
                <a:lnTo>
                  <a:pt x="11049" y="11557"/>
                </a:lnTo>
                <a:lnTo>
                  <a:pt x="11056" y="11554"/>
                </a:lnTo>
                <a:lnTo>
                  <a:pt x="11062" y="11552"/>
                </a:lnTo>
                <a:lnTo>
                  <a:pt x="11068" y="11551"/>
                </a:lnTo>
                <a:lnTo>
                  <a:pt x="11100" y="11549"/>
                </a:lnTo>
                <a:lnTo>
                  <a:pt x="11130" y="11548"/>
                </a:lnTo>
                <a:lnTo>
                  <a:pt x="11133" y="11540"/>
                </a:lnTo>
                <a:lnTo>
                  <a:pt x="11140" y="11532"/>
                </a:lnTo>
                <a:lnTo>
                  <a:pt x="11148" y="11524"/>
                </a:lnTo>
                <a:lnTo>
                  <a:pt x="11157" y="11516"/>
                </a:lnTo>
                <a:lnTo>
                  <a:pt x="11169" y="11507"/>
                </a:lnTo>
                <a:lnTo>
                  <a:pt x="11182" y="11500"/>
                </a:lnTo>
                <a:lnTo>
                  <a:pt x="11195" y="11493"/>
                </a:lnTo>
                <a:lnTo>
                  <a:pt x="11209" y="11487"/>
                </a:lnTo>
                <a:lnTo>
                  <a:pt x="11222" y="11483"/>
                </a:lnTo>
                <a:lnTo>
                  <a:pt x="11236" y="11480"/>
                </a:lnTo>
                <a:lnTo>
                  <a:pt x="11242" y="11480"/>
                </a:lnTo>
                <a:lnTo>
                  <a:pt x="11250" y="11479"/>
                </a:lnTo>
                <a:lnTo>
                  <a:pt x="11255" y="11480"/>
                </a:lnTo>
                <a:lnTo>
                  <a:pt x="11261" y="11481"/>
                </a:lnTo>
                <a:lnTo>
                  <a:pt x="11268" y="11482"/>
                </a:lnTo>
                <a:lnTo>
                  <a:pt x="11273" y="11485"/>
                </a:lnTo>
                <a:lnTo>
                  <a:pt x="11277" y="11488"/>
                </a:lnTo>
                <a:lnTo>
                  <a:pt x="11282" y="11492"/>
                </a:lnTo>
                <a:lnTo>
                  <a:pt x="11285" y="11496"/>
                </a:lnTo>
                <a:lnTo>
                  <a:pt x="11290" y="11502"/>
                </a:lnTo>
                <a:lnTo>
                  <a:pt x="11292" y="11507"/>
                </a:lnTo>
                <a:lnTo>
                  <a:pt x="11295" y="11515"/>
                </a:lnTo>
                <a:lnTo>
                  <a:pt x="11280" y="11514"/>
                </a:lnTo>
                <a:lnTo>
                  <a:pt x="11269" y="11514"/>
                </a:lnTo>
                <a:lnTo>
                  <a:pt x="11258" y="11516"/>
                </a:lnTo>
                <a:lnTo>
                  <a:pt x="11249" y="11518"/>
                </a:lnTo>
                <a:lnTo>
                  <a:pt x="11240" y="11522"/>
                </a:lnTo>
                <a:lnTo>
                  <a:pt x="11232" y="11526"/>
                </a:lnTo>
                <a:lnTo>
                  <a:pt x="11225" y="11531"/>
                </a:lnTo>
                <a:lnTo>
                  <a:pt x="11217" y="11537"/>
                </a:lnTo>
                <a:lnTo>
                  <a:pt x="11210" y="11541"/>
                </a:lnTo>
                <a:lnTo>
                  <a:pt x="11203" y="11546"/>
                </a:lnTo>
                <a:lnTo>
                  <a:pt x="11193" y="11549"/>
                </a:lnTo>
                <a:lnTo>
                  <a:pt x="11184" y="11552"/>
                </a:lnTo>
                <a:lnTo>
                  <a:pt x="11173" y="11553"/>
                </a:lnTo>
                <a:lnTo>
                  <a:pt x="11161" y="11553"/>
                </a:lnTo>
                <a:lnTo>
                  <a:pt x="11147" y="11551"/>
                </a:lnTo>
                <a:lnTo>
                  <a:pt x="11130" y="11548"/>
                </a:lnTo>
                <a:close/>
                <a:moveTo>
                  <a:pt x="11261" y="11581"/>
                </a:moveTo>
                <a:lnTo>
                  <a:pt x="11261" y="11581"/>
                </a:lnTo>
                <a:lnTo>
                  <a:pt x="11233" y="11599"/>
                </a:lnTo>
                <a:lnTo>
                  <a:pt x="11200" y="11617"/>
                </a:lnTo>
                <a:lnTo>
                  <a:pt x="11166" y="11635"/>
                </a:lnTo>
                <a:lnTo>
                  <a:pt x="11129" y="11654"/>
                </a:lnTo>
                <a:lnTo>
                  <a:pt x="11089" y="11671"/>
                </a:lnTo>
                <a:lnTo>
                  <a:pt x="11049" y="11688"/>
                </a:lnTo>
                <a:lnTo>
                  <a:pt x="11007" y="11703"/>
                </a:lnTo>
                <a:lnTo>
                  <a:pt x="10964" y="11718"/>
                </a:lnTo>
                <a:lnTo>
                  <a:pt x="10921" y="11731"/>
                </a:lnTo>
                <a:lnTo>
                  <a:pt x="10878" y="11741"/>
                </a:lnTo>
                <a:lnTo>
                  <a:pt x="10856" y="11745"/>
                </a:lnTo>
                <a:lnTo>
                  <a:pt x="10835" y="11748"/>
                </a:lnTo>
                <a:lnTo>
                  <a:pt x="10814" y="11752"/>
                </a:lnTo>
                <a:lnTo>
                  <a:pt x="10793" y="11755"/>
                </a:lnTo>
                <a:lnTo>
                  <a:pt x="10772" y="11756"/>
                </a:lnTo>
                <a:lnTo>
                  <a:pt x="10751" y="11757"/>
                </a:lnTo>
                <a:lnTo>
                  <a:pt x="10731" y="11757"/>
                </a:lnTo>
                <a:lnTo>
                  <a:pt x="10711" y="11756"/>
                </a:lnTo>
                <a:lnTo>
                  <a:pt x="10693" y="11755"/>
                </a:lnTo>
                <a:lnTo>
                  <a:pt x="10674" y="11753"/>
                </a:lnTo>
                <a:lnTo>
                  <a:pt x="10656" y="11748"/>
                </a:lnTo>
                <a:lnTo>
                  <a:pt x="10638" y="11744"/>
                </a:lnTo>
                <a:lnTo>
                  <a:pt x="10661" y="11742"/>
                </a:lnTo>
                <a:lnTo>
                  <a:pt x="10682" y="11739"/>
                </a:lnTo>
                <a:lnTo>
                  <a:pt x="10704" y="11736"/>
                </a:lnTo>
                <a:lnTo>
                  <a:pt x="10725" y="11733"/>
                </a:lnTo>
                <a:lnTo>
                  <a:pt x="10766" y="11724"/>
                </a:lnTo>
                <a:lnTo>
                  <a:pt x="10805" y="11714"/>
                </a:lnTo>
                <a:lnTo>
                  <a:pt x="10843" y="11703"/>
                </a:lnTo>
                <a:lnTo>
                  <a:pt x="10880" y="11692"/>
                </a:lnTo>
                <a:lnTo>
                  <a:pt x="10917" y="11679"/>
                </a:lnTo>
                <a:lnTo>
                  <a:pt x="10954" y="11666"/>
                </a:lnTo>
                <a:lnTo>
                  <a:pt x="11026" y="11640"/>
                </a:lnTo>
                <a:lnTo>
                  <a:pt x="11101" y="11616"/>
                </a:lnTo>
                <a:lnTo>
                  <a:pt x="11139" y="11605"/>
                </a:lnTo>
                <a:lnTo>
                  <a:pt x="11178" y="11595"/>
                </a:lnTo>
                <a:lnTo>
                  <a:pt x="11219" y="11587"/>
                </a:lnTo>
                <a:lnTo>
                  <a:pt x="11261" y="11581"/>
                </a:lnTo>
                <a:lnTo>
                  <a:pt x="11279" y="11571"/>
                </a:lnTo>
                <a:lnTo>
                  <a:pt x="11299" y="11561"/>
                </a:lnTo>
                <a:lnTo>
                  <a:pt x="11320" y="11549"/>
                </a:lnTo>
                <a:lnTo>
                  <a:pt x="11344" y="11539"/>
                </a:lnTo>
                <a:lnTo>
                  <a:pt x="11369" y="11528"/>
                </a:lnTo>
                <a:lnTo>
                  <a:pt x="11397" y="11518"/>
                </a:lnTo>
                <a:lnTo>
                  <a:pt x="11424" y="11508"/>
                </a:lnTo>
                <a:lnTo>
                  <a:pt x="11451" y="11500"/>
                </a:lnTo>
                <a:lnTo>
                  <a:pt x="11480" y="11493"/>
                </a:lnTo>
                <a:lnTo>
                  <a:pt x="11508" y="11488"/>
                </a:lnTo>
                <a:lnTo>
                  <a:pt x="11521" y="11486"/>
                </a:lnTo>
                <a:lnTo>
                  <a:pt x="11535" y="11485"/>
                </a:lnTo>
                <a:lnTo>
                  <a:pt x="11549" y="11485"/>
                </a:lnTo>
                <a:lnTo>
                  <a:pt x="11562" y="11485"/>
                </a:lnTo>
                <a:lnTo>
                  <a:pt x="11575" y="11486"/>
                </a:lnTo>
                <a:lnTo>
                  <a:pt x="11588" y="11487"/>
                </a:lnTo>
                <a:lnTo>
                  <a:pt x="11600" y="11489"/>
                </a:lnTo>
                <a:lnTo>
                  <a:pt x="11613" y="11493"/>
                </a:lnTo>
                <a:lnTo>
                  <a:pt x="11624" y="11497"/>
                </a:lnTo>
                <a:lnTo>
                  <a:pt x="11635" y="11502"/>
                </a:lnTo>
                <a:lnTo>
                  <a:pt x="11645" y="11508"/>
                </a:lnTo>
                <a:lnTo>
                  <a:pt x="11656" y="11515"/>
                </a:lnTo>
                <a:lnTo>
                  <a:pt x="11641" y="11515"/>
                </a:lnTo>
                <a:lnTo>
                  <a:pt x="11626" y="11515"/>
                </a:lnTo>
                <a:lnTo>
                  <a:pt x="11613" y="11516"/>
                </a:lnTo>
                <a:lnTo>
                  <a:pt x="11598" y="11518"/>
                </a:lnTo>
                <a:lnTo>
                  <a:pt x="11571" y="11523"/>
                </a:lnTo>
                <a:lnTo>
                  <a:pt x="11542" y="11529"/>
                </a:lnTo>
                <a:lnTo>
                  <a:pt x="11515" y="11538"/>
                </a:lnTo>
                <a:lnTo>
                  <a:pt x="11489" y="11546"/>
                </a:lnTo>
                <a:lnTo>
                  <a:pt x="11463" y="11556"/>
                </a:lnTo>
                <a:lnTo>
                  <a:pt x="11436" y="11565"/>
                </a:lnTo>
                <a:lnTo>
                  <a:pt x="11412" y="11574"/>
                </a:lnTo>
                <a:lnTo>
                  <a:pt x="11388" y="11582"/>
                </a:lnTo>
                <a:lnTo>
                  <a:pt x="11364" y="11588"/>
                </a:lnTo>
                <a:lnTo>
                  <a:pt x="11342" y="11592"/>
                </a:lnTo>
                <a:lnTo>
                  <a:pt x="11332" y="11593"/>
                </a:lnTo>
                <a:lnTo>
                  <a:pt x="11320" y="11594"/>
                </a:lnTo>
                <a:lnTo>
                  <a:pt x="11310" y="11594"/>
                </a:lnTo>
                <a:lnTo>
                  <a:pt x="11300" y="11593"/>
                </a:lnTo>
                <a:lnTo>
                  <a:pt x="11290" y="11591"/>
                </a:lnTo>
                <a:lnTo>
                  <a:pt x="11280" y="11589"/>
                </a:lnTo>
                <a:lnTo>
                  <a:pt x="11271" y="11585"/>
                </a:lnTo>
                <a:lnTo>
                  <a:pt x="11261" y="11581"/>
                </a:lnTo>
                <a:close/>
                <a:moveTo>
                  <a:pt x="5652" y="11482"/>
                </a:moveTo>
                <a:lnTo>
                  <a:pt x="5652" y="11482"/>
                </a:lnTo>
                <a:lnTo>
                  <a:pt x="5645" y="11502"/>
                </a:lnTo>
                <a:lnTo>
                  <a:pt x="5640" y="11514"/>
                </a:lnTo>
                <a:lnTo>
                  <a:pt x="5636" y="11518"/>
                </a:lnTo>
                <a:lnTo>
                  <a:pt x="5634" y="11519"/>
                </a:lnTo>
                <a:lnTo>
                  <a:pt x="5632" y="11520"/>
                </a:lnTo>
                <a:lnTo>
                  <a:pt x="5630" y="11519"/>
                </a:lnTo>
                <a:lnTo>
                  <a:pt x="5627" y="11514"/>
                </a:lnTo>
                <a:lnTo>
                  <a:pt x="5625" y="11505"/>
                </a:lnTo>
                <a:lnTo>
                  <a:pt x="5624" y="11494"/>
                </a:lnTo>
                <a:lnTo>
                  <a:pt x="5624" y="11482"/>
                </a:lnTo>
                <a:lnTo>
                  <a:pt x="5624" y="11471"/>
                </a:lnTo>
                <a:lnTo>
                  <a:pt x="5625" y="11459"/>
                </a:lnTo>
                <a:lnTo>
                  <a:pt x="5627" y="11451"/>
                </a:lnTo>
                <a:lnTo>
                  <a:pt x="5630" y="11445"/>
                </a:lnTo>
                <a:lnTo>
                  <a:pt x="5632" y="11444"/>
                </a:lnTo>
                <a:lnTo>
                  <a:pt x="5634" y="11445"/>
                </a:lnTo>
                <a:lnTo>
                  <a:pt x="5636" y="11446"/>
                </a:lnTo>
                <a:lnTo>
                  <a:pt x="5640" y="11451"/>
                </a:lnTo>
                <a:lnTo>
                  <a:pt x="5645" y="11462"/>
                </a:lnTo>
                <a:lnTo>
                  <a:pt x="5652" y="11482"/>
                </a:lnTo>
                <a:close/>
                <a:moveTo>
                  <a:pt x="5751" y="11450"/>
                </a:moveTo>
                <a:lnTo>
                  <a:pt x="5751" y="11450"/>
                </a:lnTo>
                <a:lnTo>
                  <a:pt x="5757" y="11500"/>
                </a:lnTo>
                <a:lnTo>
                  <a:pt x="5759" y="11513"/>
                </a:lnTo>
                <a:lnTo>
                  <a:pt x="5757" y="11500"/>
                </a:lnTo>
                <a:lnTo>
                  <a:pt x="5754" y="11473"/>
                </a:lnTo>
                <a:lnTo>
                  <a:pt x="5750" y="11442"/>
                </a:lnTo>
                <a:lnTo>
                  <a:pt x="5747" y="11421"/>
                </a:lnTo>
                <a:lnTo>
                  <a:pt x="5746" y="11419"/>
                </a:lnTo>
                <a:lnTo>
                  <a:pt x="5751" y="11450"/>
                </a:lnTo>
                <a:close/>
                <a:moveTo>
                  <a:pt x="2043" y="11416"/>
                </a:moveTo>
                <a:lnTo>
                  <a:pt x="2043" y="11416"/>
                </a:lnTo>
                <a:lnTo>
                  <a:pt x="2037" y="11423"/>
                </a:lnTo>
                <a:lnTo>
                  <a:pt x="2041" y="11419"/>
                </a:lnTo>
                <a:lnTo>
                  <a:pt x="2046" y="11414"/>
                </a:lnTo>
                <a:lnTo>
                  <a:pt x="2043" y="11416"/>
                </a:lnTo>
                <a:close/>
                <a:moveTo>
                  <a:pt x="10212" y="11384"/>
                </a:moveTo>
                <a:lnTo>
                  <a:pt x="10212" y="11384"/>
                </a:lnTo>
                <a:lnTo>
                  <a:pt x="10205" y="11403"/>
                </a:lnTo>
                <a:lnTo>
                  <a:pt x="10199" y="11416"/>
                </a:lnTo>
                <a:lnTo>
                  <a:pt x="10196" y="11419"/>
                </a:lnTo>
                <a:lnTo>
                  <a:pt x="10194" y="11420"/>
                </a:lnTo>
                <a:lnTo>
                  <a:pt x="10192" y="11421"/>
                </a:lnTo>
                <a:lnTo>
                  <a:pt x="10190" y="11420"/>
                </a:lnTo>
                <a:lnTo>
                  <a:pt x="10187" y="11415"/>
                </a:lnTo>
                <a:lnTo>
                  <a:pt x="10185" y="11407"/>
                </a:lnTo>
                <a:lnTo>
                  <a:pt x="10184" y="11396"/>
                </a:lnTo>
                <a:lnTo>
                  <a:pt x="10184" y="11384"/>
                </a:lnTo>
                <a:lnTo>
                  <a:pt x="10184" y="11372"/>
                </a:lnTo>
                <a:lnTo>
                  <a:pt x="10185" y="11360"/>
                </a:lnTo>
                <a:lnTo>
                  <a:pt x="10187" y="11352"/>
                </a:lnTo>
                <a:lnTo>
                  <a:pt x="10190" y="11347"/>
                </a:lnTo>
                <a:lnTo>
                  <a:pt x="10192" y="11347"/>
                </a:lnTo>
                <a:lnTo>
                  <a:pt x="10194" y="11347"/>
                </a:lnTo>
                <a:lnTo>
                  <a:pt x="10196" y="11349"/>
                </a:lnTo>
                <a:lnTo>
                  <a:pt x="10199" y="11352"/>
                </a:lnTo>
                <a:lnTo>
                  <a:pt x="10205" y="11364"/>
                </a:lnTo>
                <a:lnTo>
                  <a:pt x="10212" y="11384"/>
                </a:lnTo>
                <a:close/>
                <a:moveTo>
                  <a:pt x="11688" y="11450"/>
                </a:moveTo>
                <a:lnTo>
                  <a:pt x="11688" y="11450"/>
                </a:lnTo>
                <a:lnTo>
                  <a:pt x="11712" y="11444"/>
                </a:lnTo>
                <a:lnTo>
                  <a:pt x="11739" y="11438"/>
                </a:lnTo>
                <a:lnTo>
                  <a:pt x="11766" y="11431"/>
                </a:lnTo>
                <a:lnTo>
                  <a:pt x="11793" y="11422"/>
                </a:lnTo>
                <a:lnTo>
                  <a:pt x="11852" y="11405"/>
                </a:lnTo>
                <a:lnTo>
                  <a:pt x="11912" y="11387"/>
                </a:lnTo>
                <a:lnTo>
                  <a:pt x="11941" y="11378"/>
                </a:lnTo>
                <a:lnTo>
                  <a:pt x="11971" y="11372"/>
                </a:lnTo>
                <a:lnTo>
                  <a:pt x="11998" y="11368"/>
                </a:lnTo>
                <a:lnTo>
                  <a:pt x="12025" y="11366"/>
                </a:lnTo>
                <a:lnTo>
                  <a:pt x="12038" y="11365"/>
                </a:lnTo>
                <a:lnTo>
                  <a:pt x="12050" y="11365"/>
                </a:lnTo>
                <a:lnTo>
                  <a:pt x="12062" y="11366"/>
                </a:lnTo>
                <a:lnTo>
                  <a:pt x="12073" y="11368"/>
                </a:lnTo>
                <a:lnTo>
                  <a:pt x="12085" y="11371"/>
                </a:lnTo>
                <a:lnTo>
                  <a:pt x="12095" y="11374"/>
                </a:lnTo>
                <a:lnTo>
                  <a:pt x="12105" y="11378"/>
                </a:lnTo>
                <a:lnTo>
                  <a:pt x="12114" y="11384"/>
                </a:lnTo>
                <a:lnTo>
                  <a:pt x="12091" y="11389"/>
                </a:lnTo>
                <a:lnTo>
                  <a:pt x="12066" y="11396"/>
                </a:lnTo>
                <a:lnTo>
                  <a:pt x="12040" y="11405"/>
                </a:lnTo>
                <a:lnTo>
                  <a:pt x="12013" y="11414"/>
                </a:lnTo>
                <a:lnTo>
                  <a:pt x="11955" y="11434"/>
                </a:lnTo>
                <a:lnTo>
                  <a:pt x="11897" y="11453"/>
                </a:lnTo>
                <a:lnTo>
                  <a:pt x="11868" y="11461"/>
                </a:lnTo>
                <a:lnTo>
                  <a:pt x="11839" y="11467"/>
                </a:lnTo>
                <a:lnTo>
                  <a:pt x="11826" y="11471"/>
                </a:lnTo>
                <a:lnTo>
                  <a:pt x="11811" y="11473"/>
                </a:lnTo>
                <a:lnTo>
                  <a:pt x="11797" y="11474"/>
                </a:lnTo>
                <a:lnTo>
                  <a:pt x="11785" y="11475"/>
                </a:lnTo>
                <a:lnTo>
                  <a:pt x="11771" y="11475"/>
                </a:lnTo>
                <a:lnTo>
                  <a:pt x="11759" y="11474"/>
                </a:lnTo>
                <a:lnTo>
                  <a:pt x="11746" y="11472"/>
                </a:lnTo>
                <a:lnTo>
                  <a:pt x="11733" y="11470"/>
                </a:lnTo>
                <a:lnTo>
                  <a:pt x="11721" y="11465"/>
                </a:lnTo>
                <a:lnTo>
                  <a:pt x="11709" y="11461"/>
                </a:lnTo>
                <a:lnTo>
                  <a:pt x="11699" y="11456"/>
                </a:lnTo>
                <a:lnTo>
                  <a:pt x="11688" y="11450"/>
                </a:lnTo>
                <a:close/>
                <a:moveTo>
                  <a:pt x="5751" y="11351"/>
                </a:moveTo>
                <a:lnTo>
                  <a:pt x="5751" y="11351"/>
                </a:lnTo>
                <a:lnTo>
                  <a:pt x="5743" y="11371"/>
                </a:lnTo>
                <a:lnTo>
                  <a:pt x="5738" y="11383"/>
                </a:lnTo>
                <a:lnTo>
                  <a:pt x="5735" y="11386"/>
                </a:lnTo>
                <a:lnTo>
                  <a:pt x="5733" y="11388"/>
                </a:lnTo>
                <a:lnTo>
                  <a:pt x="5731" y="11388"/>
                </a:lnTo>
                <a:lnTo>
                  <a:pt x="5729" y="11388"/>
                </a:lnTo>
                <a:lnTo>
                  <a:pt x="5726" y="11383"/>
                </a:lnTo>
                <a:lnTo>
                  <a:pt x="5723" y="11374"/>
                </a:lnTo>
                <a:lnTo>
                  <a:pt x="5722" y="11363"/>
                </a:lnTo>
                <a:lnTo>
                  <a:pt x="5721" y="11351"/>
                </a:lnTo>
                <a:lnTo>
                  <a:pt x="5722" y="11338"/>
                </a:lnTo>
                <a:lnTo>
                  <a:pt x="5723" y="11328"/>
                </a:lnTo>
                <a:lnTo>
                  <a:pt x="5726" y="11320"/>
                </a:lnTo>
                <a:lnTo>
                  <a:pt x="5729" y="11314"/>
                </a:lnTo>
                <a:lnTo>
                  <a:pt x="5731" y="11313"/>
                </a:lnTo>
                <a:lnTo>
                  <a:pt x="5733" y="11314"/>
                </a:lnTo>
                <a:lnTo>
                  <a:pt x="5735" y="11315"/>
                </a:lnTo>
                <a:lnTo>
                  <a:pt x="5738" y="11319"/>
                </a:lnTo>
                <a:lnTo>
                  <a:pt x="5743" y="11331"/>
                </a:lnTo>
                <a:lnTo>
                  <a:pt x="5751" y="11351"/>
                </a:lnTo>
                <a:close/>
                <a:moveTo>
                  <a:pt x="2141" y="11319"/>
                </a:moveTo>
                <a:lnTo>
                  <a:pt x="2141" y="11319"/>
                </a:lnTo>
                <a:lnTo>
                  <a:pt x="2149" y="11325"/>
                </a:lnTo>
                <a:lnTo>
                  <a:pt x="2156" y="11330"/>
                </a:lnTo>
                <a:lnTo>
                  <a:pt x="2162" y="11334"/>
                </a:lnTo>
                <a:lnTo>
                  <a:pt x="2169" y="11336"/>
                </a:lnTo>
                <a:lnTo>
                  <a:pt x="2174" y="11338"/>
                </a:lnTo>
                <a:lnTo>
                  <a:pt x="2179" y="11338"/>
                </a:lnTo>
                <a:lnTo>
                  <a:pt x="2184" y="11338"/>
                </a:lnTo>
                <a:lnTo>
                  <a:pt x="2190" y="11337"/>
                </a:lnTo>
                <a:lnTo>
                  <a:pt x="2211" y="11329"/>
                </a:lnTo>
                <a:lnTo>
                  <a:pt x="2240" y="11319"/>
                </a:lnTo>
                <a:lnTo>
                  <a:pt x="2240" y="11334"/>
                </a:lnTo>
                <a:lnTo>
                  <a:pt x="2240" y="11351"/>
                </a:lnTo>
                <a:lnTo>
                  <a:pt x="2240" y="11368"/>
                </a:lnTo>
                <a:lnTo>
                  <a:pt x="2240" y="11384"/>
                </a:lnTo>
                <a:lnTo>
                  <a:pt x="2231" y="11387"/>
                </a:lnTo>
                <a:lnTo>
                  <a:pt x="2223" y="11392"/>
                </a:lnTo>
                <a:lnTo>
                  <a:pt x="2216" y="11397"/>
                </a:lnTo>
                <a:lnTo>
                  <a:pt x="2210" y="11402"/>
                </a:lnTo>
                <a:lnTo>
                  <a:pt x="2202" y="11408"/>
                </a:lnTo>
                <a:lnTo>
                  <a:pt x="2195" y="11412"/>
                </a:lnTo>
                <a:lnTo>
                  <a:pt x="2191" y="11414"/>
                </a:lnTo>
                <a:lnTo>
                  <a:pt x="2186" y="11415"/>
                </a:lnTo>
                <a:lnTo>
                  <a:pt x="2180" y="11416"/>
                </a:lnTo>
                <a:lnTo>
                  <a:pt x="2174" y="11416"/>
                </a:lnTo>
                <a:lnTo>
                  <a:pt x="2168" y="11407"/>
                </a:lnTo>
                <a:lnTo>
                  <a:pt x="2161" y="11396"/>
                </a:lnTo>
                <a:lnTo>
                  <a:pt x="2156" y="11386"/>
                </a:lnTo>
                <a:lnTo>
                  <a:pt x="2151" y="11374"/>
                </a:lnTo>
                <a:lnTo>
                  <a:pt x="2147" y="11363"/>
                </a:lnTo>
                <a:lnTo>
                  <a:pt x="2144" y="11349"/>
                </a:lnTo>
                <a:lnTo>
                  <a:pt x="2141" y="11334"/>
                </a:lnTo>
                <a:lnTo>
                  <a:pt x="2141" y="11319"/>
                </a:lnTo>
                <a:lnTo>
                  <a:pt x="2134" y="11314"/>
                </a:lnTo>
                <a:lnTo>
                  <a:pt x="2128" y="11311"/>
                </a:lnTo>
                <a:lnTo>
                  <a:pt x="2125" y="11307"/>
                </a:lnTo>
                <a:lnTo>
                  <a:pt x="2122" y="11304"/>
                </a:lnTo>
                <a:lnTo>
                  <a:pt x="2122" y="11301"/>
                </a:lnTo>
                <a:lnTo>
                  <a:pt x="2122" y="11299"/>
                </a:lnTo>
                <a:lnTo>
                  <a:pt x="2123" y="11297"/>
                </a:lnTo>
                <a:lnTo>
                  <a:pt x="2125" y="11295"/>
                </a:lnTo>
                <a:lnTo>
                  <a:pt x="2128" y="11295"/>
                </a:lnTo>
                <a:lnTo>
                  <a:pt x="2131" y="11295"/>
                </a:lnTo>
                <a:lnTo>
                  <a:pt x="2133" y="11297"/>
                </a:lnTo>
                <a:lnTo>
                  <a:pt x="2136" y="11299"/>
                </a:lnTo>
                <a:lnTo>
                  <a:pt x="2138" y="11302"/>
                </a:lnTo>
                <a:lnTo>
                  <a:pt x="2140" y="11306"/>
                </a:lnTo>
                <a:lnTo>
                  <a:pt x="2141" y="11311"/>
                </a:lnTo>
                <a:lnTo>
                  <a:pt x="2141" y="11319"/>
                </a:lnTo>
                <a:close/>
                <a:moveTo>
                  <a:pt x="10245" y="11253"/>
                </a:moveTo>
                <a:lnTo>
                  <a:pt x="10245" y="11253"/>
                </a:lnTo>
                <a:lnTo>
                  <a:pt x="10266" y="11257"/>
                </a:lnTo>
                <a:lnTo>
                  <a:pt x="10287" y="11260"/>
                </a:lnTo>
                <a:lnTo>
                  <a:pt x="10292" y="11261"/>
                </a:lnTo>
                <a:lnTo>
                  <a:pt x="10296" y="11263"/>
                </a:lnTo>
                <a:lnTo>
                  <a:pt x="10300" y="11265"/>
                </a:lnTo>
                <a:lnTo>
                  <a:pt x="10303" y="11268"/>
                </a:lnTo>
                <a:lnTo>
                  <a:pt x="10306" y="11271"/>
                </a:lnTo>
                <a:lnTo>
                  <a:pt x="10309" y="11276"/>
                </a:lnTo>
                <a:lnTo>
                  <a:pt x="10310" y="11280"/>
                </a:lnTo>
                <a:lnTo>
                  <a:pt x="10311" y="11285"/>
                </a:lnTo>
                <a:lnTo>
                  <a:pt x="10290" y="11282"/>
                </a:lnTo>
                <a:lnTo>
                  <a:pt x="10269" y="11279"/>
                </a:lnTo>
                <a:lnTo>
                  <a:pt x="10263" y="11277"/>
                </a:lnTo>
                <a:lnTo>
                  <a:pt x="10259" y="11275"/>
                </a:lnTo>
                <a:lnTo>
                  <a:pt x="10255" y="11272"/>
                </a:lnTo>
                <a:lnTo>
                  <a:pt x="10252" y="11270"/>
                </a:lnTo>
                <a:lnTo>
                  <a:pt x="10249" y="11267"/>
                </a:lnTo>
                <a:lnTo>
                  <a:pt x="10247" y="11263"/>
                </a:lnTo>
                <a:lnTo>
                  <a:pt x="10246" y="11258"/>
                </a:lnTo>
                <a:lnTo>
                  <a:pt x="10245" y="11253"/>
                </a:lnTo>
                <a:close/>
                <a:moveTo>
                  <a:pt x="5783" y="11220"/>
                </a:moveTo>
                <a:lnTo>
                  <a:pt x="5783" y="11220"/>
                </a:lnTo>
                <a:lnTo>
                  <a:pt x="5791" y="11270"/>
                </a:lnTo>
                <a:lnTo>
                  <a:pt x="5792" y="11283"/>
                </a:lnTo>
                <a:lnTo>
                  <a:pt x="5791" y="11270"/>
                </a:lnTo>
                <a:lnTo>
                  <a:pt x="5786" y="11243"/>
                </a:lnTo>
                <a:lnTo>
                  <a:pt x="5782" y="11213"/>
                </a:lnTo>
                <a:lnTo>
                  <a:pt x="5779" y="11192"/>
                </a:lnTo>
                <a:lnTo>
                  <a:pt x="5779" y="11190"/>
                </a:lnTo>
                <a:lnTo>
                  <a:pt x="5783" y="11220"/>
                </a:lnTo>
                <a:close/>
                <a:moveTo>
                  <a:pt x="5848" y="11220"/>
                </a:moveTo>
                <a:lnTo>
                  <a:pt x="5848" y="11220"/>
                </a:lnTo>
                <a:lnTo>
                  <a:pt x="5857" y="11223"/>
                </a:lnTo>
                <a:lnTo>
                  <a:pt x="5862" y="11227"/>
                </a:lnTo>
                <a:lnTo>
                  <a:pt x="5866" y="11230"/>
                </a:lnTo>
                <a:lnTo>
                  <a:pt x="5868" y="11234"/>
                </a:lnTo>
                <a:lnTo>
                  <a:pt x="5869" y="11237"/>
                </a:lnTo>
                <a:lnTo>
                  <a:pt x="5868" y="11239"/>
                </a:lnTo>
                <a:lnTo>
                  <a:pt x="5867" y="11241"/>
                </a:lnTo>
                <a:lnTo>
                  <a:pt x="5865" y="11242"/>
                </a:lnTo>
                <a:lnTo>
                  <a:pt x="5863" y="11243"/>
                </a:lnTo>
                <a:lnTo>
                  <a:pt x="5860" y="11242"/>
                </a:lnTo>
                <a:lnTo>
                  <a:pt x="5857" y="11241"/>
                </a:lnTo>
                <a:lnTo>
                  <a:pt x="5854" y="11239"/>
                </a:lnTo>
                <a:lnTo>
                  <a:pt x="5851" y="11237"/>
                </a:lnTo>
                <a:lnTo>
                  <a:pt x="5849" y="11232"/>
                </a:lnTo>
                <a:lnTo>
                  <a:pt x="5848" y="11226"/>
                </a:lnTo>
                <a:lnTo>
                  <a:pt x="5848" y="11220"/>
                </a:lnTo>
                <a:lnTo>
                  <a:pt x="5841" y="11216"/>
                </a:lnTo>
                <a:lnTo>
                  <a:pt x="5835" y="11213"/>
                </a:lnTo>
                <a:lnTo>
                  <a:pt x="5832" y="11208"/>
                </a:lnTo>
                <a:lnTo>
                  <a:pt x="5829" y="11205"/>
                </a:lnTo>
                <a:lnTo>
                  <a:pt x="5828" y="11203"/>
                </a:lnTo>
                <a:lnTo>
                  <a:pt x="5828" y="11200"/>
                </a:lnTo>
                <a:lnTo>
                  <a:pt x="5829" y="11199"/>
                </a:lnTo>
                <a:lnTo>
                  <a:pt x="5832" y="11197"/>
                </a:lnTo>
                <a:lnTo>
                  <a:pt x="5835" y="11197"/>
                </a:lnTo>
                <a:lnTo>
                  <a:pt x="5838" y="11197"/>
                </a:lnTo>
                <a:lnTo>
                  <a:pt x="5841" y="11198"/>
                </a:lnTo>
                <a:lnTo>
                  <a:pt x="5843" y="11200"/>
                </a:lnTo>
                <a:lnTo>
                  <a:pt x="5846" y="11203"/>
                </a:lnTo>
                <a:lnTo>
                  <a:pt x="5847" y="11207"/>
                </a:lnTo>
                <a:lnTo>
                  <a:pt x="5848" y="11213"/>
                </a:lnTo>
                <a:lnTo>
                  <a:pt x="5848" y="11220"/>
                </a:lnTo>
                <a:close/>
                <a:moveTo>
                  <a:pt x="1945" y="11187"/>
                </a:moveTo>
                <a:lnTo>
                  <a:pt x="1945" y="11187"/>
                </a:lnTo>
                <a:lnTo>
                  <a:pt x="1938" y="11194"/>
                </a:lnTo>
                <a:lnTo>
                  <a:pt x="1942" y="11190"/>
                </a:lnTo>
                <a:lnTo>
                  <a:pt x="1947" y="11184"/>
                </a:lnTo>
                <a:lnTo>
                  <a:pt x="1945" y="11187"/>
                </a:lnTo>
                <a:close/>
                <a:moveTo>
                  <a:pt x="8210" y="11187"/>
                </a:moveTo>
                <a:lnTo>
                  <a:pt x="8210" y="11187"/>
                </a:lnTo>
                <a:lnTo>
                  <a:pt x="8204" y="11194"/>
                </a:lnTo>
                <a:lnTo>
                  <a:pt x="8208" y="11190"/>
                </a:lnTo>
                <a:lnTo>
                  <a:pt x="8213" y="11184"/>
                </a:lnTo>
                <a:lnTo>
                  <a:pt x="8210" y="11187"/>
                </a:lnTo>
                <a:close/>
                <a:moveTo>
                  <a:pt x="10311" y="11187"/>
                </a:moveTo>
                <a:lnTo>
                  <a:pt x="10311" y="11187"/>
                </a:lnTo>
                <a:lnTo>
                  <a:pt x="10303" y="11194"/>
                </a:lnTo>
                <a:lnTo>
                  <a:pt x="10308" y="11190"/>
                </a:lnTo>
                <a:lnTo>
                  <a:pt x="10313" y="11184"/>
                </a:lnTo>
                <a:lnTo>
                  <a:pt x="10311" y="11187"/>
                </a:lnTo>
                <a:close/>
                <a:moveTo>
                  <a:pt x="9063" y="11121"/>
                </a:moveTo>
                <a:lnTo>
                  <a:pt x="9063" y="11121"/>
                </a:lnTo>
                <a:lnTo>
                  <a:pt x="9057" y="11129"/>
                </a:lnTo>
                <a:lnTo>
                  <a:pt x="9061" y="11125"/>
                </a:lnTo>
                <a:lnTo>
                  <a:pt x="9066" y="11118"/>
                </a:lnTo>
                <a:lnTo>
                  <a:pt x="9063" y="11121"/>
                </a:lnTo>
                <a:close/>
                <a:moveTo>
                  <a:pt x="10408" y="11121"/>
                </a:moveTo>
                <a:lnTo>
                  <a:pt x="10408" y="11121"/>
                </a:lnTo>
                <a:lnTo>
                  <a:pt x="10421" y="11112"/>
                </a:lnTo>
                <a:lnTo>
                  <a:pt x="10431" y="11104"/>
                </a:lnTo>
                <a:lnTo>
                  <a:pt x="10441" y="11097"/>
                </a:lnTo>
                <a:lnTo>
                  <a:pt x="10450" y="11093"/>
                </a:lnTo>
                <a:lnTo>
                  <a:pt x="10458" y="11090"/>
                </a:lnTo>
                <a:lnTo>
                  <a:pt x="10465" y="11088"/>
                </a:lnTo>
                <a:lnTo>
                  <a:pt x="10470" y="11087"/>
                </a:lnTo>
                <a:lnTo>
                  <a:pt x="10475" y="11088"/>
                </a:lnTo>
                <a:lnTo>
                  <a:pt x="10480" y="11089"/>
                </a:lnTo>
                <a:lnTo>
                  <a:pt x="10483" y="11092"/>
                </a:lnTo>
                <a:lnTo>
                  <a:pt x="10486" y="11095"/>
                </a:lnTo>
                <a:lnTo>
                  <a:pt x="10487" y="11098"/>
                </a:lnTo>
                <a:lnTo>
                  <a:pt x="10488" y="11103"/>
                </a:lnTo>
                <a:lnTo>
                  <a:pt x="10489" y="11108"/>
                </a:lnTo>
                <a:lnTo>
                  <a:pt x="10488" y="11113"/>
                </a:lnTo>
                <a:lnTo>
                  <a:pt x="10487" y="11118"/>
                </a:lnTo>
                <a:lnTo>
                  <a:pt x="10486" y="11122"/>
                </a:lnTo>
                <a:lnTo>
                  <a:pt x="10484" y="11128"/>
                </a:lnTo>
                <a:lnTo>
                  <a:pt x="10481" y="11133"/>
                </a:lnTo>
                <a:lnTo>
                  <a:pt x="10478" y="11137"/>
                </a:lnTo>
                <a:lnTo>
                  <a:pt x="10474" y="11141"/>
                </a:lnTo>
                <a:lnTo>
                  <a:pt x="10470" y="11145"/>
                </a:lnTo>
                <a:lnTo>
                  <a:pt x="10465" y="11148"/>
                </a:lnTo>
                <a:lnTo>
                  <a:pt x="10460" y="11150"/>
                </a:lnTo>
                <a:lnTo>
                  <a:pt x="10454" y="11151"/>
                </a:lnTo>
                <a:lnTo>
                  <a:pt x="10449" y="11151"/>
                </a:lnTo>
                <a:lnTo>
                  <a:pt x="10443" y="11150"/>
                </a:lnTo>
                <a:lnTo>
                  <a:pt x="10437" y="11147"/>
                </a:lnTo>
                <a:lnTo>
                  <a:pt x="10429" y="11143"/>
                </a:lnTo>
                <a:lnTo>
                  <a:pt x="10423" y="11137"/>
                </a:lnTo>
                <a:lnTo>
                  <a:pt x="10416" y="11131"/>
                </a:lnTo>
                <a:lnTo>
                  <a:pt x="10408" y="11121"/>
                </a:lnTo>
                <a:close/>
                <a:moveTo>
                  <a:pt x="5816" y="11121"/>
                </a:moveTo>
                <a:lnTo>
                  <a:pt x="5816" y="11121"/>
                </a:lnTo>
                <a:lnTo>
                  <a:pt x="5799" y="11121"/>
                </a:lnTo>
                <a:lnTo>
                  <a:pt x="5783" y="11121"/>
                </a:lnTo>
                <a:lnTo>
                  <a:pt x="5767" y="11121"/>
                </a:lnTo>
                <a:lnTo>
                  <a:pt x="5751" y="11121"/>
                </a:lnTo>
                <a:lnTo>
                  <a:pt x="5751" y="11105"/>
                </a:lnTo>
                <a:lnTo>
                  <a:pt x="5751" y="11089"/>
                </a:lnTo>
                <a:lnTo>
                  <a:pt x="5751" y="11072"/>
                </a:lnTo>
                <a:lnTo>
                  <a:pt x="5751" y="11055"/>
                </a:lnTo>
                <a:lnTo>
                  <a:pt x="5767" y="11055"/>
                </a:lnTo>
                <a:lnTo>
                  <a:pt x="5783" y="11055"/>
                </a:lnTo>
                <a:lnTo>
                  <a:pt x="5799" y="11055"/>
                </a:lnTo>
                <a:lnTo>
                  <a:pt x="5816" y="11055"/>
                </a:lnTo>
                <a:lnTo>
                  <a:pt x="5816" y="11072"/>
                </a:lnTo>
                <a:lnTo>
                  <a:pt x="5816" y="11089"/>
                </a:lnTo>
                <a:lnTo>
                  <a:pt x="5816" y="11105"/>
                </a:lnTo>
                <a:lnTo>
                  <a:pt x="5816" y="11121"/>
                </a:lnTo>
                <a:close/>
                <a:moveTo>
                  <a:pt x="11295" y="11055"/>
                </a:moveTo>
                <a:lnTo>
                  <a:pt x="11295" y="11055"/>
                </a:lnTo>
                <a:lnTo>
                  <a:pt x="11288" y="11063"/>
                </a:lnTo>
                <a:lnTo>
                  <a:pt x="11292" y="11059"/>
                </a:lnTo>
                <a:lnTo>
                  <a:pt x="11297" y="11053"/>
                </a:lnTo>
                <a:lnTo>
                  <a:pt x="11295" y="11055"/>
                </a:lnTo>
                <a:close/>
                <a:moveTo>
                  <a:pt x="8276" y="11121"/>
                </a:moveTo>
                <a:lnTo>
                  <a:pt x="8276" y="11121"/>
                </a:lnTo>
                <a:lnTo>
                  <a:pt x="8268" y="11126"/>
                </a:lnTo>
                <a:lnTo>
                  <a:pt x="8261" y="11129"/>
                </a:lnTo>
                <a:lnTo>
                  <a:pt x="8253" y="11130"/>
                </a:lnTo>
                <a:lnTo>
                  <a:pt x="8246" y="11131"/>
                </a:lnTo>
                <a:lnTo>
                  <a:pt x="8240" y="11130"/>
                </a:lnTo>
                <a:lnTo>
                  <a:pt x="8234" y="11128"/>
                </a:lnTo>
                <a:lnTo>
                  <a:pt x="8229" y="11126"/>
                </a:lnTo>
                <a:lnTo>
                  <a:pt x="8225" y="11121"/>
                </a:lnTo>
                <a:lnTo>
                  <a:pt x="8221" y="11117"/>
                </a:lnTo>
                <a:lnTo>
                  <a:pt x="8216" y="11112"/>
                </a:lnTo>
                <a:lnTo>
                  <a:pt x="8213" y="11107"/>
                </a:lnTo>
                <a:lnTo>
                  <a:pt x="8210" y="11100"/>
                </a:lnTo>
                <a:lnTo>
                  <a:pt x="8206" y="11087"/>
                </a:lnTo>
                <a:lnTo>
                  <a:pt x="8204" y="11072"/>
                </a:lnTo>
                <a:lnTo>
                  <a:pt x="8203" y="11056"/>
                </a:lnTo>
                <a:lnTo>
                  <a:pt x="8204" y="11041"/>
                </a:lnTo>
                <a:lnTo>
                  <a:pt x="8207" y="11027"/>
                </a:lnTo>
                <a:lnTo>
                  <a:pt x="8211" y="11013"/>
                </a:lnTo>
                <a:lnTo>
                  <a:pt x="8214" y="11008"/>
                </a:lnTo>
                <a:lnTo>
                  <a:pt x="8217" y="11003"/>
                </a:lnTo>
                <a:lnTo>
                  <a:pt x="8221" y="10999"/>
                </a:lnTo>
                <a:lnTo>
                  <a:pt x="8225" y="10996"/>
                </a:lnTo>
                <a:lnTo>
                  <a:pt x="8229" y="10992"/>
                </a:lnTo>
                <a:lnTo>
                  <a:pt x="8233" y="10990"/>
                </a:lnTo>
                <a:lnTo>
                  <a:pt x="8238" y="10990"/>
                </a:lnTo>
                <a:lnTo>
                  <a:pt x="8244" y="10990"/>
                </a:lnTo>
                <a:lnTo>
                  <a:pt x="8243" y="11011"/>
                </a:lnTo>
                <a:lnTo>
                  <a:pt x="8244" y="11031"/>
                </a:lnTo>
                <a:lnTo>
                  <a:pt x="8246" y="11049"/>
                </a:lnTo>
                <a:lnTo>
                  <a:pt x="8249" y="11066"/>
                </a:lnTo>
                <a:lnTo>
                  <a:pt x="8254" y="11083"/>
                </a:lnTo>
                <a:lnTo>
                  <a:pt x="8261" y="11096"/>
                </a:lnTo>
                <a:lnTo>
                  <a:pt x="8268" y="11110"/>
                </a:lnTo>
                <a:lnTo>
                  <a:pt x="8276" y="11121"/>
                </a:lnTo>
                <a:close/>
                <a:moveTo>
                  <a:pt x="11622" y="11055"/>
                </a:moveTo>
                <a:lnTo>
                  <a:pt x="11622" y="11055"/>
                </a:lnTo>
                <a:lnTo>
                  <a:pt x="11622" y="11064"/>
                </a:lnTo>
                <a:lnTo>
                  <a:pt x="11622" y="11072"/>
                </a:lnTo>
                <a:lnTo>
                  <a:pt x="11622" y="11081"/>
                </a:lnTo>
                <a:lnTo>
                  <a:pt x="11622" y="11089"/>
                </a:lnTo>
                <a:lnTo>
                  <a:pt x="11564" y="11109"/>
                </a:lnTo>
                <a:lnTo>
                  <a:pt x="11507" y="11129"/>
                </a:lnTo>
                <a:lnTo>
                  <a:pt x="11449" y="11149"/>
                </a:lnTo>
                <a:lnTo>
                  <a:pt x="11393" y="11171"/>
                </a:lnTo>
                <a:lnTo>
                  <a:pt x="11366" y="11183"/>
                </a:lnTo>
                <a:lnTo>
                  <a:pt x="11339" y="11195"/>
                </a:lnTo>
                <a:lnTo>
                  <a:pt x="11314" y="11207"/>
                </a:lnTo>
                <a:lnTo>
                  <a:pt x="11288" y="11222"/>
                </a:lnTo>
                <a:lnTo>
                  <a:pt x="11263" y="11236"/>
                </a:lnTo>
                <a:lnTo>
                  <a:pt x="11240" y="11251"/>
                </a:lnTo>
                <a:lnTo>
                  <a:pt x="11217" y="11268"/>
                </a:lnTo>
                <a:lnTo>
                  <a:pt x="11196" y="11285"/>
                </a:lnTo>
                <a:lnTo>
                  <a:pt x="11214" y="11288"/>
                </a:lnTo>
                <a:lnTo>
                  <a:pt x="11229" y="11290"/>
                </a:lnTo>
                <a:lnTo>
                  <a:pt x="11242" y="11289"/>
                </a:lnTo>
                <a:lnTo>
                  <a:pt x="11255" y="11287"/>
                </a:lnTo>
                <a:lnTo>
                  <a:pt x="11265" y="11284"/>
                </a:lnTo>
                <a:lnTo>
                  <a:pt x="11276" y="11279"/>
                </a:lnTo>
                <a:lnTo>
                  <a:pt x="11285" y="11275"/>
                </a:lnTo>
                <a:lnTo>
                  <a:pt x="11295" y="11269"/>
                </a:lnTo>
                <a:lnTo>
                  <a:pt x="11303" y="11264"/>
                </a:lnTo>
                <a:lnTo>
                  <a:pt x="11313" y="11259"/>
                </a:lnTo>
                <a:lnTo>
                  <a:pt x="11323" y="11255"/>
                </a:lnTo>
                <a:lnTo>
                  <a:pt x="11334" y="11251"/>
                </a:lnTo>
                <a:lnTo>
                  <a:pt x="11346" y="11249"/>
                </a:lnTo>
                <a:lnTo>
                  <a:pt x="11360" y="11248"/>
                </a:lnTo>
                <a:lnTo>
                  <a:pt x="11376" y="11249"/>
                </a:lnTo>
                <a:lnTo>
                  <a:pt x="11392" y="11253"/>
                </a:lnTo>
                <a:lnTo>
                  <a:pt x="11399" y="11246"/>
                </a:lnTo>
                <a:lnTo>
                  <a:pt x="11404" y="11239"/>
                </a:lnTo>
                <a:lnTo>
                  <a:pt x="11410" y="11234"/>
                </a:lnTo>
                <a:lnTo>
                  <a:pt x="11418" y="11227"/>
                </a:lnTo>
                <a:lnTo>
                  <a:pt x="11431" y="11218"/>
                </a:lnTo>
                <a:lnTo>
                  <a:pt x="11447" y="11208"/>
                </a:lnTo>
                <a:lnTo>
                  <a:pt x="11464" y="11201"/>
                </a:lnTo>
                <a:lnTo>
                  <a:pt x="11482" y="11194"/>
                </a:lnTo>
                <a:lnTo>
                  <a:pt x="11500" y="11189"/>
                </a:lnTo>
                <a:lnTo>
                  <a:pt x="11520" y="11183"/>
                </a:lnTo>
                <a:lnTo>
                  <a:pt x="11561" y="11175"/>
                </a:lnTo>
                <a:lnTo>
                  <a:pt x="11603" y="11168"/>
                </a:lnTo>
                <a:lnTo>
                  <a:pt x="11646" y="11161"/>
                </a:lnTo>
                <a:lnTo>
                  <a:pt x="11688" y="11154"/>
                </a:lnTo>
                <a:lnTo>
                  <a:pt x="11689" y="11146"/>
                </a:lnTo>
                <a:lnTo>
                  <a:pt x="11690" y="11138"/>
                </a:lnTo>
                <a:lnTo>
                  <a:pt x="11693" y="11132"/>
                </a:lnTo>
                <a:lnTo>
                  <a:pt x="11696" y="11128"/>
                </a:lnTo>
                <a:lnTo>
                  <a:pt x="11699" y="11124"/>
                </a:lnTo>
                <a:lnTo>
                  <a:pt x="11702" y="11120"/>
                </a:lnTo>
                <a:lnTo>
                  <a:pt x="11706" y="11118"/>
                </a:lnTo>
                <a:lnTo>
                  <a:pt x="11710" y="11117"/>
                </a:lnTo>
                <a:lnTo>
                  <a:pt x="11715" y="11117"/>
                </a:lnTo>
                <a:lnTo>
                  <a:pt x="11719" y="11117"/>
                </a:lnTo>
                <a:lnTo>
                  <a:pt x="11723" y="11118"/>
                </a:lnTo>
                <a:lnTo>
                  <a:pt x="11727" y="11119"/>
                </a:lnTo>
                <a:lnTo>
                  <a:pt x="11734" y="11124"/>
                </a:lnTo>
                <a:lnTo>
                  <a:pt x="11742" y="11129"/>
                </a:lnTo>
                <a:lnTo>
                  <a:pt x="11747" y="11135"/>
                </a:lnTo>
                <a:lnTo>
                  <a:pt x="11750" y="11142"/>
                </a:lnTo>
                <a:lnTo>
                  <a:pt x="11750" y="11146"/>
                </a:lnTo>
                <a:lnTo>
                  <a:pt x="11750" y="11149"/>
                </a:lnTo>
                <a:lnTo>
                  <a:pt x="11748" y="11151"/>
                </a:lnTo>
                <a:lnTo>
                  <a:pt x="11746" y="11154"/>
                </a:lnTo>
                <a:lnTo>
                  <a:pt x="11744" y="11156"/>
                </a:lnTo>
                <a:lnTo>
                  <a:pt x="11740" y="11157"/>
                </a:lnTo>
                <a:lnTo>
                  <a:pt x="11734" y="11158"/>
                </a:lnTo>
                <a:lnTo>
                  <a:pt x="11727" y="11159"/>
                </a:lnTo>
                <a:lnTo>
                  <a:pt x="11720" y="11159"/>
                </a:lnTo>
                <a:lnTo>
                  <a:pt x="11710" y="11158"/>
                </a:lnTo>
                <a:lnTo>
                  <a:pt x="11700" y="11157"/>
                </a:lnTo>
                <a:lnTo>
                  <a:pt x="11688" y="11154"/>
                </a:lnTo>
                <a:lnTo>
                  <a:pt x="11688" y="11162"/>
                </a:lnTo>
                <a:lnTo>
                  <a:pt x="11688" y="11171"/>
                </a:lnTo>
                <a:lnTo>
                  <a:pt x="11688" y="11179"/>
                </a:lnTo>
                <a:lnTo>
                  <a:pt x="11688" y="11187"/>
                </a:lnTo>
                <a:lnTo>
                  <a:pt x="11667" y="11190"/>
                </a:lnTo>
                <a:lnTo>
                  <a:pt x="11648" y="11193"/>
                </a:lnTo>
                <a:lnTo>
                  <a:pt x="11631" y="11198"/>
                </a:lnTo>
                <a:lnTo>
                  <a:pt x="11614" y="11203"/>
                </a:lnTo>
                <a:lnTo>
                  <a:pt x="11581" y="11216"/>
                </a:lnTo>
                <a:lnTo>
                  <a:pt x="11550" y="11229"/>
                </a:lnTo>
                <a:lnTo>
                  <a:pt x="11534" y="11236"/>
                </a:lnTo>
                <a:lnTo>
                  <a:pt x="11517" y="11242"/>
                </a:lnTo>
                <a:lnTo>
                  <a:pt x="11499" y="11246"/>
                </a:lnTo>
                <a:lnTo>
                  <a:pt x="11482" y="11250"/>
                </a:lnTo>
                <a:lnTo>
                  <a:pt x="11462" y="11254"/>
                </a:lnTo>
                <a:lnTo>
                  <a:pt x="11441" y="11255"/>
                </a:lnTo>
                <a:lnTo>
                  <a:pt x="11418" y="11255"/>
                </a:lnTo>
                <a:lnTo>
                  <a:pt x="11392" y="11253"/>
                </a:lnTo>
                <a:lnTo>
                  <a:pt x="11374" y="11264"/>
                </a:lnTo>
                <a:lnTo>
                  <a:pt x="11355" y="11275"/>
                </a:lnTo>
                <a:lnTo>
                  <a:pt x="11335" y="11284"/>
                </a:lnTo>
                <a:lnTo>
                  <a:pt x="11315" y="11293"/>
                </a:lnTo>
                <a:lnTo>
                  <a:pt x="11274" y="11312"/>
                </a:lnTo>
                <a:lnTo>
                  <a:pt x="11232" y="11329"/>
                </a:lnTo>
                <a:lnTo>
                  <a:pt x="11189" y="11346"/>
                </a:lnTo>
                <a:lnTo>
                  <a:pt x="11145" y="11362"/>
                </a:lnTo>
                <a:lnTo>
                  <a:pt x="11100" y="11376"/>
                </a:lnTo>
                <a:lnTo>
                  <a:pt x="11055" y="11390"/>
                </a:lnTo>
                <a:lnTo>
                  <a:pt x="10964" y="11418"/>
                </a:lnTo>
                <a:lnTo>
                  <a:pt x="10875" y="11448"/>
                </a:lnTo>
                <a:lnTo>
                  <a:pt x="10830" y="11463"/>
                </a:lnTo>
                <a:lnTo>
                  <a:pt x="10787" y="11479"/>
                </a:lnTo>
                <a:lnTo>
                  <a:pt x="10745" y="11497"/>
                </a:lnTo>
                <a:lnTo>
                  <a:pt x="10704" y="11515"/>
                </a:lnTo>
                <a:lnTo>
                  <a:pt x="10700" y="11523"/>
                </a:lnTo>
                <a:lnTo>
                  <a:pt x="10697" y="11528"/>
                </a:lnTo>
                <a:lnTo>
                  <a:pt x="10693" y="11532"/>
                </a:lnTo>
                <a:lnTo>
                  <a:pt x="10689" y="11535"/>
                </a:lnTo>
                <a:lnTo>
                  <a:pt x="10687" y="11536"/>
                </a:lnTo>
                <a:lnTo>
                  <a:pt x="10684" y="11535"/>
                </a:lnTo>
                <a:lnTo>
                  <a:pt x="10683" y="11534"/>
                </a:lnTo>
                <a:lnTo>
                  <a:pt x="10681" y="11531"/>
                </a:lnTo>
                <a:lnTo>
                  <a:pt x="10681" y="11529"/>
                </a:lnTo>
                <a:lnTo>
                  <a:pt x="10681" y="11526"/>
                </a:lnTo>
                <a:lnTo>
                  <a:pt x="10682" y="11523"/>
                </a:lnTo>
                <a:lnTo>
                  <a:pt x="10684" y="11520"/>
                </a:lnTo>
                <a:lnTo>
                  <a:pt x="10687" y="11518"/>
                </a:lnTo>
                <a:lnTo>
                  <a:pt x="10692" y="11516"/>
                </a:lnTo>
                <a:lnTo>
                  <a:pt x="10697" y="11515"/>
                </a:lnTo>
                <a:lnTo>
                  <a:pt x="10704" y="11515"/>
                </a:lnTo>
                <a:lnTo>
                  <a:pt x="10757" y="11481"/>
                </a:lnTo>
                <a:lnTo>
                  <a:pt x="10808" y="11448"/>
                </a:lnTo>
                <a:lnTo>
                  <a:pt x="10859" y="11413"/>
                </a:lnTo>
                <a:lnTo>
                  <a:pt x="10911" y="11377"/>
                </a:lnTo>
                <a:lnTo>
                  <a:pt x="10962" y="11344"/>
                </a:lnTo>
                <a:lnTo>
                  <a:pt x="11015" y="11309"/>
                </a:lnTo>
                <a:lnTo>
                  <a:pt x="11067" y="11276"/>
                </a:lnTo>
                <a:lnTo>
                  <a:pt x="11122" y="11244"/>
                </a:lnTo>
                <a:lnTo>
                  <a:pt x="11149" y="11228"/>
                </a:lnTo>
                <a:lnTo>
                  <a:pt x="11176" y="11213"/>
                </a:lnTo>
                <a:lnTo>
                  <a:pt x="11205" y="11198"/>
                </a:lnTo>
                <a:lnTo>
                  <a:pt x="11233" y="11183"/>
                </a:lnTo>
                <a:lnTo>
                  <a:pt x="11262" y="11170"/>
                </a:lnTo>
                <a:lnTo>
                  <a:pt x="11292" y="11156"/>
                </a:lnTo>
                <a:lnTo>
                  <a:pt x="11322" y="11142"/>
                </a:lnTo>
                <a:lnTo>
                  <a:pt x="11353" y="11131"/>
                </a:lnTo>
                <a:lnTo>
                  <a:pt x="11384" y="11118"/>
                </a:lnTo>
                <a:lnTo>
                  <a:pt x="11416" y="11108"/>
                </a:lnTo>
                <a:lnTo>
                  <a:pt x="11448" y="11097"/>
                </a:lnTo>
                <a:lnTo>
                  <a:pt x="11482" y="11087"/>
                </a:lnTo>
                <a:lnTo>
                  <a:pt x="11515" y="11078"/>
                </a:lnTo>
                <a:lnTo>
                  <a:pt x="11551" y="11070"/>
                </a:lnTo>
                <a:lnTo>
                  <a:pt x="11587" y="11063"/>
                </a:lnTo>
                <a:lnTo>
                  <a:pt x="11622" y="11055"/>
                </a:lnTo>
                <a:lnTo>
                  <a:pt x="11625" y="11048"/>
                </a:lnTo>
                <a:lnTo>
                  <a:pt x="11632" y="11041"/>
                </a:lnTo>
                <a:lnTo>
                  <a:pt x="11640" y="11032"/>
                </a:lnTo>
                <a:lnTo>
                  <a:pt x="11649" y="11024"/>
                </a:lnTo>
                <a:lnTo>
                  <a:pt x="11661" y="11016"/>
                </a:lnTo>
                <a:lnTo>
                  <a:pt x="11674" y="11008"/>
                </a:lnTo>
                <a:lnTo>
                  <a:pt x="11687" y="11001"/>
                </a:lnTo>
                <a:lnTo>
                  <a:pt x="11701" y="10996"/>
                </a:lnTo>
                <a:lnTo>
                  <a:pt x="11715" y="10991"/>
                </a:lnTo>
                <a:lnTo>
                  <a:pt x="11728" y="10988"/>
                </a:lnTo>
                <a:lnTo>
                  <a:pt x="11734" y="10987"/>
                </a:lnTo>
                <a:lnTo>
                  <a:pt x="11742" y="10987"/>
                </a:lnTo>
                <a:lnTo>
                  <a:pt x="11747" y="10988"/>
                </a:lnTo>
                <a:lnTo>
                  <a:pt x="11753" y="10989"/>
                </a:lnTo>
                <a:lnTo>
                  <a:pt x="11760" y="10990"/>
                </a:lnTo>
                <a:lnTo>
                  <a:pt x="11765" y="10994"/>
                </a:lnTo>
                <a:lnTo>
                  <a:pt x="11769" y="10997"/>
                </a:lnTo>
                <a:lnTo>
                  <a:pt x="11774" y="11000"/>
                </a:lnTo>
                <a:lnTo>
                  <a:pt x="11777" y="11004"/>
                </a:lnTo>
                <a:lnTo>
                  <a:pt x="11782" y="11010"/>
                </a:lnTo>
                <a:lnTo>
                  <a:pt x="11784" y="11016"/>
                </a:lnTo>
                <a:lnTo>
                  <a:pt x="11787" y="11023"/>
                </a:lnTo>
                <a:lnTo>
                  <a:pt x="11772" y="11022"/>
                </a:lnTo>
                <a:lnTo>
                  <a:pt x="11761" y="11022"/>
                </a:lnTo>
                <a:lnTo>
                  <a:pt x="11750" y="11024"/>
                </a:lnTo>
                <a:lnTo>
                  <a:pt x="11741" y="11026"/>
                </a:lnTo>
                <a:lnTo>
                  <a:pt x="11732" y="11030"/>
                </a:lnTo>
                <a:lnTo>
                  <a:pt x="11724" y="11034"/>
                </a:lnTo>
                <a:lnTo>
                  <a:pt x="11717" y="11040"/>
                </a:lnTo>
                <a:lnTo>
                  <a:pt x="11709" y="11045"/>
                </a:lnTo>
                <a:lnTo>
                  <a:pt x="11702" y="11049"/>
                </a:lnTo>
                <a:lnTo>
                  <a:pt x="11695" y="11054"/>
                </a:lnTo>
                <a:lnTo>
                  <a:pt x="11686" y="11057"/>
                </a:lnTo>
                <a:lnTo>
                  <a:pt x="11676" y="11061"/>
                </a:lnTo>
                <a:lnTo>
                  <a:pt x="11665" y="11062"/>
                </a:lnTo>
                <a:lnTo>
                  <a:pt x="11653" y="11062"/>
                </a:lnTo>
                <a:lnTo>
                  <a:pt x="11639" y="11060"/>
                </a:lnTo>
                <a:lnTo>
                  <a:pt x="11622" y="11055"/>
                </a:lnTo>
                <a:close/>
                <a:moveTo>
                  <a:pt x="5619" y="10990"/>
                </a:moveTo>
                <a:lnTo>
                  <a:pt x="5619" y="10990"/>
                </a:lnTo>
                <a:lnTo>
                  <a:pt x="5612" y="10998"/>
                </a:lnTo>
                <a:lnTo>
                  <a:pt x="5616" y="10994"/>
                </a:lnTo>
                <a:lnTo>
                  <a:pt x="5622" y="10987"/>
                </a:lnTo>
                <a:lnTo>
                  <a:pt x="5619" y="10990"/>
                </a:lnTo>
                <a:close/>
                <a:moveTo>
                  <a:pt x="11852" y="10990"/>
                </a:moveTo>
                <a:lnTo>
                  <a:pt x="11852" y="10990"/>
                </a:lnTo>
                <a:lnTo>
                  <a:pt x="11845" y="10998"/>
                </a:lnTo>
                <a:lnTo>
                  <a:pt x="11849" y="10994"/>
                </a:lnTo>
                <a:lnTo>
                  <a:pt x="11855" y="10987"/>
                </a:lnTo>
                <a:lnTo>
                  <a:pt x="11852" y="10990"/>
                </a:lnTo>
                <a:close/>
                <a:moveTo>
                  <a:pt x="10113" y="10958"/>
                </a:moveTo>
                <a:lnTo>
                  <a:pt x="10113" y="10958"/>
                </a:lnTo>
                <a:lnTo>
                  <a:pt x="10107" y="10978"/>
                </a:lnTo>
                <a:lnTo>
                  <a:pt x="10101" y="10989"/>
                </a:lnTo>
                <a:lnTo>
                  <a:pt x="10099" y="10992"/>
                </a:lnTo>
                <a:lnTo>
                  <a:pt x="10096" y="10995"/>
                </a:lnTo>
                <a:lnTo>
                  <a:pt x="10093" y="10995"/>
                </a:lnTo>
                <a:lnTo>
                  <a:pt x="10092" y="10994"/>
                </a:lnTo>
                <a:lnTo>
                  <a:pt x="10089" y="10989"/>
                </a:lnTo>
                <a:lnTo>
                  <a:pt x="10087" y="10980"/>
                </a:lnTo>
                <a:lnTo>
                  <a:pt x="10085" y="10969"/>
                </a:lnTo>
                <a:lnTo>
                  <a:pt x="10085" y="10958"/>
                </a:lnTo>
                <a:lnTo>
                  <a:pt x="10085" y="10945"/>
                </a:lnTo>
                <a:lnTo>
                  <a:pt x="10087" y="10935"/>
                </a:lnTo>
                <a:lnTo>
                  <a:pt x="10089" y="10926"/>
                </a:lnTo>
                <a:lnTo>
                  <a:pt x="10092" y="10921"/>
                </a:lnTo>
                <a:lnTo>
                  <a:pt x="10093" y="10920"/>
                </a:lnTo>
                <a:lnTo>
                  <a:pt x="10096" y="10920"/>
                </a:lnTo>
                <a:lnTo>
                  <a:pt x="10099" y="10922"/>
                </a:lnTo>
                <a:lnTo>
                  <a:pt x="10101" y="10925"/>
                </a:lnTo>
                <a:lnTo>
                  <a:pt x="10107" y="10938"/>
                </a:lnTo>
                <a:lnTo>
                  <a:pt x="10113" y="10958"/>
                </a:lnTo>
                <a:close/>
                <a:moveTo>
                  <a:pt x="10081" y="10892"/>
                </a:moveTo>
                <a:lnTo>
                  <a:pt x="10081" y="10892"/>
                </a:lnTo>
                <a:lnTo>
                  <a:pt x="10074" y="10899"/>
                </a:lnTo>
                <a:lnTo>
                  <a:pt x="10078" y="10895"/>
                </a:lnTo>
                <a:lnTo>
                  <a:pt x="10083" y="10890"/>
                </a:lnTo>
                <a:lnTo>
                  <a:pt x="10081" y="10892"/>
                </a:lnTo>
                <a:close/>
                <a:moveTo>
                  <a:pt x="11196" y="10892"/>
                </a:moveTo>
                <a:lnTo>
                  <a:pt x="11196" y="10892"/>
                </a:lnTo>
                <a:lnTo>
                  <a:pt x="11194" y="10899"/>
                </a:lnTo>
                <a:lnTo>
                  <a:pt x="11192" y="10904"/>
                </a:lnTo>
                <a:lnTo>
                  <a:pt x="11188" y="10909"/>
                </a:lnTo>
                <a:lnTo>
                  <a:pt x="11184" y="10913"/>
                </a:lnTo>
                <a:lnTo>
                  <a:pt x="11178" y="10916"/>
                </a:lnTo>
                <a:lnTo>
                  <a:pt x="11173" y="10918"/>
                </a:lnTo>
                <a:lnTo>
                  <a:pt x="11166" y="10920"/>
                </a:lnTo>
                <a:lnTo>
                  <a:pt x="11160" y="10921"/>
                </a:lnTo>
                <a:lnTo>
                  <a:pt x="11128" y="10923"/>
                </a:lnTo>
                <a:lnTo>
                  <a:pt x="11098" y="10924"/>
                </a:lnTo>
                <a:lnTo>
                  <a:pt x="11095" y="10932"/>
                </a:lnTo>
                <a:lnTo>
                  <a:pt x="11093" y="10937"/>
                </a:lnTo>
                <a:lnTo>
                  <a:pt x="11090" y="10941"/>
                </a:lnTo>
                <a:lnTo>
                  <a:pt x="11085" y="10945"/>
                </a:lnTo>
                <a:lnTo>
                  <a:pt x="11080" y="10948"/>
                </a:lnTo>
                <a:lnTo>
                  <a:pt x="11075" y="10951"/>
                </a:lnTo>
                <a:lnTo>
                  <a:pt x="11068" y="10953"/>
                </a:lnTo>
                <a:lnTo>
                  <a:pt x="11061" y="10954"/>
                </a:lnTo>
                <a:lnTo>
                  <a:pt x="11030" y="10956"/>
                </a:lnTo>
                <a:lnTo>
                  <a:pt x="10999" y="10958"/>
                </a:lnTo>
                <a:lnTo>
                  <a:pt x="10998" y="10966"/>
                </a:lnTo>
                <a:lnTo>
                  <a:pt x="10997" y="10974"/>
                </a:lnTo>
                <a:lnTo>
                  <a:pt x="10995" y="10980"/>
                </a:lnTo>
                <a:lnTo>
                  <a:pt x="10992" y="10984"/>
                </a:lnTo>
                <a:lnTo>
                  <a:pt x="10988" y="10988"/>
                </a:lnTo>
                <a:lnTo>
                  <a:pt x="10985" y="10991"/>
                </a:lnTo>
                <a:lnTo>
                  <a:pt x="10981" y="10994"/>
                </a:lnTo>
                <a:lnTo>
                  <a:pt x="10977" y="10995"/>
                </a:lnTo>
                <a:lnTo>
                  <a:pt x="10973" y="10995"/>
                </a:lnTo>
                <a:lnTo>
                  <a:pt x="10969" y="10995"/>
                </a:lnTo>
                <a:lnTo>
                  <a:pt x="10964" y="10994"/>
                </a:lnTo>
                <a:lnTo>
                  <a:pt x="10960" y="10992"/>
                </a:lnTo>
                <a:lnTo>
                  <a:pt x="10953" y="10988"/>
                </a:lnTo>
                <a:lnTo>
                  <a:pt x="10945" y="10983"/>
                </a:lnTo>
                <a:lnTo>
                  <a:pt x="10940" y="10977"/>
                </a:lnTo>
                <a:lnTo>
                  <a:pt x="10937" y="10969"/>
                </a:lnTo>
                <a:lnTo>
                  <a:pt x="10937" y="10966"/>
                </a:lnTo>
                <a:lnTo>
                  <a:pt x="10937" y="10963"/>
                </a:lnTo>
                <a:lnTo>
                  <a:pt x="10939" y="10961"/>
                </a:lnTo>
                <a:lnTo>
                  <a:pt x="10941" y="10958"/>
                </a:lnTo>
                <a:lnTo>
                  <a:pt x="10943" y="10956"/>
                </a:lnTo>
                <a:lnTo>
                  <a:pt x="10948" y="10955"/>
                </a:lnTo>
                <a:lnTo>
                  <a:pt x="10953" y="10953"/>
                </a:lnTo>
                <a:lnTo>
                  <a:pt x="10960" y="10953"/>
                </a:lnTo>
                <a:lnTo>
                  <a:pt x="10967" y="10953"/>
                </a:lnTo>
                <a:lnTo>
                  <a:pt x="10977" y="10954"/>
                </a:lnTo>
                <a:lnTo>
                  <a:pt x="10987" y="10955"/>
                </a:lnTo>
                <a:lnTo>
                  <a:pt x="10999" y="10958"/>
                </a:lnTo>
                <a:lnTo>
                  <a:pt x="11001" y="10951"/>
                </a:lnTo>
                <a:lnTo>
                  <a:pt x="11003" y="10945"/>
                </a:lnTo>
                <a:lnTo>
                  <a:pt x="11007" y="10941"/>
                </a:lnTo>
                <a:lnTo>
                  <a:pt x="11012" y="10937"/>
                </a:lnTo>
                <a:lnTo>
                  <a:pt x="11017" y="10934"/>
                </a:lnTo>
                <a:lnTo>
                  <a:pt x="11022" y="10932"/>
                </a:lnTo>
                <a:lnTo>
                  <a:pt x="11029" y="10930"/>
                </a:lnTo>
                <a:lnTo>
                  <a:pt x="11036" y="10929"/>
                </a:lnTo>
                <a:lnTo>
                  <a:pt x="11067" y="10926"/>
                </a:lnTo>
                <a:lnTo>
                  <a:pt x="11098" y="10924"/>
                </a:lnTo>
                <a:lnTo>
                  <a:pt x="11099" y="10918"/>
                </a:lnTo>
                <a:lnTo>
                  <a:pt x="11102" y="10913"/>
                </a:lnTo>
                <a:lnTo>
                  <a:pt x="11105" y="10908"/>
                </a:lnTo>
                <a:lnTo>
                  <a:pt x="11110" y="10904"/>
                </a:lnTo>
                <a:lnTo>
                  <a:pt x="11115" y="10901"/>
                </a:lnTo>
                <a:lnTo>
                  <a:pt x="11121" y="10899"/>
                </a:lnTo>
                <a:lnTo>
                  <a:pt x="11127" y="10897"/>
                </a:lnTo>
                <a:lnTo>
                  <a:pt x="11134" y="10896"/>
                </a:lnTo>
                <a:lnTo>
                  <a:pt x="11165" y="10894"/>
                </a:lnTo>
                <a:lnTo>
                  <a:pt x="11196" y="10892"/>
                </a:lnTo>
                <a:lnTo>
                  <a:pt x="11199" y="10884"/>
                </a:lnTo>
                <a:lnTo>
                  <a:pt x="11204" y="10878"/>
                </a:lnTo>
                <a:lnTo>
                  <a:pt x="11207" y="10875"/>
                </a:lnTo>
                <a:lnTo>
                  <a:pt x="11210" y="10872"/>
                </a:lnTo>
                <a:lnTo>
                  <a:pt x="11213" y="10872"/>
                </a:lnTo>
                <a:lnTo>
                  <a:pt x="11215" y="10872"/>
                </a:lnTo>
                <a:lnTo>
                  <a:pt x="11217" y="10873"/>
                </a:lnTo>
                <a:lnTo>
                  <a:pt x="11218" y="10875"/>
                </a:lnTo>
                <a:lnTo>
                  <a:pt x="11219" y="10878"/>
                </a:lnTo>
                <a:lnTo>
                  <a:pt x="11218" y="10881"/>
                </a:lnTo>
                <a:lnTo>
                  <a:pt x="11217" y="10883"/>
                </a:lnTo>
                <a:lnTo>
                  <a:pt x="11215" y="10887"/>
                </a:lnTo>
                <a:lnTo>
                  <a:pt x="11212" y="10889"/>
                </a:lnTo>
                <a:lnTo>
                  <a:pt x="11208" y="10891"/>
                </a:lnTo>
                <a:lnTo>
                  <a:pt x="11203" y="10892"/>
                </a:lnTo>
                <a:lnTo>
                  <a:pt x="11196" y="10892"/>
                </a:lnTo>
                <a:close/>
                <a:moveTo>
                  <a:pt x="1059" y="10827"/>
                </a:moveTo>
                <a:lnTo>
                  <a:pt x="1059" y="10827"/>
                </a:lnTo>
                <a:lnTo>
                  <a:pt x="1052" y="10847"/>
                </a:lnTo>
                <a:lnTo>
                  <a:pt x="1046" y="10858"/>
                </a:lnTo>
                <a:lnTo>
                  <a:pt x="1044" y="10861"/>
                </a:lnTo>
                <a:lnTo>
                  <a:pt x="1042" y="10864"/>
                </a:lnTo>
                <a:lnTo>
                  <a:pt x="1040" y="10864"/>
                </a:lnTo>
                <a:lnTo>
                  <a:pt x="1038" y="10862"/>
                </a:lnTo>
                <a:lnTo>
                  <a:pt x="1035" y="10857"/>
                </a:lnTo>
                <a:lnTo>
                  <a:pt x="1032" y="10849"/>
                </a:lnTo>
                <a:lnTo>
                  <a:pt x="1031" y="10838"/>
                </a:lnTo>
                <a:lnTo>
                  <a:pt x="1030" y="10827"/>
                </a:lnTo>
                <a:lnTo>
                  <a:pt x="1031" y="10814"/>
                </a:lnTo>
                <a:lnTo>
                  <a:pt x="1032" y="10804"/>
                </a:lnTo>
                <a:lnTo>
                  <a:pt x="1035" y="10795"/>
                </a:lnTo>
                <a:lnTo>
                  <a:pt x="1038" y="10790"/>
                </a:lnTo>
                <a:lnTo>
                  <a:pt x="1040" y="10789"/>
                </a:lnTo>
                <a:lnTo>
                  <a:pt x="1042" y="10789"/>
                </a:lnTo>
                <a:lnTo>
                  <a:pt x="1044" y="10791"/>
                </a:lnTo>
                <a:lnTo>
                  <a:pt x="1046" y="10794"/>
                </a:lnTo>
                <a:lnTo>
                  <a:pt x="1052" y="10807"/>
                </a:lnTo>
                <a:lnTo>
                  <a:pt x="1059" y="10827"/>
                </a:lnTo>
                <a:close/>
                <a:moveTo>
                  <a:pt x="1157" y="10892"/>
                </a:moveTo>
                <a:lnTo>
                  <a:pt x="1157" y="10892"/>
                </a:lnTo>
                <a:lnTo>
                  <a:pt x="1156" y="10883"/>
                </a:lnTo>
                <a:lnTo>
                  <a:pt x="1156" y="10874"/>
                </a:lnTo>
                <a:lnTo>
                  <a:pt x="1156" y="10864"/>
                </a:lnTo>
                <a:lnTo>
                  <a:pt x="1157" y="10854"/>
                </a:lnTo>
                <a:lnTo>
                  <a:pt x="1158" y="10845"/>
                </a:lnTo>
                <a:lnTo>
                  <a:pt x="1160" y="10835"/>
                </a:lnTo>
                <a:lnTo>
                  <a:pt x="1163" y="10827"/>
                </a:lnTo>
                <a:lnTo>
                  <a:pt x="1166" y="10819"/>
                </a:lnTo>
                <a:lnTo>
                  <a:pt x="1169" y="10813"/>
                </a:lnTo>
                <a:lnTo>
                  <a:pt x="1172" y="10808"/>
                </a:lnTo>
                <a:lnTo>
                  <a:pt x="1175" y="10805"/>
                </a:lnTo>
                <a:lnTo>
                  <a:pt x="1178" y="10804"/>
                </a:lnTo>
                <a:lnTo>
                  <a:pt x="1181" y="10806"/>
                </a:lnTo>
                <a:lnTo>
                  <a:pt x="1185" y="10809"/>
                </a:lnTo>
                <a:lnTo>
                  <a:pt x="1188" y="10816"/>
                </a:lnTo>
                <a:lnTo>
                  <a:pt x="1190" y="10827"/>
                </a:lnTo>
                <a:lnTo>
                  <a:pt x="1192" y="10835"/>
                </a:lnTo>
                <a:lnTo>
                  <a:pt x="1192" y="10845"/>
                </a:lnTo>
                <a:lnTo>
                  <a:pt x="1192" y="10854"/>
                </a:lnTo>
                <a:lnTo>
                  <a:pt x="1191" y="10865"/>
                </a:lnTo>
                <a:lnTo>
                  <a:pt x="1189" y="10874"/>
                </a:lnTo>
                <a:lnTo>
                  <a:pt x="1187" y="10883"/>
                </a:lnTo>
                <a:lnTo>
                  <a:pt x="1185" y="10892"/>
                </a:lnTo>
                <a:lnTo>
                  <a:pt x="1181" y="10899"/>
                </a:lnTo>
                <a:lnTo>
                  <a:pt x="1179" y="10905"/>
                </a:lnTo>
                <a:lnTo>
                  <a:pt x="1175" y="10911"/>
                </a:lnTo>
                <a:lnTo>
                  <a:pt x="1172" y="10914"/>
                </a:lnTo>
                <a:lnTo>
                  <a:pt x="1169" y="10915"/>
                </a:lnTo>
                <a:lnTo>
                  <a:pt x="1166" y="10913"/>
                </a:lnTo>
                <a:lnTo>
                  <a:pt x="1163" y="10909"/>
                </a:lnTo>
                <a:lnTo>
                  <a:pt x="1160" y="10902"/>
                </a:lnTo>
                <a:lnTo>
                  <a:pt x="1157" y="10892"/>
                </a:lnTo>
                <a:close/>
                <a:moveTo>
                  <a:pt x="5160" y="10827"/>
                </a:moveTo>
                <a:lnTo>
                  <a:pt x="5160" y="10827"/>
                </a:lnTo>
                <a:lnTo>
                  <a:pt x="5153" y="10833"/>
                </a:lnTo>
                <a:lnTo>
                  <a:pt x="5157" y="10829"/>
                </a:lnTo>
                <a:lnTo>
                  <a:pt x="5162" y="10824"/>
                </a:lnTo>
                <a:lnTo>
                  <a:pt x="5160" y="10827"/>
                </a:lnTo>
                <a:close/>
                <a:moveTo>
                  <a:pt x="5586" y="10827"/>
                </a:moveTo>
                <a:lnTo>
                  <a:pt x="5586" y="10827"/>
                </a:lnTo>
                <a:lnTo>
                  <a:pt x="5579" y="10833"/>
                </a:lnTo>
                <a:lnTo>
                  <a:pt x="5583" y="10829"/>
                </a:lnTo>
                <a:lnTo>
                  <a:pt x="5589" y="10824"/>
                </a:lnTo>
                <a:lnTo>
                  <a:pt x="5586" y="10827"/>
                </a:lnTo>
                <a:close/>
                <a:moveTo>
                  <a:pt x="5061" y="10793"/>
                </a:moveTo>
                <a:lnTo>
                  <a:pt x="5061" y="10793"/>
                </a:lnTo>
                <a:lnTo>
                  <a:pt x="5055" y="10813"/>
                </a:lnTo>
                <a:lnTo>
                  <a:pt x="5049" y="10826"/>
                </a:lnTo>
                <a:lnTo>
                  <a:pt x="5047" y="10829"/>
                </a:lnTo>
                <a:lnTo>
                  <a:pt x="5044" y="10831"/>
                </a:lnTo>
                <a:lnTo>
                  <a:pt x="5042" y="10831"/>
                </a:lnTo>
                <a:lnTo>
                  <a:pt x="5040" y="10830"/>
                </a:lnTo>
                <a:lnTo>
                  <a:pt x="5037" y="10825"/>
                </a:lnTo>
                <a:lnTo>
                  <a:pt x="5034" y="10816"/>
                </a:lnTo>
                <a:lnTo>
                  <a:pt x="5033" y="10806"/>
                </a:lnTo>
                <a:lnTo>
                  <a:pt x="5033" y="10793"/>
                </a:lnTo>
                <a:lnTo>
                  <a:pt x="5033" y="10782"/>
                </a:lnTo>
                <a:lnTo>
                  <a:pt x="5034" y="10771"/>
                </a:lnTo>
                <a:lnTo>
                  <a:pt x="5037" y="10762"/>
                </a:lnTo>
                <a:lnTo>
                  <a:pt x="5040" y="10758"/>
                </a:lnTo>
                <a:lnTo>
                  <a:pt x="5042" y="10757"/>
                </a:lnTo>
                <a:lnTo>
                  <a:pt x="5044" y="10757"/>
                </a:lnTo>
                <a:lnTo>
                  <a:pt x="5047" y="10759"/>
                </a:lnTo>
                <a:lnTo>
                  <a:pt x="5049" y="10762"/>
                </a:lnTo>
                <a:lnTo>
                  <a:pt x="5055" y="10773"/>
                </a:lnTo>
                <a:lnTo>
                  <a:pt x="5061" y="10793"/>
                </a:lnTo>
                <a:close/>
                <a:moveTo>
                  <a:pt x="11753" y="10793"/>
                </a:moveTo>
                <a:lnTo>
                  <a:pt x="11753" y="10793"/>
                </a:lnTo>
                <a:lnTo>
                  <a:pt x="11746" y="10801"/>
                </a:lnTo>
                <a:lnTo>
                  <a:pt x="11751" y="10796"/>
                </a:lnTo>
                <a:lnTo>
                  <a:pt x="11757" y="10791"/>
                </a:lnTo>
                <a:lnTo>
                  <a:pt x="11753" y="10793"/>
                </a:lnTo>
                <a:close/>
                <a:moveTo>
                  <a:pt x="12082" y="10761"/>
                </a:moveTo>
                <a:lnTo>
                  <a:pt x="12082" y="10761"/>
                </a:lnTo>
                <a:lnTo>
                  <a:pt x="12090" y="10771"/>
                </a:lnTo>
                <a:lnTo>
                  <a:pt x="12096" y="10780"/>
                </a:lnTo>
                <a:lnTo>
                  <a:pt x="12102" y="10789"/>
                </a:lnTo>
                <a:lnTo>
                  <a:pt x="12106" y="10796"/>
                </a:lnTo>
                <a:lnTo>
                  <a:pt x="12108" y="10804"/>
                </a:lnTo>
                <a:lnTo>
                  <a:pt x="12108" y="10810"/>
                </a:lnTo>
                <a:lnTo>
                  <a:pt x="12108" y="10816"/>
                </a:lnTo>
                <a:lnTo>
                  <a:pt x="12107" y="10822"/>
                </a:lnTo>
                <a:lnTo>
                  <a:pt x="12105" y="10826"/>
                </a:lnTo>
                <a:lnTo>
                  <a:pt x="12102" y="10830"/>
                </a:lnTo>
                <a:lnTo>
                  <a:pt x="12098" y="10833"/>
                </a:lnTo>
                <a:lnTo>
                  <a:pt x="12093" y="10835"/>
                </a:lnTo>
                <a:lnTo>
                  <a:pt x="12089" y="10837"/>
                </a:lnTo>
                <a:lnTo>
                  <a:pt x="12084" y="10838"/>
                </a:lnTo>
                <a:lnTo>
                  <a:pt x="12079" y="10839"/>
                </a:lnTo>
                <a:lnTo>
                  <a:pt x="12073" y="10839"/>
                </a:lnTo>
                <a:lnTo>
                  <a:pt x="12068" y="10839"/>
                </a:lnTo>
                <a:lnTo>
                  <a:pt x="12064" y="10837"/>
                </a:lnTo>
                <a:lnTo>
                  <a:pt x="12059" y="10836"/>
                </a:lnTo>
                <a:lnTo>
                  <a:pt x="12054" y="10834"/>
                </a:lnTo>
                <a:lnTo>
                  <a:pt x="12051" y="10831"/>
                </a:lnTo>
                <a:lnTo>
                  <a:pt x="12048" y="10827"/>
                </a:lnTo>
                <a:lnTo>
                  <a:pt x="12046" y="10823"/>
                </a:lnTo>
                <a:lnTo>
                  <a:pt x="12045" y="10818"/>
                </a:lnTo>
                <a:lnTo>
                  <a:pt x="12044" y="10813"/>
                </a:lnTo>
                <a:lnTo>
                  <a:pt x="12045" y="10807"/>
                </a:lnTo>
                <a:lnTo>
                  <a:pt x="12047" y="10801"/>
                </a:lnTo>
                <a:lnTo>
                  <a:pt x="12051" y="10794"/>
                </a:lnTo>
                <a:lnTo>
                  <a:pt x="12057" y="10787"/>
                </a:lnTo>
                <a:lnTo>
                  <a:pt x="12063" y="10779"/>
                </a:lnTo>
                <a:lnTo>
                  <a:pt x="12071" y="10770"/>
                </a:lnTo>
                <a:lnTo>
                  <a:pt x="12082" y="10761"/>
                </a:lnTo>
                <a:close/>
                <a:moveTo>
                  <a:pt x="895" y="10761"/>
                </a:moveTo>
                <a:lnTo>
                  <a:pt x="895" y="10761"/>
                </a:lnTo>
                <a:lnTo>
                  <a:pt x="888" y="10768"/>
                </a:lnTo>
                <a:lnTo>
                  <a:pt x="892" y="10764"/>
                </a:lnTo>
                <a:lnTo>
                  <a:pt x="898" y="10758"/>
                </a:lnTo>
                <a:lnTo>
                  <a:pt x="895" y="10761"/>
                </a:lnTo>
                <a:close/>
                <a:moveTo>
                  <a:pt x="5685" y="10761"/>
                </a:moveTo>
                <a:lnTo>
                  <a:pt x="5685" y="10761"/>
                </a:lnTo>
                <a:lnTo>
                  <a:pt x="5678" y="10781"/>
                </a:lnTo>
                <a:lnTo>
                  <a:pt x="5672" y="10792"/>
                </a:lnTo>
                <a:lnTo>
                  <a:pt x="5670" y="10796"/>
                </a:lnTo>
                <a:lnTo>
                  <a:pt x="5667" y="10797"/>
                </a:lnTo>
                <a:lnTo>
                  <a:pt x="5665" y="10799"/>
                </a:lnTo>
                <a:lnTo>
                  <a:pt x="5664" y="10797"/>
                </a:lnTo>
                <a:lnTo>
                  <a:pt x="5661" y="10792"/>
                </a:lnTo>
                <a:lnTo>
                  <a:pt x="5658" y="10784"/>
                </a:lnTo>
                <a:lnTo>
                  <a:pt x="5656" y="10772"/>
                </a:lnTo>
                <a:lnTo>
                  <a:pt x="5656" y="10761"/>
                </a:lnTo>
                <a:lnTo>
                  <a:pt x="5656" y="10749"/>
                </a:lnTo>
                <a:lnTo>
                  <a:pt x="5658" y="10738"/>
                </a:lnTo>
                <a:lnTo>
                  <a:pt x="5661" y="10729"/>
                </a:lnTo>
                <a:lnTo>
                  <a:pt x="5664" y="10724"/>
                </a:lnTo>
                <a:lnTo>
                  <a:pt x="5665" y="10723"/>
                </a:lnTo>
                <a:lnTo>
                  <a:pt x="5667" y="10724"/>
                </a:lnTo>
                <a:lnTo>
                  <a:pt x="5670" y="10725"/>
                </a:lnTo>
                <a:lnTo>
                  <a:pt x="5672" y="10729"/>
                </a:lnTo>
                <a:lnTo>
                  <a:pt x="5678" y="10741"/>
                </a:lnTo>
                <a:lnTo>
                  <a:pt x="5685" y="10761"/>
                </a:lnTo>
                <a:close/>
                <a:moveTo>
                  <a:pt x="11852" y="10761"/>
                </a:moveTo>
                <a:lnTo>
                  <a:pt x="11852" y="10761"/>
                </a:lnTo>
                <a:lnTo>
                  <a:pt x="11845" y="10768"/>
                </a:lnTo>
                <a:lnTo>
                  <a:pt x="11849" y="10764"/>
                </a:lnTo>
                <a:lnTo>
                  <a:pt x="11855" y="10758"/>
                </a:lnTo>
                <a:lnTo>
                  <a:pt x="11852" y="10761"/>
                </a:lnTo>
                <a:close/>
                <a:moveTo>
                  <a:pt x="9851" y="10696"/>
                </a:moveTo>
                <a:lnTo>
                  <a:pt x="9851" y="10696"/>
                </a:lnTo>
                <a:lnTo>
                  <a:pt x="9872" y="10699"/>
                </a:lnTo>
                <a:lnTo>
                  <a:pt x="9893" y="10702"/>
                </a:lnTo>
                <a:lnTo>
                  <a:pt x="9897" y="10704"/>
                </a:lnTo>
                <a:lnTo>
                  <a:pt x="9903" y="10705"/>
                </a:lnTo>
                <a:lnTo>
                  <a:pt x="9906" y="10707"/>
                </a:lnTo>
                <a:lnTo>
                  <a:pt x="9910" y="10710"/>
                </a:lnTo>
                <a:lnTo>
                  <a:pt x="9912" y="10714"/>
                </a:lnTo>
                <a:lnTo>
                  <a:pt x="9914" y="10718"/>
                </a:lnTo>
                <a:lnTo>
                  <a:pt x="9916" y="10723"/>
                </a:lnTo>
                <a:lnTo>
                  <a:pt x="9916" y="10728"/>
                </a:lnTo>
                <a:lnTo>
                  <a:pt x="9895" y="10724"/>
                </a:lnTo>
                <a:lnTo>
                  <a:pt x="9874" y="10721"/>
                </a:lnTo>
                <a:lnTo>
                  <a:pt x="9870" y="10720"/>
                </a:lnTo>
                <a:lnTo>
                  <a:pt x="9866" y="10718"/>
                </a:lnTo>
                <a:lnTo>
                  <a:pt x="9862" y="10716"/>
                </a:lnTo>
                <a:lnTo>
                  <a:pt x="9858" y="10713"/>
                </a:lnTo>
                <a:lnTo>
                  <a:pt x="9855" y="10709"/>
                </a:lnTo>
                <a:lnTo>
                  <a:pt x="9853" y="10705"/>
                </a:lnTo>
                <a:lnTo>
                  <a:pt x="9851" y="10701"/>
                </a:lnTo>
                <a:lnTo>
                  <a:pt x="9851" y="10696"/>
                </a:lnTo>
                <a:close/>
                <a:moveTo>
                  <a:pt x="10277" y="10728"/>
                </a:moveTo>
                <a:lnTo>
                  <a:pt x="10277" y="10728"/>
                </a:lnTo>
                <a:lnTo>
                  <a:pt x="10270" y="10736"/>
                </a:lnTo>
                <a:lnTo>
                  <a:pt x="10275" y="10731"/>
                </a:lnTo>
                <a:lnTo>
                  <a:pt x="10280" y="10725"/>
                </a:lnTo>
                <a:lnTo>
                  <a:pt x="10277" y="10728"/>
                </a:lnTo>
                <a:close/>
                <a:moveTo>
                  <a:pt x="1125" y="10696"/>
                </a:moveTo>
                <a:lnTo>
                  <a:pt x="1125" y="10696"/>
                </a:lnTo>
                <a:lnTo>
                  <a:pt x="1118" y="10716"/>
                </a:lnTo>
                <a:lnTo>
                  <a:pt x="1112" y="10727"/>
                </a:lnTo>
                <a:lnTo>
                  <a:pt x="1110" y="10730"/>
                </a:lnTo>
                <a:lnTo>
                  <a:pt x="1107" y="10732"/>
                </a:lnTo>
                <a:lnTo>
                  <a:pt x="1105" y="10732"/>
                </a:lnTo>
                <a:lnTo>
                  <a:pt x="1104" y="10731"/>
                </a:lnTo>
                <a:lnTo>
                  <a:pt x="1101" y="10726"/>
                </a:lnTo>
                <a:lnTo>
                  <a:pt x="1097" y="10718"/>
                </a:lnTo>
                <a:lnTo>
                  <a:pt x="1096" y="10707"/>
                </a:lnTo>
                <a:lnTo>
                  <a:pt x="1096" y="10696"/>
                </a:lnTo>
                <a:lnTo>
                  <a:pt x="1096" y="10683"/>
                </a:lnTo>
                <a:lnTo>
                  <a:pt x="1097" y="10673"/>
                </a:lnTo>
                <a:lnTo>
                  <a:pt x="1101" y="10664"/>
                </a:lnTo>
                <a:lnTo>
                  <a:pt x="1104" y="10659"/>
                </a:lnTo>
                <a:lnTo>
                  <a:pt x="1105" y="10658"/>
                </a:lnTo>
                <a:lnTo>
                  <a:pt x="1107" y="10658"/>
                </a:lnTo>
                <a:lnTo>
                  <a:pt x="1110" y="10660"/>
                </a:lnTo>
                <a:lnTo>
                  <a:pt x="1112" y="10663"/>
                </a:lnTo>
                <a:lnTo>
                  <a:pt x="1118" y="10676"/>
                </a:lnTo>
                <a:lnTo>
                  <a:pt x="1125" y="10696"/>
                </a:lnTo>
                <a:close/>
                <a:moveTo>
                  <a:pt x="5061" y="10696"/>
                </a:moveTo>
                <a:lnTo>
                  <a:pt x="5061" y="10696"/>
                </a:lnTo>
                <a:lnTo>
                  <a:pt x="5054" y="10702"/>
                </a:lnTo>
                <a:lnTo>
                  <a:pt x="5058" y="10698"/>
                </a:lnTo>
                <a:lnTo>
                  <a:pt x="5065" y="10693"/>
                </a:lnTo>
                <a:lnTo>
                  <a:pt x="5061" y="10696"/>
                </a:lnTo>
                <a:close/>
                <a:moveTo>
                  <a:pt x="5126" y="10728"/>
                </a:moveTo>
                <a:lnTo>
                  <a:pt x="5126" y="10728"/>
                </a:lnTo>
                <a:lnTo>
                  <a:pt x="5125" y="10719"/>
                </a:lnTo>
                <a:lnTo>
                  <a:pt x="5125" y="10709"/>
                </a:lnTo>
                <a:lnTo>
                  <a:pt x="5125" y="10700"/>
                </a:lnTo>
                <a:lnTo>
                  <a:pt x="5126" y="10691"/>
                </a:lnTo>
                <a:lnTo>
                  <a:pt x="5129" y="10680"/>
                </a:lnTo>
                <a:lnTo>
                  <a:pt x="5130" y="10672"/>
                </a:lnTo>
                <a:lnTo>
                  <a:pt x="5133" y="10662"/>
                </a:lnTo>
                <a:lnTo>
                  <a:pt x="5135" y="10655"/>
                </a:lnTo>
                <a:lnTo>
                  <a:pt x="5138" y="10649"/>
                </a:lnTo>
                <a:lnTo>
                  <a:pt x="5141" y="10644"/>
                </a:lnTo>
                <a:lnTo>
                  <a:pt x="5144" y="10641"/>
                </a:lnTo>
                <a:lnTo>
                  <a:pt x="5149" y="10640"/>
                </a:lnTo>
                <a:lnTo>
                  <a:pt x="5152" y="10641"/>
                </a:lnTo>
                <a:lnTo>
                  <a:pt x="5155" y="10645"/>
                </a:lnTo>
                <a:lnTo>
                  <a:pt x="5157" y="10653"/>
                </a:lnTo>
                <a:lnTo>
                  <a:pt x="5160" y="10662"/>
                </a:lnTo>
                <a:lnTo>
                  <a:pt x="5161" y="10672"/>
                </a:lnTo>
                <a:lnTo>
                  <a:pt x="5161" y="10681"/>
                </a:lnTo>
                <a:lnTo>
                  <a:pt x="5161" y="10691"/>
                </a:lnTo>
                <a:lnTo>
                  <a:pt x="5160" y="10700"/>
                </a:lnTo>
                <a:lnTo>
                  <a:pt x="5159" y="10710"/>
                </a:lnTo>
                <a:lnTo>
                  <a:pt x="5157" y="10719"/>
                </a:lnTo>
                <a:lnTo>
                  <a:pt x="5154" y="10728"/>
                </a:lnTo>
                <a:lnTo>
                  <a:pt x="5152" y="10736"/>
                </a:lnTo>
                <a:lnTo>
                  <a:pt x="5149" y="10742"/>
                </a:lnTo>
                <a:lnTo>
                  <a:pt x="5145" y="10746"/>
                </a:lnTo>
                <a:lnTo>
                  <a:pt x="5142" y="10749"/>
                </a:lnTo>
                <a:lnTo>
                  <a:pt x="5139" y="10750"/>
                </a:lnTo>
                <a:lnTo>
                  <a:pt x="5135" y="10749"/>
                </a:lnTo>
                <a:lnTo>
                  <a:pt x="5133" y="10745"/>
                </a:lnTo>
                <a:lnTo>
                  <a:pt x="5130" y="10738"/>
                </a:lnTo>
                <a:lnTo>
                  <a:pt x="5126" y="10728"/>
                </a:lnTo>
                <a:close/>
                <a:moveTo>
                  <a:pt x="5586" y="10662"/>
                </a:moveTo>
                <a:lnTo>
                  <a:pt x="5586" y="10662"/>
                </a:lnTo>
                <a:lnTo>
                  <a:pt x="5579" y="10670"/>
                </a:lnTo>
                <a:lnTo>
                  <a:pt x="5583" y="10665"/>
                </a:lnTo>
                <a:lnTo>
                  <a:pt x="5589" y="10660"/>
                </a:lnTo>
                <a:lnTo>
                  <a:pt x="5586" y="10662"/>
                </a:lnTo>
                <a:close/>
                <a:moveTo>
                  <a:pt x="8113" y="10662"/>
                </a:moveTo>
                <a:lnTo>
                  <a:pt x="8113" y="10662"/>
                </a:lnTo>
                <a:lnTo>
                  <a:pt x="8105" y="10670"/>
                </a:lnTo>
                <a:lnTo>
                  <a:pt x="8109" y="10665"/>
                </a:lnTo>
                <a:lnTo>
                  <a:pt x="8115" y="10660"/>
                </a:lnTo>
                <a:lnTo>
                  <a:pt x="8113" y="10662"/>
                </a:lnTo>
                <a:close/>
                <a:moveTo>
                  <a:pt x="8178" y="10662"/>
                </a:moveTo>
                <a:lnTo>
                  <a:pt x="8178" y="10662"/>
                </a:lnTo>
                <a:lnTo>
                  <a:pt x="8180" y="10693"/>
                </a:lnTo>
                <a:lnTo>
                  <a:pt x="8180" y="10722"/>
                </a:lnTo>
                <a:lnTo>
                  <a:pt x="8180" y="10736"/>
                </a:lnTo>
                <a:lnTo>
                  <a:pt x="8178" y="10749"/>
                </a:lnTo>
                <a:lnTo>
                  <a:pt x="8177" y="10762"/>
                </a:lnTo>
                <a:lnTo>
                  <a:pt x="8173" y="10773"/>
                </a:lnTo>
                <a:lnTo>
                  <a:pt x="8170" y="10784"/>
                </a:lnTo>
                <a:lnTo>
                  <a:pt x="8166" y="10794"/>
                </a:lnTo>
                <a:lnTo>
                  <a:pt x="8160" y="10803"/>
                </a:lnTo>
                <a:lnTo>
                  <a:pt x="8153" y="10810"/>
                </a:lnTo>
                <a:lnTo>
                  <a:pt x="8145" y="10816"/>
                </a:lnTo>
                <a:lnTo>
                  <a:pt x="8136" y="10822"/>
                </a:lnTo>
                <a:lnTo>
                  <a:pt x="8125" y="10825"/>
                </a:lnTo>
                <a:lnTo>
                  <a:pt x="8113" y="10827"/>
                </a:lnTo>
                <a:lnTo>
                  <a:pt x="8110" y="10796"/>
                </a:lnTo>
                <a:lnTo>
                  <a:pt x="8110" y="10767"/>
                </a:lnTo>
                <a:lnTo>
                  <a:pt x="8110" y="10753"/>
                </a:lnTo>
                <a:lnTo>
                  <a:pt x="8112" y="10740"/>
                </a:lnTo>
                <a:lnTo>
                  <a:pt x="8114" y="10727"/>
                </a:lnTo>
                <a:lnTo>
                  <a:pt x="8117" y="10716"/>
                </a:lnTo>
                <a:lnTo>
                  <a:pt x="8120" y="10705"/>
                </a:lnTo>
                <a:lnTo>
                  <a:pt x="8124" y="10695"/>
                </a:lnTo>
                <a:lnTo>
                  <a:pt x="8130" y="10686"/>
                </a:lnTo>
                <a:lnTo>
                  <a:pt x="8137" y="10679"/>
                </a:lnTo>
                <a:lnTo>
                  <a:pt x="8145" y="10673"/>
                </a:lnTo>
                <a:lnTo>
                  <a:pt x="8155" y="10667"/>
                </a:lnTo>
                <a:lnTo>
                  <a:pt x="8165" y="10664"/>
                </a:lnTo>
                <a:lnTo>
                  <a:pt x="8178" y="10662"/>
                </a:lnTo>
                <a:lnTo>
                  <a:pt x="8182" y="10655"/>
                </a:lnTo>
                <a:lnTo>
                  <a:pt x="8185" y="10649"/>
                </a:lnTo>
                <a:lnTo>
                  <a:pt x="8189" y="10645"/>
                </a:lnTo>
                <a:lnTo>
                  <a:pt x="8192" y="10643"/>
                </a:lnTo>
                <a:lnTo>
                  <a:pt x="8194" y="10642"/>
                </a:lnTo>
                <a:lnTo>
                  <a:pt x="8198" y="10642"/>
                </a:lnTo>
                <a:lnTo>
                  <a:pt x="8199" y="10643"/>
                </a:lnTo>
                <a:lnTo>
                  <a:pt x="8201" y="10645"/>
                </a:lnTo>
                <a:lnTo>
                  <a:pt x="8201" y="10649"/>
                </a:lnTo>
                <a:lnTo>
                  <a:pt x="8201" y="10652"/>
                </a:lnTo>
                <a:lnTo>
                  <a:pt x="8200" y="10655"/>
                </a:lnTo>
                <a:lnTo>
                  <a:pt x="8198" y="10657"/>
                </a:lnTo>
                <a:lnTo>
                  <a:pt x="8194" y="10660"/>
                </a:lnTo>
                <a:lnTo>
                  <a:pt x="8190" y="10661"/>
                </a:lnTo>
                <a:lnTo>
                  <a:pt x="8185" y="10662"/>
                </a:lnTo>
                <a:lnTo>
                  <a:pt x="8178" y="10662"/>
                </a:lnTo>
                <a:close/>
                <a:moveTo>
                  <a:pt x="10671" y="10662"/>
                </a:moveTo>
                <a:lnTo>
                  <a:pt x="10671" y="10662"/>
                </a:lnTo>
                <a:lnTo>
                  <a:pt x="10664" y="10670"/>
                </a:lnTo>
                <a:lnTo>
                  <a:pt x="10668" y="10665"/>
                </a:lnTo>
                <a:lnTo>
                  <a:pt x="10674" y="10660"/>
                </a:lnTo>
                <a:lnTo>
                  <a:pt x="10671" y="10662"/>
                </a:lnTo>
                <a:close/>
                <a:moveTo>
                  <a:pt x="10999" y="10696"/>
                </a:moveTo>
                <a:lnTo>
                  <a:pt x="10999" y="10696"/>
                </a:lnTo>
                <a:lnTo>
                  <a:pt x="10999" y="10703"/>
                </a:lnTo>
                <a:lnTo>
                  <a:pt x="10999" y="10711"/>
                </a:lnTo>
                <a:lnTo>
                  <a:pt x="10999" y="10720"/>
                </a:lnTo>
                <a:lnTo>
                  <a:pt x="10999" y="10728"/>
                </a:lnTo>
                <a:lnTo>
                  <a:pt x="10990" y="10735"/>
                </a:lnTo>
                <a:lnTo>
                  <a:pt x="10979" y="10741"/>
                </a:lnTo>
                <a:lnTo>
                  <a:pt x="10969" y="10746"/>
                </a:lnTo>
                <a:lnTo>
                  <a:pt x="10957" y="10751"/>
                </a:lnTo>
                <a:lnTo>
                  <a:pt x="10944" y="10756"/>
                </a:lnTo>
                <a:lnTo>
                  <a:pt x="10932" y="10759"/>
                </a:lnTo>
                <a:lnTo>
                  <a:pt x="10917" y="10761"/>
                </a:lnTo>
                <a:lnTo>
                  <a:pt x="10900" y="10761"/>
                </a:lnTo>
                <a:lnTo>
                  <a:pt x="10900" y="10769"/>
                </a:lnTo>
                <a:lnTo>
                  <a:pt x="10900" y="10778"/>
                </a:lnTo>
                <a:lnTo>
                  <a:pt x="10900" y="10786"/>
                </a:lnTo>
                <a:lnTo>
                  <a:pt x="10900" y="10793"/>
                </a:lnTo>
                <a:lnTo>
                  <a:pt x="10934" y="10794"/>
                </a:lnTo>
                <a:lnTo>
                  <a:pt x="10966" y="10793"/>
                </a:lnTo>
                <a:lnTo>
                  <a:pt x="10997" y="10791"/>
                </a:lnTo>
                <a:lnTo>
                  <a:pt x="11027" y="10789"/>
                </a:lnTo>
                <a:lnTo>
                  <a:pt x="11057" y="10786"/>
                </a:lnTo>
                <a:lnTo>
                  <a:pt x="11086" y="10782"/>
                </a:lnTo>
                <a:lnTo>
                  <a:pt x="11114" y="10778"/>
                </a:lnTo>
                <a:lnTo>
                  <a:pt x="11143" y="10773"/>
                </a:lnTo>
                <a:lnTo>
                  <a:pt x="11197" y="10762"/>
                </a:lnTo>
                <a:lnTo>
                  <a:pt x="11252" y="10750"/>
                </a:lnTo>
                <a:lnTo>
                  <a:pt x="11305" y="10739"/>
                </a:lnTo>
                <a:lnTo>
                  <a:pt x="11360" y="10728"/>
                </a:lnTo>
                <a:lnTo>
                  <a:pt x="11361" y="10722"/>
                </a:lnTo>
                <a:lnTo>
                  <a:pt x="11363" y="10717"/>
                </a:lnTo>
                <a:lnTo>
                  <a:pt x="11365" y="10713"/>
                </a:lnTo>
                <a:lnTo>
                  <a:pt x="11367" y="10709"/>
                </a:lnTo>
                <a:lnTo>
                  <a:pt x="11370" y="10708"/>
                </a:lnTo>
                <a:lnTo>
                  <a:pt x="11374" y="10707"/>
                </a:lnTo>
                <a:lnTo>
                  <a:pt x="11376" y="10706"/>
                </a:lnTo>
                <a:lnTo>
                  <a:pt x="11379" y="10707"/>
                </a:lnTo>
                <a:lnTo>
                  <a:pt x="11384" y="10710"/>
                </a:lnTo>
                <a:lnTo>
                  <a:pt x="11388" y="10716"/>
                </a:lnTo>
                <a:lnTo>
                  <a:pt x="11391" y="10721"/>
                </a:lnTo>
                <a:lnTo>
                  <a:pt x="11392" y="10728"/>
                </a:lnTo>
                <a:lnTo>
                  <a:pt x="11413" y="10728"/>
                </a:lnTo>
                <a:lnTo>
                  <a:pt x="11433" y="10728"/>
                </a:lnTo>
                <a:lnTo>
                  <a:pt x="11454" y="10728"/>
                </a:lnTo>
                <a:lnTo>
                  <a:pt x="11475" y="10728"/>
                </a:lnTo>
                <a:lnTo>
                  <a:pt x="11495" y="10728"/>
                </a:lnTo>
                <a:lnTo>
                  <a:pt x="11516" y="10728"/>
                </a:lnTo>
                <a:lnTo>
                  <a:pt x="11536" y="10728"/>
                </a:lnTo>
                <a:lnTo>
                  <a:pt x="11557" y="10728"/>
                </a:lnTo>
                <a:lnTo>
                  <a:pt x="11552" y="10740"/>
                </a:lnTo>
                <a:lnTo>
                  <a:pt x="11547" y="10750"/>
                </a:lnTo>
                <a:lnTo>
                  <a:pt x="11540" y="10760"/>
                </a:lnTo>
                <a:lnTo>
                  <a:pt x="11534" y="10768"/>
                </a:lnTo>
                <a:lnTo>
                  <a:pt x="11527" y="10775"/>
                </a:lnTo>
                <a:lnTo>
                  <a:pt x="11519" y="10782"/>
                </a:lnTo>
                <a:lnTo>
                  <a:pt x="11512" y="10788"/>
                </a:lnTo>
                <a:lnTo>
                  <a:pt x="11503" y="10792"/>
                </a:lnTo>
                <a:lnTo>
                  <a:pt x="11494" y="10796"/>
                </a:lnTo>
                <a:lnTo>
                  <a:pt x="11485" y="10800"/>
                </a:lnTo>
                <a:lnTo>
                  <a:pt x="11475" y="10802"/>
                </a:lnTo>
                <a:lnTo>
                  <a:pt x="11466" y="10804"/>
                </a:lnTo>
                <a:lnTo>
                  <a:pt x="11446" y="10806"/>
                </a:lnTo>
                <a:lnTo>
                  <a:pt x="11425" y="10806"/>
                </a:lnTo>
                <a:lnTo>
                  <a:pt x="11403" y="10805"/>
                </a:lnTo>
                <a:lnTo>
                  <a:pt x="11381" y="10803"/>
                </a:lnTo>
                <a:lnTo>
                  <a:pt x="11360" y="10800"/>
                </a:lnTo>
                <a:lnTo>
                  <a:pt x="11338" y="10796"/>
                </a:lnTo>
                <a:lnTo>
                  <a:pt x="11318" y="10794"/>
                </a:lnTo>
                <a:lnTo>
                  <a:pt x="11298" y="10793"/>
                </a:lnTo>
                <a:lnTo>
                  <a:pt x="11279" y="10792"/>
                </a:lnTo>
                <a:lnTo>
                  <a:pt x="11261" y="10793"/>
                </a:lnTo>
                <a:lnTo>
                  <a:pt x="11217" y="10801"/>
                </a:lnTo>
                <a:lnTo>
                  <a:pt x="11172" y="10808"/>
                </a:lnTo>
                <a:lnTo>
                  <a:pt x="11126" y="10816"/>
                </a:lnTo>
                <a:lnTo>
                  <a:pt x="11081" y="10826"/>
                </a:lnTo>
                <a:lnTo>
                  <a:pt x="10990" y="10846"/>
                </a:lnTo>
                <a:lnTo>
                  <a:pt x="10899" y="10867"/>
                </a:lnTo>
                <a:lnTo>
                  <a:pt x="10853" y="10876"/>
                </a:lnTo>
                <a:lnTo>
                  <a:pt x="10808" y="10887"/>
                </a:lnTo>
                <a:lnTo>
                  <a:pt x="10763" y="10895"/>
                </a:lnTo>
                <a:lnTo>
                  <a:pt x="10718" y="10903"/>
                </a:lnTo>
                <a:lnTo>
                  <a:pt x="10673" y="10911"/>
                </a:lnTo>
                <a:lnTo>
                  <a:pt x="10629" y="10917"/>
                </a:lnTo>
                <a:lnTo>
                  <a:pt x="10583" y="10921"/>
                </a:lnTo>
                <a:lnTo>
                  <a:pt x="10539" y="10924"/>
                </a:lnTo>
                <a:lnTo>
                  <a:pt x="10539" y="10934"/>
                </a:lnTo>
                <a:lnTo>
                  <a:pt x="10537" y="10941"/>
                </a:lnTo>
                <a:lnTo>
                  <a:pt x="10535" y="10946"/>
                </a:lnTo>
                <a:lnTo>
                  <a:pt x="10532" y="10952"/>
                </a:lnTo>
                <a:lnTo>
                  <a:pt x="10529" y="10956"/>
                </a:lnTo>
                <a:lnTo>
                  <a:pt x="10526" y="10959"/>
                </a:lnTo>
                <a:lnTo>
                  <a:pt x="10522" y="10961"/>
                </a:lnTo>
                <a:lnTo>
                  <a:pt x="10518" y="10962"/>
                </a:lnTo>
                <a:lnTo>
                  <a:pt x="10514" y="10962"/>
                </a:lnTo>
                <a:lnTo>
                  <a:pt x="10509" y="10962"/>
                </a:lnTo>
                <a:lnTo>
                  <a:pt x="10505" y="10961"/>
                </a:lnTo>
                <a:lnTo>
                  <a:pt x="10501" y="10960"/>
                </a:lnTo>
                <a:lnTo>
                  <a:pt x="10493" y="10956"/>
                </a:lnTo>
                <a:lnTo>
                  <a:pt x="10486" y="10949"/>
                </a:lnTo>
                <a:lnTo>
                  <a:pt x="10481" y="10943"/>
                </a:lnTo>
                <a:lnTo>
                  <a:pt x="10479" y="10937"/>
                </a:lnTo>
                <a:lnTo>
                  <a:pt x="10478" y="10934"/>
                </a:lnTo>
                <a:lnTo>
                  <a:pt x="10479" y="10931"/>
                </a:lnTo>
                <a:lnTo>
                  <a:pt x="10480" y="10927"/>
                </a:lnTo>
                <a:lnTo>
                  <a:pt x="10482" y="10925"/>
                </a:lnTo>
                <a:lnTo>
                  <a:pt x="10485" y="10923"/>
                </a:lnTo>
                <a:lnTo>
                  <a:pt x="10489" y="10921"/>
                </a:lnTo>
                <a:lnTo>
                  <a:pt x="10494" y="10920"/>
                </a:lnTo>
                <a:lnTo>
                  <a:pt x="10501" y="10920"/>
                </a:lnTo>
                <a:lnTo>
                  <a:pt x="10508" y="10920"/>
                </a:lnTo>
                <a:lnTo>
                  <a:pt x="10517" y="10921"/>
                </a:lnTo>
                <a:lnTo>
                  <a:pt x="10528" y="10922"/>
                </a:lnTo>
                <a:lnTo>
                  <a:pt x="10539" y="10924"/>
                </a:lnTo>
                <a:lnTo>
                  <a:pt x="10557" y="10914"/>
                </a:lnTo>
                <a:lnTo>
                  <a:pt x="10576" y="10903"/>
                </a:lnTo>
                <a:lnTo>
                  <a:pt x="10595" y="10894"/>
                </a:lnTo>
                <a:lnTo>
                  <a:pt x="10614" y="10884"/>
                </a:lnTo>
                <a:lnTo>
                  <a:pt x="10655" y="10868"/>
                </a:lnTo>
                <a:lnTo>
                  <a:pt x="10697" y="10852"/>
                </a:lnTo>
                <a:lnTo>
                  <a:pt x="10739" y="10837"/>
                </a:lnTo>
                <a:lnTo>
                  <a:pt x="10783" y="10823"/>
                </a:lnTo>
                <a:lnTo>
                  <a:pt x="10826" y="10809"/>
                </a:lnTo>
                <a:lnTo>
                  <a:pt x="10868" y="10793"/>
                </a:lnTo>
                <a:lnTo>
                  <a:pt x="10867" y="10784"/>
                </a:lnTo>
                <a:lnTo>
                  <a:pt x="10868" y="10776"/>
                </a:lnTo>
                <a:lnTo>
                  <a:pt x="10870" y="10771"/>
                </a:lnTo>
                <a:lnTo>
                  <a:pt x="10874" y="10767"/>
                </a:lnTo>
                <a:lnTo>
                  <a:pt x="10880" y="10765"/>
                </a:lnTo>
                <a:lnTo>
                  <a:pt x="10887" y="10763"/>
                </a:lnTo>
                <a:lnTo>
                  <a:pt x="10893" y="10762"/>
                </a:lnTo>
                <a:lnTo>
                  <a:pt x="10900" y="10761"/>
                </a:lnTo>
                <a:lnTo>
                  <a:pt x="10907" y="10746"/>
                </a:lnTo>
                <a:lnTo>
                  <a:pt x="10914" y="10733"/>
                </a:lnTo>
                <a:lnTo>
                  <a:pt x="10918" y="10727"/>
                </a:lnTo>
                <a:lnTo>
                  <a:pt x="10923" y="10722"/>
                </a:lnTo>
                <a:lnTo>
                  <a:pt x="10929" y="10717"/>
                </a:lnTo>
                <a:lnTo>
                  <a:pt x="10934" y="10713"/>
                </a:lnTo>
                <a:lnTo>
                  <a:pt x="10940" y="10708"/>
                </a:lnTo>
                <a:lnTo>
                  <a:pt x="10947" y="10704"/>
                </a:lnTo>
                <a:lnTo>
                  <a:pt x="10954" y="10702"/>
                </a:lnTo>
                <a:lnTo>
                  <a:pt x="10962" y="10699"/>
                </a:lnTo>
                <a:lnTo>
                  <a:pt x="10971" y="10697"/>
                </a:lnTo>
                <a:lnTo>
                  <a:pt x="10979" y="10696"/>
                </a:lnTo>
                <a:lnTo>
                  <a:pt x="10988" y="10696"/>
                </a:lnTo>
                <a:lnTo>
                  <a:pt x="10999" y="10696"/>
                </a:lnTo>
                <a:lnTo>
                  <a:pt x="10999" y="10687"/>
                </a:lnTo>
                <a:lnTo>
                  <a:pt x="10999" y="10679"/>
                </a:lnTo>
                <a:lnTo>
                  <a:pt x="10999" y="10671"/>
                </a:lnTo>
                <a:lnTo>
                  <a:pt x="10999" y="10662"/>
                </a:lnTo>
                <a:lnTo>
                  <a:pt x="11004" y="10662"/>
                </a:lnTo>
                <a:lnTo>
                  <a:pt x="11008" y="10661"/>
                </a:lnTo>
                <a:lnTo>
                  <a:pt x="11014" y="10660"/>
                </a:lnTo>
                <a:lnTo>
                  <a:pt x="11019" y="10658"/>
                </a:lnTo>
                <a:lnTo>
                  <a:pt x="11030" y="10652"/>
                </a:lnTo>
                <a:lnTo>
                  <a:pt x="11041" y="10645"/>
                </a:lnTo>
                <a:lnTo>
                  <a:pt x="11065" y="10629"/>
                </a:lnTo>
                <a:lnTo>
                  <a:pt x="11088" y="10613"/>
                </a:lnTo>
                <a:lnTo>
                  <a:pt x="11100" y="10607"/>
                </a:lnTo>
                <a:lnTo>
                  <a:pt x="11111" y="10601"/>
                </a:lnTo>
                <a:lnTo>
                  <a:pt x="11116" y="10599"/>
                </a:lnTo>
                <a:lnTo>
                  <a:pt x="11122" y="10598"/>
                </a:lnTo>
                <a:lnTo>
                  <a:pt x="11127" y="10597"/>
                </a:lnTo>
                <a:lnTo>
                  <a:pt x="11132" y="10597"/>
                </a:lnTo>
                <a:lnTo>
                  <a:pt x="11136" y="10598"/>
                </a:lnTo>
                <a:lnTo>
                  <a:pt x="11142" y="10599"/>
                </a:lnTo>
                <a:lnTo>
                  <a:pt x="11146" y="10602"/>
                </a:lnTo>
                <a:lnTo>
                  <a:pt x="11150" y="10606"/>
                </a:lnTo>
                <a:lnTo>
                  <a:pt x="11153" y="10610"/>
                </a:lnTo>
                <a:lnTo>
                  <a:pt x="11157" y="10615"/>
                </a:lnTo>
                <a:lnTo>
                  <a:pt x="11161" y="10622"/>
                </a:lnTo>
                <a:lnTo>
                  <a:pt x="11163" y="10630"/>
                </a:lnTo>
                <a:lnTo>
                  <a:pt x="11152" y="10633"/>
                </a:lnTo>
                <a:lnTo>
                  <a:pt x="11142" y="10637"/>
                </a:lnTo>
                <a:lnTo>
                  <a:pt x="11132" y="10641"/>
                </a:lnTo>
                <a:lnTo>
                  <a:pt x="11123" y="10646"/>
                </a:lnTo>
                <a:lnTo>
                  <a:pt x="11105" y="10658"/>
                </a:lnTo>
                <a:lnTo>
                  <a:pt x="11088" y="10670"/>
                </a:lnTo>
                <a:lnTo>
                  <a:pt x="11080" y="10675"/>
                </a:lnTo>
                <a:lnTo>
                  <a:pt x="11070" y="10680"/>
                </a:lnTo>
                <a:lnTo>
                  <a:pt x="11061" y="10685"/>
                </a:lnTo>
                <a:lnTo>
                  <a:pt x="11050" y="10689"/>
                </a:lnTo>
                <a:lnTo>
                  <a:pt x="11039" y="10693"/>
                </a:lnTo>
                <a:lnTo>
                  <a:pt x="11027" y="10695"/>
                </a:lnTo>
                <a:lnTo>
                  <a:pt x="11014" y="10696"/>
                </a:lnTo>
                <a:lnTo>
                  <a:pt x="10999" y="10696"/>
                </a:lnTo>
                <a:close/>
                <a:moveTo>
                  <a:pt x="11557" y="10630"/>
                </a:moveTo>
                <a:lnTo>
                  <a:pt x="11557" y="10630"/>
                </a:lnTo>
                <a:lnTo>
                  <a:pt x="11556" y="10638"/>
                </a:lnTo>
                <a:lnTo>
                  <a:pt x="11554" y="10645"/>
                </a:lnTo>
                <a:lnTo>
                  <a:pt x="11552" y="10652"/>
                </a:lnTo>
                <a:lnTo>
                  <a:pt x="11550" y="10657"/>
                </a:lnTo>
                <a:lnTo>
                  <a:pt x="11547" y="10660"/>
                </a:lnTo>
                <a:lnTo>
                  <a:pt x="11542" y="10663"/>
                </a:lnTo>
                <a:lnTo>
                  <a:pt x="11539" y="10665"/>
                </a:lnTo>
                <a:lnTo>
                  <a:pt x="11535" y="10666"/>
                </a:lnTo>
                <a:lnTo>
                  <a:pt x="11531" y="10667"/>
                </a:lnTo>
                <a:lnTo>
                  <a:pt x="11527" y="10666"/>
                </a:lnTo>
                <a:lnTo>
                  <a:pt x="11523" y="10666"/>
                </a:lnTo>
                <a:lnTo>
                  <a:pt x="11518" y="10664"/>
                </a:lnTo>
                <a:lnTo>
                  <a:pt x="11510" y="10660"/>
                </a:lnTo>
                <a:lnTo>
                  <a:pt x="11504" y="10655"/>
                </a:lnTo>
                <a:lnTo>
                  <a:pt x="11498" y="10649"/>
                </a:lnTo>
                <a:lnTo>
                  <a:pt x="11495" y="10642"/>
                </a:lnTo>
                <a:lnTo>
                  <a:pt x="11495" y="10639"/>
                </a:lnTo>
                <a:lnTo>
                  <a:pt x="11495" y="10636"/>
                </a:lnTo>
                <a:lnTo>
                  <a:pt x="11496" y="10633"/>
                </a:lnTo>
                <a:lnTo>
                  <a:pt x="11498" y="10631"/>
                </a:lnTo>
                <a:lnTo>
                  <a:pt x="11502" y="10629"/>
                </a:lnTo>
                <a:lnTo>
                  <a:pt x="11506" y="10627"/>
                </a:lnTo>
                <a:lnTo>
                  <a:pt x="11511" y="10625"/>
                </a:lnTo>
                <a:lnTo>
                  <a:pt x="11517" y="10624"/>
                </a:lnTo>
                <a:lnTo>
                  <a:pt x="11526" y="10624"/>
                </a:lnTo>
                <a:lnTo>
                  <a:pt x="11534" y="10625"/>
                </a:lnTo>
                <a:lnTo>
                  <a:pt x="11545" y="10628"/>
                </a:lnTo>
                <a:lnTo>
                  <a:pt x="11557" y="10630"/>
                </a:lnTo>
                <a:lnTo>
                  <a:pt x="11560" y="10622"/>
                </a:lnTo>
                <a:lnTo>
                  <a:pt x="11564" y="10616"/>
                </a:lnTo>
                <a:lnTo>
                  <a:pt x="11568" y="10612"/>
                </a:lnTo>
                <a:lnTo>
                  <a:pt x="11571" y="10610"/>
                </a:lnTo>
                <a:lnTo>
                  <a:pt x="11574" y="10610"/>
                </a:lnTo>
                <a:lnTo>
                  <a:pt x="11576" y="10610"/>
                </a:lnTo>
                <a:lnTo>
                  <a:pt x="11578" y="10611"/>
                </a:lnTo>
                <a:lnTo>
                  <a:pt x="11579" y="10613"/>
                </a:lnTo>
                <a:lnTo>
                  <a:pt x="11580" y="10616"/>
                </a:lnTo>
                <a:lnTo>
                  <a:pt x="11579" y="10618"/>
                </a:lnTo>
                <a:lnTo>
                  <a:pt x="11578" y="10621"/>
                </a:lnTo>
                <a:lnTo>
                  <a:pt x="11576" y="10624"/>
                </a:lnTo>
                <a:lnTo>
                  <a:pt x="11573" y="10627"/>
                </a:lnTo>
                <a:lnTo>
                  <a:pt x="11569" y="10629"/>
                </a:lnTo>
                <a:lnTo>
                  <a:pt x="11563" y="10630"/>
                </a:lnTo>
                <a:lnTo>
                  <a:pt x="11557" y="10630"/>
                </a:lnTo>
                <a:close/>
                <a:moveTo>
                  <a:pt x="11819" y="10630"/>
                </a:moveTo>
                <a:lnTo>
                  <a:pt x="11819" y="10630"/>
                </a:lnTo>
                <a:lnTo>
                  <a:pt x="11812" y="10637"/>
                </a:lnTo>
                <a:lnTo>
                  <a:pt x="11816" y="10633"/>
                </a:lnTo>
                <a:lnTo>
                  <a:pt x="11822" y="10627"/>
                </a:lnTo>
                <a:lnTo>
                  <a:pt x="11819" y="10630"/>
                </a:lnTo>
                <a:close/>
                <a:moveTo>
                  <a:pt x="5783" y="10696"/>
                </a:moveTo>
                <a:lnTo>
                  <a:pt x="5783" y="10696"/>
                </a:lnTo>
                <a:lnTo>
                  <a:pt x="5779" y="10703"/>
                </a:lnTo>
                <a:lnTo>
                  <a:pt x="5776" y="10708"/>
                </a:lnTo>
                <a:lnTo>
                  <a:pt x="5772" y="10713"/>
                </a:lnTo>
                <a:lnTo>
                  <a:pt x="5769" y="10715"/>
                </a:lnTo>
                <a:lnTo>
                  <a:pt x="5767" y="10716"/>
                </a:lnTo>
                <a:lnTo>
                  <a:pt x="5763" y="10716"/>
                </a:lnTo>
                <a:lnTo>
                  <a:pt x="5762" y="10714"/>
                </a:lnTo>
                <a:lnTo>
                  <a:pt x="5760" y="10711"/>
                </a:lnTo>
                <a:lnTo>
                  <a:pt x="5760" y="10709"/>
                </a:lnTo>
                <a:lnTo>
                  <a:pt x="5760" y="10706"/>
                </a:lnTo>
                <a:lnTo>
                  <a:pt x="5761" y="10703"/>
                </a:lnTo>
                <a:lnTo>
                  <a:pt x="5763" y="10701"/>
                </a:lnTo>
                <a:lnTo>
                  <a:pt x="5767" y="10698"/>
                </a:lnTo>
                <a:lnTo>
                  <a:pt x="5771" y="10696"/>
                </a:lnTo>
                <a:lnTo>
                  <a:pt x="5776" y="10695"/>
                </a:lnTo>
                <a:lnTo>
                  <a:pt x="5783" y="10696"/>
                </a:lnTo>
                <a:lnTo>
                  <a:pt x="5780" y="10677"/>
                </a:lnTo>
                <a:lnTo>
                  <a:pt x="5778" y="10660"/>
                </a:lnTo>
                <a:lnTo>
                  <a:pt x="5777" y="10645"/>
                </a:lnTo>
                <a:lnTo>
                  <a:pt x="5776" y="10632"/>
                </a:lnTo>
                <a:lnTo>
                  <a:pt x="5777" y="10620"/>
                </a:lnTo>
                <a:lnTo>
                  <a:pt x="5778" y="10611"/>
                </a:lnTo>
                <a:lnTo>
                  <a:pt x="5779" y="10603"/>
                </a:lnTo>
                <a:lnTo>
                  <a:pt x="5781" y="10596"/>
                </a:lnTo>
                <a:lnTo>
                  <a:pt x="5783" y="10592"/>
                </a:lnTo>
                <a:lnTo>
                  <a:pt x="5786" y="10588"/>
                </a:lnTo>
                <a:lnTo>
                  <a:pt x="5790" y="10586"/>
                </a:lnTo>
                <a:lnTo>
                  <a:pt x="5793" y="10584"/>
                </a:lnTo>
                <a:lnTo>
                  <a:pt x="5796" y="10584"/>
                </a:lnTo>
                <a:lnTo>
                  <a:pt x="5800" y="10585"/>
                </a:lnTo>
                <a:lnTo>
                  <a:pt x="5803" y="10587"/>
                </a:lnTo>
                <a:lnTo>
                  <a:pt x="5806" y="10590"/>
                </a:lnTo>
                <a:lnTo>
                  <a:pt x="5810" y="10593"/>
                </a:lnTo>
                <a:lnTo>
                  <a:pt x="5813" y="10597"/>
                </a:lnTo>
                <a:lnTo>
                  <a:pt x="5815" y="10602"/>
                </a:lnTo>
                <a:lnTo>
                  <a:pt x="5817" y="10609"/>
                </a:lnTo>
                <a:lnTo>
                  <a:pt x="5819" y="10614"/>
                </a:lnTo>
                <a:lnTo>
                  <a:pt x="5820" y="10621"/>
                </a:lnTo>
                <a:lnTo>
                  <a:pt x="5820" y="10628"/>
                </a:lnTo>
                <a:lnTo>
                  <a:pt x="5820" y="10635"/>
                </a:lnTo>
                <a:lnTo>
                  <a:pt x="5819" y="10643"/>
                </a:lnTo>
                <a:lnTo>
                  <a:pt x="5817" y="10651"/>
                </a:lnTo>
                <a:lnTo>
                  <a:pt x="5814" y="10658"/>
                </a:lnTo>
                <a:lnTo>
                  <a:pt x="5811" y="10666"/>
                </a:lnTo>
                <a:lnTo>
                  <a:pt x="5805" y="10674"/>
                </a:lnTo>
                <a:lnTo>
                  <a:pt x="5799" y="10681"/>
                </a:lnTo>
                <a:lnTo>
                  <a:pt x="5792" y="10688"/>
                </a:lnTo>
                <a:lnTo>
                  <a:pt x="5783" y="10696"/>
                </a:lnTo>
                <a:close/>
                <a:moveTo>
                  <a:pt x="9785" y="10597"/>
                </a:moveTo>
                <a:lnTo>
                  <a:pt x="9785" y="10597"/>
                </a:lnTo>
                <a:lnTo>
                  <a:pt x="9792" y="10597"/>
                </a:lnTo>
                <a:lnTo>
                  <a:pt x="9798" y="10596"/>
                </a:lnTo>
                <a:lnTo>
                  <a:pt x="9804" y="10594"/>
                </a:lnTo>
                <a:lnTo>
                  <a:pt x="9809" y="10592"/>
                </a:lnTo>
                <a:lnTo>
                  <a:pt x="9819" y="10586"/>
                </a:lnTo>
                <a:lnTo>
                  <a:pt x="9827" y="10580"/>
                </a:lnTo>
                <a:lnTo>
                  <a:pt x="9830" y="10578"/>
                </a:lnTo>
                <a:lnTo>
                  <a:pt x="9833" y="10577"/>
                </a:lnTo>
                <a:lnTo>
                  <a:pt x="9836" y="10576"/>
                </a:lnTo>
                <a:lnTo>
                  <a:pt x="9840" y="10577"/>
                </a:lnTo>
                <a:lnTo>
                  <a:pt x="9843" y="10579"/>
                </a:lnTo>
                <a:lnTo>
                  <a:pt x="9846" y="10584"/>
                </a:lnTo>
                <a:lnTo>
                  <a:pt x="9848" y="10589"/>
                </a:lnTo>
                <a:lnTo>
                  <a:pt x="9851" y="10597"/>
                </a:lnTo>
                <a:lnTo>
                  <a:pt x="9850" y="10602"/>
                </a:lnTo>
                <a:lnTo>
                  <a:pt x="9848" y="10608"/>
                </a:lnTo>
                <a:lnTo>
                  <a:pt x="9846" y="10613"/>
                </a:lnTo>
                <a:lnTo>
                  <a:pt x="9842" y="10617"/>
                </a:lnTo>
                <a:lnTo>
                  <a:pt x="9837" y="10620"/>
                </a:lnTo>
                <a:lnTo>
                  <a:pt x="9832" y="10622"/>
                </a:lnTo>
                <a:lnTo>
                  <a:pt x="9827" y="10624"/>
                </a:lnTo>
                <a:lnTo>
                  <a:pt x="9821" y="10624"/>
                </a:lnTo>
                <a:lnTo>
                  <a:pt x="9815" y="10624"/>
                </a:lnTo>
                <a:lnTo>
                  <a:pt x="9809" y="10623"/>
                </a:lnTo>
                <a:lnTo>
                  <a:pt x="9804" y="10622"/>
                </a:lnTo>
                <a:lnTo>
                  <a:pt x="9799" y="10619"/>
                </a:lnTo>
                <a:lnTo>
                  <a:pt x="9794" y="10615"/>
                </a:lnTo>
                <a:lnTo>
                  <a:pt x="9790" y="10610"/>
                </a:lnTo>
                <a:lnTo>
                  <a:pt x="9787" y="10605"/>
                </a:lnTo>
                <a:lnTo>
                  <a:pt x="9785" y="10597"/>
                </a:lnTo>
                <a:close/>
                <a:moveTo>
                  <a:pt x="10606" y="10597"/>
                </a:moveTo>
                <a:lnTo>
                  <a:pt x="10606" y="10597"/>
                </a:lnTo>
                <a:lnTo>
                  <a:pt x="10598" y="10605"/>
                </a:lnTo>
                <a:lnTo>
                  <a:pt x="10602" y="10600"/>
                </a:lnTo>
                <a:lnTo>
                  <a:pt x="10609" y="10594"/>
                </a:lnTo>
                <a:lnTo>
                  <a:pt x="10606" y="10597"/>
                </a:lnTo>
                <a:close/>
                <a:moveTo>
                  <a:pt x="1486" y="10564"/>
                </a:moveTo>
                <a:lnTo>
                  <a:pt x="1486" y="10564"/>
                </a:lnTo>
                <a:lnTo>
                  <a:pt x="1478" y="10571"/>
                </a:lnTo>
                <a:lnTo>
                  <a:pt x="1483" y="10567"/>
                </a:lnTo>
                <a:lnTo>
                  <a:pt x="1488" y="10562"/>
                </a:lnTo>
                <a:lnTo>
                  <a:pt x="1486" y="10564"/>
                </a:lnTo>
                <a:close/>
                <a:moveTo>
                  <a:pt x="10015" y="10662"/>
                </a:moveTo>
                <a:lnTo>
                  <a:pt x="10015" y="10662"/>
                </a:lnTo>
                <a:lnTo>
                  <a:pt x="10014" y="10656"/>
                </a:lnTo>
                <a:lnTo>
                  <a:pt x="10012" y="10651"/>
                </a:lnTo>
                <a:lnTo>
                  <a:pt x="10009" y="10646"/>
                </a:lnTo>
                <a:lnTo>
                  <a:pt x="10006" y="10643"/>
                </a:lnTo>
                <a:lnTo>
                  <a:pt x="10002" y="10641"/>
                </a:lnTo>
                <a:lnTo>
                  <a:pt x="9999" y="10640"/>
                </a:lnTo>
                <a:lnTo>
                  <a:pt x="9995" y="10639"/>
                </a:lnTo>
                <a:lnTo>
                  <a:pt x="9991" y="10640"/>
                </a:lnTo>
                <a:lnTo>
                  <a:pt x="9981" y="10643"/>
                </a:lnTo>
                <a:lnTo>
                  <a:pt x="9971" y="10649"/>
                </a:lnTo>
                <a:lnTo>
                  <a:pt x="9960" y="10655"/>
                </a:lnTo>
                <a:lnTo>
                  <a:pt x="9950" y="10662"/>
                </a:lnTo>
                <a:lnTo>
                  <a:pt x="9950" y="10641"/>
                </a:lnTo>
                <a:lnTo>
                  <a:pt x="9949" y="10622"/>
                </a:lnTo>
                <a:lnTo>
                  <a:pt x="9947" y="10603"/>
                </a:lnTo>
                <a:lnTo>
                  <a:pt x="9943" y="10587"/>
                </a:lnTo>
                <a:lnTo>
                  <a:pt x="9939" y="10571"/>
                </a:lnTo>
                <a:lnTo>
                  <a:pt x="9933" y="10556"/>
                </a:lnTo>
                <a:lnTo>
                  <a:pt x="9926" y="10543"/>
                </a:lnTo>
                <a:lnTo>
                  <a:pt x="9916" y="10531"/>
                </a:lnTo>
                <a:lnTo>
                  <a:pt x="9928" y="10533"/>
                </a:lnTo>
                <a:lnTo>
                  <a:pt x="9940" y="10536"/>
                </a:lnTo>
                <a:lnTo>
                  <a:pt x="9954" y="10542"/>
                </a:lnTo>
                <a:lnTo>
                  <a:pt x="9967" y="10548"/>
                </a:lnTo>
                <a:lnTo>
                  <a:pt x="9980" y="10556"/>
                </a:lnTo>
                <a:lnTo>
                  <a:pt x="9994" y="10566"/>
                </a:lnTo>
                <a:lnTo>
                  <a:pt x="10006" y="10575"/>
                </a:lnTo>
                <a:lnTo>
                  <a:pt x="10017" y="10586"/>
                </a:lnTo>
                <a:lnTo>
                  <a:pt x="10026" y="10597"/>
                </a:lnTo>
                <a:lnTo>
                  <a:pt x="10034" y="10608"/>
                </a:lnTo>
                <a:lnTo>
                  <a:pt x="10037" y="10613"/>
                </a:lnTo>
                <a:lnTo>
                  <a:pt x="10039" y="10619"/>
                </a:lnTo>
                <a:lnTo>
                  <a:pt x="10041" y="10624"/>
                </a:lnTo>
                <a:lnTo>
                  <a:pt x="10041" y="10630"/>
                </a:lnTo>
                <a:lnTo>
                  <a:pt x="10041" y="10634"/>
                </a:lnTo>
                <a:lnTo>
                  <a:pt x="10041" y="10639"/>
                </a:lnTo>
                <a:lnTo>
                  <a:pt x="10039" y="10643"/>
                </a:lnTo>
                <a:lnTo>
                  <a:pt x="10036" y="10648"/>
                </a:lnTo>
                <a:lnTo>
                  <a:pt x="10033" y="10652"/>
                </a:lnTo>
                <a:lnTo>
                  <a:pt x="10027" y="10656"/>
                </a:lnTo>
                <a:lnTo>
                  <a:pt x="10022" y="10659"/>
                </a:lnTo>
                <a:lnTo>
                  <a:pt x="10015" y="10662"/>
                </a:lnTo>
                <a:close/>
                <a:moveTo>
                  <a:pt x="9" y="10531"/>
                </a:moveTo>
                <a:lnTo>
                  <a:pt x="9" y="10531"/>
                </a:lnTo>
                <a:lnTo>
                  <a:pt x="2" y="10538"/>
                </a:lnTo>
                <a:lnTo>
                  <a:pt x="6" y="10534"/>
                </a:lnTo>
                <a:lnTo>
                  <a:pt x="12" y="10529"/>
                </a:lnTo>
                <a:lnTo>
                  <a:pt x="9" y="10531"/>
                </a:lnTo>
                <a:close/>
                <a:moveTo>
                  <a:pt x="11622" y="10564"/>
                </a:moveTo>
                <a:lnTo>
                  <a:pt x="11622" y="10564"/>
                </a:lnTo>
                <a:lnTo>
                  <a:pt x="11640" y="10557"/>
                </a:lnTo>
                <a:lnTo>
                  <a:pt x="11657" y="10549"/>
                </a:lnTo>
                <a:lnTo>
                  <a:pt x="11673" y="10541"/>
                </a:lnTo>
                <a:lnTo>
                  <a:pt x="11688" y="10531"/>
                </a:lnTo>
                <a:lnTo>
                  <a:pt x="11704" y="10523"/>
                </a:lnTo>
                <a:lnTo>
                  <a:pt x="11720" y="10513"/>
                </a:lnTo>
                <a:lnTo>
                  <a:pt x="11737" y="10506"/>
                </a:lnTo>
                <a:lnTo>
                  <a:pt x="11753" y="10499"/>
                </a:lnTo>
                <a:lnTo>
                  <a:pt x="11757" y="10506"/>
                </a:lnTo>
                <a:lnTo>
                  <a:pt x="11759" y="10514"/>
                </a:lnTo>
                <a:lnTo>
                  <a:pt x="11759" y="10522"/>
                </a:lnTo>
                <a:lnTo>
                  <a:pt x="11759" y="10528"/>
                </a:lnTo>
                <a:lnTo>
                  <a:pt x="11758" y="10535"/>
                </a:lnTo>
                <a:lnTo>
                  <a:pt x="11757" y="10543"/>
                </a:lnTo>
                <a:lnTo>
                  <a:pt x="11753" y="10549"/>
                </a:lnTo>
                <a:lnTo>
                  <a:pt x="11750" y="10555"/>
                </a:lnTo>
                <a:lnTo>
                  <a:pt x="11747" y="10560"/>
                </a:lnTo>
                <a:lnTo>
                  <a:pt x="11743" y="10567"/>
                </a:lnTo>
                <a:lnTo>
                  <a:pt x="11738" y="10572"/>
                </a:lnTo>
                <a:lnTo>
                  <a:pt x="11732" y="10577"/>
                </a:lnTo>
                <a:lnTo>
                  <a:pt x="11721" y="10586"/>
                </a:lnTo>
                <a:lnTo>
                  <a:pt x="11708" y="10592"/>
                </a:lnTo>
                <a:lnTo>
                  <a:pt x="11696" y="10597"/>
                </a:lnTo>
                <a:lnTo>
                  <a:pt x="11682" y="10600"/>
                </a:lnTo>
                <a:lnTo>
                  <a:pt x="11676" y="10601"/>
                </a:lnTo>
                <a:lnTo>
                  <a:pt x="11669" y="10601"/>
                </a:lnTo>
                <a:lnTo>
                  <a:pt x="11663" y="10600"/>
                </a:lnTo>
                <a:lnTo>
                  <a:pt x="11657" y="10599"/>
                </a:lnTo>
                <a:lnTo>
                  <a:pt x="11651" y="10597"/>
                </a:lnTo>
                <a:lnTo>
                  <a:pt x="11645" y="10595"/>
                </a:lnTo>
                <a:lnTo>
                  <a:pt x="11640" y="10592"/>
                </a:lnTo>
                <a:lnTo>
                  <a:pt x="11636" y="10588"/>
                </a:lnTo>
                <a:lnTo>
                  <a:pt x="11632" y="10583"/>
                </a:lnTo>
                <a:lnTo>
                  <a:pt x="11627" y="10577"/>
                </a:lnTo>
                <a:lnTo>
                  <a:pt x="11624" y="10571"/>
                </a:lnTo>
                <a:lnTo>
                  <a:pt x="11622" y="10564"/>
                </a:lnTo>
                <a:close/>
                <a:moveTo>
                  <a:pt x="9490" y="10433"/>
                </a:moveTo>
                <a:lnTo>
                  <a:pt x="9490" y="10433"/>
                </a:lnTo>
                <a:lnTo>
                  <a:pt x="9521" y="10435"/>
                </a:lnTo>
                <a:lnTo>
                  <a:pt x="9552" y="10437"/>
                </a:lnTo>
                <a:lnTo>
                  <a:pt x="9558" y="10438"/>
                </a:lnTo>
                <a:lnTo>
                  <a:pt x="9566" y="10440"/>
                </a:lnTo>
                <a:lnTo>
                  <a:pt x="9571" y="10442"/>
                </a:lnTo>
                <a:lnTo>
                  <a:pt x="9576" y="10445"/>
                </a:lnTo>
                <a:lnTo>
                  <a:pt x="9580" y="10449"/>
                </a:lnTo>
                <a:lnTo>
                  <a:pt x="9585" y="10454"/>
                </a:lnTo>
                <a:lnTo>
                  <a:pt x="9587" y="10459"/>
                </a:lnTo>
                <a:lnTo>
                  <a:pt x="9589" y="10466"/>
                </a:lnTo>
                <a:lnTo>
                  <a:pt x="9557" y="10464"/>
                </a:lnTo>
                <a:lnTo>
                  <a:pt x="9527" y="10462"/>
                </a:lnTo>
                <a:lnTo>
                  <a:pt x="9520" y="10461"/>
                </a:lnTo>
                <a:lnTo>
                  <a:pt x="9513" y="10459"/>
                </a:lnTo>
                <a:lnTo>
                  <a:pt x="9507" y="10457"/>
                </a:lnTo>
                <a:lnTo>
                  <a:pt x="9503" y="10454"/>
                </a:lnTo>
                <a:lnTo>
                  <a:pt x="9498" y="10449"/>
                </a:lnTo>
                <a:lnTo>
                  <a:pt x="9494" y="10445"/>
                </a:lnTo>
                <a:lnTo>
                  <a:pt x="9491" y="10440"/>
                </a:lnTo>
                <a:lnTo>
                  <a:pt x="9490" y="10433"/>
                </a:lnTo>
                <a:close/>
                <a:moveTo>
                  <a:pt x="9884" y="10466"/>
                </a:moveTo>
                <a:lnTo>
                  <a:pt x="9884" y="10466"/>
                </a:lnTo>
                <a:lnTo>
                  <a:pt x="9876" y="10462"/>
                </a:lnTo>
                <a:lnTo>
                  <a:pt x="9869" y="10460"/>
                </a:lnTo>
                <a:lnTo>
                  <a:pt x="9862" y="10458"/>
                </a:lnTo>
                <a:lnTo>
                  <a:pt x="9854" y="10458"/>
                </a:lnTo>
                <a:lnTo>
                  <a:pt x="9848" y="10458"/>
                </a:lnTo>
                <a:lnTo>
                  <a:pt x="9841" y="10458"/>
                </a:lnTo>
                <a:lnTo>
                  <a:pt x="9834" y="10460"/>
                </a:lnTo>
                <a:lnTo>
                  <a:pt x="9828" y="10461"/>
                </a:lnTo>
                <a:lnTo>
                  <a:pt x="9815" y="10466"/>
                </a:lnTo>
                <a:lnTo>
                  <a:pt x="9804" y="10472"/>
                </a:lnTo>
                <a:lnTo>
                  <a:pt x="9792" y="10479"/>
                </a:lnTo>
                <a:lnTo>
                  <a:pt x="9782" y="10486"/>
                </a:lnTo>
                <a:lnTo>
                  <a:pt x="9771" y="10492"/>
                </a:lnTo>
                <a:lnTo>
                  <a:pt x="9762" y="10497"/>
                </a:lnTo>
                <a:lnTo>
                  <a:pt x="9758" y="10499"/>
                </a:lnTo>
                <a:lnTo>
                  <a:pt x="9754" y="10500"/>
                </a:lnTo>
                <a:lnTo>
                  <a:pt x="9749" y="10501"/>
                </a:lnTo>
                <a:lnTo>
                  <a:pt x="9746" y="10501"/>
                </a:lnTo>
                <a:lnTo>
                  <a:pt x="9742" y="10500"/>
                </a:lnTo>
                <a:lnTo>
                  <a:pt x="9738" y="10498"/>
                </a:lnTo>
                <a:lnTo>
                  <a:pt x="9735" y="10495"/>
                </a:lnTo>
                <a:lnTo>
                  <a:pt x="9732" y="10491"/>
                </a:lnTo>
                <a:lnTo>
                  <a:pt x="9728" y="10487"/>
                </a:lnTo>
                <a:lnTo>
                  <a:pt x="9725" y="10481"/>
                </a:lnTo>
                <a:lnTo>
                  <a:pt x="9722" y="10475"/>
                </a:lnTo>
                <a:lnTo>
                  <a:pt x="9720" y="10466"/>
                </a:lnTo>
                <a:lnTo>
                  <a:pt x="9740" y="10450"/>
                </a:lnTo>
                <a:lnTo>
                  <a:pt x="9763" y="10434"/>
                </a:lnTo>
                <a:lnTo>
                  <a:pt x="9775" y="10426"/>
                </a:lnTo>
                <a:lnTo>
                  <a:pt x="9786" y="10419"/>
                </a:lnTo>
                <a:lnTo>
                  <a:pt x="9799" y="10413"/>
                </a:lnTo>
                <a:lnTo>
                  <a:pt x="9810" y="10408"/>
                </a:lnTo>
                <a:lnTo>
                  <a:pt x="9822" y="10405"/>
                </a:lnTo>
                <a:lnTo>
                  <a:pt x="9833" y="10405"/>
                </a:lnTo>
                <a:lnTo>
                  <a:pt x="9839" y="10406"/>
                </a:lnTo>
                <a:lnTo>
                  <a:pt x="9844" y="10407"/>
                </a:lnTo>
                <a:lnTo>
                  <a:pt x="9849" y="10410"/>
                </a:lnTo>
                <a:lnTo>
                  <a:pt x="9854" y="10412"/>
                </a:lnTo>
                <a:lnTo>
                  <a:pt x="9858" y="10416"/>
                </a:lnTo>
                <a:lnTo>
                  <a:pt x="9864" y="10420"/>
                </a:lnTo>
                <a:lnTo>
                  <a:pt x="9868" y="10425"/>
                </a:lnTo>
                <a:lnTo>
                  <a:pt x="9871" y="10432"/>
                </a:lnTo>
                <a:lnTo>
                  <a:pt x="9875" y="10438"/>
                </a:lnTo>
                <a:lnTo>
                  <a:pt x="9878" y="10446"/>
                </a:lnTo>
                <a:lnTo>
                  <a:pt x="9882" y="10456"/>
                </a:lnTo>
                <a:lnTo>
                  <a:pt x="9884" y="10466"/>
                </a:lnTo>
                <a:close/>
                <a:moveTo>
                  <a:pt x="10376" y="10531"/>
                </a:moveTo>
                <a:lnTo>
                  <a:pt x="10376" y="10531"/>
                </a:lnTo>
                <a:lnTo>
                  <a:pt x="10376" y="10537"/>
                </a:lnTo>
                <a:lnTo>
                  <a:pt x="10374" y="10542"/>
                </a:lnTo>
                <a:lnTo>
                  <a:pt x="10372" y="10546"/>
                </a:lnTo>
                <a:lnTo>
                  <a:pt x="10368" y="10549"/>
                </a:lnTo>
                <a:lnTo>
                  <a:pt x="10365" y="10552"/>
                </a:lnTo>
                <a:lnTo>
                  <a:pt x="10361" y="10554"/>
                </a:lnTo>
                <a:lnTo>
                  <a:pt x="10357" y="10555"/>
                </a:lnTo>
                <a:lnTo>
                  <a:pt x="10353" y="10557"/>
                </a:lnTo>
                <a:lnTo>
                  <a:pt x="10331" y="10560"/>
                </a:lnTo>
                <a:lnTo>
                  <a:pt x="10311" y="10564"/>
                </a:lnTo>
                <a:lnTo>
                  <a:pt x="10309" y="10571"/>
                </a:lnTo>
                <a:lnTo>
                  <a:pt x="10308" y="10575"/>
                </a:lnTo>
                <a:lnTo>
                  <a:pt x="10305" y="10579"/>
                </a:lnTo>
                <a:lnTo>
                  <a:pt x="10302" y="10583"/>
                </a:lnTo>
                <a:lnTo>
                  <a:pt x="10300" y="10585"/>
                </a:lnTo>
                <a:lnTo>
                  <a:pt x="10297" y="10586"/>
                </a:lnTo>
                <a:lnTo>
                  <a:pt x="10294" y="10586"/>
                </a:lnTo>
                <a:lnTo>
                  <a:pt x="10292" y="10585"/>
                </a:lnTo>
                <a:lnTo>
                  <a:pt x="10287" y="10581"/>
                </a:lnTo>
                <a:lnTo>
                  <a:pt x="10281" y="10577"/>
                </a:lnTo>
                <a:lnTo>
                  <a:pt x="10278" y="10571"/>
                </a:lnTo>
                <a:lnTo>
                  <a:pt x="10277" y="10564"/>
                </a:lnTo>
                <a:lnTo>
                  <a:pt x="10266" y="10567"/>
                </a:lnTo>
                <a:lnTo>
                  <a:pt x="10255" y="10568"/>
                </a:lnTo>
                <a:lnTo>
                  <a:pt x="10246" y="10569"/>
                </a:lnTo>
                <a:lnTo>
                  <a:pt x="10238" y="10569"/>
                </a:lnTo>
                <a:lnTo>
                  <a:pt x="10232" y="10569"/>
                </a:lnTo>
                <a:lnTo>
                  <a:pt x="10227" y="10568"/>
                </a:lnTo>
                <a:lnTo>
                  <a:pt x="10223" y="10566"/>
                </a:lnTo>
                <a:lnTo>
                  <a:pt x="10219" y="10564"/>
                </a:lnTo>
                <a:lnTo>
                  <a:pt x="10217" y="10562"/>
                </a:lnTo>
                <a:lnTo>
                  <a:pt x="10215" y="10558"/>
                </a:lnTo>
                <a:lnTo>
                  <a:pt x="10215" y="10555"/>
                </a:lnTo>
                <a:lnTo>
                  <a:pt x="10216" y="10552"/>
                </a:lnTo>
                <a:lnTo>
                  <a:pt x="10218" y="10546"/>
                </a:lnTo>
                <a:lnTo>
                  <a:pt x="10224" y="10540"/>
                </a:lnTo>
                <a:lnTo>
                  <a:pt x="10231" y="10533"/>
                </a:lnTo>
                <a:lnTo>
                  <a:pt x="10238" y="10529"/>
                </a:lnTo>
                <a:lnTo>
                  <a:pt x="10242" y="10528"/>
                </a:lnTo>
                <a:lnTo>
                  <a:pt x="10247" y="10527"/>
                </a:lnTo>
                <a:lnTo>
                  <a:pt x="10251" y="10527"/>
                </a:lnTo>
                <a:lnTo>
                  <a:pt x="10255" y="10527"/>
                </a:lnTo>
                <a:lnTo>
                  <a:pt x="10259" y="10528"/>
                </a:lnTo>
                <a:lnTo>
                  <a:pt x="10263" y="10530"/>
                </a:lnTo>
                <a:lnTo>
                  <a:pt x="10267" y="10533"/>
                </a:lnTo>
                <a:lnTo>
                  <a:pt x="10270" y="10537"/>
                </a:lnTo>
                <a:lnTo>
                  <a:pt x="10273" y="10543"/>
                </a:lnTo>
                <a:lnTo>
                  <a:pt x="10275" y="10548"/>
                </a:lnTo>
                <a:lnTo>
                  <a:pt x="10276" y="10555"/>
                </a:lnTo>
                <a:lnTo>
                  <a:pt x="10277" y="10564"/>
                </a:lnTo>
                <a:lnTo>
                  <a:pt x="10286" y="10564"/>
                </a:lnTo>
                <a:lnTo>
                  <a:pt x="10294" y="10564"/>
                </a:lnTo>
                <a:lnTo>
                  <a:pt x="10302" y="10564"/>
                </a:lnTo>
                <a:lnTo>
                  <a:pt x="10311" y="10564"/>
                </a:lnTo>
                <a:lnTo>
                  <a:pt x="10311" y="10558"/>
                </a:lnTo>
                <a:lnTo>
                  <a:pt x="10313" y="10554"/>
                </a:lnTo>
                <a:lnTo>
                  <a:pt x="10315" y="10550"/>
                </a:lnTo>
                <a:lnTo>
                  <a:pt x="10317" y="10547"/>
                </a:lnTo>
                <a:lnTo>
                  <a:pt x="10321" y="10544"/>
                </a:lnTo>
                <a:lnTo>
                  <a:pt x="10324" y="10542"/>
                </a:lnTo>
                <a:lnTo>
                  <a:pt x="10330" y="10540"/>
                </a:lnTo>
                <a:lnTo>
                  <a:pt x="10334" y="10538"/>
                </a:lnTo>
                <a:lnTo>
                  <a:pt x="10355" y="10535"/>
                </a:lnTo>
                <a:lnTo>
                  <a:pt x="10376" y="10531"/>
                </a:lnTo>
                <a:lnTo>
                  <a:pt x="10388" y="10514"/>
                </a:lnTo>
                <a:lnTo>
                  <a:pt x="10400" y="10501"/>
                </a:lnTo>
                <a:lnTo>
                  <a:pt x="10410" y="10489"/>
                </a:lnTo>
                <a:lnTo>
                  <a:pt x="10421" y="10480"/>
                </a:lnTo>
                <a:lnTo>
                  <a:pt x="10438" y="10465"/>
                </a:lnTo>
                <a:lnTo>
                  <a:pt x="10447" y="10455"/>
                </a:lnTo>
                <a:lnTo>
                  <a:pt x="10448" y="10452"/>
                </a:lnTo>
                <a:lnTo>
                  <a:pt x="10449" y="10450"/>
                </a:lnTo>
                <a:lnTo>
                  <a:pt x="10449" y="10448"/>
                </a:lnTo>
                <a:lnTo>
                  <a:pt x="10448" y="10446"/>
                </a:lnTo>
                <a:lnTo>
                  <a:pt x="10445" y="10441"/>
                </a:lnTo>
                <a:lnTo>
                  <a:pt x="10438" y="10436"/>
                </a:lnTo>
                <a:lnTo>
                  <a:pt x="10415" y="10421"/>
                </a:lnTo>
                <a:lnTo>
                  <a:pt x="10376" y="10400"/>
                </a:lnTo>
                <a:lnTo>
                  <a:pt x="10415" y="10399"/>
                </a:lnTo>
                <a:lnTo>
                  <a:pt x="10451" y="10399"/>
                </a:lnTo>
                <a:lnTo>
                  <a:pt x="10469" y="10400"/>
                </a:lnTo>
                <a:lnTo>
                  <a:pt x="10486" y="10401"/>
                </a:lnTo>
                <a:lnTo>
                  <a:pt x="10502" y="10403"/>
                </a:lnTo>
                <a:lnTo>
                  <a:pt x="10517" y="10406"/>
                </a:lnTo>
                <a:lnTo>
                  <a:pt x="10532" y="10410"/>
                </a:lnTo>
                <a:lnTo>
                  <a:pt x="10547" y="10415"/>
                </a:lnTo>
                <a:lnTo>
                  <a:pt x="10559" y="10420"/>
                </a:lnTo>
                <a:lnTo>
                  <a:pt x="10571" y="10426"/>
                </a:lnTo>
                <a:lnTo>
                  <a:pt x="10581" y="10435"/>
                </a:lnTo>
                <a:lnTo>
                  <a:pt x="10591" y="10443"/>
                </a:lnTo>
                <a:lnTo>
                  <a:pt x="10599" y="10454"/>
                </a:lnTo>
                <a:lnTo>
                  <a:pt x="10606" y="10466"/>
                </a:lnTo>
                <a:lnTo>
                  <a:pt x="10595" y="10464"/>
                </a:lnTo>
                <a:lnTo>
                  <a:pt x="10585" y="10463"/>
                </a:lnTo>
                <a:lnTo>
                  <a:pt x="10575" y="10463"/>
                </a:lnTo>
                <a:lnTo>
                  <a:pt x="10566" y="10463"/>
                </a:lnTo>
                <a:lnTo>
                  <a:pt x="10549" y="10464"/>
                </a:lnTo>
                <a:lnTo>
                  <a:pt x="10533" y="10467"/>
                </a:lnTo>
                <a:lnTo>
                  <a:pt x="10519" y="10472"/>
                </a:lnTo>
                <a:lnTo>
                  <a:pt x="10508" y="10479"/>
                </a:lnTo>
                <a:lnTo>
                  <a:pt x="10495" y="10485"/>
                </a:lnTo>
                <a:lnTo>
                  <a:pt x="10485" y="10492"/>
                </a:lnTo>
                <a:lnTo>
                  <a:pt x="10473" y="10500"/>
                </a:lnTo>
                <a:lnTo>
                  <a:pt x="10463" y="10507"/>
                </a:lnTo>
                <a:lnTo>
                  <a:pt x="10451" y="10514"/>
                </a:lnTo>
                <a:lnTo>
                  <a:pt x="10439" y="10521"/>
                </a:lnTo>
                <a:lnTo>
                  <a:pt x="10425" y="10526"/>
                </a:lnTo>
                <a:lnTo>
                  <a:pt x="10410" y="10529"/>
                </a:lnTo>
                <a:lnTo>
                  <a:pt x="10403" y="10530"/>
                </a:lnTo>
                <a:lnTo>
                  <a:pt x="10395" y="10531"/>
                </a:lnTo>
                <a:lnTo>
                  <a:pt x="10385" y="10531"/>
                </a:lnTo>
                <a:lnTo>
                  <a:pt x="10376" y="10531"/>
                </a:lnTo>
                <a:close/>
                <a:moveTo>
                  <a:pt x="10737" y="10368"/>
                </a:moveTo>
                <a:lnTo>
                  <a:pt x="10737" y="10368"/>
                </a:lnTo>
                <a:lnTo>
                  <a:pt x="10767" y="10370"/>
                </a:lnTo>
                <a:lnTo>
                  <a:pt x="10799" y="10372"/>
                </a:lnTo>
                <a:lnTo>
                  <a:pt x="10805" y="10373"/>
                </a:lnTo>
                <a:lnTo>
                  <a:pt x="10812" y="10374"/>
                </a:lnTo>
                <a:lnTo>
                  <a:pt x="10817" y="10377"/>
                </a:lnTo>
                <a:lnTo>
                  <a:pt x="10823" y="10379"/>
                </a:lnTo>
                <a:lnTo>
                  <a:pt x="10827" y="10383"/>
                </a:lnTo>
                <a:lnTo>
                  <a:pt x="10831" y="10387"/>
                </a:lnTo>
                <a:lnTo>
                  <a:pt x="10833" y="10394"/>
                </a:lnTo>
                <a:lnTo>
                  <a:pt x="10835" y="10400"/>
                </a:lnTo>
                <a:lnTo>
                  <a:pt x="10804" y="10398"/>
                </a:lnTo>
                <a:lnTo>
                  <a:pt x="10773" y="10396"/>
                </a:lnTo>
                <a:lnTo>
                  <a:pt x="10766" y="10395"/>
                </a:lnTo>
                <a:lnTo>
                  <a:pt x="10760" y="10394"/>
                </a:lnTo>
                <a:lnTo>
                  <a:pt x="10755" y="10391"/>
                </a:lnTo>
                <a:lnTo>
                  <a:pt x="10749" y="10389"/>
                </a:lnTo>
                <a:lnTo>
                  <a:pt x="10744" y="10384"/>
                </a:lnTo>
                <a:lnTo>
                  <a:pt x="10741" y="10380"/>
                </a:lnTo>
                <a:lnTo>
                  <a:pt x="10738" y="10374"/>
                </a:lnTo>
                <a:lnTo>
                  <a:pt x="10737" y="10368"/>
                </a:lnTo>
                <a:close/>
                <a:moveTo>
                  <a:pt x="10015" y="10400"/>
                </a:moveTo>
                <a:lnTo>
                  <a:pt x="10015" y="10400"/>
                </a:lnTo>
                <a:lnTo>
                  <a:pt x="9995" y="10399"/>
                </a:lnTo>
                <a:lnTo>
                  <a:pt x="9976" y="10398"/>
                </a:lnTo>
                <a:lnTo>
                  <a:pt x="9967" y="10398"/>
                </a:lnTo>
                <a:lnTo>
                  <a:pt x="9957" y="10397"/>
                </a:lnTo>
                <a:lnTo>
                  <a:pt x="9949" y="10395"/>
                </a:lnTo>
                <a:lnTo>
                  <a:pt x="9940" y="10393"/>
                </a:lnTo>
                <a:lnTo>
                  <a:pt x="9934" y="10390"/>
                </a:lnTo>
                <a:lnTo>
                  <a:pt x="9928" y="10385"/>
                </a:lnTo>
                <a:lnTo>
                  <a:pt x="9922" y="10380"/>
                </a:lnTo>
                <a:lnTo>
                  <a:pt x="9918" y="10374"/>
                </a:lnTo>
                <a:lnTo>
                  <a:pt x="9915" y="10367"/>
                </a:lnTo>
                <a:lnTo>
                  <a:pt x="9914" y="10357"/>
                </a:lnTo>
                <a:lnTo>
                  <a:pt x="9914" y="10347"/>
                </a:lnTo>
                <a:lnTo>
                  <a:pt x="9916" y="10335"/>
                </a:lnTo>
                <a:lnTo>
                  <a:pt x="9933" y="10335"/>
                </a:lnTo>
                <a:lnTo>
                  <a:pt x="9950" y="10335"/>
                </a:lnTo>
                <a:lnTo>
                  <a:pt x="9965" y="10335"/>
                </a:lnTo>
                <a:lnTo>
                  <a:pt x="9982" y="10335"/>
                </a:lnTo>
                <a:lnTo>
                  <a:pt x="9982" y="10340"/>
                </a:lnTo>
                <a:lnTo>
                  <a:pt x="9983" y="10346"/>
                </a:lnTo>
                <a:lnTo>
                  <a:pt x="9984" y="10351"/>
                </a:lnTo>
                <a:lnTo>
                  <a:pt x="9986" y="10355"/>
                </a:lnTo>
                <a:lnTo>
                  <a:pt x="9991" y="10362"/>
                </a:lnTo>
                <a:lnTo>
                  <a:pt x="9996" y="10370"/>
                </a:lnTo>
                <a:lnTo>
                  <a:pt x="10002" y="10377"/>
                </a:lnTo>
                <a:lnTo>
                  <a:pt x="10007" y="10383"/>
                </a:lnTo>
                <a:lnTo>
                  <a:pt x="10012" y="10391"/>
                </a:lnTo>
                <a:lnTo>
                  <a:pt x="10015" y="10400"/>
                </a:lnTo>
                <a:close/>
                <a:moveTo>
                  <a:pt x="10671" y="10368"/>
                </a:moveTo>
                <a:lnTo>
                  <a:pt x="10671" y="10368"/>
                </a:lnTo>
                <a:lnTo>
                  <a:pt x="10664" y="10375"/>
                </a:lnTo>
                <a:lnTo>
                  <a:pt x="10668" y="10371"/>
                </a:lnTo>
                <a:lnTo>
                  <a:pt x="10674" y="10364"/>
                </a:lnTo>
                <a:lnTo>
                  <a:pt x="10671" y="10368"/>
                </a:lnTo>
                <a:close/>
                <a:moveTo>
                  <a:pt x="1059" y="10368"/>
                </a:moveTo>
                <a:lnTo>
                  <a:pt x="1059" y="10368"/>
                </a:lnTo>
                <a:lnTo>
                  <a:pt x="1051" y="10354"/>
                </a:lnTo>
                <a:lnTo>
                  <a:pt x="1045" y="10340"/>
                </a:lnTo>
                <a:lnTo>
                  <a:pt x="1041" y="10330"/>
                </a:lnTo>
                <a:lnTo>
                  <a:pt x="1038" y="10319"/>
                </a:lnTo>
                <a:lnTo>
                  <a:pt x="1036" y="10310"/>
                </a:lnTo>
                <a:lnTo>
                  <a:pt x="1035" y="10303"/>
                </a:lnTo>
                <a:lnTo>
                  <a:pt x="1035" y="10296"/>
                </a:lnTo>
                <a:lnTo>
                  <a:pt x="1036" y="10290"/>
                </a:lnTo>
                <a:lnTo>
                  <a:pt x="1038" y="10286"/>
                </a:lnTo>
                <a:lnTo>
                  <a:pt x="1040" y="10282"/>
                </a:lnTo>
                <a:lnTo>
                  <a:pt x="1044" y="10279"/>
                </a:lnTo>
                <a:lnTo>
                  <a:pt x="1047" y="10277"/>
                </a:lnTo>
                <a:lnTo>
                  <a:pt x="1051" y="10276"/>
                </a:lnTo>
                <a:lnTo>
                  <a:pt x="1056" y="10276"/>
                </a:lnTo>
                <a:lnTo>
                  <a:pt x="1061" y="10277"/>
                </a:lnTo>
                <a:lnTo>
                  <a:pt x="1065" y="10278"/>
                </a:lnTo>
                <a:lnTo>
                  <a:pt x="1070" y="10281"/>
                </a:lnTo>
                <a:lnTo>
                  <a:pt x="1074" y="10284"/>
                </a:lnTo>
                <a:lnTo>
                  <a:pt x="1079" y="10287"/>
                </a:lnTo>
                <a:lnTo>
                  <a:pt x="1082" y="10291"/>
                </a:lnTo>
                <a:lnTo>
                  <a:pt x="1086" y="10295"/>
                </a:lnTo>
                <a:lnTo>
                  <a:pt x="1088" y="10300"/>
                </a:lnTo>
                <a:lnTo>
                  <a:pt x="1090" y="10306"/>
                </a:lnTo>
                <a:lnTo>
                  <a:pt x="1091" y="10312"/>
                </a:lnTo>
                <a:lnTo>
                  <a:pt x="1092" y="10318"/>
                </a:lnTo>
                <a:lnTo>
                  <a:pt x="1091" y="10325"/>
                </a:lnTo>
                <a:lnTo>
                  <a:pt x="1089" y="10331"/>
                </a:lnTo>
                <a:lnTo>
                  <a:pt x="1086" y="10338"/>
                </a:lnTo>
                <a:lnTo>
                  <a:pt x="1082" y="10346"/>
                </a:lnTo>
                <a:lnTo>
                  <a:pt x="1075" y="10353"/>
                </a:lnTo>
                <a:lnTo>
                  <a:pt x="1068" y="10360"/>
                </a:lnTo>
                <a:lnTo>
                  <a:pt x="1059" y="10368"/>
                </a:lnTo>
                <a:close/>
                <a:moveTo>
                  <a:pt x="9490" y="10335"/>
                </a:moveTo>
                <a:lnTo>
                  <a:pt x="9490" y="10335"/>
                </a:lnTo>
                <a:lnTo>
                  <a:pt x="9486" y="10342"/>
                </a:lnTo>
                <a:lnTo>
                  <a:pt x="9483" y="10349"/>
                </a:lnTo>
                <a:lnTo>
                  <a:pt x="9480" y="10352"/>
                </a:lnTo>
                <a:lnTo>
                  <a:pt x="9476" y="10354"/>
                </a:lnTo>
                <a:lnTo>
                  <a:pt x="9473" y="10355"/>
                </a:lnTo>
                <a:lnTo>
                  <a:pt x="9471" y="10355"/>
                </a:lnTo>
                <a:lnTo>
                  <a:pt x="9469" y="10353"/>
                </a:lnTo>
                <a:lnTo>
                  <a:pt x="9468" y="10351"/>
                </a:lnTo>
                <a:lnTo>
                  <a:pt x="9467" y="10349"/>
                </a:lnTo>
                <a:lnTo>
                  <a:pt x="9467" y="10346"/>
                </a:lnTo>
                <a:lnTo>
                  <a:pt x="9468" y="10342"/>
                </a:lnTo>
                <a:lnTo>
                  <a:pt x="9470" y="10340"/>
                </a:lnTo>
                <a:lnTo>
                  <a:pt x="9473" y="10337"/>
                </a:lnTo>
                <a:lnTo>
                  <a:pt x="9478" y="10336"/>
                </a:lnTo>
                <a:lnTo>
                  <a:pt x="9483" y="10335"/>
                </a:lnTo>
                <a:lnTo>
                  <a:pt x="9490" y="10335"/>
                </a:lnTo>
                <a:lnTo>
                  <a:pt x="9490" y="10321"/>
                </a:lnTo>
                <a:lnTo>
                  <a:pt x="9490" y="10311"/>
                </a:lnTo>
                <a:lnTo>
                  <a:pt x="9492" y="10302"/>
                </a:lnTo>
                <a:lnTo>
                  <a:pt x="9493" y="10293"/>
                </a:lnTo>
                <a:lnTo>
                  <a:pt x="9496" y="10286"/>
                </a:lnTo>
                <a:lnTo>
                  <a:pt x="9499" y="10281"/>
                </a:lnTo>
                <a:lnTo>
                  <a:pt x="9502" y="10275"/>
                </a:lnTo>
                <a:lnTo>
                  <a:pt x="9506" y="10272"/>
                </a:lnTo>
                <a:lnTo>
                  <a:pt x="9509" y="10270"/>
                </a:lnTo>
                <a:lnTo>
                  <a:pt x="9513" y="10269"/>
                </a:lnTo>
                <a:lnTo>
                  <a:pt x="9517" y="10268"/>
                </a:lnTo>
                <a:lnTo>
                  <a:pt x="9522" y="10269"/>
                </a:lnTo>
                <a:lnTo>
                  <a:pt x="9526" y="10270"/>
                </a:lnTo>
                <a:lnTo>
                  <a:pt x="9529" y="10272"/>
                </a:lnTo>
                <a:lnTo>
                  <a:pt x="9533" y="10274"/>
                </a:lnTo>
                <a:lnTo>
                  <a:pt x="9536" y="10277"/>
                </a:lnTo>
                <a:lnTo>
                  <a:pt x="9540" y="10281"/>
                </a:lnTo>
                <a:lnTo>
                  <a:pt x="9542" y="10284"/>
                </a:lnTo>
                <a:lnTo>
                  <a:pt x="9544" y="10288"/>
                </a:lnTo>
                <a:lnTo>
                  <a:pt x="9545" y="10292"/>
                </a:lnTo>
                <a:lnTo>
                  <a:pt x="9546" y="10297"/>
                </a:lnTo>
                <a:lnTo>
                  <a:pt x="9546" y="10302"/>
                </a:lnTo>
                <a:lnTo>
                  <a:pt x="9546" y="10306"/>
                </a:lnTo>
                <a:lnTo>
                  <a:pt x="9544" y="10311"/>
                </a:lnTo>
                <a:lnTo>
                  <a:pt x="9542" y="10315"/>
                </a:lnTo>
                <a:lnTo>
                  <a:pt x="9537" y="10319"/>
                </a:lnTo>
                <a:lnTo>
                  <a:pt x="9533" y="10322"/>
                </a:lnTo>
                <a:lnTo>
                  <a:pt x="9527" y="10326"/>
                </a:lnTo>
                <a:lnTo>
                  <a:pt x="9520" y="10329"/>
                </a:lnTo>
                <a:lnTo>
                  <a:pt x="9511" y="10332"/>
                </a:lnTo>
                <a:lnTo>
                  <a:pt x="9502" y="10333"/>
                </a:lnTo>
                <a:lnTo>
                  <a:pt x="9490" y="10335"/>
                </a:lnTo>
                <a:close/>
                <a:moveTo>
                  <a:pt x="10737" y="10335"/>
                </a:moveTo>
                <a:lnTo>
                  <a:pt x="10737" y="10335"/>
                </a:lnTo>
                <a:lnTo>
                  <a:pt x="10732" y="10327"/>
                </a:lnTo>
                <a:lnTo>
                  <a:pt x="10729" y="10318"/>
                </a:lnTo>
                <a:lnTo>
                  <a:pt x="10728" y="10311"/>
                </a:lnTo>
                <a:lnTo>
                  <a:pt x="10727" y="10305"/>
                </a:lnTo>
                <a:lnTo>
                  <a:pt x="10728" y="10298"/>
                </a:lnTo>
                <a:lnTo>
                  <a:pt x="10730" y="10293"/>
                </a:lnTo>
                <a:lnTo>
                  <a:pt x="10732" y="10288"/>
                </a:lnTo>
                <a:lnTo>
                  <a:pt x="10737" y="10283"/>
                </a:lnTo>
                <a:lnTo>
                  <a:pt x="10741" y="10278"/>
                </a:lnTo>
                <a:lnTo>
                  <a:pt x="10746" y="10275"/>
                </a:lnTo>
                <a:lnTo>
                  <a:pt x="10751" y="10272"/>
                </a:lnTo>
                <a:lnTo>
                  <a:pt x="10758" y="10269"/>
                </a:lnTo>
                <a:lnTo>
                  <a:pt x="10771" y="10265"/>
                </a:lnTo>
                <a:lnTo>
                  <a:pt x="10787" y="10263"/>
                </a:lnTo>
                <a:lnTo>
                  <a:pt x="10802" y="10262"/>
                </a:lnTo>
                <a:lnTo>
                  <a:pt x="10817" y="10263"/>
                </a:lnTo>
                <a:lnTo>
                  <a:pt x="10831" y="10266"/>
                </a:lnTo>
                <a:lnTo>
                  <a:pt x="10845" y="10270"/>
                </a:lnTo>
                <a:lnTo>
                  <a:pt x="10850" y="10272"/>
                </a:lnTo>
                <a:lnTo>
                  <a:pt x="10855" y="10275"/>
                </a:lnTo>
                <a:lnTo>
                  <a:pt x="10859" y="10279"/>
                </a:lnTo>
                <a:lnTo>
                  <a:pt x="10864" y="10283"/>
                </a:lnTo>
                <a:lnTo>
                  <a:pt x="10866" y="10287"/>
                </a:lnTo>
                <a:lnTo>
                  <a:pt x="10868" y="10292"/>
                </a:lnTo>
                <a:lnTo>
                  <a:pt x="10868" y="10296"/>
                </a:lnTo>
                <a:lnTo>
                  <a:pt x="10868" y="10302"/>
                </a:lnTo>
                <a:lnTo>
                  <a:pt x="10857" y="10302"/>
                </a:lnTo>
                <a:lnTo>
                  <a:pt x="10847" y="10302"/>
                </a:lnTo>
                <a:lnTo>
                  <a:pt x="10837" y="10303"/>
                </a:lnTo>
                <a:lnTo>
                  <a:pt x="10829" y="10305"/>
                </a:lnTo>
                <a:lnTo>
                  <a:pt x="10814" y="10310"/>
                </a:lnTo>
                <a:lnTo>
                  <a:pt x="10801" y="10317"/>
                </a:lnTo>
                <a:lnTo>
                  <a:pt x="10788" y="10325"/>
                </a:lnTo>
                <a:lnTo>
                  <a:pt x="10773" y="10330"/>
                </a:lnTo>
                <a:lnTo>
                  <a:pt x="10765" y="10333"/>
                </a:lnTo>
                <a:lnTo>
                  <a:pt x="10757" y="10334"/>
                </a:lnTo>
                <a:lnTo>
                  <a:pt x="10747" y="10335"/>
                </a:lnTo>
                <a:lnTo>
                  <a:pt x="10737" y="10335"/>
                </a:lnTo>
                <a:close/>
                <a:moveTo>
                  <a:pt x="796" y="10269"/>
                </a:moveTo>
                <a:lnTo>
                  <a:pt x="796" y="10269"/>
                </a:lnTo>
                <a:lnTo>
                  <a:pt x="790" y="10289"/>
                </a:lnTo>
                <a:lnTo>
                  <a:pt x="784" y="10300"/>
                </a:lnTo>
                <a:lnTo>
                  <a:pt x="782" y="10305"/>
                </a:lnTo>
                <a:lnTo>
                  <a:pt x="780" y="10306"/>
                </a:lnTo>
                <a:lnTo>
                  <a:pt x="777" y="10307"/>
                </a:lnTo>
                <a:lnTo>
                  <a:pt x="775" y="10306"/>
                </a:lnTo>
                <a:lnTo>
                  <a:pt x="772" y="10300"/>
                </a:lnTo>
                <a:lnTo>
                  <a:pt x="770" y="10292"/>
                </a:lnTo>
                <a:lnTo>
                  <a:pt x="768" y="10281"/>
                </a:lnTo>
                <a:lnTo>
                  <a:pt x="768" y="10269"/>
                </a:lnTo>
                <a:lnTo>
                  <a:pt x="768" y="10257"/>
                </a:lnTo>
                <a:lnTo>
                  <a:pt x="770" y="10246"/>
                </a:lnTo>
                <a:lnTo>
                  <a:pt x="772" y="10238"/>
                </a:lnTo>
                <a:lnTo>
                  <a:pt x="775" y="10232"/>
                </a:lnTo>
                <a:lnTo>
                  <a:pt x="777" y="10231"/>
                </a:lnTo>
                <a:lnTo>
                  <a:pt x="780" y="10232"/>
                </a:lnTo>
                <a:lnTo>
                  <a:pt x="782" y="10233"/>
                </a:lnTo>
                <a:lnTo>
                  <a:pt x="784" y="10238"/>
                </a:lnTo>
                <a:lnTo>
                  <a:pt x="790" y="10249"/>
                </a:lnTo>
                <a:lnTo>
                  <a:pt x="796" y="10269"/>
                </a:lnTo>
                <a:close/>
                <a:moveTo>
                  <a:pt x="9654" y="10269"/>
                </a:moveTo>
                <a:lnTo>
                  <a:pt x="9654" y="10269"/>
                </a:lnTo>
                <a:lnTo>
                  <a:pt x="9647" y="10276"/>
                </a:lnTo>
                <a:lnTo>
                  <a:pt x="9651" y="10272"/>
                </a:lnTo>
                <a:lnTo>
                  <a:pt x="9657" y="10266"/>
                </a:lnTo>
                <a:lnTo>
                  <a:pt x="9654" y="10269"/>
                </a:lnTo>
                <a:close/>
                <a:moveTo>
                  <a:pt x="10245" y="10269"/>
                </a:moveTo>
                <a:lnTo>
                  <a:pt x="10245" y="10269"/>
                </a:lnTo>
                <a:lnTo>
                  <a:pt x="10248" y="10278"/>
                </a:lnTo>
                <a:lnTo>
                  <a:pt x="10252" y="10286"/>
                </a:lnTo>
                <a:lnTo>
                  <a:pt x="10258" y="10293"/>
                </a:lnTo>
                <a:lnTo>
                  <a:pt x="10263" y="10299"/>
                </a:lnTo>
                <a:lnTo>
                  <a:pt x="10269" y="10307"/>
                </a:lnTo>
                <a:lnTo>
                  <a:pt x="10273" y="10314"/>
                </a:lnTo>
                <a:lnTo>
                  <a:pt x="10275" y="10318"/>
                </a:lnTo>
                <a:lnTo>
                  <a:pt x="10276" y="10324"/>
                </a:lnTo>
                <a:lnTo>
                  <a:pt x="10277" y="10329"/>
                </a:lnTo>
                <a:lnTo>
                  <a:pt x="10277" y="10335"/>
                </a:lnTo>
                <a:lnTo>
                  <a:pt x="10253" y="10335"/>
                </a:lnTo>
                <a:lnTo>
                  <a:pt x="10228" y="10335"/>
                </a:lnTo>
                <a:lnTo>
                  <a:pt x="10204" y="10335"/>
                </a:lnTo>
                <a:lnTo>
                  <a:pt x="10180" y="10335"/>
                </a:lnTo>
                <a:lnTo>
                  <a:pt x="10178" y="10340"/>
                </a:lnTo>
                <a:lnTo>
                  <a:pt x="10177" y="10345"/>
                </a:lnTo>
                <a:lnTo>
                  <a:pt x="10174" y="10349"/>
                </a:lnTo>
                <a:lnTo>
                  <a:pt x="10172" y="10352"/>
                </a:lnTo>
                <a:lnTo>
                  <a:pt x="10169" y="10355"/>
                </a:lnTo>
                <a:lnTo>
                  <a:pt x="10165" y="10357"/>
                </a:lnTo>
                <a:lnTo>
                  <a:pt x="10161" y="10359"/>
                </a:lnTo>
                <a:lnTo>
                  <a:pt x="10155" y="10360"/>
                </a:lnTo>
                <a:lnTo>
                  <a:pt x="10134" y="10363"/>
                </a:lnTo>
                <a:lnTo>
                  <a:pt x="10113" y="10368"/>
                </a:lnTo>
                <a:lnTo>
                  <a:pt x="10109" y="10375"/>
                </a:lnTo>
                <a:lnTo>
                  <a:pt x="10106" y="10381"/>
                </a:lnTo>
                <a:lnTo>
                  <a:pt x="10103" y="10384"/>
                </a:lnTo>
                <a:lnTo>
                  <a:pt x="10100" y="10387"/>
                </a:lnTo>
                <a:lnTo>
                  <a:pt x="10097" y="10387"/>
                </a:lnTo>
                <a:lnTo>
                  <a:pt x="10095" y="10387"/>
                </a:lnTo>
                <a:lnTo>
                  <a:pt x="10092" y="10386"/>
                </a:lnTo>
                <a:lnTo>
                  <a:pt x="10091" y="10384"/>
                </a:lnTo>
                <a:lnTo>
                  <a:pt x="10090" y="10381"/>
                </a:lnTo>
                <a:lnTo>
                  <a:pt x="10090" y="10378"/>
                </a:lnTo>
                <a:lnTo>
                  <a:pt x="10091" y="10376"/>
                </a:lnTo>
                <a:lnTo>
                  <a:pt x="10093" y="10373"/>
                </a:lnTo>
                <a:lnTo>
                  <a:pt x="10097" y="10371"/>
                </a:lnTo>
                <a:lnTo>
                  <a:pt x="10101" y="10369"/>
                </a:lnTo>
                <a:lnTo>
                  <a:pt x="10107" y="10368"/>
                </a:lnTo>
                <a:lnTo>
                  <a:pt x="10113" y="10368"/>
                </a:lnTo>
                <a:lnTo>
                  <a:pt x="10114" y="10362"/>
                </a:lnTo>
                <a:lnTo>
                  <a:pt x="10116" y="10357"/>
                </a:lnTo>
                <a:lnTo>
                  <a:pt x="10118" y="10353"/>
                </a:lnTo>
                <a:lnTo>
                  <a:pt x="10121" y="10350"/>
                </a:lnTo>
                <a:lnTo>
                  <a:pt x="10124" y="10348"/>
                </a:lnTo>
                <a:lnTo>
                  <a:pt x="10128" y="10345"/>
                </a:lnTo>
                <a:lnTo>
                  <a:pt x="10132" y="10343"/>
                </a:lnTo>
                <a:lnTo>
                  <a:pt x="10137" y="10341"/>
                </a:lnTo>
                <a:lnTo>
                  <a:pt x="10159" y="10338"/>
                </a:lnTo>
                <a:lnTo>
                  <a:pt x="10180" y="10335"/>
                </a:lnTo>
                <a:lnTo>
                  <a:pt x="10174" y="10329"/>
                </a:lnTo>
                <a:lnTo>
                  <a:pt x="10170" y="10324"/>
                </a:lnTo>
                <a:lnTo>
                  <a:pt x="10164" y="10318"/>
                </a:lnTo>
                <a:lnTo>
                  <a:pt x="10159" y="10314"/>
                </a:lnTo>
                <a:lnTo>
                  <a:pt x="10146" y="10306"/>
                </a:lnTo>
                <a:lnTo>
                  <a:pt x="10134" y="10297"/>
                </a:lnTo>
                <a:lnTo>
                  <a:pt x="10129" y="10292"/>
                </a:lnTo>
                <a:lnTo>
                  <a:pt x="10124" y="10287"/>
                </a:lnTo>
                <a:lnTo>
                  <a:pt x="10120" y="10281"/>
                </a:lnTo>
                <a:lnTo>
                  <a:pt x="10117" y="10274"/>
                </a:lnTo>
                <a:lnTo>
                  <a:pt x="10114" y="10267"/>
                </a:lnTo>
                <a:lnTo>
                  <a:pt x="10112" y="10257"/>
                </a:lnTo>
                <a:lnTo>
                  <a:pt x="10112" y="10248"/>
                </a:lnTo>
                <a:lnTo>
                  <a:pt x="10113" y="10237"/>
                </a:lnTo>
                <a:lnTo>
                  <a:pt x="10124" y="10237"/>
                </a:lnTo>
                <a:lnTo>
                  <a:pt x="10133" y="10237"/>
                </a:lnTo>
                <a:lnTo>
                  <a:pt x="10142" y="10239"/>
                </a:lnTo>
                <a:lnTo>
                  <a:pt x="10150" y="10241"/>
                </a:lnTo>
                <a:lnTo>
                  <a:pt x="10165" y="10247"/>
                </a:lnTo>
                <a:lnTo>
                  <a:pt x="10177" y="10254"/>
                </a:lnTo>
                <a:lnTo>
                  <a:pt x="10191" y="10261"/>
                </a:lnTo>
                <a:lnTo>
                  <a:pt x="10206" y="10267"/>
                </a:lnTo>
                <a:lnTo>
                  <a:pt x="10214" y="10268"/>
                </a:lnTo>
                <a:lnTo>
                  <a:pt x="10224" y="10270"/>
                </a:lnTo>
                <a:lnTo>
                  <a:pt x="10233" y="10270"/>
                </a:lnTo>
                <a:lnTo>
                  <a:pt x="10245" y="10269"/>
                </a:lnTo>
                <a:lnTo>
                  <a:pt x="10249" y="10262"/>
                </a:lnTo>
                <a:lnTo>
                  <a:pt x="10252" y="10255"/>
                </a:lnTo>
                <a:lnTo>
                  <a:pt x="10255" y="10252"/>
                </a:lnTo>
                <a:lnTo>
                  <a:pt x="10258" y="10249"/>
                </a:lnTo>
                <a:lnTo>
                  <a:pt x="10261" y="10249"/>
                </a:lnTo>
                <a:lnTo>
                  <a:pt x="10263" y="10249"/>
                </a:lnTo>
                <a:lnTo>
                  <a:pt x="10266" y="10250"/>
                </a:lnTo>
                <a:lnTo>
                  <a:pt x="10267" y="10252"/>
                </a:lnTo>
                <a:lnTo>
                  <a:pt x="10268" y="10255"/>
                </a:lnTo>
                <a:lnTo>
                  <a:pt x="10268" y="10257"/>
                </a:lnTo>
                <a:lnTo>
                  <a:pt x="10267" y="10261"/>
                </a:lnTo>
                <a:lnTo>
                  <a:pt x="10265" y="10264"/>
                </a:lnTo>
                <a:lnTo>
                  <a:pt x="10261" y="10266"/>
                </a:lnTo>
                <a:lnTo>
                  <a:pt x="10257" y="10268"/>
                </a:lnTo>
                <a:lnTo>
                  <a:pt x="10251" y="10269"/>
                </a:lnTo>
                <a:lnTo>
                  <a:pt x="10245" y="10269"/>
                </a:lnTo>
                <a:close/>
                <a:moveTo>
                  <a:pt x="10474" y="10237"/>
                </a:moveTo>
                <a:lnTo>
                  <a:pt x="10474" y="10237"/>
                </a:lnTo>
                <a:lnTo>
                  <a:pt x="10495" y="10240"/>
                </a:lnTo>
                <a:lnTo>
                  <a:pt x="10516" y="10244"/>
                </a:lnTo>
                <a:lnTo>
                  <a:pt x="10522" y="10245"/>
                </a:lnTo>
                <a:lnTo>
                  <a:pt x="10526" y="10247"/>
                </a:lnTo>
                <a:lnTo>
                  <a:pt x="10529" y="10249"/>
                </a:lnTo>
                <a:lnTo>
                  <a:pt x="10533" y="10251"/>
                </a:lnTo>
                <a:lnTo>
                  <a:pt x="10535" y="10255"/>
                </a:lnTo>
                <a:lnTo>
                  <a:pt x="10538" y="10259"/>
                </a:lnTo>
                <a:lnTo>
                  <a:pt x="10539" y="10264"/>
                </a:lnTo>
                <a:lnTo>
                  <a:pt x="10539" y="10269"/>
                </a:lnTo>
                <a:lnTo>
                  <a:pt x="10519" y="10266"/>
                </a:lnTo>
                <a:lnTo>
                  <a:pt x="10497" y="10262"/>
                </a:lnTo>
                <a:lnTo>
                  <a:pt x="10493" y="10261"/>
                </a:lnTo>
                <a:lnTo>
                  <a:pt x="10489" y="10259"/>
                </a:lnTo>
                <a:lnTo>
                  <a:pt x="10485" y="10256"/>
                </a:lnTo>
                <a:lnTo>
                  <a:pt x="10482" y="10254"/>
                </a:lnTo>
                <a:lnTo>
                  <a:pt x="10479" y="10250"/>
                </a:lnTo>
                <a:lnTo>
                  <a:pt x="10476" y="10247"/>
                </a:lnTo>
                <a:lnTo>
                  <a:pt x="10474" y="10242"/>
                </a:lnTo>
                <a:lnTo>
                  <a:pt x="10474" y="10237"/>
                </a:lnTo>
                <a:close/>
                <a:moveTo>
                  <a:pt x="11918" y="10237"/>
                </a:moveTo>
                <a:lnTo>
                  <a:pt x="11918" y="10237"/>
                </a:lnTo>
                <a:lnTo>
                  <a:pt x="11918" y="10230"/>
                </a:lnTo>
                <a:lnTo>
                  <a:pt x="11920" y="10225"/>
                </a:lnTo>
                <a:lnTo>
                  <a:pt x="11923" y="10221"/>
                </a:lnTo>
                <a:lnTo>
                  <a:pt x="11926" y="10217"/>
                </a:lnTo>
                <a:lnTo>
                  <a:pt x="11932" y="10213"/>
                </a:lnTo>
                <a:lnTo>
                  <a:pt x="11937" y="10211"/>
                </a:lnTo>
                <a:lnTo>
                  <a:pt x="11942" y="10209"/>
                </a:lnTo>
                <a:lnTo>
                  <a:pt x="11947" y="10208"/>
                </a:lnTo>
                <a:lnTo>
                  <a:pt x="11954" y="10208"/>
                </a:lnTo>
                <a:lnTo>
                  <a:pt x="11959" y="10209"/>
                </a:lnTo>
                <a:lnTo>
                  <a:pt x="11964" y="10211"/>
                </a:lnTo>
                <a:lnTo>
                  <a:pt x="11969" y="10214"/>
                </a:lnTo>
                <a:lnTo>
                  <a:pt x="11975" y="10218"/>
                </a:lnTo>
                <a:lnTo>
                  <a:pt x="11978" y="10223"/>
                </a:lnTo>
                <a:lnTo>
                  <a:pt x="11981" y="10229"/>
                </a:lnTo>
                <a:lnTo>
                  <a:pt x="11983" y="10237"/>
                </a:lnTo>
                <a:lnTo>
                  <a:pt x="11977" y="10237"/>
                </a:lnTo>
                <a:lnTo>
                  <a:pt x="11971" y="10238"/>
                </a:lnTo>
                <a:lnTo>
                  <a:pt x="11965" y="10239"/>
                </a:lnTo>
                <a:lnTo>
                  <a:pt x="11960" y="10242"/>
                </a:lnTo>
                <a:lnTo>
                  <a:pt x="11951" y="10247"/>
                </a:lnTo>
                <a:lnTo>
                  <a:pt x="11942" y="10253"/>
                </a:lnTo>
                <a:lnTo>
                  <a:pt x="11939" y="10255"/>
                </a:lnTo>
                <a:lnTo>
                  <a:pt x="11935" y="10256"/>
                </a:lnTo>
                <a:lnTo>
                  <a:pt x="11932" y="10256"/>
                </a:lnTo>
                <a:lnTo>
                  <a:pt x="11929" y="10255"/>
                </a:lnTo>
                <a:lnTo>
                  <a:pt x="11926" y="10253"/>
                </a:lnTo>
                <a:lnTo>
                  <a:pt x="11923" y="10250"/>
                </a:lnTo>
                <a:lnTo>
                  <a:pt x="11920" y="10244"/>
                </a:lnTo>
                <a:lnTo>
                  <a:pt x="11918" y="10237"/>
                </a:lnTo>
                <a:close/>
                <a:moveTo>
                  <a:pt x="4963" y="10204"/>
                </a:moveTo>
                <a:lnTo>
                  <a:pt x="4963" y="10204"/>
                </a:lnTo>
                <a:lnTo>
                  <a:pt x="4974" y="10221"/>
                </a:lnTo>
                <a:lnTo>
                  <a:pt x="4981" y="10232"/>
                </a:lnTo>
                <a:lnTo>
                  <a:pt x="4983" y="10235"/>
                </a:lnTo>
                <a:lnTo>
                  <a:pt x="4983" y="10238"/>
                </a:lnTo>
                <a:lnTo>
                  <a:pt x="4983" y="10239"/>
                </a:lnTo>
                <a:lnTo>
                  <a:pt x="4981" y="10239"/>
                </a:lnTo>
                <a:lnTo>
                  <a:pt x="4975" y="10237"/>
                </a:lnTo>
                <a:lnTo>
                  <a:pt x="4969" y="10231"/>
                </a:lnTo>
                <a:lnTo>
                  <a:pt x="4961" y="10224"/>
                </a:lnTo>
                <a:lnTo>
                  <a:pt x="4951" y="10216"/>
                </a:lnTo>
                <a:lnTo>
                  <a:pt x="4943" y="10206"/>
                </a:lnTo>
                <a:lnTo>
                  <a:pt x="4936" y="10198"/>
                </a:lnTo>
                <a:lnTo>
                  <a:pt x="4930" y="10190"/>
                </a:lnTo>
                <a:lnTo>
                  <a:pt x="4927" y="10185"/>
                </a:lnTo>
                <a:lnTo>
                  <a:pt x="4928" y="10184"/>
                </a:lnTo>
                <a:lnTo>
                  <a:pt x="4929" y="10183"/>
                </a:lnTo>
                <a:lnTo>
                  <a:pt x="4931" y="10184"/>
                </a:lnTo>
                <a:lnTo>
                  <a:pt x="4934" y="10185"/>
                </a:lnTo>
                <a:lnTo>
                  <a:pt x="4946" y="10191"/>
                </a:lnTo>
                <a:lnTo>
                  <a:pt x="4963" y="10204"/>
                </a:lnTo>
                <a:close/>
                <a:moveTo>
                  <a:pt x="5193" y="10204"/>
                </a:moveTo>
                <a:lnTo>
                  <a:pt x="5193" y="10204"/>
                </a:lnTo>
                <a:lnTo>
                  <a:pt x="5186" y="10224"/>
                </a:lnTo>
                <a:lnTo>
                  <a:pt x="5180" y="10235"/>
                </a:lnTo>
                <a:lnTo>
                  <a:pt x="5178" y="10239"/>
                </a:lnTo>
                <a:lnTo>
                  <a:pt x="5175" y="10241"/>
                </a:lnTo>
                <a:lnTo>
                  <a:pt x="5173" y="10241"/>
                </a:lnTo>
                <a:lnTo>
                  <a:pt x="5172" y="10240"/>
                </a:lnTo>
                <a:lnTo>
                  <a:pt x="5168" y="10234"/>
                </a:lnTo>
                <a:lnTo>
                  <a:pt x="5166" y="10226"/>
                </a:lnTo>
                <a:lnTo>
                  <a:pt x="5164" y="10216"/>
                </a:lnTo>
                <a:lnTo>
                  <a:pt x="5164" y="10204"/>
                </a:lnTo>
                <a:lnTo>
                  <a:pt x="5164" y="10191"/>
                </a:lnTo>
                <a:lnTo>
                  <a:pt x="5166" y="10181"/>
                </a:lnTo>
                <a:lnTo>
                  <a:pt x="5168" y="10173"/>
                </a:lnTo>
                <a:lnTo>
                  <a:pt x="5172" y="10167"/>
                </a:lnTo>
                <a:lnTo>
                  <a:pt x="5173" y="10166"/>
                </a:lnTo>
                <a:lnTo>
                  <a:pt x="5175" y="10166"/>
                </a:lnTo>
                <a:lnTo>
                  <a:pt x="5178" y="10168"/>
                </a:lnTo>
                <a:lnTo>
                  <a:pt x="5180" y="10171"/>
                </a:lnTo>
                <a:lnTo>
                  <a:pt x="5186" y="10184"/>
                </a:lnTo>
                <a:lnTo>
                  <a:pt x="5193" y="10204"/>
                </a:lnTo>
                <a:close/>
                <a:moveTo>
                  <a:pt x="10934" y="10204"/>
                </a:moveTo>
                <a:lnTo>
                  <a:pt x="10934" y="10204"/>
                </a:lnTo>
                <a:lnTo>
                  <a:pt x="10927" y="10210"/>
                </a:lnTo>
                <a:lnTo>
                  <a:pt x="10931" y="10206"/>
                </a:lnTo>
                <a:lnTo>
                  <a:pt x="10936" y="10201"/>
                </a:lnTo>
                <a:lnTo>
                  <a:pt x="10934" y="10204"/>
                </a:lnTo>
                <a:close/>
                <a:moveTo>
                  <a:pt x="1059" y="10170"/>
                </a:moveTo>
                <a:lnTo>
                  <a:pt x="1059" y="10170"/>
                </a:lnTo>
                <a:lnTo>
                  <a:pt x="1052" y="10190"/>
                </a:lnTo>
                <a:lnTo>
                  <a:pt x="1046" y="10203"/>
                </a:lnTo>
                <a:lnTo>
                  <a:pt x="1044" y="10206"/>
                </a:lnTo>
                <a:lnTo>
                  <a:pt x="1042" y="10208"/>
                </a:lnTo>
                <a:lnTo>
                  <a:pt x="1040" y="10208"/>
                </a:lnTo>
                <a:lnTo>
                  <a:pt x="1038" y="10207"/>
                </a:lnTo>
                <a:lnTo>
                  <a:pt x="1035" y="10202"/>
                </a:lnTo>
                <a:lnTo>
                  <a:pt x="1032" y="10194"/>
                </a:lnTo>
                <a:lnTo>
                  <a:pt x="1031" y="10183"/>
                </a:lnTo>
                <a:lnTo>
                  <a:pt x="1030" y="10170"/>
                </a:lnTo>
                <a:lnTo>
                  <a:pt x="1031" y="10159"/>
                </a:lnTo>
                <a:lnTo>
                  <a:pt x="1032" y="10148"/>
                </a:lnTo>
                <a:lnTo>
                  <a:pt x="1035" y="10139"/>
                </a:lnTo>
                <a:lnTo>
                  <a:pt x="1038" y="10135"/>
                </a:lnTo>
                <a:lnTo>
                  <a:pt x="1040" y="10134"/>
                </a:lnTo>
                <a:lnTo>
                  <a:pt x="1042" y="10134"/>
                </a:lnTo>
                <a:lnTo>
                  <a:pt x="1044" y="10136"/>
                </a:lnTo>
                <a:lnTo>
                  <a:pt x="1046" y="10139"/>
                </a:lnTo>
                <a:lnTo>
                  <a:pt x="1052" y="10151"/>
                </a:lnTo>
                <a:lnTo>
                  <a:pt x="1059" y="10170"/>
                </a:lnTo>
                <a:close/>
                <a:moveTo>
                  <a:pt x="5586" y="10170"/>
                </a:moveTo>
                <a:lnTo>
                  <a:pt x="5586" y="10170"/>
                </a:lnTo>
                <a:lnTo>
                  <a:pt x="5579" y="10178"/>
                </a:lnTo>
                <a:lnTo>
                  <a:pt x="5583" y="10174"/>
                </a:lnTo>
                <a:lnTo>
                  <a:pt x="5589" y="10168"/>
                </a:lnTo>
                <a:lnTo>
                  <a:pt x="5586" y="10170"/>
                </a:lnTo>
                <a:close/>
                <a:moveTo>
                  <a:pt x="10638" y="10237"/>
                </a:moveTo>
                <a:lnTo>
                  <a:pt x="10638" y="10237"/>
                </a:lnTo>
                <a:lnTo>
                  <a:pt x="10637" y="10227"/>
                </a:lnTo>
                <a:lnTo>
                  <a:pt x="10637" y="10218"/>
                </a:lnTo>
                <a:lnTo>
                  <a:pt x="10637" y="10208"/>
                </a:lnTo>
                <a:lnTo>
                  <a:pt x="10638" y="10199"/>
                </a:lnTo>
                <a:lnTo>
                  <a:pt x="10639" y="10188"/>
                </a:lnTo>
                <a:lnTo>
                  <a:pt x="10641" y="10180"/>
                </a:lnTo>
                <a:lnTo>
                  <a:pt x="10644" y="10170"/>
                </a:lnTo>
                <a:lnTo>
                  <a:pt x="10646" y="10163"/>
                </a:lnTo>
                <a:lnTo>
                  <a:pt x="10650" y="10157"/>
                </a:lnTo>
                <a:lnTo>
                  <a:pt x="10653" y="10153"/>
                </a:lnTo>
                <a:lnTo>
                  <a:pt x="10656" y="10149"/>
                </a:lnTo>
                <a:lnTo>
                  <a:pt x="10659" y="10148"/>
                </a:lnTo>
                <a:lnTo>
                  <a:pt x="10662" y="10149"/>
                </a:lnTo>
                <a:lnTo>
                  <a:pt x="10665" y="10154"/>
                </a:lnTo>
                <a:lnTo>
                  <a:pt x="10668" y="10161"/>
                </a:lnTo>
                <a:lnTo>
                  <a:pt x="10671" y="10170"/>
                </a:lnTo>
                <a:lnTo>
                  <a:pt x="10673" y="10180"/>
                </a:lnTo>
                <a:lnTo>
                  <a:pt x="10673" y="10189"/>
                </a:lnTo>
                <a:lnTo>
                  <a:pt x="10673" y="10199"/>
                </a:lnTo>
                <a:lnTo>
                  <a:pt x="10672" y="10208"/>
                </a:lnTo>
                <a:lnTo>
                  <a:pt x="10670" y="10219"/>
                </a:lnTo>
                <a:lnTo>
                  <a:pt x="10668" y="10227"/>
                </a:lnTo>
                <a:lnTo>
                  <a:pt x="10665" y="10237"/>
                </a:lnTo>
                <a:lnTo>
                  <a:pt x="10663" y="10244"/>
                </a:lnTo>
                <a:lnTo>
                  <a:pt x="10660" y="10250"/>
                </a:lnTo>
                <a:lnTo>
                  <a:pt x="10657" y="10254"/>
                </a:lnTo>
                <a:lnTo>
                  <a:pt x="10653" y="10257"/>
                </a:lnTo>
                <a:lnTo>
                  <a:pt x="10650" y="10259"/>
                </a:lnTo>
                <a:lnTo>
                  <a:pt x="10646" y="10257"/>
                </a:lnTo>
                <a:lnTo>
                  <a:pt x="10643" y="10253"/>
                </a:lnTo>
                <a:lnTo>
                  <a:pt x="10641" y="10246"/>
                </a:lnTo>
                <a:lnTo>
                  <a:pt x="10638" y="10237"/>
                </a:lnTo>
                <a:close/>
                <a:moveTo>
                  <a:pt x="11885" y="10170"/>
                </a:moveTo>
                <a:lnTo>
                  <a:pt x="11885" y="10170"/>
                </a:lnTo>
                <a:lnTo>
                  <a:pt x="11883" y="10179"/>
                </a:lnTo>
                <a:lnTo>
                  <a:pt x="11882" y="10186"/>
                </a:lnTo>
                <a:lnTo>
                  <a:pt x="11880" y="10192"/>
                </a:lnTo>
                <a:lnTo>
                  <a:pt x="11877" y="10198"/>
                </a:lnTo>
                <a:lnTo>
                  <a:pt x="11874" y="10202"/>
                </a:lnTo>
                <a:lnTo>
                  <a:pt x="11871" y="10205"/>
                </a:lnTo>
                <a:lnTo>
                  <a:pt x="11867" y="10206"/>
                </a:lnTo>
                <a:lnTo>
                  <a:pt x="11862" y="10208"/>
                </a:lnTo>
                <a:lnTo>
                  <a:pt x="11858" y="10208"/>
                </a:lnTo>
                <a:lnTo>
                  <a:pt x="11854" y="10208"/>
                </a:lnTo>
                <a:lnTo>
                  <a:pt x="11850" y="10207"/>
                </a:lnTo>
                <a:lnTo>
                  <a:pt x="11846" y="10206"/>
                </a:lnTo>
                <a:lnTo>
                  <a:pt x="11838" y="10202"/>
                </a:lnTo>
                <a:lnTo>
                  <a:pt x="11831" y="10196"/>
                </a:lnTo>
                <a:lnTo>
                  <a:pt x="11826" y="10189"/>
                </a:lnTo>
                <a:lnTo>
                  <a:pt x="11824" y="10183"/>
                </a:lnTo>
                <a:lnTo>
                  <a:pt x="11823" y="10180"/>
                </a:lnTo>
                <a:lnTo>
                  <a:pt x="11824" y="10177"/>
                </a:lnTo>
                <a:lnTo>
                  <a:pt x="11825" y="10174"/>
                </a:lnTo>
                <a:lnTo>
                  <a:pt x="11827" y="10171"/>
                </a:lnTo>
                <a:lnTo>
                  <a:pt x="11830" y="10169"/>
                </a:lnTo>
                <a:lnTo>
                  <a:pt x="11834" y="10167"/>
                </a:lnTo>
                <a:lnTo>
                  <a:pt x="11839" y="10166"/>
                </a:lnTo>
                <a:lnTo>
                  <a:pt x="11846" y="10166"/>
                </a:lnTo>
                <a:lnTo>
                  <a:pt x="11853" y="10166"/>
                </a:lnTo>
                <a:lnTo>
                  <a:pt x="11862" y="10166"/>
                </a:lnTo>
                <a:lnTo>
                  <a:pt x="11873" y="10168"/>
                </a:lnTo>
                <a:lnTo>
                  <a:pt x="11885" y="10170"/>
                </a:lnTo>
                <a:lnTo>
                  <a:pt x="11889" y="10162"/>
                </a:lnTo>
                <a:lnTo>
                  <a:pt x="11893" y="10155"/>
                </a:lnTo>
                <a:lnTo>
                  <a:pt x="11898" y="10148"/>
                </a:lnTo>
                <a:lnTo>
                  <a:pt x="11903" y="10143"/>
                </a:lnTo>
                <a:lnTo>
                  <a:pt x="11909" y="10140"/>
                </a:lnTo>
                <a:lnTo>
                  <a:pt x="11914" y="10137"/>
                </a:lnTo>
                <a:lnTo>
                  <a:pt x="11920" y="10135"/>
                </a:lnTo>
                <a:lnTo>
                  <a:pt x="11925" y="10134"/>
                </a:lnTo>
                <a:lnTo>
                  <a:pt x="11932" y="10134"/>
                </a:lnTo>
                <a:lnTo>
                  <a:pt x="11937" y="10134"/>
                </a:lnTo>
                <a:lnTo>
                  <a:pt x="11942" y="10135"/>
                </a:lnTo>
                <a:lnTo>
                  <a:pt x="11947" y="10136"/>
                </a:lnTo>
                <a:lnTo>
                  <a:pt x="11953" y="10138"/>
                </a:lnTo>
                <a:lnTo>
                  <a:pt x="11957" y="10141"/>
                </a:lnTo>
                <a:lnTo>
                  <a:pt x="11961" y="10143"/>
                </a:lnTo>
                <a:lnTo>
                  <a:pt x="11964" y="10146"/>
                </a:lnTo>
                <a:lnTo>
                  <a:pt x="11967" y="10149"/>
                </a:lnTo>
                <a:lnTo>
                  <a:pt x="11969" y="10154"/>
                </a:lnTo>
                <a:lnTo>
                  <a:pt x="11972" y="10157"/>
                </a:lnTo>
                <a:lnTo>
                  <a:pt x="11972" y="10160"/>
                </a:lnTo>
                <a:lnTo>
                  <a:pt x="11972" y="10163"/>
                </a:lnTo>
                <a:lnTo>
                  <a:pt x="11969" y="10166"/>
                </a:lnTo>
                <a:lnTo>
                  <a:pt x="11967" y="10169"/>
                </a:lnTo>
                <a:lnTo>
                  <a:pt x="11964" y="10171"/>
                </a:lnTo>
                <a:lnTo>
                  <a:pt x="11959" y="10174"/>
                </a:lnTo>
                <a:lnTo>
                  <a:pt x="11953" y="10176"/>
                </a:lnTo>
                <a:lnTo>
                  <a:pt x="11945" y="10177"/>
                </a:lnTo>
                <a:lnTo>
                  <a:pt x="11937" y="10177"/>
                </a:lnTo>
                <a:lnTo>
                  <a:pt x="11926" y="10177"/>
                </a:lnTo>
                <a:lnTo>
                  <a:pt x="11914" y="10176"/>
                </a:lnTo>
                <a:lnTo>
                  <a:pt x="11900" y="10174"/>
                </a:lnTo>
                <a:lnTo>
                  <a:pt x="11885" y="10170"/>
                </a:lnTo>
                <a:close/>
                <a:moveTo>
                  <a:pt x="829" y="10138"/>
                </a:moveTo>
                <a:lnTo>
                  <a:pt x="829" y="10138"/>
                </a:lnTo>
                <a:lnTo>
                  <a:pt x="823" y="10158"/>
                </a:lnTo>
                <a:lnTo>
                  <a:pt x="817" y="10169"/>
                </a:lnTo>
                <a:lnTo>
                  <a:pt x="814" y="10174"/>
                </a:lnTo>
                <a:lnTo>
                  <a:pt x="812" y="10175"/>
                </a:lnTo>
                <a:lnTo>
                  <a:pt x="810" y="10176"/>
                </a:lnTo>
                <a:lnTo>
                  <a:pt x="808" y="10175"/>
                </a:lnTo>
                <a:lnTo>
                  <a:pt x="805" y="10169"/>
                </a:lnTo>
                <a:lnTo>
                  <a:pt x="803" y="10161"/>
                </a:lnTo>
                <a:lnTo>
                  <a:pt x="802" y="10149"/>
                </a:lnTo>
                <a:lnTo>
                  <a:pt x="801" y="10138"/>
                </a:lnTo>
                <a:lnTo>
                  <a:pt x="802" y="10126"/>
                </a:lnTo>
                <a:lnTo>
                  <a:pt x="803" y="10115"/>
                </a:lnTo>
                <a:lnTo>
                  <a:pt x="805" y="10106"/>
                </a:lnTo>
                <a:lnTo>
                  <a:pt x="808" y="10101"/>
                </a:lnTo>
                <a:lnTo>
                  <a:pt x="810" y="10100"/>
                </a:lnTo>
                <a:lnTo>
                  <a:pt x="812" y="10101"/>
                </a:lnTo>
                <a:lnTo>
                  <a:pt x="814" y="10102"/>
                </a:lnTo>
                <a:lnTo>
                  <a:pt x="817" y="10106"/>
                </a:lnTo>
                <a:lnTo>
                  <a:pt x="823" y="10118"/>
                </a:lnTo>
                <a:lnTo>
                  <a:pt x="829" y="10138"/>
                </a:lnTo>
                <a:close/>
                <a:moveTo>
                  <a:pt x="337" y="10138"/>
                </a:moveTo>
                <a:lnTo>
                  <a:pt x="337" y="10138"/>
                </a:lnTo>
                <a:lnTo>
                  <a:pt x="321" y="10138"/>
                </a:lnTo>
                <a:lnTo>
                  <a:pt x="304" y="10138"/>
                </a:lnTo>
                <a:lnTo>
                  <a:pt x="289" y="10138"/>
                </a:lnTo>
                <a:lnTo>
                  <a:pt x="272" y="10138"/>
                </a:lnTo>
                <a:lnTo>
                  <a:pt x="272" y="10121"/>
                </a:lnTo>
                <a:lnTo>
                  <a:pt x="272" y="10105"/>
                </a:lnTo>
                <a:lnTo>
                  <a:pt x="272" y="10089"/>
                </a:lnTo>
                <a:lnTo>
                  <a:pt x="272" y="10072"/>
                </a:lnTo>
                <a:lnTo>
                  <a:pt x="289" y="10072"/>
                </a:lnTo>
                <a:lnTo>
                  <a:pt x="304" y="10072"/>
                </a:lnTo>
                <a:lnTo>
                  <a:pt x="321" y="10072"/>
                </a:lnTo>
                <a:lnTo>
                  <a:pt x="337" y="10072"/>
                </a:lnTo>
                <a:lnTo>
                  <a:pt x="337" y="10089"/>
                </a:lnTo>
                <a:lnTo>
                  <a:pt x="337" y="10105"/>
                </a:lnTo>
                <a:lnTo>
                  <a:pt x="337" y="10121"/>
                </a:lnTo>
                <a:lnTo>
                  <a:pt x="337" y="10138"/>
                </a:lnTo>
                <a:close/>
                <a:moveTo>
                  <a:pt x="5193" y="10039"/>
                </a:moveTo>
                <a:lnTo>
                  <a:pt x="5193" y="10039"/>
                </a:lnTo>
                <a:lnTo>
                  <a:pt x="5200" y="10090"/>
                </a:lnTo>
                <a:lnTo>
                  <a:pt x="5202" y="10103"/>
                </a:lnTo>
                <a:lnTo>
                  <a:pt x="5200" y="10090"/>
                </a:lnTo>
                <a:lnTo>
                  <a:pt x="5196" y="10064"/>
                </a:lnTo>
                <a:lnTo>
                  <a:pt x="5192" y="10033"/>
                </a:lnTo>
                <a:lnTo>
                  <a:pt x="5188" y="10011"/>
                </a:lnTo>
                <a:lnTo>
                  <a:pt x="5188" y="10010"/>
                </a:lnTo>
                <a:lnTo>
                  <a:pt x="5193" y="10039"/>
                </a:lnTo>
                <a:close/>
                <a:moveTo>
                  <a:pt x="1157" y="9974"/>
                </a:moveTo>
                <a:lnTo>
                  <a:pt x="1157" y="9974"/>
                </a:lnTo>
                <a:lnTo>
                  <a:pt x="1161" y="10000"/>
                </a:lnTo>
                <a:lnTo>
                  <a:pt x="1165" y="10022"/>
                </a:lnTo>
                <a:lnTo>
                  <a:pt x="1167" y="10040"/>
                </a:lnTo>
                <a:lnTo>
                  <a:pt x="1167" y="10057"/>
                </a:lnTo>
                <a:lnTo>
                  <a:pt x="1167" y="10072"/>
                </a:lnTo>
                <a:lnTo>
                  <a:pt x="1165" y="10083"/>
                </a:lnTo>
                <a:lnTo>
                  <a:pt x="1163" y="10093"/>
                </a:lnTo>
                <a:lnTo>
                  <a:pt x="1159" y="10101"/>
                </a:lnTo>
                <a:lnTo>
                  <a:pt x="1155" y="10106"/>
                </a:lnTo>
                <a:lnTo>
                  <a:pt x="1151" y="10110"/>
                </a:lnTo>
                <a:lnTo>
                  <a:pt x="1146" y="10112"/>
                </a:lnTo>
                <a:lnTo>
                  <a:pt x="1141" y="10112"/>
                </a:lnTo>
                <a:lnTo>
                  <a:pt x="1135" y="10111"/>
                </a:lnTo>
                <a:lnTo>
                  <a:pt x="1130" y="10108"/>
                </a:lnTo>
                <a:lnTo>
                  <a:pt x="1125" y="10104"/>
                </a:lnTo>
                <a:lnTo>
                  <a:pt x="1120" y="10099"/>
                </a:lnTo>
                <a:lnTo>
                  <a:pt x="1115" y="10093"/>
                </a:lnTo>
                <a:lnTo>
                  <a:pt x="1111" y="10087"/>
                </a:lnTo>
                <a:lnTo>
                  <a:pt x="1107" y="10079"/>
                </a:lnTo>
                <a:lnTo>
                  <a:pt x="1104" y="10071"/>
                </a:lnTo>
                <a:lnTo>
                  <a:pt x="1102" y="10062"/>
                </a:lnTo>
                <a:lnTo>
                  <a:pt x="1100" y="10053"/>
                </a:lnTo>
                <a:lnTo>
                  <a:pt x="1100" y="10045"/>
                </a:lnTo>
                <a:lnTo>
                  <a:pt x="1100" y="10035"/>
                </a:lnTo>
                <a:lnTo>
                  <a:pt x="1102" y="10026"/>
                </a:lnTo>
                <a:lnTo>
                  <a:pt x="1105" y="10017"/>
                </a:lnTo>
                <a:lnTo>
                  <a:pt x="1109" y="10008"/>
                </a:lnTo>
                <a:lnTo>
                  <a:pt x="1115" y="10000"/>
                </a:lnTo>
                <a:lnTo>
                  <a:pt x="1123" y="9992"/>
                </a:lnTo>
                <a:lnTo>
                  <a:pt x="1132" y="9985"/>
                </a:lnTo>
                <a:lnTo>
                  <a:pt x="1144" y="9980"/>
                </a:lnTo>
                <a:lnTo>
                  <a:pt x="1157" y="9974"/>
                </a:lnTo>
                <a:close/>
                <a:moveTo>
                  <a:pt x="1288" y="9974"/>
                </a:moveTo>
                <a:lnTo>
                  <a:pt x="1288" y="9974"/>
                </a:lnTo>
                <a:lnTo>
                  <a:pt x="1282" y="9994"/>
                </a:lnTo>
                <a:lnTo>
                  <a:pt x="1276" y="10006"/>
                </a:lnTo>
                <a:lnTo>
                  <a:pt x="1274" y="10009"/>
                </a:lnTo>
                <a:lnTo>
                  <a:pt x="1272" y="10011"/>
                </a:lnTo>
                <a:lnTo>
                  <a:pt x="1270" y="10011"/>
                </a:lnTo>
                <a:lnTo>
                  <a:pt x="1267" y="10010"/>
                </a:lnTo>
                <a:lnTo>
                  <a:pt x="1264" y="10006"/>
                </a:lnTo>
                <a:lnTo>
                  <a:pt x="1262" y="9996"/>
                </a:lnTo>
                <a:lnTo>
                  <a:pt x="1260" y="9986"/>
                </a:lnTo>
                <a:lnTo>
                  <a:pt x="1260" y="9974"/>
                </a:lnTo>
                <a:lnTo>
                  <a:pt x="1260" y="9962"/>
                </a:lnTo>
                <a:lnTo>
                  <a:pt x="1262" y="9951"/>
                </a:lnTo>
                <a:lnTo>
                  <a:pt x="1264" y="9943"/>
                </a:lnTo>
                <a:lnTo>
                  <a:pt x="1267" y="9938"/>
                </a:lnTo>
                <a:lnTo>
                  <a:pt x="1270" y="9937"/>
                </a:lnTo>
                <a:lnTo>
                  <a:pt x="1272" y="9937"/>
                </a:lnTo>
                <a:lnTo>
                  <a:pt x="1274" y="9939"/>
                </a:lnTo>
                <a:lnTo>
                  <a:pt x="1276" y="9942"/>
                </a:lnTo>
                <a:lnTo>
                  <a:pt x="1282" y="9954"/>
                </a:lnTo>
                <a:lnTo>
                  <a:pt x="1288" y="9974"/>
                </a:lnTo>
                <a:close/>
                <a:moveTo>
                  <a:pt x="12377" y="9908"/>
                </a:moveTo>
                <a:lnTo>
                  <a:pt x="12377" y="9908"/>
                </a:lnTo>
                <a:lnTo>
                  <a:pt x="12370" y="9916"/>
                </a:lnTo>
                <a:lnTo>
                  <a:pt x="12374" y="9911"/>
                </a:lnTo>
                <a:lnTo>
                  <a:pt x="12380" y="9906"/>
                </a:lnTo>
                <a:lnTo>
                  <a:pt x="12377" y="9908"/>
                </a:lnTo>
                <a:close/>
                <a:moveTo>
                  <a:pt x="567" y="9876"/>
                </a:moveTo>
                <a:lnTo>
                  <a:pt x="567" y="9876"/>
                </a:lnTo>
                <a:lnTo>
                  <a:pt x="568" y="9877"/>
                </a:lnTo>
                <a:lnTo>
                  <a:pt x="569" y="9871"/>
                </a:lnTo>
                <a:lnTo>
                  <a:pt x="572" y="9861"/>
                </a:lnTo>
                <a:lnTo>
                  <a:pt x="576" y="9851"/>
                </a:lnTo>
                <a:lnTo>
                  <a:pt x="578" y="9846"/>
                </a:lnTo>
                <a:lnTo>
                  <a:pt x="580" y="9843"/>
                </a:lnTo>
                <a:lnTo>
                  <a:pt x="581" y="9842"/>
                </a:lnTo>
                <a:lnTo>
                  <a:pt x="583" y="9841"/>
                </a:lnTo>
                <a:lnTo>
                  <a:pt x="584" y="9841"/>
                </a:lnTo>
                <a:lnTo>
                  <a:pt x="587" y="9842"/>
                </a:lnTo>
                <a:lnTo>
                  <a:pt x="590" y="9845"/>
                </a:lnTo>
                <a:lnTo>
                  <a:pt x="593" y="9852"/>
                </a:lnTo>
                <a:lnTo>
                  <a:pt x="596" y="9862"/>
                </a:lnTo>
                <a:lnTo>
                  <a:pt x="600" y="9876"/>
                </a:lnTo>
                <a:lnTo>
                  <a:pt x="606" y="9908"/>
                </a:lnTo>
                <a:lnTo>
                  <a:pt x="611" y="9935"/>
                </a:lnTo>
                <a:lnTo>
                  <a:pt x="613" y="9957"/>
                </a:lnTo>
                <a:lnTo>
                  <a:pt x="613" y="9972"/>
                </a:lnTo>
                <a:lnTo>
                  <a:pt x="612" y="9979"/>
                </a:lnTo>
                <a:lnTo>
                  <a:pt x="611" y="9984"/>
                </a:lnTo>
                <a:lnTo>
                  <a:pt x="610" y="9987"/>
                </a:lnTo>
                <a:lnTo>
                  <a:pt x="607" y="9990"/>
                </a:lnTo>
                <a:lnTo>
                  <a:pt x="606" y="9992"/>
                </a:lnTo>
                <a:lnTo>
                  <a:pt x="603" y="9992"/>
                </a:lnTo>
                <a:lnTo>
                  <a:pt x="601" y="9992"/>
                </a:lnTo>
                <a:lnTo>
                  <a:pt x="599" y="9991"/>
                </a:lnTo>
                <a:lnTo>
                  <a:pt x="593" y="9986"/>
                </a:lnTo>
                <a:lnTo>
                  <a:pt x="588" y="9978"/>
                </a:lnTo>
                <a:lnTo>
                  <a:pt x="582" y="9966"/>
                </a:lnTo>
                <a:lnTo>
                  <a:pt x="577" y="9952"/>
                </a:lnTo>
                <a:lnTo>
                  <a:pt x="573" y="9936"/>
                </a:lnTo>
                <a:lnTo>
                  <a:pt x="569" y="9918"/>
                </a:lnTo>
                <a:lnTo>
                  <a:pt x="568" y="9897"/>
                </a:lnTo>
                <a:lnTo>
                  <a:pt x="567" y="9876"/>
                </a:lnTo>
                <a:close/>
                <a:moveTo>
                  <a:pt x="12148" y="9876"/>
                </a:moveTo>
                <a:lnTo>
                  <a:pt x="12148" y="9876"/>
                </a:lnTo>
                <a:lnTo>
                  <a:pt x="12141" y="9883"/>
                </a:lnTo>
                <a:lnTo>
                  <a:pt x="12145" y="9879"/>
                </a:lnTo>
                <a:lnTo>
                  <a:pt x="12150" y="9873"/>
                </a:lnTo>
                <a:lnTo>
                  <a:pt x="12148" y="9876"/>
                </a:lnTo>
                <a:close/>
                <a:moveTo>
                  <a:pt x="12082" y="9843"/>
                </a:moveTo>
                <a:lnTo>
                  <a:pt x="12082" y="9843"/>
                </a:lnTo>
                <a:lnTo>
                  <a:pt x="12074" y="9850"/>
                </a:lnTo>
                <a:lnTo>
                  <a:pt x="12079" y="9845"/>
                </a:lnTo>
                <a:lnTo>
                  <a:pt x="12085" y="9840"/>
                </a:lnTo>
                <a:lnTo>
                  <a:pt x="12082" y="9843"/>
                </a:lnTo>
                <a:close/>
                <a:moveTo>
                  <a:pt x="567" y="9777"/>
                </a:moveTo>
                <a:lnTo>
                  <a:pt x="567" y="9777"/>
                </a:lnTo>
                <a:lnTo>
                  <a:pt x="560" y="9785"/>
                </a:lnTo>
                <a:lnTo>
                  <a:pt x="564" y="9780"/>
                </a:lnTo>
                <a:lnTo>
                  <a:pt x="570" y="9774"/>
                </a:lnTo>
                <a:lnTo>
                  <a:pt x="567" y="9777"/>
                </a:lnTo>
                <a:close/>
                <a:moveTo>
                  <a:pt x="12213" y="9777"/>
                </a:moveTo>
                <a:lnTo>
                  <a:pt x="12213" y="9777"/>
                </a:lnTo>
                <a:lnTo>
                  <a:pt x="12209" y="9785"/>
                </a:lnTo>
                <a:lnTo>
                  <a:pt x="12206" y="9791"/>
                </a:lnTo>
                <a:lnTo>
                  <a:pt x="12202" y="9795"/>
                </a:lnTo>
                <a:lnTo>
                  <a:pt x="12199" y="9797"/>
                </a:lnTo>
                <a:lnTo>
                  <a:pt x="12196" y="9798"/>
                </a:lnTo>
                <a:lnTo>
                  <a:pt x="12194" y="9797"/>
                </a:lnTo>
                <a:lnTo>
                  <a:pt x="12192" y="9796"/>
                </a:lnTo>
                <a:lnTo>
                  <a:pt x="12191" y="9794"/>
                </a:lnTo>
                <a:lnTo>
                  <a:pt x="12190" y="9791"/>
                </a:lnTo>
                <a:lnTo>
                  <a:pt x="12190" y="9789"/>
                </a:lnTo>
                <a:lnTo>
                  <a:pt x="12191" y="9786"/>
                </a:lnTo>
                <a:lnTo>
                  <a:pt x="12193" y="9783"/>
                </a:lnTo>
                <a:lnTo>
                  <a:pt x="12196" y="9780"/>
                </a:lnTo>
                <a:lnTo>
                  <a:pt x="12200" y="9778"/>
                </a:lnTo>
                <a:lnTo>
                  <a:pt x="12207" y="9777"/>
                </a:lnTo>
                <a:lnTo>
                  <a:pt x="12213" y="9777"/>
                </a:lnTo>
                <a:lnTo>
                  <a:pt x="12217" y="9770"/>
                </a:lnTo>
                <a:lnTo>
                  <a:pt x="12220" y="9764"/>
                </a:lnTo>
                <a:lnTo>
                  <a:pt x="12223" y="9759"/>
                </a:lnTo>
                <a:lnTo>
                  <a:pt x="12227" y="9757"/>
                </a:lnTo>
                <a:lnTo>
                  <a:pt x="12230" y="9757"/>
                </a:lnTo>
                <a:lnTo>
                  <a:pt x="12232" y="9757"/>
                </a:lnTo>
                <a:lnTo>
                  <a:pt x="12234" y="9758"/>
                </a:lnTo>
                <a:lnTo>
                  <a:pt x="12235" y="9760"/>
                </a:lnTo>
                <a:lnTo>
                  <a:pt x="12236" y="9764"/>
                </a:lnTo>
                <a:lnTo>
                  <a:pt x="12236" y="9766"/>
                </a:lnTo>
                <a:lnTo>
                  <a:pt x="12235" y="9769"/>
                </a:lnTo>
                <a:lnTo>
                  <a:pt x="12233" y="9772"/>
                </a:lnTo>
                <a:lnTo>
                  <a:pt x="12230" y="9774"/>
                </a:lnTo>
                <a:lnTo>
                  <a:pt x="12226" y="9776"/>
                </a:lnTo>
                <a:lnTo>
                  <a:pt x="12219" y="9777"/>
                </a:lnTo>
                <a:lnTo>
                  <a:pt x="12213" y="9777"/>
                </a:lnTo>
                <a:close/>
                <a:moveTo>
                  <a:pt x="698" y="9777"/>
                </a:moveTo>
                <a:lnTo>
                  <a:pt x="698" y="9777"/>
                </a:lnTo>
                <a:lnTo>
                  <a:pt x="688" y="9777"/>
                </a:lnTo>
                <a:lnTo>
                  <a:pt x="678" y="9776"/>
                </a:lnTo>
                <a:lnTo>
                  <a:pt x="669" y="9775"/>
                </a:lnTo>
                <a:lnTo>
                  <a:pt x="661" y="9773"/>
                </a:lnTo>
                <a:lnTo>
                  <a:pt x="654" y="9771"/>
                </a:lnTo>
                <a:lnTo>
                  <a:pt x="646" y="9768"/>
                </a:lnTo>
                <a:lnTo>
                  <a:pt x="639" y="9765"/>
                </a:lnTo>
                <a:lnTo>
                  <a:pt x="633" y="9760"/>
                </a:lnTo>
                <a:lnTo>
                  <a:pt x="627" y="9755"/>
                </a:lnTo>
                <a:lnTo>
                  <a:pt x="622" y="9751"/>
                </a:lnTo>
                <a:lnTo>
                  <a:pt x="618" y="9745"/>
                </a:lnTo>
                <a:lnTo>
                  <a:pt x="613" y="9740"/>
                </a:lnTo>
                <a:lnTo>
                  <a:pt x="605" y="9726"/>
                </a:lnTo>
                <a:lnTo>
                  <a:pt x="600" y="9712"/>
                </a:lnTo>
                <a:lnTo>
                  <a:pt x="610" y="9712"/>
                </a:lnTo>
                <a:lnTo>
                  <a:pt x="620" y="9712"/>
                </a:lnTo>
                <a:lnTo>
                  <a:pt x="628" y="9713"/>
                </a:lnTo>
                <a:lnTo>
                  <a:pt x="637" y="9715"/>
                </a:lnTo>
                <a:lnTo>
                  <a:pt x="644" y="9719"/>
                </a:lnTo>
                <a:lnTo>
                  <a:pt x="652" y="9721"/>
                </a:lnTo>
                <a:lnTo>
                  <a:pt x="659" y="9725"/>
                </a:lnTo>
                <a:lnTo>
                  <a:pt x="665" y="9729"/>
                </a:lnTo>
                <a:lnTo>
                  <a:pt x="670" y="9733"/>
                </a:lnTo>
                <a:lnTo>
                  <a:pt x="676" y="9738"/>
                </a:lnTo>
                <a:lnTo>
                  <a:pt x="680" y="9744"/>
                </a:lnTo>
                <a:lnTo>
                  <a:pt x="685" y="9750"/>
                </a:lnTo>
                <a:lnTo>
                  <a:pt x="692" y="9763"/>
                </a:lnTo>
                <a:lnTo>
                  <a:pt x="698" y="9777"/>
                </a:lnTo>
                <a:close/>
                <a:moveTo>
                  <a:pt x="5259" y="9745"/>
                </a:moveTo>
                <a:lnTo>
                  <a:pt x="5259" y="9745"/>
                </a:lnTo>
                <a:lnTo>
                  <a:pt x="5251" y="9765"/>
                </a:lnTo>
                <a:lnTo>
                  <a:pt x="5246" y="9776"/>
                </a:lnTo>
                <a:lnTo>
                  <a:pt x="5243" y="9779"/>
                </a:lnTo>
                <a:lnTo>
                  <a:pt x="5241" y="9781"/>
                </a:lnTo>
                <a:lnTo>
                  <a:pt x="5239" y="9781"/>
                </a:lnTo>
                <a:lnTo>
                  <a:pt x="5237" y="9781"/>
                </a:lnTo>
                <a:lnTo>
                  <a:pt x="5234" y="9776"/>
                </a:lnTo>
                <a:lnTo>
                  <a:pt x="5231" y="9768"/>
                </a:lnTo>
                <a:lnTo>
                  <a:pt x="5230" y="9756"/>
                </a:lnTo>
                <a:lnTo>
                  <a:pt x="5229" y="9745"/>
                </a:lnTo>
                <a:lnTo>
                  <a:pt x="5230" y="9732"/>
                </a:lnTo>
                <a:lnTo>
                  <a:pt x="5231" y="9722"/>
                </a:lnTo>
                <a:lnTo>
                  <a:pt x="5234" y="9713"/>
                </a:lnTo>
                <a:lnTo>
                  <a:pt x="5237" y="9708"/>
                </a:lnTo>
                <a:lnTo>
                  <a:pt x="5239" y="9707"/>
                </a:lnTo>
                <a:lnTo>
                  <a:pt x="5241" y="9708"/>
                </a:lnTo>
                <a:lnTo>
                  <a:pt x="5243" y="9709"/>
                </a:lnTo>
                <a:lnTo>
                  <a:pt x="5246" y="9712"/>
                </a:lnTo>
                <a:lnTo>
                  <a:pt x="5251" y="9725"/>
                </a:lnTo>
                <a:lnTo>
                  <a:pt x="5259" y="9745"/>
                </a:lnTo>
                <a:close/>
                <a:moveTo>
                  <a:pt x="5193" y="9712"/>
                </a:moveTo>
                <a:lnTo>
                  <a:pt x="5193" y="9712"/>
                </a:lnTo>
                <a:lnTo>
                  <a:pt x="5185" y="9719"/>
                </a:lnTo>
                <a:lnTo>
                  <a:pt x="5189" y="9714"/>
                </a:lnTo>
                <a:lnTo>
                  <a:pt x="5196" y="9709"/>
                </a:lnTo>
                <a:lnTo>
                  <a:pt x="5193" y="9712"/>
                </a:lnTo>
                <a:close/>
                <a:moveTo>
                  <a:pt x="12148" y="9679"/>
                </a:moveTo>
                <a:lnTo>
                  <a:pt x="12148" y="9679"/>
                </a:lnTo>
                <a:lnTo>
                  <a:pt x="12157" y="9682"/>
                </a:lnTo>
                <a:lnTo>
                  <a:pt x="12168" y="9683"/>
                </a:lnTo>
                <a:lnTo>
                  <a:pt x="12180" y="9683"/>
                </a:lnTo>
                <a:lnTo>
                  <a:pt x="12194" y="9682"/>
                </a:lnTo>
                <a:lnTo>
                  <a:pt x="12221" y="9679"/>
                </a:lnTo>
                <a:lnTo>
                  <a:pt x="12250" y="9676"/>
                </a:lnTo>
                <a:lnTo>
                  <a:pt x="12262" y="9675"/>
                </a:lnTo>
                <a:lnTo>
                  <a:pt x="12275" y="9675"/>
                </a:lnTo>
                <a:lnTo>
                  <a:pt x="12285" y="9677"/>
                </a:lnTo>
                <a:lnTo>
                  <a:pt x="12295" y="9679"/>
                </a:lnTo>
                <a:lnTo>
                  <a:pt x="12299" y="9681"/>
                </a:lnTo>
                <a:lnTo>
                  <a:pt x="12302" y="9684"/>
                </a:lnTo>
                <a:lnTo>
                  <a:pt x="12305" y="9687"/>
                </a:lnTo>
                <a:lnTo>
                  <a:pt x="12308" y="9690"/>
                </a:lnTo>
                <a:lnTo>
                  <a:pt x="12309" y="9694"/>
                </a:lnTo>
                <a:lnTo>
                  <a:pt x="12310" y="9700"/>
                </a:lnTo>
                <a:lnTo>
                  <a:pt x="12312" y="9706"/>
                </a:lnTo>
                <a:lnTo>
                  <a:pt x="12312" y="9712"/>
                </a:lnTo>
                <a:lnTo>
                  <a:pt x="12302" y="9709"/>
                </a:lnTo>
                <a:lnTo>
                  <a:pt x="12291" y="9708"/>
                </a:lnTo>
                <a:lnTo>
                  <a:pt x="12278" y="9708"/>
                </a:lnTo>
                <a:lnTo>
                  <a:pt x="12265" y="9709"/>
                </a:lnTo>
                <a:lnTo>
                  <a:pt x="12237" y="9712"/>
                </a:lnTo>
                <a:lnTo>
                  <a:pt x="12210" y="9715"/>
                </a:lnTo>
                <a:lnTo>
                  <a:pt x="12196" y="9716"/>
                </a:lnTo>
                <a:lnTo>
                  <a:pt x="12185" y="9715"/>
                </a:lnTo>
                <a:lnTo>
                  <a:pt x="12173" y="9714"/>
                </a:lnTo>
                <a:lnTo>
                  <a:pt x="12164" y="9711"/>
                </a:lnTo>
                <a:lnTo>
                  <a:pt x="12159" y="9709"/>
                </a:lnTo>
                <a:lnTo>
                  <a:pt x="12156" y="9707"/>
                </a:lnTo>
                <a:lnTo>
                  <a:pt x="12153" y="9704"/>
                </a:lnTo>
                <a:lnTo>
                  <a:pt x="12151" y="9700"/>
                </a:lnTo>
                <a:lnTo>
                  <a:pt x="12149" y="9695"/>
                </a:lnTo>
                <a:lnTo>
                  <a:pt x="12148" y="9691"/>
                </a:lnTo>
                <a:lnTo>
                  <a:pt x="12147" y="9685"/>
                </a:lnTo>
                <a:lnTo>
                  <a:pt x="12148" y="9679"/>
                </a:lnTo>
                <a:close/>
                <a:moveTo>
                  <a:pt x="633" y="9646"/>
                </a:moveTo>
                <a:lnTo>
                  <a:pt x="633" y="9646"/>
                </a:lnTo>
                <a:lnTo>
                  <a:pt x="654" y="9650"/>
                </a:lnTo>
                <a:lnTo>
                  <a:pt x="675" y="9654"/>
                </a:lnTo>
                <a:lnTo>
                  <a:pt x="679" y="9655"/>
                </a:lnTo>
                <a:lnTo>
                  <a:pt x="684" y="9657"/>
                </a:lnTo>
                <a:lnTo>
                  <a:pt x="687" y="9659"/>
                </a:lnTo>
                <a:lnTo>
                  <a:pt x="691" y="9662"/>
                </a:lnTo>
                <a:lnTo>
                  <a:pt x="694" y="9665"/>
                </a:lnTo>
                <a:lnTo>
                  <a:pt x="696" y="9668"/>
                </a:lnTo>
                <a:lnTo>
                  <a:pt x="698" y="9673"/>
                </a:lnTo>
                <a:lnTo>
                  <a:pt x="698" y="9679"/>
                </a:lnTo>
                <a:lnTo>
                  <a:pt x="677" y="9676"/>
                </a:lnTo>
                <a:lnTo>
                  <a:pt x="656" y="9671"/>
                </a:lnTo>
                <a:lnTo>
                  <a:pt x="652" y="9670"/>
                </a:lnTo>
                <a:lnTo>
                  <a:pt x="647" y="9668"/>
                </a:lnTo>
                <a:lnTo>
                  <a:pt x="643" y="9666"/>
                </a:lnTo>
                <a:lnTo>
                  <a:pt x="640" y="9664"/>
                </a:lnTo>
                <a:lnTo>
                  <a:pt x="637" y="9661"/>
                </a:lnTo>
                <a:lnTo>
                  <a:pt x="635" y="9657"/>
                </a:lnTo>
                <a:lnTo>
                  <a:pt x="633" y="9651"/>
                </a:lnTo>
                <a:lnTo>
                  <a:pt x="633" y="9646"/>
                </a:lnTo>
                <a:close/>
                <a:moveTo>
                  <a:pt x="12114" y="9614"/>
                </a:moveTo>
                <a:lnTo>
                  <a:pt x="12114" y="9614"/>
                </a:lnTo>
                <a:lnTo>
                  <a:pt x="12122" y="9614"/>
                </a:lnTo>
                <a:lnTo>
                  <a:pt x="12127" y="9613"/>
                </a:lnTo>
                <a:lnTo>
                  <a:pt x="12133" y="9611"/>
                </a:lnTo>
                <a:lnTo>
                  <a:pt x="12138" y="9608"/>
                </a:lnTo>
                <a:lnTo>
                  <a:pt x="12148" y="9602"/>
                </a:lnTo>
                <a:lnTo>
                  <a:pt x="12155" y="9597"/>
                </a:lnTo>
                <a:lnTo>
                  <a:pt x="12159" y="9595"/>
                </a:lnTo>
                <a:lnTo>
                  <a:pt x="12163" y="9594"/>
                </a:lnTo>
                <a:lnTo>
                  <a:pt x="12166" y="9593"/>
                </a:lnTo>
                <a:lnTo>
                  <a:pt x="12169" y="9594"/>
                </a:lnTo>
                <a:lnTo>
                  <a:pt x="12172" y="9596"/>
                </a:lnTo>
                <a:lnTo>
                  <a:pt x="12175" y="9600"/>
                </a:lnTo>
                <a:lnTo>
                  <a:pt x="12177" y="9605"/>
                </a:lnTo>
                <a:lnTo>
                  <a:pt x="12180" y="9614"/>
                </a:lnTo>
                <a:lnTo>
                  <a:pt x="12179" y="9619"/>
                </a:lnTo>
                <a:lnTo>
                  <a:pt x="12177" y="9624"/>
                </a:lnTo>
                <a:lnTo>
                  <a:pt x="12175" y="9629"/>
                </a:lnTo>
                <a:lnTo>
                  <a:pt x="12171" y="9634"/>
                </a:lnTo>
                <a:lnTo>
                  <a:pt x="12167" y="9637"/>
                </a:lnTo>
                <a:lnTo>
                  <a:pt x="12162" y="9639"/>
                </a:lnTo>
                <a:lnTo>
                  <a:pt x="12156" y="9640"/>
                </a:lnTo>
                <a:lnTo>
                  <a:pt x="12150" y="9641"/>
                </a:lnTo>
                <a:lnTo>
                  <a:pt x="12145" y="9641"/>
                </a:lnTo>
                <a:lnTo>
                  <a:pt x="12138" y="9640"/>
                </a:lnTo>
                <a:lnTo>
                  <a:pt x="12133" y="9638"/>
                </a:lnTo>
                <a:lnTo>
                  <a:pt x="12128" y="9636"/>
                </a:lnTo>
                <a:lnTo>
                  <a:pt x="12124" y="9632"/>
                </a:lnTo>
                <a:lnTo>
                  <a:pt x="12120" y="9626"/>
                </a:lnTo>
                <a:lnTo>
                  <a:pt x="12116" y="9620"/>
                </a:lnTo>
                <a:lnTo>
                  <a:pt x="12114" y="9614"/>
                </a:lnTo>
                <a:close/>
                <a:moveTo>
                  <a:pt x="5259" y="9548"/>
                </a:moveTo>
                <a:lnTo>
                  <a:pt x="5259" y="9548"/>
                </a:lnTo>
                <a:lnTo>
                  <a:pt x="5260" y="9565"/>
                </a:lnTo>
                <a:lnTo>
                  <a:pt x="5261" y="9581"/>
                </a:lnTo>
                <a:lnTo>
                  <a:pt x="5261" y="9594"/>
                </a:lnTo>
                <a:lnTo>
                  <a:pt x="5260" y="9605"/>
                </a:lnTo>
                <a:lnTo>
                  <a:pt x="5258" y="9616"/>
                </a:lnTo>
                <a:lnTo>
                  <a:pt x="5256" y="9623"/>
                </a:lnTo>
                <a:lnTo>
                  <a:pt x="5251" y="9629"/>
                </a:lnTo>
                <a:lnTo>
                  <a:pt x="5248" y="9635"/>
                </a:lnTo>
                <a:lnTo>
                  <a:pt x="5244" y="9638"/>
                </a:lnTo>
                <a:lnTo>
                  <a:pt x="5240" y="9640"/>
                </a:lnTo>
                <a:lnTo>
                  <a:pt x="5235" y="9641"/>
                </a:lnTo>
                <a:lnTo>
                  <a:pt x="5230" y="9641"/>
                </a:lnTo>
                <a:lnTo>
                  <a:pt x="5225" y="9640"/>
                </a:lnTo>
                <a:lnTo>
                  <a:pt x="5221" y="9638"/>
                </a:lnTo>
                <a:lnTo>
                  <a:pt x="5216" y="9635"/>
                </a:lnTo>
                <a:lnTo>
                  <a:pt x="5211" y="9630"/>
                </a:lnTo>
                <a:lnTo>
                  <a:pt x="5207" y="9626"/>
                </a:lnTo>
                <a:lnTo>
                  <a:pt x="5204" y="9621"/>
                </a:lnTo>
                <a:lnTo>
                  <a:pt x="5201" y="9616"/>
                </a:lnTo>
                <a:lnTo>
                  <a:pt x="5199" y="9610"/>
                </a:lnTo>
                <a:lnTo>
                  <a:pt x="5198" y="9604"/>
                </a:lnTo>
                <a:lnTo>
                  <a:pt x="5197" y="9598"/>
                </a:lnTo>
                <a:lnTo>
                  <a:pt x="5197" y="9592"/>
                </a:lnTo>
                <a:lnTo>
                  <a:pt x="5199" y="9585"/>
                </a:lnTo>
                <a:lnTo>
                  <a:pt x="5201" y="9579"/>
                </a:lnTo>
                <a:lnTo>
                  <a:pt x="5204" y="9573"/>
                </a:lnTo>
                <a:lnTo>
                  <a:pt x="5209" y="9568"/>
                </a:lnTo>
                <a:lnTo>
                  <a:pt x="5216" y="9562"/>
                </a:lnTo>
                <a:lnTo>
                  <a:pt x="5224" y="9558"/>
                </a:lnTo>
                <a:lnTo>
                  <a:pt x="5234" y="9554"/>
                </a:lnTo>
                <a:lnTo>
                  <a:pt x="5245" y="9551"/>
                </a:lnTo>
                <a:lnTo>
                  <a:pt x="5259" y="9548"/>
                </a:lnTo>
                <a:close/>
                <a:moveTo>
                  <a:pt x="12639" y="9580"/>
                </a:moveTo>
                <a:lnTo>
                  <a:pt x="12639" y="9580"/>
                </a:lnTo>
                <a:lnTo>
                  <a:pt x="12633" y="9587"/>
                </a:lnTo>
                <a:lnTo>
                  <a:pt x="12637" y="9583"/>
                </a:lnTo>
                <a:lnTo>
                  <a:pt x="12642" y="9578"/>
                </a:lnTo>
                <a:lnTo>
                  <a:pt x="12639" y="9580"/>
                </a:lnTo>
                <a:close/>
                <a:moveTo>
                  <a:pt x="11918" y="9548"/>
                </a:moveTo>
                <a:lnTo>
                  <a:pt x="11918" y="9548"/>
                </a:lnTo>
                <a:lnTo>
                  <a:pt x="11911" y="9555"/>
                </a:lnTo>
                <a:lnTo>
                  <a:pt x="11915" y="9551"/>
                </a:lnTo>
                <a:lnTo>
                  <a:pt x="11920" y="9546"/>
                </a:lnTo>
                <a:lnTo>
                  <a:pt x="11918" y="9548"/>
                </a:lnTo>
                <a:close/>
                <a:moveTo>
                  <a:pt x="731" y="9614"/>
                </a:moveTo>
                <a:lnTo>
                  <a:pt x="731" y="9614"/>
                </a:lnTo>
                <a:lnTo>
                  <a:pt x="723" y="9618"/>
                </a:lnTo>
                <a:lnTo>
                  <a:pt x="715" y="9620"/>
                </a:lnTo>
                <a:lnTo>
                  <a:pt x="707" y="9622"/>
                </a:lnTo>
                <a:lnTo>
                  <a:pt x="701" y="9622"/>
                </a:lnTo>
                <a:lnTo>
                  <a:pt x="695" y="9622"/>
                </a:lnTo>
                <a:lnTo>
                  <a:pt x="689" y="9620"/>
                </a:lnTo>
                <a:lnTo>
                  <a:pt x="684" y="9617"/>
                </a:lnTo>
                <a:lnTo>
                  <a:pt x="679" y="9614"/>
                </a:lnTo>
                <a:lnTo>
                  <a:pt x="675" y="9610"/>
                </a:lnTo>
                <a:lnTo>
                  <a:pt x="672" y="9604"/>
                </a:lnTo>
                <a:lnTo>
                  <a:pt x="668" y="9598"/>
                </a:lnTo>
                <a:lnTo>
                  <a:pt x="665" y="9593"/>
                </a:lnTo>
                <a:lnTo>
                  <a:pt x="661" y="9578"/>
                </a:lnTo>
                <a:lnTo>
                  <a:pt x="659" y="9563"/>
                </a:lnTo>
                <a:lnTo>
                  <a:pt x="658" y="9549"/>
                </a:lnTo>
                <a:lnTo>
                  <a:pt x="659" y="9533"/>
                </a:lnTo>
                <a:lnTo>
                  <a:pt x="662" y="9518"/>
                </a:lnTo>
                <a:lnTo>
                  <a:pt x="666" y="9506"/>
                </a:lnTo>
                <a:lnTo>
                  <a:pt x="668" y="9500"/>
                </a:lnTo>
                <a:lnTo>
                  <a:pt x="672" y="9495"/>
                </a:lnTo>
                <a:lnTo>
                  <a:pt x="676" y="9491"/>
                </a:lnTo>
                <a:lnTo>
                  <a:pt x="679" y="9487"/>
                </a:lnTo>
                <a:lnTo>
                  <a:pt x="683" y="9485"/>
                </a:lnTo>
                <a:lnTo>
                  <a:pt x="688" y="9483"/>
                </a:lnTo>
                <a:lnTo>
                  <a:pt x="692" y="9482"/>
                </a:lnTo>
                <a:lnTo>
                  <a:pt x="698" y="9483"/>
                </a:lnTo>
                <a:lnTo>
                  <a:pt x="698" y="9504"/>
                </a:lnTo>
                <a:lnTo>
                  <a:pt x="699" y="9522"/>
                </a:lnTo>
                <a:lnTo>
                  <a:pt x="701" y="9541"/>
                </a:lnTo>
                <a:lnTo>
                  <a:pt x="704" y="9558"/>
                </a:lnTo>
                <a:lnTo>
                  <a:pt x="708" y="9574"/>
                </a:lnTo>
                <a:lnTo>
                  <a:pt x="715" y="9589"/>
                </a:lnTo>
                <a:lnTo>
                  <a:pt x="722" y="9602"/>
                </a:lnTo>
                <a:lnTo>
                  <a:pt x="731" y="9614"/>
                </a:lnTo>
                <a:close/>
                <a:moveTo>
                  <a:pt x="12148" y="9515"/>
                </a:moveTo>
                <a:lnTo>
                  <a:pt x="12148" y="9515"/>
                </a:lnTo>
                <a:lnTo>
                  <a:pt x="12141" y="9522"/>
                </a:lnTo>
                <a:lnTo>
                  <a:pt x="12145" y="9518"/>
                </a:lnTo>
                <a:lnTo>
                  <a:pt x="12150" y="9512"/>
                </a:lnTo>
                <a:lnTo>
                  <a:pt x="12148" y="9515"/>
                </a:lnTo>
                <a:close/>
                <a:moveTo>
                  <a:pt x="12049" y="9449"/>
                </a:moveTo>
                <a:lnTo>
                  <a:pt x="12049" y="9449"/>
                </a:lnTo>
                <a:lnTo>
                  <a:pt x="12042" y="9469"/>
                </a:lnTo>
                <a:lnTo>
                  <a:pt x="12037" y="9482"/>
                </a:lnTo>
                <a:lnTo>
                  <a:pt x="12034" y="9485"/>
                </a:lnTo>
                <a:lnTo>
                  <a:pt x="12031" y="9487"/>
                </a:lnTo>
                <a:lnTo>
                  <a:pt x="12029" y="9487"/>
                </a:lnTo>
                <a:lnTo>
                  <a:pt x="12027" y="9486"/>
                </a:lnTo>
                <a:lnTo>
                  <a:pt x="12024" y="9481"/>
                </a:lnTo>
                <a:lnTo>
                  <a:pt x="12022" y="9472"/>
                </a:lnTo>
                <a:lnTo>
                  <a:pt x="12021" y="9462"/>
                </a:lnTo>
                <a:lnTo>
                  <a:pt x="12021" y="9449"/>
                </a:lnTo>
                <a:lnTo>
                  <a:pt x="12021" y="9438"/>
                </a:lnTo>
                <a:lnTo>
                  <a:pt x="12022" y="9427"/>
                </a:lnTo>
                <a:lnTo>
                  <a:pt x="12024" y="9419"/>
                </a:lnTo>
                <a:lnTo>
                  <a:pt x="12027" y="9413"/>
                </a:lnTo>
                <a:lnTo>
                  <a:pt x="12029" y="9412"/>
                </a:lnTo>
                <a:lnTo>
                  <a:pt x="12031" y="9412"/>
                </a:lnTo>
                <a:lnTo>
                  <a:pt x="12034" y="9414"/>
                </a:lnTo>
                <a:lnTo>
                  <a:pt x="12037" y="9418"/>
                </a:lnTo>
                <a:lnTo>
                  <a:pt x="12042" y="9429"/>
                </a:lnTo>
                <a:lnTo>
                  <a:pt x="12049" y="9449"/>
                </a:lnTo>
                <a:close/>
                <a:moveTo>
                  <a:pt x="764" y="9384"/>
                </a:moveTo>
                <a:lnTo>
                  <a:pt x="764" y="9384"/>
                </a:lnTo>
                <a:lnTo>
                  <a:pt x="756" y="9391"/>
                </a:lnTo>
                <a:lnTo>
                  <a:pt x="761" y="9387"/>
                </a:lnTo>
                <a:lnTo>
                  <a:pt x="767" y="9381"/>
                </a:lnTo>
                <a:lnTo>
                  <a:pt x="764" y="9384"/>
                </a:lnTo>
                <a:close/>
                <a:moveTo>
                  <a:pt x="11951" y="9221"/>
                </a:moveTo>
                <a:lnTo>
                  <a:pt x="11951" y="9221"/>
                </a:lnTo>
                <a:lnTo>
                  <a:pt x="11943" y="9227"/>
                </a:lnTo>
                <a:lnTo>
                  <a:pt x="11947" y="9223"/>
                </a:lnTo>
                <a:lnTo>
                  <a:pt x="11954" y="9217"/>
                </a:lnTo>
                <a:lnTo>
                  <a:pt x="11951" y="9221"/>
                </a:lnTo>
                <a:close/>
                <a:moveTo>
                  <a:pt x="12148" y="9221"/>
                </a:moveTo>
                <a:lnTo>
                  <a:pt x="12148" y="9221"/>
                </a:lnTo>
                <a:lnTo>
                  <a:pt x="12141" y="9240"/>
                </a:lnTo>
                <a:lnTo>
                  <a:pt x="12135" y="9252"/>
                </a:lnTo>
                <a:lnTo>
                  <a:pt x="12132" y="9255"/>
                </a:lnTo>
                <a:lnTo>
                  <a:pt x="12130" y="9257"/>
                </a:lnTo>
                <a:lnTo>
                  <a:pt x="12128" y="9257"/>
                </a:lnTo>
                <a:lnTo>
                  <a:pt x="12126" y="9256"/>
                </a:lnTo>
                <a:lnTo>
                  <a:pt x="12123" y="9251"/>
                </a:lnTo>
                <a:lnTo>
                  <a:pt x="12121" y="9243"/>
                </a:lnTo>
                <a:lnTo>
                  <a:pt x="12120" y="9232"/>
                </a:lnTo>
                <a:lnTo>
                  <a:pt x="12118" y="9219"/>
                </a:lnTo>
                <a:lnTo>
                  <a:pt x="12120" y="9208"/>
                </a:lnTo>
                <a:lnTo>
                  <a:pt x="12121" y="9197"/>
                </a:lnTo>
                <a:lnTo>
                  <a:pt x="12123" y="9189"/>
                </a:lnTo>
                <a:lnTo>
                  <a:pt x="12126" y="9184"/>
                </a:lnTo>
                <a:lnTo>
                  <a:pt x="12128" y="9183"/>
                </a:lnTo>
                <a:lnTo>
                  <a:pt x="12130" y="9183"/>
                </a:lnTo>
                <a:lnTo>
                  <a:pt x="12132" y="9185"/>
                </a:lnTo>
                <a:lnTo>
                  <a:pt x="12135" y="9188"/>
                </a:lnTo>
                <a:lnTo>
                  <a:pt x="12141" y="9201"/>
                </a:lnTo>
                <a:lnTo>
                  <a:pt x="12148" y="9221"/>
                </a:lnTo>
                <a:close/>
                <a:moveTo>
                  <a:pt x="11459" y="9154"/>
                </a:moveTo>
                <a:lnTo>
                  <a:pt x="11459" y="9154"/>
                </a:lnTo>
                <a:lnTo>
                  <a:pt x="11451" y="9162"/>
                </a:lnTo>
                <a:lnTo>
                  <a:pt x="11455" y="9158"/>
                </a:lnTo>
                <a:lnTo>
                  <a:pt x="11462" y="9151"/>
                </a:lnTo>
                <a:lnTo>
                  <a:pt x="11459" y="9154"/>
                </a:lnTo>
                <a:close/>
                <a:moveTo>
                  <a:pt x="12049" y="9318"/>
                </a:moveTo>
                <a:lnTo>
                  <a:pt x="12049" y="9318"/>
                </a:lnTo>
                <a:lnTo>
                  <a:pt x="12064" y="9317"/>
                </a:lnTo>
                <a:lnTo>
                  <a:pt x="12077" y="9315"/>
                </a:lnTo>
                <a:lnTo>
                  <a:pt x="12089" y="9312"/>
                </a:lnTo>
                <a:lnTo>
                  <a:pt x="12100" y="9309"/>
                </a:lnTo>
                <a:lnTo>
                  <a:pt x="12120" y="9302"/>
                </a:lnTo>
                <a:lnTo>
                  <a:pt x="12134" y="9297"/>
                </a:lnTo>
                <a:lnTo>
                  <a:pt x="12142" y="9297"/>
                </a:lnTo>
                <a:lnTo>
                  <a:pt x="12148" y="9298"/>
                </a:lnTo>
                <a:lnTo>
                  <a:pt x="12153" y="9300"/>
                </a:lnTo>
                <a:lnTo>
                  <a:pt x="12159" y="9305"/>
                </a:lnTo>
                <a:lnTo>
                  <a:pt x="12165" y="9313"/>
                </a:lnTo>
                <a:lnTo>
                  <a:pt x="12170" y="9322"/>
                </a:lnTo>
                <a:lnTo>
                  <a:pt x="12175" y="9335"/>
                </a:lnTo>
                <a:lnTo>
                  <a:pt x="12180" y="9352"/>
                </a:lnTo>
                <a:lnTo>
                  <a:pt x="12138" y="9352"/>
                </a:lnTo>
                <a:lnTo>
                  <a:pt x="12098" y="9352"/>
                </a:lnTo>
                <a:lnTo>
                  <a:pt x="12088" y="9351"/>
                </a:lnTo>
                <a:lnTo>
                  <a:pt x="12080" y="9349"/>
                </a:lnTo>
                <a:lnTo>
                  <a:pt x="12071" y="9347"/>
                </a:lnTo>
                <a:lnTo>
                  <a:pt x="12065" y="9343"/>
                </a:lnTo>
                <a:lnTo>
                  <a:pt x="12059" y="9339"/>
                </a:lnTo>
                <a:lnTo>
                  <a:pt x="12054" y="9334"/>
                </a:lnTo>
                <a:lnTo>
                  <a:pt x="12051" y="9326"/>
                </a:lnTo>
                <a:lnTo>
                  <a:pt x="12049" y="9318"/>
                </a:lnTo>
                <a:lnTo>
                  <a:pt x="12042" y="9314"/>
                </a:lnTo>
                <a:lnTo>
                  <a:pt x="12035" y="9309"/>
                </a:lnTo>
                <a:lnTo>
                  <a:pt x="12028" y="9303"/>
                </a:lnTo>
                <a:lnTo>
                  <a:pt x="12023" y="9298"/>
                </a:lnTo>
                <a:lnTo>
                  <a:pt x="12019" y="9293"/>
                </a:lnTo>
                <a:lnTo>
                  <a:pt x="12015" y="9287"/>
                </a:lnTo>
                <a:lnTo>
                  <a:pt x="12011" y="9281"/>
                </a:lnTo>
                <a:lnTo>
                  <a:pt x="12008" y="9275"/>
                </a:lnTo>
                <a:lnTo>
                  <a:pt x="12004" y="9261"/>
                </a:lnTo>
                <a:lnTo>
                  <a:pt x="12002" y="9248"/>
                </a:lnTo>
                <a:lnTo>
                  <a:pt x="12002" y="9233"/>
                </a:lnTo>
                <a:lnTo>
                  <a:pt x="12002" y="9218"/>
                </a:lnTo>
                <a:lnTo>
                  <a:pt x="12006" y="9187"/>
                </a:lnTo>
                <a:lnTo>
                  <a:pt x="12011" y="9154"/>
                </a:lnTo>
                <a:lnTo>
                  <a:pt x="12014" y="9139"/>
                </a:lnTo>
                <a:lnTo>
                  <a:pt x="12016" y="9122"/>
                </a:lnTo>
                <a:lnTo>
                  <a:pt x="12017" y="9105"/>
                </a:lnTo>
                <a:lnTo>
                  <a:pt x="12016" y="9088"/>
                </a:lnTo>
                <a:lnTo>
                  <a:pt x="12017" y="9095"/>
                </a:lnTo>
                <a:lnTo>
                  <a:pt x="12018" y="9099"/>
                </a:lnTo>
                <a:lnTo>
                  <a:pt x="12020" y="9103"/>
                </a:lnTo>
                <a:lnTo>
                  <a:pt x="12023" y="9106"/>
                </a:lnTo>
                <a:lnTo>
                  <a:pt x="12026" y="9109"/>
                </a:lnTo>
                <a:lnTo>
                  <a:pt x="12030" y="9111"/>
                </a:lnTo>
                <a:lnTo>
                  <a:pt x="12035" y="9114"/>
                </a:lnTo>
                <a:lnTo>
                  <a:pt x="12040" y="9115"/>
                </a:lnTo>
                <a:lnTo>
                  <a:pt x="12061" y="9118"/>
                </a:lnTo>
                <a:lnTo>
                  <a:pt x="12082" y="9122"/>
                </a:lnTo>
                <a:lnTo>
                  <a:pt x="12085" y="9140"/>
                </a:lnTo>
                <a:lnTo>
                  <a:pt x="12087" y="9156"/>
                </a:lnTo>
                <a:lnTo>
                  <a:pt x="12087" y="9170"/>
                </a:lnTo>
                <a:lnTo>
                  <a:pt x="12087" y="9184"/>
                </a:lnTo>
                <a:lnTo>
                  <a:pt x="12085" y="9196"/>
                </a:lnTo>
                <a:lnTo>
                  <a:pt x="12082" y="9208"/>
                </a:lnTo>
                <a:lnTo>
                  <a:pt x="12078" y="9218"/>
                </a:lnTo>
                <a:lnTo>
                  <a:pt x="12074" y="9229"/>
                </a:lnTo>
                <a:lnTo>
                  <a:pt x="12065" y="9249"/>
                </a:lnTo>
                <a:lnTo>
                  <a:pt x="12057" y="9269"/>
                </a:lnTo>
                <a:lnTo>
                  <a:pt x="12053" y="9280"/>
                </a:lnTo>
                <a:lnTo>
                  <a:pt x="12051" y="9292"/>
                </a:lnTo>
                <a:lnTo>
                  <a:pt x="12049" y="9304"/>
                </a:lnTo>
                <a:lnTo>
                  <a:pt x="12049" y="9318"/>
                </a:lnTo>
                <a:close/>
                <a:moveTo>
                  <a:pt x="403" y="9088"/>
                </a:moveTo>
                <a:lnTo>
                  <a:pt x="403" y="9088"/>
                </a:lnTo>
                <a:lnTo>
                  <a:pt x="396" y="9096"/>
                </a:lnTo>
                <a:lnTo>
                  <a:pt x="400" y="9092"/>
                </a:lnTo>
                <a:lnTo>
                  <a:pt x="406" y="9086"/>
                </a:lnTo>
                <a:lnTo>
                  <a:pt x="403" y="9088"/>
                </a:lnTo>
                <a:close/>
                <a:moveTo>
                  <a:pt x="10704" y="9088"/>
                </a:moveTo>
                <a:lnTo>
                  <a:pt x="10704" y="9088"/>
                </a:lnTo>
                <a:lnTo>
                  <a:pt x="10697" y="9108"/>
                </a:lnTo>
                <a:lnTo>
                  <a:pt x="10692" y="9121"/>
                </a:lnTo>
                <a:lnTo>
                  <a:pt x="10688" y="9124"/>
                </a:lnTo>
                <a:lnTo>
                  <a:pt x="10686" y="9126"/>
                </a:lnTo>
                <a:lnTo>
                  <a:pt x="10684" y="9126"/>
                </a:lnTo>
                <a:lnTo>
                  <a:pt x="10682" y="9125"/>
                </a:lnTo>
                <a:lnTo>
                  <a:pt x="10679" y="9120"/>
                </a:lnTo>
                <a:lnTo>
                  <a:pt x="10677" y="9111"/>
                </a:lnTo>
                <a:lnTo>
                  <a:pt x="10676" y="9101"/>
                </a:lnTo>
                <a:lnTo>
                  <a:pt x="10676" y="9088"/>
                </a:lnTo>
                <a:lnTo>
                  <a:pt x="10676" y="9077"/>
                </a:lnTo>
                <a:lnTo>
                  <a:pt x="10677" y="9066"/>
                </a:lnTo>
                <a:lnTo>
                  <a:pt x="10679" y="9058"/>
                </a:lnTo>
                <a:lnTo>
                  <a:pt x="10682" y="9053"/>
                </a:lnTo>
                <a:lnTo>
                  <a:pt x="10684" y="9052"/>
                </a:lnTo>
                <a:lnTo>
                  <a:pt x="10686" y="9052"/>
                </a:lnTo>
                <a:lnTo>
                  <a:pt x="10688" y="9054"/>
                </a:lnTo>
                <a:lnTo>
                  <a:pt x="10692" y="9057"/>
                </a:lnTo>
                <a:lnTo>
                  <a:pt x="10697" y="9068"/>
                </a:lnTo>
                <a:lnTo>
                  <a:pt x="10704" y="9088"/>
                </a:lnTo>
                <a:close/>
                <a:moveTo>
                  <a:pt x="11656" y="9088"/>
                </a:moveTo>
                <a:lnTo>
                  <a:pt x="11656" y="9088"/>
                </a:lnTo>
                <a:lnTo>
                  <a:pt x="11648" y="9096"/>
                </a:lnTo>
                <a:lnTo>
                  <a:pt x="11653" y="9092"/>
                </a:lnTo>
                <a:lnTo>
                  <a:pt x="11658" y="9086"/>
                </a:lnTo>
                <a:lnTo>
                  <a:pt x="11656" y="9088"/>
                </a:lnTo>
                <a:close/>
                <a:moveTo>
                  <a:pt x="633" y="9318"/>
                </a:moveTo>
                <a:lnTo>
                  <a:pt x="633" y="9318"/>
                </a:lnTo>
                <a:lnTo>
                  <a:pt x="635" y="9296"/>
                </a:lnTo>
                <a:lnTo>
                  <a:pt x="635" y="9272"/>
                </a:lnTo>
                <a:lnTo>
                  <a:pt x="635" y="9247"/>
                </a:lnTo>
                <a:lnTo>
                  <a:pt x="633" y="9221"/>
                </a:lnTo>
                <a:lnTo>
                  <a:pt x="632" y="9194"/>
                </a:lnTo>
                <a:lnTo>
                  <a:pt x="631" y="9169"/>
                </a:lnTo>
                <a:lnTo>
                  <a:pt x="630" y="9144"/>
                </a:lnTo>
                <a:lnTo>
                  <a:pt x="631" y="9120"/>
                </a:lnTo>
                <a:lnTo>
                  <a:pt x="632" y="9108"/>
                </a:lnTo>
                <a:lnTo>
                  <a:pt x="633" y="9097"/>
                </a:lnTo>
                <a:lnTo>
                  <a:pt x="635" y="9086"/>
                </a:lnTo>
                <a:lnTo>
                  <a:pt x="637" y="9077"/>
                </a:lnTo>
                <a:lnTo>
                  <a:pt x="640" y="9067"/>
                </a:lnTo>
                <a:lnTo>
                  <a:pt x="644" y="9059"/>
                </a:lnTo>
                <a:lnTo>
                  <a:pt x="648" y="9052"/>
                </a:lnTo>
                <a:lnTo>
                  <a:pt x="654" y="9044"/>
                </a:lnTo>
                <a:lnTo>
                  <a:pt x="660" y="9038"/>
                </a:lnTo>
                <a:lnTo>
                  <a:pt x="666" y="9033"/>
                </a:lnTo>
                <a:lnTo>
                  <a:pt x="675" y="9029"/>
                </a:lnTo>
                <a:lnTo>
                  <a:pt x="684" y="9025"/>
                </a:lnTo>
                <a:lnTo>
                  <a:pt x="694" y="9023"/>
                </a:lnTo>
                <a:lnTo>
                  <a:pt x="705" y="9022"/>
                </a:lnTo>
                <a:lnTo>
                  <a:pt x="718" y="9022"/>
                </a:lnTo>
                <a:lnTo>
                  <a:pt x="731" y="9023"/>
                </a:lnTo>
                <a:lnTo>
                  <a:pt x="719" y="9060"/>
                </a:lnTo>
                <a:lnTo>
                  <a:pt x="708" y="9099"/>
                </a:lnTo>
                <a:lnTo>
                  <a:pt x="699" y="9139"/>
                </a:lnTo>
                <a:lnTo>
                  <a:pt x="688" y="9178"/>
                </a:lnTo>
                <a:lnTo>
                  <a:pt x="678" y="9216"/>
                </a:lnTo>
                <a:lnTo>
                  <a:pt x="665" y="9253"/>
                </a:lnTo>
                <a:lnTo>
                  <a:pt x="659" y="9271"/>
                </a:lnTo>
                <a:lnTo>
                  <a:pt x="651" y="9288"/>
                </a:lnTo>
                <a:lnTo>
                  <a:pt x="642" y="9303"/>
                </a:lnTo>
                <a:lnTo>
                  <a:pt x="633" y="9318"/>
                </a:lnTo>
                <a:close/>
                <a:moveTo>
                  <a:pt x="11819" y="9056"/>
                </a:moveTo>
                <a:lnTo>
                  <a:pt x="11819" y="9056"/>
                </a:lnTo>
                <a:lnTo>
                  <a:pt x="11811" y="9063"/>
                </a:lnTo>
                <a:lnTo>
                  <a:pt x="11803" y="9070"/>
                </a:lnTo>
                <a:lnTo>
                  <a:pt x="11793" y="9074"/>
                </a:lnTo>
                <a:lnTo>
                  <a:pt x="11785" y="9077"/>
                </a:lnTo>
                <a:lnTo>
                  <a:pt x="11776" y="9078"/>
                </a:lnTo>
                <a:lnTo>
                  <a:pt x="11767" y="9078"/>
                </a:lnTo>
                <a:lnTo>
                  <a:pt x="11759" y="9078"/>
                </a:lnTo>
                <a:lnTo>
                  <a:pt x="11749" y="9076"/>
                </a:lnTo>
                <a:lnTo>
                  <a:pt x="11741" y="9073"/>
                </a:lnTo>
                <a:lnTo>
                  <a:pt x="11732" y="9068"/>
                </a:lnTo>
                <a:lnTo>
                  <a:pt x="11724" y="9063"/>
                </a:lnTo>
                <a:lnTo>
                  <a:pt x="11716" y="9057"/>
                </a:lnTo>
                <a:lnTo>
                  <a:pt x="11708" y="9050"/>
                </a:lnTo>
                <a:lnTo>
                  <a:pt x="11701" y="9041"/>
                </a:lnTo>
                <a:lnTo>
                  <a:pt x="11695" y="9033"/>
                </a:lnTo>
                <a:lnTo>
                  <a:pt x="11688" y="9023"/>
                </a:lnTo>
                <a:lnTo>
                  <a:pt x="11697" y="9016"/>
                </a:lnTo>
                <a:lnTo>
                  <a:pt x="11706" y="9010"/>
                </a:lnTo>
                <a:lnTo>
                  <a:pt x="11716" y="9003"/>
                </a:lnTo>
                <a:lnTo>
                  <a:pt x="11726" y="8999"/>
                </a:lnTo>
                <a:lnTo>
                  <a:pt x="11736" y="8997"/>
                </a:lnTo>
                <a:lnTo>
                  <a:pt x="11746" y="8995"/>
                </a:lnTo>
                <a:lnTo>
                  <a:pt x="11757" y="8994"/>
                </a:lnTo>
                <a:lnTo>
                  <a:pt x="11767" y="8995"/>
                </a:lnTo>
                <a:lnTo>
                  <a:pt x="11776" y="8997"/>
                </a:lnTo>
                <a:lnTo>
                  <a:pt x="11785" y="9001"/>
                </a:lnTo>
                <a:lnTo>
                  <a:pt x="11793" y="9007"/>
                </a:lnTo>
                <a:lnTo>
                  <a:pt x="11801" y="9013"/>
                </a:lnTo>
                <a:lnTo>
                  <a:pt x="11808" y="9021"/>
                </a:lnTo>
                <a:lnTo>
                  <a:pt x="11813" y="9031"/>
                </a:lnTo>
                <a:lnTo>
                  <a:pt x="11816" y="9042"/>
                </a:lnTo>
                <a:lnTo>
                  <a:pt x="11819" y="9056"/>
                </a:lnTo>
                <a:close/>
                <a:moveTo>
                  <a:pt x="11852" y="9088"/>
                </a:moveTo>
                <a:lnTo>
                  <a:pt x="11852" y="9088"/>
                </a:lnTo>
                <a:lnTo>
                  <a:pt x="11859" y="9087"/>
                </a:lnTo>
                <a:lnTo>
                  <a:pt x="11865" y="9085"/>
                </a:lnTo>
                <a:lnTo>
                  <a:pt x="11869" y="9083"/>
                </a:lnTo>
                <a:lnTo>
                  <a:pt x="11872" y="9080"/>
                </a:lnTo>
                <a:lnTo>
                  <a:pt x="11874" y="9077"/>
                </a:lnTo>
                <a:lnTo>
                  <a:pt x="11875" y="9073"/>
                </a:lnTo>
                <a:lnTo>
                  <a:pt x="11875" y="9068"/>
                </a:lnTo>
                <a:lnTo>
                  <a:pt x="11874" y="9064"/>
                </a:lnTo>
                <a:lnTo>
                  <a:pt x="11872" y="9055"/>
                </a:lnTo>
                <a:lnTo>
                  <a:pt x="11867" y="9045"/>
                </a:lnTo>
                <a:lnTo>
                  <a:pt x="11859" y="9034"/>
                </a:lnTo>
                <a:lnTo>
                  <a:pt x="11852" y="9023"/>
                </a:lnTo>
                <a:lnTo>
                  <a:pt x="11873" y="9023"/>
                </a:lnTo>
                <a:lnTo>
                  <a:pt x="11893" y="9022"/>
                </a:lnTo>
                <a:lnTo>
                  <a:pt x="11911" y="9020"/>
                </a:lnTo>
                <a:lnTo>
                  <a:pt x="11929" y="9017"/>
                </a:lnTo>
                <a:lnTo>
                  <a:pt x="11944" y="9013"/>
                </a:lnTo>
                <a:lnTo>
                  <a:pt x="11959" y="9007"/>
                </a:lnTo>
                <a:lnTo>
                  <a:pt x="11972" y="8999"/>
                </a:lnTo>
                <a:lnTo>
                  <a:pt x="11983" y="8991"/>
                </a:lnTo>
                <a:lnTo>
                  <a:pt x="11982" y="9001"/>
                </a:lnTo>
                <a:lnTo>
                  <a:pt x="11978" y="9014"/>
                </a:lnTo>
                <a:lnTo>
                  <a:pt x="11973" y="9028"/>
                </a:lnTo>
                <a:lnTo>
                  <a:pt x="11966" y="9041"/>
                </a:lnTo>
                <a:lnTo>
                  <a:pt x="11958" y="9055"/>
                </a:lnTo>
                <a:lnTo>
                  <a:pt x="11949" y="9067"/>
                </a:lnTo>
                <a:lnTo>
                  <a:pt x="11939" y="9080"/>
                </a:lnTo>
                <a:lnTo>
                  <a:pt x="11929" y="9090"/>
                </a:lnTo>
                <a:lnTo>
                  <a:pt x="11918" y="9100"/>
                </a:lnTo>
                <a:lnTo>
                  <a:pt x="11907" y="9108"/>
                </a:lnTo>
                <a:lnTo>
                  <a:pt x="11901" y="9110"/>
                </a:lnTo>
                <a:lnTo>
                  <a:pt x="11896" y="9113"/>
                </a:lnTo>
                <a:lnTo>
                  <a:pt x="11891" y="9115"/>
                </a:lnTo>
                <a:lnTo>
                  <a:pt x="11886" y="9116"/>
                </a:lnTo>
                <a:lnTo>
                  <a:pt x="11880" y="9116"/>
                </a:lnTo>
                <a:lnTo>
                  <a:pt x="11875" y="9115"/>
                </a:lnTo>
                <a:lnTo>
                  <a:pt x="11871" y="9113"/>
                </a:lnTo>
                <a:lnTo>
                  <a:pt x="11867" y="9110"/>
                </a:lnTo>
                <a:lnTo>
                  <a:pt x="11862" y="9106"/>
                </a:lnTo>
                <a:lnTo>
                  <a:pt x="11858" y="9102"/>
                </a:lnTo>
                <a:lnTo>
                  <a:pt x="11855" y="9096"/>
                </a:lnTo>
                <a:lnTo>
                  <a:pt x="11852" y="9088"/>
                </a:lnTo>
                <a:close/>
                <a:moveTo>
                  <a:pt x="11392" y="8991"/>
                </a:moveTo>
                <a:lnTo>
                  <a:pt x="11392" y="8991"/>
                </a:lnTo>
                <a:lnTo>
                  <a:pt x="11386" y="8997"/>
                </a:lnTo>
                <a:lnTo>
                  <a:pt x="11390" y="8993"/>
                </a:lnTo>
                <a:lnTo>
                  <a:pt x="11396" y="8988"/>
                </a:lnTo>
                <a:lnTo>
                  <a:pt x="11392" y="8991"/>
                </a:lnTo>
                <a:close/>
                <a:moveTo>
                  <a:pt x="15297" y="8991"/>
                </a:moveTo>
                <a:lnTo>
                  <a:pt x="15297" y="8991"/>
                </a:lnTo>
                <a:lnTo>
                  <a:pt x="15289" y="8997"/>
                </a:lnTo>
                <a:lnTo>
                  <a:pt x="15293" y="8993"/>
                </a:lnTo>
                <a:lnTo>
                  <a:pt x="15300" y="8988"/>
                </a:lnTo>
                <a:lnTo>
                  <a:pt x="15297" y="8991"/>
                </a:lnTo>
                <a:close/>
                <a:moveTo>
                  <a:pt x="10835" y="8957"/>
                </a:moveTo>
                <a:lnTo>
                  <a:pt x="10835" y="8957"/>
                </a:lnTo>
                <a:lnTo>
                  <a:pt x="10828" y="8965"/>
                </a:lnTo>
                <a:lnTo>
                  <a:pt x="10832" y="8960"/>
                </a:lnTo>
                <a:lnTo>
                  <a:pt x="10837" y="8955"/>
                </a:lnTo>
                <a:lnTo>
                  <a:pt x="10835" y="8957"/>
                </a:lnTo>
                <a:close/>
                <a:moveTo>
                  <a:pt x="11721" y="8957"/>
                </a:moveTo>
                <a:lnTo>
                  <a:pt x="11721" y="8957"/>
                </a:lnTo>
                <a:lnTo>
                  <a:pt x="11713" y="8965"/>
                </a:lnTo>
                <a:lnTo>
                  <a:pt x="11718" y="8960"/>
                </a:lnTo>
                <a:lnTo>
                  <a:pt x="11724" y="8955"/>
                </a:lnTo>
                <a:lnTo>
                  <a:pt x="11721" y="8957"/>
                </a:lnTo>
                <a:close/>
                <a:moveTo>
                  <a:pt x="5324" y="8925"/>
                </a:moveTo>
                <a:lnTo>
                  <a:pt x="5324" y="8925"/>
                </a:lnTo>
                <a:lnTo>
                  <a:pt x="5327" y="8941"/>
                </a:lnTo>
                <a:lnTo>
                  <a:pt x="5329" y="8954"/>
                </a:lnTo>
                <a:lnTo>
                  <a:pt x="5330" y="8966"/>
                </a:lnTo>
                <a:lnTo>
                  <a:pt x="5330" y="8976"/>
                </a:lnTo>
                <a:lnTo>
                  <a:pt x="5329" y="8986"/>
                </a:lnTo>
                <a:lnTo>
                  <a:pt x="5328" y="8993"/>
                </a:lnTo>
                <a:lnTo>
                  <a:pt x="5327" y="8999"/>
                </a:lnTo>
                <a:lnTo>
                  <a:pt x="5325" y="9003"/>
                </a:lnTo>
                <a:lnTo>
                  <a:pt x="5323" y="9008"/>
                </a:lnTo>
                <a:lnTo>
                  <a:pt x="5320" y="9010"/>
                </a:lnTo>
                <a:lnTo>
                  <a:pt x="5316" y="9011"/>
                </a:lnTo>
                <a:lnTo>
                  <a:pt x="5313" y="9012"/>
                </a:lnTo>
                <a:lnTo>
                  <a:pt x="5310" y="9011"/>
                </a:lnTo>
                <a:lnTo>
                  <a:pt x="5306" y="9010"/>
                </a:lnTo>
                <a:lnTo>
                  <a:pt x="5303" y="9008"/>
                </a:lnTo>
                <a:lnTo>
                  <a:pt x="5300" y="9005"/>
                </a:lnTo>
                <a:lnTo>
                  <a:pt x="5296" y="9001"/>
                </a:lnTo>
                <a:lnTo>
                  <a:pt x="5294" y="8997"/>
                </a:lnTo>
                <a:lnTo>
                  <a:pt x="5291" y="8993"/>
                </a:lnTo>
                <a:lnTo>
                  <a:pt x="5289" y="8988"/>
                </a:lnTo>
                <a:lnTo>
                  <a:pt x="5288" y="8982"/>
                </a:lnTo>
                <a:lnTo>
                  <a:pt x="5287" y="8977"/>
                </a:lnTo>
                <a:lnTo>
                  <a:pt x="5286" y="8971"/>
                </a:lnTo>
                <a:lnTo>
                  <a:pt x="5287" y="8966"/>
                </a:lnTo>
                <a:lnTo>
                  <a:pt x="5288" y="8959"/>
                </a:lnTo>
                <a:lnTo>
                  <a:pt x="5290" y="8954"/>
                </a:lnTo>
                <a:lnTo>
                  <a:pt x="5292" y="8949"/>
                </a:lnTo>
                <a:lnTo>
                  <a:pt x="5296" y="8943"/>
                </a:lnTo>
                <a:lnTo>
                  <a:pt x="5302" y="8938"/>
                </a:lnTo>
                <a:lnTo>
                  <a:pt x="5308" y="8933"/>
                </a:lnTo>
                <a:lnTo>
                  <a:pt x="5315" y="8929"/>
                </a:lnTo>
                <a:lnTo>
                  <a:pt x="5324" y="8925"/>
                </a:lnTo>
                <a:lnTo>
                  <a:pt x="5328" y="8917"/>
                </a:lnTo>
                <a:lnTo>
                  <a:pt x="5331" y="8911"/>
                </a:lnTo>
                <a:lnTo>
                  <a:pt x="5334" y="8907"/>
                </a:lnTo>
                <a:lnTo>
                  <a:pt x="5337" y="8905"/>
                </a:lnTo>
                <a:lnTo>
                  <a:pt x="5341" y="8905"/>
                </a:lnTo>
                <a:lnTo>
                  <a:pt x="5343" y="8905"/>
                </a:lnTo>
                <a:lnTo>
                  <a:pt x="5345" y="8906"/>
                </a:lnTo>
                <a:lnTo>
                  <a:pt x="5346" y="8908"/>
                </a:lnTo>
                <a:lnTo>
                  <a:pt x="5347" y="8911"/>
                </a:lnTo>
                <a:lnTo>
                  <a:pt x="5347" y="8914"/>
                </a:lnTo>
                <a:lnTo>
                  <a:pt x="5346" y="8916"/>
                </a:lnTo>
                <a:lnTo>
                  <a:pt x="5344" y="8920"/>
                </a:lnTo>
                <a:lnTo>
                  <a:pt x="5341" y="8922"/>
                </a:lnTo>
                <a:lnTo>
                  <a:pt x="5336" y="8924"/>
                </a:lnTo>
                <a:lnTo>
                  <a:pt x="5330" y="8925"/>
                </a:lnTo>
                <a:lnTo>
                  <a:pt x="5324" y="8925"/>
                </a:lnTo>
                <a:close/>
                <a:moveTo>
                  <a:pt x="11524" y="8991"/>
                </a:moveTo>
                <a:lnTo>
                  <a:pt x="11524" y="8991"/>
                </a:lnTo>
                <a:lnTo>
                  <a:pt x="11540" y="8991"/>
                </a:lnTo>
                <a:lnTo>
                  <a:pt x="11557" y="8991"/>
                </a:lnTo>
                <a:lnTo>
                  <a:pt x="11573" y="8991"/>
                </a:lnTo>
                <a:lnTo>
                  <a:pt x="11590" y="8991"/>
                </a:lnTo>
                <a:lnTo>
                  <a:pt x="11590" y="9007"/>
                </a:lnTo>
                <a:lnTo>
                  <a:pt x="11590" y="9023"/>
                </a:lnTo>
                <a:lnTo>
                  <a:pt x="11590" y="9040"/>
                </a:lnTo>
                <a:lnTo>
                  <a:pt x="11590" y="9056"/>
                </a:lnTo>
                <a:lnTo>
                  <a:pt x="11580" y="9058"/>
                </a:lnTo>
                <a:lnTo>
                  <a:pt x="11571" y="9058"/>
                </a:lnTo>
                <a:lnTo>
                  <a:pt x="11563" y="9058"/>
                </a:lnTo>
                <a:lnTo>
                  <a:pt x="11556" y="9057"/>
                </a:lnTo>
                <a:lnTo>
                  <a:pt x="11551" y="9054"/>
                </a:lnTo>
                <a:lnTo>
                  <a:pt x="11546" y="9051"/>
                </a:lnTo>
                <a:lnTo>
                  <a:pt x="11541" y="9048"/>
                </a:lnTo>
                <a:lnTo>
                  <a:pt x="11537" y="9042"/>
                </a:lnTo>
                <a:lnTo>
                  <a:pt x="11534" y="9038"/>
                </a:lnTo>
                <a:lnTo>
                  <a:pt x="11532" y="9032"/>
                </a:lnTo>
                <a:lnTo>
                  <a:pt x="11530" y="9025"/>
                </a:lnTo>
                <a:lnTo>
                  <a:pt x="11528" y="9019"/>
                </a:lnTo>
                <a:lnTo>
                  <a:pt x="11526" y="9006"/>
                </a:lnTo>
                <a:lnTo>
                  <a:pt x="11524" y="8991"/>
                </a:lnTo>
                <a:lnTo>
                  <a:pt x="11515" y="8987"/>
                </a:lnTo>
                <a:lnTo>
                  <a:pt x="11508" y="8982"/>
                </a:lnTo>
                <a:lnTo>
                  <a:pt x="11502" y="8977"/>
                </a:lnTo>
                <a:lnTo>
                  <a:pt x="11497" y="8972"/>
                </a:lnTo>
                <a:lnTo>
                  <a:pt x="11493" y="8967"/>
                </a:lnTo>
                <a:lnTo>
                  <a:pt x="11490" y="8962"/>
                </a:lnTo>
                <a:lnTo>
                  <a:pt x="11488" y="8955"/>
                </a:lnTo>
                <a:lnTo>
                  <a:pt x="11487" y="8950"/>
                </a:lnTo>
                <a:lnTo>
                  <a:pt x="11487" y="8944"/>
                </a:lnTo>
                <a:lnTo>
                  <a:pt x="11487" y="8938"/>
                </a:lnTo>
                <a:lnTo>
                  <a:pt x="11488" y="8933"/>
                </a:lnTo>
                <a:lnTo>
                  <a:pt x="11490" y="8928"/>
                </a:lnTo>
                <a:lnTo>
                  <a:pt x="11492" y="8923"/>
                </a:lnTo>
                <a:lnTo>
                  <a:pt x="11494" y="8919"/>
                </a:lnTo>
                <a:lnTo>
                  <a:pt x="11497" y="8914"/>
                </a:lnTo>
                <a:lnTo>
                  <a:pt x="11500" y="8911"/>
                </a:lnTo>
                <a:lnTo>
                  <a:pt x="11504" y="8908"/>
                </a:lnTo>
                <a:lnTo>
                  <a:pt x="11507" y="8906"/>
                </a:lnTo>
                <a:lnTo>
                  <a:pt x="11510" y="8905"/>
                </a:lnTo>
                <a:lnTo>
                  <a:pt x="11513" y="8904"/>
                </a:lnTo>
                <a:lnTo>
                  <a:pt x="11516" y="8904"/>
                </a:lnTo>
                <a:lnTo>
                  <a:pt x="11519" y="8906"/>
                </a:lnTo>
                <a:lnTo>
                  <a:pt x="11523" y="8908"/>
                </a:lnTo>
                <a:lnTo>
                  <a:pt x="11525" y="8911"/>
                </a:lnTo>
                <a:lnTo>
                  <a:pt x="11527" y="8916"/>
                </a:lnTo>
                <a:lnTo>
                  <a:pt x="11529" y="8923"/>
                </a:lnTo>
                <a:lnTo>
                  <a:pt x="11530" y="8930"/>
                </a:lnTo>
                <a:lnTo>
                  <a:pt x="11530" y="8940"/>
                </a:lnTo>
                <a:lnTo>
                  <a:pt x="11530" y="8949"/>
                </a:lnTo>
                <a:lnTo>
                  <a:pt x="11529" y="8962"/>
                </a:lnTo>
                <a:lnTo>
                  <a:pt x="11527" y="8975"/>
                </a:lnTo>
                <a:lnTo>
                  <a:pt x="11524" y="8991"/>
                </a:lnTo>
                <a:close/>
                <a:moveTo>
                  <a:pt x="12771" y="8957"/>
                </a:moveTo>
                <a:lnTo>
                  <a:pt x="12771" y="8957"/>
                </a:lnTo>
                <a:lnTo>
                  <a:pt x="12754" y="8957"/>
                </a:lnTo>
                <a:lnTo>
                  <a:pt x="12738" y="8957"/>
                </a:lnTo>
                <a:lnTo>
                  <a:pt x="12722" y="8957"/>
                </a:lnTo>
                <a:lnTo>
                  <a:pt x="12705" y="8957"/>
                </a:lnTo>
                <a:lnTo>
                  <a:pt x="12705" y="8942"/>
                </a:lnTo>
                <a:lnTo>
                  <a:pt x="12705" y="8925"/>
                </a:lnTo>
                <a:lnTo>
                  <a:pt x="12705" y="8908"/>
                </a:lnTo>
                <a:lnTo>
                  <a:pt x="12705" y="8892"/>
                </a:lnTo>
                <a:lnTo>
                  <a:pt x="12722" y="8892"/>
                </a:lnTo>
                <a:lnTo>
                  <a:pt x="12738" y="8892"/>
                </a:lnTo>
                <a:lnTo>
                  <a:pt x="12754" y="8892"/>
                </a:lnTo>
                <a:lnTo>
                  <a:pt x="12771" y="8892"/>
                </a:lnTo>
                <a:lnTo>
                  <a:pt x="12771" y="8908"/>
                </a:lnTo>
                <a:lnTo>
                  <a:pt x="12771" y="8925"/>
                </a:lnTo>
                <a:lnTo>
                  <a:pt x="12771" y="8942"/>
                </a:lnTo>
                <a:lnTo>
                  <a:pt x="12771" y="8957"/>
                </a:lnTo>
                <a:close/>
                <a:moveTo>
                  <a:pt x="10934" y="8991"/>
                </a:moveTo>
                <a:lnTo>
                  <a:pt x="10934" y="8991"/>
                </a:lnTo>
                <a:lnTo>
                  <a:pt x="10931" y="8982"/>
                </a:lnTo>
                <a:lnTo>
                  <a:pt x="10929" y="8975"/>
                </a:lnTo>
                <a:lnTo>
                  <a:pt x="10928" y="8967"/>
                </a:lnTo>
                <a:lnTo>
                  <a:pt x="10927" y="8958"/>
                </a:lnTo>
                <a:lnTo>
                  <a:pt x="10927" y="8951"/>
                </a:lnTo>
                <a:lnTo>
                  <a:pt x="10928" y="8943"/>
                </a:lnTo>
                <a:lnTo>
                  <a:pt x="10929" y="8935"/>
                </a:lnTo>
                <a:lnTo>
                  <a:pt x="10930" y="8928"/>
                </a:lnTo>
                <a:lnTo>
                  <a:pt x="10935" y="8913"/>
                </a:lnTo>
                <a:lnTo>
                  <a:pt x="10941" y="8900"/>
                </a:lnTo>
                <a:lnTo>
                  <a:pt x="10950" y="8887"/>
                </a:lnTo>
                <a:lnTo>
                  <a:pt x="10959" y="8877"/>
                </a:lnTo>
                <a:lnTo>
                  <a:pt x="10963" y="8872"/>
                </a:lnTo>
                <a:lnTo>
                  <a:pt x="10969" y="8868"/>
                </a:lnTo>
                <a:lnTo>
                  <a:pt x="10974" y="8865"/>
                </a:lnTo>
                <a:lnTo>
                  <a:pt x="10979" y="8863"/>
                </a:lnTo>
                <a:lnTo>
                  <a:pt x="10984" y="8861"/>
                </a:lnTo>
                <a:lnTo>
                  <a:pt x="10990" y="8859"/>
                </a:lnTo>
                <a:lnTo>
                  <a:pt x="10995" y="8859"/>
                </a:lnTo>
                <a:lnTo>
                  <a:pt x="10999" y="8859"/>
                </a:lnTo>
                <a:lnTo>
                  <a:pt x="11004" y="8860"/>
                </a:lnTo>
                <a:lnTo>
                  <a:pt x="11009" y="8861"/>
                </a:lnTo>
                <a:lnTo>
                  <a:pt x="11014" y="8864"/>
                </a:lnTo>
                <a:lnTo>
                  <a:pt x="11018" y="8867"/>
                </a:lnTo>
                <a:lnTo>
                  <a:pt x="11022" y="8872"/>
                </a:lnTo>
                <a:lnTo>
                  <a:pt x="11025" y="8878"/>
                </a:lnTo>
                <a:lnTo>
                  <a:pt x="11029" y="8884"/>
                </a:lnTo>
                <a:lnTo>
                  <a:pt x="11031" y="8892"/>
                </a:lnTo>
                <a:lnTo>
                  <a:pt x="11026" y="8898"/>
                </a:lnTo>
                <a:lnTo>
                  <a:pt x="11021" y="8904"/>
                </a:lnTo>
                <a:lnTo>
                  <a:pt x="11018" y="8910"/>
                </a:lnTo>
                <a:lnTo>
                  <a:pt x="11016" y="8917"/>
                </a:lnTo>
                <a:lnTo>
                  <a:pt x="11013" y="8931"/>
                </a:lnTo>
                <a:lnTo>
                  <a:pt x="11008" y="8945"/>
                </a:lnTo>
                <a:lnTo>
                  <a:pt x="11005" y="8952"/>
                </a:lnTo>
                <a:lnTo>
                  <a:pt x="11002" y="8958"/>
                </a:lnTo>
                <a:lnTo>
                  <a:pt x="10996" y="8965"/>
                </a:lnTo>
                <a:lnTo>
                  <a:pt x="10988" y="8971"/>
                </a:lnTo>
                <a:lnTo>
                  <a:pt x="10979" y="8977"/>
                </a:lnTo>
                <a:lnTo>
                  <a:pt x="10966" y="8982"/>
                </a:lnTo>
                <a:lnTo>
                  <a:pt x="10952" y="8987"/>
                </a:lnTo>
                <a:lnTo>
                  <a:pt x="10934" y="8991"/>
                </a:lnTo>
                <a:close/>
                <a:moveTo>
                  <a:pt x="12869" y="8892"/>
                </a:moveTo>
                <a:lnTo>
                  <a:pt x="12869" y="8892"/>
                </a:lnTo>
                <a:lnTo>
                  <a:pt x="12862" y="8900"/>
                </a:lnTo>
                <a:lnTo>
                  <a:pt x="12867" y="8895"/>
                </a:lnTo>
                <a:lnTo>
                  <a:pt x="12872" y="8889"/>
                </a:lnTo>
                <a:lnTo>
                  <a:pt x="12869" y="8892"/>
                </a:lnTo>
                <a:close/>
                <a:moveTo>
                  <a:pt x="13197" y="8860"/>
                </a:moveTo>
                <a:lnTo>
                  <a:pt x="13197" y="8860"/>
                </a:lnTo>
                <a:lnTo>
                  <a:pt x="13218" y="8863"/>
                </a:lnTo>
                <a:lnTo>
                  <a:pt x="13239" y="8866"/>
                </a:lnTo>
                <a:lnTo>
                  <a:pt x="13244" y="8868"/>
                </a:lnTo>
                <a:lnTo>
                  <a:pt x="13248" y="8869"/>
                </a:lnTo>
                <a:lnTo>
                  <a:pt x="13253" y="8871"/>
                </a:lnTo>
                <a:lnTo>
                  <a:pt x="13256" y="8875"/>
                </a:lnTo>
                <a:lnTo>
                  <a:pt x="13259" y="8878"/>
                </a:lnTo>
                <a:lnTo>
                  <a:pt x="13261" y="8882"/>
                </a:lnTo>
                <a:lnTo>
                  <a:pt x="13262" y="8887"/>
                </a:lnTo>
                <a:lnTo>
                  <a:pt x="13263" y="8892"/>
                </a:lnTo>
                <a:lnTo>
                  <a:pt x="13242" y="8888"/>
                </a:lnTo>
                <a:lnTo>
                  <a:pt x="13221" y="8885"/>
                </a:lnTo>
                <a:lnTo>
                  <a:pt x="13216" y="8884"/>
                </a:lnTo>
                <a:lnTo>
                  <a:pt x="13212" y="8882"/>
                </a:lnTo>
                <a:lnTo>
                  <a:pt x="13208" y="8880"/>
                </a:lnTo>
                <a:lnTo>
                  <a:pt x="13204" y="8877"/>
                </a:lnTo>
                <a:lnTo>
                  <a:pt x="13201" y="8873"/>
                </a:lnTo>
                <a:lnTo>
                  <a:pt x="13199" y="8869"/>
                </a:lnTo>
                <a:lnTo>
                  <a:pt x="13198" y="8865"/>
                </a:lnTo>
                <a:lnTo>
                  <a:pt x="13197" y="8860"/>
                </a:lnTo>
                <a:close/>
                <a:moveTo>
                  <a:pt x="11065" y="8925"/>
                </a:moveTo>
                <a:lnTo>
                  <a:pt x="11065" y="8925"/>
                </a:lnTo>
                <a:lnTo>
                  <a:pt x="11064" y="8910"/>
                </a:lnTo>
                <a:lnTo>
                  <a:pt x="11065" y="8897"/>
                </a:lnTo>
                <a:lnTo>
                  <a:pt x="11068" y="8885"/>
                </a:lnTo>
                <a:lnTo>
                  <a:pt x="11072" y="8875"/>
                </a:lnTo>
                <a:lnTo>
                  <a:pt x="11078" y="8866"/>
                </a:lnTo>
                <a:lnTo>
                  <a:pt x="11085" y="8860"/>
                </a:lnTo>
                <a:lnTo>
                  <a:pt x="11093" y="8854"/>
                </a:lnTo>
                <a:lnTo>
                  <a:pt x="11103" y="8848"/>
                </a:lnTo>
                <a:lnTo>
                  <a:pt x="11113" y="8844"/>
                </a:lnTo>
                <a:lnTo>
                  <a:pt x="11124" y="8841"/>
                </a:lnTo>
                <a:lnTo>
                  <a:pt x="11135" y="8838"/>
                </a:lnTo>
                <a:lnTo>
                  <a:pt x="11148" y="8836"/>
                </a:lnTo>
                <a:lnTo>
                  <a:pt x="11172" y="8832"/>
                </a:lnTo>
                <a:lnTo>
                  <a:pt x="11196" y="8826"/>
                </a:lnTo>
                <a:lnTo>
                  <a:pt x="11198" y="8836"/>
                </a:lnTo>
                <a:lnTo>
                  <a:pt x="11199" y="8844"/>
                </a:lnTo>
                <a:lnTo>
                  <a:pt x="11200" y="8852"/>
                </a:lnTo>
                <a:lnTo>
                  <a:pt x="11199" y="8859"/>
                </a:lnTo>
                <a:lnTo>
                  <a:pt x="11198" y="8865"/>
                </a:lnTo>
                <a:lnTo>
                  <a:pt x="11197" y="8870"/>
                </a:lnTo>
                <a:lnTo>
                  <a:pt x="11194" y="8876"/>
                </a:lnTo>
                <a:lnTo>
                  <a:pt x="11191" y="8880"/>
                </a:lnTo>
                <a:lnTo>
                  <a:pt x="11188" y="8883"/>
                </a:lnTo>
                <a:lnTo>
                  <a:pt x="11184" y="8886"/>
                </a:lnTo>
                <a:lnTo>
                  <a:pt x="11178" y="8888"/>
                </a:lnTo>
                <a:lnTo>
                  <a:pt x="11174" y="8890"/>
                </a:lnTo>
                <a:lnTo>
                  <a:pt x="11163" y="8893"/>
                </a:lnTo>
                <a:lnTo>
                  <a:pt x="11150" y="8895"/>
                </a:lnTo>
                <a:lnTo>
                  <a:pt x="11125" y="8899"/>
                </a:lnTo>
                <a:lnTo>
                  <a:pt x="11100" y="8903"/>
                </a:lnTo>
                <a:lnTo>
                  <a:pt x="11088" y="8906"/>
                </a:lnTo>
                <a:lnTo>
                  <a:pt x="11079" y="8910"/>
                </a:lnTo>
                <a:lnTo>
                  <a:pt x="11075" y="8913"/>
                </a:lnTo>
                <a:lnTo>
                  <a:pt x="11070" y="8916"/>
                </a:lnTo>
                <a:lnTo>
                  <a:pt x="11067" y="8921"/>
                </a:lnTo>
                <a:lnTo>
                  <a:pt x="11065" y="8925"/>
                </a:lnTo>
                <a:close/>
                <a:moveTo>
                  <a:pt x="11491" y="8826"/>
                </a:moveTo>
                <a:lnTo>
                  <a:pt x="11491" y="8826"/>
                </a:lnTo>
                <a:lnTo>
                  <a:pt x="11512" y="8830"/>
                </a:lnTo>
                <a:lnTo>
                  <a:pt x="11533" y="8834"/>
                </a:lnTo>
                <a:lnTo>
                  <a:pt x="11538" y="8835"/>
                </a:lnTo>
                <a:lnTo>
                  <a:pt x="11542" y="8837"/>
                </a:lnTo>
                <a:lnTo>
                  <a:pt x="11547" y="8839"/>
                </a:lnTo>
                <a:lnTo>
                  <a:pt x="11550" y="8842"/>
                </a:lnTo>
                <a:lnTo>
                  <a:pt x="11553" y="8845"/>
                </a:lnTo>
                <a:lnTo>
                  <a:pt x="11555" y="8849"/>
                </a:lnTo>
                <a:lnTo>
                  <a:pt x="11556" y="8854"/>
                </a:lnTo>
                <a:lnTo>
                  <a:pt x="11557" y="8860"/>
                </a:lnTo>
                <a:lnTo>
                  <a:pt x="11536" y="8856"/>
                </a:lnTo>
                <a:lnTo>
                  <a:pt x="11515" y="8852"/>
                </a:lnTo>
                <a:lnTo>
                  <a:pt x="11510" y="8850"/>
                </a:lnTo>
                <a:lnTo>
                  <a:pt x="11506" y="8849"/>
                </a:lnTo>
                <a:lnTo>
                  <a:pt x="11502" y="8847"/>
                </a:lnTo>
                <a:lnTo>
                  <a:pt x="11498" y="8844"/>
                </a:lnTo>
                <a:lnTo>
                  <a:pt x="11495" y="8841"/>
                </a:lnTo>
                <a:lnTo>
                  <a:pt x="11493" y="8837"/>
                </a:lnTo>
                <a:lnTo>
                  <a:pt x="11492" y="8833"/>
                </a:lnTo>
                <a:lnTo>
                  <a:pt x="11491" y="8826"/>
                </a:lnTo>
                <a:close/>
                <a:moveTo>
                  <a:pt x="11787" y="8957"/>
                </a:moveTo>
                <a:lnTo>
                  <a:pt x="11787" y="8957"/>
                </a:lnTo>
                <a:lnTo>
                  <a:pt x="11788" y="8917"/>
                </a:lnTo>
                <a:lnTo>
                  <a:pt x="11788" y="8878"/>
                </a:lnTo>
                <a:lnTo>
                  <a:pt x="11789" y="8868"/>
                </a:lnTo>
                <a:lnTo>
                  <a:pt x="11791" y="8860"/>
                </a:lnTo>
                <a:lnTo>
                  <a:pt x="11793" y="8851"/>
                </a:lnTo>
                <a:lnTo>
                  <a:pt x="11796" y="8844"/>
                </a:lnTo>
                <a:lnTo>
                  <a:pt x="11801" y="8838"/>
                </a:lnTo>
                <a:lnTo>
                  <a:pt x="11805" y="8834"/>
                </a:lnTo>
                <a:lnTo>
                  <a:pt x="11812" y="8829"/>
                </a:lnTo>
                <a:lnTo>
                  <a:pt x="11819" y="8826"/>
                </a:lnTo>
                <a:lnTo>
                  <a:pt x="11827" y="8835"/>
                </a:lnTo>
                <a:lnTo>
                  <a:pt x="11833" y="8844"/>
                </a:lnTo>
                <a:lnTo>
                  <a:pt x="11838" y="8855"/>
                </a:lnTo>
                <a:lnTo>
                  <a:pt x="11843" y="8864"/>
                </a:lnTo>
                <a:lnTo>
                  <a:pt x="11846" y="8875"/>
                </a:lnTo>
                <a:lnTo>
                  <a:pt x="11848" y="8885"/>
                </a:lnTo>
                <a:lnTo>
                  <a:pt x="11848" y="8895"/>
                </a:lnTo>
                <a:lnTo>
                  <a:pt x="11848" y="8905"/>
                </a:lnTo>
                <a:lnTo>
                  <a:pt x="11846" y="8914"/>
                </a:lnTo>
                <a:lnTo>
                  <a:pt x="11841" y="8924"/>
                </a:lnTo>
                <a:lnTo>
                  <a:pt x="11836" y="8932"/>
                </a:lnTo>
                <a:lnTo>
                  <a:pt x="11830" y="8940"/>
                </a:lnTo>
                <a:lnTo>
                  <a:pt x="11822" y="8946"/>
                </a:lnTo>
                <a:lnTo>
                  <a:pt x="11811" y="8951"/>
                </a:lnTo>
                <a:lnTo>
                  <a:pt x="11800" y="8955"/>
                </a:lnTo>
                <a:lnTo>
                  <a:pt x="11787" y="8957"/>
                </a:lnTo>
                <a:close/>
                <a:moveTo>
                  <a:pt x="12935" y="8860"/>
                </a:moveTo>
                <a:lnTo>
                  <a:pt x="12935" y="8860"/>
                </a:lnTo>
                <a:lnTo>
                  <a:pt x="12946" y="8877"/>
                </a:lnTo>
                <a:lnTo>
                  <a:pt x="12953" y="8888"/>
                </a:lnTo>
                <a:lnTo>
                  <a:pt x="12955" y="8891"/>
                </a:lnTo>
                <a:lnTo>
                  <a:pt x="12955" y="8893"/>
                </a:lnTo>
                <a:lnTo>
                  <a:pt x="12954" y="8894"/>
                </a:lnTo>
                <a:lnTo>
                  <a:pt x="12953" y="8894"/>
                </a:lnTo>
                <a:lnTo>
                  <a:pt x="12947" y="8892"/>
                </a:lnTo>
                <a:lnTo>
                  <a:pt x="12940" y="8887"/>
                </a:lnTo>
                <a:lnTo>
                  <a:pt x="12932" y="8880"/>
                </a:lnTo>
                <a:lnTo>
                  <a:pt x="12923" y="8871"/>
                </a:lnTo>
                <a:lnTo>
                  <a:pt x="12915" y="8862"/>
                </a:lnTo>
                <a:lnTo>
                  <a:pt x="12908" y="8854"/>
                </a:lnTo>
                <a:lnTo>
                  <a:pt x="12902" y="8846"/>
                </a:lnTo>
                <a:lnTo>
                  <a:pt x="12899" y="8841"/>
                </a:lnTo>
                <a:lnTo>
                  <a:pt x="12899" y="8840"/>
                </a:lnTo>
                <a:lnTo>
                  <a:pt x="12900" y="8839"/>
                </a:lnTo>
                <a:lnTo>
                  <a:pt x="12903" y="8840"/>
                </a:lnTo>
                <a:lnTo>
                  <a:pt x="12906" y="8841"/>
                </a:lnTo>
                <a:lnTo>
                  <a:pt x="12917" y="8847"/>
                </a:lnTo>
                <a:lnTo>
                  <a:pt x="12935" y="8860"/>
                </a:lnTo>
                <a:close/>
                <a:moveTo>
                  <a:pt x="2076" y="8826"/>
                </a:moveTo>
                <a:lnTo>
                  <a:pt x="2076" y="8826"/>
                </a:lnTo>
                <a:lnTo>
                  <a:pt x="2069" y="8834"/>
                </a:lnTo>
                <a:lnTo>
                  <a:pt x="2073" y="8829"/>
                </a:lnTo>
                <a:lnTo>
                  <a:pt x="2079" y="8824"/>
                </a:lnTo>
                <a:lnTo>
                  <a:pt x="2076" y="8826"/>
                </a:lnTo>
                <a:close/>
                <a:moveTo>
                  <a:pt x="12213" y="8826"/>
                </a:moveTo>
                <a:lnTo>
                  <a:pt x="12213" y="8826"/>
                </a:lnTo>
                <a:lnTo>
                  <a:pt x="12206" y="8834"/>
                </a:lnTo>
                <a:lnTo>
                  <a:pt x="12210" y="8829"/>
                </a:lnTo>
                <a:lnTo>
                  <a:pt x="12216" y="8824"/>
                </a:lnTo>
                <a:lnTo>
                  <a:pt x="12213" y="8826"/>
                </a:lnTo>
                <a:close/>
                <a:moveTo>
                  <a:pt x="12804" y="8794"/>
                </a:moveTo>
                <a:lnTo>
                  <a:pt x="12804" y="8794"/>
                </a:lnTo>
                <a:lnTo>
                  <a:pt x="12796" y="8801"/>
                </a:lnTo>
                <a:lnTo>
                  <a:pt x="12800" y="8797"/>
                </a:lnTo>
                <a:lnTo>
                  <a:pt x="12807" y="8791"/>
                </a:lnTo>
                <a:lnTo>
                  <a:pt x="12804" y="8794"/>
                </a:lnTo>
                <a:close/>
                <a:moveTo>
                  <a:pt x="304" y="8761"/>
                </a:moveTo>
                <a:lnTo>
                  <a:pt x="304" y="8761"/>
                </a:lnTo>
                <a:lnTo>
                  <a:pt x="297" y="8769"/>
                </a:lnTo>
                <a:lnTo>
                  <a:pt x="301" y="8764"/>
                </a:lnTo>
                <a:lnTo>
                  <a:pt x="307" y="8758"/>
                </a:lnTo>
                <a:lnTo>
                  <a:pt x="304" y="8761"/>
                </a:lnTo>
                <a:close/>
                <a:moveTo>
                  <a:pt x="665" y="8957"/>
                </a:moveTo>
                <a:lnTo>
                  <a:pt x="665" y="8957"/>
                </a:lnTo>
                <a:lnTo>
                  <a:pt x="665" y="8916"/>
                </a:lnTo>
                <a:lnTo>
                  <a:pt x="665" y="8876"/>
                </a:lnTo>
                <a:lnTo>
                  <a:pt x="666" y="8856"/>
                </a:lnTo>
                <a:lnTo>
                  <a:pt x="667" y="8837"/>
                </a:lnTo>
                <a:lnTo>
                  <a:pt x="669" y="8819"/>
                </a:lnTo>
                <a:lnTo>
                  <a:pt x="674" y="8801"/>
                </a:lnTo>
                <a:lnTo>
                  <a:pt x="678" y="8785"/>
                </a:lnTo>
                <a:lnTo>
                  <a:pt x="684" y="8772"/>
                </a:lnTo>
                <a:lnTo>
                  <a:pt x="687" y="8764"/>
                </a:lnTo>
                <a:lnTo>
                  <a:pt x="691" y="8758"/>
                </a:lnTo>
                <a:lnTo>
                  <a:pt x="697" y="8753"/>
                </a:lnTo>
                <a:lnTo>
                  <a:pt x="702" y="8748"/>
                </a:lnTo>
                <a:lnTo>
                  <a:pt x="707" y="8743"/>
                </a:lnTo>
                <a:lnTo>
                  <a:pt x="713" y="8739"/>
                </a:lnTo>
                <a:lnTo>
                  <a:pt x="720" y="8736"/>
                </a:lnTo>
                <a:lnTo>
                  <a:pt x="727" y="8733"/>
                </a:lnTo>
                <a:lnTo>
                  <a:pt x="736" y="8731"/>
                </a:lnTo>
                <a:lnTo>
                  <a:pt x="744" y="8729"/>
                </a:lnTo>
                <a:lnTo>
                  <a:pt x="753" y="8729"/>
                </a:lnTo>
                <a:lnTo>
                  <a:pt x="764" y="8728"/>
                </a:lnTo>
                <a:lnTo>
                  <a:pt x="758" y="8742"/>
                </a:lnTo>
                <a:lnTo>
                  <a:pt x="752" y="8758"/>
                </a:lnTo>
                <a:lnTo>
                  <a:pt x="748" y="8775"/>
                </a:lnTo>
                <a:lnTo>
                  <a:pt x="745" y="8792"/>
                </a:lnTo>
                <a:lnTo>
                  <a:pt x="741" y="8827"/>
                </a:lnTo>
                <a:lnTo>
                  <a:pt x="734" y="8863"/>
                </a:lnTo>
                <a:lnTo>
                  <a:pt x="731" y="8880"/>
                </a:lnTo>
                <a:lnTo>
                  <a:pt x="727" y="8897"/>
                </a:lnTo>
                <a:lnTo>
                  <a:pt x="721" y="8911"/>
                </a:lnTo>
                <a:lnTo>
                  <a:pt x="715" y="8925"/>
                </a:lnTo>
                <a:lnTo>
                  <a:pt x="710" y="8931"/>
                </a:lnTo>
                <a:lnTo>
                  <a:pt x="705" y="8936"/>
                </a:lnTo>
                <a:lnTo>
                  <a:pt x="700" y="8942"/>
                </a:lnTo>
                <a:lnTo>
                  <a:pt x="695" y="8946"/>
                </a:lnTo>
                <a:lnTo>
                  <a:pt x="688" y="8950"/>
                </a:lnTo>
                <a:lnTo>
                  <a:pt x="681" y="8953"/>
                </a:lnTo>
                <a:lnTo>
                  <a:pt x="674" y="8956"/>
                </a:lnTo>
                <a:lnTo>
                  <a:pt x="665" y="8957"/>
                </a:lnTo>
                <a:close/>
                <a:moveTo>
                  <a:pt x="1945" y="8761"/>
                </a:moveTo>
                <a:lnTo>
                  <a:pt x="1945" y="8761"/>
                </a:lnTo>
                <a:lnTo>
                  <a:pt x="1938" y="8769"/>
                </a:lnTo>
                <a:lnTo>
                  <a:pt x="1942" y="8764"/>
                </a:lnTo>
                <a:lnTo>
                  <a:pt x="1947" y="8758"/>
                </a:lnTo>
                <a:lnTo>
                  <a:pt x="1945" y="8761"/>
                </a:lnTo>
                <a:close/>
                <a:moveTo>
                  <a:pt x="10900" y="8860"/>
                </a:moveTo>
                <a:lnTo>
                  <a:pt x="10900" y="8860"/>
                </a:lnTo>
                <a:lnTo>
                  <a:pt x="10892" y="8868"/>
                </a:lnTo>
                <a:lnTo>
                  <a:pt x="10884" y="8875"/>
                </a:lnTo>
                <a:lnTo>
                  <a:pt x="10876" y="8881"/>
                </a:lnTo>
                <a:lnTo>
                  <a:pt x="10870" y="8885"/>
                </a:lnTo>
                <a:lnTo>
                  <a:pt x="10864" y="8888"/>
                </a:lnTo>
                <a:lnTo>
                  <a:pt x="10857" y="8890"/>
                </a:lnTo>
                <a:lnTo>
                  <a:pt x="10852" y="8891"/>
                </a:lnTo>
                <a:lnTo>
                  <a:pt x="10847" y="8891"/>
                </a:lnTo>
                <a:lnTo>
                  <a:pt x="10843" y="8890"/>
                </a:lnTo>
                <a:lnTo>
                  <a:pt x="10837" y="8889"/>
                </a:lnTo>
                <a:lnTo>
                  <a:pt x="10833" y="8886"/>
                </a:lnTo>
                <a:lnTo>
                  <a:pt x="10829" y="8884"/>
                </a:lnTo>
                <a:lnTo>
                  <a:pt x="10821" y="8877"/>
                </a:lnTo>
                <a:lnTo>
                  <a:pt x="10813" y="8867"/>
                </a:lnTo>
                <a:lnTo>
                  <a:pt x="10805" y="8858"/>
                </a:lnTo>
                <a:lnTo>
                  <a:pt x="10795" y="8848"/>
                </a:lnTo>
                <a:lnTo>
                  <a:pt x="10786" y="8839"/>
                </a:lnTo>
                <a:lnTo>
                  <a:pt x="10773" y="8832"/>
                </a:lnTo>
                <a:lnTo>
                  <a:pt x="10767" y="8828"/>
                </a:lnTo>
                <a:lnTo>
                  <a:pt x="10760" y="8825"/>
                </a:lnTo>
                <a:lnTo>
                  <a:pt x="10752" y="8823"/>
                </a:lnTo>
                <a:lnTo>
                  <a:pt x="10744" y="8822"/>
                </a:lnTo>
                <a:lnTo>
                  <a:pt x="10736" y="8822"/>
                </a:lnTo>
                <a:lnTo>
                  <a:pt x="10725" y="8822"/>
                </a:lnTo>
                <a:lnTo>
                  <a:pt x="10716" y="8824"/>
                </a:lnTo>
                <a:lnTo>
                  <a:pt x="10704" y="8826"/>
                </a:lnTo>
                <a:lnTo>
                  <a:pt x="10706" y="8796"/>
                </a:lnTo>
                <a:lnTo>
                  <a:pt x="10707" y="8765"/>
                </a:lnTo>
                <a:lnTo>
                  <a:pt x="10709" y="8758"/>
                </a:lnTo>
                <a:lnTo>
                  <a:pt x="10710" y="8752"/>
                </a:lnTo>
                <a:lnTo>
                  <a:pt x="10714" y="8746"/>
                </a:lnTo>
                <a:lnTo>
                  <a:pt x="10716" y="8740"/>
                </a:lnTo>
                <a:lnTo>
                  <a:pt x="10720" y="8736"/>
                </a:lnTo>
                <a:lnTo>
                  <a:pt x="10724" y="8732"/>
                </a:lnTo>
                <a:lnTo>
                  <a:pt x="10730" y="8730"/>
                </a:lnTo>
                <a:lnTo>
                  <a:pt x="10737" y="8728"/>
                </a:lnTo>
                <a:lnTo>
                  <a:pt x="10744" y="8739"/>
                </a:lnTo>
                <a:lnTo>
                  <a:pt x="10752" y="8749"/>
                </a:lnTo>
                <a:lnTo>
                  <a:pt x="10762" y="8758"/>
                </a:lnTo>
                <a:lnTo>
                  <a:pt x="10772" y="8767"/>
                </a:lnTo>
                <a:lnTo>
                  <a:pt x="10795" y="8780"/>
                </a:lnTo>
                <a:lnTo>
                  <a:pt x="10819" y="8794"/>
                </a:lnTo>
                <a:lnTo>
                  <a:pt x="10843" y="8807"/>
                </a:lnTo>
                <a:lnTo>
                  <a:pt x="10865" y="8822"/>
                </a:lnTo>
                <a:lnTo>
                  <a:pt x="10875" y="8829"/>
                </a:lnTo>
                <a:lnTo>
                  <a:pt x="10885" y="8839"/>
                </a:lnTo>
                <a:lnTo>
                  <a:pt x="10893" y="8848"/>
                </a:lnTo>
                <a:lnTo>
                  <a:pt x="10900" y="8860"/>
                </a:lnTo>
                <a:close/>
                <a:moveTo>
                  <a:pt x="11327" y="8761"/>
                </a:moveTo>
                <a:lnTo>
                  <a:pt x="11327" y="8761"/>
                </a:lnTo>
                <a:lnTo>
                  <a:pt x="11320" y="8781"/>
                </a:lnTo>
                <a:lnTo>
                  <a:pt x="11315" y="8793"/>
                </a:lnTo>
                <a:lnTo>
                  <a:pt x="11313" y="8796"/>
                </a:lnTo>
                <a:lnTo>
                  <a:pt x="11310" y="8798"/>
                </a:lnTo>
                <a:lnTo>
                  <a:pt x="11307" y="8798"/>
                </a:lnTo>
                <a:lnTo>
                  <a:pt x="11305" y="8797"/>
                </a:lnTo>
                <a:lnTo>
                  <a:pt x="11303" y="8793"/>
                </a:lnTo>
                <a:lnTo>
                  <a:pt x="11300" y="8783"/>
                </a:lnTo>
                <a:lnTo>
                  <a:pt x="11299" y="8773"/>
                </a:lnTo>
                <a:lnTo>
                  <a:pt x="11299" y="8761"/>
                </a:lnTo>
                <a:lnTo>
                  <a:pt x="11299" y="8749"/>
                </a:lnTo>
                <a:lnTo>
                  <a:pt x="11300" y="8738"/>
                </a:lnTo>
                <a:lnTo>
                  <a:pt x="11303" y="8730"/>
                </a:lnTo>
                <a:lnTo>
                  <a:pt x="11305" y="8725"/>
                </a:lnTo>
                <a:lnTo>
                  <a:pt x="11307" y="8724"/>
                </a:lnTo>
                <a:lnTo>
                  <a:pt x="11310" y="8724"/>
                </a:lnTo>
                <a:lnTo>
                  <a:pt x="11313" y="8726"/>
                </a:lnTo>
                <a:lnTo>
                  <a:pt x="11315" y="8729"/>
                </a:lnTo>
                <a:lnTo>
                  <a:pt x="11320" y="8741"/>
                </a:lnTo>
                <a:lnTo>
                  <a:pt x="11327" y="8761"/>
                </a:lnTo>
                <a:close/>
                <a:moveTo>
                  <a:pt x="12148" y="8860"/>
                </a:moveTo>
                <a:lnTo>
                  <a:pt x="12148" y="8860"/>
                </a:lnTo>
                <a:lnTo>
                  <a:pt x="12129" y="8854"/>
                </a:lnTo>
                <a:lnTo>
                  <a:pt x="12114" y="8850"/>
                </a:lnTo>
                <a:lnTo>
                  <a:pt x="12108" y="8850"/>
                </a:lnTo>
                <a:lnTo>
                  <a:pt x="12102" y="8850"/>
                </a:lnTo>
                <a:lnTo>
                  <a:pt x="12095" y="8850"/>
                </a:lnTo>
                <a:lnTo>
                  <a:pt x="12090" y="8851"/>
                </a:lnTo>
                <a:lnTo>
                  <a:pt x="12082" y="8856"/>
                </a:lnTo>
                <a:lnTo>
                  <a:pt x="12074" y="8860"/>
                </a:lnTo>
                <a:lnTo>
                  <a:pt x="12068" y="8866"/>
                </a:lnTo>
                <a:lnTo>
                  <a:pt x="12063" y="8872"/>
                </a:lnTo>
                <a:lnTo>
                  <a:pt x="12053" y="8888"/>
                </a:lnTo>
                <a:lnTo>
                  <a:pt x="12044" y="8904"/>
                </a:lnTo>
                <a:lnTo>
                  <a:pt x="12039" y="8910"/>
                </a:lnTo>
                <a:lnTo>
                  <a:pt x="12032" y="8916"/>
                </a:lnTo>
                <a:lnTo>
                  <a:pt x="12025" y="8922"/>
                </a:lnTo>
                <a:lnTo>
                  <a:pt x="12016" y="8925"/>
                </a:lnTo>
                <a:lnTo>
                  <a:pt x="12019" y="8915"/>
                </a:lnTo>
                <a:lnTo>
                  <a:pt x="12020" y="8904"/>
                </a:lnTo>
                <a:lnTo>
                  <a:pt x="12020" y="8891"/>
                </a:lnTo>
                <a:lnTo>
                  <a:pt x="12019" y="8879"/>
                </a:lnTo>
                <a:lnTo>
                  <a:pt x="12016" y="8850"/>
                </a:lnTo>
                <a:lnTo>
                  <a:pt x="12013" y="8823"/>
                </a:lnTo>
                <a:lnTo>
                  <a:pt x="12011" y="8809"/>
                </a:lnTo>
                <a:lnTo>
                  <a:pt x="12013" y="8798"/>
                </a:lnTo>
                <a:lnTo>
                  <a:pt x="12014" y="8787"/>
                </a:lnTo>
                <a:lnTo>
                  <a:pt x="12017" y="8778"/>
                </a:lnTo>
                <a:lnTo>
                  <a:pt x="12019" y="8774"/>
                </a:lnTo>
                <a:lnTo>
                  <a:pt x="12021" y="8770"/>
                </a:lnTo>
                <a:lnTo>
                  <a:pt x="12024" y="8767"/>
                </a:lnTo>
                <a:lnTo>
                  <a:pt x="12028" y="8764"/>
                </a:lnTo>
                <a:lnTo>
                  <a:pt x="12032" y="8762"/>
                </a:lnTo>
                <a:lnTo>
                  <a:pt x="12037" y="8761"/>
                </a:lnTo>
                <a:lnTo>
                  <a:pt x="12043" y="8761"/>
                </a:lnTo>
                <a:lnTo>
                  <a:pt x="12049" y="8761"/>
                </a:lnTo>
                <a:lnTo>
                  <a:pt x="12050" y="8776"/>
                </a:lnTo>
                <a:lnTo>
                  <a:pt x="12053" y="8790"/>
                </a:lnTo>
                <a:lnTo>
                  <a:pt x="12054" y="8796"/>
                </a:lnTo>
                <a:lnTo>
                  <a:pt x="12057" y="8802"/>
                </a:lnTo>
                <a:lnTo>
                  <a:pt x="12059" y="8808"/>
                </a:lnTo>
                <a:lnTo>
                  <a:pt x="12062" y="8814"/>
                </a:lnTo>
                <a:lnTo>
                  <a:pt x="12066" y="8818"/>
                </a:lnTo>
                <a:lnTo>
                  <a:pt x="12070" y="8822"/>
                </a:lnTo>
                <a:lnTo>
                  <a:pt x="12075" y="8825"/>
                </a:lnTo>
                <a:lnTo>
                  <a:pt x="12082" y="8827"/>
                </a:lnTo>
                <a:lnTo>
                  <a:pt x="12088" y="8828"/>
                </a:lnTo>
                <a:lnTo>
                  <a:pt x="12095" y="8828"/>
                </a:lnTo>
                <a:lnTo>
                  <a:pt x="12105" y="8828"/>
                </a:lnTo>
                <a:lnTo>
                  <a:pt x="12114" y="8826"/>
                </a:lnTo>
                <a:lnTo>
                  <a:pt x="12116" y="8820"/>
                </a:lnTo>
                <a:lnTo>
                  <a:pt x="12117" y="8814"/>
                </a:lnTo>
                <a:lnTo>
                  <a:pt x="12117" y="8807"/>
                </a:lnTo>
                <a:lnTo>
                  <a:pt x="12116" y="8801"/>
                </a:lnTo>
                <a:lnTo>
                  <a:pt x="12114" y="8791"/>
                </a:lnTo>
                <a:lnTo>
                  <a:pt x="12111" y="8780"/>
                </a:lnTo>
                <a:lnTo>
                  <a:pt x="12101" y="8762"/>
                </a:lnTo>
                <a:lnTo>
                  <a:pt x="12091" y="8749"/>
                </a:lnTo>
                <a:lnTo>
                  <a:pt x="12088" y="8742"/>
                </a:lnTo>
                <a:lnTo>
                  <a:pt x="12087" y="8738"/>
                </a:lnTo>
                <a:lnTo>
                  <a:pt x="12087" y="8736"/>
                </a:lnTo>
                <a:lnTo>
                  <a:pt x="12088" y="8734"/>
                </a:lnTo>
                <a:lnTo>
                  <a:pt x="12090" y="8732"/>
                </a:lnTo>
                <a:lnTo>
                  <a:pt x="12092" y="8731"/>
                </a:lnTo>
                <a:lnTo>
                  <a:pt x="12100" y="8729"/>
                </a:lnTo>
                <a:lnTo>
                  <a:pt x="12111" y="8728"/>
                </a:lnTo>
                <a:lnTo>
                  <a:pt x="12127" y="8728"/>
                </a:lnTo>
                <a:lnTo>
                  <a:pt x="12148" y="8728"/>
                </a:lnTo>
                <a:lnTo>
                  <a:pt x="12148" y="8761"/>
                </a:lnTo>
                <a:lnTo>
                  <a:pt x="12148" y="8794"/>
                </a:lnTo>
                <a:lnTo>
                  <a:pt x="12148" y="8826"/>
                </a:lnTo>
                <a:lnTo>
                  <a:pt x="12148" y="8860"/>
                </a:lnTo>
                <a:close/>
                <a:moveTo>
                  <a:pt x="12312" y="8761"/>
                </a:moveTo>
                <a:lnTo>
                  <a:pt x="12312" y="8761"/>
                </a:lnTo>
                <a:lnTo>
                  <a:pt x="12304" y="8769"/>
                </a:lnTo>
                <a:lnTo>
                  <a:pt x="12308" y="8764"/>
                </a:lnTo>
                <a:lnTo>
                  <a:pt x="12315" y="8758"/>
                </a:lnTo>
                <a:lnTo>
                  <a:pt x="12312" y="8761"/>
                </a:lnTo>
                <a:close/>
                <a:moveTo>
                  <a:pt x="5356" y="8826"/>
                </a:moveTo>
                <a:lnTo>
                  <a:pt x="5356" y="8826"/>
                </a:lnTo>
                <a:lnTo>
                  <a:pt x="5352" y="8822"/>
                </a:lnTo>
                <a:lnTo>
                  <a:pt x="5349" y="8816"/>
                </a:lnTo>
                <a:lnTo>
                  <a:pt x="5346" y="8811"/>
                </a:lnTo>
                <a:lnTo>
                  <a:pt x="5345" y="8804"/>
                </a:lnTo>
                <a:lnTo>
                  <a:pt x="5344" y="8798"/>
                </a:lnTo>
                <a:lnTo>
                  <a:pt x="5343" y="8792"/>
                </a:lnTo>
                <a:lnTo>
                  <a:pt x="5343" y="8784"/>
                </a:lnTo>
                <a:lnTo>
                  <a:pt x="5344" y="8777"/>
                </a:lnTo>
                <a:lnTo>
                  <a:pt x="5347" y="8763"/>
                </a:lnTo>
                <a:lnTo>
                  <a:pt x="5351" y="8750"/>
                </a:lnTo>
                <a:lnTo>
                  <a:pt x="5357" y="8736"/>
                </a:lnTo>
                <a:lnTo>
                  <a:pt x="5365" y="8725"/>
                </a:lnTo>
                <a:lnTo>
                  <a:pt x="5373" y="8714"/>
                </a:lnTo>
                <a:lnTo>
                  <a:pt x="5381" y="8707"/>
                </a:lnTo>
                <a:lnTo>
                  <a:pt x="5386" y="8704"/>
                </a:lnTo>
                <a:lnTo>
                  <a:pt x="5390" y="8700"/>
                </a:lnTo>
                <a:lnTo>
                  <a:pt x="5394" y="8699"/>
                </a:lnTo>
                <a:lnTo>
                  <a:pt x="5398" y="8698"/>
                </a:lnTo>
                <a:lnTo>
                  <a:pt x="5402" y="8698"/>
                </a:lnTo>
                <a:lnTo>
                  <a:pt x="5407" y="8699"/>
                </a:lnTo>
                <a:lnTo>
                  <a:pt x="5410" y="8702"/>
                </a:lnTo>
                <a:lnTo>
                  <a:pt x="5413" y="8705"/>
                </a:lnTo>
                <a:lnTo>
                  <a:pt x="5416" y="8709"/>
                </a:lnTo>
                <a:lnTo>
                  <a:pt x="5418" y="8714"/>
                </a:lnTo>
                <a:lnTo>
                  <a:pt x="5420" y="8720"/>
                </a:lnTo>
                <a:lnTo>
                  <a:pt x="5422" y="8728"/>
                </a:lnTo>
                <a:lnTo>
                  <a:pt x="5421" y="8728"/>
                </a:lnTo>
                <a:lnTo>
                  <a:pt x="5421" y="8728"/>
                </a:lnTo>
                <a:lnTo>
                  <a:pt x="5420" y="8728"/>
                </a:lnTo>
                <a:lnTo>
                  <a:pt x="5419" y="8729"/>
                </a:lnTo>
                <a:lnTo>
                  <a:pt x="5416" y="8733"/>
                </a:lnTo>
                <a:lnTo>
                  <a:pt x="5412" y="8739"/>
                </a:lnTo>
                <a:lnTo>
                  <a:pt x="5401" y="8755"/>
                </a:lnTo>
                <a:lnTo>
                  <a:pt x="5391" y="8775"/>
                </a:lnTo>
                <a:lnTo>
                  <a:pt x="5379" y="8795"/>
                </a:lnTo>
                <a:lnTo>
                  <a:pt x="5369" y="8812"/>
                </a:lnTo>
                <a:lnTo>
                  <a:pt x="5365" y="8818"/>
                </a:lnTo>
                <a:lnTo>
                  <a:pt x="5360" y="8823"/>
                </a:lnTo>
                <a:lnTo>
                  <a:pt x="5358" y="8826"/>
                </a:lnTo>
                <a:lnTo>
                  <a:pt x="5356" y="8826"/>
                </a:lnTo>
                <a:close/>
                <a:moveTo>
                  <a:pt x="10966" y="8728"/>
                </a:moveTo>
                <a:lnTo>
                  <a:pt x="10966" y="8728"/>
                </a:lnTo>
                <a:lnTo>
                  <a:pt x="10962" y="8736"/>
                </a:lnTo>
                <a:lnTo>
                  <a:pt x="10959" y="8741"/>
                </a:lnTo>
                <a:lnTo>
                  <a:pt x="10956" y="8746"/>
                </a:lnTo>
                <a:lnTo>
                  <a:pt x="10953" y="8748"/>
                </a:lnTo>
                <a:lnTo>
                  <a:pt x="10950" y="8749"/>
                </a:lnTo>
                <a:lnTo>
                  <a:pt x="10948" y="8749"/>
                </a:lnTo>
                <a:lnTo>
                  <a:pt x="10945" y="8747"/>
                </a:lnTo>
                <a:lnTo>
                  <a:pt x="10944" y="8744"/>
                </a:lnTo>
                <a:lnTo>
                  <a:pt x="10943" y="8742"/>
                </a:lnTo>
                <a:lnTo>
                  <a:pt x="10943" y="8739"/>
                </a:lnTo>
                <a:lnTo>
                  <a:pt x="10944" y="8736"/>
                </a:lnTo>
                <a:lnTo>
                  <a:pt x="10947" y="8734"/>
                </a:lnTo>
                <a:lnTo>
                  <a:pt x="10950" y="8731"/>
                </a:lnTo>
                <a:lnTo>
                  <a:pt x="10954" y="8729"/>
                </a:lnTo>
                <a:lnTo>
                  <a:pt x="10960" y="8728"/>
                </a:lnTo>
                <a:lnTo>
                  <a:pt x="10966" y="8728"/>
                </a:lnTo>
                <a:lnTo>
                  <a:pt x="10971" y="8720"/>
                </a:lnTo>
                <a:lnTo>
                  <a:pt x="10974" y="8715"/>
                </a:lnTo>
                <a:lnTo>
                  <a:pt x="10977" y="8711"/>
                </a:lnTo>
                <a:lnTo>
                  <a:pt x="10980" y="8709"/>
                </a:lnTo>
                <a:lnTo>
                  <a:pt x="10983" y="8708"/>
                </a:lnTo>
                <a:lnTo>
                  <a:pt x="10985" y="8708"/>
                </a:lnTo>
                <a:lnTo>
                  <a:pt x="10987" y="8710"/>
                </a:lnTo>
                <a:lnTo>
                  <a:pt x="10988" y="8712"/>
                </a:lnTo>
                <a:lnTo>
                  <a:pt x="10990" y="8714"/>
                </a:lnTo>
                <a:lnTo>
                  <a:pt x="10990" y="8717"/>
                </a:lnTo>
                <a:lnTo>
                  <a:pt x="10988" y="8720"/>
                </a:lnTo>
                <a:lnTo>
                  <a:pt x="10986" y="8722"/>
                </a:lnTo>
                <a:lnTo>
                  <a:pt x="10983" y="8726"/>
                </a:lnTo>
                <a:lnTo>
                  <a:pt x="10979" y="8728"/>
                </a:lnTo>
                <a:lnTo>
                  <a:pt x="10973" y="8728"/>
                </a:lnTo>
                <a:lnTo>
                  <a:pt x="10966" y="8728"/>
                </a:lnTo>
                <a:close/>
                <a:moveTo>
                  <a:pt x="13033" y="8728"/>
                </a:moveTo>
                <a:lnTo>
                  <a:pt x="13033" y="8728"/>
                </a:lnTo>
                <a:lnTo>
                  <a:pt x="13033" y="8722"/>
                </a:lnTo>
                <a:lnTo>
                  <a:pt x="13036" y="8717"/>
                </a:lnTo>
                <a:lnTo>
                  <a:pt x="13039" y="8712"/>
                </a:lnTo>
                <a:lnTo>
                  <a:pt x="13043" y="8709"/>
                </a:lnTo>
                <a:lnTo>
                  <a:pt x="13047" y="8706"/>
                </a:lnTo>
                <a:lnTo>
                  <a:pt x="13052" y="8703"/>
                </a:lnTo>
                <a:lnTo>
                  <a:pt x="13058" y="8702"/>
                </a:lnTo>
                <a:lnTo>
                  <a:pt x="13063" y="8700"/>
                </a:lnTo>
                <a:lnTo>
                  <a:pt x="13069" y="8700"/>
                </a:lnTo>
                <a:lnTo>
                  <a:pt x="13074" y="8702"/>
                </a:lnTo>
                <a:lnTo>
                  <a:pt x="13080" y="8704"/>
                </a:lnTo>
                <a:lnTo>
                  <a:pt x="13085" y="8706"/>
                </a:lnTo>
                <a:lnTo>
                  <a:pt x="13090" y="8710"/>
                </a:lnTo>
                <a:lnTo>
                  <a:pt x="13093" y="8715"/>
                </a:lnTo>
                <a:lnTo>
                  <a:pt x="13096" y="8721"/>
                </a:lnTo>
                <a:lnTo>
                  <a:pt x="13098" y="8728"/>
                </a:lnTo>
                <a:lnTo>
                  <a:pt x="13097" y="8735"/>
                </a:lnTo>
                <a:lnTo>
                  <a:pt x="13095" y="8740"/>
                </a:lnTo>
                <a:lnTo>
                  <a:pt x="13092" y="8744"/>
                </a:lnTo>
                <a:lnTo>
                  <a:pt x="13090" y="8748"/>
                </a:lnTo>
                <a:lnTo>
                  <a:pt x="13086" y="8750"/>
                </a:lnTo>
                <a:lnTo>
                  <a:pt x="13083" y="8751"/>
                </a:lnTo>
                <a:lnTo>
                  <a:pt x="13079" y="8751"/>
                </a:lnTo>
                <a:lnTo>
                  <a:pt x="13074" y="8751"/>
                </a:lnTo>
                <a:lnTo>
                  <a:pt x="13065" y="8748"/>
                </a:lnTo>
                <a:lnTo>
                  <a:pt x="13054" y="8742"/>
                </a:lnTo>
                <a:lnTo>
                  <a:pt x="13044" y="8736"/>
                </a:lnTo>
                <a:lnTo>
                  <a:pt x="13033" y="8728"/>
                </a:lnTo>
                <a:close/>
                <a:moveTo>
                  <a:pt x="13361" y="8728"/>
                </a:moveTo>
                <a:lnTo>
                  <a:pt x="13361" y="8728"/>
                </a:lnTo>
                <a:lnTo>
                  <a:pt x="13354" y="8735"/>
                </a:lnTo>
                <a:lnTo>
                  <a:pt x="13359" y="8731"/>
                </a:lnTo>
                <a:lnTo>
                  <a:pt x="13364" y="8726"/>
                </a:lnTo>
                <a:lnTo>
                  <a:pt x="13361" y="8728"/>
                </a:lnTo>
                <a:close/>
                <a:moveTo>
                  <a:pt x="304" y="8695"/>
                </a:moveTo>
                <a:lnTo>
                  <a:pt x="304" y="8695"/>
                </a:lnTo>
                <a:lnTo>
                  <a:pt x="297" y="8703"/>
                </a:lnTo>
                <a:lnTo>
                  <a:pt x="301" y="8698"/>
                </a:lnTo>
                <a:lnTo>
                  <a:pt x="307" y="8693"/>
                </a:lnTo>
                <a:lnTo>
                  <a:pt x="304" y="8695"/>
                </a:lnTo>
                <a:close/>
                <a:moveTo>
                  <a:pt x="10868" y="8695"/>
                </a:moveTo>
                <a:lnTo>
                  <a:pt x="10868" y="8695"/>
                </a:lnTo>
                <a:lnTo>
                  <a:pt x="10858" y="8704"/>
                </a:lnTo>
                <a:lnTo>
                  <a:pt x="10849" y="8711"/>
                </a:lnTo>
                <a:lnTo>
                  <a:pt x="10839" y="8715"/>
                </a:lnTo>
                <a:lnTo>
                  <a:pt x="10832" y="8719"/>
                </a:lnTo>
                <a:lnTo>
                  <a:pt x="10825" y="8721"/>
                </a:lnTo>
                <a:lnTo>
                  <a:pt x="10819" y="8722"/>
                </a:lnTo>
                <a:lnTo>
                  <a:pt x="10812" y="8721"/>
                </a:lnTo>
                <a:lnTo>
                  <a:pt x="10807" y="8720"/>
                </a:lnTo>
                <a:lnTo>
                  <a:pt x="10803" y="8718"/>
                </a:lnTo>
                <a:lnTo>
                  <a:pt x="10799" y="8715"/>
                </a:lnTo>
                <a:lnTo>
                  <a:pt x="10795" y="8712"/>
                </a:lnTo>
                <a:lnTo>
                  <a:pt x="10793" y="8707"/>
                </a:lnTo>
                <a:lnTo>
                  <a:pt x="10791" y="8703"/>
                </a:lnTo>
                <a:lnTo>
                  <a:pt x="10790" y="8697"/>
                </a:lnTo>
                <a:lnTo>
                  <a:pt x="10789" y="8692"/>
                </a:lnTo>
                <a:lnTo>
                  <a:pt x="10789" y="8687"/>
                </a:lnTo>
                <a:lnTo>
                  <a:pt x="10790" y="8683"/>
                </a:lnTo>
                <a:lnTo>
                  <a:pt x="10791" y="8677"/>
                </a:lnTo>
                <a:lnTo>
                  <a:pt x="10792" y="8672"/>
                </a:lnTo>
                <a:lnTo>
                  <a:pt x="10795" y="8668"/>
                </a:lnTo>
                <a:lnTo>
                  <a:pt x="10798" y="8665"/>
                </a:lnTo>
                <a:lnTo>
                  <a:pt x="10802" y="8662"/>
                </a:lnTo>
                <a:lnTo>
                  <a:pt x="10806" y="8660"/>
                </a:lnTo>
                <a:lnTo>
                  <a:pt x="10810" y="8659"/>
                </a:lnTo>
                <a:lnTo>
                  <a:pt x="10815" y="8659"/>
                </a:lnTo>
                <a:lnTo>
                  <a:pt x="10822" y="8659"/>
                </a:lnTo>
                <a:lnTo>
                  <a:pt x="10828" y="8661"/>
                </a:lnTo>
                <a:lnTo>
                  <a:pt x="10835" y="8665"/>
                </a:lnTo>
                <a:lnTo>
                  <a:pt x="10843" y="8670"/>
                </a:lnTo>
                <a:lnTo>
                  <a:pt x="10850" y="8676"/>
                </a:lnTo>
                <a:lnTo>
                  <a:pt x="10858" y="8685"/>
                </a:lnTo>
                <a:lnTo>
                  <a:pt x="10868" y="8695"/>
                </a:lnTo>
                <a:close/>
                <a:moveTo>
                  <a:pt x="12049" y="8695"/>
                </a:moveTo>
                <a:lnTo>
                  <a:pt x="12049" y="8695"/>
                </a:lnTo>
                <a:lnTo>
                  <a:pt x="12048" y="8704"/>
                </a:lnTo>
                <a:lnTo>
                  <a:pt x="12046" y="8711"/>
                </a:lnTo>
                <a:lnTo>
                  <a:pt x="12044" y="8717"/>
                </a:lnTo>
                <a:lnTo>
                  <a:pt x="12042" y="8722"/>
                </a:lnTo>
                <a:lnTo>
                  <a:pt x="12039" y="8727"/>
                </a:lnTo>
                <a:lnTo>
                  <a:pt x="12035" y="8729"/>
                </a:lnTo>
                <a:lnTo>
                  <a:pt x="12031" y="8731"/>
                </a:lnTo>
                <a:lnTo>
                  <a:pt x="12027" y="8733"/>
                </a:lnTo>
                <a:lnTo>
                  <a:pt x="12023" y="8733"/>
                </a:lnTo>
                <a:lnTo>
                  <a:pt x="12019" y="8733"/>
                </a:lnTo>
                <a:lnTo>
                  <a:pt x="12015" y="8732"/>
                </a:lnTo>
                <a:lnTo>
                  <a:pt x="12010" y="8731"/>
                </a:lnTo>
                <a:lnTo>
                  <a:pt x="12002" y="8727"/>
                </a:lnTo>
                <a:lnTo>
                  <a:pt x="11996" y="8720"/>
                </a:lnTo>
                <a:lnTo>
                  <a:pt x="11990" y="8714"/>
                </a:lnTo>
                <a:lnTo>
                  <a:pt x="11987" y="8708"/>
                </a:lnTo>
                <a:lnTo>
                  <a:pt x="11987" y="8705"/>
                </a:lnTo>
                <a:lnTo>
                  <a:pt x="11987" y="8702"/>
                </a:lnTo>
                <a:lnTo>
                  <a:pt x="11988" y="8698"/>
                </a:lnTo>
                <a:lnTo>
                  <a:pt x="11990" y="8696"/>
                </a:lnTo>
                <a:lnTo>
                  <a:pt x="11994" y="8694"/>
                </a:lnTo>
                <a:lnTo>
                  <a:pt x="11998" y="8692"/>
                </a:lnTo>
                <a:lnTo>
                  <a:pt x="12003" y="8691"/>
                </a:lnTo>
                <a:lnTo>
                  <a:pt x="12009" y="8690"/>
                </a:lnTo>
                <a:lnTo>
                  <a:pt x="12018" y="8691"/>
                </a:lnTo>
                <a:lnTo>
                  <a:pt x="12026" y="8691"/>
                </a:lnTo>
                <a:lnTo>
                  <a:pt x="12037" y="8693"/>
                </a:lnTo>
                <a:lnTo>
                  <a:pt x="12049" y="8695"/>
                </a:lnTo>
                <a:lnTo>
                  <a:pt x="12052" y="8688"/>
                </a:lnTo>
                <a:lnTo>
                  <a:pt x="12057" y="8682"/>
                </a:lnTo>
                <a:lnTo>
                  <a:pt x="12060" y="8678"/>
                </a:lnTo>
                <a:lnTo>
                  <a:pt x="12063" y="8675"/>
                </a:lnTo>
                <a:lnTo>
                  <a:pt x="12066" y="8675"/>
                </a:lnTo>
                <a:lnTo>
                  <a:pt x="12068" y="8675"/>
                </a:lnTo>
                <a:lnTo>
                  <a:pt x="12070" y="8676"/>
                </a:lnTo>
                <a:lnTo>
                  <a:pt x="12071" y="8678"/>
                </a:lnTo>
                <a:lnTo>
                  <a:pt x="12072" y="8682"/>
                </a:lnTo>
                <a:lnTo>
                  <a:pt x="12071" y="8685"/>
                </a:lnTo>
                <a:lnTo>
                  <a:pt x="12070" y="8687"/>
                </a:lnTo>
                <a:lnTo>
                  <a:pt x="12068" y="8690"/>
                </a:lnTo>
                <a:lnTo>
                  <a:pt x="12065" y="8692"/>
                </a:lnTo>
                <a:lnTo>
                  <a:pt x="12061" y="8694"/>
                </a:lnTo>
                <a:lnTo>
                  <a:pt x="12056" y="8695"/>
                </a:lnTo>
                <a:lnTo>
                  <a:pt x="12049" y="8695"/>
                </a:lnTo>
                <a:close/>
                <a:moveTo>
                  <a:pt x="12180" y="8695"/>
                </a:moveTo>
                <a:lnTo>
                  <a:pt x="12180" y="8695"/>
                </a:lnTo>
                <a:lnTo>
                  <a:pt x="12173" y="8703"/>
                </a:lnTo>
                <a:lnTo>
                  <a:pt x="12177" y="8698"/>
                </a:lnTo>
                <a:lnTo>
                  <a:pt x="12182" y="8693"/>
                </a:lnTo>
                <a:lnTo>
                  <a:pt x="12180" y="8695"/>
                </a:lnTo>
                <a:close/>
                <a:moveTo>
                  <a:pt x="13427" y="8663"/>
                </a:moveTo>
                <a:lnTo>
                  <a:pt x="13427" y="8663"/>
                </a:lnTo>
                <a:lnTo>
                  <a:pt x="13420" y="8670"/>
                </a:lnTo>
                <a:lnTo>
                  <a:pt x="13424" y="8666"/>
                </a:lnTo>
                <a:lnTo>
                  <a:pt x="13430" y="8660"/>
                </a:lnTo>
                <a:lnTo>
                  <a:pt x="13427" y="8663"/>
                </a:lnTo>
                <a:close/>
                <a:moveTo>
                  <a:pt x="13558" y="8663"/>
                </a:moveTo>
                <a:lnTo>
                  <a:pt x="13558" y="8663"/>
                </a:lnTo>
                <a:lnTo>
                  <a:pt x="13552" y="8683"/>
                </a:lnTo>
                <a:lnTo>
                  <a:pt x="13545" y="8694"/>
                </a:lnTo>
                <a:lnTo>
                  <a:pt x="13543" y="8698"/>
                </a:lnTo>
                <a:lnTo>
                  <a:pt x="13540" y="8699"/>
                </a:lnTo>
                <a:lnTo>
                  <a:pt x="13538" y="8700"/>
                </a:lnTo>
                <a:lnTo>
                  <a:pt x="13537" y="8699"/>
                </a:lnTo>
                <a:lnTo>
                  <a:pt x="13534" y="8694"/>
                </a:lnTo>
                <a:lnTo>
                  <a:pt x="13532" y="8686"/>
                </a:lnTo>
                <a:lnTo>
                  <a:pt x="13530" y="8674"/>
                </a:lnTo>
                <a:lnTo>
                  <a:pt x="13530" y="8663"/>
                </a:lnTo>
                <a:lnTo>
                  <a:pt x="13530" y="8651"/>
                </a:lnTo>
                <a:lnTo>
                  <a:pt x="13532" y="8640"/>
                </a:lnTo>
                <a:lnTo>
                  <a:pt x="13534" y="8631"/>
                </a:lnTo>
                <a:lnTo>
                  <a:pt x="13537" y="8626"/>
                </a:lnTo>
                <a:lnTo>
                  <a:pt x="13538" y="8625"/>
                </a:lnTo>
                <a:lnTo>
                  <a:pt x="13540" y="8626"/>
                </a:lnTo>
                <a:lnTo>
                  <a:pt x="13543" y="8627"/>
                </a:lnTo>
                <a:lnTo>
                  <a:pt x="13545" y="8631"/>
                </a:lnTo>
                <a:lnTo>
                  <a:pt x="13552" y="8643"/>
                </a:lnTo>
                <a:lnTo>
                  <a:pt x="13558" y="8663"/>
                </a:lnTo>
                <a:close/>
                <a:moveTo>
                  <a:pt x="5356" y="8597"/>
                </a:moveTo>
                <a:lnTo>
                  <a:pt x="5356" y="8597"/>
                </a:lnTo>
                <a:lnTo>
                  <a:pt x="5377" y="8601"/>
                </a:lnTo>
                <a:lnTo>
                  <a:pt x="5398" y="8604"/>
                </a:lnTo>
                <a:lnTo>
                  <a:pt x="5403" y="8606"/>
                </a:lnTo>
                <a:lnTo>
                  <a:pt x="5408" y="8607"/>
                </a:lnTo>
                <a:lnTo>
                  <a:pt x="5412" y="8609"/>
                </a:lnTo>
                <a:lnTo>
                  <a:pt x="5415" y="8612"/>
                </a:lnTo>
                <a:lnTo>
                  <a:pt x="5418" y="8616"/>
                </a:lnTo>
                <a:lnTo>
                  <a:pt x="5420" y="8620"/>
                </a:lnTo>
                <a:lnTo>
                  <a:pt x="5421" y="8624"/>
                </a:lnTo>
                <a:lnTo>
                  <a:pt x="5422" y="8630"/>
                </a:lnTo>
                <a:lnTo>
                  <a:pt x="5401" y="8626"/>
                </a:lnTo>
                <a:lnTo>
                  <a:pt x="5380" y="8623"/>
                </a:lnTo>
                <a:lnTo>
                  <a:pt x="5375" y="8622"/>
                </a:lnTo>
                <a:lnTo>
                  <a:pt x="5371" y="8620"/>
                </a:lnTo>
                <a:lnTo>
                  <a:pt x="5367" y="8618"/>
                </a:lnTo>
                <a:lnTo>
                  <a:pt x="5364" y="8614"/>
                </a:lnTo>
                <a:lnTo>
                  <a:pt x="5360" y="8611"/>
                </a:lnTo>
                <a:lnTo>
                  <a:pt x="5358" y="8607"/>
                </a:lnTo>
                <a:lnTo>
                  <a:pt x="5357" y="8603"/>
                </a:lnTo>
                <a:lnTo>
                  <a:pt x="5356" y="8597"/>
                </a:lnTo>
                <a:close/>
                <a:moveTo>
                  <a:pt x="11098" y="8728"/>
                </a:moveTo>
                <a:lnTo>
                  <a:pt x="11098" y="8728"/>
                </a:lnTo>
                <a:lnTo>
                  <a:pt x="11097" y="8720"/>
                </a:lnTo>
                <a:lnTo>
                  <a:pt x="11094" y="8714"/>
                </a:lnTo>
                <a:lnTo>
                  <a:pt x="11092" y="8709"/>
                </a:lnTo>
                <a:lnTo>
                  <a:pt x="11088" y="8705"/>
                </a:lnTo>
                <a:lnTo>
                  <a:pt x="11084" y="8702"/>
                </a:lnTo>
                <a:lnTo>
                  <a:pt x="11079" y="8697"/>
                </a:lnTo>
                <a:lnTo>
                  <a:pt x="11073" y="8695"/>
                </a:lnTo>
                <a:lnTo>
                  <a:pt x="11067" y="8692"/>
                </a:lnTo>
                <a:lnTo>
                  <a:pt x="11057" y="8688"/>
                </a:lnTo>
                <a:lnTo>
                  <a:pt x="11045" y="8682"/>
                </a:lnTo>
                <a:lnTo>
                  <a:pt x="11041" y="8678"/>
                </a:lnTo>
                <a:lnTo>
                  <a:pt x="11037" y="8674"/>
                </a:lnTo>
                <a:lnTo>
                  <a:pt x="11034" y="8669"/>
                </a:lnTo>
                <a:lnTo>
                  <a:pt x="11031" y="8663"/>
                </a:lnTo>
                <a:lnTo>
                  <a:pt x="11036" y="8663"/>
                </a:lnTo>
                <a:lnTo>
                  <a:pt x="11040" y="8662"/>
                </a:lnTo>
                <a:lnTo>
                  <a:pt x="11044" y="8661"/>
                </a:lnTo>
                <a:lnTo>
                  <a:pt x="11049" y="8659"/>
                </a:lnTo>
                <a:lnTo>
                  <a:pt x="11058" y="8653"/>
                </a:lnTo>
                <a:lnTo>
                  <a:pt x="11066" y="8646"/>
                </a:lnTo>
                <a:lnTo>
                  <a:pt x="11084" y="8628"/>
                </a:lnTo>
                <a:lnTo>
                  <a:pt x="11102" y="8610"/>
                </a:lnTo>
                <a:lnTo>
                  <a:pt x="11110" y="8603"/>
                </a:lnTo>
                <a:lnTo>
                  <a:pt x="11119" y="8598"/>
                </a:lnTo>
                <a:lnTo>
                  <a:pt x="11123" y="8596"/>
                </a:lnTo>
                <a:lnTo>
                  <a:pt x="11127" y="8594"/>
                </a:lnTo>
                <a:lnTo>
                  <a:pt x="11131" y="8594"/>
                </a:lnTo>
                <a:lnTo>
                  <a:pt x="11135" y="8594"/>
                </a:lnTo>
                <a:lnTo>
                  <a:pt x="11140" y="8595"/>
                </a:lnTo>
                <a:lnTo>
                  <a:pt x="11143" y="8596"/>
                </a:lnTo>
                <a:lnTo>
                  <a:pt x="11147" y="8599"/>
                </a:lnTo>
                <a:lnTo>
                  <a:pt x="11150" y="8603"/>
                </a:lnTo>
                <a:lnTo>
                  <a:pt x="11153" y="8607"/>
                </a:lnTo>
                <a:lnTo>
                  <a:pt x="11156" y="8613"/>
                </a:lnTo>
                <a:lnTo>
                  <a:pt x="11161" y="8621"/>
                </a:lnTo>
                <a:lnTo>
                  <a:pt x="11163" y="8630"/>
                </a:lnTo>
                <a:lnTo>
                  <a:pt x="11158" y="8630"/>
                </a:lnTo>
                <a:lnTo>
                  <a:pt x="11154" y="8631"/>
                </a:lnTo>
                <a:lnTo>
                  <a:pt x="11150" y="8632"/>
                </a:lnTo>
                <a:lnTo>
                  <a:pt x="11147" y="8634"/>
                </a:lnTo>
                <a:lnTo>
                  <a:pt x="11141" y="8639"/>
                </a:lnTo>
                <a:lnTo>
                  <a:pt x="11136" y="8645"/>
                </a:lnTo>
                <a:lnTo>
                  <a:pt x="11133" y="8651"/>
                </a:lnTo>
                <a:lnTo>
                  <a:pt x="11131" y="8660"/>
                </a:lnTo>
                <a:lnTo>
                  <a:pt x="11129" y="8668"/>
                </a:lnTo>
                <a:lnTo>
                  <a:pt x="11128" y="8676"/>
                </a:lnTo>
                <a:lnTo>
                  <a:pt x="11125" y="8694"/>
                </a:lnTo>
                <a:lnTo>
                  <a:pt x="11120" y="8710"/>
                </a:lnTo>
                <a:lnTo>
                  <a:pt x="11116" y="8716"/>
                </a:lnTo>
                <a:lnTo>
                  <a:pt x="11111" y="8721"/>
                </a:lnTo>
                <a:lnTo>
                  <a:pt x="11109" y="8725"/>
                </a:lnTo>
                <a:lnTo>
                  <a:pt x="11106" y="8726"/>
                </a:lnTo>
                <a:lnTo>
                  <a:pt x="11102" y="8728"/>
                </a:lnTo>
                <a:lnTo>
                  <a:pt x="11098" y="8728"/>
                </a:lnTo>
                <a:close/>
                <a:moveTo>
                  <a:pt x="12312" y="8597"/>
                </a:moveTo>
                <a:lnTo>
                  <a:pt x="12312" y="8597"/>
                </a:lnTo>
                <a:lnTo>
                  <a:pt x="12304" y="8604"/>
                </a:lnTo>
                <a:lnTo>
                  <a:pt x="12308" y="8600"/>
                </a:lnTo>
                <a:lnTo>
                  <a:pt x="12315" y="8595"/>
                </a:lnTo>
                <a:lnTo>
                  <a:pt x="12312" y="8597"/>
                </a:lnTo>
                <a:close/>
                <a:moveTo>
                  <a:pt x="12180" y="8597"/>
                </a:moveTo>
                <a:lnTo>
                  <a:pt x="12180" y="8597"/>
                </a:lnTo>
                <a:lnTo>
                  <a:pt x="12155" y="8597"/>
                </a:lnTo>
                <a:lnTo>
                  <a:pt x="12131" y="8597"/>
                </a:lnTo>
                <a:lnTo>
                  <a:pt x="12106" y="8597"/>
                </a:lnTo>
                <a:lnTo>
                  <a:pt x="12082" y="8597"/>
                </a:lnTo>
                <a:lnTo>
                  <a:pt x="12084" y="8566"/>
                </a:lnTo>
                <a:lnTo>
                  <a:pt x="12086" y="8536"/>
                </a:lnTo>
                <a:lnTo>
                  <a:pt x="12087" y="8528"/>
                </a:lnTo>
                <a:lnTo>
                  <a:pt x="12089" y="8522"/>
                </a:lnTo>
                <a:lnTo>
                  <a:pt x="12091" y="8516"/>
                </a:lnTo>
                <a:lnTo>
                  <a:pt x="12094" y="8511"/>
                </a:lnTo>
                <a:lnTo>
                  <a:pt x="12098" y="8506"/>
                </a:lnTo>
                <a:lnTo>
                  <a:pt x="12103" y="8503"/>
                </a:lnTo>
                <a:lnTo>
                  <a:pt x="12108" y="8500"/>
                </a:lnTo>
                <a:lnTo>
                  <a:pt x="12114" y="8499"/>
                </a:lnTo>
                <a:lnTo>
                  <a:pt x="12116" y="8508"/>
                </a:lnTo>
                <a:lnTo>
                  <a:pt x="12118" y="8515"/>
                </a:lnTo>
                <a:lnTo>
                  <a:pt x="12124" y="8521"/>
                </a:lnTo>
                <a:lnTo>
                  <a:pt x="12129" y="8525"/>
                </a:lnTo>
                <a:lnTo>
                  <a:pt x="12142" y="8534"/>
                </a:lnTo>
                <a:lnTo>
                  <a:pt x="12155" y="8540"/>
                </a:lnTo>
                <a:lnTo>
                  <a:pt x="12162" y="8543"/>
                </a:lnTo>
                <a:lnTo>
                  <a:pt x="12168" y="8547"/>
                </a:lnTo>
                <a:lnTo>
                  <a:pt x="12173" y="8553"/>
                </a:lnTo>
                <a:lnTo>
                  <a:pt x="12178" y="8558"/>
                </a:lnTo>
                <a:lnTo>
                  <a:pt x="12181" y="8565"/>
                </a:lnTo>
                <a:lnTo>
                  <a:pt x="12182" y="8575"/>
                </a:lnTo>
                <a:lnTo>
                  <a:pt x="12182" y="8584"/>
                </a:lnTo>
                <a:lnTo>
                  <a:pt x="12180" y="8597"/>
                </a:lnTo>
                <a:close/>
                <a:moveTo>
                  <a:pt x="5029" y="8499"/>
                </a:moveTo>
                <a:lnTo>
                  <a:pt x="5029" y="8499"/>
                </a:lnTo>
                <a:lnTo>
                  <a:pt x="5022" y="8505"/>
                </a:lnTo>
                <a:lnTo>
                  <a:pt x="5026" y="8501"/>
                </a:lnTo>
                <a:lnTo>
                  <a:pt x="5031" y="8496"/>
                </a:lnTo>
                <a:lnTo>
                  <a:pt x="5029" y="8499"/>
                </a:lnTo>
                <a:close/>
                <a:moveTo>
                  <a:pt x="13033" y="8466"/>
                </a:moveTo>
                <a:lnTo>
                  <a:pt x="13033" y="8466"/>
                </a:lnTo>
                <a:lnTo>
                  <a:pt x="13026" y="8473"/>
                </a:lnTo>
                <a:lnTo>
                  <a:pt x="13030" y="8469"/>
                </a:lnTo>
                <a:lnTo>
                  <a:pt x="13036" y="8463"/>
                </a:lnTo>
                <a:lnTo>
                  <a:pt x="13033" y="8466"/>
                </a:lnTo>
                <a:close/>
                <a:moveTo>
                  <a:pt x="14149" y="8466"/>
                </a:moveTo>
                <a:lnTo>
                  <a:pt x="14149" y="8466"/>
                </a:lnTo>
                <a:lnTo>
                  <a:pt x="14141" y="8473"/>
                </a:lnTo>
                <a:lnTo>
                  <a:pt x="14146" y="8469"/>
                </a:lnTo>
                <a:lnTo>
                  <a:pt x="14151" y="8463"/>
                </a:lnTo>
                <a:lnTo>
                  <a:pt x="14149" y="8466"/>
                </a:lnTo>
                <a:close/>
                <a:moveTo>
                  <a:pt x="12148" y="8499"/>
                </a:moveTo>
                <a:lnTo>
                  <a:pt x="12148" y="8499"/>
                </a:lnTo>
                <a:lnTo>
                  <a:pt x="12139" y="8484"/>
                </a:lnTo>
                <a:lnTo>
                  <a:pt x="12133" y="8472"/>
                </a:lnTo>
                <a:lnTo>
                  <a:pt x="12129" y="8460"/>
                </a:lnTo>
                <a:lnTo>
                  <a:pt x="12126" y="8451"/>
                </a:lnTo>
                <a:lnTo>
                  <a:pt x="12124" y="8441"/>
                </a:lnTo>
                <a:lnTo>
                  <a:pt x="12123" y="8434"/>
                </a:lnTo>
                <a:lnTo>
                  <a:pt x="12123" y="8427"/>
                </a:lnTo>
                <a:lnTo>
                  <a:pt x="12124" y="8422"/>
                </a:lnTo>
                <a:lnTo>
                  <a:pt x="12126" y="8417"/>
                </a:lnTo>
                <a:lnTo>
                  <a:pt x="12129" y="8413"/>
                </a:lnTo>
                <a:lnTo>
                  <a:pt x="12132" y="8411"/>
                </a:lnTo>
                <a:lnTo>
                  <a:pt x="12135" y="8409"/>
                </a:lnTo>
                <a:lnTo>
                  <a:pt x="12139" y="8408"/>
                </a:lnTo>
                <a:lnTo>
                  <a:pt x="12145" y="8408"/>
                </a:lnTo>
                <a:lnTo>
                  <a:pt x="12149" y="8409"/>
                </a:lnTo>
                <a:lnTo>
                  <a:pt x="12153" y="8410"/>
                </a:lnTo>
                <a:lnTo>
                  <a:pt x="12158" y="8412"/>
                </a:lnTo>
                <a:lnTo>
                  <a:pt x="12163" y="8415"/>
                </a:lnTo>
                <a:lnTo>
                  <a:pt x="12167" y="8418"/>
                </a:lnTo>
                <a:lnTo>
                  <a:pt x="12171" y="8423"/>
                </a:lnTo>
                <a:lnTo>
                  <a:pt x="12174" y="8427"/>
                </a:lnTo>
                <a:lnTo>
                  <a:pt x="12176" y="8432"/>
                </a:lnTo>
                <a:lnTo>
                  <a:pt x="12178" y="8437"/>
                </a:lnTo>
                <a:lnTo>
                  <a:pt x="12180" y="8444"/>
                </a:lnTo>
                <a:lnTo>
                  <a:pt x="12180" y="8450"/>
                </a:lnTo>
                <a:lnTo>
                  <a:pt x="12179" y="8456"/>
                </a:lnTo>
                <a:lnTo>
                  <a:pt x="12177" y="8462"/>
                </a:lnTo>
                <a:lnTo>
                  <a:pt x="12174" y="8470"/>
                </a:lnTo>
                <a:lnTo>
                  <a:pt x="12170" y="8477"/>
                </a:lnTo>
                <a:lnTo>
                  <a:pt x="12164" y="8484"/>
                </a:lnTo>
                <a:lnTo>
                  <a:pt x="12156" y="8492"/>
                </a:lnTo>
                <a:lnTo>
                  <a:pt x="12148" y="8499"/>
                </a:lnTo>
                <a:close/>
                <a:moveTo>
                  <a:pt x="12771" y="8466"/>
                </a:moveTo>
                <a:lnTo>
                  <a:pt x="12771" y="8466"/>
                </a:lnTo>
                <a:lnTo>
                  <a:pt x="12812" y="8466"/>
                </a:lnTo>
                <a:lnTo>
                  <a:pt x="12854" y="8466"/>
                </a:lnTo>
                <a:lnTo>
                  <a:pt x="12862" y="8467"/>
                </a:lnTo>
                <a:lnTo>
                  <a:pt x="12872" y="8468"/>
                </a:lnTo>
                <a:lnTo>
                  <a:pt x="12879" y="8470"/>
                </a:lnTo>
                <a:lnTo>
                  <a:pt x="12887" y="8474"/>
                </a:lnTo>
                <a:lnTo>
                  <a:pt x="12892" y="8478"/>
                </a:lnTo>
                <a:lnTo>
                  <a:pt x="12897" y="8483"/>
                </a:lnTo>
                <a:lnTo>
                  <a:pt x="12900" y="8491"/>
                </a:lnTo>
                <a:lnTo>
                  <a:pt x="12902" y="8499"/>
                </a:lnTo>
                <a:lnTo>
                  <a:pt x="12893" y="8502"/>
                </a:lnTo>
                <a:lnTo>
                  <a:pt x="12887" y="8504"/>
                </a:lnTo>
                <a:lnTo>
                  <a:pt x="12880" y="8508"/>
                </a:lnTo>
                <a:lnTo>
                  <a:pt x="12876" y="8511"/>
                </a:lnTo>
                <a:lnTo>
                  <a:pt x="12873" y="8514"/>
                </a:lnTo>
                <a:lnTo>
                  <a:pt x="12871" y="8516"/>
                </a:lnTo>
                <a:lnTo>
                  <a:pt x="12870" y="8519"/>
                </a:lnTo>
                <a:lnTo>
                  <a:pt x="12871" y="8522"/>
                </a:lnTo>
                <a:lnTo>
                  <a:pt x="12872" y="8524"/>
                </a:lnTo>
                <a:lnTo>
                  <a:pt x="12873" y="8527"/>
                </a:lnTo>
                <a:lnTo>
                  <a:pt x="12876" y="8530"/>
                </a:lnTo>
                <a:lnTo>
                  <a:pt x="12879" y="8533"/>
                </a:lnTo>
                <a:lnTo>
                  <a:pt x="12889" y="8538"/>
                </a:lnTo>
                <a:lnTo>
                  <a:pt x="12899" y="8543"/>
                </a:lnTo>
                <a:lnTo>
                  <a:pt x="12922" y="8555"/>
                </a:lnTo>
                <a:lnTo>
                  <a:pt x="12945" y="8567"/>
                </a:lnTo>
                <a:lnTo>
                  <a:pt x="12955" y="8575"/>
                </a:lnTo>
                <a:lnTo>
                  <a:pt x="12962" y="8582"/>
                </a:lnTo>
                <a:lnTo>
                  <a:pt x="12965" y="8585"/>
                </a:lnTo>
                <a:lnTo>
                  <a:pt x="12966" y="8589"/>
                </a:lnTo>
                <a:lnTo>
                  <a:pt x="12967" y="8594"/>
                </a:lnTo>
                <a:lnTo>
                  <a:pt x="12967" y="8597"/>
                </a:lnTo>
                <a:lnTo>
                  <a:pt x="12957" y="8597"/>
                </a:lnTo>
                <a:lnTo>
                  <a:pt x="12947" y="8598"/>
                </a:lnTo>
                <a:lnTo>
                  <a:pt x="12939" y="8599"/>
                </a:lnTo>
                <a:lnTo>
                  <a:pt x="12931" y="8601"/>
                </a:lnTo>
                <a:lnTo>
                  <a:pt x="12922" y="8603"/>
                </a:lnTo>
                <a:lnTo>
                  <a:pt x="12915" y="8606"/>
                </a:lnTo>
                <a:lnTo>
                  <a:pt x="12909" y="8610"/>
                </a:lnTo>
                <a:lnTo>
                  <a:pt x="12902" y="8613"/>
                </a:lnTo>
                <a:lnTo>
                  <a:pt x="12897" y="8619"/>
                </a:lnTo>
                <a:lnTo>
                  <a:pt x="12892" y="8624"/>
                </a:lnTo>
                <a:lnTo>
                  <a:pt x="12887" y="8629"/>
                </a:lnTo>
                <a:lnTo>
                  <a:pt x="12882" y="8634"/>
                </a:lnTo>
                <a:lnTo>
                  <a:pt x="12875" y="8648"/>
                </a:lnTo>
                <a:lnTo>
                  <a:pt x="12869" y="8663"/>
                </a:lnTo>
                <a:lnTo>
                  <a:pt x="12880" y="8671"/>
                </a:lnTo>
                <a:lnTo>
                  <a:pt x="12890" y="8678"/>
                </a:lnTo>
                <a:lnTo>
                  <a:pt x="12898" y="8683"/>
                </a:lnTo>
                <a:lnTo>
                  <a:pt x="12904" y="8686"/>
                </a:lnTo>
                <a:lnTo>
                  <a:pt x="12911" y="8686"/>
                </a:lnTo>
                <a:lnTo>
                  <a:pt x="12916" y="8686"/>
                </a:lnTo>
                <a:lnTo>
                  <a:pt x="12921" y="8685"/>
                </a:lnTo>
                <a:lnTo>
                  <a:pt x="12925" y="8682"/>
                </a:lnTo>
                <a:lnTo>
                  <a:pt x="12937" y="8675"/>
                </a:lnTo>
                <a:lnTo>
                  <a:pt x="12952" y="8669"/>
                </a:lnTo>
                <a:lnTo>
                  <a:pt x="12961" y="8666"/>
                </a:lnTo>
                <a:lnTo>
                  <a:pt x="12972" y="8664"/>
                </a:lnTo>
                <a:lnTo>
                  <a:pt x="12985" y="8663"/>
                </a:lnTo>
                <a:lnTo>
                  <a:pt x="13000" y="8663"/>
                </a:lnTo>
                <a:lnTo>
                  <a:pt x="12999" y="8677"/>
                </a:lnTo>
                <a:lnTo>
                  <a:pt x="12997" y="8692"/>
                </a:lnTo>
                <a:lnTo>
                  <a:pt x="12994" y="8706"/>
                </a:lnTo>
                <a:lnTo>
                  <a:pt x="12989" y="8718"/>
                </a:lnTo>
                <a:lnTo>
                  <a:pt x="12985" y="8729"/>
                </a:lnTo>
                <a:lnTo>
                  <a:pt x="12979" y="8740"/>
                </a:lnTo>
                <a:lnTo>
                  <a:pt x="12973" y="8750"/>
                </a:lnTo>
                <a:lnTo>
                  <a:pt x="12964" y="8758"/>
                </a:lnTo>
                <a:lnTo>
                  <a:pt x="12956" y="8765"/>
                </a:lnTo>
                <a:lnTo>
                  <a:pt x="12946" y="8773"/>
                </a:lnTo>
                <a:lnTo>
                  <a:pt x="12936" y="8778"/>
                </a:lnTo>
                <a:lnTo>
                  <a:pt x="12924" y="8783"/>
                </a:lnTo>
                <a:lnTo>
                  <a:pt x="12912" y="8787"/>
                </a:lnTo>
                <a:lnTo>
                  <a:pt x="12898" y="8791"/>
                </a:lnTo>
                <a:lnTo>
                  <a:pt x="12884" y="8793"/>
                </a:lnTo>
                <a:lnTo>
                  <a:pt x="12869" y="8794"/>
                </a:lnTo>
                <a:lnTo>
                  <a:pt x="12869" y="8761"/>
                </a:lnTo>
                <a:lnTo>
                  <a:pt x="12869" y="8729"/>
                </a:lnTo>
                <a:lnTo>
                  <a:pt x="12869" y="8695"/>
                </a:lnTo>
                <a:lnTo>
                  <a:pt x="12869" y="8663"/>
                </a:lnTo>
                <a:lnTo>
                  <a:pt x="12861" y="8663"/>
                </a:lnTo>
                <a:lnTo>
                  <a:pt x="12853" y="8663"/>
                </a:lnTo>
                <a:lnTo>
                  <a:pt x="12845" y="8663"/>
                </a:lnTo>
                <a:lnTo>
                  <a:pt x="12836" y="8663"/>
                </a:lnTo>
                <a:lnTo>
                  <a:pt x="12829" y="8654"/>
                </a:lnTo>
                <a:lnTo>
                  <a:pt x="12823" y="8645"/>
                </a:lnTo>
                <a:lnTo>
                  <a:pt x="12817" y="8635"/>
                </a:lnTo>
                <a:lnTo>
                  <a:pt x="12813" y="8625"/>
                </a:lnTo>
                <a:lnTo>
                  <a:pt x="12809" y="8614"/>
                </a:lnTo>
                <a:lnTo>
                  <a:pt x="12807" y="8603"/>
                </a:lnTo>
                <a:lnTo>
                  <a:pt x="12805" y="8592"/>
                </a:lnTo>
                <a:lnTo>
                  <a:pt x="12805" y="8581"/>
                </a:lnTo>
                <a:lnTo>
                  <a:pt x="12805" y="8569"/>
                </a:lnTo>
                <a:lnTo>
                  <a:pt x="12807" y="8558"/>
                </a:lnTo>
                <a:lnTo>
                  <a:pt x="12809" y="8547"/>
                </a:lnTo>
                <a:lnTo>
                  <a:pt x="12813" y="8537"/>
                </a:lnTo>
                <a:lnTo>
                  <a:pt x="12817" y="8526"/>
                </a:lnTo>
                <a:lnTo>
                  <a:pt x="12823" y="8516"/>
                </a:lnTo>
                <a:lnTo>
                  <a:pt x="12829" y="8508"/>
                </a:lnTo>
                <a:lnTo>
                  <a:pt x="12836" y="8499"/>
                </a:lnTo>
                <a:lnTo>
                  <a:pt x="12819" y="8499"/>
                </a:lnTo>
                <a:lnTo>
                  <a:pt x="12804" y="8499"/>
                </a:lnTo>
                <a:lnTo>
                  <a:pt x="12787" y="8499"/>
                </a:lnTo>
                <a:lnTo>
                  <a:pt x="12771" y="8499"/>
                </a:lnTo>
                <a:lnTo>
                  <a:pt x="12769" y="8505"/>
                </a:lnTo>
                <a:lnTo>
                  <a:pt x="12768" y="8511"/>
                </a:lnTo>
                <a:lnTo>
                  <a:pt x="12765" y="8514"/>
                </a:lnTo>
                <a:lnTo>
                  <a:pt x="12763" y="8517"/>
                </a:lnTo>
                <a:lnTo>
                  <a:pt x="12761" y="8519"/>
                </a:lnTo>
                <a:lnTo>
                  <a:pt x="12757" y="8520"/>
                </a:lnTo>
                <a:lnTo>
                  <a:pt x="12754" y="8520"/>
                </a:lnTo>
                <a:lnTo>
                  <a:pt x="12752" y="8519"/>
                </a:lnTo>
                <a:lnTo>
                  <a:pt x="12747" y="8517"/>
                </a:lnTo>
                <a:lnTo>
                  <a:pt x="12742" y="8512"/>
                </a:lnTo>
                <a:lnTo>
                  <a:pt x="12739" y="8505"/>
                </a:lnTo>
                <a:lnTo>
                  <a:pt x="12738" y="8499"/>
                </a:lnTo>
                <a:lnTo>
                  <a:pt x="12730" y="8499"/>
                </a:lnTo>
                <a:lnTo>
                  <a:pt x="12722" y="8499"/>
                </a:lnTo>
                <a:lnTo>
                  <a:pt x="12713" y="8499"/>
                </a:lnTo>
                <a:lnTo>
                  <a:pt x="12705" y="8499"/>
                </a:lnTo>
                <a:lnTo>
                  <a:pt x="12703" y="8492"/>
                </a:lnTo>
                <a:lnTo>
                  <a:pt x="12702" y="8486"/>
                </a:lnTo>
                <a:lnTo>
                  <a:pt x="12702" y="8478"/>
                </a:lnTo>
                <a:lnTo>
                  <a:pt x="12702" y="8472"/>
                </a:lnTo>
                <a:lnTo>
                  <a:pt x="12703" y="8466"/>
                </a:lnTo>
                <a:lnTo>
                  <a:pt x="12704" y="8459"/>
                </a:lnTo>
                <a:lnTo>
                  <a:pt x="12706" y="8453"/>
                </a:lnTo>
                <a:lnTo>
                  <a:pt x="12708" y="8447"/>
                </a:lnTo>
                <a:lnTo>
                  <a:pt x="12714" y="8435"/>
                </a:lnTo>
                <a:lnTo>
                  <a:pt x="12722" y="8426"/>
                </a:lnTo>
                <a:lnTo>
                  <a:pt x="12729" y="8417"/>
                </a:lnTo>
                <a:lnTo>
                  <a:pt x="12738" y="8411"/>
                </a:lnTo>
                <a:lnTo>
                  <a:pt x="12742" y="8408"/>
                </a:lnTo>
                <a:lnTo>
                  <a:pt x="12746" y="8407"/>
                </a:lnTo>
                <a:lnTo>
                  <a:pt x="12750" y="8406"/>
                </a:lnTo>
                <a:lnTo>
                  <a:pt x="12754" y="8405"/>
                </a:lnTo>
                <a:lnTo>
                  <a:pt x="12757" y="8405"/>
                </a:lnTo>
                <a:lnTo>
                  <a:pt x="12762" y="8406"/>
                </a:lnTo>
                <a:lnTo>
                  <a:pt x="12765" y="8408"/>
                </a:lnTo>
                <a:lnTo>
                  <a:pt x="12767" y="8411"/>
                </a:lnTo>
                <a:lnTo>
                  <a:pt x="12770" y="8414"/>
                </a:lnTo>
                <a:lnTo>
                  <a:pt x="12771" y="8418"/>
                </a:lnTo>
                <a:lnTo>
                  <a:pt x="12773" y="8424"/>
                </a:lnTo>
                <a:lnTo>
                  <a:pt x="12774" y="8430"/>
                </a:lnTo>
                <a:lnTo>
                  <a:pt x="12774" y="8437"/>
                </a:lnTo>
                <a:lnTo>
                  <a:pt x="12773" y="8446"/>
                </a:lnTo>
                <a:lnTo>
                  <a:pt x="12772" y="8455"/>
                </a:lnTo>
                <a:lnTo>
                  <a:pt x="12771" y="8466"/>
                </a:lnTo>
                <a:close/>
                <a:moveTo>
                  <a:pt x="12836" y="8401"/>
                </a:moveTo>
                <a:lnTo>
                  <a:pt x="12836" y="8401"/>
                </a:lnTo>
                <a:lnTo>
                  <a:pt x="12829" y="8408"/>
                </a:lnTo>
                <a:lnTo>
                  <a:pt x="12833" y="8404"/>
                </a:lnTo>
                <a:lnTo>
                  <a:pt x="12839" y="8397"/>
                </a:lnTo>
                <a:lnTo>
                  <a:pt x="12836" y="8401"/>
                </a:lnTo>
                <a:close/>
                <a:moveTo>
                  <a:pt x="13657" y="8466"/>
                </a:moveTo>
                <a:lnTo>
                  <a:pt x="13657" y="8466"/>
                </a:lnTo>
                <a:lnTo>
                  <a:pt x="13659" y="8478"/>
                </a:lnTo>
                <a:lnTo>
                  <a:pt x="13661" y="8489"/>
                </a:lnTo>
                <a:lnTo>
                  <a:pt x="13661" y="8498"/>
                </a:lnTo>
                <a:lnTo>
                  <a:pt x="13662" y="8505"/>
                </a:lnTo>
                <a:lnTo>
                  <a:pt x="13661" y="8512"/>
                </a:lnTo>
                <a:lnTo>
                  <a:pt x="13660" y="8517"/>
                </a:lnTo>
                <a:lnTo>
                  <a:pt x="13658" y="8521"/>
                </a:lnTo>
                <a:lnTo>
                  <a:pt x="13656" y="8524"/>
                </a:lnTo>
                <a:lnTo>
                  <a:pt x="13653" y="8526"/>
                </a:lnTo>
                <a:lnTo>
                  <a:pt x="13650" y="8527"/>
                </a:lnTo>
                <a:lnTo>
                  <a:pt x="13647" y="8528"/>
                </a:lnTo>
                <a:lnTo>
                  <a:pt x="13644" y="8527"/>
                </a:lnTo>
                <a:lnTo>
                  <a:pt x="13638" y="8524"/>
                </a:lnTo>
                <a:lnTo>
                  <a:pt x="13631" y="8519"/>
                </a:lnTo>
                <a:lnTo>
                  <a:pt x="13626" y="8513"/>
                </a:lnTo>
                <a:lnTo>
                  <a:pt x="13622" y="8504"/>
                </a:lnTo>
                <a:lnTo>
                  <a:pt x="13620" y="8500"/>
                </a:lnTo>
                <a:lnTo>
                  <a:pt x="13619" y="8496"/>
                </a:lnTo>
                <a:lnTo>
                  <a:pt x="13619" y="8492"/>
                </a:lnTo>
                <a:lnTo>
                  <a:pt x="13619" y="8488"/>
                </a:lnTo>
                <a:lnTo>
                  <a:pt x="13621" y="8483"/>
                </a:lnTo>
                <a:lnTo>
                  <a:pt x="13623" y="8480"/>
                </a:lnTo>
                <a:lnTo>
                  <a:pt x="13625" y="8477"/>
                </a:lnTo>
                <a:lnTo>
                  <a:pt x="13629" y="8474"/>
                </a:lnTo>
                <a:lnTo>
                  <a:pt x="13635" y="8471"/>
                </a:lnTo>
                <a:lnTo>
                  <a:pt x="13641" y="8469"/>
                </a:lnTo>
                <a:lnTo>
                  <a:pt x="13648" y="8467"/>
                </a:lnTo>
                <a:lnTo>
                  <a:pt x="13657" y="8466"/>
                </a:lnTo>
                <a:lnTo>
                  <a:pt x="13653" y="8458"/>
                </a:lnTo>
                <a:lnTo>
                  <a:pt x="13650" y="8451"/>
                </a:lnTo>
                <a:lnTo>
                  <a:pt x="13647" y="8445"/>
                </a:lnTo>
                <a:lnTo>
                  <a:pt x="13642" y="8439"/>
                </a:lnTo>
                <a:lnTo>
                  <a:pt x="13633" y="8428"/>
                </a:lnTo>
                <a:lnTo>
                  <a:pt x="13622" y="8418"/>
                </a:lnTo>
                <a:lnTo>
                  <a:pt x="13612" y="8408"/>
                </a:lnTo>
                <a:lnTo>
                  <a:pt x="13603" y="8396"/>
                </a:lnTo>
                <a:lnTo>
                  <a:pt x="13599" y="8390"/>
                </a:lnTo>
                <a:lnTo>
                  <a:pt x="13596" y="8384"/>
                </a:lnTo>
                <a:lnTo>
                  <a:pt x="13593" y="8376"/>
                </a:lnTo>
                <a:lnTo>
                  <a:pt x="13591" y="8368"/>
                </a:lnTo>
                <a:lnTo>
                  <a:pt x="13597" y="8366"/>
                </a:lnTo>
                <a:lnTo>
                  <a:pt x="13604" y="8366"/>
                </a:lnTo>
                <a:lnTo>
                  <a:pt x="13612" y="8366"/>
                </a:lnTo>
                <a:lnTo>
                  <a:pt x="13619" y="8367"/>
                </a:lnTo>
                <a:lnTo>
                  <a:pt x="13634" y="8371"/>
                </a:lnTo>
                <a:lnTo>
                  <a:pt x="13648" y="8378"/>
                </a:lnTo>
                <a:lnTo>
                  <a:pt x="13663" y="8386"/>
                </a:lnTo>
                <a:lnTo>
                  <a:pt x="13677" y="8395"/>
                </a:lnTo>
                <a:lnTo>
                  <a:pt x="13689" y="8406"/>
                </a:lnTo>
                <a:lnTo>
                  <a:pt x="13700" y="8416"/>
                </a:lnTo>
                <a:lnTo>
                  <a:pt x="13704" y="8423"/>
                </a:lnTo>
                <a:lnTo>
                  <a:pt x="13707" y="8428"/>
                </a:lnTo>
                <a:lnTo>
                  <a:pt x="13710" y="8433"/>
                </a:lnTo>
                <a:lnTo>
                  <a:pt x="13712" y="8438"/>
                </a:lnTo>
                <a:lnTo>
                  <a:pt x="13713" y="8443"/>
                </a:lnTo>
                <a:lnTo>
                  <a:pt x="13714" y="8448"/>
                </a:lnTo>
                <a:lnTo>
                  <a:pt x="13713" y="8452"/>
                </a:lnTo>
                <a:lnTo>
                  <a:pt x="13712" y="8455"/>
                </a:lnTo>
                <a:lnTo>
                  <a:pt x="13709" y="8459"/>
                </a:lnTo>
                <a:lnTo>
                  <a:pt x="13706" y="8462"/>
                </a:lnTo>
                <a:lnTo>
                  <a:pt x="13701" y="8465"/>
                </a:lnTo>
                <a:lnTo>
                  <a:pt x="13694" y="8467"/>
                </a:lnTo>
                <a:lnTo>
                  <a:pt x="13687" y="8468"/>
                </a:lnTo>
                <a:lnTo>
                  <a:pt x="13679" y="8468"/>
                </a:lnTo>
                <a:lnTo>
                  <a:pt x="13668" y="8468"/>
                </a:lnTo>
                <a:lnTo>
                  <a:pt x="13657" y="8466"/>
                </a:lnTo>
                <a:close/>
                <a:moveTo>
                  <a:pt x="13755" y="8368"/>
                </a:moveTo>
                <a:lnTo>
                  <a:pt x="13755" y="8368"/>
                </a:lnTo>
                <a:lnTo>
                  <a:pt x="13748" y="8374"/>
                </a:lnTo>
                <a:lnTo>
                  <a:pt x="13752" y="8370"/>
                </a:lnTo>
                <a:lnTo>
                  <a:pt x="13757" y="8365"/>
                </a:lnTo>
                <a:lnTo>
                  <a:pt x="13755" y="8368"/>
                </a:lnTo>
                <a:close/>
                <a:moveTo>
                  <a:pt x="14345" y="8335"/>
                </a:moveTo>
                <a:lnTo>
                  <a:pt x="14345" y="8335"/>
                </a:lnTo>
                <a:lnTo>
                  <a:pt x="14376" y="8337"/>
                </a:lnTo>
                <a:lnTo>
                  <a:pt x="14407" y="8339"/>
                </a:lnTo>
                <a:lnTo>
                  <a:pt x="14414" y="8340"/>
                </a:lnTo>
                <a:lnTo>
                  <a:pt x="14420" y="8342"/>
                </a:lnTo>
                <a:lnTo>
                  <a:pt x="14427" y="8344"/>
                </a:lnTo>
                <a:lnTo>
                  <a:pt x="14432" y="8347"/>
                </a:lnTo>
                <a:lnTo>
                  <a:pt x="14436" y="8351"/>
                </a:lnTo>
                <a:lnTo>
                  <a:pt x="14439" y="8355"/>
                </a:lnTo>
                <a:lnTo>
                  <a:pt x="14443" y="8361"/>
                </a:lnTo>
                <a:lnTo>
                  <a:pt x="14444" y="8368"/>
                </a:lnTo>
                <a:lnTo>
                  <a:pt x="14413" y="8366"/>
                </a:lnTo>
                <a:lnTo>
                  <a:pt x="14382" y="8364"/>
                </a:lnTo>
                <a:lnTo>
                  <a:pt x="14375" y="8363"/>
                </a:lnTo>
                <a:lnTo>
                  <a:pt x="14369" y="8361"/>
                </a:lnTo>
                <a:lnTo>
                  <a:pt x="14363" y="8359"/>
                </a:lnTo>
                <a:lnTo>
                  <a:pt x="14358" y="8355"/>
                </a:lnTo>
                <a:lnTo>
                  <a:pt x="14353" y="8351"/>
                </a:lnTo>
                <a:lnTo>
                  <a:pt x="14349" y="8347"/>
                </a:lnTo>
                <a:lnTo>
                  <a:pt x="14347" y="8342"/>
                </a:lnTo>
                <a:lnTo>
                  <a:pt x="14345" y="8335"/>
                </a:lnTo>
                <a:close/>
                <a:moveTo>
                  <a:pt x="435" y="8564"/>
                </a:moveTo>
                <a:lnTo>
                  <a:pt x="435" y="8564"/>
                </a:lnTo>
                <a:lnTo>
                  <a:pt x="441" y="8559"/>
                </a:lnTo>
                <a:lnTo>
                  <a:pt x="445" y="8553"/>
                </a:lnTo>
                <a:lnTo>
                  <a:pt x="448" y="8546"/>
                </a:lnTo>
                <a:lnTo>
                  <a:pt x="452" y="8539"/>
                </a:lnTo>
                <a:lnTo>
                  <a:pt x="457" y="8524"/>
                </a:lnTo>
                <a:lnTo>
                  <a:pt x="462" y="8509"/>
                </a:lnTo>
                <a:lnTo>
                  <a:pt x="468" y="8474"/>
                </a:lnTo>
                <a:lnTo>
                  <a:pt x="474" y="8438"/>
                </a:lnTo>
                <a:lnTo>
                  <a:pt x="476" y="8421"/>
                </a:lnTo>
                <a:lnTo>
                  <a:pt x="481" y="8405"/>
                </a:lnTo>
                <a:lnTo>
                  <a:pt x="486" y="8389"/>
                </a:lnTo>
                <a:lnTo>
                  <a:pt x="491" y="8374"/>
                </a:lnTo>
                <a:lnTo>
                  <a:pt x="495" y="8367"/>
                </a:lnTo>
                <a:lnTo>
                  <a:pt x="499" y="8361"/>
                </a:lnTo>
                <a:lnTo>
                  <a:pt x="504" y="8355"/>
                </a:lnTo>
                <a:lnTo>
                  <a:pt x="509" y="8350"/>
                </a:lnTo>
                <a:lnTo>
                  <a:pt x="514" y="8345"/>
                </a:lnTo>
                <a:lnTo>
                  <a:pt x="520" y="8341"/>
                </a:lnTo>
                <a:lnTo>
                  <a:pt x="527" y="8338"/>
                </a:lnTo>
                <a:lnTo>
                  <a:pt x="534" y="8335"/>
                </a:lnTo>
                <a:lnTo>
                  <a:pt x="526" y="8367"/>
                </a:lnTo>
                <a:lnTo>
                  <a:pt x="519" y="8400"/>
                </a:lnTo>
                <a:lnTo>
                  <a:pt x="513" y="8432"/>
                </a:lnTo>
                <a:lnTo>
                  <a:pt x="507" y="8463"/>
                </a:lnTo>
                <a:lnTo>
                  <a:pt x="503" y="8495"/>
                </a:lnTo>
                <a:lnTo>
                  <a:pt x="498" y="8527"/>
                </a:lnTo>
                <a:lnTo>
                  <a:pt x="494" y="8559"/>
                </a:lnTo>
                <a:lnTo>
                  <a:pt x="491" y="8590"/>
                </a:lnTo>
                <a:lnTo>
                  <a:pt x="489" y="8622"/>
                </a:lnTo>
                <a:lnTo>
                  <a:pt x="488" y="8654"/>
                </a:lnTo>
                <a:lnTo>
                  <a:pt x="487" y="8686"/>
                </a:lnTo>
                <a:lnTo>
                  <a:pt x="486" y="8718"/>
                </a:lnTo>
                <a:lnTo>
                  <a:pt x="486" y="8784"/>
                </a:lnTo>
                <a:lnTo>
                  <a:pt x="488" y="8851"/>
                </a:lnTo>
                <a:lnTo>
                  <a:pt x="491" y="8922"/>
                </a:lnTo>
                <a:lnTo>
                  <a:pt x="495" y="8994"/>
                </a:lnTo>
                <a:lnTo>
                  <a:pt x="502" y="9071"/>
                </a:lnTo>
                <a:lnTo>
                  <a:pt x="507" y="9150"/>
                </a:lnTo>
                <a:lnTo>
                  <a:pt x="514" y="9233"/>
                </a:lnTo>
                <a:lnTo>
                  <a:pt x="520" y="9322"/>
                </a:lnTo>
                <a:lnTo>
                  <a:pt x="528" y="9416"/>
                </a:lnTo>
                <a:lnTo>
                  <a:pt x="534" y="9515"/>
                </a:lnTo>
                <a:lnTo>
                  <a:pt x="555" y="9518"/>
                </a:lnTo>
                <a:lnTo>
                  <a:pt x="576" y="9522"/>
                </a:lnTo>
                <a:lnTo>
                  <a:pt x="581" y="9524"/>
                </a:lnTo>
                <a:lnTo>
                  <a:pt x="585" y="9526"/>
                </a:lnTo>
                <a:lnTo>
                  <a:pt x="590" y="9528"/>
                </a:lnTo>
                <a:lnTo>
                  <a:pt x="593" y="9530"/>
                </a:lnTo>
                <a:lnTo>
                  <a:pt x="596" y="9534"/>
                </a:lnTo>
                <a:lnTo>
                  <a:pt x="598" y="9537"/>
                </a:lnTo>
                <a:lnTo>
                  <a:pt x="599" y="9542"/>
                </a:lnTo>
                <a:lnTo>
                  <a:pt x="600" y="9548"/>
                </a:lnTo>
                <a:lnTo>
                  <a:pt x="584" y="9548"/>
                </a:lnTo>
                <a:lnTo>
                  <a:pt x="571" y="9549"/>
                </a:lnTo>
                <a:lnTo>
                  <a:pt x="559" y="9551"/>
                </a:lnTo>
                <a:lnTo>
                  <a:pt x="550" y="9554"/>
                </a:lnTo>
                <a:lnTo>
                  <a:pt x="541" y="9557"/>
                </a:lnTo>
                <a:lnTo>
                  <a:pt x="534" y="9561"/>
                </a:lnTo>
                <a:lnTo>
                  <a:pt x="529" y="9567"/>
                </a:lnTo>
                <a:lnTo>
                  <a:pt x="524" y="9572"/>
                </a:lnTo>
                <a:lnTo>
                  <a:pt x="520" y="9578"/>
                </a:lnTo>
                <a:lnTo>
                  <a:pt x="517" y="9585"/>
                </a:lnTo>
                <a:lnTo>
                  <a:pt x="516" y="9593"/>
                </a:lnTo>
                <a:lnTo>
                  <a:pt x="515" y="9600"/>
                </a:lnTo>
                <a:lnTo>
                  <a:pt x="515" y="9617"/>
                </a:lnTo>
                <a:lnTo>
                  <a:pt x="516" y="9635"/>
                </a:lnTo>
                <a:lnTo>
                  <a:pt x="517" y="9654"/>
                </a:lnTo>
                <a:lnTo>
                  <a:pt x="519" y="9672"/>
                </a:lnTo>
                <a:lnTo>
                  <a:pt x="519" y="9683"/>
                </a:lnTo>
                <a:lnTo>
                  <a:pt x="519" y="9692"/>
                </a:lnTo>
                <a:lnTo>
                  <a:pt x="518" y="9702"/>
                </a:lnTo>
                <a:lnTo>
                  <a:pt x="517" y="9711"/>
                </a:lnTo>
                <a:lnTo>
                  <a:pt x="515" y="9721"/>
                </a:lnTo>
                <a:lnTo>
                  <a:pt x="512" y="9730"/>
                </a:lnTo>
                <a:lnTo>
                  <a:pt x="508" y="9738"/>
                </a:lnTo>
                <a:lnTo>
                  <a:pt x="503" y="9747"/>
                </a:lnTo>
                <a:lnTo>
                  <a:pt x="496" y="9755"/>
                </a:lnTo>
                <a:lnTo>
                  <a:pt x="489" y="9764"/>
                </a:lnTo>
                <a:lnTo>
                  <a:pt x="479" y="9771"/>
                </a:lnTo>
                <a:lnTo>
                  <a:pt x="469" y="9777"/>
                </a:lnTo>
                <a:lnTo>
                  <a:pt x="469" y="9762"/>
                </a:lnTo>
                <a:lnTo>
                  <a:pt x="469" y="9747"/>
                </a:lnTo>
                <a:lnTo>
                  <a:pt x="468" y="9731"/>
                </a:lnTo>
                <a:lnTo>
                  <a:pt x="467" y="9715"/>
                </a:lnTo>
                <a:lnTo>
                  <a:pt x="463" y="9685"/>
                </a:lnTo>
                <a:lnTo>
                  <a:pt x="457" y="9655"/>
                </a:lnTo>
                <a:lnTo>
                  <a:pt x="443" y="9594"/>
                </a:lnTo>
                <a:lnTo>
                  <a:pt x="427" y="9533"/>
                </a:lnTo>
                <a:lnTo>
                  <a:pt x="420" y="9503"/>
                </a:lnTo>
                <a:lnTo>
                  <a:pt x="412" y="9472"/>
                </a:lnTo>
                <a:lnTo>
                  <a:pt x="406" y="9442"/>
                </a:lnTo>
                <a:lnTo>
                  <a:pt x="401" y="9410"/>
                </a:lnTo>
                <a:lnTo>
                  <a:pt x="398" y="9380"/>
                </a:lnTo>
                <a:lnTo>
                  <a:pt x="398" y="9348"/>
                </a:lnTo>
                <a:lnTo>
                  <a:pt x="398" y="9333"/>
                </a:lnTo>
                <a:lnTo>
                  <a:pt x="399" y="9317"/>
                </a:lnTo>
                <a:lnTo>
                  <a:pt x="401" y="9301"/>
                </a:lnTo>
                <a:lnTo>
                  <a:pt x="403" y="9286"/>
                </a:lnTo>
                <a:lnTo>
                  <a:pt x="405" y="9275"/>
                </a:lnTo>
                <a:lnTo>
                  <a:pt x="409" y="9265"/>
                </a:lnTo>
                <a:lnTo>
                  <a:pt x="413" y="9254"/>
                </a:lnTo>
                <a:lnTo>
                  <a:pt x="419" y="9244"/>
                </a:lnTo>
                <a:lnTo>
                  <a:pt x="430" y="9225"/>
                </a:lnTo>
                <a:lnTo>
                  <a:pt x="442" y="9205"/>
                </a:lnTo>
                <a:lnTo>
                  <a:pt x="447" y="9195"/>
                </a:lnTo>
                <a:lnTo>
                  <a:pt x="453" y="9186"/>
                </a:lnTo>
                <a:lnTo>
                  <a:pt x="457" y="9176"/>
                </a:lnTo>
                <a:lnTo>
                  <a:pt x="462" y="9166"/>
                </a:lnTo>
                <a:lnTo>
                  <a:pt x="465" y="9156"/>
                </a:lnTo>
                <a:lnTo>
                  <a:pt x="468" y="9145"/>
                </a:lnTo>
                <a:lnTo>
                  <a:pt x="469" y="9133"/>
                </a:lnTo>
                <a:lnTo>
                  <a:pt x="469" y="9122"/>
                </a:lnTo>
                <a:lnTo>
                  <a:pt x="466" y="9098"/>
                </a:lnTo>
                <a:lnTo>
                  <a:pt x="461" y="9075"/>
                </a:lnTo>
                <a:lnTo>
                  <a:pt x="454" y="9052"/>
                </a:lnTo>
                <a:lnTo>
                  <a:pt x="446" y="9029"/>
                </a:lnTo>
                <a:lnTo>
                  <a:pt x="438" y="9007"/>
                </a:lnTo>
                <a:lnTo>
                  <a:pt x="427" y="8984"/>
                </a:lnTo>
                <a:lnTo>
                  <a:pt x="417" y="8962"/>
                </a:lnTo>
                <a:lnTo>
                  <a:pt x="406" y="8940"/>
                </a:lnTo>
                <a:lnTo>
                  <a:pt x="384" y="8897"/>
                </a:lnTo>
                <a:lnTo>
                  <a:pt x="364" y="8851"/>
                </a:lnTo>
                <a:lnTo>
                  <a:pt x="356" y="8829"/>
                </a:lnTo>
                <a:lnTo>
                  <a:pt x="348" y="8807"/>
                </a:lnTo>
                <a:lnTo>
                  <a:pt x="342" y="8784"/>
                </a:lnTo>
                <a:lnTo>
                  <a:pt x="337" y="8761"/>
                </a:lnTo>
                <a:lnTo>
                  <a:pt x="335" y="8736"/>
                </a:lnTo>
                <a:lnTo>
                  <a:pt x="333" y="8709"/>
                </a:lnTo>
                <a:lnTo>
                  <a:pt x="331" y="8681"/>
                </a:lnTo>
                <a:lnTo>
                  <a:pt x="331" y="8650"/>
                </a:lnTo>
                <a:lnTo>
                  <a:pt x="332" y="8619"/>
                </a:lnTo>
                <a:lnTo>
                  <a:pt x="333" y="8586"/>
                </a:lnTo>
                <a:lnTo>
                  <a:pt x="336" y="8554"/>
                </a:lnTo>
                <a:lnTo>
                  <a:pt x="339" y="8521"/>
                </a:lnTo>
                <a:lnTo>
                  <a:pt x="343" y="8490"/>
                </a:lnTo>
                <a:lnTo>
                  <a:pt x="348" y="8458"/>
                </a:lnTo>
                <a:lnTo>
                  <a:pt x="356" y="8428"/>
                </a:lnTo>
                <a:lnTo>
                  <a:pt x="363" y="8398"/>
                </a:lnTo>
                <a:lnTo>
                  <a:pt x="371" y="8371"/>
                </a:lnTo>
                <a:lnTo>
                  <a:pt x="381" y="8345"/>
                </a:lnTo>
                <a:lnTo>
                  <a:pt x="386" y="8333"/>
                </a:lnTo>
                <a:lnTo>
                  <a:pt x="391" y="8322"/>
                </a:lnTo>
                <a:lnTo>
                  <a:pt x="397" y="8311"/>
                </a:lnTo>
                <a:lnTo>
                  <a:pt x="403" y="8302"/>
                </a:lnTo>
                <a:lnTo>
                  <a:pt x="410" y="8307"/>
                </a:lnTo>
                <a:lnTo>
                  <a:pt x="417" y="8313"/>
                </a:lnTo>
                <a:lnTo>
                  <a:pt x="422" y="8319"/>
                </a:lnTo>
                <a:lnTo>
                  <a:pt x="426" y="8326"/>
                </a:lnTo>
                <a:lnTo>
                  <a:pt x="428" y="8332"/>
                </a:lnTo>
                <a:lnTo>
                  <a:pt x="430" y="8341"/>
                </a:lnTo>
                <a:lnTo>
                  <a:pt x="430" y="8348"/>
                </a:lnTo>
                <a:lnTo>
                  <a:pt x="430" y="8357"/>
                </a:lnTo>
                <a:lnTo>
                  <a:pt x="428" y="8373"/>
                </a:lnTo>
                <a:lnTo>
                  <a:pt x="424" y="8391"/>
                </a:lnTo>
                <a:lnTo>
                  <a:pt x="419" y="8410"/>
                </a:lnTo>
                <a:lnTo>
                  <a:pt x="412" y="8430"/>
                </a:lnTo>
                <a:lnTo>
                  <a:pt x="406" y="8449"/>
                </a:lnTo>
                <a:lnTo>
                  <a:pt x="401" y="8468"/>
                </a:lnTo>
                <a:lnTo>
                  <a:pt x="399" y="8477"/>
                </a:lnTo>
                <a:lnTo>
                  <a:pt x="398" y="8487"/>
                </a:lnTo>
                <a:lnTo>
                  <a:pt x="397" y="8496"/>
                </a:lnTo>
                <a:lnTo>
                  <a:pt x="397" y="8504"/>
                </a:lnTo>
                <a:lnTo>
                  <a:pt x="398" y="8513"/>
                </a:lnTo>
                <a:lnTo>
                  <a:pt x="400" y="8521"/>
                </a:lnTo>
                <a:lnTo>
                  <a:pt x="403" y="8530"/>
                </a:lnTo>
                <a:lnTo>
                  <a:pt x="407" y="8537"/>
                </a:lnTo>
                <a:lnTo>
                  <a:pt x="412" y="8544"/>
                </a:lnTo>
                <a:lnTo>
                  <a:pt x="419" y="8552"/>
                </a:lnTo>
                <a:lnTo>
                  <a:pt x="426" y="8558"/>
                </a:lnTo>
                <a:lnTo>
                  <a:pt x="435" y="8564"/>
                </a:lnTo>
                <a:close/>
                <a:moveTo>
                  <a:pt x="5061" y="8335"/>
                </a:moveTo>
                <a:lnTo>
                  <a:pt x="5061" y="8335"/>
                </a:lnTo>
                <a:lnTo>
                  <a:pt x="5055" y="8354"/>
                </a:lnTo>
                <a:lnTo>
                  <a:pt x="5049" y="8367"/>
                </a:lnTo>
                <a:lnTo>
                  <a:pt x="5047" y="8370"/>
                </a:lnTo>
                <a:lnTo>
                  <a:pt x="5044" y="8372"/>
                </a:lnTo>
                <a:lnTo>
                  <a:pt x="5042" y="8372"/>
                </a:lnTo>
                <a:lnTo>
                  <a:pt x="5040" y="8371"/>
                </a:lnTo>
                <a:lnTo>
                  <a:pt x="5037" y="8366"/>
                </a:lnTo>
                <a:lnTo>
                  <a:pt x="5034" y="8358"/>
                </a:lnTo>
                <a:lnTo>
                  <a:pt x="5033" y="8347"/>
                </a:lnTo>
                <a:lnTo>
                  <a:pt x="5033" y="8335"/>
                </a:lnTo>
                <a:lnTo>
                  <a:pt x="5033" y="8323"/>
                </a:lnTo>
                <a:lnTo>
                  <a:pt x="5034" y="8313"/>
                </a:lnTo>
                <a:lnTo>
                  <a:pt x="5037" y="8303"/>
                </a:lnTo>
                <a:lnTo>
                  <a:pt x="5040" y="8299"/>
                </a:lnTo>
                <a:lnTo>
                  <a:pt x="5042" y="8298"/>
                </a:lnTo>
                <a:lnTo>
                  <a:pt x="5044" y="8298"/>
                </a:lnTo>
                <a:lnTo>
                  <a:pt x="5047" y="8300"/>
                </a:lnTo>
                <a:lnTo>
                  <a:pt x="5049" y="8303"/>
                </a:lnTo>
                <a:lnTo>
                  <a:pt x="5055" y="8315"/>
                </a:lnTo>
                <a:lnTo>
                  <a:pt x="5061" y="8335"/>
                </a:lnTo>
                <a:close/>
                <a:moveTo>
                  <a:pt x="12377" y="8302"/>
                </a:moveTo>
                <a:lnTo>
                  <a:pt x="12377" y="8302"/>
                </a:lnTo>
                <a:lnTo>
                  <a:pt x="12370" y="8309"/>
                </a:lnTo>
                <a:lnTo>
                  <a:pt x="12374" y="8305"/>
                </a:lnTo>
                <a:lnTo>
                  <a:pt x="12380" y="8299"/>
                </a:lnTo>
                <a:lnTo>
                  <a:pt x="12377" y="8302"/>
                </a:lnTo>
                <a:close/>
                <a:moveTo>
                  <a:pt x="4832" y="8302"/>
                </a:moveTo>
                <a:lnTo>
                  <a:pt x="4832" y="8302"/>
                </a:lnTo>
                <a:lnTo>
                  <a:pt x="4834" y="8314"/>
                </a:lnTo>
                <a:lnTo>
                  <a:pt x="4836" y="8325"/>
                </a:lnTo>
                <a:lnTo>
                  <a:pt x="4837" y="8333"/>
                </a:lnTo>
                <a:lnTo>
                  <a:pt x="4837" y="8342"/>
                </a:lnTo>
                <a:lnTo>
                  <a:pt x="4836" y="8348"/>
                </a:lnTo>
                <a:lnTo>
                  <a:pt x="4835" y="8353"/>
                </a:lnTo>
                <a:lnTo>
                  <a:pt x="4833" y="8358"/>
                </a:lnTo>
                <a:lnTo>
                  <a:pt x="4831" y="8361"/>
                </a:lnTo>
                <a:lnTo>
                  <a:pt x="4829" y="8363"/>
                </a:lnTo>
                <a:lnTo>
                  <a:pt x="4825" y="8364"/>
                </a:lnTo>
                <a:lnTo>
                  <a:pt x="4822" y="8364"/>
                </a:lnTo>
                <a:lnTo>
                  <a:pt x="4819" y="8364"/>
                </a:lnTo>
                <a:lnTo>
                  <a:pt x="4813" y="8361"/>
                </a:lnTo>
                <a:lnTo>
                  <a:pt x="4806" y="8355"/>
                </a:lnTo>
                <a:lnTo>
                  <a:pt x="4801" y="8349"/>
                </a:lnTo>
                <a:lnTo>
                  <a:pt x="4797" y="8341"/>
                </a:lnTo>
                <a:lnTo>
                  <a:pt x="4795" y="8337"/>
                </a:lnTo>
                <a:lnTo>
                  <a:pt x="4795" y="8332"/>
                </a:lnTo>
                <a:lnTo>
                  <a:pt x="4794" y="8328"/>
                </a:lnTo>
                <a:lnTo>
                  <a:pt x="4795" y="8324"/>
                </a:lnTo>
                <a:lnTo>
                  <a:pt x="4796" y="8320"/>
                </a:lnTo>
                <a:lnTo>
                  <a:pt x="4798" y="8317"/>
                </a:lnTo>
                <a:lnTo>
                  <a:pt x="4801" y="8313"/>
                </a:lnTo>
                <a:lnTo>
                  <a:pt x="4804" y="8309"/>
                </a:lnTo>
                <a:lnTo>
                  <a:pt x="4810" y="8307"/>
                </a:lnTo>
                <a:lnTo>
                  <a:pt x="4816" y="8305"/>
                </a:lnTo>
                <a:lnTo>
                  <a:pt x="4823" y="8303"/>
                </a:lnTo>
                <a:lnTo>
                  <a:pt x="4832" y="8302"/>
                </a:lnTo>
                <a:lnTo>
                  <a:pt x="4833" y="8290"/>
                </a:lnTo>
                <a:lnTo>
                  <a:pt x="4835" y="8281"/>
                </a:lnTo>
                <a:lnTo>
                  <a:pt x="4837" y="8273"/>
                </a:lnTo>
                <a:lnTo>
                  <a:pt x="4840" y="8265"/>
                </a:lnTo>
                <a:lnTo>
                  <a:pt x="4843" y="8259"/>
                </a:lnTo>
                <a:lnTo>
                  <a:pt x="4847" y="8255"/>
                </a:lnTo>
                <a:lnTo>
                  <a:pt x="4852" y="8251"/>
                </a:lnTo>
                <a:lnTo>
                  <a:pt x="4856" y="8249"/>
                </a:lnTo>
                <a:lnTo>
                  <a:pt x="4860" y="8246"/>
                </a:lnTo>
                <a:lnTo>
                  <a:pt x="4865" y="8246"/>
                </a:lnTo>
                <a:lnTo>
                  <a:pt x="4869" y="8246"/>
                </a:lnTo>
                <a:lnTo>
                  <a:pt x="4874" y="8248"/>
                </a:lnTo>
                <a:lnTo>
                  <a:pt x="4878" y="8249"/>
                </a:lnTo>
                <a:lnTo>
                  <a:pt x="4882" y="8251"/>
                </a:lnTo>
                <a:lnTo>
                  <a:pt x="4886" y="8253"/>
                </a:lnTo>
                <a:lnTo>
                  <a:pt x="4889" y="8256"/>
                </a:lnTo>
                <a:lnTo>
                  <a:pt x="4893" y="8259"/>
                </a:lnTo>
                <a:lnTo>
                  <a:pt x="4895" y="8263"/>
                </a:lnTo>
                <a:lnTo>
                  <a:pt x="4897" y="8266"/>
                </a:lnTo>
                <a:lnTo>
                  <a:pt x="4898" y="8271"/>
                </a:lnTo>
                <a:lnTo>
                  <a:pt x="4898" y="8275"/>
                </a:lnTo>
                <a:lnTo>
                  <a:pt x="4898" y="8279"/>
                </a:lnTo>
                <a:lnTo>
                  <a:pt x="4897" y="8283"/>
                </a:lnTo>
                <a:lnTo>
                  <a:pt x="4894" y="8286"/>
                </a:lnTo>
                <a:lnTo>
                  <a:pt x="4890" y="8290"/>
                </a:lnTo>
                <a:lnTo>
                  <a:pt x="4886" y="8294"/>
                </a:lnTo>
                <a:lnTo>
                  <a:pt x="4881" y="8296"/>
                </a:lnTo>
                <a:lnTo>
                  <a:pt x="4874" y="8299"/>
                </a:lnTo>
                <a:lnTo>
                  <a:pt x="4865" y="8300"/>
                </a:lnTo>
                <a:lnTo>
                  <a:pt x="4856" y="8302"/>
                </a:lnTo>
                <a:lnTo>
                  <a:pt x="4844" y="8302"/>
                </a:lnTo>
                <a:lnTo>
                  <a:pt x="4832" y="8302"/>
                </a:lnTo>
                <a:close/>
                <a:moveTo>
                  <a:pt x="12279" y="8302"/>
                </a:moveTo>
                <a:lnTo>
                  <a:pt x="12279" y="8302"/>
                </a:lnTo>
                <a:lnTo>
                  <a:pt x="12263" y="8311"/>
                </a:lnTo>
                <a:lnTo>
                  <a:pt x="12250" y="8319"/>
                </a:lnTo>
                <a:lnTo>
                  <a:pt x="12237" y="8323"/>
                </a:lnTo>
                <a:lnTo>
                  <a:pt x="12226" y="8326"/>
                </a:lnTo>
                <a:lnTo>
                  <a:pt x="12215" y="8326"/>
                </a:lnTo>
                <a:lnTo>
                  <a:pt x="12205" y="8326"/>
                </a:lnTo>
                <a:lnTo>
                  <a:pt x="12195" y="8325"/>
                </a:lnTo>
                <a:lnTo>
                  <a:pt x="12185" y="8323"/>
                </a:lnTo>
                <a:lnTo>
                  <a:pt x="12175" y="8321"/>
                </a:lnTo>
                <a:lnTo>
                  <a:pt x="12165" y="8320"/>
                </a:lnTo>
                <a:lnTo>
                  <a:pt x="12153" y="8319"/>
                </a:lnTo>
                <a:lnTo>
                  <a:pt x="12142" y="8319"/>
                </a:lnTo>
                <a:lnTo>
                  <a:pt x="12129" y="8320"/>
                </a:lnTo>
                <a:lnTo>
                  <a:pt x="12115" y="8322"/>
                </a:lnTo>
                <a:lnTo>
                  <a:pt x="12100" y="8327"/>
                </a:lnTo>
                <a:lnTo>
                  <a:pt x="12082" y="8335"/>
                </a:lnTo>
                <a:lnTo>
                  <a:pt x="12081" y="8325"/>
                </a:lnTo>
                <a:lnTo>
                  <a:pt x="12082" y="8316"/>
                </a:lnTo>
                <a:lnTo>
                  <a:pt x="12083" y="8306"/>
                </a:lnTo>
                <a:lnTo>
                  <a:pt x="12085" y="8298"/>
                </a:lnTo>
                <a:lnTo>
                  <a:pt x="12089" y="8290"/>
                </a:lnTo>
                <a:lnTo>
                  <a:pt x="12093" y="8283"/>
                </a:lnTo>
                <a:lnTo>
                  <a:pt x="12099" y="8276"/>
                </a:lnTo>
                <a:lnTo>
                  <a:pt x="12105" y="8270"/>
                </a:lnTo>
                <a:lnTo>
                  <a:pt x="12111" y="8263"/>
                </a:lnTo>
                <a:lnTo>
                  <a:pt x="12118" y="8258"/>
                </a:lnTo>
                <a:lnTo>
                  <a:pt x="12127" y="8254"/>
                </a:lnTo>
                <a:lnTo>
                  <a:pt x="12135" y="8250"/>
                </a:lnTo>
                <a:lnTo>
                  <a:pt x="12144" y="8245"/>
                </a:lnTo>
                <a:lnTo>
                  <a:pt x="12153" y="8243"/>
                </a:lnTo>
                <a:lnTo>
                  <a:pt x="12162" y="8240"/>
                </a:lnTo>
                <a:lnTo>
                  <a:pt x="12171" y="8239"/>
                </a:lnTo>
                <a:lnTo>
                  <a:pt x="12180" y="8237"/>
                </a:lnTo>
                <a:lnTo>
                  <a:pt x="12190" y="8237"/>
                </a:lnTo>
                <a:lnTo>
                  <a:pt x="12199" y="8237"/>
                </a:lnTo>
                <a:lnTo>
                  <a:pt x="12209" y="8238"/>
                </a:lnTo>
                <a:lnTo>
                  <a:pt x="12218" y="8239"/>
                </a:lnTo>
                <a:lnTo>
                  <a:pt x="12227" y="8241"/>
                </a:lnTo>
                <a:lnTo>
                  <a:pt x="12235" y="8244"/>
                </a:lnTo>
                <a:lnTo>
                  <a:pt x="12242" y="8248"/>
                </a:lnTo>
                <a:lnTo>
                  <a:pt x="12250" y="8252"/>
                </a:lnTo>
                <a:lnTo>
                  <a:pt x="12256" y="8257"/>
                </a:lnTo>
                <a:lnTo>
                  <a:pt x="12262" y="8262"/>
                </a:lnTo>
                <a:lnTo>
                  <a:pt x="12267" y="8268"/>
                </a:lnTo>
                <a:lnTo>
                  <a:pt x="12272" y="8276"/>
                </a:lnTo>
                <a:lnTo>
                  <a:pt x="12275" y="8284"/>
                </a:lnTo>
                <a:lnTo>
                  <a:pt x="12277" y="8293"/>
                </a:lnTo>
                <a:lnTo>
                  <a:pt x="12279" y="8302"/>
                </a:lnTo>
                <a:close/>
                <a:moveTo>
                  <a:pt x="12049" y="8203"/>
                </a:moveTo>
                <a:lnTo>
                  <a:pt x="12049" y="8203"/>
                </a:lnTo>
                <a:lnTo>
                  <a:pt x="12051" y="8220"/>
                </a:lnTo>
                <a:lnTo>
                  <a:pt x="12053" y="8235"/>
                </a:lnTo>
                <a:lnTo>
                  <a:pt x="12053" y="8248"/>
                </a:lnTo>
                <a:lnTo>
                  <a:pt x="12053" y="8259"/>
                </a:lnTo>
                <a:lnTo>
                  <a:pt x="12051" y="8268"/>
                </a:lnTo>
                <a:lnTo>
                  <a:pt x="12049" y="8276"/>
                </a:lnTo>
                <a:lnTo>
                  <a:pt x="12047" y="8281"/>
                </a:lnTo>
                <a:lnTo>
                  <a:pt x="12044" y="8286"/>
                </a:lnTo>
                <a:lnTo>
                  <a:pt x="12040" y="8289"/>
                </a:lnTo>
                <a:lnTo>
                  <a:pt x="12036" y="8290"/>
                </a:lnTo>
                <a:lnTo>
                  <a:pt x="12031" y="8292"/>
                </a:lnTo>
                <a:lnTo>
                  <a:pt x="12026" y="8290"/>
                </a:lnTo>
                <a:lnTo>
                  <a:pt x="12022" y="8289"/>
                </a:lnTo>
                <a:lnTo>
                  <a:pt x="12018" y="8287"/>
                </a:lnTo>
                <a:lnTo>
                  <a:pt x="12013" y="8284"/>
                </a:lnTo>
                <a:lnTo>
                  <a:pt x="12008" y="8280"/>
                </a:lnTo>
                <a:lnTo>
                  <a:pt x="12004" y="8276"/>
                </a:lnTo>
                <a:lnTo>
                  <a:pt x="12001" y="8271"/>
                </a:lnTo>
                <a:lnTo>
                  <a:pt x="11998" y="8265"/>
                </a:lnTo>
                <a:lnTo>
                  <a:pt x="11996" y="8260"/>
                </a:lnTo>
                <a:lnTo>
                  <a:pt x="11994" y="8254"/>
                </a:lnTo>
                <a:lnTo>
                  <a:pt x="11993" y="8249"/>
                </a:lnTo>
                <a:lnTo>
                  <a:pt x="11993" y="8242"/>
                </a:lnTo>
                <a:lnTo>
                  <a:pt x="11994" y="8236"/>
                </a:lnTo>
                <a:lnTo>
                  <a:pt x="11996" y="8231"/>
                </a:lnTo>
                <a:lnTo>
                  <a:pt x="11999" y="8225"/>
                </a:lnTo>
                <a:lnTo>
                  <a:pt x="12004" y="8220"/>
                </a:lnTo>
                <a:lnTo>
                  <a:pt x="12009" y="8215"/>
                </a:lnTo>
                <a:lnTo>
                  <a:pt x="12017" y="8212"/>
                </a:lnTo>
                <a:lnTo>
                  <a:pt x="12026" y="8208"/>
                </a:lnTo>
                <a:lnTo>
                  <a:pt x="12037" y="8206"/>
                </a:lnTo>
                <a:lnTo>
                  <a:pt x="12049" y="8203"/>
                </a:lnTo>
                <a:close/>
                <a:moveTo>
                  <a:pt x="12574" y="8203"/>
                </a:moveTo>
                <a:lnTo>
                  <a:pt x="12574" y="8203"/>
                </a:lnTo>
                <a:lnTo>
                  <a:pt x="12595" y="8208"/>
                </a:lnTo>
                <a:lnTo>
                  <a:pt x="12616" y="8211"/>
                </a:lnTo>
                <a:lnTo>
                  <a:pt x="12621" y="8212"/>
                </a:lnTo>
                <a:lnTo>
                  <a:pt x="12625" y="8214"/>
                </a:lnTo>
                <a:lnTo>
                  <a:pt x="12629" y="8216"/>
                </a:lnTo>
                <a:lnTo>
                  <a:pt x="12633" y="8219"/>
                </a:lnTo>
                <a:lnTo>
                  <a:pt x="12635" y="8222"/>
                </a:lnTo>
                <a:lnTo>
                  <a:pt x="12638" y="8227"/>
                </a:lnTo>
                <a:lnTo>
                  <a:pt x="12639" y="8231"/>
                </a:lnTo>
                <a:lnTo>
                  <a:pt x="12639" y="8237"/>
                </a:lnTo>
                <a:lnTo>
                  <a:pt x="12619" y="8233"/>
                </a:lnTo>
                <a:lnTo>
                  <a:pt x="12597" y="8230"/>
                </a:lnTo>
                <a:lnTo>
                  <a:pt x="12593" y="8228"/>
                </a:lnTo>
                <a:lnTo>
                  <a:pt x="12589" y="8227"/>
                </a:lnTo>
                <a:lnTo>
                  <a:pt x="12584" y="8224"/>
                </a:lnTo>
                <a:lnTo>
                  <a:pt x="12581" y="8221"/>
                </a:lnTo>
                <a:lnTo>
                  <a:pt x="12578" y="8218"/>
                </a:lnTo>
                <a:lnTo>
                  <a:pt x="12576" y="8214"/>
                </a:lnTo>
                <a:lnTo>
                  <a:pt x="12575" y="8209"/>
                </a:lnTo>
                <a:lnTo>
                  <a:pt x="12574" y="8203"/>
                </a:lnTo>
                <a:close/>
                <a:moveTo>
                  <a:pt x="14312" y="8237"/>
                </a:moveTo>
                <a:lnTo>
                  <a:pt x="14312" y="8237"/>
                </a:lnTo>
                <a:lnTo>
                  <a:pt x="14305" y="8243"/>
                </a:lnTo>
                <a:lnTo>
                  <a:pt x="14309" y="8239"/>
                </a:lnTo>
                <a:lnTo>
                  <a:pt x="14316" y="8234"/>
                </a:lnTo>
                <a:lnTo>
                  <a:pt x="14312" y="8237"/>
                </a:lnTo>
                <a:close/>
                <a:moveTo>
                  <a:pt x="14379" y="8237"/>
                </a:moveTo>
                <a:lnTo>
                  <a:pt x="14379" y="8237"/>
                </a:lnTo>
                <a:lnTo>
                  <a:pt x="14371" y="8243"/>
                </a:lnTo>
                <a:lnTo>
                  <a:pt x="14375" y="8239"/>
                </a:lnTo>
                <a:lnTo>
                  <a:pt x="14381" y="8234"/>
                </a:lnTo>
                <a:lnTo>
                  <a:pt x="14379" y="8237"/>
                </a:lnTo>
                <a:close/>
                <a:moveTo>
                  <a:pt x="469" y="8203"/>
                </a:moveTo>
                <a:lnTo>
                  <a:pt x="469" y="8203"/>
                </a:lnTo>
                <a:lnTo>
                  <a:pt x="462" y="8211"/>
                </a:lnTo>
                <a:lnTo>
                  <a:pt x="466" y="8207"/>
                </a:lnTo>
                <a:lnTo>
                  <a:pt x="471" y="8201"/>
                </a:lnTo>
                <a:lnTo>
                  <a:pt x="469" y="8203"/>
                </a:lnTo>
                <a:close/>
                <a:moveTo>
                  <a:pt x="534" y="8203"/>
                </a:moveTo>
                <a:lnTo>
                  <a:pt x="534" y="8203"/>
                </a:lnTo>
                <a:lnTo>
                  <a:pt x="527" y="8211"/>
                </a:lnTo>
                <a:lnTo>
                  <a:pt x="531" y="8207"/>
                </a:lnTo>
                <a:lnTo>
                  <a:pt x="537" y="8201"/>
                </a:lnTo>
                <a:lnTo>
                  <a:pt x="534" y="8203"/>
                </a:lnTo>
                <a:close/>
                <a:moveTo>
                  <a:pt x="12771" y="8203"/>
                </a:moveTo>
                <a:lnTo>
                  <a:pt x="12771" y="8203"/>
                </a:lnTo>
                <a:lnTo>
                  <a:pt x="12783" y="8221"/>
                </a:lnTo>
                <a:lnTo>
                  <a:pt x="12789" y="8232"/>
                </a:lnTo>
                <a:lnTo>
                  <a:pt x="12790" y="8236"/>
                </a:lnTo>
                <a:lnTo>
                  <a:pt x="12791" y="8238"/>
                </a:lnTo>
                <a:lnTo>
                  <a:pt x="12790" y="8239"/>
                </a:lnTo>
                <a:lnTo>
                  <a:pt x="12789" y="8239"/>
                </a:lnTo>
                <a:lnTo>
                  <a:pt x="12784" y="8236"/>
                </a:lnTo>
                <a:lnTo>
                  <a:pt x="12776" y="8231"/>
                </a:lnTo>
                <a:lnTo>
                  <a:pt x="12768" y="8223"/>
                </a:lnTo>
                <a:lnTo>
                  <a:pt x="12760" y="8215"/>
                </a:lnTo>
                <a:lnTo>
                  <a:pt x="12750" y="8207"/>
                </a:lnTo>
                <a:lnTo>
                  <a:pt x="12743" y="8198"/>
                </a:lnTo>
                <a:lnTo>
                  <a:pt x="12738" y="8191"/>
                </a:lnTo>
                <a:lnTo>
                  <a:pt x="12735" y="8186"/>
                </a:lnTo>
                <a:lnTo>
                  <a:pt x="12735" y="8185"/>
                </a:lnTo>
                <a:lnTo>
                  <a:pt x="12736" y="8184"/>
                </a:lnTo>
                <a:lnTo>
                  <a:pt x="12739" y="8184"/>
                </a:lnTo>
                <a:lnTo>
                  <a:pt x="12743" y="8186"/>
                </a:lnTo>
                <a:lnTo>
                  <a:pt x="12753" y="8192"/>
                </a:lnTo>
                <a:lnTo>
                  <a:pt x="12771" y="8203"/>
                </a:lnTo>
                <a:close/>
                <a:moveTo>
                  <a:pt x="11819" y="8761"/>
                </a:moveTo>
                <a:lnTo>
                  <a:pt x="11819" y="8761"/>
                </a:lnTo>
                <a:lnTo>
                  <a:pt x="11813" y="8757"/>
                </a:lnTo>
                <a:lnTo>
                  <a:pt x="11808" y="8752"/>
                </a:lnTo>
                <a:lnTo>
                  <a:pt x="11803" y="8747"/>
                </a:lnTo>
                <a:lnTo>
                  <a:pt x="11798" y="8741"/>
                </a:lnTo>
                <a:lnTo>
                  <a:pt x="11794" y="8734"/>
                </a:lnTo>
                <a:lnTo>
                  <a:pt x="11791" y="8728"/>
                </a:lnTo>
                <a:lnTo>
                  <a:pt x="11788" y="8720"/>
                </a:lnTo>
                <a:lnTo>
                  <a:pt x="11786" y="8713"/>
                </a:lnTo>
                <a:lnTo>
                  <a:pt x="11782" y="8696"/>
                </a:lnTo>
                <a:lnTo>
                  <a:pt x="11779" y="8679"/>
                </a:lnTo>
                <a:lnTo>
                  <a:pt x="11775" y="8662"/>
                </a:lnTo>
                <a:lnTo>
                  <a:pt x="11773" y="8643"/>
                </a:lnTo>
                <a:lnTo>
                  <a:pt x="11771" y="8625"/>
                </a:lnTo>
                <a:lnTo>
                  <a:pt x="11768" y="8607"/>
                </a:lnTo>
                <a:lnTo>
                  <a:pt x="11764" y="8591"/>
                </a:lnTo>
                <a:lnTo>
                  <a:pt x="11760" y="8576"/>
                </a:lnTo>
                <a:lnTo>
                  <a:pt x="11757" y="8568"/>
                </a:lnTo>
                <a:lnTo>
                  <a:pt x="11752" y="8561"/>
                </a:lnTo>
                <a:lnTo>
                  <a:pt x="11749" y="8555"/>
                </a:lnTo>
                <a:lnTo>
                  <a:pt x="11745" y="8549"/>
                </a:lnTo>
                <a:lnTo>
                  <a:pt x="11740" y="8543"/>
                </a:lnTo>
                <a:lnTo>
                  <a:pt x="11734" y="8539"/>
                </a:lnTo>
                <a:lnTo>
                  <a:pt x="11728" y="8535"/>
                </a:lnTo>
                <a:lnTo>
                  <a:pt x="11721" y="8532"/>
                </a:lnTo>
                <a:lnTo>
                  <a:pt x="11718" y="8543"/>
                </a:lnTo>
                <a:lnTo>
                  <a:pt x="11717" y="8557"/>
                </a:lnTo>
                <a:lnTo>
                  <a:pt x="11717" y="8570"/>
                </a:lnTo>
                <a:lnTo>
                  <a:pt x="11718" y="8586"/>
                </a:lnTo>
                <a:lnTo>
                  <a:pt x="11721" y="8618"/>
                </a:lnTo>
                <a:lnTo>
                  <a:pt x="11725" y="8650"/>
                </a:lnTo>
                <a:lnTo>
                  <a:pt x="11725" y="8665"/>
                </a:lnTo>
                <a:lnTo>
                  <a:pt x="11725" y="8679"/>
                </a:lnTo>
                <a:lnTo>
                  <a:pt x="11724" y="8692"/>
                </a:lnTo>
                <a:lnTo>
                  <a:pt x="11721" y="8704"/>
                </a:lnTo>
                <a:lnTo>
                  <a:pt x="11719" y="8709"/>
                </a:lnTo>
                <a:lnTo>
                  <a:pt x="11717" y="8713"/>
                </a:lnTo>
                <a:lnTo>
                  <a:pt x="11713" y="8717"/>
                </a:lnTo>
                <a:lnTo>
                  <a:pt x="11709" y="8721"/>
                </a:lnTo>
                <a:lnTo>
                  <a:pt x="11705" y="8724"/>
                </a:lnTo>
                <a:lnTo>
                  <a:pt x="11700" y="8726"/>
                </a:lnTo>
                <a:lnTo>
                  <a:pt x="11695" y="8728"/>
                </a:lnTo>
                <a:lnTo>
                  <a:pt x="11688" y="8728"/>
                </a:lnTo>
                <a:lnTo>
                  <a:pt x="11690" y="8749"/>
                </a:lnTo>
                <a:lnTo>
                  <a:pt x="11691" y="8769"/>
                </a:lnTo>
                <a:lnTo>
                  <a:pt x="11691" y="8787"/>
                </a:lnTo>
                <a:lnTo>
                  <a:pt x="11690" y="8804"/>
                </a:lnTo>
                <a:lnTo>
                  <a:pt x="11687" y="8820"/>
                </a:lnTo>
                <a:lnTo>
                  <a:pt x="11683" y="8834"/>
                </a:lnTo>
                <a:lnTo>
                  <a:pt x="11678" y="8847"/>
                </a:lnTo>
                <a:lnTo>
                  <a:pt x="11672" y="8860"/>
                </a:lnTo>
                <a:lnTo>
                  <a:pt x="11664" y="8871"/>
                </a:lnTo>
                <a:lnTo>
                  <a:pt x="11657" y="8881"/>
                </a:lnTo>
                <a:lnTo>
                  <a:pt x="11647" y="8890"/>
                </a:lnTo>
                <a:lnTo>
                  <a:pt x="11637" y="8899"/>
                </a:lnTo>
                <a:lnTo>
                  <a:pt x="11626" y="8906"/>
                </a:lnTo>
                <a:lnTo>
                  <a:pt x="11615" y="8913"/>
                </a:lnTo>
                <a:lnTo>
                  <a:pt x="11602" y="8920"/>
                </a:lnTo>
                <a:lnTo>
                  <a:pt x="11590" y="8925"/>
                </a:lnTo>
                <a:lnTo>
                  <a:pt x="11597" y="8909"/>
                </a:lnTo>
                <a:lnTo>
                  <a:pt x="11603" y="8894"/>
                </a:lnTo>
                <a:lnTo>
                  <a:pt x="11609" y="8881"/>
                </a:lnTo>
                <a:lnTo>
                  <a:pt x="11612" y="8867"/>
                </a:lnTo>
                <a:lnTo>
                  <a:pt x="11615" y="8856"/>
                </a:lnTo>
                <a:lnTo>
                  <a:pt x="11616" y="8844"/>
                </a:lnTo>
                <a:lnTo>
                  <a:pt x="11616" y="8834"/>
                </a:lnTo>
                <a:lnTo>
                  <a:pt x="11616" y="8824"/>
                </a:lnTo>
                <a:lnTo>
                  <a:pt x="11614" y="8815"/>
                </a:lnTo>
                <a:lnTo>
                  <a:pt x="11612" y="8807"/>
                </a:lnTo>
                <a:lnTo>
                  <a:pt x="11609" y="8799"/>
                </a:lnTo>
                <a:lnTo>
                  <a:pt x="11605" y="8793"/>
                </a:lnTo>
                <a:lnTo>
                  <a:pt x="11600" y="8786"/>
                </a:lnTo>
                <a:lnTo>
                  <a:pt x="11595" y="8781"/>
                </a:lnTo>
                <a:lnTo>
                  <a:pt x="11590" y="8776"/>
                </a:lnTo>
                <a:lnTo>
                  <a:pt x="11583" y="8772"/>
                </a:lnTo>
                <a:lnTo>
                  <a:pt x="11577" y="8768"/>
                </a:lnTo>
                <a:lnTo>
                  <a:pt x="11570" y="8764"/>
                </a:lnTo>
                <a:lnTo>
                  <a:pt x="11562" y="8762"/>
                </a:lnTo>
                <a:lnTo>
                  <a:pt x="11554" y="8759"/>
                </a:lnTo>
                <a:lnTo>
                  <a:pt x="11538" y="8756"/>
                </a:lnTo>
                <a:lnTo>
                  <a:pt x="11521" y="8755"/>
                </a:lnTo>
                <a:lnTo>
                  <a:pt x="11505" y="8755"/>
                </a:lnTo>
                <a:lnTo>
                  <a:pt x="11488" y="8756"/>
                </a:lnTo>
                <a:lnTo>
                  <a:pt x="11472" y="8758"/>
                </a:lnTo>
                <a:lnTo>
                  <a:pt x="11459" y="8761"/>
                </a:lnTo>
                <a:lnTo>
                  <a:pt x="11457" y="8749"/>
                </a:lnTo>
                <a:lnTo>
                  <a:pt x="11459" y="8738"/>
                </a:lnTo>
                <a:lnTo>
                  <a:pt x="11460" y="8728"/>
                </a:lnTo>
                <a:lnTo>
                  <a:pt x="11461" y="8718"/>
                </a:lnTo>
                <a:lnTo>
                  <a:pt x="11463" y="8709"/>
                </a:lnTo>
                <a:lnTo>
                  <a:pt x="11466" y="8702"/>
                </a:lnTo>
                <a:lnTo>
                  <a:pt x="11470" y="8693"/>
                </a:lnTo>
                <a:lnTo>
                  <a:pt x="11474" y="8686"/>
                </a:lnTo>
                <a:lnTo>
                  <a:pt x="11478" y="8679"/>
                </a:lnTo>
                <a:lnTo>
                  <a:pt x="11484" y="8673"/>
                </a:lnTo>
                <a:lnTo>
                  <a:pt x="11489" y="8668"/>
                </a:lnTo>
                <a:lnTo>
                  <a:pt x="11495" y="8663"/>
                </a:lnTo>
                <a:lnTo>
                  <a:pt x="11508" y="8652"/>
                </a:lnTo>
                <a:lnTo>
                  <a:pt x="11521" y="8644"/>
                </a:lnTo>
                <a:lnTo>
                  <a:pt x="11550" y="8627"/>
                </a:lnTo>
                <a:lnTo>
                  <a:pt x="11578" y="8610"/>
                </a:lnTo>
                <a:lnTo>
                  <a:pt x="11592" y="8601"/>
                </a:lnTo>
                <a:lnTo>
                  <a:pt x="11603" y="8590"/>
                </a:lnTo>
                <a:lnTo>
                  <a:pt x="11609" y="8584"/>
                </a:lnTo>
                <a:lnTo>
                  <a:pt x="11614" y="8578"/>
                </a:lnTo>
                <a:lnTo>
                  <a:pt x="11618" y="8571"/>
                </a:lnTo>
                <a:lnTo>
                  <a:pt x="11622" y="8564"/>
                </a:lnTo>
                <a:lnTo>
                  <a:pt x="11622" y="8543"/>
                </a:lnTo>
                <a:lnTo>
                  <a:pt x="11622" y="8527"/>
                </a:lnTo>
                <a:lnTo>
                  <a:pt x="11623" y="8516"/>
                </a:lnTo>
                <a:lnTo>
                  <a:pt x="11625" y="8510"/>
                </a:lnTo>
                <a:lnTo>
                  <a:pt x="11626" y="8506"/>
                </a:lnTo>
                <a:lnTo>
                  <a:pt x="11629" y="8505"/>
                </a:lnTo>
                <a:lnTo>
                  <a:pt x="11631" y="8504"/>
                </a:lnTo>
                <a:lnTo>
                  <a:pt x="11632" y="8504"/>
                </a:lnTo>
                <a:lnTo>
                  <a:pt x="11637" y="8505"/>
                </a:lnTo>
                <a:lnTo>
                  <a:pt x="11642" y="8509"/>
                </a:lnTo>
                <a:lnTo>
                  <a:pt x="11657" y="8518"/>
                </a:lnTo>
                <a:lnTo>
                  <a:pt x="11675" y="8527"/>
                </a:lnTo>
                <a:lnTo>
                  <a:pt x="11685" y="8532"/>
                </a:lnTo>
                <a:lnTo>
                  <a:pt x="11696" y="8534"/>
                </a:lnTo>
                <a:lnTo>
                  <a:pt x="11702" y="8534"/>
                </a:lnTo>
                <a:lnTo>
                  <a:pt x="11708" y="8534"/>
                </a:lnTo>
                <a:lnTo>
                  <a:pt x="11715" y="8533"/>
                </a:lnTo>
                <a:lnTo>
                  <a:pt x="11721" y="8532"/>
                </a:lnTo>
                <a:lnTo>
                  <a:pt x="11723" y="8520"/>
                </a:lnTo>
                <a:lnTo>
                  <a:pt x="11724" y="8510"/>
                </a:lnTo>
                <a:lnTo>
                  <a:pt x="11725" y="8500"/>
                </a:lnTo>
                <a:lnTo>
                  <a:pt x="11724" y="8491"/>
                </a:lnTo>
                <a:lnTo>
                  <a:pt x="11723" y="8483"/>
                </a:lnTo>
                <a:lnTo>
                  <a:pt x="11722" y="8475"/>
                </a:lnTo>
                <a:lnTo>
                  <a:pt x="11720" y="8468"/>
                </a:lnTo>
                <a:lnTo>
                  <a:pt x="11717" y="8461"/>
                </a:lnTo>
                <a:lnTo>
                  <a:pt x="11713" y="8455"/>
                </a:lnTo>
                <a:lnTo>
                  <a:pt x="11710" y="8450"/>
                </a:lnTo>
                <a:lnTo>
                  <a:pt x="11706" y="8445"/>
                </a:lnTo>
                <a:lnTo>
                  <a:pt x="11702" y="8439"/>
                </a:lnTo>
                <a:lnTo>
                  <a:pt x="11693" y="8431"/>
                </a:lnTo>
                <a:lnTo>
                  <a:pt x="11682" y="8423"/>
                </a:lnTo>
                <a:lnTo>
                  <a:pt x="11672" y="8414"/>
                </a:lnTo>
                <a:lnTo>
                  <a:pt x="11662" y="8407"/>
                </a:lnTo>
                <a:lnTo>
                  <a:pt x="11652" y="8397"/>
                </a:lnTo>
                <a:lnTo>
                  <a:pt x="11642" y="8389"/>
                </a:lnTo>
                <a:lnTo>
                  <a:pt x="11638" y="8384"/>
                </a:lnTo>
                <a:lnTo>
                  <a:pt x="11635" y="8378"/>
                </a:lnTo>
                <a:lnTo>
                  <a:pt x="11632" y="8372"/>
                </a:lnTo>
                <a:lnTo>
                  <a:pt x="11629" y="8366"/>
                </a:lnTo>
                <a:lnTo>
                  <a:pt x="11626" y="8359"/>
                </a:lnTo>
                <a:lnTo>
                  <a:pt x="11624" y="8351"/>
                </a:lnTo>
                <a:lnTo>
                  <a:pt x="11623" y="8344"/>
                </a:lnTo>
                <a:lnTo>
                  <a:pt x="11622" y="8335"/>
                </a:lnTo>
                <a:lnTo>
                  <a:pt x="11614" y="8335"/>
                </a:lnTo>
                <a:lnTo>
                  <a:pt x="11606" y="8335"/>
                </a:lnTo>
                <a:lnTo>
                  <a:pt x="11598" y="8335"/>
                </a:lnTo>
                <a:lnTo>
                  <a:pt x="11590" y="8335"/>
                </a:lnTo>
                <a:lnTo>
                  <a:pt x="11581" y="8326"/>
                </a:lnTo>
                <a:lnTo>
                  <a:pt x="11575" y="8316"/>
                </a:lnTo>
                <a:lnTo>
                  <a:pt x="11569" y="8304"/>
                </a:lnTo>
                <a:lnTo>
                  <a:pt x="11564" y="8293"/>
                </a:lnTo>
                <a:lnTo>
                  <a:pt x="11560" y="8279"/>
                </a:lnTo>
                <a:lnTo>
                  <a:pt x="11558" y="8265"/>
                </a:lnTo>
                <a:lnTo>
                  <a:pt x="11557" y="8252"/>
                </a:lnTo>
                <a:lnTo>
                  <a:pt x="11558" y="8238"/>
                </a:lnTo>
                <a:lnTo>
                  <a:pt x="11560" y="8225"/>
                </a:lnTo>
                <a:lnTo>
                  <a:pt x="11563" y="8213"/>
                </a:lnTo>
                <a:lnTo>
                  <a:pt x="11566" y="8208"/>
                </a:lnTo>
                <a:lnTo>
                  <a:pt x="11569" y="8202"/>
                </a:lnTo>
                <a:lnTo>
                  <a:pt x="11572" y="8197"/>
                </a:lnTo>
                <a:lnTo>
                  <a:pt x="11576" y="8192"/>
                </a:lnTo>
                <a:lnTo>
                  <a:pt x="11580" y="8188"/>
                </a:lnTo>
                <a:lnTo>
                  <a:pt x="11584" y="8184"/>
                </a:lnTo>
                <a:lnTo>
                  <a:pt x="11590" y="8180"/>
                </a:lnTo>
                <a:lnTo>
                  <a:pt x="11595" y="8177"/>
                </a:lnTo>
                <a:lnTo>
                  <a:pt x="11601" y="8175"/>
                </a:lnTo>
                <a:lnTo>
                  <a:pt x="11608" y="8173"/>
                </a:lnTo>
                <a:lnTo>
                  <a:pt x="11615" y="8172"/>
                </a:lnTo>
                <a:lnTo>
                  <a:pt x="11622" y="8171"/>
                </a:lnTo>
                <a:lnTo>
                  <a:pt x="11624" y="8177"/>
                </a:lnTo>
                <a:lnTo>
                  <a:pt x="11627" y="8182"/>
                </a:lnTo>
                <a:lnTo>
                  <a:pt x="11632" y="8187"/>
                </a:lnTo>
                <a:lnTo>
                  <a:pt x="11636" y="8190"/>
                </a:lnTo>
                <a:lnTo>
                  <a:pt x="11646" y="8196"/>
                </a:lnTo>
                <a:lnTo>
                  <a:pt x="11658" y="8200"/>
                </a:lnTo>
                <a:lnTo>
                  <a:pt x="11664" y="8203"/>
                </a:lnTo>
                <a:lnTo>
                  <a:pt x="11669" y="8207"/>
                </a:lnTo>
                <a:lnTo>
                  <a:pt x="11675" y="8210"/>
                </a:lnTo>
                <a:lnTo>
                  <a:pt x="11679" y="8213"/>
                </a:lnTo>
                <a:lnTo>
                  <a:pt x="11683" y="8217"/>
                </a:lnTo>
                <a:lnTo>
                  <a:pt x="11685" y="8222"/>
                </a:lnTo>
                <a:lnTo>
                  <a:pt x="11687" y="8229"/>
                </a:lnTo>
                <a:lnTo>
                  <a:pt x="11688" y="8237"/>
                </a:lnTo>
                <a:lnTo>
                  <a:pt x="11696" y="8249"/>
                </a:lnTo>
                <a:lnTo>
                  <a:pt x="11702" y="8261"/>
                </a:lnTo>
                <a:lnTo>
                  <a:pt x="11708" y="8275"/>
                </a:lnTo>
                <a:lnTo>
                  <a:pt x="11715" y="8288"/>
                </a:lnTo>
                <a:lnTo>
                  <a:pt x="11725" y="8317"/>
                </a:lnTo>
                <a:lnTo>
                  <a:pt x="11734" y="8346"/>
                </a:lnTo>
                <a:lnTo>
                  <a:pt x="11752" y="8406"/>
                </a:lnTo>
                <a:lnTo>
                  <a:pt x="11770" y="8466"/>
                </a:lnTo>
                <a:lnTo>
                  <a:pt x="11781" y="8494"/>
                </a:lnTo>
                <a:lnTo>
                  <a:pt x="11792" y="8521"/>
                </a:lnTo>
                <a:lnTo>
                  <a:pt x="11800" y="8534"/>
                </a:lnTo>
                <a:lnTo>
                  <a:pt x="11807" y="8546"/>
                </a:lnTo>
                <a:lnTo>
                  <a:pt x="11814" y="8558"/>
                </a:lnTo>
                <a:lnTo>
                  <a:pt x="11823" y="8569"/>
                </a:lnTo>
                <a:lnTo>
                  <a:pt x="11832" y="8580"/>
                </a:lnTo>
                <a:lnTo>
                  <a:pt x="11841" y="8589"/>
                </a:lnTo>
                <a:lnTo>
                  <a:pt x="11852" y="8599"/>
                </a:lnTo>
                <a:lnTo>
                  <a:pt x="11864" y="8606"/>
                </a:lnTo>
                <a:lnTo>
                  <a:pt x="11875" y="8613"/>
                </a:lnTo>
                <a:lnTo>
                  <a:pt x="11889" y="8620"/>
                </a:lnTo>
                <a:lnTo>
                  <a:pt x="11902" y="8626"/>
                </a:lnTo>
                <a:lnTo>
                  <a:pt x="11918" y="8630"/>
                </a:lnTo>
                <a:lnTo>
                  <a:pt x="11923" y="8620"/>
                </a:lnTo>
                <a:lnTo>
                  <a:pt x="11931" y="8609"/>
                </a:lnTo>
                <a:lnTo>
                  <a:pt x="11938" y="8599"/>
                </a:lnTo>
                <a:lnTo>
                  <a:pt x="11945" y="8589"/>
                </a:lnTo>
                <a:lnTo>
                  <a:pt x="11959" y="8570"/>
                </a:lnTo>
                <a:lnTo>
                  <a:pt x="11972" y="8552"/>
                </a:lnTo>
                <a:lnTo>
                  <a:pt x="11976" y="8542"/>
                </a:lnTo>
                <a:lnTo>
                  <a:pt x="11979" y="8533"/>
                </a:lnTo>
                <a:lnTo>
                  <a:pt x="11980" y="8522"/>
                </a:lnTo>
                <a:lnTo>
                  <a:pt x="11979" y="8513"/>
                </a:lnTo>
                <a:lnTo>
                  <a:pt x="11978" y="8506"/>
                </a:lnTo>
                <a:lnTo>
                  <a:pt x="11977" y="8501"/>
                </a:lnTo>
                <a:lnTo>
                  <a:pt x="11974" y="8496"/>
                </a:lnTo>
                <a:lnTo>
                  <a:pt x="11971" y="8491"/>
                </a:lnTo>
                <a:lnTo>
                  <a:pt x="11962" y="8478"/>
                </a:lnTo>
                <a:lnTo>
                  <a:pt x="11951" y="8466"/>
                </a:lnTo>
                <a:lnTo>
                  <a:pt x="11938" y="8470"/>
                </a:lnTo>
                <a:lnTo>
                  <a:pt x="11928" y="8474"/>
                </a:lnTo>
                <a:lnTo>
                  <a:pt x="11919" y="8478"/>
                </a:lnTo>
                <a:lnTo>
                  <a:pt x="11912" y="8482"/>
                </a:lnTo>
                <a:lnTo>
                  <a:pt x="11905" y="8488"/>
                </a:lnTo>
                <a:lnTo>
                  <a:pt x="11900" y="8493"/>
                </a:lnTo>
                <a:lnTo>
                  <a:pt x="11897" y="8498"/>
                </a:lnTo>
                <a:lnTo>
                  <a:pt x="11895" y="8504"/>
                </a:lnTo>
                <a:lnTo>
                  <a:pt x="11894" y="8511"/>
                </a:lnTo>
                <a:lnTo>
                  <a:pt x="11894" y="8517"/>
                </a:lnTo>
                <a:lnTo>
                  <a:pt x="11895" y="8524"/>
                </a:lnTo>
                <a:lnTo>
                  <a:pt x="11898" y="8532"/>
                </a:lnTo>
                <a:lnTo>
                  <a:pt x="11901" y="8539"/>
                </a:lnTo>
                <a:lnTo>
                  <a:pt x="11905" y="8547"/>
                </a:lnTo>
                <a:lnTo>
                  <a:pt x="11912" y="8556"/>
                </a:lnTo>
                <a:lnTo>
                  <a:pt x="11918" y="8564"/>
                </a:lnTo>
                <a:lnTo>
                  <a:pt x="11902" y="8565"/>
                </a:lnTo>
                <a:lnTo>
                  <a:pt x="11889" y="8564"/>
                </a:lnTo>
                <a:lnTo>
                  <a:pt x="11877" y="8561"/>
                </a:lnTo>
                <a:lnTo>
                  <a:pt x="11868" y="8557"/>
                </a:lnTo>
                <a:lnTo>
                  <a:pt x="11859" y="8551"/>
                </a:lnTo>
                <a:lnTo>
                  <a:pt x="11852" y="8544"/>
                </a:lnTo>
                <a:lnTo>
                  <a:pt x="11846" y="8536"/>
                </a:lnTo>
                <a:lnTo>
                  <a:pt x="11841" y="8526"/>
                </a:lnTo>
                <a:lnTo>
                  <a:pt x="11837" y="8516"/>
                </a:lnTo>
                <a:lnTo>
                  <a:pt x="11834" y="8504"/>
                </a:lnTo>
                <a:lnTo>
                  <a:pt x="11831" y="8494"/>
                </a:lnTo>
                <a:lnTo>
                  <a:pt x="11828" y="8481"/>
                </a:lnTo>
                <a:lnTo>
                  <a:pt x="11824" y="8457"/>
                </a:lnTo>
                <a:lnTo>
                  <a:pt x="11819" y="8433"/>
                </a:lnTo>
                <a:lnTo>
                  <a:pt x="11839" y="8427"/>
                </a:lnTo>
                <a:lnTo>
                  <a:pt x="11855" y="8419"/>
                </a:lnTo>
                <a:lnTo>
                  <a:pt x="11869" y="8412"/>
                </a:lnTo>
                <a:lnTo>
                  <a:pt x="11879" y="8405"/>
                </a:lnTo>
                <a:lnTo>
                  <a:pt x="11887" y="8396"/>
                </a:lnTo>
                <a:lnTo>
                  <a:pt x="11893" y="8388"/>
                </a:lnTo>
                <a:lnTo>
                  <a:pt x="11896" y="8379"/>
                </a:lnTo>
                <a:lnTo>
                  <a:pt x="11897" y="8370"/>
                </a:lnTo>
                <a:lnTo>
                  <a:pt x="11896" y="8361"/>
                </a:lnTo>
                <a:lnTo>
                  <a:pt x="11893" y="8350"/>
                </a:lnTo>
                <a:lnTo>
                  <a:pt x="11890" y="8341"/>
                </a:lnTo>
                <a:lnTo>
                  <a:pt x="11885" y="8330"/>
                </a:lnTo>
                <a:lnTo>
                  <a:pt x="11871" y="8310"/>
                </a:lnTo>
                <a:lnTo>
                  <a:pt x="11854" y="8289"/>
                </a:lnTo>
                <a:lnTo>
                  <a:pt x="11837" y="8268"/>
                </a:lnTo>
                <a:lnTo>
                  <a:pt x="11821" y="8248"/>
                </a:lnTo>
                <a:lnTo>
                  <a:pt x="11812" y="8237"/>
                </a:lnTo>
                <a:lnTo>
                  <a:pt x="11806" y="8227"/>
                </a:lnTo>
                <a:lnTo>
                  <a:pt x="11800" y="8217"/>
                </a:lnTo>
                <a:lnTo>
                  <a:pt x="11794" y="8207"/>
                </a:lnTo>
                <a:lnTo>
                  <a:pt x="11791" y="8197"/>
                </a:lnTo>
                <a:lnTo>
                  <a:pt x="11789" y="8188"/>
                </a:lnTo>
                <a:lnTo>
                  <a:pt x="11788" y="8179"/>
                </a:lnTo>
                <a:lnTo>
                  <a:pt x="11790" y="8170"/>
                </a:lnTo>
                <a:lnTo>
                  <a:pt x="11793" y="8162"/>
                </a:lnTo>
                <a:lnTo>
                  <a:pt x="11800" y="8153"/>
                </a:lnTo>
                <a:lnTo>
                  <a:pt x="11808" y="8146"/>
                </a:lnTo>
                <a:lnTo>
                  <a:pt x="11819" y="8138"/>
                </a:lnTo>
                <a:lnTo>
                  <a:pt x="11816" y="8147"/>
                </a:lnTo>
                <a:lnTo>
                  <a:pt x="11814" y="8155"/>
                </a:lnTo>
                <a:lnTo>
                  <a:pt x="11813" y="8163"/>
                </a:lnTo>
                <a:lnTo>
                  <a:pt x="11813" y="8169"/>
                </a:lnTo>
                <a:lnTo>
                  <a:pt x="11813" y="8175"/>
                </a:lnTo>
                <a:lnTo>
                  <a:pt x="11814" y="8180"/>
                </a:lnTo>
                <a:lnTo>
                  <a:pt x="11815" y="8185"/>
                </a:lnTo>
                <a:lnTo>
                  <a:pt x="11817" y="8189"/>
                </a:lnTo>
                <a:lnTo>
                  <a:pt x="11821" y="8193"/>
                </a:lnTo>
                <a:lnTo>
                  <a:pt x="11824" y="8195"/>
                </a:lnTo>
                <a:lnTo>
                  <a:pt x="11827" y="8198"/>
                </a:lnTo>
                <a:lnTo>
                  <a:pt x="11831" y="8200"/>
                </a:lnTo>
                <a:lnTo>
                  <a:pt x="11840" y="8203"/>
                </a:lnTo>
                <a:lnTo>
                  <a:pt x="11851" y="8206"/>
                </a:lnTo>
                <a:lnTo>
                  <a:pt x="11875" y="8206"/>
                </a:lnTo>
                <a:lnTo>
                  <a:pt x="11901" y="8205"/>
                </a:lnTo>
                <a:lnTo>
                  <a:pt x="11914" y="8203"/>
                </a:lnTo>
                <a:lnTo>
                  <a:pt x="11926" y="8202"/>
                </a:lnTo>
                <a:lnTo>
                  <a:pt x="11939" y="8202"/>
                </a:lnTo>
                <a:lnTo>
                  <a:pt x="11951" y="8203"/>
                </a:lnTo>
                <a:lnTo>
                  <a:pt x="11959" y="8241"/>
                </a:lnTo>
                <a:lnTo>
                  <a:pt x="11968" y="8277"/>
                </a:lnTo>
                <a:lnTo>
                  <a:pt x="11978" y="8313"/>
                </a:lnTo>
                <a:lnTo>
                  <a:pt x="11987" y="8346"/>
                </a:lnTo>
                <a:lnTo>
                  <a:pt x="11997" y="8380"/>
                </a:lnTo>
                <a:lnTo>
                  <a:pt x="12004" y="8413"/>
                </a:lnTo>
                <a:lnTo>
                  <a:pt x="12010" y="8446"/>
                </a:lnTo>
                <a:lnTo>
                  <a:pt x="12015" y="8479"/>
                </a:lnTo>
                <a:lnTo>
                  <a:pt x="12016" y="8495"/>
                </a:lnTo>
                <a:lnTo>
                  <a:pt x="12017" y="8512"/>
                </a:lnTo>
                <a:lnTo>
                  <a:pt x="12017" y="8528"/>
                </a:lnTo>
                <a:lnTo>
                  <a:pt x="12016" y="8545"/>
                </a:lnTo>
                <a:lnTo>
                  <a:pt x="12014" y="8562"/>
                </a:lnTo>
                <a:lnTo>
                  <a:pt x="12010" y="8579"/>
                </a:lnTo>
                <a:lnTo>
                  <a:pt x="12007" y="8596"/>
                </a:lnTo>
                <a:lnTo>
                  <a:pt x="12002" y="8613"/>
                </a:lnTo>
                <a:lnTo>
                  <a:pt x="11996" y="8630"/>
                </a:lnTo>
                <a:lnTo>
                  <a:pt x="11988" y="8648"/>
                </a:lnTo>
                <a:lnTo>
                  <a:pt x="11980" y="8666"/>
                </a:lnTo>
                <a:lnTo>
                  <a:pt x="11971" y="8685"/>
                </a:lnTo>
                <a:lnTo>
                  <a:pt x="11960" y="8704"/>
                </a:lnTo>
                <a:lnTo>
                  <a:pt x="11947" y="8722"/>
                </a:lnTo>
                <a:lnTo>
                  <a:pt x="11933" y="8741"/>
                </a:lnTo>
                <a:lnTo>
                  <a:pt x="11918" y="8761"/>
                </a:lnTo>
                <a:lnTo>
                  <a:pt x="11929" y="8772"/>
                </a:lnTo>
                <a:lnTo>
                  <a:pt x="11938" y="8783"/>
                </a:lnTo>
                <a:lnTo>
                  <a:pt x="11946" y="8795"/>
                </a:lnTo>
                <a:lnTo>
                  <a:pt x="11954" y="8806"/>
                </a:lnTo>
                <a:lnTo>
                  <a:pt x="11960" y="8819"/>
                </a:lnTo>
                <a:lnTo>
                  <a:pt x="11964" y="8830"/>
                </a:lnTo>
                <a:lnTo>
                  <a:pt x="11967" y="8843"/>
                </a:lnTo>
                <a:lnTo>
                  <a:pt x="11968" y="8856"/>
                </a:lnTo>
                <a:lnTo>
                  <a:pt x="11967" y="8868"/>
                </a:lnTo>
                <a:lnTo>
                  <a:pt x="11966" y="8881"/>
                </a:lnTo>
                <a:lnTo>
                  <a:pt x="11962" y="8893"/>
                </a:lnTo>
                <a:lnTo>
                  <a:pt x="11957" y="8906"/>
                </a:lnTo>
                <a:lnTo>
                  <a:pt x="11950" y="8920"/>
                </a:lnTo>
                <a:lnTo>
                  <a:pt x="11941" y="8932"/>
                </a:lnTo>
                <a:lnTo>
                  <a:pt x="11931" y="8945"/>
                </a:lnTo>
                <a:lnTo>
                  <a:pt x="11918" y="8957"/>
                </a:lnTo>
                <a:lnTo>
                  <a:pt x="11920" y="8946"/>
                </a:lnTo>
                <a:lnTo>
                  <a:pt x="11921" y="8935"/>
                </a:lnTo>
                <a:lnTo>
                  <a:pt x="11922" y="8926"/>
                </a:lnTo>
                <a:lnTo>
                  <a:pt x="11922" y="8916"/>
                </a:lnTo>
                <a:lnTo>
                  <a:pt x="11922" y="8907"/>
                </a:lnTo>
                <a:lnTo>
                  <a:pt x="11921" y="8900"/>
                </a:lnTo>
                <a:lnTo>
                  <a:pt x="11919" y="8891"/>
                </a:lnTo>
                <a:lnTo>
                  <a:pt x="11917" y="8885"/>
                </a:lnTo>
                <a:lnTo>
                  <a:pt x="11914" y="8878"/>
                </a:lnTo>
                <a:lnTo>
                  <a:pt x="11911" y="8872"/>
                </a:lnTo>
                <a:lnTo>
                  <a:pt x="11908" y="8866"/>
                </a:lnTo>
                <a:lnTo>
                  <a:pt x="11904" y="8861"/>
                </a:lnTo>
                <a:lnTo>
                  <a:pt x="11895" y="8850"/>
                </a:lnTo>
                <a:lnTo>
                  <a:pt x="11886" y="8842"/>
                </a:lnTo>
                <a:lnTo>
                  <a:pt x="11866" y="8825"/>
                </a:lnTo>
                <a:lnTo>
                  <a:pt x="11847" y="8807"/>
                </a:lnTo>
                <a:lnTo>
                  <a:pt x="11837" y="8798"/>
                </a:lnTo>
                <a:lnTo>
                  <a:pt x="11830" y="8787"/>
                </a:lnTo>
                <a:lnTo>
                  <a:pt x="11827" y="8781"/>
                </a:lnTo>
                <a:lnTo>
                  <a:pt x="11824" y="8775"/>
                </a:lnTo>
                <a:lnTo>
                  <a:pt x="11822" y="8769"/>
                </a:lnTo>
                <a:lnTo>
                  <a:pt x="11819" y="8761"/>
                </a:lnTo>
                <a:close/>
                <a:moveTo>
                  <a:pt x="12148" y="8171"/>
                </a:moveTo>
                <a:lnTo>
                  <a:pt x="12148" y="8171"/>
                </a:lnTo>
                <a:lnTo>
                  <a:pt x="12141" y="8191"/>
                </a:lnTo>
                <a:lnTo>
                  <a:pt x="12135" y="8202"/>
                </a:lnTo>
                <a:lnTo>
                  <a:pt x="12132" y="8207"/>
                </a:lnTo>
                <a:lnTo>
                  <a:pt x="12130" y="8208"/>
                </a:lnTo>
                <a:lnTo>
                  <a:pt x="12128" y="8209"/>
                </a:lnTo>
                <a:lnTo>
                  <a:pt x="12126" y="8208"/>
                </a:lnTo>
                <a:lnTo>
                  <a:pt x="12123" y="8202"/>
                </a:lnTo>
                <a:lnTo>
                  <a:pt x="12121" y="8194"/>
                </a:lnTo>
                <a:lnTo>
                  <a:pt x="12120" y="8182"/>
                </a:lnTo>
                <a:lnTo>
                  <a:pt x="12118" y="8171"/>
                </a:lnTo>
                <a:lnTo>
                  <a:pt x="12120" y="8159"/>
                </a:lnTo>
                <a:lnTo>
                  <a:pt x="12121" y="8148"/>
                </a:lnTo>
                <a:lnTo>
                  <a:pt x="12123" y="8140"/>
                </a:lnTo>
                <a:lnTo>
                  <a:pt x="12126" y="8134"/>
                </a:lnTo>
                <a:lnTo>
                  <a:pt x="12128" y="8133"/>
                </a:lnTo>
                <a:lnTo>
                  <a:pt x="12130" y="8134"/>
                </a:lnTo>
                <a:lnTo>
                  <a:pt x="12132" y="8135"/>
                </a:lnTo>
                <a:lnTo>
                  <a:pt x="12135" y="8140"/>
                </a:lnTo>
                <a:lnTo>
                  <a:pt x="12141" y="8151"/>
                </a:lnTo>
                <a:lnTo>
                  <a:pt x="12148" y="8171"/>
                </a:lnTo>
                <a:close/>
                <a:moveTo>
                  <a:pt x="12574" y="8171"/>
                </a:moveTo>
                <a:lnTo>
                  <a:pt x="12574" y="8171"/>
                </a:lnTo>
                <a:lnTo>
                  <a:pt x="12567" y="8178"/>
                </a:lnTo>
                <a:lnTo>
                  <a:pt x="12571" y="8174"/>
                </a:lnTo>
                <a:lnTo>
                  <a:pt x="12577" y="8168"/>
                </a:lnTo>
                <a:lnTo>
                  <a:pt x="12574" y="8171"/>
                </a:lnTo>
                <a:close/>
                <a:moveTo>
                  <a:pt x="14181" y="8171"/>
                </a:moveTo>
                <a:lnTo>
                  <a:pt x="14181" y="8171"/>
                </a:lnTo>
                <a:lnTo>
                  <a:pt x="14174" y="8178"/>
                </a:lnTo>
                <a:lnTo>
                  <a:pt x="14178" y="8174"/>
                </a:lnTo>
                <a:lnTo>
                  <a:pt x="14184" y="8168"/>
                </a:lnTo>
                <a:lnTo>
                  <a:pt x="14181" y="8171"/>
                </a:lnTo>
                <a:close/>
                <a:moveTo>
                  <a:pt x="11918" y="8105"/>
                </a:moveTo>
                <a:lnTo>
                  <a:pt x="11918" y="8105"/>
                </a:lnTo>
                <a:lnTo>
                  <a:pt x="11939" y="8109"/>
                </a:lnTo>
                <a:lnTo>
                  <a:pt x="11960" y="8112"/>
                </a:lnTo>
                <a:lnTo>
                  <a:pt x="11964" y="8114"/>
                </a:lnTo>
                <a:lnTo>
                  <a:pt x="11968" y="8115"/>
                </a:lnTo>
                <a:lnTo>
                  <a:pt x="11973" y="8117"/>
                </a:lnTo>
                <a:lnTo>
                  <a:pt x="11976" y="8121"/>
                </a:lnTo>
                <a:lnTo>
                  <a:pt x="11979" y="8124"/>
                </a:lnTo>
                <a:lnTo>
                  <a:pt x="11981" y="8128"/>
                </a:lnTo>
                <a:lnTo>
                  <a:pt x="11983" y="8132"/>
                </a:lnTo>
                <a:lnTo>
                  <a:pt x="11983" y="8138"/>
                </a:lnTo>
                <a:lnTo>
                  <a:pt x="11962" y="8134"/>
                </a:lnTo>
                <a:lnTo>
                  <a:pt x="11941" y="8131"/>
                </a:lnTo>
                <a:lnTo>
                  <a:pt x="11937" y="8130"/>
                </a:lnTo>
                <a:lnTo>
                  <a:pt x="11932" y="8128"/>
                </a:lnTo>
                <a:lnTo>
                  <a:pt x="11929" y="8126"/>
                </a:lnTo>
                <a:lnTo>
                  <a:pt x="11924" y="8123"/>
                </a:lnTo>
                <a:lnTo>
                  <a:pt x="11922" y="8120"/>
                </a:lnTo>
                <a:lnTo>
                  <a:pt x="11920" y="8115"/>
                </a:lnTo>
                <a:lnTo>
                  <a:pt x="11918" y="8111"/>
                </a:lnTo>
                <a:lnTo>
                  <a:pt x="11918" y="8105"/>
                </a:lnTo>
                <a:close/>
                <a:moveTo>
                  <a:pt x="567" y="8105"/>
                </a:moveTo>
                <a:lnTo>
                  <a:pt x="567" y="8105"/>
                </a:lnTo>
                <a:lnTo>
                  <a:pt x="560" y="8112"/>
                </a:lnTo>
                <a:lnTo>
                  <a:pt x="564" y="8108"/>
                </a:lnTo>
                <a:lnTo>
                  <a:pt x="570" y="8103"/>
                </a:lnTo>
                <a:lnTo>
                  <a:pt x="567" y="8105"/>
                </a:lnTo>
                <a:close/>
                <a:moveTo>
                  <a:pt x="3979" y="8105"/>
                </a:moveTo>
                <a:lnTo>
                  <a:pt x="3979" y="8105"/>
                </a:lnTo>
                <a:lnTo>
                  <a:pt x="3972" y="8125"/>
                </a:lnTo>
                <a:lnTo>
                  <a:pt x="3966" y="8137"/>
                </a:lnTo>
                <a:lnTo>
                  <a:pt x="3964" y="8141"/>
                </a:lnTo>
                <a:lnTo>
                  <a:pt x="3962" y="8143"/>
                </a:lnTo>
                <a:lnTo>
                  <a:pt x="3960" y="8143"/>
                </a:lnTo>
                <a:lnTo>
                  <a:pt x="3958" y="8142"/>
                </a:lnTo>
                <a:lnTo>
                  <a:pt x="3955" y="8136"/>
                </a:lnTo>
                <a:lnTo>
                  <a:pt x="3952" y="8128"/>
                </a:lnTo>
                <a:lnTo>
                  <a:pt x="3950" y="8117"/>
                </a:lnTo>
                <a:lnTo>
                  <a:pt x="3950" y="8105"/>
                </a:lnTo>
                <a:lnTo>
                  <a:pt x="3950" y="8093"/>
                </a:lnTo>
                <a:lnTo>
                  <a:pt x="3952" y="8083"/>
                </a:lnTo>
                <a:lnTo>
                  <a:pt x="3955" y="8074"/>
                </a:lnTo>
                <a:lnTo>
                  <a:pt x="3958" y="8069"/>
                </a:lnTo>
                <a:lnTo>
                  <a:pt x="3960" y="8068"/>
                </a:lnTo>
                <a:lnTo>
                  <a:pt x="3962" y="8068"/>
                </a:lnTo>
                <a:lnTo>
                  <a:pt x="3964" y="8070"/>
                </a:lnTo>
                <a:lnTo>
                  <a:pt x="3966" y="8073"/>
                </a:lnTo>
                <a:lnTo>
                  <a:pt x="3972" y="8085"/>
                </a:lnTo>
                <a:lnTo>
                  <a:pt x="3979" y="8105"/>
                </a:lnTo>
                <a:close/>
                <a:moveTo>
                  <a:pt x="5586" y="8105"/>
                </a:moveTo>
                <a:lnTo>
                  <a:pt x="5586" y="8105"/>
                </a:lnTo>
                <a:lnTo>
                  <a:pt x="5580" y="8125"/>
                </a:lnTo>
                <a:lnTo>
                  <a:pt x="5573" y="8137"/>
                </a:lnTo>
                <a:lnTo>
                  <a:pt x="5571" y="8141"/>
                </a:lnTo>
                <a:lnTo>
                  <a:pt x="5569" y="8143"/>
                </a:lnTo>
                <a:lnTo>
                  <a:pt x="5567" y="8143"/>
                </a:lnTo>
                <a:lnTo>
                  <a:pt x="5565" y="8142"/>
                </a:lnTo>
                <a:lnTo>
                  <a:pt x="5562" y="8136"/>
                </a:lnTo>
                <a:lnTo>
                  <a:pt x="5560" y="8128"/>
                </a:lnTo>
                <a:lnTo>
                  <a:pt x="5558" y="8117"/>
                </a:lnTo>
                <a:lnTo>
                  <a:pt x="5558" y="8105"/>
                </a:lnTo>
                <a:lnTo>
                  <a:pt x="5558" y="8093"/>
                </a:lnTo>
                <a:lnTo>
                  <a:pt x="5560" y="8083"/>
                </a:lnTo>
                <a:lnTo>
                  <a:pt x="5562" y="8074"/>
                </a:lnTo>
                <a:lnTo>
                  <a:pt x="5565" y="8069"/>
                </a:lnTo>
                <a:lnTo>
                  <a:pt x="5567" y="8068"/>
                </a:lnTo>
                <a:lnTo>
                  <a:pt x="5569" y="8068"/>
                </a:lnTo>
                <a:lnTo>
                  <a:pt x="5571" y="8070"/>
                </a:lnTo>
                <a:lnTo>
                  <a:pt x="5573" y="8073"/>
                </a:lnTo>
                <a:lnTo>
                  <a:pt x="5580" y="8085"/>
                </a:lnTo>
                <a:lnTo>
                  <a:pt x="5586" y="8105"/>
                </a:lnTo>
                <a:close/>
                <a:moveTo>
                  <a:pt x="11885" y="8105"/>
                </a:moveTo>
                <a:lnTo>
                  <a:pt x="11885" y="8105"/>
                </a:lnTo>
                <a:lnTo>
                  <a:pt x="11878" y="8112"/>
                </a:lnTo>
                <a:lnTo>
                  <a:pt x="11882" y="8108"/>
                </a:lnTo>
                <a:lnTo>
                  <a:pt x="11888" y="8103"/>
                </a:lnTo>
                <a:lnTo>
                  <a:pt x="11885" y="8105"/>
                </a:lnTo>
                <a:close/>
                <a:moveTo>
                  <a:pt x="12213" y="8105"/>
                </a:moveTo>
                <a:lnTo>
                  <a:pt x="12213" y="8105"/>
                </a:lnTo>
                <a:lnTo>
                  <a:pt x="12206" y="8112"/>
                </a:lnTo>
                <a:lnTo>
                  <a:pt x="12210" y="8108"/>
                </a:lnTo>
                <a:lnTo>
                  <a:pt x="12216" y="8103"/>
                </a:lnTo>
                <a:lnTo>
                  <a:pt x="12213" y="8105"/>
                </a:lnTo>
                <a:close/>
                <a:moveTo>
                  <a:pt x="14247" y="8105"/>
                </a:moveTo>
                <a:lnTo>
                  <a:pt x="14247" y="8105"/>
                </a:lnTo>
                <a:lnTo>
                  <a:pt x="14240" y="8112"/>
                </a:lnTo>
                <a:lnTo>
                  <a:pt x="14244" y="8108"/>
                </a:lnTo>
                <a:lnTo>
                  <a:pt x="14249" y="8103"/>
                </a:lnTo>
                <a:lnTo>
                  <a:pt x="14247" y="8105"/>
                </a:lnTo>
                <a:close/>
                <a:moveTo>
                  <a:pt x="4898" y="8138"/>
                </a:moveTo>
                <a:lnTo>
                  <a:pt x="4898" y="8138"/>
                </a:lnTo>
                <a:lnTo>
                  <a:pt x="4905" y="8142"/>
                </a:lnTo>
                <a:lnTo>
                  <a:pt x="4910" y="8146"/>
                </a:lnTo>
                <a:lnTo>
                  <a:pt x="4915" y="8149"/>
                </a:lnTo>
                <a:lnTo>
                  <a:pt x="4917" y="8152"/>
                </a:lnTo>
                <a:lnTo>
                  <a:pt x="4918" y="8155"/>
                </a:lnTo>
                <a:lnTo>
                  <a:pt x="4918" y="8157"/>
                </a:lnTo>
                <a:lnTo>
                  <a:pt x="4916" y="8159"/>
                </a:lnTo>
                <a:lnTo>
                  <a:pt x="4913" y="8160"/>
                </a:lnTo>
                <a:lnTo>
                  <a:pt x="4911" y="8162"/>
                </a:lnTo>
                <a:lnTo>
                  <a:pt x="4908" y="8160"/>
                </a:lnTo>
                <a:lnTo>
                  <a:pt x="4905" y="8159"/>
                </a:lnTo>
                <a:lnTo>
                  <a:pt x="4903" y="8157"/>
                </a:lnTo>
                <a:lnTo>
                  <a:pt x="4900" y="8154"/>
                </a:lnTo>
                <a:lnTo>
                  <a:pt x="4899" y="8150"/>
                </a:lnTo>
                <a:lnTo>
                  <a:pt x="4898" y="8145"/>
                </a:lnTo>
                <a:lnTo>
                  <a:pt x="4898" y="8138"/>
                </a:lnTo>
                <a:lnTo>
                  <a:pt x="4888" y="8134"/>
                </a:lnTo>
                <a:lnTo>
                  <a:pt x="4881" y="8130"/>
                </a:lnTo>
                <a:lnTo>
                  <a:pt x="4875" y="8125"/>
                </a:lnTo>
                <a:lnTo>
                  <a:pt x="4870" y="8120"/>
                </a:lnTo>
                <a:lnTo>
                  <a:pt x="4866" y="8114"/>
                </a:lnTo>
                <a:lnTo>
                  <a:pt x="4863" y="8109"/>
                </a:lnTo>
                <a:lnTo>
                  <a:pt x="4861" y="8103"/>
                </a:lnTo>
                <a:lnTo>
                  <a:pt x="4860" y="8098"/>
                </a:lnTo>
                <a:lnTo>
                  <a:pt x="4860" y="8091"/>
                </a:lnTo>
                <a:lnTo>
                  <a:pt x="4860" y="8086"/>
                </a:lnTo>
                <a:lnTo>
                  <a:pt x="4861" y="8081"/>
                </a:lnTo>
                <a:lnTo>
                  <a:pt x="4863" y="8076"/>
                </a:lnTo>
                <a:lnTo>
                  <a:pt x="4865" y="8070"/>
                </a:lnTo>
                <a:lnTo>
                  <a:pt x="4867" y="8066"/>
                </a:lnTo>
                <a:lnTo>
                  <a:pt x="4870" y="8062"/>
                </a:lnTo>
                <a:lnTo>
                  <a:pt x="4874" y="8059"/>
                </a:lnTo>
                <a:lnTo>
                  <a:pt x="4877" y="8056"/>
                </a:lnTo>
                <a:lnTo>
                  <a:pt x="4880" y="8054"/>
                </a:lnTo>
                <a:lnTo>
                  <a:pt x="4883" y="8052"/>
                </a:lnTo>
                <a:lnTo>
                  <a:pt x="4886" y="8051"/>
                </a:lnTo>
                <a:lnTo>
                  <a:pt x="4890" y="8051"/>
                </a:lnTo>
                <a:lnTo>
                  <a:pt x="4893" y="8054"/>
                </a:lnTo>
                <a:lnTo>
                  <a:pt x="4896" y="8056"/>
                </a:lnTo>
                <a:lnTo>
                  <a:pt x="4899" y="8060"/>
                </a:lnTo>
                <a:lnTo>
                  <a:pt x="4900" y="8064"/>
                </a:lnTo>
                <a:lnTo>
                  <a:pt x="4902" y="8070"/>
                </a:lnTo>
                <a:lnTo>
                  <a:pt x="4903" y="8078"/>
                </a:lnTo>
                <a:lnTo>
                  <a:pt x="4903" y="8087"/>
                </a:lnTo>
                <a:lnTo>
                  <a:pt x="4903" y="8097"/>
                </a:lnTo>
                <a:lnTo>
                  <a:pt x="4902" y="8109"/>
                </a:lnTo>
                <a:lnTo>
                  <a:pt x="4900" y="8123"/>
                </a:lnTo>
                <a:lnTo>
                  <a:pt x="4898" y="8138"/>
                </a:lnTo>
                <a:close/>
                <a:moveTo>
                  <a:pt x="13033" y="8072"/>
                </a:moveTo>
                <a:lnTo>
                  <a:pt x="13033" y="8072"/>
                </a:lnTo>
                <a:lnTo>
                  <a:pt x="13026" y="8080"/>
                </a:lnTo>
                <a:lnTo>
                  <a:pt x="13030" y="8076"/>
                </a:lnTo>
                <a:lnTo>
                  <a:pt x="13036" y="8070"/>
                </a:lnTo>
                <a:lnTo>
                  <a:pt x="13033" y="8072"/>
                </a:lnTo>
                <a:close/>
                <a:moveTo>
                  <a:pt x="13165" y="8072"/>
                </a:moveTo>
                <a:lnTo>
                  <a:pt x="13165" y="8072"/>
                </a:lnTo>
                <a:lnTo>
                  <a:pt x="13157" y="8080"/>
                </a:lnTo>
                <a:lnTo>
                  <a:pt x="13161" y="8076"/>
                </a:lnTo>
                <a:lnTo>
                  <a:pt x="13167" y="8070"/>
                </a:lnTo>
                <a:lnTo>
                  <a:pt x="13165" y="8072"/>
                </a:lnTo>
                <a:close/>
                <a:moveTo>
                  <a:pt x="1945" y="8040"/>
                </a:moveTo>
                <a:lnTo>
                  <a:pt x="1945" y="8040"/>
                </a:lnTo>
                <a:lnTo>
                  <a:pt x="1938" y="8060"/>
                </a:lnTo>
                <a:lnTo>
                  <a:pt x="1933" y="8071"/>
                </a:lnTo>
                <a:lnTo>
                  <a:pt x="1930" y="8076"/>
                </a:lnTo>
                <a:lnTo>
                  <a:pt x="1927" y="8077"/>
                </a:lnTo>
                <a:lnTo>
                  <a:pt x="1925" y="8078"/>
                </a:lnTo>
                <a:lnTo>
                  <a:pt x="1923" y="8077"/>
                </a:lnTo>
                <a:lnTo>
                  <a:pt x="1920" y="8071"/>
                </a:lnTo>
                <a:lnTo>
                  <a:pt x="1918" y="8063"/>
                </a:lnTo>
                <a:lnTo>
                  <a:pt x="1917" y="8051"/>
                </a:lnTo>
                <a:lnTo>
                  <a:pt x="1916" y="8040"/>
                </a:lnTo>
                <a:lnTo>
                  <a:pt x="1917" y="8027"/>
                </a:lnTo>
                <a:lnTo>
                  <a:pt x="1918" y="8017"/>
                </a:lnTo>
                <a:lnTo>
                  <a:pt x="1920" y="8008"/>
                </a:lnTo>
                <a:lnTo>
                  <a:pt x="1923" y="8003"/>
                </a:lnTo>
                <a:lnTo>
                  <a:pt x="1925" y="8002"/>
                </a:lnTo>
                <a:lnTo>
                  <a:pt x="1927" y="8003"/>
                </a:lnTo>
                <a:lnTo>
                  <a:pt x="1930" y="8004"/>
                </a:lnTo>
                <a:lnTo>
                  <a:pt x="1933" y="8008"/>
                </a:lnTo>
                <a:lnTo>
                  <a:pt x="1938" y="8020"/>
                </a:lnTo>
                <a:lnTo>
                  <a:pt x="1945" y="8040"/>
                </a:lnTo>
                <a:close/>
                <a:moveTo>
                  <a:pt x="5422" y="8040"/>
                </a:moveTo>
                <a:lnTo>
                  <a:pt x="5422" y="8040"/>
                </a:lnTo>
                <a:lnTo>
                  <a:pt x="5415" y="8047"/>
                </a:lnTo>
                <a:lnTo>
                  <a:pt x="5419" y="8043"/>
                </a:lnTo>
                <a:lnTo>
                  <a:pt x="5424" y="8037"/>
                </a:lnTo>
                <a:lnTo>
                  <a:pt x="5422" y="8040"/>
                </a:lnTo>
                <a:close/>
                <a:moveTo>
                  <a:pt x="11688" y="8105"/>
                </a:moveTo>
                <a:lnTo>
                  <a:pt x="11688" y="8105"/>
                </a:lnTo>
                <a:lnTo>
                  <a:pt x="11680" y="8109"/>
                </a:lnTo>
                <a:lnTo>
                  <a:pt x="11672" y="8111"/>
                </a:lnTo>
                <a:lnTo>
                  <a:pt x="11664" y="8113"/>
                </a:lnTo>
                <a:lnTo>
                  <a:pt x="11657" y="8113"/>
                </a:lnTo>
                <a:lnTo>
                  <a:pt x="11651" y="8112"/>
                </a:lnTo>
                <a:lnTo>
                  <a:pt x="11644" y="8110"/>
                </a:lnTo>
                <a:lnTo>
                  <a:pt x="11639" y="8107"/>
                </a:lnTo>
                <a:lnTo>
                  <a:pt x="11634" y="8104"/>
                </a:lnTo>
                <a:lnTo>
                  <a:pt x="11630" y="8100"/>
                </a:lnTo>
                <a:lnTo>
                  <a:pt x="11626" y="8094"/>
                </a:lnTo>
                <a:lnTo>
                  <a:pt x="11623" y="8089"/>
                </a:lnTo>
                <a:lnTo>
                  <a:pt x="11621" y="8083"/>
                </a:lnTo>
                <a:lnTo>
                  <a:pt x="11619" y="8077"/>
                </a:lnTo>
                <a:lnTo>
                  <a:pt x="11617" y="8070"/>
                </a:lnTo>
                <a:lnTo>
                  <a:pt x="11617" y="8063"/>
                </a:lnTo>
                <a:lnTo>
                  <a:pt x="11616" y="8057"/>
                </a:lnTo>
                <a:lnTo>
                  <a:pt x="11617" y="8049"/>
                </a:lnTo>
                <a:lnTo>
                  <a:pt x="11617" y="8043"/>
                </a:lnTo>
                <a:lnTo>
                  <a:pt x="11619" y="8036"/>
                </a:lnTo>
                <a:lnTo>
                  <a:pt x="11621" y="8029"/>
                </a:lnTo>
                <a:lnTo>
                  <a:pt x="11623" y="8024"/>
                </a:lnTo>
                <a:lnTo>
                  <a:pt x="11626" y="8018"/>
                </a:lnTo>
                <a:lnTo>
                  <a:pt x="11630" y="8014"/>
                </a:lnTo>
                <a:lnTo>
                  <a:pt x="11634" y="8008"/>
                </a:lnTo>
                <a:lnTo>
                  <a:pt x="11639" y="8005"/>
                </a:lnTo>
                <a:lnTo>
                  <a:pt x="11644" y="8002"/>
                </a:lnTo>
                <a:lnTo>
                  <a:pt x="11651" y="8000"/>
                </a:lnTo>
                <a:lnTo>
                  <a:pt x="11657" y="7999"/>
                </a:lnTo>
                <a:lnTo>
                  <a:pt x="11664" y="7999"/>
                </a:lnTo>
                <a:lnTo>
                  <a:pt x="11672" y="8001"/>
                </a:lnTo>
                <a:lnTo>
                  <a:pt x="11680" y="8003"/>
                </a:lnTo>
                <a:lnTo>
                  <a:pt x="11688" y="8007"/>
                </a:lnTo>
                <a:lnTo>
                  <a:pt x="11688" y="8032"/>
                </a:lnTo>
                <a:lnTo>
                  <a:pt x="11688" y="8057"/>
                </a:lnTo>
                <a:lnTo>
                  <a:pt x="11688" y="8081"/>
                </a:lnTo>
                <a:lnTo>
                  <a:pt x="11688" y="8105"/>
                </a:lnTo>
                <a:close/>
                <a:moveTo>
                  <a:pt x="11951" y="8040"/>
                </a:moveTo>
                <a:lnTo>
                  <a:pt x="11951" y="8040"/>
                </a:lnTo>
                <a:lnTo>
                  <a:pt x="11943" y="8047"/>
                </a:lnTo>
                <a:lnTo>
                  <a:pt x="11947" y="8043"/>
                </a:lnTo>
                <a:lnTo>
                  <a:pt x="11954" y="8037"/>
                </a:lnTo>
                <a:lnTo>
                  <a:pt x="11951" y="8040"/>
                </a:lnTo>
                <a:close/>
                <a:moveTo>
                  <a:pt x="12049" y="8040"/>
                </a:moveTo>
                <a:lnTo>
                  <a:pt x="12049" y="8040"/>
                </a:lnTo>
                <a:lnTo>
                  <a:pt x="12042" y="8047"/>
                </a:lnTo>
                <a:lnTo>
                  <a:pt x="12046" y="8043"/>
                </a:lnTo>
                <a:lnTo>
                  <a:pt x="12051" y="8037"/>
                </a:lnTo>
                <a:lnTo>
                  <a:pt x="12049" y="8040"/>
                </a:lnTo>
                <a:close/>
                <a:moveTo>
                  <a:pt x="12443" y="8040"/>
                </a:moveTo>
                <a:lnTo>
                  <a:pt x="12443" y="8040"/>
                </a:lnTo>
                <a:lnTo>
                  <a:pt x="12435" y="8047"/>
                </a:lnTo>
                <a:lnTo>
                  <a:pt x="12440" y="8043"/>
                </a:lnTo>
                <a:lnTo>
                  <a:pt x="12446" y="8037"/>
                </a:lnTo>
                <a:lnTo>
                  <a:pt x="12443" y="8040"/>
                </a:lnTo>
                <a:close/>
                <a:moveTo>
                  <a:pt x="15165" y="8072"/>
                </a:moveTo>
                <a:lnTo>
                  <a:pt x="15165" y="8072"/>
                </a:lnTo>
                <a:lnTo>
                  <a:pt x="15149" y="8072"/>
                </a:lnTo>
                <a:lnTo>
                  <a:pt x="15133" y="8072"/>
                </a:lnTo>
                <a:lnTo>
                  <a:pt x="15116" y="8072"/>
                </a:lnTo>
                <a:lnTo>
                  <a:pt x="15099" y="8072"/>
                </a:lnTo>
                <a:lnTo>
                  <a:pt x="15099" y="8057"/>
                </a:lnTo>
                <a:lnTo>
                  <a:pt x="15099" y="8040"/>
                </a:lnTo>
                <a:lnTo>
                  <a:pt x="15099" y="8023"/>
                </a:lnTo>
                <a:lnTo>
                  <a:pt x="15099" y="8007"/>
                </a:lnTo>
                <a:lnTo>
                  <a:pt x="15116" y="8007"/>
                </a:lnTo>
                <a:lnTo>
                  <a:pt x="15133" y="8007"/>
                </a:lnTo>
                <a:lnTo>
                  <a:pt x="15149" y="8007"/>
                </a:lnTo>
                <a:lnTo>
                  <a:pt x="15165" y="8007"/>
                </a:lnTo>
                <a:lnTo>
                  <a:pt x="15165" y="8023"/>
                </a:lnTo>
                <a:lnTo>
                  <a:pt x="15165" y="8040"/>
                </a:lnTo>
                <a:lnTo>
                  <a:pt x="15165" y="8057"/>
                </a:lnTo>
                <a:lnTo>
                  <a:pt x="15165" y="8072"/>
                </a:lnTo>
                <a:close/>
                <a:moveTo>
                  <a:pt x="567" y="8007"/>
                </a:moveTo>
                <a:lnTo>
                  <a:pt x="567" y="8007"/>
                </a:lnTo>
                <a:lnTo>
                  <a:pt x="560" y="8027"/>
                </a:lnTo>
                <a:lnTo>
                  <a:pt x="554" y="8039"/>
                </a:lnTo>
                <a:lnTo>
                  <a:pt x="552" y="8042"/>
                </a:lnTo>
                <a:lnTo>
                  <a:pt x="550" y="8044"/>
                </a:lnTo>
                <a:lnTo>
                  <a:pt x="548" y="8044"/>
                </a:lnTo>
                <a:lnTo>
                  <a:pt x="546" y="8043"/>
                </a:lnTo>
                <a:lnTo>
                  <a:pt x="542" y="8039"/>
                </a:lnTo>
                <a:lnTo>
                  <a:pt x="540" y="8029"/>
                </a:lnTo>
                <a:lnTo>
                  <a:pt x="539" y="8019"/>
                </a:lnTo>
                <a:lnTo>
                  <a:pt x="538" y="8007"/>
                </a:lnTo>
                <a:lnTo>
                  <a:pt x="539" y="7995"/>
                </a:lnTo>
                <a:lnTo>
                  <a:pt x="540" y="7984"/>
                </a:lnTo>
                <a:lnTo>
                  <a:pt x="542" y="7976"/>
                </a:lnTo>
                <a:lnTo>
                  <a:pt x="546" y="7971"/>
                </a:lnTo>
                <a:lnTo>
                  <a:pt x="548" y="7970"/>
                </a:lnTo>
                <a:lnTo>
                  <a:pt x="550" y="7970"/>
                </a:lnTo>
                <a:lnTo>
                  <a:pt x="552" y="7972"/>
                </a:lnTo>
                <a:lnTo>
                  <a:pt x="554" y="7975"/>
                </a:lnTo>
                <a:lnTo>
                  <a:pt x="560" y="7987"/>
                </a:lnTo>
                <a:lnTo>
                  <a:pt x="567" y="8007"/>
                </a:lnTo>
                <a:close/>
                <a:moveTo>
                  <a:pt x="928" y="8007"/>
                </a:moveTo>
                <a:lnTo>
                  <a:pt x="928" y="8007"/>
                </a:lnTo>
                <a:lnTo>
                  <a:pt x="921" y="8014"/>
                </a:lnTo>
                <a:lnTo>
                  <a:pt x="925" y="8009"/>
                </a:lnTo>
                <a:lnTo>
                  <a:pt x="931" y="8004"/>
                </a:lnTo>
                <a:lnTo>
                  <a:pt x="928" y="8007"/>
                </a:lnTo>
                <a:close/>
                <a:moveTo>
                  <a:pt x="12114" y="8007"/>
                </a:moveTo>
                <a:lnTo>
                  <a:pt x="12114" y="8007"/>
                </a:lnTo>
                <a:lnTo>
                  <a:pt x="12107" y="8014"/>
                </a:lnTo>
                <a:lnTo>
                  <a:pt x="12111" y="8009"/>
                </a:lnTo>
                <a:lnTo>
                  <a:pt x="12117" y="8004"/>
                </a:lnTo>
                <a:lnTo>
                  <a:pt x="12114" y="8007"/>
                </a:lnTo>
                <a:close/>
                <a:moveTo>
                  <a:pt x="15002" y="8007"/>
                </a:moveTo>
                <a:lnTo>
                  <a:pt x="15002" y="8007"/>
                </a:lnTo>
                <a:lnTo>
                  <a:pt x="15009" y="8011"/>
                </a:lnTo>
                <a:lnTo>
                  <a:pt x="15015" y="8015"/>
                </a:lnTo>
                <a:lnTo>
                  <a:pt x="15019" y="8018"/>
                </a:lnTo>
                <a:lnTo>
                  <a:pt x="15021" y="8021"/>
                </a:lnTo>
                <a:lnTo>
                  <a:pt x="15022" y="8024"/>
                </a:lnTo>
                <a:lnTo>
                  <a:pt x="15022" y="8026"/>
                </a:lnTo>
                <a:lnTo>
                  <a:pt x="15021" y="8028"/>
                </a:lnTo>
                <a:lnTo>
                  <a:pt x="15019" y="8029"/>
                </a:lnTo>
                <a:lnTo>
                  <a:pt x="15015" y="8030"/>
                </a:lnTo>
                <a:lnTo>
                  <a:pt x="15012" y="8029"/>
                </a:lnTo>
                <a:lnTo>
                  <a:pt x="15009" y="8028"/>
                </a:lnTo>
                <a:lnTo>
                  <a:pt x="15007" y="8026"/>
                </a:lnTo>
                <a:lnTo>
                  <a:pt x="15004" y="8023"/>
                </a:lnTo>
                <a:lnTo>
                  <a:pt x="15003" y="8019"/>
                </a:lnTo>
                <a:lnTo>
                  <a:pt x="15002" y="8014"/>
                </a:lnTo>
                <a:lnTo>
                  <a:pt x="15002" y="8007"/>
                </a:lnTo>
                <a:lnTo>
                  <a:pt x="14993" y="8003"/>
                </a:lnTo>
                <a:lnTo>
                  <a:pt x="14988" y="8000"/>
                </a:lnTo>
                <a:lnTo>
                  <a:pt x="14984" y="7996"/>
                </a:lnTo>
                <a:lnTo>
                  <a:pt x="14982" y="7993"/>
                </a:lnTo>
                <a:lnTo>
                  <a:pt x="14981" y="7991"/>
                </a:lnTo>
                <a:lnTo>
                  <a:pt x="14982" y="7987"/>
                </a:lnTo>
                <a:lnTo>
                  <a:pt x="14983" y="7985"/>
                </a:lnTo>
                <a:lnTo>
                  <a:pt x="14985" y="7984"/>
                </a:lnTo>
                <a:lnTo>
                  <a:pt x="14987" y="7984"/>
                </a:lnTo>
                <a:lnTo>
                  <a:pt x="14990" y="7984"/>
                </a:lnTo>
                <a:lnTo>
                  <a:pt x="14993" y="7985"/>
                </a:lnTo>
                <a:lnTo>
                  <a:pt x="14996" y="7987"/>
                </a:lnTo>
                <a:lnTo>
                  <a:pt x="14999" y="7991"/>
                </a:lnTo>
                <a:lnTo>
                  <a:pt x="15001" y="7995"/>
                </a:lnTo>
                <a:lnTo>
                  <a:pt x="15002" y="8000"/>
                </a:lnTo>
                <a:lnTo>
                  <a:pt x="15002" y="8007"/>
                </a:lnTo>
                <a:close/>
                <a:moveTo>
                  <a:pt x="5455" y="7974"/>
                </a:moveTo>
                <a:lnTo>
                  <a:pt x="5455" y="7974"/>
                </a:lnTo>
                <a:lnTo>
                  <a:pt x="5455" y="7976"/>
                </a:lnTo>
                <a:lnTo>
                  <a:pt x="5457" y="7970"/>
                </a:lnTo>
                <a:lnTo>
                  <a:pt x="5460" y="7959"/>
                </a:lnTo>
                <a:lnTo>
                  <a:pt x="5463" y="7949"/>
                </a:lnTo>
                <a:lnTo>
                  <a:pt x="5466" y="7944"/>
                </a:lnTo>
                <a:lnTo>
                  <a:pt x="5469" y="7941"/>
                </a:lnTo>
                <a:lnTo>
                  <a:pt x="5470" y="7940"/>
                </a:lnTo>
                <a:lnTo>
                  <a:pt x="5472" y="7940"/>
                </a:lnTo>
                <a:lnTo>
                  <a:pt x="5473" y="7940"/>
                </a:lnTo>
                <a:lnTo>
                  <a:pt x="5474" y="7940"/>
                </a:lnTo>
                <a:lnTo>
                  <a:pt x="5477" y="7944"/>
                </a:lnTo>
                <a:lnTo>
                  <a:pt x="5481" y="7951"/>
                </a:lnTo>
                <a:lnTo>
                  <a:pt x="5484" y="7960"/>
                </a:lnTo>
                <a:lnTo>
                  <a:pt x="5487" y="7974"/>
                </a:lnTo>
                <a:lnTo>
                  <a:pt x="5495" y="8006"/>
                </a:lnTo>
                <a:lnTo>
                  <a:pt x="5499" y="8034"/>
                </a:lnTo>
                <a:lnTo>
                  <a:pt x="5501" y="8055"/>
                </a:lnTo>
                <a:lnTo>
                  <a:pt x="5501" y="8070"/>
                </a:lnTo>
                <a:lnTo>
                  <a:pt x="5500" y="8077"/>
                </a:lnTo>
                <a:lnTo>
                  <a:pt x="5499" y="8082"/>
                </a:lnTo>
                <a:lnTo>
                  <a:pt x="5498" y="8086"/>
                </a:lnTo>
                <a:lnTo>
                  <a:pt x="5496" y="8088"/>
                </a:lnTo>
                <a:lnTo>
                  <a:pt x="5494" y="8090"/>
                </a:lnTo>
                <a:lnTo>
                  <a:pt x="5492" y="8091"/>
                </a:lnTo>
                <a:lnTo>
                  <a:pt x="5490" y="8090"/>
                </a:lnTo>
                <a:lnTo>
                  <a:pt x="5486" y="8089"/>
                </a:lnTo>
                <a:lnTo>
                  <a:pt x="5481" y="8084"/>
                </a:lnTo>
                <a:lnTo>
                  <a:pt x="5476" y="8076"/>
                </a:lnTo>
                <a:lnTo>
                  <a:pt x="5470" y="8065"/>
                </a:lnTo>
                <a:lnTo>
                  <a:pt x="5464" y="8050"/>
                </a:lnTo>
                <a:lnTo>
                  <a:pt x="5460" y="8035"/>
                </a:lnTo>
                <a:lnTo>
                  <a:pt x="5457" y="8016"/>
                </a:lnTo>
                <a:lnTo>
                  <a:pt x="5455" y="7996"/>
                </a:lnTo>
                <a:lnTo>
                  <a:pt x="5455" y="7974"/>
                </a:lnTo>
                <a:close/>
                <a:moveTo>
                  <a:pt x="8867" y="8105"/>
                </a:moveTo>
                <a:lnTo>
                  <a:pt x="8867" y="8105"/>
                </a:lnTo>
                <a:lnTo>
                  <a:pt x="8865" y="8100"/>
                </a:lnTo>
                <a:lnTo>
                  <a:pt x="8863" y="8094"/>
                </a:lnTo>
                <a:lnTo>
                  <a:pt x="8861" y="8090"/>
                </a:lnTo>
                <a:lnTo>
                  <a:pt x="8858" y="8086"/>
                </a:lnTo>
                <a:lnTo>
                  <a:pt x="8850" y="8079"/>
                </a:lnTo>
                <a:lnTo>
                  <a:pt x="8842" y="8073"/>
                </a:lnTo>
                <a:lnTo>
                  <a:pt x="8822" y="8064"/>
                </a:lnTo>
                <a:lnTo>
                  <a:pt x="8802" y="8056"/>
                </a:lnTo>
                <a:lnTo>
                  <a:pt x="8792" y="8050"/>
                </a:lnTo>
                <a:lnTo>
                  <a:pt x="8783" y="8045"/>
                </a:lnTo>
                <a:lnTo>
                  <a:pt x="8780" y="8042"/>
                </a:lnTo>
                <a:lnTo>
                  <a:pt x="8776" y="8039"/>
                </a:lnTo>
                <a:lnTo>
                  <a:pt x="8773" y="8035"/>
                </a:lnTo>
                <a:lnTo>
                  <a:pt x="8769" y="8030"/>
                </a:lnTo>
                <a:lnTo>
                  <a:pt x="8767" y="8025"/>
                </a:lnTo>
                <a:lnTo>
                  <a:pt x="8765" y="8020"/>
                </a:lnTo>
                <a:lnTo>
                  <a:pt x="8764" y="8014"/>
                </a:lnTo>
                <a:lnTo>
                  <a:pt x="8764" y="8007"/>
                </a:lnTo>
                <a:lnTo>
                  <a:pt x="8764" y="8000"/>
                </a:lnTo>
                <a:lnTo>
                  <a:pt x="8764" y="7993"/>
                </a:lnTo>
                <a:lnTo>
                  <a:pt x="8766" y="7983"/>
                </a:lnTo>
                <a:lnTo>
                  <a:pt x="8768" y="7974"/>
                </a:lnTo>
                <a:lnTo>
                  <a:pt x="8789" y="7975"/>
                </a:lnTo>
                <a:lnTo>
                  <a:pt x="8809" y="7974"/>
                </a:lnTo>
                <a:lnTo>
                  <a:pt x="8827" y="7972"/>
                </a:lnTo>
                <a:lnTo>
                  <a:pt x="8845" y="7969"/>
                </a:lnTo>
                <a:lnTo>
                  <a:pt x="8861" y="7963"/>
                </a:lnTo>
                <a:lnTo>
                  <a:pt x="8874" y="7958"/>
                </a:lnTo>
                <a:lnTo>
                  <a:pt x="8888" y="7950"/>
                </a:lnTo>
                <a:lnTo>
                  <a:pt x="8899" y="7941"/>
                </a:lnTo>
                <a:lnTo>
                  <a:pt x="8897" y="7951"/>
                </a:lnTo>
                <a:lnTo>
                  <a:pt x="8896" y="7962"/>
                </a:lnTo>
                <a:lnTo>
                  <a:pt x="8896" y="7975"/>
                </a:lnTo>
                <a:lnTo>
                  <a:pt x="8897" y="7987"/>
                </a:lnTo>
                <a:lnTo>
                  <a:pt x="8901" y="8016"/>
                </a:lnTo>
                <a:lnTo>
                  <a:pt x="8903" y="8043"/>
                </a:lnTo>
                <a:lnTo>
                  <a:pt x="8904" y="8057"/>
                </a:lnTo>
                <a:lnTo>
                  <a:pt x="8904" y="8068"/>
                </a:lnTo>
                <a:lnTo>
                  <a:pt x="8903" y="8080"/>
                </a:lnTo>
                <a:lnTo>
                  <a:pt x="8899" y="8089"/>
                </a:lnTo>
                <a:lnTo>
                  <a:pt x="8897" y="8092"/>
                </a:lnTo>
                <a:lnTo>
                  <a:pt x="8894" y="8097"/>
                </a:lnTo>
                <a:lnTo>
                  <a:pt x="8891" y="8100"/>
                </a:lnTo>
                <a:lnTo>
                  <a:pt x="8888" y="8102"/>
                </a:lnTo>
                <a:lnTo>
                  <a:pt x="8884" y="8104"/>
                </a:lnTo>
                <a:lnTo>
                  <a:pt x="8878" y="8105"/>
                </a:lnTo>
                <a:lnTo>
                  <a:pt x="8873" y="8106"/>
                </a:lnTo>
                <a:lnTo>
                  <a:pt x="8867" y="8105"/>
                </a:lnTo>
                <a:close/>
                <a:moveTo>
                  <a:pt x="11753" y="8072"/>
                </a:moveTo>
                <a:lnTo>
                  <a:pt x="11753" y="8072"/>
                </a:lnTo>
                <a:lnTo>
                  <a:pt x="11746" y="8064"/>
                </a:lnTo>
                <a:lnTo>
                  <a:pt x="11740" y="8055"/>
                </a:lnTo>
                <a:lnTo>
                  <a:pt x="11734" y="8045"/>
                </a:lnTo>
                <a:lnTo>
                  <a:pt x="11730" y="8035"/>
                </a:lnTo>
                <a:lnTo>
                  <a:pt x="11727" y="8025"/>
                </a:lnTo>
                <a:lnTo>
                  <a:pt x="11725" y="8015"/>
                </a:lnTo>
                <a:lnTo>
                  <a:pt x="11725" y="8004"/>
                </a:lnTo>
                <a:lnTo>
                  <a:pt x="11726" y="7994"/>
                </a:lnTo>
                <a:lnTo>
                  <a:pt x="11728" y="7984"/>
                </a:lnTo>
                <a:lnTo>
                  <a:pt x="11731" y="7976"/>
                </a:lnTo>
                <a:lnTo>
                  <a:pt x="11737" y="7968"/>
                </a:lnTo>
                <a:lnTo>
                  <a:pt x="11743" y="7959"/>
                </a:lnTo>
                <a:lnTo>
                  <a:pt x="11751" y="7953"/>
                </a:lnTo>
                <a:lnTo>
                  <a:pt x="11762" y="7948"/>
                </a:lnTo>
                <a:lnTo>
                  <a:pt x="11773" y="7943"/>
                </a:lnTo>
                <a:lnTo>
                  <a:pt x="11787" y="7941"/>
                </a:lnTo>
                <a:lnTo>
                  <a:pt x="11785" y="7981"/>
                </a:lnTo>
                <a:lnTo>
                  <a:pt x="11785" y="8022"/>
                </a:lnTo>
                <a:lnTo>
                  <a:pt x="11784" y="8030"/>
                </a:lnTo>
                <a:lnTo>
                  <a:pt x="11782" y="8040"/>
                </a:lnTo>
                <a:lnTo>
                  <a:pt x="11780" y="8047"/>
                </a:lnTo>
                <a:lnTo>
                  <a:pt x="11776" y="8055"/>
                </a:lnTo>
                <a:lnTo>
                  <a:pt x="11772" y="8061"/>
                </a:lnTo>
                <a:lnTo>
                  <a:pt x="11768" y="8066"/>
                </a:lnTo>
                <a:lnTo>
                  <a:pt x="11762" y="8070"/>
                </a:lnTo>
                <a:lnTo>
                  <a:pt x="11753" y="8072"/>
                </a:lnTo>
                <a:close/>
                <a:moveTo>
                  <a:pt x="14280" y="7974"/>
                </a:moveTo>
                <a:lnTo>
                  <a:pt x="14280" y="7974"/>
                </a:lnTo>
                <a:lnTo>
                  <a:pt x="14286" y="7974"/>
                </a:lnTo>
                <a:lnTo>
                  <a:pt x="14292" y="7973"/>
                </a:lnTo>
                <a:lnTo>
                  <a:pt x="14298" y="7972"/>
                </a:lnTo>
                <a:lnTo>
                  <a:pt x="14303" y="7969"/>
                </a:lnTo>
                <a:lnTo>
                  <a:pt x="14312" y="7963"/>
                </a:lnTo>
                <a:lnTo>
                  <a:pt x="14321" y="7958"/>
                </a:lnTo>
                <a:lnTo>
                  <a:pt x="14325" y="7956"/>
                </a:lnTo>
                <a:lnTo>
                  <a:pt x="14328" y="7954"/>
                </a:lnTo>
                <a:lnTo>
                  <a:pt x="14331" y="7954"/>
                </a:lnTo>
                <a:lnTo>
                  <a:pt x="14334" y="7955"/>
                </a:lnTo>
                <a:lnTo>
                  <a:pt x="14337" y="7957"/>
                </a:lnTo>
                <a:lnTo>
                  <a:pt x="14340" y="7960"/>
                </a:lnTo>
                <a:lnTo>
                  <a:pt x="14343" y="7967"/>
                </a:lnTo>
                <a:lnTo>
                  <a:pt x="14345" y="7974"/>
                </a:lnTo>
                <a:lnTo>
                  <a:pt x="14345" y="7980"/>
                </a:lnTo>
                <a:lnTo>
                  <a:pt x="14343" y="7985"/>
                </a:lnTo>
                <a:lnTo>
                  <a:pt x="14340" y="7990"/>
                </a:lnTo>
                <a:lnTo>
                  <a:pt x="14337" y="7994"/>
                </a:lnTo>
                <a:lnTo>
                  <a:pt x="14331" y="7997"/>
                </a:lnTo>
                <a:lnTo>
                  <a:pt x="14326" y="8000"/>
                </a:lnTo>
                <a:lnTo>
                  <a:pt x="14321" y="8001"/>
                </a:lnTo>
                <a:lnTo>
                  <a:pt x="14316" y="8002"/>
                </a:lnTo>
                <a:lnTo>
                  <a:pt x="14309" y="8002"/>
                </a:lnTo>
                <a:lnTo>
                  <a:pt x="14304" y="8001"/>
                </a:lnTo>
                <a:lnTo>
                  <a:pt x="14299" y="7999"/>
                </a:lnTo>
                <a:lnTo>
                  <a:pt x="14294" y="7996"/>
                </a:lnTo>
                <a:lnTo>
                  <a:pt x="14288" y="7993"/>
                </a:lnTo>
                <a:lnTo>
                  <a:pt x="14285" y="7987"/>
                </a:lnTo>
                <a:lnTo>
                  <a:pt x="14282" y="7981"/>
                </a:lnTo>
                <a:lnTo>
                  <a:pt x="14280" y="7974"/>
                </a:lnTo>
                <a:close/>
                <a:moveTo>
                  <a:pt x="2010" y="7941"/>
                </a:moveTo>
                <a:lnTo>
                  <a:pt x="2010" y="7941"/>
                </a:lnTo>
                <a:lnTo>
                  <a:pt x="2004" y="7961"/>
                </a:lnTo>
                <a:lnTo>
                  <a:pt x="1998" y="7973"/>
                </a:lnTo>
                <a:lnTo>
                  <a:pt x="1996" y="7977"/>
                </a:lnTo>
                <a:lnTo>
                  <a:pt x="1994" y="7978"/>
                </a:lnTo>
                <a:lnTo>
                  <a:pt x="1991" y="7979"/>
                </a:lnTo>
                <a:lnTo>
                  <a:pt x="1989" y="7978"/>
                </a:lnTo>
                <a:lnTo>
                  <a:pt x="1986" y="7973"/>
                </a:lnTo>
                <a:lnTo>
                  <a:pt x="1984" y="7964"/>
                </a:lnTo>
                <a:lnTo>
                  <a:pt x="1982" y="7954"/>
                </a:lnTo>
                <a:lnTo>
                  <a:pt x="1982" y="7941"/>
                </a:lnTo>
                <a:lnTo>
                  <a:pt x="1982" y="7930"/>
                </a:lnTo>
                <a:lnTo>
                  <a:pt x="1984" y="7918"/>
                </a:lnTo>
                <a:lnTo>
                  <a:pt x="1986" y="7910"/>
                </a:lnTo>
                <a:lnTo>
                  <a:pt x="1989" y="7905"/>
                </a:lnTo>
                <a:lnTo>
                  <a:pt x="1991" y="7904"/>
                </a:lnTo>
                <a:lnTo>
                  <a:pt x="1994" y="7905"/>
                </a:lnTo>
                <a:lnTo>
                  <a:pt x="1996" y="7907"/>
                </a:lnTo>
                <a:lnTo>
                  <a:pt x="1998" y="7910"/>
                </a:lnTo>
                <a:lnTo>
                  <a:pt x="2004" y="7921"/>
                </a:lnTo>
                <a:lnTo>
                  <a:pt x="2010" y="7941"/>
                </a:lnTo>
                <a:close/>
                <a:moveTo>
                  <a:pt x="4701" y="7941"/>
                </a:moveTo>
                <a:lnTo>
                  <a:pt x="4701" y="7941"/>
                </a:lnTo>
                <a:lnTo>
                  <a:pt x="4693" y="7949"/>
                </a:lnTo>
                <a:lnTo>
                  <a:pt x="4697" y="7944"/>
                </a:lnTo>
                <a:lnTo>
                  <a:pt x="4704" y="7938"/>
                </a:lnTo>
                <a:lnTo>
                  <a:pt x="4701" y="7941"/>
                </a:lnTo>
                <a:close/>
                <a:moveTo>
                  <a:pt x="11590" y="7941"/>
                </a:moveTo>
                <a:lnTo>
                  <a:pt x="11590" y="7941"/>
                </a:lnTo>
                <a:lnTo>
                  <a:pt x="11582" y="7949"/>
                </a:lnTo>
                <a:lnTo>
                  <a:pt x="11587" y="7944"/>
                </a:lnTo>
                <a:lnTo>
                  <a:pt x="11593" y="7938"/>
                </a:lnTo>
                <a:lnTo>
                  <a:pt x="11590" y="7941"/>
                </a:lnTo>
                <a:close/>
                <a:moveTo>
                  <a:pt x="12245" y="7941"/>
                </a:moveTo>
                <a:lnTo>
                  <a:pt x="12245" y="7941"/>
                </a:lnTo>
                <a:lnTo>
                  <a:pt x="12254" y="7941"/>
                </a:lnTo>
                <a:lnTo>
                  <a:pt x="12262" y="7941"/>
                </a:lnTo>
                <a:lnTo>
                  <a:pt x="12271" y="7941"/>
                </a:lnTo>
                <a:lnTo>
                  <a:pt x="12279" y="7941"/>
                </a:lnTo>
                <a:lnTo>
                  <a:pt x="12306" y="7970"/>
                </a:lnTo>
                <a:lnTo>
                  <a:pt x="12327" y="7992"/>
                </a:lnTo>
                <a:lnTo>
                  <a:pt x="12336" y="8000"/>
                </a:lnTo>
                <a:lnTo>
                  <a:pt x="12342" y="8009"/>
                </a:lnTo>
                <a:lnTo>
                  <a:pt x="12347" y="8018"/>
                </a:lnTo>
                <a:lnTo>
                  <a:pt x="12351" y="8027"/>
                </a:lnTo>
                <a:lnTo>
                  <a:pt x="12355" y="8037"/>
                </a:lnTo>
                <a:lnTo>
                  <a:pt x="12357" y="8048"/>
                </a:lnTo>
                <a:lnTo>
                  <a:pt x="12357" y="8062"/>
                </a:lnTo>
                <a:lnTo>
                  <a:pt x="12357" y="8077"/>
                </a:lnTo>
                <a:lnTo>
                  <a:pt x="12352" y="8116"/>
                </a:lnTo>
                <a:lnTo>
                  <a:pt x="12344" y="8171"/>
                </a:lnTo>
                <a:lnTo>
                  <a:pt x="12356" y="8163"/>
                </a:lnTo>
                <a:lnTo>
                  <a:pt x="12369" y="8154"/>
                </a:lnTo>
                <a:lnTo>
                  <a:pt x="12384" y="8149"/>
                </a:lnTo>
                <a:lnTo>
                  <a:pt x="12400" y="8144"/>
                </a:lnTo>
                <a:lnTo>
                  <a:pt x="12416" y="8141"/>
                </a:lnTo>
                <a:lnTo>
                  <a:pt x="12435" y="8138"/>
                </a:lnTo>
                <a:lnTo>
                  <a:pt x="12454" y="8137"/>
                </a:lnTo>
                <a:lnTo>
                  <a:pt x="12475" y="8138"/>
                </a:lnTo>
                <a:lnTo>
                  <a:pt x="12472" y="8150"/>
                </a:lnTo>
                <a:lnTo>
                  <a:pt x="12470" y="8160"/>
                </a:lnTo>
                <a:lnTo>
                  <a:pt x="12468" y="8170"/>
                </a:lnTo>
                <a:lnTo>
                  <a:pt x="12468" y="8179"/>
                </a:lnTo>
                <a:lnTo>
                  <a:pt x="12468" y="8187"/>
                </a:lnTo>
                <a:lnTo>
                  <a:pt x="12469" y="8194"/>
                </a:lnTo>
                <a:lnTo>
                  <a:pt x="12470" y="8200"/>
                </a:lnTo>
                <a:lnTo>
                  <a:pt x="12473" y="8207"/>
                </a:lnTo>
                <a:lnTo>
                  <a:pt x="12475" y="8212"/>
                </a:lnTo>
                <a:lnTo>
                  <a:pt x="12479" y="8216"/>
                </a:lnTo>
                <a:lnTo>
                  <a:pt x="12483" y="8220"/>
                </a:lnTo>
                <a:lnTo>
                  <a:pt x="12488" y="8224"/>
                </a:lnTo>
                <a:lnTo>
                  <a:pt x="12497" y="8232"/>
                </a:lnTo>
                <a:lnTo>
                  <a:pt x="12508" y="8237"/>
                </a:lnTo>
                <a:lnTo>
                  <a:pt x="12519" y="8242"/>
                </a:lnTo>
                <a:lnTo>
                  <a:pt x="12531" y="8248"/>
                </a:lnTo>
                <a:lnTo>
                  <a:pt x="12541" y="8253"/>
                </a:lnTo>
                <a:lnTo>
                  <a:pt x="12552" y="8259"/>
                </a:lnTo>
                <a:lnTo>
                  <a:pt x="12556" y="8262"/>
                </a:lnTo>
                <a:lnTo>
                  <a:pt x="12560" y="8266"/>
                </a:lnTo>
                <a:lnTo>
                  <a:pt x="12563" y="8271"/>
                </a:lnTo>
                <a:lnTo>
                  <a:pt x="12568" y="8276"/>
                </a:lnTo>
                <a:lnTo>
                  <a:pt x="12570" y="8281"/>
                </a:lnTo>
                <a:lnTo>
                  <a:pt x="12572" y="8287"/>
                </a:lnTo>
                <a:lnTo>
                  <a:pt x="12573" y="8295"/>
                </a:lnTo>
                <a:lnTo>
                  <a:pt x="12574" y="8302"/>
                </a:lnTo>
                <a:lnTo>
                  <a:pt x="12569" y="8303"/>
                </a:lnTo>
                <a:lnTo>
                  <a:pt x="12563" y="8304"/>
                </a:lnTo>
                <a:lnTo>
                  <a:pt x="12559" y="8306"/>
                </a:lnTo>
                <a:lnTo>
                  <a:pt x="12556" y="8309"/>
                </a:lnTo>
                <a:lnTo>
                  <a:pt x="12554" y="8313"/>
                </a:lnTo>
                <a:lnTo>
                  <a:pt x="12552" y="8317"/>
                </a:lnTo>
                <a:lnTo>
                  <a:pt x="12550" y="8321"/>
                </a:lnTo>
                <a:lnTo>
                  <a:pt x="12549" y="8326"/>
                </a:lnTo>
                <a:lnTo>
                  <a:pt x="12544" y="8347"/>
                </a:lnTo>
                <a:lnTo>
                  <a:pt x="12541" y="8368"/>
                </a:lnTo>
                <a:lnTo>
                  <a:pt x="12574" y="8368"/>
                </a:lnTo>
                <a:lnTo>
                  <a:pt x="12606" y="8368"/>
                </a:lnTo>
                <a:lnTo>
                  <a:pt x="12639" y="8368"/>
                </a:lnTo>
                <a:lnTo>
                  <a:pt x="12672" y="8368"/>
                </a:lnTo>
                <a:lnTo>
                  <a:pt x="12663" y="8359"/>
                </a:lnTo>
                <a:lnTo>
                  <a:pt x="12656" y="8350"/>
                </a:lnTo>
                <a:lnTo>
                  <a:pt x="12650" y="8343"/>
                </a:lnTo>
                <a:lnTo>
                  <a:pt x="12646" y="8336"/>
                </a:lnTo>
                <a:lnTo>
                  <a:pt x="12644" y="8330"/>
                </a:lnTo>
                <a:lnTo>
                  <a:pt x="12642" y="8325"/>
                </a:lnTo>
                <a:lnTo>
                  <a:pt x="12642" y="8321"/>
                </a:lnTo>
                <a:lnTo>
                  <a:pt x="12643" y="8317"/>
                </a:lnTo>
                <a:lnTo>
                  <a:pt x="12645" y="8314"/>
                </a:lnTo>
                <a:lnTo>
                  <a:pt x="12648" y="8311"/>
                </a:lnTo>
                <a:lnTo>
                  <a:pt x="12651" y="8309"/>
                </a:lnTo>
                <a:lnTo>
                  <a:pt x="12656" y="8308"/>
                </a:lnTo>
                <a:lnTo>
                  <a:pt x="12665" y="8307"/>
                </a:lnTo>
                <a:lnTo>
                  <a:pt x="12676" y="8308"/>
                </a:lnTo>
                <a:lnTo>
                  <a:pt x="12686" y="8311"/>
                </a:lnTo>
                <a:lnTo>
                  <a:pt x="12695" y="8317"/>
                </a:lnTo>
                <a:lnTo>
                  <a:pt x="12699" y="8319"/>
                </a:lnTo>
                <a:lnTo>
                  <a:pt x="12702" y="8323"/>
                </a:lnTo>
                <a:lnTo>
                  <a:pt x="12705" y="8326"/>
                </a:lnTo>
                <a:lnTo>
                  <a:pt x="12706" y="8330"/>
                </a:lnTo>
                <a:lnTo>
                  <a:pt x="12707" y="8335"/>
                </a:lnTo>
                <a:lnTo>
                  <a:pt x="12706" y="8339"/>
                </a:lnTo>
                <a:lnTo>
                  <a:pt x="12704" y="8343"/>
                </a:lnTo>
                <a:lnTo>
                  <a:pt x="12701" y="8347"/>
                </a:lnTo>
                <a:lnTo>
                  <a:pt x="12697" y="8352"/>
                </a:lnTo>
                <a:lnTo>
                  <a:pt x="12690" y="8358"/>
                </a:lnTo>
                <a:lnTo>
                  <a:pt x="12682" y="8363"/>
                </a:lnTo>
                <a:lnTo>
                  <a:pt x="12672" y="8368"/>
                </a:lnTo>
                <a:lnTo>
                  <a:pt x="12672" y="8392"/>
                </a:lnTo>
                <a:lnTo>
                  <a:pt x="12672" y="8416"/>
                </a:lnTo>
                <a:lnTo>
                  <a:pt x="12672" y="8441"/>
                </a:lnTo>
                <a:lnTo>
                  <a:pt x="12672" y="8466"/>
                </a:lnTo>
                <a:lnTo>
                  <a:pt x="12647" y="8466"/>
                </a:lnTo>
                <a:lnTo>
                  <a:pt x="12623" y="8466"/>
                </a:lnTo>
                <a:lnTo>
                  <a:pt x="12598" y="8466"/>
                </a:lnTo>
                <a:lnTo>
                  <a:pt x="12574" y="8466"/>
                </a:lnTo>
                <a:lnTo>
                  <a:pt x="12574" y="8474"/>
                </a:lnTo>
                <a:lnTo>
                  <a:pt x="12574" y="8482"/>
                </a:lnTo>
                <a:lnTo>
                  <a:pt x="12574" y="8491"/>
                </a:lnTo>
                <a:lnTo>
                  <a:pt x="12574" y="8499"/>
                </a:lnTo>
                <a:lnTo>
                  <a:pt x="12586" y="8505"/>
                </a:lnTo>
                <a:lnTo>
                  <a:pt x="12598" y="8513"/>
                </a:lnTo>
                <a:lnTo>
                  <a:pt x="12608" y="8521"/>
                </a:lnTo>
                <a:lnTo>
                  <a:pt x="12619" y="8531"/>
                </a:lnTo>
                <a:lnTo>
                  <a:pt x="12627" y="8540"/>
                </a:lnTo>
                <a:lnTo>
                  <a:pt x="12636" y="8551"/>
                </a:lnTo>
                <a:lnTo>
                  <a:pt x="12643" y="8562"/>
                </a:lnTo>
                <a:lnTo>
                  <a:pt x="12649" y="8574"/>
                </a:lnTo>
                <a:lnTo>
                  <a:pt x="12656" y="8585"/>
                </a:lnTo>
                <a:lnTo>
                  <a:pt x="12660" y="8598"/>
                </a:lnTo>
                <a:lnTo>
                  <a:pt x="12664" y="8609"/>
                </a:lnTo>
                <a:lnTo>
                  <a:pt x="12667" y="8622"/>
                </a:lnTo>
                <a:lnTo>
                  <a:pt x="12669" y="8635"/>
                </a:lnTo>
                <a:lnTo>
                  <a:pt x="12671" y="8648"/>
                </a:lnTo>
                <a:lnTo>
                  <a:pt x="12671" y="8661"/>
                </a:lnTo>
                <a:lnTo>
                  <a:pt x="12671" y="8674"/>
                </a:lnTo>
                <a:lnTo>
                  <a:pt x="12670" y="8687"/>
                </a:lnTo>
                <a:lnTo>
                  <a:pt x="12669" y="8699"/>
                </a:lnTo>
                <a:lnTo>
                  <a:pt x="12667" y="8712"/>
                </a:lnTo>
                <a:lnTo>
                  <a:pt x="12664" y="8725"/>
                </a:lnTo>
                <a:lnTo>
                  <a:pt x="12660" y="8736"/>
                </a:lnTo>
                <a:lnTo>
                  <a:pt x="12656" y="8748"/>
                </a:lnTo>
                <a:lnTo>
                  <a:pt x="12650" y="8759"/>
                </a:lnTo>
                <a:lnTo>
                  <a:pt x="12645" y="8770"/>
                </a:lnTo>
                <a:lnTo>
                  <a:pt x="12638" y="8779"/>
                </a:lnTo>
                <a:lnTo>
                  <a:pt x="12631" y="8789"/>
                </a:lnTo>
                <a:lnTo>
                  <a:pt x="12623" y="8797"/>
                </a:lnTo>
                <a:lnTo>
                  <a:pt x="12615" y="8804"/>
                </a:lnTo>
                <a:lnTo>
                  <a:pt x="12605" y="8812"/>
                </a:lnTo>
                <a:lnTo>
                  <a:pt x="12596" y="8818"/>
                </a:lnTo>
                <a:lnTo>
                  <a:pt x="12585" y="8822"/>
                </a:lnTo>
                <a:lnTo>
                  <a:pt x="12574" y="8826"/>
                </a:lnTo>
                <a:lnTo>
                  <a:pt x="12573" y="8821"/>
                </a:lnTo>
                <a:lnTo>
                  <a:pt x="12572" y="8817"/>
                </a:lnTo>
                <a:lnTo>
                  <a:pt x="12570" y="8813"/>
                </a:lnTo>
                <a:lnTo>
                  <a:pt x="12567" y="8809"/>
                </a:lnTo>
                <a:lnTo>
                  <a:pt x="12563" y="8806"/>
                </a:lnTo>
                <a:lnTo>
                  <a:pt x="12559" y="8804"/>
                </a:lnTo>
                <a:lnTo>
                  <a:pt x="12555" y="8802"/>
                </a:lnTo>
                <a:lnTo>
                  <a:pt x="12550" y="8801"/>
                </a:lnTo>
                <a:lnTo>
                  <a:pt x="12529" y="8798"/>
                </a:lnTo>
                <a:lnTo>
                  <a:pt x="12508" y="8794"/>
                </a:lnTo>
                <a:lnTo>
                  <a:pt x="12507" y="8805"/>
                </a:lnTo>
                <a:lnTo>
                  <a:pt x="12505" y="8815"/>
                </a:lnTo>
                <a:lnTo>
                  <a:pt x="12503" y="8823"/>
                </a:lnTo>
                <a:lnTo>
                  <a:pt x="12499" y="8830"/>
                </a:lnTo>
                <a:lnTo>
                  <a:pt x="12496" y="8837"/>
                </a:lnTo>
                <a:lnTo>
                  <a:pt x="12492" y="8841"/>
                </a:lnTo>
                <a:lnTo>
                  <a:pt x="12488" y="8845"/>
                </a:lnTo>
                <a:lnTo>
                  <a:pt x="12484" y="8847"/>
                </a:lnTo>
                <a:lnTo>
                  <a:pt x="12479" y="8849"/>
                </a:lnTo>
                <a:lnTo>
                  <a:pt x="12475" y="8849"/>
                </a:lnTo>
                <a:lnTo>
                  <a:pt x="12470" y="8849"/>
                </a:lnTo>
                <a:lnTo>
                  <a:pt x="12466" y="8849"/>
                </a:lnTo>
                <a:lnTo>
                  <a:pt x="12462" y="8847"/>
                </a:lnTo>
                <a:lnTo>
                  <a:pt x="12457" y="8845"/>
                </a:lnTo>
                <a:lnTo>
                  <a:pt x="12454" y="8843"/>
                </a:lnTo>
                <a:lnTo>
                  <a:pt x="12450" y="8840"/>
                </a:lnTo>
                <a:lnTo>
                  <a:pt x="12448" y="8837"/>
                </a:lnTo>
                <a:lnTo>
                  <a:pt x="12445" y="8833"/>
                </a:lnTo>
                <a:lnTo>
                  <a:pt x="12444" y="8829"/>
                </a:lnTo>
                <a:lnTo>
                  <a:pt x="12443" y="8825"/>
                </a:lnTo>
                <a:lnTo>
                  <a:pt x="12442" y="8821"/>
                </a:lnTo>
                <a:lnTo>
                  <a:pt x="12443" y="8817"/>
                </a:lnTo>
                <a:lnTo>
                  <a:pt x="12444" y="8813"/>
                </a:lnTo>
                <a:lnTo>
                  <a:pt x="12446" y="8809"/>
                </a:lnTo>
                <a:lnTo>
                  <a:pt x="12449" y="8806"/>
                </a:lnTo>
                <a:lnTo>
                  <a:pt x="12453" y="8802"/>
                </a:lnTo>
                <a:lnTo>
                  <a:pt x="12459" y="8800"/>
                </a:lnTo>
                <a:lnTo>
                  <a:pt x="12466" y="8797"/>
                </a:lnTo>
                <a:lnTo>
                  <a:pt x="12474" y="8796"/>
                </a:lnTo>
                <a:lnTo>
                  <a:pt x="12485" y="8794"/>
                </a:lnTo>
                <a:lnTo>
                  <a:pt x="12495" y="8794"/>
                </a:lnTo>
                <a:lnTo>
                  <a:pt x="12508" y="8794"/>
                </a:lnTo>
                <a:lnTo>
                  <a:pt x="12509" y="8764"/>
                </a:lnTo>
                <a:lnTo>
                  <a:pt x="12510" y="8742"/>
                </a:lnTo>
                <a:lnTo>
                  <a:pt x="12511" y="8727"/>
                </a:lnTo>
                <a:lnTo>
                  <a:pt x="12512" y="8716"/>
                </a:lnTo>
                <a:lnTo>
                  <a:pt x="12513" y="8713"/>
                </a:lnTo>
                <a:lnTo>
                  <a:pt x="12514" y="8710"/>
                </a:lnTo>
                <a:lnTo>
                  <a:pt x="12515" y="8709"/>
                </a:lnTo>
                <a:lnTo>
                  <a:pt x="12517" y="8709"/>
                </a:lnTo>
                <a:lnTo>
                  <a:pt x="12520" y="8710"/>
                </a:lnTo>
                <a:lnTo>
                  <a:pt x="12525" y="8714"/>
                </a:lnTo>
                <a:lnTo>
                  <a:pt x="12530" y="8720"/>
                </a:lnTo>
                <a:lnTo>
                  <a:pt x="12536" y="8729"/>
                </a:lnTo>
                <a:lnTo>
                  <a:pt x="12543" y="8736"/>
                </a:lnTo>
                <a:lnTo>
                  <a:pt x="12553" y="8744"/>
                </a:lnTo>
                <a:lnTo>
                  <a:pt x="12558" y="8748"/>
                </a:lnTo>
                <a:lnTo>
                  <a:pt x="12563" y="8752"/>
                </a:lnTo>
                <a:lnTo>
                  <a:pt x="12570" y="8755"/>
                </a:lnTo>
                <a:lnTo>
                  <a:pt x="12576" y="8757"/>
                </a:lnTo>
                <a:lnTo>
                  <a:pt x="12583" y="8759"/>
                </a:lnTo>
                <a:lnTo>
                  <a:pt x="12591" y="8760"/>
                </a:lnTo>
                <a:lnTo>
                  <a:pt x="12598" y="8761"/>
                </a:lnTo>
                <a:lnTo>
                  <a:pt x="12606" y="8761"/>
                </a:lnTo>
                <a:lnTo>
                  <a:pt x="12594" y="8743"/>
                </a:lnTo>
                <a:lnTo>
                  <a:pt x="12584" y="8728"/>
                </a:lnTo>
                <a:lnTo>
                  <a:pt x="12577" y="8712"/>
                </a:lnTo>
                <a:lnTo>
                  <a:pt x="12572" y="8697"/>
                </a:lnTo>
                <a:lnTo>
                  <a:pt x="12568" y="8684"/>
                </a:lnTo>
                <a:lnTo>
                  <a:pt x="12565" y="8671"/>
                </a:lnTo>
                <a:lnTo>
                  <a:pt x="12563" y="8660"/>
                </a:lnTo>
                <a:lnTo>
                  <a:pt x="12561" y="8647"/>
                </a:lnTo>
                <a:lnTo>
                  <a:pt x="12560" y="8636"/>
                </a:lnTo>
                <a:lnTo>
                  <a:pt x="12557" y="8626"/>
                </a:lnTo>
                <a:lnTo>
                  <a:pt x="12554" y="8616"/>
                </a:lnTo>
                <a:lnTo>
                  <a:pt x="12550" y="8605"/>
                </a:lnTo>
                <a:lnTo>
                  <a:pt x="12542" y="8595"/>
                </a:lnTo>
                <a:lnTo>
                  <a:pt x="12534" y="8585"/>
                </a:lnTo>
                <a:lnTo>
                  <a:pt x="12522" y="8575"/>
                </a:lnTo>
                <a:lnTo>
                  <a:pt x="12508" y="8564"/>
                </a:lnTo>
                <a:lnTo>
                  <a:pt x="12519" y="8559"/>
                </a:lnTo>
                <a:lnTo>
                  <a:pt x="12530" y="8553"/>
                </a:lnTo>
                <a:lnTo>
                  <a:pt x="12540" y="8547"/>
                </a:lnTo>
                <a:lnTo>
                  <a:pt x="12550" y="8540"/>
                </a:lnTo>
                <a:lnTo>
                  <a:pt x="12558" y="8532"/>
                </a:lnTo>
                <a:lnTo>
                  <a:pt x="12564" y="8522"/>
                </a:lnTo>
                <a:lnTo>
                  <a:pt x="12568" y="8517"/>
                </a:lnTo>
                <a:lnTo>
                  <a:pt x="12571" y="8512"/>
                </a:lnTo>
                <a:lnTo>
                  <a:pt x="12573" y="8505"/>
                </a:lnTo>
                <a:lnTo>
                  <a:pt x="12574" y="8499"/>
                </a:lnTo>
                <a:lnTo>
                  <a:pt x="12564" y="8498"/>
                </a:lnTo>
                <a:lnTo>
                  <a:pt x="12556" y="8497"/>
                </a:lnTo>
                <a:lnTo>
                  <a:pt x="12549" y="8498"/>
                </a:lnTo>
                <a:lnTo>
                  <a:pt x="12542" y="8500"/>
                </a:lnTo>
                <a:lnTo>
                  <a:pt x="12531" y="8504"/>
                </a:lnTo>
                <a:lnTo>
                  <a:pt x="12520" y="8511"/>
                </a:lnTo>
                <a:lnTo>
                  <a:pt x="12511" y="8518"/>
                </a:lnTo>
                <a:lnTo>
                  <a:pt x="12501" y="8524"/>
                </a:lnTo>
                <a:lnTo>
                  <a:pt x="12495" y="8527"/>
                </a:lnTo>
                <a:lnTo>
                  <a:pt x="12490" y="8530"/>
                </a:lnTo>
                <a:lnTo>
                  <a:pt x="12483" y="8531"/>
                </a:lnTo>
                <a:lnTo>
                  <a:pt x="12475" y="8532"/>
                </a:lnTo>
                <a:lnTo>
                  <a:pt x="12477" y="8544"/>
                </a:lnTo>
                <a:lnTo>
                  <a:pt x="12477" y="8555"/>
                </a:lnTo>
                <a:lnTo>
                  <a:pt x="12476" y="8563"/>
                </a:lnTo>
                <a:lnTo>
                  <a:pt x="12474" y="8570"/>
                </a:lnTo>
                <a:lnTo>
                  <a:pt x="12470" y="8577"/>
                </a:lnTo>
                <a:lnTo>
                  <a:pt x="12465" y="8582"/>
                </a:lnTo>
                <a:lnTo>
                  <a:pt x="12458" y="8586"/>
                </a:lnTo>
                <a:lnTo>
                  <a:pt x="12451" y="8589"/>
                </a:lnTo>
                <a:lnTo>
                  <a:pt x="12444" y="8591"/>
                </a:lnTo>
                <a:lnTo>
                  <a:pt x="12435" y="8594"/>
                </a:lnTo>
                <a:lnTo>
                  <a:pt x="12426" y="8595"/>
                </a:lnTo>
                <a:lnTo>
                  <a:pt x="12416" y="8596"/>
                </a:lnTo>
                <a:lnTo>
                  <a:pt x="12397" y="8597"/>
                </a:lnTo>
                <a:lnTo>
                  <a:pt x="12377" y="8597"/>
                </a:lnTo>
                <a:lnTo>
                  <a:pt x="12380" y="8582"/>
                </a:lnTo>
                <a:lnTo>
                  <a:pt x="12382" y="8567"/>
                </a:lnTo>
                <a:lnTo>
                  <a:pt x="12383" y="8555"/>
                </a:lnTo>
                <a:lnTo>
                  <a:pt x="12382" y="8543"/>
                </a:lnTo>
                <a:lnTo>
                  <a:pt x="12380" y="8533"/>
                </a:lnTo>
                <a:lnTo>
                  <a:pt x="12377" y="8523"/>
                </a:lnTo>
                <a:lnTo>
                  <a:pt x="12372" y="8516"/>
                </a:lnTo>
                <a:lnTo>
                  <a:pt x="12367" y="8509"/>
                </a:lnTo>
                <a:lnTo>
                  <a:pt x="12361" y="8503"/>
                </a:lnTo>
                <a:lnTo>
                  <a:pt x="12352" y="8499"/>
                </a:lnTo>
                <a:lnTo>
                  <a:pt x="12343" y="8496"/>
                </a:lnTo>
                <a:lnTo>
                  <a:pt x="12333" y="8494"/>
                </a:lnTo>
                <a:lnTo>
                  <a:pt x="12321" y="8493"/>
                </a:lnTo>
                <a:lnTo>
                  <a:pt x="12308" y="8494"/>
                </a:lnTo>
                <a:lnTo>
                  <a:pt x="12294" y="8496"/>
                </a:lnTo>
                <a:lnTo>
                  <a:pt x="12279" y="8499"/>
                </a:lnTo>
                <a:lnTo>
                  <a:pt x="12277" y="8487"/>
                </a:lnTo>
                <a:lnTo>
                  <a:pt x="12276" y="8475"/>
                </a:lnTo>
                <a:lnTo>
                  <a:pt x="12276" y="8465"/>
                </a:lnTo>
                <a:lnTo>
                  <a:pt x="12277" y="8455"/>
                </a:lnTo>
                <a:lnTo>
                  <a:pt x="12278" y="8447"/>
                </a:lnTo>
                <a:lnTo>
                  <a:pt x="12280" y="8438"/>
                </a:lnTo>
                <a:lnTo>
                  <a:pt x="12283" y="8431"/>
                </a:lnTo>
                <a:lnTo>
                  <a:pt x="12286" y="8424"/>
                </a:lnTo>
                <a:lnTo>
                  <a:pt x="12293" y="8410"/>
                </a:lnTo>
                <a:lnTo>
                  <a:pt x="12300" y="8397"/>
                </a:lnTo>
                <a:lnTo>
                  <a:pt x="12306" y="8383"/>
                </a:lnTo>
                <a:lnTo>
                  <a:pt x="12312" y="8368"/>
                </a:lnTo>
                <a:lnTo>
                  <a:pt x="12303" y="8364"/>
                </a:lnTo>
                <a:lnTo>
                  <a:pt x="12298" y="8360"/>
                </a:lnTo>
                <a:lnTo>
                  <a:pt x="12294" y="8357"/>
                </a:lnTo>
                <a:lnTo>
                  <a:pt x="12292" y="8353"/>
                </a:lnTo>
                <a:lnTo>
                  <a:pt x="12291" y="8350"/>
                </a:lnTo>
                <a:lnTo>
                  <a:pt x="12292" y="8348"/>
                </a:lnTo>
                <a:lnTo>
                  <a:pt x="12293" y="8346"/>
                </a:lnTo>
                <a:lnTo>
                  <a:pt x="12295" y="8345"/>
                </a:lnTo>
                <a:lnTo>
                  <a:pt x="12297" y="8345"/>
                </a:lnTo>
                <a:lnTo>
                  <a:pt x="12300" y="8345"/>
                </a:lnTo>
                <a:lnTo>
                  <a:pt x="12303" y="8346"/>
                </a:lnTo>
                <a:lnTo>
                  <a:pt x="12306" y="8348"/>
                </a:lnTo>
                <a:lnTo>
                  <a:pt x="12308" y="8351"/>
                </a:lnTo>
                <a:lnTo>
                  <a:pt x="12310" y="8355"/>
                </a:lnTo>
                <a:lnTo>
                  <a:pt x="12312" y="8361"/>
                </a:lnTo>
                <a:lnTo>
                  <a:pt x="12312" y="8368"/>
                </a:lnTo>
                <a:lnTo>
                  <a:pt x="12322" y="8368"/>
                </a:lnTo>
                <a:lnTo>
                  <a:pt x="12331" y="8368"/>
                </a:lnTo>
                <a:lnTo>
                  <a:pt x="12340" y="8369"/>
                </a:lnTo>
                <a:lnTo>
                  <a:pt x="12348" y="8371"/>
                </a:lnTo>
                <a:lnTo>
                  <a:pt x="12357" y="8374"/>
                </a:lnTo>
                <a:lnTo>
                  <a:pt x="12364" y="8376"/>
                </a:lnTo>
                <a:lnTo>
                  <a:pt x="12370" y="8381"/>
                </a:lnTo>
                <a:lnTo>
                  <a:pt x="12377" y="8385"/>
                </a:lnTo>
                <a:lnTo>
                  <a:pt x="12382" y="8389"/>
                </a:lnTo>
                <a:lnTo>
                  <a:pt x="12387" y="8394"/>
                </a:lnTo>
                <a:lnTo>
                  <a:pt x="12392" y="8400"/>
                </a:lnTo>
                <a:lnTo>
                  <a:pt x="12397" y="8406"/>
                </a:lnTo>
                <a:lnTo>
                  <a:pt x="12401" y="8412"/>
                </a:lnTo>
                <a:lnTo>
                  <a:pt x="12404" y="8418"/>
                </a:lnTo>
                <a:lnTo>
                  <a:pt x="12407" y="8426"/>
                </a:lnTo>
                <a:lnTo>
                  <a:pt x="12410" y="8433"/>
                </a:lnTo>
                <a:lnTo>
                  <a:pt x="12418" y="8433"/>
                </a:lnTo>
                <a:lnTo>
                  <a:pt x="12426" y="8433"/>
                </a:lnTo>
                <a:lnTo>
                  <a:pt x="12434" y="8433"/>
                </a:lnTo>
                <a:lnTo>
                  <a:pt x="12443" y="8433"/>
                </a:lnTo>
                <a:lnTo>
                  <a:pt x="12443" y="8416"/>
                </a:lnTo>
                <a:lnTo>
                  <a:pt x="12443" y="8401"/>
                </a:lnTo>
                <a:lnTo>
                  <a:pt x="12443" y="8384"/>
                </a:lnTo>
                <a:lnTo>
                  <a:pt x="12443" y="8368"/>
                </a:lnTo>
                <a:lnTo>
                  <a:pt x="12436" y="8366"/>
                </a:lnTo>
                <a:lnTo>
                  <a:pt x="12431" y="8365"/>
                </a:lnTo>
                <a:lnTo>
                  <a:pt x="12427" y="8362"/>
                </a:lnTo>
                <a:lnTo>
                  <a:pt x="12424" y="8360"/>
                </a:lnTo>
                <a:lnTo>
                  <a:pt x="12423" y="8358"/>
                </a:lnTo>
                <a:lnTo>
                  <a:pt x="12422" y="8354"/>
                </a:lnTo>
                <a:lnTo>
                  <a:pt x="12422" y="8351"/>
                </a:lnTo>
                <a:lnTo>
                  <a:pt x="12422" y="8349"/>
                </a:lnTo>
                <a:lnTo>
                  <a:pt x="12425" y="8344"/>
                </a:lnTo>
                <a:lnTo>
                  <a:pt x="12430" y="8339"/>
                </a:lnTo>
                <a:lnTo>
                  <a:pt x="12435" y="8336"/>
                </a:lnTo>
                <a:lnTo>
                  <a:pt x="12443" y="8335"/>
                </a:lnTo>
                <a:lnTo>
                  <a:pt x="12436" y="8316"/>
                </a:lnTo>
                <a:lnTo>
                  <a:pt x="12433" y="8299"/>
                </a:lnTo>
                <a:lnTo>
                  <a:pt x="12431" y="8283"/>
                </a:lnTo>
                <a:lnTo>
                  <a:pt x="12430" y="8268"/>
                </a:lnTo>
                <a:lnTo>
                  <a:pt x="12430" y="8255"/>
                </a:lnTo>
                <a:lnTo>
                  <a:pt x="12430" y="8243"/>
                </a:lnTo>
                <a:lnTo>
                  <a:pt x="12429" y="8234"/>
                </a:lnTo>
                <a:lnTo>
                  <a:pt x="12427" y="8225"/>
                </a:lnTo>
                <a:lnTo>
                  <a:pt x="12426" y="8221"/>
                </a:lnTo>
                <a:lnTo>
                  <a:pt x="12424" y="8218"/>
                </a:lnTo>
                <a:lnTo>
                  <a:pt x="12422" y="8215"/>
                </a:lnTo>
                <a:lnTo>
                  <a:pt x="12419" y="8212"/>
                </a:lnTo>
                <a:lnTo>
                  <a:pt x="12415" y="8210"/>
                </a:lnTo>
                <a:lnTo>
                  <a:pt x="12411" y="8208"/>
                </a:lnTo>
                <a:lnTo>
                  <a:pt x="12406" y="8206"/>
                </a:lnTo>
                <a:lnTo>
                  <a:pt x="12400" y="8203"/>
                </a:lnTo>
                <a:lnTo>
                  <a:pt x="12385" y="8202"/>
                </a:lnTo>
                <a:lnTo>
                  <a:pt x="12365" y="8201"/>
                </a:lnTo>
                <a:lnTo>
                  <a:pt x="12341" y="8201"/>
                </a:lnTo>
                <a:lnTo>
                  <a:pt x="12312" y="8203"/>
                </a:lnTo>
                <a:lnTo>
                  <a:pt x="12313" y="8181"/>
                </a:lnTo>
                <a:lnTo>
                  <a:pt x="12313" y="8162"/>
                </a:lnTo>
                <a:lnTo>
                  <a:pt x="12310" y="8143"/>
                </a:lnTo>
                <a:lnTo>
                  <a:pt x="12307" y="8126"/>
                </a:lnTo>
                <a:lnTo>
                  <a:pt x="12302" y="8111"/>
                </a:lnTo>
                <a:lnTo>
                  <a:pt x="12296" y="8097"/>
                </a:lnTo>
                <a:lnTo>
                  <a:pt x="12288" y="8083"/>
                </a:lnTo>
                <a:lnTo>
                  <a:pt x="12280" y="8071"/>
                </a:lnTo>
                <a:lnTo>
                  <a:pt x="12263" y="8047"/>
                </a:lnTo>
                <a:lnTo>
                  <a:pt x="12244" y="8024"/>
                </a:lnTo>
                <a:lnTo>
                  <a:pt x="12236" y="8013"/>
                </a:lnTo>
                <a:lnTo>
                  <a:pt x="12228" y="8001"/>
                </a:lnTo>
                <a:lnTo>
                  <a:pt x="12220" y="7987"/>
                </a:lnTo>
                <a:lnTo>
                  <a:pt x="12213" y="7974"/>
                </a:lnTo>
                <a:lnTo>
                  <a:pt x="12196" y="7974"/>
                </a:lnTo>
                <a:lnTo>
                  <a:pt x="12180" y="7974"/>
                </a:lnTo>
                <a:lnTo>
                  <a:pt x="12164" y="7974"/>
                </a:lnTo>
                <a:lnTo>
                  <a:pt x="12148" y="7974"/>
                </a:lnTo>
                <a:lnTo>
                  <a:pt x="12144" y="7967"/>
                </a:lnTo>
                <a:lnTo>
                  <a:pt x="12141" y="7960"/>
                </a:lnTo>
                <a:lnTo>
                  <a:pt x="12138" y="7953"/>
                </a:lnTo>
                <a:lnTo>
                  <a:pt x="12137" y="7947"/>
                </a:lnTo>
                <a:lnTo>
                  <a:pt x="12137" y="7941"/>
                </a:lnTo>
                <a:lnTo>
                  <a:pt x="12138" y="7936"/>
                </a:lnTo>
                <a:lnTo>
                  <a:pt x="12141" y="7931"/>
                </a:lnTo>
                <a:lnTo>
                  <a:pt x="12143" y="7926"/>
                </a:lnTo>
                <a:lnTo>
                  <a:pt x="12147" y="7921"/>
                </a:lnTo>
                <a:lnTo>
                  <a:pt x="12150" y="7918"/>
                </a:lnTo>
                <a:lnTo>
                  <a:pt x="12154" y="7915"/>
                </a:lnTo>
                <a:lnTo>
                  <a:pt x="12159" y="7912"/>
                </a:lnTo>
                <a:lnTo>
                  <a:pt x="12170" y="7907"/>
                </a:lnTo>
                <a:lnTo>
                  <a:pt x="12182" y="7904"/>
                </a:lnTo>
                <a:lnTo>
                  <a:pt x="12195" y="7903"/>
                </a:lnTo>
                <a:lnTo>
                  <a:pt x="12207" y="7903"/>
                </a:lnTo>
                <a:lnTo>
                  <a:pt x="12218" y="7905"/>
                </a:lnTo>
                <a:lnTo>
                  <a:pt x="12229" y="7909"/>
                </a:lnTo>
                <a:lnTo>
                  <a:pt x="12233" y="7911"/>
                </a:lnTo>
                <a:lnTo>
                  <a:pt x="12237" y="7914"/>
                </a:lnTo>
                <a:lnTo>
                  <a:pt x="12240" y="7917"/>
                </a:lnTo>
                <a:lnTo>
                  <a:pt x="12243" y="7921"/>
                </a:lnTo>
                <a:lnTo>
                  <a:pt x="12245" y="7926"/>
                </a:lnTo>
                <a:lnTo>
                  <a:pt x="12246" y="7931"/>
                </a:lnTo>
                <a:lnTo>
                  <a:pt x="12246" y="7936"/>
                </a:lnTo>
                <a:lnTo>
                  <a:pt x="12245" y="7941"/>
                </a:lnTo>
                <a:close/>
                <a:moveTo>
                  <a:pt x="14411" y="7909"/>
                </a:moveTo>
                <a:lnTo>
                  <a:pt x="14411" y="7909"/>
                </a:lnTo>
                <a:lnTo>
                  <a:pt x="14432" y="7912"/>
                </a:lnTo>
                <a:lnTo>
                  <a:pt x="14453" y="7916"/>
                </a:lnTo>
                <a:lnTo>
                  <a:pt x="14457" y="7917"/>
                </a:lnTo>
                <a:lnTo>
                  <a:pt x="14462" y="7919"/>
                </a:lnTo>
                <a:lnTo>
                  <a:pt x="14466" y="7921"/>
                </a:lnTo>
                <a:lnTo>
                  <a:pt x="14470" y="7924"/>
                </a:lnTo>
                <a:lnTo>
                  <a:pt x="14472" y="7928"/>
                </a:lnTo>
                <a:lnTo>
                  <a:pt x="14475" y="7931"/>
                </a:lnTo>
                <a:lnTo>
                  <a:pt x="14476" y="7936"/>
                </a:lnTo>
                <a:lnTo>
                  <a:pt x="14476" y="7941"/>
                </a:lnTo>
                <a:lnTo>
                  <a:pt x="14456" y="7938"/>
                </a:lnTo>
                <a:lnTo>
                  <a:pt x="14434" y="7934"/>
                </a:lnTo>
                <a:lnTo>
                  <a:pt x="14430" y="7933"/>
                </a:lnTo>
                <a:lnTo>
                  <a:pt x="14426" y="7931"/>
                </a:lnTo>
                <a:lnTo>
                  <a:pt x="14422" y="7929"/>
                </a:lnTo>
                <a:lnTo>
                  <a:pt x="14418" y="7927"/>
                </a:lnTo>
                <a:lnTo>
                  <a:pt x="14415" y="7922"/>
                </a:lnTo>
                <a:lnTo>
                  <a:pt x="14413" y="7919"/>
                </a:lnTo>
                <a:lnTo>
                  <a:pt x="14411" y="7914"/>
                </a:lnTo>
                <a:lnTo>
                  <a:pt x="14411" y="7909"/>
                </a:lnTo>
                <a:close/>
                <a:moveTo>
                  <a:pt x="4208" y="7909"/>
                </a:moveTo>
                <a:lnTo>
                  <a:pt x="4208" y="7909"/>
                </a:lnTo>
                <a:lnTo>
                  <a:pt x="4201" y="7916"/>
                </a:lnTo>
                <a:lnTo>
                  <a:pt x="4205" y="7912"/>
                </a:lnTo>
                <a:lnTo>
                  <a:pt x="4212" y="7906"/>
                </a:lnTo>
                <a:lnTo>
                  <a:pt x="4208" y="7909"/>
                </a:lnTo>
                <a:close/>
                <a:moveTo>
                  <a:pt x="13165" y="7909"/>
                </a:moveTo>
                <a:lnTo>
                  <a:pt x="13165" y="7909"/>
                </a:lnTo>
                <a:lnTo>
                  <a:pt x="13157" y="7916"/>
                </a:lnTo>
                <a:lnTo>
                  <a:pt x="13161" y="7912"/>
                </a:lnTo>
                <a:lnTo>
                  <a:pt x="13167" y="7906"/>
                </a:lnTo>
                <a:lnTo>
                  <a:pt x="13165" y="7909"/>
                </a:lnTo>
                <a:close/>
                <a:moveTo>
                  <a:pt x="5160" y="7843"/>
                </a:moveTo>
                <a:lnTo>
                  <a:pt x="5160" y="7843"/>
                </a:lnTo>
                <a:lnTo>
                  <a:pt x="5181" y="7847"/>
                </a:lnTo>
                <a:lnTo>
                  <a:pt x="5202" y="7850"/>
                </a:lnTo>
                <a:lnTo>
                  <a:pt x="5206" y="7851"/>
                </a:lnTo>
                <a:lnTo>
                  <a:pt x="5210" y="7853"/>
                </a:lnTo>
                <a:lnTo>
                  <a:pt x="5215" y="7855"/>
                </a:lnTo>
                <a:lnTo>
                  <a:pt x="5219" y="7859"/>
                </a:lnTo>
                <a:lnTo>
                  <a:pt x="5221" y="7862"/>
                </a:lnTo>
                <a:lnTo>
                  <a:pt x="5223" y="7866"/>
                </a:lnTo>
                <a:lnTo>
                  <a:pt x="5225" y="7870"/>
                </a:lnTo>
                <a:lnTo>
                  <a:pt x="5225" y="7876"/>
                </a:lnTo>
                <a:lnTo>
                  <a:pt x="5204" y="7872"/>
                </a:lnTo>
                <a:lnTo>
                  <a:pt x="5183" y="7869"/>
                </a:lnTo>
                <a:lnTo>
                  <a:pt x="5179" y="7867"/>
                </a:lnTo>
                <a:lnTo>
                  <a:pt x="5174" y="7866"/>
                </a:lnTo>
                <a:lnTo>
                  <a:pt x="5171" y="7864"/>
                </a:lnTo>
                <a:lnTo>
                  <a:pt x="5166" y="7861"/>
                </a:lnTo>
                <a:lnTo>
                  <a:pt x="5164" y="7857"/>
                </a:lnTo>
                <a:lnTo>
                  <a:pt x="5162" y="7853"/>
                </a:lnTo>
                <a:lnTo>
                  <a:pt x="5160" y="7849"/>
                </a:lnTo>
                <a:lnTo>
                  <a:pt x="5160" y="7843"/>
                </a:lnTo>
                <a:close/>
                <a:moveTo>
                  <a:pt x="8867" y="7843"/>
                </a:moveTo>
                <a:lnTo>
                  <a:pt x="8867" y="7843"/>
                </a:lnTo>
                <a:lnTo>
                  <a:pt x="8888" y="7847"/>
                </a:lnTo>
                <a:lnTo>
                  <a:pt x="8909" y="7850"/>
                </a:lnTo>
                <a:lnTo>
                  <a:pt x="8913" y="7851"/>
                </a:lnTo>
                <a:lnTo>
                  <a:pt x="8918" y="7853"/>
                </a:lnTo>
                <a:lnTo>
                  <a:pt x="8922" y="7855"/>
                </a:lnTo>
                <a:lnTo>
                  <a:pt x="8926" y="7859"/>
                </a:lnTo>
                <a:lnTo>
                  <a:pt x="8928" y="7862"/>
                </a:lnTo>
                <a:lnTo>
                  <a:pt x="8930" y="7866"/>
                </a:lnTo>
                <a:lnTo>
                  <a:pt x="8932" y="7870"/>
                </a:lnTo>
                <a:lnTo>
                  <a:pt x="8932" y="7876"/>
                </a:lnTo>
                <a:lnTo>
                  <a:pt x="8911" y="7872"/>
                </a:lnTo>
                <a:lnTo>
                  <a:pt x="8890" y="7869"/>
                </a:lnTo>
                <a:lnTo>
                  <a:pt x="8886" y="7867"/>
                </a:lnTo>
                <a:lnTo>
                  <a:pt x="8882" y="7866"/>
                </a:lnTo>
                <a:lnTo>
                  <a:pt x="8877" y="7864"/>
                </a:lnTo>
                <a:lnTo>
                  <a:pt x="8874" y="7861"/>
                </a:lnTo>
                <a:lnTo>
                  <a:pt x="8871" y="7857"/>
                </a:lnTo>
                <a:lnTo>
                  <a:pt x="8869" y="7853"/>
                </a:lnTo>
                <a:lnTo>
                  <a:pt x="8867" y="7849"/>
                </a:lnTo>
                <a:lnTo>
                  <a:pt x="8867" y="7843"/>
                </a:lnTo>
                <a:close/>
                <a:moveTo>
                  <a:pt x="11885" y="7909"/>
                </a:moveTo>
                <a:lnTo>
                  <a:pt x="11885" y="7909"/>
                </a:lnTo>
                <a:lnTo>
                  <a:pt x="11860" y="7909"/>
                </a:lnTo>
                <a:lnTo>
                  <a:pt x="11835" y="7909"/>
                </a:lnTo>
                <a:lnTo>
                  <a:pt x="11811" y="7909"/>
                </a:lnTo>
                <a:lnTo>
                  <a:pt x="11787" y="7909"/>
                </a:lnTo>
                <a:lnTo>
                  <a:pt x="11786" y="7898"/>
                </a:lnTo>
                <a:lnTo>
                  <a:pt x="11787" y="7889"/>
                </a:lnTo>
                <a:lnTo>
                  <a:pt x="11788" y="7879"/>
                </a:lnTo>
                <a:lnTo>
                  <a:pt x="11791" y="7872"/>
                </a:lnTo>
                <a:lnTo>
                  <a:pt x="11794" y="7865"/>
                </a:lnTo>
                <a:lnTo>
                  <a:pt x="11798" y="7860"/>
                </a:lnTo>
                <a:lnTo>
                  <a:pt x="11804" y="7854"/>
                </a:lnTo>
                <a:lnTo>
                  <a:pt x="11809" y="7850"/>
                </a:lnTo>
                <a:lnTo>
                  <a:pt x="11816" y="7846"/>
                </a:lnTo>
                <a:lnTo>
                  <a:pt x="11824" y="7844"/>
                </a:lnTo>
                <a:lnTo>
                  <a:pt x="11832" y="7842"/>
                </a:lnTo>
                <a:lnTo>
                  <a:pt x="11841" y="7841"/>
                </a:lnTo>
                <a:lnTo>
                  <a:pt x="11851" y="7840"/>
                </a:lnTo>
                <a:lnTo>
                  <a:pt x="11861" y="7841"/>
                </a:lnTo>
                <a:lnTo>
                  <a:pt x="11873" y="7842"/>
                </a:lnTo>
                <a:lnTo>
                  <a:pt x="11885" y="7843"/>
                </a:lnTo>
                <a:lnTo>
                  <a:pt x="11885" y="7860"/>
                </a:lnTo>
                <a:lnTo>
                  <a:pt x="11885" y="7876"/>
                </a:lnTo>
                <a:lnTo>
                  <a:pt x="11885" y="7892"/>
                </a:lnTo>
                <a:lnTo>
                  <a:pt x="11885" y="7909"/>
                </a:lnTo>
                <a:close/>
                <a:moveTo>
                  <a:pt x="4602" y="7876"/>
                </a:moveTo>
                <a:lnTo>
                  <a:pt x="4602" y="7876"/>
                </a:lnTo>
                <a:lnTo>
                  <a:pt x="4599" y="7884"/>
                </a:lnTo>
                <a:lnTo>
                  <a:pt x="4595" y="7889"/>
                </a:lnTo>
                <a:lnTo>
                  <a:pt x="4591" y="7893"/>
                </a:lnTo>
                <a:lnTo>
                  <a:pt x="4588" y="7895"/>
                </a:lnTo>
                <a:lnTo>
                  <a:pt x="4585" y="7896"/>
                </a:lnTo>
                <a:lnTo>
                  <a:pt x="4583" y="7896"/>
                </a:lnTo>
                <a:lnTo>
                  <a:pt x="4581" y="7894"/>
                </a:lnTo>
                <a:lnTo>
                  <a:pt x="4580" y="7892"/>
                </a:lnTo>
                <a:lnTo>
                  <a:pt x="4579" y="7890"/>
                </a:lnTo>
                <a:lnTo>
                  <a:pt x="4579" y="7887"/>
                </a:lnTo>
                <a:lnTo>
                  <a:pt x="4581" y="7884"/>
                </a:lnTo>
                <a:lnTo>
                  <a:pt x="4582" y="7882"/>
                </a:lnTo>
                <a:lnTo>
                  <a:pt x="4585" y="7878"/>
                </a:lnTo>
                <a:lnTo>
                  <a:pt x="4589" y="7877"/>
                </a:lnTo>
                <a:lnTo>
                  <a:pt x="4596" y="7876"/>
                </a:lnTo>
                <a:lnTo>
                  <a:pt x="4602" y="7876"/>
                </a:lnTo>
                <a:lnTo>
                  <a:pt x="4600" y="7864"/>
                </a:lnTo>
                <a:lnTo>
                  <a:pt x="4598" y="7853"/>
                </a:lnTo>
                <a:lnTo>
                  <a:pt x="4597" y="7844"/>
                </a:lnTo>
                <a:lnTo>
                  <a:pt x="4597" y="7836"/>
                </a:lnTo>
                <a:lnTo>
                  <a:pt x="4598" y="7830"/>
                </a:lnTo>
                <a:lnTo>
                  <a:pt x="4599" y="7825"/>
                </a:lnTo>
                <a:lnTo>
                  <a:pt x="4601" y="7821"/>
                </a:lnTo>
                <a:lnTo>
                  <a:pt x="4603" y="7818"/>
                </a:lnTo>
                <a:lnTo>
                  <a:pt x="4605" y="7816"/>
                </a:lnTo>
                <a:lnTo>
                  <a:pt x="4608" y="7814"/>
                </a:lnTo>
                <a:lnTo>
                  <a:pt x="4611" y="7813"/>
                </a:lnTo>
                <a:lnTo>
                  <a:pt x="4614" y="7814"/>
                </a:lnTo>
                <a:lnTo>
                  <a:pt x="4621" y="7818"/>
                </a:lnTo>
                <a:lnTo>
                  <a:pt x="4627" y="7823"/>
                </a:lnTo>
                <a:lnTo>
                  <a:pt x="4632" y="7829"/>
                </a:lnTo>
                <a:lnTo>
                  <a:pt x="4637" y="7838"/>
                </a:lnTo>
                <a:lnTo>
                  <a:pt x="4639" y="7842"/>
                </a:lnTo>
                <a:lnTo>
                  <a:pt x="4640" y="7846"/>
                </a:lnTo>
                <a:lnTo>
                  <a:pt x="4640" y="7850"/>
                </a:lnTo>
                <a:lnTo>
                  <a:pt x="4639" y="7854"/>
                </a:lnTo>
                <a:lnTo>
                  <a:pt x="4638" y="7857"/>
                </a:lnTo>
                <a:lnTo>
                  <a:pt x="4635" y="7862"/>
                </a:lnTo>
                <a:lnTo>
                  <a:pt x="4633" y="7865"/>
                </a:lnTo>
                <a:lnTo>
                  <a:pt x="4629" y="7868"/>
                </a:lnTo>
                <a:lnTo>
                  <a:pt x="4624" y="7871"/>
                </a:lnTo>
                <a:lnTo>
                  <a:pt x="4618" y="7873"/>
                </a:lnTo>
                <a:lnTo>
                  <a:pt x="4610" y="7875"/>
                </a:lnTo>
                <a:lnTo>
                  <a:pt x="4602" y="7876"/>
                </a:lnTo>
                <a:close/>
                <a:moveTo>
                  <a:pt x="11557" y="7843"/>
                </a:moveTo>
                <a:lnTo>
                  <a:pt x="11557" y="7843"/>
                </a:lnTo>
                <a:lnTo>
                  <a:pt x="11550" y="7850"/>
                </a:lnTo>
                <a:lnTo>
                  <a:pt x="11554" y="7846"/>
                </a:lnTo>
                <a:lnTo>
                  <a:pt x="11559" y="7841"/>
                </a:lnTo>
                <a:lnTo>
                  <a:pt x="11557" y="7843"/>
                </a:lnTo>
                <a:close/>
                <a:moveTo>
                  <a:pt x="14181" y="7876"/>
                </a:moveTo>
                <a:lnTo>
                  <a:pt x="14181" y="7876"/>
                </a:lnTo>
                <a:lnTo>
                  <a:pt x="14177" y="7884"/>
                </a:lnTo>
                <a:lnTo>
                  <a:pt x="14174" y="7889"/>
                </a:lnTo>
                <a:lnTo>
                  <a:pt x="14171" y="7893"/>
                </a:lnTo>
                <a:lnTo>
                  <a:pt x="14168" y="7895"/>
                </a:lnTo>
                <a:lnTo>
                  <a:pt x="14164" y="7896"/>
                </a:lnTo>
                <a:lnTo>
                  <a:pt x="14162" y="7896"/>
                </a:lnTo>
                <a:lnTo>
                  <a:pt x="14160" y="7894"/>
                </a:lnTo>
                <a:lnTo>
                  <a:pt x="14159" y="7892"/>
                </a:lnTo>
                <a:lnTo>
                  <a:pt x="14158" y="7890"/>
                </a:lnTo>
                <a:lnTo>
                  <a:pt x="14158" y="7887"/>
                </a:lnTo>
                <a:lnTo>
                  <a:pt x="14159" y="7884"/>
                </a:lnTo>
                <a:lnTo>
                  <a:pt x="14161" y="7882"/>
                </a:lnTo>
                <a:lnTo>
                  <a:pt x="14164" y="7878"/>
                </a:lnTo>
                <a:lnTo>
                  <a:pt x="14169" y="7877"/>
                </a:lnTo>
                <a:lnTo>
                  <a:pt x="14175" y="7876"/>
                </a:lnTo>
                <a:lnTo>
                  <a:pt x="14181" y="7876"/>
                </a:lnTo>
                <a:lnTo>
                  <a:pt x="14181" y="7860"/>
                </a:lnTo>
                <a:lnTo>
                  <a:pt x="14181" y="7843"/>
                </a:lnTo>
                <a:lnTo>
                  <a:pt x="14181" y="7827"/>
                </a:lnTo>
                <a:lnTo>
                  <a:pt x="14181" y="7810"/>
                </a:lnTo>
                <a:lnTo>
                  <a:pt x="14198" y="7810"/>
                </a:lnTo>
                <a:lnTo>
                  <a:pt x="14214" y="7810"/>
                </a:lnTo>
                <a:lnTo>
                  <a:pt x="14231" y="7810"/>
                </a:lnTo>
                <a:lnTo>
                  <a:pt x="14247" y="7810"/>
                </a:lnTo>
                <a:lnTo>
                  <a:pt x="14248" y="7820"/>
                </a:lnTo>
                <a:lnTo>
                  <a:pt x="14249" y="7829"/>
                </a:lnTo>
                <a:lnTo>
                  <a:pt x="14248" y="7836"/>
                </a:lnTo>
                <a:lnTo>
                  <a:pt x="14247" y="7844"/>
                </a:lnTo>
                <a:lnTo>
                  <a:pt x="14245" y="7849"/>
                </a:lnTo>
                <a:lnTo>
                  <a:pt x="14242" y="7854"/>
                </a:lnTo>
                <a:lnTo>
                  <a:pt x="14238" y="7859"/>
                </a:lnTo>
                <a:lnTo>
                  <a:pt x="14234" y="7863"/>
                </a:lnTo>
                <a:lnTo>
                  <a:pt x="14228" y="7866"/>
                </a:lnTo>
                <a:lnTo>
                  <a:pt x="14223" y="7868"/>
                </a:lnTo>
                <a:lnTo>
                  <a:pt x="14217" y="7870"/>
                </a:lnTo>
                <a:lnTo>
                  <a:pt x="14211" y="7872"/>
                </a:lnTo>
                <a:lnTo>
                  <a:pt x="14196" y="7874"/>
                </a:lnTo>
                <a:lnTo>
                  <a:pt x="14181" y="7876"/>
                </a:lnTo>
                <a:close/>
                <a:moveTo>
                  <a:pt x="15067" y="7843"/>
                </a:moveTo>
                <a:lnTo>
                  <a:pt x="15067" y="7843"/>
                </a:lnTo>
                <a:lnTo>
                  <a:pt x="15060" y="7863"/>
                </a:lnTo>
                <a:lnTo>
                  <a:pt x="15054" y="7875"/>
                </a:lnTo>
                <a:lnTo>
                  <a:pt x="15052" y="7878"/>
                </a:lnTo>
                <a:lnTo>
                  <a:pt x="15050" y="7881"/>
                </a:lnTo>
                <a:lnTo>
                  <a:pt x="15048" y="7881"/>
                </a:lnTo>
                <a:lnTo>
                  <a:pt x="15046" y="7879"/>
                </a:lnTo>
                <a:lnTo>
                  <a:pt x="15043" y="7874"/>
                </a:lnTo>
                <a:lnTo>
                  <a:pt x="15041" y="7866"/>
                </a:lnTo>
                <a:lnTo>
                  <a:pt x="15040" y="7855"/>
                </a:lnTo>
                <a:lnTo>
                  <a:pt x="15038" y="7843"/>
                </a:lnTo>
                <a:lnTo>
                  <a:pt x="15040" y="7831"/>
                </a:lnTo>
                <a:lnTo>
                  <a:pt x="15041" y="7821"/>
                </a:lnTo>
                <a:lnTo>
                  <a:pt x="15043" y="7811"/>
                </a:lnTo>
                <a:lnTo>
                  <a:pt x="15046" y="7807"/>
                </a:lnTo>
                <a:lnTo>
                  <a:pt x="15048" y="7806"/>
                </a:lnTo>
                <a:lnTo>
                  <a:pt x="15050" y="7806"/>
                </a:lnTo>
                <a:lnTo>
                  <a:pt x="15052" y="7808"/>
                </a:lnTo>
                <a:lnTo>
                  <a:pt x="15054" y="7811"/>
                </a:lnTo>
                <a:lnTo>
                  <a:pt x="15060" y="7823"/>
                </a:lnTo>
                <a:lnTo>
                  <a:pt x="15067" y="7843"/>
                </a:lnTo>
                <a:close/>
                <a:moveTo>
                  <a:pt x="698" y="7810"/>
                </a:moveTo>
                <a:lnTo>
                  <a:pt x="698" y="7810"/>
                </a:lnTo>
                <a:lnTo>
                  <a:pt x="691" y="7818"/>
                </a:lnTo>
                <a:lnTo>
                  <a:pt x="696" y="7813"/>
                </a:lnTo>
                <a:lnTo>
                  <a:pt x="701" y="7807"/>
                </a:lnTo>
                <a:lnTo>
                  <a:pt x="698" y="7810"/>
                </a:lnTo>
                <a:close/>
                <a:moveTo>
                  <a:pt x="14050" y="7810"/>
                </a:moveTo>
                <a:lnTo>
                  <a:pt x="14050" y="7810"/>
                </a:lnTo>
                <a:lnTo>
                  <a:pt x="14043" y="7818"/>
                </a:lnTo>
                <a:lnTo>
                  <a:pt x="14047" y="7813"/>
                </a:lnTo>
                <a:lnTo>
                  <a:pt x="14053" y="7807"/>
                </a:lnTo>
                <a:lnTo>
                  <a:pt x="14050" y="7810"/>
                </a:lnTo>
                <a:close/>
                <a:moveTo>
                  <a:pt x="14379" y="7810"/>
                </a:moveTo>
                <a:lnTo>
                  <a:pt x="14379" y="7810"/>
                </a:lnTo>
                <a:lnTo>
                  <a:pt x="14386" y="7809"/>
                </a:lnTo>
                <a:lnTo>
                  <a:pt x="14392" y="7808"/>
                </a:lnTo>
                <a:lnTo>
                  <a:pt x="14398" y="7806"/>
                </a:lnTo>
                <a:lnTo>
                  <a:pt x="14404" y="7803"/>
                </a:lnTo>
                <a:lnTo>
                  <a:pt x="14414" y="7797"/>
                </a:lnTo>
                <a:lnTo>
                  <a:pt x="14424" y="7789"/>
                </a:lnTo>
                <a:lnTo>
                  <a:pt x="14433" y="7783"/>
                </a:lnTo>
                <a:lnTo>
                  <a:pt x="14445" y="7779"/>
                </a:lnTo>
                <a:lnTo>
                  <a:pt x="14451" y="7777"/>
                </a:lnTo>
                <a:lnTo>
                  <a:pt x="14459" y="7776"/>
                </a:lnTo>
                <a:lnTo>
                  <a:pt x="14468" y="7777"/>
                </a:lnTo>
                <a:lnTo>
                  <a:pt x="14476" y="7778"/>
                </a:lnTo>
                <a:lnTo>
                  <a:pt x="14480" y="7785"/>
                </a:lnTo>
                <a:lnTo>
                  <a:pt x="14483" y="7791"/>
                </a:lnTo>
                <a:lnTo>
                  <a:pt x="14486" y="7799"/>
                </a:lnTo>
                <a:lnTo>
                  <a:pt x="14487" y="7805"/>
                </a:lnTo>
                <a:lnTo>
                  <a:pt x="14487" y="7810"/>
                </a:lnTo>
                <a:lnTo>
                  <a:pt x="14486" y="7816"/>
                </a:lnTo>
                <a:lnTo>
                  <a:pt x="14483" y="7821"/>
                </a:lnTo>
                <a:lnTo>
                  <a:pt x="14481" y="7826"/>
                </a:lnTo>
                <a:lnTo>
                  <a:pt x="14477" y="7830"/>
                </a:lnTo>
                <a:lnTo>
                  <a:pt x="14474" y="7833"/>
                </a:lnTo>
                <a:lnTo>
                  <a:pt x="14470" y="7838"/>
                </a:lnTo>
                <a:lnTo>
                  <a:pt x="14465" y="7840"/>
                </a:lnTo>
                <a:lnTo>
                  <a:pt x="14453" y="7845"/>
                </a:lnTo>
                <a:lnTo>
                  <a:pt x="14441" y="7848"/>
                </a:lnTo>
                <a:lnTo>
                  <a:pt x="14429" y="7849"/>
                </a:lnTo>
                <a:lnTo>
                  <a:pt x="14417" y="7849"/>
                </a:lnTo>
                <a:lnTo>
                  <a:pt x="14406" y="7847"/>
                </a:lnTo>
                <a:lnTo>
                  <a:pt x="14395" y="7844"/>
                </a:lnTo>
                <a:lnTo>
                  <a:pt x="14391" y="7841"/>
                </a:lnTo>
                <a:lnTo>
                  <a:pt x="14387" y="7838"/>
                </a:lnTo>
                <a:lnTo>
                  <a:pt x="14384" y="7834"/>
                </a:lnTo>
                <a:lnTo>
                  <a:pt x="14381" y="7830"/>
                </a:lnTo>
                <a:lnTo>
                  <a:pt x="14379" y="7826"/>
                </a:lnTo>
                <a:lnTo>
                  <a:pt x="14377" y="7822"/>
                </a:lnTo>
                <a:lnTo>
                  <a:pt x="14377" y="7817"/>
                </a:lnTo>
                <a:lnTo>
                  <a:pt x="14379" y="7810"/>
                </a:lnTo>
                <a:close/>
                <a:moveTo>
                  <a:pt x="9228" y="7778"/>
                </a:moveTo>
                <a:lnTo>
                  <a:pt x="9228" y="7778"/>
                </a:lnTo>
                <a:lnTo>
                  <a:pt x="9221" y="7785"/>
                </a:lnTo>
                <a:lnTo>
                  <a:pt x="9225" y="7781"/>
                </a:lnTo>
                <a:lnTo>
                  <a:pt x="9230" y="7775"/>
                </a:lnTo>
                <a:lnTo>
                  <a:pt x="9228" y="7778"/>
                </a:lnTo>
                <a:close/>
                <a:moveTo>
                  <a:pt x="11983" y="7778"/>
                </a:moveTo>
                <a:lnTo>
                  <a:pt x="11983" y="7778"/>
                </a:lnTo>
                <a:lnTo>
                  <a:pt x="11992" y="7779"/>
                </a:lnTo>
                <a:lnTo>
                  <a:pt x="11999" y="7780"/>
                </a:lnTo>
                <a:lnTo>
                  <a:pt x="12005" y="7782"/>
                </a:lnTo>
                <a:lnTo>
                  <a:pt x="12010" y="7785"/>
                </a:lnTo>
                <a:lnTo>
                  <a:pt x="12015" y="7788"/>
                </a:lnTo>
                <a:lnTo>
                  <a:pt x="12017" y="7791"/>
                </a:lnTo>
                <a:lnTo>
                  <a:pt x="12019" y="7796"/>
                </a:lnTo>
                <a:lnTo>
                  <a:pt x="12020" y="7800"/>
                </a:lnTo>
                <a:lnTo>
                  <a:pt x="12021" y="7804"/>
                </a:lnTo>
                <a:lnTo>
                  <a:pt x="12021" y="7808"/>
                </a:lnTo>
                <a:lnTo>
                  <a:pt x="12020" y="7812"/>
                </a:lnTo>
                <a:lnTo>
                  <a:pt x="12018" y="7817"/>
                </a:lnTo>
                <a:lnTo>
                  <a:pt x="12014" y="7824"/>
                </a:lnTo>
                <a:lnTo>
                  <a:pt x="12008" y="7831"/>
                </a:lnTo>
                <a:lnTo>
                  <a:pt x="12002" y="7836"/>
                </a:lnTo>
                <a:lnTo>
                  <a:pt x="11996" y="7840"/>
                </a:lnTo>
                <a:lnTo>
                  <a:pt x="11993" y="7840"/>
                </a:lnTo>
                <a:lnTo>
                  <a:pt x="11989" y="7840"/>
                </a:lnTo>
                <a:lnTo>
                  <a:pt x="11986" y="7838"/>
                </a:lnTo>
                <a:lnTo>
                  <a:pt x="11984" y="7835"/>
                </a:lnTo>
                <a:lnTo>
                  <a:pt x="11982" y="7832"/>
                </a:lnTo>
                <a:lnTo>
                  <a:pt x="11980" y="7829"/>
                </a:lnTo>
                <a:lnTo>
                  <a:pt x="11979" y="7823"/>
                </a:lnTo>
                <a:lnTo>
                  <a:pt x="11978" y="7817"/>
                </a:lnTo>
                <a:lnTo>
                  <a:pt x="11978" y="7809"/>
                </a:lnTo>
                <a:lnTo>
                  <a:pt x="11979" y="7800"/>
                </a:lnTo>
                <a:lnTo>
                  <a:pt x="11981" y="7789"/>
                </a:lnTo>
                <a:lnTo>
                  <a:pt x="11983" y="7778"/>
                </a:lnTo>
                <a:lnTo>
                  <a:pt x="11976" y="7774"/>
                </a:lnTo>
                <a:lnTo>
                  <a:pt x="11969" y="7770"/>
                </a:lnTo>
                <a:lnTo>
                  <a:pt x="11966" y="7766"/>
                </a:lnTo>
                <a:lnTo>
                  <a:pt x="11963" y="7763"/>
                </a:lnTo>
                <a:lnTo>
                  <a:pt x="11963" y="7761"/>
                </a:lnTo>
                <a:lnTo>
                  <a:pt x="11963" y="7758"/>
                </a:lnTo>
                <a:lnTo>
                  <a:pt x="11964" y="7757"/>
                </a:lnTo>
                <a:lnTo>
                  <a:pt x="11966" y="7755"/>
                </a:lnTo>
                <a:lnTo>
                  <a:pt x="11969" y="7755"/>
                </a:lnTo>
                <a:lnTo>
                  <a:pt x="11973" y="7755"/>
                </a:lnTo>
                <a:lnTo>
                  <a:pt x="11975" y="7756"/>
                </a:lnTo>
                <a:lnTo>
                  <a:pt x="11978" y="7758"/>
                </a:lnTo>
                <a:lnTo>
                  <a:pt x="11980" y="7761"/>
                </a:lnTo>
                <a:lnTo>
                  <a:pt x="11982" y="7765"/>
                </a:lnTo>
                <a:lnTo>
                  <a:pt x="11983" y="7770"/>
                </a:lnTo>
                <a:lnTo>
                  <a:pt x="11983" y="7778"/>
                </a:lnTo>
                <a:close/>
                <a:moveTo>
                  <a:pt x="12082" y="7778"/>
                </a:moveTo>
                <a:lnTo>
                  <a:pt x="12082" y="7778"/>
                </a:lnTo>
                <a:lnTo>
                  <a:pt x="12093" y="7795"/>
                </a:lnTo>
                <a:lnTo>
                  <a:pt x="12100" y="7806"/>
                </a:lnTo>
                <a:lnTo>
                  <a:pt x="12102" y="7809"/>
                </a:lnTo>
                <a:lnTo>
                  <a:pt x="12102" y="7811"/>
                </a:lnTo>
                <a:lnTo>
                  <a:pt x="12101" y="7812"/>
                </a:lnTo>
                <a:lnTo>
                  <a:pt x="12100" y="7812"/>
                </a:lnTo>
                <a:lnTo>
                  <a:pt x="12094" y="7810"/>
                </a:lnTo>
                <a:lnTo>
                  <a:pt x="12088" y="7805"/>
                </a:lnTo>
                <a:lnTo>
                  <a:pt x="12079" y="7798"/>
                </a:lnTo>
                <a:lnTo>
                  <a:pt x="12070" y="7789"/>
                </a:lnTo>
                <a:lnTo>
                  <a:pt x="12062" y="7780"/>
                </a:lnTo>
                <a:lnTo>
                  <a:pt x="12054" y="7771"/>
                </a:lnTo>
                <a:lnTo>
                  <a:pt x="12049" y="7764"/>
                </a:lnTo>
                <a:lnTo>
                  <a:pt x="12046" y="7760"/>
                </a:lnTo>
                <a:lnTo>
                  <a:pt x="12046" y="7758"/>
                </a:lnTo>
                <a:lnTo>
                  <a:pt x="12048" y="7758"/>
                </a:lnTo>
                <a:lnTo>
                  <a:pt x="12050" y="7758"/>
                </a:lnTo>
                <a:lnTo>
                  <a:pt x="12053" y="7759"/>
                </a:lnTo>
                <a:lnTo>
                  <a:pt x="12065" y="7765"/>
                </a:lnTo>
                <a:lnTo>
                  <a:pt x="12082" y="7778"/>
                </a:lnTo>
                <a:close/>
                <a:moveTo>
                  <a:pt x="14149" y="7744"/>
                </a:moveTo>
                <a:lnTo>
                  <a:pt x="14149" y="7744"/>
                </a:lnTo>
                <a:lnTo>
                  <a:pt x="14170" y="7748"/>
                </a:lnTo>
                <a:lnTo>
                  <a:pt x="14191" y="7752"/>
                </a:lnTo>
                <a:lnTo>
                  <a:pt x="14195" y="7754"/>
                </a:lnTo>
                <a:lnTo>
                  <a:pt x="14200" y="7755"/>
                </a:lnTo>
                <a:lnTo>
                  <a:pt x="14203" y="7757"/>
                </a:lnTo>
                <a:lnTo>
                  <a:pt x="14207" y="7760"/>
                </a:lnTo>
                <a:lnTo>
                  <a:pt x="14210" y="7763"/>
                </a:lnTo>
                <a:lnTo>
                  <a:pt x="14212" y="7767"/>
                </a:lnTo>
                <a:lnTo>
                  <a:pt x="14214" y="7771"/>
                </a:lnTo>
                <a:lnTo>
                  <a:pt x="14214" y="7778"/>
                </a:lnTo>
                <a:lnTo>
                  <a:pt x="14193" y="7774"/>
                </a:lnTo>
                <a:lnTo>
                  <a:pt x="14172" y="7770"/>
                </a:lnTo>
                <a:lnTo>
                  <a:pt x="14168" y="7769"/>
                </a:lnTo>
                <a:lnTo>
                  <a:pt x="14163" y="7767"/>
                </a:lnTo>
                <a:lnTo>
                  <a:pt x="14159" y="7765"/>
                </a:lnTo>
                <a:lnTo>
                  <a:pt x="14155" y="7762"/>
                </a:lnTo>
                <a:lnTo>
                  <a:pt x="14153" y="7759"/>
                </a:lnTo>
                <a:lnTo>
                  <a:pt x="14151" y="7755"/>
                </a:lnTo>
                <a:lnTo>
                  <a:pt x="14149" y="7751"/>
                </a:lnTo>
                <a:lnTo>
                  <a:pt x="14149" y="7744"/>
                </a:lnTo>
                <a:close/>
                <a:moveTo>
                  <a:pt x="4995" y="7843"/>
                </a:moveTo>
                <a:lnTo>
                  <a:pt x="4995" y="7843"/>
                </a:lnTo>
                <a:lnTo>
                  <a:pt x="4994" y="7829"/>
                </a:lnTo>
                <a:lnTo>
                  <a:pt x="4993" y="7817"/>
                </a:lnTo>
                <a:lnTo>
                  <a:pt x="4993" y="7804"/>
                </a:lnTo>
                <a:lnTo>
                  <a:pt x="4994" y="7792"/>
                </a:lnTo>
                <a:lnTo>
                  <a:pt x="4995" y="7781"/>
                </a:lnTo>
                <a:lnTo>
                  <a:pt x="4997" y="7770"/>
                </a:lnTo>
                <a:lnTo>
                  <a:pt x="5000" y="7761"/>
                </a:lnTo>
                <a:lnTo>
                  <a:pt x="5004" y="7753"/>
                </a:lnTo>
                <a:lnTo>
                  <a:pt x="5008" y="7744"/>
                </a:lnTo>
                <a:lnTo>
                  <a:pt x="5013" y="7737"/>
                </a:lnTo>
                <a:lnTo>
                  <a:pt x="5018" y="7731"/>
                </a:lnTo>
                <a:lnTo>
                  <a:pt x="5026" y="7725"/>
                </a:lnTo>
                <a:lnTo>
                  <a:pt x="5033" y="7720"/>
                </a:lnTo>
                <a:lnTo>
                  <a:pt x="5042" y="7717"/>
                </a:lnTo>
                <a:lnTo>
                  <a:pt x="5051" y="7714"/>
                </a:lnTo>
                <a:lnTo>
                  <a:pt x="5061" y="7712"/>
                </a:lnTo>
                <a:lnTo>
                  <a:pt x="5060" y="7723"/>
                </a:lnTo>
                <a:lnTo>
                  <a:pt x="5060" y="7736"/>
                </a:lnTo>
                <a:lnTo>
                  <a:pt x="5061" y="7748"/>
                </a:lnTo>
                <a:lnTo>
                  <a:pt x="5061" y="7762"/>
                </a:lnTo>
                <a:lnTo>
                  <a:pt x="5064" y="7787"/>
                </a:lnTo>
                <a:lnTo>
                  <a:pt x="5062" y="7811"/>
                </a:lnTo>
                <a:lnTo>
                  <a:pt x="5061" y="7822"/>
                </a:lnTo>
                <a:lnTo>
                  <a:pt x="5058" y="7831"/>
                </a:lnTo>
                <a:lnTo>
                  <a:pt x="5056" y="7835"/>
                </a:lnTo>
                <a:lnTo>
                  <a:pt x="5053" y="7839"/>
                </a:lnTo>
                <a:lnTo>
                  <a:pt x="5050" y="7842"/>
                </a:lnTo>
                <a:lnTo>
                  <a:pt x="5047" y="7845"/>
                </a:lnTo>
                <a:lnTo>
                  <a:pt x="5043" y="7847"/>
                </a:lnTo>
                <a:lnTo>
                  <a:pt x="5037" y="7848"/>
                </a:lnTo>
                <a:lnTo>
                  <a:pt x="5032" y="7849"/>
                </a:lnTo>
                <a:lnTo>
                  <a:pt x="5027" y="7849"/>
                </a:lnTo>
                <a:lnTo>
                  <a:pt x="5019" y="7849"/>
                </a:lnTo>
                <a:lnTo>
                  <a:pt x="5012" y="7848"/>
                </a:lnTo>
                <a:lnTo>
                  <a:pt x="5005" y="7846"/>
                </a:lnTo>
                <a:lnTo>
                  <a:pt x="4995" y="7843"/>
                </a:lnTo>
                <a:close/>
                <a:moveTo>
                  <a:pt x="11787" y="7744"/>
                </a:moveTo>
                <a:lnTo>
                  <a:pt x="11787" y="7744"/>
                </a:lnTo>
                <a:lnTo>
                  <a:pt x="11780" y="7752"/>
                </a:lnTo>
                <a:lnTo>
                  <a:pt x="11784" y="7747"/>
                </a:lnTo>
                <a:lnTo>
                  <a:pt x="11789" y="7742"/>
                </a:lnTo>
                <a:lnTo>
                  <a:pt x="11787" y="7744"/>
                </a:lnTo>
                <a:close/>
                <a:moveTo>
                  <a:pt x="12148" y="7744"/>
                </a:moveTo>
                <a:lnTo>
                  <a:pt x="12148" y="7744"/>
                </a:lnTo>
                <a:lnTo>
                  <a:pt x="12162" y="7737"/>
                </a:lnTo>
                <a:lnTo>
                  <a:pt x="12174" y="7731"/>
                </a:lnTo>
                <a:lnTo>
                  <a:pt x="12186" y="7726"/>
                </a:lnTo>
                <a:lnTo>
                  <a:pt x="12196" y="7723"/>
                </a:lnTo>
                <a:lnTo>
                  <a:pt x="12205" y="7721"/>
                </a:lnTo>
                <a:lnTo>
                  <a:pt x="12212" y="7720"/>
                </a:lnTo>
                <a:lnTo>
                  <a:pt x="12219" y="7720"/>
                </a:lnTo>
                <a:lnTo>
                  <a:pt x="12224" y="7721"/>
                </a:lnTo>
                <a:lnTo>
                  <a:pt x="12230" y="7723"/>
                </a:lnTo>
                <a:lnTo>
                  <a:pt x="12233" y="7726"/>
                </a:lnTo>
                <a:lnTo>
                  <a:pt x="12235" y="7730"/>
                </a:lnTo>
                <a:lnTo>
                  <a:pt x="12237" y="7733"/>
                </a:lnTo>
                <a:lnTo>
                  <a:pt x="12238" y="7737"/>
                </a:lnTo>
                <a:lnTo>
                  <a:pt x="12238" y="7742"/>
                </a:lnTo>
                <a:lnTo>
                  <a:pt x="12237" y="7746"/>
                </a:lnTo>
                <a:lnTo>
                  <a:pt x="12236" y="7751"/>
                </a:lnTo>
                <a:lnTo>
                  <a:pt x="12234" y="7756"/>
                </a:lnTo>
                <a:lnTo>
                  <a:pt x="12231" y="7760"/>
                </a:lnTo>
                <a:lnTo>
                  <a:pt x="12228" y="7764"/>
                </a:lnTo>
                <a:lnTo>
                  <a:pt x="12223" y="7768"/>
                </a:lnTo>
                <a:lnTo>
                  <a:pt x="12219" y="7771"/>
                </a:lnTo>
                <a:lnTo>
                  <a:pt x="12214" y="7774"/>
                </a:lnTo>
                <a:lnTo>
                  <a:pt x="12209" y="7776"/>
                </a:lnTo>
                <a:lnTo>
                  <a:pt x="12202" y="7778"/>
                </a:lnTo>
                <a:lnTo>
                  <a:pt x="12197" y="7778"/>
                </a:lnTo>
                <a:lnTo>
                  <a:pt x="12190" y="7777"/>
                </a:lnTo>
                <a:lnTo>
                  <a:pt x="12184" y="7775"/>
                </a:lnTo>
                <a:lnTo>
                  <a:pt x="12176" y="7771"/>
                </a:lnTo>
                <a:lnTo>
                  <a:pt x="12170" y="7767"/>
                </a:lnTo>
                <a:lnTo>
                  <a:pt x="12163" y="7761"/>
                </a:lnTo>
                <a:lnTo>
                  <a:pt x="12155" y="7754"/>
                </a:lnTo>
                <a:lnTo>
                  <a:pt x="12148" y="7744"/>
                </a:lnTo>
                <a:close/>
                <a:moveTo>
                  <a:pt x="14116" y="7744"/>
                </a:moveTo>
                <a:lnTo>
                  <a:pt x="14116" y="7744"/>
                </a:lnTo>
                <a:lnTo>
                  <a:pt x="14109" y="7752"/>
                </a:lnTo>
                <a:lnTo>
                  <a:pt x="14113" y="7747"/>
                </a:lnTo>
                <a:lnTo>
                  <a:pt x="14118" y="7742"/>
                </a:lnTo>
                <a:lnTo>
                  <a:pt x="14116" y="7744"/>
                </a:lnTo>
                <a:close/>
                <a:moveTo>
                  <a:pt x="4273" y="7712"/>
                </a:moveTo>
                <a:lnTo>
                  <a:pt x="4273" y="7712"/>
                </a:lnTo>
                <a:lnTo>
                  <a:pt x="4267" y="7719"/>
                </a:lnTo>
                <a:lnTo>
                  <a:pt x="4271" y="7715"/>
                </a:lnTo>
                <a:lnTo>
                  <a:pt x="4277" y="7710"/>
                </a:lnTo>
                <a:lnTo>
                  <a:pt x="4273" y="7712"/>
                </a:lnTo>
                <a:close/>
                <a:moveTo>
                  <a:pt x="11426" y="7810"/>
                </a:moveTo>
                <a:lnTo>
                  <a:pt x="11426" y="7810"/>
                </a:lnTo>
                <a:lnTo>
                  <a:pt x="11433" y="7812"/>
                </a:lnTo>
                <a:lnTo>
                  <a:pt x="11440" y="7812"/>
                </a:lnTo>
                <a:lnTo>
                  <a:pt x="11446" y="7812"/>
                </a:lnTo>
                <a:lnTo>
                  <a:pt x="11450" y="7810"/>
                </a:lnTo>
                <a:lnTo>
                  <a:pt x="11454" y="7808"/>
                </a:lnTo>
                <a:lnTo>
                  <a:pt x="11457" y="7805"/>
                </a:lnTo>
                <a:lnTo>
                  <a:pt x="11460" y="7801"/>
                </a:lnTo>
                <a:lnTo>
                  <a:pt x="11461" y="7797"/>
                </a:lnTo>
                <a:lnTo>
                  <a:pt x="11463" y="7785"/>
                </a:lnTo>
                <a:lnTo>
                  <a:pt x="11462" y="7773"/>
                </a:lnTo>
                <a:lnTo>
                  <a:pt x="11461" y="7759"/>
                </a:lnTo>
                <a:lnTo>
                  <a:pt x="11459" y="7745"/>
                </a:lnTo>
                <a:lnTo>
                  <a:pt x="11456" y="7731"/>
                </a:lnTo>
                <a:lnTo>
                  <a:pt x="11454" y="7717"/>
                </a:lnTo>
                <a:lnTo>
                  <a:pt x="11454" y="7704"/>
                </a:lnTo>
                <a:lnTo>
                  <a:pt x="11456" y="7693"/>
                </a:lnTo>
                <a:lnTo>
                  <a:pt x="11457" y="7689"/>
                </a:lnTo>
                <a:lnTo>
                  <a:pt x="11460" y="7684"/>
                </a:lnTo>
                <a:lnTo>
                  <a:pt x="11463" y="7681"/>
                </a:lnTo>
                <a:lnTo>
                  <a:pt x="11467" y="7679"/>
                </a:lnTo>
                <a:lnTo>
                  <a:pt x="11471" y="7677"/>
                </a:lnTo>
                <a:lnTo>
                  <a:pt x="11476" y="7677"/>
                </a:lnTo>
                <a:lnTo>
                  <a:pt x="11484" y="7677"/>
                </a:lnTo>
                <a:lnTo>
                  <a:pt x="11491" y="7679"/>
                </a:lnTo>
                <a:lnTo>
                  <a:pt x="11494" y="7693"/>
                </a:lnTo>
                <a:lnTo>
                  <a:pt x="11496" y="7709"/>
                </a:lnTo>
                <a:lnTo>
                  <a:pt x="11497" y="7726"/>
                </a:lnTo>
                <a:lnTo>
                  <a:pt x="11496" y="7744"/>
                </a:lnTo>
                <a:lnTo>
                  <a:pt x="11495" y="7762"/>
                </a:lnTo>
                <a:lnTo>
                  <a:pt x="11493" y="7780"/>
                </a:lnTo>
                <a:lnTo>
                  <a:pt x="11490" y="7798"/>
                </a:lnTo>
                <a:lnTo>
                  <a:pt x="11486" y="7813"/>
                </a:lnTo>
                <a:lnTo>
                  <a:pt x="11482" y="7826"/>
                </a:lnTo>
                <a:lnTo>
                  <a:pt x="11475" y="7836"/>
                </a:lnTo>
                <a:lnTo>
                  <a:pt x="11472" y="7841"/>
                </a:lnTo>
                <a:lnTo>
                  <a:pt x="11469" y="7844"/>
                </a:lnTo>
                <a:lnTo>
                  <a:pt x="11466" y="7847"/>
                </a:lnTo>
                <a:lnTo>
                  <a:pt x="11462" y="7848"/>
                </a:lnTo>
                <a:lnTo>
                  <a:pt x="11459" y="7848"/>
                </a:lnTo>
                <a:lnTo>
                  <a:pt x="11454" y="7847"/>
                </a:lnTo>
                <a:lnTo>
                  <a:pt x="11450" y="7844"/>
                </a:lnTo>
                <a:lnTo>
                  <a:pt x="11445" y="7841"/>
                </a:lnTo>
                <a:lnTo>
                  <a:pt x="11441" y="7835"/>
                </a:lnTo>
                <a:lnTo>
                  <a:pt x="11435" y="7828"/>
                </a:lnTo>
                <a:lnTo>
                  <a:pt x="11431" y="7821"/>
                </a:lnTo>
                <a:lnTo>
                  <a:pt x="11426" y="7810"/>
                </a:lnTo>
                <a:close/>
                <a:moveTo>
                  <a:pt x="11622" y="7712"/>
                </a:moveTo>
                <a:lnTo>
                  <a:pt x="11622" y="7712"/>
                </a:lnTo>
                <a:lnTo>
                  <a:pt x="11615" y="7719"/>
                </a:lnTo>
                <a:lnTo>
                  <a:pt x="11619" y="7715"/>
                </a:lnTo>
                <a:lnTo>
                  <a:pt x="11625" y="7710"/>
                </a:lnTo>
                <a:lnTo>
                  <a:pt x="11622" y="7712"/>
                </a:lnTo>
                <a:close/>
                <a:moveTo>
                  <a:pt x="11688" y="7712"/>
                </a:moveTo>
                <a:lnTo>
                  <a:pt x="11688" y="7712"/>
                </a:lnTo>
                <a:lnTo>
                  <a:pt x="11697" y="7718"/>
                </a:lnTo>
                <a:lnTo>
                  <a:pt x="11704" y="7724"/>
                </a:lnTo>
                <a:lnTo>
                  <a:pt x="11710" y="7733"/>
                </a:lnTo>
                <a:lnTo>
                  <a:pt x="11717" y="7741"/>
                </a:lnTo>
                <a:lnTo>
                  <a:pt x="11721" y="7751"/>
                </a:lnTo>
                <a:lnTo>
                  <a:pt x="11725" y="7761"/>
                </a:lnTo>
                <a:lnTo>
                  <a:pt x="11729" y="7771"/>
                </a:lnTo>
                <a:lnTo>
                  <a:pt x="11732" y="7782"/>
                </a:lnTo>
                <a:lnTo>
                  <a:pt x="11738" y="7806"/>
                </a:lnTo>
                <a:lnTo>
                  <a:pt x="11743" y="7829"/>
                </a:lnTo>
                <a:lnTo>
                  <a:pt x="11748" y="7853"/>
                </a:lnTo>
                <a:lnTo>
                  <a:pt x="11753" y="7876"/>
                </a:lnTo>
                <a:lnTo>
                  <a:pt x="11743" y="7875"/>
                </a:lnTo>
                <a:lnTo>
                  <a:pt x="11733" y="7876"/>
                </a:lnTo>
                <a:lnTo>
                  <a:pt x="11725" y="7878"/>
                </a:lnTo>
                <a:lnTo>
                  <a:pt x="11717" y="7881"/>
                </a:lnTo>
                <a:lnTo>
                  <a:pt x="11703" y="7887"/>
                </a:lnTo>
                <a:lnTo>
                  <a:pt x="11689" y="7893"/>
                </a:lnTo>
                <a:lnTo>
                  <a:pt x="11676" y="7900"/>
                </a:lnTo>
                <a:lnTo>
                  <a:pt x="11661" y="7906"/>
                </a:lnTo>
                <a:lnTo>
                  <a:pt x="11653" y="7908"/>
                </a:lnTo>
                <a:lnTo>
                  <a:pt x="11643" y="7909"/>
                </a:lnTo>
                <a:lnTo>
                  <a:pt x="11634" y="7910"/>
                </a:lnTo>
                <a:lnTo>
                  <a:pt x="11622" y="7909"/>
                </a:lnTo>
                <a:lnTo>
                  <a:pt x="11621" y="7894"/>
                </a:lnTo>
                <a:lnTo>
                  <a:pt x="11620" y="7881"/>
                </a:lnTo>
                <a:lnTo>
                  <a:pt x="11619" y="7870"/>
                </a:lnTo>
                <a:lnTo>
                  <a:pt x="11620" y="7860"/>
                </a:lnTo>
                <a:lnTo>
                  <a:pt x="11621" y="7852"/>
                </a:lnTo>
                <a:lnTo>
                  <a:pt x="11623" y="7845"/>
                </a:lnTo>
                <a:lnTo>
                  <a:pt x="11625" y="7840"/>
                </a:lnTo>
                <a:lnTo>
                  <a:pt x="11629" y="7835"/>
                </a:lnTo>
                <a:lnTo>
                  <a:pt x="11632" y="7831"/>
                </a:lnTo>
                <a:lnTo>
                  <a:pt x="11635" y="7829"/>
                </a:lnTo>
                <a:lnTo>
                  <a:pt x="11639" y="7827"/>
                </a:lnTo>
                <a:lnTo>
                  <a:pt x="11643" y="7825"/>
                </a:lnTo>
                <a:lnTo>
                  <a:pt x="11652" y="7824"/>
                </a:lnTo>
                <a:lnTo>
                  <a:pt x="11661" y="7823"/>
                </a:lnTo>
                <a:lnTo>
                  <a:pt x="11670" y="7821"/>
                </a:lnTo>
                <a:lnTo>
                  <a:pt x="11679" y="7818"/>
                </a:lnTo>
                <a:lnTo>
                  <a:pt x="11682" y="7816"/>
                </a:lnTo>
                <a:lnTo>
                  <a:pt x="11686" y="7812"/>
                </a:lnTo>
                <a:lnTo>
                  <a:pt x="11688" y="7808"/>
                </a:lnTo>
                <a:lnTo>
                  <a:pt x="11691" y="7804"/>
                </a:lnTo>
                <a:lnTo>
                  <a:pt x="11694" y="7798"/>
                </a:lnTo>
                <a:lnTo>
                  <a:pt x="11695" y="7790"/>
                </a:lnTo>
                <a:lnTo>
                  <a:pt x="11696" y="7782"/>
                </a:lnTo>
                <a:lnTo>
                  <a:pt x="11696" y="7771"/>
                </a:lnTo>
                <a:lnTo>
                  <a:pt x="11696" y="7759"/>
                </a:lnTo>
                <a:lnTo>
                  <a:pt x="11694" y="7745"/>
                </a:lnTo>
                <a:lnTo>
                  <a:pt x="11691" y="7730"/>
                </a:lnTo>
                <a:lnTo>
                  <a:pt x="11688" y="7712"/>
                </a:lnTo>
                <a:lnTo>
                  <a:pt x="11680" y="7709"/>
                </a:lnTo>
                <a:lnTo>
                  <a:pt x="11675" y="7704"/>
                </a:lnTo>
                <a:lnTo>
                  <a:pt x="11670" y="7701"/>
                </a:lnTo>
                <a:lnTo>
                  <a:pt x="11668" y="7698"/>
                </a:lnTo>
                <a:lnTo>
                  <a:pt x="11667" y="7695"/>
                </a:lnTo>
                <a:lnTo>
                  <a:pt x="11668" y="7693"/>
                </a:lnTo>
                <a:lnTo>
                  <a:pt x="11669" y="7691"/>
                </a:lnTo>
                <a:lnTo>
                  <a:pt x="11672" y="7690"/>
                </a:lnTo>
                <a:lnTo>
                  <a:pt x="11674" y="7689"/>
                </a:lnTo>
                <a:lnTo>
                  <a:pt x="11677" y="7690"/>
                </a:lnTo>
                <a:lnTo>
                  <a:pt x="11680" y="7691"/>
                </a:lnTo>
                <a:lnTo>
                  <a:pt x="11683" y="7693"/>
                </a:lnTo>
                <a:lnTo>
                  <a:pt x="11685" y="7696"/>
                </a:lnTo>
                <a:lnTo>
                  <a:pt x="11687" y="7700"/>
                </a:lnTo>
                <a:lnTo>
                  <a:pt x="11688" y="7705"/>
                </a:lnTo>
                <a:lnTo>
                  <a:pt x="11688" y="7712"/>
                </a:lnTo>
                <a:close/>
                <a:moveTo>
                  <a:pt x="13951" y="7712"/>
                </a:moveTo>
                <a:lnTo>
                  <a:pt x="13951" y="7712"/>
                </a:lnTo>
                <a:lnTo>
                  <a:pt x="13944" y="7719"/>
                </a:lnTo>
                <a:lnTo>
                  <a:pt x="13948" y="7715"/>
                </a:lnTo>
                <a:lnTo>
                  <a:pt x="13955" y="7710"/>
                </a:lnTo>
                <a:lnTo>
                  <a:pt x="13951" y="7712"/>
                </a:lnTo>
                <a:close/>
                <a:moveTo>
                  <a:pt x="11392" y="7679"/>
                </a:moveTo>
                <a:lnTo>
                  <a:pt x="11392" y="7679"/>
                </a:lnTo>
                <a:lnTo>
                  <a:pt x="11386" y="7699"/>
                </a:lnTo>
                <a:lnTo>
                  <a:pt x="11381" y="7711"/>
                </a:lnTo>
                <a:lnTo>
                  <a:pt x="11378" y="7715"/>
                </a:lnTo>
                <a:lnTo>
                  <a:pt x="11376" y="7716"/>
                </a:lnTo>
                <a:lnTo>
                  <a:pt x="11374" y="7717"/>
                </a:lnTo>
                <a:lnTo>
                  <a:pt x="11371" y="7716"/>
                </a:lnTo>
                <a:lnTo>
                  <a:pt x="11368" y="7711"/>
                </a:lnTo>
                <a:lnTo>
                  <a:pt x="11366" y="7702"/>
                </a:lnTo>
                <a:lnTo>
                  <a:pt x="11365" y="7691"/>
                </a:lnTo>
                <a:lnTo>
                  <a:pt x="11364" y="7679"/>
                </a:lnTo>
                <a:lnTo>
                  <a:pt x="11365" y="7668"/>
                </a:lnTo>
                <a:lnTo>
                  <a:pt x="11366" y="7656"/>
                </a:lnTo>
                <a:lnTo>
                  <a:pt x="11368" y="7648"/>
                </a:lnTo>
                <a:lnTo>
                  <a:pt x="11371" y="7643"/>
                </a:lnTo>
                <a:lnTo>
                  <a:pt x="11374" y="7641"/>
                </a:lnTo>
                <a:lnTo>
                  <a:pt x="11376" y="7643"/>
                </a:lnTo>
                <a:lnTo>
                  <a:pt x="11378" y="7644"/>
                </a:lnTo>
                <a:lnTo>
                  <a:pt x="11381" y="7648"/>
                </a:lnTo>
                <a:lnTo>
                  <a:pt x="11386" y="7659"/>
                </a:lnTo>
                <a:lnTo>
                  <a:pt x="11392" y="7679"/>
                </a:lnTo>
                <a:close/>
                <a:moveTo>
                  <a:pt x="11983" y="7679"/>
                </a:moveTo>
                <a:lnTo>
                  <a:pt x="11983" y="7679"/>
                </a:lnTo>
                <a:lnTo>
                  <a:pt x="11976" y="7687"/>
                </a:lnTo>
                <a:lnTo>
                  <a:pt x="11980" y="7682"/>
                </a:lnTo>
                <a:lnTo>
                  <a:pt x="11986" y="7676"/>
                </a:lnTo>
                <a:lnTo>
                  <a:pt x="11983" y="7679"/>
                </a:lnTo>
                <a:close/>
                <a:moveTo>
                  <a:pt x="12049" y="7679"/>
                </a:moveTo>
                <a:lnTo>
                  <a:pt x="12049" y="7679"/>
                </a:lnTo>
                <a:lnTo>
                  <a:pt x="12042" y="7687"/>
                </a:lnTo>
                <a:lnTo>
                  <a:pt x="12046" y="7682"/>
                </a:lnTo>
                <a:lnTo>
                  <a:pt x="12051" y="7676"/>
                </a:lnTo>
                <a:lnTo>
                  <a:pt x="12049" y="7679"/>
                </a:lnTo>
                <a:close/>
                <a:moveTo>
                  <a:pt x="1256" y="7647"/>
                </a:moveTo>
                <a:lnTo>
                  <a:pt x="1256" y="7647"/>
                </a:lnTo>
                <a:lnTo>
                  <a:pt x="1249" y="7654"/>
                </a:lnTo>
                <a:lnTo>
                  <a:pt x="1253" y="7649"/>
                </a:lnTo>
                <a:lnTo>
                  <a:pt x="1259" y="7644"/>
                </a:lnTo>
                <a:lnTo>
                  <a:pt x="1256" y="7647"/>
                </a:lnTo>
                <a:close/>
                <a:moveTo>
                  <a:pt x="5487" y="7647"/>
                </a:moveTo>
                <a:lnTo>
                  <a:pt x="5487" y="7647"/>
                </a:lnTo>
                <a:lnTo>
                  <a:pt x="5481" y="7654"/>
                </a:lnTo>
                <a:lnTo>
                  <a:pt x="5485" y="7649"/>
                </a:lnTo>
                <a:lnTo>
                  <a:pt x="5491" y="7644"/>
                </a:lnTo>
                <a:lnTo>
                  <a:pt x="5487" y="7647"/>
                </a:lnTo>
                <a:close/>
                <a:moveTo>
                  <a:pt x="13263" y="7647"/>
                </a:moveTo>
                <a:lnTo>
                  <a:pt x="13263" y="7647"/>
                </a:lnTo>
                <a:lnTo>
                  <a:pt x="13256" y="7654"/>
                </a:lnTo>
                <a:lnTo>
                  <a:pt x="13260" y="7649"/>
                </a:lnTo>
                <a:lnTo>
                  <a:pt x="13265" y="7644"/>
                </a:lnTo>
                <a:lnTo>
                  <a:pt x="13263" y="7647"/>
                </a:lnTo>
                <a:close/>
                <a:moveTo>
                  <a:pt x="14772" y="7744"/>
                </a:moveTo>
                <a:lnTo>
                  <a:pt x="14772" y="7744"/>
                </a:lnTo>
                <a:lnTo>
                  <a:pt x="14776" y="7733"/>
                </a:lnTo>
                <a:lnTo>
                  <a:pt x="14778" y="7722"/>
                </a:lnTo>
                <a:lnTo>
                  <a:pt x="14779" y="7713"/>
                </a:lnTo>
                <a:lnTo>
                  <a:pt x="14779" y="7704"/>
                </a:lnTo>
                <a:lnTo>
                  <a:pt x="14777" y="7698"/>
                </a:lnTo>
                <a:lnTo>
                  <a:pt x="14775" y="7693"/>
                </a:lnTo>
                <a:lnTo>
                  <a:pt x="14771" y="7688"/>
                </a:lnTo>
                <a:lnTo>
                  <a:pt x="14767" y="7684"/>
                </a:lnTo>
                <a:lnTo>
                  <a:pt x="14761" y="7681"/>
                </a:lnTo>
                <a:lnTo>
                  <a:pt x="14755" y="7679"/>
                </a:lnTo>
                <a:lnTo>
                  <a:pt x="14748" y="7678"/>
                </a:lnTo>
                <a:lnTo>
                  <a:pt x="14740" y="7677"/>
                </a:lnTo>
                <a:lnTo>
                  <a:pt x="14725" y="7677"/>
                </a:lnTo>
                <a:lnTo>
                  <a:pt x="14707" y="7679"/>
                </a:lnTo>
                <a:lnTo>
                  <a:pt x="14688" y="7680"/>
                </a:lnTo>
                <a:lnTo>
                  <a:pt x="14670" y="7682"/>
                </a:lnTo>
                <a:lnTo>
                  <a:pt x="14653" y="7682"/>
                </a:lnTo>
                <a:lnTo>
                  <a:pt x="14638" y="7681"/>
                </a:lnTo>
                <a:lnTo>
                  <a:pt x="14631" y="7680"/>
                </a:lnTo>
                <a:lnTo>
                  <a:pt x="14625" y="7678"/>
                </a:lnTo>
                <a:lnTo>
                  <a:pt x="14620" y="7675"/>
                </a:lnTo>
                <a:lnTo>
                  <a:pt x="14616" y="7672"/>
                </a:lnTo>
                <a:lnTo>
                  <a:pt x="14611" y="7667"/>
                </a:lnTo>
                <a:lnTo>
                  <a:pt x="14609" y="7661"/>
                </a:lnTo>
                <a:lnTo>
                  <a:pt x="14608" y="7654"/>
                </a:lnTo>
                <a:lnTo>
                  <a:pt x="14608" y="7647"/>
                </a:lnTo>
                <a:lnTo>
                  <a:pt x="14616" y="7640"/>
                </a:lnTo>
                <a:lnTo>
                  <a:pt x="14625" y="7635"/>
                </a:lnTo>
                <a:lnTo>
                  <a:pt x="14636" y="7631"/>
                </a:lnTo>
                <a:lnTo>
                  <a:pt x="14646" y="7627"/>
                </a:lnTo>
                <a:lnTo>
                  <a:pt x="14658" y="7625"/>
                </a:lnTo>
                <a:lnTo>
                  <a:pt x="14669" y="7623"/>
                </a:lnTo>
                <a:lnTo>
                  <a:pt x="14681" y="7622"/>
                </a:lnTo>
                <a:lnTo>
                  <a:pt x="14693" y="7622"/>
                </a:lnTo>
                <a:lnTo>
                  <a:pt x="14705" y="7622"/>
                </a:lnTo>
                <a:lnTo>
                  <a:pt x="14717" y="7623"/>
                </a:lnTo>
                <a:lnTo>
                  <a:pt x="14730" y="7625"/>
                </a:lnTo>
                <a:lnTo>
                  <a:pt x="14742" y="7627"/>
                </a:lnTo>
                <a:lnTo>
                  <a:pt x="14753" y="7630"/>
                </a:lnTo>
                <a:lnTo>
                  <a:pt x="14765" y="7633"/>
                </a:lnTo>
                <a:lnTo>
                  <a:pt x="14775" y="7637"/>
                </a:lnTo>
                <a:lnTo>
                  <a:pt x="14785" y="7641"/>
                </a:lnTo>
                <a:lnTo>
                  <a:pt x="14794" y="7646"/>
                </a:lnTo>
                <a:lnTo>
                  <a:pt x="14802" y="7651"/>
                </a:lnTo>
                <a:lnTo>
                  <a:pt x="14811" y="7656"/>
                </a:lnTo>
                <a:lnTo>
                  <a:pt x="14817" y="7662"/>
                </a:lnTo>
                <a:lnTo>
                  <a:pt x="14822" y="7669"/>
                </a:lnTo>
                <a:lnTo>
                  <a:pt x="14827" y="7675"/>
                </a:lnTo>
                <a:lnTo>
                  <a:pt x="14829" y="7681"/>
                </a:lnTo>
                <a:lnTo>
                  <a:pt x="14830" y="7689"/>
                </a:lnTo>
                <a:lnTo>
                  <a:pt x="14830" y="7695"/>
                </a:lnTo>
                <a:lnTo>
                  <a:pt x="14827" y="7702"/>
                </a:lnTo>
                <a:lnTo>
                  <a:pt x="14823" y="7710"/>
                </a:lnTo>
                <a:lnTo>
                  <a:pt x="14817" y="7716"/>
                </a:lnTo>
                <a:lnTo>
                  <a:pt x="14809" y="7723"/>
                </a:lnTo>
                <a:lnTo>
                  <a:pt x="14799" y="7731"/>
                </a:lnTo>
                <a:lnTo>
                  <a:pt x="14787" y="7738"/>
                </a:lnTo>
                <a:lnTo>
                  <a:pt x="14772" y="7744"/>
                </a:lnTo>
                <a:close/>
                <a:moveTo>
                  <a:pt x="11819" y="7613"/>
                </a:moveTo>
                <a:lnTo>
                  <a:pt x="11819" y="7613"/>
                </a:lnTo>
                <a:lnTo>
                  <a:pt x="11812" y="7620"/>
                </a:lnTo>
                <a:lnTo>
                  <a:pt x="11816" y="7616"/>
                </a:lnTo>
                <a:lnTo>
                  <a:pt x="11822" y="7611"/>
                </a:lnTo>
                <a:lnTo>
                  <a:pt x="11819" y="7613"/>
                </a:lnTo>
                <a:close/>
                <a:moveTo>
                  <a:pt x="11983" y="7613"/>
                </a:moveTo>
                <a:lnTo>
                  <a:pt x="11983" y="7613"/>
                </a:lnTo>
                <a:lnTo>
                  <a:pt x="11976" y="7620"/>
                </a:lnTo>
                <a:lnTo>
                  <a:pt x="11980" y="7616"/>
                </a:lnTo>
                <a:lnTo>
                  <a:pt x="11986" y="7611"/>
                </a:lnTo>
                <a:lnTo>
                  <a:pt x="11983" y="7613"/>
                </a:lnTo>
                <a:close/>
                <a:moveTo>
                  <a:pt x="13984" y="7613"/>
                </a:moveTo>
                <a:lnTo>
                  <a:pt x="13984" y="7613"/>
                </a:lnTo>
                <a:lnTo>
                  <a:pt x="13978" y="7620"/>
                </a:lnTo>
                <a:lnTo>
                  <a:pt x="13982" y="7616"/>
                </a:lnTo>
                <a:lnTo>
                  <a:pt x="13987" y="7611"/>
                </a:lnTo>
                <a:lnTo>
                  <a:pt x="13984" y="7613"/>
                </a:lnTo>
                <a:close/>
                <a:moveTo>
                  <a:pt x="4668" y="7843"/>
                </a:moveTo>
                <a:lnTo>
                  <a:pt x="4668" y="7843"/>
                </a:lnTo>
                <a:lnTo>
                  <a:pt x="4668" y="7814"/>
                </a:lnTo>
                <a:lnTo>
                  <a:pt x="4668" y="7786"/>
                </a:lnTo>
                <a:lnTo>
                  <a:pt x="4668" y="7757"/>
                </a:lnTo>
                <a:lnTo>
                  <a:pt x="4668" y="7728"/>
                </a:lnTo>
                <a:lnTo>
                  <a:pt x="4668" y="7699"/>
                </a:lnTo>
                <a:lnTo>
                  <a:pt x="4668" y="7671"/>
                </a:lnTo>
                <a:lnTo>
                  <a:pt x="4668" y="7643"/>
                </a:lnTo>
                <a:lnTo>
                  <a:pt x="4668" y="7613"/>
                </a:lnTo>
                <a:lnTo>
                  <a:pt x="4683" y="7616"/>
                </a:lnTo>
                <a:lnTo>
                  <a:pt x="4696" y="7617"/>
                </a:lnTo>
                <a:lnTo>
                  <a:pt x="4708" y="7616"/>
                </a:lnTo>
                <a:lnTo>
                  <a:pt x="4716" y="7613"/>
                </a:lnTo>
                <a:lnTo>
                  <a:pt x="4725" y="7609"/>
                </a:lnTo>
                <a:lnTo>
                  <a:pt x="4731" y="7604"/>
                </a:lnTo>
                <a:lnTo>
                  <a:pt x="4737" y="7597"/>
                </a:lnTo>
                <a:lnTo>
                  <a:pt x="4742" y="7590"/>
                </a:lnTo>
                <a:lnTo>
                  <a:pt x="4752" y="7575"/>
                </a:lnTo>
                <a:lnTo>
                  <a:pt x="4763" y="7562"/>
                </a:lnTo>
                <a:lnTo>
                  <a:pt x="4770" y="7557"/>
                </a:lnTo>
                <a:lnTo>
                  <a:pt x="4778" y="7552"/>
                </a:lnTo>
                <a:lnTo>
                  <a:pt x="4788" y="7549"/>
                </a:lnTo>
                <a:lnTo>
                  <a:pt x="4799" y="7548"/>
                </a:lnTo>
                <a:lnTo>
                  <a:pt x="4783" y="7586"/>
                </a:lnTo>
                <a:lnTo>
                  <a:pt x="4767" y="7623"/>
                </a:lnTo>
                <a:lnTo>
                  <a:pt x="4750" y="7658"/>
                </a:lnTo>
                <a:lnTo>
                  <a:pt x="4733" y="7695"/>
                </a:lnTo>
                <a:lnTo>
                  <a:pt x="4715" y="7732"/>
                </a:lnTo>
                <a:lnTo>
                  <a:pt x="4699" y="7768"/>
                </a:lnTo>
                <a:lnTo>
                  <a:pt x="4683" y="7805"/>
                </a:lnTo>
                <a:lnTo>
                  <a:pt x="4668" y="7843"/>
                </a:lnTo>
                <a:close/>
                <a:moveTo>
                  <a:pt x="11557" y="7581"/>
                </a:moveTo>
                <a:lnTo>
                  <a:pt x="11557" y="7581"/>
                </a:lnTo>
                <a:lnTo>
                  <a:pt x="11550" y="7588"/>
                </a:lnTo>
                <a:lnTo>
                  <a:pt x="11554" y="7584"/>
                </a:lnTo>
                <a:lnTo>
                  <a:pt x="11559" y="7579"/>
                </a:lnTo>
                <a:lnTo>
                  <a:pt x="11557" y="7581"/>
                </a:lnTo>
                <a:close/>
                <a:moveTo>
                  <a:pt x="14312" y="7679"/>
                </a:moveTo>
                <a:lnTo>
                  <a:pt x="14312" y="7679"/>
                </a:lnTo>
                <a:lnTo>
                  <a:pt x="14313" y="7684"/>
                </a:lnTo>
                <a:lnTo>
                  <a:pt x="14313" y="7689"/>
                </a:lnTo>
                <a:lnTo>
                  <a:pt x="14311" y="7693"/>
                </a:lnTo>
                <a:lnTo>
                  <a:pt x="14309" y="7697"/>
                </a:lnTo>
                <a:lnTo>
                  <a:pt x="14306" y="7700"/>
                </a:lnTo>
                <a:lnTo>
                  <a:pt x="14302" y="7703"/>
                </a:lnTo>
                <a:lnTo>
                  <a:pt x="14297" y="7706"/>
                </a:lnTo>
                <a:lnTo>
                  <a:pt x="14291" y="7710"/>
                </a:lnTo>
                <a:lnTo>
                  <a:pt x="14278" y="7714"/>
                </a:lnTo>
                <a:lnTo>
                  <a:pt x="14263" y="7717"/>
                </a:lnTo>
                <a:lnTo>
                  <a:pt x="14247" y="7719"/>
                </a:lnTo>
                <a:lnTo>
                  <a:pt x="14231" y="7719"/>
                </a:lnTo>
                <a:lnTo>
                  <a:pt x="14214" y="7719"/>
                </a:lnTo>
                <a:lnTo>
                  <a:pt x="14198" y="7717"/>
                </a:lnTo>
                <a:lnTo>
                  <a:pt x="14183" y="7714"/>
                </a:lnTo>
                <a:lnTo>
                  <a:pt x="14170" y="7710"/>
                </a:lnTo>
                <a:lnTo>
                  <a:pt x="14164" y="7706"/>
                </a:lnTo>
                <a:lnTo>
                  <a:pt x="14159" y="7703"/>
                </a:lnTo>
                <a:lnTo>
                  <a:pt x="14155" y="7700"/>
                </a:lnTo>
                <a:lnTo>
                  <a:pt x="14152" y="7697"/>
                </a:lnTo>
                <a:lnTo>
                  <a:pt x="14150" y="7693"/>
                </a:lnTo>
                <a:lnTo>
                  <a:pt x="14148" y="7689"/>
                </a:lnTo>
                <a:lnTo>
                  <a:pt x="14148" y="7684"/>
                </a:lnTo>
                <a:lnTo>
                  <a:pt x="14149" y="7679"/>
                </a:lnTo>
                <a:lnTo>
                  <a:pt x="14156" y="7677"/>
                </a:lnTo>
                <a:lnTo>
                  <a:pt x="14163" y="7673"/>
                </a:lnTo>
                <a:lnTo>
                  <a:pt x="14170" y="7670"/>
                </a:lnTo>
                <a:lnTo>
                  <a:pt x="14175" y="7666"/>
                </a:lnTo>
                <a:lnTo>
                  <a:pt x="14186" y="7655"/>
                </a:lnTo>
                <a:lnTo>
                  <a:pt x="14196" y="7645"/>
                </a:lnTo>
                <a:lnTo>
                  <a:pt x="14206" y="7635"/>
                </a:lnTo>
                <a:lnTo>
                  <a:pt x="14218" y="7626"/>
                </a:lnTo>
                <a:lnTo>
                  <a:pt x="14224" y="7622"/>
                </a:lnTo>
                <a:lnTo>
                  <a:pt x="14231" y="7618"/>
                </a:lnTo>
                <a:lnTo>
                  <a:pt x="14239" y="7615"/>
                </a:lnTo>
                <a:lnTo>
                  <a:pt x="14247" y="7613"/>
                </a:lnTo>
                <a:lnTo>
                  <a:pt x="14245" y="7624"/>
                </a:lnTo>
                <a:lnTo>
                  <a:pt x="14244" y="7632"/>
                </a:lnTo>
                <a:lnTo>
                  <a:pt x="14245" y="7640"/>
                </a:lnTo>
                <a:lnTo>
                  <a:pt x="14246" y="7647"/>
                </a:lnTo>
                <a:lnTo>
                  <a:pt x="14248" y="7653"/>
                </a:lnTo>
                <a:lnTo>
                  <a:pt x="14252" y="7658"/>
                </a:lnTo>
                <a:lnTo>
                  <a:pt x="14256" y="7662"/>
                </a:lnTo>
                <a:lnTo>
                  <a:pt x="14260" y="7666"/>
                </a:lnTo>
                <a:lnTo>
                  <a:pt x="14265" y="7669"/>
                </a:lnTo>
                <a:lnTo>
                  <a:pt x="14271" y="7672"/>
                </a:lnTo>
                <a:lnTo>
                  <a:pt x="14277" y="7674"/>
                </a:lnTo>
                <a:lnTo>
                  <a:pt x="14284" y="7675"/>
                </a:lnTo>
                <a:lnTo>
                  <a:pt x="14298" y="7677"/>
                </a:lnTo>
                <a:lnTo>
                  <a:pt x="14312" y="7679"/>
                </a:lnTo>
                <a:lnTo>
                  <a:pt x="14322" y="7668"/>
                </a:lnTo>
                <a:lnTo>
                  <a:pt x="14328" y="7658"/>
                </a:lnTo>
                <a:lnTo>
                  <a:pt x="14332" y="7651"/>
                </a:lnTo>
                <a:lnTo>
                  <a:pt x="14335" y="7644"/>
                </a:lnTo>
                <a:lnTo>
                  <a:pt x="14337" y="7638"/>
                </a:lnTo>
                <a:lnTo>
                  <a:pt x="14335" y="7633"/>
                </a:lnTo>
                <a:lnTo>
                  <a:pt x="14334" y="7628"/>
                </a:lnTo>
                <a:lnTo>
                  <a:pt x="14332" y="7623"/>
                </a:lnTo>
                <a:lnTo>
                  <a:pt x="14326" y="7612"/>
                </a:lnTo>
                <a:lnTo>
                  <a:pt x="14319" y="7597"/>
                </a:lnTo>
                <a:lnTo>
                  <a:pt x="14317" y="7588"/>
                </a:lnTo>
                <a:lnTo>
                  <a:pt x="14313" y="7576"/>
                </a:lnTo>
                <a:lnTo>
                  <a:pt x="14312" y="7564"/>
                </a:lnTo>
                <a:lnTo>
                  <a:pt x="14312" y="7548"/>
                </a:lnTo>
                <a:lnTo>
                  <a:pt x="14338" y="7548"/>
                </a:lnTo>
                <a:lnTo>
                  <a:pt x="14362" y="7548"/>
                </a:lnTo>
                <a:lnTo>
                  <a:pt x="14386" y="7548"/>
                </a:lnTo>
                <a:lnTo>
                  <a:pt x="14411" y="7548"/>
                </a:lnTo>
                <a:lnTo>
                  <a:pt x="14406" y="7572"/>
                </a:lnTo>
                <a:lnTo>
                  <a:pt x="14402" y="7596"/>
                </a:lnTo>
                <a:lnTo>
                  <a:pt x="14399" y="7608"/>
                </a:lnTo>
                <a:lnTo>
                  <a:pt x="14396" y="7619"/>
                </a:lnTo>
                <a:lnTo>
                  <a:pt x="14393" y="7631"/>
                </a:lnTo>
                <a:lnTo>
                  <a:pt x="14389" y="7640"/>
                </a:lnTo>
                <a:lnTo>
                  <a:pt x="14384" y="7650"/>
                </a:lnTo>
                <a:lnTo>
                  <a:pt x="14379" y="7658"/>
                </a:lnTo>
                <a:lnTo>
                  <a:pt x="14371" y="7666"/>
                </a:lnTo>
                <a:lnTo>
                  <a:pt x="14363" y="7672"/>
                </a:lnTo>
                <a:lnTo>
                  <a:pt x="14352" y="7676"/>
                </a:lnTo>
                <a:lnTo>
                  <a:pt x="14341" y="7679"/>
                </a:lnTo>
                <a:lnTo>
                  <a:pt x="14328" y="7680"/>
                </a:lnTo>
                <a:lnTo>
                  <a:pt x="14312" y="7679"/>
                </a:lnTo>
                <a:close/>
                <a:moveTo>
                  <a:pt x="11656" y="7548"/>
                </a:moveTo>
                <a:lnTo>
                  <a:pt x="11656" y="7548"/>
                </a:lnTo>
                <a:lnTo>
                  <a:pt x="11648" y="7555"/>
                </a:lnTo>
                <a:lnTo>
                  <a:pt x="11653" y="7551"/>
                </a:lnTo>
                <a:lnTo>
                  <a:pt x="11658" y="7545"/>
                </a:lnTo>
                <a:lnTo>
                  <a:pt x="11656" y="7548"/>
                </a:lnTo>
                <a:close/>
                <a:moveTo>
                  <a:pt x="12082" y="7548"/>
                </a:moveTo>
                <a:lnTo>
                  <a:pt x="12082" y="7548"/>
                </a:lnTo>
                <a:lnTo>
                  <a:pt x="12074" y="7555"/>
                </a:lnTo>
                <a:lnTo>
                  <a:pt x="12079" y="7551"/>
                </a:lnTo>
                <a:lnTo>
                  <a:pt x="12085" y="7545"/>
                </a:lnTo>
                <a:lnTo>
                  <a:pt x="12082" y="7548"/>
                </a:lnTo>
                <a:close/>
                <a:moveTo>
                  <a:pt x="14083" y="7548"/>
                </a:moveTo>
                <a:lnTo>
                  <a:pt x="14083" y="7548"/>
                </a:lnTo>
                <a:lnTo>
                  <a:pt x="14095" y="7565"/>
                </a:lnTo>
                <a:lnTo>
                  <a:pt x="14102" y="7576"/>
                </a:lnTo>
                <a:lnTo>
                  <a:pt x="14103" y="7580"/>
                </a:lnTo>
                <a:lnTo>
                  <a:pt x="14103" y="7582"/>
                </a:lnTo>
                <a:lnTo>
                  <a:pt x="14103" y="7583"/>
                </a:lnTo>
                <a:lnTo>
                  <a:pt x="14100" y="7584"/>
                </a:lnTo>
                <a:lnTo>
                  <a:pt x="14096" y="7581"/>
                </a:lnTo>
                <a:lnTo>
                  <a:pt x="14089" y="7575"/>
                </a:lnTo>
                <a:lnTo>
                  <a:pt x="14081" y="7568"/>
                </a:lnTo>
                <a:lnTo>
                  <a:pt x="14071" y="7560"/>
                </a:lnTo>
                <a:lnTo>
                  <a:pt x="14063" y="7550"/>
                </a:lnTo>
                <a:lnTo>
                  <a:pt x="14055" y="7542"/>
                </a:lnTo>
                <a:lnTo>
                  <a:pt x="14050" y="7536"/>
                </a:lnTo>
                <a:lnTo>
                  <a:pt x="14048" y="7530"/>
                </a:lnTo>
                <a:lnTo>
                  <a:pt x="14048" y="7528"/>
                </a:lnTo>
                <a:lnTo>
                  <a:pt x="14049" y="7528"/>
                </a:lnTo>
                <a:lnTo>
                  <a:pt x="14051" y="7528"/>
                </a:lnTo>
                <a:lnTo>
                  <a:pt x="14054" y="7529"/>
                </a:lnTo>
                <a:lnTo>
                  <a:pt x="14066" y="7537"/>
                </a:lnTo>
                <a:lnTo>
                  <a:pt x="14083" y="7548"/>
                </a:lnTo>
                <a:close/>
                <a:moveTo>
                  <a:pt x="11819" y="7516"/>
                </a:moveTo>
                <a:lnTo>
                  <a:pt x="11819" y="7516"/>
                </a:lnTo>
                <a:lnTo>
                  <a:pt x="11812" y="7522"/>
                </a:lnTo>
                <a:lnTo>
                  <a:pt x="11816" y="7518"/>
                </a:lnTo>
                <a:lnTo>
                  <a:pt x="11822" y="7513"/>
                </a:lnTo>
                <a:lnTo>
                  <a:pt x="11819" y="7516"/>
                </a:lnTo>
                <a:close/>
                <a:moveTo>
                  <a:pt x="11459" y="7516"/>
                </a:moveTo>
                <a:lnTo>
                  <a:pt x="11459" y="7516"/>
                </a:lnTo>
                <a:lnTo>
                  <a:pt x="11447" y="7515"/>
                </a:lnTo>
                <a:lnTo>
                  <a:pt x="11438" y="7515"/>
                </a:lnTo>
                <a:lnTo>
                  <a:pt x="11428" y="7516"/>
                </a:lnTo>
                <a:lnTo>
                  <a:pt x="11421" y="7519"/>
                </a:lnTo>
                <a:lnTo>
                  <a:pt x="11413" y="7522"/>
                </a:lnTo>
                <a:lnTo>
                  <a:pt x="11408" y="7526"/>
                </a:lnTo>
                <a:lnTo>
                  <a:pt x="11403" y="7531"/>
                </a:lnTo>
                <a:lnTo>
                  <a:pt x="11398" y="7537"/>
                </a:lnTo>
                <a:lnTo>
                  <a:pt x="11389" y="7548"/>
                </a:lnTo>
                <a:lnTo>
                  <a:pt x="11381" y="7561"/>
                </a:lnTo>
                <a:lnTo>
                  <a:pt x="11376" y="7566"/>
                </a:lnTo>
                <a:lnTo>
                  <a:pt x="11371" y="7571"/>
                </a:lnTo>
                <a:lnTo>
                  <a:pt x="11366" y="7576"/>
                </a:lnTo>
                <a:lnTo>
                  <a:pt x="11360" y="7581"/>
                </a:lnTo>
                <a:lnTo>
                  <a:pt x="11360" y="7565"/>
                </a:lnTo>
                <a:lnTo>
                  <a:pt x="11358" y="7550"/>
                </a:lnTo>
                <a:lnTo>
                  <a:pt x="11355" y="7537"/>
                </a:lnTo>
                <a:lnTo>
                  <a:pt x="11350" y="7525"/>
                </a:lnTo>
                <a:lnTo>
                  <a:pt x="11345" y="7514"/>
                </a:lnTo>
                <a:lnTo>
                  <a:pt x="11340" y="7503"/>
                </a:lnTo>
                <a:lnTo>
                  <a:pt x="11334" y="7493"/>
                </a:lnTo>
                <a:lnTo>
                  <a:pt x="11327" y="7482"/>
                </a:lnTo>
                <a:lnTo>
                  <a:pt x="11335" y="7482"/>
                </a:lnTo>
                <a:lnTo>
                  <a:pt x="11342" y="7480"/>
                </a:lnTo>
                <a:lnTo>
                  <a:pt x="11348" y="7479"/>
                </a:lnTo>
                <a:lnTo>
                  <a:pt x="11354" y="7476"/>
                </a:lnTo>
                <a:lnTo>
                  <a:pt x="11358" y="7472"/>
                </a:lnTo>
                <a:lnTo>
                  <a:pt x="11360" y="7466"/>
                </a:lnTo>
                <a:lnTo>
                  <a:pt x="11361" y="7459"/>
                </a:lnTo>
                <a:lnTo>
                  <a:pt x="11360" y="7450"/>
                </a:lnTo>
                <a:lnTo>
                  <a:pt x="11370" y="7450"/>
                </a:lnTo>
                <a:lnTo>
                  <a:pt x="11380" y="7451"/>
                </a:lnTo>
                <a:lnTo>
                  <a:pt x="11389" y="7452"/>
                </a:lnTo>
                <a:lnTo>
                  <a:pt x="11398" y="7454"/>
                </a:lnTo>
                <a:lnTo>
                  <a:pt x="11405" y="7456"/>
                </a:lnTo>
                <a:lnTo>
                  <a:pt x="11412" y="7459"/>
                </a:lnTo>
                <a:lnTo>
                  <a:pt x="11419" y="7462"/>
                </a:lnTo>
                <a:lnTo>
                  <a:pt x="11425" y="7466"/>
                </a:lnTo>
                <a:lnTo>
                  <a:pt x="11430" y="7472"/>
                </a:lnTo>
                <a:lnTo>
                  <a:pt x="11435" y="7476"/>
                </a:lnTo>
                <a:lnTo>
                  <a:pt x="11441" y="7482"/>
                </a:lnTo>
                <a:lnTo>
                  <a:pt x="11445" y="7487"/>
                </a:lnTo>
                <a:lnTo>
                  <a:pt x="11452" y="7501"/>
                </a:lnTo>
                <a:lnTo>
                  <a:pt x="11459" y="7516"/>
                </a:lnTo>
                <a:close/>
                <a:moveTo>
                  <a:pt x="13165" y="7482"/>
                </a:moveTo>
                <a:lnTo>
                  <a:pt x="13165" y="7482"/>
                </a:lnTo>
                <a:lnTo>
                  <a:pt x="13171" y="7482"/>
                </a:lnTo>
                <a:lnTo>
                  <a:pt x="13177" y="7481"/>
                </a:lnTo>
                <a:lnTo>
                  <a:pt x="13182" y="7480"/>
                </a:lnTo>
                <a:lnTo>
                  <a:pt x="13188" y="7477"/>
                </a:lnTo>
                <a:lnTo>
                  <a:pt x="13197" y="7472"/>
                </a:lnTo>
                <a:lnTo>
                  <a:pt x="13205" y="7465"/>
                </a:lnTo>
                <a:lnTo>
                  <a:pt x="13209" y="7463"/>
                </a:lnTo>
                <a:lnTo>
                  <a:pt x="13213" y="7462"/>
                </a:lnTo>
                <a:lnTo>
                  <a:pt x="13216" y="7462"/>
                </a:lnTo>
                <a:lnTo>
                  <a:pt x="13219" y="7463"/>
                </a:lnTo>
                <a:lnTo>
                  <a:pt x="13221" y="7465"/>
                </a:lnTo>
                <a:lnTo>
                  <a:pt x="13224" y="7468"/>
                </a:lnTo>
                <a:lnTo>
                  <a:pt x="13228" y="7475"/>
                </a:lnTo>
                <a:lnTo>
                  <a:pt x="13230" y="7482"/>
                </a:lnTo>
                <a:lnTo>
                  <a:pt x="13230" y="7488"/>
                </a:lnTo>
                <a:lnTo>
                  <a:pt x="13228" y="7494"/>
                </a:lnTo>
                <a:lnTo>
                  <a:pt x="13224" y="7498"/>
                </a:lnTo>
                <a:lnTo>
                  <a:pt x="13220" y="7502"/>
                </a:lnTo>
                <a:lnTo>
                  <a:pt x="13216" y="7505"/>
                </a:lnTo>
                <a:lnTo>
                  <a:pt x="13211" y="7508"/>
                </a:lnTo>
                <a:lnTo>
                  <a:pt x="13205" y="7509"/>
                </a:lnTo>
                <a:lnTo>
                  <a:pt x="13200" y="7510"/>
                </a:lnTo>
                <a:lnTo>
                  <a:pt x="13194" y="7510"/>
                </a:lnTo>
                <a:lnTo>
                  <a:pt x="13189" y="7509"/>
                </a:lnTo>
                <a:lnTo>
                  <a:pt x="13183" y="7507"/>
                </a:lnTo>
                <a:lnTo>
                  <a:pt x="13178" y="7504"/>
                </a:lnTo>
                <a:lnTo>
                  <a:pt x="13173" y="7501"/>
                </a:lnTo>
                <a:lnTo>
                  <a:pt x="13170" y="7496"/>
                </a:lnTo>
                <a:lnTo>
                  <a:pt x="13167" y="7489"/>
                </a:lnTo>
                <a:lnTo>
                  <a:pt x="13165" y="7482"/>
                </a:lnTo>
                <a:close/>
                <a:moveTo>
                  <a:pt x="14181" y="7482"/>
                </a:moveTo>
                <a:lnTo>
                  <a:pt x="14181" y="7482"/>
                </a:lnTo>
                <a:lnTo>
                  <a:pt x="14175" y="7502"/>
                </a:lnTo>
                <a:lnTo>
                  <a:pt x="14169" y="7515"/>
                </a:lnTo>
                <a:lnTo>
                  <a:pt x="14167" y="7518"/>
                </a:lnTo>
                <a:lnTo>
                  <a:pt x="14164" y="7520"/>
                </a:lnTo>
                <a:lnTo>
                  <a:pt x="14161" y="7520"/>
                </a:lnTo>
                <a:lnTo>
                  <a:pt x="14160" y="7519"/>
                </a:lnTo>
                <a:lnTo>
                  <a:pt x="14157" y="7514"/>
                </a:lnTo>
                <a:lnTo>
                  <a:pt x="14155" y="7505"/>
                </a:lnTo>
                <a:lnTo>
                  <a:pt x="14153" y="7495"/>
                </a:lnTo>
                <a:lnTo>
                  <a:pt x="14153" y="7482"/>
                </a:lnTo>
                <a:lnTo>
                  <a:pt x="14153" y="7471"/>
                </a:lnTo>
                <a:lnTo>
                  <a:pt x="14155" y="7460"/>
                </a:lnTo>
                <a:lnTo>
                  <a:pt x="14157" y="7452"/>
                </a:lnTo>
                <a:lnTo>
                  <a:pt x="14160" y="7446"/>
                </a:lnTo>
                <a:lnTo>
                  <a:pt x="14161" y="7445"/>
                </a:lnTo>
                <a:lnTo>
                  <a:pt x="14164" y="7445"/>
                </a:lnTo>
                <a:lnTo>
                  <a:pt x="14167" y="7447"/>
                </a:lnTo>
                <a:lnTo>
                  <a:pt x="14169" y="7451"/>
                </a:lnTo>
                <a:lnTo>
                  <a:pt x="14175" y="7462"/>
                </a:lnTo>
                <a:lnTo>
                  <a:pt x="14181" y="7482"/>
                </a:lnTo>
                <a:close/>
                <a:moveTo>
                  <a:pt x="829" y="7450"/>
                </a:moveTo>
                <a:lnTo>
                  <a:pt x="829" y="7450"/>
                </a:lnTo>
                <a:lnTo>
                  <a:pt x="830" y="7443"/>
                </a:lnTo>
                <a:lnTo>
                  <a:pt x="832" y="7438"/>
                </a:lnTo>
                <a:lnTo>
                  <a:pt x="835" y="7434"/>
                </a:lnTo>
                <a:lnTo>
                  <a:pt x="838" y="7430"/>
                </a:lnTo>
                <a:lnTo>
                  <a:pt x="844" y="7427"/>
                </a:lnTo>
                <a:lnTo>
                  <a:pt x="848" y="7424"/>
                </a:lnTo>
                <a:lnTo>
                  <a:pt x="854" y="7422"/>
                </a:lnTo>
                <a:lnTo>
                  <a:pt x="859" y="7422"/>
                </a:lnTo>
                <a:lnTo>
                  <a:pt x="865" y="7422"/>
                </a:lnTo>
                <a:lnTo>
                  <a:pt x="871" y="7422"/>
                </a:lnTo>
                <a:lnTo>
                  <a:pt x="876" y="7424"/>
                </a:lnTo>
                <a:lnTo>
                  <a:pt x="881" y="7428"/>
                </a:lnTo>
                <a:lnTo>
                  <a:pt x="886" y="7432"/>
                </a:lnTo>
                <a:lnTo>
                  <a:pt x="890" y="7437"/>
                </a:lnTo>
                <a:lnTo>
                  <a:pt x="893" y="7442"/>
                </a:lnTo>
                <a:lnTo>
                  <a:pt x="895" y="7450"/>
                </a:lnTo>
                <a:lnTo>
                  <a:pt x="893" y="7457"/>
                </a:lnTo>
                <a:lnTo>
                  <a:pt x="892" y="7462"/>
                </a:lnTo>
                <a:lnTo>
                  <a:pt x="889" y="7466"/>
                </a:lnTo>
                <a:lnTo>
                  <a:pt x="886" y="7470"/>
                </a:lnTo>
                <a:lnTo>
                  <a:pt x="882" y="7472"/>
                </a:lnTo>
                <a:lnTo>
                  <a:pt x="879" y="7473"/>
                </a:lnTo>
                <a:lnTo>
                  <a:pt x="875" y="7473"/>
                </a:lnTo>
                <a:lnTo>
                  <a:pt x="871" y="7472"/>
                </a:lnTo>
                <a:lnTo>
                  <a:pt x="861" y="7468"/>
                </a:lnTo>
                <a:lnTo>
                  <a:pt x="851" y="7464"/>
                </a:lnTo>
                <a:lnTo>
                  <a:pt x="840" y="7457"/>
                </a:lnTo>
                <a:lnTo>
                  <a:pt x="829" y="7450"/>
                </a:lnTo>
                <a:close/>
                <a:moveTo>
                  <a:pt x="11656" y="7450"/>
                </a:moveTo>
                <a:lnTo>
                  <a:pt x="11656" y="7450"/>
                </a:lnTo>
                <a:lnTo>
                  <a:pt x="11648" y="7457"/>
                </a:lnTo>
                <a:lnTo>
                  <a:pt x="11653" y="7453"/>
                </a:lnTo>
                <a:lnTo>
                  <a:pt x="11658" y="7446"/>
                </a:lnTo>
                <a:lnTo>
                  <a:pt x="11656" y="7450"/>
                </a:lnTo>
                <a:close/>
                <a:moveTo>
                  <a:pt x="14116" y="7450"/>
                </a:moveTo>
                <a:lnTo>
                  <a:pt x="14116" y="7450"/>
                </a:lnTo>
                <a:lnTo>
                  <a:pt x="14109" y="7457"/>
                </a:lnTo>
                <a:lnTo>
                  <a:pt x="14113" y="7453"/>
                </a:lnTo>
                <a:lnTo>
                  <a:pt x="14118" y="7446"/>
                </a:lnTo>
                <a:lnTo>
                  <a:pt x="14116" y="7450"/>
                </a:lnTo>
                <a:close/>
                <a:moveTo>
                  <a:pt x="14312" y="7482"/>
                </a:moveTo>
                <a:lnTo>
                  <a:pt x="14312" y="7482"/>
                </a:lnTo>
                <a:lnTo>
                  <a:pt x="14302" y="7482"/>
                </a:lnTo>
                <a:lnTo>
                  <a:pt x="14292" y="7482"/>
                </a:lnTo>
                <a:lnTo>
                  <a:pt x="14284" y="7481"/>
                </a:lnTo>
                <a:lnTo>
                  <a:pt x="14276" y="7479"/>
                </a:lnTo>
                <a:lnTo>
                  <a:pt x="14267" y="7476"/>
                </a:lnTo>
                <a:lnTo>
                  <a:pt x="14260" y="7473"/>
                </a:lnTo>
                <a:lnTo>
                  <a:pt x="14254" y="7470"/>
                </a:lnTo>
                <a:lnTo>
                  <a:pt x="14247" y="7465"/>
                </a:lnTo>
                <a:lnTo>
                  <a:pt x="14242" y="7461"/>
                </a:lnTo>
                <a:lnTo>
                  <a:pt x="14237" y="7456"/>
                </a:lnTo>
                <a:lnTo>
                  <a:pt x="14232" y="7451"/>
                </a:lnTo>
                <a:lnTo>
                  <a:pt x="14227" y="7444"/>
                </a:lnTo>
                <a:lnTo>
                  <a:pt x="14220" y="7432"/>
                </a:lnTo>
                <a:lnTo>
                  <a:pt x="14214" y="7417"/>
                </a:lnTo>
                <a:lnTo>
                  <a:pt x="14224" y="7417"/>
                </a:lnTo>
                <a:lnTo>
                  <a:pt x="14234" y="7417"/>
                </a:lnTo>
                <a:lnTo>
                  <a:pt x="14243" y="7419"/>
                </a:lnTo>
                <a:lnTo>
                  <a:pt x="14252" y="7420"/>
                </a:lnTo>
                <a:lnTo>
                  <a:pt x="14259" y="7423"/>
                </a:lnTo>
                <a:lnTo>
                  <a:pt x="14266" y="7427"/>
                </a:lnTo>
                <a:lnTo>
                  <a:pt x="14273" y="7430"/>
                </a:lnTo>
                <a:lnTo>
                  <a:pt x="14279" y="7434"/>
                </a:lnTo>
                <a:lnTo>
                  <a:pt x="14285" y="7438"/>
                </a:lnTo>
                <a:lnTo>
                  <a:pt x="14290" y="7443"/>
                </a:lnTo>
                <a:lnTo>
                  <a:pt x="14295" y="7449"/>
                </a:lnTo>
                <a:lnTo>
                  <a:pt x="14299" y="7455"/>
                </a:lnTo>
                <a:lnTo>
                  <a:pt x="14306" y="7468"/>
                </a:lnTo>
                <a:lnTo>
                  <a:pt x="14312" y="7482"/>
                </a:lnTo>
                <a:close/>
                <a:moveTo>
                  <a:pt x="304" y="7516"/>
                </a:moveTo>
                <a:lnTo>
                  <a:pt x="304" y="7516"/>
                </a:lnTo>
                <a:lnTo>
                  <a:pt x="303" y="7501"/>
                </a:lnTo>
                <a:lnTo>
                  <a:pt x="304" y="7477"/>
                </a:lnTo>
                <a:lnTo>
                  <a:pt x="307" y="7450"/>
                </a:lnTo>
                <a:lnTo>
                  <a:pt x="311" y="7422"/>
                </a:lnTo>
                <a:lnTo>
                  <a:pt x="314" y="7411"/>
                </a:lnTo>
                <a:lnTo>
                  <a:pt x="316" y="7401"/>
                </a:lnTo>
                <a:lnTo>
                  <a:pt x="319" y="7394"/>
                </a:lnTo>
                <a:lnTo>
                  <a:pt x="322" y="7390"/>
                </a:lnTo>
                <a:lnTo>
                  <a:pt x="324" y="7390"/>
                </a:lnTo>
                <a:lnTo>
                  <a:pt x="326" y="7390"/>
                </a:lnTo>
                <a:lnTo>
                  <a:pt x="327" y="7391"/>
                </a:lnTo>
                <a:lnTo>
                  <a:pt x="329" y="7394"/>
                </a:lnTo>
                <a:lnTo>
                  <a:pt x="334" y="7402"/>
                </a:lnTo>
                <a:lnTo>
                  <a:pt x="337" y="7417"/>
                </a:lnTo>
                <a:lnTo>
                  <a:pt x="342" y="7439"/>
                </a:lnTo>
                <a:lnTo>
                  <a:pt x="345" y="7460"/>
                </a:lnTo>
                <a:lnTo>
                  <a:pt x="346" y="7478"/>
                </a:lnTo>
                <a:lnTo>
                  <a:pt x="346" y="7495"/>
                </a:lnTo>
                <a:lnTo>
                  <a:pt x="345" y="7508"/>
                </a:lnTo>
                <a:lnTo>
                  <a:pt x="344" y="7520"/>
                </a:lnTo>
                <a:lnTo>
                  <a:pt x="341" y="7530"/>
                </a:lnTo>
                <a:lnTo>
                  <a:pt x="338" y="7538"/>
                </a:lnTo>
                <a:lnTo>
                  <a:pt x="334" y="7543"/>
                </a:lnTo>
                <a:lnTo>
                  <a:pt x="329" y="7546"/>
                </a:lnTo>
                <a:lnTo>
                  <a:pt x="327" y="7547"/>
                </a:lnTo>
                <a:lnTo>
                  <a:pt x="324" y="7547"/>
                </a:lnTo>
                <a:lnTo>
                  <a:pt x="322" y="7546"/>
                </a:lnTo>
                <a:lnTo>
                  <a:pt x="320" y="7545"/>
                </a:lnTo>
                <a:lnTo>
                  <a:pt x="316" y="7541"/>
                </a:lnTo>
                <a:lnTo>
                  <a:pt x="312" y="7535"/>
                </a:lnTo>
                <a:lnTo>
                  <a:pt x="307" y="7526"/>
                </a:lnTo>
                <a:lnTo>
                  <a:pt x="304" y="7516"/>
                </a:lnTo>
                <a:close/>
                <a:moveTo>
                  <a:pt x="11951" y="7417"/>
                </a:moveTo>
                <a:lnTo>
                  <a:pt x="11951" y="7417"/>
                </a:lnTo>
                <a:lnTo>
                  <a:pt x="11943" y="7424"/>
                </a:lnTo>
                <a:lnTo>
                  <a:pt x="11947" y="7420"/>
                </a:lnTo>
                <a:lnTo>
                  <a:pt x="11954" y="7414"/>
                </a:lnTo>
                <a:lnTo>
                  <a:pt x="11951" y="7417"/>
                </a:lnTo>
                <a:close/>
                <a:moveTo>
                  <a:pt x="12967" y="7385"/>
                </a:moveTo>
                <a:lnTo>
                  <a:pt x="12967" y="7385"/>
                </a:lnTo>
                <a:lnTo>
                  <a:pt x="12988" y="7388"/>
                </a:lnTo>
                <a:lnTo>
                  <a:pt x="13009" y="7391"/>
                </a:lnTo>
                <a:lnTo>
                  <a:pt x="13015" y="7393"/>
                </a:lnTo>
                <a:lnTo>
                  <a:pt x="13019" y="7394"/>
                </a:lnTo>
                <a:lnTo>
                  <a:pt x="13023" y="7397"/>
                </a:lnTo>
                <a:lnTo>
                  <a:pt x="13026" y="7399"/>
                </a:lnTo>
                <a:lnTo>
                  <a:pt x="13029" y="7402"/>
                </a:lnTo>
                <a:lnTo>
                  <a:pt x="13031" y="7407"/>
                </a:lnTo>
                <a:lnTo>
                  <a:pt x="13032" y="7412"/>
                </a:lnTo>
                <a:lnTo>
                  <a:pt x="13033" y="7417"/>
                </a:lnTo>
                <a:lnTo>
                  <a:pt x="13012" y="7413"/>
                </a:lnTo>
                <a:lnTo>
                  <a:pt x="12991" y="7410"/>
                </a:lnTo>
                <a:lnTo>
                  <a:pt x="12986" y="7409"/>
                </a:lnTo>
                <a:lnTo>
                  <a:pt x="12982" y="7407"/>
                </a:lnTo>
                <a:lnTo>
                  <a:pt x="12978" y="7405"/>
                </a:lnTo>
                <a:lnTo>
                  <a:pt x="12975" y="7401"/>
                </a:lnTo>
                <a:lnTo>
                  <a:pt x="12972" y="7398"/>
                </a:lnTo>
                <a:lnTo>
                  <a:pt x="12969" y="7394"/>
                </a:lnTo>
                <a:lnTo>
                  <a:pt x="12968" y="7390"/>
                </a:lnTo>
                <a:lnTo>
                  <a:pt x="12967" y="7385"/>
                </a:lnTo>
                <a:close/>
                <a:moveTo>
                  <a:pt x="13033" y="7548"/>
                </a:moveTo>
                <a:lnTo>
                  <a:pt x="13033" y="7548"/>
                </a:lnTo>
                <a:lnTo>
                  <a:pt x="13039" y="7525"/>
                </a:lnTo>
                <a:lnTo>
                  <a:pt x="13044" y="7502"/>
                </a:lnTo>
                <a:lnTo>
                  <a:pt x="13049" y="7478"/>
                </a:lnTo>
                <a:lnTo>
                  <a:pt x="13054" y="7455"/>
                </a:lnTo>
                <a:lnTo>
                  <a:pt x="13058" y="7443"/>
                </a:lnTo>
                <a:lnTo>
                  <a:pt x="13062" y="7433"/>
                </a:lnTo>
                <a:lnTo>
                  <a:pt x="13066" y="7422"/>
                </a:lnTo>
                <a:lnTo>
                  <a:pt x="13070" y="7413"/>
                </a:lnTo>
                <a:lnTo>
                  <a:pt x="13076" y="7405"/>
                </a:lnTo>
                <a:lnTo>
                  <a:pt x="13083" y="7397"/>
                </a:lnTo>
                <a:lnTo>
                  <a:pt x="13090" y="7390"/>
                </a:lnTo>
                <a:lnTo>
                  <a:pt x="13098" y="7385"/>
                </a:lnTo>
                <a:lnTo>
                  <a:pt x="13106" y="7393"/>
                </a:lnTo>
                <a:lnTo>
                  <a:pt x="13113" y="7405"/>
                </a:lnTo>
                <a:lnTo>
                  <a:pt x="13120" y="7418"/>
                </a:lnTo>
                <a:lnTo>
                  <a:pt x="13126" y="7433"/>
                </a:lnTo>
                <a:lnTo>
                  <a:pt x="13130" y="7450"/>
                </a:lnTo>
                <a:lnTo>
                  <a:pt x="13133" y="7466"/>
                </a:lnTo>
                <a:lnTo>
                  <a:pt x="13134" y="7483"/>
                </a:lnTo>
                <a:lnTo>
                  <a:pt x="13134" y="7499"/>
                </a:lnTo>
                <a:lnTo>
                  <a:pt x="13133" y="7507"/>
                </a:lnTo>
                <a:lnTo>
                  <a:pt x="13132" y="7515"/>
                </a:lnTo>
                <a:lnTo>
                  <a:pt x="13129" y="7522"/>
                </a:lnTo>
                <a:lnTo>
                  <a:pt x="13127" y="7528"/>
                </a:lnTo>
                <a:lnTo>
                  <a:pt x="13123" y="7535"/>
                </a:lnTo>
                <a:lnTo>
                  <a:pt x="13119" y="7540"/>
                </a:lnTo>
                <a:lnTo>
                  <a:pt x="13114" y="7545"/>
                </a:lnTo>
                <a:lnTo>
                  <a:pt x="13109" y="7549"/>
                </a:lnTo>
                <a:lnTo>
                  <a:pt x="13102" y="7552"/>
                </a:lnTo>
                <a:lnTo>
                  <a:pt x="13095" y="7554"/>
                </a:lnTo>
                <a:lnTo>
                  <a:pt x="13087" y="7557"/>
                </a:lnTo>
                <a:lnTo>
                  <a:pt x="13079" y="7557"/>
                </a:lnTo>
                <a:lnTo>
                  <a:pt x="13068" y="7557"/>
                </a:lnTo>
                <a:lnTo>
                  <a:pt x="13058" y="7554"/>
                </a:lnTo>
                <a:lnTo>
                  <a:pt x="13046" y="7552"/>
                </a:lnTo>
                <a:lnTo>
                  <a:pt x="13033" y="7548"/>
                </a:lnTo>
                <a:close/>
                <a:moveTo>
                  <a:pt x="13951" y="7417"/>
                </a:moveTo>
                <a:lnTo>
                  <a:pt x="13951" y="7417"/>
                </a:lnTo>
                <a:lnTo>
                  <a:pt x="13944" y="7432"/>
                </a:lnTo>
                <a:lnTo>
                  <a:pt x="13938" y="7443"/>
                </a:lnTo>
                <a:lnTo>
                  <a:pt x="13932" y="7453"/>
                </a:lnTo>
                <a:lnTo>
                  <a:pt x="13925" y="7461"/>
                </a:lnTo>
                <a:lnTo>
                  <a:pt x="13920" y="7466"/>
                </a:lnTo>
                <a:lnTo>
                  <a:pt x="13915" y="7470"/>
                </a:lnTo>
                <a:lnTo>
                  <a:pt x="13911" y="7472"/>
                </a:lnTo>
                <a:lnTo>
                  <a:pt x="13906" y="7473"/>
                </a:lnTo>
                <a:lnTo>
                  <a:pt x="13902" y="7472"/>
                </a:lnTo>
                <a:lnTo>
                  <a:pt x="13899" y="7468"/>
                </a:lnTo>
                <a:lnTo>
                  <a:pt x="13897" y="7465"/>
                </a:lnTo>
                <a:lnTo>
                  <a:pt x="13895" y="7461"/>
                </a:lnTo>
                <a:lnTo>
                  <a:pt x="13893" y="7456"/>
                </a:lnTo>
                <a:lnTo>
                  <a:pt x="13892" y="7451"/>
                </a:lnTo>
                <a:lnTo>
                  <a:pt x="13891" y="7444"/>
                </a:lnTo>
                <a:lnTo>
                  <a:pt x="13891" y="7438"/>
                </a:lnTo>
                <a:lnTo>
                  <a:pt x="13891" y="7424"/>
                </a:lnTo>
                <a:lnTo>
                  <a:pt x="13894" y="7412"/>
                </a:lnTo>
                <a:lnTo>
                  <a:pt x="13896" y="7406"/>
                </a:lnTo>
                <a:lnTo>
                  <a:pt x="13898" y="7401"/>
                </a:lnTo>
                <a:lnTo>
                  <a:pt x="13901" y="7396"/>
                </a:lnTo>
                <a:lnTo>
                  <a:pt x="13904" y="7393"/>
                </a:lnTo>
                <a:lnTo>
                  <a:pt x="13908" y="7391"/>
                </a:lnTo>
                <a:lnTo>
                  <a:pt x="13914" y="7390"/>
                </a:lnTo>
                <a:lnTo>
                  <a:pt x="13919" y="7390"/>
                </a:lnTo>
                <a:lnTo>
                  <a:pt x="13924" y="7392"/>
                </a:lnTo>
                <a:lnTo>
                  <a:pt x="13930" y="7395"/>
                </a:lnTo>
                <a:lnTo>
                  <a:pt x="13937" y="7400"/>
                </a:lnTo>
                <a:lnTo>
                  <a:pt x="13944" y="7408"/>
                </a:lnTo>
                <a:lnTo>
                  <a:pt x="13951" y="7417"/>
                </a:lnTo>
                <a:close/>
                <a:moveTo>
                  <a:pt x="14542" y="7581"/>
                </a:moveTo>
                <a:lnTo>
                  <a:pt x="14542" y="7581"/>
                </a:lnTo>
                <a:lnTo>
                  <a:pt x="14543" y="7611"/>
                </a:lnTo>
                <a:lnTo>
                  <a:pt x="14544" y="7640"/>
                </a:lnTo>
                <a:lnTo>
                  <a:pt x="14543" y="7654"/>
                </a:lnTo>
                <a:lnTo>
                  <a:pt x="14542" y="7667"/>
                </a:lnTo>
                <a:lnTo>
                  <a:pt x="14541" y="7679"/>
                </a:lnTo>
                <a:lnTo>
                  <a:pt x="14538" y="7692"/>
                </a:lnTo>
                <a:lnTo>
                  <a:pt x="14535" y="7702"/>
                </a:lnTo>
                <a:lnTo>
                  <a:pt x="14531" y="7712"/>
                </a:lnTo>
                <a:lnTo>
                  <a:pt x="14524" y="7721"/>
                </a:lnTo>
                <a:lnTo>
                  <a:pt x="14518" y="7728"/>
                </a:lnTo>
                <a:lnTo>
                  <a:pt x="14510" y="7735"/>
                </a:lnTo>
                <a:lnTo>
                  <a:pt x="14500" y="7740"/>
                </a:lnTo>
                <a:lnTo>
                  <a:pt x="14489" y="7743"/>
                </a:lnTo>
                <a:lnTo>
                  <a:pt x="14476" y="7744"/>
                </a:lnTo>
                <a:lnTo>
                  <a:pt x="14472" y="7740"/>
                </a:lnTo>
                <a:lnTo>
                  <a:pt x="14468" y="7735"/>
                </a:lnTo>
                <a:lnTo>
                  <a:pt x="14465" y="7730"/>
                </a:lnTo>
                <a:lnTo>
                  <a:pt x="14461" y="7724"/>
                </a:lnTo>
                <a:lnTo>
                  <a:pt x="14456" y="7712"/>
                </a:lnTo>
                <a:lnTo>
                  <a:pt x="14452" y="7698"/>
                </a:lnTo>
                <a:lnTo>
                  <a:pt x="14450" y="7684"/>
                </a:lnTo>
                <a:lnTo>
                  <a:pt x="14450" y="7671"/>
                </a:lnTo>
                <a:lnTo>
                  <a:pt x="14451" y="7656"/>
                </a:lnTo>
                <a:lnTo>
                  <a:pt x="14454" y="7643"/>
                </a:lnTo>
                <a:lnTo>
                  <a:pt x="14459" y="7630"/>
                </a:lnTo>
                <a:lnTo>
                  <a:pt x="14466" y="7617"/>
                </a:lnTo>
                <a:lnTo>
                  <a:pt x="14469" y="7611"/>
                </a:lnTo>
                <a:lnTo>
                  <a:pt x="14474" y="7606"/>
                </a:lnTo>
                <a:lnTo>
                  <a:pt x="14478" y="7602"/>
                </a:lnTo>
                <a:lnTo>
                  <a:pt x="14483" y="7596"/>
                </a:lnTo>
                <a:lnTo>
                  <a:pt x="14490" y="7593"/>
                </a:lnTo>
                <a:lnTo>
                  <a:pt x="14496" y="7589"/>
                </a:lnTo>
                <a:lnTo>
                  <a:pt x="14502" y="7586"/>
                </a:lnTo>
                <a:lnTo>
                  <a:pt x="14510" y="7584"/>
                </a:lnTo>
                <a:lnTo>
                  <a:pt x="14517" y="7582"/>
                </a:lnTo>
                <a:lnTo>
                  <a:pt x="14524" y="7581"/>
                </a:lnTo>
                <a:lnTo>
                  <a:pt x="14533" y="7581"/>
                </a:lnTo>
                <a:lnTo>
                  <a:pt x="14542" y="7581"/>
                </a:lnTo>
                <a:lnTo>
                  <a:pt x="14540" y="7569"/>
                </a:lnTo>
                <a:lnTo>
                  <a:pt x="14536" y="7559"/>
                </a:lnTo>
                <a:lnTo>
                  <a:pt x="14532" y="7549"/>
                </a:lnTo>
                <a:lnTo>
                  <a:pt x="14526" y="7542"/>
                </a:lnTo>
                <a:lnTo>
                  <a:pt x="14520" y="7535"/>
                </a:lnTo>
                <a:lnTo>
                  <a:pt x="14514" y="7528"/>
                </a:lnTo>
                <a:lnTo>
                  <a:pt x="14507" y="7522"/>
                </a:lnTo>
                <a:lnTo>
                  <a:pt x="14498" y="7518"/>
                </a:lnTo>
                <a:lnTo>
                  <a:pt x="14481" y="7509"/>
                </a:lnTo>
                <a:lnTo>
                  <a:pt x="14463" y="7503"/>
                </a:lnTo>
                <a:lnTo>
                  <a:pt x="14446" y="7499"/>
                </a:lnTo>
                <a:lnTo>
                  <a:pt x="14429" y="7494"/>
                </a:lnTo>
                <a:lnTo>
                  <a:pt x="14413" y="7488"/>
                </a:lnTo>
                <a:lnTo>
                  <a:pt x="14401" y="7482"/>
                </a:lnTo>
                <a:lnTo>
                  <a:pt x="14394" y="7479"/>
                </a:lnTo>
                <a:lnTo>
                  <a:pt x="14390" y="7475"/>
                </a:lnTo>
                <a:lnTo>
                  <a:pt x="14386" y="7470"/>
                </a:lnTo>
                <a:lnTo>
                  <a:pt x="14384" y="7464"/>
                </a:lnTo>
                <a:lnTo>
                  <a:pt x="14382" y="7458"/>
                </a:lnTo>
                <a:lnTo>
                  <a:pt x="14382" y="7451"/>
                </a:lnTo>
                <a:lnTo>
                  <a:pt x="14383" y="7442"/>
                </a:lnTo>
                <a:lnTo>
                  <a:pt x="14385" y="7433"/>
                </a:lnTo>
                <a:lnTo>
                  <a:pt x="14389" y="7422"/>
                </a:lnTo>
                <a:lnTo>
                  <a:pt x="14394" y="7411"/>
                </a:lnTo>
                <a:lnTo>
                  <a:pt x="14402" y="7398"/>
                </a:lnTo>
                <a:lnTo>
                  <a:pt x="14411" y="7385"/>
                </a:lnTo>
                <a:lnTo>
                  <a:pt x="14416" y="7393"/>
                </a:lnTo>
                <a:lnTo>
                  <a:pt x="14423" y="7400"/>
                </a:lnTo>
                <a:lnTo>
                  <a:pt x="14430" y="7409"/>
                </a:lnTo>
                <a:lnTo>
                  <a:pt x="14437" y="7416"/>
                </a:lnTo>
                <a:lnTo>
                  <a:pt x="14452" y="7429"/>
                </a:lnTo>
                <a:lnTo>
                  <a:pt x="14469" y="7441"/>
                </a:lnTo>
                <a:lnTo>
                  <a:pt x="14504" y="7463"/>
                </a:lnTo>
                <a:lnTo>
                  <a:pt x="14541" y="7484"/>
                </a:lnTo>
                <a:lnTo>
                  <a:pt x="14558" y="7495"/>
                </a:lnTo>
                <a:lnTo>
                  <a:pt x="14575" y="7507"/>
                </a:lnTo>
                <a:lnTo>
                  <a:pt x="14590" y="7520"/>
                </a:lnTo>
                <a:lnTo>
                  <a:pt x="14605" y="7535"/>
                </a:lnTo>
                <a:lnTo>
                  <a:pt x="14611" y="7542"/>
                </a:lnTo>
                <a:lnTo>
                  <a:pt x="14618" y="7550"/>
                </a:lnTo>
                <a:lnTo>
                  <a:pt x="14623" y="7560"/>
                </a:lnTo>
                <a:lnTo>
                  <a:pt x="14628" y="7569"/>
                </a:lnTo>
                <a:lnTo>
                  <a:pt x="14632" y="7580"/>
                </a:lnTo>
                <a:lnTo>
                  <a:pt x="14636" y="7590"/>
                </a:lnTo>
                <a:lnTo>
                  <a:pt x="14639" y="7602"/>
                </a:lnTo>
                <a:lnTo>
                  <a:pt x="14641" y="7613"/>
                </a:lnTo>
                <a:lnTo>
                  <a:pt x="14631" y="7614"/>
                </a:lnTo>
                <a:lnTo>
                  <a:pt x="14623" y="7615"/>
                </a:lnTo>
                <a:lnTo>
                  <a:pt x="14616" y="7614"/>
                </a:lnTo>
                <a:lnTo>
                  <a:pt x="14608" y="7612"/>
                </a:lnTo>
                <a:lnTo>
                  <a:pt x="14597" y="7608"/>
                </a:lnTo>
                <a:lnTo>
                  <a:pt x="14587" y="7602"/>
                </a:lnTo>
                <a:lnTo>
                  <a:pt x="14578" y="7594"/>
                </a:lnTo>
                <a:lnTo>
                  <a:pt x="14567" y="7588"/>
                </a:lnTo>
                <a:lnTo>
                  <a:pt x="14562" y="7585"/>
                </a:lnTo>
                <a:lnTo>
                  <a:pt x="14556" y="7583"/>
                </a:lnTo>
                <a:lnTo>
                  <a:pt x="14550" y="7582"/>
                </a:lnTo>
                <a:lnTo>
                  <a:pt x="14542" y="7581"/>
                </a:lnTo>
                <a:close/>
                <a:moveTo>
                  <a:pt x="11327" y="7385"/>
                </a:moveTo>
                <a:lnTo>
                  <a:pt x="11327" y="7385"/>
                </a:lnTo>
                <a:lnTo>
                  <a:pt x="11317" y="7393"/>
                </a:lnTo>
                <a:lnTo>
                  <a:pt x="11307" y="7399"/>
                </a:lnTo>
                <a:lnTo>
                  <a:pt x="11299" y="7405"/>
                </a:lnTo>
                <a:lnTo>
                  <a:pt x="11292" y="7408"/>
                </a:lnTo>
                <a:lnTo>
                  <a:pt x="11284" y="7410"/>
                </a:lnTo>
                <a:lnTo>
                  <a:pt x="11278" y="7411"/>
                </a:lnTo>
                <a:lnTo>
                  <a:pt x="11272" y="7411"/>
                </a:lnTo>
                <a:lnTo>
                  <a:pt x="11267" y="7409"/>
                </a:lnTo>
                <a:lnTo>
                  <a:pt x="11262" y="7407"/>
                </a:lnTo>
                <a:lnTo>
                  <a:pt x="11258" y="7403"/>
                </a:lnTo>
                <a:lnTo>
                  <a:pt x="11255" y="7400"/>
                </a:lnTo>
                <a:lnTo>
                  <a:pt x="11253" y="7396"/>
                </a:lnTo>
                <a:lnTo>
                  <a:pt x="11251" y="7391"/>
                </a:lnTo>
                <a:lnTo>
                  <a:pt x="11249" y="7387"/>
                </a:lnTo>
                <a:lnTo>
                  <a:pt x="11249" y="7381"/>
                </a:lnTo>
                <a:lnTo>
                  <a:pt x="11249" y="7376"/>
                </a:lnTo>
                <a:lnTo>
                  <a:pt x="11249" y="7371"/>
                </a:lnTo>
                <a:lnTo>
                  <a:pt x="11250" y="7366"/>
                </a:lnTo>
                <a:lnTo>
                  <a:pt x="11252" y="7362"/>
                </a:lnTo>
                <a:lnTo>
                  <a:pt x="11254" y="7357"/>
                </a:lnTo>
                <a:lnTo>
                  <a:pt x="11257" y="7353"/>
                </a:lnTo>
                <a:lnTo>
                  <a:pt x="11261" y="7350"/>
                </a:lnTo>
                <a:lnTo>
                  <a:pt x="11265" y="7348"/>
                </a:lnTo>
                <a:lnTo>
                  <a:pt x="11270" y="7347"/>
                </a:lnTo>
                <a:lnTo>
                  <a:pt x="11275" y="7347"/>
                </a:lnTo>
                <a:lnTo>
                  <a:pt x="11281" y="7348"/>
                </a:lnTo>
                <a:lnTo>
                  <a:pt x="11288" y="7350"/>
                </a:lnTo>
                <a:lnTo>
                  <a:pt x="11294" y="7353"/>
                </a:lnTo>
                <a:lnTo>
                  <a:pt x="11301" y="7358"/>
                </a:lnTo>
                <a:lnTo>
                  <a:pt x="11310" y="7366"/>
                </a:lnTo>
                <a:lnTo>
                  <a:pt x="11318" y="7374"/>
                </a:lnTo>
                <a:lnTo>
                  <a:pt x="11327" y="7385"/>
                </a:lnTo>
                <a:close/>
                <a:moveTo>
                  <a:pt x="11426" y="7351"/>
                </a:moveTo>
                <a:lnTo>
                  <a:pt x="11426" y="7351"/>
                </a:lnTo>
                <a:lnTo>
                  <a:pt x="11447" y="7355"/>
                </a:lnTo>
                <a:lnTo>
                  <a:pt x="11468" y="7358"/>
                </a:lnTo>
                <a:lnTo>
                  <a:pt x="11472" y="7359"/>
                </a:lnTo>
                <a:lnTo>
                  <a:pt x="11476" y="7362"/>
                </a:lnTo>
                <a:lnTo>
                  <a:pt x="11481" y="7364"/>
                </a:lnTo>
                <a:lnTo>
                  <a:pt x="11484" y="7367"/>
                </a:lnTo>
                <a:lnTo>
                  <a:pt x="11487" y="7370"/>
                </a:lnTo>
                <a:lnTo>
                  <a:pt x="11489" y="7374"/>
                </a:lnTo>
                <a:lnTo>
                  <a:pt x="11491" y="7378"/>
                </a:lnTo>
                <a:lnTo>
                  <a:pt x="11491" y="7385"/>
                </a:lnTo>
                <a:lnTo>
                  <a:pt x="11470" y="7380"/>
                </a:lnTo>
                <a:lnTo>
                  <a:pt x="11449" y="7377"/>
                </a:lnTo>
                <a:lnTo>
                  <a:pt x="11445" y="7375"/>
                </a:lnTo>
                <a:lnTo>
                  <a:pt x="11440" y="7374"/>
                </a:lnTo>
                <a:lnTo>
                  <a:pt x="11436" y="7372"/>
                </a:lnTo>
                <a:lnTo>
                  <a:pt x="11432" y="7369"/>
                </a:lnTo>
                <a:lnTo>
                  <a:pt x="11430" y="7366"/>
                </a:lnTo>
                <a:lnTo>
                  <a:pt x="11428" y="7362"/>
                </a:lnTo>
                <a:lnTo>
                  <a:pt x="11426" y="7357"/>
                </a:lnTo>
                <a:lnTo>
                  <a:pt x="11426" y="7351"/>
                </a:lnTo>
                <a:close/>
                <a:moveTo>
                  <a:pt x="13820" y="7385"/>
                </a:moveTo>
                <a:lnTo>
                  <a:pt x="13820" y="7385"/>
                </a:lnTo>
                <a:lnTo>
                  <a:pt x="13817" y="7392"/>
                </a:lnTo>
                <a:lnTo>
                  <a:pt x="13813" y="7397"/>
                </a:lnTo>
                <a:lnTo>
                  <a:pt x="13810" y="7401"/>
                </a:lnTo>
                <a:lnTo>
                  <a:pt x="13807" y="7403"/>
                </a:lnTo>
                <a:lnTo>
                  <a:pt x="13804" y="7405"/>
                </a:lnTo>
                <a:lnTo>
                  <a:pt x="13801" y="7405"/>
                </a:lnTo>
                <a:lnTo>
                  <a:pt x="13799" y="7402"/>
                </a:lnTo>
                <a:lnTo>
                  <a:pt x="13798" y="7400"/>
                </a:lnTo>
                <a:lnTo>
                  <a:pt x="13797" y="7398"/>
                </a:lnTo>
                <a:lnTo>
                  <a:pt x="13797" y="7395"/>
                </a:lnTo>
                <a:lnTo>
                  <a:pt x="13799" y="7392"/>
                </a:lnTo>
                <a:lnTo>
                  <a:pt x="13800" y="7390"/>
                </a:lnTo>
                <a:lnTo>
                  <a:pt x="13804" y="7387"/>
                </a:lnTo>
                <a:lnTo>
                  <a:pt x="13808" y="7386"/>
                </a:lnTo>
                <a:lnTo>
                  <a:pt x="13814" y="7385"/>
                </a:lnTo>
                <a:lnTo>
                  <a:pt x="13820" y="7385"/>
                </a:lnTo>
                <a:lnTo>
                  <a:pt x="13825" y="7376"/>
                </a:lnTo>
                <a:lnTo>
                  <a:pt x="13828" y="7371"/>
                </a:lnTo>
                <a:lnTo>
                  <a:pt x="13831" y="7367"/>
                </a:lnTo>
                <a:lnTo>
                  <a:pt x="13835" y="7365"/>
                </a:lnTo>
                <a:lnTo>
                  <a:pt x="13837" y="7364"/>
                </a:lnTo>
                <a:lnTo>
                  <a:pt x="13840" y="7364"/>
                </a:lnTo>
                <a:lnTo>
                  <a:pt x="13841" y="7366"/>
                </a:lnTo>
                <a:lnTo>
                  <a:pt x="13842" y="7368"/>
                </a:lnTo>
                <a:lnTo>
                  <a:pt x="13843" y="7370"/>
                </a:lnTo>
                <a:lnTo>
                  <a:pt x="13843" y="7373"/>
                </a:lnTo>
                <a:lnTo>
                  <a:pt x="13842" y="7376"/>
                </a:lnTo>
                <a:lnTo>
                  <a:pt x="13840" y="7379"/>
                </a:lnTo>
                <a:lnTo>
                  <a:pt x="13837" y="7381"/>
                </a:lnTo>
                <a:lnTo>
                  <a:pt x="13833" y="7384"/>
                </a:lnTo>
                <a:lnTo>
                  <a:pt x="13828" y="7385"/>
                </a:lnTo>
                <a:lnTo>
                  <a:pt x="13820" y="7385"/>
                </a:lnTo>
                <a:close/>
                <a:moveTo>
                  <a:pt x="14018" y="7417"/>
                </a:moveTo>
                <a:lnTo>
                  <a:pt x="14018" y="7417"/>
                </a:lnTo>
                <a:lnTo>
                  <a:pt x="14024" y="7418"/>
                </a:lnTo>
                <a:lnTo>
                  <a:pt x="14029" y="7420"/>
                </a:lnTo>
                <a:lnTo>
                  <a:pt x="14032" y="7422"/>
                </a:lnTo>
                <a:lnTo>
                  <a:pt x="14035" y="7424"/>
                </a:lnTo>
                <a:lnTo>
                  <a:pt x="14038" y="7428"/>
                </a:lnTo>
                <a:lnTo>
                  <a:pt x="14039" y="7430"/>
                </a:lnTo>
                <a:lnTo>
                  <a:pt x="14039" y="7433"/>
                </a:lnTo>
                <a:lnTo>
                  <a:pt x="14039" y="7436"/>
                </a:lnTo>
                <a:lnTo>
                  <a:pt x="14035" y="7441"/>
                </a:lnTo>
                <a:lnTo>
                  <a:pt x="14030" y="7445"/>
                </a:lnTo>
                <a:lnTo>
                  <a:pt x="14024" y="7449"/>
                </a:lnTo>
                <a:lnTo>
                  <a:pt x="14018" y="7450"/>
                </a:lnTo>
                <a:lnTo>
                  <a:pt x="14013" y="7458"/>
                </a:lnTo>
                <a:lnTo>
                  <a:pt x="14010" y="7463"/>
                </a:lnTo>
                <a:lnTo>
                  <a:pt x="14006" y="7467"/>
                </a:lnTo>
                <a:lnTo>
                  <a:pt x="14003" y="7470"/>
                </a:lnTo>
                <a:lnTo>
                  <a:pt x="14001" y="7471"/>
                </a:lnTo>
                <a:lnTo>
                  <a:pt x="13998" y="7470"/>
                </a:lnTo>
                <a:lnTo>
                  <a:pt x="13997" y="7468"/>
                </a:lnTo>
                <a:lnTo>
                  <a:pt x="13994" y="7466"/>
                </a:lnTo>
                <a:lnTo>
                  <a:pt x="13994" y="7463"/>
                </a:lnTo>
                <a:lnTo>
                  <a:pt x="13994" y="7461"/>
                </a:lnTo>
                <a:lnTo>
                  <a:pt x="13996" y="7458"/>
                </a:lnTo>
                <a:lnTo>
                  <a:pt x="13998" y="7455"/>
                </a:lnTo>
                <a:lnTo>
                  <a:pt x="14001" y="7453"/>
                </a:lnTo>
                <a:lnTo>
                  <a:pt x="14005" y="7451"/>
                </a:lnTo>
                <a:lnTo>
                  <a:pt x="14010" y="7450"/>
                </a:lnTo>
                <a:lnTo>
                  <a:pt x="14018" y="7450"/>
                </a:lnTo>
                <a:lnTo>
                  <a:pt x="14018" y="7441"/>
                </a:lnTo>
                <a:lnTo>
                  <a:pt x="14018" y="7433"/>
                </a:lnTo>
                <a:lnTo>
                  <a:pt x="14018" y="7425"/>
                </a:lnTo>
                <a:lnTo>
                  <a:pt x="14018" y="7417"/>
                </a:lnTo>
                <a:lnTo>
                  <a:pt x="14009" y="7416"/>
                </a:lnTo>
                <a:lnTo>
                  <a:pt x="14002" y="7414"/>
                </a:lnTo>
                <a:lnTo>
                  <a:pt x="13996" y="7412"/>
                </a:lnTo>
                <a:lnTo>
                  <a:pt x="13990" y="7410"/>
                </a:lnTo>
                <a:lnTo>
                  <a:pt x="13986" y="7407"/>
                </a:lnTo>
                <a:lnTo>
                  <a:pt x="13984" y="7402"/>
                </a:lnTo>
                <a:lnTo>
                  <a:pt x="13982" y="7399"/>
                </a:lnTo>
                <a:lnTo>
                  <a:pt x="13980" y="7395"/>
                </a:lnTo>
                <a:lnTo>
                  <a:pt x="13980" y="7391"/>
                </a:lnTo>
                <a:lnTo>
                  <a:pt x="13980" y="7387"/>
                </a:lnTo>
                <a:lnTo>
                  <a:pt x="13981" y="7382"/>
                </a:lnTo>
                <a:lnTo>
                  <a:pt x="13982" y="7378"/>
                </a:lnTo>
                <a:lnTo>
                  <a:pt x="13986" y="7370"/>
                </a:lnTo>
                <a:lnTo>
                  <a:pt x="13992" y="7364"/>
                </a:lnTo>
                <a:lnTo>
                  <a:pt x="13999" y="7358"/>
                </a:lnTo>
                <a:lnTo>
                  <a:pt x="14005" y="7355"/>
                </a:lnTo>
                <a:lnTo>
                  <a:pt x="14008" y="7355"/>
                </a:lnTo>
                <a:lnTo>
                  <a:pt x="14011" y="7355"/>
                </a:lnTo>
                <a:lnTo>
                  <a:pt x="14014" y="7356"/>
                </a:lnTo>
                <a:lnTo>
                  <a:pt x="14017" y="7358"/>
                </a:lnTo>
                <a:lnTo>
                  <a:pt x="14019" y="7362"/>
                </a:lnTo>
                <a:lnTo>
                  <a:pt x="14021" y="7366"/>
                </a:lnTo>
                <a:lnTo>
                  <a:pt x="14022" y="7371"/>
                </a:lnTo>
                <a:lnTo>
                  <a:pt x="14022" y="7377"/>
                </a:lnTo>
                <a:lnTo>
                  <a:pt x="14022" y="7386"/>
                </a:lnTo>
                <a:lnTo>
                  <a:pt x="14022" y="7394"/>
                </a:lnTo>
                <a:lnTo>
                  <a:pt x="14020" y="7405"/>
                </a:lnTo>
                <a:lnTo>
                  <a:pt x="14018" y="7417"/>
                </a:lnTo>
                <a:close/>
                <a:moveTo>
                  <a:pt x="600" y="7351"/>
                </a:moveTo>
                <a:lnTo>
                  <a:pt x="600" y="7351"/>
                </a:lnTo>
                <a:lnTo>
                  <a:pt x="593" y="7371"/>
                </a:lnTo>
                <a:lnTo>
                  <a:pt x="588" y="7384"/>
                </a:lnTo>
                <a:lnTo>
                  <a:pt x="584" y="7387"/>
                </a:lnTo>
                <a:lnTo>
                  <a:pt x="582" y="7389"/>
                </a:lnTo>
                <a:lnTo>
                  <a:pt x="580" y="7389"/>
                </a:lnTo>
                <a:lnTo>
                  <a:pt x="578" y="7388"/>
                </a:lnTo>
                <a:lnTo>
                  <a:pt x="575" y="7382"/>
                </a:lnTo>
                <a:lnTo>
                  <a:pt x="573" y="7374"/>
                </a:lnTo>
                <a:lnTo>
                  <a:pt x="572" y="7364"/>
                </a:lnTo>
                <a:lnTo>
                  <a:pt x="571" y="7351"/>
                </a:lnTo>
                <a:lnTo>
                  <a:pt x="572" y="7340"/>
                </a:lnTo>
                <a:lnTo>
                  <a:pt x="573" y="7329"/>
                </a:lnTo>
                <a:lnTo>
                  <a:pt x="575" y="7320"/>
                </a:lnTo>
                <a:lnTo>
                  <a:pt x="578" y="7315"/>
                </a:lnTo>
                <a:lnTo>
                  <a:pt x="580" y="7314"/>
                </a:lnTo>
                <a:lnTo>
                  <a:pt x="582" y="7314"/>
                </a:lnTo>
                <a:lnTo>
                  <a:pt x="584" y="7316"/>
                </a:lnTo>
                <a:lnTo>
                  <a:pt x="588" y="7320"/>
                </a:lnTo>
                <a:lnTo>
                  <a:pt x="593" y="7331"/>
                </a:lnTo>
                <a:lnTo>
                  <a:pt x="600" y="7351"/>
                </a:lnTo>
                <a:close/>
                <a:moveTo>
                  <a:pt x="1847" y="8728"/>
                </a:moveTo>
                <a:lnTo>
                  <a:pt x="1847" y="8728"/>
                </a:lnTo>
                <a:lnTo>
                  <a:pt x="1850" y="8720"/>
                </a:lnTo>
                <a:lnTo>
                  <a:pt x="1854" y="8715"/>
                </a:lnTo>
                <a:lnTo>
                  <a:pt x="1857" y="8711"/>
                </a:lnTo>
                <a:lnTo>
                  <a:pt x="1860" y="8709"/>
                </a:lnTo>
                <a:lnTo>
                  <a:pt x="1863" y="8708"/>
                </a:lnTo>
                <a:lnTo>
                  <a:pt x="1866" y="8708"/>
                </a:lnTo>
                <a:lnTo>
                  <a:pt x="1868" y="8710"/>
                </a:lnTo>
                <a:lnTo>
                  <a:pt x="1869" y="8712"/>
                </a:lnTo>
                <a:lnTo>
                  <a:pt x="1870" y="8714"/>
                </a:lnTo>
                <a:lnTo>
                  <a:pt x="1869" y="8717"/>
                </a:lnTo>
                <a:lnTo>
                  <a:pt x="1868" y="8720"/>
                </a:lnTo>
                <a:lnTo>
                  <a:pt x="1866" y="8722"/>
                </a:lnTo>
                <a:lnTo>
                  <a:pt x="1862" y="8726"/>
                </a:lnTo>
                <a:lnTo>
                  <a:pt x="1858" y="8728"/>
                </a:lnTo>
                <a:lnTo>
                  <a:pt x="1853" y="8728"/>
                </a:lnTo>
                <a:lnTo>
                  <a:pt x="1847" y="8728"/>
                </a:lnTo>
                <a:lnTo>
                  <a:pt x="1852" y="8747"/>
                </a:lnTo>
                <a:lnTo>
                  <a:pt x="1855" y="8761"/>
                </a:lnTo>
                <a:lnTo>
                  <a:pt x="1855" y="8768"/>
                </a:lnTo>
                <a:lnTo>
                  <a:pt x="1855" y="8774"/>
                </a:lnTo>
                <a:lnTo>
                  <a:pt x="1855" y="8780"/>
                </a:lnTo>
                <a:lnTo>
                  <a:pt x="1854" y="8785"/>
                </a:lnTo>
                <a:lnTo>
                  <a:pt x="1851" y="8794"/>
                </a:lnTo>
                <a:lnTo>
                  <a:pt x="1846" y="8801"/>
                </a:lnTo>
                <a:lnTo>
                  <a:pt x="1840" y="8807"/>
                </a:lnTo>
                <a:lnTo>
                  <a:pt x="1833" y="8814"/>
                </a:lnTo>
                <a:lnTo>
                  <a:pt x="1817" y="8822"/>
                </a:lnTo>
                <a:lnTo>
                  <a:pt x="1803" y="8832"/>
                </a:lnTo>
                <a:lnTo>
                  <a:pt x="1795" y="8837"/>
                </a:lnTo>
                <a:lnTo>
                  <a:pt x="1789" y="8843"/>
                </a:lnTo>
                <a:lnTo>
                  <a:pt x="1784" y="8850"/>
                </a:lnTo>
                <a:lnTo>
                  <a:pt x="1781" y="8860"/>
                </a:lnTo>
                <a:lnTo>
                  <a:pt x="1794" y="8858"/>
                </a:lnTo>
                <a:lnTo>
                  <a:pt x="1806" y="8859"/>
                </a:lnTo>
                <a:lnTo>
                  <a:pt x="1816" y="8861"/>
                </a:lnTo>
                <a:lnTo>
                  <a:pt x="1826" y="8864"/>
                </a:lnTo>
                <a:lnTo>
                  <a:pt x="1833" y="8869"/>
                </a:lnTo>
                <a:lnTo>
                  <a:pt x="1838" y="8876"/>
                </a:lnTo>
                <a:lnTo>
                  <a:pt x="1843" y="8883"/>
                </a:lnTo>
                <a:lnTo>
                  <a:pt x="1847" y="8892"/>
                </a:lnTo>
                <a:lnTo>
                  <a:pt x="1855" y="8897"/>
                </a:lnTo>
                <a:lnTo>
                  <a:pt x="1862" y="8901"/>
                </a:lnTo>
                <a:lnTo>
                  <a:pt x="1869" y="8905"/>
                </a:lnTo>
                <a:lnTo>
                  <a:pt x="1874" y="8910"/>
                </a:lnTo>
                <a:lnTo>
                  <a:pt x="1877" y="8915"/>
                </a:lnTo>
                <a:lnTo>
                  <a:pt x="1880" y="8922"/>
                </a:lnTo>
                <a:lnTo>
                  <a:pt x="1882" y="8927"/>
                </a:lnTo>
                <a:lnTo>
                  <a:pt x="1883" y="8933"/>
                </a:lnTo>
                <a:lnTo>
                  <a:pt x="1883" y="8938"/>
                </a:lnTo>
                <a:lnTo>
                  <a:pt x="1883" y="8945"/>
                </a:lnTo>
                <a:lnTo>
                  <a:pt x="1882" y="8950"/>
                </a:lnTo>
                <a:lnTo>
                  <a:pt x="1881" y="8955"/>
                </a:lnTo>
                <a:lnTo>
                  <a:pt x="1879" y="8959"/>
                </a:lnTo>
                <a:lnTo>
                  <a:pt x="1876" y="8965"/>
                </a:lnTo>
                <a:lnTo>
                  <a:pt x="1874" y="8969"/>
                </a:lnTo>
                <a:lnTo>
                  <a:pt x="1871" y="8972"/>
                </a:lnTo>
                <a:lnTo>
                  <a:pt x="1868" y="8975"/>
                </a:lnTo>
                <a:lnTo>
                  <a:pt x="1863" y="8977"/>
                </a:lnTo>
                <a:lnTo>
                  <a:pt x="1860" y="8978"/>
                </a:lnTo>
                <a:lnTo>
                  <a:pt x="1857" y="8978"/>
                </a:lnTo>
                <a:lnTo>
                  <a:pt x="1854" y="8978"/>
                </a:lnTo>
                <a:lnTo>
                  <a:pt x="1851" y="8977"/>
                </a:lnTo>
                <a:lnTo>
                  <a:pt x="1848" y="8974"/>
                </a:lnTo>
                <a:lnTo>
                  <a:pt x="1846" y="8971"/>
                </a:lnTo>
                <a:lnTo>
                  <a:pt x="1843" y="8966"/>
                </a:lnTo>
                <a:lnTo>
                  <a:pt x="1841" y="8960"/>
                </a:lnTo>
                <a:lnTo>
                  <a:pt x="1840" y="8952"/>
                </a:lnTo>
                <a:lnTo>
                  <a:pt x="1840" y="8944"/>
                </a:lnTo>
                <a:lnTo>
                  <a:pt x="1840" y="8933"/>
                </a:lnTo>
                <a:lnTo>
                  <a:pt x="1841" y="8922"/>
                </a:lnTo>
                <a:lnTo>
                  <a:pt x="1843" y="8907"/>
                </a:lnTo>
                <a:lnTo>
                  <a:pt x="1847" y="8892"/>
                </a:lnTo>
                <a:lnTo>
                  <a:pt x="1830" y="8897"/>
                </a:lnTo>
                <a:lnTo>
                  <a:pt x="1817" y="8901"/>
                </a:lnTo>
                <a:lnTo>
                  <a:pt x="1807" y="8907"/>
                </a:lnTo>
                <a:lnTo>
                  <a:pt x="1799" y="8914"/>
                </a:lnTo>
                <a:lnTo>
                  <a:pt x="1794" y="8923"/>
                </a:lnTo>
                <a:lnTo>
                  <a:pt x="1791" y="8931"/>
                </a:lnTo>
                <a:lnTo>
                  <a:pt x="1790" y="8941"/>
                </a:lnTo>
                <a:lnTo>
                  <a:pt x="1791" y="8951"/>
                </a:lnTo>
                <a:lnTo>
                  <a:pt x="1793" y="8962"/>
                </a:lnTo>
                <a:lnTo>
                  <a:pt x="1797" y="8972"/>
                </a:lnTo>
                <a:lnTo>
                  <a:pt x="1802" y="8982"/>
                </a:lnTo>
                <a:lnTo>
                  <a:pt x="1808" y="8994"/>
                </a:lnTo>
                <a:lnTo>
                  <a:pt x="1821" y="9016"/>
                </a:lnTo>
                <a:lnTo>
                  <a:pt x="1836" y="9038"/>
                </a:lnTo>
                <a:lnTo>
                  <a:pt x="1850" y="9059"/>
                </a:lnTo>
                <a:lnTo>
                  <a:pt x="1861" y="9077"/>
                </a:lnTo>
                <a:lnTo>
                  <a:pt x="1866" y="9084"/>
                </a:lnTo>
                <a:lnTo>
                  <a:pt x="1869" y="9092"/>
                </a:lnTo>
                <a:lnTo>
                  <a:pt x="1870" y="9097"/>
                </a:lnTo>
                <a:lnTo>
                  <a:pt x="1870" y="9102"/>
                </a:lnTo>
                <a:lnTo>
                  <a:pt x="1868" y="9106"/>
                </a:lnTo>
                <a:lnTo>
                  <a:pt x="1863" y="9108"/>
                </a:lnTo>
                <a:lnTo>
                  <a:pt x="1857" y="9109"/>
                </a:lnTo>
                <a:lnTo>
                  <a:pt x="1848" y="9108"/>
                </a:lnTo>
                <a:lnTo>
                  <a:pt x="1835" y="9106"/>
                </a:lnTo>
                <a:lnTo>
                  <a:pt x="1820" y="9102"/>
                </a:lnTo>
                <a:lnTo>
                  <a:pt x="1803" y="9097"/>
                </a:lnTo>
                <a:lnTo>
                  <a:pt x="1781" y="9088"/>
                </a:lnTo>
                <a:lnTo>
                  <a:pt x="1787" y="9095"/>
                </a:lnTo>
                <a:lnTo>
                  <a:pt x="1792" y="9102"/>
                </a:lnTo>
                <a:lnTo>
                  <a:pt x="1796" y="9110"/>
                </a:lnTo>
                <a:lnTo>
                  <a:pt x="1800" y="9119"/>
                </a:lnTo>
                <a:lnTo>
                  <a:pt x="1804" y="9128"/>
                </a:lnTo>
                <a:lnTo>
                  <a:pt x="1806" y="9138"/>
                </a:lnTo>
                <a:lnTo>
                  <a:pt x="1808" y="9147"/>
                </a:lnTo>
                <a:lnTo>
                  <a:pt x="1810" y="9158"/>
                </a:lnTo>
                <a:lnTo>
                  <a:pt x="1814" y="9203"/>
                </a:lnTo>
                <a:lnTo>
                  <a:pt x="1818" y="9248"/>
                </a:lnTo>
                <a:lnTo>
                  <a:pt x="1821" y="9270"/>
                </a:lnTo>
                <a:lnTo>
                  <a:pt x="1826" y="9290"/>
                </a:lnTo>
                <a:lnTo>
                  <a:pt x="1829" y="9299"/>
                </a:lnTo>
                <a:lnTo>
                  <a:pt x="1832" y="9308"/>
                </a:lnTo>
                <a:lnTo>
                  <a:pt x="1836" y="9316"/>
                </a:lnTo>
                <a:lnTo>
                  <a:pt x="1841" y="9324"/>
                </a:lnTo>
                <a:lnTo>
                  <a:pt x="1847" y="9331"/>
                </a:lnTo>
                <a:lnTo>
                  <a:pt x="1853" y="9337"/>
                </a:lnTo>
                <a:lnTo>
                  <a:pt x="1860" y="9342"/>
                </a:lnTo>
                <a:lnTo>
                  <a:pt x="1869" y="9345"/>
                </a:lnTo>
                <a:lnTo>
                  <a:pt x="1877" y="9348"/>
                </a:lnTo>
                <a:lnTo>
                  <a:pt x="1888" y="9351"/>
                </a:lnTo>
                <a:lnTo>
                  <a:pt x="1899" y="9352"/>
                </a:lnTo>
                <a:lnTo>
                  <a:pt x="1912" y="9352"/>
                </a:lnTo>
                <a:lnTo>
                  <a:pt x="1911" y="9334"/>
                </a:lnTo>
                <a:lnTo>
                  <a:pt x="1911" y="9317"/>
                </a:lnTo>
                <a:lnTo>
                  <a:pt x="1911" y="9300"/>
                </a:lnTo>
                <a:lnTo>
                  <a:pt x="1912" y="9284"/>
                </a:lnTo>
                <a:lnTo>
                  <a:pt x="1913" y="9270"/>
                </a:lnTo>
                <a:lnTo>
                  <a:pt x="1915" y="9255"/>
                </a:lnTo>
                <a:lnTo>
                  <a:pt x="1917" y="9241"/>
                </a:lnTo>
                <a:lnTo>
                  <a:pt x="1921" y="9229"/>
                </a:lnTo>
                <a:lnTo>
                  <a:pt x="1925" y="9216"/>
                </a:lnTo>
                <a:lnTo>
                  <a:pt x="1930" y="9205"/>
                </a:lnTo>
                <a:lnTo>
                  <a:pt x="1936" y="9194"/>
                </a:lnTo>
                <a:lnTo>
                  <a:pt x="1942" y="9185"/>
                </a:lnTo>
                <a:lnTo>
                  <a:pt x="1949" y="9175"/>
                </a:lnTo>
                <a:lnTo>
                  <a:pt x="1958" y="9168"/>
                </a:lnTo>
                <a:lnTo>
                  <a:pt x="1967" y="9161"/>
                </a:lnTo>
                <a:lnTo>
                  <a:pt x="1978" y="9154"/>
                </a:lnTo>
                <a:lnTo>
                  <a:pt x="1980" y="9178"/>
                </a:lnTo>
                <a:lnTo>
                  <a:pt x="1982" y="9200"/>
                </a:lnTo>
                <a:lnTo>
                  <a:pt x="1983" y="9219"/>
                </a:lnTo>
                <a:lnTo>
                  <a:pt x="1984" y="9239"/>
                </a:lnTo>
                <a:lnTo>
                  <a:pt x="1983" y="9258"/>
                </a:lnTo>
                <a:lnTo>
                  <a:pt x="1982" y="9276"/>
                </a:lnTo>
                <a:lnTo>
                  <a:pt x="1981" y="9293"/>
                </a:lnTo>
                <a:lnTo>
                  <a:pt x="1979" y="9309"/>
                </a:lnTo>
                <a:lnTo>
                  <a:pt x="1973" y="9339"/>
                </a:lnTo>
                <a:lnTo>
                  <a:pt x="1966" y="9366"/>
                </a:lnTo>
                <a:lnTo>
                  <a:pt x="1958" y="9392"/>
                </a:lnTo>
                <a:lnTo>
                  <a:pt x="1950" y="9418"/>
                </a:lnTo>
                <a:lnTo>
                  <a:pt x="1943" y="9442"/>
                </a:lnTo>
                <a:lnTo>
                  <a:pt x="1936" y="9467"/>
                </a:lnTo>
                <a:lnTo>
                  <a:pt x="1934" y="9479"/>
                </a:lnTo>
                <a:lnTo>
                  <a:pt x="1931" y="9492"/>
                </a:lnTo>
                <a:lnTo>
                  <a:pt x="1930" y="9505"/>
                </a:lnTo>
                <a:lnTo>
                  <a:pt x="1927" y="9518"/>
                </a:lnTo>
                <a:lnTo>
                  <a:pt x="1927" y="9532"/>
                </a:lnTo>
                <a:lnTo>
                  <a:pt x="1927" y="9547"/>
                </a:lnTo>
                <a:lnTo>
                  <a:pt x="1927" y="9561"/>
                </a:lnTo>
                <a:lnTo>
                  <a:pt x="1930" y="9576"/>
                </a:lnTo>
                <a:lnTo>
                  <a:pt x="1932" y="9593"/>
                </a:lnTo>
                <a:lnTo>
                  <a:pt x="1935" y="9610"/>
                </a:lnTo>
                <a:lnTo>
                  <a:pt x="1939" y="9627"/>
                </a:lnTo>
                <a:lnTo>
                  <a:pt x="1945" y="9646"/>
                </a:lnTo>
                <a:lnTo>
                  <a:pt x="1954" y="9638"/>
                </a:lnTo>
                <a:lnTo>
                  <a:pt x="1962" y="9632"/>
                </a:lnTo>
                <a:lnTo>
                  <a:pt x="1969" y="9627"/>
                </a:lnTo>
                <a:lnTo>
                  <a:pt x="1977" y="9624"/>
                </a:lnTo>
                <a:lnTo>
                  <a:pt x="1983" y="9622"/>
                </a:lnTo>
                <a:lnTo>
                  <a:pt x="1988" y="9622"/>
                </a:lnTo>
                <a:lnTo>
                  <a:pt x="1994" y="9623"/>
                </a:lnTo>
                <a:lnTo>
                  <a:pt x="1999" y="9626"/>
                </a:lnTo>
                <a:lnTo>
                  <a:pt x="2003" y="9629"/>
                </a:lnTo>
                <a:lnTo>
                  <a:pt x="2007" y="9634"/>
                </a:lnTo>
                <a:lnTo>
                  <a:pt x="2010" y="9639"/>
                </a:lnTo>
                <a:lnTo>
                  <a:pt x="2015" y="9645"/>
                </a:lnTo>
                <a:lnTo>
                  <a:pt x="2021" y="9659"/>
                </a:lnTo>
                <a:lnTo>
                  <a:pt x="2027" y="9675"/>
                </a:lnTo>
                <a:lnTo>
                  <a:pt x="2033" y="9692"/>
                </a:lnTo>
                <a:lnTo>
                  <a:pt x="2040" y="9709"/>
                </a:lnTo>
                <a:lnTo>
                  <a:pt x="2047" y="9727"/>
                </a:lnTo>
                <a:lnTo>
                  <a:pt x="2055" y="9743"/>
                </a:lnTo>
                <a:lnTo>
                  <a:pt x="2060" y="9749"/>
                </a:lnTo>
                <a:lnTo>
                  <a:pt x="2065" y="9756"/>
                </a:lnTo>
                <a:lnTo>
                  <a:pt x="2071" y="9762"/>
                </a:lnTo>
                <a:lnTo>
                  <a:pt x="2077" y="9767"/>
                </a:lnTo>
                <a:lnTo>
                  <a:pt x="2084" y="9771"/>
                </a:lnTo>
                <a:lnTo>
                  <a:pt x="2091" y="9774"/>
                </a:lnTo>
                <a:lnTo>
                  <a:pt x="2099" y="9776"/>
                </a:lnTo>
                <a:lnTo>
                  <a:pt x="2109" y="9777"/>
                </a:lnTo>
                <a:lnTo>
                  <a:pt x="2114" y="9745"/>
                </a:lnTo>
                <a:lnTo>
                  <a:pt x="2117" y="9714"/>
                </a:lnTo>
                <a:lnTo>
                  <a:pt x="2119" y="9686"/>
                </a:lnTo>
                <a:lnTo>
                  <a:pt x="2120" y="9659"/>
                </a:lnTo>
                <a:lnTo>
                  <a:pt x="2119" y="9635"/>
                </a:lnTo>
                <a:lnTo>
                  <a:pt x="2118" y="9612"/>
                </a:lnTo>
                <a:lnTo>
                  <a:pt x="2117" y="9591"/>
                </a:lnTo>
                <a:lnTo>
                  <a:pt x="2115" y="9571"/>
                </a:lnTo>
                <a:lnTo>
                  <a:pt x="2111" y="9535"/>
                </a:lnTo>
                <a:lnTo>
                  <a:pt x="2107" y="9504"/>
                </a:lnTo>
                <a:lnTo>
                  <a:pt x="2106" y="9489"/>
                </a:lnTo>
                <a:lnTo>
                  <a:pt x="2106" y="9475"/>
                </a:lnTo>
                <a:lnTo>
                  <a:pt x="2107" y="9462"/>
                </a:lnTo>
                <a:lnTo>
                  <a:pt x="2109" y="9449"/>
                </a:lnTo>
                <a:lnTo>
                  <a:pt x="2110" y="9456"/>
                </a:lnTo>
                <a:lnTo>
                  <a:pt x="2113" y="9462"/>
                </a:lnTo>
                <a:lnTo>
                  <a:pt x="2116" y="9466"/>
                </a:lnTo>
                <a:lnTo>
                  <a:pt x="2122" y="9470"/>
                </a:lnTo>
                <a:lnTo>
                  <a:pt x="2126" y="9473"/>
                </a:lnTo>
                <a:lnTo>
                  <a:pt x="2132" y="9475"/>
                </a:lnTo>
                <a:lnTo>
                  <a:pt x="2138" y="9477"/>
                </a:lnTo>
                <a:lnTo>
                  <a:pt x="2146" y="9478"/>
                </a:lnTo>
                <a:lnTo>
                  <a:pt x="2176" y="9481"/>
                </a:lnTo>
                <a:lnTo>
                  <a:pt x="2208" y="9483"/>
                </a:lnTo>
                <a:lnTo>
                  <a:pt x="2209" y="9526"/>
                </a:lnTo>
                <a:lnTo>
                  <a:pt x="2210" y="9570"/>
                </a:lnTo>
                <a:lnTo>
                  <a:pt x="2211" y="9592"/>
                </a:lnTo>
                <a:lnTo>
                  <a:pt x="2212" y="9613"/>
                </a:lnTo>
                <a:lnTo>
                  <a:pt x="2215" y="9633"/>
                </a:lnTo>
                <a:lnTo>
                  <a:pt x="2218" y="9652"/>
                </a:lnTo>
                <a:lnTo>
                  <a:pt x="2222" y="9670"/>
                </a:lnTo>
                <a:lnTo>
                  <a:pt x="2227" y="9687"/>
                </a:lnTo>
                <a:lnTo>
                  <a:pt x="2232" y="9694"/>
                </a:lnTo>
                <a:lnTo>
                  <a:pt x="2236" y="9702"/>
                </a:lnTo>
                <a:lnTo>
                  <a:pt x="2240" y="9709"/>
                </a:lnTo>
                <a:lnTo>
                  <a:pt x="2244" y="9715"/>
                </a:lnTo>
                <a:lnTo>
                  <a:pt x="2251" y="9721"/>
                </a:lnTo>
                <a:lnTo>
                  <a:pt x="2256" y="9726"/>
                </a:lnTo>
                <a:lnTo>
                  <a:pt x="2263" y="9731"/>
                </a:lnTo>
                <a:lnTo>
                  <a:pt x="2271" y="9735"/>
                </a:lnTo>
                <a:lnTo>
                  <a:pt x="2278" y="9738"/>
                </a:lnTo>
                <a:lnTo>
                  <a:pt x="2286" y="9742"/>
                </a:lnTo>
                <a:lnTo>
                  <a:pt x="2296" y="9744"/>
                </a:lnTo>
                <a:lnTo>
                  <a:pt x="2305" y="9745"/>
                </a:lnTo>
                <a:lnTo>
                  <a:pt x="2306" y="9654"/>
                </a:lnTo>
                <a:lnTo>
                  <a:pt x="2308" y="9586"/>
                </a:lnTo>
                <a:lnTo>
                  <a:pt x="2309" y="9560"/>
                </a:lnTo>
                <a:lnTo>
                  <a:pt x="2311" y="9540"/>
                </a:lnTo>
                <a:lnTo>
                  <a:pt x="2314" y="9525"/>
                </a:lnTo>
                <a:lnTo>
                  <a:pt x="2316" y="9514"/>
                </a:lnTo>
                <a:lnTo>
                  <a:pt x="2319" y="9508"/>
                </a:lnTo>
                <a:lnTo>
                  <a:pt x="2321" y="9505"/>
                </a:lnTo>
                <a:lnTo>
                  <a:pt x="2324" y="9506"/>
                </a:lnTo>
                <a:lnTo>
                  <a:pt x="2327" y="9511"/>
                </a:lnTo>
                <a:lnTo>
                  <a:pt x="2330" y="9518"/>
                </a:lnTo>
                <a:lnTo>
                  <a:pt x="2333" y="9529"/>
                </a:lnTo>
                <a:lnTo>
                  <a:pt x="2338" y="9541"/>
                </a:lnTo>
                <a:lnTo>
                  <a:pt x="2341" y="9557"/>
                </a:lnTo>
                <a:lnTo>
                  <a:pt x="2347" y="9594"/>
                </a:lnTo>
                <a:lnTo>
                  <a:pt x="2353" y="9636"/>
                </a:lnTo>
                <a:lnTo>
                  <a:pt x="2360" y="9681"/>
                </a:lnTo>
                <a:lnTo>
                  <a:pt x="2364" y="9727"/>
                </a:lnTo>
                <a:lnTo>
                  <a:pt x="2368" y="9772"/>
                </a:lnTo>
                <a:lnTo>
                  <a:pt x="2371" y="9813"/>
                </a:lnTo>
                <a:lnTo>
                  <a:pt x="2372" y="9849"/>
                </a:lnTo>
                <a:lnTo>
                  <a:pt x="2371" y="9876"/>
                </a:lnTo>
                <a:lnTo>
                  <a:pt x="2381" y="9875"/>
                </a:lnTo>
                <a:lnTo>
                  <a:pt x="2389" y="9875"/>
                </a:lnTo>
                <a:lnTo>
                  <a:pt x="2396" y="9875"/>
                </a:lnTo>
                <a:lnTo>
                  <a:pt x="2403" y="9877"/>
                </a:lnTo>
                <a:lnTo>
                  <a:pt x="2414" y="9881"/>
                </a:lnTo>
                <a:lnTo>
                  <a:pt x="2425" y="9888"/>
                </a:lnTo>
                <a:lnTo>
                  <a:pt x="2434" y="9895"/>
                </a:lnTo>
                <a:lnTo>
                  <a:pt x="2444" y="9901"/>
                </a:lnTo>
                <a:lnTo>
                  <a:pt x="2450" y="9904"/>
                </a:lnTo>
                <a:lnTo>
                  <a:pt x="2455" y="9906"/>
                </a:lnTo>
                <a:lnTo>
                  <a:pt x="2463" y="9907"/>
                </a:lnTo>
                <a:lnTo>
                  <a:pt x="2470" y="9908"/>
                </a:lnTo>
                <a:lnTo>
                  <a:pt x="2469" y="9938"/>
                </a:lnTo>
                <a:lnTo>
                  <a:pt x="2470" y="9966"/>
                </a:lnTo>
                <a:lnTo>
                  <a:pt x="2471" y="9993"/>
                </a:lnTo>
                <a:lnTo>
                  <a:pt x="2473" y="10021"/>
                </a:lnTo>
                <a:lnTo>
                  <a:pt x="2475" y="10046"/>
                </a:lnTo>
                <a:lnTo>
                  <a:pt x="2478" y="10072"/>
                </a:lnTo>
                <a:lnTo>
                  <a:pt x="2482" y="10096"/>
                </a:lnTo>
                <a:lnTo>
                  <a:pt x="2487" y="10121"/>
                </a:lnTo>
                <a:lnTo>
                  <a:pt x="2497" y="10168"/>
                </a:lnTo>
                <a:lnTo>
                  <a:pt x="2508" y="10214"/>
                </a:lnTo>
                <a:lnTo>
                  <a:pt x="2520" y="10260"/>
                </a:lnTo>
                <a:lnTo>
                  <a:pt x="2533" y="10304"/>
                </a:lnTo>
                <a:lnTo>
                  <a:pt x="2546" y="10349"/>
                </a:lnTo>
                <a:lnTo>
                  <a:pt x="2559" y="10394"/>
                </a:lnTo>
                <a:lnTo>
                  <a:pt x="2571" y="10439"/>
                </a:lnTo>
                <a:lnTo>
                  <a:pt x="2581" y="10486"/>
                </a:lnTo>
                <a:lnTo>
                  <a:pt x="2585" y="10510"/>
                </a:lnTo>
                <a:lnTo>
                  <a:pt x="2589" y="10534"/>
                </a:lnTo>
                <a:lnTo>
                  <a:pt x="2593" y="10559"/>
                </a:lnTo>
                <a:lnTo>
                  <a:pt x="2596" y="10586"/>
                </a:lnTo>
                <a:lnTo>
                  <a:pt x="2598" y="10612"/>
                </a:lnTo>
                <a:lnTo>
                  <a:pt x="2600" y="10639"/>
                </a:lnTo>
                <a:lnTo>
                  <a:pt x="2601" y="10666"/>
                </a:lnTo>
                <a:lnTo>
                  <a:pt x="2601" y="10696"/>
                </a:lnTo>
                <a:lnTo>
                  <a:pt x="2613" y="10704"/>
                </a:lnTo>
                <a:lnTo>
                  <a:pt x="2626" y="10711"/>
                </a:lnTo>
                <a:lnTo>
                  <a:pt x="2640" y="10718"/>
                </a:lnTo>
                <a:lnTo>
                  <a:pt x="2656" y="10722"/>
                </a:lnTo>
                <a:lnTo>
                  <a:pt x="2673" y="10725"/>
                </a:lnTo>
                <a:lnTo>
                  <a:pt x="2691" y="10727"/>
                </a:lnTo>
                <a:lnTo>
                  <a:pt x="2711" y="10728"/>
                </a:lnTo>
                <a:lnTo>
                  <a:pt x="2732" y="10728"/>
                </a:lnTo>
                <a:lnTo>
                  <a:pt x="2741" y="10753"/>
                </a:lnTo>
                <a:lnTo>
                  <a:pt x="2749" y="10779"/>
                </a:lnTo>
                <a:lnTo>
                  <a:pt x="2755" y="10806"/>
                </a:lnTo>
                <a:lnTo>
                  <a:pt x="2762" y="10834"/>
                </a:lnTo>
                <a:lnTo>
                  <a:pt x="2767" y="10862"/>
                </a:lnTo>
                <a:lnTo>
                  <a:pt x="2771" y="10892"/>
                </a:lnTo>
                <a:lnTo>
                  <a:pt x="2775" y="10921"/>
                </a:lnTo>
                <a:lnTo>
                  <a:pt x="2778" y="10952"/>
                </a:lnTo>
                <a:lnTo>
                  <a:pt x="2785" y="11013"/>
                </a:lnTo>
                <a:lnTo>
                  <a:pt x="2791" y="11075"/>
                </a:lnTo>
                <a:lnTo>
                  <a:pt x="2797" y="11136"/>
                </a:lnTo>
                <a:lnTo>
                  <a:pt x="2806" y="11196"/>
                </a:lnTo>
                <a:lnTo>
                  <a:pt x="2810" y="11224"/>
                </a:lnTo>
                <a:lnTo>
                  <a:pt x="2816" y="11253"/>
                </a:lnTo>
                <a:lnTo>
                  <a:pt x="2822" y="11281"/>
                </a:lnTo>
                <a:lnTo>
                  <a:pt x="2830" y="11307"/>
                </a:lnTo>
                <a:lnTo>
                  <a:pt x="2837" y="11333"/>
                </a:lnTo>
                <a:lnTo>
                  <a:pt x="2847" y="11357"/>
                </a:lnTo>
                <a:lnTo>
                  <a:pt x="2857" y="11380"/>
                </a:lnTo>
                <a:lnTo>
                  <a:pt x="2870" y="11402"/>
                </a:lnTo>
                <a:lnTo>
                  <a:pt x="2883" y="11422"/>
                </a:lnTo>
                <a:lnTo>
                  <a:pt x="2898" y="11441"/>
                </a:lnTo>
                <a:lnTo>
                  <a:pt x="2915" y="11459"/>
                </a:lnTo>
                <a:lnTo>
                  <a:pt x="2933" y="11474"/>
                </a:lnTo>
                <a:lnTo>
                  <a:pt x="2954" y="11487"/>
                </a:lnTo>
                <a:lnTo>
                  <a:pt x="2976" y="11499"/>
                </a:lnTo>
                <a:lnTo>
                  <a:pt x="3001" y="11508"/>
                </a:lnTo>
                <a:lnTo>
                  <a:pt x="3027" y="11515"/>
                </a:lnTo>
                <a:lnTo>
                  <a:pt x="3019" y="11532"/>
                </a:lnTo>
                <a:lnTo>
                  <a:pt x="3011" y="11548"/>
                </a:lnTo>
                <a:lnTo>
                  <a:pt x="3006" y="11564"/>
                </a:lnTo>
                <a:lnTo>
                  <a:pt x="3002" y="11579"/>
                </a:lnTo>
                <a:lnTo>
                  <a:pt x="3000" y="11593"/>
                </a:lnTo>
                <a:lnTo>
                  <a:pt x="3000" y="11606"/>
                </a:lnTo>
                <a:lnTo>
                  <a:pt x="3001" y="11618"/>
                </a:lnTo>
                <a:lnTo>
                  <a:pt x="3003" y="11631"/>
                </a:lnTo>
                <a:lnTo>
                  <a:pt x="3006" y="11643"/>
                </a:lnTo>
                <a:lnTo>
                  <a:pt x="3011" y="11653"/>
                </a:lnTo>
                <a:lnTo>
                  <a:pt x="3017" y="11664"/>
                </a:lnTo>
                <a:lnTo>
                  <a:pt x="3023" y="11674"/>
                </a:lnTo>
                <a:lnTo>
                  <a:pt x="3037" y="11694"/>
                </a:lnTo>
                <a:lnTo>
                  <a:pt x="3054" y="11713"/>
                </a:lnTo>
                <a:lnTo>
                  <a:pt x="3073" y="11733"/>
                </a:lnTo>
                <a:lnTo>
                  <a:pt x="3091" y="11752"/>
                </a:lnTo>
                <a:lnTo>
                  <a:pt x="3109" y="11773"/>
                </a:lnTo>
                <a:lnTo>
                  <a:pt x="3126" y="11795"/>
                </a:lnTo>
                <a:lnTo>
                  <a:pt x="3133" y="11806"/>
                </a:lnTo>
                <a:lnTo>
                  <a:pt x="3139" y="11819"/>
                </a:lnTo>
                <a:lnTo>
                  <a:pt x="3146" y="11832"/>
                </a:lnTo>
                <a:lnTo>
                  <a:pt x="3151" y="11846"/>
                </a:lnTo>
                <a:lnTo>
                  <a:pt x="3154" y="11860"/>
                </a:lnTo>
                <a:lnTo>
                  <a:pt x="3157" y="11875"/>
                </a:lnTo>
                <a:lnTo>
                  <a:pt x="3158" y="11891"/>
                </a:lnTo>
                <a:lnTo>
                  <a:pt x="3158" y="11908"/>
                </a:lnTo>
                <a:lnTo>
                  <a:pt x="3164" y="11909"/>
                </a:lnTo>
                <a:lnTo>
                  <a:pt x="3169" y="11910"/>
                </a:lnTo>
                <a:lnTo>
                  <a:pt x="3173" y="11912"/>
                </a:lnTo>
                <a:lnTo>
                  <a:pt x="3176" y="11915"/>
                </a:lnTo>
                <a:lnTo>
                  <a:pt x="3179" y="11918"/>
                </a:lnTo>
                <a:lnTo>
                  <a:pt x="3181" y="11922"/>
                </a:lnTo>
                <a:lnTo>
                  <a:pt x="3182" y="11927"/>
                </a:lnTo>
                <a:lnTo>
                  <a:pt x="3184" y="11932"/>
                </a:lnTo>
                <a:lnTo>
                  <a:pt x="3188" y="11953"/>
                </a:lnTo>
                <a:lnTo>
                  <a:pt x="3192" y="11974"/>
                </a:lnTo>
                <a:lnTo>
                  <a:pt x="3204" y="11974"/>
                </a:lnTo>
                <a:lnTo>
                  <a:pt x="3215" y="11974"/>
                </a:lnTo>
                <a:lnTo>
                  <a:pt x="3225" y="11976"/>
                </a:lnTo>
                <a:lnTo>
                  <a:pt x="3234" y="11977"/>
                </a:lnTo>
                <a:lnTo>
                  <a:pt x="3240" y="11980"/>
                </a:lnTo>
                <a:lnTo>
                  <a:pt x="3246" y="11982"/>
                </a:lnTo>
                <a:lnTo>
                  <a:pt x="3250" y="11985"/>
                </a:lnTo>
                <a:lnTo>
                  <a:pt x="3254" y="11990"/>
                </a:lnTo>
                <a:lnTo>
                  <a:pt x="3256" y="11993"/>
                </a:lnTo>
                <a:lnTo>
                  <a:pt x="3258" y="11997"/>
                </a:lnTo>
                <a:lnTo>
                  <a:pt x="3258" y="12001"/>
                </a:lnTo>
                <a:lnTo>
                  <a:pt x="3258" y="12005"/>
                </a:lnTo>
                <a:lnTo>
                  <a:pt x="3256" y="12010"/>
                </a:lnTo>
                <a:lnTo>
                  <a:pt x="3255" y="12013"/>
                </a:lnTo>
                <a:lnTo>
                  <a:pt x="3252" y="12017"/>
                </a:lnTo>
                <a:lnTo>
                  <a:pt x="3249" y="12020"/>
                </a:lnTo>
                <a:lnTo>
                  <a:pt x="3245" y="12023"/>
                </a:lnTo>
                <a:lnTo>
                  <a:pt x="3242" y="12025"/>
                </a:lnTo>
                <a:lnTo>
                  <a:pt x="3238" y="12027"/>
                </a:lnTo>
                <a:lnTo>
                  <a:pt x="3234" y="12029"/>
                </a:lnTo>
                <a:lnTo>
                  <a:pt x="3229" y="12029"/>
                </a:lnTo>
                <a:lnTo>
                  <a:pt x="3224" y="12029"/>
                </a:lnTo>
                <a:lnTo>
                  <a:pt x="3220" y="12029"/>
                </a:lnTo>
                <a:lnTo>
                  <a:pt x="3216" y="12027"/>
                </a:lnTo>
                <a:lnTo>
                  <a:pt x="3212" y="12025"/>
                </a:lnTo>
                <a:lnTo>
                  <a:pt x="3207" y="12021"/>
                </a:lnTo>
                <a:lnTo>
                  <a:pt x="3203" y="12017"/>
                </a:lnTo>
                <a:lnTo>
                  <a:pt x="3200" y="12011"/>
                </a:lnTo>
                <a:lnTo>
                  <a:pt x="3197" y="12003"/>
                </a:lnTo>
                <a:lnTo>
                  <a:pt x="3195" y="11995"/>
                </a:lnTo>
                <a:lnTo>
                  <a:pt x="3193" y="11985"/>
                </a:lnTo>
                <a:lnTo>
                  <a:pt x="3192" y="11974"/>
                </a:lnTo>
                <a:lnTo>
                  <a:pt x="3185" y="11973"/>
                </a:lnTo>
                <a:lnTo>
                  <a:pt x="3181" y="11972"/>
                </a:lnTo>
                <a:lnTo>
                  <a:pt x="3177" y="11970"/>
                </a:lnTo>
                <a:lnTo>
                  <a:pt x="3174" y="11967"/>
                </a:lnTo>
                <a:lnTo>
                  <a:pt x="3171" y="11963"/>
                </a:lnTo>
                <a:lnTo>
                  <a:pt x="3169" y="11959"/>
                </a:lnTo>
                <a:lnTo>
                  <a:pt x="3168" y="11955"/>
                </a:lnTo>
                <a:lnTo>
                  <a:pt x="3165" y="11951"/>
                </a:lnTo>
                <a:lnTo>
                  <a:pt x="3162" y="11929"/>
                </a:lnTo>
                <a:lnTo>
                  <a:pt x="3158" y="11908"/>
                </a:lnTo>
                <a:lnTo>
                  <a:pt x="3149" y="11902"/>
                </a:lnTo>
                <a:lnTo>
                  <a:pt x="3138" y="11895"/>
                </a:lnTo>
                <a:lnTo>
                  <a:pt x="3128" y="11890"/>
                </a:lnTo>
                <a:lnTo>
                  <a:pt x="3116" y="11885"/>
                </a:lnTo>
                <a:lnTo>
                  <a:pt x="3105" y="11881"/>
                </a:lnTo>
                <a:lnTo>
                  <a:pt x="3091" y="11877"/>
                </a:lnTo>
                <a:lnTo>
                  <a:pt x="3076" y="11875"/>
                </a:lnTo>
                <a:lnTo>
                  <a:pt x="3061" y="11875"/>
                </a:lnTo>
                <a:lnTo>
                  <a:pt x="3061" y="11900"/>
                </a:lnTo>
                <a:lnTo>
                  <a:pt x="3061" y="11925"/>
                </a:lnTo>
                <a:lnTo>
                  <a:pt x="3061" y="11950"/>
                </a:lnTo>
                <a:lnTo>
                  <a:pt x="3061" y="11974"/>
                </a:lnTo>
                <a:lnTo>
                  <a:pt x="3070" y="11982"/>
                </a:lnTo>
                <a:lnTo>
                  <a:pt x="3078" y="11991"/>
                </a:lnTo>
                <a:lnTo>
                  <a:pt x="3086" y="12000"/>
                </a:lnTo>
                <a:lnTo>
                  <a:pt x="3093" y="12010"/>
                </a:lnTo>
                <a:lnTo>
                  <a:pt x="3099" y="12020"/>
                </a:lnTo>
                <a:lnTo>
                  <a:pt x="3106" y="12032"/>
                </a:lnTo>
                <a:lnTo>
                  <a:pt x="3111" y="12042"/>
                </a:lnTo>
                <a:lnTo>
                  <a:pt x="3116" y="12054"/>
                </a:lnTo>
                <a:lnTo>
                  <a:pt x="3134" y="12100"/>
                </a:lnTo>
                <a:lnTo>
                  <a:pt x="3150" y="12143"/>
                </a:lnTo>
                <a:lnTo>
                  <a:pt x="3154" y="12153"/>
                </a:lnTo>
                <a:lnTo>
                  <a:pt x="3159" y="12163"/>
                </a:lnTo>
                <a:lnTo>
                  <a:pt x="3163" y="12172"/>
                </a:lnTo>
                <a:lnTo>
                  <a:pt x="3169" y="12180"/>
                </a:lnTo>
                <a:lnTo>
                  <a:pt x="3175" y="12188"/>
                </a:lnTo>
                <a:lnTo>
                  <a:pt x="3181" y="12194"/>
                </a:lnTo>
                <a:lnTo>
                  <a:pt x="3189" y="12200"/>
                </a:lnTo>
                <a:lnTo>
                  <a:pt x="3196" y="12206"/>
                </a:lnTo>
                <a:lnTo>
                  <a:pt x="3204" y="12210"/>
                </a:lnTo>
                <a:lnTo>
                  <a:pt x="3214" y="12213"/>
                </a:lnTo>
                <a:lnTo>
                  <a:pt x="3223" y="12214"/>
                </a:lnTo>
                <a:lnTo>
                  <a:pt x="3235" y="12215"/>
                </a:lnTo>
                <a:lnTo>
                  <a:pt x="3247" y="12214"/>
                </a:lnTo>
                <a:lnTo>
                  <a:pt x="3260" y="12212"/>
                </a:lnTo>
                <a:lnTo>
                  <a:pt x="3275" y="12209"/>
                </a:lnTo>
                <a:lnTo>
                  <a:pt x="3290" y="12203"/>
                </a:lnTo>
                <a:lnTo>
                  <a:pt x="3289" y="12218"/>
                </a:lnTo>
                <a:lnTo>
                  <a:pt x="3289" y="12232"/>
                </a:lnTo>
                <a:lnTo>
                  <a:pt x="3290" y="12245"/>
                </a:lnTo>
                <a:lnTo>
                  <a:pt x="3292" y="12258"/>
                </a:lnTo>
                <a:lnTo>
                  <a:pt x="3295" y="12271"/>
                </a:lnTo>
                <a:lnTo>
                  <a:pt x="3297" y="12282"/>
                </a:lnTo>
                <a:lnTo>
                  <a:pt x="3300" y="12294"/>
                </a:lnTo>
                <a:lnTo>
                  <a:pt x="3304" y="12304"/>
                </a:lnTo>
                <a:lnTo>
                  <a:pt x="3308" y="12314"/>
                </a:lnTo>
                <a:lnTo>
                  <a:pt x="3313" y="12324"/>
                </a:lnTo>
                <a:lnTo>
                  <a:pt x="3319" y="12332"/>
                </a:lnTo>
                <a:lnTo>
                  <a:pt x="3324" y="12341"/>
                </a:lnTo>
                <a:lnTo>
                  <a:pt x="3330" y="12349"/>
                </a:lnTo>
                <a:lnTo>
                  <a:pt x="3338" y="12357"/>
                </a:lnTo>
                <a:lnTo>
                  <a:pt x="3345" y="12364"/>
                </a:lnTo>
                <a:lnTo>
                  <a:pt x="3352" y="12370"/>
                </a:lnTo>
                <a:lnTo>
                  <a:pt x="3369" y="12383"/>
                </a:lnTo>
                <a:lnTo>
                  <a:pt x="3387" y="12393"/>
                </a:lnTo>
                <a:lnTo>
                  <a:pt x="3406" y="12403"/>
                </a:lnTo>
                <a:lnTo>
                  <a:pt x="3427" y="12411"/>
                </a:lnTo>
                <a:lnTo>
                  <a:pt x="3449" y="12417"/>
                </a:lnTo>
                <a:lnTo>
                  <a:pt x="3471" y="12424"/>
                </a:lnTo>
                <a:lnTo>
                  <a:pt x="3495" y="12429"/>
                </a:lnTo>
                <a:lnTo>
                  <a:pt x="3519" y="12433"/>
                </a:lnTo>
                <a:lnTo>
                  <a:pt x="3518" y="12424"/>
                </a:lnTo>
                <a:lnTo>
                  <a:pt x="3516" y="12416"/>
                </a:lnTo>
                <a:lnTo>
                  <a:pt x="3512" y="12408"/>
                </a:lnTo>
                <a:lnTo>
                  <a:pt x="3508" y="12401"/>
                </a:lnTo>
                <a:lnTo>
                  <a:pt x="3501" y="12393"/>
                </a:lnTo>
                <a:lnTo>
                  <a:pt x="3495" y="12386"/>
                </a:lnTo>
                <a:lnTo>
                  <a:pt x="3488" y="12380"/>
                </a:lnTo>
                <a:lnTo>
                  <a:pt x="3479" y="12373"/>
                </a:lnTo>
                <a:lnTo>
                  <a:pt x="3442" y="12349"/>
                </a:lnTo>
                <a:lnTo>
                  <a:pt x="3406" y="12325"/>
                </a:lnTo>
                <a:lnTo>
                  <a:pt x="3389" y="12314"/>
                </a:lnTo>
                <a:lnTo>
                  <a:pt x="3374" y="12301"/>
                </a:lnTo>
                <a:lnTo>
                  <a:pt x="3368" y="12295"/>
                </a:lnTo>
                <a:lnTo>
                  <a:pt x="3363" y="12288"/>
                </a:lnTo>
                <a:lnTo>
                  <a:pt x="3360" y="12281"/>
                </a:lnTo>
                <a:lnTo>
                  <a:pt x="3356" y="12274"/>
                </a:lnTo>
                <a:lnTo>
                  <a:pt x="3354" y="12266"/>
                </a:lnTo>
                <a:lnTo>
                  <a:pt x="3354" y="12259"/>
                </a:lnTo>
                <a:lnTo>
                  <a:pt x="3355" y="12251"/>
                </a:lnTo>
                <a:lnTo>
                  <a:pt x="3359" y="12242"/>
                </a:lnTo>
                <a:lnTo>
                  <a:pt x="3363" y="12233"/>
                </a:lnTo>
                <a:lnTo>
                  <a:pt x="3369" y="12223"/>
                </a:lnTo>
                <a:lnTo>
                  <a:pt x="3377" y="12214"/>
                </a:lnTo>
                <a:lnTo>
                  <a:pt x="3388" y="12203"/>
                </a:lnTo>
                <a:lnTo>
                  <a:pt x="3386" y="12216"/>
                </a:lnTo>
                <a:lnTo>
                  <a:pt x="3386" y="12227"/>
                </a:lnTo>
                <a:lnTo>
                  <a:pt x="3387" y="12235"/>
                </a:lnTo>
                <a:lnTo>
                  <a:pt x="3390" y="12242"/>
                </a:lnTo>
                <a:lnTo>
                  <a:pt x="3394" y="12249"/>
                </a:lnTo>
                <a:lnTo>
                  <a:pt x="3399" y="12254"/>
                </a:lnTo>
                <a:lnTo>
                  <a:pt x="3405" y="12258"/>
                </a:lnTo>
                <a:lnTo>
                  <a:pt x="3412" y="12261"/>
                </a:lnTo>
                <a:lnTo>
                  <a:pt x="3420" y="12263"/>
                </a:lnTo>
                <a:lnTo>
                  <a:pt x="3429" y="12265"/>
                </a:lnTo>
                <a:lnTo>
                  <a:pt x="3438" y="12266"/>
                </a:lnTo>
                <a:lnTo>
                  <a:pt x="3448" y="12267"/>
                </a:lnTo>
                <a:lnTo>
                  <a:pt x="3467" y="12268"/>
                </a:lnTo>
                <a:lnTo>
                  <a:pt x="3487" y="12268"/>
                </a:lnTo>
                <a:lnTo>
                  <a:pt x="3484" y="12257"/>
                </a:lnTo>
                <a:lnTo>
                  <a:pt x="3480" y="12246"/>
                </a:lnTo>
                <a:lnTo>
                  <a:pt x="3475" y="12238"/>
                </a:lnTo>
                <a:lnTo>
                  <a:pt x="3469" y="12230"/>
                </a:lnTo>
                <a:lnTo>
                  <a:pt x="3461" y="12222"/>
                </a:lnTo>
                <a:lnTo>
                  <a:pt x="3454" y="12216"/>
                </a:lnTo>
                <a:lnTo>
                  <a:pt x="3446" y="12210"/>
                </a:lnTo>
                <a:lnTo>
                  <a:pt x="3437" y="12203"/>
                </a:lnTo>
                <a:lnTo>
                  <a:pt x="3429" y="12197"/>
                </a:lnTo>
                <a:lnTo>
                  <a:pt x="3422" y="12191"/>
                </a:lnTo>
                <a:lnTo>
                  <a:pt x="3413" y="12185"/>
                </a:lnTo>
                <a:lnTo>
                  <a:pt x="3407" y="12177"/>
                </a:lnTo>
                <a:lnTo>
                  <a:pt x="3401" y="12169"/>
                </a:lnTo>
                <a:lnTo>
                  <a:pt x="3395" y="12159"/>
                </a:lnTo>
                <a:lnTo>
                  <a:pt x="3391" y="12150"/>
                </a:lnTo>
                <a:lnTo>
                  <a:pt x="3388" y="12137"/>
                </a:lnTo>
                <a:lnTo>
                  <a:pt x="3378" y="12138"/>
                </a:lnTo>
                <a:lnTo>
                  <a:pt x="3371" y="12138"/>
                </a:lnTo>
                <a:lnTo>
                  <a:pt x="3366" y="12135"/>
                </a:lnTo>
                <a:lnTo>
                  <a:pt x="3362" y="12131"/>
                </a:lnTo>
                <a:lnTo>
                  <a:pt x="3360" y="12126"/>
                </a:lnTo>
                <a:lnTo>
                  <a:pt x="3358" y="12120"/>
                </a:lnTo>
                <a:lnTo>
                  <a:pt x="3356" y="12112"/>
                </a:lnTo>
                <a:lnTo>
                  <a:pt x="3355" y="12105"/>
                </a:lnTo>
                <a:lnTo>
                  <a:pt x="3347" y="12105"/>
                </a:lnTo>
                <a:lnTo>
                  <a:pt x="3339" y="12105"/>
                </a:lnTo>
                <a:lnTo>
                  <a:pt x="3331" y="12105"/>
                </a:lnTo>
                <a:lnTo>
                  <a:pt x="3323" y="12105"/>
                </a:lnTo>
                <a:lnTo>
                  <a:pt x="3317" y="12093"/>
                </a:lnTo>
                <a:lnTo>
                  <a:pt x="3307" y="12077"/>
                </a:lnTo>
                <a:lnTo>
                  <a:pt x="3302" y="12067"/>
                </a:lnTo>
                <a:lnTo>
                  <a:pt x="3297" y="12056"/>
                </a:lnTo>
                <a:lnTo>
                  <a:pt x="3292" y="12045"/>
                </a:lnTo>
                <a:lnTo>
                  <a:pt x="3288" y="12034"/>
                </a:lnTo>
                <a:lnTo>
                  <a:pt x="3286" y="12023"/>
                </a:lnTo>
                <a:lnTo>
                  <a:pt x="3284" y="12013"/>
                </a:lnTo>
                <a:lnTo>
                  <a:pt x="3284" y="12007"/>
                </a:lnTo>
                <a:lnTo>
                  <a:pt x="3284" y="12002"/>
                </a:lnTo>
                <a:lnTo>
                  <a:pt x="3285" y="11998"/>
                </a:lnTo>
                <a:lnTo>
                  <a:pt x="3287" y="11994"/>
                </a:lnTo>
                <a:lnTo>
                  <a:pt x="3289" y="11990"/>
                </a:lnTo>
                <a:lnTo>
                  <a:pt x="3291" y="11986"/>
                </a:lnTo>
                <a:lnTo>
                  <a:pt x="3295" y="11983"/>
                </a:lnTo>
                <a:lnTo>
                  <a:pt x="3299" y="11980"/>
                </a:lnTo>
                <a:lnTo>
                  <a:pt x="3304" y="11978"/>
                </a:lnTo>
                <a:lnTo>
                  <a:pt x="3309" y="11976"/>
                </a:lnTo>
                <a:lnTo>
                  <a:pt x="3316" y="11975"/>
                </a:lnTo>
                <a:lnTo>
                  <a:pt x="3323" y="11974"/>
                </a:lnTo>
                <a:lnTo>
                  <a:pt x="3323" y="11984"/>
                </a:lnTo>
                <a:lnTo>
                  <a:pt x="3323" y="11994"/>
                </a:lnTo>
                <a:lnTo>
                  <a:pt x="3325" y="12002"/>
                </a:lnTo>
                <a:lnTo>
                  <a:pt x="3327" y="12011"/>
                </a:lnTo>
                <a:lnTo>
                  <a:pt x="3333" y="12025"/>
                </a:lnTo>
                <a:lnTo>
                  <a:pt x="3341" y="12038"/>
                </a:lnTo>
                <a:lnTo>
                  <a:pt x="3347" y="12051"/>
                </a:lnTo>
                <a:lnTo>
                  <a:pt x="3352" y="12066"/>
                </a:lnTo>
                <a:lnTo>
                  <a:pt x="3354" y="12075"/>
                </a:lnTo>
                <a:lnTo>
                  <a:pt x="3355" y="12084"/>
                </a:lnTo>
                <a:lnTo>
                  <a:pt x="3356" y="12094"/>
                </a:lnTo>
                <a:lnTo>
                  <a:pt x="3355" y="12105"/>
                </a:lnTo>
                <a:lnTo>
                  <a:pt x="3365" y="12104"/>
                </a:lnTo>
                <a:lnTo>
                  <a:pt x="3372" y="12105"/>
                </a:lnTo>
                <a:lnTo>
                  <a:pt x="3377" y="12107"/>
                </a:lnTo>
                <a:lnTo>
                  <a:pt x="3382" y="12111"/>
                </a:lnTo>
                <a:lnTo>
                  <a:pt x="3385" y="12118"/>
                </a:lnTo>
                <a:lnTo>
                  <a:pt x="3386" y="12124"/>
                </a:lnTo>
                <a:lnTo>
                  <a:pt x="3388" y="12130"/>
                </a:lnTo>
                <a:lnTo>
                  <a:pt x="3388" y="12137"/>
                </a:lnTo>
                <a:lnTo>
                  <a:pt x="3398" y="12138"/>
                </a:lnTo>
                <a:lnTo>
                  <a:pt x="3408" y="12137"/>
                </a:lnTo>
                <a:lnTo>
                  <a:pt x="3417" y="12135"/>
                </a:lnTo>
                <a:lnTo>
                  <a:pt x="3425" y="12133"/>
                </a:lnTo>
                <a:lnTo>
                  <a:pt x="3439" y="12127"/>
                </a:lnTo>
                <a:lnTo>
                  <a:pt x="3453" y="12121"/>
                </a:lnTo>
                <a:lnTo>
                  <a:pt x="3467" y="12113"/>
                </a:lnTo>
                <a:lnTo>
                  <a:pt x="3481" y="12108"/>
                </a:lnTo>
                <a:lnTo>
                  <a:pt x="3490" y="12106"/>
                </a:lnTo>
                <a:lnTo>
                  <a:pt x="3498" y="12105"/>
                </a:lnTo>
                <a:lnTo>
                  <a:pt x="3509" y="12104"/>
                </a:lnTo>
                <a:lnTo>
                  <a:pt x="3519" y="12105"/>
                </a:lnTo>
                <a:lnTo>
                  <a:pt x="3519" y="12147"/>
                </a:lnTo>
                <a:lnTo>
                  <a:pt x="3519" y="12188"/>
                </a:lnTo>
                <a:lnTo>
                  <a:pt x="3520" y="12197"/>
                </a:lnTo>
                <a:lnTo>
                  <a:pt x="3521" y="12206"/>
                </a:lnTo>
                <a:lnTo>
                  <a:pt x="3523" y="12214"/>
                </a:lnTo>
                <a:lnTo>
                  <a:pt x="3527" y="12220"/>
                </a:lnTo>
                <a:lnTo>
                  <a:pt x="3532" y="12227"/>
                </a:lnTo>
                <a:lnTo>
                  <a:pt x="3537" y="12231"/>
                </a:lnTo>
                <a:lnTo>
                  <a:pt x="3544" y="12234"/>
                </a:lnTo>
                <a:lnTo>
                  <a:pt x="3553" y="12236"/>
                </a:lnTo>
                <a:lnTo>
                  <a:pt x="3553" y="12231"/>
                </a:lnTo>
                <a:lnTo>
                  <a:pt x="3555" y="12226"/>
                </a:lnTo>
                <a:lnTo>
                  <a:pt x="3557" y="12222"/>
                </a:lnTo>
                <a:lnTo>
                  <a:pt x="3559" y="12218"/>
                </a:lnTo>
                <a:lnTo>
                  <a:pt x="3563" y="12216"/>
                </a:lnTo>
                <a:lnTo>
                  <a:pt x="3566" y="12214"/>
                </a:lnTo>
                <a:lnTo>
                  <a:pt x="3572" y="12212"/>
                </a:lnTo>
                <a:lnTo>
                  <a:pt x="3576" y="12211"/>
                </a:lnTo>
                <a:lnTo>
                  <a:pt x="3597" y="12207"/>
                </a:lnTo>
                <a:lnTo>
                  <a:pt x="3618" y="12203"/>
                </a:lnTo>
                <a:lnTo>
                  <a:pt x="3619" y="12197"/>
                </a:lnTo>
                <a:lnTo>
                  <a:pt x="3621" y="12192"/>
                </a:lnTo>
                <a:lnTo>
                  <a:pt x="3623" y="12188"/>
                </a:lnTo>
                <a:lnTo>
                  <a:pt x="3626" y="12185"/>
                </a:lnTo>
                <a:lnTo>
                  <a:pt x="3628" y="12184"/>
                </a:lnTo>
                <a:lnTo>
                  <a:pt x="3631" y="12183"/>
                </a:lnTo>
                <a:lnTo>
                  <a:pt x="3633" y="12183"/>
                </a:lnTo>
                <a:lnTo>
                  <a:pt x="3637" y="12183"/>
                </a:lnTo>
                <a:lnTo>
                  <a:pt x="3642" y="12186"/>
                </a:lnTo>
                <a:lnTo>
                  <a:pt x="3646" y="12191"/>
                </a:lnTo>
                <a:lnTo>
                  <a:pt x="3649" y="12196"/>
                </a:lnTo>
                <a:lnTo>
                  <a:pt x="3650" y="12203"/>
                </a:lnTo>
                <a:lnTo>
                  <a:pt x="3659" y="12206"/>
                </a:lnTo>
                <a:lnTo>
                  <a:pt x="3665" y="12210"/>
                </a:lnTo>
                <a:lnTo>
                  <a:pt x="3670" y="12215"/>
                </a:lnTo>
                <a:lnTo>
                  <a:pt x="3673" y="12221"/>
                </a:lnTo>
                <a:lnTo>
                  <a:pt x="3676" y="12229"/>
                </a:lnTo>
                <a:lnTo>
                  <a:pt x="3680" y="12236"/>
                </a:lnTo>
                <a:lnTo>
                  <a:pt x="3681" y="12245"/>
                </a:lnTo>
                <a:lnTo>
                  <a:pt x="3682" y="12254"/>
                </a:lnTo>
                <a:lnTo>
                  <a:pt x="3682" y="12295"/>
                </a:lnTo>
                <a:lnTo>
                  <a:pt x="3684" y="12335"/>
                </a:lnTo>
                <a:lnTo>
                  <a:pt x="3673" y="12335"/>
                </a:lnTo>
                <a:lnTo>
                  <a:pt x="3664" y="12335"/>
                </a:lnTo>
                <a:lnTo>
                  <a:pt x="3654" y="12332"/>
                </a:lnTo>
                <a:lnTo>
                  <a:pt x="3646" y="12329"/>
                </a:lnTo>
                <a:lnTo>
                  <a:pt x="3631" y="12323"/>
                </a:lnTo>
                <a:lnTo>
                  <a:pt x="3619" y="12316"/>
                </a:lnTo>
                <a:lnTo>
                  <a:pt x="3612" y="12314"/>
                </a:lnTo>
                <a:lnTo>
                  <a:pt x="3607" y="12311"/>
                </a:lnTo>
                <a:lnTo>
                  <a:pt x="3603" y="12311"/>
                </a:lnTo>
                <a:lnTo>
                  <a:pt x="3598" y="12311"/>
                </a:lnTo>
                <a:lnTo>
                  <a:pt x="3595" y="12315"/>
                </a:lnTo>
                <a:lnTo>
                  <a:pt x="3590" y="12319"/>
                </a:lnTo>
                <a:lnTo>
                  <a:pt x="3587" y="12325"/>
                </a:lnTo>
                <a:lnTo>
                  <a:pt x="3585" y="12335"/>
                </a:lnTo>
                <a:lnTo>
                  <a:pt x="3581" y="12341"/>
                </a:lnTo>
                <a:lnTo>
                  <a:pt x="3578" y="12346"/>
                </a:lnTo>
                <a:lnTo>
                  <a:pt x="3576" y="12352"/>
                </a:lnTo>
                <a:lnTo>
                  <a:pt x="3574" y="12359"/>
                </a:lnTo>
                <a:lnTo>
                  <a:pt x="3570" y="12371"/>
                </a:lnTo>
                <a:lnTo>
                  <a:pt x="3569" y="12383"/>
                </a:lnTo>
                <a:lnTo>
                  <a:pt x="3570" y="12409"/>
                </a:lnTo>
                <a:lnTo>
                  <a:pt x="3574" y="12436"/>
                </a:lnTo>
                <a:lnTo>
                  <a:pt x="3575" y="12451"/>
                </a:lnTo>
                <a:lnTo>
                  <a:pt x="3576" y="12466"/>
                </a:lnTo>
                <a:lnTo>
                  <a:pt x="3577" y="12480"/>
                </a:lnTo>
                <a:lnTo>
                  <a:pt x="3576" y="12496"/>
                </a:lnTo>
                <a:lnTo>
                  <a:pt x="3573" y="12512"/>
                </a:lnTo>
                <a:lnTo>
                  <a:pt x="3568" y="12529"/>
                </a:lnTo>
                <a:lnTo>
                  <a:pt x="3561" y="12546"/>
                </a:lnTo>
                <a:lnTo>
                  <a:pt x="3553" y="12564"/>
                </a:lnTo>
                <a:lnTo>
                  <a:pt x="3561" y="12567"/>
                </a:lnTo>
                <a:lnTo>
                  <a:pt x="3569" y="12572"/>
                </a:lnTo>
                <a:lnTo>
                  <a:pt x="3576" y="12577"/>
                </a:lnTo>
                <a:lnTo>
                  <a:pt x="3583" y="12583"/>
                </a:lnTo>
                <a:lnTo>
                  <a:pt x="3589" y="12588"/>
                </a:lnTo>
                <a:lnTo>
                  <a:pt x="3598" y="12592"/>
                </a:lnTo>
                <a:lnTo>
                  <a:pt x="3602" y="12595"/>
                </a:lnTo>
                <a:lnTo>
                  <a:pt x="3607" y="12596"/>
                </a:lnTo>
                <a:lnTo>
                  <a:pt x="3612" y="12597"/>
                </a:lnTo>
                <a:lnTo>
                  <a:pt x="3618" y="12597"/>
                </a:lnTo>
                <a:lnTo>
                  <a:pt x="3619" y="12590"/>
                </a:lnTo>
                <a:lnTo>
                  <a:pt x="3621" y="12585"/>
                </a:lnTo>
                <a:lnTo>
                  <a:pt x="3623" y="12581"/>
                </a:lnTo>
                <a:lnTo>
                  <a:pt x="3626" y="12579"/>
                </a:lnTo>
                <a:lnTo>
                  <a:pt x="3628" y="12577"/>
                </a:lnTo>
                <a:lnTo>
                  <a:pt x="3631" y="12576"/>
                </a:lnTo>
                <a:lnTo>
                  <a:pt x="3633" y="12576"/>
                </a:lnTo>
                <a:lnTo>
                  <a:pt x="3637" y="12576"/>
                </a:lnTo>
                <a:lnTo>
                  <a:pt x="3642" y="12579"/>
                </a:lnTo>
                <a:lnTo>
                  <a:pt x="3646" y="12584"/>
                </a:lnTo>
                <a:lnTo>
                  <a:pt x="3649" y="12590"/>
                </a:lnTo>
                <a:lnTo>
                  <a:pt x="3650" y="12597"/>
                </a:lnTo>
                <a:lnTo>
                  <a:pt x="3659" y="12597"/>
                </a:lnTo>
                <a:lnTo>
                  <a:pt x="3667" y="12597"/>
                </a:lnTo>
                <a:lnTo>
                  <a:pt x="3675" y="12597"/>
                </a:lnTo>
                <a:lnTo>
                  <a:pt x="3684" y="12597"/>
                </a:lnTo>
                <a:lnTo>
                  <a:pt x="3687" y="12589"/>
                </a:lnTo>
                <a:lnTo>
                  <a:pt x="3691" y="12583"/>
                </a:lnTo>
                <a:lnTo>
                  <a:pt x="3694" y="12579"/>
                </a:lnTo>
                <a:lnTo>
                  <a:pt x="3697" y="12577"/>
                </a:lnTo>
                <a:lnTo>
                  <a:pt x="3701" y="12577"/>
                </a:lnTo>
                <a:lnTo>
                  <a:pt x="3703" y="12577"/>
                </a:lnTo>
                <a:lnTo>
                  <a:pt x="3705" y="12578"/>
                </a:lnTo>
                <a:lnTo>
                  <a:pt x="3706" y="12580"/>
                </a:lnTo>
                <a:lnTo>
                  <a:pt x="3707" y="12583"/>
                </a:lnTo>
                <a:lnTo>
                  <a:pt x="3706" y="12585"/>
                </a:lnTo>
                <a:lnTo>
                  <a:pt x="3705" y="12588"/>
                </a:lnTo>
                <a:lnTo>
                  <a:pt x="3703" y="12591"/>
                </a:lnTo>
                <a:lnTo>
                  <a:pt x="3700" y="12594"/>
                </a:lnTo>
                <a:lnTo>
                  <a:pt x="3695" y="12596"/>
                </a:lnTo>
                <a:lnTo>
                  <a:pt x="3690" y="12597"/>
                </a:lnTo>
                <a:lnTo>
                  <a:pt x="3684" y="12597"/>
                </a:lnTo>
                <a:lnTo>
                  <a:pt x="3686" y="12603"/>
                </a:lnTo>
                <a:lnTo>
                  <a:pt x="3689" y="12608"/>
                </a:lnTo>
                <a:lnTo>
                  <a:pt x="3692" y="12615"/>
                </a:lnTo>
                <a:lnTo>
                  <a:pt x="3697" y="12620"/>
                </a:lnTo>
                <a:lnTo>
                  <a:pt x="3709" y="12631"/>
                </a:lnTo>
                <a:lnTo>
                  <a:pt x="3723" y="12644"/>
                </a:lnTo>
                <a:lnTo>
                  <a:pt x="3752" y="12667"/>
                </a:lnTo>
                <a:lnTo>
                  <a:pt x="3779" y="12689"/>
                </a:lnTo>
                <a:lnTo>
                  <a:pt x="3791" y="12699"/>
                </a:lnTo>
                <a:lnTo>
                  <a:pt x="3799" y="12710"/>
                </a:lnTo>
                <a:lnTo>
                  <a:pt x="3802" y="12715"/>
                </a:lnTo>
                <a:lnTo>
                  <a:pt x="3804" y="12720"/>
                </a:lnTo>
                <a:lnTo>
                  <a:pt x="3806" y="12725"/>
                </a:lnTo>
                <a:lnTo>
                  <a:pt x="3806" y="12730"/>
                </a:lnTo>
                <a:lnTo>
                  <a:pt x="3803" y="12734"/>
                </a:lnTo>
                <a:lnTo>
                  <a:pt x="3801" y="12738"/>
                </a:lnTo>
                <a:lnTo>
                  <a:pt x="3796" y="12742"/>
                </a:lnTo>
                <a:lnTo>
                  <a:pt x="3791" y="12747"/>
                </a:lnTo>
                <a:lnTo>
                  <a:pt x="3783" y="12751"/>
                </a:lnTo>
                <a:lnTo>
                  <a:pt x="3774" y="12754"/>
                </a:lnTo>
                <a:lnTo>
                  <a:pt x="3763" y="12757"/>
                </a:lnTo>
                <a:lnTo>
                  <a:pt x="3749" y="12760"/>
                </a:lnTo>
                <a:lnTo>
                  <a:pt x="3764" y="12772"/>
                </a:lnTo>
                <a:lnTo>
                  <a:pt x="3777" y="12784"/>
                </a:lnTo>
                <a:lnTo>
                  <a:pt x="3790" y="12797"/>
                </a:lnTo>
                <a:lnTo>
                  <a:pt x="3802" y="12811"/>
                </a:lnTo>
                <a:lnTo>
                  <a:pt x="3815" y="12824"/>
                </a:lnTo>
                <a:lnTo>
                  <a:pt x="3827" y="12838"/>
                </a:lnTo>
                <a:lnTo>
                  <a:pt x="3837" y="12853"/>
                </a:lnTo>
                <a:lnTo>
                  <a:pt x="3847" y="12866"/>
                </a:lnTo>
                <a:lnTo>
                  <a:pt x="3867" y="12896"/>
                </a:lnTo>
                <a:lnTo>
                  <a:pt x="3886" y="12926"/>
                </a:lnTo>
                <a:lnTo>
                  <a:pt x="3904" y="12954"/>
                </a:lnTo>
                <a:lnTo>
                  <a:pt x="3922" y="12983"/>
                </a:lnTo>
                <a:lnTo>
                  <a:pt x="3939" y="13010"/>
                </a:lnTo>
                <a:lnTo>
                  <a:pt x="3956" y="13035"/>
                </a:lnTo>
                <a:lnTo>
                  <a:pt x="3964" y="13048"/>
                </a:lnTo>
                <a:lnTo>
                  <a:pt x="3973" y="13058"/>
                </a:lnTo>
                <a:lnTo>
                  <a:pt x="3982" y="13069"/>
                </a:lnTo>
                <a:lnTo>
                  <a:pt x="3991" y="13079"/>
                </a:lnTo>
                <a:lnTo>
                  <a:pt x="4001" y="13087"/>
                </a:lnTo>
                <a:lnTo>
                  <a:pt x="4010" y="13096"/>
                </a:lnTo>
                <a:lnTo>
                  <a:pt x="4021" y="13102"/>
                </a:lnTo>
                <a:lnTo>
                  <a:pt x="4031" y="13108"/>
                </a:lnTo>
                <a:lnTo>
                  <a:pt x="4042" y="13114"/>
                </a:lnTo>
                <a:lnTo>
                  <a:pt x="4053" y="13118"/>
                </a:lnTo>
                <a:lnTo>
                  <a:pt x="4065" y="13120"/>
                </a:lnTo>
                <a:lnTo>
                  <a:pt x="4077" y="13121"/>
                </a:lnTo>
                <a:lnTo>
                  <a:pt x="4084" y="13121"/>
                </a:lnTo>
                <a:lnTo>
                  <a:pt x="4089" y="13121"/>
                </a:lnTo>
                <a:lnTo>
                  <a:pt x="4093" y="13120"/>
                </a:lnTo>
                <a:lnTo>
                  <a:pt x="4096" y="13119"/>
                </a:lnTo>
                <a:lnTo>
                  <a:pt x="4098" y="13117"/>
                </a:lnTo>
                <a:lnTo>
                  <a:pt x="4100" y="13115"/>
                </a:lnTo>
                <a:lnTo>
                  <a:pt x="4100" y="13113"/>
                </a:lnTo>
                <a:lnTo>
                  <a:pt x="4100" y="13109"/>
                </a:lnTo>
                <a:lnTo>
                  <a:pt x="4098" y="13104"/>
                </a:lnTo>
                <a:lnTo>
                  <a:pt x="4094" y="13099"/>
                </a:lnTo>
                <a:lnTo>
                  <a:pt x="4090" y="13095"/>
                </a:lnTo>
                <a:lnTo>
                  <a:pt x="4084" y="13091"/>
                </a:lnTo>
                <a:lnTo>
                  <a:pt x="4079" y="13087"/>
                </a:lnTo>
                <a:lnTo>
                  <a:pt x="4075" y="13087"/>
                </a:lnTo>
                <a:lnTo>
                  <a:pt x="4074" y="13088"/>
                </a:lnTo>
                <a:lnTo>
                  <a:pt x="4073" y="13089"/>
                </a:lnTo>
                <a:lnTo>
                  <a:pt x="4072" y="13092"/>
                </a:lnTo>
                <a:lnTo>
                  <a:pt x="4073" y="13095"/>
                </a:lnTo>
                <a:lnTo>
                  <a:pt x="4076" y="13103"/>
                </a:lnTo>
                <a:lnTo>
                  <a:pt x="4083" y="13116"/>
                </a:lnTo>
                <a:lnTo>
                  <a:pt x="4094" y="13132"/>
                </a:lnTo>
                <a:lnTo>
                  <a:pt x="4110" y="13154"/>
                </a:lnTo>
                <a:lnTo>
                  <a:pt x="4122" y="13168"/>
                </a:lnTo>
                <a:lnTo>
                  <a:pt x="4136" y="13182"/>
                </a:lnTo>
                <a:lnTo>
                  <a:pt x="4151" y="13194"/>
                </a:lnTo>
                <a:lnTo>
                  <a:pt x="4166" y="13207"/>
                </a:lnTo>
                <a:lnTo>
                  <a:pt x="4200" y="13229"/>
                </a:lnTo>
                <a:lnTo>
                  <a:pt x="4236" y="13250"/>
                </a:lnTo>
                <a:lnTo>
                  <a:pt x="4272" y="13272"/>
                </a:lnTo>
                <a:lnTo>
                  <a:pt x="4308" y="13295"/>
                </a:lnTo>
                <a:lnTo>
                  <a:pt x="4325" y="13308"/>
                </a:lnTo>
                <a:lnTo>
                  <a:pt x="4342" y="13321"/>
                </a:lnTo>
                <a:lnTo>
                  <a:pt x="4357" y="13335"/>
                </a:lnTo>
                <a:lnTo>
                  <a:pt x="4372" y="13351"/>
                </a:lnTo>
                <a:lnTo>
                  <a:pt x="4375" y="13363"/>
                </a:lnTo>
                <a:lnTo>
                  <a:pt x="4375" y="13374"/>
                </a:lnTo>
                <a:lnTo>
                  <a:pt x="4373" y="13382"/>
                </a:lnTo>
                <a:lnTo>
                  <a:pt x="4370" y="13389"/>
                </a:lnTo>
                <a:lnTo>
                  <a:pt x="4366" y="13396"/>
                </a:lnTo>
                <a:lnTo>
                  <a:pt x="4361" y="13400"/>
                </a:lnTo>
                <a:lnTo>
                  <a:pt x="4354" y="13404"/>
                </a:lnTo>
                <a:lnTo>
                  <a:pt x="4348" y="13408"/>
                </a:lnTo>
                <a:lnTo>
                  <a:pt x="4333" y="13415"/>
                </a:lnTo>
                <a:lnTo>
                  <a:pt x="4321" y="13422"/>
                </a:lnTo>
                <a:lnTo>
                  <a:pt x="4315" y="13427"/>
                </a:lnTo>
                <a:lnTo>
                  <a:pt x="4311" y="13433"/>
                </a:lnTo>
                <a:lnTo>
                  <a:pt x="4308" y="13441"/>
                </a:lnTo>
                <a:lnTo>
                  <a:pt x="4307" y="13449"/>
                </a:lnTo>
                <a:lnTo>
                  <a:pt x="4316" y="13448"/>
                </a:lnTo>
                <a:lnTo>
                  <a:pt x="4325" y="13448"/>
                </a:lnTo>
                <a:lnTo>
                  <a:pt x="4332" y="13448"/>
                </a:lnTo>
                <a:lnTo>
                  <a:pt x="4339" y="13450"/>
                </a:lnTo>
                <a:lnTo>
                  <a:pt x="4350" y="13455"/>
                </a:lnTo>
                <a:lnTo>
                  <a:pt x="4361" y="13462"/>
                </a:lnTo>
                <a:lnTo>
                  <a:pt x="4370" y="13468"/>
                </a:lnTo>
                <a:lnTo>
                  <a:pt x="4379" y="13474"/>
                </a:lnTo>
                <a:lnTo>
                  <a:pt x="4385" y="13477"/>
                </a:lnTo>
                <a:lnTo>
                  <a:pt x="4391" y="13480"/>
                </a:lnTo>
                <a:lnTo>
                  <a:pt x="4398" y="13482"/>
                </a:lnTo>
                <a:lnTo>
                  <a:pt x="4406" y="13482"/>
                </a:lnTo>
                <a:lnTo>
                  <a:pt x="4409" y="13474"/>
                </a:lnTo>
                <a:lnTo>
                  <a:pt x="4413" y="13468"/>
                </a:lnTo>
                <a:lnTo>
                  <a:pt x="4416" y="13465"/>
                </a:lnTo>
                <a:lnTo>
                  <a:pt x="4419" y="13463"/>
                </a:lnTo>
                <a:lnTo>
                  <a:pt x="4422" y="13462"/>
                </a:lnTo>
                <a:lnTo>
                  <a:pt x="4425" y="13462"/>
                </a:lnTo>
                <a:lnTo>
                  <a:pt x="4427" y="13463"/>
                </a:lnTo>
                <a:lnTo>
                  <a:pt x="4428" y="13465"/>
                </a:lnTo>
                <a:lnTo>
                  <a:pt x="4428" y="13468"/>
                </a:lnTo>
                <a:lnTo>
                  <a:pt x="4428" y="13471"/>
                </a:lnTo>
                <a:lnTo>
                  <a:pt x="4427" y="13474"/>
                </a:lnTo>
                <a:lnTo>
                  <a:pt x="4425" y="13476"/>
                </a:lnTo>
                <a:lnTo>
                  <a:pt x="4421" y="13480"/>
                </a:lnTo>
                <a:lnTo>
                  <a:pt x="4417" y="13481"/>
                </a:lnTo>
                <a:lnTo>
                  <a:pt x="4412" y="13482"/>
                </a:lnTo>
                <a:lnTo>
                  <a:pt x="4406" y="13482"/>
                </a:lnTo>
                <a:lnTo>
                  <a:pt x="4398" y="13490"/>
                </a:lnTo>
                <a:lnTo>
                  <a:pt x="4393" y="13497"/>
                </a:lnTo>
                <a:lnTo>
                  <a:pt x="4390" y="13505"/>
                </a:lnTo>
                <a:lnTo>
                  <a:pt x="4388" y="13512"/>
                </a:lnTo>
                <a:lnTo>
                  <a:pt x="4387" y="13518"/>
                </a:lnTo>
                <a:lnTo>
                  <a:pt x="4387" y="13525"/>
                </a:lnTo>
                <a:lnTo>
                  <a:pt x="4389" y="13531"/>
                </a:lnTo>
                <a:lnTo>
                  <a:pt x="4391" y="13536"/>
                </a:lnTo>
                <a:lnTo>
                  <a:pt x="4395" y="13541"/>
                </a:lnTo>
                <a:lnTo>
                  <a:pt x="4399" y="13546"/>
                </a:lnTo>
                <a:lnTo>
                  <a:pt x="4405" y="13551"/>
                </a:lnTo>
                <a:lnTo>
                  <a:pt x="4411" y="13555"/>
                </a:lnTo>
                <a:lnTo>
                  <a:pt x="4426" y="13563"/>
                </a:lnTo>
                <a:lnTo>
                  <a:pt x="4441" y="13572"/>
                </a:lnTo>
                <a:lnTo>
                  <a:pt x="4478" y="13588"/>
                </a:lnTo>
                <a:lnTo>
                  <a:pt x="4515" y="13604"/>
                </a:lnTo>
                <a:lnTo>
                  <a:pt x="4532" y="13613"/>
                </a:lnTo>
                <a:lnTo>
                  <a:pt x="4547" y="13623"/>
                </a:lnTo>
                <a:lnTo>
                  <a:pt x="4554" y="13628"/>
                </a:lnTo>
                <a:lnTo>
                  <a:pt x="4560" y="13634"/>
                </a:lnTo>
                <a:lnTo>
                  <a:pt x="4565" y="13640"/>
                </a:lnTo>
                <a:lnTo>
                  <a:pt x="4569" y="13646"/>
                </a:lnTo>
                <a:lnTo>
                  <a:pt x="4571" y="13636"/>
                </a:lnTo>
                <a:lnTo>
                  <a:pt x="4572" y="13625"/>
                </a:lnTo>
                <a:lnTo>
                  <a:pt x="4572" y="13616"/>
                </a:lnTo>
                <a:lnTo>
                  <a:pt x="4571" y="13606"/>
                </a:lnTo>
                <a:lnTo>
                  <a:pt x="4569" y="13598"/>
                </a:lnTo>
                <a:lnTo>
                  <a:pt x="4566" y="13590"/>
                </a:lnTo>
                <a:lnTo>
                  <a:pt x="4562" y="13581"/>
                </a:lnTo>
                <a:lnTo>
                  <a:pt x="4558" y="13574"/>
                </a:lnTo>
                <a:lnTo>
                  <a:pt x="4546" y="13559"/>
                </a:lnTo>
                <a:lnTo>
                  <a:pt x="4534" y="13546"/>
                </a:lnTo>
                <a:lnTo>
                  <a:pt x="4520" y="13533"/>
                </a:lnTo>
                <a:lnTo>
                  <a:pt x="4506" y="13520"/>
                </a:lnTo>
                <a:lnTo>
                  <a:pt x="4494" y="13508"/>
                </a:lnTo>
                <a:lnTo>
                  <a:pt x="4483" y="13496"/>
                </a:lnTo>
                <a:lnTo>
                  <a:pt x="4479" y="13490"/>
                </a:lnTo>
                <a:lnTo>
                  <a:pt x="4475" y="13485"/>
                </a:lnTo>
                <a:lnTo>
                  <a:pt x="4472" y="13478"/>
                </a:lnTo>
                <a:lnTo>
                  <a:pt x="4471" y="13472"/>
                </a:lnTo>
                <a:lnTo>
                  <a:pt x="4470" y="13466"/>
                </a:lnTo>
                <a:lnTo>
                  <a:pt x="4470" y="13460"/>
                </a:lnTo>
                <a:lnTo>
                  <a:pt x="4472" y="13453"/>
                </a:lnTo>
                <a:lnTo>
                  <a:pt x="4475" y="13446"/>
                </a:lnTo>
                <a:lnTo>
                  <a:pt x="4479" y="13439"/>
                </a:lnTo>
                <a:lnTo>
                  <a:pt x="4485" y="13431"/>
                </a:lnTo>
                <a:lnTo>
                  <a:pt x="4494" y="13424"/>
                </a:lnTo>
                <a:lnTo>
                  <a:pt x="4503" y="13417"/>
                </a:lnTo>
                <a:lnTo>
                  <a:pt x="4504" y="13427"/>
                </a:lnTo>
                <a:lnTo>
                  <a:pt x="4505" y="13437"/>
                </a:lnTo>
                <a:lnTo>
                  <a:pt x="4508" y="13446"/>
                </a:lnTo>
                <a:lnTo>
                  <a:pt x="4511" y="13454"/>
                </a:lnTo>
                <a:lnTo>
                  <a:pt x="4515" y="13462"/>
                </a:lnTo>
                <a:lnTo>
                  <a:pt x="4519" y="13468"/>
                </a:lnTo>
                <a:lnTo>
                  <a:pt x="4524" y="13474"/>
                </a:lnTo>
                <a:lnTo>
                  <a:pt x="4531" y="13481"/>
                </a:lnTo>
                <a:lnTo>
                  <a:pt x="4542" y="13490"/>
                </a:lnTo>
                <a:lnTo>
                  <a:pt x="4556" y="13499"/>
                </a:lnTo>
                <a:lnTo>
                  <a:pt x="4570" y="13508"/>
                </a:lnTo>
                <a:lnTo>
                  <a:pt x="4584" y="13516"/>
                </a:lnTo>
                <a:lnTo>
                  <a:pt x="4599" y="13525"/>
                </a:lnTo>
                <a:lnTo>
                  <a:pt x="4611" y="13534"/>
                </a:lnTo>
                <a:lnTo>
                  <a:pt x="4617" y="13540"/>
                </a:lnTo>
                <a:lnTo>
                  <a:pt x="4622" y="13546"/>
                </a:lnTo>
                <a:lnTo>
                  <a:pt x="4627" y="13552"/>
                </a:lnTo>
                <a:lnTo>
                  <a:pt x="4631" y="13559"/>
                </a:lnTo>
                <a:lnTo>
                  <a:pt x="4634" y="13568"/>
                </a:lnTo>
                <a:lnTo>
                  <a:pt x="4638" y="13576"/>
                </a:lnTo>
                <a:lnTo>
                  <a:pt x="4640" y="13584"/>
                </a:lnTo>
                <a:lnTo>
                  <a:pt x="4641" y="13595"/>
                </a:lnTo>
                <a:lnTo>
                  <a:pt x="4641" y="13606"/>
                </a:lnTo>
                <a:lnTo>
                  <a:pt x="4640" y="13618"/>
                </a:lnTo>
                <a:lnTo>
                  <a:pt x="4638" y="13632"/>
                </a:lnTo>
                <a:lnTo>
                  <a:pt x="4634" y="13646"/>
                </a:lnTo>
                <a:lnTo>
                  <a:pt x="4643" y="13646"/>
                </a:lnTo>
                <a:lnTo>
                  <a:pt x="4651" y="13646"/>
                </a:lnTo>
                <a:lnTo>
                  <a:pt x="4660" y="13646"/>
                </a:lnTo>
                <a:lnTo>
                  <a:pt x="4668" y="13646"/>
                </a:lnTo>
                <a:lnTo>
                  <a:pt x="4667" y="13657"/>
                </a:lnTo>
                <a:lnTo>
                  <a:pt x="4668" y="13666"/>
                </a:lnTo>
                <a:lnTo>
                  <a:pt x="4670" y="13675"/>
                </a:lnTo>
                <a:lnTo>
                  <a:pt x="4672" y="13683"/>
                </a:lnTo>
                <a:lnTo>
                  <a:pt x="4678" y="13697"/>
                </a:lnTo>
                <a:lnTo>
                  <a:pt x="4685" y="13710"/>
                </a:lnTo>
                <a:lnTo>
                  <a:pt x="4692" y="13724"/>
                </a:lnTo>
                <a:lnTo>
                  <a:pt x="4697" y="13738"/>
                </a:lnTo>
                <a:lnTo>
                  <a:pt x="4699" y="13747"/>
                </a:lnTo>
                <a:lnTo>
                  <a:pt x="4701" y="13756"/>
                </a:lnTo>
                <a:lnTo>
                  <a:pt x="4702" y="13766"/>
                </a:lnTo>
                <a:lnTo>
                  <a:pt x="4701" y="13777"/>
                </a:lnTo>
                <a:lnTo>
                  <a:pt x="4708" y="13779"/>
                </a:lnTo>
                <a:lnTo>
                  <a:pt x="4714" y="13783"/>
                </a:lnTo>
                <a:lnTo>
                  <a:pt x="4718" y="13786"/>
                </a:lnTo>
                <a:lnTo>
                  <a:pt x="4723" y="13791"/>
                </a:lnTo>
                <a:lnTo>
                  <a:pt x="4726" y="13796"/>
                </a:lnTo>
                <a:lnTo>
                  <a:pt x="4728" y="13801"/>
                </a:lnTo>
                <a:lnTo>
                  <a:pt x="4728" y="13807"/>
                </a:lnTo>
                <a:lnTo>
                  <a:pt x="4729" y="13813"/>
                </a:lnTo>
                <a:lnTo>
                  <a:pt x="4728" y="13818"/>
                </a:lnTo>
                <a:lnTo>
                  <a:pt x="4726" y="13823"/>
                </a:lnTo>
                <a:lnTo>
                  <a:pt x="4724" y="13829"/>
                </a:lnTo>
                <a:lnTo>
                  <a:pt x="4720" y="13833"/>
                </a:lnTo>
                <a:lnTo>
                  <a:pt x="4716" y="13837"/>
                </a:lnTo>
                <a:lnTo>
                  <a:pt x="4712" y="13840"/>
                </a:lnTo>
                <a:lnTo>
                  <a:pt x="4707" y="13842"/>
                </a:lnTo>
                <a:lnTo>
                  <a:pt x="4701" y="13842"/>
                </a:lnTo>
                <a:lnTo>
                  <a:pt x="4697" y="13854"/>
                </a:lnTo>
                <a:lnTo>
                  <a:pt x="4694" y="13865"/>
                </a:lnTo>
                <a:lnTo>
                  <a:pt x="4693" y="13875"/>
                </a:lnTo>
                <a:lnTo>
                  <a:pt x="4692" y="13884"/>
                </a:lnTo>
                <a:lnTo>
                  <a:pt x="4692" y="13893"/>
                </a:lnTo>
                <a:lnTo>
                  <a:pt x="4693" y="13900"/>
                </a:lnTo>
                <a:lnTo>
                  <a:pt x="4695" y="13907"/>
                </a:lnTo>
                <a:lnTo>
                  <a:pt x="4697" y="13914"/>
                </a:lnTo>
                <a:lnTo>
                  <a:pt x="4701" y="13919"/>
                </a:lnTo>
                <a:lnTo>
                  <a:pt x="4704" y="13924"/>
                </a:lnTo>
                <a:lnTo>
                  <a:pt x="4708" y="13928"/>
                </a:lnTo>
                <a:lnTo>
                  <a:pt x="4713" y="13931"/>
                </a:lnTo>
                <a:lnTo>
                  <a:pt x="4717" y="13935"/>
                </a:lnTo>
                <a:lnTo>
                  <a:pt x="4723" y="13937"/>
                </a:lnTo>
                <a:lnTo>
                  <a:pt x="4729" y="13939"/>
                </a:lnTo>
                <a:lnTo>
                  <a:pt x="4735" y="13940"/>
                </a:lnTo>
                <a:lnTo>
                  <a:pt x="4748" y="13942"/>
                </a:lnTo>
                <a:lnTo>
                  <a:pt x="4761" y="13941"/>
                </a:lnTo>
                <a:lnTo>
                  <a:pt x="4774" y="13939"/>
                </a:lnTo>
                <a:lnTo>
                  <a:pt x="4788" y="13935"/>
                </a:lnTo>
                <a:lnTo>
                  <a:pt x="4800" y="13929"/>
                </a:lnTo>
                <a:lnTo>
                  <a:pt x="4813" y="13923"/>
                </a:lnTo>
                <a:lnTo>
                  <a:pt x="4823" y="13916"/>
                </a:lnTo>
                <a:lnTo>
                  <a:pt x="4832" y="13908"/>
                </a:lnTo>
                <a:lnTo>
                  <a:pt x="4832" y="13924"/>
                </a:lnTo>
                <a:lnTo>
                  <a:pt x="4833" y="13940"/>
                </a:lnTo>
                <a:lnTo>
                  <a:pt x="4835" y="13957"/>
                </a:lnTo>
                <a:lnTo>
                  <a:pt x="4837" y="13973"/>
                </a:lnTo>
                <a:lnTo>
                  <a:pt x="4843" y="14010"/>
                </a:lnTo>
                <a:lnTo>
                  <a:pt x="4852" y="14047"/>
                </a:lnTo>
                <a:lnTo>
                  <a:pt x="4863" y="14086"/>
                </a:lnTo>
                <a:lnTo>
                  <a:pt x="4876" y="14124"/>
                </a:lnTo>
                <a:lnTo>
                  <a:pt x="4891" y="14163"/>
                </a:lnTo>
                <a:lnTo>
                  <a:pt x="4908" y="14202"/>
                </a:lnTo>
                <a:lnTo>
                  <a:pt x="4927" y="14241"/>
                </a:lnTo>
                <a:lnTo>
                  <a:pt x="4947" y="14278"/>
                </a:lnTo>
                <a:lnTo>
                  <a:pt x="4969" y="14315"/>
                </a:lnTo>
                <a:lnTo>
                  <a:pt x="4992" y="14350"/>
                </a:lnTo>
                <a:lnTo>
                  <a:pt x="5004" y="14367"/>
                </a:lnTo>
                <a:lnTo>
                  <a:pt x="5016" y="14383"/>
                </a:lnTo>
                <a:lnTo>
                  <a:pt x="5029" y="14399"/>
                </a:lnTo>
                <a:lnTo>
                  <a:pt x="5042" y="14414"/>
                </a:lnTo>
                <a:lnTo>
                  <a:pt x="5054" y="14427"/>
                </a:lnTo>
                <a:lnTo>
                  <a:pt x="5068" y="14441"/>
                </a:lnTo>
                <a:lnTo>
                  <a:pt x="5080" y="14454"/>
                </a:lnTo>
                <a:lnTo>
                  <a:pt x="5094" y="14465"/>
                </a:lnTo>
                <a:lnTo>
                  <a:pt x="5093" y="14448"/>
                </a:lnTo>
                <a:lnTo>
                  <a:pt x="5093" y="14432"/>
                </a:lnTo>
                <a:lnTo>
                  <a:pt x="5093" y="14416"/>
                </a:lnTo>
                <a:lnTo>
                  <a:pt x="5095" y="14401"/>
                </a:lnTo>
                <a:lnTo>
                  <a:pt x="5097" y="14395"/>
                </a:lnTo>
                <a:lnTo>
                  <a:pt x="5099" y="14389"/>
                </a:lnTo>
                <a:lnTo>
                  <a:pt x="5102" y="14383"/>
                </a:lnTo>
                <a:lnTo>
                  <a:pt x="5106" y="14378"/>
                </a:lnTo>
                <a:lnTo>
                  <a:pt x="5110" y="14374"/>
                </a:lnTo>
                <a:lnTo>
                  <a:pt x="5115" y="14371"/>
                </a:lnTo>
                <a:lnTo>
                  <a:pt x="5120" y="14369"/>
                </a:lnTo>
                <a:lnTo>
                  <a:pt x="5126" y="14367"/>
                </a:lnTo>
                <a:lnTo>
                  <a:pt x="5132" y="14382"/>
                </a:lnTo>
                <a:lnTo>
                  <a:pt x="5135" y="14399"/>
                </a:lnTo>
                <a:lnTo>
                  <a:pt x="5138" y="14415"/>
                </a:lnTo>
                <a:lnTo>
                  <a:pt x="5141" y="14433"/>
                </a:lnTo>
                <a:lnTo>
                  <a:pt x="5146" y="14467"/>
                </a:lnTo>
                <a:lnTo>
                  <a:pt x="5150" y="14503"/>
                </a:lnTo>
                <a:lnTo>
                  <a:pt x="5154" y="14578"/>
                </a:lnTo>
                <a:lnTo>
                  <a:pt x="5158" y="14656"/>
                </a:lnTo>
                <a:lnTo>
                  <a:pt x="5160" y="14695"/>
                </a:lnTo>
                <a:lnTo>
                  <a:pt x="5164" y="14734"/>
                </a:lnTo>
                <a:lnTo>
                  <a:pt x="5168" y="14772"/>
                </a:lnTo>
                <a:lnTo>
                  <a:pt x="5175" y="14811"/>
                </a:lnTo>
                <a:lnTo>
                  <a:pt x="5179" y="14830"/>
                </a:lnTo>
                <a:lnTo>
                  <a:pt x="5184" y="14849"/>
                </a:lnTo>
                <a:lnTo>
                  <a:pt x="5189" y="14868"/>
                </a:lnTo>
                <a:lnTo>
                  <a:pt x="5195" y="14887"/>
                </a:lnTo>
                <a:lnTo>
                  <a:pt x="5201" y="14904"/>
                </a:lnTo>
                <a:lnTo>
                  <a:pt x="5208" y="14922"/>
                </a:lnTo>
                <a:lnTo>
                  <a:pt x="5217" y="14940"/>
                </a:lnTo>
                <a:lnTo>
                  <a:pt x="5225" y="14957"/>
                </a:lnTo>
                <a:lnTo>
                  <a:pt x="5225" y="14947"/>
                </a:lnTo>
                <a:lnTo>
                  <a:pt x="5226" y="14940"/>
                </a:lnTo>
                <a:lnTo>
                  <a:pt x="5228" y="14933"/>
                </a:lnTo>
                <a:lnTo>
                  <a:pt x="5230" y="14927"/>
                </a:lnTo>
                <a:lnTo>
                  <a:pt x="5232" y="14923"/>
                </a:lnTo>
                <a:lnTo>
                  <a:pt x="5237" y="14920"/>
                </a:lnTo>
                <a:lnTo>
                  <a:pt x="5240" y="14918"/>
                </a:lnTo>
                <a:lnTo>
                  <a:pt x="5244" y="14917"/>
                </a:lnTo>
                <a:lnTo>
                  <a:pt x="5248" y="14917"/>
                </a:lnTo>
                <a:lnTo>
                  <a:pt x="5253" y="14917"/>
                </a:lnTo>
                <a:lnTo>
                  <a:pt x="5258" y="14919"/>
                </a:lnTo>
                <a:lnTo>
                  <a:pt x="5263" y="14921"/>
                </a:lnTo>
                <a:lnTo>
                  <a:pt x="5272" y="14926"/>
                </a:lnTo>
                <a:lnTo>
                  <a:pt x="5281" y="14935"/>
                </a:lnTo>
                <a:lnTo>
                  <a:pt x="5289" y="14943"/>
                </a:lnTo>
                <a:lnTo>
                  <a:pt x="5294" y="14953"/>
                </a:lnTo>
                <a:lnTo>
                  <a:pt x="5296" y="14958"/>
                </a:lnTo>
                <a:lnTo>
                  <a:pt x="5298" y="14962"/>
                </a:lnTo>
                <a:lnTo>
                  <a:pt x="5299" y="14967"/>
                </a:lnTo>
                <a:lnTo>
                  <a:pt x="5299" y="14972"/>
                </a:lnTo>
                <a:lnTo>
                  <a:pt x="5298" y="14976"/>
                </a:lnTo>
                <a:lnTo>
                  <a:pt x="5295" y="14979"/>
                </a:lnTo>
                <a:lnTo>
                  <a:pt x="5292" y="14982"/>
                </a:lnTo>
                <a:lnTo>
                  <a:pt x="5288" y="14985"/>
                </a:lnTo>
                <a:lnTo>
                  <a:pt x="5283" y="14987"/>
                </a:lnTo>
                <a:lnTo>
                  <a:pt x="5275" y="14989"/>
                </a:lnTo>
                <a:lnTo>
                  <a:pt x="5268" y="14990"/>
                </a:lnTo>
                <a:lnTo>
                  <a:pt x="5259" y="14990"/>
                </a:lnTo>
                <a:lnTo>
                  <a:pt x="5249" y="14995"/>
                </a:lnTo>
                <a:lnTo>
                  <a:pt x="5241" y="14999"/>
                </a:lnTo>
                <a:lnTo>
                  <a:pt x="5234" y="15003"/>
                </a:lnTo>
                <a:lnTo>
                  <a:pt x="5227" y="15008"/>
                </a:lnTo>
                <a:lnTo>
                  <a:pt x="5222" y="15013"/>
                </a:lnTo>
                <a:lnTo>
                  <a:pt x="5217" y="15019"/>
                </a:lnTo>
                <a:lnTo>
                  <a:pt x="5214" y="15024"/>
                </a:lnTo>
                <a:lnTo>
                  <a:pt x="5211" y="15030"/>
                </a:lnTo>
                <a:lnTo>
                  <a:pt x="5209" y="15035"/>
                </a:lnTo>
                <a:lnTo>
                  <a:pt x="5208" y="15042"/>
                </a:lnTo>
                <a:lnTo>
                  <a:pt x="5208" y="15047"/>
                </a:lnTo>
                <a:lnTo>
                  <a:pt x="5209" y="15053"/>
                </a:lnTo>
                <a:lnTo>
                  <a:pt x="5210" y="15059"/>
                </a:lnTo>
                <a:lnTo>
                  <a:pt x="5213" y="15065"/>
                </a:lnTo>
                <a:lnTo>
                  <a:pt x="5216" y="15070"/>
                </a:lnTo>
                <a:lnTo>
                  <a:pt x="5220" y="15076"/>
                </a:lnTo>
                <a:lnTo>
                  <a:pt x="5224" y="15082"/>
                </a:lnTo>
                <a:lnTo>
                  <a:pt x="5229" y="15087"/>
                </a:lnTo>
                <a:lnTo>
                  <a:pt x="5235" y="15091"/>
                </a:lnTo>
                <a:lnTo>
                  <a:pt x="5241" y="15096"/>
                </a:lnTo>
                <a:lnTo>
                  <a:pt x="5248" y="15100"/>
                </a:lnTo>
                <a:lnTo>
                  <a:pt x="5256" y="15105"/>
                </a:lnTo>
                <a:lnTo>
                  <a:pt x="5264" y="15109"/>
                </a:lnTo>
                <a:lnTo>
                  <a:pt x="5272" y="15112"/>
                </a:lnTo>
                <a:lnTo>
                  <a:pt x="5282" y="15115"/>
                </a:lnTo>
                <a:lnTo>
                  <a:pt x="5291" y="15117"/>
                </a:lnTo>
                <a:lnTo>
                  <a:pt x="5301" y="15119"/>
                </a:lnTo>
                <a:lnTo>
                  <a:pt x="5311" y="15120"/>
                </a:lnTo>
                <a:lnTo>
                  <a:pt x="5322" y="15121"/>
                </a:lnTo>
                <a:lnTo>
                  <a:pt x="5333" y="15123"/>
                </a:lnTo>
                <a:lnTo>
                  <a:pt x="5345" y="15121"/>
                </a:lnTo>
                <a:lnTo>
                  <a:pt x="5356" y="15121"/>
                </a:lnTo>
                <a:lnTo>
                  <a:pt x="5358" y="15115"/>
                </a:lnTo>
                <a:lnTo>
                  <a:pt x="5359" y="15110"/>
                </a:lnTo>
                <a:lnTo>
                  <a:pt x="5362" y="15106"/>
                </a:lnTo>
                <a:lnTo>
                  <a:pt x="5365" y="15103"/>
                </a:lnTo>
                <a:lnTo>
                  <a:pt x="5367" y="15100"/>
                </a:lnTo>
                <a:lnTo>
                  <a:pt x="5370" y="15099"/>
                </a:lnTo>
                <a:lnTo>
                  <a:pt x="5373" y="15099"/>
                </a:lnTo>
                <a:lnTo>
                  <a:pt x="5375" y="15100"/>
                </a:lnTo>
                <a:lnTo>
                  <a:pt x="5380" y="15104"/>
                </a:lnTo>
                <a:lnTo>
                  <a:pt x="5386" y="15108"/>
                </a:lnTo>
                <a:lnTo>
                  <a:pt x="5388" y="15114"/>
                </a:lnTo>
                <a:lnTo>
                  <a:pt x="5390" y="15121"/>
                </a:lnTo>
                <a:lnTo>
                  <a:pt x="5396" y="15124"/>
                </a:lnTo>
                <a:lnTo>
                  <a:pt x="5403" y="15126"/>
                </a:lnTo>
                <a:lnTo>
                  <a:pt x="5411" y="15130"/>
                </a:lnTo>
                <a:lnTo>
                  <a:pt x="5417" y="15134"/>
                </a:lnTo>
                <a:lnTo>
                  <a:pt x="5432" y="15145"/>
                </a:lnTo>
                <a:lnTo>
                  <a:pt x="5445" y="15157"/>
                </a:lnTo>
                <a:lnTo>
                  <a:pt x="5458" y="15172"/>
                </a:lnTo>
                <a:lnTo>
                  <a:pt x="5470" y="15189"/>
                </a:lnTo>
                <a:lnTo>
                  <a:pt x="5481" y="15206"/>
                </a:lnTo>
                <a:lnTo>
                  <a:pt x="5491" y="15224"/>
                </a:lnTo>
                <a:lnTo>
                  <a:pt x="5499" y="15243"/>
                </a:lnTo>
                <a:lnTo>
                  <a:pt x="5505" y="15262"/>
                </a:lnTo>
                <a:lnTo>
                  <a:pt x="5507" y="15271"/>
                </a:lnTo>
                <a:lnTo>
                  <a:pt x="5508" y="15280"/>
                </a:lnTo>
                <a:lnTo>
                  <a:pt x="5509" y="15289"/>
                </a:lnTo>
                <a:lnTo>
                  <a:pt x="5511" y="15298"/>
                </a:lnTo>
                <a:lnTo>
                  <a:pt x="5511" y="15306"/>
                </a:lnTo>
                <a:lnTo>
                  <a:pt x="5509" y="15313"/>
                </a:lnTo>
                <a:lnTo>
                  <a:pt x="5507" y="15321"/>
                </a:lnTo>
                <a:lnTo>
                  <a:pt x="5505" y="15328"/>
                </a:lnTo>
                <a:lnTo>
                  <a:pt x="5502" y="15334"/>
                </a:lnTo>
                <a:lnTo>
                  <a:pt x="5498" y="15341"/>
                </a:lnTo>
                <a:lnTo>
                  <a:pt x="5494" y="15346"/>
                </a:lnTo>
                <a:lnTo>
                  <a:pt x="5487" y="15351"/>
                </a:lnTo>
                <a:lnTo>
                  <a:pt x="5484" y="15334"/>
                </a:lnTo>
                <a:lnTo>
                  <a:pt x="5479" y="15319"/>
                </a:lnTo>
                <a:lnTo>
                  <a:pt x="5473" y="15304"/>
                </a:lnTo>
                <a:lnTo>
                  <a:pt x="5466" y="15289"/>
                </a:lnTo>
                <a:lnTo>
                  <a:pt x="5453" y="15263"/>
                </a:lnTo>
                <a:lnTo>
                  <a:pt x="5438" y="15237"/>
                </a:lnTo>
                <a:lnTo>
                  <a:pt x="5422" y="15211"/>
                </a:lnTo>
                <a:lnTo>
                  <a:pt x="5409" y="15183"/>
                </a:lnTo>
                <a:lnTo>
                  <a:pt x="5403" y="15169"/>
                </a:lnTo>
                <a:lnTo>
                  <a:pt x="5397" y="15154"/>
                </a:lnTo>
                <a:lnTo>
                  <a:pt x="5393" y="15138"/>
                </a:lnTo>
                <a:lnTo>
                  <a:pt x="5390" y="15121"/>
                </a:lnTo>
                <a:lnTo>
                  <a:pt x="5381" y="15121"/>
                </a:lnTo>
                <a:lnTo>
                  <a:pt x="5373" y="15121"/>
                </a:lnTo>
                <a:lnTo>
                  <a:pt x="5365" y="15121"/>
                </a:lnTo>
                <a:lnTo>
                  <a:pt x="5356" y="15121"/>
                </a:lnTo>
                <a:lnTo>
                  <a:pt x="5352" y="15130"/>
                </a:lnTo>
                <a:lnTo>
                  <a:pt x="5349" y="15139"/>
                </a:lnTo>
                <a:lnTo>
                  <a:pt x="5346" y="15151"/>
                </a:lnTo>
                <a:lnTo>
                  <a:pt x="5345" y="15162"/>
                </a:lnTo>
                <a:lnTo>
                  <a:pt x="5344" y="15174"/>
                </a:lnTo>
                <a:lnTo>
                  <a:pt x="5343" y="15188"/>
                </a:lnTo>
                <a:lnTo>
                  <a:pt x="5343" y="15201"/>
                </a:lnTo>
                <a:lnTo>
                  <a:pt x="5344" y="15215"/>
                </a:lnTo>
                <a:lnTo>
                  <a:pt x="5348" y="15245"/>
                </a:lnTo>
                <a:lnTo>
                  <a:pt x="5353" y="15277"/>
                </a:lnTo>
                <a:lnTo>
                  <a:pt x="5362" y="15310"/>
                </a:lnTo>
                <a:lnTo>
                  <a:pt x="5371" y="15345"/>
                </a:lnTo>
                <a:lnTo>
                  <a:pt x="5382" y="15380"/>
                </a:lnTo>
                <a:lnTo>
                  <a:pt x="5395" y="15416"/>
                </a:lnTo>
                <a:lnTo>
                  <a:pt x="5410" y="15452"/>
                </a:lnTo>
                <a:lnTo>
                  <a:pt x="5424" y="15486"/>
                </a:lnTo>
                <a:lnTo>
                  <a:pt x="5439" y="15520"/>
                </a:lnTo>
                <a:lnTo>
                  <a:pt x="5456" y="15553"/>
                </a:lnTo>
                <a:lnTo>
                  <a:pt x="5472" y="15584"/>
                </a:lnTo>
                <a:lnTo>
                  <a:pt x="5487" y="15613"/>
                </a:lnTo>
                <a:lnTo>
                  <a:pt x="5491" y="15617"/>
                </a:lnTo>
                <a:lnTo>
                  <a:pt x="5496" y="15622"/>
                </a:lnTo>
                <a:lnTo>
                  <a:pt x="5501" y="15626"/>
                </a:lnTo>
                <a:lnTo>
                  <a:pt x="5507" y="15630"/>
                </a:lnTo>
                <a:lnTo>
                  <a:pt x="5523" y="15637"/>
                </a:lnTo>
                <a:lnTo>
                  <a:pt x="5539" y="15646"/>
                </a:lnTo>
                <a:lnTo>
                  <a:pt x="5556" y="15654"/>
                </a:lnTo>
                <a:lnTo>
                  <a:pt x="5569" y="15662"/>
                </a:lnTo>
                <a:lnTo>
                  <a:pt x="5576" y="15667"/>
                </a:lnTo>
                <a:lnTo>
                  <a:pt x="5581" y="15670"/>
                </a:lnTo>
                <a:lnTo>
                  <a:pt x="5584" y="15674"/>
                </a:lnTo>
                <a:lnTo>
                  <a:pt x="5586" y="15678"/>
                </a:lnTo>
                <a:lnTo>
                  <a:pt x="5590" y="15690"/>
                </a:lnTo>
                <a:lnTo>
                  <a:pt x="5592" y="15700"/>
                </a:lnTo>
                <a:lnTo>
                  <a:pt x="5594" y="15711"/>
                </a:lnTo>
                <a:lnTo>
                  <a:pt x="5595" y="15720"/>
                </a:lnTo>
                <a:lnTo>
                  <a:pt x="5597" y="15738"/>
                </a:lnTo>
                <a:lnTo>
                  <a:pt x="5595" y="15754"/>
                </a:lnTo>
                <a:lnTo>
                  <a:pt x="5592" y="15768"/>
                </a:lnTo>
                <a:lnTo>
                  <a:pt x="5589" y="15782"/>
                </a:lnTo>
                <a:lnTo>
                  <a:pt x="5585" y="15794"/>
                </a:lnTo>
                <a:lnTo>
                  <a:pt x="5581" y="15804"/>
                </a:lnTo>
                <a:lnTo>
                  <a:pt x="5578" y="15815"/>
                </a:lnTo>
                <a:lnTo>
                  <a:pt x="5576" y="15824"/>
                </a:lnTo>
                <a:lnTo>
                  <a:pt x="5576" y="15828"/>
                </a:lnTo>
                <a:lnTo>
                  <a:pt x="5576" y="15832"/>
                </a:lnTo>
                <a:lnTo>
                  <a:pt x="5577" y="15837"/>
                </a:lnTo>
                <a:lnTo>
                  <a:pt x="5578" y="15841"/>
                </a:lnTo>
                <a:lnTo>
                  <a:pt x="5580" y="15845"/>
                </a:lnTo>
                <a:lnTo>
                  <a:pt x="5583" y="15849"/>
                </a:lnTo>
                <a:lnTo>
                  <a:pt x="5586" y="15853"/>
                </a:lnTo>
                <a:lnTo>
                  <a:pt x="5590" y="15858"/>
                </a:lnTo>
                <a:lnTo>
                  <a:pt x="5603" y="15866"/>
                </a:lnTo>
                <a:lnTo>
                  <a:pt x="5619" y="15875"/>
                </a:lnTo>
                <a:lnTo>
                  <a:pt x="5620" y="15873"/>
                </a:lnTo>
                <a:lnTo>
                  <a:pt x="5621" y="15869"/>
                </a:lnTo>
                <a:lnTo>
                  <a:pt x="5620" y="15861"/>
                </a:lnTo>
                <a:lnTo>
                  <a:pt x="5620" y="15851"/>
                </a:lnTo>
                <a:lnTo>
                  <a:pt x="5618" y="15829"/>
                </a:lnTo>
                <a:lnTo>
                  <a:pt x="5616" y="15810"/>
                </a:lnTo>
                <a:lnTo>
                  <a:pt x="5616" y="15804"/>
                </a:lnTo>
                <a:lnTo>
                  <a:pt x="5618" y="15802"/>
                </a:lnTo>
                <a:lnTo>
                  <a:pt x="5620" y="15804"/>
                </a:lnTo>
                <a:lnTo>
                  <a:pt x="5623" y="15810"/>
                </a:lnTo>
                <a:lnTo>
                  <a:pt x="5628" y="15824"/>
                </a:lnTo>
                <a:lnTo>
                  <a:pt x="5634" y="15844"/>
                </a:lnTo>
                <a:lnTo>
                  <a:pt x="5642" y="15871"/>
                </a:lnTo>
                <a:lnTo>
                  <a:pt x="5652" y="15908"/>
                </a:lnTo>
                <a:lnTo>
                  <a:pt x="5656" y="15920"/>
                </a:lnTo>
                <a:lnTo>
                  <a:pt x="5662" y="15932"/>
                </a:lnTo>
                <a:lnTo>
                  <a:pt x="5669" y="15943"/>
                </a:lnTo>
                <a:lnTo>
                  <a:pt x="5677" y="15955"/>
                </a:lnTo>
                <a:lnTo>
                  <a:pt x="5686" y="15966"/>
                </a:lnTo>
                <a:lnTo>
                  <a:pt x="5696" y="15976"/>
                </a:lnTo>
                <a:lnTo>
                  <a:pt x="5706" y="15985"/>
                </a:lnTo>
                <a:lnTo>
                  <a:pt x="5716" y="15995"/>
                </a:lnTo>
                <a:lnTo>
                  <a:pt x="5737" y="16015"/>
                </a:lnTo>
                <a:lnTo>
                  <a:pt x="5756" y="16033"/>
                </a:lnTo>
                <a:lnTo>
                  <a:pt x="5764" y="16042"/>
                </a:lnTo>
                <a:lnTo>
                  <a:pt x="5772" y="16053"/>
                </a:lnTo>
                <a:lnTo>
                  <a:pt x="5778" y="16062"/>
                </a:lnTo>
                <a:lnTo>
                  <a:pt x="5783" y="16071"/>
                </a:lnTo>
                <a:lnTo>
                  <a:pt x="5790" y="16092"/>
                </a:lnTo>
                <a:lnTo>
                  <a:pt x="5795" y="16112"/>
                </a:lnTo>
                <a:lnTo>
                  <a:pt x="5798" y="16131"/>
                </a:lnTo>
                <a:lnTo>
                  <a:pt x="5800" y="16150"/>
                </a:lnTo>
                <a:lnTo>
                  <a:pt x="5803" y="16186"/>
                </a:lnTo>
                <a:lnTo>
                  <a:pt x="5806" y="16219"/>
                </a:lnTo>
                <a:lnTo>
                  <a:pt x="5808" y="16235"/>
                </a:lnTo>
                <a:lnTo>
                  <a:pt x="5812" y="16251"/>
                </a:lnTo>
                <a:lnTo>
                  <a:pt x="5818" y="16266"/>
                </a:lnTo>
                <a:lnTo>
                  <a:pt x="5824" y="16281"/>
                </a:lnTo>
                <a:lnTo>
                  <a:pt x="5829" y="16287"/>
                </a:lnTo>
                <a:lnTo>
                  <a:pt x="5835" y="16295"/>
                </a:lnTo>
                <a:lnTo>
                  <a:pt x="5840" y="16302"/>
                </a:lnTo>
                <a:lnTo>
                  <a:pt x="5847" y="16308"/>
                </a:lnTo>
                <a:lnTo>
                  <a:pt x="5855" y="16315"/>
                </a:lnTo>
                <a:lnTo>
                  <a:pt x="5862" y="16321"/>
                </a:lnTo>
                <a:lnTo>
                  <a:pt x="5871" y="16328"/>
                </a:lnTo>
                <a:lnTo>
                  <a:pt x="5882" y="16335"/>
                </a:lnTo>
                <a:lnTo>
                  <a:pt x="5867" y="16338"/>
                </a:lnTo>
                <a:lnTo>
                  <a:pt x="5854" y="16341"/>
                </a:lnTo>
                <a:lnTo>
                  <a:pt x="5842" y="16343"/>
                </a:lnTo>
                <a:lnTo>
                  <a:pt x="5832" y="16343"/>
                </a:lnTo>
                <a:lnTo>
                  <a:pt x="5821" y="16343"/>
                </a:lnTo>
                <a:lnTo>
                  <a:pt x="5813" y="16342"/>
                </a:lnTo>
                <a:lnTo>
                  <a:pt x="5804" y="16339"/>
                </a:lnTo>
                <a:lnTo>
                  <a:pt x="5798" y="16336"/>
                </a:lnTo>
                <a:lnTo>
                  <a:pt x="5792" y="16331"/>
                </a:lnTo>
                <a:lnTo>
                  <a:pt x="5785" y="16327"/>
                </a:lnTo>
                <a:lnTo>
                  <a:pt x="5781" y="16322"/>
                </a:lnTo>
                <a:lnTo>
                  <a:pt x="5777" y="16316"/>
                </a:lnTo>
                <a:lnTo>
                  <a:pt x="5773" y="16309"/>
                </a:lnTo>
                <a:lnTo>
                  <a:pt x="5770" y="16302"/>
                </a:lnTo>
                <a:lnTo>
                  <a:pt x="5767" y="16295"/>
                </a:lnTo>
                <a:lnTo>
                  <a:pt x="5764" y="16287"/>
                </a:lnTo>
                <a:lnTo>
                  <a:pt x="5756" y="16255"/>
                </a:lnTo>
                <a:lnTo>
                  <a:pt x="5749" y="16221"/>
                </a:lnTo>
                <a:lnTo>
                  <a:pt x="5743" y="16206"/>
                </a:lnTo>
                <a:lnTo>
                  <a:pt x="5737" y="16192"/>
                </a:lnTo>
                <a:lnTo>
                  <a:pt x="5733" y="16186"/>
                </a:lnTo>
                <a:lnTo>
                  <a:pt x="5729" y="16179"/>
                </a:lnTo>
                <a:lnTo>
                  <a:pt x="5723" y="16174"/>
                </a:lnTo>
                <a:lnTo>
                  <a:pt x="5717" y="16170"/>
                </a:lnTo>
                <a:lnTo>
                  <a:pt x="5714" y="16176"/>
                </a:lnTo>
                <a:lnTo>
                  <a:pt x="5712" y="16185"/>
                </a:lnTo>
                <a:lnTo>
                  <a:pt x="5709" y="16192"/>
                </a:lnTo>
                <a:lnTo>
                  <a:pt x="5707" y="16201"/>
                </a:lnTo>
                <a:lnTo>
                  <a:pt x="5704" y="16221"/>
                </a:lnTo>
                <a:lnTo>
                  <a:pt x="5701" y="16242"/>
                </a:lnTo>
                <a:lnTo>
                  <a:pt x="5701" y="16265"/>
                </a:lnTo>
                <a:lnTo>
                  <a:pt x="5703" y="16287"/>
                </a:lnTo>
                <a:lnTo>
                  <a:pt x="5705" y="16310"/>
                </a:lnTo>
                <a:lnTo>
                  <a:pt x="5709" y="16331"/>
                </a:lnTo>
                <a:lnTo>
                  <a:pt x="5712" y="16341"/>
                </a:lnTo>
                <a:lnTo>
                  <a:pt x="5715" y="16350"/>
                </a:lnTo>
                <a:lnTo>
                  <a:pt x="5719" y="16359"/>
                </a:lnTo>
                <a:lnTo>
                  <a:pt x="5723" y="16366"/>
                </a:lnTo>
                <a:lnTo>
                  <a:pt x="5728" y="16373"/>
                </a:lnTo>
                <a:lnTo>
                  <a:pt x="5733" y="16380"/>
                </a:lnTo>
                <a:lnTo>
                  <a:pt x="5739" y="16385"/>
                </a:lnTo>
                <a:lnTo>
                  <a:pt x="5746" y="16388"/>
                </a:lnTo>
                <a:lnTo>
                  <a:pt x="5752" y="16391"/>
                </a:lnTo>
                <a:lnTo>
                  <a:pt x="5759" y="16392"/>
                </a:lnTo>
                <a:lnTo>
                  <a:pt x="5768" y="16392"/>
                </a:lnTo>
                <a:lnTo>
                  <a:pt x="5776" y="16390"/>
                </a:lnTo>
                <a:lnTo>
                  <a:pt x="5785" y="16387"/>
                </a:lnTo>
                <a:lnTo>
                  <a:pt x="5795" y="16382"/>
                </a:lnTo>
                <a:lnTo>
                  <a:pt x="5805" y="16375"/>
                </a:lnTo>
                <a:lnTo>
                  <a:pt x="5816" y="16367"/>
                </a:lnTo>
                <a:lnTo>
                  <a:pt x="5817" y="16381"/>
                </a:lnTo>
                <a:lnTo>
                  <a:pt x="5818" y="16393"/>
                </a:lnTo>
                <a:lnTo>
                  <a:pt x="5821" y="16405"/>
                </a:lnTo>
                <a:lnTo>
                  <a:pt x="5824" y="16416"/>
                </a:lnTo>
                <a:lnTo>
                  <a:pt x="5833" y="16436"/>
                </a:lnTo>
                <a:lnTo>
                  <a:pt x="5841" y="16456"/>
                </a:lnTo>
                <a:lnTo>
                  <a:pt x="5845" y="16467"/>
                </a:lnTo>
                <a:lnTo>
                  <a:pt x="5848" y="16478"/>
                </a:lnTo>
                <a:lnTo>
                  <a:pt x="5851" y="16489"/>
                </a:lnTo>
                <a:lnTo>
                  <a:pt x="5854" y="16501"/>
                </a:lnTo>
                <a:lnTo>
                  <a:pt x="5855" y="16515"/>
                </a:lnTo>
                <a:lnTo>
                  <a:pt x="5854" y="16530"/>
                </a:lnTo>
                <a:lnTo>
                  <a:pt x="5853" y="16545"/>
                </a:lnTo>
                <a:lnTo>
                  <a:pt x="5848" y="16563"/>
                </a:lnTo>
                <a:lnTo>
                  <a:pt x="5837" y="16567"/>
                </a:lnTo>
                <a:lnTo>
                  <a:pt x="5827" y="16570"/>
                </a:lnTo>
                <a:lnTo>
                  <a:pt x="5819" y="16573"/>
                </a:lnTo>
                <a:lnTo>
                  <a:pt x="5811" y="16573"/>
                </a:lnTo>
                <a:lnTo>
                  <a:pt x="5804" y="16572"/>
                </a:lnTo>
                <a:lnTo>
                  <a:pt x="5799" y="16570"/>
                </a:lnTo>
                <a:lnTo>
                  <a:pt x="5795" y="16567"/>
                </a:lnTo>
                <a:lnTo>
                  <a:pt x="5791" y="16564"/>
                </a:lnTo>
                <a:lnTo>
                  <a:pt x="5789" y="16559"/>
                </a:lnTo>
                <a:lnTo>
                  <a:pt x="5786" y="16555"/>
                </a:lnTo>
                <a:lnTo>
                  <a:pt x="5784" y="16548"/>
                </a:lnTo>
                <a:lnTo>
                  <a:pt x="5783" y="16542"/>
                </a:lnTo>
                <a:lnTo>
                  <a:pt x="5783" y="16529"/>
                </a:lnTo>
                <a:lnTo>
                  <a:pt x="5783" y="16514"/>
                </a:lnTo>
                <a:lnTo>
                  <a:pt x="5784" y="16498"/>
                </a:lnTo>
                <a:lnTo>
                  <a:pt x="5785" y="16483"/>
                </a:lnTo>
                <a:lnTo>
                  <a:pt x="5785" y="16469"/>
                </a:lnTo>
                <a:lnTo>
                  <a:pt x="5784" y="16456"/>
                </a:lnTo>
                <a:lnTo>
                  <a:pt x="5782" y="16450"/>
                </a:lnTo>
                <a:lnTo>
                  <a:pt x="5780" y="16445"/>
                </a:lnTo>
                <a:lnTo>
                  <a:pt x="5778" y="16440"/>
                </a:lnTo>
                <a:lnTo>
                  <a:pt x="5774" y="16437"/>
                </a:lnTo>
                <a:lnTo>
                  <a:pt x="5770" y="16434"/>
                </a:lnTo>
                <a:lnTo>
                  <a:pt x="5764" y="16433"/>
                </a:lnTo>
                <a:lnTo>
                  <a:pt x="5758" y="16432"/>
                </a:lnTo>
                <a:lnTo>
                  <a:pt x="5751" y="16432"/>
                </a:lnTo>
                <a:lnTo>
                  <a:pt x="5748" y="16444"/>
                </a:lnTo>
                <a:lnTo>
                  <a:pt x="5747" y="16457"/>
                </a:lnTo>
                <a:lnTo>
                  <a:pt x="5747" y="16472"/>
                </a:lnTo>
                <a:lnTo>
                  <a:pt x="5748" y="16487"/>
                </a:lnTo>
                <a:lnTo>
                  <a:pt x="5751" y="16519"/>
                </a:lnTo>
                <a:lnTo>
                  <a:pt x="5754" y="16551"/>
                </a:lnTo>
                <a:lnTo>
                  <a:pt x="5755" y="16566"/>
                </a:lnTo>
                <a:lnTo>
                  <a:pt x="5755" y="16580"/>
                </a:lnTo>
                <a:lnTo>
                  <a:pt x="5753" y="16594"/>
                </a:lnTo>
                <a:lnTo>
                  <a:pt x="5751" y="16605"/>
                </a:lnTo>
                <a:lnTo>
                  <a:pt x="5749" y="16610"/>
                </a:lnTo>
                <a:lnTo>
                  <a:pt x="5746" y="16615"/>
                </a:lnTo>
                <a:lnTo>
                  <a:pt x="5742" y="16619"/>
                </a:lnTo>
                <a:lnTo>
                  <a:pt x="5739" y="16622"/>
                </a:lnTo>
                <a:lnTo>
                  <a:pt x="5735" y="16625"/>
                </a:lnTo>
                <a:lnTo>
                  <a:pt x="5730" y="16627"/>
                </a:lnTo>
                <a:lnTo>
                  <a:pt x="5723" y="16628"/>
                </a:lnTo>
                <a:lnTo>
                  <a:pt x="5717" y="16629"/>
                </a:lnTo>
                <a:lnTo>
                  <a:pt x="5722" y="16616"/>
                </a:lnTo>
                <a:lnTo>
                  <a:pt x="5727" y="16604"/>
                </a:lnTo>
                <a:lnTo>
                  <a:pt x="5729" y="16594"/>
                </a:lnTo>
                <a:lnTo>
                  <a:pt x="5730" y="16584"/>
                </a:lnTo>
                <a:lnTo>
                  <a:pt x="5730" y="16576"/>
                </a:lnTo>
                <a:lnTo>
                  <a:pt x="5729" y="16568"/>
                </a:lnTo>
                <a:lnTo>
                  <a:pt x="5728" y="16562"/>
                </a:lnTo>
                <a:lnTo>
                  <a:pt x="5725" y="16557"/>
                </a:lnTo>
                <a:lnTo>
                  <a:pt x="5721" y="16552"/>
                </a:lnTo>
                <a:lnTo>
                  <a:pt x="5717" y="16547"/>
                </a:lnTo>
                <a:lnTo>
                  <a:pt x="5712" y="16544"/>
                </a:lnTo>
                <a:lnTo>
                  <a:pt x="5707" y="16542"/>
                </a:lnTo>
                <a:lnTo>
                  <a:pt x="5694" y="16538"/>
                </a:lnTo>
                <a:lnTo>
                  <a:pt x="5679" y="16536"/>
                </a:lnTo>
                <a:lnTo>
                  <a:pt x="5650" y="16533"/>
                </a:lnTo>
                <a:lnTo>
                  <a:pt x="5621" y="16529"/>
                </a:lnTo>
                <a:lnTo>
                  <a:pt x="5614" y="16528"/>
                </a:lnTo>
                <a:lnTo>
                  <a:pt x="5608" y="16525"/>
                </a:lnTo>
                <a:lnTo>
                  <a:pt x="5603" y="16522"/>
                </a:lnTo>
                <a:lnTo>
                  <a:pt x="5599" y="16519"/>
                </a:lnTo>
                <a:lnTo>
                  <a:pt x="5594" y="16515"/>
                </a:lnTo>
                <a:lnTo>
                  <a:pt x="5590" y="16510"/>
                </a:lnTo>
                <a:lnTo>
                  <a:pt x="5588" y="16504"/>
                </a:lnTo>
                <a:lnTo>
                  <a:pt x="5586" y="16498"/>
                </a:lnTo>
                <a:lnTo>
                  <a:pt x="5603" y="16500"/>
                </a:lnTo>
                <a:lnTo>
                  <a:pt x="5618" y="16501"/>
                </a:lnTo>
                <a:lnTo>
                  <a:pt x="5631" y="16501"/>
                </a:lnTo>
                <a:lnTo>
                  <a:pt x="5643" y="16498"/>
                </a:lnTo>
                <a:lnTo>
                  <a:pt x="5653" y="16495"/>
                </a:lnTo>
                <a:lnTo>
                  <a:pt x="5662" y="16490"/>
                </a:lnTo>
                <a:lnTo>
                  <a:pt x="5670" y="16483"/>
                </a:lnTo>
                <a:lnTo>
                  <a:pt x="5676" y="16476"/>
                </a:lnTo>
                <a:lnTo>
                  <a:pt x="5682" y="16469"/>
                </a:lnTo>
                <a:lnTo>
                  <a:pt x="5686" y="16459"/>
                </a:lnTo>
                <a:lnTo>
                  <a:pt x="5689" y="16450"/>
                </a:lnTo>
                <a:lnTo>
                  <a:pt x="5690" y="16439"/>
                </a:lnTo>
                <a:lnTo>
                  <a:pt x="5691" y="16428"/>
                </a:lnTo>
                <a:lnTo>
                  <a:pt x="5691" y="16416"/>
                </a:lnTo>
                <a:lnTo>
                  <a:pt x="5690" y="16405"/>
                </a:lnTo>
                <a:lnTo>
                  <a:pt x="5689" y="16393"/>
                </a:lnTo>
                <a:lnTo>
                  <a:pt x="5686" y="16381"/>
                </a:lnTo>
                <a:lnTo>
                  <a:pt x="5683" y="16369"/>
                </a:lnTo>
                <a:lnTo>
                  <a:pt x="5678" y="16358"/>
                </a:lnTo>
                <a:lnTo>
                  <a:pt x="5673" y="16346"/>
                </a:lnTo>
                <a:lnTo>
                  <a:pt x="5668" y="16335"/>
                </a:lnTo>
                <a:lnTo>
                  <a:pt x="5663" y="16324"/>
                </a:lnTo>
                <a:lnTo>
                  <a:pt x="5656" y="16315"/>
                </a:lnTo>
                <a:lnTo>
                  <a:pt x="5649" y="16305"/>
                </a:lnTo>
                <a:lnTo>
                  <a:pt x="5643" y="16296"/>
                </a:lnTo>
                <a:lnTo>
                  <a:pt x="5635" y="16288"/>
                </a:lnTo>
                <a:lnTo>
                  <a:pt x="5627" y="16282"/>
                </a:lnTo>
                <a:lnTo>
                  <a:pt x="5620" y="16277"/>
                </a:lnTo>
                <a:lnTo>
                  <a:pt x="5611" y="16273"/>
                </a:lnTo>
                <a:lnTo>
                  <a:pt x="5603" y="16270"/>
                </a:lnTo>
                <a:lnTo>
                  <a:pt x="5594" y="16269"/>
                </a:lnTo>
                <a:lnTo>
                  <a:pt x="5586" y="16269"/>
                </a:lnTo>
                <a:lnTo>
                  <a:pt x="5586" y="16285"/>
                </a:lnTo>
                <a:lnTo>
                  <a:pt x="5586" y="16301"/>
                </a:lnTo>
                <a:lnTo>
                  <a:pt x="5586" y="16318"/>
                </a:lnTo>
                <a:lnTo>
                  <a:pt x="5586" y="16335"/>
                </a:lnTo>
                <a:lnTo>
                  <a:pt x="5595" y="16332"/>
                </a:lnTo>
                <a:lnTo>
                  <a:pt x="5603" y="16334"/>
                </a:lnTo>
                <a:lnTo>
                  <a:pt x="5608" y="16337"/>
                </a:lnTo>
                <a:lnTo>
                  <a:pt x="5612" y="16341"/>
                </a:lnTo>
                <a:lnTo>
                  <a:pt x="5615" y="16346"/>
                </a:lnTo>
                <a:lnTo>
                  <a:pt x="5618" y="16352"/>
                </a:lnTo>
                <a:lnTo>
                  <a:pt x="5619" y="16360"/>
                </a:lnTo>
                <a:lnTo>
                  <a:pt x="5619" y="16367"/>
                </a:lnTo>
                <a:lnTo>
                  <a:pt x="5628" y="16368"/>
                </a:lnTo>
                <a:lnTo>
                  <a:pt x="5635" y="16369"/>
                </a:lnTo>
                <a:lnTo>
                  <a:pt x="5641" y="16371"/>
                </a:lnTo>
                <a:lnTo>
                  <a:pt x="5646" y="16374"/>
                </a:lnTo>
                <a:lnTo>
                  <a:pt x="5650" y="16378"/>
                </a:lnTo>
                <a:lnTo>
                  <a:pt x="5653" y="16381"/>
                </a:lnTo>
                <a:lnTo>
                  <a:pt x="5655" y="16385"/>
                </a:lnTo>
                <a:lnTo>
                  <a:pt x="5656" y="16389"/>
                </a:lnTo>
                <a:lnTo>
                  <a:pt x="5656" y="16393"/>
                </a:lnTo>
                <a:lnTo>
                  <a:pt x="5656" y="16397"/>
                </a:lnTo>
                <a:lnTo>
                  <a:pt x="5655" y="16402"/>
                </a:lnTo>
                <a:lnTo>
                  <a:pt x="5654" y="16406"/>
                </a:lnTo>
                <a:lnTo>
                  <a:pt x="5650" y="16413"/>
                </a:lnTo>
                <a:lnTo>
                  <a:pt x="5644" y="16421"/>
                </a:lnTo>
                <a:lnTo>
                  <a:pt x="5637" y="16426"/>
                </a:lnTo>
                <a:lnTo>
                  <a:pt x="5631" y="16429"/>
                </a:lnTo>
                <a:lnTo>
                  <a:pt x="5628" y="16429"/>
                </a:lnTo>
                <a:lnTo>
                  <a:pt x="5625" y="16429"/>
                </a:lnTo>
                <a:lnTo>
                  <a:pt x="5622" y="16428"/>
                </a:lnTo>
                <a:lnTo>
                  <a:pt x="5620" y="16426"/>
                </a:lnTo>
                <a:lnTo>
                  <a:pt x="5618" y="16423"/>
                </a:lnTo>
                <a:lnTo>
                  <a:pt x="5615" y="16418"/>
                </a:lnTo>
                <a:lnTo>
                  <a:pt x="5614" y="16413"/>
                </a:lnTo>
                <a:lnTo>
                  <a:pt x="5614" y="16406"/>
                </a:lnTo>
                <a:lnTo>
                  <a:pt x="5614" y="16399"/>
                </a:lnTo>
                <a:lnTo>
                  <a:pt x="5615" y="16389"/>
                </a:lnTo>
                <a:lnTo>
                  <a:pt x="5616" y="16379"/>
                </a:lnTo>
                <a:lnTo>
                  <a:pt x="5619" y="16367"/>
                </a:lnTo>
                <a:lnTo>
                  <a:pt x="5610" y="16368"/>
                </a:lnTo>
                <a:lnTo>
                  <a:pt x="5603" y="16367"/>
                </a:lnTo>
                <a:lnTo>
                  <a:pt x="5597" y="16364"/>
                </a:lnTo>
                <a:lnTo>
                  <a:pt x="5592" y="16360"/>
                </a:lnTo>
                <a:lnTo>
                  <a:pt x="5590" y="16355"/>
                </a:lnTo>
                <a:lnTo>
                  <a:pt x="5588" y="16348"/>
                </a:lnTo>
                <a:lnTo>
                  <a:pt x="5587" y="16342"/>
                </a:lnTo>
                <a:lnTo>
                  <a:pt x="5586" y="16335"/>
                </a:lnTo>
                <a:lnTo>
                  <a:pt x="5575" y="16331"/>
                </a:lnTo>
                <a:lnTo>
                  <a:pt x="5564" y="16326"/>
                </a:lnTo>
                <a:lnTo>
                  <a:pt x="5555" y="16320"/>
                </a:lnTo>
                <a:lnTo>
                  <a:pt x="5547" y="16312"/>
                </a:lnTo>
                <a:lnTo>
                  <a:pt x="5540" y="16302"/>
                </a:lnTo>
                <a:lnTo>
                  <a:pt x="5534" y="16292"/>
                </a:lnTo>
                <a:lnTo>
                  <a:pt x="5528" y="16280"/>
                </a:lnTo>
                <a:lnTo>
                  <a:pt x="5524" y="16266"/>
                </a:lnTo>
                <a:lnTo>
                  <a:pt x="5521" y="16253"/>
                </a:lnTo>
                <a:lnTo>
                  <a:pt x="5517" y="16238"/>
                </a:lnTo>
                <a:lnTo>
                  <a:pt x="5515" y="16222"/>
                </a:lnTo>
                <a:lnTo>
                  <a:pt x="5513" y="16206"/>
                </a:lnTo>
                <a:lnTo>
                  <a:pt x="5508" y="16172"/>
                </a:lnTo>
                <a:lnTo>
                  <a:pt x="5504" y="16136"/>
                </a:lnTo>
                <a:lnTo>
                  <a:pt x="5500" y="16100"/>
                </a:lnTo>
                <a:lnTo>
                  <a:pt x="5494" y="16064"/>
                </a:lnTo>
                <a:lnTo>
                  <a:pt x="5491" y="16047"/>
                </a:lnTo>
                <a:lnTo>
                  <a:pt x="5486" y="16029"/>
                </a:lnTo>
                <a:lnTo>
                  <a:pt x="5481" y="16014"/>
                </a:lnTo>
                <a:lnTo>
                  <a:pt x="5476" y="15998"/>
                </a:lnTo>
                <a:lnTo>
                  <a:pt x="5469" y="15982"/>
                </a:lnTo>
                <a:lnTo>
                  <a:pt x="5461" y="15969"/>
                </a:lnTo>
                <a:lnTo>
                  <a:pt x="5453" y="15955"/>
                </a:lnTo>
                <a:lnTo>
                  <a:pt x="5442" y="15943"/>
                </a:lnTo>
                <a:lnTo>
                  <a:pt x="5432" y="15932"/>
                </a:lnTo>
                <a:lnTo>
                  <a:pt x="5419" y="15923"/>
                </a:lnTo>
                <a:lnTo>
                  <a:pt x="5405" y="15914"/>
                </a:lnTo>
                <a:lnTo>
                  <a:pt x="5390" y="15908"/>
                </a:lnTo>
                <a:lnTo>
                  <a:pt x="5388" y="15928"/>
                </a:lnTo>
                <a:lnTo>
                  <a:pt x="5387" y="15948"/>
                </a:lnTo>
                <a:lnTo>
                  <a:pt x="5388" y="15967"/>
                </a:lnTo>
                <a:lnTo>
                  <a:pt x="5389" y="15985"/>
                </a:lnTo>
                <a:lnTo>
                  <a:pt x="5391" y="16004"/>
                </a:lnTo>
                <a:lnTo>
                  <a:pt x="5394" y="16023"/>
                </a:lnTo>
                <a:lnTo>
                  <a:pt x="5398" y="16042"/>
                </a:lnTo>
                <a:lnTo>
                  <a:pt x="5402" y="16060"/>
                </a:lnTo>
                <a:lnTo>
                  <a:pt x="5413" y="16096"/>
                </a:lnTo>
                <a:lnTo>
                  <a:pt x="5426" y="16130"/>
                </a:lnTo>
                <a:lnTo>
                  <a:pt x="5439" y="16165"/>
                </a:lnTo>
                <a:lnTo>
                  <a:pt x="5453" y="16197"/>
                </a:lnTo>
                <a:lnTo>
                  <a:pt x="5465" y="16230"/>
                </a:lnTo>
                <a:lnTo>
                  <a:pt x="5477" y="16261"/>
                </a:lnTo>
                <a:lnTo>
                  <a:pt x="5483" y="16276"/>
                </a:lnTo>
                <a:lnTo>
                  <a:pt x="5487" y="16292"/>
                </a:lnTo>
                <a:lnTo>
                  <a:pt x="5492" y="16306"/>
                </a:lnTo>
                <a:lnTo>
                  <a:pt x="5495" y="16321"/>
                </a:lnTo>
                <a:lnTo>
                  <a:pt x="5498" y="16336"/>
                </a:lnTo>
                <a:lnTo>
                  <a:pt x="5500" y="16350"/>
                </a:lnTo>
                <a:lnTo>
                  <a:pt x="5501" y="16364"/>
                </a:lnTo>
                <a:lnTo>
                  <a:pt x="5500" y="16379"/>
                </a:lnTo>
                <a:lnTo>
                  <a:pt x="5499" y="16392"/>
                </a:lnTo>
                <a:lnTo>
                  <a:pt x="5497" y="16406"/>
                </a:lnTo>
                <a:lnTo>
                  <a:pt x="5493" y="16420"/>
                </a:lnTo>
                <a:lnTo>
                  <a:pt x="5487" y="16432"/>
                </a:lnTo>
                <a:lnTo>
                  <a:pt x="5466" y="16401"/>
                </a:lnTo>
                <a:lnTo>
                  <a:pt x="5444" y="16369"/>
                </a:lnTo>
                <a:lnTo>
                  <a:pt x="5422" y="16339"/>
                </a:lnTo>
                <a:lnTo>
                  <a:pt x="5399" y="16308"/>
                </a:lnTo>
                <a:lnTo>
                  <a:pt x="5374" y="16280"/>
                </a:lnTo>
                <a:lnTo>
                  <a:pt x="5348" y="16252"/>
                </a:lnTo>
                <a:lnTo>
                  <a:pt x="5334" y="16239"/>
                </a:lnTo>
                <a:lnTo>
                  <a:pt x="5321" y="16227"/>
                </a:lnTo>
                <a:lnTo>
                  <a:pt x="5306" y="16215"/>
                </a:lnTo>
                <a:lnTo>
                  <a:pt x="5291" y="16202"/>
                </a:lnTo>
                <a:lnTo>
                  <a:pt x="5289" y="16215"/>
                </a:lnTo>
                <a:lnTo>
                  <a:pt x="5288" y="16227"/>
                </a:lnTo>
                <a:lnTo>
                  <a:pt x="5288" y="16237"/>
                </a:lnTo>
                <a:lnTo>
                  <a:pt x="5289" y="16247"/>
                </a:lnTo>
                <a:lnTo>
                  <a:pt x="5290" y="16255"/>
                </a:lnTo>
                <a:lnTo>
                  <a:pt x="5292" y="16263"/>
                </a:lnTo>
                <a:lnTo>
                  <a:pt x="5295" y="16271"/>
                </a:lnTo>
                <a:lnTo>
                  <a:pt x="5299" y="16278"/>
                </a:lnTo>
                <a:lnTo>
                  <a:pt x="5305" y="16292"/>
                </a:lnTo>
                <a:lnTo>
                  <a:pt x="5312" y="16304"/>
                </a:lnTo>
                <a:lnTo>
                  <a:pt x="5318" y="16319"/>
                </a:lnTo>
                <a:lnTo>
                  <a:pt x="5324" y="16335"/>
                </a:lnTo>
                <a:lnTo>
                  <a:pt x="5332" y="16335"/>
                </a:lnTo>
                <a:lnTo>
                  <a:pt x="5339" y="16337"/>
                </a:lnTo>
                <a:lnTo>
                  <a:pt x="5346" y="16339"/>
                </a:lnTo>
                <a:lnTo>
                  <a:pt x="5351" y="16342"/>
                </a:lnTo>
                <a:lnTo>
                  <a:pt x="5354" y="16345"/>
                </a:lnTo>
                <a:lnTo>
                  <a:pt x="5357" y="16348"/>
                </a:lnTo>
                <a:lnTo>
                  <a:pt x="5359" y="16352"/>
                </a:lnTo>
                <a:lnTo>
                  <a:pt x="5360" y="16356"/>
                </a:lnTo>
                <a:lnTo>
                  <a:pt x="5362" y="16360"/>
                </a:lnTo>
                <a:lnTo>
                  <a:pt x="5360" y="16365"/>
                </a:lnTo>
                <a:lnTo>
                  <a:pt x="5360" y="16369"/>
                </a:lnTo>
                <a:lnTo>
                  <a:pt x="5358" y="16373"/>
                </a:lnTo>
                <a:lnTo>
                  <a:pt x="5354" y="16381"/>
                </a:lnTo>
                <a:lnTo>
                  <a:pt x="5349" y="16388"/>
                </a:lnTo>
                <a:lnTo>
                  <a:pt x="5343" y="16393"/>
                </a:lnTo>
                <a:lnTo>
                  <a:pt x="5336" y="16395"/>
                </a:lnTo>
                <a:lnTo>
                  <a:pt x="5333" y="16396"/>
                </a:lnTo>
                <a:lnTo>
                  <a:pt x="5330" y="16395"/>
                </a:lnTo>
                <a:lnTo>
                  <a:pt x="5327" y="16394"/>
                </a:lnTo>
                <a:lnTo>
                  <a:pt x="5325" y="16392"/>
                </a:lnTo>
                <a:lnTo>
                  <a:pt x="5323" y="16389"/>
                </a:lnTo>
                <a:lnTo>
                  <a:pt x="5321" y="16385"/>
                </a:lnTo>
                <a:lnTo>
                  <a:pt x="5320" y="16380"/>
                </a:lnTo>
                <a:lnTo>
                  <a:pt x="5318" y="16373"/>
                </a:lnTo>
                <a:lnTo>
                  <a:pt x="5318" y="16366"/>
                </a:lnTo>
                <a:lnTo>
                  <a:pt x="5320" y="16357"/>
                </a:lnTo>
                <a:lnTo>
                  <a:pt x="5322" y="16346"/>
                </a:lnTo>
                <a:lnTo>
                  <a:pt x="5324" y="16335"/>
                </a:lnTo>
                <a:lnTo>
                  <a:pt x="5317" y="16337"/>
                </a:lnTo>
                <a:lnTo>
                  <a:pt x="5312" y="16339"/>
                </a:lnTo>
                <a:lnTo>
                  <a:pt x="5308" y="16343"/>
                </a:lnTo>
                <a:lnTo>
                  <a:pt x="5305" y="16348"/>
                </a:lnTo>
                <a:lnTo>
                  <a:pt x="5299" y="16359"/>
                </a:lnTo>
                <a:lnTo>
                  <a:pt x="5294" y="16370"/>
                </a:lnTo>
                <a:lnTo>
                  <a:pt x="5291" y="16375"/>
                </a:lnTo>
                <a:lnTo>
                  <a:pt x="5289" y="16381"/>
                </a:lnTo>
                <a:lnTo>
                  <a:pt x="5286" y="16386"/>
                </a:lnTo>
                <a:lnTo>
                  <a:pt x="5282" y="16390"/>
                </a:lnTo>
                <a:lnTo>
                  <a:pt x="5278" y="16394"/>
                </a:lnTo>
                <a:lnTo>
                  <a:pt x="5272" y="16397"/>
                </a:lnTo>
                <a:lnTo>
                  <a:pt x="5266" y="16399"/>
                </a:lnTo>
                <a:lnTo>
                  <a:pt x="5259" y="16400"/>
                </a:lnTo>
                <a:lnTo>
                  <a:pt x="5249" y="16391"/>
                </a:lnTo>
                <a:lnTo>
                  <a:pt x="5242" y="16381"/>
                </a:lnTo>
                <a:lnTo>
                  <a:pt x="5236" y="16370"/>
                </a:lnTo>
                <a:lnTo>
                  <a:pt x="5229" y="16360"/>
                </a:lnTo>
                <a:lnTo>
                  <a:pt x="5223" y="16347"/>
                </a:lnTo>
                <a:lnTo>
                  <a:pt x="5218" y="16336"/>
                </a:lnTo>
                <a:lnTo>
                  <a:pt x="5214" y="16322"/>
                </a:lnTo>
                <a:lnTo>
                  <a:pt x="5209" y="16309"/>
                </a:lnTo>
                <a:lnTo>
                  <a:pt x="5202" y="16281"/>
                </a:lnTo>
                <a:lnTo>
                  <a:pt x="5196" y="16253"/>
                </a:lnTo>
                <a:lnTo>
                  <a:pt x="5190" y="16223"/>
                </a:lnTo>
                <a:lnTo>
                  <a:pt x="5185" y="16194"/>
                </a:lnTo>
                <a:lnTo>
                  <a:pt x="5180" y="16165"/>
                </a:lnTo>
                <a:lnTo>
                  <a:pt x="5174" y="16136"/>
                </a:lnTo>
                <a:lnTo>
                  <a:pt x="5165" y="16109"/>
                </a:lnTo>
                <a:lnTo>
                  <a:pt x="5157" y="16083"/>
                </a:lnTo>
                <a:lnTo>
                  <a:pt x="5152" y="16071"/>
                </a:lnTo>
                <a:lnTo>
                  <a:pt x="5145" y="16060"/>
                </a:lnTo>
                <a:lnTo>
                  <a:pt x="5139" y="16048"/>
                </a:lnTo>
                <a:lnTo>
                  <a:pt x="5132" y="16039"/>
                </a:lnTo>
                <a:lnTo>
                  <a:pt x="5123" y="16029"/>
                </a:lnTo>
                <a:lnTo>
                  <a:pt x="5115" y="16021"/>
                </a:lnTo>
                <a:lnTo>
                  <a:pt x="5104" y="16013"/>
                </a:lnTo>
                <a:lnTo>
                  <a:pt x="5094" y="16006"/>
                </a:lnTo>
                <a:lnTo>
                  <a:pt x="5103" y="16038"/>
                </a:lnTo>
                <a:lnTo>
                  <a:pt x="5111" y="16064"/>
                </a:lnTo>
                <a:lnTo>
                  <a:pt x="5113" y="16076"/>
                </a:lnTo>
                <a:lnTo>
                  <a:pt x="5115" y="16085"/>
                </a:lnTo>
                <a:lnTo>
                  <a:pt x="5116" y="16096"/>
                </a:lnTo>
                <a:lnTo>
                  <a:pt x="5116" y="16105"/>
                </a:lnTo>
                <a:lnTo>
                  <a:pt x="5116" y="16114"/>
                </a:lnTo>
                <a:lnTo>
                  <a:pt x="5115" y="16124"/>
                </a:lnTo>
                <a:lnTo>
                  <a:pt x="5113" y="16134"/>
                </a:lnTo>
                <a:lnTo>
                  <a:pt x="5111" y="16145"/>
                </a:lnTo>
                <a:lnTo>
                  <a:pt x="5103" y="16171"/>
                </a:lnTo>
                <a:lnTo>
                  <a:pt x="5094" y="16202"/>
                </a:lnTo>
                <a:lnTo>
                  <a:pt x="5103" y="16206"/>
                </a:lnTo>
                <a:lnTo>
                  <a:pt x="5112" y="16210"/>
                </a:lnTo>
                <a:lnTo>
                  <a:pt x="5120" y="16216"/>
                </a:lnTo>
                <a:lnTo>
                  <a:pt x="5128" y="16222"/>
                </a:lnTo>
                <a:lnTo>
                  <a:pt x="5135" y="16230"/>
                </a:lnTo>
                <a:lnTo>
                  <a:pt x="5142" y="16239"/>
                </a:lnTo>
                <a:lnTo>
                  <a:pt x="5149" y="16249"/>
                </a:lnTo>
                <a:lnTo>
                  <a:pt x="5155" y="16259"/>
                </a:lnTo>
                <a:lnTo>
                  <a:pt x="5160" y="16270"/>
                </a:lnTo>
                <a:lnTo>
                  <a:pt x="5165" y="16282"/>
                </a:lnTo>
                <a:lnTo>
                  <a:pt x="5171" y="16295"/>
                </a:lnTo>
                <a:lnTo>
                  <a:pt x="5175" y="16307"/>
                </a:lnTo>
                <a:lnTo>
                  <a:pt x="5182" y="16336"/>
                </a:lnTo>
                <a:lnTo>
                  <a:pt x="5187" y="16364"/>
                </a:lnTo>
                <a:lnTo>
                  <a:pt x="5190" y="16393"/>
                </a:lnTo>
                <a:lnTo>
                  <a:pt x="5193" y="16423"/>
                </a:lnTo>
                <a:lnTo>
                  <a:pt x="5193" y="16451"/>
                </a:lnTo>
                <a:lnTo>
                  <a:pt x="5189" y="16478"/>
                </a:lnTo>
                <a:lnTo>
                  <a:pt x="5188" y="16492"/>
                </a:lnTo>
                <a:lnTo>
                  <a:pt x="5185" y="16504"/>
                </a:lnTo>
                <a:lnTo>
                  <a:pt x="5182" y="16516"/>
                </a:lnTo>
                <a:lnTo>
                  <a:pt x="5179" y="16528"/>
                </a:lnTo>
                <a:lnTo>
                  <a:pt x="5175" y="16538"/>
                </a:lnTo>
                <a:lnTo>
                  <a:pt x="5171" y="16547"/>
                </a:lnTo>
                <a:lnTo>
                  <a:pt x="5165" y="16556"/>
                </a:lnTo>
                <a:lnTo>
                  <a:pt x="5160" y="16563"/>
                </a:lnTo>
                <a:lnTo>
                  <a:pt x="5144" y="16482"/>
                </a:lnTo>
                <a:lnTo>
                  <a:pt x="5126" y="16392"/>
                </a:lnTo>
                <a:lnTo>
                  <a:pt x="5117" y="16345"/>
                </a:lnTo>
                <a:lnTo>
                  <a:pt x="5107" y="16297"/>
                </a:lnTo>
                <a:lnTo>
                  <a:pt x="5096" y="16248"/>
                </a:lnTo>
                <a:lnTo>
                  <a:pt x="5083" y="16198"/>
                </a:lnTo>
                <a:lnTo>
                  <a:pt x="5070" y="16150"/>
                </a:lnTo>
                <a:lnTo>
                  <a:pt x="5055" y="16101"/>
                </a:lnTo>
                <a:lnTo>
                  <a:pt x="5038" y="16054"/>
                </a:lnTo>
                <a:lnTo>
                  <a:pt x="5021" y="16007"/>
                </a:lnTo>
                <a:lnTo>
                  <a:pt x="5011" y="15984"/>
                </a:lnTo>
                <a:lnTo>
                  <a:pt x="5002" y="15962"/>
                </a:lnTo>
                <a:lnTo>
                  <a:pt x="4991" y="15941"/>
                </a:lnTo>
                <a:lnTo>
                  <a:pt x="4980" y="15919"/>
                </a:lnTo>
                <a:lnTo>
                  <a:pt x="4968" y="15899"/>
                </a:lnTo>
                <a:lnTo>
                  <a:pt x="4955" y="15880"/>
                </a:lnTo>
                <a:lnTo>
                  <a:pt x="4943" y="15861"/>
                </a:lnTo>
                <a:lnTo>
                  <a:pt x="4930" y="15843"/>
                </a:lnTo>
                <a:lnTo>
                  <a:pt x="4943" y="15845"/>
                </a:lnTo>
                <a:lnTo>
                  <a:pt x="4953" y="15845"/>
                </a:lnTo>
                <a:lnTo>
                  <a:pt x="4962" y="15843"/>
                </a:lnTo>
                <a:lnTo>
                  <a:pt x="4969" y="15840"/>
                </a:lnTo>
                <a:lnTo>
                  <a:pt x="4974" y="15835"/>
                </a:lnTo>
                <a:lnTo>
                  <a:pt x="4980" y="15830"/>
                </a:lnTo>
                <a:lnTo>
                  <a:pt x="4984" y="15824"/>
                </a:lnTo>
                <a:lnTo>
                  <a:pt x="4987" y="15818"/>
                </a:lnTo>
                <a:lnTo>
                  <a:pt x="4994" y="15804"/>
                </a:lnTo>
                <a:lnTo>
                  <a:pt x="5002" y="15790"/>
                </a:lnTo>
                <a:lnTo>
                  <a:pt x="5007" y="15785"/>
                </a:lnTo>
                <a:lnTo>
                  <a:pt x="5012" y="15781"/>
                </a:lnTo>
                <a:lnTo>
                  <a:pt x="5019" y="15778"/>
                </a:lnTo>
                <a:lnTo>
                  <a:pt x="5029" y="15777"/>
                </a:lnTo>
                <a:lnTo>
                  <a:pt x="5034" y="15784"/>
                </a:lnTo>
                <a:lnTo>
                  <a:pt x="5039" y="15790"/>
                </a:lnTo>
                <a:lnTo>
                  <a:pt x="5043" y="15799"/>
                </a:lnTo>
                <a:lnTo>
                  <a:pt x="5046" y="15806"/>
                </a:lnTo>
                <a:lnTo>
                  <a:pt x="5048" y="15815"/>
                </a:lnTo>
                <a:lnTo>
                  <a:pt x="5049" y="15823"/>
                </a:lnTo>
                <a:lnTo>
                  <a:pt x="5049" y="15832"/>
                </a:lnTo>
                <a:lnTo>
                  <a:pt x="5049" y="15841"/>
                </a:lnTo>
                <a:lnTo>
                  <a:pt x="5046" y="15877"/>
                </a:lnTo>
                <a:lnTo>
                  <a:pt x="5043" y="15911"/>
                </a:lnTo>
                <a:lnTo>
                  <a:pt x="5043" y="15919"/>
                </a:lnTo>
                <a:lnTo>
                  <a:pt x="5044" y="15927"/>
                </a:lnTo>
                <a:lnTo>
                  <a:pt x="5045" y="15934"/>
                </a:lnTo>
                <a:lnTo>
                  <a:pt x="5046" y="15941"/>
                </a:lnTo>
                <a:lnTo>
                  <a:pt x="5049" y="15948"/>
                </a:lnTo>
                <a:lnTo>
                  <a:pt x="5052" y="15954"/>
                </a:lnTo>
                <a:lnTo>
                  <a:pt x="5056" y="15959"/>
                </a:lnTo>
                <a:lnTo>
                  <a:pt x="5062" y="15963"/>
                </a:lnTo>
                <a:lnTo>
                  <a:pt x="5069" y="15968"/>
                </a:lnTo>
                <a:lnTo>
                  <a:pt x="5077" y="15971"/>
                </a:lnTo>
                <a:lnTo>
                  <a:pt x="5087" y="15974"/>
                </a:lnTo>
                <a:lnTo>
                  <a:pt x="5098" y="15976"/>
                </a:lnTo>
                <a:lnTo>
                  <a:pt x="5111" y="15976"/>
                </a:lnTo>
                <a:lnTo>
                  <a:pt x="5125" y="15976"/>
                </a:lnTo>
                <a:lnTo>
                  <a:pt x="5141" y="15975"/>
                </a:lnTo>
                <a:lnTo>
                  <a:pt x="5160" y="15974"/>
                </a:lnTo>
                <a:lnTo>
                  <a:pt x="5154" y="15966"/>
                </a:lnTo>
                <a:lnTo>
                  <a:pt x="5149" y="15956"/>
                </a:lnTo>
                <a:lnTo>
                  <a:pt x="5143" y="15947"/>
                </a:lnTo>
                <a:lnTo>
                  <a:pt x="5139" y="15937"/>
                </a:lnTo>
                <a:lnTo>
                  <a:pt x="5132" y="15916"/>
                </a:lnTo>
                <a:lnTo>
                  <a:pt x="5125" y="15893"/>
                </a:lnTo>
                <a:lnTo>
                  <a:pt x="5120" y="15869"/>
                </a:lnTo>
                <a:lnTo>
                  <a:pt x="5116" y="15845"/>
                </a:lnTo>
                <a:lnTo>
                  <a:pt x="5113" y="15820"/>
                </a:lnTo>
                <a:lnTo>
                  <a:pt x="5110" y="15795"/>
                </a:lnTo>
                <a:lnTo>
                  <a:pt x="5107" y="15768"/>
                </a:lnTo>
                <a:lnTo>
                  <a:pt x="5103" y="15743"/>
                </a:lnTo>
                <a:lnTo>
                  <a:pt x="5099" y="15719"/>
                </a:lnTo>
                <a:lnTo>
                  <a:pt x="5094" y="15695"/>
                </a:lnTo>
                <a:lnTo>
                  <a:pt x="5089" y="15672"/>
                </a:lnTo>
                <a:lnTo>
                  <a:pt x="5081" y="15651"/>
                </a:lnTo>
                <a:lnTo>
                  <a:pt x="5077" y="15640"/>
                </a:lnTo>
                <a:lnTo>
                  <a:pt x="5072" y="15631"/>
                </a:lnTo>
                <a:lnTo>
                  <a:pt x="5067" y="15622"/>
                </a:lnTo>
                <a:lnTo>
                  <a:pt x="5061" y="15613"/>
                </a:lnTo>
                <a:lnTo>
                  <a:pt x="5055" y="15631"/>
                </a:lnTo>
                <a:lnTo>
                  <a:pt x="5050" y="15645"/>
                </a:lnTo>
                <a:lnTo>
                  <a:pt x="5046" y="15656"/>
                </a:lnTo>
                <a:lnTo>
                  <a:pt x="5042" y="15665"/>
                </a:lnTo>
                <a:lnTo>
                  <a:pt x="5037" y="15671"/>
                </a:lnTo>
                <a:lnTo>
                  <a:pt x="5034" y="15674"/>
                </a:lnTo>
                <a:lnTo>
                  <a:pt x="5031" y="15675"/>
                </a:lnTo>
                <a:lnTo>
                  <a:pt x="5028" y="15674"/>
                </a:lnTo>
                <a:lnTo>
                  <a:pt x="5026" y="15671"/>
                </a:lnTo>
                <a:lnTo>
                  <a:pt x="5024" y="15666"/>
                </a:lnTo>
                <a:lnTo>
                  <a:pt x="5022" y="15659"/>
                </a:lnTo>
                <a:lnTo>
                  <a:pt x="5019" y="15652"/>
                </a:lnTo>
                <a:lnTo>
                  <a:pt x="5015" y="15632"/>
                </a:lnTo>
                <a:lnTo>
                  <a:pt x="5011" y="15610"/>
                </a:lnTo>
                <a:lnTo>
                  <a:pt x="5007" y="15585"/>
                </a:lnTo>
                <a:lnTo>
                  <a:pt x="5002" y="15560"/>
                </a:lnTo>
                <a:lnTo>
                  <a:pt x="4998" y="15548"/>
                </a:lnTo>
                <a:lnTo>
                  <a:pt x="4995" y="15536"/>
                </a:lnTo>
                <a:lnTo>
                  <a:pt x="4991" y="15525"/>
                </a:lnTo>
                <a:lnTo>
                  <a:pt x="4987" y="15515"/>
                </a:lnTo>
                <a:lnTo>
                  <a:pt x="4982" y="15505"/>
                </a:lnTo>
                <a:lnTo>
                  <a:pt x="4976" y="15497"/>
                </a:lnTo>
                <a:lnTo>
                  <a:pt x="4971" y="15489"/>
                </a:lnTo>
                <a:lnTo>
                  <a:pt x="4964" y="15484"/>
                </a:lnTo>
                <a:lnTo>
                  <a:pt x="4957" y="15481"/>
                </a:lnTo>
                <a:lnTo>
                  <a:pt x="4949" y="15479"/>
                </a:lnTo>
                <a:lnTo>
                  <a:pt x="4940" y="15479"/>
                </a:lnTo>
                <a:lnTo>
                  <a:pt x="4930" y="15482"/>
                </a:lnTo>
                <a:lnTo>
                  <a:pt x="4936" y="15486"/>
                </a:lnTo>
                <a:lnTo>
                  <a:pt x="4941" y="15492"/>
                </a:lnTo>
                <a:lnTo>
                  <a:pt x="4945" y="15498"/>
                </a:lnTo>
                <a:lnTo>
                  <a:pt x="4948" y="15505"/>
                </a:lnTo>
                <a:lnTo>
                  <a:pt x="4951" y="15512"/>
                </a:lnTo>
                <a:lnTo>
                  <a:pt x="4953" y="15520"/>
                </a:lnTo>
                <a:lnTo>
                  <a:pt x="4955" y="15527"/>
                </a:lnTo>
                <a:lnTo>
                  <a:pt x="4958" y="15537"/>
                </a:lnTo>
                <a:lnTo>
                  <a:pt x="4961" y="15554"/>
                </a:lnTo>
                <a:lnTo>
                  <a:pt x="4962" y="15573"/>
                </a:lnTo>
                <a:lnTo>
                  <a:pt x="4963" y="15593"/>
                </a:lnTo>
                <a:lnTo>
                  <a:pt x="4963" y="15613"/>
                </a:lnTo>
                <a:lnTo>
                  <a:pt x="4964" y="15633"/>
                </a:lnTo>
                <a:lnTo>
                  <a:pt x="4964" y="15653"/>
                </a:lnTo>
                <a:lnTo>
                  <a:pt x="4966" y="15672"/>
                </a:lnTo>
                <a:lnTo>
                  <a:pt x="4968" y="15690"/>
                </a:lnTo>
                <a:lnTo>
                  <a:pt x="4970" y="15698"/>
                </a:lnTo>
                <a:lnTo>
                  <a:pt x="4972" y="15707"/>
                </a:lnTo>
                <a:lnTo>
                  <a:pt x="4974" y="15714"/>
                </a:lnTo>
                <a:lnTo>
                  <a:pt x="4977" y="15721"/>
                </a:lnTo>
                <a:lnTo>
                  <a:pt x="4982" y="15728"/>
                </a:lnTo>
                <a:lnTo>
                  <a:pt x="4986" y="15734"/>
                </a:lnTo>
                <a:lnTo>
                  <a:pt x="4990" y="15739"/>
                </a:lnTo>
                <a:lnTo>
                  <a:pt x="4995" y="15744"/>
                </a:lnTo>
                <a:lnTo>
                  <a:pt x="4984" y="15746"/>
                </a:lnTo>
                <a:lnTo>
                  <a:pt x="4972" y="15746"/>
                </a:lnTo>
                <a:lnTo>
                  <a:pt x="4963" y="15745"/>
                </a:lnTo>
                <a:lnTo>
                  <a:pt x="4955" y="15743"/>
                </a:lnTo>
                <a:lnTo>
                  <a:pt x="4948" y="15740"/>
                </a:lnTo>
                <a:lnTo>
                  <a:pt x="4943" y="15736"/>
                </a:lnTo>
                <a:lnTo>
                  <a:pt x="4939" y="15730"/>
                </a:lnTo>
                <a:lnTo>
                  <a:pt x="4934" y="15723"/>
                </a:lnTo>
                <a:lnTo>
                  <a:pt x="4931" y="15716"/>
                </a:lnTo>
                <a:lnTo>
                  <a:pt x="4929" y="15708"/>
                </a:lnTo>
                <a:lnTo>
                  <a:pt x="4928" y="15699"/>
                </a:lnTo>
                <a:lnTo>
                  <a:pt x="4927" y="15690"/>
                </a:lnTo>
                <a:lnTo>
                  <a:pt x="4926" y="15670"/>
                </a:lnTo>
                <a:lnTo>
                  <a:pt x="4926" y="15650"/>
                </a:lnTo>
                <a:lnTo>
                  <a:pt x="4926" y="15629"/>
                </a:lnTo>
                <a:lnTo>
                  <a:pt x="4926" y="15609"/>
                </a:lnTo>
                <a:lnTo>
                  <a:pt x="4925" y="15600"/>
                </a:lnTo>
                <a:lnTo>
                  <a:pt x="4924" y="15590"/>
                </a:lnTo>
                <a:lnTo>
                  <a:pt x="4922" y="15582"/>
                </a:lnTo>
                <a:lnTo>
                  <a:pt x="4920" y="15574"/>
                </a:lnTo>
                <a:lnTo>
                  <a:pt x="4917" y="15567"/>
                </a:lnTo>
                <a:lnTo>
                  <a:pt x="4912" y="15561"/>
                </a:lnTo>
                <a:lnTo>
                  <a:pt x="4907" y="15556"/>
                </a:lnTo>
                <a:lnTo>
                  <a:pt x="4902" y="15551"/>
                </a:lnTo>
                <a:lnTo>
                  <a:pt x="4895" y="15548"/>
                </a:lnTo>
                <a:lnTo>
                  <a:pt x="4886" y="15546"/>
                </a:lnTo>
                <a:lnTo>
                  <a:pt x="4876" y="15546"/>
                </a:lnTo>
                <a:lnTo>
                  <a:pt x="4864" y="15547"/>
                </a:lnTo>
                <a:lnTo>
                  <a:pt x="4866" y="15560"/>
                </a:lnTo>
                <a:lnTo>
                  <a:pt x="4870" y="15575"/>
                </a:lnTo>
                <a:lnTo>
                  <a:pt x="4875" y="15593"/>
                </a:lnTo>
                <a:lnTo>
                  <a:pt x="4881" y="15613"/>
                </a:lnTo>
                <a:lnTo>
                  <a:pt x="4887" y="15634"/>
                </a:lnTo>
                <a:lnTo>
                  <a:pt x="4893" y="15657"/>
                </a:lnTo>
                <a:lnTo>
                  <a:pt x="4898" y="15679"/>
                </a:lnTo>
                <a:lnTo>
                  <a:pt x="4902" y="15702"/>
                </a:lnTo>
                <a:lnTo>
                  <a:pt x="4903" y="15713"/>
                </a:lnTo>
                <a:lnTo>
                  <a:pt x="4904" y="15724"/>
                </a:lnTo>
                <a:lnTo>
                  <a:pt x="4905" y="15734"/>
                </a:lnTo>
                <a:lnTo>
                  <a:pt x="4904" y="15744"/>
                </a:lnTo>
                <a:lnTo>
                  <a:pt x="4904" y="15754"/>
                </a:lnTo>
                <a:lnTo>
                  <a:pt x="4902" y="15763"/>
                </a:lnTo>
                <a:lnTo>
                  <a:pt x="4900" y="15772"/>
                </a:lnTo>
                <a:lnTo>
                  <a:pt x="4897" y="15779"/>
                </a:lnTo>
                <a:lnTo>
                  <a:pt x="4893" y="15786"/>
                </a:lnTo>
                <a:lnTo>
                  <a:pt x="4887" y="15793"/>
                </a:lnTo>
                <a:lnTo>
                  <a:pt x="4881" y="15798"/>
                </a:lnTo>
                <a:lnTo>
                  <a:pt x="4874" y="15802"/>
                </a:lnTo>
                <a:lnTo>
                  <a:pt x="4865" y="15806"/>
                </a:lnTo>
                <a:lnTo>
                  <a:pt x="4855" y="15808"/>
                </a:lnTo>
                <a:lnTo>
                  <a:pt x="4844" y="15809"/>
                </a:lnTo>
                <a:lnTo>
                  <a:pt x="4832" y="15809"/>
                </a:lnTo>
                <a:lnTo>
                  <a:pt x="4822" y="15821"/>
                </a:lnTo>
                <a:lnTo>
                  <a:pt x="4815" y="15830"/>
                </a:lnTo>
                <a:lnTo>
                  <a:pt x="4811" y="15839"/>
                </a:lnTo>
                <a:lnTo>
                  <a:pt x="4809" y="15847"/>
                </a:lnTo>
                <a:lnTo>
                  <a:pt x="4809" y="15854"/>
                </a:lnTo>
                <a:lnTo>
                  <a:pt x="4810" y="15862"/>
                </a:lnTo>
                <a:lnTo>
                  <a:pt x="4813" y="15868"/>
                </a:lnTo>
                <a:lnTo>
                  <a:pt x="4816" y="15875"/>
                </a:lnTo>
                <a:lnTo>
                  <a:pt x="4820" y="15884"/>
                </a:lnTo>
                <a:lnTo>
                  <a:pt x="4824" y="15892"/>
                </a:lnTo>
                <a:lnTo>
                  <a:pt x="4827" y="15902"/>
                </a:lnTo>
                <a:lnTo>
                  <a:pt x="4832" y="15912"/>
                </a:lnTo>
                <a:lnTo>
                  <a:pt x="4834" y="15925"/>
                </a:lnTo>
                <a:lnTo>
                  <a:pt x="4835" y="15939"/>
                </a:lnTo>
                <a:lnTo>
                  <a:pt x="4834" y="15955"/>
                </a:lnTo>
                <a:lnTo>
                  <a:pt x="4832" y="15974"/>
                </a:lnTo>
                <a:lnTo>
                  <a:pt x="4822" y="15974"/>
                </a:lnTo>
                <a:lnTo>
                  <a:pt x="4813" y="15974"/>
                </a:lnTo>
                <a:lnTo>
                  <a:pt x="4804" y="15973"/>
                </a:lnTo>
                <a:lnTo>
                  <a:pt x="4797" y="15971"/>
                </a:lnTo>
                <a:lnTo>
                  <a:pt x="4791" y="15968"/>
                </a:lnTo>
                <a:lnTo>
                  <a:pt x="4785" y="15964"/>
                </a:lnTo>
                <a:lnTo>
                  <a:pt x="4780" y="15960"/>
                </a:lnTo>
                <a:lnTo>
                  <a:pt x="4776" y="15955"/>
                </a:lnTo>
                <a:lnTo>
                  <a:pt x="4772" y="15950"/>
                </a:lnTo>
                <a:lnTo>
                  <a:pt x="4769" y="15945"/>
                </a:lnTo>
                <a:lnTo>
                  <a:pt x="4766" y="15938"/>
                </a:lnTo>
                <a:lnTo>
                  <a:pt x="4763" y="15931"/>
                </a:lnTo>
                <a:lnTo>
                  <a:pt x="4760" y="15916"/>
                </a:lnTo>
                <a:lnTo>
                  <a:pt x="4757" y="15901"/>
                </a:lnTo>
                <a:lnTo>
                  <a:pt x="4754" y="15866"/>
                </a:lnTo>
                <a:lnTo>
                  <a:pt x="4752" y="15832"/>
                </a:lnTo>
                <a:lnTo>
                  <a:pt x="4749" y="15817"/>
                </a:lnTo>
                <a:lnTo>
                  <a:pt x="4746" y="15802"/>
                </a:lnTo>
                <a:lnTo>
                  <a:pt x="4744" y="15795"/>
                </a:lnTo>
                <a:lnTo>
                  <a:pt x="4740" y="15788"/>
                </a:lnTo>
                <a:lnTo>
                  <a:pt x="4737" y="15782"/>
                </a:lnTo>
                <a:lnTo>
                  <a:pt x="4733" y="15777"/>
                </a:lnTo>
                <a:lnTo>
                  <a:pt x="4742" y="15776"/>
                </a:lnTo>
                <a:lnTo>
                  <a:pt x="4751" y="15776"/>
                </a:lnTo>
                <a:lnTo>
                  <a:pt x="4758" y="15776"/>
                </a:lnTo>
                <a:lnTo>
                  <a:pt x="4766" y="15778"/>
                </a:lnTo>
                <a:lnTo>
                  <a:pt x="4777" y="15783"/>
                </a:lnTo>
                <a:lnTo>
                  <a:pt x="4787" y="15789"/>
                </a:lnTo>
                <a:lnTo>
                  <a:pt x="4796" y="15796"/>
                </a:lnTo>
                <a:lnTo>
                  <a:pt x="4806" y="15802"/>
                </a:lnTo>
                <a:lnTo>
                  <a:pt x="4812" y="15805"/>
                </a:lnTo>
                <a:lnTo>
                  <a:pt x="4818" y="15807"/>
                </a:lnTo>
                <a:lnTo>
                  <a:pt x="4824" y="15809"/>
                </a:lnTo>
                <a:lnTo>
                  <a:pt x="4832" y="15809"/>
                </a:lnTo>
                <a:lnTo>
                  <a:pt x="4833" y="15793"/>
                </a:lnTo>
                <a:lnTo>
                  <a:pt x="4831" y="15778"/>
                </a:lnTo>
                <a:lnTo>
                  <a:pt x="4829" y="15764"/>
                </a:lnTo>
                <a:lnTo>
                  <a:pt x="4824" y="15752"/>
                </a:lnTo>
                <a:lnTo>
                  <a:pt x="4818" y="15741"/>
                </a:lnTo>
                <a:lnTo>
                  <a:pt x="4813" y="15731"/>
                </a:lnTo>
                <a:lnTo>
                  <a:pt x="4805" y="15721"/>
                </a:lnTo>
                <a:lnTo>
                  <a:pt x="4799" y="15711"/>
                </a:lnTo>
                <a:lnTo>
                  <a:pt x="4792" y="15701"/>
                </a:lnTo>
                <a:lnTo>
                  <a:pt x="4785" y="15692"/>
                </a:lnTo>
                <a:lnTo>
                  <a:pt x="4779" y="15681"/>
                </a:lnTo>
                <a:lnTo>
                  <a:pt x="4774" y="15671"/>
                </a:lnTo>
                <a:lnTo>
                  <a:pt x="4770" y="15658"/>
                </a:lnTo>
                <a:lnTo>
                  <a:pt x="4767" y="15645"/>
                </a:lnTo>
                <a:lnTo>
                  <a:pt x="4766" y="15630"/>
                </a:lnTo>
                <a:lnTo>
                  <a:pt x="4766" y="15613"/>
                </a:lnTo>
                <a:lnTo>
                  <a:pt x="4756" y="15596"/>
                </a:lnTo>
                <a:lnTo>
                  <a:pt x="4747" y="15581"/>
                </a:lnTo>
                <a:lnTo>
                  <a:pt x="4737" y="15566"/>
                </a:lnTo>
                <a:lnTo>
                  <a:pt x="4727" y="15552"/>
                </a:lnTo>
                <a:lnTo>
                  <a:pt x="4717" y="15540"/>
                </a:lnTo>
                <a:lnTo>
                  <a:pt x="4707" y="15528"/>
                </a:lnTo>
                <a:lnTo>
                  <a:pt x="4696" y="15518"/>
                </a:lnTo>
                <a:lnTo>
                  <a:pt x="4686" y="15508"/>
                </a:lnTo>
                <a:lnTo>
                  <a:pt x="4666" y="15489"/>
                </a:lnTo>
                <a:lnTo>
                  <a:pt x="4645" y="15474"/>
                </a:lnTo>
                <a:lnTo>
                  <a:pt x="4625" y="15459"/>
                </a:lnTo>
                <a:lnTo>
                  <a:pt x="4604" y="15444"/>
                </a:lnTo>
                <a:lnTo>
                  <a:pt x="4584" y="15429"/>
                </a:lnTo>
                <a:lnTo>
                  <a:pt x="4565" y="15413"/>
                </a:lnTo>
                <a:lnTo>
                  <a:pt x="4556" y="15404"/>
                </a:lnTo>
                <a:lnTo>
                  <a:pt x="4547" y="15395"/>
                </a:lnTo>
                <a:lnTo>
                  <a:pt x="4538" y="15385"/>
                </a:lnTo>
                <a:lnTo>
                  <a:pt x="4529" y="15374"/>
                </a:lnTo>
                <a:lnTo>
                  <a:pt x="4521" y="15363"/>
                </a:lnTo>
                <a:lnTo>
                  <a:pt x="4513" y="15350"/>
                </a:lnTo>
                <a:lnTo>
                  <a:pt x="4505" y="15337"/>
                </a:lnTo>
                <a:lnTo>
                  <a:pt x="4498" y="15323"/>
                </a:lnTo>
                <a:lnTo>
                  <a:pt x="4491" y="15307"/>
                </a:lnTo>
                <a:lnTo>
                  <a:pt x="4483" y="15290"/>
                </a:lnTo>
                <a:lnTo>
                  <a:pt x="4477" y="15272"/>
                </a:lnTo>
                <a:lnTo>
                  <a:pt x="4471" y="15253"/>
                </a:lnTo>
                <a:lnTo>
                  <a:pt x="4484" y="15254"/>
                </a:lnTo>
                <a:lnTo>
                  <a:pt x="4496" y="15253"/>
                </a:lnTo>
                <a:lnTo>
                  <a:pt x="4506" y="15250"/>
                </a:lnTo>
                <a:lnTo>
                  <a:pt x="4515" y="15247"/>
                </a:lnTo>
                <a:lnTo>
                  <a:pt x="4522" y="15242"/>
                </a:lnTo>
                <a:lnTo>
                  <a:pt x="4528" y="15236"/>
                </a:lnTo>
                <a:lnTo>
                  <a:pt x="4533" y="15228"/>
                </a:lnTo>
                <a:lnTo>
                  <a:pt x="4537" y="15219"/>
                </a:lnTo>
                <a:lnTo>
                  <a:pt x="4529" y="15210"/>
                </a:lnTo>
                <a:lnTo>
                  <a:pt x="4523" y="15199"/>
                </a:lnTo>
                <a:lnTo>
                  <a:pt x="4518" y="15189"/>
                </a:lnTo>
                <a:lnTo>
                  <a:pt x="4513" y="15177"/>
                </a:lnTo>
                <a:lnTo>
                  <a:pt x="4503" y="15154"/>
                </a:lnTo>
                <a:lnTo>
                  <a:pt x="4495" y="15130"/>
                </a:lnTo>
                <a:lnTo>
                  <a:pt x="4490" y="15118"/>
                </a:lnTo>
                <a:lnTo>
                  <a:pt x="4484" y="15108"/>
                </a:lnTo>
                <a:lnTo>
                  <a:pt x="4479" y="15097"/>
                </a:lnTo>
                <a:lnTo>
                  <a:pt x="4473" y="15087"/>
                </a:lnTo>
                <a:lnTo>
                  <a:pt x="4465" y="15077"/>
                </a:lnTo>
                <a:lnTo>
                  <a:pt x="4457" y="15069"/>
                </a:lnTo>
                <a:lnTo>
                  <a:pt x="4449" y="15062"/>
                </a:lnTo>
                <a:lnTo>
                  <a:pt x="4438" y="15055"/>
                </a:lnTo>
                <a:lnTo>
                  <a:pt x="4438" y="15088"/>
                </a:lnTo>
                <a:lnTo>
                  <a:pt x="4438" y="15121"/>
                </a:lnTo>
                <a:lnTo>
                  <a:pt x="4438" y="15154"/>
                </a:lnTo>
                <a:lnTo>
                  <a:pt x="4438" y="15186"/>
                </a:lnTo>
                <a:lnTo>
                  <a:pt x="4446" y="15191"/>
                </a:lnTo>
                <a:lnTo>
                  <a:pt x="4452" y="15194"/>
                </a:lnTo>
                <a:lnTo>
                  <a:pt x="4455" y="15198"/>
                </a:lnTo>
                <a:lnTo>
                  <a:pt x="4458" y="15201"/>
                </a:lnTo>
                <a:lnTo>
                  <a:pt x="4458" y="15203"/>
                </a:lnTo>
                <a:lnTo>
                  <a:pt x="4458" y="15206"/>
                </a:lnTo>
                <a:lnTo>
                  <a:pt x="4457" y="15207"/>
                </a:lnTo>
                <a:lnTo>
                  <a:pt x="4455" y="15210"/>
                </a:lnTo>
                <a:lnTo>
                  <a:pt x="4452" y="15210"/>
                </a:lnTo>
                <a:lnTo>
                  <a:pt x="4449" y="15210"/>
                </a:lnTo>
                <a:lnTo>
                  <a:pt x="4447" y="15208"/>
                </a:lnTo>
                <a:lnTo>
                  <a:pt x="4443" y="15206"/>
                </a:lnTo>
                <a:lnTo>
                  <a:pt x="4441" y="15203"/>
                </a:lnTo>
                <a:lnTo>
                  <a:pt x="4439" y="15199"/>
                </a:lnTo>
                <a:lnTo>
                  <a:pt x="4438" y="15194"/>
                </a:lnTo>
                <a:lnTo>
                  <a:pt x="4438" y="15186"/>
                </a:lnTo>
                <a:lnTo>
                  <a:pt x="4431" y="15166"/>
                </a:lnTo>
                <a:lnTo>
                  <a:pt x="4422" y="15145"/>
                </a:lnTo>
                <a:lnTo>
                  <a:pt x="4414" y="15125"/>
                </a:lnTo>
                <a:lnTo>
                  <a:pt x="4406" y="15105"/>
                </a:lnTo>
                <a:lnTo>
                  <a:pt x="4387" y="15066"/>
                </a:lnTo>
                <a:lnTo>
                  <a:pt x="4367" y="15028"/>
                </a:lnTo>
                <a:lnTo>
                  <a:pt x="4346" y="14991"/>
                </a:lnTo>
                <a:lnTo>
                  <a:pt x="4324" y="14956"/>
                </a:lnTo>
                <a:lnTo>
                  <a:pt x="4302" y="14921"/>
                </a:lnTo>
                <a:lnTo>
                  <a:pt x="4279" y="14887"/>
                </a:lnTo>
                <a:lnTo>
                  <a:pt x="4233" y="14818"/>
                </a:lnTo>
                <a:lnTo>
                  <a:pt x="4187" y="14748"/>
                </a:lnTo>
                <a:lnTo>
                  <a:pt x="4166" y="14713"/>
                </a:lnTo>
                <a:lnTo>
                  <a:pt x="4147" y="14675"/>
                </a:lnTo>
                <a:lnTo>
                  <a:pt x="4128" y="14636"/>
                </a:lnTo>
                <a:lnTo>
                  <a:pt x="4110" y="14596"/>
                </a:lnTo>
                <a:lnTo>
                  <a:pt x="4103" y="14604"/>
                </a:lnTo>
                <a:lnTo>
                  <a:pt x="4096" y="14609"/>
                </a:lnTo>
                <a:lnTo>
                  <a:pt x="4090" y="14614"/>
                </a:lnTo>
                <a:lnTo>
                  <a:pt x="4085" y="14617"/>
                </a:lnTo>
                <a:lnTo>
                  <a:pt x="4078" y="14619"/>
                </a:lnTo>
                <a:lnTo>
                  <a:pt x="4073" y="14621"/>
                </a:lnTo>
                <a:lnTo>
                  <a:pt x="4068" y="14621"/>
                </a:lnTo>
                <a:lnTo>
                  <a:pt x="4063" y="14621"/>
                </a:lnTo>
                <a:lnTo>
                  <a:pt x="4058" y="14621"/>
                </a:lnTo>
                <a:lnTo>
                  <a:pt x="4053" y="14619"/>
                </a:lnTo>
                <a:lnTo>
                  <a:pt x="4049" y="14617"/>
                </a:lnTo>
                <a:lnTo>
                  <a:pt x="4045" y="14614"/>
                </a:lnTo>
                <a:lnTo>
                  <a:pt x="4036" y="14608"/>
                </a:lnTo>
                <a:lnTo>
                  <a:pt x="4028" y="14599"/>
                </a:lnTo>
                <a:lnTo>
                  <a:pt x="4011" y="14579"/>
                </a:lnTo>
                <a:lnTo>
                  <a:pt x="3993" y="14558"/>
                </a:lnTo>
                <a:lnTo>
                  <a:pt x="3983" y="14549"/>
                </a:lnTo>
                <a:lnTo>
                  <a:pt x="3971" y="14542"/>
                </a:lnTo>
                <a:lnTo>
                  <a:pt x="3966" y="14537"/>
                </a:lnTo>
                <a:lnTo>
                  <a:pt x="3960" y="14535"/>
                </a:lnTo>
                <a:lnTo>
                  <a:pt x="3952" y="14532"/>
                </a:lnTo>
                <a:lnTo>
                  <a:pt x="3946" y="14531"/>
                </a:lnTo>
                <a:lnTo>
                  <a:pt x="3946" y="14547"/>
                </a:lnTo>
                <a:lnTo>
                  <a:pt x="3946" y="14564"/>
                </a:lnTo>
                <a:lnTo>
                  <a:pt x="3946" y="14580"/>
                </a:lnTo>
                <a:lnTo>
                  <a:pt x="3946" y="14596"/>
                </a:lnTo>
                <a:lnTo>
                  <a:pt x="3956" y="14595"/>
                </a:lnTo>
                <a:lnTo>
                  <a:pt x="3963" y="14596"/>
                </a:lnTo>
                <a:lnTo>
                  <a:pt x="3968" y="14599"/>
                </a:lnTo>
                <a:lnTo>
                  <a:pt x="3972" y="14604"/>
                </a:lnTo>
                <a:lnTo>
                  <a:pt x="3974" y="14609"/>
                </a:lnTo>
                <a:lnTo>
                  <a:pt x="3977" y="14615"/>
                </a:lnTo>
                <a:lnTo>
                  <a:pt x="3978" y="14622"/>
                </a:lnTo>
                <a:lnTo>
                  <a:pt x="3979" y="14630"/>
                </a:lnTo>
                <a:lnTo>
                  <a:pt x="3987" y="14633"/>
                </a:lnTo>
                <a:lnTo>
                  <a:pt x="3992" y="14637"/>
                </a:lnTo>
                <a:lnTo>
                  <a:pt x="3996" y="14640"/>
                </a:lnTo>
                <a:lnTo>
                  <a:pt x="3999" y="14643"/>
                </a:lnTo>
                <a:lnTo>
                  <a:pt x="4000" y="14646"/>
                </a:lnTo>
                <a:lnTo>
                  <a:pt x="3999" y="14649"/>
                </a:lnTo>
                <a:lnTo>
                  <a:pt x="3998" y="14651"/>
                </a:lnTo>
                <a:lnTo>
                  <a:pt x="3995" y="14652"/>
                </a:lnTo>
                <a:lnTo>
                  <a:pt x="3992" y="14653"/>
                </a:lnTo>
                <a:lnTo>
                  <a:pt x="3990" y="14652"/>
                </a:lnTo>
                <a:lnTo>
                  <a:pt x="3987" y="14651"/>
                </a:lnTo>
                <a:lnTo>
                  <a:pt x="3984" y="14649"/>
                </a:lnTo>
                <a:lnTo>
                  <a:pt x="3982" y="14645"/>
                </a:lnTo>
                <a:lnTo>
                  <a:pt x="3980" y="14641"/>
                </a:lnTo>
                <a:lnTo>
                  <a:pt x="3979" y="14636"/>
                </a:lnTo>
                <a:lnTo>
                  <a:pt x="3979" y="14630"/>
                </a:lnTo>
                <a:lnTo>
                  <a:pt x="3969" y="14631"/>
                </a:lnTo>
                <a:lnTo>
                  <a:pt x="3962" y="14630"/>
                </a:lnTo>
                <a:lnTo>
                  <a:pt x="3957" y="14627"/>
                </a:lnTo>
                <a:lnTo>
                  <a:pt x="3952" y="14622"/>
                </a:lnTo>
                <a:lnTo>
                  <a:pt x="3949" y="14617"/>
                </a:lnTo>
                <a:lnTo>
                  <a:pt x="3948" y="14611"/>
                </a:lnTo>
                <a:lnTo>
                  <a:pt x="3947" y="14604"/>
                </a:lnTo>
                <a:lnTo>
                  <a:pt x="3946" y="14596"/>
                </a:lnTo>
                <a:lnTo>
                  <a:pt x="3937" y="14595"/>
                </a:lnTo>
                <a:lnTo>
                  <a:pt x="3927" y="14593"/>
                </a:lnTo>
                <a:lnTo>
                  <a:pt x="3918" y="14588"/>
                </a:lnTo>
                <a:lnTo>
                  <a:pt x="3909" y="14583"/>
                </a:lnTo>
                <a:lnTo>
                  <a:pt x="3902" y="14576"/>
                </a:lnTo>
                <a:lnTo>
                  <a:pt x="3896" y="14569"/>
                </a:lnTo>
                <a:lnTo>
                  <a:pt x="3891" y="14562"/>
                </a:lnTo>
                <a:lnTo>
                  <a:pt x="3886" y="14554"/>
                </a:lnTo>
                <a:lnTo>
                  <a:pt x="3885" y="14548"/>
                </a:lnTo>
                <a:lnTo>
                  <a:pt x="3885" y="14542"/>
                </a:lnTo>
                <a:lnTo>
                  <a:pt x="3886" y="14539"/>
                </a:lnTo>
                <a:lnTo>
                  <a:pt x="3888" y="14535"/>
                </a:lnTo>
                <a:lnTo>
                  <a:pt x="3891" y="14533"/>
                </a:lnTo>
                <a:lnTo>
                  <a:pt x="3894" y="14531"/>
                </a:lnTo>
                <a:lnTo>
                  <a:pt x="3897" y="14529"/>
                </a:lnTo>
                <a:lnTo>
                  <a:pt x="3902" y="14528"/>
                </a:lnTo>
                <a:lnTo>
                  <a:pt x="3907" y="14527"/>
                </a:lnTo>
                <a:lnTo>
                  <a:pt x="3913" y="14527"/>
                </a:lnTo>
                <a:lnTo>
                  <a:pt x="3927" y="14528"/>
                </a:lnTo>
                <a:lnTo>
                  <a:pt x="3946" y="14531"/>
                </a:lnTo>
                <a:lnTo>
                  <a:pt x="3945" y="14518"/>
                </a:lnTo>
                <a:lnTo>
                  <a:pt x="3945" y="14506"/>
                </a:lnTo>
                <a:lnTo>
                  <a:pt x="3947" y="14496"/>
                </a:lnTo>
                <a:lnTo>
                  <a:pt x="3950" y="14487"/>
                </a:lnTo>
                <a:lnTo>
                  <a:pt x="3956" y="14480"/>
                </a:lnTo>
                <a:lnTo>
                  <a:pt x="3962" y="14473"/>
                </a:lnTo>
                <a:lnTo>
                  <a:pt x="3970" y="14468"/>
                </a:lnTo>
                <a:lnTo>
                  <a:pt x="3979" y="14465"/>
                </a:lnTo>
                <a:lnTo>
                  <a:pt x="3977" y="14458"/>
                </a:lnTo>
                <a:lnTo>
                  <a:pt x="3972" y="14451"/>
                </a:lnTo>
                <a:lnTo>
                  <a:pt x="3967" y="14446"/>
                </a:lnTo>
                <a:lnTo>
                  <a:pt x="3961" y="14442"/>
                </a:lnTo>
                <a:lnTo>
                  <a:pt x="3953" y="14439"/>
                </a:lnTo>
                <a:lnTo>
                  <a:pt x="3946" y="14437"/>
                </a:lnTo>
                <a:lnTo>
                  <a:pt x="3937" y="14436"/>
                </a:lnTo>
                <a:lnTo>
                  <a:pt x="3927" y="14435"/>
                </a:lnTo>
                <a:lnTo>
                  <a:pt x="3887" y="14434"/>
                </a:lnTo>
                <a:lnTo>
                  <a:pt x="3847" y="14433"/>
                </a:lnTo>
                <a:lnTo>
                  <a:pt x="3844" y="14418"/>
                </a:lnTo>
                <a:lnTo>
                  <a:pt x="3841" y="14404"/>
                </a:lnTo>
                <a:lnTo>
                  <a:pt x="3837" y="14391"/>
                </a:lnTo>
                <a:lnTo>
                  <a:pt x="3832" y="14378"/>
                </a:lnTo>
                <a:lnTo>
                  <a:pt x="3827" y="14367"/>
                </a:lnTo>
                <a:lnTo>
                  <a:pt x="3820" y="14355"/>
                </a:lnTo>
                <a:lnTo>
                  <a:pt x="3814" y="14345"/>
                </a:lnTo>
                <a:lnTo>
                  <a:pt x="3807" y="14334"/>
                </a:lnTo>
                <a:lnTo>
                  <a:pt x="3799" y="14325"/>
                </a:lnTo>
                <a:lnTo>
                  <a:pt x="3791" y="14315"/>
                </a:lnTo>
                <a:lnTo>
                  <a:pt x="3782" y="14306"/>
                </a:lnTo>
                <a:lnTo>
                  <a:pt x="3774" y="14297"/>
                </a:lnTo>
                <a:lnTo>
                  <a:pt x="3755" y="14281"/>
                </a:lnTo>
                <a:lnTo>
                  <a:pt x="3736" y="14265"/>
                </a:lnTo>
                <a:lnTo>
                  <a:pt x="3696" y="14235"/>
                </a:lnTo>
                <a:lnTo>
                  <a:pt x="3655" y="14206"/>
                </a:lnTo>
                <a:lnTo>
                  <a:pt x="3637" y="14190"/>
                </a:lnTo>
                <a:lnTo>
                  <a:pt x="3618" y="14175"/>
                </a:lnTo>
                <a:lnTo>
                  <a:pt x="3609" y="14165"/>
                </a:lnTo>
                <a:lnTo>
                  <a:pt x="3601" y="14157"/>
                </a:lnTo>
                <a:lnTo>
                  <a:pt x="3593" y="14147"/>
                </a:lnTo>
                <a:lnTo>
                  <a:pt x="3585" y="14138"/>
                </a:lnTo>
                <a:lnTo>
                  <a:pt x="3586" y="14147"/>
                </a:lnTo>
                <a:lnTo>
                  <a:pt x="3586" y="14156"/>
                </a:lnTo>
                <a:lnTo>
                  <a:pt x="3585" y="14163"/>
                </a:lnTo>
                <a:lnTo>
                  <a:pt x="3584" y="14169"/>
                </a:lnTo>
                <a:lnTo>
                  <a:pt x="3579" y="14181"/>
                </a:lnTo>
                <a:lnTo>
                  <a:pt x="3573" y="14190"/>
                </a:lnTo>
                <a:lnTo>
                  <a:pt x="3566" y="14200"/>
                </a:lnTo>
                <a:lnTo>
                  <a:pt x="3559" y="14210"/>
                </a:lnTo>
                <a:lnTo>
                  <a:pt x="3557" y="14216"/>
                </a:lnTo>
                <a:lnTo>
                  <a:pt x="3555" y="14222"/>
                </a:lnTo>
                <a:lnTo>
                  <a:pt x="3553" y="14228"/>
                </a:lnTo>
                <a:lnTo>
                  <a:pt x="3553" y="14235"/>
                </a:lnTo>
                <a:lnTo>
                  <a:pt x="3563" y="14238"/>
                </a:lnTo>
                <a:lnTo>
                  <a:pt x="3574" y="14239"/>
                </a:lnTo>
                <a:lnTo>
                  <a:pt x="3582" y="14242"/>
                </a:lnTo>
                <a:lnTo>
                  <a:pt x="3589" y="14245"/>
                </a:lnTo>
                <a:lnTo>
                  <a:pt x="3595" y="14248"/>
                </a:lnTo>
                <a:lnTo>
                  <a:pt x="3600" y="14252"/>
                </a:lnTo>
                <a:lnTo>
                  <a:pt x="3603" y="14255"/>
                </a:lnTo>
                <a:lnTo>
                  <a:pt x="3606" y="14261"/>
                </a:lnTo>
                <a:lnTo>
                  <a:pt x="3607" y="14265"/>
                </a:lnTo>
                <a:lnTo>
                  <a:pt x="3608" y="14269"/>
                </a:lnTo>
                <a:lnTo>
                  <a:pt x="3608" y="14273"/>
                </a:lnTo>
                <a:lnTo>
                  <a:pt x="3607" y="14278"/>
                </a:lnTo>
                <a:lnTo>
                  <a:pt x="3606" y="14283"/>
                </a:lnTo>
                <a:lnTo>
                  <a:pt x="3604" y="14287"/>
                </a:lnTo>
                <a:lnTo>
                  <a:pt x="3601" y="14290"/>
                </a:lnTo>
                <a:lnTo>
                  <a:pt x="3599" y="14293"/>
                </a:lnTo>
                <a:lnTo>
                  <a:pt x="3595" y="14296"/>
                </a:lnTo>
                <a:lnTo>
                  <a:pt x="3591" y="14299"/>
                </a:lnTo>
                <a:lnTo>
                  <a:pt x="3587" y="14300"/>
                </a:lnTo>
                <a:lnTo>
                  <a:pt x="3584" y="14302"/>
                </a:lnTo>
                <a:lnTo>
                  <a:pt x="3580" y="14303"/>
                </a:lnTo>
                <a:lnTo>
                  <a:pt x="3576" y="14302"/>
                </a:lnTo>
                <a:lnTo>
                  <a:pt x="3572" y="14300"/>
                </a:lnTo>
                <a:lnTo>
                  <a:pt x="3567" y="14298"/>
                </a:lnTo>
                <a:lnTo>
                  <a:pt x="3564" y="14295"/>
                </a:lnTo>
                <a:lnTo>
                  <a:pt x="3561" y="14290"/>
                </a:lnTo>
                <a:lnTo>
                  <a:pt x="3558" y="14285"/>
                </a:lnTo>
                <a:lnTo>
                  <a:pt x="3556" y="14277"/>
                </a:lnTo>
                <a:lnTo>
                  <a:pt x="3554" y="14269"/>
                </a:lnTo>
                <a:lnTo>
                  <a:pt x="3553" y="14260"/>
                </a:lnTo>
                <a:lnTo>
                  <a:pt x="3552" y="14249"/>
                </a:lnTo>
                <a:lnTo>
                  <a:pt x="3553" y="14235"/>
                </a:lnTo>
                <a:lnTo>
                  <a:pt x="3543" y="14220"/>
                </a:lnTo>
                <a:lnTo>
                  <a:pt x="3534" y="14203"/>
                </a:lnTo>
                <a:lnTo>
                  <a:pt x="3525" y="14185"/>
                </a:lnTo>
                <a:lnTo>
                  <a:pt x="3518" y="14167"/>
                </a:lnTo>
                <a:lnTo>
                  <a:pt x="3503" y="14131"/>
                </a:lnTo>
                <a:lnTo>
                  <a:pt x="3491" y="14093"/>
                </a:lnTo>
                <a:lnTo>
                  <a:pt x="3467" y="14014"/>
                </a:lnTo>
                <a:lnTo>
                  <a:pt x="3444" y="13936"/>
                </a:lnTo>
                <a:lnTo>
                  <a:pt x="3430" y="13897"/>
                </a:lnTo>
                <a:lnTo>
                  <a:pt x="3416" y="13859"/>
                </a:lnTo>
                <a:lnTo>
                  <a:pt x="3409" y="13841"/>
                </a:lnTo>
                <a:lnTo>
                  <a:pt x="3402" y="13823"/>
                </a:lnTo>
                <a:lnTo>
                  <a:pt x="3393" y="13806"/>
                </a:lnTo>
                <a:lnTo>
                  <a:pt x="3385" y="13789"/>
                </a:lnTo>
                <a:lnTo>
                  <a:pt x="3375" y="13773"/>
                </a:lnTo>
                <a:lnTo>
                  <a:pt x="3365" y="13757"/>
                </a:lnTo>
                <a:lnTo>
                  <a:pt x="3354" y="13742"/>
                </a:lnTo>
                <a:lnTo>
                  <a:pt x="3343" y="13728"/>
                </a:lnTo>
                <a:lnTo>
                  <a:pt x="3331" y="13714"/>
                </a:lnTo>
                <a:lnTo>
                  <a:pt x="3319" y="13702"/>
                </a:lnTo>
                <a:lnTo>
                  <a:pt x="3305" y="13689"/>
                </a:lnTo>
                <a:lnTo>
                  <a:pt x="3290" y="13679"/>
                </a:lnTo>
                <a:lnTo>
                  <a:pt x="3292" y="13692"/>
                </a:lnTo>
                <a:lnTo>
                  <a:pt x="3295" y="13704"/>
                </a:lnTo>
                <a:lnTo>
                  <a:pt x="3295" y="13713"/>
                </a:lnTo>
                <a:lnTo>
                  <a:pt x="3294" y="13722"/>
                </a:lnTo>
                <a:lnTo>
                  <a:pt x="3292" y="13728"/>
                </a:lnTo>
                <a:lnTo>
                  <a:pt x="3290" y="13732"/>
                </a:lnTo>
                <a:lnTo>
                  <a:pt x="3287" y="13736"/>
                </a:lnTo>
                <a:lnTo>
                  <a:pt x="3283" y="13738"/>
                </a:lnTo>
                <a:lnTo>
                  <a:pt x="3279" y="13740"/>
                </a:lnTo>
                <a:lnTo>
                  <a:pt x="3275" y="13740"/>
                </a:lnTo>
                <a:lnTo>
                  <a:pt x="3270" y="13738"/>
                </a:lnTo>
                <a:lnTo>
                  <a:pt x="3265" y="13736"/>
                </a:lnTo>
                <a:lnTo>
                  <a:pt x="3260" y="13734"/>
                </a:lnTo>
                <a:lnTo>
                  <a:pt x="3255" y="13731"/>
                </a:lnTo>
                <a:lnTo>
                  <a:pt x="3250" y="13727"/>
                </a:lnTo>
                <a:lnTo>
                  <a:pt x="3245" y="13723"/>
                </a:lnTo>
                <a:lnTo>
                  <a:pt x="3241" y="13719"/>
                </a:lnTo>
                <a:lnTo>
                  <a:pt x="3238" y="13713"/>
                </a:lnTo>
                <a:lnTo>
                  <a:pt x="3235" y="13708"/>
                </a:lnTo>
                <a:lnTo>
                  <a:pt x="3232" y="13704"/>
                </a:lnTo>
                <a:lnTo>
                  <a:pt x="3229" y="13699"/>
                </a:lnTo>
                <a:lnTo>
                  <a:pt x="3228" y="13693"/>
                </a:lnTo>
                <a:lnTo>
                  <a:pt x="3228" y="13689"/>
                </a:lnTo>
                <a:lnTo>
                  <a:pt x="3231" y="13685"/>
                </a:lnTo>
                <a:lnTo>
                  <a:pt x="3233" y="13682"/>
                </a:lnTo>
                <a:lnTo>
                  <a:pt x="3236" y="13679"/>
                </a:lnTo>
                <a:lnTo>
                  <a:pt x="3241" y="13677"/>
                </a:lnTo>
                <a:lnTo>
                  <a:pt x="3247" y="13675"/>
                </a:lnTo>
                <a:lnTo>
                  <a:pt x="3256" y="13675"/>
                </a:lnTo>
                <a:lnTo>
                  <a:pt x="3265" y="13675"/>
                </a:lnTo>
                <a:lnTo>
                  <a:pt x="3277" y="13676"/>
                </a:lnTo>
                <a:lnTo>
                  <a:pt x="3290" y="13679"/>
                </a:lnTo>
                <a:lnTo>
                  <a:pt x="3249" y="13618"/>
                </a:lnTo>
                <a:lnTo>
                  <a:pt x="3212" y="13563"/>
                </a:lnTo>
                <a:lnTo>
                  <a:pt x="3194" y="13537"/>
                </a:lnTo>
                <a:lnTo>
                  <a:pt x="3176" y="13512"/>
                </a:lnTo>
                <a:lnTo>
                  <a:pt x="3159" y="13486"/>
                </a:lnTo>
                <a:lnTo>
                  <a:pt x="3145" y="13461"/>
                </a:lnTo>
                <a:lnTo>
                  <a:pt x="3130" y="13434"/>
                </a:lnTo>
                <a:lnTo>
                  <a:pt x="3116" y="13408"/>
                </a:lnTo>
                <a:lnTo>
                  <a:pt x="3104" y="13381"/>
                </a:lnTo>
                <a:lnTo>
                  <a:pt x="3092" y="13352"/>
                </a:lnTo>
                <a:lnTo>
                  <a:pt x="3083" y="13322"/>
                </a:lnTo>
                <a:lnTo>
                  <a:pt x="3073" y="13290"/>
                </a:lnTo>
                <a:lnTo>
                  <a:pt x="3066" y="13256"/>
                </a:lnTo>
                <a:lnTo>
                  <a:pt x="3061" y="13219"/>
                </a:lnTo>
                <a:lnTo>
                  <a:pt x="3051" y="13223"/>
                </a:lnTo>
                <a:lnTo>
                  <a:pt x="3044" y="13228"/>
                </a:lnTo>
                <a:lnTo>
                  <a:pt x="3036" y="13233"/>
                </a:lnTo>
                <a:lnTo>
                  <a:pt x="3030" y="13238"/>
                </a:lnTo>
                <a:lnTo>
                  <a:pt x="3023" y="13244"/>
                </a:lnTo>
                <a:lnTo>
                  <a:pt x="3015" y="13248"/>
                </a:lnTo>
                <a:lnTo>
                  <a:pt x="3010" y="13250"/>
                </a:lnTo>
                <a:lnTo>
                  <a:pt x="3006" y="13251"/>
                </a:lnTo>
                <a:lnTo>
                  <a:pt x="3001" y="13252"/>
                </a:lnTo>
                <a:lnTo>
                  <a:pt x="2994" y="13252"/>
                </a:lnTo>
                <a:lnTo>
                  <a:pt x="2999" y="13234"/>
                </a:lnTo>
                <a:lnTo>
                  <a:pt x="3002" y="13217"/>
                </a:lnTo>
                <a:lnTo>
                  <a:pt x="3002" y="13202"/>
                </a:lnTo>
                <a:lnTo>
                  <a:pt x="3002" y="13188"/>
                </a:lnTo>
                <a:lnTo>
                  <a:pt x="3000" y="13176"/>
                </a:lnTo>
                <a:lnTo>
                  <a:pt x="2996" y="13165"/>
                </a:lnTo>
                <a:lnTo>
                  <a:pt x="2991" y="13156"/>
                </a:lnTo>
                <a:lnTo>
                  <a:pt x="2986" y="13146"/>
                </a:lnTo>
                <a:lnTo>
                  <a:pt x="2980" y="13138"/>
                </a:lnTo>
                <a:lnTo>
                  <a:pt x="2973" y="13130"/>
                </a:lnTo>
                <a:lnTo>
                  <a:pt x="2966" y="13123"/>
                </a:lnTo>
                <a:lnTo>
                  <a:pt x="2959" y="13116"/>
                </a:lnTo>
                <a:lnTo>
                  <a:pt x="2943" y="13103"/>
                </a:lnTo>
                <a:lnTo>
                  <a:pt x="2929" y="13088"/>
                </a:lnTo>
                <a:lnTo>
                  <a:pt x="2913" y="13088"/>
                </a:lnTo>
                <a:lnTo>
                  <a:pt x="2896" y="13088"/>
                </a:lnTo>
                <a:lnTo>
                  <a:pt x="2880" y="13088"/>
                </a:lnTo>
                <a:lnTo>
                  <a:pt x="2863" y="13088"/>
                </a:lnTo>
                <a:lnTo>
                  <a:pt x="2859" y="13101"/>
                </a:lnTo>
                <a:lnTo>
                  <a:pt x="2856" y="13113"/>
                </a:lnTo>
                <a:lnTo>
                  <a:pt x="2855" y="13123"/>
                </a:lnTo>
                <a:lnTo>
                  <a:pt x="2855" y="13134"/>
                </a:lnTo>
                <a:lnTo>
                  <a:pt x="2856" y="13143"/>
                </a:lnTo>
                <a:lnTo>
                  <a:pt x="2859" y="13152"/>
                </a:lnTo>
                <a:lnTo>
                  <a:pt x="2862" y="13161"/>
                </a:lnTo>
                <a:lnTo>
                  <a:pt x="2866" y="13169"/>
                </a:lnTo>
                <a:lnTo>
                  <a:pt x="2871" y="13178"/>
                </a:lnTo>
                <a:lnTo>
                  <a:pt x="2877" y="13185"/>
                </a:lnTo>
                <a:lnTo>
                  <a:pt x="2882" y="13192"/>
                </a:lnTo>
                <a:lnTo>
                  <a:pt x="2889" y="13199"/>
                </a:lnTo>
                <a:lnTo>
                  <a:pt x="2902" y="13212"/>
                </a:lnTo>
                <a:lnTo>
                  <a:pt x="2917" y="13224"/>
                </a:lnTo>
                <a:lnTo>
                  <a:pt x="2929" y="13235"/>
                </a:lnTo>
                <a:lnTo>
                  <a:pt x="2941" y="13246"/>
                </a:lnTo>
                <a:lnTo>
                  <a:pt x="2946" y="13251"/>
                </a:lnTo>
                <a:lnTo>
                  <a:pt x="2950" y="13256"/>
                </a:lnTo>
                <a:lnTo>
                  <a:pt x="2955" y="13262"/>
                </a:lnTo>
                <a:lnTo>
                  <a:pt x="2957" y="13268"/>
                </a:lnTo>
                <a:lnTo>
                  <a:pt x="2958" y="13273"/>
                </a:lnTo>
                <a:lnTo>
                  <a:pt x="2959" y="13279"/>
                </a:lnTo>
                <a:lnTo>
                  <a:pt x="2958" y="13284"/>
                </a:lnTo>
                <a:lnTo>
                  <a:pt x="2955" y="13291"/>
                </a:lnTo>
                <a:lnTo>
                  <a:pt x="2951" y="13297"/>
                </a:lnTo>
                <a:lnTo>
                  <a:pt x="2945" y="13304"/>
                </a:lnTo>
                <a:lnTo>
                  <a:pt x="2938" y="13311"/>
                </a:lnTo>
                <a:lnTo>
                  <a:pt x="2929" y="13318"/>
                </a:lnTo>
                <a:lnTo>
                  <a:pt x="2915" y="13305"/>
                </a:lnTo>
                <a:lnTo>
                  <a:pt x="2901" y="13292"/>
                </a:lnTo>
                <a:lnTo>
                  <a:pt x="2889" y="13278"/>
                </a:lnTo>
                <a:lnTo>
                  <a:pt x="2877" y="13264"/>
                </a:lnTo>
                <a:lnTo>
                  <a:pt x="2865" y="13249"/>
                </a:lnTo>
                <a:lnTo>
                  <a:pt x="2854" y="13233"/>
                </a:lnTo>
                <a:lnTo>
                  <a:pt x="2843" y="13216"/>
                </a:lnTo>
                <a:lnTo>
                  <a:pt x="2834" y="13201"/>
                </a:lnTo>
                <a:lnTo>
                  <a:pt x="2815" y="13166"/>
                </a:lnTo>
                <a:lnTo>
                  <a:pt x="2797" y="13129"/>
                </a:lnTo>
                <a:lnTo>
                  <a:pt x="2781" y="13093"/>
                </a:lnTo>
                <a:lnTo>
                  <a:pt x="2765" y="13056"/>
                </a:lnTo>
                <a:lnTo>
                  <a:pt x="2774" y="13055"/>
                </a:lnTo>
                <a:lnTo>
                  <a:pt x="2783" y="13055"/>
                </a:lnTo>
                <a:lnTo>
                  <a:pt x="2790" y="13055"/>
                </a:lnTo>
                <a:lnTo>
                  <a:pt x="2797" y="13057"/>
                </a:lnTo>
                <a:lnTo>
                  <a:pt x="2809" y="13061"/>
                </a:lnTo>
                <a:lnTo>
                  <a:pt x="2818" y="13067"/>
                </a:lnTo>
                <a:lnTo>
                  <a:pt x="2828" y="13075"/>
                </a:lnTo>
                <a:lnTo>
                  <a:pt x="2838" y="13081"/>
                </a:lnTo>
                <a:lnTo>
                  <a:pt x="2843" y="13084"/>
                </a:lnTo>
                <a:lnTo>
                  <a:pt x="2850" y="13086"/>
                </a:lnTo>
                <a:lnTo>
                  <a:pt x="2856" y="13087"/>
                </a:lnTo>
                <a:lnTo>
                  <a:pt x="2863" y="13088"/>
                </a:lnTo>
                <a:lnTo>
                  <a:pt x="2865" y="13081"/>
                </a:lnTo>
                <a:lnTo>
                  <a:pt x="2869" y="13076"/>
                </a:lnTo>
                <a:lnTo>
                  <a:pt x="2873" y="13071"/>
                </a:lnTo>
                <a:lnTo>
                  <a:pt x="2877" y="13066"/>
                </a:lnTo>
                <a:lnTo>
                  <a:pt x="2882" y="13063"/>
                </a:lnTo>
                <a:lnTo>
                  <a:pt x="2887" y="13061"/>
                </a:lnTo>
                <a:lnTo>
                  <a:pt x="2894" y="13061"/>
                </a:lnTo>
                <a:lnTo>
                  <a:pt x="2899" y="13061"/>
                </a:lnTo>
                <a:lnTo>
                  <a:pt x="2904" y="13061"/>
                </a:lnTo>
                <a:lnTo>
                  <a:pt x="2911" y="13063"/>
                </a:lnTo>
                <a:lnTo>
                  <a:pt x="2915" y="13065"/>
                </a:lnTo>
                <a:lnTo>
                  <a:pt x="2920" y="13069"/>
                </a:lnTo>
                <a:lnTo>
                  <a:pt x="2923" y="13073"/>
                </a:lnTo>
                <a:lnTo>
                  <a:pt x="2926" y="13077"/>
                </a:lnTo>
                <a:lnTo>
                  <a:pt x="2928" y="13082"/>
                </a:lnTo>
                <a:lnTo>
                  <a:pt x="2929" y="13088"/>
                </a:lnTo>
                <a:lnTo>
                  <a:pt x="2937" y="13086"/>
                </a:lnTo>
                <a:lnTo>
                  <a:pt x="2943" y="13082"/>
                </a:lnTo>
                <a:lnTo>
                  <a:pt x="2948" y="13077"/>
                </a:lnTo>
                <a:lnTo>
                  <a:pt x="2953" y="13071"/>
                </a:lnTo>
                <a:lnTo>
                  <a:pt x="2956" y="13063"/>
                </a:lnTo>
                <a:lnTo>
                  <a:pt x="2958" y="13056"/>
                </a:lnTo>
                <a:lnTo>
                  <a:pt x="2959" y="13046"/>
                </a:lnTo>
                <a:lnTo>
                  <a:pt x="2960" y="13037"/>
                </a:lnTo>
                <a:lnTo>
                  <a:pt x="2961" y="12997"/>
                </a:lnTo>
                <a:lnTo>
                  <a:pt x="2962" y="12957"/>
                </a:lnTo>
                <a:lnTo>
                  <a:pt x="2942" y="12936"/>
                </a:lnTo>
                <a:lnTo>
                  <a:pt x="2924" y="12916"/>
                </a:lnTo>
                <a:lnTo>
                  <a:pt x="2906" y="12896"/>
                </a:lnTo>
                <a:lnTo>
                  <a:pt x="2891" y="12876"/>
                </a:lnTo>
                <a:lnTo>
                  <a:pt x="2875" y="12856"/>
                </a:lnTo>
                <a:lnTo>
                  <a:pt x="2860" y="12836"/>
                </a:lnTo>
                <a:lnTo>
                  <a:pt x="2845" y="12815"/>
                </a:lnTo>
                <a:lnTo>
                  <a:pt x="2833" y="12795"/>
                </a:lnTo>
                <a:lnTo>
                  <a:pt x="2820" y="12775"/>
                </a:lnTo>
                <a:lnTo>
                  <a:pt x="2808" y="12754"/>
                </a:lnTo>
                <a:lnTo>
                  <a:pt x="2796" y="12733"/>
                </a:lnTo>
                <a:lnTo>
                  <a:pt x="2786" y="12713"/>
                </a:lnTo>
                <a:lnTo>
                  <a:pt x="2775" y="12691"/>
                </a:lnTo>
                <a:lnTo>
                  <a:pt x="2766" y="12670"/>
                </a:lnTo>
                <a:lnTo>
                  <a:pt x="2756" y="12648"/>
                </a:lnTo>
                <a:lnTo>
                  <a:pt x="2748" y="12627"/>
                </a:lnTo>
                <a:lnTo>
                  <a:pt x="2731" y="12582"/>
                </a:lnTo>
                <a:lnTo>
                  <a:pt x="2716" y="12535"/>
                </a:lnTo>
                <a:lnTo>
                  <a:pt x="2702" y="12487"/>
                </a:lnTo>
                <a:lnTo>
                  <a:pt x="2688" y="12435"/>
                </a:lnTo>
                <a:lnTo>
                  <a:pt x="2674" y="12382"/>
                </a:lnTo>
                <a:lnTo>
                  <a:pt x="2662" y="12325"/>
                </a:lnTo>
                <a:lnTo>
                  <a:pt x="2648" y="12266"/>
                </a:lnTo>
                <a:lnTo>
                  <a:pt x="2634" y="12203"/>
                </a:lnTo>
                <a:lnTo>
                  <a:pt x="2622" y="12206"/>
                </a:lnTo>
                <a:lnTo>
                  <a:pt x="2610" y="12207"/>
                </a:lnTo>
                <a:lnTo>
                  <a:pt x="2600" y="12207"/>
                </a:lnTo>
                <a:lnTo>
                  <a:pt x="2589" y="12206"/>
                </a:lnTo>
                <a:lnTo>
                  <a:pt x="2581" y="12205"/>
                </a:lnTo>
                <a:lnTo>
                  <a:pt x="2573" y="12203"/>
                </a:lnTo>
                <a:lnTo>
                  <a:pt x="2565" y="12200"/>
                </a:lnTo>
                <a:lnTo>
                  <a:pt x="2558" y="12197"/>
                </a:lnTo>
                <a:lnTo>
                  <a:pt x="2553" y="12193"/>
                </a:lnTo>
                <a:lnTo>
                  <a:pt x="2548" y="12188"/>
                </a:lnTo>
                <a:lnTo>
                  <a:pt x="2543" y="12181"/>
                </a:lnTo>
                <a:lnTo>
                  <a:pt x="2539" y="12174"/>
                </a:lnTo>
                <a:lnTo>
                  <a:pt x="2537" y="12167"/>
                </a:lnTo>
                <a:lnTo>
                  <a:pt x="2536" y="12158"/>
                </a:lnTo>
                <a:lnTo>
                  <a:pt x="2535" y="12148"/>
                </a:lnTo>
                <a:lnTo>
                  <a:pt x="2535" y="12137"/>
                </a:lnTo>
                <a:lnTo>
                  <a:pt x="2538" y="12130"/>
                </a:lnTo>
                <a:lnTo>
                  <a:pt x="2541" y="12124"/>
                </a:lnTo>
                <a:lnTo>
                  <a:pt x="2545" y="12121"/>
                </a:lnTo>
                <a:lnTo>
                  <a:pt x="2550" y="12120"/>
                </a:lnTo>
                <a:lnTo>
                  <a:pt x="2554" y="12120"/>
                </a:lnTo>
                <a:lnTo>
                  <a:pt x="2559" y="12121"/>
                </a:lnTo>
                <a:lnTo>
                  <a:pt x="2564" y="12123"/>
                </a:lnTo>
                <a:lnTo>
                  <a:pt x="2570" y="12125"/>
                </a:lnTo>
                <a:lnTo>
                  <a:pt x="2575" y="12127"/>
                </a:lnTo>
                <a:lnTo>
                  <a:pt x="2580" y="12129"/>
                </a:lnTo>
                <a:lnTo>
                  <a:pt x="2584" y="12129"/>
                </a:lnTo>
                <a:lnTo>
                  <a:pt x="2588" y="12129"/>
                </a:lnTo>
                <a:lnTo>
                  <a:pt x="2593" y="12127"/>
                </a:lnTo>
                <a:lnTo>
                  <a:pt x="2596" y="12122"/>
                </a:lnTo>
                <a:lnTo>
                  <a:pt x="2599" y="12115"/>
                </a:lnTo>
                <a:lnTo>
                  <a:pt x="2601" y="12105"/>
                </a:lnTo>
                <a:lnTo>
                  <a:pt x="2589" y="12084"/>
                </a:lnTo>
                <a:lnTo>
                  <a:pt x="2576" y="12064"/>
                </a:lnTo>
                <a:lnTo>
                  <a:pt x="2561" y="12046"/>
                </a:lnTo>
                <a:lnTo>
                  <a:pt x="2545" y="12028"/>
                </a:lnTo>
                <a:lnTo>
                  <a:pt x="2529" y="12013"/>
                </a:lnTo>
                <a:lnTo>
                  <a:pt x="2511" y="11999"/>
                </a:lnTo>
                <a:lnTo>
                  <a:pt x="2491" y="11985"/>
                </a:lnTo>
                <a:lnTo>
                  <a:pt x="2470" y="11974"/>
                </a:lnTo>
                <a:lnTo>
                  <a:pt x="2471" y="11983"/>
                </a:lnTo>
                <a:lnTo>
                  <a:pt x="2470" y="11991"/>
                </a:lnTo>
                <a:lnTo>
                  <a:pt x="2467" y="11996"/>
                </a:lnTo>
                <a:lnTo>
                  <a:pt x="2463" y="12000"/>
                </a:lnTo>
                <a:lnTo>
                  <a:pt x="2457" y="12003"/>
                </a:lnTo>
                <a:lnTo>
                  <a:pt x="2451" y="12004"/>
                </a:lnTo>
                <a:lnTo>
                  <a:pt x="2445" y="12006"/>
                </a:lnTo>
                <a:lnTo>
                  <a:pt x="2437" y="12006"/>
                </a:lnTo>
                <a:lnTo>
                  <a:pt x="2433" y="12015"/>
                </a:lnTo>
                <a:lnTo>
                  <a:pt x="2429" y="12020"/>
                </a:lnTo>
                <a:lnTo>
                  <a:pt x="2426" y="12024"/>
                </a:lnTo>
                <a:lnTo>
                  <a:pt x="2423" y="12026"/>
                </a:lnTo>
                <a:lnTo>
                  <a:pt x="2420" y="12027"/>
                </a:lnTo>
                <a:lnTo>
                  <a:pt x="2417" y="12026"/>
                </a:lnTo>
                <a:lnTo>
                  <a:pt x="2415" y="12025"/>
                </a:lnTo>
                <a:lnTo>
                  <a:pt x="2414" y="12023"/>
                </a:lnTo>
                <a:lnTo>
                  <a:pt x="2414" y="12021"/>
                </a:lnTo>
                <a:lnTo>
                  <a:pt x="2414" y="12018"/>
                </a:lnTo>
                <a:lnTo>
                  <a:pt x="2415" y="12015"/>
                </a:lnTo>
                <a:lnTo>
                  <a:pt x="2417" y="12012"/>
                </a:lnTo>
                <a:lnTo>
                  <a:pt x="2421" y="12010"/>
                </a:lnTo>
                <a:lnTo>
                  <a:pt x="2425" y="12007"/>
                </a:lnTo>
                <a:lnTo>
                  <a:pt x="2430" y="12006"/>
                </a:lnTo>
                <a:lnTo>
                  <a:pt x="2437" y="12006"/>
                </a:lnTo>
                <a:lnTo>
                  <a:pt x="2435" y="11997"/>
                </a:lnTo>
                <a:lnTo>
                  <a:pt x="2436" y="11990"/>
                </a:lnTo>
                <a:lnTo>
                  <a:pt x="2439" y="11984"/>
                </a:lnTo>
                <a:lnTo>
                  <a:pt x="2444" y="11980"/>
                </a:lnTo>
                <a:lnTo>
                  <a:pt x="2449" y="11978"/>
                </a:lnTo>
                <a:lnTo>
                  <a:pt x="2455" y="11976"/>
                </a:lnTo>
                <a:lnTo>
                  <a:pt x="2463" y="11975"/>
                </a:lnTo>
                <a:lnTo>
                  <a:pt x="2470" y="11974"/>
                </a:lnTo>
                <a:lnTo>
                  <a:pt x="2473" y="11956"/>
                </a:lnTo>
                <a:lnTo>
                  <a:pt x="2474" y="11940"/>
                </a:lnTo>
                <a:lnTo>
                  <a:pt x="2473" y="11927"/>
                </a:lnTo>
                <a:lnTo>
                  <a:pt x="2471" y="11915"/>
                </a:lnTo>
                <a:lnTo>
                  <a:pt x="2468" y="11904"/>
                </a:lnTo>
                <a:lnTo>
                  <a:pt x="2464" y="11894"/>
                </a:lnTo>
                <a:lnTo>
                  <a:pt x="2458" y="11885"/>
                </a:lnTo>
                <a:lnTo>
                  <a:pt x="2453" y="11875"/>
                </a:lnTo>
                <a:lnTo>
                  <a:pt x="2448" y="11867"/>
                </a:lnTo>
                <a:lnTo>
                  <a:pt x="2443" y="11857"/>
                </a:lnTo>
                <a:lnTo>
                  <a:pt x="2438" y="11847"/>
                </a:lnTo>
                <a:lnTo>
                  <a:pt x="2435" y="11837"/>
                </a:lnTo>
                <a:lnTo>
                  <a:pt x="2433" y="11824"/>
                </a:lnTo>
                <a:lnTo>
                  <a:pt x="2432" y="11810"/>
                </a:lnTo>
                <a:lnTo>
                  <a:pt x="2433" y="11795"/>
                </a:lnTo>
                <a:lnTo>
                  <a:pt x="2437" y="11777"/>
                </a:lnTo>
                <a:lnTo>
                  <a:pt x="2428" y="11778"/>
                </a:lnTo>
                <a:lnTo>
                  <a:pt x="2421" y="11778"/>
                </a:lnTo>
                <a:lnTo>
                  <a:pt x="2414" y="11775"/>
                </a:lnTo>
                <a:lnTo>
                  <a:pt x="2411" y="11770"/>
                </a:lnTo>
                <a:lnTo>
                  <a:pt x="2408" y="11765"/>
                </a:lnTo>
                <a:lnTo>
                  <a:pt x="2406" y="11759"/>
                </a:lnTo>
                <a:lnTo>
                  <a:pt x="2405" y="11752"/>
                </a:lnTo>
                <a:lnTo>
                  <a:pt x="2404" y="11744"/>
                </a:lnTo>
                <a:lnTo>
                  <a:pt x="2395" y="11740"/>
                </a:lnTo>
                <a:lnTo>
                  <a:pt x="2387" y="11735"/>
                </a:lnTo>
                <a:lnTo>
                  <a:pt x="2379" y="11729"/>
                </a:lnTo>
                <a:lnTo>
                  <a:pt x="2369" y="11722"/>
                </a:lnTo>
                <a:lnTo>
                  <a:pt x="2351" y="11708"/>
                </a:lnTo>
                <a:lnTo>
                  <a:pt x="2333" y="11691"/>
                </a:lnTo>
                <a:lnTo>
                  <a:pt x="2317" y="11672"/>
                </a:lnTo>
                <a:lnTo>
                  <a:pt x="2300" y="11652"/>
                </a:lnTo>
                <a:lnTo>
                  <a:pt x="2284" y="11630"/>
                </a:lnTo>
                <a:lnTo>
                  <a:pt x="2269" y="11608"/>
                </a:lnTo>
                <a:lnTo>
                  <a:pt x="2257" y="11586"/>
                </a:lnTo>
                <a:lnTo>
                  <a:pt x="2246" y="11564"/>
                </a:lnTo>
                <a:lnTo>
                  <a:pt x="2242" y="11552"/>
                </a:lnTo>
                <a:lnTo>
                  <a:pt x="2238" y="11542"/>
                </a:lnTo>
                <a:lnTo>
                  <a:pt x="2235" y="11530"/>
                </a:lnTo>
                <a:lnTo>
                  <a:pt x="2232" y="11520"/>
                </a:lnTo>
                <a:lnTo>
                  <a:pt x="2231" y="11510"/>
                </a:lnTo>
                <a:lnTo>
                  <a:pt x="2230" y="11500"/>
                </a:lnTo>
                <a:lnTo>
                  <a:pt x="2229" y="11491"/>
                </a:lnTo>
                <a:lnTo>
                  <a:pt x="2230" y="11481"/>
                </a:lnTo>
                <a:lnTo>
                  <a:pt x="2231" y="11473"/>
                </a:lnTo>
                <a:lnTo>
                  <a:pt x="2233" y="11464"/>
                </a:lnTo>
                <a:lnTo>
                  <a:pt x="2236" y="11457"/>
                </a:lnTo>
                <a:lnTo>
                  <a:pt x="2240" y="11450"/>
                </a:lnTo>
                <a:lnTo>
                  <a:pt x="2244" y="11455"/>
                </a:lnTo>
                <a:lnTo>
                  <a:pt x="2250" y="11460"/>
                </a:lnTo>
                <a:lnTo>
                  <a:pt x="2254" y="11464"/>
                </a:lnTo>
                <a:lnTo>
                  <a:pt x="2259" y="11467"/>
                </a:lnTo>
                <a:lnTo>
                  <a:pt x="2263" y="11470"/>
                </a:lnTo>
                <a:lnTo>
                  <a:pt x="2267" y="11471"/>
                </a:lnTo>
                <a:lnTo>
                  <a:pt x="2273" y="11472"/>
                </a:lnTo>
                <a:lnTo>
                  <a:pt x="2277" y="11472"/>
                </a:lnTo>
                <a:lnTo>
                  <a:pt x="2285" y="11470"/>
                </a:lnTo>
                <a:lnTo>
                  <a:pt x="2295" y="11466"/>
                </a:lnTo>
                <a:lnTo>
                  <a:pt x="2303" y="11460"/>
                </a:lnTo>
                <a:lnTo>
                  <a:pt x="2311" y="11454"/>
                </a:lnTo>
                <a:lnTo>
                  <a:pt x="2328" y="11439"/>
                </a:lnTo>
                <a:lnTo>
                  <a:pt x="2344" y="11426"/>
                </a:lnTo>
                <a:lnTo>
                  <a:pt x="2351" y="11420"/>
                </a:lnTo>
                <a:lnTo>
                  <a:pt x="2358" y="11417"/>
                </a:lnTo>
                <a:lnTo>
                  <a:pt x="2362" y="11416"/>
                </a:lnTo>
                <a:lnTo>
                  <a:pt x="2365" y="11415"/>
                </a:lnTo>
                <a:lnTo>
                  <a:pt x="2368" y="11416"/>
                </a:lnTo>
                <a:lnTo>
                  <a:pt x="2371" y="11416"/>
                </a:lnTo>
                <a:lnTo>
                  <a:pt x="2368" y="11408"/>
                </a:lnTo>
                <a:lnTo>
                  <a:pt x="2364" y="11399"/>
                </a:lnTo>
                <a:lnTo>
                  <a:pt x="2358" y="11393"/>
                </a:lnTo>
                <a:lnTo>
                  <a:pt x="2352" y="11386"/>
                </a:lnTo>
                <a:lnTo>
                  <a:pt x="2347" y="11379"/>
                </a:lnTo>
                <a:lnTo>
                  <a:pt x="2343" y="11371"/>
                </a:lnTo>
                <a:lnTo>
                  <a:pt x="2341" y="11367"/>
                </a:lnTo>
                <a:lnTo>
                  <a:pt x="2340" y="11363"/>
                </a:lnTo>
                <a:lnTo>
                  <a:pt x="2339" y="11356"/>
                </a:lnTo>
                <a:lnTo>
                  <a:pt x="2339" y="11351"/>
                </a:lnTo>
                <a:lnTo>
                  <a:pt x="2330" y="11347"/>
                </a:lnTo>
                <a:lnTo>
                  <a:pt x="2325" y="11344"/>
                </a:lnTo>
                <a:lnTo>
                  <a:pt x="2321" y="11340"/>
                </a:lnTo>
                <a:lnTo>
                  <a:pt x="2319" y="11336"/>
                </a:lnTo>
                <a:lnTo>
                  <a:pt x="2318" y="11334"/>
                </a:lnTo>
                <a:lnTo>
                  <a:pt x="2319" y="11331"/>
                </a:lnTo>
                <a:lnTo>
                  <a:pt x="2320" y="11330"/>
                </a:lnTo>
                <a:lnTo>
                  <a:pt x="2322" y="11329"/>
                </a:lnTo>
                <a:lnTo>
                  <a:pt x="2324" y="11328"/>
                </a:lnTo>
                <a:lnTo>
                  <a:pt x="2327" y="11328"/>
                </a:lnTo>
                <a:lnTo>
                  <a:pt x="2330" y="11329"/>
                </a:lnTo>
                <a:lnTo>
                  <a:pt x="2333" y="11331"/>
                </a:lnTo>
                <a:lnTo>
                  <a:pt x="2336" y="11334"/>
                </a:lnTo>
                <a:lnTo>
                  <a:pt x="2338" y="11338"/>
                </a:lnTo>
                <a:lnTo>
                  <a:pt x="2339" y="11344"/>
                </a:lnTo>
                <a:lnTo>
                  <a:pt x="2339" y="11351"/>
                </a:lnTo>
                <a:lnTo>
                  <a:pt x="2351" y="11347"/>
                </a:lnTo>
                <a:lnTo>
                  <a:pt x="2362" y="11343"/>
                </a:lnTo>
                <a:lnTo>
                  <a:pt x="2371" y="11337"/>
                </a:lnTo>
                <a:lnTo>
                  <a:pt x="2380" y="11332"/>
                </a:lnTo>
                <a:lnTo>
                  <a:pt x="2386" y="11326"/>
                </a:lnTo>
                <a:lnTo>
                  <a:pt x="2391" y="11319"/>
                </a:lnTo>
                <a:lnTo>
                  <a:pt x="2394" y="11311"/>
                </a:lnTo>
                <a:lnTo>
                  <a:pt x="2397" y="11304"/>
                </a:lnTo>
                <a:lnTo>
                  <a:pt x="2399" y="11295"/>
                </a:lnTo>
                <a:lnTo>
                  <a:pt x="2400" y="11286"/>
                </a:lnTo>
                <a:lnTo>
                  <a:pt x="2400" y="11277"/>
                </a:lnTo>
                <a:lnTo>
                  <a:pt x="2397" y="11267"/>
                </a:lnTo>
                <a:lnTo>
                  <a:pt x="2396" y="11258"/>
                </a:lnTo>
                <a:lnTo>
                  <a:pt x="2393" y="11247"/>
                </a:lnTo>
                <a:lnTo>
                  <a:pt x="2390" y="11238"/>
                </a:lnTo>
                <a:lnTo>
                  <a:pt x="2386" y="11226"/>
                </a:lnTo>
                <a:lnTo>
                  <a:pt x="2376" y="11205"/>
                </a:lnTo>
                <a:lnTo>
                  <a:pt x="2366" y="11183"/>
                </a:lnTo>
                <a:lnTo>
                  <a:pt x="2354" y="11160"/>
                </a:lnTo>
                <a:lnTo>
                  <a:pt x="2342" y="11138"/>
                </a:lnTo>
                <a:lnTo>
                  <a:pt x="2331" y="11116"/>
                </a:lnTo>
                <a:lnTo>
                  <a:pt x="2321" y="11095"/>
                </a:lnTo>
                <a:lnTo>
                  <a:pt x="2312" y="11075"/>
                </a:lnTo>
                <a:lnTo>
                  <a:pt x="2305" y="11055"/>
                </a:lnTo>
                <a:lnTo>
                  <a:pt x="2301" y="11032"/>
                </a:lnTo>
                <a:lnTo>
                  <a:pt x="2297" y="11009"/>
                </a:lnTo>
                <a:lnTo>
                  <a:pt x="2296" y="10985"/>
                </a:lnTo>
                <a:lnTo>
                  <a:pt x="2295" y="10961"/>
                </a:lnTo>
                <a:lnTo>
                  <a:pt x="2295" y="10913"/>
                </a:lnTo>
                <a:lnTo>
                  <a:pt x="2296" y="10869"/>
                </a:lnTo>
                <a:lnTo>
                  <a:pt x="2295" y="10848"/>
                </a:lnTo>
                <a:lnTo>
                  <a:pt x="2293" y="10829"/>
                </a:lnTo>
                <a:lnTo>
                  <a:pt x="2291" y="10821"/>
                </a:lnTo>
                <a:lnTo>
                  <a:pt x="2289" y="10812"/>
                </a:lnTo>
                <a:lnTo>
                  <a:pt x="2287" y="10804"/>
                </a:lnTo>
                <a:lnTo>
                  <a:pt x="2285" y="10796"/>
                </a:lnTo>
                <a:lnTo>
                  <a:pt x="2282" y="10790"/>
                </a:lnTo>
                <a:lnTo>
                  <a:pt x="2278" y="10784"/>
                </a:lnTo>
                <a:lnTo>
                  <a:pt x="2274" y="10778"/>
                </a:lnTo>
                <a:lnTo>
                  <a:pt x="2268" y="10773"/>
                </a:lnTo>
                <a:lnTo>
                  <a:pt x="2262" y="10769"/>
                </a:lnTo>
                <a:lnTo>
                  <a:pt x="2256" y="10765"/>
                </a:lnTo>
                <a:lnTo>
                  <a:pt x="2248" y="10763"/>
                </a:lnTo>
                <a:lnTo>
                  <a:pt x="2240" y="10761"/>
                </a:lnTo>
                <a:lnTo>
                  <a:pt x="2233" y="10784"/>
                </a:lnTo>
                <a:lnTo>
                  <a:pt x="2229" y="10804"/>
                </a:lnTo>
                <a:lnTo>
                  <a:pt x="2224" y="10823"/>
                </a:lnTo>
                <a:lnTo>
                  <a:pt x="2222" y="10840"/>
                </a:lnTo>
                <a:lnTo>
                  <a:pt x="2221" y="10856"/>
                </a:lnTo>
                <a:lnTo>
                  <a:pt x="2221" y="10872"/>
                </a:lnTo>
                <a:lnTo>
                  <a:pt x="2222" y="10887"/>
                </a:lnTo>
                <a:lnTo>
                  <a:pt x="2222" y="10902"/>
                </a:lnTo>
                <a:lnTo>
                  <a:pt x="2223" y="10933"/>
                </a:lnTo>
                <a:lnTo>
                  <a:pt x="2222" y="10967"/>
                </a:lnTo>
                <a:lnTo>
                  <a:pt x="2221" y="10986"/>
                </a:lnTo>
                <a:lnTo>
                  <a:pt x="2218" y="11007"/>
                </a:lnTo>
                <a:lnTo>
                  <a:pt x="2214" y="11030"/>
                </a:lnTo>
                <a:lnTo>
                  <a:pt x="2208" y="11055"/>
                </a:lnTo>
                <a:lnTo>
                  <a:pt x="2216" y="11056"/>
                </a:lnTo>
                <a:lnTo>
                  <a:pt x="2223" y="11059"/>
                </a:lnTo>
                <a:lnTo>
                  <a:pt x="2230" y="11061"/>
                </a:lnTo>
                <a:lnTo>
                  <a:pt x="2236" y="11063"/>
                </a:lnTo>
                <a:lnTo>
                  <a:pt x="2241" y="11065"/>
                </a:lnTo>
                <a:lnTo>
                  <a:pt x="2246" y="11068"/>
                </a:lnTo>
                <a:lnTo>
                  <a:pt x="2251" y="11072"/>
                </a:lnTo>
                <a:lnTo>
                  <a:pt x="2254" y="11076"/>
                </a:lnTo>
                <a:lnTo>
                  <a:pt x="2260" y="11085"/>
                </a:lnTo>
                <a:lnTo>
                  <a:pt x="2264" y="11095"/>
                </a:lnTo>
                <a:lnTo>
                  <a:pt x="2267" y="11107"/>
                </a:lnTo>
                <a:lnTo>
                  <a:pt x="2269" y="11120"/>
                </a:lnTo>
                <a:lnTo>
                  <a:pt x="2273" y="11149"/>
                </a:lnTo>
                <a:lnTo>
                  <a:pt x="2278" y="11181"/>
                </a:lnTo>
                <a:lnTo>
                  <a:pt x="2282" y="11198"/>
                </a:lnTo>
                <a:lnTo>
                  <a:pt x="2288" y="11216"/>
                </a:lnTo>
                <a:lnTo>
                  <a:pt x="2296" y="11234"/>
                </a:lnTo>
                <a:lnTo>
                  <a:pt x="2305" y="11253"/>
                </a:lnTo>
                <a:lnTo>
                  <a:pt x="2287" y="11246"/>
                </a:lnTo>
                <a:lnTo>
                  <a:pt x="2273" y="11242"/>
                </a:lnTo>
                <a:lnTo>
                  <a:pt x="2260" y="11239"/>
                </a:lnTo>
                <a:lnTo>
                  <a:pt x="2248" y="11237"/>
                </a:lnTo>
                <a:lnTo>
                  <a:pt x="2239" y="11236"/>
                </a:lnTo>
                <a:lnTo>
                  <a:pt x="2231" y="11236"/>
                </a:lnTo>
                <a:lnTo>
                  <a:pt x="2222" y="11237"/>
                </a:lnTo>
                <a:lnTo>
                  <a:pt x="2215" y="11238"/>
                </a:lnTo>
                <a:lnTo>
                  <a:pt x="2198" y="11242"/>
                </a:lnTo>
                <a:lnTo>
                  <a:pt x="2177" y="11246"/>
                </a:lnTo>
                <a:lnTo>
                  <a:pt x="2163" y="11248"/>
                </a:lnTo>
                <a:lnTo>
                  <a:pt x="2148" y="11250"/>
                </a:lnTo>
                <a:lnTo>
                  <a:pt x="2130" y="11251"/>
                </a:lnTo>
                <a:lnTo>
                  <a:pt x="2109" y="11253"/>
                </a:lnTo>
                <a:lnTo>
                  <a:pt x="2102" y="11239"/>
                </a:lnTo>
                <a:lnTo>
                  <a:pt x="2094" y="11224"/>
                </a:lnTo>
                <a:lnTo>
                  <a:pt x="2088" y="11208"/>
                </a:lnTo>
                <a:lnTo>
                  <a:pt x="2083" y="11193"/>
                </a:lnTo>
                <a:lnTo>
                  <a:pt x="2071" y="11161"/>
                </a:lnTo>
                <a:lnTo>
                  <a:pt x="2061" y="11128"/>
                </a:lnTo>
                <a:lnTo>
                  <a:pt x="2043" y="11061"/>
                </a:lnTo>
                <a:lnTo>
                  <a:pt x="2023" y="10994"/>
                </a:lnTo>
                <a:lnTo>
                  <a:pt x="2012" y="10962"/>
                </a:lnTo>
                <a:lnTo>
                  <a:pt x="2000" y="10931"/>
                </a:lnTo>
                <a:lnTo>
                  <a:pt x="1994" y="10916"/>
                </a:lnTo>
                <a:lnTo>
                  <a:pt x="1986" y="10901"/>
                </a:lnTo>
                <a:lnTo>
                  <a:pt x="1979" y="10888"/>
                </a:lnTo>
                <a:lnTo>
                  <a:pt x="1970" y="10874"/>
                </a:lnTo>
                <a:lnTo>
                  <a:pt x="1962" y="10861"/>
                </a:lnTo>
                <a:lnTo>
                  <a:pt x="1953" y="10850"/>
                </a:lnTo>
                <a:lnTo>
                  <a:pt x="1942" y="10838"/>
                </a:lnTo>
                <a:lnTo>
                  <a:pt x="1932" y="10828"/>
                </a:lnTo>
                <a:lnTo>
                  <a:pt x="1920" y="10817"/>
                </a:lnTo>
                <a:lnTo>
                  <a:pt x="1907" y="10809"/>
                </a:lnTo>
                <a:lnTo>
                  <a:pt x="1894" y="10801"/>
                </a:lnTo>
                <a:lnTo>
                  <a:pt x="1879" y="10793"/>
                </a:lnTo>
                <a:lnTo>
                  <a:pt x="1878" y="10808"/>
                </a:lnTo>
                <a:lnTo>
                  <a:pt x="1877" y="10823"/>
                </a:lnTo>
                <a:lnTo>
                  <a:pt x="1877" y="10835"/>
                </a:lnTo>
                <a:lnTo>
                  <a:pt x="1878" y="10848"/>
                </a:lnTo>
                <a:lnTo>
                  <a:pt x="1880" y="10859"/>
                </a:lnTo>
                <a:lnTo>
                  <a:pt x="1882" y="10871"/>
                </a:lnTo>
                <a:lnTo>
                  <a:pt x="1885" y="10881"/>
                </a:lnTo>
                <a:lnTo>
                  <a:pt x="1889" y="10891"/>
                </a:lnTo>
                <a:lnTo>
                  <a:pt x="1893" y="10900"/>
                </a:lnTo>
                <a:lnTo>
                  <a:pt x="1897" y="10910"/>
                </a:lnTo>
                <a:lnTo>
                  <a:pt x="1902" y="10918"/>
                </a:lnTo>
                <a:lnTo>
                  <a:pt x="1906" y="10925"/>
                </a:lnTo>
                <a:lnTo>
                  <a:pt x="1918" y="10941"/>
                </a:lnTo>
                <a:lnTo>
                  <a:pt x="1931" y="10956"/>
                </a:lnTo>
                <a:lnTo>
                  <a:pt x="1956" y="10983"/>
                </a:lnTo>
                <a:lnTo>
                  <a:pt x="1980" y="11012"/>
                </a:lnTo>
                <a:lnTo>
                  <a:pt x="1985" y="11021"/>
                </a:lnTo>
                <a:lnTo>
                  <a:pt x="1990" y="11029"/>
                </a:lnTo>
                <a:lnTo>
                  <a:pt x="1995" y="11038"/>
                </a:lnTo>
                <a:lnTo>
                  <a:pt x="1999" y="11047"/>
                </a:lnTo>
                <a:lnTo>
                  <a:pt x="2003" y="11056"/>
                </a:lnTo>
                <a:lnTo>
                  <a:pt x="2006" y="11067"/>
                </a:lnTo>
                <a:lnTo>
                  <a:pt x="2008" y="11077"/>
                </a:lnTo>
                <a:lnTo>
                  <a:pt x="2010" y="11089"/>
                </a:lnTo>
                <a:lnTo>
                  <a:pt x="1990" y="11079"/>
                </a:lnTo>
                <a:lnTo>
                  <a:pt x="1973" y="11072"/>
                </a:lnTo>
                <a:lnTo>
                  <a:pt x="1956" y="11067"/>
                </a:lnTo>
                <a:lnTo>
                  <a:pt x="1939" y="11063"/>
                </a:lnTo>
                <a:lnTo>
                  <a:pt x="1924" y="11062"/>
                </a:lnTo>
                <a:lnTo>
                  <a:pt x="1911" y="11061"/>
                </a:lnTo>
                <a:lnTo>
                  <a:pt x="1897" y="11063"/>
                </a:lnTo>
                <a:lnTo>
                  <a:pt x="1884" y="11066"/>
                </a:lnTo>
                <a:lnTo>
                  <a:pt x="1874" y="11071"/>
                </a:lnTo>
                <a:lnTo>
                  <a:pt x="1863" y="11078"/>
                </a:lnTo>
                <a:lnTo>
                  <a:pt x="1853" y="11087"/>
                </a:lnTo>
                <a:lnTo>
                  <a:pt x="1845" y="11097"/>
                </a:lnTo>
                <a:lnTo>
                  <a:pt x="1836" y="11109"/>
                </a:lnTo>
                <a:lnTo>
                  <a:pt x="1828" y="11122"/>
                </a:lnTo>
                <a:lnTo>
                  <a:pt x="1820" y="11137"/>
                </a:lnTo>
                <a:lnTo>
                  <a:pt x="1813" y="11154"/>
                </a:lnTo>
                <a:lnTo>
                  <a:pt x="1806" y="11150"/>
                </a:lnTo>
                <a:lnTo>
                  <a:pt x="1799" y="11145"/>
                </a:lnTo>
                <a:lnTo>
                  <a:pt x="1794" y="11139"/>
                </a:lnTo>
                <a:lnTo>
                  <a:pt x="1790" y="11134"/>
                </a:lnTo>
                <a:lnTo>
                  <a:pt x="1787" y="11129"/>
                </a:lnTo>
                <a:lnTo>
                  <a:pt x="1785" y="11124"/>
                </a:lnTo>
                <a:lnTo>
                  <a:pt x="1783" y="11118"/>
                </a:lnTo>
                <a:lnTo>
                  <a:pt x="1783" y="11112"/>
                </a:lnTo>
                <a:lnTo>
                  <a:pt x="1784" y="11100"/>
                </a:lnTo>
                <a:lnTo>
                  <a:pt x="1787" y="11089"/>
                </a:lnTo>
                <a:lnTo>
                  <a:pt x="1791" y="11076"/>
                </a:lnTo>
                <a:lnTo>
                  <a:pt x="1796" y="11065"/>
                </a:lnTo>
                <a:lnTo>
                  <a:pt x="1802" y="11053"/>
                </a:lnTo>
                <a:lnTo>
                  <a:pt x="1807" y="11043"/>
                </a:lnTo>
                <a:lnTo>
                  <a:pt x="1810" y="11031"/>
                </a:lnTo>
                <a:lnTo>
                  <a:pt x="1811" y="11022"/>
                </a:lnTo>
                <a:lnTo>
                  <a:pt x="1811" y="11017"/>
                </a:lnTo>
                <a:lnTo>
                  <a:pt x="1809" y="11012"/>
                </a:lnTo>
                <a:lnTo>
                  <a:pt x="1807" y="11008"/>
                </a:lnTo>
                <a:lnTo>
                  <a:pt x="1805" y="11004"/>
                </a:lnTo>
                <a:lnTo>
                  <a:pt x="1800" y="11000"/>
                </a:lnTo>
                <a:lnTo>
                  <a:pt x="1795" y="10997"/>
                </a:lnTo>
                <a:lnTo>
                  <a:pt x="1789" y="10994"/>
                </a:lnTo>
                <a:lnTo>
                  <a:pt x="1781" y="10990"/>
                </a:lnTo>
                <a:lnTo>
                  <a:pt x="1772" y="10994"/>
                </a:lnTo>
                <a:lnTo>
                  <a:pt x="1764" y="10998"/>
                </a:lnTo>
                <a:lnTo>
                  <a:pt x="1757" y="11003"/>
                </a:lnTo>
                <a:lnTo>
                  <a:pt x="1750" y="11009"/>
                </a:lnTo>
                <a:lnTo>
                  <a:pt x="1744" y="11014"/>
                </a:lnTo>
                <a:lnTo>
                  <a:pt x="1735" y="11019"/>
                </a:lnTo>
                <a:lnTo>
                  <a:pt x="1731" y="11021"/>
                </a:lnTo>
                <a:lnTo>
                  <a:pt x="1726" y="11022"/>
                </a:lnTo>
                <a:lnTo>
                  <a:pt x="1721" y="11023"/>
                </a:lnTo>
                <a:lnTo>
                  <a:pt x="1715" y="11023"/>
                </a:lnTo>
                <a:lnTo>
                  <a:pt x="1718" y="11035"/>
                </a:lnTo>
                <a:lnTo>
                  <a:pt x="1720" y="11046"/>
                </a:lnTo>
                <a:lnTo>
                  <a:pt x="1720" y="11054"/>
                </a:lnTo>
                <a:lnTo>
                  <a:pt x="1720" y="11063"/>
                </a:lnTo>
                <a:lnTo>
                  <a:pt x="1720" y="11069"/>
                </a:lnTo>
                <a:lnTo>
                  <a:pt x="1719" y="11074"/>
                </a:lnTo>
                <a:lnTo>
                  <a:pt x="1717" y="11078"/>
                </a:lnTo>
                <a:lnTo>
                  <a:pt x="1714" y="11082"/>
                </a:lnTo>
                <a:lnTo>
                  <a:pt x="1712" y="11084"/>
                </a:lnTo>
                <a:lnTo>
                  <a:pt x="1709" y="11085"/>
                </a:lnTo>
                <a:lnTo>
                  <a:pt x="1706" y="11085"/>
                </a:lnTo>
                <a:lnTo>
                  <a:pt x="1703" y="11085"/>
                </a:lnTo>
                <a:lnTo>
                  <a:pt x="1697" y="11082"/>
                </a:lnTo>
                <a:lnTo>
                  <a:pt x="1690" y="11076"/>
                </a:lnTo>
                <a:lnTo>
                  <a:pt x="1684" y="11070"/>
                </a:lnTo>
                <a:lnTo>
                  <a:pt x="1680" y="11062"/>
                </a:lnTo>
                <a:lnTo>
                  <a:pt x="1679" y="11057"/>
                </a:lnTo>
                <a:lnTo>
                  <a:pt x="1678" y="11053"/>
                </a:lnTo>
                <a:lnTo>
                  <a:pt x="1678" y="11049"/>
                </a:lnTo>
                <a:lnTo>
                  <a:pt x="1678" y="11045"/>
                </a:lnTo>
                <a:lnTo>
                  <a:pt x="1680" y="11041"/>
                </a:lnTo>
                <a:lnTo>
                  <a:pt x="1681" y="11038"/>
                </a:lnTo>
                <a:lnTo>
                  <a:pt x="1684" y="11033"/>
                </a:lnTo>
                <a:lnTo>
                  <a:pt x="1688" y="11030"/>
                </a:lnTo>
                <a:lnTo>
                  <a:pt x="1693" y="11028"/>
                </a:lnTo>
                <a:lnTo>
                  <a:pt x="1700" y="11026"/>
                </a:lnTo>
                <a:lnTo>
                  <a:pt x="1707" y="11024"/>
                </a:lnTo>
                <a:lnTo>
                  <a:pt x="1715" y="11023"/>
                </a:lnTo>
                <a:lnTo>
                  <a:pt x="1706" y="11013"/>
                </a:lnTo>
                <a:lnTo>
                  <a:pt x="1698" y="11006"/>
                </a:lnTo>
                <a:lnTo>
                  <a:pt x="1689" y="11001"/>
                </a:lnTo>
                <a:lnTo>
                  <a:pt x="1683" y="10998"/>
                </a:lnTo>
                <a:lnTo>
                  <a:pt x="1677" y="10997"/>
                </a:lnTo>
                <a:lnTo>
                  <a:pt x="1671" y="10998"/>
                </a:lnTo>
                <a:lnTo>
                  <a:pt x="1666" y="11000"/>
                </a:lnTo>
                <a:lnTo>
                  <a:pt x="1663" y="11004"/>
                </a:lnTo>
                <a:lnTo>
                  <a:pt x="1659" y="11009"/>
                </a:lnTo>
                <a:lnTo>
                  <a:pt x="1657" y="11016"/>
                </a:lnTo>
                <a:lnTo>
                  <a:pt x="1655" y="11023"/>
                </a:lnTo>
                <a:lnTo>
                  <a:pt x="1653" y="11031"/>
                </a:lnTo>
                <a:lnTo>
                  <a:pt x="1651" y="11041"/>
                </a:lnTo>
                <a:lnTo>
                  <a:pt x="1651" y="11051"/>
                </a:lnTo>
                <a:lnTo>
                  <a:pt x="1651" y="11063"/>
                </a:lnTo>
                <a:lnTo>
                  <a:pt x="1653" y="11074"/>
                </a:lnTo>
                <a:lnTo>
                  <a:pt x="1656" y="11097"/>
                </a:lnTo>
                <a:lnTo>
                  <a:pt x="1660" y="11122"/>
                </a:lnTo>
                <a:lnTo>
                  <a:pt x="1666" y="11146"/>
                </a:lnTo>
                <a:lnTo>
                  <a:pt x="1674" y="11168"/>
                </a:lnTo>
                <a:lnTo>
                  <a:pt x="1678" y="11178"/>
                </a:lnTo>
                <a:lnTo>
                  <a:pt x="1683" y="11187"/>
                </a:lnTo>
                <a:lnTo>
                  <a:pt x="1687" y="11196"/>
                </a:lnTo>
                <a:lnTo>
                  <a:pt x="1692" y="11203"/>
                </a:lnTo>
                <a:lnTo>
                  <a:pt x="1698" y="11210"/>
                </a:lnTo>
                <a:lnTo>
                  <a:pt x="1704" y="11215"/>
                </a:lnTo>
                <a:lnTo>
                  <a:pt x="1709" y="11218"/>
                </a:lnTo>
                <a:lnTo>
                  <a:pt x="1715" y="11220"/>
                </a:lnTo>
                <a:lnTo>
                  <a:pt x="1714" y="11214"/>
                </a:lnTo>
                <a:lnTo>
                  <a:pt x="1714" y="11208"/>
                </a:lnTo>
                <a:lnTo>
                  <a:pt x="1715" y="11204"/>
                </a:lnTo>
                <a:lnTo>
                  <a:pt x="1718" y="11200"/>
                </a:lnTo>
                <a:lnTo>
                  <a:pt x="1721" y="11196"/>
                </a:lnTo>
                <a:lnTo>
                  <a:pt x="1724" y="11193"/>
                </a:lnTo>
                <a:lnTo>
                  <a:pt x="1728" y="11190"/>
                </a:lnTo>
                <a:lnTo>
                  <a:pt x="1732" y="11186"/>
                </a:lnTo>
                <a:lnTo>
                  <a:pt x="1743" y="11183"/>
                </a:lnTo>
                <a:lnTo>
                  <a:pt x="1754" y="11181"/>
                </a:lnTo>
                <a:lnTo>
                  <a:pt x="1766" y="11180"/>
                </a:lnTo>
                <a:lnTo>
                  <a:pt x="1778" y="11182"/>
                </a:lnTo>
                <a:lnTo>
                  <a:pt x="1791" y="11185"/>
                </a:lnTo>
                <a:lnTo>
                  <a:pt x="1802" y="11190"/>
                </a:lnTo>
                <a:lnTo>
                  <a:pt x="1807" y="11193"/>
                </a:lnTo>
                <a:lnTo>
                  <a:pt x="1811" y="11196"/>
                </a:lnTo>
                <a:lnTo>
                  <a:pt x="1814" y="11200"/>
                </a:lnTo>
                <a:lnTo>
                  <a:pt x="1818" y="11204"/>
                </a:lnTo>
                <a:lnTo>
                  <a:pt x="1820" y="11210"/>
                </a:lnTo>
                <a:lnTo>
                  <a:pt x="1822" y="11214"/>
                </a:lnTo>
                <a:lnTo>
                  <a:pt x="1824" y="11220"/>
                </a:lnTo>
                <a:lnTo>
                  <a:pt x="1824" y="11225"/>
                </a:lnTo>
                <a:lnTo>
                  <a:pt x="1822" y="11232"/>
                </a:lnTo>
                <a:lnTo>
                  <a:pt x="1820" y="11238"/>
                </a:lnTo>
                <a:lnTo>
                  <a:pt x="1817" y="11245"/>
                </a:lnTo>
                <a:lnTo>
                  <a:pt x="1813" y="11253"/>
                </a:lnTo>
                <a:lnTo>
                  <a:pt x="1821" y="11253"/>
                </a:lnTo>
                <a:lnTo>
                  <a:pt x="1830" y="11253"/>
                </a:lnTo>
                <a:lnTo>
                  <a:pt x="1838" y="11253"/>
                </a:lnTo>
                <a:lnTo>
                  <a:pt x="1847" y="11253"/>
                </a:lnTo>
                <a:lnTo>
                  <a:pt x="1847" y="11239"/>
                </a:lnTo>
                <a:lnTo>
                  <a:pt x="1847" y="11227"/>
                </a:lnTo>
                <a:lnTo>
                  <a:pt x="1849" y="11218"/>
                </a:lnTo>
                <a:lnTo>
                  <a:pt x="1851" y="11211"/>
                </a:lnTo>
                <a:lnTo>
                  <a:pt x="1854" y="11205"/>
                </a:lnTo>
                <a:lnTo>
                  <a:pt x="1857" y="11202"/>
                </a:lnTo>
                <a:lnTo>
                  <a:pt x="1860" y="11201"/>
                </a:lnTo>
                <a:lnTo>
                  <a:pt x="1864" y="11201"/>
                </a:lnTo>
                <a:lnTo>
                  <a:pt x="1868" y="11203"/>
                </a:lnTo>
                <a:lnTo>
                  <a:pt x="1871" y="11206"/>
                </a:lnTo>
                <a:lnTo>
                  <a:pt x="1874" y="11212"/>
                </a:lnTo>
                <a:lnTo>
                  <a:pt x="1877" y="11218"/>
                </a:lnTo>
                <a:lnTo>
                  <a:pt x="1878" y="11225"/>
                </a:lnTo>
                <a:lnTo>
                  <a:pt x="1880" y="11234"/>
                </a:lnTo>
                <a:lnTo>
                  <a:pt x="1880" y="11242"/>
                </a:lnTo>
                <a:lnTo>
                  <a:pt x="1879" y="11253"/>
                </a:lnTo>
                <a:lnTo>
                  <a:pt x="1886" y="11257"/>
                </a:lnTo>
                <a:lnTo>
                  <a:pt x="1893" y="11260"/>
                </a:lnTo>
                <a:lnTo>
                  <a:pt x="1897" y="11263"/>
                </a:lnTo>
                <a:lnTo>
                  <a:pt x="1899" y="11267"/>
                </a:lnTo>
                <a:lnTo>
                  <a:pt x="1899" y="11269"/>
                </a:lnTo>
                <a:lnTo>
                  <a:pt x="1899" y="11271"/>
                </a:lnTo>
                <a:lnTo>
                  <a:pt x="1898" y="11273"/>
                </a:lnTo>
                <a:lnTo>
                  <a:pt x="1896" y="11275"/>
                </a:lnTo>
                <a:lnTo>
                  <a:pt x="1893" y="11276"/>
                </a:lnTo>
                <a:lnTo>
                  <a:pt x="1891" y="11276"/>
                </a:lnTo>
                <a:lnTo>
                  <a:pt x="1888" y="11275"/>
                </a:lnTo>
                <a:lnTo>
                  <a:pt x="1884" y="11272"/>
                </a:lnTo>
                <a:lnTo>
                  <a:pt x="1882" y="11269"/>
                </a:lnTo>
                <a:lnTo>
                  <a:pt x="1880" y="11265"/>
                </a:lnTo>
                <a:lnTo>
                  <a:pt x="1879" y="11260"/>
                </a:lnTo>
                <a:lnTo>
                  <a:pt x="1879" y="11253"/>
                </a:lnTo>
                <a:lnTo>
                  <a:pt x="1871" y="11253"/>
                </a:lnTo>
                <a:lnTo>
                  <a:pt x="1862" y="11253"/>
                </a:lnTo>
                <a:lnTo>
                  <a:pt x="1855" y="11253"/>
                </a:lnTo>
                <a:lnTo>
                  <a:pt x="1847" y="11253"/>
                </a:lnTo>
                <a:lnTo>
                  <a:pt x="1845" y="11259"/>
                </a:lnTo>
                <a:lnTo>
                  <a:pt x="1843" y="11264"/>
                </a:lnTo>
                <a:lnTo>
                  <a:pt x="1841" y="11268"/>
                </a:lnTo>
                <a:lnTo>
                  <a:pt x="1838" y="11271"/>
                </a:lnTo>
                <a:lnTo>
                  <a:pt x="1836" y="11272"/>
                </a:lnTo>
                <a:lnTo>
                  <a:pt x="1833" y="11273"/>
                </a:lnTo>
                <a:lnTo>
                  <a:pt x="1831" y="11273"/>
                </a:lnTo>
                <a:lnTo>
                  <a:pt x="1828" y="11273"/>
                </a:lnTo>
                <a:lnTo>
                  <a:pt x="1822" y="11270"/>
                </a:lnTo>
                <a:lnTo>
                  <a:pt x="1817" y="11265"/>
                </a:lnTo>
                <a:lnTo>
                  <a:pt x="1815" y="11260"/>
                </a:lnTo>
                <a:lnTo>
                  <a:pt x="1813" y="11253"/>
                </a:lnTo>
                <a:lnTo>
                  <a:pt x="1805" y="11249"/>
                </a:lnTo>
                <a:lnTo>
                  <a:pt x="1796" y="11245"/>
                </a:lnTo>
                <a:lnTo>
                  <a:pt x="1790" y="11240"/>
                </a:lnTo>
                <a:lnTo>
                  <a:pt x="1783" y="11234"/>
                </a:lnTo>
                <a:lnTo>
                  <a:pt x="1776" y="11228"/>
                </a:lnTo>
                <a:lnTo>
                  <a:pt x="1768" y="11224"/>
                </a:lnTo>
                <a:lnTo>
                  <a:pt x="1764" y="11222"/>
                </a:lnTo>
                <a:lnTo>
                  <a:pt x="1760" y="11221"/>
                </a:lnTo>
                <a:lnTo>
                  <a:pt x="1754" y="11220"/>
                </a:lnTo>
                <a:lnTo>
                  <a:pt x="1748" y="11220"/>
                </a:lnTo>
                <a:lnTo>
                  <a:pt x="1748" y="11263"/>
                </a:lnTo>
                <a:lnTo>
                  <a:pt x="1750" y="11304"/>
                </a:lnTo>
                <a:lnTo>
                  <a:pt x="1752" y="11345"/>
                </a:lnTo>
                <a:lnTo>
                  <a:pt x="1756" y="11384"/>
                </a:lnTo>
                <a:lnTo>
                  <a:pt x="1762" y="11421"/>
                </a:lnTo>
                <a:lnTo>
                  <a:pt x="1768" y="11458"/>
                </a:lnTo>
                <a:lnTo>
                  <a:pt x="1775" y="11494"/>
                </a:lnTo>
                <a:lnTo>
                  <a:pt x="1785" y="11527"/>
                </a:lnTo>
                <a:lnTo>
                  <a:pt x="1795" y="11560"/>
                </a:lnTo>
                <a:lnTo>
                  <a:pt x="1808" y="11590"/>
                </a:lnTo>
                <a:lnTo>
                  <a:pt x="1821" y="11621"/>
                </a:lnTo>
                <a:lnTo>
                  <a:pt x="1836" y="11648"/>
                </a:lnTo>
                <a:lnTo>
                  <a:pt x="1845" y="11661"/>
                </a:lnTo>
                <a:lnTo>
                  <a:pt x="1853" y="11675"/>
                </a:lnTo>
                <a:lnTo>
                  <a:pt x="1861" y="11688"/>
                </a:lnTo>
                <a:lnTo>
                  <a:pt x="1871" y="11699"/>
                </a:lnTo>
                <a:lnTo>
                  <a:pt x="1880" y="11712"/>
                </a:lnTo>
                <a:lnTo>
                  <a:pt x="1891" y="11722"/>
                </a:lnTo>
                <a:lnTo>
                  <a:pt x="1901" y="11734"/>
                </a:lnTo>
                <a:lnTo>
                  <a:pt x="1912" y="11744"/>
                </a:lnTo>
                <a:lnTo>
                  <a:pt x="1928" y="11704"/>
                </a:lnTo>
                <a:lnTo>
                  <a:pt x="1941" y="11675"/>
                </a:lnTo>
                <a:lnTo>
                  <a:pt x="1945" y="11662"/>
                </a:lnTo>
                <a:lnTo>
                  <a:pt x="1949" y="11651"/>
                </a:lnTo>
                <a:lnTo>
                  <a:pt x="1953" y="11639"/>
                </a:lnTo>
                <a:lnTo>
                  <a:pt x="1955" y="11629"/>
                </a:lnTo>
                <a:lnTo>
                  <a:pt x="1956" y="11617"/>
                </a:lnTo>
                <a:lnTo>
                  <a:pt x="1957" y="11605"/>
                </a:lnTo>
                <a:lnTo>
                  <a:pt x="1957" y="11590"/>
                </a:lnTo>
                <a:lnTo>
                  <a:pt x="1956" y="11574"/>
                </a:lnTo>
                <a:lnTo>
                  <a:pt x="1952" y="11536"/>
                </a:lnTo>
                <a:lnTo>
                  <a:pt x="1945" y="11482"/>
                </a:lnTo>
                <a:lnTo>
                  <a:pt x="1938" y="11484"/>
                </a:lnTo>
                <a:lnTo>
                  <a:pt x="1932" y="11484"/>
                </a:lnTo>
                <a:lnTo>
                  <a:pt x="1924" y="11484"/>
                </a:lnTo>
                <a:lnTo>
                  <a:pt x="1918" y="11484"/>
                </a:lnTo>
                <a:lnTo>
                  <a:pt x="1912" y="11482"/>
                </a:lnTo>
                <a:lnTo>
                  <a:pt x="1905" y="11480"/>
                </a:lnTo>
                <a:lnTo>
                  <a:pt x="1900" y="11477"/>
                </a:lnTo>
                <a:lnTo>
                  <a:pt x="1894" y="11474"/>
                </a:lnTo>
                <a:lnTo>
                  <a:pt x="1883" y="11464"/>
                </a:lnTo>
                <a:lnTo>
                  <a:pt x="1874" y="11454"/>
                </a:lnTo>
                <a:lnTo>
                  <a:pt x="1866" y="11442"/>
                </a:lnTo>
                <a:lnTo>
                  <a:pt x="1858" y="11430"/>
                </a:lnTo>
                <a:lnTo>
                  <a:pt x="1854" y="11416"/>
                </a:lnTo>
                <a:lnTo>
                  <a:pt x="1850" y="11403"/>
                </a:lnTo>
                <a:lnTo>
                  <a:pt x="1850" y="11397"/>
                </a:lnTo>
                <a:lnTo>
                  <a:pt x="1849" y="11391"/>
                </a:lnTo>
                <a:lnTo>
                  <a:pt x="1849" y="11385"/>
                </a:lnTo>
                <a:lnTo>
                  <a:pt x="1850" y="11379"/>
                </a:lnTo>
                <a:lnTo>
                  <a:pt x="1851" y="11374"/>
                </a:lnTo>
                <a:lnTo>
                  <a:pt x="1853" y="11369"/>
                </a:lnTo>
                <a:lnTo>
                  <a:pt x="1856" y="11365"/>
                </a:lnTo>
                <a:lnTo>
                  <a:pt x="1859" y="11360"/>
                </a:lnTo>
                <a:lnTo>
                  <a:pt x="1863" y="11357"/>
                </a:lnTo>
                <a:lnTo>
                  <a:pt x="1868" y="11354"/>
                </a:lnTo>
                <a:lnTo>
                  <a:pt x="1873" y="11352"/>
                </a:lnTo>
                <a:lnTo>
                  <a:pt x="1879" y="11351"/>
                </a:lnTo>
                <a:lnTo>
                  <a:pt x="1880" y="11363"/>
                </a:lnTo>
                <a:lnTo>
                  <a:pt x="1883" y="11372"/>
                </a:lnTo>
                <a:lnTo>
                  <a:pt x="1888" y="11379"/>
                </a:lnTo>
                <a:lnTo>
                  <a:pt x="1893" y="11387"/>
                </a:lnTo>
                <a:lnTo>
                  <a:pt x="1906" y="11397"/>
                </a:lnTo>
                <a:lnTo>
                  <a:pt x="1921" y="11408"/>
                </a:lnTo>
                <a:lnTo>
                  <a:pt x="1928" y="11413"/>
                </a:lnTo>
                <a:lnTo>
                  <a:pt x="1935" y="11418"/>
                </a:lnTo>
                <a:lnTo>
                  <a:pt x="1940" y="11426"/>
                </a:lnTo>
                <a:lnTo>
                  <a:pt x="1944" y="11433"/>
                </a:lnTo>
                <a:lnTo>
                  <a:pt x="1947" y="11442"/>
                </a:lnTo>
                <a:lnTo>
                  <a:pt x="1948" y="11454"/>
                </a:lnTo>
                <a:lnTo>
                  <a:pt x="1948" y="11466"/>
                </a:lnTo>
                <a:lnTo>
                  <a:pt x="1945" y="11482"/>
                </a:lnTo>
                <a:lnTo>
                  <a:pt x="1952" y="11489"/>
                </a:lnTo>
                <a:lnTo>
                  <a:pt x="1958" y="11495"/>
                </a:lnTo>
                <a:lnTo>
                  <a:pt x="1964" y="11499"/>
                </a:lnTo>
                <a:lnTo>
                  <a:pt x="1969" y="11503"/>
                </a:lnTo>
                <a:lnTo>
                  <a:pt x="1975" y="11505"/>
                </a:lnTo>
                <a:lnTo>
                  <a:pt x="1980" y="11507"/>
                </a:lnTo>
                <a:lnTo>
                  <a:pt x="1984" y="11508"/>
                </a:lnTo>
                <a:lnTo>
                  <a:pt x="1988" y="11508"/>
                </a:lnTo>
                <a:lnTo>
                  <a:pt x="1992" y="11508"/>
                </a:lnTo>
                <a:lnTo>
                  <a:pt x="1997" y="11507"/>
                </a:lnTo>
                <a:lnTo>
                  <a:pt x="2000" y="11505"/>
                </a:lnTo>
                <a:lnTo>
                  <a:pt x="2004" y="11503"/>
                </a:lnTo>
                <a:lnTo>
                  <a:pt x="2010" y="11497"/>
                </a:lnTo>
                <a:lnTo>
                  <a:pt x="2018" y="11489"/>
                </a:lnTo>
                <a:lnTo>
                  <a:pt x="2024" y="11482"/>
                </a:lnTo>
                <a:lnTo>
                  <a:pt x="2032" y="11474"/>
                </a:lnTo>
                <a:lnTo>
                  <a:pt x="2041" y="11466"/>
                </a:lnTo>
                <a:lnTo>
                  <a:pt x="2050" y="11459"/>
                </a:lnTo>
                <a:lnTo>
                  <a:pt x="2056" y="11456"/>
                </a:lnTo>
                <a:lnTo>
                  <a:pt x="2062" y="11453"/>
                </a:lnTo>
                <a:lnTo>
                  <a:pt x="2068" y="11451"/>
                </a:lnTo>
                <a:lnTo>
                  <a:pt x="2075" y="11450"/>
                </a:lnTo>
                <a:lnTo>
                  <a:pt x="2083" y="11449"/>
                </a:lnTo>
                <a:lnTo>
                  <a:pt x="2091" y="11448"/>
                </a:lnTo>
                <a:lnTo>
                  <a:pt x="2099" y="11449"/>
                </a:lnTo>
                <a:lnTo>
                  <a:pt x="2109" y="11450"/>
                </a:lnTo>
                <a:lnTo>
                  <a:pt x="2099" y="11468"/>
                </a:lnTo>
                <a:lnTo>
                  <a:pt x="2093" y="11487"/>
                </a:lnTo>
                <a:lnTo>
                  <a:pt x="2088" y="11505"/>
                </a:lnTo>
                <a:lnTo>
                  <a:pt x="2085" y="11523"/>
                </a:lnTo>
                <a:lnTo>
                  <a:pt x="2084" y="11540"/>
                </a:lnTo>
                <a:lnTo>
                  <a:pt x="2084" y="11556"/>
                </a:lnTo>
                <a:lnTo>
                  <a:pt x="2085" y="11571"/>
                </a:lnTo>
                <a:lnTo>
                  <a:pt x="2088" y="11586"/>
                </a:lnTo>
                <a:lnTo>
                  <a:pt x="2092" y="11601"/>
                </a:lnTo>
                <a:lnTo>
                  <a:pt x="2096" y="11614"/>
                </a:lnTo>
                <a:lnTo>
                  <a:pt x="2103" y="11628"/>
                </a:lnTo>
                <a:lnTo>
                  <a:pt x="2109" y="11641"/>
                </a:lnTo>
                <a:lnTo>
                  <a:pt x="2123" y="11668"/>
                </a:lnTo>
                <a:lnTo>
                  <a:pt x="2138" y="11693"/>
                </a:lnTo>
                <a:lnTo>
                  <a:pt x="2154" y="11717"/>
                </a:lnTo>
                <a:lnTo>
                  <a:pt x="2169" y="11742"/>
                </a:lnTo>
                <a:lnTo>
                  <a:pt x="2175" y="11754"/>
                </a:lnTo>
                <a:lnTo>
                  <a:pt x="2181" y="11766"/>
                </a:lnTo>
                <a:lnTo>
                  <a:pt x="2187" y="11779"/>
                </a:lnTo>
                <a:lnTo>
                  <a:pt x="2191" y="11792"/>
                </a:lnTo>
                <a:lnTo>
                  <a:pt x="2194" y="11805"/>
                </a:lnTo>
                <a:lnTo>
                  <a:pt x="2195" y="11819"/>
                </a:lnTo>
                <a:lnTo>
                  <a:pt x="2196" y="11832"/>
                </a:lnTo>
                <a:lnTo>
                  <a:pt x="2195" y="11847"/>
                </a:lnTo>
                <a:lnTo>
                  <a:pt x="2193" y="11862"/>
                </a:lnTo>
                <a:lnTo>
                  <a:pt x="2189" y="11876"/>
                </a:lnTo>
                <a:lnTo>
                  <a:pt x="2182" y="11892"/>
                </a:lnTo>
                <a:lnTo>
                  <a:pt x="2174" y="11908"/>
                </a:lnTo>
                <a:lnTo>
                  <a:pt x="2172" y="11886"/>
                </a:lnTo>
                <a:lnTo>
                  <a:pt x="2169" y="11865"/>
                </a:lnTo>
                <a:lnTo>
                  <a:pt x="2166" y="11855"/>
                </a:lnTo>
                <a:lnTo>
                  <a:pt x="2163" y="11846"/>
                </a:lnTo>
                <a:lnTo>
                  <a:pt x="2160" y="11837"/>
                </a:lnTo>
                <a:lnTo>
                  <a:pt x="2156" y="11828"/>
                </a:lnTo>
                <a:lnTo>
                  <a:pt x="2152" y="11820"/>
                </a:lnTo>
                <a:lnTo>
                  <a:pt x="2148" y="11812"/>
                </a:lnTo>
                <a:lnTo>
                  <a:pt x="2143" y="11805"/>
                </a:lnTo>
                <a:lnTo>
                  <a:pt x="2137" y="11798"/>
                </a:lnTo>
                <a:lnTo>
                  <a:pt x="2131" y="11792"/>
                </a:lnTo>
                <a:lnTo>
                  <a:pt x="2124" y="11786"/>
                </a:lnTo>
                <a:lnTo>
                  <a:pt x="2116" y="11782"/>
                </a:lnTo>
                <a:lnTo>
                  <a:pt x="2109" y="11777"/>
                </a:lnTo>
                <a:lnTo>
                  <a:pt x="2124" y="11819"/>
                </a:lnTo>
                <a:lnTo>
                  <a:pt x="2136" y="11859"/>
                </a:lnTo>
                <a:lnTo>
                  <a:pt x="2149" y="11896"/>
                </a:lnTo>
                <a:lnTo>
                  <a:pt x="2159" y="11932"/>
                </a:lnTo>
                <a:lnTo>
                  <a:pt x="2179" y="11999"/>
                </a:lnTo>
                <a:lnTo>
                  <a:pt x="2199" y="12060"/>
                </a:lnTo>
                <a:lnTo>
                  <a:pt x="2211" y="12089"/>
                </a:lnTo>
                <a:lnTo>
                  <a:pt x="2222" y="12116"/>
                </a:lnTo>
                <a:lnTo>
                  <a:pt x="2236" y="12144"/>
                </a:lnTo>
                <a:lnTo>
                  <a:pt x="2252" y="12170"/>
                </a:lnTo>
                <a:lnTo>
                  <a:pt x="2260" y="12183"/>
                </a:lnTo>
                <a:lnTo>
                  <a:pt x="2269" y="12195"/>
                </a:lnTo>
                <a:lnTo>
                  <a:pt x="2279" y="12208"/>
                </a:lnTo>
                <a:lnTo>
                  <a:pt x="2289" y="12220"/>
                </a:lnTo>
                <a:lnTo>
                  <a:pt x="2300" y="12232"/>
                </a:lnTo>
                <a:lnTo>
                  <a:pt x="2312" y="12244"/>
                </a:lnTo>
                <a:lnTo>
                  <a:pt x="2325" y="12257"/>
                </a:lnTo>
                <a:lnTo>
                  <a:pt x="2339" y="12268"/>
                </a:lnTo>
                <a:lnTo>
                  <a:pt x="2331" y="12273"/>
                </a:lnTo>
                <a:lnTo>
                  <a:pt x="2325" y="12277"/>
                </a:lnTo>
                <a:lnTo>
                  <a:pt x="2320" y="12283"/>
                </a:lnTo>
                <a:lnTo>
                  <a:pt x="2316" y="12288"/>
                </a:lnTo>
                <a:lnTo>
                  <a:pt x="2311" y="12296"/>
                </a:lnTo>
                <a:lnTo>
                  <a:pt x="2308" y="12303"/>
                </a:lnTo>
                <a:lnTo>
                  <a:pt x="2305" y="12310"/>
                </a:lnTo>
                <a:lnTo>
                  <a:pt x="2303" y="12319"/>
                </a:lnTo>
                <a:lnTo>
                  <a:pt x="2302" y="12327"/>
                </a:lnTo>
                <a:lnTo>
                  <a:pt x="2301" y="12336"/>
                </a:lnTo>
                <a:lnTo>
                  <a:pt x="2301" y="12345"/>
                </a:lnTo>
                <a:lnTo>
                  <a:pt x="2301" y="12354"/>
                </a:lnTo>
                <a:lnTo>
                  <a:pt x="2302" y="12373"/>
                </a:lnTo>
                <a:lnTo>
                  <a:pt x="2305" y="12392"/>
                </a:lnTo>
                <a:lnTo>
                  <a:pt x="2310" y="12411"/>
                </a:lnTo>
                <a:lnTo>
                  <a:pt x="2317" y="12430"/>
                </a:lnTo>
                <a:lnTo>
                  <a:pt x="2324" y="12447"/>
                </a:lnTo>
                <a:lnTo>
                  <a:pt x="2332" y="12462"/>
                </a:lnTo>
                <a:lnTo>
                  <a:pt x="2341" y="12475"/>
                </a:lnTo>
                <a:lnTo>
                  <a:pt x="2350" y="12487"/>
                </a:lnTo>
                <a:lnTo>
                  <a:pt x="2355" y="12491"/>
                </a:lnTo>
                <a:lnTo>
                  <a:pt x="2361" y="12494"/>
                </a:lnTo>
                <a:lnTo>
                  <a:pt x="2366" y="12497"/>
                </a:lnTo>
                <a:lnTo>
                  <a:pt x="2371" y="12498"/>
                </a:lnTo>
                <a:lnTo>
                  <a:pt x="2375" y="12490"/>
                </a:lnTo>
                <a:lnTo>
                  <a:pt x="2378" y="12481"/>
                </a:lnTo>
                <a:lnTo>
                  <a:pt x="2380" y="12473"/>
                </a:lnTo>
                <a:lnTo>
                  <a:pt x="2381" y="12465"/>
                </a:lnTo>
                <a:lnTo>
                  <a:pt x="2381" y="12456"/>
                </a:lnTo>
                <a:lnTo>
                  <a:pt x="2381" y="12448"/>
                </a:lnTo>
                <a:lnTo>
                  <a:pt x="2380" y="12439"/>
                </a:lnTo>
                <a:lnTo>
                  <a:pt x="2378" y="12432"/>
                </a:lnTo>
                <a:lnTo>
                  <a:pt x="2373" y="12417"/>
                </a:lnTo>
                <a:lnTo>
                  <a:pt x="2368" y="12403"/>
                </a:lnTo>
                <a:lnTo>
                  <a:pt x="2362" y="12389"/>
                </a:lnTo>
                <a:lnTo>
                  <a:pt x="2354" y="12376"/>
                </a:lnTo>
                <a:lnTo>
                  <a:pt x="2349" y="12364"/>
                </a:lnTo>
                <a:lnTo>
                  <a:pt x="2344" y="12352"/>
                </a:lnTo>
                <a:lnTo>
                  <a:pt x="2341" y="12342"/>
                </a:lnTo>
                <a:lnTo>
                  <a:pt x="2340" y="12331"/>
                </a:lnTo>
                <a:lnTo>
                  <a:pt x="2341" y="12327"/>
                </a:lnTo>
                <a:lnTo>
                  <a:pt x="2342" y="12323"/>
                </a:lnTo>
                <a:lnTo>
                  <a:pt x="2344" y="12319"/>
                </a:lnTo>
                <a:lnTo>
                  <a:pt x="2347" y="12315"/>
                </a:lnTo>
                <a:lnTo>
                  <a:pt x="2351" y="12311"/>
                </a:lnTo>
                <a:lnTo>
                  <a:pt x="2357" y="12308"/>
                </a:lnTo>
                <a:lnTo>
                  <a:pt x="2364" y="12304"/>
                </a:lnTo>
                <a:lnTo>
                  <a:pt x="2371" y="12302"/>
                </a:lnTo>
                <a:lnTo>
                  <a:pt x="2372" y="12311"/>
                </a:lnTo>
                <a:lnTo>
                  <a:pt x="2374" y="12321"/>
                </a:lnTo>
                <a:lnTo>
                  <a:pt x="2376" y="12330"/>
                </a:lnTo>
                <a:lnTo>
                  <a:pt x="2380" y="12339"/>
                </a:lnTo>
                <a:lnTo>
                  <a:pt x="2387" y="12356"/>
                </a:lnTo>
                <a:lnTo>
                  <a:pt x="2395" y="12370"/>
                </a:lnTo>
                <a:lnTo>
                  <a:pt x="2415" y="12397"/>
                </a:lnTo>
                <a:lnTo>
                  <a:pt x="2434" y="12421"/>
                </a:lnTo>
                <a:lnTo>
                  <a:pt x="2442" y="12431"/>
                </a:lnTo>
                <a:lnTo>
                  <a:pt x="2447" y="12442"/>
                </a:lnTo>
                <a:lnTo>
                  <a:pt x="2449" y="12447"/>
                </a:lnTo>
                <a:lnTo>
                  <a:pt x="2450" y="12451"/>
                </a:lnTo>
                <a:lnTo>
                  <a:pt x="2450" y="12456"/>
                </a:lnTo>
                <a:lnTo>
                  <a:pt x="2449" y="12460"/>
                </a:lnTo>
                <a:lnTo>
                  <a:pt x="2448" y="12466"/>
                </a:lnTo>
                <a:lnTo>
                  <a:pt x="2445" y="12470"/>
                </a:lnTo>
                <a:lnTo>
                  <a:pt x="2442" y="12474"/>
                </a:lnTo>
                <a:lnTo>
                  <a:pt x="2436" y="12479"/>
                </a:lnTo>
                <a:lnTo>
                  <a:pt x="2430" y="12483"/>
                </a:lnTo>
                <a:lnTo>
                  <a:pt x="2423" y="12489"/>
                </a:lnTo>
                <a:lnTo>
                  <a:pt x="2414" y="12494"/>
                </a:lnTo>
                <a:lnTo>
                  <a:pt x="2404" y="12498"/>
                </a:lnTo>
                <a:lnTo>
                  <a:pt x="2414" y="12513"/>
                </a:lnTo>
                <a:lnTo>
                  <a:pt x="2424" y="12527"/>
                </a:lnTo>
                <a:lnTo>
                  <a:pt x="2433" y="12543"/>
                </a:lnTo>
                <a:lnTo>
                  <a:pt x="2442" y="12559"/>
                </a:lnTo>
                <a:lnTo>
                  <a:pt x="2458" y="12591"/>
                </a:lnTo>
                <a:lnTo>
                  <a:pt x="2474" y="12625"/>
                </a:lnTo>
                <a:lnTo>
                  <a:pt x="2489" y="12660"/>
                </a:lnTo>
                <a:lnTo>
                  <a:pt x="2503" y="12696"/>
                </a:lnTo>
                <a:lnTo>
                  <a:pt x="2517" y="12733"/>
                </a:lnTo>
                <a:lnTo>
                  <a:pt x="2531" y="12772"/>
                </a:lnTo>
                <a:lnTo>
                  <a:pt x="2559" y="12849"/>
                </a:lnTo>
                <a:lnTo>
                  <a:pt x="2591" y="12929"/>
                </a:lnTo>
                <a:lnTo>
                  <a:pt x="2607" y="12969"/>
                </a:lnTo>
                <a:lnTo>
                  <a:pt x="2625" y="13009"/>
                </a:lnTo>
                <a:lnTo>
                  <a:pt x="2645" y="13049"/>
                </a:lnTo>
                <a:lnTo>
                  <a:pt x="2666" y="13088"/>
                </a:lnTo>
                <a:lnTo>
                  <a:pt x="2676" y="13069"/>
                </a:lnTo>
                <a:lnTo>
                  <a:pt x="2683" y="13049"/>
                </a:lnTo>
                <a:lnTo>
                  <a:pt x="2687" y="13030"/>
                </a:lnTo>
                <a:lnTo>
                  <a:pt x="2690" y="13011"/>
                </a:lnTo>
                <a:lnTo>
                  <a:pt x="2692" y="12992"/>
                </a:lnTo>
                <a:lnTo>
                  <a:pt x="2692" y="12973"/>
                </a:lnTo>
                <a:lnTo>
                  <a:pt x="2690" y="12954"/>
                </a:lnTo>
                <a:lnTo>
                  <a:pt x="2687" y="12935"/>
                </a:lnTo>
                <a:lnTo>
                  <a:pt x="2683" y="12918"/>
                </a:lnTo>
                <a:lnTo>
                  <a:pt x="2679" y="12900"/>
                </a:lnTo>
                <a:lnTo>
                  <a:pt x="2672" y="12881"/>
                </a:lnTo>
                <a:lnTo>
                  <a:pt x="2666" y="12863"/>
                </a:lnTo>
                <a:lnTo>
                  <a:pt x="2650" y="12828"/>
                </a:lnTo>
                <a:lnTo>
                  <a:pt x="2634" y="12794"/>
                </a:lnTo>
                <a:lnTo>
                  <a:pt x="2642" y="12794"/>
                </a:lnTo>
                <a:lnTo>
                  <a:pt x="2650" y="12795"/>
                </a:lnTo>
                <a:lnTo>
                  <a:pt x="2659" y="12797"/>
                </a:lnTo>
                <a:lnTo>
                  <a:pt x="2667" y="12800"/>
                </a:lnTo>
                <a:lnTo>
                  <a:pt x="2676" y="12804"/>
                </a:lnTo>
                <a:lnTo>
                  <a:pt x="2684" y="12808"/>
                </a:lnTo>
                <a:lnTo>
                  <a:pt x="2691" y="12814"/>
                </a:lnTo>
                <a:lnTo>
                  <a:pt x="2700" y="12820"/>
                </a:lnTo>
                <a:lnTo>
                  <a:pt x="2714" y="12833"/>
                </a:lnTo>
                <a:lnTo>
                  <a:pt x="2728" y="12847"/>
                </a:lnTo>
                <a:lnTo>
                  <a:pt x="2741" y="12864"/>
                </a:lnTo>
                <a:lnTo>
                  <a:pt x="2751" y="12881"/>
                </a:lnTo>
                <a:lnTo>
                  <a:pt x="2760" y="12898"/>
                </a:lnTo>
                <a:lnTo>
                  <a:pt x="2768" y="12915"/>
                </a:lnTo>
                <a:lnTo>
                  <a:pt x="2774" y="12931"/>
                </a:lnTo>
                <a:lnTo>
                  <a:pt x="2777" y="12947"/>
                </a:lnTo>
                <a:lnTo>
                  <a:pt x="2778" y="12954"/>
                </a:lnTo>
                <a:lnTo>
                  <a:pt x="2778" y="12962"/>
                </a:lnTo>
                <a:lnTo>
                  <a:pt x="2778" y="12968"/>
                </a:lnTo>
                <a:lnTo>
                  <a:pt x="2776" y="12973"/>
                </a:lnTo>
                <a:lnTo>
                  <a:pt x="2775" y="12978"/>
                </a:lnTo>
                <a:lnTo>
                  <a:pt x="2772" y="12984"/>
                </a:lnTo>
                <a:lnTo>
                  <a:pt x="2769" y="12987"/>
                </a:lnTo>
                <a:lnTo>
                  <a:pt x="2765" y="12990"/>
                </a:lnTo>
                <a:lnTo>
                  <a:pt x="2756" y="12987"/>
                </a:lnTo>
                <a:lnTo>
                  <a:pt x="2749" y="12985"/>
                </a:lnTo>
                <a:lnTo>
                  <a:pt x="2743" y="12985"/>
                </a:lnTo>
                <a:lnTo>
                  <a:pt x="2738" y="12987"/>
                </a:lnTo>
                <a:lnTo>
                  <a:pt x="2733" y="12990"/>
                </a:lnTo>
                <a:lnTo>
                  <a:pt x="2730" y="12995"/>
                </a:lnTo>
                <a:lnTo>
                  <a:pt x="2728" y="13000"/>
                </a:lnTo>
                <a:lnTo>
                  <a:pt x="2726" y="13008"/>
                </a:lnTo>
                <a:lnTo>
                  <a:pt x="2726" y="13016"/>
                </a:lnTo>
                <a:lnTo>
                  <a:pt x="2726" y="13026"/>
                </a:lnTo>
                <a:lnTo>
                  <a:pt x="2726" y="13036"/>
                </a:lnTo>
                <a:lnTo>
                  <a:pt x="2727" y="13048"/>
                </a:lnTo>
                <a:lnTo>
                  <a:pt x="2732" y="13073"/>
                </a:lnTo>
                <a:lnTo>
                  <a:pt x="2738" y="13100"/>
                </a:lnTo>
                <a:lnTo>
                  <a:pt x="2747" y="13129"/>
                </a:lnTo>
                <a:lnTo>
                  <a:pt x="2757" y="13160"/>
                </a:lnTo>
                <a:lnTo>
                  <a:pt x="2768" y="13190"/>
                </a:lnTo>
                <a:lnTo>
                  <a:pt x="2780" y="13219"/>
                </a:lnTo>
                <a:lnTo>
                  <a:pt x="2793" y="13248"/>
                </a:lnTo>
                <a:lnTo>
                  <a:pt x="2806" y="13274"/>
                </a:lnTo>
                <a:lnTo>
                  <a:pt x="2818" y="13298"/>
                </a:lnTo>
                <a:lnTo>
                  <a:pt x="2831" y="13318"/>
                </a:lnTo>
                <a:lnTo>
                  <a:pt x="2823" y="13307"/>
                </a:lnTo>
                <a:lnTo>
                  <a:pt x="2822" y="13303"/>
                </a:lnTo>
                <a:lnTo>
                  <a:pt x="2827" y="13305"/>
                </a:lnTo>
                <a:lnTo>
                  <a:pt x="2835" y="13315"/>
                </a:lnTo>
                <a:lnTo>
                  <a:pt x="2865" y="13345"/>
                </a:lnTo>
                <a:lnTo>
                  <a:pt x="2907" y="13386"/>
                </a:lnTo>
                <a:lnTo>
                  <a:pt x="2930" y="13408"/>
                </a:lnTo>
                <a:lnTo>
                  <a:pt x="2956" y="13429"/>
                </a:lnTo>
                <a:lnTo>
                  <a:pt x="2968" y="13439"/>
                </a:lnTo>
                <a:lnTo>
                  <a:pt x="2981" y="13448"/>
                </a:lnTo>
                <a:lnTo>
                  <a:pt x="2993" y="13456"/>
                </a:lnTo>
                <a:lnTo>
                  <a:pt x="3006" y="13465"/>
                </a:lnTo>
                <a:lnTo>
                  <a:pt x="3019" y="13471"/>
                </a:lnTo>
                <a:lnTo>
                  <a:pt x="3030" y="13477"/>
                </a:lnTo>
                <a:lnTo>
                  <a:pt x="3043" y="13482"/>
                </a:lnTo>
                <a:lnTo>
                  <a:pt x="3053" y="13485"/>
                </a:lnTo>
                <a:lnTo>
                  <a:pt x="3065" y="13487"/>
                </a:lnTo>
                <a:lnTo>
                  <a:pt x="3074" y="13487"/>
                </a:lnTo>
                <a:lnTo>
                  <a:pt x="3085" y="13486"/>
                </a:lnTo>
                <a:lnTo>
                  <a:pt x="3093" y="13482"/>
                </a:lnTo>
                <a:lnTo>
                  <a:pt x="3100" y="13510"/>
                </a:lnTo>
                <a:lnTo>
                  <a:pt x="3106" y="13536"/>
                </a:lnTo>
                <a:lnTo>
                  <a:pt x="3109" y="13562"/>
                </a:lnTo>
                <a:lnTo>
                  <a:pt x="3112" y="13590"/>
                </a:lnTo>
                <a:lnTo>
                  <a:pt x="3114" y="13620"/>
                </a:lnTo>
                <a:lnTo>
                  <a:pt x="3116" y="13655"/>
                </a:lnTo>
                <a:lnTo>
                  <a:pt x="3120" y="13696"/>
                </a:lnTo>
                <a:lnTo>
                  <a:pt x="3126" y="13744"/>
                </a:lnTo>
                <a:lnTo>
                  <a:pt x="3135" y="13743"/>
                </a:lnTo>
                <a:lnTo>
                  <a:pt x="3143" y="13743"/>
                </a:lnTo>
                <a:lnTo>
                  <a:pt x="3152" y="13743"/>
                </a:lnTo>
                <a:lnTo>
                  <a:pt x="3159" y="13744"/>
                </a:lnTo>
                <a:lnTo>
                  <a:pt x="3167" y="13745"/>
                </a:lnTo>
                <a:lnTo>
                  <a:pt x="3173" y="13747"/>
                </a:lnTo>
                <a:lnTo>
                  <a:pt x="3179" y="13749"/>
                </a:lnTo>
                <a:lnTo>
                  <a:pt x="3184" y="13751"/>
                </a:lnTo>
                <a:lnTo>
                  <a:pt x="3194" y="13758"/>
                </a:lnTo>
                <a:lnTo>
                  <a:pt x="3202" y="13766"/>
                </a:lnTo>
                <a:lnTo>
                  <a:pt x="3210" y="13775"/>
                </a:lnTo>
                <a:lnTo>
                  <a:pt x="3216" y="13786"/>
                </a:lnTo>
                <a:lnTo>
                  <a:pt x="3225" y="13809"/>
                </a:lnTo>
                <a:lnTo>
                  <a:pt x="3235" y="13832"/>
                </a:lnTo>
                <a:lnTo>
                  <a:pt x="3239" y="13843"/>
                </a:lnTo>
                <a:lnTo>
                  <a:pt x="3244" y="13855"/>
                </a:lnTo>
                <a:lnTo>
                  <a:pt x="3250" y="13865"/>
                </a:lnTo>
                <a:lnTo>
                  <a:pt x="3257" y="13875"/>
                </a:lnTo>
                <a:lnTo>
                  <a:pt x="3249" y="13879"/>
                </a:lnTo>
                <a:lnTo>
                  <a:pt x="3242" y="13881"/>
                </a:lnTo>
                <a:lnTo>
                  <a:pt x="3236" y="13882"/>
                </a:lnTo>
                <a:lnTo>
                  <a:pt x="3229" y="13881"/>
                </a:lnTo>
                <a:lnTo>
                  <a:pt x="3224" y="13880"/>
                </a:lnTo>
                <a:lnTo>
                  <a:pt x="3219" y="13878"/>
                </a:lnTo>
                <a:lnTo>
                  <a:pt x="3214" y="13875"/>
                </a:lnTo>
                <a:lnTo>
                  <a:pt x="3210" y="13872"/>
                </a:lnTo>
                <a:lnTo>
                  <a:pt x="3200" y="13863"/>
                </a:lnTo>
                <a:lnTo>
                  <a:pt x="3193" y="13853"/>
                </a:lnTo>
                <a:lnTo>
                  <a:pt x="3186" y="13841"/>
                </a:lnTo>
                <a:lnTo>
                  <a:pt x="3180" y="13831"/>
                </a:lnTo>
                <a:lnTo>
                  <a:pt x="3174" y="13820"/>
                </a:lnTo>
                <a:lnTo>
                  <a:pt x="3169" y="13812"/>
                </a:lnTo>
                <a:lnTo>
                  <a:pt x="3165" y="13809"/>
                </a:lnTo>
                <a:lnTo>
                  <a:pt x="3162" y="13806"/>
                </a:lnTo>
                <a:lnTo>
                  <a:pt x="3159" y="13804"/>
                </a:lnTo>
                <a:lnTo>
                  <a:pt x="3156" y="13804"/>
                </a:lnTo>
                <a:lnTo>
                  <a:pt x="3153" y="13804"/>
                </a:lnTo>
                <a:lnTo>
                  <a:pt x="3150" y="13805"/>
                </a:lnTo>
                <a:lnTo>
                  <a:pt x="3147" y="13808"/>
                </a:lnTo>
                <a:lnTo>
                  <a:pt x="3142" y="13811"/>
                </a:lnTo>
                <a:lnTo>
                  <a:pt x="3139" y="13817"/>
                </a:lnTo>
                <a:lnTo>
                  <a:pt x="3135" y="13823"/>
                </a:lnTo>
                <a:lnTo>
                  <a:pt x="3131" y="13832"/>
                </a:lnTo>
                <a:lnTo>
                  <a:pt x="3126" y="13842"/>
                </a:lnTo>
                <a:lnTo>
                  <a:pt x="3134" y="13843"/>
                </a:lnTo>
                <a:lnTo>
                  <a:pt x="3141" y="13845"/>
                </a:lnTo>
                <a:lnTo>
                  <a:pt x="3148" y="13848"/>
                </a:lnTo>
                <a:lnTo>
                  <a:pt x="3153" y="13850"/>
                </a:lnTo>
                <a:lnTo>
                  <a:pt x="3157" y="13853"/>
                </a:lnTo>
                <a:lnTo>
                  <a:pt x="3159" y="13857"/>
                </a:lnTo>
                <a:lnTo>
                  <a:pt x="3161" y="13860"/>
                </a:lnTo>
                <a:lnTo>
                  <a:pt x="3162" y="13864"/>
                </a:lnTo>
                <a:lnTo>
                  <a:pt x="3163" y="13869"/>
                </a:lnTo>
                <a:lnTo>
                  <a:pt x="3163" y="13873"/>
                </a:lnTo>
                <a:lnTo>
                  <a:pt x="3162" y="13877"/>
                </a:lnTo>
                <a:lnTo>
                  <a:pt x="3160" y="13881"/>
                </a:lnTo>
                <a:lnTo>
                  <a:pt x="3156" y="13889"/>
                </a:lnTo>
                <a:lnTo>
                  <a:pt x="3151" y="13896"/>
                </a:lnTo>
                <a:lnTo>
                  <a:pt x="3145" y="13901"/>
                </a:lnTo>
                <a:lnTo>
                  <a:pt x="3138" y="13904"/>
                </a:lnTo>
                <a:lnTo>
                  <a:pt x="3135" y="13904"/>
                </a:lnTo>
                <a:lnTo>
                  <a:pt x="3132" y="13904"/>
                </a:lnTo>
                <a:lnTo>
                  <a:pt x="3129" y="13903"/>
                </a:lnTo>
                <a:lnTo>
                  <a:pt x="3127" y="13901"/>
                </a:lnTo>
                <a:lnTo>
                  <a:pt x="3125" y="13898"/>
                </a:lnTo>
                <a:lnTo>
                  <a:pt x="3122" y="13894"/>
                </a:lnTo>
                <a:lnTo>
                  <a:pt x="3121" y="13888"/>
                </a:lnTo>
                <a:lnTo>
                  <a:pt x="3120" y="13882"/>
                </a:lnTo>
                <a:lnTo>
                  <a:pt x="3121" y="13874"/>
                </a:lnTo>
                <a:lnTo>
                  <a:pt x="3121" y="13865"/>
                </a:lnTo>
                <a:lnTo>
                  <a:pt x="3124" y="13855"/>
                </a:lnTo>
                <a:lnTo>
                  <a:pt x="3126" y="13842"/>
                </a:lnTo>
                <a:lnTo>
                  <a:pt x="3120" y="13842"/>
                </a:lnTo>
                <a:lnTo>
                  <a:pt x="3115" y="13840"/>
                </a:lnTo>
                <a:lnTo>
                  <a:pt x="3112" y="13838"/>
                </a:lnTo>
                <a:lnTo>
                  <a:pt x="3108" y="13836"/>
                </a:lnTo>
                <a:lnTo>
                  <a:pt x="3106" y="13832"/>
                </a:lnTo>
                <a:lnTo>
                  <a:pt x="3104" y="13828"/>
                </a:lnTo>
                <a:lnTo>
                  <a:pt x="3101" y="13823"/>
                </a:lnTo>
                <a:lnTo>
                  <a:pt x="3100" y="13819"/>
                </a:lnTo>
                <a:lnTo>
                  <a:pt x="3096" y="13798"/>
                </a:lnTo>
                <a:lnTo>
                  <a:pt x="3093" y="13777"/>
                </a:lnTo>
                <a:lnTo>
                  <a:pt x="3075" y="13763"/>
                </a:lnTo>
                <a:lnTo>
                  <a:pt x="3058" y="13746"/>
                </a:lnTo>
                <a:lnTo>
                  <a:pt x="3043" y="13729"/>
                </a:lnTo>
                <a:lnTo>
                  <a:pt x="3027" y="13711"/>
                </a:lnTo>
                <a:lnTo>
                  <a:pt x="3012" y="13693"/>
                </a:lnTo>
                <a:lnTo>
                  <a:pt x="2997" y="13677"/>
                </a:lnTo>
                <a:lnTo>
                  <a:pt x="2980" y="13661"/>
                </a:lnTo>
                <a:lnTo>
                  <a:pt x="2962" y="13646"/>
                </a:lnTo>
                <a:lnTo>
                  <a:pt x="2958" y="13666"/>
                </a:lnTo>
                <a:lnTo>
                  <a:pt x="2956" y="13685"/>
                </a:lnTo>
                <a:lnTo>
                  <a:pt x="2955" y="13704"/>
                </a:lnTo>
                <a:lnTo>
                  <a:pt x="2955" y="13723"/>
                </a:lnTo>
                <a:lnTo>
                  <a:pt x="2956" y="13741"/>
                </a:lnTo>
                <a:lnTo>
                  <a:pt x="2958" y="13757"/>
                </a:lnTo>
                <a:lnTo>
                  <a:pt x="2961" y="13775"/>
                </a:lnTo>
                <a:lnTo>
                  <a:pt x="2965" y="13792"/>
                </a:lnTo>
                <a:lnTo>
                  <a:pt x="2969" y="13808"/>
                </a:lnTo>
                <a:lnTo>
                  <a:pt x="2975" y="13823"/>
                </a:lnTo>
                <a:lnTo>
                  <a:pt x="2981" y="13839"/>
                </a:lnTo>
                <a:lnTo>
                  <a:pt x="2987" y="13855"/>
                </a:lnTo>
                <a:lnTo>
                  <a:pt x="3001" y="13884"/>
                </a:lnTo>
                <a:lnTo>
                  <a:pt x="3015" y="13913"/>
                </a:lnTo>
                <a:lnTo>
                  <a:pt x="3029" y="13939"/>
                </a:lnTo>
                <a:lnTo>
                  <a:pt x="3043" y="13965"/>
                </a:lnTo>
                <a:lnTo>
                  <a:pt x="3054" y="13990"/>
                </a:lnTo>
                <a:lnTo>
                  <a:pt x="3064" y="14014"/>
                </a:lnTo>
                <a:lnTo>
                  <a:pt x="3067" y="14026"/>
                </a:lnTo>
                <a:lnTo>
                  <a:pt x="3069" y="14037"/>
                </a:lnTo>
                <a:lnTo>
                  <a:pt x="3071" y="14049"/>
                </a:lnTo>
                <a:lnTo>
                  <a:pt x="3071" y="14060"/>
                </a:lnTo>
                <a:lnTo>
                  <a:pt x="3070" y="14072"/>
                </a:lnTo>
                <a:lnTo>
                  <a:pt x="3069" y="14082"/>
                </a:lnTo>
                <a:lnTo>
                  <a:pt x="3065" y="14094"/>
                </a:lnTo>
                <a:lnTo>
                  <a:pt x="3061" y="14104"/>
                </a:lnTo>
                <a:lnTo>
                  <a:pt x="3063" y="14118"/>
                </a:lnTo>
                <a:lnTo>
                  <a:pt x="3065" y="14130"/>
                </a:lnTo>
                <a:lnTo>
                  <a:pt x="3065" y="14139"/>
                </a:lnTo>
                <a:lnTo>
                  <a:pt x="3064" y="14147"/>
                </a:lnTo>
                <a:lnTo>
                  <a:pt x="3063" y="14154"/>
                </a:lnTo>
                <a:lnTo>
                  <a:pt x="3061" y="14159"/>
                </a:lnTo>
                <a:lnTo>
                  <a:pt x="3057" y="14162"/>
                </a:lnTo>
                <a:lnTo>
                  <a:pt x="3053" y="14164"/>
                </a:lnTo>
                <a:lnTo>
                  <a:pt x="3049" y="14165"/>
                </a:lnTo>
                <a:lnTo>
                  <a:pt x="3045" y="14165"/>
                </a:lnTo>
                <a:lnTo>
                  <a:pt x="3041" y="14164"/>
                </a:lnTo>
                <a:lnTo>
                  <a:pt x="3035" y="14163"/>
                </a:lnTo>
                <a:lnTo>
                  <a:pt x="3030" y="14160"/>
                </a:lnTo>
                <a:lnTo>
                  <a:pt x="3025" y="14157"/>
                </a:lnTo>
                <a:lnTo>
                  <a:pt x="3021" y="14154"/>
                </a:lnTo>
                <a:lnTo>
                  <a:pt x="3015" y="14148"/>
                </a:lnTo>
                <a:lnTo>
                  <a:pt x="3011" y="14144"/>
                </a:lnTo>
                <a:lnTo>
                  <a:pt x="3008" y="14140"/>
                </a:lnTo>
                <a:lnTo>
                  <a:pt x="3005" y="14135"/>
                </a:lnTo>
                <a:lnTo>
                  <a:pt x="3002" y="14130"/>
                </a:lnTo>
                <a:lnTo>
                  <a:pt x="3001" y="14124"/>
                </a:lnTo>
                <a:lnTo>
                  <a:pt x="3000" y="14120"/>
                </a:lnTo>
                <a:lnTo>
                  <a:pt x="3000" y="14115"/>
                </a:lnTo>
                <a:lnTo>
                  <a:pt x="3001" y="14112"/>
                </a:lnTo>
                <a:lnTo>
                  <a:pt x="3003" y="14108"/>
                </a:lnTo>
                <a:lnTo>
                  <a:pt x="3006" y="14104"/>
                </a:lnTo>
                <a:lnTo>
                  <a:pt x="3011" y="14102"/>
                </a:lnTo>
                <a:lnTo>
                  <a:pt x="3018" y="14101"/>
                </a:lnTo>
                <a:lnTo>
                  <a:pt x="3026" y="14100"/>
                </a:lnTo>
                <a:lnTo>
                  <a:pt x="3035" y="14100"/>
                </a:lnTo>
                <a:lnTo>
                  <a:pt x="3047" y="14102"/>
                </a:lnTo>
                <a:lnTo>
                  <a:pt x="3061" y="14104"/>
                </a:lnTo>
                <a:lnTo>
                  <a:pt x="3060" y="14100"/>
                </a:lnTo>
                <a:lnTo>
                  <a:pt x="3057" y="14097"/>
                </a:lnTo>
                <a:lnTo>
                  <a:pt x="3056" y="14094"/>
                </a:lnTo>
                <a:lnTo>
                  <a:pt x="3054" y="14091"/>
                </a:lnTo>
                <a:lnTo>
                  <a:pt x="3048" y="14086"/>
                </a:lnTo>
                <a:lnTo>
                  <a:pt x="3042" y="14082"/>
                </a:lnTo>
                <a:lnTo>
                  <a:pt x="3026" y="14077"/>
                </a:lnTo>
                <a:lnTo>
                  <a:pt x="3008" y="14075"/>
                </a:lnTo>
                <a:lnTo>
                  <a:pt x="3000" y="14073"/>
                </a:lnTo>
                <a:lnTo>
                  <a:pt x="2991" y="14071"/>
                </a:lnTo>
                <a:lnTo>
                  <a:pt x="2983" y="14069"/>
                </a:lnTo>
                <a:lnTo>
                  <a:pt x="2977" y="14066"/>
                </a:lnTo>
                <a:lnTo>
                  <a:pt x="2970" y="14061"/>
                </a:lnTo>
                <a:lnTo>
                  <a:pt x="2966" y="14056"/>
                </a:lnTo>
                <a:lnTo>
                  <a:pt x="2964" y="14052"/>
                </a:lnTo>
                <a:lnTo>
                  <a:pt x="2963" y="14049"/>
                </a:lnTo>
                <a:lnTo>
                  <a:pt x="2962" y="14044"/>
                </a:lnTo>
                <a:lnTo>
                  <a:pt x="2962" y="14039"/>
                </a:lnTo>
                <a:lnTo>
                  <a:pt x="2968" y="14031"/>
                </a:lnTo>
                <a:lnTo>
                  <a:pt x="2972" y="14023"/>
                </a:lnTo>
                <a:lnTo>
                  <a:pt x="2975" y="14014"/>
                </a:lnTo>
                <a:lnTo>
                  <a:pt x="2976" y="14004"/>
                </a:lnTo>
                <a:lnTo>
                  <a:pt x="2975" y="13993"/>
                </a:lnTo>
                <a:lnTo>
                  <a:pt x="2973" y="13983"/>
                </a:lnTo>
                <a:lnTo>
                  <a:pt x="2970" y="13971"/>
                </a:lnTo>
                <a:lnTo>
                  <a:pt x="2966" y="13960"/>
                </a:lnTo>
                <a:lnTo>
                  <a:pt x="2944" y="13908"/>
                </a:lnTo>
                <a:lnTo>
                  <a:pt x="2919" y="13853"/>
                </a:lnTo>
                <a:lnTo>
                  <a:pt x="2913" y="13838"/>
                </a:lnTo>
                <a:lnTo>
                  <a:pt x="2907" y="13824"/>
                </a:lnTo>
                <a:lnTo>
                  <a:pt x="2902" y="13810"/>
                </a:lnTo>
                <a:lnTo>
                  <a:pt x="2898" y="13796"/>
                </a:lnTo>
                <a:lnTo>
                  <a:pt x="2895" y="13781"/>
                </a:lnTo>
                <a:lnTo>
                  <a:pt x="2893" y="13768"/>
                </a:lnTo>
                <a:lnTo>
                  <a:pt x="2892" y="13754"/>
                </a:lnTo>
                <a:lnTo>
                  <a:pt x="2893" y="13741"/>
                </a:lnTo>
                <a:lnTo>
                  <a:pt x="2895" y="13727"/>
                </a:lnTo>
                <a:lnTo>
                  <a:pt x="2898" y="13714"/>
                </a:lnTo>
                <a:lnTo>
                  <a:pt x="2903" y="13702"/>
                </a:lnTo>
                <a:lnTo>
                  <a:pt x="2911" y="13689"/>
                </a:lnTo>
                <a:lnTo>
                  <a:pt x="2920" y="13678"/>
                </a:lnTo>
                <a:lnTo>
                  <a:pt x="2932" y="13667"/>
                </a:lnTo>
                <a:lnTo>
                  <a:pt x="2945" y="13656"/>
                </a:lnTo>
                <a:lnTo>
                  <a:pt x="2962" y="13646"/>
                </a:lnTo>
                <a:lnTo>
                  <a:pt x="2958" y="13631"/>
                </a:lnTo>
                <a:lnTo>
                  <a:pt x="2954" y="13615"/>
                </a:lnTo>
                <a:lnTo>
                  <a:pt x="2947" y="13599"/>
                </a:lnTo>
                <a:lnTo>
                  <a:pt x="2942" y="13584"/>
                </a:lnTo>
                <a:lnTo>
                  <a:pt x="2935" y="13570"/>
                </a:lnTo>
                <a:lnTo>
                  <a:pt x="2927" y="13556"/>
                </a:lnTo>
                <a:lnTo>
                  <a:pt x="2919" y="13541"/>
                </a:lnTo>
                <a:lnTo>
                  <a:pt x="2911" y="13528"/>
                </a:lnTo>
                <a:lnTo>
                  <a:pt x="2892" y="13499"/>
                </a:lnTo>
                <a:lnTo>
                  <a:pt x="2872" y="13472"/>
                </a:lnTo>
                <a:lnTo>
                  <a:pt x="2850" y="13446"/>
                </a:lnTo>
                <a:lnTo>
                  <a:pt x="2827" y="13419"/>
                </a:lnTo>
                <a:lnTo>
                  <a:pt x="2778" y="13365"/>
                </a:lnTo>
                <a:lnTo>
                  <a:pt x="2728" y="13310"/>
                </a:lnTo>
                <a:lnTo>
                  <a:pt x="2704" y="13280"/>
                </a:lnTo>
                <a:lnTo>
                  <a:pt x="2680" y="13251"/>
                </a:lnTo>
                <a:lnTo>
                  <a:pt x="2656" y="13219"/>
                </a:lnTo>
                <a:lnTo>
                  <a:pt x="2634" y="13187"/>
                </a:lnTo>
                <a:lnTo>
                  <a:pt x="2634" y="13205"/>
                </a:lnTo>
                <a:lnTo>
                  <a:pt x="2635" y="13221"/>
                </a:lnTo>
                <a:lnTo>
                  <a:pt x="2637" y="13236"/>
                </a:lnTo>
                <a:lnTo>
                  <a:pt x="2639" y="13251"/>
                </a:lnTo>
                <a:lnTo>
                  <a:pt x="2643" y="13265"/>
                </a:lnTo>
                <a:lnTo>
                  <a:pt x="2647" y="13278"/>
                </a:lnTo>
                <a:lnTo>
                  <a:pt x="2651" y="13291"/>
                </a:lnTo>
                <a:lnTo>
                  <a:pt x="2657" y="13303"/>
                </a:lnTo>
                <a:lnTo>
                  <a:pt x="2663" y="13315"/>
                </a:lnTo>
                <a:lnTo>
                  <a:pt x="2669" y="13325"/>
                </a:lnTo>
                <a:lnTo>
                  <a:pt x="2676" y="13336"/>
                </a:lnTo>
                <a:lnTo>
                  <a:pt x="2683" y="13346"/>
                </a:lnTo>
                <a:lnTo>
                  <a:pt x="2698" y="13366"/>
                </a:lnTo>
                <a:lnTo>
                  <a:pt x="2713" y="13385"/>
                </a:lnTo>
                <a:lnTo>
                  <a:pt x="2729" y="13405"/>
                </a:lnTo>
                <a:lnTo>
                  <a:pt x="2745" y="13425"/>
                </a:lnTo>
                <a:lnTo>
                  <a:pt x="2758" y="13445"/>
                </a:lnTo>
                <a:lnTo>
                  <a:pt x="2771" y="13467"/>
                </a:lnTo>
                <a:lnTo>
                  <a:pt x="2777" y="13480"/>
                </a:lnTo>
                <a:lnTo>
                  <a:pt x="2783" y="13491"/>
                </a:lnTo>
                <a:lnTo>
                  <a:pt x="2787" y="13505"/>
                </a:lnTo>
                <a:lnTo>
                  <a:pt x="2791" y="13518"/>
                </a:lnTo>
                <a:lnTo>
                  <a:pt x="2793" y="13532"/>
                </a:lnTo>
                <a:lnTo>
                  <a:pt x="2796" y="13548"/>
                </a:lnTo>
                <a:lnTo>
                  <a:pt x="2797" y="13563"/>
                </a:lnTo>
                <a:lnTo>
                  <a:pt x="2797" y="13580"/>
                </a:lnTo>
                <a:lnTo>
                  <a:pt x="2785" y="13580"/>
                </a:lnTo>
                <a:lnTo>
                  <a:pt x="2774" y="13580"/>
                </a:lnTo>
                <a:lnTo>
                  <a:pt x="2765" y="13581"/>
                </a:lnTo>
                <a:lnTo>
                  <a:pt x="2757" y="13582"/>
                </a:lnTo>
                <a:lnTo>
                  <a:pt x="2751" y="13584"/>
                </a:lnTo>
                <a:lnTo>
                  <a:pt x="2746" y="13586"/>
                </a:lnTo>
                <a:lnTo>
                  <a:pt x="2743" y="13590"/>
                </a:lnTo>
                <a:lnTo>
                  <a:pt x="2741" y="13593"/>
                </a:lnTo>
                <a:lnTo>
                  <a:pt x="2740" y="13596"/>
                </a:lnTo>
                <a:lnTo>
                  <a:pt x="2738" y="13600"/>
                </a:lnTo>
                <a:lnTo>
                  <a:pt x="2740" y="13604"/>
                </a:lnTo>
                <a:lnTo>
                  <a:pt x="2742" y="13608"/>
                </a:lnTo>
                <a:lnTo>
                  <a:pt x="2747" y="13619"/>
                </a:lnTo>
                <a:lnTo>
                  <a:pt x="2754" y="13631"/>
                </a:lnTo>
                <a:lnTo>
                  <a:pt x="2763" y="13643"/>
                </a:lnTo>
                <a:lnTo>
                  <a:pt x="2772" y="13656"/>
                </a:lnTo>
                <a:lnTo>
                  <a:pt x="2781" y="13669"/>
                </a:lnTo>
                <a:lnTo>
                  <a:pt x="2790" y="13684"/>
                </a:lnTo>
                <a:lnTo>
                  <a:pt x="2793" y="13691"/>
                </a:lnTo>
                <a:lnTo>
                  <a:pt x="2796" y="13699"/>
                </a:lnTo>
                <a:lnTo>
                  <a:pt x="2798" y="13706"/>
                </a:lnTo>
                <a:lnTo>
                  <a:pt x="2800" y="13714"/>
                </a:lnTo>
                <a:lnTo>
                  <a:pt x="2801" y="13722"/>
                </a:lnTo>
                <a:lnTo>
                  <a:pt x="2801" y="13729"/>
                </a:lnTo>
                <a:lnTo>
                  <a:pt x="2800" y="13736"/>
                </a:lnTo>
                <a:lnTo>
                  <a:pt x="2797" y="13744"/>
                </a:lnTo>
                <a:lnTo>
                  <a:pt x="2780" y="13732"/>
                </a:lnTo>
                <a:lnTo>
                  <a:pt x="2762" y="13718"/>
                </a:lnTo>
                <a:lnTo>
                  <a:pt x="2742" y="13701"/>
                </a:lnTo>
                <a:lnTo>
                  <a:pt x="2722" y="13683"/>
                </a:lnTo>
                <a:lnTo>
                  <a:pt x="2702" y="13663"/>
                </a:lnTo>
                <a:lnTo>
                  <a:pt x="2683" y="13643"/>
                </a:lnTo>
                <a:lnTo>
                  <a:pt x="2665" y="13623"/>
                </a:lnTo>
                <a:lnTo>
                  <a:pt x="2650" y="13604"/>
                </a:lnTo>
                <a:lnTo>
                  <a:pt x="2637" y="13585"/>
                </a:lnTo>
                <a:lnTo>
                  <a:pt x="2627" y="13568"/>
                </a:lnTo>
                <a:lnTo>
                  <a:pt x="2624" y="13559"/>
                </a:lnTo>
                <a:lnTo>
                  <a:pt x="2621" y="13552"/>
                </a:lnTo>
                <a:lnTo>
                  <a:pt x="2620" y="13545"/>
                </a:lnTo>
                <a:lnTo>
                  <a:pt x="2620" y="13538"/>
                </a:lnTo>
                <a:lnTo>
                  <a:pt x="2621" y="13532"/>
                </a:lnTo>
                <a:lnTo>
                  <a:pt x="2623" y="13527"/>
                </a:lnTo>
                <a:lnTo>
                  <a:pt x="2626" y="13523"/>
                </a:lnTo>
                <a:lnTo>
                  <a:pt x="2631" y="13519"/>
                </a:lnTo>
                <a:lnTo>
                  <a:pt x="2638" y="13516"/>
                </a:lnTo>
                <a:lnTo>
                  <a:pt x="2645" y="13515"/>
                </a:lnTo>
                <a:lnTo>
                  <a:pt x="2656" y="13514"/>
                </a:lnTo>
                <a:lnTo>
                  <a:pt x="2666" y="13515"/>
                </a:lnTo>
                <a:lnTo>
                  <a:pt x="2665" y="13508"/>
                </a:lnTo>
                <a:lnTo>
                  <a:pt x="2662" y="13503"/>
                </a:lnTo>
                <a:lnTo>
                  <a:pt x="2659" y="13497"/>
                </a:lnTo>
                <a:lnTo>
                  <a:pt x="2655" y="13494"/>
                </a:lnTo>
                <a:lnTo>
                  <a:pt x="2649" y="13491"/>
                </a:lnTo>
                <a:lnTo>
                  <a:pt x="2643" y="13489"/>
                </a:lnTo>
                <a:lnTo>
                  <a:pt x="2637" y="13487"/>
                </a:lnTo>
                <a:lnTo>
                  <a:pt x="2629" y="13486"/>
                </a:lnTo>
                <a:lnTo>
                  <a:pt x="2599" y="13484"/>
                </a:lnTo>
                <a:lnTo>
                  <a:pt x="2568" y="13482"/>
                </a:lnTo>
                <a:lnTo>
                  <a:pt x="2568" y="13457"/>
                </a:lnTo>
                <a:lnTo>
                  <a:pt x="2568" y="13432"/>
                </a:lnTo>
                <a:lnTo>
                  <a:pt x="2568" y="13408"/>
                </a:lnTo>
                <a:lnTo>
                  <a:pt x="2568" y="13383"/>
                </a:lnTo>
                <a:lnTo>
                  <a:pt x="2551" y="13377"/>
                </a:lnTo>
                <a:lnTo>
                  <a:pt x="2534" y="13368"/>
                </a:lnTo>
                <a:lnTo>
                  <a:pt x="2518" y="13360"/>
                </a:lnTo>
                <a:lnTo>
                  <a:pt x="2502" y="13351"/>
                </a:lnTo>
                <a:lnTo>
                  <a:pt x="2487" y="13342"/>
                </a:lnTo>
                <a:lnTo>
                  <a:pt x="2471" y="13333"/>
                </a:lnTo>
                <a:lnTo>
                  <a:pt x="2454" y="13325"/>
                </a:lnTo>
                <a:lnTo>
                  <a:pt x="2437" y="13318"/>
                </a:lnTo>
                <a:lnTo>
                  <a:pt x="2432" y="13257"/>
                </a:lnTo>
                <a:lnTo>
                  <a:pt x="2429" y="13194"/>
                </a:lnTo>
                <a:lnTo>
                  <a:pt x="2428" y="13164"/>
                </a:lnTo>
                <a:lnTo>
                  <a:pt x="2426" y="13132"/>
                </a:lnTo>
                <a:lnTo>
                  <a:pt x="2424" y="13102"/>
                </a:lnTo>
                <a:lnTo>
                  <a:pt x="2421" y="13073"/>
                </a:lnTo>
                <a:lnTo>
                  <a:pt x="2416" y="13043"/>
                </a:lnTo>
                <a:lnTo>
                  <a:pt x="2411" y="13016"/>
                </a:lnTo>
                <a:lnTo>
                  <a:pt x="2407" y="13003"/>
                </a:lnTo>
                <a:lnTo>
                  <a:pt x="2404" y="12991"/>
                </a:lnTo>
                <a:lnTo>
                  <a:pt x="2400" y="12978"/>
                </a:lnTo>
                <a:lnTo>
                  <a:pt x="2395" y="12967"/>
                </a:lnTo>
                <a:lnTo>
                  <a:pt x="2390" y="12955"/>
                </a:lnTo>
                <a:lnTo>
                  <a:pt x="2385" y="12944"/>
                </a:lnTo>
                <a:lnTo>
                  <a:pt x="2379" y="12934"/>
                </a:lnTo>
                <a:lnTo>
                  <a:pt x="2371" y="12924"/>
                </a:lnTo>
                <a:lnTo>
                  <a:pt x="2364" y="12915"/>
                </a:lnTo>
                <a:lnTo>
                  <a:pt x="2357" y="12907"/>
                </a:lnTo>
                <a:lnTo>
                  <a:pt x="2348" y="12899"/>
                </a:lnTo>
                <a:lnTo>
                  <a:pt x="2339" y="12891"/>
                </a:lnTo>
                <a:lnTo>
                  <a:pt x="2341" y="12904"/>
                </a:lnTo>
                <a:lnTo>
                  <a:pt x="2343" y="12914"/>
                </a:lnTo>
                <a:lnTo>
                  <a:pt x="2343" y="12924"/>
                </a:lnTo>
                <a:lnTo>
                  <a:pt x="2343" y="12931"/>
                </a:lnTo>
                <a:lnTo>
                  <a:pt x="2343" y="12937"/>
                </a:lnTo>
                <a:lnTo>
                  <a:pt x="2342" y="12943"/>
                </a:lnTo>
                <a:lnTo>
                  <a:pt x="2340" y="12947"/>
                </a:lnTo>
                <a:lnTo>
                  <a:pt x="2338" y="12950"/>
                </a:lnTo>
                <a:lnTo>
                  <a:pt x="2336" y="12952"/>
                </a:lnTo>
                <a:lnTo>
                  <a:pt x="2332" y="12953"/>
                </a:lnTo>
                <a:lnTo>
                  <a:pt x="2329" y="12954"/>
                </a:lnTo>
                <a:lnTo>
                  <a:pt x="2326" y="12953"/>
                </a:lnTo>
                <a:lnTo>
                  <a:pt x="2320" y="12950"/>
                </a:lnTo>
                <a:lnTo>
                  <a:pt x="2314" y="12946"/>
                </a:lnTo>
                <a:lnTo>
                  <a:pt x="2307" y="12938"/>
                </a:lnTo>
                <a:lnTo>
                  <a:pt x="2303" y="12931"/>
                </a:lnTo>
                <a:lnTo>
                  <a:pt x="2302" y="12927"/>
                </a:lnTo>
                <a:lnTo>
                  <a:pt x="2301" y="12922"/>
                </a:lnTo>
                <a:lnTo>
                  <a:pt x="2301" y="12918"/>
                </a:lnTo>
                <a:lnTo>
                  <a:pt x="2301" y="12913"/>
                </a:lnTo>
                <a:lnTo>
                  <a:pt x="2303" y="12910"/>
                </a:lnTo>
                <a:lnTo>
                  <a:pt x="2305" y="12906"/>
                </a:lnTo>
                <a:lnTo>
                  <a:pt x="2307" y="12903"/>
                </a:lnTo>
                <a:lnTo>
                  <a:pt x="2311" y="12900"/>
                </a:lnTo>
                <a:lnTo>
                  <a:pt x="2317" y="12897"/>
                </a:lnTo>
                <a:lnTo>
                  <a:pt x="2323" y="12894"/>
                </a:lnTo>
                <a:lnTo>
                  <a:pt x="2330" y="12892"/>
                </a:lnTo>
                <a:lnTo>
                  <a:pt x="2339" y="12891"/>
                </a:lnTo>
                <a:lnTo>
                  <a:pt x="2341" y="12881"/>
                </a:lnTo>
                <a:lnTo>
                  <a:pt x="2342" y="12871"/>
                </a:lnTo>
                <a:lnTo>
                  <a:pt x="2342" y="12863"/>
                </a:lnTo>
                <a:lnTo>
                  <a:pt x="2341" y="12856"/>
                </a:lnTo>
                <a:lnTo>
                  <a:pt x="2340" y="12848"/>
                </a:lnTo>
                <a:lnTo>
                  <a:pt x="2337" y="12843"/>
                </a:lnTo>
                <a:lnTo>
                  <a:pt x="2333" y="12838"/>
                </a:lnTo>
                <a:lnTo>
                  <a:pt x="2329" y="12834"/>
                </a:lnTo>
                <a:lnTo>
                  <a:pt x="2324" y="12829"/>
                </a:lnTo>
                <a:lnTo>
                  <a:pt x="2319" y="12826"/>
                </a:lnTo>
                <a:lnTo>
                  <a:pt x="2312" y="12824"/>
                </a:lnTo>
                <a:lnTo>
                  <a:pt x="2306" y="12823"/>
                </a:lnTo>
                <a:lnTo>
                  <a:pt x="2291" y="12821"/>
                </a:lnTo>
                <a:lnTo>
                  <a:pt x="2277" y="12822"/>
                </a:lnTo>
                <a:lnTo>
                  <a:pt x="2261" y="12824"/>
                </a:lnTo>
                <a:lnTo>
                  <a:pt x="2244" y="12827"/>
                </a:lnTo>
                <a:lnTo>
                  <a:pt x="2229" y="12832"/>
                </a:lnTo>
                <a:lnTo>
                  <a:pt x="2214" y="12837"/>
                </a:lnTo>
                <a:lnTo>
                  <a:pt x="2200" y="12843"/>
                </a:lnTo>
                <a:lnTo>
                  <a:pt x="2189" y="12848"/>
                </a:lnTo>
                <a:lnTo>
                  <a:pt x="2180" y="12854"/>
                </a:lnTo>
                <a:lnTo>
                  <a:pt x="2174" y="12859"/>
                </a:lnTo>
                <a:lnTo>
                  <a:pt x="2172" y="12891"/>
                </a:lnTo>
                <a:lnTo>
                  <a:pt x="2172" y="12923"/>
                </a:lnTo>
                <a:lnTo>
                  <a:pt x="2173" y="12952"/>
                </a:lnTo>
                <a:lnTo>
                  <a:pt x="2176" y="12980"/>
                </a:lnTo>
                <a:lnTo>
                  <a:pt x="2180" y="13007"/>
                </a:lnTo>
                <a:lnTo>
                  <a:pt x="2187" y="13032"/>
                </a:lnTo>
                <a:lnTo>
                  <a:pt x="2194" y="13055"/>
                </a:lnTo>
                <a:lnTo>
                  <a:pt x="2202" y="13077"/>
                </a:lnTo>
                <a:lnTo>
                  <a:pt x="2212" y="13098"/>
                </a:lnTo>
                <a:lnTo>
                  <a:pt x="2222" y="13119"/>
                </a:lnTo>
                <a:lnTo>
                  <a:pt x="2234" y="13138"/>
                </a:lnTo>
                <a:lnTo>
                  <a:pt x="2246" y="13156"/>
                </a:lnTo>
                <a:lnTo>
                  <a:pt x="2260" y="13172"/>
                </a:lnTo>
                <a:lnTo>
                  <a:pt x="2275" y="13189"/>
                </a:lnTo>
                <a:lnTo>
                  <a:pt x="2289" y="13205"/>
                </a:lnTo>
                <a:lnTo>
                  <a:pt x="2305" y="13219"/>
                </a:lnTo>
                <a:lnTo>
                  <a:pt x="2309" y="13212"/>
                </a:lnTo>
                <a:lnTo>
                  <a:pt x="2314" y="13206"/>
                </a:lnTo>
                <a:lnTo>
                  <a:pt x="2317" y="13203"/>
                </a:lnTo>
                <a:lnTo>
                  <a:pt x="2320" y="13200"/>
                </a:lnTo>
                <a:lnTo>
                  <a:pt x="2323" y="13200"/>
                </a:lnTo>
                <a:lnTo>
                  <a:pt x="2325" y="13200"/>
                </a:lnTo>
                <a:lnTo>
                  <a:pt x="2327" y="13201"/>
                </a:lnTo>
                <a:lnTo>
                  <a:pt x="2328" y="13203"/>
                </a:lnTo>
                <a:lnTo>
                  <a:pt x="2328" y="13206"/>
                </a:lnTo>
                <a:lnTo>
                  <a:pt x="2328" y="13209"/>
                </a:lnTo>
                <a:lnTo>
                  <a:pt x="2327" y="13211"/>
                </a:lnTo>
                <a:lnTo>
                  <a:pt x="2325" y="13214"/>
                </a:lnTo>
                <a:lnTo>
                  <a:pt x="2322" y="13216"/>
                </a:lnTo>
                <a:lnTo>
                  <a:pt x="2318" y="13218"/>
                </a:lnTo>
                <a:lnTo>
                  <a:pt x="2312" y="13219"/>
                </a:lnTo>
                <a:lnTo>
                  <a:pt x="2305" y="13219"/>
                </a:lnTo>
                <a:lnTo>
                  <a:pt x="2309" y="13229"/>
                </a:lnTo>
                <a:lnTo>
                  <a:pt x="2314" y="13236"/>
                </a:lnTo>
                <a:lnTo>
                  <a:pt x="2319" y="13244"/>
                </a:lnTo>
                <a:lnTo>
                  <a:pt x="2324" y="13250"/>
                </a:lnTo>
                <a:lnTo>
                  <a:pt x="2329" y="13257"/>
                </a:lnTo>
                <a:lnTo>
                  <a:pt x="2335" y="13265"/>
                </a:lnTo>
                <a:lnTo>
                  <a:pt x="2336" y="13269"/>
                </a:lnTo>
                <a:lnTo>
                  <a:pt x="2338" y="13274"/>
                </a:lnTo>
                <a:lnTo>
                  <a:pt x="2338" y="13279"/>
                </a:lnTo>
                <a:lnTo>
                  <a:pt x="2339" y="13286"/>
                </a:lnTo>
                <a:lnTo>
                  <a:pt x="2323" y="13282"/>
                </a:lnTo>
                <a:lnTo>
                  <a:pt x="2310" y="13281"/>
                </a:lnTo>
                <a:lnTo>
                  <a:pt x="2305" y="13282"/>
                </a:lnTo>
                <a:lnTo>
                  <a:pt x="2300" y="13283"/>
                </a:lnTo>
                <a:lnTo>
                  <a:pt x="2295" y="13284"/>
                </a:lnTo>
                <a:lnTo>
                  <a:pt x="2290" y="13287"/>
                </a:lnTo>
                <a:lnTo>
                  <a:pt x="2283" y="13292"/>
                </a:lnTo>
                <a:lnTo>
                  <a:pt x="2278" y="13298"/>
                </a:lnTo>
                <a:lnTo>
                  <a:pt x="2273" y="13307"/>
                </a:lnTo>
                <a:lnTo>
                  <a:pt x="2269" y="13315"/>
                </a:lnTo>
                <a:lnTo>
                  <a:pt x="2263" y="13333"/>
                </a:lnTo>
                <a:lnTo>
                  <a:pt x="2258" y="13353"/>
                </a:lnTo>
                <a:lnTo>
                  <a:pt x="2255" y="13361"/>
                </a:lnTo>
                <a:lnTo>
                  <a:pt x="2251" y="13369"/>
                </a:lnTo>
                <a:lnTo>
                  <a:pt x="2246" y="13377"/>
                </a:lnTo>
                <a:lnTo>
                  <a:pt x="2240" y="13383"/>
                </a:lnTo>
                <a:lnTo>
                  <a:pt x="2257" y="13387"/>
                </a:lnTo>
                <a:lnTo>
                  <a:pt x="2274" y="13391"/>
                </a:lnTo>
                <a:lnTo>
                  <a:pt x="2290" y="13399"/>
                </a:lnTo>
                <a:lnTo>
                  <a:pt x="2305" y="13407"/>
                </a:lnTo>
                <a:lnTo>
                  <a:pt x="2321" y="13417"/>
                </a:lnTo>
                <a:lnTo>
                  <a:pt x="2335" y="13428"/>
                </a:lnTo>
                <a:lnTo>
                  <a:pt x="2348" y="13442"/>
                </a:lnTo>
                <a:lnTo>
                  <a:pt x="2362" y="13455"/>
                </a:lnTo>
                <a:lnTo>
                  <a:pt x="2374" y="13471"/>
                </a:lnTo>
                <a:lnTo>
                  <a:pt x="2387" y="13488"/>
                </a:lnTo>
                <a:lnTo>
                  <a:pt x="2400" y="13506"/>
                </a:lnTo>
                <a:lnTo>
                  <a:pt x="2411" y="13525"/>
                </a:lnTo>
                <a:lnTo>
                  <a:pt x="2423" y="13543"/>
                </a:lnTo>
                <a:lnTo>
                  <a:pt x="2433" y="13564"/>
                </a:lnTo>
                <a:lnTo>
                  <a:pt x="2444" y="13585"/>
                </a:lnTo>
                <a:lnTo>
                  <a:pt x="2454" y="13607"/>
                </a:lnTo>
                <a:lnTo>
                  <a:pt x="2474" y="13653"/>
                </a:lnTo>
                <a:lnTo>
                  <a:pt x="2493" y="13699"/>
                </a:lnTo>
                <a:lnTo>
                  <a:pt x="2511" y="13747"/>
                </a:lnTo>
                <a:lnTo>
                  <a:pt x="2530" y="13794"/>
                </a:lnTo>
                <a:lnTo>
                  <a:pt x="2546" y="13841"/>
                </a:lnTo>
                <a:lnTo>
                  <a:pt x="2564" y="13887"/>
                </a:lnTo>
                <a:lnTo>
                  <a:pt x="2582" y="13931"/>
                </a:lnTo>
                <a:lnTo>
                  <a:pt x="2601" y="13973"/>
                </a:lnTo>
                <a:lnTo>
                  <a:pt x="2587" y="13972"/>
                </a:lnTo>
                <a:lnTo>
                  <a:pt x="2576" y="13973"/>
                </a:lnTo>
                <a:lnTo>
                  <a:pt x="2565" y="13975"/>
                </a:lnTo>
                <a:lnTo>
                  <a:pt x="2557" y="13979"/>
                </a:lnTo>
                <a:lnTo>
                  <a:pt x="2550" y="13984"/>
                </a:lnTo>
                <a:lnTo>
                  <a:pt x="2543" y="13990"/>
                </a:lnTo>
                <a:lnTo>
                  <a:pt x="2539" y="13997"/>
                </a:lnTo>
                <a:lnTo>
                  <a:pt x="2535" y="14007"/>
                </a:lnTo>
                <a:lnTo>
                  <a:pt x="2550" y="14032"/>
                </a:lnTo>
                <a:lnTo>
                  <a:pt x="2563" y="14058"/>
                </a:lnTo>
                <a:lnTo>
                  <a:pt x="2576" y="14086"/>
                </a:lnTo>
                <a:lnTo>
                  <a:pt x="2588" y="14113"/>
                </a:lnTo>
                <a:lnTo>
                  <a:pt x="2613" y="14168"/>
                </a:lnTo>
                <a:lnTo>
                  <a:pt x="2636" y="14226"/>
                </a:lnTo>
                <a:lnTo>
                  <a:pt x="2657" y="14285"/>
                </a:lnTo>
                <a:lnTo>
                  <a:pt x="2677" y="14345"/>
                </a:lnTo>
                <a:lnTo>
                  <a:pt x="2696" y="14405"/>
                </a:lnTo>
                <a:lnTo>
                  <a:pt x="2715" y="14466"/>
                </a:lnTo>
                <a:lnTo>
                  <a:pt x="2733" y="14528"/>
                </a:lnTo>
                <a:lnTo>
                  <a:pt x="2751" y="14590"/>
                </a:lnTo>
                <a:lnTo>
                  <a:pt x="2769" y="14652"/>
                </a:lnTo>
                <a:lnTo>
                  <a:pt x="2787" y="14714"/>
                </a:lnTo>
                <a:lnTo>
                  <a:pt x="2805" y="14775"/>
                </a:lnTo>
                <a:lnTo>
                  <a:pt x="2823" y="14837"/>
                </a:lnTo>
                <a:lnTo>
                  <a:pt x="2843" y="14897"/>
                </a:lnTo>
                <a:lnTo>
                  <a:pt x="2863" y="14957"/>
                </a:lnTo>
                <a:lnTo>
                  <a:pt x="2854" y="14958"/>
                </a:lnTo>
                <a:lnTo>
                  <a:pt x="2844" y="14960"/>
                </a:lnTo>
                <a:lnTo>
                  <a:pt x="2836" y="14963"/>
                </a:lnTo>
                <a:lnTo>
                  <a:pt x="2828" y="14966"/>
                </a:lnTo>
                <a:lnTo>
                  <a:pt x="2820" y="14969"/>
                </a:lnTo>
                <a:lnTo>
                  <a:pt x="2814" y="14974"/>
                </a:lnTo>
                <a:lnTo>
                  <a:pt x="2808" y="14979"/>
                </a:lnTo>
                <a:lnTo>
                  <a:pt x="2802" y="14984"/>
                </a:lnTo>
                <a:lnTo>
                  <a:pt x="2792" y="14995"/>
                </a:lnTo>
                <a:lnTo>
                  <a:pt x="2784" y="15005"/>
                </a:lnTo>
                <a:lnTo>
                  <a:pt x="2776" y="15017"/>
                </a:lnTo>
                <a:lnTo>
                  <a:pt x="2769" y="15026"/>
                </a:lnTo>
                <a:lnTo>
                  <a:pt x="2763" y="15033"/>
                </a:lnTo>
                <a:lnTo>
                  <a:pt x="2756" y="15040"/>
                </a:lnTo>
                <a:lnTo>
                  <a:pt x="2753" y="15042"/>
                </a:lnTo>
                <a:lnTo>
                  <a:pt x="2749" y="15043"/>
                </a:lnTo>
                <a:lnTo>
                  <a:pt x="2746" y="15043"/>
                </a:lnTo>
                <a:lnTo>
                  <a:pt x="2742" y="15042"/>
                </a:lnTo>
                <a:lnTo>
                  <a:pt x="2738" y="15040"/>
                </a:lnTo>
                <a:lnTo>
                  <a:pt x="2733" y="15037"/>
                </a:lnTo>
                <a:lnTo>
                  <a:pt x="2729" y="15032"/>
                </a:lnTo>
                <a:lnTo>
                  <a:pt x="2724" y="15027"/>
                </a:lnTo>
                <a:lnTo>
                  <a:pt x="2712" y="15011"/>
                </a:lnTo>
                <a:lnTo>
                  <a:pt x="2700" y="14990"/>
                </a:lnTo>
                <a:lnTo>
                  <a:pt x="2691" y="14995"/>
                </a:lnTo>
                <a:lnTo>
                  <a:pt x="2686" y="15001"/>
                </a:lnTo>
                <a:lnTo>
                  <a:pt x="2681" y="15006"/>
                </a:lnTo>
                <a:lnTo>
                  <a:pt x="2678" y="15012"/>
                </a:lnTo>
                <a:lnTo>
                  <a:pt x="2676" y="15020"/>
                </a:lnTo>
                <a:lnTo>
                  <a:pt x="2674" y="15026"/>
                </a:lnTo>
                <a:lnTo>
                  <a:pt x="2674" y="15033"/>
                </a:lnTo>
                <a:lnTo>
                  <a:pt x="2676" y="15041"/>
                </a:lnTo>
                <a:lnTo>
                  <a:pt x="2679" y="15056"/>
                </a:lnTo>
                <a:lnTo>
                  <a:pt x="2685" y="15073"/>
                </a:lnTo>
                <a:lnTo>
                  <a:pt x="2692" y="15090"/>
                </a:lnTo>
                <a:lnTo>
                  <a:pt x="2701" y="15107"/>
                </a:lnTo>
                <a:lnTo>
                  <a:pt x="2709" y="15124"/>
                </a:lnTo>
                <a:lnTo>
                  <a:pt x="2717" y="15140"/>
                </a:lnTo>
                <a:lnTo>
                  <a:pt x="2721" y="15148"/>
                </a:lnTo>
                <a:lnTo>
                  <a:pt x="2723" y="15156"/>
                </a:lnTo>
                <a:lnTo>
                  <a:pt x="2725" y="15163"/>
                </a:lnTo>
                <a:lnTo>
                  <a:pt x="2727" y="15171"/>
                </a:lnTo>
                <a:lnTo>
                  <a:pt x="2727" y="15178"/>
                </a:lnTo>
                <a:lnTo>
                  <a:pt x="2727" y="15185"/>
                </a:lnTo>
                <a:lnTo>
                  <a:pt x="2725" y="15192"/>
                </a:lnTo>
                <a:lnTo>
                  <a:pt x="2723" y="15198"/>
                </a:lnTo>
                <a:lnTo>
                  <a:pt x="2719" y="15204"/>
                </a:lnTo>
                <a:lnTo>
                  <a:pt x="2714" y="15210"/>
                </a:lnTo>
                <a:lnTo>
                  <a:pt x="2707" y="15215"/>
                </a:lnTo>
                <a:lnTo>
                  <a:pt x="2700" y="15219"/>
                </a:lnTo>
                <a:lnTo>
                  <a:pt x="2693" y="15200"/>
                </a:lnTo>
                <a:lnTo>
                  <a:pt x="2687" y="15183"/>
                </a:lnTo>
                <a:lnTo>
                  <a:pt x="2682" y="15171"/>
                </a:lnTo>
                <a:lnTo>
                  <a:pt x="2676" y="15160"/>
                </a:lnTo>
                <a:lnTo>
                  <a:pt x="2669" y="15153"/>
                </a:lnTo>
                <a:lnTo>
                  <a:pt x="2663" y="15148"/>
                </a:lnTo>
                <a:lnTo>
                  <a:pt x="2657" y="15143"/>
                </a:lnTo>
                <a:lnTo>
                  <a:pt x="2649" y="15141"/>
                </a:lnTo>
                <a:lnTo>
                  <a:pt x="2634" y="15138"/>
                </a:lnTo>
                <a:lnTo>
                  <a:pt x="2616" y="15136"/>
                </a:lnTo>
                <a:lnTo>
                  <a:pt x="2605" y="15134"/>
                </a:lnTo>
                <a:lnTo>
                  <a:pt x="2594" y="15132"/>
                </a:lnTo>
                <a:lnTo>
                  <a:pt x="2581" y="15128"/>
                </a:lnTo>
                <a:lnTo>
                  <a:pt x="2568" y="15121"/>
                </a:lnTo>
                <a:lnTo>
                  <a:pt x="2572" y="15100"/>
                </a:lnTo>
                <a:lnTo>
                  <a:pt x="2574" y="15083"/>
                </a:lnTo>
                <a:lnTo>
                  <a:pt x="2574" y="15067"/>
                </a:lnTo>
                <a:lnTo>
                  <a:pt x="2572" y="15052"/>
                </a:lnTo>
                <a:lnTo>
                  <a:pt x="2568" y="15039"/>
                </a:lnTo>
                <a:lnTo>
                  <a:pt x="2565" y="15026"/>
                </a:lnTo>
                <a:lnTo>
                  <a:pt x="2560" y="15013"/>
                </a:lnTo>
                <a:lnTo>
                  <a:pt x="2556" y="15003"/>
                </a:lnTo>
                <a:lnTo>
                  <a:pt x="2551" y="14991"/>
                </a:lnTo>
                <a:lnTo>
                  <a:pt x="2545" y="14980"/>
                </a:lnTo>
                <a:lnTo>
                  <a:pt x="2541" y="14967"/>
                </a:lnTo>
                <a:lnTo>
                  <a:pt x="2537" y="14955"/>
                </a:lnTo>
                <a:lnTo>
                  <a:pt x="2535" y="14941"/>
                </a:lnTo>
                <a:lnTo>
                  <a:pt x="2533" y="14926"/>
                </a:lnTo>
                <a:lnTo>
                  <a:pt x="2533" y="14910"/>
                </a:lnTo>
                <a:lnTo>
                  <a:pt x="2535" y="14892"/>
                </a:lnTo>
                <a:lnTo>
                  <a:pt x="2516" y="14886"/>
                </a:lnTo>
                <a:lnTo>
                  <a:pt x="2499" y="14880"/>
                </a:lnTo>
                <a:lnTo>
                  <a:pt x="2485" y="14877"/>
                </a:lnTo>
                <a:lnTo>
                  <a:pt x="2472" y="14876"/>
                </a:lnTo>
                <a:lnTo>
                  <a:pt x="2461" y="14875"/>
                </a:lnTo>
                <a:lnTo>
                  <a:pt x="2453" y="14877"/>
                </a:lnTo>
                <a:lnTo>
                  <a:pt x="2446" y="14879"/>
                </a:lnTo>
                <a:lnTo>
                  <a:pt x="2440" y="14883"/>
                </a:lnTo>
                <a:lnTo>
                  <a:pt x="2437" y="14888"/>
                </a:lnTo>
                <a:lnTo>
                  <a:pt x="2435" y="14894"/>
                </a:lnTo>
                <a:lnTo>
                  <a:pt x="2435" y="14901"/>
                </a:lnTo>
                <a:lnTo>
                  <a:pt x="2435" y="14910"/>
                </a:lnTo>
                <a:lnTo>
                  <a:pt x="2437" y="14919"/>
                </a:lnTo>
                <a:lnTo>
                  <a:pt x="2440" y="14929"/>
                </a:lnTo>
                <a:lnTo>
                  <a:pt x="2445" y="14940"/>
                </a:lnTo>
                <a:lnTo>
                  <a:pt x="2450" y="14952"/>
                </a:lnTo>
                <a:lnTo>
                  <a:pt x="2463" y="14977"/>
                </a:lnTo>
                <a:lnTo>
                  <a:pt x="2476" y="15004"/>
                </a:lnTo>
                <a:lnTo>
                  <a:pt x="2493" y="15033"/>
                </a:lnTo>
                <a:lnTo>
                  <a:pt x="2510" y="15064"/>
                </a:lnTo>
                <a:lnTo>
                  <a:pt x="2527" y="15094"/>
                </a:lnTo>
                <a:lnTo>
                  <a:pt x="2542" y="15126"/>
                </a:lnTo>
                <a:lnTo>
                  <a:pt x="2557" y="15157"/>
                </a:lnTo>
                <a:lnTo>
                  <a:pt x="2568" y="15186"/>
                </a:lnTo>
                <a:lnTo>
                  <a:pt x="2575" y="15208"/>
                </a:lnTo>
                <a:lnTo>
                  <a:pt x="2579" y="15232"/>
                </a:lnTo>
                <a:lnTo>
                  <a:pt x="2583" y="15256"/>
                </a:lnTo>
                <a:lnTo>
                  <a:pt x="2585" y="15281"/>
                </a:lnTo>
                <a:lnTo>
                  <a:pt x="2589" y="15332"/>
                </a:lnTo>
                <a:lnTo>
                  <a:pt x="2595" y="15385"/>
                </a:lnTo>
                <a:lnTo>
                  <a:pt x="2598" y="15410"/>
                </a:lnTo>
                <a:lnTo>
                  <a:pt x="2602" y="15434"/>
                </a:lnTo>
                <a:lnTo>
                  <a:pt x="2607" y="15457"/>
                </a:lnTo>
                <a:lnTo>
                  <a:pt x="2615" y="15479"/>
                </a:lnTo>
                <a:lnTo>
                  <a:pt x="2619" y="15489"/>
                </a:lnTo>
                <a:lnTo>
                  <a:pt x="2624" y="15500"/>
                </a:lnTo>
                <a:lnTo>
                  <a:pt x="2629" y="15509"/>
                </a:lnTo>
                <a:lnTo>
                  <a:pt x="2636" y="15518"/>
                </a:lnTo>
                <a:lnTo>
                  <a:pt x="2642" y="15526"/>
                </a:lnTo>
                <a:lnTo>
                  <a:pt x="2649" y="15534"/>
                </a:lnTo>
                <a:lnTo>
                  <a:pt x="2658" y="15541"/>
                </a:lnTo>
                <a:lnTo>
                  <a:pt x="2666" y="15547"/>
                </a:lnTo>
                <a:lnTo>
                  <a:pt x="2649" y="15537"/>
                </a:lnTo>
                <a:lnTo>
                  <a:pt x="2632" y="15524"/>
                </a:lnTo>
                <a:lnTo>
                  <a:pt x="2617" y="15512"/>
                </a:lnTo>
                <a:lnTo>
                  <a:pt x="2602" y="15497"/>
                </a:lnTo>
                <a:lnTo>
                  <a:pt x="2588" y="15482"/>
                </a:lnTo>
                <a:lnTo>
                  <a:pt x="2575" y="15466"/>
                </a:lnTo>
                <a:lnTo>
                  <a:pt x="2562" y="15451"/>
                </a:lnTo>
                <a:lnTo>
                  <a:pt x="2551" y="15433"/>
                </a:lnTo>
                <a:lnTo>
                  <a:pt x="2540" y="15416"/>
                </a:lnTo>
                <a:lnTo>
                  <a:pt x="2530" y="15397"/>
                </a:lnTo>
                <a:lnTo>
                  <a:pt x="2519" y="15378"/>
                </a:lnTo>
                <a:lnTo>
                  <a:pt x="2510" y="15359"/>
                </a:lnTo>
                <a:lnTo>
                  <a:pt x="2492" y="15320"/>
                </a:lnTo>
                <a:lnTo>
                  <a:pt x="2476" y="15279"/>
                </a:lnTo>
                <a:lnTo>
                  <a:pt x="2445" y="15195"/>
                </a:lnTo>
                <a:lnTo>
                  <a:pt x="2414" y="15111"/>
                </a:lnTo>
                <a:lnTo>
                  <a:pt x="2397" y="15070"/>
                </a:lnTo>
                <a:lnTo>
                  <a:pt x="2380" y="15031"/>
                </a:lnTo>
                <a:lnTo>
                  <a:pt x="2370" y="15011"/>
                </a:lnTo>
                <a:lnTo>
                  <a:pt x="2360" y="14993"/>
                </a:lnTo>
                <a:lnTo>
                  <a:pt x="2349" y="14975"/>
                </a:lnTo>
                <a:lnTo>
                  <a:pt x="2339" y="14957"/>
                </a:lnTo>
                <a:lnTo>
                  <a:pt x="2338" y="14985"/>
                </a:lnTo>
                <a:lnTo>
                  <a:pt x="2339" y="15025"/>
                </a:lnTo>
                <a:lnTo>
                  <a:pt x="2340" y="15070"/>
                </a:lnTo>
                <a:lnTo>
                  <a:pt x="2340" y="15113"/>
                </a:lnTo>
                <a:lnTo>
                  <a:pt x="2339" y="15133"/>
                </a:lnTo>
                <a:lnTo>
                  <a:pt x="2338" y="15150"/>
                </a:lnTo>
                <a:lnTo>
                  <a:pt x="2335" y="15163"/>
                </a:lnTo>
                <a:lnTo>
                  <a:pt x="2331" y="15173"/>
                </a:lnTo>
                <a:lnTo>
                  <a:pt x="2329" y="15176"/>
                </a:lnTo>
                <a:lnTo>
                  <a:pt x="2327" y="15178"/>
                </a:lnTo>
                <a:lnTo>
                  <a:pt x="2324" y="15178"/>
                </a:lnTo>
                <a:lnTo>
                  <a:pt x="2322" y="15176"/>
                </a:lnTo>
                <a:lnTo>
                  <a:pt x="2318" y="15174"/>
                </a:lnTo>
                <a:lnTo>
                  <a:pt x="2315" y="15169"/>
                </a:lnTo>
                <a:lnTo>
                  <a:pt x="2310" y="15162"/>
                </a:lnTo>
                <a:lnTo>
                  <a:pt x="2305" y="15154"/>
                </a:lnTo>
                <a:lnTo>
                  <a:pt x="2310" y="15125"/>
                </a:lnTo>
                <a:lnTo>
                  <a:pt x="2312" y="15095"/>
                </a:lnTo>
                <a:lnTo>
                  <a:pt x="2315" y="15066"/>
                </a:lnTo>
                <a:lnTo>
                  <a:pt x="2315" y="15038"/>
                </a:lnTo>
                <a:lnTo>
                  <a:pt x="2314" y="15008"/>
                </a:lnTo>
                <a:lnTo>
                  <a:pt x="2312" y="14980"/>
                </a:lnTo>
                <a:lnTo>
                  <a:pt x="2309" y="14952"/>
                </a:lnTo>
                <a:lnTo>
                  <a:pt x="2306" y="14923"/>
                </a:lnTo>
                <a:lnTo>
                  <a:pt x="2297" y="14868"/>
                </a:lnTo>
                <a:lnTo>
                  <a:pt x="2286" y="14813"/>
                </a:lnTo>
                <a:lnTo>
                  <a:pt x="2274" y="14762"/>
                </a:lnTo>
                <a:lnTo>
                  <a:pt x="2262" y="14712"/>
                </a:lnTo>
                <a:lnTo>
                  <a:pt x="2251" y="14664"/>
                </a:lnTo>
                <a:lnTo>
                  <a:pt x="2241" y="14620"/>
                </a:lnTo>
                <a:lnTo>
                  <a:pt x="2238" y="14599"/>
                </a:lnTo>
                <a:lnTo>
                  <a:pt x="2235" y="14579"/>
                </a:lnTo>
                <a:lnTo>
                  <a:pt x="2233" y="14559"/>
                </a:lnTo>
                <a:lnTo>
                  <a:pt x="2232" y="14542"/>
                </a:lnTo>
                <a:lnTo>
                  <a:pt x="2232" y="14524"/>
                </a:lnTo>
                <a:lnTo>
                  <a:pt x="2233" y="14508"/>
                </a:lnTo>
                <a:lnTo>
                  <a:pt x="2236" y="14492"/>
                </a:lnTo>
                <a:lnTo>
                  <a:pt x="2240" y="14478"/>
                </a:lnTo>
                <a:lnTo>
                  <a:pt x="2245" y="14465"/>
                </a:lnTo>
                <a:lnTo>
                  <a:pt x="2253" y="14453"/>
                </a:lnTo>
                <a:lnTo>
                  <a:pt x="2262" y="14442"/>
                </a:lnTo>
                <a:lnTo>
                  <a:pt x="2273" y="14433"/>
                </a:lnTo>
                <a:lnTo>
                  <a:pt x="2273" y="14416"/>
                </a:lnTo>
                <a:lnTo>
                  <a:pt x="2273" y="14400"/>
                </a:lnTo>
                <a:lnTo>
                  <a:pt x="2273" y="14383"/>
                </a:lnTo>
                <a:lnTo>
                  <a:pt x="2273" y="14367"/>
                </a:lnTo>
                <a:lnTo>
                  <a:pt x="2283" y="14365"/>
                </a:lnTo>
                <a:lnTo>
                  <a:pt x="2291" y="14364"/>
                </a:lnTo>
                <a:lnTo>
                  <a:pt x="2299" y="14365"/>
                </a:lnTo>
                <a:lnTo>
                  <a:pt x="2306" y="14367"/>
                </a:lnTo>
                <a:lnTo>
                  <a:pt x="2312" y="14369"/>
                </a:lnTo>
                <a:lnTo>
                  <a:pt x="2317" y="14372"/>
                </a:lnTo>
                <a:lnTo>
                  <a:pt x="2322" y="14376"/>
                </a:lnTo>
                <a:lnTo>
                  <a:pt x="2325" y="14380"/>
                </a:lnTo>
                <a:lnTo>
                  <a:pt x="2328" y="14385"/>
                </a:lnTo>
                <a:lnTo>
                  <a:pt x="2330" y="14391"/>
                </a:lnTo>
                <a:lnTo>
                  <a:pt x="2332" y="14397"/>
                </a:lnTo>
                <a:lnTo>
                  <a:pt x="2335" y="14404"/>
                </a:lnTo>
                <a:lnTo>
                  <a:pt x="2337" y="14418"/>
                </a:lnTo>
                <a:lnTo>
                  <a:pt x="2339" y="14433"/>
                </a:lnTo>
                <a:lnTo>
                  <a:pt x="2351" y="14434"/>
                </a:lnTo>
                <a:lnTo>
                  <a:pt x="2362" y="14434"/>
                </a:lnTo>
                <a:lnTo>
                  <a:pt x="2371" y="14434"/>
                </a:lnTo>
                <a:lnTo>
                  <a:pt x="2380" y="14433"/>
                </a:lnTo>
                <a:lnTo>
                  <a:pt x="2386" y="14432"/>
                </a:lnTo>
                <a:lnTo>
                  <a:pt x="2391" y="14429"/>
                </a:lnTo>
                <a:lnTo>
                  <a:pt x="2395" y="14427"/>
                </a:lnTo>
                <a:lnTo>
                  <a:pt x="2399" y="14424"/>
                </a:lnTo>
                <a:lnTo>
                  <a:pt x="2401" y="14421"/>
                </a:lnTo>
                <a:lnTo>
                  <a:pt x="2402" y="14417"/>
                </a:lnTo>
                <a:lnTo>
                  <a:pt x="2403" y="14413"/>
                </a:lnTo>
                <a:lnTo>
                  <a:pt x="2402" y="14407"/>
                </a:lnTo>
                <a:lnTo>
                  <a:pt x="2399" y="14397"/>
                </a:lnTo>
                <a:lnTo>
                  <a:pt x="2393" y="14384"/>
                </a:lnTo>
                <a:lnTo>
                  <a:pt x="2379" y="14358"/>
                </a:lnTo>
                <a:lnTo>
                  <a:pt x="2361" y="14329"/>
                </a:lnTo>
                <a:lnTo>
                  <a:pt x="2352" y="14313"/>
                </a:lnTo>
                <a:lnTo>
                  <a:pt x="2346" y="14298"/>
                </a:lnTo>
                <a:lnTo>
                  <a:pt x="2343" y="14291"/>
                </a:lnTo>
                <a:lnTo>
                  <a:pt x="2341" y="14284"/>
                </a:lnTo>
                <a:lnTo>
                  <a:pt x="2340" y="14276"/>
                </a:lnTo>
                <a:lnTo>
                  <a:pt x="2339" y="14269"/>
                </a:lnTo>
                <a:lnTo>
                  <a:pt x="2339" y="14265"/>
                </a:lnTo>
                <a:lnTo>
                  <a:pt x="2341" y="14261"/>
                </a:lnTo>
                <a:lnTo>
                  <a:pt x="2344" y="14255"/>
                </a:lnTo>
                <a:lnTo>
                  <a:pt x="2348" y="14250"/>
                </a:lnTo>
                <a:lnTo>
                  <a:pt x="2359" y="14239"/>
                </a:lnTo>
                <a:lnTo>
                  <a:pt x="2370" y="14225"/>
                </a:lnTo>
                <a:lnTo>
                  <a:pt x="2383" y="14211"/>
                </a:lnTo>
                <a:lnTo>
                  <a:pt x="2393" y="14198"/>
                </a:lnTo>
                <a:lnTo>
                  <a:pt x="2397" y="14190"/>
                </a:lnTo>
                <a:lnTo>
                  <a:pt x="2401" y="14184"/>
                </a:lnTo>
                <a:lnTo>
                  <a:pt x="2403" y="14177"/>
                </a:lnTo>
                <a:lnTo>
                  <a:pt x="2404" y="14170"/>
                </a:lnTo>
                <a:lnTo>
                  <a:pt x="2404" y="14157"/>
                </a:lnTo>
                <a:lnTo>
                  <a:pt x="2402" y="14144"/>
                </a:lnTo>
                <a:lnTo>
                  <a:pt x="2399" y="14131"/>
                </a:lnTo>
                <a:lnTo>
                  <a:pt x="2393" y="14118"/>
                </a:lnTo>
                <a:lnTo>
                  <a:pt x="2388" y="14105"/>
                </a:lnTo>
                <a:lnTo>
                  <a:pt x="2382" y="14094"/>
                </a:lnTo>
                <a:lnTo>
                  <a:pt x="2374" y="14082"/>
                </a:lnTo>
                <a:lnTo>
                  <a:pt x="2366" y="14071"/>
                </a:lnTo>
                <a:lnTo>
                  <a:pt x="2349" y="14050"/>
                </a:lnTo>
                <a:lnTo>
                  <a:pt x="2332" y="14032"/>
                </a:lnTo>
                <a:lnTo>
                  <a:pt x="2318" y="14017"/>
                </a:lnTo>
                <a:lnTo>
                  <a:pt x="2305" y="14007"/>
                </a:lnTo>
                <a:lnTo>
                  <a:pt x="2308" y="14018"/>
                </a:lnTo>
                <a:lnTo>
                  <a:pt x="2309" y="14029"/>
                </a:lnTo>
                <a:lnTo>
                  <a:pt x="2310" y="14038"/>
                </a:lnTo>
                <a:lnTo>
                  <a:pt x="2310" y="14046"/>
                </a:lnTo>
                <a:lnTo>
                  <a:pt x="2310" y="14052"/>
                </a:lnTo>
                <a:lnTo>
                  <a:pt x="2309" y="14057"/>
                </a:lnTo>
                <a:lnTo>
                  <a:pt x="2307" y="14061"/>
                </a:lnTo>
                <a:lnTo>
                  <a:pt x="2305" y="14065"/>
                </a:lnTo>
                <a:lnTo>
                  <a:pt x="2303" y="14067"/>
                </a:lnTo>
                <a:lnTo>
                  <a:pt x="2300" y="14068"/>
                </a:lnTo>
                <a:lnTo>
                  <a:pt x="2297" y="14069"/>
                </a:lnTo>
                <a:lnTo>
                  <a:pt x="2294" y="14068"/>
                </a:lnTo>
                <a:lnTo>
                  <a:pt x="2287" y="14066"/>
                </a:lnTo>
                <a:lnTo>
                  <a:pt x="2281" y="14060"/>
                </a:lnTo>
                <a:lnTo>
                  <a:pt x="2275" y="14053"/>
                </a:lnTo>
                <a:lnTo>
                  <a:pt x="2271" y="14046"/>
                </a:lnTo>
                <a:lnTo>
                  <a:pt x="2269" y="14042"/>
                </a:lnTo>
                <a:lnTo>
                  <a:pt x="2268" y="14037"/>
                </a:lnTo>
                <a:lnTo>
                  <a:pt x="2268" y="14032"/>
                </a:lnTo>
                <a:lnTo>
                  <a:pt x="2268" y="14029"/>
                </a:lnTo>
                <a:lnTo>
                  <a:pt x="2269" y="14025"/>
                </a:lnTo>
                <a:lnTo>
                  <a:pt x="2272" y="14021"/>
                </a:lnTo>
                <a:lnTo>
                  <a:pt x="2275" y="14017"/>
                </a:lnTo>
                <a:lnTo>
                  <a:pt x="2279" y="14014"/>
                </a:lnTo>
                <a:lnTo>
                  <a:pt x="2284" y="14011"/>
                </a:lnTo>
                <a:lnTo>
                  <a:pt x="2289" y="14009"/>
                </a:lnTo>
                <a:lnTo>
                  <a:pt x="2297" y="14008"/>
                </a:lnTo>
                <a:lnTo>
                  <a:pt x="2305" y="14007"/>
                </a:lnTo>
                <a:lnTo>
                  <a:pt x="2298" y="13983"/>
                </a:lnTo>
                <a:lnTo>
                  <a:pt x="2289" y="13960"/>
                </a:lnTo>
                <a:lnTo>
                  <a:pt x="2280" y="13937"/>
                </a:lnTo>
                <a:lnTo>
                  <a:pt x="2268" y="13915"/>
                </a:lnTo>
                <a:lnTo>
                  <a:pt x="2257" y="13893"/>
                </a:lnTo>
                <a:lnTo>
                  <a:pt x="2244" y="13871"/>
                </a:lnTo>
                <a:lnTo>
                  <a:pt x="2231" y="13850"/>
                </a:lnTo>
                <a:lnTo>
                  <a:pt x="2217" y="13829"/>
                </a:lnTo>
                <a:lnTo>
                  <a:pt x="2187" y="13787"/>
                </a:lnTo>
                <a:lnTo>
                  <a:pt x="2155" y="13746"/>
                </a:lnTo>
                <a:lnTo>
                  <a:pt x="2124" y="13705"/>
                </a:lnTo>
                <a:lnTo>
                  <a:pt x="2092" y="13664"/>
                </a:lnTo>
                <a:lnTo>
                  <a:pt x="2061" y="13622"/>
                </a:lnTo>
                <a:lnTo>
                  <a:pt x="2032" y="13579"/>
                </a:lnTo>
                <a:lnTo>
                  <a:pt x="2019" y="13557"/>
                </a:lnTo>
                <a:lnTo>
                  <a:pt x="2006" y="13535"/>
                </a:lnTo>
                <a:lnTo>
                  <a:pt x="1995" y="13513"/>
                </a:lnTo>
                <a:lnTo>
                  <a:pt x="1984" y="13490"/>
                </a:lnTo>
                <a:lnTo>
                  <a:pt x="1974" y="13466"/>
                </a:lnTo>
                <a:lnTo>
                  <a:pt x="1965" y="13443"/>
                </a:lnTo>
                <a:lnTo>
                  <a:pt x="1958" y="13418"/>
                </a:lnTo>
                <a:lnTo>
                  <a:pt x="1953" y="13392"/>
                </a:lnTo>
                <a:lnTo>
                  <a:pt x="1947" y="13367"/>
                </a:lnTo>
                <a:lnTo>
                  <a:pt x="1945" y="13340"/>
                </a:lnTo>
                <a:lnTo>
                  <a:pt x="1944" y="13313"/>
                </a:lnTo>
                <a:lnTo>
                  <a:pt x="1945" y="13286"/>
                </a:lnTo>
                <a:lnTo>
                  <a:pt x="1934" y="13288"/>
                </a:lnTo>
                <a:lnTo>
                  <a:pt x="1923" y="13290"/>
                </a:lnTo>
                <a:lnTo>
                  <a:pt x="1914" y="13292"/>
                </a:lnTo>
                <a:lnTo>
                  <a:pt x="1905" y="13292"/>
                </a:lnTo>
                <a:lnTo>
                  <a:pt x="1897" y="13292"/>
                </a:lnTo>
                <a:lnTo>
                  <a:pt x="1890" y="13291"/>
                </a:lnTo>
                <a:lnTo>
                  <a:pt x="1883" y="13290"/>
                </a:lnTo>
                <a:lnTo>
                  <a:pt x="1877" y="13288"/>
                </a:lnTo>
                <a:lnTo>
                  <a:pt x="1866" y="13282"/>
                </a:lnTo>
                <a:lnTo>
                  <a:pt x="1856" y="13276"/>
                </a:lnTo>
                <a:lnTo>
                  <a:pt x="1848" y="13268"/>
                </a:lnTo>
                <a:lnTo>
                  <a:pt x="1839" y="13259"/>
                </a:lnTo>
                <a:lnTo>
                  <a:pt x="1831" y="13251"/>
                </a:lnTo>
                <a:lnTo>
                  <a:pt x="1824" y="13243"/>
                </a:lnTo>
                <a:lnTo>
                  <a:pt x="1815" y="13235"/>
                </a:lnTo>
                <a:lnTo>
                  <a:pt x="1805" y="13228"/>
                </a:lnTo>
                <a:lnTo>
                  <a:pt x="1799" y="13226"/>
                </a:lnTo>
                <a:lnTo>
                  <a:pt x="1794" y="13223"/>
                </a:lnTo>
                <a:lnTo>
                  <a:pt x="1788" y="13221"/>
                </a:lnTo>
                <a:lnTo>
                  <a:pt x="1782" y="13219"/>
                </a:lnTo>
                <a:lnTo>
                  <a:pt x="1774" y="13218"/>
                </a:lnTo>
                <a:lnTo>
                  <a:pt x="1766" y="13218"/>
                </a:lnTo>
                <a:lnTo>
                  <a:pt x="1757" y="13218"/>
                </a:lnTo>
                <a:lnTo>
                  <a:pt x="1748" y="13219"/>
                </a:lnTo>
                <a:lnTo>
                  <a:pt x="1748" y="13228"/>
                </a:lnTo>
                <a:lnTo>
                  <a:pt x="1748" y="13236"/>
                </a:lnTo>
                <a:lnTo>
                  <a:pt x="1748" y="13245"/>
                </a:lnTo>
                <a:lnTo>
                  <a:pt x="1748" y="13252"/>
                </a:lnTo>
                <a:lnTo>
                  <a:pt x="1753" y="13253"/>
                </a:lnTo>
                <a:lnTo>
                  <a:pt x="1758" y="13254"/>
                </a:lnTo>
                <a:lnTo>
                  <a:pt x="1763" y="13256"/>
                </a:lnTo>
                <a:lnTo>
                  <a:pt x="1766" y="13259"/>
                </a:lnTo>
                <a:lnTo>
                  <a:pt x="1768" y="13262"/>
                </a:lnTo>
                <a:lnTo>
                  <a:pt x="1770" y="13267"/>
                </a:lnTo>
                <a:lnTo>
                  <a:pt x="1772" y="13271"/>
                </a:lnTo>
                <a:lnTo>
                  <a:pt x="1773" y="13276"/>
                </a:lnTo>
                <a:lnTo>
                  <a:pt x="1777" y="13297"/>
                </a:lnTo>
                <a:lnTo>
                  <a:pt x="1781" y="13318"/>
                </a:lnTo>
                <a:lnTo>
                  <a:pt x="1792" y="13323"/>
                </a:lnTo>
                <a:lnTo>
                  <a:pt x="1803" y="13330"/>
                </a:lnTo>
                <a:lnTo>
                  <a:pt x="1812" y="13336"/>
                </a:lnTo>
                <a:lnTo>
                  <a:pt x="1821" y="13342"/>
                </a:lnTo>
                <a:lnTo>
                  <a:pt x="1830" y="13351"/>
                </a:lnTo>
                <a:lnTo>
                  <a:pt x="1837" y="13360"/>
                </a:lnTo>
                <a:lnTo>
                  <a:pt x="1840" y="13365"/>
                </a:lnTo>
                <a:lnTo>
                  <a:pt x="1842" y="13370"/>
                </a:lnTo>
                <a:lnTo>
                  <a:pt x="1845" y="13377"/>
                </a:lnTo>
                <a:lnTo>
                  <a:pt x="1847" y="13383"/>
                </a:lnTo>
                <a:lnTo>
                  <a:pt x="1853" y="13385"/>
                </a:lnTo>
                <a:lnTo>
                  <a:pt x="1858" y="13387"/>
                </a:lnTo>
                <a:lnTo>
                  <a:pt x="1863" y="13391"/>
                </a:lnTo>
                <a:lnTo>
                  <a:pt x="1867" y="13396"/>
                </a:lnTo>
                <a:lnTo>
                  <a:pt x="1870" y="13401"/>
                </a:lnTo>
                <a:lnTo>
                  <a:pt x="1872" y="13407"/>
                </a:lnTo>
                <a:lnTo>
                  <a:pt x="1874" y="13413"/>
                </a:lnTo>
                <a:lnTo>
                  <a:pt x="1875" y="13420"/>
                </a:lnTo>
                <a:lnTo>
                  <a:pt x="1877" y="13451"/>
                </a:lnTo>
                <a:lnTo>
                  <a:pt x="1879" y="13482"/>
                </a:lnTo>
                <a:lnTo>
                  <a:pt x="1889" y="13481"/>
                </a:lnTo>
                <a:lnTo>
                  <a:pt x="1896" y="13482"/>
                </a:lnTo>
                <a:lnTo>
                  <a:pt x="1901" y="13485"/>
                </a:lnTo>
                <a:lnTo>
                  <a:pt x="1905" y="13489"/>
                </a:lnTo>
                <a:lnTo>
                  <a:pt x="1909" y="13494"/>
                </a:lnTo>
                <a:lnTo>
                  <a:pt x="1910" y="13500"/>
                </a:lnTo>
                <a:lnTo>
                  <a:pt x="1912" y="13507"/>
                </a:lnTo>
                <a:lnTo>
                  <a:pt x="1912" y="13515"/>
                </a:lnTo>
                <a:lnTo>
                  <a:pt x="1921" y="13513"/>
                </a:lnTo>
                <a:lnTo>
                  <a:pt x="1928" y="13514"/>
                </a:lnTo>
                <a:lnTo>
                  <a:pt x="1934" y="13517"/>
                </a:lnTo>
                <a:lnTo>
                  <a:pt x="1938" y="13521"/>
                </a:lnTo>
                <a:lnTo>
                  <a:pt x="1941" y="13527"/>
                </a:lnTo>
                <a:lnTo>
                  <a:pt x="1943" y="13533"/>
                </a:lnTo>
                <a:lnTo>
                  <a:pt x="1944" y="13540"/>
                </a:lnTo>
                <a:lnTo>
                  <a:pt x="1945" y="13548"/>
                </a:lnTo>
                <a:lnTo>
                  <a:pt x="1956" y="13549"/>
                </a:lnTo>
                <a:lnTo>
                  <a:pt x="1966" y="13551"/>
                </a:lnTo>
                <a:lnTo>
                  <a:pt x="1975" y="13553"/>
                </a:lnTo>
                <a:lnTo>
                  <a:pt x="1982" y="13556"/>
                </a:lnTo>
                <a:lnTo>
                  <a:pt x="1987" y="13559"/>
                </a:lnTo>
                <a:lnTo>
                  <a:pt x="1992" y="13563"/>
                </a:lnTo>
                <a:lnTo>
                  <a:pt x="1996" y="13568"/>
                </a:lnTo>
                <a:lnTo>
                  <a:pt x="1999" y="13572"/>
                </a:lnTo>
                <a:lnTo>
                  <a:pt x="2000" y="13576"/>
                </a:lnTo>
                <a:lnTo>
                  <a:pt x="2001" y="13580"/>
                </a:lnTo>
                <a:lnTo>
                  <a:pt x="2001" y="13585"/>
                </a:lnTo>
                <a:lnTo>
                  <a:pt x="2000" y="13590"/>
                </a:lnTo>
                <a:lnTo>
                  <a:pt x="1999" y="13594"/>
                </a:lnTo>
                <a:lnTo>
                  <a:pt x="1997" y="13598"/>
                </a:lnTo>
                <a:lnTo>
                  <a:pt x="1994" y="13602"/>
                </a:lnTo>
                <a:lnTo>
                  <a:pt x="1991" y="13605"/>
                </a:lnTo>
                <a:lnTo>
                  <a:pt x="1987" y="13608"/>
                </a:lnTo>
                <a:lnTo>
                  <a:pt x="1984" y="13611"/>
                </a:lnTo>
                <a:lnTo>
                  <a:pt x="1980" y="13613"/>
                </a:lnTo>
                <a:lnTo>
                  <a:pt x="1976" y="13614"/>
                </a:lnTo>
                <a:lnTo>
                  <a:pt x="1973" y="13614"/>
                </a:lnTo>
                <a:lnTo>
                  <a:pt x="1968" y="13614"/>
                </a:lnTo>
                <a:lnTo>
                  <a:pt x="1964" y="13612"/>
                </a:lnTo>
                <a:lnTo>
                  <a:pt x="1960" y="13610"/>
                </a:lnTo>
                <a:lnTo>
                  <a:pt x="1957" y="13606"/>
                </a:lnTo>
                <a:lnTo>
                  <a:pt x="1954" y="13602"/>
                </a:lnTo>
                <a:lnTo>
                  <a:pt x="1950" y="13596"/>
                </a:lnTo>
                <a:lnTo>
                  <a:pt x="1948" y="13590"/>
                </a:lnTo>
                <a:lnTo>
                  <a:pt x="1946" y="13581"/>
                </a:lnTo>
                <a:lnTo>
                  <a:pt x="1945" y="13572"/>
                </a:lnTo>
                <a:lnTo>
                  <a:pt x="1944" y="13560"/>
                </a:lnTo>
                <a:lnTo>
                  <a:pt x="1945" y="13548"/>
                </a:lnTo>
                <a:lnTo>
                  <a:pt x="1936" y="13549"/>
                </a:lnTo>
                <a:lnTo>
                  <a:pt x="1928" y="13548"/>
                </a:lnTo>
                <a:lnTo>
                  <a:pt x="1922" y="13545"/>
                </a:lnTo>
                <a:lnTo>
                  <a:pt x="1919" y="13540"/>
                </a:lnTo>
                <a:lnTo>
                  <a:pt x="1916" y="13535"/>
                </a:lnTo>
                <a:lnTo>
                  <a:pt x="1914" y="13529"/>
                </a:lnTo>
                <a:lnTo>
                  <a:pt x="1913" y="13523"/>
                </a:lnTo>
                <a:lnTo>
                  <a:pt x="1912" y="13515"/>
                </a:lnTo>
                <a:lnTo>
                  <a:pt x="1902" y="13516"/>
                </a:lnTo>
                <a:lnTo>
                  <a:pt x="1895" y="13515"/>
                </a:lnTo>
                <a:lnTo>
                  <a:pt x="1890" y="13512"/>
                </a:lnTo>
                <a:lnTo>
                  <a:pt x="1885" y="13508"/>
                </a:lnTo>
                <a:lnTo>
                  <a:pt x="1883" y="13503"/>
                </a:lnTo>
                <a:lnTo>
                  <a:pt x="1881" y="13496"/>
                </a:lnTo>
                <a:lnTo>
                  <a:pt x="1880" y="13489"/>
                </a:lnTo>
                <a:lnTo>
                  <a:pt x="1879" y="13482"/>
                </a:lnTo>
                <a:lnTo>
                  <a:pt x="1866" y="13483"/>
                </a:lnTo>
                <a:lnTo>
                  <a:pt x="1854" y="13483"/>
                </a:lnTo>
                <a:lnTo>
                  <a:pt x="1843" y="13481"/>
                </a:lnTo>
                <a:lnTo>
                  <a:pt x="1835" y="13477"/>
                </a:lnTo>
                <a:lnTo>
                  <a:pt x="1828" y="13472"/>
                </a:lnTo>
                <a:lnTo>
                  <a:pt x="1821" y="13466"/>
                </a:lnTo>
                <a:lnTo>
                  <a:pt x="1817" y="13459"/>
                </a:lnTo>
                <a:lnTo>
                  <a:pt x="1813" y="13449"/>
                </a:lnTo>
                <a:lnTo>
                  <a:pt x="1819" y="13448"/>
                </a:lnTo>
                <a:lnTo>
                  <a:pt x="1824" y="13447"/>
                </a:lnTo>
                <a:lnTo>
                  <a:pt x="1828" y="13445"/>
                </a:lnTo>
                <a:lnTo>
                  <a:pt x="1831" y="13442"/>
                </a:lnTo>
                <a:lnTo>
                  <a:pt x="1834" y="13439"/>
                </a:lnTo>
                <a:lnTo>
                  <a:pt x="1836" y="13434"/>
                </a:lnTo>
                <a:lnTo>
                  <a:pt x="1838" y="13430"/>
                </a:lnTo>
                <a:lnTo>
                  <a:pt x="1839" y="13426"/>
                </a:lnTo>
                <a:lnTo>
                  <a:pt x="1842" y="13404"/>
                </a:lnTo>
                <a:lnTo>
                  <a:pt x="1847" y="13383"/>
                </a:lnTo>
                <a:lnTo>
                  <a:pt x="1836" y="13385"/>
                </a:lnTo>
                <a:lnTo>
                  <a:pt x="1828" y="13386"/>
                </a:lnTo>
                <a:lnTo>
                  <a:pt x="1820" y="13385"/>
                </a:lnTo>
                <a:lnTo>
                  <a:pt x="1813" y="13384"/>
                </a:lnTo>
                <a:lnTo>
                  <a:pt x="1807" y="13382"/>
                </a:lnTo>
                <a:lnTo>
                  <a:pt x="1803" y="13379"/>
                </a:lnTo>
                <a:lnTo>
                  <a:pt x="1797" y="13375"/>
                </a:lnTo>
                <a:lnTo>
                  <a:pt x="1794" y="13370"/>
                </a:lnTo>
                <a:lnTo>
                  <a:pt x="1791" y="13365"/>
                </a:lnTo>
                <a:lnTo>
                  <a:pt x="1789" y="13360"/>
                </a:lnTo>
                <a:lnTo>
                  <a:pt x="1787" y="13354"/>
                </a:lnTo>
                <a:lnTo>
                  <a:pt x="1785" y="13346"/>
                </a:lnTo>
                <a:lnTo>
                  <a:pt x="1783" y="13333"/>
                </a:lnTo>
                <a:lnTo>
                  <a:pt x="1781" y="13318"/>
                </a:lnTo>
                <a:lnTo>
                  <a:pt x="1775" y="13317"/>
                </a:lnTo>
                <a:lnTo>
                  <a:pt x="1770" y="13316"/>
                </a:lnTo>
                <a:lnTo>
                  <a:pt x="1767" y="13314"/>
                </a:lnTo>
                <a:lnTo>
                  <a:pt x="1763" y="13311"/>
                </a:lnTo>
                <a:lnTo>
                  <a:pt x="1761" y="13308"/>
                </a:lnTo>
                <a:lnTo>
                  <a:pt x="1758" y="13303"/>
                </a:lnTo>
                <a:lnTo>
                  <a:pt x="1756" y="13299"/>
                </a:lnTo>
                <a:lnTo>
                  <a:pt x="1755" y="13294"/>
                </a:lnTo>
                <a:lnTo>
                  <a:pt x="1752" y="13273"/>
                </a:lnTo>
                <a:lnTo>
                  <a:pt x="1748" y="13252"/>
                </a:lnTo>
                <a:lnTo>
                  <a:pt x="1734" y="13251"/>
                </a:lnTo>
                <a:lnTo>
                  <a:pt x="1721" y="13249"/>
                </a:lnTo>
                <a:lnTo>
                  <a:pt x="1708" y="13246"/>
                </a:lnTo>
                <a:lnTo>
                  <a:pt x="1697" y="13243"/>
                </a:lnTo>
                <a:lnTo>
                  <a:pt x="1686" y="13237"/>
                </a:lnTo>
                <a:lnTo>
                  <a:pt x="1676" y="13232"/>
                </a:lnTo>
                <a:lnTo>
                  <a:pt x="1666" y="13227"/>
                </a:lnTo>
                <a:lnTo>
                  <a:pt x="1658" y="13219"/>
                </a:lnTo>
                <a:lnTo>
                  <a:pt x="1649" y="13212"/>
                </a:lnTo>
                <a:lnTo>
                  <a:pt x="1642" y="13205"/>
                </a:lnTo>
                <a:lnTo>
                  <a:pt x="1635" y="13196"/>
                </a:lnTo>
                <a:lnTo>
                  <a:pt x="1628" y="13188"/>
                </a:lnTo>
                <a:lnTo>
                  <a:pt x="1616" y="13169"/>
                </a:lnTo>
                <a:lnTo>
                  <a:pt x="1604" y="13149"/>
                </a:lnTo>
                <a:lnTo>
                  <a:pt x="1585" y="13108"/>
                </a:lnTo>
                <a:lnTo>
                  <a:pt x="1566" y="13065"/>
                </a:lnTo>
                <a:lnTo>
                  <a:pt x="1556" y="13044"/>
                </a:lnTo>
                <a:lnTo>
                  <a:pt x="1544" y="13026"/>
                </a:lnTo>
                <a:lnTo>
                  <a:pt x="1539" y="13016"/>
                </a:lnTo>
                <a:lnTo>
                  <a:pt x="1532" y="13007"/>
                </a:lnTo>
                <a:lnTo>
                  <a:pt x="1526" y="12998"/>
                </a:lnTo>
                <a:lnTo>
                  <a:pt x="1518" y="12990"/>
                </a:lnTo>
                <a:lnTo>
                  <a:pt x="1560" y="12991"/>
                </a:lnTo>
                <a:lnTo>
                  <a:pt x="1601" y="12991"/>
                </a:lnTo>
                <a:lnTo>
                  <a:pt x="1611" y="12990"/>
                </a:lnTo>
                <a:lnTo>
                  <a:pt x="1619" y="12989"/>
                </a:lnTo>
                <a:lnTo>
                  <a:pt x="1627" y="12986"/>
                </a:lnTo>
                <a:lnTo>
                  <a:pt x="1634" y="12983"/>
                </a:lnTo>
                <a:lnTo>
                  <a:pt x="1640" y="12978"/>
                </a:lnTo>
                <a:lnTo>
                  <a:pt x="1644" y="12973"/>
                </a:lnTo>
                <a:lnTo>
                  <a:pt x="1647" y="12966"/>
                </a:lnTo>
                <a:lnTo>
                  <a:pt x="1649" y="12957"/>
                </a:lnTo>
                <a:lnTo>
                  <a:pt x="1647" y="12938"/>
                </a:lnTo>
                <a:lnTo>
                  <a:pt x="1644" y="12920"/>
                </a:lnTo>
                <a:lnTo>
                  <a:pt x="1640" y="12903"/>
                </a:lnTo>
                <a:lnTo>
                  <a:pt x="1635" y="12886"/>
                </a:lnTo>
                <a:lnTo>
                  <a:pt x="1628" y="12870"/>
                </a:lnTo>
                <a:lnTo>
                  <a:pt x="1622" y="12856"/>
                </a:lnTo>
                <a:lnTo>
                  <a:pt x="1615" y="12842"/>
                </a:lnTo>
                <a:lnTo>
                  <a:pt x="1606" y="12828"/>
                </a:lnTo>
                <a:lnTo>
                  <a:pt x="1598" y="12816"/>
                </a:lnTo>
                <a:lnTo>
                  <a:pt x="1589" y="12803"/>
                </a:lnTo>
                <a:lnTo>
                  <a:pt x="1579" y="12792"/>
                </a:lnTo>
                <a:lnTo>
                  <a:pt x="1569" y="12780"/>
                </a:lnTo>
                <a:lnTo>
                  <a:pt x="1547" y="12759"/>
                </a:lnTo>
                <a:lnTo>
                  <a:pt x="1523" y="12738"/>
                </a:lnTo>
                <a:lnTo>
                  <a:pt x="1477" y="12699"/>
                </a:lnTo>
                <a:lnTo>
                  <a:pt x="1430" y="12660"/>
                </a:lnTo>
                <a:lnTo>
                  <a:pt x="1420" y="12649"/>
                </a:lnTo>
                <a:lnTo>
                  <a:pt x="1409" y="12639"/>
                </a:lnTo>
                <a:lnTo>
                  <a:pt x="1399" y="12627"/>
                </a:lnTo>
                <a:lnTo>
                  <a:pt x="1388" y="12616"/>
                </a:lnTo>
                <a:lnTo>
                  <a:pt x="1379" y="12604"/>
                </a:lnTo>
                <a:lnTo>
                  <a:pt x="1370" y="12591"/>
                </a:lnTo>
                <a:lnTo>
                  <a:pt x="1362" y="12578"/>
                </a:lnTo>
                <a:lnTo>
                  <a:pt x="1355" y="12564"/>
                </a:lnTo>
                <a:lnTo>
                  <a:pt x="1362" y="12562"/>
                </a:lnTo>
                <a:lnTo>
                  <a:pt x="1367" y="12559"/>
                </a:lnTo>
                <a:lnTo>
                  <a:pt x="1373" y="12556"/>
                </a:lnTo>
                <a:lnTo>
                  <a:pt x="1378" y="12552"/>
                </a:lnTo>
                <a:lnTo>
                  <a:pt x="1381" y="12547"/>
                </a:lnTo>
                <a:lnTo>
                  <a:pt x="1384" y="12542"/>
                </a:lnTo>
                <a:lnTo>
                  <a:pt x="1387" y="12537"/>
                </a:lnTo>
                <a:lnTo>
                  <a:pt x="1388" y="12531"/>
                </a:lnTo>
                <a:lnTo>
                  <a:pt x="1389" y="12525"/>
                </a:lnTo>
                <a:lnTo>
                  <a:pt x="1390" y="12519"/>
                </a:lnTo>
                <a:lnTo>
                  <a:pt x="1390" y="12513"/>
                </a:lnTo>
                <a:lnTo>
                  <a:pt x="1389" y="12505"/>
                </a:lnTo>
                <a:lnTo>
                  <a:pt x="1386" y="12492"/>
                </a:lnTo>
                <a:lnTo>
                  <a:pt x="1382" y="12478"/>
                </a:lnTo>
                <a:lnTo>
                  <a:pt x="1377" y="12465"/>
                </a:lnTo>
                <a:lnTo>
                  <a:pt x="1369" y="12451"/>
                </a:lnTo>
                <a:lnTo>
                  <a:pt x="1362" y="12438"/>
                </a:lnTo>
                <a:lnTo>
                  <a:pt x="1353" y="12427"/>
                </a:lnTo>
                <a:lnTo>
                  <a:pt x="1345" y="12417"/>
                </a:lnTo>
                <a:lnTo>
                  <a:pt x="1337" y="12409"/>
                </a:lnTo>
                <a:lnTo>
                  <a:pt x="1329" y="12404"/>
                </a:lnTo>
                <a:lnTo>
                  <a:pt x="1321" y="12400"/>
                </a:lnTo>
                <a:lnTo>
                  <a:pt x="1323" y="12409"/>
                </a:lnTo>
                <a:lnTo>
                  <a:pt x="1322" y="12416"/>
                </a:lnTo>
                <a:lnTo>
                  <a:pt x="1319" y="12423"/>
                </a:lnTo>
                <a:lnTo>
                  <a:pt x="1315" y="12426"/>
                </a:lnTo>
                <a:lnTo>
                  <a:pt x="1309" y="12429"/>
                </a:lnTo>
                <a:lnTo>
                  <a:pt x="1303" y="12431"/>
                </a:lnTo>
                <a:lnTo>
                  <a:pt x="1296" y="12432"/>
                </a:lnTo>
                <a:lnTo>
                  <a:pt x="1288" y="12433"/>
                </a:lnTo>
                <a:lnTo>
                  <a:pt x="1279" y="12446"/>
                </a:lnTo>
                <a:lnTo>
                  <a:pt x="1271" y="12460"/>
                </a:lnTo>
                <a:lnTo>
                  <a:pt x="1264" y="12476"/>
                </a:lnTo>
                <a:lnTo>
                  <a:pt x="1258" y="12493"/>
                </a:lnTo>
                <a:lnTo>
                  <a:pt x="1249" y="12529"/>
                </a:lnTo>
                <a:lnTo>
                  <a:pt x="1241" y="12566"/>
                </a:lnTo>
                <a:lnTo>
                  <a:pt x="1237" y="12584"/>
                </a:lnTo>
                <a:lnTo>
                  <a:pt x="1234" y="12603"/>
                </a:lnTo>
                <a:lnTo>
                  <a:pt x="1229" y="12621"/>
                </a:lnTo>
                <a:lnTo>
                  <a:pt x="1223" y="12638"/>
                </a:lnTo>
                <a:lnTo>
                  <a:pt x="1217" y="12654"/>
                </a:lnTo>
                <a:lnTo>
                  <a:pt x="1210" y="12669"/>
                </a:lnTo>
                <a:lnTo>
                  <a:pt x="1206" y="12676"/>
                </a:lnTo>
                <a:lnTo>
                  <a:pt x="1200" y="12683"/>
                </a:lnTo>
                <a:lnTo>
                  <a:pt x="1196" y="12689"/>
                </a:lnTo>
                <a:lnTo>
                  <a:pt x="1190" y="12695"/>
                </a:lnTo>
                <a:lnTo>
                  <a:pt x="1193" y="12707"/>
                </a:lnTo>
                <a:lnTo>
                  <a:pt x="1194" y="12717"/>
                </a:lnTo>
                <a:lnTo>
                  <a:pt x="1195" y="12727"/>
                </a:lnTo>
                <a:lnTo>
                  <a:pt x="1195" y="12734"/>
                </a:lnTo>
                <a:lnTo>
                  <a:pt x="1195" y="12741"/>
                </a:lnTo>
                <a:lnTo>
                  <a:pt x="1194" y="12747"/>
                </a:lnTo>
                <a:lnTo>
                  <a:pt x="1192" y="12751"/>
                </a:lnTo>
                <a:lnTo>
                  <a:pt x="1190" y="12754"/>
                </a:lnTo>
                <a:lnTo>
                  <a:pt x="1187" y="12756"/>
                </a:lnTo>
                <a:lnTo>
                  <a:pt x="1185" y="12757"/>
                </a:lnTo>
                <a:lnTo>
                  <a:pt x="1181" y="12757"/>
                </a:lnTo>
                <a:lnTo>
                  <a:pt x="1178" y="12757"/>
                </a:lnTo>
                <a:lnTo>
                  <a:pt x="1172" y="12754"/>
                </a:lnTo>
                <a:lnTo>
                  <a:pt x="1166" y="12749"/>
                </a:lnTo>
                <a:lnTo>
                  <a:pt x="1159" y="12741"/>
                </a:lnTo>
                <a:lnTo>
                  <a:pt x="1155" y="12734"/>
                </a:lnTo>
                <a:lnTo>
                  <a:pt x="1154" y="12730"/>
                </a:lnTo>
                <a:lnTo>
                  <a:pt x="1153" y="12726"/>
                </a:lnTo>
                <a:lnTo>
                  <a:pt x="1153" y="12721"/>
                </a:lnTo>
                <a:lnTo>
                  <a:pt x="1153" y="12717"/>
                </a:lnTo>
                <a:lnTo>
                  <a:pt x="1154" y="12713"/>
                </a:lnTo>
                <a:lnTo>
                  <a:pt x="1156" y="12709"/>
                </a:lnTo>
                <a:lnTo>
                  <a:pt x="1159" y="12706"/>
                </a:lnTo>
                <a:lnTo>
                  <a:pt x="1164" y="12703"/>
                </a:lnTo>
                <a:lnTo>
                  <a:pt x="1169" y="12699"/>
                </a:lnTo>
                <a:lnTo>
                  <a:pt x="1174" y="12697"/>
                </a:lnTo>
                <a:lnTo>
                  <a:pt x="1181" y="12696"/>
                </a:lnTo>
                <a:lnTo>
                  <a:pt x="1190" y="12695"/>
                </a:lnTo>
                <a:lnTo>
                  <a:pt x="1181" y="12668"/>
                </a:lnTo>
                <a:lnTo>
                  <a:pt x="1175" y="12646"/>
                </a:lnTo>
                <a:lnTo>
                  <a:pt x="1171" y="12626"/>
                </a:lnTo>
                <a:lnTo>
                  <a:pt x="1168" y="12604"/>
                </a:lnTo>
                <a:lnTo>
                  <a:pt x="1166" y="12580"/>
                </a:lnTo>
                <a:lnTo>
                  <a:pt x="1164" y="12551"/>
                </a:lnTo>
                <a:lnTo>
                  <a:pt x="1161" y="12513"/>
                </a:lnTo>
                <a:lnTo>
                  <a:pt x="1157" y="12466"/>
                </a:lnTo>
                <a:lnTo>
                  <a:pt x="1171" y="12467"/>
                </a:lnTo>
                <a:lnTo>
                  <a:pt x="1182" y="12467"/>
                </a:lnTo>
                <a:lnTo>
                  <a:pt x="1193" y="12465"/>
                </a:lnTo>
                <a:lnTo>
                  <a:pt x="1201" y="12460"/>
                </a:lnTo>
                <a:lnTo>
                  <a:pt x="1209" y="12456"/>
                </a:lnTo>
                <a:lnTo>
                  <a:pt x="1215" y="12450"/>
                </a:lnTo>
                <a:lnTo>
                  <a:pt x="1220" y="12442"/>
                </a:lnTo>
                <a:lnTo>
                  <a:pt x="1223" y="12433"/>
                </a:lnTo>
                <a:lnTo>
                  <a:pt x="1214" y="12433"/>
                </a:lnTo>
                <a:lnTo>
                  <a:pt x="1206" y="12433"/>
                </a:lnTo>
                <a:lnTo>
                  <a:pt x="1198" y="12433"/>
                </a:lnTo>
                <a:lnTo>
                  <a:pt x="1192" y="12432"/>
                </a:lnTo>
                <a:lnTo>
                  <a:pt x="1186" y="12430"/>
                </a:lnTo>
                <a:lnTo>
                  <a:pt x="1179" y="12427"/>
                </a:lnTo>
                <a:lnTo>
                  <a:pt x="1174" y="12424"/>
                </a:lnTo>
                <a:lnTo>
                  <a:pt x="1170" y="12421"/>
                </a:lnTo>
                <a:lnTo>
                  <a:pt x="1166" y="12416"/>
                </a:lnTo>
                <a:lnTo>
                  <a:pt x="1163" y="12412"/>
                </a:lnTo>
                <a:lnTo>
                  <a:pt x="1159" y="12407"/>
                </a:lnTo>
                <a:lnTo>
                  <a:pt x="1156" y="12402"/>
                </a:lnTo>
                <a:lnTo>
                  <a:pt x="1151" y="12389"/>
                </a:lnTo>
                <a:lnTo>
                  <a:pt x="1148" y="12376"/>
                </a:lnTo>
                <a:lnTo>
                  <a:pt x="1143" y="12349"/>
                </a:lnTo>
                <a:lnTo>
                  <a:pt x="1138" y="12320"/>
                </a:lnTo>
                <a:lnTo>
                  <a:pt x="1136" y="12306"/>
                </a:lnTo>
                <a:lnTo>
                  <a:pt x="1133" y="12293"/>
                </a:lnTo>
                <a:lnTo>
                  <a:pt x="1130" y="12280"/>
                </a:lnTo>
                <a:lnTo>
                  <a:pt x="1125" y="12268"/>
                </a:lnTo>
                <a:lnTo>
                  <a:pt x="1118" y="12268"/>
                </a:lnTo>
                <a:lnTo>
                  <a:pt x="1112" y="12266"/>
                </a:lnTo>
                <a:lnTo>
                  <a:pt x="1106" y="12264"/>
                </a:lnTo>
                <a:lnTo>
                  <a:pt x="1100" y="12261"/>
                </a:lnTo>
                <a:lnTo>
                  <a:pt x="1087" y="12254"/>
                </a:lnTo>
                <a:lnTo>
                  <a:pt x="1074" y="12243"/>
                </a:lnTo>
                <a:lnTo>
                  <a:pt x="1063" y="12232"/>
                </a:lnTo>
                <a:lnTo>
                  <a:pt x="1052" y="12218"/>
                </a:lnTo>
                <a:lnTo>
                  <a:pt x="1042" y="12203"/>
                </a:lnTo>
                <a:lnTo>
                  <a:pt x="1035" y="12188"/>
                </a:lnTo>
                <a:lnTo>
                  <a:pt x="1027" y="12172"/>
                </a:lnTo>
                <a:lnTo>
                  <a:pt x="1023" y="12155"/>
                </a:lnTo>
                <a:lnTo>
                  <a:pt x="1022" y="12147"/>
                </a:lnTo>
                <a:lnTo>
                  <a:pt x="1022" y="12140"/>
                </a:lnTo>
                <a:lnTo>
                  <a:pt x="1022" y="12131"/>
                </a:lnTo>
                <a:lnTo>
                  <a:pt x="1022" y="12124"/>
                </a:lnTo>
                <a:lnTo>
                  <a:pt x="1024" y="12116"/>
                </a:lnTo>
                <a:lnTo>
                  <a:pt x="1026" y="12109"/>
                </a:lnTo>
                <a:lnTo>
                  <a:pt x="1029" y="12102"/>
                </a:lnTo>
                <a:lnTo>
                  <a:pt x="1033" y="12094"/>
                </a:lnTo>
                <a:lnTo>
                  <a:pt x="1039" y="12088"/>
                </a:lnTo>
                <a:lnTo>
                  <a:pt x="1044" y="12083"/>
                </a:lnTo>
                <a:lnTo>
                  <a:pt x="1051" y="12078"/>
                </a:lnTo>
                <a:lnTo>
                  <a:pt x="1059" y="12072"/>
                </a:lnTo>
                <a:lnTo>
                  <a:pt x="1057" y="12083"/>
                </a:lnTo>
                <a:lnTo>
                  <a:pt x="1054" y="12093"/>
                </a:lnTo>
                <a:lnTo>
                  <a:pt x="1053" y="12103"/>
                </a:lnTo>
                <a:lnTo>
                  <a:pt x="1052" y="12111"/>
                </a:lnTo>
                <a:lnTo>
                  <a:pt x="1052" y="12120"/>
                </a:lnTo>
                <a:lnTo>
                  <a:pt x="1053" y="12127"/>
                </a:lnTo>
                <a:lnTo>
                  <a:pt x="1054" y="12134"/>
                </a:lnTo>
                <a:lnTo>
                  <a:pt x="1057" y="12141"/>
                </a:lnTo>
                <a:lnTo>
                  <a:pt x="1062" y="12151"/>
                </a:lnTo>
                <a:lnTo>
                  <a:pt x="1068" y="12162"/>
                </a:lnTo>
                <a:lnTo>
                  <a:pt x="1076" y="12170"/>
                </a:lnTo>
                <a:lnTo>
                  <a:pt x="1085" y="12177"/>
                </a:lnTo>
                <a:lnTo>
                  <a:pt x="1093" y="12186"/>
                </a:lnTo>
                <a:lnTo>
                  <a:pt x="1102" y="12194"/>
                </a:lnTo>
                <a:lnTo>
                  <a:pt x="1109" y="12202"/>
                </a:lnTo>
                <a:lnTo>
                  <a:pt x="1116" y="12212"/>
                </a:lnTo>
                <a:lnTo>
                  <a:pt x="1120" y="12217"/>
                </a:lnTo>
                <a:lnTo>
                  <a:pt x="1122" y="12222"/>
                </a:lnTo>
                <a:lnTo>
                  <a:pt x="1124" y="12229"/>
                </a:lnTo>
                <a:lnTo>
                  <a:pt x="1125" y="12236"/>
                </a:lnTo>
                <a:lnTo>
                  <a:pt x="1126" y="12243"/>
                </a:lnTo>
                <a:lnTo>
                  <a:pt x="1126" y="12251"/>
                </a:lnTo>
                <a:lnTo>
                  <a:pt x="1126" y="12259"/>
                </a:lnTo>
                <a:lnTo>
                  <a:pt x="1125" y="12268"/>
                </a:lnTo>
                <a:lnTo>
                  <a:pt x="1133" y="12268"/>
                </a:lnTo>
                <a:lnTo>
                  <a:pt x="1142" y="12268"/>
                </a:lnTo>
                <a:lnTo>
                  <a:pt x="1149" y="12268"/>
                </a:lnTo>
                <a:lnTo>
                  <a:pt x="1157" y="12268"/>
                </a:lnTo>
                <a:lnTo>
                  <a:pt x="1164" y="12277"/>
                </a:lnTo>
                <a:lnTo>
                  <a:pt x="1169" y="12286"/>
                </a:lnTo>
                <a:lnTo>
                  <a:pt x="1173" y="12297"/>
                </a:lnTo>
                <a:lnTo>
                  <a:pt x="1177" y="12306"/>
                </a:lnTo>
                <a:lnTo>
                  <a:pt x="1185" y="12328"/>
                </a:lnTo>
                <a:lnTo>
                  <a:pt x="1190" y="12351"/>
                </a:lnTo>
                <a:lnTo>
                  <a:pt x="1196" y="12373"/>
                </a:lnTo>
                <a:lnTo>
                  <a:pt x="1203" y="12395"/>
                </a:lnTo>
                <a:lnTo>
                  <a:pt x="1208" y="12406"/>
                </a:lnTo>
                <a:lnTo>
                  <a:pt x="1212" y="12415"/>
                </a:lnTo>
                <a:lnTo>
                  <a:pt x="1217" y="12425"/>
                </a:lnTo>
                <a:lnTo>
                  <a:pt x="1223" y="12433"/>
                </a:lnTo>
                <a:lnTo>
                  <a:pt x="1239" y="12433"/>
                </a:lnTo>
                <a:lnTo>
                  <a:pt x="1256" y="12433"/>
                </a:lnTo>
                <a:lnTo>
                  <a:pt x="1273" y="12433"/>
                </a:lnTo>
                <a:lnTo>
                  <a:pt x="1288" y="12433"/>
                </a:lnTo>
                <a:lnTo>
                  <a:pt x="1287" y="12424"/>
                </a:lnTo>
                <a:lnTo>
                  <a:pt x="1288" y="12416"/>
                </a:lnTo>
                <a:lnTo>
                  <a:pt x="1292" y="12411"/>
                </a:lnTo>
                <a:lnTo>
                  <a:pt x="1296" y="12407"/>
                </a:lnTo>
                <a:lnTo>
                  <a:pt x="1301" y="12404"/>
                </a:lnTo>
                <a:lnTo>
                  <a:pt x="1307" y="12402"/>
                </a:lnTo>
                <a:lnTo>
                  <a:pt x="1314" y="12401"/>
                </a:lnTo>
                <a:lnTo>
                  <a:pt x="1321" y="12400"/>
                </a:lnTo>
                <a:lnTo>
                  <a:pt x="1299" y="12375"/>
                </a:lnTo>
                <a:lnTo>
                  <a:pt x="1276" y="12348"/>
                </a:lnTo>
                <a:lnTo>
                  <a:pt x="1252" y="12319"/>
                </a:lnTo>
                <a:lnTo>
                  <a:pt x="1228" y="12287"/>
                </a:lnTo>
                <a:lnTo>
                  <a:pt x="1203" y="12255"/>
                </a:lnTo>
                <a:lnTo>
                  <a:pt x="1180" y="12220"/>
                </a:lnTo>
                <a:lnTo>
                  <a:pt x="1158" y="12186"/>
                </a:lnTo>
                <a:lnTo>
                  <a:pt x="1137" y="12149"/>
                </a:lnTo>
                <a:lnTo>
                  <a:pt x="1118" y="12113"/>
                </a:lnTo>
                <a:lnTo>
                  <a:pt x="1102" y="12077"/>
                </a:lnTo>
                <a:lnTo>
                  <a:pt x="1093" y="12059"/>
                </a:lnTo>
                <a:lnTo>
                  <a:pt x="1086" y="12041"/>
                </a:lnTo>
                <a:lnTo>
                  <a:pt x="1080" y="12023"/>
                </a:lnTo>
                <a:lnTo>
                  <a:pt x="1074" y="12005"/>
                </a:lnTo>
                <a:lnTo>
                  <a:pt x="1069" y="11988"/>
                </a:lnTo>
                <a:lnTo>
                  <a:pt x="1065" y="11971"/>
                </a:lnTo>
                <a:lnTo>
                  <a:pt x="1062" y="11954"/>
                </a:lnTo>
                <a:lnTo>
                  <a:pt x="1059" y="11937"/>
                </a:lnTo>
                <a:lnTo>
                  <a:pt x="1058" y="11921"/>
                </a:lnTo>
                <a:lnTo>
                  <a:pt x="1057" y="11906"/>
                </a:lnTo>
                <a:lnTo>
                  <a:pt x="1058" y="11890"/>
                </a:lnTo>
                <a:lnTo>
                  <a:pt x="1059" y="11875"/>
                </a:lnTo>
                <a:lnTo>
                  <a:pt x="1058" y="11889"/>
                </a:lnTo>
                <a:lnTo>
                  <a:pt x="1059" y="11900"/>
                </a:lnTo>
                <a:lnTo>
                  <a:pt x="1061" y="11911"/>
                </a:lnTo>
                <a:lnTo>
                  <a:pt x="1064" y="11919"/>
                </a:lnTo>
                <a:lnTo>
                  <a:pt x="1069" y="11927"/>
                </a:lnTo>
                <a:lnTo>
                  <a:pt x="1075" y="11933"/>
                </a:lnTo>
                <a:lnTo>
                  <a:pt x="1083" y="11938"/>
                </a:lnTo>
                <a:lnTo>
                  <a:pt x="1092" y="11941"/>
                </a:lnTo>
                <a:lnTo>
                  <a:pt x="1091" y="11924"/>
                </a:lnTo>
                <a:lnTo>
                  <a:pt x="1089" y="11907"/>
                </a:lnTo>
                <a:lnTo>
                  <a:pt x="1086" y="11892"/>
                </a:lnTo>
                <a:lnTo>
                  <a:pt x="1082" y="11877"/>
                </a:lnTo>
                <a:lnTo>
                  <a:pt x="1078" y="11863"/>
                </a:lnTo>
                <a:lnTo>
                  <a:pt x="1072" y="11850"/>
                </a:lnTo>
                <a:lnTo>
                  <a:pt x="1066" y="11838"/>
                </a:lnTo>
                <a:lnTo>
                  <a:pt x="1060" y="11826"/>
                </a:lnTo>
                <a:lnTo>
                  <a:pt x="1052" y="11814"/>
                </a:lnTo>
                <a:lnTo>
                  <a:pt x="1045" y="11803"/>
                </a:lnTo>
                <a:lnTo>
                  <a:pt x="1037" y="11792"/>
                </a:lnTo>
                <a:lnTo>
                  <a:pt x="1028" y="11783"/>
                </a:lnTo>
                <a:lnTo>
                  <a:pt x="1010" y="11764"/>
                </a:lnTo>
                <a:lnTo>
                  <a:pt x="993" y="11745"/>
                </a:lnTo>
                <a:lnTo>
                  <a:pt x="973" y="11729"/>
                </a:lnTo>
                <a:lnTo>
                  <a:pt x="954" y="11711"/>
                </a:lnTo>
                <a:lnTo>
                  <a:pt x="935" y="11692"/>
                </a:lnTo>
                <a:lnTo>
                  <a:pt x="917" y="11673"/>
                </a:lnTo>
                <a:lnTo>
                  <a:pt x="909" y="11664"/>
                </a:lnTo>
                <a:lnTo>
                  <a:pt x="900" y="11653"/>
                </a:lnTo>
                <a:lnTo>
                  <a:pt x="893" y="11643"/>
                </a:lnTo>
                <a:lnTo>
                  <a:pt x="886" y="11631"/>
                </a:lnTo>
                <a:lnTo>
                  <a:pt x="878" y="11619"/>
                </a:lnTo>
                <a:lnTo>
                  <a:pt x="872" y="11607"/>
                </a:lnTo>
                <a:lnTo>
                  <a:pt x="867" y="11594"/>
                </a:lnTo>
                <a:lnTo>
                  <a:pt x="862" y="11581"/>
                </a:lnTo>
                <a:lnTo>
                  <a:pt x="862" y="11597"/>
                </a:lnTo>
                <a:lnTo>
                  <a:pt x="864" y="11613"/>
                </a:lnTo>
                <a:lnTo>
                  <a:pt x="866" y="11629"/>
                </a:lnTo>
                <a:lnTo>
                  <a:pt x="868" y="11645"/>
                </a:lnTo>
                <a:lnTo>
                  <a:pt x="873" y="11674"/>
                </a:lnTo>
                <a:lnTo>
                  <a:pt x="879" y="11702"/>
                </a:lnTo>
                <a:lnTo>
                  <a:pt x="896" y="11756"/>
                </a:lnTo>
                <a:lnTo>
                  <a:pt x="913" y="11809"/>
                </a:lnTo>
                <a:lnTo>
                  <a:pt x="920" y="11835"/>
                </a:lnTo>
                <a:lnTo>
                  <a:pt x="928" y="11864"/>
                </a:lnTo>
                <a:lnTo>
                  <a:pt x="933" y="11893"/>
                </a:lnTo>
                <a:lnTo>
                  <a:pt x="937" y="11925"/>
                </a:lnTo>
                <a:lnTo>
                  <a:pt x="938" y="11940"/>
                </a:lnTo>
                <a:lnTo>
                  <a:pt x="938" y="11957"/>
                </a:lnTo>
                <a:lnTo>
                  <a:pt x="938" y="11975"/>
                </a:lnTo>
                <a:lnTo>
                  <a:pt x="938" y="11993"/>
                </a:lnTo>
                <a:lnTo>
                  <a:pt x="937" y="12012"/>
                </a:lnTo>
                <a:lnTo>
                  <a:pt x="935" y="12030"/>
                </a:lnTo>
                <a:lnTo>
                  <a:pt x="932" y="12051"/>
                </a:lnTo>
                <a:lnTo>
                  <a:pt x="928" y="12072"/>
                </a:lnTo>
                <a:lnTo>
                  <a:pt x="936" y="12076"/>
                </a:lnTo>
                <a:lnTo>
                  <a:pt x="941" y="12080"/>
                </a:lnTo>
                <a:lnTo>
                  <a:pt x="945" y="12083"/>
                </a:lnTo>
                <a:lnTo>
                  <a:pt x="947" y="12086"/>
                </a:lnTo>
                <a:lnTo>
                  <a:pt x="948" y="12089"/>
                </a:lnTo>
                <a:lnTo>
                  <a:pt x="947" y="12091"/>
                </a:lnTo>
                <a:lnTo>
                  <a:pt x="946" y="12093"/>
                </a:lnTo>
                <a:lnTo>
                  <a:pt x="944" y="12094"/>
                </a:lnTo>
                <a:lnTo>
                  <a:pt x="942" y="12095"/>
                </a:lnTo>
                <a:lnTo>
                  <a:pt x="939" y="12094"/>
                </a:lnTo>
                <a:lnTo>
                  <a:pt x="936" y="12093"/>
                </a:lnTo>
                <a:lnTo>
                  <a:pt x="933" y="12091"/>
                </a:lnTo>
                <a:lnTo>
                  <a:pt x="931" y="12088"/>
                </a:lnTo>
                <a:lnTo>
                  <a:pt x="929" y="12084"/>
                </a:lnTo>
                <a:lnTo>
                  <a:pt x="928" y="12079"/>
                </a:lnTo>
                <a:lnTo>
                  <a:pt x="928" y="12072"/>
                </a:lnTo>
                <a:lnTo>
                  <a:pt x="918" y="12079"/>
                </a:lnTo>
                <a:lnTo>
                  <a:pt x="908" y="12085"/>
                </a:lnTo>
                <a:lnTo>
                  <a:pt x="897" y="12090"/>
                </a:lnTo>
                <a:lnTo>
                  <a:pt x="886" y="12095"/>
                </a:lnTo>
                <a:lnTo>
                  <a:pt x="873" y="12100"/>
                </a:lnTo>
                <a:lnTo>
                  <a:pt x="860" y="12103"/>
                </a:lnTo>
                <a:lnTo>
                  <a:pt x="846" y="12105"/>
                </a:lnTo>
                <a:lnTo>
                  <a:pt x="829" y="12105"/>
                </a:lnTo>
                <a:lnTo>
                  <a:pt x="823" y="12130"/>
                </a:lnTo>
                <a:lnTo>
                  <a:pt x="817" y="12153"/>
                </a:lnTo>
                <a:lnTo>
                  <a:pt x="814" y="12176"/>
                </a:lnTo>
                <a:lnTo>
                  <a:pt x="812" y="12199"/>
                </a:lnTo>
                <a:lnTo>
                  <a:pt x="812" y="12221"/>
                </a:lnTo>
                <a:lnTo>
                  <a:pt x="812" y="12242"/>
                </a:lnTo>
                <a:lnTo>
                  <a:pt x="814" y="12262"/>
                </a:lnTo>
                <a:lnTo>
                  <a:pt x="817" y="12282"/>
                </a:lnTo>
                <a:lnTo>
                  <a:pt x="820" y="12302"/>
                </a:lnTo>
                <a:lnTo>
                  <a:pt x="826" y="12320"/>
                </a:lnTo>
                <a:lnTo>
                  <a:pt x="831" y="12339"/>
                </a:lnTo>
                <a:lnTo>
                  <a:pt x="836" y="12357"/>
                </a:lnTo>
                <a:lnTo>
                  <a:pt x="850" y="12390"/>
                </a:lnTo>
                <a:lnTo>
                  <a:pt x="864" y="12424"/>
                </a:lnTo>
                <a:lnTo>
                  <a:pt x="877" y="12455"/>
                </a:lnTo>
                <a:lnTo>
                  <a:pt x="890" y="12486"/>
                </a:lnTo>
                <a:lnTo>
                  <a:pt x="896" y="12500"/>
                </a:lnTo>
                <a:lnTo>
                  <a:pt x="900" y="12515"/>
                </a:lnTo>
                <a:lnTo>
                  <a:pt x="905" y="12530"/>
                </a:lnTo>
                <a:lnTo>
                  <a:pt x="909" y="12544"/>
                </a:lnTo>
                <a:lnTo>
                  <a:pt x="912" y="12559"/>
                </a:lnTo>
                <a:lnTo>
                  <a:pt x="913" y="12574"/>
                </a:lnTo>
                <a:lnTo>
                  <a:pt x="914" y="12588"/>
                </a:lnTo>
                <a:lnTo>
                  <a:pt x="913" y="12603"/>
                </a:lnTo>
                <a:lnTo>
                  <a:pt x="911" y="12618"/>
                </a:lnTo>
                <a:lnTo>
                  <a:pt x="908" y="12632"/>
                </a:lnTo>
                <a:lnTo>
                  <a:pt x="902" y="12647"/>
                </a:lnTo>
                <a:lnTo>
                  <a:pt x="895" y="12663"/>
                </a:lnTo>
                <a:lnTo>
                  <a:pt x="871" y="12615"/>
                </a:lnTo>
                <a:lnTo>
                  <a:pt x="849" y="12567"/>
                </a:lnTo>
                <a:lnTo>
                  <a:pt x="829" y="12522"/>
                </a:lnTo>
                <a:lnTo>
                  <a:pt x="809" y="12477"/>
                </a:lnTo>
                <a:lnTo>
                  <a:pt x="791" y="12432"/>
                </a:lnTo>
                <a:lnTo>
                  <a:pt x="775" y="12388"/>
                </a:lnTo>
                <a:lnTo>
                  <a:pt x="760" y="12344"/>
                </a:lnTo>
                <a:lnTo>
                  <a:pt x="746" y="12299"/>
                </a:lnTo>
                <a:lnTo>
                  <a:pt x="732" y="12255"/>
                </a:lnTo>
                <a:lnTo>
                  <a:pt x="721" y="12209"/>
                </a:lnTo>
                <a:lnTo>
                  <a:pt x="709" y="12163"/>
                </a:lnTo>
                <a:lnTo>
                  <a:pt x="700" y="12114"/>
                </a:lnTo>
                <a:lnTo>
                  <a:pt x="690" y="12066"/>
                </a:lnTo>
                <a:lnTo>
                  <a:pt x="681" y="12015"/>
                </a:lnTo>
                <a:lnTo>
                  <a:pt x="673" y="11962"/>
                </a:lnTo>
                <a:lnTo>
                  <a:pt x="665" y="11908"/>
                </a:lnTo>
                <a:lnTo>
                  <a:pt x="659" y="11910"/>
                </a:lnTo>
                <a:lnTo>
                  <a:pt x="654" y="11913"/>
                </a:lnTo>
                <a:lnTo>
                  <a:pt x="649" y="11916"/>
                </a:lnTo>
                <a:lnTo>
                  <a:pt x="645" y="11919"/>
                </a:lnTo>
                <a:lnTo>
                  <a:pt x="642" y="11924"/>
                </a:lnTo>
                <a:lnTo>
                  <a:pt x="639" y="11929"/>
                </a:lnTo>
                <a:lnTo>
                  <a:pt x="637" y="11933"/>
                </a:lnTo>
                <a:lnTo>
                  <a:pt x="634" y="11938"/>
                </a:lnTo>
                <a:lnTo>
                  <a:pt x="628" y="11960"/>
                </a:lnTo>
                <a:lnTo>
                  <a:pt x="624" y="11981"/>
                </a:lnTo>
                <a:lnTo>
                  <a:pt x="623" y="11990"/>
                </a:lnTo>
                <a:lnTo>
                  <a:pt x="620" y="11997"/>
                </a:lnTo>
                <a:lnTo>
                  <a:pt x="618" y="12000"/>
                </a:lnTo>
                <a:lnTo>
                  <a:pt x="616" y="12002"/>
                </a:lnTo>
                <a:lnTo>
                  <a:pt x="614" y="12003"/>
                </a:lnTo>
                <a:lnTo>
                  <a:pt x="611" y="12004"/>
                </a:lnTo>
                <a:lnTo>
                  <a:pt x="607" y="12003"/>
                </a:lnTo>
                <a:lnTo>
                  <a:pt x="604" y="12002"/>
                </a:lnTo>
                <a:lnTo>
                  <a:pt x="599" y="12000"/>
                </a:lnTo>
                <a:lnTo>
                  <a:pt x="595" y="11998"/>
                </a:lnTo>
                <a:lnTo>
                  <a:pt x="582" y="11989"/>
                </a:lnTo>
                <a:lnTo>
                  <a:pt x="567" y="11974"/>
                </a:lnTo>
                <a:lnTo>
                  <a:pt x="570" y="11985"/>
                </a:lnTo>
                <a:lnTo>
                  <a:pt x="571" y="11996"/>
                </a:lnTo>
                <a:lnTo>
                  <a:pt x="572" y="12005"/>
                </a:lnTo>
                <a:lnTo>
                  <a:pt x="572" y="12014"/>
                </a:lnTo>
                <a:lnTo>
                  <a:pt x="572" y="12020"/>
                </a:lnTo>
                <a:lnTo>
                  <a:pt x="570" y="12025"/>
                </a:lnTo>
                <a:lnTo>
                  <a:pt x="569" y="12029"/>
                </a:lnTo>
                <a:lnTo>
                  <a:pt x="567" y="12033"/>
                </a:lnTo>
                <a:lnTo>
                  <a:pt x="563" y="12035"/>
                </a:lnTo>
                <a:lnTo>
                  <a:pt x="561" y="12036"/>
                </a:lnTo>
                <a:lnTo>
                  <a:pt x="558" y="12036"/>
                </a:lnTo>
                <a:lnTo>
                  <a:pt x="555" y="12036"/>
                </a:lnTo>
                <a:lnTo>
                  <a:pt x="549" y="12033"/>
                </a:lnTo>
                <a:lnTo>
                  <a:pt x="541" y="12027"/>
                </a:lnTo>
                <a:lnTo>
                  <a:pt x="536" y="12021"/>
                </a:lnTo>
                <a:lnTo>
                  <a:pt x="532" y="12013"/>
                </a:lnTo>
                <a:lnTo>
                  <a:pt x="531" y="12008"/>
                </a:lnTo>
                <a:lnTo>
                  <a:pt x="530" y="12004"/>
                </a:lnTo>
                <a:lnTo>
                  <a:pt x="530" y="12000"/>
                </a:lnTo>
                <a:lnTo>
                  <a:pt x="530" y="11996"/>
                </a:lnTo>
                <a:lnTo>
                  <a:pt x="531" y="11992"/>
                </a:lnTo>
                <a:lnTo>
                  <a:pt x="533" y="11989"/>
                </a:lnTo>
                <a:lnTo>
                  <a:pt x="536" y="11984"/>
                </a:lnTo>
                <a:lnTo>
                  <a:pt x="540" y="11981"/>
                </a:lnTo>
                <a:lnTo>
                  <a:pt x="545" y="11979"/>
                </a:lnTo>
                <a:lnTo>
                  <a:pt x="551" y="11976"/>
                </a:lnTo>
                <a:lnTo>
                  <a:pt x="558" y="11975"/>
                </a:lnTo>
                <a:lnTo>
                  <a:pt x="567" y="11974"/>
                </a:lnTo>
                <a:lnTo>
                  <a:pt x="569" y="11930"/>
                </a:lnTo>
                <a:lnTo>
                  <a:pt x="569" y="11897"/>
                </a:lnTo>
                <a:lnTo>
                  <a:pt x="568" y="11886"/>
                </a:lnTo>
                <a:lnTo>
                  <a:pt x="566" y="11875"/>
                </a:lnTo>
                <a:lnTo>
                  <a:pt x="562" y="11868"/>
                </a:lnTo>
                <a:lnTo>
                  <a:pt x="558" y="11862"/>
                </a:lnTo>
                <a:lnTo>
                  <a:pt x="556" y="11860"/>
                </a:lnTo>
                <a:lnTo>
                  <a:pt x="553" y="11857"/>
                </a:lnTo>
                <a:lnTo>
                  <a:pt x="550" y="11856"/>
                </a:lnTo>
                <a:lnTo>
                  <a:pt x="547" y="11856"/>
                </a:lnTo>
                <a:lnTo>
                  <a:pt x="538" y="11855"/>
                </a:lnTo>
                <a:lnTo>
                  <a:pt x="528" y="11857"/>
                </a:lnTo>
                <a:lnTo>
                  <a:pt x="503" y="11864"/>
                </a:lnTo>
                <a:lnTo>
                  <a:pt x="469" y="11875"/>
                </a:lnTo>
                <a:lnTo>
                  <a:pt x="467" y="11786"/>
                </a:lnTo>
                <a:lnTo>
                  <a:pt x="467" y="11704"/>
                </a:lnTo>
                <a:lnTo>
                  <a:pt x="467" y="11630"/>
                </a:lnTo>
                <a:lnTo>
                  <a:pt x="466" y="11563"/>
                </a:lnTo>
                <a:lnTo>
                  <a:pt x="464" y="11531"/>
                </a:lnTo>
                <a:lnTo>
                  <a:pt x="461" y="11501"/>
                </a:lnTo>
                <a:lnTo>
                  <a:pt x="455" y="11473"/>
                </a:lnTo>
                <a:lnTo>
                  <a:pt x="449" y="11445"/>
                </a:lnTo>
                <a:lnTo>
                  <a:pt x="446" y="11433"/>
                </a:lnTo>
                <a:lnTo>
                  <a:pt x="442" y="11420"/>
                </a:lnTo>
                <a:lnTo>
                  <a:pt x="436" y="11408"/>
                </a:lnTo>
                <a:lnTo>
                  <a:pt x="431" y="11396"/>
                </a:lnTo>
                <a:lnTo>
                  <a:pt x="425" y="11385"/>
                </a:lnTo>
                <a:lnTo>
                  <a:pt x="419" y="11373"/>
                </a:lnTo>
                <a:lnTo>
                  <a:pt x="411" y="11362"/>
                </a:lnTo>
                <a:lnTo>
                  <a:pt x="403" y="11351"/>
                </a:lnTo>
                <a:lnTo>
                  <a:pt x="396" y="11350"/>
                </a:lnTo>
                <a:lnTo>
                  <a:pt x="389" y="11351"/>
                </a:lnTo>
                <a:lnTo>
                  <a:pt x="383" y="11353"/>
                </a:lnTo>
                <a:lnTo>
                  <a:pt x="379" y="11355"/>
                </a:lnTo>
                <a:lnTo>
                  <a:pt x="376" y="11359"/>
                </a:lnTo>
                <a:lnTo>
                  <a:pt x="372" y="11364"/>
                </a:lnTo>
                <a:lnTo>
                  <a:pt x="370" y="11369"/>
                </a:lnTo>
                <a:lnTo>
                  <a:pt x="369" y="11374"/>
                </a:lnTo>
                <a:lnTo>
                  <a:pt x="367" y="11388"/>
                </a:lnTo>
                <a:lnTo>
                  <a:pt x="367" y="11401"/>
                </a:lnTo>
                <a:lnTo>
                  <a:pt x="368" y="11417"/>
                </a:lnTo>
                <a:lnTo>
                  <a:pt x="369" y="11432"/>
                </a:lnTo>
                <a:lnTo>
                  <a:pt x="370" y="11448"/>
                </a:lnTo>
                <a:lnTo>
                  <a:pt x="369" y="11461"/>
                </a:lnTo>
                <a:lnTo>
                  <a:pt x="368" y="11467"/>
                </a:lnTo>
                <a:lnTo>
                  <a:pt x="367" y="11473"/>
                </a:lnTo>
                <a:lnTo>
                  <a:pt x="365" y="11478"/>
                </a:lnTo>
                <a:lnTo>
                  <a:pt x="362" y="11482"/>
                </a:lnTo>
                <a:lnTo>
                  <a:pt x="359" y="11486"/>
                </a:lnTo>
                <a:lnTo>
                  <a:pt x="354" y="11488"/>
                </a:lnTo>
                <a:lnTo>
                  <a:pt x="348" y="11491"/>
                </a:lnTo>
                <a:lnTo>
                  <a:pt x="342" y="11492"/>
                </a:lnTo>
                <a:lnTo>
                  <a:pt x="335" y="11491"/>
                </a:lnTo>
                <a:lnTo>
                  <a:pt x="326" y="11489"/>
                </a:lnTo>
                <a:lnTo>
                  <a:pt x="316" y="11486"/>
                </a:lnTo>
                <a:lnTo>
                  <a:pt x="304" y="11482"/>
                </a:lnTo>
                <a:lnTo>
                  <a:pt x="302" y="11467"/>
                </a:lnTo>
                <a:lnTo>
                  <a:pt x="300" y="11453"/>
                </a:lnTo>
                <a:lnTo>
                  <a:pt x="299" y="11438"/>
                </a:lnTo>
                <a:lnTo>
                  <a:pt x="299" y="11424"/>
                </a:lnTo>
                <a:lnTo>
                  <a:pt x="299" y="11396"/>
                </a:lnTo>
                <a:lnTo>
                  <a:pt x="301" y="11370"/>
                </a:lnTo>
                <a:lnTo>
                  <a:pt x="306" y="11318"/>
                </a:lnTo>
                <a:lnTo>
                  <a:pt x="313" y="11265"/>
                </a:lnTo>
                <a:lnTo>
                  <a:pt x="315" y="11239"/>
                </a:lnTo>
                <a:lnTo>
                  <a:pt x="316" y="11212"/>
                </a:lnTo>
                <a:lnTo>
                  <a:pt x="316" y="11183"/>
                </a:lnTo>
                <a:lnTo>
                  <a:pt x="313" y="11154"/>
                </a:lnTo>
                <a:lnTo>
                  <a:pt x="311" y="11139"/>
                </a:lnTo>
                <a:lnTo>
                  <a:pt x="307" y="11124"/>
                </a:lnTo>
                <a:lnTo>
                  <a:pt x="303" y="11108"/>
                </a:lnTo>
                <a:lnTo>
                  <a:pt x="299" y="11092"/>
                </a:lnTo>
                <a:lnTo>
                  <a:pt x="294" y="11075"/>
                </a:lnTo>
                <a:lnTo>
                  <a:pt x="287" y="11059"/>
                </a:lnTo>
                <a:lnTo>
                  <a:pt x="280" y="11041"/>
                </a:lnTo>
                <a:lnTo>
                  <a:pt x="272" y="11023"/>
                </a:lnTo>
                <a:lnTo>
                  <a:pt x="281" y="11017"/>
                </a:lnTo>
                <a:lnTo>
                  <a:pt x="292" y="11010"/>
                </a:lnTo>
                <a:lnTo>
                  <a:pt x="302" y="11005"/>
                </a:lnTo>
                <a:lnTo>
                  <a:pt x="314" y="11000"/>
                </a:lnTo>
                <a:lnTo>
                  <a:pt x="326" y="10996"/>
                </a:lnTo>
                <a:lnTo>
                  <a:pt x="339" y="10992"/>
                </a:lnTo>
                <a:lnTo>
                  <a:pt x="354" y="10990"/>
                </a:lnTo>
                <a:lnTo>
                  <a:pt x="370" y="10990"/>
                </a:lnTo>
                <a:lnTo>
                  <a:pt x="368" y="10984"/>
                </a:lnTo>
                <a:lnTo>
                  <a:pt x="365" y="10979"/>
                </a:lnTo>
                <a:lnTo>
                  <a:pt x="361" y="10975"/>
                </a:lnTo>
                <a:lnTo>
                  <a:pt x="357" y="10972"/>
                </a:lnTo>
                <a:lnTo>
                  <a:pt x="346" y="10965"/>
                </a:lnTo>
                <a:lnTo>
                  <a:pt x="335" y="10960"/>
                </a:lnTo>
                <a:lnTo>
                  <a:pt x="328" y="10958"/>
                </a:lnTo>
                <a:lnTo>
                  <a:pt x="323" y="10955"/>
                </a:lnTo>
                <a:lnTo>
                  <a:pt x="318" y="10952"/>
                </a:lnTo>
                <a:lnTo>
                  <a:pt x="314" y="10948"/>
                </a:lnTo>
                <a:lnTo>
                  <a:pt x="310" y="10944"/>
                </a:lnTo>
                <a:lnTo>
                  <a:pt x="307" y="10939"/>
                </a:lnTo>
                <a:lnTo>
                  <a:pt x="305" y="10933"/>
                </a:lnTo>
                <a:lnTo>
                  <a:pt x="304" y="10924"/>
                </a:lnTo>
                <a:lnTo>
                  <a:pt x="313" y="10920"/>
                </a:lnTo>
                <a:lnTo>
                  <a:pt x="320" y="10916"/>
                </a:lnTo>
                <a:lnTo>
                  <a:pt x="326" y="10910"/>
                </a:lnTo>
                <a:lnTo>
                  <a:pt x="333" y="10903"/>
                </a:lnTo>
                <a:lnTo>
                  <a:pt x="338" y="10897"/>
                </a:lnTo>
                <a:lnTo>
                  <a:pt x="343" y="10890"/>
                </a:lnTo>
                <a:lnTo>
                  <a:pt x="348" y="10882"/>
                </a:lnTo>
                <a:lnTo>
                  <a:pt x="353" y="10874"/>
                </a:lnTo>
                <a:lnTo>
                  <a:pt x="356" y="10866"/>
                </a:lnTo>
                <a:lnTo>
                  <a:pt x="359" y="10856"/>
                </a:lnTo>
                <a:lnTo>
                  <a:pt x="362" y="10847"/>
                </a:lnTo>
                <a:lnTo>
                  <a:pt x="364" y="10837"/>
                </a:lnTo>
                <a:lnTo>
                  <a:pt x="368" y="10816"/>
                </a:lnTo>
                <a:lnTo>
                  <a:pt x="370" y="10793"/>
                </a:lnTo>
                <a:lnTo>
                  <a:pt x="366" y="10801"/>
                </a:lnTo>
                <a:lnTo>
                  <a:pt x="361" y="10807"/>
                </a:lnTo>
                <a:lnTo>
                  <a:pt x="356" y="10812"/>
                </a:lnTo>
                <a:lnTo>
                  <a:pt x="349" y="10816"/>
                </a:lnTo>
                <a:lnTo>
                  <a:pt x="343" y="10821"/>
                </a:lnTo>
                <a:lnTo>
                  <a:pt x="337" y="10823"/>
                </a:lnTo>
                <a:lnTo>
                  <a:pt x="331" y="10825"/>
                </a:lnTo>
                <a:lnTo>
                  <a:pt x="323" y="10825"/>
                </a:lnTo>
                <a:lnTo>
                  <a:pt x="316" y="10825"/>
                </a:lnTo>
                <a:lnTo>
                  <a:pt x="308" y="10825"/>
                </a:lnTo>
                <a:lnTo>
                  <a:pt x="301" y="10824"/>
                </a:lnTo>
                <a:lnTo>
                  <a:pt x="294" y="10822"/>
                </a:lnTo>
                <a:lnTo>
                  <a:pt x="287" y="10819"/>
                </a:lnTo>
                <a:lnTo>
                  <a:pt x="280" y="10816"/>
                </a:lnTo>
                <a:lnTo>
                  <a:pt x="274" y="10812"/>
                </a:lnTo>
                <a:lnTo>
                  <a:pt x="268" y="10809"/>
                </a:lnTo>
                <a:lnTo>
                  <a:pt x="261" y="10805"/>
                </a:lnTo>
                <a:lnTo>
                  <a:pt x="256" y="10800"/>
                </a:lnTo>
                <a:lnTo>
                  <a:pt x="252" y="10795"/>
                </a:lnTo>
                <a:lnTo>
                  <a:pt x="248" y="10790"/>
                </a:lnTo>
                <a:lnTo>
                  <a:pt x="244" y="10785"/>
                </a:lnTo>
                <a:lnTo>
                  <a:pt x="241" y="10780"/>
                </a:lnTo>
                <a:lnTo>
                  <a:pt x="239" y="10774"/>
                </a:lnTo>
                <a:lnTo>
                  <a:pt x="239" y="10768"/>
                </a:lnTo>
                <a:lnTo>
                  <a:pt x="239" y="10763"/>
                </a:lnTo>
                <a:lnTo>
                  <a:pt x="240" y="10758"/>
                </a:lnTo>
                <a:lnTo>
                  <a:pt x="242" y="10752"/>
                </a:lnTo>
                <a:lnTo>
                  <a:pt x="246" y="10747"/>
                </a:lnTo>
                <a:lnTo>
                  <a:pt x="250" y="10742"/>
                </a:lnTo>
                <a:lnTo>
                  <a:pt x="256" y="10737"/>
                </a:lnTo>
                <a:lnTo>
                  <a:pt x="263" y="10732"/>
                </a:lnTo>
                <a:lnTo>
                  <a:pt x="272" y="10728"/>
                </a:lnTo>
                <a:lnTo>
                  <a:pt x="274" y="10736"/>
                </a:lnTo>
                <a:lnTo>
                  <a:pt x="277" y="10741"/>
                </a:lnTo>
                <a:lnTo>
                  <a:pt x="281" y="10746"/>
                </a:lnTo>
                <a:lnTo>
                  <a:pt x="285" y="10750"/>
                </a:lnTo>
                <a:lnTo>
                  <a:pt x="291" y="10753"/>
                </a:lnTo>
                <a:lnTo>
                  <a:pt x="296" y="10754"/>
                </a:lnTo>
                <a:lnTo>
                  <a:pt x="301" y="10756"/>
                </a:lnTo>
                <a:lnTo>
                  <a:pt x="307" y="10756"/>
                </a:lnTo>
                <a:lnTo>
                  <a:pt x="313" y="10756"/>
                </a:lnTo>
                <a:lnTo>
                  <a:pt x="319" y="10753"/>
                </a:lnTo>
                <a:lnTo>
                  <a:pt x="323" y="10751"/>
                </a:lnTo>
                <a:lnTo>
                  <a:pt x="328" y="10748"/>
                </a:lnTo>
                <a:lnTo>
                  <a:pt x="332" y="10744"/>
                </a:lnTo>
                <a:lnTo>
                  <a:pt x="335" y="10739"/>
                </a:lnTo>
                <a:lnTo>
                  <a:pt x="337" y="10733"/>
                </a:lnTo>
                <a:lnTo>
                  <a:pt x="337" y="10728"/>
                </a:lnTo>
                <a:lnTo>
                  <a:pt x="326" y="10711"/>
                </a:lnTo>
                <a:lnTo>
                  <a:pt x="318" y="10695"/>
                </a:lnTo>
                <a:lnTo>
                  <a:pt x="310" y="10679"/>
                </a:lnTo>
                <a:lnTo>
                  <a:pt x="303" y="10662"/>
                </a:lnTo>
                <a:lnTo>
                  <a:pt x="298" y="10646"/>
                </a:lnTo>
                <a:lnTo>
                  <a:pt x="294" y="10630"/>
                </a:lnTo>
                <a:lnTo>
                  <a:pt x="291" y="10614"/>
                </a:lnTo>
                <a:lnTo>
                  <a:pt x="289" y="10598"/>
                </a:lnTo>
                <a:lnTo>
                  <a:pt x="287" y="10583"/>
                </a:lnTo>
                <a:lnTo>
                  <a:pt x="286" y="10567"/>
                </a:lnTo>
                <a:lnTo>
                  <a:pt x="286" y="10551"/>
                </a:lnTo>
                <a:lnTo>
                  <a:pt x="287" y="10535"/>
                </a:lnTo>
                <a:lnTo>
                  <a:pt x="290" y="10505"/>
                </a:lnTo>
                <a:lnTo>
                  <a:pt x="293" y="10476"/>
                </a:lnTo>
                <a:lnTo>
                  <a:pt x="297" y="10446"/>
                </a:lnTo>
                <a:lnTo>
                  <a:pt x="300" y="10418"/>
                </a:lnTo>
                <a:lnTo>
                  <a:pt x="302" y="10391"/>
                </a:lnTo>
                <a:lnTo>
                  <a:pt x="303" y="10364"/>
                </a:lnTo>
                <a:lnTo>
                  <a:pt x="302" y="10351"/>
                </a:lnTo>
                <a:lnTo>
                  <a:pt x="301" y="10338"/>
                </a:lnTo>
                <a:lnTo>
                  <a:pt x="299" y="10327"/>
                </a:lnTo>
                <a:lnTo>
                  <a:pt x="296" y="10314"/>
                </a:lnTo>
                <a:lnTo>
                  <a:pt x="292" y="10303"/>
                </a:lnTo>
                <a:lnTo>
                  <a:pt x="286" y="10291"/>
                </a:lnTo>
                <a:lnTo>
                  <a:pt x="279" y="10279"/>
                </a:lnTo>
                <a:lnTo>
                  <a:pt x="272" y="10269"/>
                </a:lnTo>
                <a:lnTo>
                  <a:pt x="274" y="10264"/>
                </a:lnTo>
                <a:lnTo>
                  <a:pt x="277" y="10260"/>
                </a:lnTo>
                <a:lnTo>
                  <a:pt x="280" y="10256"/>
                </a:lnTo>
                <a:lnTo>
                  <a:pt x="284" y="10253"/>
                </a:lnTo>
                <a:lnTo>
                  <a:pt x="289" y="10250"/>
                </a:lnTo>
                <a:lnTo>
                  <a:pt x="294" y="10248"/>
                </a:lnTo>
                <a:lnTo>
                  <a:pt x="299" y="10246"/>
                </a:lnTo>
                <a:lnTo>
                  <a:pt x="304" y="10245"/>
                </a:lnTo>
                <a:lnTo>
                  <a:pt x="317" y="10243"/>
                </a:lnTo>
                <a:lnTo>
                  <a:pt x="331" y="10242"/>
                </a:lnTo>
                <a:lnTo>
                  <a:pt x="344" y="10241"/>
                </a:lnTo>
                <a:lnTo>
                  <a:pt x="358" y="10241"/>
                </a:lnTo>
                <a:lnTo>
                  <a:pt x="371" y="10240"/>
                </a:lnTo>
                <a:lnTo>
                  <a:pt x="385" y="10240"/>
                </a:lnTo>
                <a:lnTo>
                  <a:pt x="398" y="10238"/>
                </a:lnTo>
                <a:lnTo>
                  <a:pt x="409" y="10234"/>
                </a:lnTo>
                <a:lnTo>
                  <a:pt x="414" y="10232"/>
                </a:lnTo>
                <a:lnTo>
                  <a:pt x="420" y="10230"/>
                </a:lnTo>
                <a:lnTo>
                  <a:pt x="424" y="10227"/>
                </a:lnTo>
                <a:lnTo>
                  <a:pt x="427" y="10224"/>
                </a:lnTo>
                <a:lnTo>
                  <a:pt x="430" y="10220"/>
                </a:lnTo>
                <a:lnTo>
                  <a:pt x="432" y="10214"/>
                </a:lnTo>
                <a:lnTo>
                  <a:pt x="434" y="10209"/>
                </a:lnTo>
                <a:lnTo>
                  <a:pt x="435" y="10204"/>
                </a:lnTo>
                <a:lnTo>
                  <a:pt x="430" y="10199"/>
                </a:lnTo>
                <a:lnTo>
                  <a:pt x="424" y="10190"/>
                </a:lnTo>
                <a:lnTo>
                  <a:pt x="417" y="10182"/>
                </a:lnTo>
                <a:lnTo>
                  <a:pt x="409" y="10170"/>
                </a:lnTo>
                <a:lnTo>
                  <a:pt x="402" y="10158"/>
                </a:lnTo>
                <a:lnTo>
                  <a:pt x="395" y="10145"/>
                </a:lnTo>
                <a:lnTo>
                  <a:pt x="388" y="10132"/>
                </a:lnTo>
                <a:lnTo>
                  <a:pt x="383" y="10118"/>
                </a:lnTo>
                <a:lnTo>
                  <a:pt x="379" y="10104"/>
                </a:lnTo>
                <a:lnTo>
                  <a:pt x="376" y="10091"/>
                </a:lnTo>
                <a:lnTo>
                  <a:pt x="374" y="10078"/>
                </a:lnTo>
                <a:lnTo>
                  <a:pt x="375" y="10067"/>
                </a:lnTo>
                <a:lnTo>
                  <a:pt x="376" y="10061"/>
                </a:lnTo>
                <a:lnTo>
                  <a:pt x="378" y="10057"/>
                </a:lnTo>
                <a:lnTo>
                  <a:pt x="380" y="10053"/>
                </a:lnTo>
                <a:lnTo>
                  <a:pt x="383" y="10049"/>
                </a:lnTo>
                <a:lnTo>
                  <a:pt x="387" y="10046"/>
                </a:lnTo>
                <a:lnTo>
                  <a:pt x="391" y="10043"/>
                </a:lnTo>
                <a:lnTo>
                  <a:pt x="397" y="10041"/>
                </a:lnTo>
                <a:lnTo>
                  <a:pt x="403" y="10039"/>
                </a:lnTo>
                <a:lnTo>
                  <a:pt x="405" y="10047"/>
                </a:lnTo>
                <a:lnTo>
                  <a:pt x="407" y="10052"/>
                </a:lnTo>
                <a:lnTo>
                  <a:pt x="409" y="10056"/>
                </a:lnTo>
                <a:lnTo>
                  <a:pt x="411" y="10059"/>
                </a:lnTo>
                <a:lnTo>
                  <a:pt x="414" y="10061"/>
                </a:lnTo>
                <a:lnTo>
                  <a:pt x="418" y="10062"/>
                </a:lnTo>
                <a:lnTo>
                  <a:pt x="421" y="10062"/>
                </a:lnTo>
                <a:lnTo>
                  <a:pt x="423" y="10061"/>
                </a:lnTo>
                <a:lnTo>
                  <a:pt x="426" y="10059"/>
                </a:lnTo>
                <a:lnTo>
                  <a:pt x="430" y="10056"/>
                </a:lnTo>
                <a:lnTo>
                  <a:pt x="433" y="10053"/>
                </a:lnTo>
                <a:lnTo>
                  <a:pt x="436" y="10049"/>
                </a:lnTo>
                <a:lnTo>
                  <a:pt x="443" y="10039"/>
                </a:lnTo>
                <a:lnTo>
                  <a:pt x="449" y="10027"/>
                </a:lnTo>
                <a:lnTo>
                  <a:pt x="454" y="10013"/>
                </a:lnTo>
                <a:lnTo>
                  <a:pt x="460" y="9998"/>
                </a:lnTo>
                <a:lnTo>
                  <a:pt x="464" y="9983"/>
                </a:lnTo>
                <a:lnTo>
                  <a:pt x="468" y="9967"/>
                </a:lnTo>
                <a:lnTo>
                  <a:pt x="470" y="9951"/>
                </a:lnTo>
                <a:lnTo>
                  <a:pt x="471" y="9936"/>
                </a:lnTo>
                <a:lnTo>
                  <a:pt x="471" y="9921"/>
                </a:lnTo>
                <a:lnTo>
                  <a:pt x="469" y="9908"/>
                </a:lnTo>
                <a:lnTo>
                  <a:pt x="461" y="9908"/>
                </a:lnTo>
                <a:lnTo>
                  <a:pt x="452" y="9908"/>
                </a:lnTo>
                <a:lnTo>
                  <a:pt x="444" y="9908"/>
                </a:lnTo>
                <a:lnTo>
                  <a:pt x="435" y="9908"/>
                </a:lnTo>
                <a:lnTo>
                  <a:pt x="432" y="9917"/>
                </a:lnTo>
                <a:lnTo>
                  <a:pt x="428" y="9922"/>
                </a:lnTo>
                <a:lnTo>
                  <a:pt x="425" y="9926"/>
                </a:lnTo>
                <a:lnTo>
                  <a:pt x="422" y="9928"/>
                </a:lnTo>
                <a:lnTo>
                  <a:pt x="419" y="9929"/>
                </a:lnTo>
                <a:lnTo>
                  <a:pt x="417" y="9928"/>
                </a:lnTo>
                <a:lnTo>
                  <a:pt x="414" y="9927"/>
                </a:lnTo>
                <a:lnTo>
                  <a:pt x="413" y="9925"/>
                </a:lnTo>
                <a:lnTo>
                  <a:pt x="412" y="9923"/>
                </a:lnTo>
                <a:lnTo>
                  <a:pt x="413" y="9920"/>
                </a:lnTo>
                <a:lnTo>
                  <a:pt x="414" y="9917"/>
                </a:lnTo>
                <a:lnTo>
                  <a:pt x="417" y="9914"/>
                </a:lnTo>
                <a:lnTo>
                  <a:pt x="420" y="9911"/>
                </a:lnTo>
                <a:lnTo>
                  <a:pt x="424" y="9909"/>
                </a:lnTo>
                <a:lnTo>
                  <a:pt x="429" y="9908"/>
                </a:lnTo>
                <a:lnTo>
                  <a:pt x="435" y="9908"/>
                </a:lnTo>
                <a:lnTo>
                  <a:pt x="435" y="9898"/>
                </a:lnTo>
                <a:lnTo>
                  <a:pt x="436" y="9888"/>
                </a:lnTo>
                <a:lnTo>
                  <a:pt x="438" y="9880"/>
                </a:lnTo>
                <a:lnTo>
                  <a:pt x="440" y="9872"/>
                </a:lnTo>
                <a:lnTo>
                  <a:pt x="442" y="9863"/>
                </a:lnTo>
                <a:lnTo>
                  <a:pt x="445" y="9856"/>
                </a:lnTo>
                <a:lnTo>
                  <a:pt x="448" y="9850"/>
                </a:lnTo>
                <a:lnTo>
                  <a:pt x="452" y="9843"/>
                </a:lnTo>
                <a:lnTo>
                  <a:pt x="457" y="9838"/>
                </a:lnTo>
                <a:lnTo>
                  <a:pt x="462" y="9833"/>
                </a:lnTo>
                <a:lnTo>
                  <a:pt x="468" y="9828"/>
                </a:lnTo>
                <a:lnTo>
                  <a:pt x="473" y="9823"/>
                </a:lnTo>
                <a:lnTo>
                  <a:pt x="479" y="9819"/>
                </a:lnTo>
                <a:lnTo>
                  <a:pt x="487" y="9816"/>
                </a:lnTo>
                <a:lnTo>
                  <a:pt x="494" y="9813"/>
                </a:lnTo>
                <a:lnTo>
                  <a:pt x="502" y="9810"/>
                </a:lnTo>
                <a:lnTo>
                  <a:pt x="503" y="9819"/>
                </a:lnTo>
                <a:lnTo>
                  <a:pt x="503" y="9828"/>
                </a:lnTo>
                <a:lnTo>
                  <a:pt x="502" y="9835"/>
                </a:lnTo>
                <a:lnTo>
                  <a:pt x="500" y="9842"/>
                </a:lnTo>
                <a:lnTo>
                  <a:pt x="495" y="9854"/>
                </a:lnTo>
                <a:lnTo>
                  <a:pt x="489" y="9863"/>
                </a:lnTo>
                <a:lnTo>
                  <a:pt x="483" y="9873"/>
                </a:lnTo>
                <a:lnTo>
                  <a:pt x="475" y="9883"/>
                </a:lnTo>
                <a:lnTo>
                  <a:pt x="473" y="9888"/>
                </a:lnTo>
                <a:lnTo>
                  <a:pt x="471" y="9895"/>
                </a:lnTo>
                <a:lnTo>
                  <a:pt x="469" y="9901"/>
                </a:lnTo>
                <a:lnTo>
                  <a:pt x="469" y="9908"/>
                </a:lnTo>
                <a:lnTo>
                  <a:pt x="475" y="9908"/>
                </a:lnTo>
                <a:lnTo>
                  <a:pt x="481" y="9909"/>
                </a:lnTo>
                <a:lnTo>
                  <a:pt x="486" y="9910"/>
                </a:lnTo>
                <a:lnTo>
                  <a:pt x="490" y="9911"/>
                </a:lnTo>
                <a:lnTo>
                  <a:pt x="493" y="9915"/>
                </a:lnTo>
                <a:lnTo>
                  <a:pt x="496" y="9918"/>
                </a:lnTo>
                <a:lnTo>
                  <a:pt x="499" y="9921"/>
                </a:lnTo>
                <a:lnTo>
                  <a:pt x="502" y="9925"/>
                </a:lnTo>
                <a:lnTo>
                  <a:pt x="504" y="9935"/>
                </a:lnTo>
                <a:lnTo>
                  <a:pt x="506" y="9945"/>
                </a:lnTo>
                <a:lnTo>
                  <a:pt x="506" y="9958"/>
                </a:lnTo>
                <a:lnTo>
                  <a:pt x="505" y="9970"/>
                </a:lnTo>
                <a:lnTo>
                  <a:pt x="502" y="9998"/>
                </a:lnTo>
                <a:lnTo>
                  <a:pt x="498" y="10026"/>
                </a:lnTo>
                <a:lnTo>
                  <a:pt x="497" y="10039"/>
                </a:lnTo>
                <a:lnTo>
                  <a:pt x="497" y="10051"/>
                </a:lnTo>
                <a:lnTo>
                  <a:pt x="498" y="10062"/>
                </a:lnTo>
                <a:lnTo>
                  <a:pt x="502" y="10072"/>
                </a:lnTo>
                <a:lnTo>
                  <a:pt x="512" y="10074"/>
                </a:lnTo>
                <a:lnTo>
                  <a:pt x="523" y="10075"/>
                </a:lnTo>
                <a:lnTo>
                  <a:pt x="533" y="10075"/>
                </a:lnTo>
                <a:lnTo>
                  <a:pt x="542" y="10075"/>
                </a:lnTo>
                <a:lnTo>
                  <a:pt x="552" y="10074"/>
                </a:lnTo>
                <a:lnTo>
                  <a:pt x="561" y="10073"/>
                </a:lnTo>
                <a:lnTo>
                  <a:pt x="570" y="10071"/>
                </a:lnTo>
                <a:lnTo>
                  <a:pt x="578" y="10068"/>
                </a:lnTo>
                <a:lnTo>
                  <a:pt x="595" y="10062"/>
                </a:lnTo>
                <a:lnTo>
                  <a:pt x="610" y="10054"/>
                </a:lnTo>
                <a:lnTo>
                  <a:pt x="623" y="10046"/>
                </a:lnTo>
                <a:lnTo>
                  <a:pt x="636" y="10036"/>
                </a:lnTo>
                <a:lnTo>
                  <a:pt x="647" y="10027"/>
                </a:lnTo>
                <a:lnTo>
                  <a:pt x="657" y="10017"/>
                </a:lnTo>
                <a:lnTo>
                  <a:pt x="666" y="10008"/>
                </a:lnTo>
                <a:lnTo>
                  <a:pt x="675" y="9998"/>
                </a:lnTo>
                <a:lnTo>
                  <a:pt x="688" y="9983"/>
                </a:lnTo>
                <a:lnTo>
                  <a:pt x="698" y="9974"/>
                </a:lnTo>
                <a:lnTo>
                  <a:pt x="698" y="10008"/>
                </a:lnTo>
                <a:lnTo>
                  <a:pt x="698" y="10040"/>
                </a:lnTo>
                <a:lnTo>
                  <a:pt x="699" y="10073"/>
                </a:lnTo>
                <a:lnTo>
                  <a:pt x="702" y="10104"/>
                </a:lnTo>
                <a:lnTo>
                  <a:pt x="705" y="10135"/>
                </a:lnTo>
                <a:lnTo>
                  <a:pt x="709" y="10164"/>
                </a:lnTo>
                <a:lnTo>
                  <a:pt x="713" y="10194"/>
                </a:lnTo>
                <a:lnTo>
                  <a:pt x="719" y="10223"/>
                </a:lnTo>
                <a:lnTo>
                  <a:pt x="730" y="10277"/>
                </a:lnTo>
                <a:lnTo>
                  <a:pt x="743" y="10331"/>
                </a:lnTo>
                <a:lnTo>
                  <a:pt x="756" y="10382"/>
                </a:lnTo>
                <a:lnTo>
                  <a:pt x="769" y="10432"/>
                </a:lnTo>
                <a:lnTo>
                  <a:pt x="781" y="10479"/>
                </a:lnTo>
                <a:lnTo>
                  <a:pt x="790" y="10526"/>
                </a:lnTo>
                <a:lnTo>
                  <a:pt x="794" y="10549"/>
                </a:lnTo>
                <a:lnTo>
                  <a:pt x="797" y="10571"/>
                </a:lnTo>
                <a:lnTo>
                  <a:pt x="800" y="10594"/>
                </a:lnTo>
                <a:lnTo>
                  <a:pt x="801" y="10616"/>
                </a:lnTo>
                <a:lnTo>
                  <a:pt x="801" y="10638"/>
                </a:lnTo>
                <a:lnTo>
                  <a:pt x="800" y="10661"/>
                </a:lnTo>
                <a:lnTo>
                  <a:pt x="797" y="10683"/>
                </a:lnTo>
                <a:lnTo>
                  <a:pt x="793" y="10705"/>
                </a:lnTo>
                <a:lnTo>
                  <a:pt x="789" y="10727"/>
                </a:lnTo>
                <a:lnTo>
                  <a:pt x="782" y="10749"/>
                </a:lnTo>
                <a:lnTo>
                  <a:pt x="773" y="10771"/>
                </a:lnTo>
                <a:lnTo>
                  <a:pt x="764" y="10793"/>
                </a:lnTo>
                <a:lnTo>
                  <a:pt x="771" y="10801"/>
                </a:lnTo>
                <a:lnTo>
                  <a:pt x="779" y="10806"/>
                </a:lnTo>
                <a:lnTo>
                  <a:pt x="785" y="10809"/>
                </a:lnTo>
                <a:lnTo>
                  <a:pt x="791" y="10812"/>
                </a:lnTo>
                <a:lnTo>
                  <a:pt x="796" y="10813"/>
                </a:lnTo>
                <a:lnTo>
                  <a:pt x="802" y="10814"/>
                </a:lnTo>
                <a:lnTo>
                  <a:pt x="807" y="10814"/>
                </a:lnTo>
                <a:lnTo>
                  <a:pt x="812" y="10813"/>
                </a:lnTo>
                <a:lnTo>
                  <a:pt x="833" y="10805"/>
                </a:lnTo>
                <a:lnTo>
                  <a:pt x="862" y="10793"/>
                </a:lnTo>
                <a:lnTo>
                  <a:pt x="865" y="10803"/>
                </a:lnTo>
                <a:lnTo>
                  <a:pt x="866" y="10811"/>
                </a:lnTo>
                <a:lnTo>
                  <a:pt x="866" y="10818"/>
                </a:lnTo>
                <a:lnTo>
                  <a:pt x="866" y="10826"/>
                </a:lnTo>
                <a:lnTo>
                  <a:pt x="865" y="10832"/>
                </a:lnTo>
                <a:lnTo>
                  <a:pt x="864" y="10837"/>
                </a:lnTo>
                <a:lnTo>
                  <a:pt x="861" y="10843"/>
                </a:lnTo>
                <a:lnTo>
                  <a:pt x="859" y="10848"/>
                </a:lnTo>
                <a:lnTo>
                  <a:pt x="853" y="10856"/>
                </a:lnTo>
                <a:lnTo>
                  <a:pt x="846" y="10864"/>
                </a:lnTo>
                <a:lnTo>
                  <a:pt x="837" y="10870"/>
                </a:lnTo>
                <a:lnTo>
                  <a:pt x="830" y="10876"/>
                </a:lnTo>
                <a:lnTo>
                  <a:pt x="822" y="10881"/>
                </a:lnTo>
                <a:lnTo>
                  <a:pt x="813" y="10888"/>
                </a:lnTo>
                <a:lnTo>
                  <a:pt x="806" y="10895"/>
                </a:lnTo>
                <a:lnTo>
                  <a:pt x="800" y="10903"/>
                </a:lnTo>
                <a:lnTo>
                  <a:pt x="797" y="10909"/>
                </a:lnTo>
                <a:lnTo>
                  <a:pt x="795" y="10914"/>
                </a:lnTo>
                <a:lnTo>
                  <a:pt x="794" y="10919"/>
                </a:lnTo>
                <a:lnTo>
                  <a:pt x="793" y="10925"/>
                </a:lnTo>
                <a:lnTo>
                  <a:pt x="793" y="10933"/>
                </a:lnTo>
                <a:lnTo>
                  <a:pt x="793" y="10940"/>
                </a:lnTo>
                <a:lnTo>
                  <a:pt x="794" y="10948"/>
                </a:lnTo>
                <a:lnTo>
                  <a:pt x="796" y="10958"/>
                </a:lnTo>
                <a:lnTo>
                  <a:pt x="808" y="10955"/>
                </a:lnTo>
                <a:lnTo>
                  <a:pt x="818" y="10951"/>
                </a:lnTo>
                <a:lnTo>
                  <a:pt x="828" y="10945"/>
                </a:lnTo>
                <a:lnTo>
                  <a:pt x="836" y="10939"/>
                </a:lnTo>
                <a:lnTo>
                  <a:pt x="844" y="10933"/>
                </a:lnTo>
                <a:lnTo>
                  <a:pt x="850" y="10924"/>
                </a:lnTo>
                <a:lnTo>
                  <a:pt x="856" y="10917"/>
                </a:lnTo>
                <a:lnTo>
                  <a:pt x="862" y="10909"/>
                </a:lnTo>
                <a:lnTo>
                  <a:pt x="869" y="10900"/>
                </a:lnTo>
                <a:lnTo>
                  <a:pt x="875" y="10892"/>
                </a:lnTo>
                <a:lnTo>
                  <a:pt x="881" y="10884"/>
                </a:lnTo>
                <a:lnTo>
                  <a:pt x="889" y="10877"/>
                </a:lnTo>
                <a:lnTo>
                  <a:pt x="897" y="10871"/>
                </a:lnTo>
                <a:lnTo>
                  <a:pt x="905" y="10866"/>
                </a:lnTo>
                <a:lnTo>
                  <a:pt x="916" y="10861"/>
                </a:lnTo>
                <a:lnTo>
                  <a:pt x="928" y="10859"/>
                </a:lnTo>
                <a:lnTo>
                  <a:pt x="935" y="10921"/>
                </a:lnTo>
                <a:lnTo>
                  <a:pt x="944" y="10981"/>
                </a:lnTo>
                <a:lnTo>
                  <a:pt x="955" y="11038"/>
                </a:lnTo>
                <a:lnTo>
                  <a:pt x="966" y="11092"/>
                </a:lnTo>
                <a:lnTo>
                  <a:pt x="979" y="11145"/>
                </a:lnTo>
                <a:lnTo>
                  <a:pt x="993" y="11197"/>
                </a:lnTo>
                <a:lnTo>
                  <a:pt x="1005" y="11247"/>
                </a:lnTo>
                <a:lnTo>
                  <a:pt x="1019" y="11298"/>
                </a:lnTo>
                <a:lnTo>
                  <a:pt x="1032" y="11349"/>
                </a:lnTo>
                <a:lnTo>
                  <a:pt x="1044" y="11399"/>
                </a:lnTo>
                <a:lnTo>
                  <a:pt x="1057" y="11452"/>
                </a:lnTo>
                <a:lnTo>
                  <a:pt x="1067" y="11506"/>
                </a:lnTo>
                <a:lnTo>
                  <a:pt x="1075" y="11562"/>
                </a:lnTo>
                <a:lnTo>
                  <a:pt x="1083" y="11619"/>
                </a:lnTo>
                <a:lnTo>
                  <a:pt x="1086" y="11650"/>
                </a:lnTo>
                <a:lnTo>
                  <a:pt x="1088" y="11680"/>
                </a:lnTo>
                <a:lnTo>
                  <a:pt x="1090" y="11712"/>
                </a:lnTo>
                <a:lnTo>
                  <a:pt x="1092" y="11744"/>
                </a:lnTo>
                <a:lnTo>
                  <a:pt x="1089" y="11723"/>
                </a:lnTo>
                <a:lnTo>
                  <a:pt x="1087" y="11702"/>
                </a:lnTo>
                <a:lnTo>
                  <a:pt x="1086" y="11683"/>
                </a:lnTo>
                <a:lnTo>
                  <a:pt x="1087" y="11666"/>
                </a:lnTo>
                <a:lnTo>
                  <a:pt x="1088" y="11649"/>
                </a:lnTo>
                <a:lnTo>
                  <a:pt x="1091" y="11633"/>
                </a:lnTo>
                <a:lnTo>
                  <a:pt x="1095" y="11619"/>
                </a:lnTo>
                <a:lnTo>
                  <a:pt x="1102" y="11606"/>
                </a:lnTo>
                <a:lnTo>
                  <a:pt x="1108" y="11594"/>
                </a:lnTo>
                <a:lnTo>
                  <a:pt x="1116" y="11584"/>
                </a:lnTo>
                <a:lnTo>
                  <a:pt x="1125" y="11574"/>
                </a:lnTo>
                <a:lnTo>
                  <a:pt x="1135" y="11567"/>
                </a:lnTo>
                <a:lnTo>
                  <a:pt x="1147" y="11560"/>
                </a:lnTo>
                <a:lnTo>
                  <a:pt x="1160" y="11554"/>
                </a:lnTo>
                <a:lnTo>
                  <a:pt x="1175" y="11550"/>
                </a:lnTo>
                <a:lnTo>
                  <a:pt x="1190" y="11548"/>
                </a:lnTo>
                <a:lnTo>
                  <a:pt x="1184" y="11578"/>
                </a:lnTo>
                <a:lnTo>
                  <a:pt x="1173" y="11614"/>
                </a:lnTo>
                <a:lnTo>
                  <a:pt x="1168" y="11635"/>
                </a:lnTo>
                <a:lnTo>
                  <a:pt x="1163" y="11656"/>
                </a:lnTo>
                <a:lnTo>
                  <a:pt x="1158" y="11678"/>
                </a:lnTo>
                <a:lnTo>
                  <a:pt x="1155" y="11700"/>
                </a:lnTo>
                <a:lnTo>
                  <a:pt x="1152" y="11722"/>
                </a:lnTo>
                <a:lnTo>
                  <a:pt x="1151" y="11744"/>
                </a:lnTo>
                <a:lnTo>
                  <a:pt x="1152" y="11764"/>
                </a:lnTo>
                <a:lnTo>
                  <a:pt x="1154" y="11784"/>
                </a:lnTo>
                <a:lnTo>
                  <a:pt x="1156" y="11794"/>
                </a:lnTo>
                <a:lnTo>
                  <a:pt x="1159" y="11802"/>
                </a:lnTo>
                <a:lnTo>
                  <a:pt x="1163" y="11810"/>
                </a:lnTo>
                <a:lnTo>
                  <a:pt x="1167" y="11818"/>
                </a:lnTo>
                <a:lnTo>
                  <a:pt x="1171" y="11825"/>
                </a:lnTo>
                <a:lnTo>
                  <a:pt x="1177" y="11831"/>
                </a:lnTo>
                <a:lnTo>
                  <a:pt x="1184" y="11838"/>
                </a:lnTo>
                <a:lnTo>
                  <a:pt x="1190" y="11843"/>
                </a:lnTo>
                <a:lnTo>
                  <a:pt x="1193" y="11831"/>
                </a:lnTo>
                <a:lnTo>
                  <a:pt x="1194" y="11818"/>
                </a:lnTo>
                <a:lnTo>
                  <a:pt x="1194" y="11804"/>
                </a:lnTo>
                <a:lnTo>
                  <a:pt x="1193" y="11788"/>
                </a:lnTo>
                <a:lnTo>
                  <a:pt x="1190" y="11756"/>
                </a:lnTo>
                <a:lnTo>
                  <a:pt x="1187" y="11724"/>
                </a:lnTo>
                <a:lnTo>
                  <a:pt x="1186" y="11709"/>
                </a:lnTo>
                <a:lnTo>
                  <a:pt x="1186" y="11695"/>
                </a:lnTo>
                <a:lnTo>
                  <a:pt x="1187" y="11681"/>
                </a:lnTo>
                <a:lnTo>
                  <a:pt x="1190" y="11671"/>
                </a:lnTo>
                <a:lnTo>
                  <a:pt x="1192" y="11666"/>
                </a:lnTo>
                <a:lnTo>
                  <a:pt x="1195" y="11660"/>
                </a:lnTo>
                <a:lnTo>
                  <a:pt x="1198" y="11657"/>
                </a:lnTo>
                <a:lnTo>
                  <a:pt x="1201" y="11653"/>
                </a:lnTo>
                <a:lnTo>
                  <a:pt x="1206" y="11651"/>
                </a:lnTo>
                <a:lnTo>
                  <a:pt x="1211" y="11648"/>
                </a:lnTo>
                <a:lnTo>
                  <a:pt x="1217" y="11647"/>
                </a:lnTo>
                <a:lnTo>
                  <a:pt x="1223" y="11646"/>
                </a:lnTo>
                <a:lnTo>
                  <a:pt x="1220" y="11634"/>
                </a:lnTo>
                <a:lnTo>
                  <a:pt x="1219" y="11624"/>
                </a:lnTo>
                <a:lnTo>
                  <a:pt x="1218" y="11614"/>
                </a:lnTo>
                <a:lnTo>
                  <a:pt x="1218" y="11607"/>
                </a:lnTo>
                <a:lnTo>
                  <a:pt x="1218" y="11601"/>
                </a:lnTo>
                <a:lnTo>
                  <a:pt x="1220" y="11595"/>
                </a:lnTo>
                <a:lnTo>
                  <a:pt x="1221" y="11591"/>
                </a:lnTo>
                <a:lnTo>
                  <a:pt x="1223" y="11588"/>
                </a:lnTo>
                <a:lnTo>
                  <a:pt x="1227" y="11586"/>
                </a:lnTo>
                <a:lnTo>
                  <a:pt x="1229" y="11585"/>
                </a:lnTo>
                <a:lnTo>
                  <a:pt x="1232" y="11584"/>
                </a:lnTo>
                <a:lnTo>
                  <a:pt x="1235" y="11585"/>
                </a:lnTo>
                <a:lnTo>
                  <a:pt x="1242" y="11587"/>
                </a:lnTo>
                <a:lnTo>
                  <a:pt x="1249" y="11592"/>
                </a:lnTo>
                <a:lnTo>
                  <a:pt x="1254" y="11600"/>
                </a:lnTo>
                <a:lnTo>
                  <a:pt x="1258" y="11607"/>
                </a:lnTo>
                <a:lnTo>
                  <a:pt x="1259" y="11611"/>
                </a:lnTo>
                <a:lnTo>
                  <a:pt x="1260" y="11615"/>
                </a:lnTo>
                <a:lnTo>
                  <a:pt x="1260" y="11619"/>
                </a:lnTo>
                <a:lnTo>
                  <a:pt x="1260" y="11624"/>
                </a:lnTo>
                <a:lnTo>
                  <a:pt x="1259" y="11628"/>
                </a:lnTo>
                <a:lnTo>
                  <a:pt x="1257" y="11632"/>
                </a:lnTo>
                <a:lnTo>
                  <a:pt x="1254" y="11635"/>
                </a:lnTo>
                <a:lnTo>
                  <a:pt x="1250" y="11638"/>
                </a:lnTo>
                <a:lnTo>
                  <a:pt x="1245" y="11641"/>
                </a:lnTo>
                <a:lnTo>
                  <a:pt x="1239" y="11644"/>
                </a:lnTo>
                <a:lnTo>
                  <a:pt x="1232" y="11645"/>
                </a:lnTo>
                <a:lnTo>
                  <a:pt x="1223" y="11646"/>
                </a:lnTo>
                <a:lnTo>
                  <a:pt x="1220" y="11662"/>
                </a:lnTo>
                <a:lnTo>
                  <a:pt x="1219" y="11679"/>
                </a:lnTo>
                <a:lnTo>
                  <a:pt x="1218" y="11695"/>
                </a:lnTo>
                <a:lnTo>
                  <a:pt x="1218" y="11711"/>
                </a:lnTo>
                <a:lnTo>
                  <a:pt x="1219" y="11726"/>
                </a:lnTo>
                <a:lnTo>
                  <a:pt x="1221" y="11741"/>
                </a:lnTo>
                <a:lnTo>
                  <a:pt x="1223" y="11756"/>
                </a:lnTo>
                <a:lnTo>
                  <a:pt x="1227" y="11770"/>
                </a:lnTo>
                <a:lnTo>
                  <a:pt x="1234" y="11800"/>
                </a:lnTo>
                <a:lnTo>
                  <a:pt x="1242" y="11827"/>
                </a:lnTo>
                <a:lnTo>
                  <a:pt x="1251" y="11853"/>
                </a:lnTo>
                <a:lnTo>
                  <a:pt x="1259" y="11878"/>
                </a:lnTo>
                <a:lnTo>
                  <a:pt x="1266" y="11903"/>
                </a:lnTo>
                <a:lnTo>
                  <a:pt x="1272" y="11926"/>
                </a:lnTo>
                <a:lnTo>
                  <a:pt x="1273" y="11937"/>
                </a:lnTo>
                <a:lnTo>
                  <a:pt x="1274" y="11948"/>
                </a:lnTo>
                <a:lnTo>
                  <a:pt x="1274" y="11958"/>
                </a:lnTo>
                <a:lnTo>
                  <a:pt x="1274" y="11969"/>
                </a:lnTo>
                <a:lnTo>
                  <a:pt x="1272" y="11978"/>
                </a:lnTo>
                <a:lnTo>
                  <a:pt x="1269" y="11988"/>
                </a:lnTo>
                <a:lnTo>
                  <a:pt x="1264" y="11997"/>
                </a:lnTo>
                <a:lnTo>
                  <a:pt x="1259" y="12006"/>
                </a:lnTo>
                <a:lnTo>
                  <a:pt x="1253" y="12015"/>
                </a:lnTo>
                <a:lnTo>
                  <a:pt x="1244" y="12023"/>
                </a:lnTo>
                <a:lnTo>
                  <a:pt x="1235" y="12032"/>
                </a:lnTo>
                <a:lnTo>
                  <a:pt x="1223" y="12040"/>
                </a:lnTo>
                <a:lnTo>
                  <a:pt x="1224" y="12026"/>
                </a:lnTo>
                <a:lnTo>
                  <a:pt x="1223" y="12014"/>
                </a:lnTo>
                <a:lnTo>
                  <a:pt x="1221" y="12004"/>
                </a:lnTo>
                <a:lnTo>
                  <a:pt x="1218" y="11995"/>
                </a:lnTo>
                <a:lnTo>
                  <a:pt x="1213" y="11988"/>
                </a:lnTo>
                <a:lnTo>
                  <a:pt x="1207" y="11982"/>
                </a:lnTo>
                <a:lnTo>
                  <a:pt x="1199" y="11977"/>
                </a:lnTo>
                <a:lnTo>
                  <a:pt x="1190" y="11974"/>
                </a:lnTo>
                <a:lnTo>
                  <a:pt x="1189" y="11992"/>
                </a:lnTo>
                <a:lnTo>
                  <a:pt x="1189" y="12008"/>
                </a:lnTo>
                <a:lnTo>
                  <a:pt x="1189" y="12024"/>
                </a:lnTo>
                <a:lnTo>
                  <a:pt x="1190" y="12040"/>
                </a:lnTo>
                <a:lnTo>
                  <a:pt x="1191" y="12056"/>
                </a:lnTo>
                <a:lnTo>
                  <a:pt x="1193" y="12069"/>
                </a:lnTo>
                <a:lnTo>
                  <a:pt x="1196" y="12083"/>
                </a:lnTo>
                <a:lnTo>
                  <a:pt x="1199" y="12097"/>
                </a:lnTo>
                <a:lnTo>
                  <a:pt x="1203" y="12108"/>
                </a:lnTo>
                <a:lnTo>
                  <a:pt x="1208" y="12120"/>
                </a:lnTo>
                <a:lnTo>
                  <a:pt x="1214" y="12130"/>
                </a:lnTo>
                <a:lnTo>
                  <a:pt x="1220" y="12141"/>
                </a:lnTo>
                <a:lnTo>
                  <a:pt x="1228" y="12149"/>
                </a:lnTo>
                <a:lnTo>
                  <a:pt x="1236" y="12157"/>
                </a:lnTo>
                <a:lnTo>
                  <a:pt x="1245" y="12165"/>
                </a:lnTo>
                <a:lnTo>
                  <a:pt x="1256" y="12171"/>
                </a:lnTo>
                <a:lnTo>
                  <a:pt x="1255" y="12153"/>
                </a:lnTo>
                <a:lnTo>
                  <a:pt x="1255" y="12136"/>
                </a:lnTo>
                <a:lnTo>
                  <a:pt x="1255" y="12121"/>
                </a:lnTo>
                <a:lnTo>
                  <a:pt x="1257" y="12106"/>
                </a:lnTo>
                <a:lnTo>
                  <a:pt x="1258" y="12100"/>
                </a:lnTo>
                <a:lnTo>
                  <a:pt x="1261" y="12093"/>
                </a:lnTo>
                <a:lnTo>
                  <a:pt x="1263" y="12088"/>
                </a:lnTo>
                <a:lnTo>
                  <a:pt x="1267" y="12083"/>
                </a:lnTo>
                <a:lnTo>
                  <a:pt x="1272" y="12080"/>
                </a:lnTo>
                <a:lnTo>
                  <a:pt x="1276" y="12077"/>
                </a:lnTo>
                <a:lnTo>
                  <a:pt x="1282" y="12073"/>
                </a:lnTo>
                <a:lnTo>
                  <a:pt x="1288" y="12072"/>
                </a:lnTo>
                <a:lnTo>
                  <a:pt x="1286" y="12084"/>
                </a:lnTo>
                <a:lnTo>
                  <a:pt x="1286" y="12095"/>
                </a:lnTo>
                <a:lnTo>
                  <a:pt x="1287" y="12104"/>
                </a:lnTo>
                <a:lnTo>
                  <a:pt x="1291" y="12111"/>
                </a:lnTo>
                <a:lnTo>
                  <a:pt x="1295" y="12118"/>
                </a:lnTo>
                <a:lnTo>
                  <a:pt x="1300" y="12123"/>
                </a:lnTo>
                <a:lnTo>
                  <a:pt x="1305" y="12127"/>
                </a:lnTo>
                <a:lnTo>
                  <a:pt x="1313" y="12130"/>
                </a:lnTo>
                <a:lnTo>
                  <a:pt x="1321" y="12132"/>
                </a:lnTo>
                <a:lnTo>
                  <a:pt x="1329" y="12134"/>
                </a:lnTo>
                <a:lnTo>
                  <a:pt x="1339" y="12135"/>
                </a:lnTo>
                <a:lnTo>
                  <a:pt x="1348" y="12136"/>
                </a:lnTo>
                <a:lnTo>
                  <a:pt x="1367" y="12137"/>
                </a:lnTo>
                <a:lnTo>
                  <a:pt x="1387" y="12137"/>
                </a:lnTo>
                <a:lnTo>
                  <a:pt x="1387" y="12179"/>
                </a:lnTo>
                <a:lnTo>
                  <a:pt x="1386" y="12220"/>
                </a:lnTo>
                <a:lnTo>
                  <a:pt x="1387" y="12230"/>
                </a:lnTo>
                <a:lnTo>
                  <a:pt x="1389" y="12238"/>
                </a:lnTo>
                <a:lnTo>
                  <a:pt x="1391" y="12246"/>
                </a:lnTo>
                <a:lnTo>
                  <a:pt x="1394" y="12253"/>
                </a:lnTo>
                <a:lnTo>
                  <a:pt x="1399" y="12259"/>
                </a:lnTo>
                <a:lnTo>
                  <a:pt x="1405" y="12263"/>
                </a:lnTo>
                <a:lnTo>
                  <a:pt x="1411" y="12267"/>
                </a:lnTo>
                <a:lnTo>
                  <a:pt x="1420" y="12268"/>
                </a:lnTo>
                <a:lnTo>
                  <a:pt x="1422" y="12262"/>
                </a:lnTo>
                <a:lnTo>
                  <a:pt x="1424" y="12257"/>
                </a:lnTo>
                <a:lnTo>
                  <a:pt x="1428" y="12252"/>
                </a:lnTo>
                <a:lnTo>
                  <a:pt x="1432" y="12249"/>
                </a:lnTo>
                <a:lnTo>
                  <a:pt x="1437" y="12245"/>
                </a:lnTo>
                <a:lnTo>
                  <a:pt x="1443" y="12243"/>
                </a:lnTo>
                <a:lnTo>
                  <a:pt x="1450" y="12241"/>
                </a:lnTo>
                <a:lnTo>
                  <a:pt x="1456" y="12240"/>
                </a:lnTo>
                <a:lnTo>
                  <a:pt x="1488" y="12238"/>
                </a:lnTo>
                <a:lnTo>
                  <a:pt x="1518" y="12236"/>
                </a:lnTo>
                <a:lnTo>
                  <a:pt x="1518" y="12278"/>
                </a:lnTo>
                <a:lnTo>
                  <a:pt x="1517" y="12319"/>
                </a:lnTo>
                <a:lnTo>
                  <a:pt x="1518" y="12328"/>
                </a:lnTo>
                <a:lnTo>
                  <a:pt x="1520" y="12337"/>
                </a:lnTo>
                <a:lnTo>
                  <a:pt x="1522" y="12345"/>
                </a:lnTo>
                <a:lnTo>
                  <a:pt x="1526" y="12351"/>
                </a:lnTo>
                <a:lnTo>
                  <a:pt x="1531" y="12358"/>
                </a:lnTo>
                <a:lnTo>
                  <a:pt x="1536" y="12362"/>
                </a:lnTo>
                <a:lnTo>
                  <a:pt x="1542" y="12365"/>
                </a:lnTo>
                <a:lnTo>
                  <a:pt x="1551" y="12367"/>
                </a:lnTo>
                <a:lnTo>
                  <a:pt x="1555" y="12360"/>
                </a:lnTo>
                <a:lnTo>
                  <a:pt x="1558" y="12353"/>
                </a:lnTo>
                <a:lnTo>
                  <a:pt x="1562" y="12350"/>
                </a:lnTo>
                <a:lnTo>
                  <a:pt x="1565" y="12347"/>
                </a:lnTo>
                <a:lnTo>
                  <a:pt x="1569" y="12347"/>
                </a:lnTo>
                <a:lnTo>
                  <a:pt x="1571" y="12347"/>
                </a:lnTo>
                <a:lnTo>
                  <a:pt x="1573" y="12348"/>
                </a:lnTo>
                <a:lnTo>
                  <a:pt x="1574" y="12350"/>
                </a:lnTo>
                <a:lnTo>
                  <a:pt x="1574" y="12353"/>
                </a:lnTo>
                <a:lnTo>
                  <a:pt x="1574" y="12357"/>
                </a:lnTo>
                <a:lnTo>
                  <a:pt x="1573" y="12359"/>
                </a:lnTo>
                <a:lnTo>
                  <a:pt x="1571" y="12362"/>
                </a:lnTo>
                <a:lnTo>
                  <a:pt x="1568" y="12364"/>
                </a:lnTo>
                <a:lnTo>
                  <a:pt x="1563" y="12366"/>
                </a:lnTo>
                <a:lnTo>
                  <a:pt x="1558" y="12367"/>
                </a:lnTo>
                <a:lnTo>
                  <a:pt x="1551" y="12367"/>
                </a:lnTo>
                <a:lnTo>
                  <a:pt x="1552" y="12375"/>
                </a:lnTo>
                <a:lnTo>
                  <a:pt x="1554" y="12383"/>
                </a:lnTo>
                <a:lnTo>
                  <a:pt x="1556" y="12389"/>
                </a:lnTo>
                <a:lnTo>
                  <a:pt x="1559" y="12395"/>
                </a:lnTo>
                <a:lnTo>
                  <a:pt x="1563" y="12402"/>
                </a:lnTo>
                <a:lnTo>
                  <a:pt x="1568" y="12407"/>
                </a:lnTo>
                <a:lnTo>
                  <a:pt x="1572" y="12411"/>
                </a:lnTo>
                <a:lnTo>
                  <a:pt x="1577" y="12415"/>
                </a:lnTo>
                <a:lnTo>
                  <a:pt x="1589" y="12423"/>
                </a:lnTo>
                <a:lnTo>
                  <a:pt x="1602" y="12429"/>
                </a:lnTo>
                <a:lnTo>
                  <a:pt x="1617" y="12435"/>
                </a:lnTo>
                <a:lnTo>
                  <a:pt x="1633" y="12440"/>
                </a:lnTo>
                <a:lnTo>
                  <a:pt x="1667" y="12450"/>
                </a:lnTo>
                <a:lnTo>
                  <a:pt x="1705" y="12461"/>
                </a:lnTo>
                <a:lnTo>
                  <a:pt x="1724" y="12468"/>
                </a:lnTo>
                <a:lnTo>
                  <a:pt x="1743" y="12476"/>
                </a:lnTo>
                <a:lnTo>
                  <a:pt x="1762" y="12487"/>
                </a:lnTo>
                <a:lnTo>
                  <a:pt x="1781" y="12498"/>
                </a:lnTo>
                <a:lnTo>
                  <a:pt x="1781" y="12523"/>
                </a:lnTo>
                <a:lnTo>
                  <a:pt x="1781" y="12547"/>
                </a:lnTo>
                <a:lnTo>
                  <a:pt x="1781" y="12573"/>
                </a:lnTo>
                <a:lnTo>
                  <a:pt x="1781" y="12597"/>
                </a:lnTo>
                <a:lnTo>
                  <a:pt x="1781" y="12621"/>
                </a:lnTo>
                <a:lnTo>
                  <a:pt x="1781" y="12646"/>
                </a:lnTo>
                <a:lnTo>
                  <a:pt x="1781" y="12670"/>
                </a:lnTo>
                <a:lnTo>
                  <a:pt x="1781" y="12695"/>
                </a:lnTo>
                <a:lnTo>
                  <a:pt x="1797" y="12691"/>
                </a:lnTo>
                <a:lnTo>
                  <a:pt x="1811" y="12689"/>
                </a:lnTo>
                <a:lnTo>
                  <a:pt x="1824" y="12689"/>
                </a:lnTo>
                <a:lnTo>
                  <a:pt x="1834" y="12691"/>
                </a:lnTo>
                <a:lnTo>
                  <a:pt x="1843" y="12693"/>
                </a:lnTo>
                <a:lnTo>
                  <a:pt x="1853" y="12697"/>
                </a:lnTo>
                <a:lnTo>
                  <a:pt x="1860" y="12702"/>
                </a:lnTo>
                <a:lnTo>
                  <a:pt x="1868" y="12707"/>
                </a:lnTo>
                <a:lnTo>
                  <a:pt x="1875" y="12711"/>
                </a:lnTo>
                <a:lnTo>
                  <a:pt x="1882" y="12716"/>
                </a:lnTo>
                <a:lnTo>
                  <a:pt x="1891" y="12720"/>
                </a:lnTo>
                <a:lnTo>
                  <a:pt x="1899" y="12725"/>
                </a:lnTo>
                <a:lnTo>
                  <a:pt x="1909" y="12728"/>
                </a:lnTo>
                <a:lnTo>
                  <a:pt x="1919" y="12729"/>
                </a:lnTo>
                <a:lnTo>
                  <a:pt x="1931" y="12730"/>
                </a:lnTo>
                <a:lnTo>
                  <a:pt x="1945" y="12728"/>
                </a:lnTo>
                <a:lnTo>
                  <a:pt x="1945" y="12691"/>
                </a:lnTo>
                <a:lnTo>
                  <a:pt x="1943" y="12655"/>
                </a:lnTo>
                <a:lnTo>
                  <a:pt x="1941" y="12621"/>
                </a:lnTo>
                <a:lnTo>
                  <a:pt x="1937" y="12588"/>
                </a:lnTo>
                <a:lnTo>
                  <a:pt x="1932" y="12557"/>
                </a:lnTo>
                <a:lnTo>
                  <a:pt x="1925" y="12526"/>
                </a:lnTo>
                <a:lnTo>
                  <a:pt x="1918" y="12496"/>
                </a:lnTo>
                <a:lnTo>
                  <a:pt x="1910" y="12468"/>
                </a:lnTo>
                <a:lnTo>
                  <a:pt x="1900" y="12440"/>
                </a:lnTo>
                <a:lnTo>
                  <a:pt x="1890" y="12414"/>
                </a:lnTo>
                <a:lnTo>
                  <a:pt x="1878" y="12388"/>
                </a:lnTo>
                <a:lnTo>
                  <a:pt x="1867" y="12363"/>
                </a:lnTo>
                <a:lnTo>
                  <a:pt x="1854" y="12339"/>
                </a:lnTo>
                <a:lnTo>
                  <a:pt x="1841" y="12315"/>
                </a:lnTo>
                <a:lnTo>
                  <a:pt x="1828" y="12292"/>
                </a:lnTo>
                <a:lnTo>
                  <a:pt x="1813" y="12268"/>
                </a:lnTo>
                <a:lnTo>
                  <a:pt x="1800" y="12289"/>
                </a:lnTo>
                <a:lnTo>
                  <a:pt x="1790" y="12305"/>
                </a:lnTo>
                <a:lnTo>
                  <a:pt x="1785" y="12310"/>
                </a:lnTo>
                <a:lnTo>
                  <a:pt x="1781" y="12315"/>
                </a:lnTo>
                <a:lnTo>
                  <a:pt x="1776" y="12318"/>
                </a:lnTo>
                <a:lnTo>
                  <a:pt x="1772" y="12319"/>
                </a:lnTo>
                <a:lnTo>
                  <a:pt x="1769" y="12320"/>
                </a:lnTo>
                <a:lnTo>
                  <a:pt x="1766" y="12320"/>
                </a:lnTo>
                <a:lnTo>
                  <a:pt x="1762" y="12318"/>
                </a:lnTo>
                <a:lnTo>
                  <a:pt x="1760" y="12316"/>
                </a:lnTo>
                <a:lnTo>
                  <a:pt x="1753" y="12309"/>
                </a:lnTo>
                <a:lnTo>
                  <a:pt x="1748" y="12301"/>
                </a:lnTo>
                <a:lnTo>
                  <a:pt x="1736" y="12277"/>
                </a:lnTo>
                <a:lnTo>
                  <a:pt x="1724" y="12250"/>
                </a:lnTo>
                <a:lnTo>
                  <a:pt x="1715" y="12236"/>
                </a:lnTo>
                <a:lnTo>
                  <a:pt x="1706" y="12223"/>
                </a:lnTo>
                <a:lnTo>
                  <a:pt x="1701" y="12218"/>
                </a:lnTo>
                <a:lnTo>
                  <a:pt x="1696" y="12213"/>
                </a:lnTo>
                <a:lnTo>
                  <a:pt x="1689" y="12208"/>
                </a:lnTo>
                <a:lnTo>
                  <a:pt x="1682" y="12203"/>
                </a:lnTo>
                <a:lnTo>
                  <a:pt x="1679" y="12206"/>
                </a:lnTo>
                <a:lnTo>
                  <a:pt x="1675" y="12208"/>
                </a:lnTo>
                <a:lnTo>
                  <a:pt x="1671" y="12211"/>
                </a:lnTo>
                <a:lnTo>
                  <a:pt x="1669" y="12215"/>
                </a:lnTo>
                <a:lnTo>
                  <a:pt x="1664" y="12222"/>
                </a:lnTo>
                <a:lnTo>
                  <a:pt x="1661" y="12232"/>
                </a:lnTo>
                <a:lnTo>
                  <a:pt x="1658" y="12253"/>
                </a:lnTo>
                <a:lnTo>
                  <a:pt x="1656" y="12275"/>
                </a:lnTo>
                <a:lnTo>
                  <a:pt x="1654" y="12285"/>
                </a:lnTo>
                <a:lnTo>
                  <a:pt x="1653" y="12296"/>
                </a:lnTo>
                <a:lnTo>
                  <a:pt x="1649" y="12306"/>
                </a:lnTo>
                <a:lnTo>
                  <a:pt x="1646" y="12315"/>
                </a:lnTo>
                <a:lnTo>
                  <a:pt x="1644" y="12319"/>
                </a:lnTo>
                <a:lnTo>
                  <a:pt x="1641" y="12322"/>
                </a:lnTo>
                <a:lnTo>
                  <a:pt x="1639" y="12325"/>
                </a:lnTo>
                <a:lnTo>
                  <a:pt x="1635" y="12328"/>
                </a:lnTo>
                <a:lnTo>
                  <a:pt x="1632" y="12330"/>
                </a:lnTo>
                <a:lnTo>
                  <a:pt x="1627" y="12332"/>
                </a:lnTo>
                <a:lnTo>
                  <a:pt x="1622" y="12334"/>
                </a:lnTo>
                <a:lnTo>
                  <a:pt x="1617" y="12335"/>
                </a:lnTo>
                <a:lnTo>
                  <a:pt x="1625" y="12314"/>
                </a:lnTo>
                <a:lnTo>
                  <a:pt x="1632" y="12295"/>
                </a:lnTo>
                <a:lnTo>
                  <a:pt x="1634" y="12276"/>
                </a:lnTo>
                <a:lnTo>
                  <a:pt x="1634" y="12259"/>
                </a:lnTo>
                <a:lnTo>
                  <a:pt x="1632" y="12242"/>
                </a:lnTo>
                <a:lnTo>
                  <a:pt x="1626" y="12227"/>
                </a:lnTo>
                <a:lnTo>
                  <a:pt x="1620" y="12212"/>
                </a:lnTo>
                <a:lnTo>
                  <a:pt x="1612" y="12197"/>
                </a:lnTo>
                <a:lnTo>
                  <a:pt x="1602" y="12184"/>
                </a:lnTo>
                <a:lnTo>
                  <a:pt x="1591" y="12171"/>
                </a:lnTo>
                <a:lnTo>
                  <a:pt x="1578" y="12159"/>
                </a:lnTo>
                <a:lnTo>
                  <a:pt x="1565" y="12149"/>
                </a:lnTo>
                <a:lnTo>
                  <a:pt x="1552" y="12138"/>
                </a:lnTo>
                <a:lnTo>
                  <a:pt x="1537" y="12129"/>
                </a:lnTo>
                <a:lnTo>
                  <a:pt x="1523" y="12120"/>
                </a:lnTo>
                <a:lnTo>
                  <a:pt x="1509" y="12111"/>
                </a:lnTo>
                <a:lnTo>
                  <a:pt x="1483" y="12097"/>
                </a:lnTo>
                <a:lnTo>
                  <a:pt x="1458" y="12083"/>
                </a:lnTo>
                <a:lnTo>
                  <a:pt x="1448" y="12078"/>
                </a:lnTo>
                <a:lnTo>
                  <a:pt x="1440" y="12072"/>
                </a:lnTo>
                <a:lnTo>
                  <a:pt x="1433" y="12067"/>
                </a:lnTo>
                <a:lnTo>
                  <a:pt x="1428" y="12063"/>
                </a:lnTo>
                <a:lnTo>
                  <a:pt x="1425" y="12059"/>
                </a:lnTo>
                <a:lnTo>
                  <a:pt x="1425" y="12056"/>
                </a:lnTo>
                <a:lnTo>
                  <a:pt x="1427" y="12051"/>
                </a:lnTo>
                <a:lnTo>
                  <a:pt x="1432" y="12049"/>
                </a:lnTo>
                <a:lnTo>
                  <a:pt x="1440" y="12046"/>
                </a:lnTo>
                <a:lnTo>
                  <a:pt x="1451" y="12044"/>
                </a:lnTo>
                <a:lnTo>
                  <a:pt x="1467" y="12041"/>
                </a:lnTo>
                <a:lnTo>
                  <a:pt x="1486" y="12040"/>
                </a:lnTo>
                <a:lnTo>
                  <a:pt x="1483" y="12027"/>
                </a:lnTo>
                <a:lnTo>
                  <a:pt x="1481" y="12017"/>
                </a:lnTo>
                <a:lnTo>
                  <a:pt x="1480" y="12007"/>
                </a:lnTo>
                <a:lnTo>
                  <a:pt x="1480" y="12000"/>
                </a:lnTo>
                <a:lnTo>
                  <a:pt x="1481" y="11994"/>
                </a:lnTo>
                <a:lnTo>
                  <a:pt x="1483" y="11989"/>
                </a:lnTo>
                <a:lnTo>
                  <a:pt x="1484" y="11984"/>
                </a:lnTo>
                <a:lnTo>
                  <a:pt x="1486" y="11981"/>
                </a:lnTo>
                <a:lnTo>
                  <a:pt x="1489" y="11979"/>
                </a:lnTo>
                <a:lnTo>
                  <a:pt x="1491" y="11978"/>
                </a:lnTo>
                <a:lnTo>
                  <a:pt x="1494" y="11977"/>
                </a:lnTo>
                <a:lnTo>
                  <a:pt x="1497" y="11978"/>
                </a:lnTo>
                <a:lnTo>
                  <a:pt x="1505" y="11981"/>
                </a:lnTo>
                <a:lnTo>
                  <a:pt x="1511" y="11985"/>
                </a:lnTo>
                <a:lnTo>
                  <a:pt x="1516" y="11993"/>
                </a:lnTo>
                <a:lnTo>
                  <a:pt x="1520" y="12001"/>
                </a:lnTo>
                <a:lnTo>
                  <a:pt x="1521" y="12005"/>
                </a:lnTo>
                <a:lnTo>
                  <a:pt x="1522" y="12010"/>
                </a:lnTo>
                <a:lnTo>
                  <a:pt x="1523" y="12014"/>
                </a:lnTo>
                <a:lnTo>
                  <a:pt x="1522" y="12018"/>
                </a:lnTo>
                <a:lnTo>
                  <a:pt x="1521" y="12021"/>
                </a:lnTo>
                <a:lnTo>
                  <a:pt x="1519" y="12025"/>
                </a:lnTo>
                <a:lnTo>
                  <a:pt x="1516" y="12028"/>
                </a:lnTo>
                <a:lnTo>
                  <a:pt x="1512" y="12032"/>
                </a:lnTo>
                <a:lnTo>
                  <a:pt x="1508" y="12035"/>
                </a:lnTo>
                <a:lnTo>
                  <a:pt x="1501" y="12037"/>
                </a:lnTo>
                <a:lnTo>
                  <a:pt x="1494" y="12039"/>
                </a:lnTo>
                <a:lnTo>
                  <a:pt x="1486" y="12040"/>
                </a:lnTo>
                <a:lnTo>
                  <a:pt x="1493" y="12048"/>
                </a:lnTo>
                <a:lnTo>
                  <a:pt x="1502" y="12056"/>
                </a:lnTo>
                <a:lnTo>
                  <a:pt x="1512" y="12062"/>
                </a:lnTo>
                <a:lnTo>
                  <a:pt x="1522" y="12068"/>
                </a:lnTo>
                <a:lnTo>
                  <a:pt x="1544" y="12079"/>
                </a:lnTo>
                <a:lnTo>
                  <a:pt x="1568" y="12088"/>
                </a:lnTo>
                <a:lnTo>
                  <a:pt x="1592" y="12098"/>
                </a:lnTo>
                <a:lnTo>
                  <a:pt x="1613" y="12108"/>
                </a:lnTo>
                <a:lnTo>
                  <a:pt x="1623" y="12114"/>
                </a:lnTo>
                <a:lnTo>
                  <a:pt x="1633" y="12122"/>
                </a:lnTo>
                <a:lnTo>
                  <a:pt x="1642" y="12129"/>
                </a:lnTo>
                <a:lnTo>
                  <a:pt x="1649" y="12137"/>
                </a:lnTo>
                <a:lnTo>
                  <a:pt x="1657" y="12101"/>
                </a:lnTo>
                <a:lnTo>
                  <a:pt x="1661" y="12065"/>
                </a:lnTo>
                <a:lnTo>
                  <a:pt x="1662" y="12030"/>
                </a:lnTo>
                <a:lnTo>
                  <a:pt x="1661" y="11997"/>
                </a:lnTo>
                <a:lnTo>
                  <a:pt x="1657" y="11964"/>
                </a:lnTo>
                <a:lnTo>
                  <a:pt x="1649" y="11933"/>
                </a:lnTo>
                <a:lnTo>
                  <a:pt x="1641" y="11902"/>
                </a:lnTo>
                <a:lnTo>
                  <a:pt x="1630" y="11871"/>
                </a:lnTo>
                <a:lnTo>
                  <a:pt x="1618" y="11842"/>
                </a:lnTo>
                <a:lnTo>
                  <a:pt x="1604" y="11812"/>
                </a:lnTo>
                <a:lnTo>
                  <a:pt x="1589" y="11784"/>
                </a:lnTo>
                <a:lnTo>
                  <a:pt x="1573" y="11755"/>
                </a:lnTo>
                <a:lnTo>
                  <a:pt x="1538" y="11697"/>
                </a:lnTo>
                <a:lnTo>
                  <a:pt x="1501" y="11638"/>
                </a:lnTo>
                <a:lnTo>
                  <a:pt x="1483" y="11608"/>
                </a:lnTo>
                <a:lnTo>
                  <a:pt x="1465" y="11578"/>
                </a:lnTo>
                <a:lnTo>
                  <a:pt x="1447" y="11547"/>
                </a:lnTo>
                <a:lnTo>
                  <a:pt x="1430" y="11515"/>
                </a:lnTo>
                <a:lnTo>
                  <a:pt x="1413" y="11482"/>
                </a:lnTo>
                <a:lnTo>
                  <a:pt x="1399" y="11448"/>
                </a:lnTo>
                <a:lnTo>
                  <a:pt x="1385" y="11413"/>
                </a:lnTo>
                <a:lnTo>
                  <a:pt x="1372" y="11376"/>
                </a:lnTo>
                <a:lnTo>
                  <a:pt x="1362" y="11338"/>
                </a:lnTo>
                <a:lnTo>
                  <a:pt x="1353" y="11299"/>
                </a:lnTo>
                <a:lnTo>
                  <a:pt x="1347" y="11258"/>
                </a:lnTo>
                <a:lnTo>
                  <a:pt x="1343" y="11215"/>
                </a:lnTo>
                <a:lnTo>
                  <a:pt x="1341" y="11170"/>
                </a:lnTo>
                <a:lnTo>
                  <a:pt x="1342" y="11124"/>
                </a:lnTo>
                <a:lnTo>
                  <a:pt x="1347" y="11074"/>
                </a:lnTo>
                <a:lnTo>
                  <a:pt x="1355" y="11023"/>
                </a:lnTo>
                <a:lnTo>
                  <a:pt x="1341" y="11014"/>
                </a:lnTo>
                <a:lnTo>
                  <a:pt x="1328" y="11004"/>
                </a:lnTo>
                <a:lnTo>
                  <a:pt x="1318" y="10990"/>
                </a:lnTo>
                <a:lnTo>
                  <a:pt x="1308" y="10976"/>
                </a:lnTo>
                <a:lnTo>
                  <a:pt x="1300" y="10960"/>
                </a:lnTo>
                <a:lnTo>
                  <a:pt x="1293" y="10942"/>
                </a:lnTo>
                <a:lnTo>
                  <a:pt x="1287" y="10922"/>
                </a:lnTo>
                <a:lnTo>
                  <a:pt x="1282" y="10902"/>
                </a:lnTo>
                <a:lnTo>
                  <a:pt x="1277" y="10881"/>
                </a:lnTo>
                <a:lnTo>
                  <a:pt x="1274" y="10859"/>
                </a:lnTo>
                <a:lnTo>
                  <a:pt x="1271" y="10836"/>
                </a:lnTo>
                <a:lnTo>
                  <a:pt x="1267" y="10813"/>
                </a:lnTo>
                <a:lnTo>
                  <a:pt x="1262" y="10767"/>
                </a:lnTo>
                <a:lnTo>
                  <a:pt x="1256" y="10722"/>
                </a:lnTo>
                <a:lnTo>
                  <a:pt x="1253" y="10700"/>
                </a:lnTo>
                <a:lnTo>
                  <a:pt x="1250" y="10679"/>
                </a:lnTo>
                <a:lnTo>
                  <a:pt x="1245" y="10658"/>
                </a:lnTo>
                <a:lnTo>
                  <a:pt x="1241" y="10639"/>
                </a:lnTo>
                <a:lnTo>
                  <a:pt x="1236" y="10621"/>
                </a:lnTo>
                <a:lnTo>
                  <a:pt x="1230" y="10606"/>
                </a:lnTo>
                <a:lnTo>
                  <a:pt x="1222" y="10590"/>
                </a:lnTo>
                <a:lnTo>
                  <a:pt x="1214" y="10577"/>
                </a:lnTo>
                <a:lnTo>
                  <a:pt x="1205" y="10567"/>
                </a:lnTo>
                <a:lnTo>
                  <a:pt x="1193" y="10558"/>
                </a:lnTo>
                <a:lnTo>
                  <a:pt x="1181" y="10552"/>
                </a:lnTo>
                <a:lnTo>
                  <a:pt x="1167" y="10549"/>
                </a:lnTo>
                <a:lnTo>
                  <a:pt x="1151" y="10548"/>
                </a:lnTo>
                <a:lnTo>
                  <a:pt x="1133" y="10550"/>
                </a:lnTo>
                <a:lnTo>
                  <a:pt x="1113" y="10555"/>
                </a:lnTo>
                <a:lnTo>
                  <a:pt x="1092" y="10564"/>
                </a:lnTo>
                <a:lnTo>
                  <a:pt x="1088" y="10554"/>
                </a:lnTo>
                <a:lnTo>
                  <a:pt x="1085" y="10545"/>
                </a:lnTo>
                <a:lnTo>
                  <a:pt x="1083" y="10536"/>
                </a:lnTo>
                <a:lnTo>
                  <a:pt x="1082" y="10530"/>
                </a:lnTo>
                <a:lnTo>
                  <a:pt x="1082" y="10524"/>
                </a:lnTo>
                <a:lnTo>
                  <a:pt x="1083" y="10519"/>
                </a:lnTo>
                <a:lnTo>
                  <a:pt x="1085" y="10514"/>
                </a:lnTo>
                <a:lnTo>
                  <a:pt x="1088" y="10510"/>
                </a:lnTo>
                <a:lnTo>
                  <a:pt x="1091" y="10508"/>
                </a:lnTo>
                <a:lnTo>
                  <a:pt x="1094" y="10506"/>
                </a:lnTo>
                <a:lnTo>
                  <a:pt x="1100" y="10504"/>
                </a:lnTo>
                <a:lnTo>
                  <a:pt x="1104" y="10503"/>
                </a:lnTo>
                <a:lnTo>
                  <a:pt x="1115" y="10501"/>
                </a:lnTo>
                <a:lnTo>
                  <a:pt x="1127" y="10501"/>
                </a:lnTo>
                <a:lnTo>
                  <a:pt x="1139" y="10501"/>
                </a:lnTo>
                <a:lnTo>
                  <a:pt x="1151" y="10501"/>
                </a:lnTo>
                <a:lnTo>
                  <a:pt x="1163" y="10500"/>
                </a:lnTo>
                <a:lnTo>
                  <a:pt x="1173" y="10498"/>
                </a:lnTo>
                <a:lnTo>
                  <a:pt x="1177" y="10497"/>
                </a:lnTo>
                <a:lnTo>
                  <a:pt x="1181" y="10494"/>
                </a:lnTo>
                <a:lnTo>
                  <a:pt x="1185" y="10491"/>
                </a:lnTo>
                <a:lnTo>
                  <a:pt x="1188" y="10488"/>
                </a:lnTo>
                <a:lnTo>
                  <a:pt x="1190" y="10484"/>
                </a:lnTo>
                <a:lnTo>
                  <a:pt x="1191" y="10479"/>
                </a:lnTo>
                <a:lnTo>
                  <a:pt x="1191" y="10472"/>
                </a:lnTo>
                <a:lnTo>
                  <a:pt x="1190" y="10466"/>
                </a:lnTo>
                <a:lnTo>
                  <a:pt x="1174" y="10466"/>
                </a:lnTo>
                <a:lnTo>
                  <a:pt x="1160" y="10464"/>
                </a:lnTo>
                <a:lnTo>
                  <a:pt x="1148" y="10460"/>
                </a:lnTo>
                <a:lnTo>
                  <a:pt x="1136" y="10454"/>
                </a:lnTo>
                <a:lnTo>
                  <a:pt x="1127" y="10445"/>
                </a:lnTo>
                <a:lnTo>
                  <a:pt x="1120" y="10436"/>
                </a:lnTo>
                <a:lnTo>
                  <a:pt x="1113" y="10424"/>
                </a:lnTo>
                <a:lnTo>
                  <a:pt x="1108" y="10412"/>
                </a:lnTo>
                <a:lnTo>
                  <a:pt x="1105" y="10398"/>
                </a:lnTo>
                <a:lnTo>
                  <a:pt x="1103" y="10382"/>
                </a:lnTo>
                <a:lnTo>
                  <a:pt x="1102" y="10367"/>
                </a:lnTo>
                <a:lnTo>
                  <a:pt x="1102" y="10350"/>
                </a:lnTo>
                <a:lnTo>
                  <a:pt x="1104" y="10332"/>
                </a:lnTo>
                <a:lnTo>
                  <a:pt x="1106" y="10314"/>
                </a:lnTo>
                <a:lnTo>
                  <a:pt x="1109" y="10296"/>
                </a:lnTo>
                <a:lnTo>
                  <a:pt x="1113" y="10277"/>
                </a:lnTo>
                <a:lnTo>
                  <a:pt x="1118" y="10259"/>
                </a:lnTo>
                <a:lnTo>
                  <a:pt x="1125" y="10241"/>
                </a:lnTo>
                <a:lnTo>
                  <a:pt x="1131" y="10222"/>
                </a:lnTo>
                <a:lnTo>
                  <a:pt x="1138" y="10204"/>
                </a:lnTo>
                <a:lnTo>
                  <a:pt x="1146" y="10187"/>
                </a:lnTo>
                <a:lnTo>
                  <a:pt x="1155" y="10170"/>
                </a:lnTo>
                <a:lnTo>
                  <a:pt x="1164" y="10155"/>
                </a:lnTo>
                <a:lnTo>
                  <a:pt x="1173" y="10139"/>
                </a:lnTo>
                <a:lnTo>
                  <a:pt x="1182" y="10125"/>
                </a:lnTo>
                <a:lnTo>
                  <a:pt x="1193" y="10113"/>
                </a:lnTo>
                <a:lnTo>
                  <a:pt x="1203" y="10102"/>
                </a:lnTo>
                <a:lnTo>
                  <a:pt x="1214" y="10092"/>
                </a:lnTo>
                <a:lnTo>
                  <a:pt x="1224" y="10084"/>
                </a:lnTo>
                <a:lnTo>
                  <a:pt x="1235" y="10078"/>
                </a:lnTo>
                <a:lnTo>
                  <a:pt x="1245" y="10074"/>
                </a:lnTo>
                <a:lnTo>
                  <a:pt x="1256" y="10072"/>
                </a:lnTo>
                <a:lnTo>
                  <a:pt x="1251" y="10092"/>
                </a:lnTo>
                <a:lnTo>
                  <a:pt x="1246" y="10109"/>
                </a:lnTo>
                <a:lnTo>
                  <a:pt x="1244" y="10123"/>
                </a:lnTo>
                <a:lnTo>
                  <a:pt x="1243" y="10136"/>
                </a:lnTo>
                <a:lnTo>
                  <a:pt x="1241" y="10157"/>
                </a:lnTo>
                <a:lnTo>
                  <a:pt x="1240" y="10171"/>
                </a:lnTo>
                <a:lnTo>
                  <a:pt x="1239" y="10179"/>
                </a:lnTo>
                <a:lnTo>
                  <a:pt x="1237" y="10185"/>
                </a:lnTo>
                <a:lnTo>
                  <a:pt x="1234" y="10191"/>
                </a:lnTo>
                <a:lnTo>
                  <a:pt x="1230" y="10199"/>
                </a:lnTo>
                <a:lnTo>
                  <a:pt x="1223" y="10206"/>
                </a:lnTo>
                <a:lnTo>
                  <a:pt x="1215" y="10216"/>
                </a:lnTo>
                <a:lnTo>
                  <a:pt x="1203" y="10225"/>
                </a:lnTo>
                <a:lnTo>
                  <a:pt x="1190" y="10237"/>
                </a:lnTo>
                <a:lnTo>
                  <a:pt x="1203" y="10235"/>
                </a:lnTo>
                <a:lnTo>
                  <a:pt x="1216" y="10235"/>
                </a:lnTo>
                <a:lnTo>
                  <a:pt x="1225" y="10238"/>
                </a:lnTo>
                <a:lnTo>
                  <a:pt x="1235" y="10241"/>
                </a:lnTo>
                <a:lnTo>
                  <a:pt x="1242" y="10246"/>
                </a:lnTo>
                <a:lnTo>
                  <a:pt x="1248" y="10252"/>
                </a:lnTo>
                <a:lnTo>
                  <a:pt x="1253" y="10261"/>
                </a:lnTo>
                <a:lnTo>
                  <a:pt x="1256" y="10269"/>
                </a:lnTo>
                <a:lnTo>
                  <a:pt x="1242" y="10268"/>
                </a:lnTo>
                <a:lnTo>
                  <a:pt x="1231" y="10268"/>
                </a:lnTo>
                <a:lnTo>
                  <a:pt x="1220" y="10270"/>
                </a:lnTo>
                <a:lnTo>
                  <a:pt x="1212" y="10274"/>
                </a:lnTo>
                <a:lnTo>
                  <a:pt x="1205" y="10278"/>
                </a:lnTo>
                <a:lnTo>
                  <a:pt x="1198" y="10285"/>
                </a:lnTo>
                <a:lnTo>
                  <a:pt x="1194" y="10293"/>
                </a:lnTo>
                <a:lnTo>
                  <a:pt x="1190" y="10302"/>
                </a:lnTo>
                <a:lnTo>
                  <a:pt x="1195" y="10308"/>
                </a:lnTo>
                <a:lnTo>
                  <a:pt x="1199" y="10313"/>
                </a:lnTo>
                <a:lnTo>
                  <a:pt x="1206" y="10318"/>
                </a:lnTo>
                <a:lnTo>
                  <a:pt x="1211" y="10322"/>
                </a:lnTo>
                <a:lnTo>
                  <a:pt x="1223" y="10331"/>
                </a:lnTo>
                <a:lnTo>
                  <a:pt x="1235" y="10339"/>
                </a:lnTo>
                <a:lnTo>
                  <a:pt x="1240" y="10345"/>
                </a:lnTo>
                <a:lnTo>
                  <a:pt x="1245" y="10350"/>
                </a:lnTo>
                <a:lnTo>
                  <a:pt x="1250" y="10356"/>
                </a:lnTo>
                <a:lnTo>
                  <a:pt x="1253" y="10362"/>
                </a:lnTo>
                <a:lnTo>
                  <a:pt x="1255" y="10370"/>
                </a:lnTo>
                <a:lnTo>
                  <a:pt x="1257" y="10379"/>
                </a:lnTo>
                <a:lnTo>
                  <a:pt x="1257" y="10389"/>
                </a:lnTo>
                <a:lnTo>
                  <a:pt x="1256" y="10400"/>
                </a:lnTo>
                <a:lnTo>
                  <a:pt x="1254" y="10406"/>
                </a:lnTo>
                <a:lnTo>
                  <a:pt x="1251" y="10412"/>
                </a:lnTo>
                <a:lnTo>
                  <a:pt x="1246" y="10416"/>
                </a:lnTo>
                <a:lnTo>
                  <a:pt x="1242" y="10419"/>
                </a:lnTo>
                <a:lnTo>
                  <a:pt x="1232" y="10425"/>
                </a:lnTo>
                <a:lnTo>
                  <a:pt x="1220" y="10430"/>
                </a:lnTo>
                <a:lnTo>
                  <a:pt x="1215" y="10433"/>
                </a:lnTo>
                <a:lnTo>
                  <a:pt x="1209" y="10436"/>
                </a:lnTo>
                <a:lnTo>
                  <a:pt x="1205" y="10439"/>
                </a:lnTo>
                <a:lnTo>
                  <a:pt x="1199" y="10442"/>
                </a:lnTo>
                <a:lnTo>
                  <a:pt x="1196" y="10446"/>
                </a:lnTo>
                <a:lnTo>
                  <a:pt x="1193" y="10451"/>
                </a:lnTo>
                <a:lnTo>
                  <a:pt x="1191" y="10459"/>
                </a:lnTo>
                <a:lnTo>
                  <a:pt x="1190" y="10466"/>
                </a:lnTo>
                <a:lnTo>
                  <a:pt x="1206" y="10465"/>
                </a:lnTo>
                <a:lnTo>
                  <a:pt x="1220" y="10465"/>
                </a:lnTo>
                <a:lnTo>
                  <a:pt x="1233" y="10466"/>
                </a:lnTo>
                <a:lnTo>
                  <a:pt x="1246" y="10467"/>
                </a:lnTo>
                <a:lnTo>
                  <a:pt x="1258" y="10469"/>
                </a:lnTo>
                <a:lnTo>
                  <a:pt x="1270" y="10472"/>
                </a:lnTo>
                <a:lnTo>
                  <a:pt x="1280" y="10476"/>
                </a:lnTo>
                <a:lnTo>
                  <a:pt x="1291" y="10480"/>
                </a:lnTo>
                <a:lnTo>
                  <a:pt x="1300" y="10485"/>
                </a:lnTo>
                <a:lnTo>
                  <a:pt x="1309" y="10490"/>
                </a:lnTo>
                <a:lnTo>
                  <a:pt x="1318" y="10495"/>
                </a:lnTo>
                <a:lnTo>
                  <a:pt x="1326" y="10502"/>
                </a:lnTo>
                <a:lnTo>
                  <a:pt x="1342" y="10515"/>
                </a:lnTo>
                <a:lnTo>
                  <a:pt x="1356" y="10530"/>
                </a:lnTo>
                <a:lnTo>
                  <a:pt x="1368" y="10546"/>
                </a:lnTo>
                <a:lnTo>
                  <a:pt x="1380" y="10563"/>
                </a:lnTo>
                <a:lnTo>
                  <a:pt x="1391" y="10580"/>
                </a:lnTo>
                <a:lnTo>
                  <a:pt x="1403" y="10597"/>
                </a:lnTo>
                <a:lnTo>
                  <a:pt x="1414" y="10615"/>
                </a:lnTo>
                <a:lnTo>
                  <a:pt x="1426" y="10632"/>
                </a:lnTo>
                <a:lnTo>
                  <a:pt x="1440" y="10648"/>
                </a:lnTo>
                <a:lnTo>
                  <a:pt x="1453" y="10662"/>
                </a:lnTo>
                <a:lnTo>
                  <a:pt x="1443" y="10660"/>
                </a:lnTo>
                <a:lnTo>
                  <a:pt x="1434" y="10659"/>
                </a:lnTo>
                <a:lnTo>
                  <a:pt x="1427" y="10659"/>
                </a:lnTo>
                <a:lnTo>
                  <a:pt x="1421" y="10660"/>
                </a:lnTo>
                <a:lnTo>
                  <a:pt x="1414" y="10663"/>
                </a:lnTo>
                <a:lnTo>
                  <a:pt x="1410" y="10667"/>
                </a:lnTo>
                <a:lnTo>
                  <a:pt x="1406" y="10672"/>
                </a:lnTo>
                <a:lnTo>
                  <a:pt x="1403" y="10678"/>
                </a:lnTo>
                <a:lnTo>
                  <a:pt x="1401" y="10684"/>
                </a:lnTo>
                <a:lnTo>
                  <a:pt x="1400" y="10692"/>
                </a:lnTo>
                <a:lnTo>
                  <a:pt x="1399" y="10700"/>
                </a:lnTo>
                <a:lnTo>
                  <a:pt x="1399" y="10708"/>
                </a:lnTo>
                <a:lnTo>
                  <a:pt x="1401" y="10727"/>
                </a:lnTo>
                <a:lnTo>
                  <a:pt x="1406" y="10747"/>
                </a:lnTo>
                <a:lnTo>
                  <a:pt x="1412" y="10767"/>
                </a:lnTo>
                <a:lnTo>
                  <a:pt x="1420" y="10787"/>
                </a:lnTo>
                <a:lnTo>
                  <a:pt x="1429" y="10806"/>
                </a:lnTo>
                <a:lnTo>
                  <a:pt x="1440" y="10823"/>
                </a:lnTo>
                <a:lnTo>
                  <a:pt x="1445" y="10830"/>
                </a:lnTo>
                <a:lnTo>
                  <a:pt x="1451" y="10837"/>
                </a:lnTo>
                <a:lnTo>
                  <a:pt x="1456" y="10844"/>
                </a:lnTo>
                <a:lnTo>
                  <a:pt x="1463" y="10849"/>
                </a:lnTo>
                <a:lnTo>
                  <a:pt x="1468" y="10853"/>
                </a:lnTo>
                <a:lnTo>
                  <a:pt x="1474" y="10856"/>
                </a:lnTo>
                <a:lnTo>
                  <a:pt x="1479" y="10858"/>
                </a:lnTo>
                <a:lnTo>
                  <a:pt x="1486" y="10859"/>
                </a:lnTo>
                <a:lnTo>
                  <a:pt x="1494" y="10839"/>
                </a:lnTo>
                <a:lnTo>
                  <a:pt x="1501" y="10819"/>
                </a:lnTo>
                <a:lnTo>
                  <a:pt x="1508" y="10799"/>
                </a:lnTo>
                <a:lnTo>
                  <a:pt x="1512" y="10778"/>
                </a:lnTo>
                <a:lnTo>
                  <a:pt x="1516" y="10756"/>
                </a:lnTo>
                <a:lnTo>
                  <a:pt x="1518" y="10733"/>
                </a:lnTo>
                <a:lnTo>
                  <a:pt x="1519" y="10711"/>
                </a:lnTo>
                <a:lnTo>
                  <a:pt x="1520" y="10688"/>
                </a:lnTo>
                <a:lnTo>
                  <a:pt x="1519" y="10665"/>
                </a:lnTo>
                <a:lnTo>
                  <a:pt x="1517" y="10642"/>
                </a:lnTo>
                <a:lnTo>
                  <a:pt x="1515" y="10618"/>
                </a:lnTo>
                <a:lnTo>
                  <a:pt x="1512" y="10595"/>
                </a:lnTo>
                <a:lnTo>
                  <a:pt x="1508" y="10571"/>
                </a:lnTo>
                <a:lnTo>
                  <a:pt x="1502" y="10547"/>
                </a:lnTo>
                <a:lnTo>
                  <a:pt x="1497" y="10523"/>
                </a:lnTo>
                <a:lnTo>
                  <a:pt x="1491" y="10499"/>
                </a:lnTo>
                <a:lnTo>
                  <a:pt x="1477" y="10450"/>
                </a:lnTo>
                <a:lnTo>
                  <a:pt x="1462" y="10403"/>
                </a:lnTo>
                <a:lnTo>
                  <a:pt x="1445" y="10356"/>
                </a:lnTo>
                <a:lnTo>
                  <a:pt x="1427" y="10310"/>
                </a:lnTo>
                <a:lnTo>
                  <a:pt x="1389" y="10221"/>
                </a:lnTo>
                <a:lnTo>
                  <a:pt x="1355" y="10138"/>
                </a:lnTo>
                <a:lnTo>
                  <a:pt x="1361" y="10132"/>
                </a:lnTo>
                <a:lnTo>
                  <a:pt x="1368" y="10127"/>
                </a:lnTo>
                <a:lnTo>
                  <a:pt x="1377" y="10123"/>
                </a:lnTo>
                <a:lnTo>
                  <a:pt x="1386" y="10120"/>
                </a:lnTo>
                <a:lnTo>
                  <a:pt x="1405" y="10115"/>
                </a:lnTo>
                <a:lnTo>
                  <a:pt x="1424" y="10109"/>
                </a:lnTo>
                <a:lnTo>
                  <a:pt x="1432" y="10104"/>
                </a:lnTo>
                <a:lnTo>
                  <a:pt x="1440" y="10100"/>
                </a:lnTo>
                <a:lnTo>
                  <a:pt x="1446" y="10094"/>
                </a:lnTo>
                <a:lnTo>
                  <a:pt x="1451" y="10088"/>
                </a:lnTo>
                <a:lnTo>
                  <a:pt x="1453" y="10083"/>
                </a:lnTo>
                <a:lnTo>
                  <a:pt x="1454" y="10078"/>
                </a:lnTo>
                <a:lnTo>
                  <a:pt x="1455" y="10073"/>
                </a:lnTo>
                <a:lnTo>
                  <a:pt x="1456" y="10068"/>
                </a:lnTo>
                <a:lnTo>
                  <a:pt x="1455" y="10055"/>
                </a:lnTo>
                <a:lnTo>
                  <a:pt x="1453" y="10039"/>
                </a:lnTo>
                <a:lnTo>
                  <a:pt x="1441" y="10047"/>
                </a:lnTo>
                <a:lnTo>
                  <a:pt x="1430" y="10052"/>
                </a:lnTo>
                <a:lnTo>
                  <a:pt x="1421" y="10056"/>
                </a:lnTo>
                <a:lnTo>
                  <a:pt x="1411" y="10058"/>
                </a:lnTo>
                <a:lnTo>
                  <a:pt x="1404" y="10059"/>
                </a:lnTo>
                <a:lnTo>
                  <a:pt x="1397" y="10060"/>
                </a:lnTo>
                <a:lnTo>
                  <a:pt x="1390" y="10059"/>
                </a:lnTo>
                <a:lnTo>
                  <a:pt x="1384" y="10057"/>
                </a:lnTo>
                <a:lnTo>
                  <a:pt x="1380" y="10054"/>
                </a:lnTo>
                <a:lnTo>
                  <a:pt x="1376" y="10050"/>
                </a:lnTo>
                <a:lnTo>
                  <a:pt x="1371" y="10045"/>
                </a:lnTo>
                <a:lnTo>
                  <a:pt x="1369" y="10039"/>
                </a:lnTo>
                <a:lnTo>
                  <a:pt x="1367" y="10033"/>
                </a:lnTo>
                <a:lnTo>
                  <a:pt x="1365" y="10027"/>
                </a:lnTo>
                <a:lnTo>
                  <a:pt x="1365" y="10019"/>
                </a:lnTo>
                <a:lnTo>
                  <a:pt x="1364" y="10011"/>
                </a:lnTo>
                <a:lnTo>
                  <a:pt x="1365" y="9994"/>
                </a:lnTo>
                <a:lnTo>
                  <a:pt x="1369" y="9975"/>
                </a:lnTo>
                <a:lnTo>
                  <a:pt x="1373" y="9958"/>
                </a:lnTo>
                <a:lnTo>
                  <a:pt x="1381" y="9939"/>
                </a:lnTo>
                <a:lnTo>
                  <a:pt x="1389" y="9921"/>
                </a:lnTo>
                <a:lnTo>
                  <a:pt x="1399" y="9903"/>
                </a:lnTo>
                <a:lnTo>
                  <a:pt x="1409" y="9888"/>
                </a:lnTo>
                <a:lnTo>
                  <a:pt x="1420" y="9876"/>
                </a:lnTo>
                <a:lnTo>
                  <a:pt x="1388" y="9871"/>
                </a:lnTo>
                <a:lnTo>
                  <a:pt x="1359" y="9863"/>
                </a:lnTo>
                <a:lnTo>
                  <a:pt x="1331" y="9854"/>
                </a:lnTo>
                <a:lnTo>
                  <a:pt x="1306" y="9842"/>
                </a:lnTo>
                <a:lnTo>
                  <a:pt x="1284" y="9830"/>
                </a:lnTo>
                <a:lnTo>
                  <a:pt x="1263" y="9815"/>
                </a:lnTo>
                <a:lnTo>
                  <a:pt x="1244" y="9799"/>
                </a:lnTo>
                <a:lnTo>
                  <a:pt x="1229" y="9781"/>
                </a:lnTo>
                <a:lnTo>
                  <a:pt x="1214" y="9762"/>
                </a:lnTo>
                <a:lnTo>
                  <a:pt x="1200" y="9742"/>
                </a:lnTo>
                <a:lnTo>
                  <a:pt x="1189" y="9720"/>
                </a:lnTo>
                <a:lnTo>
                  <a:pt x="1178" y="9697"/>
                </a:lnTo>
                <a:lnTo>
                  <a:pt x="1170" y="9672"/>
                </a:lnTo>
                <a:lnTo>
                  <a:pt x="1163" y="9647"/>
                </a:lnTo>
                <a:lnTo>
                  <a:pt x="1156" y="9621"/>
                </a:lnTo>
                <a:lnTo>
                  <a:pt x="1151" y="9595"/>
                </a:lnTo>
                <a:lnTo>
                  <a:pt x="1147" y="9568"/>
                </a:lnTo>
                <a:lnTo>
                  <a:pt x="1143" y="9539"/>
                </a:lnTo>
                <a:lnTo>
                  <a:pt x="1141" y="9510"/>
                </a:lnTo>
                <a:lnTo>
                  <a:pt x="1138" y="9481"/>
                </a:lnTo>
                <a:lnTo>
                  <a:pt x="1135" y="9421"/>
                </a:lnTo>
                <a:lnTo>
                  <a:pt x="1134" y="9360"/>
                </a:lnTo>
                <a:lnTo>
                  <a:pt x="1133" y="9299"/>
                </a:lnTo>
                <a:lnTo>
                  <a:pt x="1132" y="9238"/>
                </a:lnTo>
                <a:lnTo>
                  <a:pt x="1131" y="9209"/>
                </a:lnTo>
                <a:lnTo>
                  <a:pt x="1129" y="9180"/>
                </a:lnTo>
                <a:lnTo>
                  <a:pt x="1127" y="9150"/>
                </a:lnTo>
                <a:lnTo>
                  <a:pt x="1125" y="9122"/>
                </a:lnTo>
                <a:lnTo>
                  <a:pt x="1117" y="9115"/>
                </a:lnTo>
                <a:lnTo>
                  <a:pt x="1110" y="9109"/>
                </a:lnTo>
                <a:lnTo>
                  <a:pt x="1104" y="9106"/>
                </a:lnTo>
                <a:lnTo>
                  <a:pt x="1097" y="9103"/>
                </a:lnTo>
                <a:lnTo>
                  <a:pt x="1092" y="9102"/>
                </a:lnTo>
                <a:lnTo>
                  <a:pt x="1087" y="9101"/>
                </a:lnTo>
                <a:lnTo>
                  <a:pt x="1082" y="9101"/>
                </a:lnTo>
                <a:lnTo>
                  <a:pt x="1076" y="9102"/>
                </a:lnTo>
                <a:lnTo>
                  <a:pt x="1056" y="9110"/>
                </a:lnTo>
                <a:lnTo>
                  <a:pt x="1026" y="9122"/>
                </a:lnTo>
                <a:lnTo>
                  <a:pt x="1032" y="9107"/>
                </a:lnTo>
                <a:lnTo>
                  <a:pt x="1038" y="9093"/>
                </a:lnTo>
                <a:lnTo>
                  <a:pt x="1042" y="9078"/>
                </a:lnTo>
                <a:lnTo>
                  <a:pt x="1046" y="9063"/>
                </a:lnTo>
                <a:lnTo>
                  <a:pt x="1049" y="9049"/>
                </a:lnTo>
                <a:lnTo>
                  <a:pt x="1051" y="9034"/>
                </a:lnTo>
                <a:lnTo>
                  <a:pt x="1052" y="9018"/>
                </a:lnTo>
                <a:lnTo>
                  <a:pt x="1053" y="9003"/>
                </a:lnTo>
                <a:lnTo>
                  <a:pt x="1053" y="8989"/>
                </a:lnTo>
                <a:lnTo>
                  <a:pt x="1052" y="8973"/>
                </a:lnTo>
                <a:lnTo>
                  <a:pt x="1051" y="8958"/>
                </a:lnTo>
                <a:lnTo>
                  <a:pt x="1050" y="8944"/>
                </a:lnTo>
                <a:lnTo>
                  <a:pt x="1045" y="8913"/>
                </a:lnTo>
                <a:lnTo>
                  <a:pt x="1039" y="8883"/>
                </a:lnTo>
                <a:lnTo>
                  <a:pt x="1031" y="8854"/>
                </a:lnTo>
                <a:lnTo>
                  <a:pt x="1023" y="8824"/>
                </a:lnTo>
                <a:lnTo>
                  <a:pt x="1012" y="8796"/>
                </a:lnTo>
                <a:lnTo>
                  <a:pt x="1002" y="8768"/>
                </a:lnTo>
                <a:lnTo>
                  <a:pt x="981" y="8713"/>
                </a:lnTo>
                <a:lnTo>
                  <a:pt x="961" y="8663"/>
                </a:lnTo>
                <a:lnTo>
                  <a:pt x="954" y="8684"/>
                </a:lnTo>
                <a:lnTo>
                  <a:pt x="947" y="8704"/>
                </a:lnTo>
                <a:lnTo>
                  <a:pt x="942" y="8724"/>
                </a:lnTo>
                <a:lnTo>
                  <a:pt x="939" y="8742"/>
                </a:lnTo>
                <a:lnTo>
                  <a:pt x="937" y="8761"/>
                </a:lnTo>
                <a:lnTo>
                  <a:pt x="936" y="8779"/>
                </a:lnTo>
                <a:lnTo>
                  <a:pt x="936" y="8797"/>
                </a:lnTo>
                <a:lnTo>
                  <a:pt x="936" y="8815"/>
                </a:lnTo>
                <a:lnTo>
                  <a:pt x="938" y="8832"/>
                </a:lnTo>
                <a:lnTo>
                  <a:pt x="940" y="8849"/>
                </a:lnTo>
                <a:lnTo>
                  <a:pt x="942" y="8865"/>
                </a:lnTo>
                <a:lnTo>
                  <a:pt x="945" y="8882"/>
                </a:lnTo>
                <a:lnTo>
                  <a:pt x="953" y="8914"/>
                </a:lnTo>
                <a:lnTo>
                  <a:pt x="961" y="8947"/>
                </a:lnTo>
                <a:lnTo>
                  <a:pt x="969" y="8978"/>
                </a:lnTo>
                <a:lnTo>
                  <a:pt x="977" y="9010"/>
                </a:lnTo>
                <a:lnTo>
                  <a:pt x="980" y="9027"/>
                </a:lnTo>
                <a:lnTo>
                  <a:pt x="982" y="9042"/>
                </a:lnTo>
                <a:lnTo>
                  <a:pt x="984" y="9059"/>
                </a:lnTo>
                <a:lnTo>
                  <a:pt x="985" y="9076"/>
                </a:lnTo>
                <a:lnTo>
                  <a:pt x="986" y="9093"/>
                </a:lnTo>
                <a:lnTo>
                  <a:pt x="986" y="9109"/>
                </a:lnTo>
                <a:lnTo>
                  <a:pt x="985" y="9127"/>
                </a:lnTo>
                <a:lnTo>
                  <a:pt x="982" y="9145"/>
                </a:lnTo>
                <a:lnTo>
                  <a:pt x="979" y="9163"/>
                </a:lnTo>
                <a:lnTo>
                  <a:pt x="975" y="9182"/>
                </a:lnTo>
                <a:lnTo>
                  <a:pt x="968" y="9201"/>
                </a:lnTo>
                <a:lnTo>
                  <a:pt x="961" y="9221"/>
                </a:lnTo>
                <a:lnTo>
                  <a:pt x="969" y="9222"/>
                </a:lnTo>
                <a:lnTo>
                  <a:pt x="978" y="9222"/>
                </a:lnTo>
                <a:lnTo>
                  <a:pt x="986" y="9221"/>
                </a:lnTo>
                <a:lnTo>
                  <a:pt x="993" y="9219"/>
                </a:lnTo>
                <a:lnTo>
                  <a:pt x="1004" y="9214"/>
                </a:lnTo>
                <a:lnTo>
                  <a:pt x="1014" y="9208"/>
                </a:lnTo>
                <a:lnTo>
                  <a:pt x="1023" y="9201"/>
                </a:lnTo>
                <a:lnTo>
                  <a:pt x="1033" y="9194"/>
                </a:lnTo>
                <a:lnTo>
                  <a:pt x="1039" y="9192"/>
                </a:lnTo>
                <a:lnTo>
                  <a:pt x="1045" y="9189"/>
                </a:lnTo>
                <a:lnTo>
                  <a:pt x="1051" y="9188"/>
                </a:lnTo>
                <a:lnTo>
                  <a:pt x="1059" y="9187"/>
                </a:lnTo>
                <a:lnTo>
                  <a:pt x="1056" y="9207"/>
                </a:lnTo>
                <a:lnTo>
                  <a:pt x="1052" y="9226"/>
                </a:lnTo>
                <a:lnTo>
                  <a:pt x="1050" y="9244"/>
                </a:lnTo>
                <a:lnTo>
                  <a:pt x="1049" y="9260"/>
                </a:lnTo>
                <a:lnTo>
                  <a:pt x="1048" y="9290"/>
                </a:lnTo>
                <a:lnTo>
                  <a:pt x="1049" y="9317"/>
                </a:lnTo>
                <a:lnTo>
                  <a:pt x="1052" y="9340"/>
                </a:lnTo>
                <a:lnTo>
                  <a:pt x="1056" y="9361"/>
                </a:lnTo>
                <a:lnTo>
                  <a:pt x="1059" y="9379"/>
                </a:lnTo>
                <a:lnTo>
                  <a:pt x="1062" y="9395"/>
                </a:lnTo>
                <a:lnTo>
                  <a:pt x="1064" y="9408"/>
                </a:lnTo>
                <a:lnTo>
                  <a:pt x="1064" y="9421"/>
                </a:lnTo>
                <a:lnTo>
                  <a:pt x="1063" y="9426"/>
                </a:lnTo>
                <a:lnTo>
                  <a:pt x="1062" y="9432"/>
                </a:lnTo>
                <a:lnTo>
                  <a:pt x="1060" y="9438"/>
                </a:lnTo>
                <a:lnTo>
                  <a:pt x="1057" y="9443"/>
                </a:lnTo>
                <a:lnTo>
                  <a:pt x="1052" y="9447"/>
                </a:lnTo>
                <a:lnTo>
                  <a:pt x="1047" y="9452"/>
                </a:lnTo>
                <a:lnTo>
                  <a:pt x="1042" y="9457"/>
                </a:lnTo>
                <a:lnTo>
                  <a:pt x="1035" y="9462"/>
                </a:lnTo>
                <a:lnTo>
                  <a:pt x="1017" y="9472"/>
                </a:lnTo>
                <a:lnTo>
                  <a:pt x="994" y="9483"/>
                </a:lnTo>
                <a:lnTo>
                  <a:pt x="1002" y="9491"/>
                </a:lnTo>
                <a:lnTo>
                  <a:pt x="1008" y="9499"/>
                </a:lnTo>
                <a:lnTo>
                  <a:pt x="1015" y="9509"/>
                </a:lnTo>
                <a:lnTo>
                  <a:pt x="1020" y="9517"/>
                </a:lnTo>
                <a:lnTo>
                  <a:pt x="1025" y="9528"/>
                </a:lnTo>
                <a:lnTo>
                  <a:pt x="1028" y="9537"/>
                </a:lnTo>
                <a:lnTo>
                  <a:pt x="1031" y="9548"/>
                </a:lnTo>
                <a:lnTo>
                  <a:pt x="1033" y="9558"/>
                </a:lnTo>
                <a:lnTo>
                  <a:pt x="1036" y="9569"/>
                </a:lnTo>
                <a:lnTo>
                  <a:pt x="1037" y="9580"/>
                </a:lnTo>
                <a:lnTo>
                  <a:pt x="1038" y="9592"/>
                </a:lnTo>
                <a:lnTo>
                  <a:pt x="1038" y="9603"/>
                </a:lnTo>
                <a:lnTo>
                  <a:pt x="1036" y="9627"/>
                </a:lnTo>
                <a:lnTo>
                  <a:pt x="1032" y="9651"/>
                </a:lnTo>
                <a:lnTo>
                  <a:pt x="1024" y="9704"/>
                </a:lnTo>
                <a:lnTo>
                  <a:pt x="1012" y="9759"/>
                </a:lnTo>
                <a:lnTo>
                  <a:pt x="1006" y="9788"/>
                </a:lnTo>
                <a:lnTo>
                  <a:pt x="1001" y="9816"/>
                </a:lnTo>
                <a:lnTo>
                  <a:pt x="997" y="9845"/>
                </a:lnTo>
                <a:lnTo>
                  <a:pt x="994" y="9876"/>
                </a:lnTo>
                <a:lnTo>
                  <a:pt x="1004" y="9865"/>
                </a:lnTo>
                <a:lnTo>
                  <a:pt x="1015" y="9859"/>
                </a:lnTo>
                <a:lnTo>
                  <a:pt x="1020" y="9856"/>
                </a:lnTo>
                <a:lnTo>
                  <a:pt x="1024" y="9854"/>
                </a:lnTo>
                <a:lnTo>
                  <a:pt x="1029" y="9853"/>
                </a:lnTo>
                <a:lnTo>
                  <a:pt x="1035" y="9853"/>
                </a:lnTo>
                <a:lnTo>
                  <a:pt x="1044" y="9853"/>
                </a:lnTo>
                <a:lnTo>
                  <a:pt x="1052" y="9855"/>
                </a:lnTo>
                <a:lnTo>
                  <a:pt x="1061" y="9859"/>
                </a:lnTo>
                <a:lnTo>
                  <a:pt x="1069" y="9864"/>
                </a:lnTo>
                <a:lnTo>
                  <a:pt x="1078" y="9872"/>
                </a:lnTo>
                <a:lnTo>
                  <a:pt x="1085" y="9879"/>
                </a:lnTo>
                <a:lnTo>
                  <a:pt x="1092" y="9888"/>
                </a:lnTo>
                <a:lnTo>
                  <a:pt x="1100" y="9898"/>
                </a:lnTo>
                <a:lnTo>
                  <a:pt x="1113" y="9920"/>
                </a:lnTo>
                <a:lnTo>
                  <a:pt x="1125" y="9941"/>
                </a:lnTo>
                <a:lnTo>
                  <a:pt x="1109" y="9939"/>
                </a:lnTo>
                <a:lnTo>
                  <a:pt x="1095" y="9937"/>
                </a:lnTo>
                <a:lnTo>
                  <a:pt x="1083" y="9932"/>
                </a:lnTo>
                <a:lnTo>
                  <a:pt x="1071" y="9929"/>
                </a:lnTo>
                <a:lnTo>
                  <a:pt x="1062" y="9926"/>
                </a:lnTo>
                <a:lnTo>
                  <a:pt x="1053" y="9923"/>
                </a:lnTo>
                <a:lnTo>
                  <a:pt x="1046" y="9921"/>
                </a:lnTo>
                <a:lnTo>
                  <a:pt x="1040" y="9921"/>
                </a:lnTo>
                <a:lnTo>
                  <a:pt x="1037" y="9921"/>
                </a:lnTo>
                <a:lnTo>
                  <a:pt x="1035" y="9922"/>
                </a:lnTo>
                <a:lnTo>
                  <a:pt x="1032" y="9923"/>
                </a:lnTo>
                <a:lnTo>
                  <a:pt x="1030" y="9925"/>
                </a:lnTo>
                <a:lnTo>
                  <a:pt x="1027" y="9931"/>
                </a:lnTo>
                <a:lnTo>
                  <a:pt x="1025" y="9939"/>
                </a:lnTo>
                <a:lnTo>
                  <a:pt x="1024" y="9950"/>
                </a:lnTo>
                <a:lnTo>
                  <a:pt x="1024" y="9965"/>
                </a:lnTo>
                <a:lnTo>
                  <a:pt x="1025" y="9984"/>
                </a:lnTo>
                <a:lnTo>
                  <a:pt x="1026" y="10007"/>
                </a:lnTo>
                <a:lnTo>
                  <a:pt x="1035" y="10011"/>
                </a:lnTo>
                <a:lnTo>
                  <a:pt x="1040" y="10014"/>
                </a:lnTo>
                <a:lnTo>
                  <a:pt x="1044" y="10017"/>
                </a:lnTo>
                <a:lnTo>
                  <a:pt x="1046" y="10021"/>
                </a:lnTo>
                <a:lnTo>
                  <a:pt x="1047" y="10024"/>
                </a:lnTo>
                <a:lnTo>
                  <a:pt x="1046" y="10026"/>
                </a:lnTo>
                <a:lnTo>
                  <a:pt x="1045" y="10028"/>
                </a:lnTo>
                <a:lnTo>
                  <a:pt x="1043" y="10029"/>
                </a:lnTo>
                <a:lnTo>
                  <a:pt x="1040" y="10030"/>
                </a:lnTo>
                <a:lnTo>
                  <a:pt x="1038" y="10030"/>
                </a:lnTo>
                <a:lnTo>
                  <a:pt x="1035" y="10029"/>
                </a:lnTo>
                <a:lnTo>
                  <a:pt x="1031" y="10027"/>
                </a:lnTo>
                <a:lnTo>
                  <a:pt x="1029" y="10024"/>
                </a:lnTo>
                <a:lnTo>
                  <a:pt x="1027" y="10019"/>
                </a:lnTo>
                <a:lnTo>
                  <a:pt x="1026" y="10013"/>
                </a:lnTo>
                <a:lnTo>
                  <a:pt x="1026" y="10007"/>
                </a:lnTo>
                <a:lnTo>
                  <a:pt x="1018" y="10007"/>
                </a:lnTo>
                <a:lnTo>
                  <a:pt x="1009" y="10007"/>
                </a:lnTo>
                <a:lnTo>
                  <a:pt x="1002" y="10007"/>
                </a:lnTo>
                <a:lnTo>
                  <a:pt x="994" y="10007"/>
                </a:lnTo>
                <a:lnTo>
                  <a:pt x="996" y="10018"/>
                </a:lnTo>
                <a:lnTo>
                  <a:pt x="998" y="10029"/>
                </a:lnTo>
                <a:lnTo>
                  <a:pt x="998" y="10038"/>
                </a:lnTo>
                <a:lnTo>
                  <a:pt x="999" y="10047"/>
                </a:lnTo>
                <a:lnTo>
                  <a:pt x="998" y="10053"/>
                </a:lnTo>
                <a:lnTo>
                  <a:pt x="997" y="10058"/>
                </a:lnTo>
                <a:lnTo>
                  <a:pt x="995" y="10062"/>
                </a:lnTo>
                <a:lnTo>
                  <a:pt x="993" y="10066"/>
                </a:lnTo>
                <a:lnTo>
                  <a:pt x="990" y="10068"/>
                </a:lnTo>
                <a:lnTo>
                  <a:pt x="987" y="10069"/>
                </a:lnTo>
                <a:lnTo>
                  <a:pt x="984" y="10069"/>
                </a:lnTo>
                <a:lnTo>
                  <a:pt x="981" y="10069"/>
                </a:lnTo>
                <a:lnTo>
                  <a:pt x="975" y="10066"/>
                </a:lnTo>
                <a:lnTo>
                  <a:pt x="968" y="10060"/>
                </a:lnTo>
                <a:lnTo>
                  <a:pt x="963" y="10054"/>
                </a:lnTo>
                <a:lnTo>
                  <a:pt x="959" y="10046"/>
                </a:lnTo>
                <a:lnTo>
                  <a:pt x="957" y="10041"/>
                </a:lnTo>
                <a:lnTo>
                  <a:pt x="956" y="10037"/>
                </a:lnTo>
                <a:lnTo>
                  <a:pt x="956" y="10033"/>
                </a:lnTo>
                <a:lnTo>
                  <a:pt x="957" y="10029"/>
                </a:lnTo>
                <a:lnTo>
                  <a:pt x="958" y="10025"/>
                </a:lnTo>
                <a:lnTo>
                  <a:pt x="960" y="10021"/>
                </a:lnTo>
                <a:lnTo>
                  <a:pt x="962" y="10017"/>
                </a:lnTo>
                <a:lnTo>
                  <a:pt x="966" y="10014"/>
                </a:lnTo>
                <a:lnTo>
                  <a:pt x="972" y="10012"/>
                </a:lnTo>
                <a:lnTo>
                  <a:pt x="978" y="10009"/>
                </a:lnTo>
                <a:lnTo>
                  <a:pt x="985" y="10008"/>
                </a:lnTo>
                <a:lnTo>
                  <a:pt x="994" y="10007"/>
                </a:lnTo>
                <a:lnTo>
                  <a:pt x="979" y="9996"/>
                </a:lnTo>
                <a:lnTo>
                  <a:pt x="966" y="9985"/>
                </a:lnTo>
                <a:lnTo>
                  <a:pt x="957" y="9972"/>
                </a:lnTo>
                <a:lnTo>
                  <a:pt x="948" y="9958"/>
                </a:lnTo>
                <a:lnTo>
                  <a:pt x="943" y="9943"/>
                </a:lnTo>
                <a:lnTo>
                  <a:pt x="939" y="9927"/>
                </a:lnTo>
                <a:lnTo>
                  <a:pt x="937" y="9911"/>
                </a:lnTo>
                <a:lnTo>
                  <a:pt x="936" y="9894"/>
                </a:lnTo>
                <a:lnTo>
                  <a:pt x="937" y="9877"/>
                </a:lnTo>
                <a:lnTo>
                  <a:pt x="938" y="9858"/>
                </a:lnTo>
                <a:lnTo>
                  <a:pt x="941" y="9840"/>
                </a:lnTo>
                <a:lnTo>
                  <a:pt x="944" y="9821"/>
                </a:lnTo>
                <a:lnTo>
                  <a:pt x="952" y="9783"/>
                </a:lnTo>
                <a:lnTo>
                  <a:pt x="961" y="9744"/>
                </a:lnTo>
                <a:lnTo>
                  <a:pt x="969" y="9706"/>
                </a:lnTo>
                <a:lnTo>
                  <a:pt x="976" y="9669"/>
                </a:lnTo>
                <a:lnTo>
                  <a:pt x="978" y="9651"/>
                </a:lnTo>
                <a:lnTo>
                  <a:pt x="979" y="9635"/>
                </a:lnTo>
                <a:lnTo>
                  <a:pt x="979" y="9618"/>
                </a:lnTo>
                <a:lnTo>
                  <a:pt x="978" y="9602"/>
                </a:lnTo>
                <a:lnTo>
                  <a:pt x="975" y="9587"/>
                </a:lnTo>
                <a:lnTo>
                  <a:pt x="969" y="9574"/>
                </a:lnTo>
                <a:lnTo>
                  <a:pt x="963" y="9561"/>
                </a:lnTo>
                <a:lnTo>
                  <a:pt x="954" y="9549"/>
                </a:lnTo>
                <a:lnTo>
                  <a:pt x="943" y="9538"/>
                </a:lnTo>
                <a:lnTo>
                  <a:pt x="930" y="9530"/>
                </a:lnTo>
                <a:lnTo>
                  <a:pt x="914" y="9521"/>
                </a:lnTo>
                <a:lnTo>
                  <a:pt x="895" y="9515"/>
                </a:lnTo>
                <a:lnTo>
                  <a:pt x="903" y="9535"/>
                </a:lnTo>
                <a:lnTo>
                  <a:pt x="911" y="9554"/>
                </a:lnTo>
                <a:lnTo>
                  <a:pt x="915" y="9573"/>
                </a:lnTo>
                <a:lnTo>
                  <a:pt x="918" y="9592"/>
                </a:lnTo>
                <a:lnTo>
                  <a:pt x="919" y="9610"/>
                </a:lnTo>
                <a:lnTo>
                  <a:pt x="919" y="9626"/>
                </a:lnTo>
                <a:lnTo>
                  <a:pt x="918" y="9644"/>
                </a:lnTo>
                <a:lnTo>
                  <a:pt x="915" y="9661"/>
                </a:lnTo>
                <a:lnTo>
                  <a:pt x="911" y="9677"/>
                </a:lnTo>
                <a:lnTo>
                  <a:pt x="905" y="9693"/>
                </a:lnTo>
                <a:lnTo>
                  <a:pt x="900" y="9709"/>
                </a:lnTo>
                <a:lnTo>
                  <a:pt x="893" y="9725"/>
                </a:lnTo>
                <a:lnTo>
                  <a:pt x="878" y="9756"/>
                </a:lnTo>
                <a:lnTo>
                  <a:pt x="862" y="9787"/>
                </a:lnTo>
                <a:lnTo>
                  <a:pt x="847" y="9818"/>
                </a:lnTo>
                <a:lnTo>
                  <a:pt x="832" y="9851"/>
                </a:lnTo>
                <a:lnTo>
                  <a:pt x="826" y="9866"/>
                </a:lnTo>
                <a:lnTo>
                  <a:pt x="819" y="9883"/>
                </a:lnTo>
                <a:lnTo>
                  <a:pt x="815" y="9900"/>
                </a:lnTo>
                <a:lnTo>
                  <a:pt x="811" y="9918"/>
                </a:lnTo>
                <a:lnTo>
                  <a:pt x="808" y="9935"/>
                </a:lnTo>
                <a:lnTo>
                  <a:pt x="806" y="9952"/>
                </a:lnTo>
                <a:lnTo>
                  <a:pt x="806" y="9971"/>
                </a:lnTo>
                <a:lnTo>
                  <a:pt x="807" y="9990"/>
                </a:lnTo>
                <a:lnTo>
                  <a:pt x="810" y="10010"/>
                </a:lnTo>
                <a:lnTo>
                  <a:pt x="814" y="10030"/>
                </a:lnTo>
                <a:lnTo>
                  <a:pt x="820" y="10051"/>
                </a:lnTo>
                <a:lnTo>
                  <a:pt x="829" y="10072"/>
                </a:lnTo>
                <a:lnTo>
                  <a:pt x="814" y="10062"/>
                </a:lnTo>
                <a:lnTo>
                  <a:pt x="802" y="10051"/>
                </a:lnTo>
                <a:lnTo>
                  <a:pt x="791" y="10038"/>
                </a:lnTo>
                <a:lnTo>
                  <a:pt x="782" y="10026"/>
                </a:lnTo>
                <a:lnTo>
                  <a:pt x="774" y="10012"/>
                </a:lnTo>
                <a:lnTo>
                  <a:pt x="769" y="9997"/>
                </a:lnTo>
                <a:lnTo>
                  <a:pt x="765" y="9982"/>
                </a:lnTo>
                <a:lnTo>
                  <a:pt x="762" y="9966"/>
                </a:lnTo>
                <a:lnTo>
                  <a:pt x="760" y="9949"/>
                </a:lnTo>
                <a:lnTo>
                  <a:pt x="759" y="9931"/>
                </a:lnTo>
                <a:lnTo>
                  <a:pt x="760" y="9914"/>
                </a:lnTo>
                <a:lnTo>
                  <a:pt x="761" y="9896"/>
                </a:lnTo>
                <a:lnTo>
                  <a:pt x="766" y="9857"/>
                </a:lnTo>
                <a:lnTo>
                  <a:pt x="772" y="9818"/>
                </a:lnTo>
                <a:lnTo>
                  <a:pt x="781" y="9776"/>
                </a:lnTo>
                <a:lnTo>
                  <a:pt x="789" y="9735"/>
                </a:lnTo>
                <a:lnTo>
                  <a:pt x="797" y="9692"/>
                </a:lnTo>
                <a:lnTo>
                  <a:pt x="804" y="9649"/>
                </a:lnTo>
                <a:lnTo>
                  <a:pt x="807" y="9628"/>
                </a:lnTo>
                <a:lnTo>
                  <a:pt x="808" y="9606"/>
                </a:lnTo>
                <a:lnTo>
                  <a:pt x="809" y="9585"/>
                </a:lnTo>
                <a:lnTo>
                  <a:pt x="809" y="9564"/>
                </a:lnTo>
                <a:lnTo>
                  <a:pt x="808" y="9543"/>
                </a:lnTo>
                <a:lnTo>
                  <a:pt x="806" y="9522"/>
                </a:lnTo>
                <a:lnTo>
                  <a:pt x="802" y="9503"/>
                </a:lnTo>
                <a:lnTo>
                  <a:pt x="796" y="9483"/>
                </a:lnTo>
                <a:lnTo>
                  <a:pt x="789" y="9478"/>
                </a:lnTo>
                <a:lnTo>
                  <a:pt x="783" y="9475"/>
                </a:lnTo>
                <a:lnTo>
                  <a:pt x="780" y="9471"/>
                </a:lnTo>
                <a:lnTo>
                  <a:pt x="776" y="9468"/>
                </a:lnTo>
                <a:lnTo>
                  <a:pt x="776" y="9466"/>
                </a:lnTo>
                <a:lnTo>
                  <a:pt x="776" y="9463"/>
                </a:lnTo>
                <a:lnTo>
                  <a:pt x="777" y="9461"/>
                </a:lnTo>
                <a:lnTo>
                  <a:pt x="780" y="9460"/>
                </a:lnTo>
                <a:lnTo>
                  <a:pt x="783" y="9460"/>
                </a:lnTo>
                <a:lnTo>
                  <a:pt x="786" y="9460"/>
                </a:lnTo>
                <a:lnTo>
                  <a:pt x="788" y="9461"/>
                </a:lnTo>
                <a:lnTo>
                  <a:pt x="791" y="9463"/>
                </a:lnTo>
                <a:lnTo>
                  <a:pt x="794" y="9466"/>
                </a:lnTo>
                <a:lnTo>
                  <a:pt x="795" y="9470"/>
                </a:lnTo>
                <a:lnTo>
                  <a:pt x="796" y="9475"/>
                </a:lnTo>
                <a:lnTo>
                  <a:pt x="796" y="9483"/>
                </a:lnTo>
                <a:lnTo>
                  <a:pt x="807" y="9425"/>
                </a:lnTo>
                <a:lnTo>
                  <a:pt x="814" y="9367"/>
                </a:lnTo>
                <a:lnTo>
                  <a:pt x="820" y="9308"/>
                </a:lnTo>
                <a:lnTo>
                  <a:pt x="825" y="9248"/>
                </a:lnTo>
                <a:lnTo>
                  <a:pt x="826" y="9217"/>
                </a:lnTo>
                <a:lnTo>
                  <a:pt x="827" y="9187"/>
                </a:lnTo>
                <a:lnTo>
                  <a:pt x="827" y="9157"/>
                </a:lnTo>
                <a:lnTo>
                  <a:pt x="827" y="9126"/>
                </a:lnTo>
                <a:lnTo>
                  <a:pt x="826" y="9096"/>
                </a:lnTo>
                <a:lnTo>
                  <a:pt x="825" y="9065"/>
                </a:lnTo>
                <a:lnTo>
                  <a:pt x="823" y="9035"/>
                </a:lnTo>
                <a:lnTo>
                  <a:pt x="819" y="9005"/>
                </a:lnTo>
                <a:lnTo>
                  <a:pt x="816" y="8975"/>
                </a:lnTo>
                <a:lnTo>
                  <a:pt x="813" y="8945"/>
                </a:lnTo>
                <a:lnTo>
                  <a:pt x="809" y="8915"/>
                </a:lnTo>
                <a:lnTo>
                  <a:pt x="804" y="8886"/>
                </a:lnTo>
                <a:lnTo>
                  <a:pt x="798" y="8857"/>
                </a:lnTo>
                <a:lnTo>
                  <a:pt x="792" y="8828"/>
                </a:lnTo>
                <a:lnTo>
                  <a:pt x="786" y="8800"/>
                </a:lnTo>
                <a:lnTo>
                  <a:pt x="779" y="8772"/>
                </a:lnTo>
                <a:lnTo>
                  <a:pt x="771" y="8743"/>
                </a:lnTo>
                <a:lnTo>
                  <a:pt x="763" y="8716"/>
                </a:lnTo>
                <a:lnTo>
                  <a:pt x="753" y="8690"/>
                </a:lnTo>
                <a:lnTo>
                  <a:pt x="744" y="8664"/>
                </a:lnTo>
                <a:lnTo>
                  <a:pt x="733" y="8638"/>
                </a:lnTo>
                <a:lnTo>
                  <a:pt x="722" y="8612"/>
                </a:lnTo>
                <a:lnTo>
                  <a:pt x="710" y="8588"/>
                </a:lnTo>
                <a:lnTo>
                  <a:pt x="698" y="8564"/>
                </a:lnTo>
                <a:lnTo>
                  <a:pt x="694" y="8566"/>
                </a:lnTo>
                <a:lnTo>
                  <a:pt x="688" y="8569"/>
                </a:lnTo>
                <a:lnTo>
                  <a:pt x="685" y="8573"/>
                </a:lnTo>
                <a:lnTo>
                  <a:pt x="682" y="8577"/>
                </a:lnTo>
                <a:lnTo>
                  <a:pt x="679" y="8581"/>
                </a:lnTo>
                <a:lnTo>
                  <a:pt x="677" y="8586"/>
                </a:lnTo>
                <a:lnTo>
                  <a:pt x="675" y="8591"/>
                </a:lnTo>
                <a:lnTo>
                  <a:pt x="674" y="8597"/>
                </a:lnTo>
                <a:lnTo>
                  <a:pt x="672" y="8609"/>
                </a:lnTo>
                <a:lnTo>
                  <a:pt x="670" y="8623"/>
                </a:lnTo>
                <a:lnTo>
                  <a:pt x="670" y="8636"/>
                </a:lnTo>
                <a:lnTo>
                  <a:pt x="669" y="8650"/>
                </a:lnTo>
                <a:lnTo>
                  <a:pt x="669" y="8665"/>
                </a:lnTo>
                <a:lnTo>
                  <a:pt x="668" y="8678"/>
                </a:lnTo>
                <a:lnTo>
                  <a:pt x="666" y="8690"/>
                </a:lnTo>
                <a:lnTo>
                  <a:pt x="663" y="8702"/>
                </a:lnTo>
                <a:lnTo>
                  <a:pt x="661" y="8707"/>
                </a:lnTo>
                <a:lnTo>
                  <a:pt x="659" y="8712"/>
                </a:lnTo>
                <a:lnTo>
                  <a:pt x="656" y="8716"/>
                </a:lnTo>
                <a:lnTo>
                  <a:pt x="653" y="8719"/>
                </a:lnTo>
                <a:lnTo>
                  <a:pt x="648" y="8722"/>
                </a:lnTo>
                <a:lnTo>
                  <a:pt x="644" y="8726"/>
                </a:lnTo>
                <a:lnTo>
                  <a:pt x="639" y="8727"/>
                </a:lnTo>
                <a:lnTo>
                  <a:pt x="633" y="8728"/>
                </a:lnTo>
                <a:lnTo>
                  <a:pt x="628" y="8732"/>
                </a:lnTo>
                <a:lnTo>
                  <a:pt x="624" y="8737"/>
                </a:lnTo>
                <a:lnTo>
                  <a:pt x="621" y="8741"/>
                </a:lnTo>
                <a:lnTo>
                  <a:pt x="619" y="8747"/>
                </a:lnTo>
                <a:lnTo>
                  <a:pt x="614" y="8758"/>
                </a:lnTo>
                <a:lnTo>
                  <a:pt x="610" y="8771"/>
                </a:lnTo>
                <a:lnTo>
                  <a:pt x="603" y="8798"/>
                </a:lnTo>
                <a:lnTo>
                  <a:pt x="598" y="8824"/>
                </a:lnTo>
                <a:lnTo>
                  <a:pt x="594" y="8838"/>
                </a:lnTo>
                <a:lnTo>
                  <a:pt x="591" y="8849"/>
                </a:lnTo>
                <a:lnTo>
                  <a:pt x="585" y="8861"/>
                </a:lnTo>
                <a:lnTo>
                  <a:pt x="578" y="8871"/>
                </a:lnTo>
                <a:lnTo>
                  <a:pt x="575" y="8876"/>
                </a:lnTo>
                <a:lnTo>
                  <a:pt x="571" y="8880"/>
                </a:lnTo>
                <a:lnTo>
                  <a:pt x="566" y="8883"/>
                </a:lnTo>
                <a:lnTo>
                  <a:pt x="560" y="8886"/>
                </a:lnTo>
                <a:lnTo>
                  <a:pt x="555" y="8888"/>
                </a:lnTo>
                <a:lnTo>
                  <a:pt x="549" y="8890"/>
                </a:lnTo>
                <a:lnTo>
                  <a:pt x="541" y="8891"/>
                </a:lnTo>
                <a:lnTo>
                  <a:pt x="534" y="8892"/>
                </a:lnTo>
                <a:lnTo>
                  <a:pt x="539" y="8881"/>
                </a:lnTo>
                <a:lnTo>
                  <a:pt x="543" y="8868"/>
                </a:lnTo>
                <a:lnTo>
                  <a:pt x="546" y="8855"/>
                </a:lnTo>
                <a:lnTo>
                  <a:pt x="549" y="8841"/>
                </a:lnTo>
                <a:lnTo>
                  <a:pt x="552" y="8812"/>
                </a:lnTo>
                <a:lnTo>
                  <a:pt x="557" y="8784"/>
                </a:lnTo>
                <a:lnTo>
                  <a:pt x="561" y="8772"/>
                </a:lnTo>
                <a:lnTo>
                  <a:pt x="566" y="8760"/>
                </a:lnTo>
                <a:lnTo>
                  <a:pt x="569" y="8754"/>
                </a:lnTo>
                <a:lnTo>
                  <a:pt x="572" y="8750"/>
                </a:lnTo>
                <a:lnTo>
                  <a:pt x="575" y="8744"/>
                </a:lnTo>
                <a:lnTo>
                  <a:pt x="579" y="8740"/>
                </a:lnTo>
                <a:lnTo>
                  <a:pt x="584" y="8737"/>
                </a:lnTo>
                <a:lnTo>
                  <a:pt x="589" y="8734"/>
                </a:lnTo>
                <a:lnTo>
                  <a:pt x="595" y="8732"/>
                </a:lnTo>
                <a:lnTo>
                  <a:pt x="601" y="8730"/>
                </a:lnTo>
                <a:lnTo>
                  <a:pt x="607" y="8728"/>
                </a:lnTo>
                <a:lnTo>
                  <a:pt x="615" y="8728"/>
                </a:lnTo>
                <a:lnTo>
                  <a:pt x="623" y="8728"/>
                </a:lnTo>
                <a:lnTo>
                  <a:pt x="633" y="8728"/>
                </a:lnTo>
                <a:lnTo>
                  <a:pt x="628" y="8724"/>
                </a:lnTo>
                <a:lnTo>
                  <a:pt x="624" y="8718"/>
                </a:lnTo>
                <a:lnTo>
                  <a:pt x="620" y="8713"/>
                </a:lnTo>
                <a:lnTo>
                  <a:pt x="617" y="8708"/>
                </a:lnTo>
                <a:lnTo>
                  <a:pt x="612" y="8695"/>
                </a:lnTo>
                <a:lnTo>
                  <a:pt x="607" y="8682"/>
                </a:lnTo>
                <a:lnTo>
                  <a:pt x="605" y="8668"/>
                </a:lnTo>
                <a:lnTo>
                  <a:pt x="605" y="8654"/>
                </a:lnTo>
                <a:lnTo>
                  <a:pt x="606" y="8640"/>
                </a:lnTo>
                <a:lnTo>
                  <a:pt x="610" y="8626"/>
                </a:lnTo>
                <a:lnTo>
                  <a:pt x="615" y="8612"/>
                </a:lnTo>
                <a:lnTo>
                  <a:pt x="621" y="8601"/>
                </a:lnTo>
                <a:lnTo>
                  <a:pt x="625" y="8595"/>
                </a:lnTo>
                <a:lnTo>
                  <a:pt x="630" y="8589"/>
                </a:lnTo>
                <a:lnTo>
                  <a:pt x="635" y="8585"/>
                </a:lnTo>
                <a:lnTo>
                  <a:pt x="640" y="8580"/>
                </a:lnTo>
                <a:lnTo>
                  <a:pt x="645" y="8577"/>
                </a:lnTo>
                <a:lnTo>
                  <a:pt x="652" y="8573"/>
                </a:lnTo>
                <a:lnTo>
                  <a:pt x="658" y="8569"/>
                </a:lnTo>
                <a:lnTo>
                  <a:pt x="665" y="8567"/>
                </a:lnTo>
                <a:lnTo>
                  <a:pt x="673" y="8565"/>
                </a:lnTo>
                <a:lnTo>
                  <a:pt x="681" y="8564"/>
                </a:lnTo>
                <a:lnTo>
                  <a:pt x="689" y="8564"/>
                </a:lnTo>
                <a:lnTo>
                  <a:pt x="698" y="8564"/>
                </a:lnTo>
                <a:lnTo>
                  <a:pt x="691" y="8536"/>
                </a:lnTo>
                <a:lnTo>
                  <a:pt x="685" y="8508"/>
                </a:lnTo>
                <a:lnTo>
                  <a:pt x="680" y="8479"/>
                </a:lnTo>
                <a:lnTo>
                  <a:pt x="676" y="8452"/>
                </a:lnTo>
                <a:lnTo>
                  <a:pt x="672" y="8425"/>
                </a:lnTo>
                <a:lnTo>
                  <a:pt x="669" y="8398"/>
                </a:lnTo>
                <a:lnTo>
                  <a:pt x="667" y="8372"/>
                </a:lnTo>
                <a:lnTo>
                  <a:pt x="665" y="8347"/>
                </a:lnTo>
                <a:lnTo>
                  <a:pt x="662" y="8249"/>
                </a:lnTo>
                <a:lnTo>
                  <a:pt x="662" y="8156"/>
                </a:lnTo>
                <a:lnTo>
                  <a:pt x="660" y="8112"/>
                </a:lnTo>
                <a:lnTo>
                  <a:pt x="657" y="8069"/>
                </a:lnTo>
                <a:lnTo>
                  <a:pt x="655" y="8049"/>
                </a:lnTo>
                <a:lnTo>
                  <a:pt x="652" y="8028"/>
                </a:lnTo>
                <a:lnTo>
                  <a:pt x="647" y="8008"/>
                </a:lnTo>
                <a:lnTo>
                  <a:pt x="643" y="7989"/>
                </a:lnTo>
                <a:lnTo>
                  <a:pt x="638" y="7970"/>
                </a:lnTo>
                <a:lnTo>
                  <a:pt x="632" y="7951"/>
                </a:lnTo>
                <a:lnTo>
                  <a:pt x="624" y="7932"/>
                </a:lnTo>
                <a:lnTo>
                  <a:pt x="615" y="7913"/>
                </a:lnTo>
                <a:lnTo>
                  <a:pt x="605" y="7895"/>
                </a:lnTo>
                <a:lnTo>
                  <a:pt x="594" y="7877"/>
                </a:lnTo>
                <a:lnTo>
                  <a:pt x="581" y="7861"/>
                </a:lnTo>
                <a:lnTo>
                  <a:pt x="567" y="7843"/>
                </a:lnTo>
                <a:lnTo>
                  <a:pt x="577" y="7842"/>
                </a:lnTo>
                <a:lnTo>
                  <a:pt x="588" y="7842"/>
                </a:lnTo>
                <a:lnTo>
                  <a:pt x="596" y="7842"/>
                </a:lnTo>
                <a:lnTo>
                  <a:pt x="604" y="7842"/>
                </a:lnTo>
                <a:lnTo>
                  <a:pt x="613" y="7844"/>
                </a:lnTo>
                <a:lnTo>
                  <a:pt x="620" y="7845"/>
                </a:lnTo>
                <a:lnTo>
                  <a:pt x="627" y="7847"/>
                </a:lnTo>
                <a:lnTo>
                  <a:pt x="634" y="7850"/>
                </a:lnTo>
                <a:lnTo>
                  <a:pt x="645" y="7856"/>
                </a:lnTo>
                <a:lnTo>
                  <a:pt x="656" y="7865"/>
                </a:lnTo>
                <a:lnTo>
                  <a:pt x="665" y="7874"/>
                </a:lnTo>
                <a:lnTo>
                  <a:pt x="674" y="7885"/>
                </a:lnTo>
                <a:lnTo>
                  <a:pt x="687" y="7907"/>
                </a:lnTo>
                <a:lnTo>
                  <a:pt x="701" y="7931"/>
                </a:lnTo>
                <a:lnTo>
                  <a:pt x="707" y="7942"/>
                </a:lnTo>
                <a:lnTo>
                  <a:pt x="715" y="7954"/>
                </a:lnTo>
                <a:lnTo>
                  <a:pt x="722" y="7964"/>
                </a:lnTo>
                <a:lnTo>
                  <a:pt x="731" y="7974"/>
                </a:lnTo>
                <a:lnTo>
                  <a:pt x="730" y="7964"/>
                </a:lnTo>
                <a:lnTo>
                  <a:pt x="730" y="7957"/>
                </a:lnTo>
                <a:lnTo>
                  <a:pt x="733" y="7952"/>
                </a:lnTo>
                <a:lnTo>
                  <a:pt x="738" y="7948"/>
                </a:lnTo>
                <a:lnTo>
                  <a:pt x="743" y="7946"/>
                </a:lnTo>
                <a:lnTo>
                  <a:pt x="749" y="7943"/>
                </a:lnTo>
                <a:lnTo>
                  <a:pt x="756" y="7942"/>
                </a:lnTo>
                <a:lnTo>
                  <a:pt x="764" y="7941"/>
                </a:lnTo>
                <a:lnTo>
                  <a:pt x="768" y="7934"/>
                </a:lnTo>
                <a:lnTo>
                  <a:pt x="771" y="7928"/>
                </a:lnTo>
                <a:lnTo>
                  <a:pt x="774" y="7924"/>
                </a:lnTo>
                <a:lnTo>
                  <a:pt x="777" y="7921"/>
                </a:lnTo>
                <a:lnTo>
                  <a:pt x="781" y="7921"/>
                </a:lnTo>
                <a:lnTo>
                  <a:pt x="783" y="7921"/>
                </a:lnTo>
                <a:lnTo>
                  <a:pt x="785" y="7922"/>
                </a:lnTo>
                <a:lnTo>
                  <a:pt x="786" y="7925"/>
                </a:lnTo>
                <a:lnTo>
                  <a:pt x="787" y="7928"/>
                </a:lnTo>
                <a:lnTo>
                  <a:pt x="787" y="7931"/>
                </a:lnTo>
                <a:lnTo>
                  <a:pt x="786" y="7933"/>
                </a:lnTo>
                <a:lnTo>
                  <a:pt x="784" y="7936"/>
                </a:lnTo>
                <a:lnTo>
                  <a:pt x="781" y="7938"/>
                </a:lnTo>
                <a:lnTo>
                  <a:pt x="776" y="7940"/>
                </a:lnTo>
                <a:lnTo>
                  <a:pt x="770" y="7941"/>
                </a:lnTo>
                <a:lnTo>
                  <a:pt x="764" y="7941"/>
                </a:lnTo>
                <a:lnTo>
                  <a:pt x="765" y="7951"/>
                </a:lnTo>
                <a:lnTo>
                  <a:pt x="764" y="7958"/>
                </a:lnTo>
                <a:lnTo>
                  <a:pt x="762" y="7963"/>
                </a:lnTo>
                <a:lnTo>
                  <a:pt x="758" y="7968"/>
                </a:lnTo>
                <a:lnTo>
                  <a:pt x="751" y="7971"/>
                </a:lnTo>
                <a:lnTo>
                  <a:pt x="745" y="7972"/>
                </a:lnTo>
                <a:lnTo>
                  <a:pt x="739" y="7974"/>
                </a:lnTo>
                <a:lnTo>
                  <a:pt x="731" y="7974"/>
                </a:lnTo>
                <a:lnTo>
                  <a:pt x="734" y="8012"/>
                </a:lnTo>
                <a:lnTo>
                  <a:pt x="740" y="8047"/>
                </a:lnTo>
                <a:lnTo>
                  <a:pt x="747" y="8082"/>
                </a:lnTo>
                <a:lnTo>
                  <a:pt x="754" y="8114"/>
                </a:lnTo>
                <a:lnTo>
                  <a:pt x="764" y="8147"/>
                </a:lnTo>
                <a:lnTo>
                  <a:pt x="774" y="8177"/>
                </a:lnTo>
                <a:lnTo>
                  <a:pt x="785" y="8208"/>
                </a:lnTo>
                <a:lnTo>
                  <a:pt x="796" y="8237"/>
                </a:lnTo>
                <a:lnTo>
                  <a:pt x="803" y="8238"/>
                </a:lnTo>
                <a:lnTo>
                  <a:pt x="809" y="8238"/>
                </a:lnTo>
                <a:lnTo>
                  <a:pt x="813" y="8236"/>
                </a:lnTo>
                <a:lnTo>
                  <a:pt x="818" y="8233"/>
                </a:lnTo>
                <a:lnTo>
                  <a:pt x="822" y="8229"/>
                </a:lnTo>
                <a:lnTo>
                  <a:pt x="825" y="8223"/>
                </a:lnTo>
                <a:lnTo>
                  <a:pt x="827" y="8217"/>
                </a:lnTo>
                <a:lnTo>
                  <a:pt x="829" y="8210"/>
                </a:lnTo>
                <a:lnTo>
                  <a:pt x="831" y="8192"/>
                </a:lnTo>
                <a:lnTo>
                  <a:pt x="833" y="8173"/>
                </a:lnTo>
                <a:lnTo>
                  <a:pt x="833" y="8153"/>
                </a:lnTo>
                <a:lnTo>
                  <a:pt x="833" y="8134"/>
                </a:lnTo>
                <a:lnTo>
                  <a:pt x="832" y="8115"/>
                </a:lnTo>
                <a:lnTo>
                  <a:pt x="832" y="8099"/>
                </a:lnTo>
                <a:lnTo>
                  <a:pt x="833" y="8086"/>
                </a:lnTo>
                <a:lnTo>
                  <a:pt x="835" y="8078"/>
                </a:lnTo>
                <a:lnTo>
                  <a:pt x="836" y="8074"/>
                </a:lnTo>
                <a:lnTo>
                  <a:pt x="838" y="8073"/>
                </a:lnTo>
                <a:lnTo>
                  <a:pt x="840" y="8074"/>
                </a:lnTo>
                <a:lnTo>
                  <a:pt x="844" y="8077"/>
                </a:lnTo>
                <a:lnTo>
                  <a:pt x="848" y="8081"/>
                </a:lnTo>
                <a:lnTo>
                  <a:pt x="852" y="8087"/>
                </a:lnTo>
                <a:lnTo>
                  <a:pt x="856" y="8094"/>
                </a:lnTo>
                <a:lnTo>
                  <a:pt x="862" y="8105"/>
                </a:lnTo>
                <a:lnTo>
                  <a:pt x="868" y="8169"/>
                </a:lnTo>
                <a:lnTo>
                  <a:pt x="874" y="8233"/>
                </a:lnTo>
                <a:lnTo>
                  <a:pt x="880" y="8297"/>
                </a:lnTo>
                <a:lnTo>
                  <a:pt x="888" y="8359"/>
                </a:lnTo>
                <a:lnTo>
                  <a:pt x="893" y="8388"/>
                </a:lnTo>
                <a:lnTo>
                  <a:pt x="899" y="8417"/>
                </a:lnTo>
                <a:lnTo>
                  <a:pt x="905" y="8445"/>
                </a:lnTo>
                <a:lnTo>
                  <a:pt x="914" y="8472"/>
                </a:lnTo>
                <a:lnTo>
                  <a:pt x="923" y="8497"/>
                </a:lnTo>
                <a:lnTo>
                  <a:pt x="934" y="8521"/>
                </a:lnTo>
                <a:lnTo>
                  <a:pt x="940" y="8533"/>
                </a:lnTo>
                <a:lnTo>
                  <a:pt x="946" y="8543"/>
                </a:lnTo>
                <a:lnTo>
                  <a:pt x="954" y="8554"/>
                </a:lnTo>
                <a:lnTo>
                  <a:pt x="961" y="8564"/>
                </a:lnTo>
                <a:lnTo>
                  <a:pt x="968" y="8561"/>
                </a:lnTo>
                <a:lnTo>
                  <a:pt x="978" y="8557"/>
                </a:lnTo>
                <a:lnTo>
                  <a:pt x="988" y="8551"/>
                </a:lnTo>
                <a:lnTo>
                  <a:pt x="999" y="8543"/>
                </a:lnTo>
                <a:lnTo>
                  <a:pt x="1010" y="8535"/>
                </a:lnTo>
                <a:lnTo>
                  <a:pt x="1022" y="8526"/>
                </a:lnTo>
                <a:lnTo>
                  <a:pt x="1031" y="8516"/>
                </a:lnTo>
                <a:lnTo>
                  <a:pt x="1041" y="8506"/>
                </a:lnTo>
                <a:lnTo>
                  <a:pt x="1049" y="8496"/>
                </a:lnTo>
                <a:lnTo>
                  <a:pt x="1054" y="8486"/>
                </a:lnTo>
                <a:lnTo>
                  <a:pt x="1057" y="8480"/>
                </a:lnTo>
                <a:lnTo>
                  <a:pt x="1058" y="8475"/>
                </a:lnTo>
                <a:lnTo>
                  <a:pt x="1059" y="8470"/>
                </a:lnTo>
                <a:lnTo>
                  <a:pt x="1059" y="8465"/>
                </a:lnTo>
                <a:lnTo>
                  <a:pt x="1058" y="8460"/>
                </a:lnTo>
                <a:lnTo>
                  <a:pt x="1057" y="8455"/>
                </a:lnTo>
                <a:lnTo>
                  <a:pt x="1053" y="8451"/>
                </a:lnTo>
                <a:lnTo>
                  <a:pt x="1050" y="8447"/>
                </a:lnTo>
                <a:lnTo>
                  <a:pt x="1046" y="8444"/>
                </a:lnTo>
                <a:lnTo>
                  <a:pt x="1041" y="8439"/>
                </a:lnTo>
                <a:lnTo>
                  <a:pt x="1033" y="8436"/>
                </a:lnTo>
                <a:lnTo>
                  <a:pt x="1026" y="8433"/>
                </a:lnTo>
                <a:lnTo>
                  <a:pt x="1027" y="8443"/>
                </a:lnTo>
                <a:lnTo>
                  <a:pt x="1026" y="8450"/>
                </a:lnTo>
                <a:lnTo>
                  <a:pt x="1024" y="8455"/>
                </a:lnTo>
                <a:lnTo>
                  <a:pt x="1020" y="8459"/>
                </a:lnTo>
                <a:lnTo>
                  <a:pt x="1015" y="8462"/>
                </a:lnTo>
                <a:lnTo>
                  <a:pt x="1008" y="8465"/>
                </a:lnTo>
                <a:lnTo>
                  <a:pt x="1001" y="8466"/>
                </a:lnTo>
                <a:lnTo>
                  <a:pt x="994" y="8466"/>
                </a:lnTo>
                <a:lnTo>
                  <a:pt x="989" y="8474"/>
                </a:lnTo>
                <a:lnTo>
                  <a:pt x="986" y="8479"/>
                </a:lnTo>
                <a:lnTo>
                  <a:pt x="982" y="8483"/>
                </a:lnTo>
                <a:lnTo>
                  <a:pt x="979" y="8486"/>
                </a:lnTo>
                <a:lnTo>
                  <a:pt x="977" y="8487"/>
                </a:lnTo>
                <a:lnTo>
                  <a:pt x="974" y="8487"/>
                </a:lnTo>
                <a:lnTo>
                  <a:pt x="973" y="8484"/>
                </a:lnTo>
                <a:lnTo>
                  <a:pt x="971" y="8482"/>
                </a:lnTo>
                <a:lnTo>
                  <a:pt x="971" y="8480"/>
                </a:lnTo>
                <a:lnTo>
                  <a:pt x="971" y="8477"/>
                </a:lnTo>
                <a:lnTo>
                  <a:pt x="972" y="8474"/>
                </a:lnTo>
                <a:lnTo>
                  <a:pt x="974" y="8471"/>
                </a:lnTo>
                <a:lnTo>
                  <a:pt x="977" y="8469"/>
                </a:lnTo>
                <a:lnTo>
                  <a:pt x="981" y="8467"/>
                </a:lnTo>
                <a:lnTo>
                  <a:pt x="986" y="8466"/>
                </a:lnTo>
                <a:lnTo>
                  <a:pt x="994" y="8466"/>
                </a:lnTo>
                <a:lnTo>
                  <a:pt x="993" y="8456"/>
                </a:lnTo>
                <a:lnTo>
                  <a:pt x="994" y="8450"/>
                </a:lnTo>
                <a:lnTo>
                  <a:pt x="996" y="8444"/>
                </a:lnTo>
                <a:lnTo>
                  <a:pt x="1000" y="8439"/>
                </a:lnTo>
                <a:lnTo>
                  <a:pt x="1005" y="8437"/>
                </a:lnTo>
                <a:lnTo>
                  <a:pt x="1011" y="8435"/>
                </a:lnTo>
                <a:lnTo>
                  <a:pt x="1019" y="8434"/>
                </a:lnTo>
                <a:lnTo>
                  <a:pt x="1026" y="8433"/>
                </a:lnTo>
                <a:lnTo>
                  <a:pt x="1026" y="8423"/>
                </a:lnTo>
                <a:lnTo>
                  <a:pt x="1027" y="8413"/>
                </a:lnTo>
                <a:lnTo>
                  <a:pt x="1028" y="8405"/>
                </a:lnTo>
                <a:lnTo>
                  <a:pt x="1030" y="8396"/>
                </a:lnTo>
                <a:lnTo>
                  <a:pt x="1037" y="8382"/>
                </a:lnTo>
                <a:lnTo>
                  <a:pt x="1044" y="8369"/>
                </a:lnTo>
                <a:lnTo>
                  <a:pt x="1050" y="8355"/>
                </a:lnTo>
                <a:lnTo>
                  <a:pt x="1057" y="8341"/>
                </a:lnTo>
                <a:lnTo>
                  <a:pt x="1059" y="8332"/>
                </a:lnTo>
                <a:lnTo>
                  <a:pt x="1060" y="8323"/>
                </a:lnTo>
                <a:lnTo>
                  <a:pt x="1060" y="8314"/>
                </a:lnTo>
                <a:lnTo>
                  <a:pt x="1059" y="8302"/>
                </a:lnTo>
                <a:lnTo>
                  <a:pt x="1049" y="8303"/>
                </a:lnTo>
                <a:lnTo>
                  <a:pt x="1042" y="8302"/>
                </a:lnTo>
                <a:lnTo>
                  <a:pt x="1037" y="8300"/>
                </a:lnTo>
                <a:lnTo>
                  <a:pt x="1032" y="8296"/>
                </a:lnTo>
                <a:lnTo>
                  <a:pt x="1030" y="8290"/>
                </a:lnTo>
                <a:lnTo>
                  <a:pt x="1028" y="8284"/>
                </a:lnTo>
                <a:lnTo>
                  <a:pt x="1027" y="8277"/>
                </a:lnTo>
                <a:lnTo>
                  <a:pt x="1026" y="8270"/>
                </a:lnTo>
                <a:lnTo>
                  <a:pt x="1015" y="8268"/>
                </a:lnTo>
                <a:lnTo>
                  <a:pt x="1005" y="8266"/>
                </a:lnTo>
                <a:lnTo>
                  <a:pt x="997" y="8263"/>
                </a:lnTo>
                <a:lnTo>
                  <a:pt x="989" y="8261"/>
                </a:lnTo>
                <a:lnTo>
                  <a:pt x="983" y="8257"/>
                </a:lnTo>
                <a:lnTo>
                  <a:pt x="979" y="8254"/>
                </a:lnTo>
                <a:lnTo>
                  <a:pt x="975" y="8250"/>
                </a:lnTo>
                <a:lnTo>
                  <a:pt x="973" y="8245"/>
                </a:lnTo>
                <a:lnTo>
                  <a:pt x="971" y="8240"/>
                </a:lnTo>
                <a:lnTo>
                  <a:pt x="971" y="8236"/>
                </a:lnTo>
                <a:lnTo>
                  <a:pt x="971" y="8232"/>
                </a:lnTo>
                <a:lnTo>
                  <a:pt x="972" y="8228"/>
                </a:lnTo>
                <a:lnTo>
                  <a:pt x="973" y="8222"/>
                </a:lnTo>
                <a:lnTo>
                  <a:pt x="975" y="8219"/>
                </a:lnTo>
                <a:lnTo>
                  <a:pt x="977" y="8215"/>
                </a:lnTo>
                <a:lnTo>
                  <a:pt x="980" y="8212"/>
                </a:lnTo>
                <a:lnTo>
                  <a:pt x="983" y="8209"/>
                </a:lnTo>
                <a:lnTo>
                  <a:pt x="987" y="8207"/>
                </a:lnTo>
                <a:lnTo>
                  <a:pt x="990" y="8205"/>
                </a:lnTo>
                <a:lnTo>
                  <a:pt x="995" y="8203"/>
                </a:lnTo>
                <a:lnTo>
                  <a:pt x="999" y="8203"/>
                </a:lnTo>
                <a:lnTo>
                  <a:pt x="1003" y="8203"/>
                </a:lnTo>
                <a:lnTo>
                  <a:pt x="1007" y="8205"/>
                </a:lnTo>
                <a:lnTo>
                  <a:pt x="1010" y="8207"/>
                </a:lnTo>
                <a:lnTo>
                  <a:pt x="1015" y="8211"/>
                </a:lnTo>
                <a:lnTo>
                  <a:pt x="1018" y="8215"/>
                </a:lnTo>
                <a:lnTo>
                  <a:pt x="1020" y="8220"/>
                </a:lnTo>
                <a:lnTo>
                  <a:pt x="1023" y="8228"/>
                </a:lnTo>
                <a:lnTo>
                  <a:pt x="1024" y="8236"/>
                </a:lnTo>
                <a:lnTo>
                  <a:pt x="1026" y="8245"/>
                </a:lnTo>
                <a:lnTo>
                  <a:pt x="1026" y="8257"/>
                </a:lnTo>
                <a:lnTo>
                  <a:pt x="1026" y="8270"/>
                </a:lnTo>
                <a:lnTo>
                  <a:pt x="1036" y="8268"/>
                </a:lnTo>
                <a:lnTo>
                  <a:pt x="1043" y="8270"/>
                </a:lnTo>
                <a:lnTo>
                  <a:pt x="1048" y="8272"/>
                </a:lnTo>
                <a:lnTo>
                  <a:pt x="1052" y="8276"/>
                </a:lnTo>
                <a:lnTo>
                  <a:pt x="1056" y="8281"/>
                </a:lnTo>
                <a:lnTo>
                  <a:pt x="1057" y="8287"/>
                </a:lnTo>
                <a:lnTo>
                  <a:pt x="1059" y="8295"/>
                </a:lnTo>
                <a:lnTo>
                  <a:pt x="1059" y="8302"/>
                </a:lnTo>
                <a:lnTo>
                  <a:pt x="1068" y="8297"/>
                </a:lnTo>
                <a:lnTo>
                  <a:pt x="1075" y="8293"/>
                </a:lnTo>
                <a:lnTo>
                  <a:pt x="1082" y="8287"/>
                </a:lnTo>
                <a:lnTo>
                  <a:pt x="1086" y="8281"/>
                </a:lnTo>
                <a:lnTo>
                  <a:pt x="1090" y="8276"/>
                </a:lnTo>
                <a:lnTo>
                  <a:pt x="1093" y="8270"/>
                </a:lnTo>
                <a:lnTo>
                  <a:pt x="1095" y="8263"/>
                </a:lnTo>
                <a:lnTo>
                  <a:pt x="1097" y="8257"/>
                </a:lnTo>
                <a:lnTo>
                  <a:pt x="1097" y="8251"/>
                </a:lnTo>
                <a:lnTo>
                  <a:pt x="1097" y="8244"/>
                </a:lnTo>
                <a:lnTo>
                  <a:pt x="1096" y="8237"/>
                </a:lnTo>
                <a:lnTo>
                  <a:pt x="1095" y="8231"/>
                </a:lnTo>
                <a:lnTo>
                  <a:pt x="1091" y="8216"/>
                </a:lnTo>
                <a:lnTo>
                  <a:pt x="1086" y="8200"/>
                </a:lnTo>
                <a:lnTo>
                  <a:pt x="1073" y="8170"/>
                </a:lnTo>
                <a:lnTo>
                  <a:pt x="1062" y="8137"/>
                </a:lnTo>
                <a:lnTo>
                  <a:pt x="1058" y="8122"/>
                </a:lnTo>
                <a:lnTo>
                  <a:pt x="1056" y="8105"/>
                </a:lnTo>
                <a:lnTo>
                  <a:pt x="1056" y="8097"/>
                </a:lnTo>
                <a:lnTo>
                  <a:pt x="1056" y="8089"/>
                </a:lnTo>
                <a:lnTo>
                  <a:pt x="1057" y="8081"/>
                </a:lnTo>
                <a:lnTo>
                  <a:pt x="1059" y="8072"/>
                </a:lnTo>
                <a:lnTo>
                  <a:pt x="1050" y="8071"/>
                </a:lnTo>
                <a:lnTo>
                  <a:pt x="1043" y="8070"/>
                </a:lnTo>
                <a:lnTo>
                  <a:pt x="1037" y="8068"/>
                </a:lnTo>
                <a:lnTo>
                  <a:pt x="1032" y="8065"/>
                </a:lnTo>
                <a:lnTo>
                  <a:pt x="1028" y="8062"/>
                </a:lnTo>
                <a:lnTo>
                  <a:pt x="1025" y="8059"/>
                </a:lnTo>
                <a:lnTo>
                  <a:pt x="1023" y="8055"/>
                </a:lnTo>
                <a:lnTo>
                  <a:pt x="1022" y="8050"/>
                </a:lnTo>
                <a:lnTo>
                  <a:pt x="1022" y="8046"/>
                </a:lnTo>
                <a:lnTo>
                  <a:pt x="1022" y="8042"/>
                </a:lnTo>
                <a:lnTo>
                  <a:pt x="1023" y="8038"/>
                </a:lnTo>
                <a:lnTo>
                  <a:pt x="1024" y="8034"/>
                </a:lnTo>
                <a:lnTo>
                  <a:pt x="1028" y="8026"/>
                </a:lnTo>
                <a:lnTo>
                  <a:pt x="1033" y="8019"/>
                </a:lnTo>
                <a:lnTo>
                  <a:pt x="1040" y="8014"/>
                </a:lnTo>
                <a:lnTo>
                  <a:pt x="1047" y="8011"/>
                </a:lnTo>
                <a:lnTo>
                  <a:pt x="1050" y="8011"/>
                </a:lnTo>
                <a:lnTo>
                  <a:pt x="1053" y="8011"/>
                </a:lnTo>
                <a:lnTo>
                  <a:pt x="1056" y="8012"/>
                </a:lnTo>
                <a:lnTo>
                  <a:pt x="1059" y="8015"/>
                </a:lnTo>
                <a:lnTo>
                  <a:pt x="1061" y="8017"/>
                </a:lnTo>
                <a:lnTo>
                  <a:pt x="1062" y="8021"/>
                </a:lnTo>
                <a:lnTo>
                  <a:pt x="1064" y="8026"/>
                </a:lnTo>
                <a:lnTo>
                  <a:pt x="1064" y="8034"/>
                </a:lnTo>
                <a:lnTo>
                  <a:pt x="1064" y="8041"/>
                </a:lnTo>
                <a:lnTo>
                  <a:pt x="1063" y="8050"/>
                </a:lnTo>
                <a:lnTo>
                  <a:pt x="1062" y="8061"/>
                </a:lnTo>
                <a:lnTo>
                  <a:pt x="1059" y="8072"/>
                </a:lnTo>
                <a:lnTo>
                  <a:pt x="1068" y="8052"/>
                </a:lnTo>
                <a:lnTo>
                  <a:pt x="1075" y="8033"/>
                </a:lnTo>
                <a:lnTo>
                  <a:pt x="1081" y="8013"/>
                </a:lnTo>
                <a:lnTo>
                  <a:pt x="1086" y="7993"/>
                </a:lnTo>
                <a:lnTo>
                  <a:pt x="1089" y="7972"/>
                </a:lnTo>
                <a:lnTo>
                  <a:pt x="1091" y="7952"/>
                </a:lnTo>
                <a:lnTo>
                  <a:pt x="1093" y="7931"/>
                </a:lnTo>
                <a:lnTo>
                  <a:pt x="1093" y="7910"/>
                </a:lnTo>
                <a:lnTo>
                  <a:pt x="1092" y="7889"/>
                </a:lnTo>
                <a:lnTo>
                  <a:pt x="1091" y="7869"/>
                </a:lnTo>
                <a:lnTo>
                  <a:pt x="1089" y="7848"/>
                </a:lnTo>
                <a:lnTo>
                  <a:pt x="1086" y="7827"/>
                </a:lnTo>
                <a:lnTo>
                  <a:pt x="1082" y="7806"/>
                </a:lnTo>
                <a:lnTo>
                  <a:pt x="1078" y="7786"/>
                </a:lnTo>
                <a:lnTo>
                  <a:pt x="1072" y="7765"/>
                </a:lnTo>
                <a:lnTo>
                  <a:pt x="1067" y="7745"/>
                </a:lnTo>
                <a:lnTo>
                  <a:pt x="1054" y="7704"/>
                </a:lnTo>
                <a:lnTo>
                  <a:pt x="1041" y="7665"/>
                </a:lnTo>
                <a:lnTo>
                  <a:pt x="1027" y="7626"/>
                </a:lnTo>
                <a:lnTo>
                  <a:pt x="1012" y="7588"/>
                </a:lnTo>
                <a:lnTo>
                  <a:pt x="998" y="7551"/>
                </a:lnTo>
                <a:lnTo>
                  <a:pt x="984" y="7516"/>
                </a:lnTo>
                <a:lnTo>
                  <a:pt x="972" y="7482"/>
                </a:lnTo>
                <a:lnTo>
                  <a:pt x="961" y="7450"/>
                </a:lnTo>
                <a:lnTo>
                  <a:pt x="953" y="7445"/>
                </a:lnTo>
                <a:lnTo>
                  <a:pt x="947" y="7442"/>
                </a:lnTo>
                <a:lnTo>
                  <a:pt x="943" y="7439"/>
                </a:lnTo>
                <a:lnTo>
                  <a:pt x="941" y="7436"/>
                </a:lnTo>
                <a:lnTo>
                  <a:pt x="940" y="7433"/>
                </a:lnTo>
                <a:lnTo>
                  <a:pt x="940" y="7431"/>
                </a:lnTo>
                <a:lnTo>
                  <a:pt x="942" y="7429"/>
                </a:lnTo>
                <a:lnTo>
                  <a:pt x="944" y="7428"/>
                </a:lnTo>
                <a:lnTo>
                  <a:pt x="946" y="7427"/>
                </a:lnTo>
                <a:lnTo>
                  <a:pt x="950" y="7427"/>
                </a:lnTo>
                <a:lnTo>
                  <a:pt x="953" y="7428"/>
                </a:lnTo>
                <a:lnTo>
                  <a:pt x="955" y="7430"/>
                </a:lnTo>
                <a:lnTo>
                  <a:pt x="958" y="7433"/>
                </a:lnTo>
                <a:lnTo>
                  <a:pt x="960" y="7437"/>
                </a:lnTo>
                <a:lnTo>
                  <a:pt x="961" y="7443"/>
                </a:lnTo>
                <a:lnTo>
                  <a:pt x="961" y="7450"/>
                </a:lnTo>
                <a:lnTo>
                  <a:pt x="974" y="7452"/>
                </a:lnTo>
                <a:lnTo>
                  <a:pt x="983" y="7452"/>
                </a:lnTo>
                <a:lnTo>
                  <a:pt x="993" y="7451"/>
                </a:lnTo>
                <a:lnTo>
                  <a:pt x="1000" y="7447"/>
                </a:lnTo>
                <a:lnTo>
                  <a:pt x="1005" y="7443"/>
                </a:lnTo>
                <a:lnTo>
                  <a:pt x="1010" y="7438"/>
                </a:lnTo>
                <a:lnTo>
                  <a:pt x="1015" y="7432"/>
                </a:lnTo>
                <a:lnTo>
                  <a:pt x="1018" y="7424"/>
                </a:lnTo>
                <a:lnTo>
                  <a:pt x="1024" y="7411"/>
                </a:lnTo>
                <a:lnTo>
                  <a:pt x="1032" y="7398"/>
                </a:lnTo>
                <a:lnTo>
                  <a:pt x="1037" y="7393"/>
                </a:lnTo>
                <a:lnTo>
                  <a:pt x="1043" y="7389"/>
                </a:lnTo>
                <a:lnTo>
                  <a:pt x="1050" y="7386"/>
                </a:lnTo>
                <a:lnTo>
                  <a:pt x="1059" y="7385"/>
                </a:lnTo>
                <a:lnTo>
                  <a:pt x="1072" y="7437"/>
                </a:lnTo>
                <a:lnTo>
                  <a:pt x="1084" y="7490"/>
                </a:lnTo>
                <a:lnTo>
                  <a:pt x="1095" y="7544"/>
                </a:lnTo>
                <a:lnTo>
                  <a:pt x="1107" y="7598"/>
                </a:lnTo>
                <a:lnTo>
                  <a:pt x="1120" y="7652"/>
                </a:lnTo>
                <a:lnTo>
                  <a:pt x="1132" y="7705"/>
                </a:lnTo>
                <a:lnTo>
                  <a:pt x="1145" y="7757"/>
                </a:lnTo>
                <a:lnTo>
                  <a:pt x="1159" y="7808"/>
                </a:lnTo>
                <a:lnTo>
                  <a:pt x="1167" y="7833"/>
                </a:lnTo>
                <a:lnTo>
                  <a:pt x="1175" y="7859"/>
                </a:lnTo>
                <a:lnTo>
                  <a:pt x="1184" y="7883"/>
                </a:lnTo>
                <a:lnTo>
                  <a:pt x="1193" y="7906"/>
                </a:lnTo>
                <a:lnTo>
                  <a:pt x="1202" y="7929"/>
                </a:lnTo>
                <a:lnTo>
                  <a:pt x="1213" y="7952"/>
                </a:lnTo>
                <a:lnTo>
                  <a:pt x="1223" y="7974"/>
                </a:lnTo>
                <a:lnTo>
                  <a:pt x="1235" y="7995"/>
                </a:lnTo>
                <a:lnTo>
                  <a:pt x="1246" y="8016"/>
                </a:lnTo>
                <a:lnTo>
                  <a:pt x="1260" y="8036"/>
                </a:lnTo>
                <a:lnTo>
                  <a:pt x="1274" y="8055"/>
                </a:lnTo>
                <a:lnTo>
                  <a:pt x="1287" y="8073"/>
                </a:lnTo>
                <a:lnTo>
                  <a:pt x="1303" y="8091"/>
                </a:lnTo>
                <a:lnTo>
                  <a:pt x="1319" y="8108"/>
                </a:lnTo>
                <a:lnTo>
                  <a:pt x="1337" y="8124"/>
                </a:lnTo>
                <a:lnTo>
                  <a:pt x="1355" y="8138"/>
                </a:lnTo>
                <a:lnTo>
                  <a:pt x="1349" y="8103"/>
                </a:lnTo>
                <a:lnTo>
                  <a:pt x="1343" y="8067"/>
                </a:lnTo>
                <a:lnTo>
                  <a:pt x="1335" y="8032"/>
                </a:lnTo>
                <a:lnTo>
                  <a:pt x="1325" y="7996"/>
                </a:lnTo>
                <a:lnTo>
                  <a:pt x="1305" y="7927"/>
                </a:lnTo>
                <a:lnTo>
                  <a:pt x="1287" y="7859"/>
                </a:lnTo>
                <a:lnTo>
                  <a:pt x="1281" y="7825"/>
                </a:lnTo>
                <a:lnTo>
                  <a:pt x="1277" y="7792"/>
                </a:lnTo>
                <a:lnTo>
                  <a:pt x="1275" y="7776"/>
                </a:lnTo>
                <a:lnTo>
                  <a:pt x="1275" y="7760"/>
                </a:lnTo>
                <a:lnTo>
                  <a:pt x="1275" y="7744"/>
                </a:lnTo>
                <a:lnTo>
                  <a:pt x="1276" y="7730"/>
                </a:lnTo>
                <a:lnTo>
                  <a:pt x="1278" y="7714"/>
                </a:lnTo>
                <a:lnTo>
                  <a:pt x="1280" y="7699"/>
                </a:lnTo>
                <a:lnTo>
                  <a:pt x="1284" y="7683"/>
                </a:lnTo>
                <a:lnTo>
                  <a:pt x="1289" y="7670"/>
                </a:lnTo>
                <a:lnTo>
                  <a:pt x="1296" y="7655"/>
                </a:lnTo>
                <a:lnTo>
                  <a:pt x="1303" y="7640"/>
                </a:lnTo>
                <a:lnTo>
                  <a:pt x="1312" y="7627"/>
                </a:lnTo>
                <a:lnTo>
                  <a:pt x="1321" y="7613"/>
                </a:lnTo>
                <a:lnTo>
                  <a:pt x="1326" y="7630"/>
                </a:lnTo>
                <a:lnTo>
                  <a:pt x="1331" y="7640"/>
                </a:lnTo>
                <a:lnTo>
                  <a:pt x="1334" y="7645"/>
                </a:lnTo>
                <a:lnTo>
                  <a:pt x="1336" y="7647"/>
                </a:lnTo>
                <a:lnTo>
                  <a:pt x="1338" y="7648"/>
                </a:lnTo>
                <a:lnTo>
                  <a:pt x="1340" y="7648"/>
                </a:lnTo>
                <a:lnTo>
                  <a:pt x="1342" y="7647"/>
                </a:lnTo>
                <a:lnTo>
                  <a:pt x="1343" y="7645"/>
                </a:lnTo>
                <a:lnTo>
                  <a:pt x="1345" y="7643"/>
                </a:lnTo>
                <a:lnTo>
                  <a:pt x="1347" y="7638"/>
                </a:lnTo>
                <a:lnTo>
                  <a:pt x="1349" y="7630"/>
                </a:lnTo>
                <a:lnTo>
                  <a:pt x="1352" y="7618"/>
                </a:lnTo>
                <a:lnTo>
                  <a:pt x="1355" y="7606"/>
                </a:lnTo>
                <a:lnTo>
                  <a:pt x="1356" y="7591"/>
                </a:lnTo>
                <a:lnTo>
                  <a:pt x="1357" y="7576"/>
                </a:lnTo>
                <a:lnTo>
                  <a:pt x="1358" y="7562"/>
                </a:lnTo>
                <a:lnTo>
                  <a:pt x="1358" y="7548"/>
                </a:lnTo>
                <a:lnTo>
                  <a:pt x="1357" y="7536"/>
                </a:lnTo>
                <a:lnTo>
                  <a:pt x="1356" y="7524"/>
                </a:lnTo>
                <a:lnTo>
                  <a:pt x="1355" y="7516"/>
                </a:lnTo>
                <a:lnTo>
                  <a:pt x="1346" y="7515"/>
                </a:lnTo>
                <a:lnTo>
                  <a:pt x="1339" y="7513"/>
                </a:lnTo>
                <a:lnTo>
                  <a:pt x="1333" y="7510"/>
                </a:lnTo>
                <a:lnTo>
                  <a:pt x="1327" y="7507"/>
                </a:lnTo>
                <a:lnTo>
                  <a:pt x="1323" y="7504"/>
                </a:lnTo>
                <a:lnTo>
                  <a:pt x="1321" y="7501"/>
                </a:lnTo>
                <a:lnTo>
                  <a:pt x="1319" y="7498"/>
                </a:lnTo>
                <a:lnTo>
                  <a:pt x="1317" y="7494"/>
                </a:lnTo>
                <a:lnTo>
                  <a:pt x="1317" y="7489"/>
                </a:lnTo>
                <a:lnTo>
                  <a:pt x="1317" y="7485"/>
                </a:lnTo>
                <a:lnTo>
                  <a:pt x="1318" y="7481"/>
                </a:lnTo>
                <a:lnTo>
                  <a:pt x="1319" y="7477"/>
                </a:lnTo>
                <a:lnTo>
                  <a:pt x="1324" y="7468"/>
                </a:lnTo>
                <a:lnTo>
                  <a:pt x="1329" y="7462"/>
                </a:lnTo>
                <a:lnTo>
                  <a:pt x="1336" y="7457"/>
                </a:lnTo>
                <a:lnTo>
                  <a:pt x="1342" y="7454"/>
                </a:lnTo>
                <a:lnTo>
                  <a:pt x="1345" y="7453"/>
                </a:lnTo>
                <a:lnTo>
                  <a:pt x="1348" y="7454"/>
                </a:lnTo>
                <a:lnTo>
                  <a:pt x="1351" y="7455"/>
                </a:lnTo>
                <a:lnTo>
                  <a:pt x="1353" y="7457"/>
                </a:lnTo>
                <a:lnTo>
                  <a:pt x="1356" y="7460"/>
                </a:lnTo>
                <a:lnTo>
                  <a:pt x="1358" y="7464"/>
                </a:lnTo>
                <a:lnTo>
                  <a:pt x="1359" y="7470"/>
                </a:lnTo>
                <a:lnTo>
                  <a:pt x="1359" y="7476"/>
                </a:lnTo>
                <a:lnTo>
                  <a:pt x="1359" y="7483"/>
                </a:lnTo>
                <a:lnTo>
                  <a:pt x="1359" y="7493"/>
                </a:lnTo>
                <a:lnTo>
                  <a:pt x="1357" y="7503"/>
                </a:lnTo>
                <a:lnTo>
                  <a:pt x="1355" y="7516"/>
                </a:lnTo>
                <a:lnTo>
                  <a:pt x="1366" y="7520"/>
                </a:lnTo>
                <a:lnTo>
                  <a:pt x="1377" y="7523"/>
                </a:lnTo>
                <a:lnTo>
                  <a:pt x="1386" y="7524"/>
                </a:lnTo>
                <a:lnTo>
                  <a:pt x="1394" y="7523"/>
                </a:lnTo>
                <a:lnTo>
                  <a:pt x="1401" y="7520"/>
                </a:lnTo>
                <a:lnTo>
                  <a:pt x="1407" y="7515"/>
                </a:lnTo>
                <a:lnTo>
                  <a:pt x="1411" y="7508"/>
                </a:lnTo>
                <a:lnTo>
                  <a:pt x="1415" y="7501"/>
                </a:lnTo>
                <a:lnTo>
                  <a:pt x="1419" y="7493"/>
                </a:lnTo>
                <a:lnTo>
                  <a:pt x="1421" y="7482"/>
                </a:lnTo>
                <a:lnTo>
                  <a:pt x="1423" y="7472"/>
                </a:lnTo>
                <a:lnTo>
                  <a:pt x="1424" y="7461"/>
                </a:lnTo>
                <a:lnTo>
                  <a:pt x="1425" y="7437"/>
                </a:lnTo>
                <a:lnTo>
                  <a:pt x="1424" y="7413"/>
                </a:lnTo>
                <a:lnTo>
                  <a:pt x="1423" y="7389"/>
                </a:lnTo>
                <a:lnTo>
                  <a:pt x="1422" y="7368"/>
                </a:lnTo>
                <a:lnTo>
                  <a:pt x="1421" y="7349"/>
                </a:lnTo>
                <a:lnTo>
                  <a:pt x="1422" y="7335"/>
                </a:lnTo>
                <a:lnTo>
                  <a:pt x="1423" y="7330"/>
                </a:lnTo>
                <a:lnTo>
                  <a:pt x="1425" y="7327"/>
                </a:lnTo>
                <a:lnTo>
                  <a:pt x="1427" y="7326"/>
                </a:lnTo>
                <a:lnTo>
                  <a:pt x="1430" y="7326"/>
                </a:lnTo>
                <a:lnTo>
                  <a:pt x="1434" y="7329"/>
                </a:lnTo>
                <a:lnTo>
                  <a:pt x="1440" y="7334"/>
                </a:lnTo>
                <a:lnTo>
                  <a:pt x="1446" y="7342"/>
                </a:lnTo>
                <a:lnTo>
                  <a:pt x="1453" y="7351"/>
                </a:lnTo>
                <a:lnTo>
                  <a:pt x="1463" y="7380"/>
                </a:lnTo>
                <a:lnTo>
                  <a:pt x="1471" y="7409"/>
                </a:lnTo>
                <a:lnTo>
                  <a:pt x="1477" y="7436"/>
                </a:lnTo>
                <a:lnTo>
                  <a:pt x="1483" y="7462"/>
                </a:lnTo>
                <a:lnTo>
                  <a:pt x="1486" y="7487"/>
                </a:lnTo>
                <a:lnTo>
                  <a:pt x="1489" y="7513"/>
                </a:lnTo>
                <a:lnTo>
                  <a:pt x="1490" y="7537"/>
                </a:lnTo>
                <a:lnTo>
                  <a:pt x="1492" y="7561"/>
                </a:lnTo>
                <a:lnTo>
                  <a:pt x="1494" y="7607"/>
                </a:lnTo>
                <a:lnTo>
                  <a:pt x="1498" y="7652"/>
                </a:lnTo>
                <a:lnTo>
                  <a:pt x="1501" y="7675"/>
                </a:lnTo>
                <a:lnTo>
                  <a:pt x="1506" y="7698"/>
                </a:lnTo>
                <a:lnTo>
                  <a:pt x="1511" y="7721"/>
                </a:lnTo>
                <a:lnTo>
                  <a:pt x="1518" y="7744"/>
                </a:lnTo>
                <a:lnTo>
                  <a:pt x="1523" y="7742"/>
                </a:lnTo>
                <a:lnTo>
                  <a:pt x="1529" y="7739"/>
                </a:lnTo>
                <a:lnTo>
                  <a:pt x="1533" y="7735"/>
                </a:lnTo>
                <a:lnTo>
                  <a:pt x="1537" y="7731"/>
                </a:lnTo>
                <a:lnTo>
                  <a:pt x="1539" y="7725"/>
                </a:lnTo>
                <a:lnTo>
                  <a:pt x="1542" y="7719"/>
                </a:lnTo>
                <a:lnTo>
                  <a:pt x="1544" y="7713"/>
                </a:lnTo>
                <a:lnTo>
                  <a:pt x="1546" y="7706"/>
                </a:lnTo>
                <a:lnTo>
                  <a:pt x="1548" y="7692"/>
                </a:lnTo>
                <a:lnTo>
                  <a:pt x="1548" y="7676"/>
                </a:lnTo>
                <a:lnTo>
                  <a:pt x="1548" y="7659"/>
                </a:lnTo>
                <a:lnTo>
                  <a:pt x="1548" y="7643"/>
                </a:lnTo>
                <a:lnTo>
                  <a:pt x="1548" y="7627"/>
                </a:lnTo>
                <a:lnTo>
                  <a:pt x="1548" y="7610"/>
                </a:lnTo>
                <a:lnTo>
                  <a:pt x="1549" y="7595"/>
                </a:lnTo>
                <a:lnTo>
                  <a:pt x="1552" y="7582"/>
                </a:lnTo>
                <a:lnTo>
                  <a:pt x="1554" y="7575"/>
                </a:lnTo>
                <a:lnTo>
                  <a:pt x="1556" y="7569"/>
                </a:lnTo>
                <a:lnTo>
                  <a:pt x="1559" y="7564"/>
                </a:lnTo>
                <a:lnTo>
                  <a:pt x="1562" y="7560"/>
                </a:lnTo>
                <a:lnTo>
                  <a:pt x="1566" y="7555"/>
                </a:lnTo>
                <a:lnTo>
                  <a:pt x="1572" y="7552"/>
                </a:lnTo>
                <a:lnTo>
                  <a:pt x="1577" y="7549"/>
                </a:lnTo>
                <a:lnTo>
                  <a:pt x="1584" y="7548"/>
                </a:lnTo>
                <a:lnTo>
                  <a:pt x="1599" y="7568"/>
                </a:lnTo>
                <a:lnTo>
                  <a:pt x="1612" y="7590"/>
                </a:lnTo>
                <a:lnTo>
                  <a:pt x="1623" y="7612"/>
                </a:lnTo>
                <a:lnTo>
                  <a:pt x="1633" y="7634"/>
                </a:lnTo>
                <a:lnTo>
                  <a:pt x="1640" y="7657"/>
                </a:lnTo>
                <a:lnTo>
                  <a:pt x="1647" y="7680"/>
                </a:lnTo>
                <a:lnTo>
                  <a:pt x="1653" y="7704"/>
                </a:lnTo>
                <a:lnTo>
                  <a:pt x="1656" y="7728"/>
                </a:lnTo>
                <a:lnTo>
                  <a:pt x="1659" y="7753"/>
                </a:lnTo>
                <a:lnTo>
                  <a:pt x="1661" y="7777"/>
                </a:lnTo>
                <a:lnTo>
                  <a:pt x="1662" y="7802"/>
                </a:lnTo>
                <a:lnTo>
                  <a:pt x="1663" y="7826"/>
                </a:lnTo>
                <a:lnTo>
                  <a:pt x="1663" y="7874"/>
                </a:lnTo>
                <a:lnTo>
                  <a:pt x="1661" y="7922"/>
                </a:lnTo>
                <a:lnTo>
                  <a:pt x="1659" y="7969"/>
                </a:lnTo>
                <a:lnTo>
                  <a:pt x="1657" y="8013"/>
                </a:lnTo>
                <a:lnTo>
                  <a:pt x="1657" y="8034"/>
                </a:lnTo>
                <a:lnTo>
                  <a:pt x="1657" y="8055"/>
                </a:lnTo>
                <a:lnTo>
                  <a:pt x="1658" y="8073"/>
                </a:lnTo>
                <a:lnTo>
                  <a:pt x="1660" y="8092"/>
                </a:lnTo>
                <a:lnTo>
                  <a:pt x="1662" y="8110"/>
                </a:lnTo>
                <a:lnTo>
                  <a:pt x="1666" y="8127"/>
                </a:lnTo>
                <a:lnTo>
                  <a:pt x="1670" y="8143"/>
                </a:lnTo>
                <a:lnTo>
                  <a:pt x="1677" y="8157"/>
                </a:lnTo>
                <a:lnTo>
                  <a:pt x="1684" y="8171"/>
                </a:lnTo>
                <a:lnTo>
                  <a:pt x="1692" y="8184"/>
                </a:lnTo>
                <a:lnTo>
                  <a:pt x="1703" y="8194"/>
                </a:lnTo>
                <a:lnTo>
                  <a:pt x="1715" y="8203"/>
                </a:lnTo>
                <a:lnTo>
                  <a:pt x="1702" y="8214"/>
                </a:lnTo>
                <a:lnTo>
                  <a:pt x="1690" y="8225"/>
                </a:lnTo>
                <a:lnTo>
                  <a:pt x="1680" y="8238"/>
                </a:lnTo>
                <a:lnTo>
                  <a:pt x="1670" y="8252"/>
                </a:lnTo>
                <a:lnTo>
                  <a:pt x="1662" y="8265"/>
                </a:lnTo>
                <a:lnTo>
                  <a:pt x="1655" y="8280"/>
                </a:lnTo>
                <a:lnTo>
                  <a:pt x="1648" y="8296"/>
                </a:lnTo>
                <a:lnTo>
                  <a:pt x="1642" y="8313"/>
                </a:lnTo>
                <a:lnTo>
                  <a:pt x="1638" y="8328"/>
                </a:lnTo>
                <a:lnTo>
                  <a:pt x="1634" y="8346"/>
                </a:lnTo>
                <a:lnTo>
                  <a:pt x="1632" y="8363"/>
                </a:lnTo>
                <a:lnTo>
                  <a:pt x="1629" y="8382"/>
                </a:lnTo>
                <a:lnTo>
                  <a:pt x="1628" y="8400"/>
                </a:lnTo>
                <a:lnTo>
                  <a:pt x="1627" y="8418"/>
                </a:lnTo>
                <a:lnTo>
                  <a:pt x="1627" y="8436"/>
                </a:lnTo>
                <a:lnTo>
                  <a:pt x="1628" y="8455"/>
                </a:lnTo>
                <a:lnTo>
                  <a:pt x="1630" y="8474"/>
                </a:lnTo>
                <a:lnTo>
                  <a:pt x="1633" y="8493"/>
                </a:lnTo>
                <a:lnTo>
                  <a:pt x="1636" y="8512"/>
                </a:lnTo>
                <a:lnTo>
                  <a:pt x="1639" y="8531"/>
                </a:lnTo>
                <a:lnTo>
                  <a:pt x="1643" y="8549"/>
                </a:lnTo>
                <a:lnTo>
                  <a:pt x="1647" y="8568"/>
                </a:lnTo>
                <a:lnTo>
                  <a:pt x="1653" y="8586"/>
                </a:lnTo>
                <a:lnTo>
                  <a:pt x="1658" y="8604"/>
                </a:lnTo>
                <a:lnTo>
                  <a:pt x="1670" y="8639"/>
                </a:lnTo>
                <a:lnTo>
                  <a:pt x="1684" y="8671"/>
                </a:lnTo>
                <a:lnTo>
                  <a:pt x="1691" y="8687"/>
                </a:lnTo>
                <a:lnTo>
                  <a:pt x="1700" y="8702"/>
                </a:lnTo>
                <a:lnTo>
                  <a:pt x="1707" y="8715"/>
                </a:lnTo>
                <a:lnTo>
                  <a:pt x="1715" y="8728"/>
                </a:lnTo>
                <a:lnTo>
                  <a:pt x="1720" y="8671"/>
                </a:lnTo>
                <a:lnTo>
                  <a:pt x="1724" y="8613"/>
                </a:lnTo>
                <a:lnTo>
                  <a:pt x="1726" y="8555"/>
                </a:lnTo>
                <a:lnTo>
                  <a:pt x="1729" y="8496"/>
                </a:lnTo>
                <a:lnTo>
                  <a:pt x="1731" y="8436"/>
                </a:lnTo>
                <a:lnTo>
                  <a:pt x="1733" y="8378"/>
                </a:lnTo>
                <a:lnTo>
                  <a:pt x="1736" y="8320"/>
                </a:lnTo>
                <a:lnTo>
                  <a:pt x="1741" y="8262"/>
                </a:lnTo>
                <a:lnTo>
                  <a:pt x="1746" y="8206"/>
                </a:lnTo>
                <a:lnTo>
                  <a:pt x="1752" y="8151"/>
                </a:lnTo>
                <a:lnTo>
                  <a:pt x="1756" y="8125"/>
                </a:lnTo>
                <a:lnTo>
                  <a:pt x="1762" y="8099"/>
                </a:lnTo>
                <a:lnTo>
                  <a:pt x="1767" y="8072"/>
                </a:lnTo>
                <a:lnTo>
                  <a:pt x="1772" y="8048"/>
                </a:lnTo>
                <a:lnTo>
                  <a:pt x="1779" y="8024"/>
                </a:lnTo>
                <a:lnTo>
                  <a:pt x="1786" y="8000"/>
                </a:lnTo>
                <a:lnTo>
                  <a:pt x="1794" y="7977"/>
                </a:lnTo>
                <a:lnTo>
                  <a:pt x="1803" y="7955"/>
                </a:lnTo>
                <a:lnTo>
                  <a:pt x="1812" y="7934"/>
                </a:lnTo>
                <a:lnTo>
                  <a:pt x="1822" y="7914"/>
                </a:lnTo>
                <a:lnTo>
                  <a:pt x="1834" y="7894"/>
                </a:lnTo>
                <a:lnTo>
                  <a:pt x="1847" y="7876"/>
                </a:lnTo>
                <a:lnTo>
                  <a:pt x="1853" y="7903"/>
                </a:lnTo>
                <a:lnTo>
                  <a:pt x="1858" y="7929"/>
                </a:lnTo>
                <a:lnTo>
                  <a:pt x="1862" y="7954"/>
                </a:lnTo>
                <a:lnTo>
                  <a:pt x="1864" y="7980"/>
                </a:lnTo>
                <a:lnTo>
                  <a:pt x="1866" y="8005"/>
                </a:lnTo>
                <a:lnTo>
                  <a:pt x="1866" y="8032"/>
                </a:lnTo>
                <a:lnTo>
                  <a:pt x="1864" y="8057"/>
                </a:lnTo>
                <a:lnTo>
                  <a:pt x="1862" y="8082"/>
                </a:lnTo>
                <a:lnTo>
                  <a:pt x="1860" y="8108"/>
                </a:lnTo>
                <a:lnTo>
                  <a:pt x="1856" y="8133"/>
                </a:lnTo>
                <a:lnTo>
                  <a:pt x="1852" y="8159"/>
                </a:lnTo>
                <a:lnTo>
                  <a:pt x="1847" y="8185"/>
                </a:lnTo>
                <a:lnTo>
                  <a:pt x="1836" y="8237"/>
                </a:lnTo>
                <a:lnTo>
                  <a:pt x="1824" y="8289"/>
                </a:lnTo>
                <a:lnTo>
                  <a:pt x="1811" y="8343"/>
                </a:lnTo>
                <a:lnTo>
                  <a:pt x="1799" y="8397"/>
                </a:lnTo>
                <a:lnTo>
                  <a:pt x="1794" y="8425"/>
                </a:lnTo>
                <a:lnTo>
                  <a:pt x="1789" y="8453"/>
                </a:lnTo>
                <a:lnTo>
                  <a:pt x="1784" y="8481"/>
                </a:lnTo>
                <a:lnTo>
                  <a:pt x="1779" y="8511"/>
                </a:lnTo>
                <a:lnTo>
                  <a:pt x="1776" y="8540"/>
                </a:lnTo>
                <a:lnTo>
                  <a:pt x="1774" y="8570"/>
                </a:lnTo>
                <a:lnTo>
                  <a:pt x="1772" y="8601"/>
                </a:lnTo>
                <a:lnTo>
                  <a:pt x="1771" y="8631"/>
                </a:lnTo>
                <a:lnTo>
                  <a:pt x="1772" y="8663"/>
                </a:lnTo>
                <a:lnTo>
                  <a:pt x="1773" y="8695"/>
                </a:lnTo>
                <a:lnTo>
                  <a:pt x="1776" y="8728"/>
                </a:lnTo>
                <a:lnTo>
                  <a:pt x="1781" y="8761"/>
                </a:lnTo>
                <a:lnTo>
                  <a:pt x="1790" y="8758"/>
                </a:lnTo>
                <a:lnTo>
                  <a:pt x="1797" y="8753"/>
                </a:lnTo>
                <a:lnTo>
                  <a:pt x="1805" y="8748"/>
                </a:lnTo>
                <a:lnTo>
                  <a:pt x="1811" y="8742"/>
                </a:lnTo>
                <a:lnTo>
                  <a:pt x="1818" y="8737"/>
                </a:lnTo>
                <a:lnTo>
                  <a:pt x="1826" y="8733"/>
                </a:lnTo>
                <a:lnTo>
                  <a:pt x="1830" y="8731"/>
                </a:lnTo>
                <a:lnTo>
                  <a:pt x="1835" y="8730"/>
                </a:lnTo>
                <a:lnTo>
                  <a:pt x="1840" y="8729"/>
                </a:lnTo>
                <a:lnTo>
                  <a:pt x="1847" y="8728"/>
                </a:lnTo>
                <a:close/>
                <a:moveTo>
                  <a:pt x="5193" y="7351"/>
                </a:moveTo>
                <a:lnTo>
                  <a:pt x="5193" y="7351"/>
                </a:lnTo>
                <a:lnTo>
                  <a:pt x="5185" y="7358"/>
                </a:lnTo>
                <a:lnTo>
                  <a:pt x="5189" y="7354"/>
                </a:lnTo>
                <a:lnTo>
                  <a:pt x="5196" y="7349"/>
                </a:lnTo>
                <a:lnTo>
                  <a:pt x="5193" y="7351"/>
                </a:lnTo>
                <a:close/>
                <a:moveTo>
                  <a:pt x="12180" y="7351"/>
                </a:moveTo>
                <a:lnTo>
                  <a:pt x="12180" y="7351"/>
                </a:lnTo>
                <a:lnTo>
                  <a:pt x="12173" y="7358"/>
                </a:lnTo>
                <a:lnTo>
                  <a:pt x="12177" y="7354"/>
                </a:lnTo>
                <a:lnTo>
                  <a:pt x="12182" y="7349"/>
                </a:lnTo>
                <a:lnTo>
                  <a:pt x="12180" y="7351"/>
                </a:lnTo>
                <a:close/>
                <a:moveTo>
                  <a:pt x="13394" y="7319"/>
                </a:moveTo>
                <a:lnTo>
                  <a:pt x="13394" y="7319"/>
                </a:lnTo>
                <a:lnTo>
                  <a:pt x="13415" y="7323"/>
                </a:lnTo>
                <a:lnTo>
                  <a:pt x="13436" y="7326"/>
                </a:lnTo>
                <a:lnTo>
                  <a:pt x="13441" y="7327"/>
                </a:lnTo>
                <a:lnTo>
                  <a:pt x="13445" y="7329"/>
                </a:lnTo>
                <a:lnTo>
                  <a:pt x="13449" y="7331"/>
                </a:lnTo>
                <a:lnTo>
                  <a:pt x="13452" y="7334"/>
                </a:lnTo>
                <a:lnTo>
                  <a:pt x="13455" y="7337"/>
                </a:lnTo>
                <a:lnTo>
                  <a:pt x="13457" y="7341"/>
                </a:lnTo>
                <a:lnTo>
                  <a:pt x="13459" y="7346"/>
                </a:lnTo>
                <a:lnTo>
                  <a:pt x="13459" y="7351"/>
                </a:lnTo>
                <a:lnTo>
                  <a:pt x="13438" y="7348"/>
                </a:lnTo>
                <a:lnTo>
                  <a:pt x="13417" y="7344"/>
                </a:lnTo>
                <a:lnTo>
                  <a:pt x="13413" y="7343"/>
                </a:lnTo>
                <a:lnTo>
                  <a:pt x="13408" y="7341"/>
                </a:lnTo>
                <a:lnTo>
                  <a:pt x="13405" y="7338"/>
                </a:lnTo>
                <a:lnTo>
                  <a:pt x="13401" y="7336"/>
                </a:lnTo>
                <a:lnTo>
                  <a:pt x="13399" y="7333"/>
                </a:lnTo>
                <a:lnTo>
                  <a:pt x="13396" y="7329"/>
                </a:lnTo>
                <a:lnTo>
                  <a:pt x="13394" y="7324"/>
                </a:lnTo>
                <a:lnTo>
                  <a:pt x="13394" y="7319"/>
                </a:lnTo>
                <a:close/>
                <a:moveTo>
                  <a:pt x="4799" y="7319"/>
                </a:moveTo>
                <a:lnTo>
                  <a:pt x="4799" y="7319"/>
                </a:lnTo>
                <a:lnTo>
                  <a:pt x="4792" y="7338"/>
                </a:lnTo>
                <a:lnTo>
                  <a:pt x="4787" y="7350"/>
                </a:lnTo>
                <a:lnTo>
                  <a:pt x="4783" y="7354"/>
                </a:lnTo>
                <a:lnTo>
                  <a:pt x="4781" y="7355"/>
                </a:lnTo>
                <a:lnTo>
                  <a:pt x="4779" y="7356"/>
                </a:lnTo>
                <a:lnTo>
                  <a:pt x="4777" y="7355"/>
                </a:lnTo>
                <a:lnTo>
                  <a:pt x="4774" y="7350"/>
                </a:lnTo>
                <a:lnTo>
                  <a:pt x="4772" y="7342"/>
                </a:lnTo>
                <a:lnTo>
                  <a:pt x="4771" y="7330"/>
                </a:lnTo>
                <a:lnTo>
                  <a:pt x="4771" y="7319"/>
                </a:lnTo>
                <a:lnTo>
                  <a:pt x="4771" y="7307"/>
                </a:lnTo>
                <a:lnTo>
                  <a:pt x="4772" y="7295"/>
                </a:lnTo>
                <a:lnTo>
                  <a:pt x="4774" y="7287"/>
                </a:lnTo>
                <a:lnTo>
                  <a:pt x="4777" y="7282"/>
                </a:lnTo>
                <a:lnTo>
                  <a:pt x="4779" y="7281"/>
                </a:lnTo>
                <a:lnTo>
                  <a:pt x="4781" y="7282"/>
                </a:lnTo>
                <a:lnTo>
                  <a:pt x="4783" y="7283"/>
                </a:lnTo>
                <a:lnTo>
                  <a:pt x="4787" y="7287"/>
                </a:lnTo>
                <a:lnTo>
                  <a:pt x="4792" y="7299"/>
                </a:lnTo>
                <a:lnTo>
                  <a:pt x="4799" y="7319"/>
                </a:lnTo>
                <a:close/>
                <a:moveTo>
                  <a:pt x="5029" y="7319"/>
                </a:moveTo>
                <a:lnTo>
                  <a:pt x="5029" y="7319"/>
                </a:lnTo>
                <a:lnTo>
                  <a:pt x="5022" y="7326"/>
                </a:lnTo>
                <a:lnTo>
                  <a:pt x="5026" y="7322"/>
                </a:lnTo>
                <a:lnTo>
                  <a:pt x="5031" y="7315"/>
                </a:lnTo>
                <a:lnTo>
                  <a:pt x="5029" y="7319"/>
                </a:lnTo>
                <a:close/>
                <a:moveTo>
                  <a:pt x="5324" y="7286"/>
                </a:moveTo>
                <a:lnTo>
                  <a:pt x="5324" y="7286"/>
                </a:lnTo>
                <a:lnTo>
                  <a:pt x="5317" y="7306"/>
                </a:lnTo>
                <a:lnTo>
                  <a:pt x="5311" y="7317"/>
                </a:lnTo>
                <a:lnTo>
                  <a:pt x="5309" y="7321"/>
                </a:lnTo>
                <a:lnTo>
                  <a:pt x="5306" y="7323"/>
                </a:lnTo>
                <a:lnTo>
                  <a:pt x="5304" y="7323"/>
                </a:lnTo>
                <a:lnTo>
                  <a:pt x="5303" y="7322"/>
                </a:lnTo>
                <a:lnTo>
                  <a:pt x="5300" y="7317"/>
                </a:lnTo>
                <a:lnTo>
                  <a:pt x="5298" y="7308"/>
                </a:lnTo>
                <a:lnTo>
                  <a:pt x="5295" y="7298"/>
                </a:lnTo>
                <a:lnTo>
                  <a:pt x="5295" y="7286"/>
                </a:lnTo>
                <a:lnTo>
                  <a:pt x="5295" y="7273"/>
                </a:lnTo>
                <a:lnTo>
                  <a:pt x="5298" y="7263"/>
                </a:lnTo>
                <a:lnTo>
                  <a:pt x="5300" y="7255"/>
                </a:lnTo>
                <a:lnTo>
                  <a:pt x="5303" y="7249"/>
                </a:lnTo>
                <a:lnTo>
                  <a:pt x="5304" y="7248"/>
                </a:lnTo>
                <a:lnTo>
                  <a:pt x="5306" y="7248"/>
                </a:lnTo>
                <a:lnTo>
                  <a:pt x="5309" y="7250"/>
                </a:lnTo>
                <a:lnTo>
                  <a:pt x="5311" y="7254"/>
                </a:lnTo>
                <a:lnTo>
                  <a:pt x="5317" y="7266"/>
                </a:lnTo>
                <a:lnTo>
                  <a:pt x="5324" y="7286"/>
                </a:lnTo>
                <a:close/>
                <a:moveTo>
                  <a:pt x="8899" y="7286"/>
                </a:moveTo>
                <a:lnTo>
                  <a:pt x="8899" y="7286"/>
                </a:lnTo>
                <a:lnTo>
                  <a:pt x="8906" y="7286"/>
                </a:lnTo>
                <a:lnTo>
                  <a:pt x="8912" y="7285"/>
                </a:lnTo>
                <a:lnTo>
                  <a:pt x="8918" y="7283"/>
                </a:lnTo>
                <a:lnTo>
                  <a:pt x="8924" y="7281"/>
                </a:lnTo>
                <a:lnTo>
                  <a:pt x="8933" y="7274"/>
                </a:lnTo>
                <a:lnTo>
                  <a:pt x="8940" y="7269"/>
                </a:lnTo>
                <a:lnTo>
                  <a:pt x="8945" y="7267"/>
                </a:lnTo>
                <a:lnTo>
                  <a:pt x="8948" y="7266"/>
                </a:lnTo>
                <a:lnTo>
                  <a:pt x="8951" y="7265"/>
                </a:lnTo>
                <a:lnTo>
                  <a:pt x="8954" y="7266"/>
                </a:lnTo>
                <a:lnTo>
                  <a:pt x="8957" y="7268"/>
                </a:lnTo>
                <a:lnTo>
                  <a:pt x="8959" y="7272"/>
                </a:lnTo>
                <a:lnTo>
                  <a:pt x="8962" y="7278"/>
                </a:lnTo>
                <a:lnTo>
                  <a:pt x="8966" y="7286"/>
                </a:lnTo>
                <a:lnTo>
                  <a:pt x="8965" y="7291"/>
                </a:lnTo>
                <a:lnTo>
                  <a:pt x="8962" y="7297"/>
                </a:lnTo>
                <a:lnTo>
                  <a:pt x="8959" y="7302"/>
                </a:lnTo>
                <a:lnTo>
                  <a:pt x="8956" y="7306"/>
                </a:lnTo>
                <a:lnTo>
                  <a:pt x="8952" y="7309"/>
                </a:lnTo>
                <a:lnTo>
                  <a:pt x="8947" y="7311"/>
                </a:lnTo>
                <a:lnTo>
                  <a:pt x="8941" y="7313"/>
                </a:lnTo>
                <a:lnTo>
                  <a:pt x="8935" y="7313"/>
                </a:lnTo>
                <a:lnTo>
                  <a:pt x="8930" y="7313"/>
                </a:lnTo>
                <a:lnTo>
                  <a:pt x="8924" y="7312"/>
                </a:lnTo>
                <a:lnTo>
                  <a:pt x="8918" y="7311"/>
                </a:lnTo>
                <a:lnTo>
                  <a:pt x="8913" y="7308"/>
                </a:lnTo>
                <a:lnTo>
                  <a:pt x="8909" y="7304"/>
                </a:lnTo>
                <a:lnTo>
                  <a:pt x="8905" y="7299"/>
                </a:lnTo>
                <a:lnTo>
                  <a:pt x="8902" y="7293"/>
                </a:lnTo>
                <a:lnTo>
                  <a:pt x="8899" y="7286"/>
                </a:lnTo>
                <a:close/>
                <a:moveTo>
                  <a:pt x="11392" y="7286"/>
                </a:moveTo>
                <a:lnTo>
                  <a:pt x="11392" y="7286"/>
                </a:lnTo>
                <a:lnTo>
                  <a:pt x="11386" y="7293"/>
                </a:lnTo>
                <a:lnTo>
                  <a:pt x="11390" y="7288"/>
                </a:lnTo>
                <a:lnTo>
                  <a:pt x="11396" y="7283"/>
                </a:lnTo>
                <a:lnTo>
                  <a:pt x="11392" y="7286"/>
                </a:lnTo>
                <a:close/>
                <a:moveTo>
                  <a:pt x="12245" y="7286"/>
                </a:moveTo>
                <a:lnTo>
                  <a:pt x="12245" y="7286"/>
                </a:lnTo>
                <a:lnTo>
                  <a:pt x="12239" y="7306"/>
                </a:lnTo>
                <a:lnTo>
                  <a:pt x="12233" y="7317"/>
                </a:lnTo>
                <a:lnTo>
                  <a:pt x="12231" y="7321"/>
                </a:lnTo>
                <a:lnTo>
                  <a:pt x="12229" y="7323"/>
                </a:lnTo>
                <a:lnTo>
                  <a:pt x="12227" y="7323"/>
                </a:lnTo>
                <a:lnTo>
                  <a:pt x="12224" y="7322"/>
                </a:lnTo>
                <a:lnTo>
                  <a:pt x="12221" y="7317"/>
                </a:lnTo>
                <a:lnTo>
                  <a:pt x="12219" y="7308"/>
                </a:lnTo>
                <a:lnTo>
                  <a:pt x="12218" y="7298"/>
                </a:lnTo>
                <a:lnTo>
                  <a:pt x="12217" y="7286"/>
                </a:lnTo>
                <a:lnTo>
                  <a:pt x="12218" y="7273"/>
                </a:lnTo>
                <a:lnTo>
                  <a:pt x="12219" y="7263"/>
                </a:lnTo>
                <a:lnTo>
                  <a:pt x="12221" y="7255"/>
                </a:lnTo>
                <a:lnTo>
                  <a:pt x="12224" y="7249"/>
                </a:lnTo>
                <a:lnTo>
                  <a:pt x="12227" y="7248"/>
                </a:lnTo>
                <a:lnTo>
                  <a:pt x="12229" y="7248"/>
                </a:lnTo>
                <a:lnTo>
                  <a:pt x="12231" y="7250"/>
                </a:lnTo>
                <a:lnTo>
                  <a:pt x="12233" y="7254"/>
                </a:lnTo>
                <a:lnTo>
                  <a:pt x="12239" y="7266"/>
                </a:lnTo>
                <a:lnTo>
                  <a:pt x="12245" y="7286"/>
                </a:lnTo>
                <a:close/>
                <a:moveTo>
                  <a:pt x="13591" y="7286"/>
                </a:moveTo>
                <a:lnTo>
                  <a:pt x="13591" y="7286"/>
                </a:lnTo>
                <a:lnTo>
                  <a:pt x="13587" y="7293"/>
                </a:lnTo>
                <a:lnTo>
                  <a:pt x="13583" y="7300"/>
                </a:lnTo>
                <a:lnTo>
                  <a:pt x="13580" y="7303"/>
                </a:lnTo>
                <a:lnTo>
                  <a:pt x="13577" y="7305"/>
                </a:lnTo>
                <a:lnTo>
                  <a:pt x="13574" y="7306"/>
                </a:lnTo>
                <a:lnTo>
                  <a:pt x="13572" y="7306"/>
                </a:lnTo>
                <a:lnTo>
                  <a:pt x="13570" y="7305"/>
                </a:lnTo>
                <a:lnTo>
                  <a:pt x="13569" y="7303"/>
                </a:lnTo>
                <a:lnTo>
                  <a:pt x="13567" y="7300"/>
                </a:lnTo>
                <a:lnTo>
                  <a:pt x="13569" y="7297"/>
                </a:lnTo>
                <a:lnTo>
                  <a:pt x="13570" y="7293"/>
                </a:lnTo>
                <a:lnTo>
                  <a:pt x="13572" y="7291"/>
                </a:lnTo>
                <a:lnTo>
                  <a:pt x="13575" y="7288"/>
                </a:lnTo>
                <a:lnTo>
                  <a:pt x="13579" y="7287"/>
                </a:lnTo>
                <a:lnTo>
                  <a:pt x="13584" y="7286"/>
                </a:lnTo>
                <a:lnTo>
                  <a:pt x="13591" y="7286"/>
                </a:lnTo>
                <a:lnTo>
                  <a:pt x="13595" y="7278"/>
                </a:lnTo>
                <a:lnTo>
                  <a:pt x="13598" y="7272"/>
                </a:lnTo>
                <a:lnTo>
                  <a:pt x="13602" y="7268"/>
                </a:lnTo>
                <a:lnTo>
                  <a:pt x="13605" y="7266"/>
                </a:lnTo>
                <a:lnTo>
                  <a:pt x="13607" y="7265"/>
                </a:lnTo>
                <a:lnTo>
                  <a:pt x="13610" y="7266"/>
                </a:lnTo>
                <a:lnTo>
                  <a:pt x="13612" y="7267"/>
                </a:lnTo>
                <a:lnTo>
                  <a:pt x="13614" y="7269"/>
                </a:lnTo>
                <a:lnTo>
                  <a:pt x="13614" y="7271"/>
                </a:lnTo>
                <a:lnTo>
                  <a:pt x="13614" y="7274"/>
                </a:lnTo>
                <a:lnTo>
                  <a:pt x="13613" y="7278"/>
                </a:lnTo>
                <a:lnTo>
                  <a:pt x="13610" y="7281"/>
                </a:lnTo>
                <a:lnTo>
                  <a:pt x="13607" y="7283"/>
                </a:lnTo>
                <a:lnTo>
                  <a:pt x="13603" y="7285"/>
                </a:lnTo>
                <a:lnTo>
                  <a:pt x="13598" y="7286"/>
                </a:lnTo>
                <a:lnTo>
                  <a:pt x="13591" y="7286"/>
                </a:lnTo>
                <a:close/>
                <a:moveTo>
                  <a:pt x="4930" y="7876"/>
                </a:moveTo>
                <a:lnTo>
                  <a:pt x="4930" y="7876"/>
                </a:lnTo>
                <a:lnTo>
                  <a:pt x="4932" y="7888"/>
                </a:lnTo>
                <a:lnTo>
                  <a:pt x="4934" y="7898"/>
                </a:lnTo>
                <a:lnTo>
                  <a:pt x="4934" y="7908"/>
                </a:lnTo>
                <a:lnTo>
                  <a:pt x="4936" y="7915"/>
                </a:lnTo>
                <a:lnTo>
                  <a:pt x="4934" y="7921"/>
                </a:lnTo>
                <a:lnTo>
                  <a:pt x="4933" y="7927"/>
                </a:lnTo>
                <a:lnTo>
                  <a:pt x="4931" y="7931"/>
                </a:lnTo>
                <a:lnTo>
                  <a:pt x="4929" y="7934"/>
                </a:lnTo>
                <a:lnTo>
                  <a:pt x="4927" y="7936"/>
                </a:lnTo>
                <a:lnTo>
                  <a:pt x="4924" y="7937"/>
                </a:lnTo>
                <a:lnTo>
                  <a:pt x="4921" y="7938"/>
                </a:lnTo>
                <a:lnTo>
                  <a:pt x="4918" y="7937"/>
                </a:lnTo>
                <a:lnTo>
                  <a:pt x="4911" y="7935"/>
                </a:lnTo>
                <a:lnTo>
                  <a:pt x="4905" y="7930"/>
                </a:lnTo>
                <a:lnTo>
                  <a:pt x="4900" y="7922"/>
                </a:lnTo>
                <a:lnTo>
                  <a:pt x="4896" y="7915"/>
                </a:lnTo>
                <a:lnTo>
                  <a:pt x="4894" y="7911"/>
                </a:lnTo>
                <a:lnTo>
                  <a:pt x="4893" y="7906"/>
                </a:lnTo>
                <a:lnTo>
                  <a:pt x="4893" y="7901"/>
                </a:lnTo>
                <a:lnTo>
                  <a:pt x="4894" y="7897"/>
                </a:lnTo>
                <a:lnTo>
                  <a:pt x="4895" y="7894"/>
                </a:lnTo>
                <a:lnTo>
                  <a:pt x="4897" y="7890"/>
                </a:lnTo>
                <a:lnTo>
                  <a:pt x="4899" y="7887"/>
                </a:lnTo>
                <a:lnTo>
                  <a:pt x="4903" y="7884"/>
                </a:lnTo>
                <a:lnTo>
                  <a:pt x="4908" y="7881"/>
                </a:lnTo>
                <a:lnTo>
                  <a:pt x="4915" y="7878"/>
                </a:lnTo>
                <a:lnTo>
                  <a:pt x="4922" y="7876"/>
                </a:lnTo>
                <a:lnTo>
                  <a:pt x="4930" y="7876"/>
                </a:lnTo>
                <a:lnTo>
                  <a:pt x="4927" y="7856"/>
                </a:lnTo>
                <a:lnTo>
                  <a:pt x="4925" y="7835"/>
                </a:lnTo>
                <a:lnTo>
                  <a:pt x="4924" y="7816"/>
                </a:lnTo>
                <a:lnTo>
                  <a:pt x="4923" y="7794"/>
                </a:lnTo>
                <a:lnTo>
                  <a:pt x="4924" y="7773"/>
                </a:lnTo>
                <a:lnTo>
                  <a:pt x="4925" y="7751"/>
                </a:lnTo>
                <a:lnTo>
                  <a:pt x="4927" y="7727"/>
                </a:lnTo>
                <a:lnTo>
                  <a:pt x="4930" y="7705"/>
                </a:lnTo>
                <a:lnTo>
                  <a:pt x="4934" y="7682"/>
                </a:lnTo>
                <a:lnTo>
                  <a:pt x="4939" y="7659"/>
                </a:lnTo>
                <a:lnTo>
                  <a:pt x="4944" y="7636"/>
                </a:lnTo>
                <a:lnTo>
                  <a:pt x="4949" y="7613"/>
                </a:lnTo>
                <a:lnTo>
                  <a:pt x="4955" y="7590"/>
                </a:lnTo>
                <a:lnTo>
                  <a:pt x="4963" y="7567"/>
                </a:lnTo>
                <a:lnTo>
                  <a:pt x="4970" y="7545"/>
                </a:lnTo>
                <a:lnTo>
                  <a:pt x="4979" y="7522"/>
                </a:lnTo>
                <a:lnTo>
                  <a:pt x="4987" y="7499"/>
                </a:lnTo>
                <a:lnTo>
                  <a:pt x="4996" y="7477"/>
                </a:lnTo>
                <a:lnTo>
                  <a:pt x="5006" y="7455"/>
                </a:lnTo>
                <a:lnTo>
                  <a:pt x="5015" y="7434"/>
                </a:lnTo>
                <a:lnTo>
                  <a:pt x="5026" y="7412"/>
                </a:lnTo>
                <a:lnTo>
                  <a:pt x="5037" y="7392"/>
                </a:lnTo>
                <a:lnTo>
                  <a:pt x="5048" y="7371"/>
                </a:lnTo>
                <a:lnTo>
                  <a:pt x="5059" y="7352"/>
                </a:lnTo>
                <a:lnTo>
                  <a:pt x="5071" y="7332"/>
                </a:lnTo>
                <a:lnTo>
                  <a:pt x="5083" y="7314"/>
                </a:lnTo>
                <a:lnTo>
                  <a:pt x="5096" y="7297"/>
                </a:lnTo>
                <a:lnTo>
                  <a:pt x="5108" y="7280"/>
                </a:lnTo>
                <a:lnTo>
                  <a:pt x="5121" y="7263"/>
                </a:lnTo>
                <a:lnTo>
                  <a:pt x="5134" y="7248"/>
                </a:lnTo>
                <a:lnTo>
                  <a:pt x="5146" y="7234"/>
                </a:lnTo>
                <a:lnTo>
                  <a:pt x="5160" y="7220"/>
                </a:lnTo>
                <a:lnTo>
                  <a:pt x="5147" y="7272"/>
                </a:lnTo>
                <a:lnTo>
                  <a:pt x="5135" y="7321"/>
                </a:lnTo>
                <a:lnTo>
                  <a:pt x="5122" y="7365"/>
                </a:lnTo>
                <a:lnTo>
                  <a:pt x="5109" y="7406"/>
                </a:lnTo>
                <a:lnTo>
                  <a:pt x="5095" y="7444"/>
                </a:lnTo>
                <a:lnTo>
                  <a:pt x="5081" y="7481"/>
                </a:lnTo>
                <a:lnTo>
                  <a:pt x="5067" y="7516"/>
                </a:lnTo>
                <a:lnTo>
                  <a:pt x="5052" y="7550"/>
                </a:lnTo>
                <a:lnTo>
                  <a:pt x="5022" y="7619"/>
                </a:lnTo>
                <a:lnTo>
                  <a:pt x="4991" y="7694"/>
                </a:lnTo>
                <a:lnTo>
                  <a:pt x="4975" y="7734"/>
                </a:lnTo>
                <a:lnTo>
                  <a:pt x="4961" y="7778"/>
                </a:lnTo>
                <a:lnTo>
                  <a:pt x="4945" y="7825"/>
                </a:lnTo>
                <a:lnTo>
                  <a:pt x="4930" y="7876"/>
                </a:lnTo>
                <a:close/>
                <a:moveTo>
                  <a:pt x="13492" y="7252"/>
                </a:moveTo>
                <a:lnTo>
                  <a:pt x="13492" y="7252"/>
                </a:lnTo>
                <a:lnTo>
                  <a:pt x="13486" y="7260"/>
                </a:lnTo>
                <a:lnTo>
                  <a:pt x="13490" y="7256"/>
                </a:lnTo>
                <a:lnTo>
                  <a:pt x="13495" y="7250"/>
                </a:lnTo>
                <a:lnTo>
                  <a:pt x="13492" y="7252"/>
                </a:lnTo>
                <a:close/>
                <a:moveTo>
                  <a:pt x="5225" y="7220"/>
                </a:moveTo>
                <a:lnTo>
                  <a:pt x="5225" y="7220"/>
                </a:lnTo>
                <a:lnTo>
                  <a:pt x="5219" y="7240"/>
                </a:lnTo>
                <a:lnTo>
                  <a:pt x="5213" y="7252"/>
                </a:lnTo>
                <a:lnTo>
                  <a:pt x="5210" y="7256"/>
                </a:lnTo>
                <a:lnTo>
                  <a:pt x="5208" y="7257"/>
                </a:lnTo>
                <a:lnTo>
                  <a:pt x="5206" y="7258"/>
                </a:lnTo>
                <a:lnTo>
                  <a:pt x="5204" y="7257"/>
                </a:lnTo>
                <a:lnTo>
                  <a:pt x="5201" y="7251"/>
                </a:lnTo>
                <a:lnTo>
                  <a:pt x="5199" y="7243"/>
                </a:lnTo>
                <a:lnTo>
                  <a:pt x="5198" y="7233"/>
                </a:lnTo>
                <a:lnTo>
                  <a:pt x="5197" y="7220"/>
                </a:lnTo>
                <a:lnTo>
                  <a:pt x="5198" y="7208"/>
                </a:lnTo>
                <a:lnTo>
                  <a:pt x="5199" y="7197"/>
                </a:lnTo>
                <a:lnTo>
                  <a:pt x="5201" y="7189"/>
                </a:lnTo>
                <a:lnTo>
                  <a:pt x="5204" y="7183"/>
                </a:lnTo>
                <a:lnTo>
                  <a:pt x="5206" y="7183"/>
                </a:lnTo>
                <a:lnTo>
                  <a:pt x="5208" y="7183"/>
                </a:lnTo>
                <a:lnTo>
                  <a:pt x="5210" y="7185"/>
                </a:lnTo>
                <a:lnTo>
                  <a:pt x="5213" y="7189"/>
                </a:lnTo>
                <a:lnTo>
                  <a:pt x="5219" y="7200"/>
                </a:lnTo>
                <a:lnTo>
                  <a:pt x="5225" y="7220"/>
                </a:lnTo>
                <a:close/>
                <a:moveTo>
                  <a:pt x="8867" y="7187"/>
                </a:moveTo>
                <a:lnTo>
                  <a:pt x="8867" y="7187"/>
                </a:lnTo>
                <a:lnTo>
                  <a:pt x="8888" y="7192"/>
                </a:lnTo>
                <a:lnTo>
                  <a:pt x="8909" y="7195"/>
                </a:lnTo>
                <a:lnTo>
                  <a:pt x="8913" y="7196"/>
                </a:lnTo>
                <a:lnTo>
                  <a:pt x="8918" y="7198"/>
                </a:lnTo>
                <a:lnTo>
                  <a:pt x="8922" y="7200"/>
                </a:lnTo>
                <a:lnTo>
                  <a:pt x="8926" y="7202"/>
                </a:lnTo>
                <a:lnTo>
                  <a:pt x="8928" y="7206"/>
                </a:lnTo>
                <a:lnTo>
                  <a:pt x="8930" y="7209"/>
                </a:lnTo>
                <a:lnTo>
                  <a:pt x="8932" y="7215"/>
                </a:lnTo>
                <a:lnTo>
                  <a:pt x="8932" y="7220"/>
                </a:lnTo>
                <a:lnTo>
                  <a:pt x="8911" y="7217"/>
                </a:lnTo>
                <a:lnTo>
                  <a:pt x="8890" y="7213"/>
                </a:lnTo>
                <a:lnTo>
                  <a:pt x="8886" y="7212"/>
                </a:lnTo>
                <a:lnTo>
                  <a:pt x="8882" y="7209"/>
                </a:lnTo>
                <a:lnTo>
                  <a:pt x="8877" y="7207"/>
                </a:lnTo>
                <a:lnTo>
                  <a:pt x="8874" y="7205"/>
                </a:lnTo>
                <a:lnTo>
                  <a:pt x="8871" y="7202"/>
                </a:lnTo>
                <a:lnTo>
                  <a:pt x="8869" y="7198"/>
                </a:lnTo>
                <a:lnTo>
                  <a:pt x="8867" y="7193"/>
                </a:lnTo>
                <a:lnTo>
                  <a:pt x="8867" y="7187"/>
                </a:lnTo>
                <a:close/>
                <a:moveTo>
                  <a:pt x="11688" y="7220"/>
                </a:moveTo>
                <a:lnTo>
                  <a:pt x="11688" y="7220"/>
                </a:lnTo>
                <a:lnTo>
                  <a:pt x="11681" y="7227"/>
                </a:lnTo>
                <a:lnTo>
                  <a:pt x="11685" y="7223"/>
                </a:lnTo>
                <a:lnTo>
                  <a:pt x="11690" y="7218"/>
                </a:lnTo>
                <a:lnTo>
                  <a:pt x="11688" y="7220"/>
                </a:lnTo>
                <a:close/>
                <a:moveTo>
                  <a:pt x="13886" y="7220"/>
                </a:moveTo>
                <a:lnTo>
                  <a:pt x="13886" y="7220"/>
                </a:lnTo>
                <a:lnTo>
                  <a:pt x="13898" y="7218"/>
                </a:lnTo>
                <a:lnTo>
                  <a:pt x="13908" y="7216"/>
                </a:lnTo>
                <a:lnTo>
                  <a:pt x="13918" y="7216"/>
                </a:lnTo>
                <a:lnTo>
                  <a:pt x="13925" y="7215"/>
                </a:lnTo>
                <a:lnTo>
                  <a:pt x="13932" y="7216"/>
                </a:lnTo>
                <a:lnTo>
                  <a:pt x="13937" y="7217"/>
                </a:lnTo>
                <a:lnTo>
                  <a:pt x="13941" y="7219"/>
                </a:lnTo>
                <a:lnTo>
                  <a:pt x="13944" y="7221"/>
                </a:lnTo>
                <a:lnTo>
                  <a:pt x="13946" y="7223"/>
                </a:lnTo>
                <a:lnTo>
                  <a:pt x="13947" y="7226"/>
                </a:lnTo>
                <a:lnTo>
                  <a:pt x="13948" y="7229"/>
                </a:lnTo>
                <a:lnTo>
                  <a:pt x="13947" y="7233"/>
                </a:lnTo>
                <a:lnTo>
                  <a:pt x="13945" y="7239"/>
                </a:lnTo>
                <a:lnTo>
                  <a:pt x="13940" y="7245"/>
                </a:lnTo>
                <a:lnTo>
                  <a:pt x="13933" y="7250"/>
                </a:lnTo>
                <a:lnTo>
                  <a:pt x="13925" y="7256"/>
                </a:lnTo>
                <a:lnTo>
                  <a:pt x="13921" y="7257"/>
                </a:lnTo>
                <a:lnTo>
                  <a:pt x="13917" y="7258"/>
                </a:lnTo>
                <a:lnTo>
                  <a:pt x="13913" y="7258"/>
                </a:lnTo>
                <a:lnTo>
                  <a:pt x="13908" y="7258"/>
                </a:lnTo>
                <a:lnTo>
                  <a:pt x="13904" y="7256"/>
                </a:lnTo>
                <a:lnTo>
                  <a:pt x="13900" y="7254"/>
                </a:lnTo>
                <a:lnTo>
                  <a:pt x="13897" y="7251"/>
                </a:lnTo>
                <a:lnTo>
                  <a:pt x="13894" y="7247"/>
                </a:lnTo>
                <a:lnTo>
                  <a:pt x="13891" y="7242"/>
                </a:lnTo>
                <a:lnTo>
                  <a:pt x="13889" y="7236"/>
                </a:lnTo>
                <a:lnTo>
                  <a:pt x="13887" y="7228"/>
                </a:lnTo>
                <a:lnTo>
                  <a:pt x="13886" y="7220"/>
                </a:lnTo>
                <a:lnTo>
                  <a:pt x="13878" y="7217"/>
                </a:lnTo>
                <a:lnTo>
                  <a:pt x="13873" y="7213"/>
                </a:lnTo>
                <a:lnTo>
                  <a:pt x="13869" y="7209"/>
                </a:lnTo>
                <a:lnTo>
                  <a:pt x="13866" y="7206"/>
                </a:lnTo>
                <a:lnTo>
                  <a:pt x="13865" y="7203"/>
                </a:lnTo>
                <a:lnTo>
                  <a:pt x="13865" y="7201"/>
                </a:lnTo>
                <a:lnTo>
                  <a:pt x="13868" y="7199"/>
                </a:lnTo>
                <a:lnTo>
                  <a:pt x="13870" y="7198"/>
                </a:lnTo>
                <a:lnTo>
                  <a:pt x="13872" y="7197"/>
                </a:lnTo>
                <a:lnTo>
                  <a:pt x="13875" y="7198"/>
                </a:lnTo>
                <a:lnTo>
                  <a:pt x="13878" y="7199"/>
                </a:lnTo>
                <a:lnTo>
                  <a:pt x="13881" y="7201"/>
                </a:lnTo>
                <a:lnTo>
                  <a:pt x="13883" y="7204"/>
                </a:lnTo>
                <a:lnTo>
                  <a:pt x="13885" y="7208"/>
                </a:lnTo>
                <a:lnTo>
                  <a:pt x="13886" y="7214"/>
                </a:lnTo>
                <a:lnTo>
                  <a:pt x="13886" y="7220"/>
                </a:lnTo>
                <a:close/>
                <a:moveTo>
                  <a:pt x="11753" y="7187"/>
                </a:moveTo>
                <a:lnTo>
                  <a:pt x="11753" y="7187"/>
                </a:lnTo>
                <a:lnTo>
                  <a:pt x="11747" y="7207"/>
                </a:lnTo>
                <a:lnTo>
                  <a:pt x="11741" y="7219"/>
                </a:lnTo>
                <a:lnTo>
                  <a:pt x="11739" y="7223"/>
                </a:lnTo>
                <a:lnTo>
                  <a:pt x="11737" y="7224"/>
                </a:lnTo>
                <a:lnTo>
                  <a:pt x="11734" y="7225"/>
                </a:lnTo>
                <a:lnTo>
                  <a:pt x="11732" y="7224"/>
                </a:lnTo>
                <a:lnTo>
                  <a:pt x="11729" y="7219"/>
                </a:lnTo>
                <a:lnTo>
                  <a:pt x="11727" y="7211"/>
                </a:lnTo>
                <a:lnTo>
                  <a:pt x="11726" y="7199"/>
                </a:lnTo>
                <a:lnTo>
                  <a:pt x="11725" y="7187"/>
                </a:lnTo>
                <a:lnTo>
                  <a:pt x="11726" y="7176"/>
                </a:lnTo>
                <a:lnTo>
                  <a:pt x="11727" y="7164"/>
                </a:lnTo>
                <a:lnTo>
                  <a:pt x="11729" y="7156"/>
                </a:lnTo>
                <a:lnTo>
                  <a:pt x="11732" y="7151"/>
                </a:lnTo>
                <a:lnTo>
                  <a:pt x="11734" y="7150"/>
                </a:lnTo>
                <a:lnTo>
                  <a:pt x="11737" y="7151"/>
                </a:lnTo>
                <a:lnTo>
                  <a:pt x="11739" y="7152"/>
                </a:lnTo>
                <a:lnTo>
                  <a:pt x="11741" y="7156"/>
                </a:lnTo>
                <a:lnTo>
                  <a:pt x="11747" y="7168"/>
                </a:lnTo>
                <a:lnTo>
                  <a:pt x="11753" y="7187"/>
                </a:lnTo>
                <a:close/>
                <a:moveTo>
                  <a:pt x="13165" y="7252"/>
                </a:moveTo>
                <a:lnTo>
                  <a:pt x="13165" y="7252"/>
                </a:lnTo>
                <a:lnTo>
                  <a:pt x="13153" y="7262"/>
                </a:lnTo>
                <a:lnTo>
                  <a:pt x="13143" y="7268"/>
                </a:lnTo>
                <a:lnTo>
                  <a:pt x="13133" y="7272"/>
                </a:lnTo>
                <a:lnTo>
                  <a:pt x="13125" y="7274"/>
                </a:lnTo>
                <a:lnTo>
                  <a:pt x="13117" y="7274"/>
                </a:lnTo>
                <a:lnTo>
                  <a:pt x="13111" y="7273"/>
                </a:lnTo>
                <a:lnTo>
                  <a:pt x="13105" y="7271"/>
                </a:lnTo>
                <a:lnTo>
                  <a:pt x="13098" y="7269"/>
                </a:lnTo>
                <a:lnTo>
                  <a:pt x="13092" y="7267"/>
                </a:lnTo>
                <a:lnTo>
                  <a:pt x="13087" y="7265"/>
                </a:lnTo>
                <a:lnTo>
                  <a:pt x="13080" y="7264"/>
                </a:lnTo>
                <a:lnTo>
                  <a:pt x="13072" y="7264"/>
                </a:lnTo>
                <a:lnTo>
                  <a:pt x="13064" y="7266"/>
                </a:lnTo>
                <a:lnTo>
                  <a:pt x="13055" y="7270"/>
                </a:lnTo>
                <a:lnTo>
                  <a:pt x="13045" y="7277"/>
                </a:lnTo>
                <a:lnTo>
                  <a:pt x="13033" y="7286"/>
                </a:lnTo>
                <a:lnTo>
                  <a:pt x="13036" y="7280"/>
                </a:lnTo>
                <a:lnTo>
                  <a:pt x="13038" y="7274"/>
                </a:lnTo>
                <a:lnTo>
                  <a:pt x="13038" y="7269"/>
                </a:lnTo>
                <a:lnTo>
                  <a:pt x="13038" y="7263"/>
                </a:lnTo>
                <a:lnTo>
                  <a:pt x="13037" y="7252"/>
                </a:lnTo>
                <a:lnTo>
                  <a:pt x="13032" y="7243"/>
                </a:lnTo>
                <a:lnTo>
                  <a:pt x="13027" y="7233"/>
                </a:lnTo>
                <a:lnTo>
                  <a:pt x="13021" y="7223"/>
                </a:lnTo>
                <a:lnTo>
                  <a:pt x="13015" y="7214"/>
                </a:lnTo>
                <a:lnTo>
                  <a:pt x="13008" y="7205"/>
                </a:lnTo>
                <a:lnTo>
                  <a:pt x="13002" y="7197"/>
                </a:lnTo>
                <a:lnTo>
                  <a:pt x="12998" y="7190"/>
                </a:lnTo>
                <a:lnTo>
                  <a:pt x="12997" y="7185"/>
                </a:lnTo>
                <a:lnTo>
                  <a:pt x="12996" y="7182"/>
                </a:lnTo>
                <a:lnTo>
                  <a:pt x="12996" y="7179"/>
                </a:lnTo>
                <a:lnTo>
                  <a:pt x="12996" y="7176"/>
                </a:lnTo>
                <a:lnTo>
                  <a:pt x="12998" y="7173"/>
                </a:lnTo>
                <a:lnTo>
                  <a:pt x="12999" y="7170"/>
                </a:lnTo>
                <a:lnTo>
                  <a:pt x="13002" y="7166"/>
                </a:lnTo>
                <a:lnTo>
                  <a:pt x="13006" y="7164"/>
                </a:lnTo>
                <a:lnTo>
                  <a:pt x="13011" y="7161"/>
                </a:lnTo>
                <a:lnTo>
                  <a:pt x="13018" y="7159"/>
                </a:lnTo>
                <a:lnTo>
                  <a:pt x="13025" y="7157"/>
                </a:lnTo>
                <a:lnTo>
                  <a:pt x="13033" y="7155"/>
                </a:lnTo>
                <a:lnTo>
                  <a:pt x="13034" y="7160"/>
                </a:lnTo>
                <a:lnTo>
                  <a:pt x="13037" y="7165"/>
                </a:lnTo>
                <a:lnTo>
                  <a:pt x="13039" y="7171"/>
                </a:lnTo>
                <a:lnTo>
                  <a:pt x="13042" y="7175"/>
                </a:lnTo>
                <a:lnTo>
                  <a:pt x="13046" y="7178"/>
                </a:lnTo>
                <a:lnTo>
                  <a:pt x="13050" y="7181"/>
                </a:lnTo>
                <a:lnTo>
                  <a:pt x="13054" y="7183"/>
                </a:lnTo>
                <a:lnTo>
                  <a:pt x="13060" y="7185"/>
                </a:lnTo>
                <a:lnTo>
                  <a:pt x="13070" y="7190"/>
                </a:lnTo>
                <a:lnTo>
                  <a:pt x="13083" y="7192"/>
                </a:lnTo>
                <a:lnTo>
                  <a:pt x="13094" y="7194"/>
                </a:lnTo>
                <a:lnTo>
                  <a:pt x="13107" y="7195"/>
                </a:lnTo>
                <a:lnTo>
                  <a:pt x="13119" y="7197"/>
                </a:lnTo>
                <a:lnTo>
                  <a:pt x="13131" y="7200"/>
                </a:lnTo>
                <a:lnTo>
                  <a:pt x="13141" y="7203"/>
                </a:lnTo>
                <a:lnTo>
                  <a:pt x="13151" y="7208"/>
                </a:lnTo>
                <a:lnTo>
                  <a:pt x="13155" y="7213"/>
                </a:lnTo>
                <a:lnTo>
                  <a:pt x="13158" y="7216"/>
                </a:lnTo>
                <a:lnTo>
                  <a:pt x="13161" y="7221"/>
                </a:lnTo>
                <a:lnTo>
                  <a:pt x="13164" y="7225"/>
                </a:lnTo>
                <a:lnTo>
                  <a:pt x="13165" y="7232"/>
                </a:lnTo>
                <a:lnTo>
                  <a:pt x="13166" y="7238"/>
                </a:lnTo>
                <a:lnTo>
                  <a:pt x="13166" y="7245"/>
                </a:lnTo>
                <a:lnTo>
                  <a:pt x="13165" y="7252"/>
                </a:lnTo>
                <a:close/>
                <a:moveTo>
                  <a:pt x="13230" y="7187"/>
                </a:moveTo>
                <a:lnTo>
                  <a:pt x="13230" y="7187"/>
                </a:lnTo>
                <a:lnTo>
                  <a:pt x="13223" y="7195"/>
                </a:lnTo>
                <a:lnTo>
                  <a:pt x="13228" y="7191"/>
                </a:lnTo>
                <a:lnTo>
                  <a:pt x="13233" y="7184"/>
                </a:lnTo>
                <a:lnTo>
                  <a:pt x="13230" y="7187"/>
                </a:lnTo>
                <a:close/>
                <a:moveTo>
                  <a:pt x="8768" y="7187"/>
                </a:moveTo>
                <a:lnTo>
                  <a:pt x="8768" y="7187"/>
                </a:lnTo>
                <a:lnTo>
                  <a:pt x="8752" y="7187"/>
                </a:lnTo>
                <a:lnTo>
                  <a:pt x="8736" y="7187"/>
                </a:lnTo>
                <a:lnTo>
                  <a:pt x="8719" y="7187"/>
                </a:lnTo>
                <a:lnTo>
                  <a:pt x="8702" y="7187"/>
                </a:lnTo>
                <a:lnTo>
                  <a:pt x="8699" y="7180"/>
                </a:lnTo>
                <a:lnTo>
                  <a:pt x="8696" y="7173"/>
                </a:lnTo>
                <a:lnTo>
                  <a:pt x="8694" y="7166"/>
                </a:lnTo>
                <a:lnTo>
                  <a:pt x="8693" y="7160"/>
                </a:lnTo>
                <a:lnTo>
                  <a:pt x="8693" y="7154"/>
                </a:lnTo>
                <a:lnTo>
                  <a:pt x="8694" y="7149"/>
                </a:lnTo>
                <a:lnTo>
                  <a:pt x="8696" y="7143"/>
                </a:lnTo>
                <a:lnTo>
                  <a:pt x="8698" y="7139"/>
                </a:lnTo>
                <a:lnTo>
                  <a:pt x="8701" y="7135"/>
                </a:lnTo>
                <a:lnTo>
                  <a:pt x="8705" y="7131"/>
                </a:lnTo>
                <a:lnTo>
                  <a:pt x="8710" y="7128"/>
                </a:lnTo>
                <a:lnTo>
                  <a:pt x="8715" y="7125"/>
                </a:lnTo>
                <a:lnTo>
                  <a:pt x="8725" y="7120"/>
                </a:lnTo>
                <a:lnTo>
                  <a:pt x="8738" y="7117"/>
                </a:lnTo>
                <a:lnTo>
                  <a:pt x="8750" y="7115"/>
                </a:lnTo>
                <a:lnTo>
                  <a:pt x="8762" y="7116"/>
                </a:lnTo>
                <a:lnTo>
                  <a:pt x="8774" y="7118"/>
                </a:lnTo>
                <a:lnTo>
                  <a:pt x="8784" y="7121"/>
                </a:lnTo>
                <a:lnTo>
                  <a:pt x="8788" y="7125"/>
                </a:lnTo>
                <a:lnTo>
                  <a:pt x="8792" y="7127"/>
                </a:lnTo>
                <a:lnTo>
                  <a:pt x="8796" y="7131"/>
                </a:lnTo>
                <a:lnTo>
                  <a:pt x="8799" y="7134"/>
                </a:lnTo>
                <a:lnTo>
                  <a:pt x="8801" y="7139"/>
                </a:lnTo>
                <a:lnTo>
                  <a:pt x="8802" y="7143"/>
                </a:lnTo>
                <a:lnTo>
                  <a:pt x="8802" y="7149"/>
                </a:lnTo>
                <a:lnTo>
                  <a:pt x="8801" y="7155"/>
                </a:lnTo>
                <a:lnTo>
                  <a:pt x="8794" y="7155"/>
                </a:lnTo>
                <a:lnTo>
                  <a:pt x="8787" y="7157"/>
                </a:lnTo>
                <a:lnTo>
                  <a:pt x="8781" y="7158"/>
                </a:lnTo>
                <a:lnTo>
                  <a:pt x="8775" y="7161"/>
                </a:lnTo>
                <a:lnTo>
                  <a:pt x="8770" y="7165"/>
                </a:lnTo>
                <a:lnTo>
                  <a:pt x="8768" y="7171"/>
                </a:lnTo>
                <a:lnTo>
                  <a:pt x="8767" y="7178"/>
                </a:lnTo>
                <a:lnTo>
                  <a:pt x="8768" y="7187"/>
                </a:lnTo>
                <a:close/>
                <a:moveTo>
                  <a:pt x="9819" y="7155"/>
                </a:moveTo>
                <a:lnTo>
                  <a:pt x="9819" y="7155"/>
                </a:lnTo>
                <a:lnTo>
                  <a:pt x="9811" y="7162"/>
                </a:lnTo>
                <a:lnTo>
                  <a:pt x="9815" y="7157"/>
                </a:lnTo>
                <a:lnTo>
                  <a:pt x="9821" y="7152"/>
                </a:lnTo>
                <a:lnTo>
                  <a:pt x="9819" y="7155"/>
                </a:lnTo>
                <a:close/>
                <a:moveTo>
                  <a:pt x="12049" y="7121"/>
                </a:moveTo>
                <a:lnTo>
                  <a:pt x="12049" y="7121"/>
                </a:lnTo>
                <a:lnTo>
                  <a:pt x="12070" y="7126"/>
                </a:lnTo>
                <a:lnTo>
                  <a:pt x="12091" y="7129"/>
                </a:lnTo>
                <a:lnTo>
                  <a:pt x="12095" y="7131"/>
                </a:lnTo>
                <a:lnTo>
                  <a:pt x="12100" y="7132"/>
                </a:lnTo>
                <a:lnTo>
                  <a:pt x="12104" y="7134"/>
                </a:lnTo>
                <a:lnTo>
                  <a:pt x="12108" y="7137"/>
                </a:lnTo>
                <a:lnTo>
                  <a:pt x="12110" y="7140"/>
                </a:lnTo>
                <a:lnTo>
                  <a:pt x="12112" y="7144"/>
                </a:lnTo>
                <a:lnTo>
                  <a:pt x="12114" y="7149"/>
                </a:lnTo>
                <a:lnTo>
                  <a:pt x="12114" y="7155"/>
                </a:lnTo>
                <a:lnTo>
                  <a:pt x="12093" y="7151"/>
                </a:lnTo>
                <a:lnTo>
                  <a:pt x="12072" y="7148"/>
                </a:lnTo>
                <a:lnTo>
                  <a:pt x="12068" y="7146"/>
                </a:lnTo>
                <a:lnTo>
                  <a:pt x="12063" y="7144"/>
                </a:lnTo>
                <a:lnTo>
                  <a:pt x="12060" y="7142"/>
                </a:lnTo>
                <a:lnTo>
                  <a:pt x="12056" y="7139"/>
                </a:lnTo>
                <a:lnTo>
                  <a:pt x="12053" y="7136"/>
                </a:lnTo>
                <a:lnTo>
                  <a:pt x="12051" y="7132"/>
                </a:lnTo>
                <a:lnTo>
                  <a:pt x="12049" y="7128"/>
                </a:lnTo>
                <a:lnTo>
                  <a:pt x="12049" y="7121"/>
                </a:lnTo>
                <a:close/>
                <a:moveTo>
                  <a:pt x="14018" y="7155"/>
                </a:moveTo>
                <a:lnTo>
                  <a:pt x="14018" y="7155"/>
                </a:lnTo>
                <a:lnTo>
                  <a:pt x="14023" y="7159"/>
                </a:lnTo>
                <a:lnTo>
                  <a:pt x="14029" y="7163"/>
                </a:lnTo>
                <a:lnTo>
                  <a:pt x="14035" y="7168"/>
                </a:lnTo>
                <a:lnTo>
                  <a:pt x="14043" y="7171"/>
                </a:lnTo>
                <a:lnTo>
                  <a:pt x="14057" y="7176"/>
                </a:lnTo>
                <a:lnTo>
                  <a:pt x="14073" y="7181"/>
                </a:lnTo>
                <a:lnTo>
                  <a:pt x="14081" y="7183"/>
                </a:lnTo>
                <a:lnTo>
                  <a:pt x="14088" y="7186"/>
                </a:lnTo>
                <a:lnTo>
                  <a:pt x="14094" y="7191"/>
                </a:lnTo>
                <a:lnTo>
                  <a:pt x="14100" y="7195"/>
                </a:lnTo>
                <a:lnTo>
                  <a:pt x="14106" y="7199"/>
                </a:lnTo>
                <a:lnTo>
                  <a:pt x="14110" y="7205"/>
                </a:lnTo>
                <a:lnTo>
                  <a:pt x="14113" y="7213"/>
                </a:lnTo>
                <a:lnTo>
                  <a:pt x="14116" y="7220"/>
                </a:lnTo>
                <a:lnTo>
                  <a:pt x="14126" y="7220"/>
                </a:lnTo>
                <a:lnTo>
                  <a:pt x="14135" y="7221"/>
                </a:lnTo>
                <a:lnTo>
                  <a:pt x="14145" y="7222"/>
                </a:lnTo>
                <a:lnTo>
                  <a:pt x="14153" y="7224"/>
                </a:lnTo>
                <a:lnTo>
                  <a:pt x="14160" y="7226"/>
                </a:lnTo>
                <a:lnTo>
                  <a:pt x="14168" y="7229"/>
                </a:lnTo>
                <a:lnTo>
                  <a:pt x="14175" y="7233"/>
                </a:lnTo>
                <a:lnTo>
                  <a:pt x="14181" y="7237"/>
                </a:lnTo>
                <a:lnTo>
                  <a:pt x="14186" y="7242"/>
                </a:lnTo>
                <a:lnTo>
                  <a:pt x="14192" y="7246"/>
                </a:lnTo>
                <a:lnTo>
                  <a:pt x="14197" y="7252"/>
                </a:lnTo>
                <a:lnTo>
                  <a:pt x="14201" y="7258"/>
                </a:lnTo>
                <a:lnTo>
                  <a:pt x="14204" y="7264"/>
                </a:lnTo>
                <a:lnTo>
                  <a:pt x="14209" y="7271"/>
                </a:lnTo>
                <a:lnTo>
                  <a:pt x="14212" y="7279"/>
                </a:lnTo>
                <a:lnTo>
                  <a:pt x="14214" y="7286"/>
                </a:lnTo>
                <a:lnTo>
                  <a:pt x="14228" y="7285"/>
                </a:lnTo>
                <a:lnTo>
                  <a:pt x="14242" y="7286"/>
                </a:lnTo>
                <a:lnTo>
                  <a:pt x="14255" y="7289"/>
                </a:lnTo>
                <a:lnTo>
                  <a:pt x="14265" y="7292"/>
                </a:lnTo>
                <a:lnTo>
                  <a:pt x="14276" y="7297"/>
                </a:lnTo>
                <a:lnTo>
                  <a:pt x="14284" y="7302"/>
                </a:lnTo>
                <a:lnTo>
                  <a:pt x="14292" y="7308"/>
                </a:lnTo>
                <a:lnTo>
                  <a:pt x="14300" y="7314"/>
                </a:lnTo>
                <a:lnTo>
                  <a:pt x="14307" y="7323"/>
                </a:lnTo>
                <a:lnTo>
                  <a:pt x="14313" y="7330"/>
                </a:lnTo>
                <a:lnTo>
                  <a:pt x="14319" y="7338"/>
                </a:lnTo>
                <a:lnTo>
                  <a:pt x="14324" y="7348"/>
                </a:lnTo>
                <a:lnTo>
                  <a:pt x="14334" y="7366"/>
                </a:lnTo>
                <a:lnTo>
                  <a:pt x="14345" y="7385"/>
                </a:lnTo>
                <a:lnTo>
                  <a:pt x="14335" y="7381"/>
                </a:lnTo>
                <a:lnTo>
                  <a:pt x="14324" y="7380"/>
                </a:lnTo>
                <a:lnTo>
                  <a:pt x="14312" y="7380"/>
                </a:lnTo>
                <a:lnTo>
                  <a:pt x="14299" y="7381"/>
                </a:lnTo>
                <a:lnTo>
                  <a:pt x="14271" y="7385"/>
                </a:lnTo>
                <a:lnTo>
                  <a:pt x="14243" y="7388"/>
                </a:lnTo>
                <a:lnTo>
                  <a:pt x="14231" y="7389"/>
                </a:lnTo>
                <a:lnTo>
                  <a:pt x="14218" y="7388"/>
                </a:lnTo>
                <a:lnTo>
                  <a:pt x="14207" y="7387"/>
                </a:lnTo>
                <a:lnTo>
                  <a:pt x="14198" y="7384"/>
                </a:lnTo>
                <a:lnTo>
                  <a:pt x="14194" y="7381"/>
                </a:lnTo>
                <a:lnTo>
                  <a:pt x="14191" y="7379"/>
                </a:lnTo>
                <a:lnTo>
                  <a:pt x="14188" y="7376"/>
                </a:lnTo>
                <a:lnTo>
                  <a:pt x="14184" y="7372"/>
                </a:lnTo>
                <a:lnTo>
                  <a:pt x="14183" y="7368"/>
                </a:lnTo>
                <a:lnTo>
                  <a:pt x="14181" y="7364"/>
                </a:lnTo>
                <a:lnTo>
                  <a:pt x="14181" y="7357"/>
                </a:lnTo>
                <a:lnTo>
                  <a:pt x="14181" y="7351"/>
                </a:lnTo>
                <a:lnTo>
                  <a:pt x="14186" y="7351"/>
                </a:lnTo>
                <a:lnTo>
                  <a:pt x="14192" y="7349"/>
                </a:lnTo>
                <a:lnTo>
                  <a:pt x="14196" y="7347"/>
                </a:lnTo>
                <a:lnTo>
                  <a:pt x="14199" y="7345"/>
                </a:lnTo>
                <a:lnTo>
                  <a:pt x="14201" y="7341"/>
                </a:lnTo>
                <a:lnTo>
                  <a:pt x="14203" y="7336"/>
                </a:lnTo>
                <a:lnTo>
                  <a:pt x="14205" y="7332"/>
                </a:lnTo>
                <a:lnTo>
                  <a:pt x="14206" y="7328"/>
                </a:lnTo>
                <a:lnTo>
                  <a:pt x="14211" y="7307"/>
                </a:lnTo>
                <a:lnTo>
                  <a:pt x="14214" y="7286"/>
                </a:lnTo>
                <a:lnTo>
                  <a:pt x="14194" y="7286"/>
                </a:lnTo>
                <a:lnTo>
                  <a:pt x="14173" y="7286"/>
                </a:lnTo>
                <a:lnTo>
                  <a:pt x="14153" y="7286"/>
                </a:lnTo>
                <a:lnTo>
                  <a:pt x="14132" y="7286"/>
                </a:lnTo>
                <a:lnTo>
                  <a:pt x="14112" y="7286"/>
                </a:lnTo>
                <a:lnTo>
                  <a:pt x="14091" y="7286"/>
                </a:lnTo>
                <a:lnTo>
                  <a:pt x="14071" y="7286"/>
                </a:lnTo>
                <a:lnTo>
                  <a:pt x="14050" y="7286"/>
                </a:lnTo>
                <a:lnTo>
                  <a:pt x="14049" y="7294"/>
                </a:lnTo>
                <a:lnTo>
                  <a:pt x="14048" y="7302"/>
                </a:lnTo>
                <a:lnTo>
                  <a:pt x="14045" y="7308"/>
                </a:lnTo>
                <a:lnTo>
                  <a:pt x="14043" y="7312"/>
                </a:lnTo>
                <a:lnTo>
                  <a:pt x="14040" y="7316"/>
                </a:lnTo>
                <a:lnTo>
                  <a:pt x="14036" y="7320"/>
                </a:lnTo>
                <a:lnTo>
                  <a:pt x="14032" y="7322"/>
                </a:lnTo>
                <a:lnTo>
                  <a:pt x="14028" y="7323"/>
                </a:lnTo>
                <a:lnTo>
                  <a:pt x="14024" y="7323"/>
                </a:lnTo>
                <a:lnTo>
                  <a:pt x="14020" y="7323"/>
                </a:lnTo>
                <a:lnTo>
                  <a:pt x="14015" y="7322"/>
                </a:lnTo>
                <a:lnTo>
                  <a:pt x="14011" y="7321"/>
                </a:lnTo>
                <a:lnTo>
                  <a:pt x="14003" y="7316"/>
                </a:lnTo>
                <a:lnTo>
                  <a:pt x="13997" y="7311"/>
                </a:lnTo>
                <a:lnTo>
                  <a:pt x="13991" y="7305"/>
                </a:lnTo>
                <a:lnTo>
                  <a:pt x="13988" y="7298"/>
                </a:lnTo>
                <a:lnTo>
                  <a:pt x="13988" y="7294"/>
                </a:lnTo>
                <a:lnTo>
                  <a:pt x="13988" y="7291"/>
                </a:lnTo>
                <a:lnTo>
                  <a:pt x="13989" y="7289"/>
                </a:lnTo>
                <a:lnTo>
                  <a:pt x="13991" y="7286"/>
                </a:lnTo>
                <a:lnTo>
                  <a:pt x="13994" y="7284"/>
                </a:lnTo>
                <a:lnTo>
                  <a:pt x="13999" y="7283"/>
                </a:lnTo>
                <a:lnTo>
                  <a:pt x="14004" y="7282"/>
                </a:lnTo>
                <a:lnTo>
                  <a:pt x="14010" y="7281"/>
                </a:lnTo>
                <a:lnTo>
                  <a:pt x="14019" y="7281"/>
                </a:lnTo>
                <a:lnTo>
                  <a:pt x="14028" y="7282"/>
                </a:lnTo>
                <a:lnTo>
                  <a:pt x="14039" y="7283"/>
                </a:lnTo>
                <a:lnTo>
                  <a:pt x="14050" y="7286"/>
                </a:lnTo>
                <a:lnTo>
                  <a:pt x="14052" y="7280"/>
                </a:lnTo>
                <a:lnTo>
                  <a:pt x="14055" y="7274"/>
                </a:lnTo>
                <a:lnTo>
                  <a:pt x="14060" y="7270"/>
                </a:lnTo>
                <a:lnTo>
                  <a:pt x="14064" y="7266"/>
                </a:lnTo>
                <a:lnTo>
                  <a:pt x="14074" y="7261"/>
                </a:lnTo>
                <a:lnTo>
                  <a:pt x="14086" y="7256"/>
                </a:lnTo>
                <a:lnTo>
                  <a:pt x="14091" y="7254"/>
                </a:lnTo>
                <a:lnTo>
                  <a:pt x="14097" y="7250"/>
                </a:lnTo>
                <a:lnTo>
                  <a:pt x="14102" y="7247"/>
                </a:lnTo>
                <a:lnTo>
                  <a:pt x="14107" y="7244"/>
                </a:lnTo>
                <a:lnTo>
                  <a:pt x="14110" y="7239"/>
                </a:lnTo>
                <a:lnTo>
                  <a:pt x="14113" y="7234"/>
                </a:lnTo>
                <a:lnTo>
                  <a:pt x="14115" y="7227"/>
                </a:lnTo>
                <a:lnTo>
                  <a:pt x="14116" y="7220"/>
                </a:lnTo>
                <a:lnTo>
                  <a:pt x="14104" y="7222"/>
                </a:lnTo>
                <a:lnTo>
                  <a:pt x="14092" y="7223"/>
                </a:lnTo>
                <a:lnTo>
                  <a:pt x="14082" y="7223"/>
                </a:lnTo>
                <a:lnTo>
                  <a:pt x="14072" y="7223"/>
                </a:lnTo>
                <a:lnTo>
                  <a:pt x="14063" y="7222"/>
                </a:lnTo>
                <a:lnTo>
                  <a:pt x="14054" y="7220"/>
                </a:lnTo>
                <a:lnTo>
                  <a:pt x="14047" y="7217"/>
                </a:lnTo>
                <a:lnTo>
                  <a:pt x="14041" y="7214"/>
                </a:lnTo>
                <a:lnTo>
                  <a:pt x="14034" y="7209"/>
                </a:lnTo>
                <a:lnTo>
                  <a:pt x="14029" y="7204"/>
                </a:lnTo>
                <a:lnTo>
                  <a:pt x="14025" y="7198"/>
                </a:lnTo>
                <a:lnTo>
                  <a:pt x="14022" y="7192"/>
                </a:lnTo>
                <a:lnTo>
                  <a:pt x="14020" y="7183"/>
                </a:lnTo>
                <a:lnTo>
                  <a:pt x="14018" y="7175"/>
                </a:lnTo>
                <a:lnTo>
                  <a:pt x="14017" y="7165"/>
                </a:lnTo>
                <a:lnTo>
                  <a:pt x="14018" y="7155"/>
                </a:lnTo>
                <a:lnTo>
                  <a:pt x="14009" y="7151"/>
                </a:lnTo>
                <a:lnTo>
                  <a:pt x="14004" y="7148"/>
                </a:lnTo>
                <a:lnTo>
                  <a:pt x="14000" y="7143"/>
                </a:lnTo>
                <a:lnTo>
                  <a:pt x="13998" y="7140"/>
                </a:lnTo>
                <a:lnTo>
                  <a:pt x="13997" y="7138"/>
                </a:lnTo>
                <a:lnTo>
                  <a:pt x="13998" y="7135"/>
                </a:lnTo>
                <a:lnTo>
                  <a:pt x="13999" y="7134"/>
                </a:lnTo>
                <a:lnTo>
                  <a:pt x="14001" y="7132"/>
                </a:lnTo>
                <a:lnTo>
                  <a:pt x="14003" y="7132"/>
                </a:lnTo>
                <a:lnTo>
                  <a:pt x="14006" y="7132"/>
                </a:lnTo>
                <a:lnTo>
                  <a:pt x="14009" y="7133"/>
                </a:lnTo>
                <a:lnTo>
                  <a:pt x="14012" y="7135"/>
                </a:lnTo>
                <a:lnTo>
                  <a:pt x="14014" y="7138"/>
                </a:lnTo>
                <a:lnTo>
                  <a:pt x="14017" y="7142"/>
                </a:lnTo>
                <a:lnTo>
                  <a:pt x="14018" y="7148"/>
                </a:lnTo>
                <a:lnTo>
                  <a:pt x="14018" y="7155"/>
                </a:lnTo>
                <a:close/>
                <a:moveTo>
                  <a:pt x="13197" y="7121"/>
                </a:moveTo>
                <a:lnTo>
                  <a:pt x="13197" y="7121"/>
                </a:lnTo>
                <a:lnTo>
                  <a:pt x="13190" y="7129"/>
                </a:lnTo>
                <a:lnTo>
                  <a:pt x="13194" y="7125"/>
                </a:lnTo>
                <a:lnTo>
                  <a:pt x="13200" y="7119"/>
                </a:lnTo>
                <a:lnTo>
                  <a:pt x="13197" y="7121"/>
                </a:lnTo>
                <a:close/>
                <a:moveTo>
                  <a:pt x="3979" y="7089"/>
                </a:moveTo>
                <a:lnTo>
                  <a:pt x="3979" y="7089"/>
                </a:lnTo>
                <a:lnTo>
                  <a:pt x="3971" y="7096"/>
                </a:lnTo>
                <a:lnTo>
                  <a:pt x="3975" y="7092"/>
                </a:lnTo>
                <a:lnTo>
                  <a:pt x="3982" y="7086"/>
                </a:lnTo>
                <a:lnTo>
                  <a:pt x="3979" y="7089"/>
                </a:lnTo>
                <a:close/>
                <a:moveTo>
                  <a:pt x="11852" y="7089"/>
                </a:moveTo>
                <a:lnTo>
                  <a:pt x="11852" y="7089"/>
                </a:lnTo>
                <a:lnTo>
                  <a:pt x="11845" y="7096"/>
                </a:lnTo>
                <a:lnTo>
                  <a:pt x="11849" y="7092"/>
                </a:lnTo>
                <a:lnTo>
                  <a:pt x="11855" y="7086"/>
                </a:lnTo>
                <a:lnTo>
                  <a:pt x="11852" y="7089"/>
                </a:lnTo>
                <a:close/>
                <a:moveTo>
                  <a:pt x="12082" y="7056"/>
                </a:moveTo>
                <a:lnTo>
                  <a:pt x="12082" y="7056"/>
                </a:lnTo>
                <a:lnTo>
                  <a:pt x="12112" y="7059"/>
                </a:lnTo>
                <a:lnTo>
                  <a:pt x="12144" y="7061"/>
                </a:lnTo>
                <a:lnTo>
                  <a:pt x="12150" y="7062"/>
                </a:lnTo>
                <a:lnTo>
                  <a:pt x="12157" y="7063"/>
                </a:lnTo>
                <a:lnTo>
                  <a:pt x="12163" y="7066"/>
                </a:lnTo>
                <a:lnTo>
                  <a:pt x="12168" y="7068"/>
                </a:lnTo>
                <a:lnTo>
                  <a:pt x="12172" y="7072"/>
                </a:lnTo>
                <a:lnTo>
                  <a:pt x="12176" y="7076"/>
                </a:lnTo>
                <a:lnTo>
                  <a:pt x="12178" y="7083"/>
                </a:lnTo>
                <a:lnTo>
                  <a:pt x="12180" y="7089"/>
                </a:lnTo>
                <a:lnTo>
                  <a:pt x="12149" y="7087"/>
                </a:lnTo>
                <a:lnTo>
                  <a:pt x="12118" y="7085"/>
                </a:lnTo>
                <a:lnTo>
                  <a:pt x="12111" y="7084"/>
                </a:lnTo>
                <a:lnTo>
                  <a:pt x="12105" y="7083"/>
                </a:lnTo>
                <a:lnTo>
                  <a:pt x="12100" y="7079"/>
                </a:lnTo>
                <a:lnTo>
                  <a:pt x="12094" y="7077"/>
                </a:lnTo>
                <a:lnTo>
                  <a:pt x="12089" y="7073"/>
                </a:lnTo>
                <a:lnTo>
                  <a:pt x="12086" y="7069"/>
                </a:lnTo>
                <a:lnTo>
                  <a:pt x="12083" y="7063"/>
                </a:lnTo>
                <a:lnTo>
                  <a:pt x="12082" y="7056"/>
                </a:lnTo>
                <a:close/>
                <a:moveTo>
                  <a:pt x="5259" y="7056"/>
                </a:moveTo>
                <a:lnTo>
                  <a:pt x="5259" y="7056"/>
                </a:lnTo>
                <a:lnTo>
                  <a:pt x="5251" y="7064"/>
                </a:lnTo>
                <a:lnTo>
                  <a:pt x="5256" y="7060"/>
                </a:lnTo>
                <a:lnTo>
                  <a:pt x="5261" y="7053"/>
                </a:lnTo>
                <a:lnTo>
                  <a:pt x="5259" y="7056"/>
                </a:lnTo>
                <a:close/>
                <a:moveTo>
                  <a:pt x="4011" y="6925"/>
                </a:moveTo>
                <a:lnTo>
                  <a:pt x="4011" y="6925"/>
                </a:lnTo>
                <a:lnTo>
                  <a:pt x="4019" y="6976"/>
                </a:lnTo>
                <a:lnTo>
                  <a:pt x="4021" y="6988"/>
                </a:lnTo>
                <a:lnTo>
                  <a:pt x="4019" y="6976"/>
                </a:lnTo>
                <a:lnTo>
                  <a:pt x="4015" y="6948"/>
                </a:lnTo>
                <a:lnTo>
                  <a:pt x="4010" y="6918"/>
                </a:lnTo>
                <a:lnTo>
                  <a:pt x="4008" y="6897"/>
                </a:lnTo>
                <a:lnTo>
                  <a:pt x="4007" y="6895"/>
                </a:lnTo>
                <a:lnTo>
                  <a:pt x="4011" y="6925"/>
                </a:lnTo>
                <a:close/>
                <a:moveTo>
                  <a:pt x="5259" y="6925"/>
                </a:moveTo>
                <a:lnTo>
                  <a:pt x="5259" y="6925"/>
                </a:lnTo>
                <a:lnTo>
                  <a:pt x="5251" y="6945"/>
                </a:lnTo>
                <a:lnTo>
                  <a:pt x="5246" y="6957"/>
                </a:lnTo>
                <a:lnTo>
                  <a:pt x="5243" y="6960"/>
                </a:lnTo>
                <a:lnTo>
                  <a:pt x="5241" y="6962"/>
                </a:lnTo>
                <a:lnTo>
                  <a:pt x="5239" y="6962"/>
                </a:lnTo>
                <a:lnTo>
                  <a:pt x="5237" y="6962"/>
                </a:lnTo>
                <a:lnTo>
                  <a:pt x="5234" y="6957"/>
                </a:lnTo>
                <a:lnTo>
                  <a:pt x="5231" y="6948"/>
                </a:lnTo>
                <a:lnTo>
                  <a:pt x="5230" y="6937"/>
                </a:lnTo>
                <a:lnTo>
                  <a:pt x="5229" y="6925"/>
                </a:lnTo>
                <a:lnTo>
                  <a:pt x="5230" y="6913"/>
                </a:lnTo>
                <a:lnTo>
                  <a:pt x="5231" y="6902"/>
                </a:lnTo>
                <a:lnTo>
                  <a:pt x="5234" y="6894"/>
                </a:lnTo>
                <a:lnTo>
                  <a:pt x="5237" y="6889"/>
                </a:lnTo>
                <a:lnTo>
                  <a:pt x="5239" y="6888"/>
                </a:lnTo>
                <a:lnTo>
                  <a:pt x="5241" y="6889"/>
                </a:lnTo>
                <a:lnTo>
                  <a:pt x="5243" y="6890"/>
                </a:lnTo>
                <a:lnTo>
                  <a:pt x="5246" y="6893"/>
                </a:lnTo>
                <a:lnTo>
                  <a:pt x="5251" y="6905"/>
                </a:lnTo>
                <a:lnTo>
                  <a:pt x="5259" y="6925"/>
                </a:lnTo>
                <a:close/>
                <a:moveTo>
                  <a:pt x="10966" y="6859"/>
                </a:moveTo>
                <a:lnTo>
                  <a:pt x="10966" y="6859"/>
                </a:lnTo>
                <a:lnTo>
                  <a:pt x="10960" y="6879"/>
                </a:lnTo>
                <a:lnTo>
                  <a:pt x="10954" y="6892"/>
                </a:lnTo>
                <a:lnTo>
                  <a:pt x="10952" y="6895"/>
                </a:lnTo>
                <a:lnTo>
                  <a:pt x="10949" y="6897"/>
                </a:lnTo>
                <a:lnTo>
                  <a:pt x="10947" y="6897"/>
                </a:lnTo>
                <a:lnTo>
                  <a:pt x="10945" y="6896"/>
                </a:lnTo>
                <a:lnTo>
                  <a:pt x="10942" y="6891"/>
                </a:lnTo>
                <a:lnTo>
                  <a:pt x="10939" y="6882"/>
                </a:lnTo>
                <a:lnTo>
                  <a:pt x="10938" y="6872"/>
                </a:lnTo>
                <a:lnTo>
                  <a:pt x="10938" y="6859"/>
                </a:lnTo>
                <a:lnTo>
                  <a:pt x="10938" y="6848"/>
                </a:lnTo>
                <a:lnTo>
                  <a:pt x="10939" y="6837"/>
                </a:lnTo>
                <a:lnTo>
                  <a:pt x="10942" y="6828"/>
                </a:lnTo>
                <a:lnTo>
                  <a:pt x="10945" y="6824"/>
                </a:lnTo>
                <a:lnTo>
                  <a:pt x="10947" y="6823"/>
                </a:lnTo>
                <a:lnTo>
                  <a:pt x="10949" y="6823"/>
                </a:lnTo>
                <a:lnTo>
                  <a:pt x="10952" y="6825"/>
                </a:lnTo>
                <a:lnTo>
                  <a:pt x="10954" y="6828"/>
                </a:lnTo>
                <a:lnTo>
                  <a:pt x="10960" y="6839"/>
                </a:lnTo>
                <a:lnTo>
                  <a:pt x="10966" y="6859"/>
                </a:lnTo>
                <a:close/>
                <a:moveTo>
                  <a:pt x="4142" y="6794"/>
                </a:moveTo>
                <a:lnTo>
                  <a:pt x="4142" y="6794"/>
                </a:lnTo>
                <a:lnTo>
                  <a:pt x="4139" y="6802"/>
                </a:lnTo>
                <a:lnTo>
                  <a:pt x="4135" y="6808"/>
                </a:lnTo>
                <a:lnTo>
                  <a:pt x="4132" y="6811"/>
                </a:lnTo>
                <a:lnTo>
                  <a:pt x="4129" y="6813"/>
                </a:lnTo>
                <a:lnTo>
                  <a:pt x="4126" y="6814"/>
                </a:lnTo>
                <a:lnTo>
                  <a:pt x="4123" y="6814"/>
                </a:lnTo>
                <a:lnTo>
                  <a:pt x="4121" y="6813"/>
                </a:lnTo>
                <a:lnTo>
                  <a:pt x="4120" y="6811"/>
                </a:lnTo>
                <a:lnTo>
                  <a:pt x="4119" y="6808"/>
                </a:lnTo>
                <a:lnTo>
                  <a:pt x="4120" y="6805"/>
                </a:lnTo>
                <a:lnTo>
                  <a:pt x="4121" y="6802"/>
                </a:lnTo>
                <a:lnTo>
                  <a:pt x="4123" y="6800"/>
                </a:lnTo>
                <a:lnTo>
                  <a:pt x="4127" y="6796"/>
                </a:lnTo>
                <a:lnTo>
                  <a:pt x="4131" y="6795"/>
                </a:lnTo>
                <a:lnTo>
                  <a:pt x="4136" y="6794"/>
                </a:lnTo>
                <a:lnTo>
                  <a:pt x="4142" y="6794"/>
                </a:lnTo>
                <a:lnTo>
                  <a:pt x="4147" y="6786"/>
                </a:lnTo>
                <a:lnTo>
                  <a:pt x="4150" y="6781"/>
                </a:lnTo>
                <a:lnTo>
                  <a:pt x="4154" y="6776"/>
                </a:lnTo>
                <a:lnTo>
                  <a:pt x="4157" y="6774"/>
                </a:lnTo>
                <a:lnTo>
                  <a:pt x="4160" y="6773"/>
                </a:lnTo>
                <a:lnTo>
                  <a:pt x="4162" y="6774"/>
                </a:lnTo>
                <a:lnTo>
                  <a:pt x="4164" y="6775"/>
                </a:lnTo>
                <a:lnTo>
                  <a:pt x="4165" y="6778"/>
                </a:lnTo>
                <a:lnTo>
                  <a:pt x="4165" y="6780"/>
                </a:lnTo>
                <a:lnTo>
                  <a:pt x="4165" y="6783"/>
                </a:lnTo>
                <a:lnTo>
                  <a:pt x="4164" y="6786"/>
                </a:lnTo>
                <a:lnTo>
                  <a:pt x="4162" y="6789"/>
                </a:lnTo>
                <a:lnTo>
                  <a:pt x="4159" y="6791"/>
                </a:lnTo>
                <a:lnTo>
                  <a:pt x="4155" y="6793"/>
                </a:lnTo>
                <a:lnTo>
                  <a:pt x="4150" y="6794"/>
                </a:lnTo>
                <a:lnTo>
                  <a:pt x="4142" y="6794"/>
                </a:lnTo>
                <a:close/>
                <a:moveTo>
                  <a:pt x="11130" y="6728"/>
                </a:moveTo>
                <a:lnTo>
                  <a:pt x="11130" y="6728"/>
                </a:lnTo>
                <a:lnTo>
                  <a:pt x="11136" y="6724"/>
                </a:lnTo>
                <a:lnTo>
                  <a:pt x="11143" y="6722"/>
                </a:lnTo>
                <a:lnTo>
                  <a:pt x="11149" y="6721"/>
                </a:lnTo>
                <a:lnTo>
                  <a:pt x="11156" y="6721"/>
                </a:lnTo>
                <a:lnTo>
                  <a:pt x="11165" y="6722"/>
                </a:lnTo>
                <a:lnTo>
                  <a:pt x="11172" y="6724"/>
                </a:lnTo>
                <a:lnTo>
                  <a:pt x="11180" y="6727"/>
                </a:lnTo>
                <a:lnTo>
                  <a:pt x="11188" y="6731"/>
                </a:lnTo>
                <a:lnTo>
                  <a:pt x="11203" y="6740"/>
                </a:lnTo>
                <a:lnTo>
                  <a:pt x="11215" y="6748"/>
                </a:lnTo>
                <a:lnTo>
                  <a:pt x="11225" y="6757"/>
                </a:lnTo>
                <a:lnTo>
                  <a:pt x="11229" y="6761"/>
                </a:lnTo>
                <a:lnTo>
                  <a:pt x="11231" y="6766"/>
                </a:lnTo>
                <a:lnTo>
                  <a:pt x="11233" y="6770"/>
                </a:lnTo>
                <a:lnTo>
                  <a:pt x="11233" y="6774"/>
                </a:lnTo>
                <a:lnTo>
                  <a:pt x="11233" y="6778"/>
                </a:lnTo>
                <a:lnTo>
                  <a:pt x="11231" y="6780"/>
                </a:lnTo>
                <a:lnTo>
                  <a:pt x="11230" y="6782"/>
                </a:lnTo>
                <a:lnTo>
                  <a:pt x="11227" y="6783"/>
                </a:lnTo>
                <a:lnTo>
                  <a:pt x="11224" y="6784"/>
                </a:lnTo>
                <a:lnTo>
                  <a:pt x="11215" y="6784"/>
                </a:lnTo>
                <a:lnTo>
                  <a:pt x="11206" y="6782"/>
                </a:lnTo>
                <a:lnTo>
                  <a:pt x="11194" y="6780"/>
                </a:lnTo>
                <a:lnTo>
                  <a:pt x="11183" y="6775"/>
                </a:lnTo>
                <a:lnTo>
                  <a:pt x="11171" y="6770"/>
                </a:lnTo>
                <a:lnTo>
                  <a:pt x="11160" y="6764"/>
                </a:lnTo>
                <a:lnTo>
                  <a:pt x="11149" y="6758"/>
                </a:lnTo>
                <a:lnTo>
                  <a:pt x="11141" y="6751"/>
                </a:lnTo>
                <a:lnTo>
                  <a:pt x="11133" y="6745"/>
                </a:lnTo>
                <a:lnTo>
                  <a:pt x="11129" y="6739"/>
                </a:lnTo>
                <a:lnTo>
                  <a:pt x="11128" y="6736"/>
                </a:lnTo>
                <a:lnTo>
                  <a:pt x="11128" y="6733"/>
                </a:lnTo>
                <a:lnTo>
                  <a:pt x="11129" y="6730"/>
                </a:lnTo>
                <a:lnTo>
                  <a:pt x="11130" y="6728"/>
                </a:lnTo>
                <a:close/>
                <a:moveTo>
                  <a:pt x="5193" y="6728"/>
                </a:moveTo>
                <a:lnTo>
                  <a:pt x="5193" y="6728"/>
                </a:lnTo>
                <a:lnTo>
                  <a:pt x="5188" y="6737"/>
                </a:lnTo>
                <a:lnTo>
                  <a:pt x="5185" y="6742"/>
                </a:lnTo>
                <a:lnTo>
                  <a:pt x="5182" y="6746"/>
                </a:lnTo>
                <a:lnTo>
                  <a:pt x="5179" y="6748"/>
                </a:lnTo>
                <a:lnTo>
                  <a:pt x="5176" y="6749"/>
                </a:lnTo>
                <a:lnTo>
                  <a:pt x="5174" y="6748"/>
                </a:lnTo>
                <a:lnTo>
                  <a:pt x="5172" y="6747"/>
                </a:lnTo>
                <a:lnTo>
                  <a:pt x="5171" y="6745"/>
                </a:lnTo>
                <a:lnTo>
                  <a:pt x="5170" y="6743"/>
                </a:lnTo>
                <a:lnTo>
                  <a:pt x="5170" y="6740"/>
                </a:lnTo>
                <a:lnTo>
                  <a:pt x="5171" y="6737"/>
                </a:lnTo>
                <a:lnTo>
                  <a:pt x="5173" y="6733"/>
                </a:lnTo>
                <a:lnTo>
                  <a:pt x="5176" y="6731"/>
                </a:lnTo>
                <a:lnTo>
                  <a:pt x="5180" y="6729"/>
                </a:lnTo>
                <a:lnTo>
                  <a:pt x="5185" y="6728"/>
                </a:lnTo>
                <a:lnTo>
                  <a:pt x="5193" y="6728"/>
                </a:lnTo>
                <a:lnTo>
                  <a:pt x="5197" y="6721"/>
                </a:lnTo>
                <a:lnTo>
                  <a:pt x="5200" y="6715"/>
                </a:lnTo>
                <a:lnTo>
                  <a:pt x="5203" y="6711"/>
                </a:lnTo>
                <a:lnTo>
                  <a:pt x="5206" y="6708"/>
                </a:lnTo>
                <a:lnTo>
                  <a:pt x="5209" y="6708"/>
                </a:lnTo>
                <a:lnTo>
                  <a:pt x="5211" y="6708"/>
                </a:lnTo>
                <a:lnTo>
                  <a:pt x="5214" y="6709"/>
                </a:lnTo>
                <a:lnTo>
                  <a:pt x="5215" y="6711"/>
                </a:lnTo>
                <a:lnTo>
                  <a:pt x="5216" y="6715"/>
                </a:lnTo>
                <a:lnTo>
                  <a:pt x="5216" y="6718"/>
                </a:lnTo>
                <a:lnTo>
                  <a:pt x="5215" y="6720"/>
                </a:lnTo>
                <a:lnTo>
                  <a:pt x="5213" y="6723"/>
                </a:lnTo>
                <a:lnTo>
                  <a:pt x="5209" y="6725"/>
                </a:lnTo>
                <a:lnTo>
                  <a:pt x="5205" y="6727"/>
                </a:lnTo>
                <a:lnTo>
                  <a:pt x="5199" y="6728"/>
                </a:lnTo>
                <a:lnTo>
                  <a:pt x="5193" y="6728"/>
                </a:lnTo>
                <a:close/>
                <a:moveTo>
                  <a:pt x="4307" y="6663"/>
                </a:moveTo>
                <a:lnTo>
                  <a:pt x="4307" y="6663"/>
                </a:lnTo>
                <a:lnTo>
                  <a:pt x="4307" y="6657"/>
                </a:lnTo>
                <a:lnTo>
                  <a:pt x="4309" y="6652"/>
                </a:lnTo>
                <a:lnTo>
                  <a:pt x="4312" y="6647"/>
                </a:lnTo>
                <a:lnTo>
                  <a:pt x="4316" y="6643"/>
                </a:lnTo>
                <a:lnTo>
                  <a:pt x="4321" y="6640"/>
                </a:lnTo>
                <a:lnTo>
                  <a:pt x="4326" y="6637"/>
                </a:lnTo>
                <a:lnTo>
                  <a:pt x="4331" y="6636"/>
                </a:lnTo>
                <a:lnTo>
                  <a:pt x="4336" y="6635"/>
                </a:lnTo>
                <a:lnTo>
                  <a:pt x="4343" y="6635"/>
                </a:lnTo>
                <a:lnTo>
                  <a:pt x="4348" y="6636"/>
                </a:lnTo>
                <a:lnTo>
                  <a:pt x="4353" y="6638"/>
                </a:lnTo>
                <a:lnTo>
                  <a:pt x="4358" y="6641"/>
                </a:lnTo>
                <a:lnTo>
                  <a:pt x="4364" y="6644"/>
                </a:lnTo>
                <a:lnTo>
                  <a:pt x="4367" y="6650"/>
                </a:lnTo>
                <a:lnTo>
                  <a:pt x="4370" y="6656"/>
                </a:lnTo>
                <a:lnTo>
                  <a:pt x="4372" y="6663"/>
                </a:lnTo>
                <a:lnTo>
                  <a:pt x="4366" y="6663"/>
                </a:lnTo>
                <a:lnTo>
                  <a:pt x="4360" y="6664"/>
                </a:lnTo>
                <a:lnTo>
                  <a:pt x="4354" y="6665"/>
                </a:lnTo>
                <a:lnTo>
                  <a:pt x="4349" y="6668"/>
                </a:lnTo>
                <a:lnTo>
                  <a:pt x="4340" y="6674"/>
                </a:lnTo>
                <a:lnTo>
                  <a:pt x="4331" y="6680"/>
                </a:lnTo>
                <a:lnTo>
                  <a:pt x="4328" y="6682"/>
                </a:lnTo>
                <a:lnTo>
                  <a:pt x="4324" y="6683"/>
                </a:lnTo>
                <a:lnTo>
                  <a:pt x="4321" y="6683"/>
                </a:lnTo>
                <a:lnTo>
                  <a:pt x="4318" y="6682"/>
                </a:lnTo>
                <a:lnTo>
                  <a:pt x="4315" y="6680"/>
                </a:lnTo>
                <a:lnTo>
                  <a:pt x="4312" y="6677"/>
                </a:lnTo>
                <a:lnTo>
                  <a:pt x="4309" y="6671"/>
                </a:lnTo>
                <a:lnTo>
                  <a:pt x="4307" y="6663"/>
                </a:lnTo>
                <a:close/>
                <a:moveTo>
                  <a:pt x="4438" y="6597"/>
                </a:moveTo>
                <a:lnTo>
                  <a:pt x="4438" y="6597"/>
                </a:lnTo>
                <a:lnTo>
                  <a:pt x="4431" y="6605"/>
                </a:lnTo>
                <a:lnTo>
                  <a:pt x="4435" y="6600"/>
                </a:lnTo>
                <a:lnTo>
                  <a:pt x="4441" y="6594"/>
                </a:lnTo>
                <a:lnTo>
                  <a:pt x="4438" y="6597"/>
                </a:lnTo>
                <a:close/>
                <a:moveTo>
                  <a:pt x="8571" y="6597"/>
                </a:moveTo>
                <a:lnTo>
                  <a:pt x="8571" y="6597"/>
                </a:lnTo>
                <a:lnTo>
                  <a:pt x="8572" y="6591"/>
                </a:lnTo>
                <a:lnTo>
                  <a:pt x="8574" y="6586"/>
                </a:lnTo>
                <a:lnTo>
                  <a:pt x="8577" y="6581"/>
                </a:lnTo>
                <a:lnTo>
                  <a:pt x="8581" y="6577"/>
                </a:lnTo>
                <a:lnTo>
                  <a:pt x="8586" y="6574"/>
                </a:lnTo>
                <a:lnTo>
                  <a:pt x="8590" y="6572"/>
                </a:lnTo>
                <a:lnTo>
                  <a:pt x="8596" y="6570"/>
                </a:lnTo>
                <a:lnTo>
                  <a:pt x="8602" y="6570"/>
                </a:lnTo>
                <a:lnTo>
                  <a:pt x="8607" y="6570"/>
                </a:lnTo>
                <a:lnTo>
                  <a:pt x="8613" y="6571"/>
                </a:lnTo>
                <a:lnTo>
                  <a:pt x="8618" y="6572"/>
                </a:lnTo>
                <a:lnTo>
                  <a:pt x="8624" y="6575"/>
                </a:lnTo>
                <a:lnTo>
                  <a:pt x="8628" y="6579"/>
                </a:lnTo>
                <a:lnTo>
                  <a:pt x="8632" y="6585"/>
                </a:lnTo>
                <a:lnTo>
                  <a:pt x="8635" y="6590"/>
                </a:lnTo>
                <a:lnTo>
                  <a:pt x="8637" y="6597"/>
                </a:lnTo>
                <a:lnTo>
                  <a:pt x="8631" y="6597"/>
                </a:lnTo>
                <a:lnTo>
                  <a:pt x="8625" y="6598"/>
                </a:lnTo>
                <a:lnTo>
                  <a:pt x="8618" y="6600"/>
                </a:lnTo>
                <a:lnTo>
                  <a:pt x="8613" y="6602"/>
                </a:lnTo>
                <a:lnTo>
                  <a:pt x="8604" y="6609"/>
                </a:lnTo>
                <a:lnTo>
                  <a:pt x="8596" y="6614"/>
                </a:lnTo>
                <a:lnTo>
                  <a:pt x="8592" y="6616"/>
                </a:lnTo>
                <a:lnTo>
                  <a:pt x="8589" y="6617"/>
                </a:lnTo>
                <a:lnTo>
                  <a:pt x="8586" y="6618"/>
                </a:lnTo>
                <a:lnTo>
                  <a:pt x="8583" y="6617"/>
                </a:lnTo>
                <a:lnTo>
                  <a:pt x="8579" y="6615"/>
                </a:lnTo>
                <a:lnTo>
                  <a:pt x="8577" y="6611"/>
                </a:lnTo>
                <a:lnTo>
                  <a:pt x="8574" y="6606"/>
                </a:lnTo>
                <a:lnTo>
                  <a:pt x="8571" y="6597"/>
                </a:lnTo>
                <a:close/>
                <a:moveTo>
                  <a:pt x="10442" y="6597"/>
                </a:moveTo>
                <a:lnTo>
                  <a:pt x="10442" y="6597"/>
                </a:lnTo>
                <a:lnTo>
                  <a:pt x="10434" y="6605"/>
                </a:lnTo>
                <a:lnTo>
                  <a:pt x="10439" y="6600"/>
                </a:lnTo>
                <a:lnTo>
                  <a:pt x="10444" y="6594"/>
                </a:lnTo>
                <a:lnTo>
                  <a:pt x="10442" y="6597"/>
                </a:lnTo>
                <a:close/>
                <a:moveTo>
                  <a:pt x="4569" y="6532"/>
                </a:moveTo>
                <a:lnTo>
                  <a:pt x="4569" y="6532"/>
                </a:lnTo>
                <a:lnTo>
                  <a:pt x="4562" y="6538"/>
                </a:lnTo>
                <a:lnTo>
                  <a:pt x="4566" y="6534"/>
                </a:lnTo>
                <a:lnTo>
                  <a:pt x="4572" y="6529"/>
                </a:lnTo>
                <a:lnTo>
                  <a:pt x="4569" y="6532"/>
                </a:lnTo>
                <a:close/>
                <a:moveTo>
                  <a:pt x="4668" y="6466"/>
                </a:moveTo>
                <a:lnTo>
                  <a:pt x="4668" y="6466"/>
                </a:lnTo>
                <a:lnTo>
                  <a:pt x="4661" y="6473"/>
                </a:lnTo>
                <a:lnTo>
                  <a:pt x="4665" y="6469"/>
                </a:lnTo>
                <a:lnTo>
                  <a:pt x="4670" y="6463"/>
                </a:lnTo>
                <a:lnTo>
                  <a:pt x="4668" y="6466"/>
                </a:lnTo>
                <a:close/>
                <a:moveTo>
                  <a:pt x="9031" y="6335"/>
                </a:moveTo>
                <a:lnTo>
                  <a:pt x="9031" y="6335"/>
                </a:lnTo>
                <a:lnTo>
                  <a:pt x="9052" y="6339"/>
                </a:lnTo>
                <a:lnTo>
                  <a:pt x="9073" y="6342"/>
                </a:lnTo>
                <a:lnTo>
                  <a:pt x="9078" y="6343"/>
                </a:lnTo>
                <a:lnTo>
                  <a:pt x="9082" y="6346"/>
                </a:lnTo>
                <a:lnTo>
                  <a:pt x="9086" y="6348"/>
                </a:lnTo>
                <a:lnTo>
                  <a:pt x="9089" y="6351"/>
                </a:lnTo>
                <a:lnTo>
                  <a:pt x="9093" y="6354"/>
                </a:lnTo>
                <a:lnTo>
                  <a:pt x="9095" y="6357"/>
                </a:lnTo>
                <a:lnTo>
                  <a:pt x="9096" y="6362"/>
                </a:lnTo>
                <a:lnTo>
                  <a:pt x="9097" y="6368"/>
                </a:lnTo>
                <a:lnTo>
                  <a:pt x="9076" y="6364"/>
                </a:lnTo>
                <a:lnTo>
                  <a:pt x="9055" y="6360"/>
                </a:lnTo>
                <a:lnTo>
                  <a:pt x="9050" y="6359"/>
                </a:lnTo>
                <a:lnTo>
                  <a:pt x="9045" y="6357"/>
                </a:lnTo>
                <a:lnTo>
                  <a:pt x="9041" y="6355"/>
                </a:lnTo>
                <a:lnTo>
                  <a:pt x="9038" y="6353"/>
                </a:lnTo>
                <a:lnTo>
                  <a:pt x="9035" y="6350"/>
                </a:lnTo>
                <a:lnTo>
                  <a:pt x="9033" y="6346"/>
                </a:lnTo>
                <a:lnTo>
                  <a:pt x="9032" y="6340"/>
                </a:lnTo>
                <a:lnTo>
                  <a:pt x="9031" y="6335"/>
                </a:lnTo>
                <a:close/>
                <a:moveTo>
                  <a:pt x="9687" y="6368"/>
                </a:moveTo>
                <a:lnTo>
                  <a:pt x="9687" y="6368"/>
                </a:lnTo>
                <a:lnTo>
                  <a:pt x="9699" y="6370"/>
                </a:lnTo>
                <a:lnTo>
                  <a:pt x="9709" y="6371"/>
                </a:lnTo>
                <a:lnTo>
                  <a:pt x="9720" y="6371"/>
                </a:lnTo>
                <a:lnTo>
                  <a:pt x="9730" y="6371"/>
                </a:lnTo>
                <a:lnTo>
                  <a:pt x="9740" y="6370"/>
                </a:lnTo>
                <a:lnTo>
                  <a:pt x="9748" y="6368"/>
                </a:lnTo>
                <a:lnTo>
                  <a:pt x="9757" y="6365"/>
                </a:lnTo>
                <a:lnTo>
                  <a:pt x="9765" y="6363"/>
                </a:lnTo>
                <a:lnTo>
                  <a:pt x="9780" y="6358"/>
                </a:lnTo>
                <a:lnTo>
                  <a:pt x="9793" y="6351"/>
                </a:lnTo>
                <a:lnTo>
                  <a:pt x="9806" y="6343"/>
                </a:lnTo>
                <a:lnTo>
                  <a:pt x="9819" y="6335"/>
                </a:lnTo>
                <a:lnTo>
                  <a:pt x="9830" y="6327"/>
                </a:lnTo>
                <a:lnTo>
                  <a:pt x="9844" y="6319"/>
                </a:lnTo>
                <a:lnTo>
                  <a:pt x="9857" y="6312"/>
                </a:lnTo>
                <a:lnTo>
                  <a:pt x="9872" y="6307"/>
                </a:lnTo>
                <a:lnTo>
                  <a:pt x="9879" y="6305"/>
                </a:lnTo>
                <a:lnTo>
                  <a:pt x="9888" y="6303"/>
                </a:lnTo>
                <a:lnTo>
                  <a:pt x="9896" y="6300"/>
                </a:lnTo>
                <a:lnTo>
                  <a:pt x="9906" y="6299"/>
                </a:lnTo>
                <a:lnTo>
                  <a:pt x="9916" y="6299"/>
                </a:lnTo>
                <a:lnTo>
                  <a:pt x="9927" y="6299"/>
                </a:lnTo>
                <a:lnTo>
                  <a:pt x="9937" y="6300"/>
                </a:lnTo>
                <a:lnTo>
                  <a:pt x="9950" y="6303"/>
                </a:lnTo>
                <a:lnTo>
                  <a:pt x="9957" y="6314"/>
                </a:lnTo>
                <a:lnTo>
                  <a:pt x="9963" y="6325"/>
                </a:lnTo>
                <a:lnTo>
                  <a:pt x="9967" y="6336"/>
                </a:lnTo>
                <a:lnTo>
                  <a:pt x="9969" y="6348"/>
                </a:lnTo>
                <a:lnTo>
                  <a:pt x="9968" y="6358"/>
                </a:lnTo>
                <a:lnTo>
                  <a:pt x="9965" y="6370"/>
                </a:lnTo>
                <a:lnTo>
                  <a:pt x="9961" y="6380"/>
                </a:lnTo>
                <a:lnTo>
                  <a:pt x="9955" y="6390"/>
                </a:lnTo>
                <a:lnTo>
                  <a:pt x="9948" y="6399"/>
                </a:lnTo>
                <a:lnTo>
                  <a:pt x="9939" y="6408"/>
                </a:lnTo>
                <a:lnTo>
                  <a:pt x="9930" y="6418"/>
                </a:lnTo>
                <a:lnTo>
                  <a:pt x="9919" y="6425"/>
                </a:lnTo>
                <a:lnTo>
                  <a:pt x="9907" y="6433"/>
                </a:lnTo>
                <a:lnTo>
                  <a:pt x="9894" y="6440"/>
                </a:lnTo>
                <a:lnTo>
                  <a:pt x="9882" y="6446"/>
                </a:lnTo>
                <a:lnTo>
                  <a:pt x="9868" y="6450"/>
                </a:lnTo>
                <a:lnTo>
                  <a:pt x="9853" y="6456"/>
                </a:lnTo>
                <a:lnTo>
                  <a:pt x="9840" y="6459"/>
                </a:lnTo>
                <a:lnTo>
                  <a:pt x="9825" y="6461"/>
                </a:lnTo>
                <a:lnTo>
                  <a:pt x="9810" y="6462"/>
                </a:lnTo>
                <a:lnTo>
                  <a:pt x="9796" y="6462"/>
                </a:lnTo>
                <a:lnTo>
                  <a:pt x="9782" y="6461"/>
                </a:lnTo>
                <a:lnTo>
                  <a:pt x="9768" y="6458"/>
                </a:lnTo>
                <a:lnTo>
                  <a:pt x="9756" y="6455"/>
                </a:lnTo>
                <a:lnTo>
                  <a:pt x="9743" y="6449"/>
                </a:lnTo>
                <a:lnTo>
                  <a:pt x="9732" y="6442"/>
                </a:lnTo>
                <a:lnTo>
                  <a:pt x="9721" y="6434"/>
                </a:lnTo>
                <a:lnTo>
                  <a:pt x="9712" y="6424"/>
                </a:lnTo>
                <a:lnTo>
                  <a:pt x="9703" y="6413"/>
                </a:lnTo>
                <a:lnTo>
                  <a:pt x="9696" y="6399"/>
                </a:lnTo>
                <a:lnTo>
                  <a:pt x="9691" y="6384"/>
                </a:lnTo>
                <a:lnTo>
                  <a:pt x="9687" y="6368"/>
                </a:lnTo>
                <a:close/>
                <a:moveTo>
                  <a:pt x="8998" y="6303"/>
                </a:moveTo>
                <a:lnTo>
                  <a:pt x="8998" y="6303"/>
                </a:lnTo>
                <a:lnTo>
                  <a:pt x="8991" y="6310"/>
                </a:lnTo>
                <a:lnTo>
                  <a:pt x="8995" y="6306"/>
                </a:lnTo>
                <a:lnTo>
                  <a:pt x="9001" y="6299"/>
                </a:lnTo>
                <a:lnTo>
                  <a:pt x="8998" y="6303"/>
                </a:lnTo>
                <a:close/>
                <a:moveTo>
                  <a:pt x="9293" y="6303"/>
                </a:moveTo>
                <a:lnTo>
                  <a:pt x="9293" y="6303"/>
                </a:lnTo>
                <a:lnTo>
                  <a:pt x="9287" y="6322"/>
                </a:lnTo>
                <a:lnTo>
                  <a:pt x="9280" y="6334"/>
                </a:lnTo>
                <a:lnTo>
                  <a:pt x="9278" y="6337"/>
                </a:lnTo>
                <a:lnTo>
                  <a:pt x="9276" y="6339"/>
                </a:lnTo>
                <a:lnTo>
                  <a:pt x="9274" y="6339"/>
                </a:lnTo>
                <a:lnTo>
                  <a:pt x="9272" y="6338"/>
                </a:lnTo>
                <a:lnTo>
                  <a:pt x="9269" y="6334"/>
                </a:lnTo>
                <a:lnTo>
                  <a:pt x="9267" y="6325"/>
                </a:lnTo>
                <a:lnTo>
                  <a:pt x="9266" y="6314"/>
                </a:lnTo>
                <a:lnTo>
                  <a:pt x="9265" y="6303"/>
                </a:lnTo>
                <a:lnTo>
                  <a:pt x="9266" y="6290"/>
                </a:lnTo>
                <a:lnTo>
                  <a:pt x="9267" y="6279"/>
                </a:lnTo>
                <a:lnTo>
                  <a:pt x="9269" y="6271"/>
                </a:lnTo>
                <a:lnTo>
                  <a:pt x="9272" y="6266"/>
                </a:lnTo>
                <a:lnTo>
                  <a:pt x="9274" y="6265"/>
                </a:lnTo>
                <a:lnTo>
                  <a:pt x="9276" y="6265"/>
                </a:lnTo>
                <a:lnTo>
                  <a:pt x="9278" y="6267"/>
                </a:lnTo>
                <a:lnTo>
                  <a:pt x="9280" y="6270"/>
                </a:lnTo>
                <a:lnTo>
                  <a:pt x="9287" y="6283"/>
                </a:lnTo>
                <a:lnTo>
                  <a:pt x="9293" y="6303"/>
                </a:lnTo>
                <a:close/>
                <a:moveTo>
                  <a:pt x="8998" y="6105"/>
                </a:moveTo>
                <a:lnTo>
                  <a:pt x="8998" y="6105"/>
                </a:lnTo>
                <a:lnTo>
                  <a:pt x="9019" y="6110"/>
                </a:lnTo>
                <a:lnTo>
                  <a:pt x="9040" y="6113"/>
                </a:lnTo>
                <a:lnTo>
                  <a:pt x="9044" y="6114"/>
                </a:lnTo>
                <a:lnTo>
                  <a:pt x="9050" y="6116"/>
                </a:lnTo>
                <a:lnTo>
                  <a:pt x="9053" y="6118"/>
                </a:lnTo>
                <a:lnTo>
                  <a:pt x="9057" y="6121"/>
                </a:lnTo>
                <a:lnTo>
                  <a:pt x="9059" y="6124"/>
                </a:lnTo>
                <a:lnTo>
                  <a:pt x="9062" y="6128"/>
                </a:lnTo>
                <a:lnTo>
                  <a:pt x="9063" y="6133"/>
                </a:lnTo>
                <a:lnTo>
                  <a:pt x="9063" y="6138"/>
                </a:lnTo>
                <a:lnTo>
                  <a:pt x="9043" y="6135"/>
                </a:lnTo>
                <a:lnTo>
                  <a:pt x="9021" y="6132"/>
                </a:lnTo>
                <a:lnTo>
                  <a:pt x="9017" y="6130"/>
                </a:lnTo>
                <a:lnTo>
                  <a:pt x="9013" y="6128"/>
                </a:lnTo>
                <a:lnTo>
                  <a:pt x="9009" y="6125"/>
                </a:lnTo>
                <a:lnTo>
                  <a:pt x="9005" y="6123"/>
                </a:lnTo>
                <a:lnTo>
                  <a:pt x="9002" y="6120"/>
                </a:lnTo>
                <a:lnTo>
                  <a:pt x="9000" y="6116"/>
                </a:lnTo>
                <a:lnTo>
                  <a:pt x="8999" y="6111"/>
                </a:lnTo>
                <a:lnTo>
                  <a:pt x="8998" y="6105"/>
                </a:lnTo>
                <a:close/>
                <a:moveTo>
                  <a:pt x="4176" y="6499"/>
                </a:moveTo>
                <a:lnTo>
                  <a:pt x="4176" y="6499"/>
                </a:lnTo>
                <a:lnTo>
                  <a:pt x="4168" y="6523"/>
                </a:lnTo>
                <a:lnTo>
                  <a:pt x="4159" y="6546"/>
                </a:lnTo>
                <a:lnTo>
                  <a:pt x="4149" y="6568"/>
                </a:lnTo>
                <a:lnTo>
                  <a:pt x="4138" y="6589"/>
                </a:lnTo>
                <a:lnTo>
                  <a:pt x="4128" y="6610"/>
                </a:lnTo>
                <a:lnTo>
                  <a:pt x="4116" y="6630"/>
                </a:lnTo>
                <a:lnTo>
                  <a:pt x="4103" y="6650"/>
                </a:lnTo>
                <a:lnTo>
                  <a:pt x="4091" y="6668"/>
                </a:lnTo>
                <a:lnTo>
                  <a:pt x="4037" y="6742"/>
                </a:lnTo>
                <a:lnTo>
                  <a:pt x="3982" y="6814"/>
                </a:lnTo>
                <a:lnTo>
                  <a:pt x="3969" y="6832"/>
                </a:lnTo>
                <a:lnTo>
                  <a:pt x="3956" y="6851"/>
                </a:lnTo>
                <a:lnTo>
                  <a:pt x="3943" y="6870"/>
                </a:lnTo>
                <a:lnTo>
                  <a:pt x="3931" y="6890"/>
                </a:lnTo>
                <a:lnTo>
                  <a:pt x="3920" y="6910"/>
                </a:lnTo>
                <a:lnTo>
                  <a:pt x="3908" y="6931"/>
                </a:lnTo>
                <a:lnTo>
                  <a:pt x="3898" y="6952"/>
                </a:lnTo>
                <a:lnTo>
                  <a:pt x="3888" y="6974"/>
                </a:lnTo>
                <a:lnTo>
                  <a:pt x="3879" y="6997"/>
                </a:lnTo>
                <a:lnTo>
                  <a:pt x="3872" y="7021"/>
                </a:lnTo>
                <a:lnTo>
                  <a:pt x="3864" y="7046"/>
                </a:lnTo>
                <a:lnTo>
                  <a:pt x="3859" y="7072"/>
                </a:lnTo>
                <a:lnTo>
                  <a:pt x="3854" y="7098"/>
                </a:lnTo>
                <a:lnTo>
                  <a:pt x="3851" y="7127"/>
                </a:lnTo>
                <a:lnTo>
                  <a:pt x="3849" y="7157"/>
                </a:lnTo>
                <a:lnTo>
                  <a:pt x="3847" y="7187"/>
                </a:lnTo>
                <a:lnTo>
                  <a:pt x="3824" y="7189"/>
                </a:lnTo>
                <a:lnTo>
                  <a:pt x="3803" y="7192"/>
                </a:lnTo>
                <a:lnTo>
                  <a:pt x="3785" y="7197"/>
                </a:lnTo>
                <a:lnTo>
                  <a:pt x="3769" y="7203"/>
                </a:lnTo>
                <a:lnTo>
                  <a:pt x="3755" y="7211"/>
                </a:lnTo>
                <a:lnTo>
                  <a:pt x="3744" y="7220"/>
                </a:lnTo>
                <a:lnTo>
                  <a:pt x="3733" y="7229"/>
                </a:lnTo>
                <a:lnTo>
                  <a:pt x="3725" y="7241"/>
                </a:lnTo>
                <a:lnTo>
                  <a:pt x="3718" y="7254"/>
                </a:lnTo>
                <a:lnTo>
                  <a:pt x="3712" y="7266"/>
                </a:lnTo>
                <a:lnTo>
                  <a:pt x="3708" y="7280"/>
                </a:lnTo>
                <a:lnTo>
                  <a:pt x="3705" y="7294"/>
                </a:lnTo>
                <a:lnTo>
                  <a:pt x="3700" y="7325"/>
                </a:lnTo>
                <a:lnTo>
                  <a:pt x="3695" y="7357"/>
                </a:lnTo>
                <a:lnTo>
                  <a:pt x="3692" y="7391"/>
                </a:lnTo>
                <a:lnTo>
                  <a:pt x="3688" y="7424"/>
                </a:lnTo>
                <a:lnTo>
                  <a:pt x="3685" y="7440"/>
                </a:lnTo>
                <a:lnTo>
                  <a:pt x="3681" y="7457"/>
                </a:lnTo>
                <a:lnTo>
                  <a:pt x="3675" y="7473"/>
                </a:lnTo>
                <a:lnTo>
                  <a:pt x="3669" y="7487"/>
                </a:lnTo>
                <a:lnTo>
                  <a:pt x="3661" y="7502"/>
                </a:lnTo>
                <a:lnTo>
                  <a:pt x="3651" y="7517"/>
                </a:lnTo>
                <a:lnTo>
                  <a:pt x="3641" y="7529"/>
                </a:lnTo>
                <a:lnTo>
                  <a:pt x="3627" y="7542"/>
                </a:lnTo>
                <a:lnTo>
                  <a:pt x="3612" y="7553"/>
                </a:lnTo>
                <a:lnTo>
                  <a:pt x="3595" y="7564"/>
                </a:lnTo>
                <a:lnTo>
                  <a:pt x="3575" y="7573"/>
                </a:lnTo>
                <a:lnTo>
                  <a:pt x="3553" y="7581"/>
                </a:lnTo>
                <a:lnTo>
                  <a:pt x="3561" y="7509"/>
                </a:lnTo>
                <a:lnTo>
                  <a:pt x="3572" y="7440"/>
                </a:lnTo>
                <a:lnTo>
                  <a:pt x="3583" y="7375"/>
                </a:lnTo>
                <a:lnTo>
                  <a:pt x="3596" y="7312"/>
                </a:lnTo>
                <a:lnTo>
                  <a:pt x="3610" y="7251"/>
                </a:lnTo>
                <a:lnTo>
                  <a:pt x="3625" y="7193"/>
                </a:lnTo>
                <a:lnTo>
                  <a:pt x="3641" y="7135"/>
                </a:lnTo>
                <a:lnTo>
                  <a:pt x="3658" y="7079"/>
                </a:lnTo>
                <a:lnTo>
                  <a:pt x="3675" y="7025"/>
                </a:lnTo>
                <a:lnTo>
                  <a:pt x="3693" y="6969"/>
                </a:lnTo>
                <a:lnTo>
                  <a:pt x="3712" y="6915"/>
                </a:lnTo>
                <a:lnTo>
                  <a:pt x="3732" y="6860"/>
                </a:lnTo>
                <a:lnTo>
                  <a:pt x="3752" y="6805"/>
                </a:lnTo>
                <a:lnTo>
                  <a:pt x="3773" y="6748"/>
                </a:lnTo>
                <a:lnTo>
                  <a:pt x="3794" y="6690"/>
                </a:lnTo>
                <a:lnTo>
                  <a:pt x="3815" y="6630"/>
                </a:lnTo>
                <a:lnTo>
                  <a:pt x="3840" y="6619"/>
                </a:lnTo>
                <a:lnTo>
                  <a:pt x="3864" y="6608"/>
                </a:lnTo>
                <a:lnTo>
                  <a:pt x="3887" y="6595"/>
                </a:lnTo>
                <a:lnTo>
                  <a:pt x="3909" y="6581"/>
                </a:lnTo>
                <a:lnTo>
                  <a:pt x="3930" y="6566"/>
                </a:lnTo>
                <a:lnTo>
                  <a:pt x="3950" y="6550"/>
                </a:lnTo>
                <a:lnTo>
                  <a:pt x="3969" y="6533"/>
                </a:lnTo>
                <a:lnTo>
                  <a:pt x="3987" y="6515"/>
                </a:lnTo>
                <a:lnTo>
                  <a:pt x="4005" y="6497"/>
                </a:lnTo>
                <a:lnTo>
                  <a:pt x="4022" y="6478"/>
                </a:lnTo>
                <a:lnTo>
                  <a:pt x="4037" y="6458"/>
                </a:lnTo>
                <a:lnTo>
                  <a:pt x="4053" y="6438"/>
                </a:lnTo>
                <a:lnTo>
                  <a:pt x="4068" y="6417"/>
                </a:lnTo>
                <a:lnTo>
                  <a:pt x="4083" y="6396"/>
                </a:lnTo>
                <a:lnTo>
                  <a:pt x="4096" y="6374"/>
                </a:lnTo>
                <a:lnTo>
                  <a:pt x="4110" y="6352"/>
                </a:lnTo>
                <a:lnTo>
                  <a:pt x="4163" y="6262"/>
                </a:lnTo>
                <a:lnTo>
                  <a:pt x="4217" y="6171"/>
                </a:lnTo>
                <a:lnTo>
                  <a:pt x="4230" y="6149"/>
                </a:lnTo>
                <a:lnTo>
                  <a:pt x="4245" y="6127"/>
                </a:lnTo>
                <a:lnTo>
                  <a:pt x="4259" y="6106"/>
                </a:lnTo>
                <a:lnTo>
                  <a:pt x="4275" y="6085"/>
                </a:lnTo>
                <a:lnTo>
                  <a:pt x="4289" y="6065"/>
                </a:lnTo>
                <a:lnTo>
                  <a:pt x="4306" y="6045"/>
                </a:lnTo>
                <a:lnTo>
                  <a:pt x="4322" y="6026"/>
                </a:lnTo>
                <a:lnTo>
                  <a:pt x="4340" y="6007"/>
                </a:lnTo>
                <a:lnTo>
                  <a:pt x="4349" y="6010"/>
                </a:lnTo>
                <a:lnTo>
                  <a:pt x="4361" y="6011"/>
                </a:lnTo>
                <a:lnTo>
                  <a:pt x="4373" y="6011"/>
                </a:lnTo>
                <a:lnTo>
                  <a:pt x="4386" y="6010"/>
                </a:lnTo>
                <a:lnTo>
                  <a:pt x="4414" y="6007"/>
                </a:lnTo>
                <a:lnTo>
                  <a:pt x="4441" y="6004"/>
                </a:lnTo>
                <a:lnTo>
                  <a:pt x="4455" y="6003"/>
                </a:lnTo>
                <a:lnTo>
                  <a:pt x="4467" y="6003"/>
                </a:lnTo>
                <a:lnTo>
                  <a:pt x="4478" y="6005"/>
                </a:lnTo>
                <a:lnTo>
                  <a:pt x="4488" y="6008"/>
                </a:lnTo>
                <a:lnTo>
                  <a:pt x="4491" y="6010"/>
                </a:lnTo>
                <a:lnTo>
                  <a:pt x="4495" y="6012"/>
                </a:lnTo>
                <a:lnTo>
                  <a:pt x="4498" y="6015"/>
                </a:lnTo>
                <a:lnTo>
                  <a:pt x="4500" y="6019"/>
                </a:lnTo>
                <a:lnTo>
                  <a:pt x="4502" y="6024"/>
                </a:lnTo>
                <a:lnTo>
                  <a:pt x="4503" y="6028"/>
                </a:lnTo>
                <a:lnTo>
                  <a:pt x="4503" y="6034"/>
                </a:lnTo>
                <a:lnTo>
                  <a:pt x="4503" y="6040"/>
                </a:lnTo>
                <a:lnTo>
                  <a:pt x="4482" y="6044"/>
                </a:lnTo>
                <a:lnTo>
                  <a:pt x="4463" y="6049"/>
                </a:lnTo>
                <a:lnTo>
                  <a:pt x="4446" y="6055"/>
                </a:lnTo>
                <a:lnTo>
                  <a:pt x="4429" y="6063"/>
                </a:lnTo>
                <a:lnTo>
                  <a:pt x="4413" y="6072"/>
                </a:lnTo>
                <a:lnTo>
                  <a:pt x="4398" y="6082"/>
                </a:lnTo>
                <a:lnTo>
                  <a:pt x="4386" y="6094"/>
                </a:lnTo>
                <a:lnTo>
                  <a:pt x="4373" y="6106"/>
                </a:lnTo>
                <a:lnTo>
                  <a:pt x="4362" y="6120"/>
                </a:lnTo>
                <a:lnTo>
                  <a:pt x="4351" y="6134"/>
                </a:lnTo>
                <a:lnTo>
                  <a:pt x="4342" y="6148"/>
                </a:lnTo>
                <a:lnTo>
                  <a:pt x="4333" y="6164"/>
                </a:lnTo>
                <a:lnTo>
                  <a:pt x="4325" y="6181"/>
                </a:lnTo>
                <a:lnTo>
                  <a:pt x="4316" y="6198"/>
                </a:lnTo>
                <a:lnTo>
                  <a:pt x="4309" y="6214"/>
                </a:lnTo>
                <a:lnTo>
                  <a:pt x="4302" y="6232"/>
                </a:lnTo>
                <a:lnTo>
                  <a:pt x="4277" y="6305"/>
                </a:lnTo>
                <a:lnTo>
                  <a:pt x="4249" y="6376"/>
                </a:lnTo>
                <a:lnTo>
                  <a:pt x="4243" y="6394"/>
                </a:lnTo>
                <a:lnTo>
                  <a:pt x="4235" y="6411"/>
                </a:lnTo>
                <a:lnTo>
                  <a:pt x="4226" y="6427"/>
                </a:lnTo>
                <a:lnTo>
                  <a:pt x="4218" y="6443"/>
                </a:lnTo>
                <a:lnTo>
                  <a:pt x="4208" y="6458"/>
                </a:lnTo>
                <a:lnTo>
                  <a:pt x="4198" y="6472"/>
                </a:lnTo>
                <a:lnTo>
                  <a:pt x="4187" y="6486"/>
                </a:lnTo>
                <a:lnTo>
                  <a:pt x="4176" y="6499"/>
                </a:lnTo>
                <a:close/>
                <a:moveTo>
                  <a:pt x="5324" y="6040"/>
                </a:moveTo>
                <a:lnTo>
                  <a:pt x="5324" y="6040"/>
                </a:lnTo>
                <a:lnTo>
                  <a:pt x="5320" y="6048"/>
                </a:lnTo>
                <a:lnTo>
                  <a:pt x="5316" y="6054"/>
                </a:lnTo>
                <a:lnTo>
                  <a:pt x="5313" y="6057"/>
                </a:lnTo>
                <a:lnTo>
                  <a:pt x="5310" y="6059"/>
                </a:lnTo>
                <a:lnTo>
                  <a:pt x="5307" y="6060"/>
                </a:lnTo>
                <a:lnTo>
                  <a:pt x="5305" y="6060"/>
                </a:lnTo>
                <a:lnTo>
                  <a:pt x="5303" y="6058"/>
                </a:lnTo>
                <a:lnTo>
                  <a:pt x="5302" y="6056"/>
                </a:lnTo>
                <a:lnTo>
                  <a:pt x="5301" y="6054"/>
                </a:lnTo>
                <a:lnTo>
                  <a:pt x="5301" y="6051"/>
                </a:lnTo>
                <a:lnTo>
                  <a:pt x="5302" y="6048"/>
                </a:lnTo>
                <a:lnTo>
                  <a:pt x="5304" y="6046"/>
                </a:lnTo>
                <a:lnTo>
                  <a:pt x="5307" y="6043"/>
                </a:lnTo>
                <a:lnTo>
                  <a:pt x="5311" y="6041"/>
                </a:lnTo>
                <a:lnTo>
                  <a:pt x="5317" y="6040"/>
                </a:lnTo>
                <a:lnTo>
                  <a:pt x="5324" y="6040"/>
                </a:lnTo>
                <a:lnTo>
                  <a:pt x="5328" y="6032"/>
                </a:lnTo>
                <a:lnTo>
                  <a:pt x="5331" y="6027"/>
                </a:lnTo>
                <a:lnTo>
                  <a:pt x="5334" y="6023"/>
                </a:lnTo>
                <a:lnTo>
                  <a:pt x="5337" y="6020"/>
                </a:lnTo>
                <a:lnTo>
                  <a:pt x="5341" y="6019"/>
                </a:lnTo>
                <a:lnTo>
                  <a:pt x="5343" y="6019"/>
                </a:lnTo>
                <a:lnTo>
                  <a:pt x="5345" y="6022"/>
                </a:lnTo>
                <a:lnTo>
                  <a:pt x="5346" y="6024"/>
                </a:lnTo>
                <a:lnTo>
                  <a:pt x="5347" y="6026"/>
                </a:lnTo>
                <a:lnTo>
                  <a:pt x="5347" y="6029"/>
                </a:lnTo>
                <a:lnTo>
                  <a:pt x="5346" y="6032"/>
                </a:lnTo>
                <a:lnTo>
                  <a:pt x="5344" y="6035"/>
                </a:lnTo>
                <a:lnTo>
                  <a:pt x="5341" y="6037"/>
                </a:lnTo>
                <a:lnTo>
                  <a:pt x="5336" y="6039"/>
                </a:lnTo>
                <a:lnTo>
                  <a:pt x="5330" y="6040"/>
                </a:lnTo>
                <a:lnTo>
                  <a:pt x="5324" y="6040"/>
                </a:lnTo>
                <a:close/>
                <a:moveTo>
                  <a:pt x="9228" y="5942"/>
                </a:moveTo>
                <a:lnTo>
                  <a:pt x="9228" y="5942"/>
                </a:lnTo>
                <a:lnTo>
                  <a:pt x="9249" y="5945"/>
                </a:lnTo>
                <a:lnTo>
                  <a:pt x="9270" y="5949"/>
                </a:lnTo>
                <a:lnTo>
                  <a:pt x="9274" y="5950"/>
                </a:lnTo>
                <a:lnTo>
                  <a:pt x="9279" y="5952"/>
                </a:lnTo>
                <a:lnTo>
                  <a:pt x="9282" y="5954"/>
                </a:lnTo>
                <a:lnTo>
                  <a:pt x="9287" y="5957"/>
                </a:lnTo>
                <a:lnTo>
                  <a:pt x="9289" y="5960"/>
                </a:lnTo>
                <a:lnTo>
                  <a:pt x="9291" y="5964"/>
                </a:lnTo>
                <a:lnTo>
                  <a:pt x="9293" y="5969"/>
                </a:lnTo>
                <a:lnTo>
                  <a:pt x="9293" y="5974"/>
                </a:lnTo>
                <a:lnTo>
                  <a:pt x="9272" y="5970"/>
                </a:lnTo>
                <a:lnTo>
                  <a:pt x="9251" y="5967"/>
                </a:lnTo>
                <a:lnTo>
                  <a:pt x="9247" y="5966"/>
                </a:lnTo>
                <a:lnTo>
                  <a:pt x="9243" y="5964"/>
                </a:lnTo>
                <a:lnTo>
                  <a:pt x="9238" y="5962"/>
                </a:lnTo>
                <a:lnTo>
                  <a:pt x="9234" y="5960"/>
                </a:lnTo>
                <a:lnTo>
                  <a:pt x="9232" y="5955"/>
                </a:lnTo>
                <a:lnTo>
                  <a:pt x="9230" y="5952"/>
                </a:lnTo>
                <a:lnTo>
                  <a:pt x="9228" y="5947"/>
                </a:lnTo>
                <a:lnTo>
                  <a:pt x="9228" y="5942"/>
                </a:lnTo>
                <a:close/>
                <a:moveTo>
                  <a:pt x="9458" y="5974"/>
                </a:moveTo>
                <a:lnTo>
                  <a:pt x="9458" y="5974"/>
                </a:lnTo>
                <a:lnTo>
                  <a:pt x="9450" y="5982"/>
                </a:lnTo>
                <a:lnTo>
                  <a:pt x="9455" y="5977"/>
                </a:lnTo>
                <a:lnTo>
                  <a:pt x="9460" y="5971"/>
                </a:lnTo>
                <a:lnTo>
                  <a:pt x="9458" y="5974"/>
                </a:lnTo>
                <a:close/>
                <a:moveTo>
                  <a:pt x="9162" y="5942"/>
                </a:moveTo>
                <a:lnTo>
                  <a:pt x="9162" y="5942"/>
                </a:lnTo>
                <a:lnTo>
                  <a:pt x="9161" y="5950"/>
                </a:lnTo>
                <a:lnTo>
                  <a:pt x="9160" y="5958"/>
                </a:lnTo>
                <a:lnTo>
                  <a:pt x="9158" y="5964"/>
                </a:lnTo>
                <a:lnTo>
                  <a:pt x="9154" y="5968"/>
                </a:lnTo>
                <a:lnTo>
                  <a:pt x="9151" y="5972"/>
                </a:lnTo>
                <a:lnTo>
                  <a:pt x="9148" y="5975"/>
                </a:lnTo>
                <a:lnTo>
                  <a:pt x="9144" y="5977"/>
                </a:lnTo>
                <a:lnTo>
                  <a:pt x="9140" y="5979"/>
                </a:lnTo>
                <a:lnTo>
                  <a:pt x="9136" y="5980"/>
                </a:lnTo>
                <a:lnTo>
                  <a:pt x="9131" y="5979"/>
                </a:lnTo>
                <a:lnTo>
                  <a:pt x="9127" y="5977"/>
                </a:lnTo>
                <a:lnTo>
                  <a:pt x="9123" y="5976"/>
                </a:lnTo>
                <a:lnTo>
                  <a:pt x="9116" y="5972"/>
                </a:lnTo>
                <a:lnTo>
                  <a:pt x="9108" y="5967"/>
                </a:lnTo>
                <a:lnTo>
                  <a:pt x="9103" y="5961"/>
                </a:lnTo>
                <a:lnTo>
                  <a:pt x="9101" y="5953"/>
                </a:lnTo>
                <a:lnTo>
                  <a:pt x="9100" y="5950"/>
                </a:lnTo>
                <a:lnTo>
                  <a:pt x="9100" y="5947"/>
                </a:lnTo>
                <a:lnTo>
                  <a:pt x="9102" y="5945"/>
                </a:lnTo>
                <a:lnTo>
                  <a:pt x="9104" y="5942"/>
                </a:lnTo>
                <a:lnTo>
                  <a:pt x="9106" y="5940"/>
                </a:lnTo>
                <a:lnTo>
                  <a:pt x="9110" y="5939"/>
                </a:lnTo>
                <a:lnTo>
                  <a:pt x="9116" y="5938"/>
                </a:lnTo>
                <a:lnTo>
                  <a:pt x="9123" y="5937"/>
                </a:lnTo>
                <a:lnTo>
                  <a:pt x="9130" y="5937"/>
                </a:lnTo>
                <a:lnTo>
                  <a:pt x="9140" y="5938"/>
                </a:lnTo>
                <a:lnTo>
                  <a:pt x="9150" y="5939"/>
                </a:lnTo>
                <a:lnTo>
                  <a:pt x="9162" y="5942"/>
                </a:lnTo>
                <a:lnTo>
                  <a:pt x="9166" y="5933"/>
                </a:lnTo>
                <a:lnTo>
                  <a:pt x="9169" y="5928"/>
                </a:lnTo>
                <a:lnTo>
                  <a:pt x="9173" y="5924"/>
                </a:lnTo>
                <a:lnTo>
                  <a:pt x="9176" y="5922"/>
                </a:lnTo>
                <a:lnTo>
                  <a:pt x="9179" y="5921"/>
                </a:lnTo>
                <a:lnTo>
                  <a:pt x="9182" y="5922"/>
                </a:lnTo>
                <a:lnTo>
                  <a:pt x="9183" y="5923"/>
                </a:lnTo>
                <a:lnTo>
                  <a:pt x="9185" y="5925"/>
                </a:lnTo>
                <a:lnTo>
                  <a:pt x="9185" y="5927"/>
                </a:lnTo>
                <a:lnTo>
                  <a:pt x="9185" y="5930"/>
                </a:lnTo>
                <a:lnTo>
                  <a:pt x="9184" y="5933"/>
                </a:lnTo>
                <a:lnTo>
                  <a:pt x="9182" y="5937"/>
                </a:lnTo>
                <a:lnTo>
                  <a:pt x="9179" y="5939"/>
                </a:lnTo>
                <a:lnTo>
                  <a:pt x="9174" y="5941"/>
                </a:lnTo>
                <a:lnTo>
                  <a:pt x="9169" y="5942"/>
                </a:lnTo>
                <a:lnTo>
                  <a:pt x="9162" y="5942"/>
                </a:lnTo>
                <a:close/>
                <a:moveTo>
                  <a:pt x="9260" y="5909"/>
                </a:moveTo>
                <a:lnTo>
                  <a:pt x="9260" y="5909"/>
                </a:lnTo>
                <a:lnTo>
                  <a:pt x="9253" y="5916"/>
                </a:lnTo>
                <a:lnTo>
                  <a:pt x="9257" y="5911"/>
                </a:lnTo>
                <a:lnTo>
                  <a:pt x="9264" y="5906"/>
                </a:lnTo>
                <a:lnTo>
                  <a:pt x="9260" y="5909"/>
                </a:lnTo>
                <a:close/>
                <a:moveTo>
                  <a:pt x="9851" y="5777"/>
                </a:moveTo>
                <a:lnTo>
                  <a:pt x="9851" y="5777"/>
                </a:lnTo>
                <a:lnTo>
                  <a:pt x="9858" y="5781"/>
                </a:lnTo>
                <a:lnTo>
                  <a:pt x="9865" y="5785"/>
                </a:lnTo>
                <a:lnTo>
                  <a:pt x="9868" y="5789"/>
                </a:lnTo>
                <a:lnTo>
                  <a:pt x="9871" y="5792"/>
                </a:lnTo>
                <a:lnTo>
                  <a:pt x="9871" y="5795"/>
                </a:lnTo>
                <a:lnTo>
                  <a:pt x="9871" y="5797"/>
                </a:lnTo>
                <a:lnTo>
                  <a:pt x="9870" y="5799"/>
                </a:lnTo>
                <a:lnTo>
                  <a:pt x="9868" y="5800"/>
                </a:lnTo>
                <a:lnTo>
                  <a:pt x="9865" y="5800"/>
                </a:lnTo>
                <a:lnTo>
                  <a:pt x="9862" y="5800"/>
                </a:lnTo>
                <a:lnTo>
                  <a:pt x="9860" y="5799"/>
                </a:lnTo>
                <a:lnTo>
                  <a:pt x="9856" y="5797"/>
                </a:lnTo>
                <a:lnTo>
                  <a:pt x="9854" y="5794"/>
                </a:lnTo>
                <a:lnTo>
                  <a:pt x="9852" y="5790"/>
                </a:lnTo>
                <a:lnTo>
                  <a:pt x="9851" y="5785"/>
                </a:lnTo>
                <a:lnTo>
                  <a:pt x="9851" y="5777"/>
                </a:lnTo>
                <a:lnTo>
                  <a:pt x="9837" y="5779"/>
                </a:lnTo>
                <a:lnTo>
                  <a:pt x="9826" y="5778"/>
                </a:lnTo>
                <a:lnTo>
                  <a:pt x="9815" y="5776"/>
                </a:lnTo>
                <a:lnTo>
                  <a:pt x="9807" y="5773"/>
                </a:lnTo>
                <a:lnTo>
                  <a:pt x="9800" y="5768"/>
                </a:lnTo>
                <a:lnTo>
                  <a:pt x="9793" y="5762"/>
                </a:lnTo>
                <a:lnTo>
                  <a:pt x="9788" y="5754"/>
                </a:lnTo>
                <a:lnTo>
                  <a:pt x="9785" y="5745"/>
                </a:lnTo>
                <a:lnTo>
                  <a:pt x="9800" y="5738"/>
                </a:lnTo>
                <a:lnTo>
                  <a:pt x="9813" y="5731"/>
                </a:lnTo>
                <a:lnTo>
                  <a:pt x="9819" y="5727"/>
                </a:lnTo>
                <a:lnTo>
                  <a:pt x="9824" y="5723"/>
                </a:lnTo>
                <a:lnTo>
                  <a:pt x="9829" y="5717"/>
                </a:lnTo>
                <a:lnTo>
                  <a:pt x="9834" y="5711"/>
                </a:lnTo>
                <a:lnTo>
                  <a:pt x="9837" y="5705"/>
                </a:lnTo>
                <a:lnTo>
                  <a:pt x="9842" y="5699"/>
                </a:lnTo>
                <a:lnTo>
                  <a:pt x="9845" y="5691"/>
                </a:lnTo>
                <a:lnTo>
                  <a:pt x="9847" y="5684"/>
                </a:lnTo>
                <a:lnTo>
                  <a:pt x="9849" y="5676"/>
                </a:lnTo>
                <a:lnTo>
                  <a:pt x="9850" y="5666"/>
                </a:lnTo>
                <a:lnTo>
                  <a:pt x="9851" y="5657"/>
                </a:lnTo>
                <a:lnTo>
                  <a:pt x="9851" y="5646"/>
                </a:lnTo>
                <a:lnTo>
                  <a:pt x="9828" y="5648"/>
                </a:lnTo>
                <a:lnTo>
                  <a:pt x="9798" y="5648"/>
                </a:lnTo>
                <a:lnTo>
                  <a:pt x="9763" y="5648"/>
                </a:lnTo>
                <a:lnTo>
                  <a:pt x="9729" y="5646"/>
                </a:lnTo>
                <a:lnTo>
                  <a:pt x="9715" y="5644"/>
                </a:lnTo>
                <a:lnTo>
                  <a:pt x="9703" y="5642"/>
                </a:lnTo>
                <a:lnTo>
                  <a:pt x="9698" y="5641"/>
                </a:lnTo>
                <a:lnTo>
                  <a:pt x="9695" y="5639"/>
                </a:lnTo>
                <a:lnTo>
                  <a:pt x="9692" y="5638"/>
                </a:lnTo>
                <a:lnTo>
                  <a:pt x="9690" y="5636"/>
                </a:lnTo>
                <a:lnTo>
                  <a:pt x="9688" y="5634"/>
                </a:lnTo>
                <a:lnTo>
                  <a:pt x="9688" y="5631"/>
                </a:lnTo>
                <a:lnTo>
                  <a:pt x="9691" y="5628"/>
                </a:lnTo>
                <a:lnTo>
                  <a:pt x="9693" y="5626"/>
                </a:lnTo>
                <a:lnTo>
                  <a:pt x="9703" y="5620"/>
                </a:lnTo>
                <a:lnTo>
                  <a:pt x="9720" y="5614"/>
                </a:lnTo>
                <a:lnTo>
                  <a:pt x="9736" y="5618"/>
                </a:lnTo>
                <a:lnTo>
                  <a:pt x="9750" y="5620"/>
                </a:lnTo>
                <a:lnTo>
                  <a:pt x="9763" y="5620"/>
                </a:lnTo>
                <a:lnTo>
                  <a:pt x="9773" y="5618"/>
                </a:lnTo>
                <a:lnTo>
                  <a:pt x="9783" y="5616"/>
                </a:lnTo>
                <a:lnTo>
                  <a:pt x="9791" y="5612"/>
                </a:lnTo>
                <a:lnTo>
                  <a:pt x="9800" y="5607"/>
                </a:lnTo>
                <a:lnTo>
                  <a:pt x="9807" y="5602"/>
                </a:lnTo>
                <a:lnTo>
                  <a:pt x="9814" y="5598"/>
                </a:lnTo>
                <a:lnTo>
                  <a:pt x="9822" y="5593"/>
                </a:lnTo>
                <a:lnTo>
                  <a:pt x="9829" y="5589"/>
                </a:lnTo>
                <a:lnTo>
                  <a:pt x="9837" y="5584"/>
                </a:lnTo>
                <a:lnTo>
                  <a:pt x="9847" y="5581"/>
                </a:lnTo>
                <a:lnTo>
                  <a:pt x="9857" y="5580"/>
                </a:lnTo>
                <a:lnTo>
                  <a:pt x="9870" y="5579"/>
                </a:lnTo>
                <a:lnTo>
                  <a:pt x="9884" y="5581"/>
                </a:lnTo>
                <a:lnTo>
                  <a:pt x="9883" y="5602"/>
                </a:lnTo>
                <a:lnTo>
                  <a:pt x="9884" y="5618"/>
                </a:lnTo>
                <a:lnTo>
                  <a:pt x="9885" y="5629"/>
                </a:lnTo>
                <a:lnTo>
                  <a:pt x="9887" y="5636"/>
                </a:lnTo>
                <a:lnTo>
                  <a:pt x="9888" y="5639"/>
                </a:lnTo>
                <a:lnTo>
                  <a:pt x="9890" y="5640"/>
                </a:lnTo>
                <a:lnTo>
                  <a:pt x="9891" y="5641"/>
                </a:lnTo>
                <a:lnTo>
                  <a:pt x="9893" y="5641"/>
                </a:lnTo>
                <a:lnTo>
                  <a:pt x="9898" y="5640"/>
                </a:lnTo>
                <a:lnTo>
                  <a:pt x="9904" y="5637"/>
                </a:lnTo>
                <a:lnTo>
                  <a:pt x="9918" y="5627"/>
                </a:lnTo>
                <a:lnTo>
                  <a:pt x="9936" y="5618"/>
                </a:lnTo>
                <a:lnTo>
                  <a:pt x="9946" y="5614"/>
                </a:lnTo>
                <a:lnTo>
                  <a:pt x="9957" y="5612"/>
                </a:lnTo>
                <a:lnTo>
                  <a:pt x="9963" y="5612"/>
                </a:lnTo>
                <a:lnTo>
                  <a:pt x="9970" y="5612"/>
                </a:lnTo>
                <a:lnTo>
                  <a:pt x="9976" y="5613"/>
                </a:lnTo>
                <a:lnTo>
                  <a:pt x="9982" y="5614"/>
                </a:lnTo>
                <a:lnTo>
                  <a:pt x="9983" y="5624"/>
                </a:lnTo>
                <a:lnTo>
                  <a:pt x="9983" y="5634"/>
                </a:lnTo>
                <a:lnTo>
                  <a:pt x="9983" y="5642"/>
                </a:lnTo>
                <a:lnTo>
                  <a:pt x="9982" y="5650"/>
                </a:lnTo>
                <a:lnTo>
                  <a:pt x="9980" y="5658"/>
                </a:lnTo>
                <a:lnTo>
                  <a:pt x="9978" y="5665"/>
                </a:lnTo>
                <a:lnTo>
                  <a:pt x="9975" y="5671"/>
                </a:lnTo>
                <a:lnTo>
                  <a:pt x="9972" y="5678"/>
                </a:lnTo>
                <a:lnTo>
                  <a:pt x="9964" y="5688"/>
                </a:lnTo>
                <a:lnTo>
                  <a:pt x="9955" y="5698"/>
                </a:lnTo>
                <a:lnTo>
                  <a:pt x="9946" y="5706"/>
                </a:lnTo>
                <a:lnTo>
                  <a:pt x="9934" y="5713"/>
                </a:lnTo>
                <a:lnTo>
                  <a:pt x="9911" y="5727"/>
                </a:lnTo>
                <a:lnTo>
                  <a:pt x="9887" y="5741"/>
                </a:lnTo>
                <a:lnTo>
                  <a:pt x="9876" y="5748"/>
                </a:lnTo>
                <a:lnTo>
                  <a:pt x="9867" y="5756"/>
                </a:lnTo>
                <a:lnTo>
                  <a:pt x="9862" y="5762"/>
                </a:lnTo>
                <a:lnTo>
                  <a:pt x="9858" y="5767"/>
                </a:lnTo>
                <a:lnTo>
                  <a:pt x="9854" y="5772"/>
                </a:lnTo>
                <a:lnTo>
                  <a:pt x="9851" y="5777"/>
                </a:lnTo>
                <a:close/>
                <a:moveTo>
                  <a:pt x="10081" y="5581"/>
                </a:moveTo>
                <a:lnTo>
                  <a:pt x="10081" y="5581"/>
                </a:lnTo>
                <a:lnTo>
                  <a:pt x="10074" y="5589"/>
                </a:lnTo>
                <a:lnTo>
                  <a:pt x="10078" y="5584"/>
                </a:lnTo>
                <a:lnTo>
                  <a:pt x="10083" y="5578"/>
                </a:lnTo>
                <a:lnTo>
                  <a:pt x="10081" y="5581"/>
                </a:lnTo>
                <a:close/>
                <a:moveTo>
                  <a:pt x="9916" y="5549"/>
                </a:moveTo>
                <a:lnTo>
                  <a:pt x="9916" y="5549"/>
                </a:lnTo>
                <a:lnTo>
                  <a:pt x="9910" y="5555"/>
                </a:lnTo>
                <a:lnTo>
                  <a:pt x="9914" y="5551"/>
                </a:lnTo>
                <a:lnTo>
                  <a:pt x="9919" y="5546"/>
                </a:lnTo>
                <a:lnTo>
                  <a:pt x="9916" y="5549"/>
                </a:lnTo>
                <a:close/>
                <a:moveTo>
                  <a:pt x="10015" y="5515"/>
                </a:moveTo>
                <a:lnTo>
                  <a:pt x="10015" y="5515"/>
                </a:lnTo>
                <a:lnTo>
                  <a:pt x="10009" y="5535"/>
                </a:lnTo>
                <a:lnTo>
                  <a:pt x="10002" y="5548"/>
                </a:lnTo>
                <a:lnTo>
                  <a:pt x="10000" y="5551"/>
                </a:lnTo>
                <a:lnTo>
                  <a:pt x="9998" y="5553"/>
                </a:lnTo>
                <a:lnTo>
                  <a:pt x="9996" y="5553"/>
                </a:lnTo>
                <a:lnTo>
                  <a:pt x="9994" y="5552"/>
                </a:lnTo>
                <a:lnTo>
                  <a:pt x="9991" y="5547"/>
                </a:lnTo>
                <a:lnTo>
                  <a:pt x="9989" y="5538"/>
                </a:lnTo>
                <a:lnTo>
                  <a:pt x="9986" y="5528"/>
                </a:lnTo>
                <a:lnTo>
                  <a:pt x="9986" y="5515"/>
                </a:lnTo>
                <a:lnTo>
                  <a:pt x="9986" y="5504"/>
                </a:lnTo>
                <a:lnTo>
                  <a:pt x="9989" y="5493"/>
                </a:lnTo>
                <a:lnTo>
                  <a:pt x="9991" y="5484"/>
                </a:lnTo>
                <a:lnTo>
                  <a:pt x="9994" y="5479"/>
                </a:lnTo>
                <a:lnTo>
                  <a:pt x="9996" y="5478"/>
                </a:lnTo>
                <a:lnTo>
                  <a:pt x="9998" y="5478"/>
                </a:lnTo>
                <a:lnTo>
                  <a:pt x="10000" y="5481"/>
                </a:lnTo>
                <a:lnTo>
                  <a:pt x="10002" y="5484"/>
                </a:lnTo>
                <a:lnTo>
                  <a:pt x="10009" y="5495"/>
                </a:lnTo>
                <a:lnTo>
                  <a:pt x="10015" y="5515"/>
                </a:lnTo>
                <a:close/>
                <a:moveTo>
                  <a:pt x="9982" y="5450"/>
                </a:moveTo>
                <a:lnTo>
                  <a:pt x="9982" y="5450"/>
                </a:lnTo>
                <a:lnTo>
                  <a:pt x="9975" y="5457"/>
                </a:lnTo>
                <a:lnTo>
                  <a:pt x="9979" y="5453"/>
                </a:lnTo>
                <a:lnTo>
                  <a:pt x="9985" y="5447"/>
                </a:lnTo>
                <a:lnTo>
                  <a:pt x="9982" y="5450"/>
                </a:lnTo>
                <a:close/>
                <a:moveTo>
                  <a:pt x="4766" y="5418"/>
                </a:moveTo>
                <a:lnTo>
                  <a:pt x="4766" y="5418"/>
                </a:lnTo>
                <a:lnTo>
                  <a:pt x="4774" y="5417"/>
                </a:lnTo>
                <a:lnTo>
                  <a:pt x="4780" y="5414"/>
                </a:lnTo>
                <a:lnTo>
                  <a:pt x="4787" y="5412"/>
                </a:lnTo>
                <a:lnTo>
                  <a:pt x="4792" y="5410"/>
                </a:lnTo>
                <a:lnTo>
                  <a:pt x="4801" y="5404"/>
                </a:lnTo>
                <a:lnTo>
                  <a:pt x="4811" y="5397"/>
                </a:lnTo>
                <a:lnTo>
                  <a:pt x="4821" y="5390"/>
                </a:lnTo>
                <a:lnTo>
                  <a:pt x="4833" y="5385"/>
                </a:lnTo>
                <a:lnTo>
                  <a:pt x="4839" y="5384"/>
                </a:lnTo>
                <a:lnTo>
                  <a:pt x="4846" y="5383"/>
                </a:lnTo>
                <a:lnTo>
                  <a:pt x="4855" y="5383"/>
                </a:lnTo>
                <a:lnTo>
                  <a:pt x="4864" y="5384"/>
                </a:lnTo>
                <a:lnTo>
                  <a:pt x="4868" y="5391"/>
                </a:lnTo>
                <a:lnTo>
                  <a:pt x="4872" y="5399"/>
                </a:lnTo>
                <a:lnTo>
                  <a:pt x="4874" y="5405"/>
                </a:lnTo>
                <a:lnTo>
                  <a:pt x="4875" y="5411"/>
                </a:lnTo>
                <a:lnTo>
                  <a:pt x="4875" y="5418"/>
                </a:lnTo>
                <a:lnTo>
                  <a:pt x="4874" y="5423"/>
                </a:lnTo>
                <a:lnTo>
                  <a:pt x="4872" y="5428"/>
                </a:lnTo>
                <a:lnTo>
                  <a:pt x="4868" y="5432"/>
                </a:lnTo>
                <a:lnTo>
                  <a:pt x="4865" y="5436"/>
                </a:lnTo>
                <a:lnTo>
                  <a:pt x="4862" y="5441"/>
                </a:lnTo>
                <a:lnTo>
                  <a:pt x="4857" y="5444"/>
                </a:lnTo>
                <a:lnTo>
                  <a:pt x="4853" y="5447"/>
                </a:lnTo>
                <a:lnTo>
                  <a:pt x="4841" y="5451"/>
                </a:lnTo>
                <a:lnTo>
                  <a:pt x="4830" y="5454"/>
                </a:lnTo>
                <a:lnTo>
                  <a:pt x="4817" y="5456"/>
                </a:lnTo>
                <a:lnTo>
                  <a:pt x="4805" y="5456"/>
                </a:lnTo>
                <a:lnTo>
                  <a:pt x="4794" y="5454"/>
                </a:lnTo>
                <a:lnTo>
                  <a:pt x="4783" y="5450"/>
                </a:lnTo>
                <a:lnTo>
                  <a:pt x="4778" y="5448"/>
                </a:lnTo>
                <a:lnTo>
                  <a:pt x="4775" y="5445"/>
                </a:lnTo>
                <a:lnTo>
                  <a:pt x="4772" y="5441"/>
                </a:lnTo>
                <a:lnTo>
                  <a:pt x="4769" y="5438"/>
                </a:lnTo>
                <a:lnTo>
                  <a:pt x="4767" y="5433"/>
                </a:lnTo>
                <a:lnTo>
                  <a:pt x="4766" y="5428"/>
                </a:lnTo>
                <a:lnTo>
                  <a:pt x="4766" y="5423"/>
                </a:lnTo>
                <a:lnTo>
                  <a:pt x="4766" y="5418"/>
                </a:lnTo>
                <a:close/>
                <a:moveTo>
                  <a:pt x="4799" y="5352"/>
                </a:moveTo>
                <a:lnTo>
                  <a:pt x="4799" y="5352"/>
                </a:lnTo>
                <a:lnTo>
                  <a:pt x="4792" y="5359"/>
                </a:lnTo>
                <a:lnTo>
                  <a:pt x="4796" y="5355"/>
                </a:lnTo>
                <a:lnTo>
                  <a:pt x="4801" y="5348"/>
                </a:lnTo>
                <a:lnTo>
                  <a:pt x="4799" y="5352"/>
                </a:lnTo>
                <a:close/>
                <a:moveTo>
                  <a:pt x="10277" y="5843"/>
                </a:moveTo>
                <a:lnTo>
                  <a:pt x="10277" y="5843"/>
                </a:lnTo>
                <a:lnTo>
                  <a:pt x="10268" y="5843"/>
                </a:lnTo>
                <a:lnTo>
                  <a:pt x="10258" y="5841"/>
                </a:lnTo>
                <a:lnTo>
                  <a:pt x="10250" y="5837"/>
                </a:lnTo>
                <a:lnTo>
                  <a:pt x="10242" y="5833"/>
                </a:lnTo>
                <a:lnTo>
                  <a:pt x="10236" y="5827"/>
                </a:lnTo>
                <a:lnTo>
                  <a:pt x="10231" y="5819"/>
                </a:lnTo>
                <a:lnTo>
                  <a:pt x="10226" y="5812"/>
                </a:lnTo>
                <a:lnTo>
                  <a:pt x="10221" y="5803"/>
                </a:lnTo>
                <a:lnTo>
                  <a:pt x="10213" y="5785"/>
                </a:lnTo>
                <a:lnTo>
                  <a:pt x="10207" y="5764"/>
                </a:lnTo>
                <a:lnTo>
                  <a:pt x="10202" y="5744"/>
                </a:lnTo>
                <a:lnTo>
                  <a:pt x="10196" y="5724"/>
                </a:lnTo>
                <a:lnTo>
                  <a:pt x="10190" y="5705"/>
                </a:lnTo>
                <a:lnTo>
                  <a:pt x="10183" y="5689"/>
                </a:lnTo>
                <a:lnTo>
                  <a:pt x="10178" y="5683"/>
                </a:lnTo>
                <a:lnTo>
                  <a:pt x="10173" y="5678"/>
                </a:lnTo>
                <a:lnTo>
                  <a:pt x="10168" y="5673"/>
                </a:lnTo>
                <a:lnTo>
                  <a:pt x="10162" y="5670"/>
                </a:lnTo>
                <a:lnTo>
                  <a:pt x="10155" y="5669"/>
                </a:lnTo>
                <a:lnTo>
                  <a:pt x="10148" y="5669"/>
                </a:lnTo>
                <a:lnTo>
                  <a:pt x="10140" y="5671"/>
                </a:lnTo>
                <a:lnTo>
                  <a:pt x="10130" y="5676"/>
                </a:lnTo>
                <a:lnTo>
                  <a:pt x="10119" y="5681"/>
                </a:lnTo>
                <a:lnTo>
                  <a:pt x="10107" y="5689"/>
                </a:lnTo>
                <a:lnTo>
                  <a:pt x="10095" y="5700"/>
                </a:lnTo>
                <a:lnTo>
                  <a:pt x="10081" y="5712"/>
                </a:lnTo>
                <a:lnTo>
                  <a:pt x="10080" y="5701"/>
                </a:lnTo>
                <a:lnTo>
                  <a:pt x="10080" y="5691"/>
                </a:lnTo>
                <a:lnTo>
                  <a:pt x="10081" y="5682"/>
                </a:lnTo>
                <a:lnTo>
                  <a:pt x="10083" y="5673"/>
                </a:lnTo>
                <a:lnTo>
                  <a:pt x="10089" y="5659"/>
                </a:lnTo>
                <a:lnTo>
                  <a:pt x="10096" y="5645"/>
                </a:lnTo>
                <a:lnTo>
                  <a:pt x="10103" y="5631"/>
                </a:lnTo>
                <a:lnTo>
                  <a:pt x="10109" y="5618"/>
                </a:lnTo>
                <a:lnTo>
                  <a:pt x="10111" y="5609"/>
                </a:lnTo>
                <a:lnTo>
                  <a:pt x="10113" y="5601"/>
                </a:lnTo>
                <a:lnTo>
                  <a:pt x="10113" y="5592"/>
                </a:lnTo>
                <a:lnTo>
                  <a:pt x="10113" y="5581"/>
                </a:lnTo>
                <a:lnTo>
                  <a:pt x="10123" y="5578"/>
                </a:lnTo>
                <a:lnTo>
                  <a:pt x="10131" y="5576"/>
                </a:lnTo>
                <a:lnTo>
                  <a:pt x="10139" y="5574"/>
                </a:lnTo>
                <a:lnTo>
                  <a:pt x="10145" y="5574"/>
                </a:lnTo>
                <a:lnTo>
                  <a:pt x="10151" y="5574"/>
                </a:lnTo>
                <a:lnTo>
                  <a:pt x="10155" y="5576"/>
                </a:lnTo>
                <a:lnTo>
                  <a:pt x="10160" y="5577"/>
                </a:lnTo>
                <a:lnTo>
                  <a:pt x="10164" y="5580"/>
                </a:lnTo>
                <a:lnTo>
                  <a:pt x="10167" y="5583"/>
                </a:lnTo>
                <a:lnTo>
                  <a:pt x="10169" y="5586"/>
                </a:lnTo>
                <a:lnTo>
                  <a:pt x="10172" y="5591"/>
                </a:lnTo>
                <a:lnTo>
                  <a:pt x="10173" y="5595"/>
                </a:lnTo>
                <a:lnTo>
                  <a:pt x="10176" y="5604"/>
                </a:lnTo>
                <a:lnTo>
                  <a:pt x="10180" y="5614"/>
                </a:lnTo>
                <a:lnTo>
                  <a:pt x="10182" y="5623"/>
                </a:lnTo>
                <a:lnTo>
                  <a:pt x="10185" y="5633"/>
                </a:lnTo>
                <a:lnTo>
                  <a:pt x="10186" y="5637"/>
                </a:lnTo>
                <a:lnTo>
                  <a:pt x="10189" y="5641"/>
                </a:lnTo>
                <a:lnTo>
                  <a:pt x="10191" y="5645"/>
                </a:lnTo>
                <a:lnTo>
                  <a:pt x="10194" y="5647"/>
                </a:lnTo>
                <a:lnTo>
                  <a:pt x="10198" y="5650"/>
                </a:lnTo>
                <a:lnTo>
                  <a:pt x="10203" y="5652"/>
                </a:lnTo>
                <a:lnTo>
                  <a:pt x="10207" y="5654"/>
                </a:lnTo>
                <a:lnTo>
                  <a:pt x="10213" y="5654"/>
                </a:lnTo>
                <a:lnTo>
                  <a:pt x="10219" y="5654"/>
                </a:lnTo>
                <a:lnTo>
                  <a:pt x="10227" y="5652"/>
                </a:lnTo>
                <a:lnTo>
                  <a:pt x="10235" y="5650"/>
                </a:lnTo>
                <a:lnTo>
                  <a:pt x="10245" y="5646"/>
                </a:lnTo>
                <a:lnTo>
                  <a:pt x="10245" y="5641"/>
                </a:lnTo>
                <a:lnTo>
                  <a:pt x="10246" y="5636"/>
                </a:lnTo>
                <a:lnTo>
                  <a:pt x="10247" y="5630"/>
                </a:lnTo>
                <a:lnTo>
                  <a:pt x="10249" y="5626"/>
                </a:lnTo>
                <a:lnTo>
                  <a:pt x="10253" y="5619"/>
                </a:lnTo>
                <a:lnTo>
                  <a:pt x="10258" y="5612"/>
                </a:lnTo>
                <a:lnTo>
                  <a:pt x="10265" y="5604"/>
                </a:lnTo>
                <a:lnTo>
                  <a:pt x="10270" y="5598"/>
                </a:lnTo>
                <a:lnTo>
                  <a:pt x="10274" y="5590"/>
                </a:lnTo>
                <a:lnTo>
                  <a:pt x="10277" y="5581"/>
                </a:lnTo>
                <a:lnTo>
                  <a:pt x="10266" y="5565"/>
                </a:lnTo>
                <a:lnTo>
                  <a:pt x="10254" y="5549"/>
                </a:lnTo>
                <a:lnTo>
                  <a:pt x="10246" y="5531"/>
                </a:lnTo>
                <a:lnTo>
                  <a:pt x="10237" y="5513"/>
                </a:lnTo>
                <a:lnTo>
                  <a:pt x="10232" y="5494"/>
                </a:lnTo>
                <a:lnTo>
                  <a:pt x="10228" y="5475"/>
                </a:lnTo>
                <a:lnTo>
                  <a:pt x="10225" y="5456"/>
                </a:lnTo>
                <a:lnTo>
                  <a:pt x="10224" y="5436"/>
                </a:lnTo>
                <a:lnTo>
                  <a:pt x="10225" y="5417"/>
                </a:lnTo>
                <a:lnTo>
                  <a:pt x="10228" y="5398"/>
                </a:lnTo>
                <a:lnTo>
                  <a:pt x="10231" y="5378"/>
                </a:lnTo>
                <a:lnTo>
                  <a:pt x="10237" y="5359"/>
                </a:lnTo>
                <a:lnTo>
                  <a:pt x="10245" y="5340"/>
                </a:lnTo>
                <a:lnTo>
                  <a:pt x="10254" y="5321"/>
                </a:lnTo>
                <a:lnTo>
                  <a:pt x="10265" y="5303"/>
                </a:lnTo>
                <a:lnTo>
                  <a:pt x="10277" y="5285"/>
                </a:lnTo>
                <a:lnTo>
                  <a:pt x="10292" y="5333"/>
                </a:lnTo>
                <a:lnTo>
                  <a:pt x="10304" y="5375"/>
                </a:lnTo>
                <a:lnTo>
                  <a:pt x="10315" y="5413"/>
                </a:lnTo>
                <a:lnTo>
                  <a:pt x="10322" y="5449"/>
                </a:lnTo>
                <a:lnTo>
                  <a:pt x="10329" y="5482"/>
                </a:lnTo>
                <a:lnTo>
                  <a:pt x="10333" y="5513"/>
                </a:lnTo>
                <a:lnTo>
                  <a:pt x="10335" y="5542"/>
                </a:lnTo>
                <a:lnTo>
                  <a:pt x="10335" y="5572"/>
                </a:lnTo>
                <a:lnTo>
                  <a:pt x="10333" y="5600"/>
                </a:lnTo>
                <a:lnTo>
                  <a:pt x="10330" y="5629"/>
                </a:lnTo>
                <a:lnTo>
                  <a:pt x="10324" y="5659"/>
                </a:lnTo>
                <a:lnTo>
                  <a:pt x="10318" y="5690"/>
                </a:lnTo>
                <a:lnTo>
                  <a:pt x="10300" y="5760"/>
                </a:lnTo>
                <a:lnTo>
                  <a:pt x="10277" y="5843"/>
                </a:lnTo>
                <a:close/>
                <a:moveTo>
                  <a:pt x="10146" y="5319"/>
                </a:moveTo>
                <a:lnTo>
                  <a:pt x="10146" y="5319"/>
                </a:lnTo>
                <a:lnTo>
                  <a:pt x="10145" y="5304"/>
                </a:lnTo>
                <a:lnTo>
                  <a:pt x="10143" y="5291"/>
                </a:lnTo>
                <a:lnTo>
                  <a:pt x="10140" y="5278"/>
                </a:lnTo>
                <a:lnTo>
                  <a:pt x="10137" y="5268"/>
                </a:lnTo>
                <a:lnTo>
                  <a:pt x="10129" y="5249"/>
                </a:lnTo>
                <a:lnTo>
                  <a:pt x="10125" y="5233"/>
                </a:lnTo>
                <a:lnTo>
                  <a:pt x="10125" y="5227"/>
                </a:lnTo>
                <a:lnTo>
                  <a:pt x="10126" y="5220"/>
                </a:lnTo>
                <a:lnTo>
                  <a:pt x="10128" y="5214"/>
                </a:lnTo>
                <a:lnTo>
                  <a:pt x="10133" y="5209"/>
                </a:lnTo>
                <a:lnTo>
                  <a:pt x="10141" y="5204"/>
                </a:lnTo>
                <a:lnTo>
                  <a:pt x="10150" y="5198"/>
                </a:lnTo>
                <a:lnTo>
                  <a:pt x="10163" y="5193"/>
                </a:lnTo>
                <a:lnTo>
                  <a:pt x="10180" y="5188"/>
                </a:lnTo>
                <a:lnTo>
                  <a:pt x="10187" y="5196"/>
                </a:lnTo>
                <a:lnTo>
                  <a:pt x="10193" y="5206"/>
                </a:lnTo>
                <a:lnTo>
                  <a:pt x="10198" y="5215"/>
                </a:lnTo>
                <a:lnTo>
                  <a:pt x="10203" y="5225"/>
                </a:lnTo>
                <a:lnTo>
                  <a:pt x="10206" y="5235"/>
                </a:lnTo>
                <a:lnTo>
                  <a:pt x="10208" y="5246"/>
                </a:lnTo>
                <a:lnTo>
                  <a:pt x="10208" y="5256"/>
                </a:lnTo>
                <a:lnTo>
                  <a:pt x="10207" y="5266"/>
                </a:lnTo>
                <a:lnTo>
                  <a:pt x="10205" y="5276"/>
                </a:lnTo>
                <a:lnTo>
                  <a:pt x="10202" y="5284"/>
                </a:lnTo>
                <a:lnTo>
                  <a:pt x="10196" y="5293"/>
                </a:lnTo>
                <a:lnTo>
                  <a:pt x="10189" y="5300"/>
                </a:lnTo>
                <a:lnTo>
                  <a:pt x="10182" y="5306"/>
                </a:lnTo>
                <a:lnTo>
                  <a:pt x="10171" y="5313"/>
                </a:lnTo>
                <a:lnTo>
                  <a:pt x="10160" y="5316"/>
                </a:lnTo>
                <a:lnTo>
                  <a:pt x="10146" y="5319"/>
                </a:lnTo>
                <a:close/>
                <a:moveTo>
                  <a:pt x="6407" y="5122"/>
                </a:moveTo>
                <a:lnTo>
                  <a:pt x="6407" y="5122"/>
                </a:lnTo>
                <a:lnTo>
                  <a:pt x="6399" y="5142"/>
                </a:lnTo>
                <a:lnTo>
                  <a:pt x="6394" y="5153"/>
                </a:lnTo>
                <a:lnTo>
                  <a:pt x="6392" y="5158"/>
                </a:lnTo>
                <a:lnTo>
                  <a:pt x="6389" y="5159"/>
                </a:lnTo>
                <a:lnTo>
                  <a:pt x="6387" y="5160"/>
                </a:lnTo>
                <a:lnTo>
                  <a:pt x="6385" y="5159"/>
                </a:lnTo>
                <a:lnTo>
                  <a:pt x="6381" y="5153"/>
                </a:lnTo>
                <a:lnTo>
                  <a:pt x="6379" y="5145"/>
                </a:lnTo>
                <a:lnTo>
                  <a:pt x="6378" y="5135"/>
                </a:lnTo>
                <a:lnTo>
                  <a:pt x="6378" y="5122"/>
                </a:lnTo>
                <a:lnTo>
                  <a:pt x="6378" y="5110"/>
                </a:lnTo>
                <a:lnTo>
                  <a:pt x="6379" y="5099"/>
                </a:lnTo>
                <a:lnTo>
                  <a:pt x="6381" y="5090"/>
                </a:lnTo>
                <a:lnTo>
                  <a:pt x="6385" y="5085"/>
                </a:lnTo>
                <a:lnTo>
                  <a:pt x="6387" y="5084"/>
                </a:lnTo>
                <a:lnTo>
                  <a:pt x="6389" y="5085"/>
                </a:lnTo>
                <a:lnTo>
                  <a:pt x="6392" y="5086"/>
                </a:lnTo>
                <a:lnTo>
                  <a:pt x="6394" y="5090"/>
                </a:lnTo>
                <a:lnTo>
                  <a:pt x="6399" y="5102"/>
                </a:lnTo>
                <a:lnTo>
                  <a:pt x="6407" y="5122"/>
                </a:lnTo>
                <a:close/>
                <a:moveTo>
                  <a:pt x="4701" y="5089"/>
                </a:moveTo>
                <a:lnTo>
                  <a:pt x="4701" y="5089"/>
                </a:lnTo>
                <a:lnTo>
                  <a:pt x="4711" y="5079"/>
                </a:lnTo>
                <a:lnTo>
                  <a:pt x="4725" y="5062"/>
                </a:lnTo>
                <a:lnTo>
                  <a:pt x="4734" y="5054"/>
                </a:lnTo>
                <a:lnTo>
                  <a:pt x="4742" y="5044"/>
                </a:lnTo>
                <a:lnTo>
                  <a:pt x="4752" y="5036"/>
                </a:lnTo>
                <a:lnTo>
                  <a:pt x="4761" y="5029"/>
                </a:lnTo>
                <a:lnTo>
                  <a:pt x="4772" y="5022"/>
                </a:lnTo>
                <a:lnTo>
                  <a:pt x="4781" y="5018"/>
                </a:lnTo>
                <a:lnTo>
                  <a:pt x="4787" y="5017"/>
                </a:lnTo>
                <a:lnTo>
                  <a:pt x="4791" y="5016"/>
                </a:lnTo>
                <a:lnTo>
                  <a:pt x="4796" y="5016"/>
                </a:lnTo>
                <a:lnTo>
                  <a:pt x="4800" y="5017"/>
                </a:lnTo>
                <a:lnTo>
                  <a:pt x="4805" y="5018"/>
                </a:lnTo>
                <a:lnTo>
                  <a:pt x="4810" y="5020"/>
                </a:lnTo>
                <a:lnTo>
                  <a:pt x="4814" y="5024"/>
                </a:lnTo>
                <a:lnTo>
                  <a:pt x="4818" y="5029"/>
                </a:lnTo>
                <a:lnTo>
                  <a:pt x="4821" y="5034"/>
                </a:lnTo>
                <a:lnTo>
                  <a:pt x="4825" y="5040"/>
                </a:lnTo>
                <a:lnTo>
                  <a:pt x="4829" y="5047"/>
                </a:lnTo>
                <a:lnTo>
                  <a:pt x="4832" y="5057"/>
                </a:lnTo>
                <a:lnTo>
                  <a:pt x="4827" y="5057"/>
                </a:lnTo>
                <a:lnTo>
                  <a:pt x="4823" y="5057"/>
                </a:lnTo>
                <a:lnTo>
                  <a:pt x="4819" y="5059"/>
                </a:lnTo>
                <a:lnTo>
                  <a:pt x="4815" y="5060"/>
                </a:lnTo>
                <a:lnTo>
                  <a:pt x="4806" y="5066"/>
                </a:lnTo>
                <a:lnTo>
                  <a:pt x="4797" y="5074"/>
                </a:lnTo>
                <a:lnTo>
                  <a:pt x="4779" y="5092"/>
                </a:lnTo>
                <a:lnTo>
                  <a:pt x="4761" y="5108"/>
                </a:lnTo>
                <a:lnTo>
                  <a:pt x="4753" y="5116"/>
                </a:lnTo>
                <a:lnTo>
                  <a:pt x="4745" y="5122"/>
                </a:lnTo>
                <a:lnTo>
                  <a:pt x="4740" y="5124"/>
                </a:lnTo>
                <a:lnTo>
                  <a:pt x="4736" y="5125"/>
                </a:lnTo>
                <a:lnTo>
                  <a:pt x="4732" y="5126"/>
                </a:lnTo>
                <a:lnTo>
                  <a:pt x="4729" y="5126"/>
                </a:lnTo>
                <a:lnTo>
                  <a:pt x="4725" y="5125"/>
                </a:lnTo>
                <a:lnTo>
                  <a:pt x="4720" y="5123"/>
                </a:lnTo>
                <a:lnTo>
                  <a:pt x="4717" y="5120"/>
                </a:lnTo>
                <a:lnTo>
                  <a:pt x="4713" y="5117"/>
                </a:lnTo>
                <a:lnTo>
                  <a:pt x="4710" y="5111"/>
                </a:lnTo>
                <a:lnTo>
                  <a:pt x="4707" y="5105"/>
                </a:lnTo>
                <a:lnTo>
                  <a:pt x="4704" y="5098"/>
                </a:lnTo>
                <a:lnTo>
                  <a:pt x="4701" y="5089"/>
                </a:lnTo>
                <a:close/>
                <a:moveTo>
                  <a:pt x="4634" y="5023"/>
                </a:moveTo>
                <a:lnTo>
                  <a:pt x="4634" y="5023"/>
                </a:lnTo>
                <a:lnTo>
                  <a:pt x="4635" y="5018"/>
                </a:lnTo>
                <a:lnTo>
                  <a:pt x="4638" y="5013"/>
                </a:lnTo>
                <a:lnTo>
                  <a:pt x="4641" y="5008"/>
                </a:lnTo>
                <a:lnTo>
                  <a:pt x="4644" y="5003"/>
                </a:lnTo>
                <a:lnTo>
                  <a:pt x="4649" y="5000"/>
                </a:lnTo>
                <a:lnTo>
                  <a:pt x="4653" y="4998"/>
                </a:lnTo>
                <a:lnTo>
                  <a:pt x="4660" y="4996"/>
                </a:lnTo>
                <a:lnTo>
                  <a:pt x="4665" y="4996"/>
                </a:lnTo>
                <a:lnTo>
                  <a:pt x="4670" y="4996"/>
                </a:lnTo>
                <a:lnTo>
                  <a:pt x="4676" y="4997"/>
                </a:lnTo>
                <a:lnTo>
                  <a:pt x="4682" y="4998"/>
                </a:lnTo>
                <a:lnTo>
                  <a:pt x="4687" y="5001"/>
                </a:lnTo>
                <a:lnTo>
                  <a:pt x="4691" y="5006"/>
                </a:lnTo>
                <a:lnTo>
                  <a:pt x="4695" y="5011"/>
                </a:lnTo>
                <a:lnTo>
                  <a:pt x="4698" y="5016"/>
                </a:lnTo>
                <a:lnTo>
                  <a:pt x="4701" y="5023"/>
                </a:lnTo>
                <a:lnTo>
                  <a:pt x="4698" y="5031"/>
                </a:lnTo>
                <a:lnTo>
                  <a:pt x="4696" y="5036"/>
                </a:lnTo>
                <a:lnTo>
                  <a:pt x="4694" y="5040"/>
                </a:lnTo>
                <a:lnTo>
                  <a:pt x="4691" y="5043"/>
                </a:lnTo>
                <a:lnTo>
                  <a:pt x="4688" y="5045"/>
                </a:lnTo>
                <a:lnTo>
                  <a:pt x="4685" y="5046"/>
                </a:lnTo>
                <a:lnTo>
                  <a:pt x="4681" y="5046"/>
                </a:lnTo>
                <a:lnTo>
                  <a:pt x="4676" y="5046"/>
                </a:lnTo>
                <a:lnTo>
                  <a:pt x="4667" y="5043"/>
                </a:lnTo>
                <a:lnTo>
                  <a:pt x="4656" y="5038"/>
                </a:lnTo>
                <a:lnTo>
                  <a:pt x="4646" y="5031"/>
                </a:lnTo>
                <a:lnTo>
                  <a:pt x="4634" y="5023"/>
                </a:lnTo>
                <a:close/>
                <a:moveTo>
                  <a:pt x="5324" y="5057"/>
                </a:moveTo>
                <a:lnTo>
                  <a:pt x="5324" y="5057"/>
                </a:lnTo>
                <a:lnTo>
                  <a:pt x="5331" y="5060"/>
                </a:lnTo>
                <a:lnTo>
                  <a:pt x="5337" y="5064"/>
                </a:lnTo>
                <a:lnTo>
                  <a:pt x="5342" y="5067"/>
                </a:lnTo>
                <a:lnTo>
                  <a:pt x="5344" y="5071"/>
                </a:lnTo>
                <a:lnTo>
                  <a:pt x="5345" y="5074"/>
                </a:lnTo>
                <a:lnTo>
                  <a:pt x="5344" y="5076"/>
                </a:lnTo>
                <a:lnTo>
                  <a:pt x="5343" y="5078"/>
                </a:lnTo>
                <a:lnTo>
                  <a:pt x="5341" y="5079"/>
                </a:lnTo>
                <a:lnTo>
                  <a:pt x="5337" y="5079"/>
                </a:lnTo>
                <a:lnTo>
                  <a:pt x="5335" y="5079"/>
                </a:lnTo>
                <a:lnTo>
                  <a:pt x="5332" y="5078"/>
                </a:lnTo>
                <a:lnTo>
                  <a:pt x="5329" y="5076"/>
                </a:lnTo>
                <a:lnTo>
                  <a:pt x="5327" y="5073"/>
                </a:lnTo>
                <a:lnTo>
                  <a:pt x="5325" y="5068"/>
                </a:lnTo>
                <a:lnTo>
                  <a:pt x="5324" y="5063"/>
                </a:lnTo>
                <a:lnTo>
                  <a:pt x="5324" y="5057"/>
                </a:lnTo>
                <a:lnTo>
                  <a:pt x="5314" y="5052"/>
                </a:lnTo>
                <a:lnTo>
                  <a:pt x="5306" y="5046"/>
                </a:lnTo>
                <a:lnTo>
                  <a:pt x="5300" y="5041"/>
                </a:lnTo>
                <a:lnTo>
                  <a:pt x="5294" y="5036"/>
                </a:lnTo>
                <a:lnTo>
                  <a:pt x="5291" y="5032"/>
                </a:lnTo>
                <a:lnTo>
                  <a:pt x="5290" y="5028"/>
                </a:lnTo>
                <a:lnTo>
                  <a:pt x="5289" y="5023"/>
                </a:lnTo>
                <a:lnTo>
                  <a:pt x="5290" y="5019"/>
                </a:lnTo>
                <a:lnTo>
                  <a:pt x="5291" y="5015"/>
                </a:lnTo>
                <a:lnTo>
                  <a:pt x="5294" y="5012"/>
                </a:lnTo>
                <a:lnTo>
                  <a:pt x="5298" y="5008"/>
                </a:lnTo>
                <a:lnTo>
                  <a:pt x="5301" y="5006"/>
                </a:lnTo>
                <a:lnTo>
                  <a:pt x="5310" y="5000"/>
                </a:lnTo>
                <a:lnTo>
                  <a:pt x="5321" y="4997"/>
                </a:lnTo>
                <a:lnTo>
                  <a:pt x="5331" y="4996"/>
                </a:lnTo>
                <a:lnTo>
                  <a:pt x="5341" y="4997"/>
                </a:lnTo>
                <a:lnTo>
                  <a:pt x="5345" y="4998"/>
                </a:lnTo>
                <a:lnTo>
                  <a:pt x="5348" y="5000"/>
                </a:lnTo>
                <a:lnTo>
                  <a:pt x="5351" y="5002"/>
                </a:lnTo>
                <a:lnTo>
                  <a:pt x="5353" y="5006"/>
                </a:lnTo>
                <a:lnTo>
                  <a:pt x="5354" y="5010"/>
                </a:lnTo>
                <a:lnTo>
                  <a:pt x="5353" y="5014"/>
                </a:lnTo>
                <a:lnTo>
                  <a:pt x="5352" y="5019"/>
                </a:lnTo>
                <a:lnTo>
                  <a:pt x="5350" y="5024"/>
                </a:lnTo>
                <a:lnTo>
                  <a:pt x="5346" y="5032"/>
                </a:lnTo>
                <a:lnTo>
                  <a:pt x="5341" y="5039"/>
                </a:lnTo>
                <a:lnTo>
                  <a:pt x="5333" y="5047"/>
                </a:lnTo>
                <a:lnTo>
                  <a:pt x="5324" y="5057"/>
                </a:lnTo>
                <a:close/>
                <a:moveTo>
                  <a:pt x="6472" y="5154"/>
                </a:moveTo>
                <a:lnTo>
                  <a:pt x="6472" y="5154"/>
                </a:lnTo>
                <a:lnTo>
                  <a:pt x="6475" y="5145"/>
                </a:lnTo>
                <a:lnTo>
                  <a:pt x="6476" y="5133"/>
                </a:lnTo>
                <a:lnTo>
                  <a:pt x="6476" y="5122"/>
                </a:lnTo>
                <a:lnTo>
                  <a:pt x="6475" y="5108"/>
                </a:lnTo>
                <a:lnTo>
                  <a:pt x="6472" y="5081"/>
                </a:lnTo>
                <a:lnTo>
                  <a:pt x="6468" y="5053"/>
                </a:lnTo>
                <a:lnTo>
                  <a:pt x="6467" y="5040"/>
                </a:lnTo>
                <a:lnTo>
                  <a:pt x="6467" y="5028"/>
                </a:lnTo>
                <a:lnTo>
                  <a:pt x="6469" y="5017"/>
                </a:lnTo>
                <a:lnTo>
                  <a:pt x="6473" y="5008"/>
                </a:lnTo>
                <a:lnTo>
                  <a:pt x="6475" y="5003"/>
                </a:lnTo>
                <a:lnTo>
                  <a:pt x="6477" y="5000"/>
                </a:lnTo>
                <a:lnTo>
                  <a:pt x="6480" y="4997"/>
                </a:lnTo>
                <a:lnTo>
                  <a:pt x="6484" y="4994"/>
                </a:lnTo>
                <a:lnTo>
                  <a:pt x="6488" y="4993"/>
                </a:lnTo>
                <a:lnTo>
                  <a:pt x="6493" y="4991"/>
                </a:lnTo>
                <a:lnTo>
                  <a:pt x="6499" y="4991"/>
                </a:lnTo>
                <a:lnTo>
                  <a:pt x="6505" y="4991"/>
                </a:lnTo>
                <a:lnTo>
                  <a:pt x="6513" y="4999"/>
                </a:lnTo>
                <a:lnTo>
                  <a:pt x="6520" y="5010"/>
                </a:lnTo>
                <a:lnTo>
                  <a:pt x="6525" y="5021"/>
                </a:lnTo>
                <a:lnTo>
                  <a:pt x="6530" y="5034"/>
                </a:lnTo>
                <a:lnTo>
                  <a:pt x="6533" y="5046"/>
                </a:lnTo>
                <a:lnTo>
                  <a:pt x="6536" y="5060"/>
                </a:lnTo>
                <a:lnTo>
                  <a:pt x="6537" y="5074"/>
                </a:lnTo>
                <a:lnTo>
                  <a:pt x="6537" y="5087"/>
                </a:lnTo>
                <a:lnTo>
                  <a:pt x="6535" y="5100"/>
                </a:lnTo>
                <a:lnTo>
                  <a:pt x="6530" y="5112"/>
                </a:lnTo>
                <a:lnTo>
                  <a:pt x="6528" y="5119"/>
                </a:lnTo>
                <a:lnTo>
                  <a:pt x="6525" y="5124"/>
                </a:lnTo>
                <a:lnTo>
                  <a:pt x="6522" y="5129"/>
                </a:lnTo>
                <a:lnTo>
                  <a:pt x="6519" y="5133"/>
                </a:lnTo>
                <a:lnTo>
                  <a:pt x="6515" y="5138"/>
                </a:lnTo>
                <a:lnTo>
                  <a:pt x="6509" y="5142"/>
                </a:lnTo>
                <a:lnTo>
                  <a:pt x="6505" y="5146"/>
                </a:lnTo>
                <a:lnTo>
                  <a:pt x="6499" y="5148"/>
                </a:lnTo>
                <a:lnTo>
                  <a:pt x="6494" y="5151"/>
                </a:lnTo>
                <a:lnTo>
                  <a:pt x="6486" y="5153"/>
                </a:lnTo>
                <a:lnTo>
                  <a:pt x="6480" y="5154"/>
                </a:lnTo>
                <a:lnTo>
                  <a:pt x="6472" y="5154"/>
                </a:lnTo>
                <a:close/>
                <a:moveTo>
                  <a:pt x="5324" y="4925"/>
                </a:moveTo>
                <a:lnTo>
                  <a:pt x="5324" y="4925"/>
                </a:lnTo>
                <a:lnTo>
                  <a:pt x="5316" y="4932"/>
                </a:lnTo>
                <a:lnTo>
                  <a:pt x="5321" y="4928"/>
                </a:lnTo>
                <a:lnTo>
                  <a:pt x="5327" y="4923"/>
                </a:lnTo>
                <a:lnTo>
                  <a:pt x="5324" y="4925"/>
                </a:lnTo>
                <a:close/>
                <a:moveTo>
                  <a:pt x="4799" y="4860"/>
                </a:moveTo>
                <a:lnTo>
                  <a:pt x="4799" y="4860"/>
                </a:lnTo>
                <a:lnTo>
                  <a:pt x="4820" y="4864"/>
                </a:lnTo>
                <a:lnTo>
                  <a:pt x="4841" y="4867"/>
                </a:lnTo>
                <a:lnTo>
                  <a:pt x="4845" y="4868"/>
                </a:lnTo>
                <a:lnTo>
                  <a:pt x="4851" y="4870"/>
                </a:lnTo>
                <a:lnTo>
                  <a:pt x="4854" y="4872"/>
                </a:lnTo>
                <a:lnTo>
                  <a:pt x="4858" y="4874"/>
                </a:lnTo>
                <a:lnTo>
                  <a:pt x="4860" y="4879"/>
                </a:lnTo>
                <a:lnTo>
                  <a:pt x="4862" y="4882"/>
                </a:lnTo>
                <a:lnTo>
                  <a:pt x="4864" y="4887"/>
                </a:lnTo>
                <a:lnTo>
                  <a:pt x="4864" y="4892"/>
                </a:lnTo>
                <a:lnTo>
                  <a:pt x="4843" y="4889"/>
                </a:lnTo>
                <a:lnTo>
                  <a:pt x="4822" y="4885"/>
                </a:lnTo>
                <a:lnTo>
                  <a:pt x="4818" y="4884"/>
                </a:lnTo>
                <a:lnTo>
                  <a:pt x="4813" y="4882"/>
                </a:lnTo>
                <a:lnTo>
                  <a:pt x="4810" y="4880"/>
                </a:lnTo>
                <a:lnTo>
                  <a:pt x="4805" y="4878"/>
                </a:lnTo>
                <a:lnTo>
                  <a:pt x="4803" y="4874"/>
                </a:lnTo>
                <a:lnTo>
                  <a:pt x="4801" y="4870"/>
                </a:lnTo>
                <a:lnTo>
                  <a:pt x="4799" y="4865"/>
                </a:lnTo>
                <a:lnTo>
                  <a:pt x="4799" y="4860"/>
                </a:lnTo>
                <a:close/>
                <a:moveTo>
                  <a:pt x="6538" y="4892"/>
                </a:moveTo>
                <a:lnTo>
                  <a:pt x="6538" y="4892"/>
                </a:lnTo>
                <a:lnTo>
                  <a:pt x="6530" y="4900"/>
                </a:lnTo>
                <a:lnTo>
                  <a:pt x="6535" y="4895"/>
                </a:lnTo>
                <a:lnTo>
                  <a:pt x="6541" y="4890"/>
                </a:lnTo>
                <a:lnTo>
                  <a:pt x="6538" y="4892"/>
                </a:lnTo>
                <a:close/>
                <a:moveTo>
                  <a:pt x="6701" y="4860"/>
                </a:moveTo>
                <a:lnTo>
                  <a:pt x="6701" y="4860"/>
                </a:lnTo>
                <a:lnTo>
                  <a:pt x="6722" y="4864"/>
                </a:lnTo>
                <a:lnTo>
                  <a:pt x="6743" y="4867"/>
                </a:lnTo>
                <a:lnTo>
                  <a:pt x="6749" y="4868"/>
                </a:lnTo>
                <a:lnTo>
                  <a:pt x="6753" y="4870"/>
                </a:lnTo>
                <a:lnTo>
                  <a:pt x="6757" y="4872"/>
                </a:lnTo>
                <a:lnTo>
                  <a:pt x="6760" y="4874"/>
                </a:lnTo>
                <a:lnTo>
                  <a:pt x="6763" y="4879"/>
                </a:lnTo>
                <a:lnTo>
                  <a:pt x="6765" y="4882"/>
                </a:lnTo>
                <a:lnTo>
                  <a:pt x="6766" y="4887"/>
                </a:lnTo>
                <a:lnTo>
                  <a:pt x="6767" y="4892"/>
                </a:lnTo>
                <a:lnTo>
                  <a:pt x="6746" y="4889"/>
                </a:lnTo>
                <a:lnTo>
                  <a:pt x="6725" y="4885"/>
                </a:lnTo>
                <a:lnTo>
                  <a:pt x="6720" y="4884"/>
                </a:lnTo>
                <a:lnTo>
                  <a:pt x="6716" y="4882"/>
                </a:lnTo>
                <a:lnTo>
                  <a:pt x="6712" y="4880"/>
                </a:lnTo>
                <a:lnTo>
                  <a:pt x="6709" y="4878"/>
                </a:lnTo>
                <a:lnTo>
                  <a:pt x="6706" y="4874"/>
                </a:lnTo>
                <a:lnTo>
                  <a:pt x="6703" y="4870"/>
                </a:lnTo>
                <a:lnTo>
                  <a:pt x="6702" y="4865"/>
                </a:lnTo>
                <a:lnTo>
                  <a:pt x="6701" y="4860"/>
                </a:lnTo>
                <a:close/>
                <a:moveTo>
                  <a:pt x="10277" y="4892"/>
                </a:moveTo>
                <a:lnTo>
                  <a:pt x="10277" y="4892"/>
                </a:lnTo>
                <a:lnTo>
                  <a:pt x="10271" y="4912"/>
                </a:lnTo>
                <a:lnTo>
                  <a:pt x="10265" y="4925"/>
                </a:lnTo>
                <a:lnTo>
                  <a:pt x="10262" y="4928"/>
                </a:lnTo>
                <a:lnTo>
                  <a:pt x="10260" y="4930"/>
                </a:lnTo>
                <a:lnTo>
                  <a:pt x="10258" y="4930"/>
                </a:lnTo>
                <a:lnTo>
                  <a:pt x="10256" y="4929"/>
                </a:lnTo>
                <a:lnTo>
                  <a:pt x="10253" y="4924"/>
                </a:lnTo>
                <a:lnTo>
                  <a:pt x="10251" y="4915"/>
                </a:lnTo>
                <a:lnTo>
                  <a:pt x="10250" y="4905"/>
                </a:lnTo>
                <a:lnTo>
                  <a:pt x="10249" y="4892"/>
                </a:lnTo>
                <a:lnTo>
                  <a:pt x="10250" y="4881"/>
                </a:lnTo>
                <a:lnTo>
                  <a:pt x="10251" y="4870"/>
                </a:lnTo>
                <a:lnTo>
                  <a:pt x="10253" y="4861"/>
                </a:lnTo>
                <a:lnTo>
                  <a:pt x="10256" y="4856"/>
                </a:lnTo>
                <a:lnTo>
                  <a:pt x="10258" y="4856"/>
                </a:lnTo>
                <a:lnTo>
                  <a:pt x="10260" y="4856"/>
                </a:lnTo>
                <a:lnTo>
                  <a:pt x="10262" y="4858"/>
                </a:lnTo>
                <a:lnTo>
                  <a:pt x="10265" y="4861"/>
                </a:lnTo>
                <a:lnTo>
                  <a:pt x="10271" y="4872"/>
                </a:lnTo>
                <a:lnTo>
                  <a:pt x="10277" y="4892"/>
                </a:lnTo>
                <a:close/>
                <a:moveTo>
                  <a:pt x="4438" y="4794"/>
                </a:moveTo>
                <a:lnTo>
                  <a:pt x="4438" y="4794"/>
                </a:lnTo>
                <a:lnTo>
                  <a:pt x="4431" y="4801"/>
                </a:lnTo>
                <a:lnTo>
                  <a:pt x="4435" y="4797"/>
                </a:lnTo>
                <a:lnTo>
                  <a:pt x="4441" y="4792"/>
                </a:lnTo>
                <a:lnTo>
                  <a:pt x="4438" y="4794"/>
                </a:lnTo>
                <a:close/>
                <a:moveTo>
                  <a:pt x="1059" y="4729"/>
                </a:moveTo>
                <a:lnTo>
                  <a:pt x="1059" y="4729"/>
                </a:lnTo>
                <a:lnTo>
                  <a:pt x="1052" y="4736"/>
                </a:lnTo>
                <a:lnTo>
                  <a:pt x="1057" y="4732"/>
                </a:lnTo>
                <a:lnTo>
                  <a:pt x="1062" y="4726"/>
                </a:lnTo>
                <a:lnTo>
                  <a:pt x="1059" y="4729"/>
                </a:lnTo>
                <a:close/>
                <a:moveTo>
                  <a:pt x="1387" y="4630"/>
                </a:moveTo>
                <a:lnTo>
                  <a:pt x="1387" y="4630"/>
                </a:lnTo>
                <a:lnTo>
                  <a:pt x="1389" y="4643"/>
                </a:lnTo>
                <a:lnTo>
                  <a:pt x="1391" y="4653"/>
                </a:lnTo>
                <a:lnTo>
                  <a:pt x="1392" y="4662"/>
                </a:lnTo>
                <a:lnTo>
                  <a:pt x="1392" y="4670"/>
                </a:lnTo>
                <a:lnTo>
                  <a:pt x="1391" y="4676"/>
                </a:lnTo>
                <a:lnTo>
                  <a:pt x="1390" y="4682"/>
                </a:lnTo>
                <a:lnTo>
                  <a:pt x="1389" y="4686"/>
                </a:lnTo>
                <a:lnTo>
                  <a:pt x="1386" y="4689"/>
                </a:lnTo>
                <a:lnTo>
                  <a:pt x="1384" y="4691"/>
                </a:lnTo>
                <a:lnTo>
                  <a:pt x="1381" y="4692"/>
                </a:lnTo>
                <a:lnTo>
                  <a:pt x="1379" y="4692"/>
                </a:lnTo>
                <a:lnTo>
                  <a:pt x="1374" y="4692"/>
                </a:lnTo>
                <a:lnTo>
                  <a:pt x="1368" y="4689"/>
                </a:lnTo>
                <a:lnTo>
                  <a:pt x="1362" y="4684"/>
                </a:lnTo>
                <a:lnTo>
                  <a:pt x="1357" y="4677"/>
                </a:lnTo>
                <a:lnTo>
                  <a:pt x="1352" y="4669"/>
                </a:lnTo>
                <a:lnTo>
                  <a:pt x="1350" y="4665"/>
                </a:lnTo>
                <a:lnTo>
                  <a:pt x="1350" y="4661"/>
                </a:lnTo>
                <a:lnTo>
                  <a:pt x="1349" y="4656"/>
                </a:lnTo>
                <a:lnTo>
                  <a:pt x="1350" y="4652"/>
                </a:lnTo>
                <a:lnTo>
                  <a:pt x="1351" y="4648"/>
                </a:lnTo>
                <a:lnTo>
                  <a:pt x="1353" y="4645"/>
                </a:lnTo>
                <a:lnTo>
                  <a:pt x="1357" y="4641"/>
                </a:lnTo>
                <a:lnTo>
                  <a:pt x="1360" y="4638"/>
                </a:lnTo>
                <a:lnTo>
                  <a:pt x="1365" y="4635"/>
                </a:lnTo>
                <a:lnTo>
                  <a:pt x="1371" y="4633"/>
                </a:lnTo>
                <a:lnTo>
                  <a:pt x="1379" y="4631"/>
                </a:lnTo>
                <a:lnTo>
                  <a:pt x="1387" y="4630"/>
                </a:lnTo>
                <a:lnTo>
                  <a:pt x="1391" y="4623"/>
                </a:lnTo>
                <a:lnTo>
                  <a:pt x="1394" y="4617"/>
                </a:lnTo>
                <a:lnTo>
                  <a:pt x="1398" y="4612"/>
                </a:lnTo>
                <a:lnTo>
                  <a:pt x="1401" y="4610"/>
                </a:lnTo>
                <a:lnTo>
                  <a:pt x="1404" y="4610"/>
                </a:lnTo>
                <a:lnTo>
                  <a:pt x="1406" y="4610"/>
                </a:lnTo>
                <a:lnTo>
                  <a:pt x="1408" y="4611"/>
                </a:lnTo>
                <a:lnTo>
                  <a:pt x="1409" y="4613"/>
                </a:lnTo>
                <a:lnTo>
                  <a:pt x="1410" y="4617"/>
                </a:lnTo>
                <a:lnTo>
                  <a:pt x="1410" y="4619"/>
                </a:lnTo>
                <a:lnTo>
                  <a:pt x="1409" y="4622"/>
                </a:lnTo>
                <a:lnTo>
                  <a:pt x="1407" y="4625"/>
                </a:lnTo>
                <a:lnTo>
                  <a:pt x="1404" y="4627"/>
                </a:lnTo>
                <a:lnTo>
                  <a:pt x="1400" y="4629"/>
                </a:lnTo>
                <a:lnTo>
                  <a:pt x="1393" y="4630"/>
                </a:lnTo>
                <a:lnTo>
                  <a:pt x="1387" y="4630"/>
                </a:lnTo>
                <a:close/>
                <a:moveTo>
                  <a:pt x="4471" y="4598"/>
                </a:moveTo>
                <a:lnTo>
                  <a:pt x="4471" y="4598"/>
                </a:lnTo>
                <a:lnTo>
                  <a:pt x="4464" y="4618"/>
                </a:lnTo>
                <a:lnTo>
                  <a:pt x="4458" y="4629"/>
                </a:lnTo>
                <a:lnTo>
                  <a:pt x="4456" y="4632"/>
                </a:lnTo>
                <a:lnTo>
                  <a:pt x="4454" y="4634"/>
                </a:lnTo>
                <a:lnTo>
                  <a:pt x="4452" y="4634"/>
                </a:lnTo>
                <a:lnTo>
                  <a:pt x="4450" y="4634"/>
                </a:lnTo>
                <a:lnTo>
                  <a:pt x="4447" y="4629"/>
                </a:lnTo>
                <a:lnTo>
                  <a:pt x="4444" y="4621"/>
                </a:lnTo>
                <a:lnTo>
                  <a:pt x="4442" y="4609"/>
                </a:lnTo>
                <a:lnTo>
                  <a:pt x="4442" y="4598"/>
                </a:lnTo>
                <a:lnTo>
                  <a:pt x="4442" y="4585"/>
                </a:lnTo>
                <a:lnTo>
                  <a:pt x="4444" y="4575"/>
                </a:lnTo>
                <a:lnTo>
                  <a:pt x="4447" y="4566"/>
                </a:lnTo>
                <a:lnTo>
                  <a:pt x="4450" y="4561"/>
                </a:lnTo>
                <a:lnTo>
                  <a:pt x="4452" y="4560"/>
                </a:lnTo>
                <a:lnTo>
                  <a:pt x="4454" y="4561"/>
                </a:lnTo>
                <a:lnTo>
                  <a:pt x="4456" y="4562"/>
                </a:lnTo>
                <a:lnTo>
                  <a:pt x="4458" y="4565"/>
                </a:lnTo>
                <a:lnTo>
                  <a:pt x="4464" y="4578"/>
                </a:lnTo>
                <a:lnTo>
                  <a:pt x="4471" y="4598"/>
                </a:lnTo>
                <a:close/>
                <a:moveTo>
                  <a:pt x="1518" y="4499"/>
                </a:moveTo>
                <a:lnTo>
                  <a:pt x="1518" y="4499"/>
                </a:lnTo>
                <a:lnTo>
                  <a:pt x="1511" y="4506"/>
                </a:lnTo>
                <a:lnTo>
                  <a:pt x="1515" y="4502"/>
                </a:lnTo>
                <a:lnTo>
                  <a:pt x="1521" y="4496"/>
                </a:lnTo>
                <a:lnTo>
                  <a:pt x="1518" y="4499"/>
                </a:lnTo>
                <a:close/>
                <a:moveTo>
                  <a:pt x="1748" y="4467"/>
                </a:moveTo>
                <a:lnTo>
                  <a:pt x="1748" y="4467"/>
                </a:lnTo>
                <a:lnTo>
                  <a:pt x="1741" y="4474"/>
                </a:lnTo>
                <a:lnTo>
                  <a:pt x="1745" y="4469"/>
                </a:lnTo>
                <a:lnTo>
                  <a:pt x="1751" y="4463"/>
                </a:lnTo>
                <a:lnTo>
                  <a:pt x="1748" y="4467"/>
                </a:lnTo>
                <a:close/>
                <a:moveTo>
                  <a:pt x="11819" y="4368"/>
                </a:moveTo>
                <a:lnTo>
                  <a:pt x="11819" y="4368"/>
                </a:lnTo>
                <a:lnTo>
                  <a:pt x="11812" y="4375"/>
                </a:lnTo>
                <a:lnTo>
                  <a:pt x="11816" y="4371"/>
                </a:lnTo>
                <a:lnTo>
                  <a:pt x="11822" y="4365"/>
                </a:lnTo>
                <a:lnTo>
                  <a:pt x="11819" y="4368"/>
                </a:lnTo>
                <a:close/>
                <a:moveTo>
                  <a:pt x="1551" y="4336"/>
                </a:moveTo>
                <a:lnTo>
                  <a:pt x="1551" y="4336"/>
                </a:lnTo>
                <a:lnTo>
                  <a:pt x="1563" y="4325"/>
                </a:lnTo>
                <a:lnTo>
                  <a:pt x="1574" y="4318"/>
                </a:lnTo>
                <a:lnTo>
                  <a:pt x="1583" y="4311"/>
                </a:lnTo>
                <a:lnTo>
                  <a:pt x="1593" y="4306"/>
                </a:lnTo>
                <a:lnTo>
                  <a:pt x="1600" y="4303"/>
                </a:lnTo>
                <a:lnTo>
                  <a:pt x="1607" y="4301"/>
                </a:lnTo>
                <a:lnTo>
                  <a:pt x="1613" y="4301"/>
                </a:lnTo>
                <a:lnTo>
                  <a:pt x="1618" y="4301"/>
                </a:lnTo>
                <a:lnTo>
                  <a:pt x="1622" y="4303"/>
                </a:lnTo>
                <a:lnTo>
                  <a:pt x="1625" y="4305"/>
                </a:lnTo>
                <a:lnTo>
                  <a:pt x="1628" y="4308"/>
                </a:lnTo>
                <a:lnTo>
                  <a:pt x="1629" y="4312"/>
                </a:lnTo>
                <a:lnTo>
                  <a:pt x="1630" y="4317"/>
                </a:lnTo>
                <a:lnTo>
                  <a:pt x="1632" y="4321"/>
                </a:lnTo>
                <a:lnTo>
                  <a:pt x="1630" y="4326"/>
                </a:lnTo>
                <a:lnTo>
                  <a:pt x="1629" y="4331"/>
                </a:lnTo>
                <a:lnTo>
                  <a:pt x="1628" y="4337"/>
                </a:lnTo>
                <a:lnTo>
                  <a:pt x="1626" y="4342"/>
                </a:lnTo>
                <a:lnTo>
                  <a:pt x="1623" y="4347"/>
                </a:lnTo>
                <a:lnTo>
                  <a:pt x="1620" y="4351"/>
                </a:lnTo>
                <a:lnTo>
                  <a:pt x="1617" y="4355"/>
                </a:lnTo>
                <a:lnTo>
                  <a:pt x="1612" y="4359"/>
                </a:lnTo>
                <a:lnTo>
                  <a:pt x="1607" y="4362"/>
                </a:lnTo>
                <a:lnTo>
                  <a:pt x="1602" y="4364"/>
                </a:lnTo>
                <a:lnTo>
                  <a:pt x="1597" y="4365"/>
                </a:lnTo>
                <a:lnTo>
                  <a:pt x="1592" y="4365"/>
                </a:lnTo>
                <a:lnTo>
                  <a:pt x="1585" y="4363"/>
                </a:lnTo>
                <a:lnTo>
                  <a:pt x="1579" y="4361"/>
                </a:lnTo>
                <a:lnTo>
                  <a:pt x="1572" y="4357"/>
                </a:lnTo>
                <a:lnTo>
                  <a:pt x="1565" y="4351"/>
                </a:lnTo>
                <a:lnTo>
                  <a:pt x="1558" y="4344"/>
                </a:lnTo>
                <a:lnTo>
                  <a:pt x="1551" y="4336"/>
                </a:lnTo>
                <a:close/>
                <a:moveTo>
                  <a:pt x="4372" y="4302"/>
                </a:moveTo>
                <a:lnTo>
                  <a:pt x="4372" y="4302"/>
                </a:lnTo>
                <a:lnTo>
                  <a:pt x="4366" y="4309"/>
                </a:lnTo>
                <a:lnTo>
                  <a:pt x="4370" y="4305"/>
                </a:lnTo>
                <a:lnTo>
                  <a:pt x="4375" y="4300"/>
                </a:lnTo>
                <a:lnTo>
                  <a:pt x="4372" y="4302"/>
                </a:lnTo>
                <a:close/>
                <a:moveTo>
                  <a:pt x="1617" y="4171"/>
                </a:moveTo>
                <a:lnTo>
                  <a:pt x="1617" y="4171"/>
                </a:lnTo>
                <a:lnTo>
                  <a:pt x="1618" y="4180"/>
                </a:lnTo>
                <a:lnTo>
                  <a:pt x="1617" y="4188"/>
                </a:lnTo>
                <a:lnTo>
                  <a:pt x="1615" y="4193"/>
                </a:lnTo>
                <a:lnTo>
                  <a:pt x="1611" y="4197"/>
                </a:lnTo>
                <a:lnTo>
                  <a:pt x="1604" y="4200"/>
                </a:lnTo>
                <a:lnTo>
                  <a:pt x="1598" y="4202"/>
                </a:lnTo>
                <a:lnTo>
                  <a:pt x="1592" y="4203"/>
                </a:lnTo>
                <a:lnTo>
                  <a:pt x="1584" y="4204"/>
                </a:lnTo>
                <a:lnTo>
                  <a:pt x="1577" y="4225"/>
                </a:lnTo>
                <a:lnTo>
                  <a:pt x="1570" y="4247"/>
                </a:lnTo>
                <a:lnTo>
                  <a:pt x="1561" y="4267"/>
                </a:lnTo>
                <a:lnTo>
                  <a:pt x="1552" y="4287"/>
                </a:lnTo>
                <a:lnTo>
                  <a:pt x="1542" y="4306"/>
                </a:lnTo>
                <a:lnTo>
                  <a:pt x="1532" y="4324"/>
                </a:lnTo>
                <a:lnTo>
                  <a:pt x="1520" y="4341"/>
                </a:lnTo>
                <a:lnTo>
                  <a:pt x="1508" y="4358"/>
                </a:lnTo>
                <a:lnTo>
                  <a:pt x="1495" y="4373"/>
                </a:lnTo>
                <a:lnTo>
                  <a:pt x="1481" y="4389"/>
                </a:lnTo>
                <a:lnTo>
                  <a:pt x="1468" y="4404"/>
                </a:lnTo>
                <a:lnTo>
                  <a:pt x="1453" y="4417"/>
                </a:lnTo>
                <a:lnTo>
                  <a:pt x="1437" y="4431"/>
                </a:lnTo>
                <a:lnTo>
                  <a:pt x="1422" y="4444"/>
                </a:lnTo>
                <a:lnTo>
                  <a:pt x="1405" y="4455"/>
                </a:lnTo>
                <a:lnTo>
                  <a:pt x="1387" y="4467"/>
                </a:lnTo>
                <a:lnTo>
                  <a:pt x="1388" y="4476"/>
                </a:lnTo>
                <a:lnTo>
                  <a:pt x="1387" y="4483"/>
                </a:lnTo>
                <a:lnTo>
                  <a:pt x="1385" y="4489"/>
                </a:lnTo>
                <a:lnTo>
                  <a:pt x="1381" y="4493"/>
                </a:lnTo>
                <a:lnTo>
                  <a:pt x="1376" y="4495"/>
                </a:lnTo>
                <a:lnTo>
                  <a:pt x="1369" y="4497"/>
                </a:lnTo>
                <a:lnTo>
                  <a:pt x="1362" y="4498"/>
                </a:lnTo>
                <a:lnTo>
                  <a:pt x="1355" y="4499"/>
                </a:lnTo>
                <a:lnTo>
                  <a:pt x="1350" y="4506"/>
                </a:lnTo>
                <a:lnTo>
                  <a:pt x="1347" y="4513"/>
                </a:lnTo>
                <a:lnTo>
                  <a:pt x="1343" y="4517"/>
                </a:lnTo>
                <a:lnTo>
                  <a:pt x="1340" y="4519"/>
                </a:lnTo>
                <a:lnTo>
                  <a:pt x="1338" y="4519"/>
                </a:lnTo>
                <a:lnTo>
                  <a:pt x="1335" y="4519"/>
                </a:lnTo>
                <a:lnTo>
                  <a:pt x="1334" y="4518"/>
                </a:lnTo>
                <a:lnTo>
                  <a:pt x="1331" y="4516"/>
                </a:lnTo>
                <a:lnTo>
                  <a:pt x="1331" y="4513"/>
                </a:lnTo>
                <a:lnTo>
                  <a:pt x="1331" y="4511"/>
                </a:lnTo>
                <a:lnTo>
                  <a:pt x="1333" y="4508"/>
                </a:lnTo>
                <a:lnTo>
                  <a:pt x="1335" y="4504"/>
                </a:lnTo>
                <a:lnTo>
                  <a:pt x="1338" y="4502"/>
                </a:lnTo>
                <a:lnTo>
                  <a:pt x="1342" y="4500"/>
                </a:lnTo>
                <a:lnTo>
                  <a:pt x="1347" y="4499"/>
                </a:lnTo>
                <a:lnTo>
                  <a:pt x="1355" y="4499"/>
                </a:lnTo>
                <a:lnTo>
                  <a:pt x="1353" y="4490"/>
                </a:lnTo>
                <a:lnTo>
                  <a:pt x="1355" y="4482"/>
                </a:lnTo>
                <a:lnTo>
                  <a:pt x="1357" y="4477"/>
                </a:lnTo>
                <a:lnTo>
                  <a:pt x="1361" y="4473"/>
                </a:lnTo>
                <a:lnTo>
                  <a:pt x="1366" y="4470"/>
                </a:lnTo>
                <a:lnTo>
                  <a:pt x="1372" y="4469"/>
                </a:lnTo>
                <a:lnTo>
                  <a:pt x="1380" y="4467"/>
                </a:lnTo>
                <a:lnTo>
                  <a:pt x="1387" y="4467"/>
                </a:lnTo>
                <a:lnTo>
                  <a:pt x="1393" y="4444"/>
                </a:lnTo>
                <a:lnTo>
                  <a:pt x="1400" y="4422"/>
                </a:lnTo>
                <a:lnTo>
                  <a:pt x="1407" y="4401"/>
                </a:lnTo>
                <a:lnTo>
                  <a:pt x="1415" y="4380"/>
                </a:lnTo>
                <a:lnTo>
                  <a:pt x="1425" y="4360"/>
                </a:lnTo>
                <a:lnTo>
                  <a:pt x="1434" y="4342"/>
                </a:lnTo>
                <a:lnTo>
                  <a:pt x="1445" y="4323"/>
                </a:lnTo>
                <a:lnTo>
                  <a:pt x="1456" y="4306"/>
                </a:lnTo>
                <a:lnTo>
                  <a:pt x="1469" y="4290"/>
                </a:lnTo>
                <a:lnTo>
                  <a:pt x="1483" y="4275"/>
                </a:lnTo>
                <a:lnTo>
                  <a:pt x="1497" y="4261"/>
                </a:lnTo>
                <a:lnTo>
                  <a:pt x="1513" y="4247"/>
                </a:lnTo>
                <a:lnTo>
                  <a:pt x="1529" y="4235"/>
                </a:lnTo>
                <a:lnTo>
                  <a:pt x="1547" y="4223"/>
                </a:lnTo>
                <a:lnTo>
                  <a:pt x="1564" y="4213"/>
                </a:lnTo>
                <a:lnTo>
                  <a:pt x="1584" y="4204"/>
                </a:lnTo>
                <a:lnTo>
                  <a:pt x="1582" y="4195"/>
                </a:lnTo>
                <a:lnTo>
                  <a:pt x="1583" y="4188"/>
                </a:lnTo>
                <a:lnTo>
                  <a:pt x="1586" y="4181"/>
                </a:lnTo>
                <a:lnTo>
                  <a:pt x="1591" y="4178"/>
                </a:lnTo>
                <a:lnTo>
                  <a:pt x="1596" y="4175"/>
                </a:lnTo>
                <a:lnTo>
                  <a:pt x="1602" y="4173"/>
                </a:lnTo>
                <a:lnTo>
                  <a:pt x="1610" y="4172"/>
                </a:lnTo>
                <a:lnTo>
                  <a:pt x="1617" y="4171"/>
                </a:lnTo>
                <a:lnTo>
                  <a:pt x="1617" y="4161"/>
                </a:lnTo>
                <a:lnTo>
                  <a:pt x="1618" y="4151"/>
                </a:lnTo>
                <a:lnTo>
                  <a:pt x="1619" y="4143"/>
                </a:lnTo>
                <a:lnTo>
                  <a:pt x="1621" y="4134"/>
                </a:lnTo>
                <a:lnTo>
                  <a:pt x="1623" y="4126"/>
                </a:lnTo>
                <a:lnTo>
                  <a:pt x="1626" y="4120"/>
                </a:lnTo>
                <a:lnTo>
                  <a:pt x="1629" y="4112"/>
                </a:lnTo>
                <a:lnTo>
                  <a:pt x="1634" y="4106"/>
                </a:lnTo>
                <a:lnTo>
                  <a:pt x="1638" y="4101"/>
                </a:lnTo>
                <a:lnTo>
                  <a:pt x="1643" y="4095"/>
                </a:lnTo>
                <a:lnTo>
                  <a:pt x="1648" y="4090"/>
                </a:lnTo>
                <a:lnTo>
                  <a:pt x="1655" y="4086"/>
                </a:lnTo>
                <a:lnTo>
                  <a:pt x="1661" y="4082"/>
                </a:lnTo>
                <a:lnTo>
                  <a:pt x="1667" y="4079"/>
                </a:lnTo>
                <a:lnTo>
                  <a:pt x="1675" y="4076"/>
                </a:lnTo>
                <a:lnTo>
                  <a:pt x="1682" y="4073"/>
                </a:lnTo>
                <a:lnTo>
                  <a:pt x="1682" y="4083"/>
                </a:lnTo>
                <a:lnTo>
                  <a:pt x="1682" y="4092"/>
                </a:lnTo>
                <a:lnTo>
                  <a:pt x="1681" y="4102"/>
                </a:lnTo>
                <a:lnTo>
                  <a:pt x="1679" y="4110"/>
                </a:lnTo>
                <a:lnTo>
                  <a:pt x="1676" y="4117"/>
                </a:lnTo>
                <a:lnTo>
                  <a:pt x="1674" y="4125"/>
                </a:lnTo>
                <a:lnTo>
                  <a:pt x="1669" y="4132"/>
                </a:lnTo>
                <a:lnTo>
                  <a:pt x="1665" y="4138"/>
                </a:lnTo>
                <a:lnTo>
                  <a:pt x="1661" y="4144"/>
                </a:lnTo>
                <a:lnTo>
                  <a:pt x="1656" y="4149"/>
                </a:lnTo>
                <a:lnTo>
                  <a:pt x="1650" y="4154"/>
                </a:lnTo>
                <a:lnTo>
                  <a:pt x="1644" y="4158"/>
                </a:lnTo>
                <a:lnTo>
                  <a:pt x="1638" y="4163"/>
                </a:lnTo>
                <a:lnTo>
                  <a:pt x="1632" y="4166"/>
                </a:lnTo>
                <a:lnTo>
                  <a:pt x="1624" y="4169"/>
                </a:lnTo>
                <a:lnTo>
                  <a:pt x="1617" y="4171"/>
                </a:lnTo>
                <a:close/>
                <a:moveTo>
                  <a:pt x="1748" y="4106"/>
                </a:moveTo>
                <a:lnTo>
                  <a:pt x="1748" y="4106"/>
                </a:lnTo>
                <a:lnTo>
                  <a:pt x="1741" y="4113"/>
                </a:lnTo>
                <a:lnTo>
                  <a:pt x="1745" y="4109"/>
                </a:lnTo>
                <a:lnTo>
                  <a:pt x="1751" y="4103"/>
                </a:lnTo>
                <a:lnTo>
                  <a:pt x="1748" y="4106"/>
                </a:lnTo>
                <a:close/>
                <a:moveTo>
                  <a:pt x="4340" y="4171"/>
                </a:moveTo>
                <a:lnTo>
                  <a:pt x="4340" y="4171"/>
                </a:lnTo>
                <a:lnTo>
                  <a:pt x="4339" y="4156"/>
                </a:lnTo>
                <a:lnTo>
                  <a:pt x="4340" y="4133"/>
                </a:lnTo>
                <a:lnTo>
                  <a:pt x="4342" y="4106"/>
                </a:lnTo>
                <a:lnTo>
                  <a:pt x="4346" y="4079"/>
                </a:lnTo>
                <a:lnTo>
                  <a:pt x="4348" y="4067"/>
                </a:lnTo>
                <a:lnTo>
                  <a:pt x="4351" y="4058"/>
                </a:lnTo>
                <a:lnTo>
                  <a:pt x="4354" y="4050"/>
                </a:lnTo>
                <a:lnTo>
                  <a:pt x="4357" y="4046"/>
                </a:lnTo>
                <a:lnTo>
                  <a:pt x="4360" y="4045"/>
                </a:lnTo>
                <a:lnTo>
                  <a:pt x="4361" y="4046"/>
                </a:lnTo>
                <a:lnTo>
                  <a:pt x="4363" y="4047"/>
                </a:lnTo>
                <a:lnTo>
                  <a:pt x="4365" y="4049"/>
                </a:lnTo>
                <a:lnTo>
                  <a:pt x="4369" y="4059"/>
                </a:lnTo>
                <a:lnTo>
                  <a:pt x="4372" y="4073"/>
                </a:lnTo>
                <a:lnTo>
                  <a:pt x="4377" y="4095"/>
                </a:lnTo>
                <a:lnTo>
                  <a:pt x="4379" y="4115"/>
                </a:lnTo>
                <a:lnTo>
                  <a:pt x="4382" y="4134"/>
                </a:lnTo>
                <a:lnTo>
                  <a:pt x="4382" y="4150"/>
                </a:lnTo>
                <a:lnTo>
                  <a:pt x="4380" y="4165"/>
                </a:lnTo>
                <a:lnTo>
                  <a:pt x="4378" y="4176"/>
                </a:lnTo>
                <a:lnTo>
                  <a:pt x="4376" y="4186"/>
                </a:lnTo>
                <a:lnTo>
                  <a:pt x="4372" y="4194"/>
                </a:lnTo>
                <a:lnTo>
                  <a:pt x="4369" y="4199"/>
                </a:lnTo>
                <a:lnTo>
                  <a:pt x="4365" y="4202"/>
                </a:lnTo>
                <a:lnTo>
                  <a:pt x="4362" y="4202"/>
                </a:lnTo>
                <a:lnTo>
                  <a:pt x="4360" y="4202"/>
                </a:lnTo>
                <a:lnTo>
                  <a:pt x="4357" y="4202"/>
                </a:lnTo>
                <a:lnTo>
                  <a:pt x="4355" y="4201"/>
                </a:lnTo>
                <a:lnTo>
                  <a:pt x="4351" y="4197"/>
                </a:lnTo>
                <a:lnTo>
                  <a:pt x="4347" y="4191"/>
                </a:lnTo>
                <a:lnTo>
                  <a:pt x="4343" y="4182"/>
                </a:lnTo>
                <a:lnTo>
                  <a:pt x="4340" y="4171"/>
                </a:lnTo>
                <a:close/>
                <a:moveTo>
                  <a:pt x="2076" y="4007"/>
                </a:moveTo>
                <a:lnTo>
                  <a:pt x="2076" y="4007"/>
                </a:lnTo>
                <a:lnTo>
                  <a:pt x="2069" y="4015"/>
                </a:lnTo>
                <a:lnTo>
                  <a:pt x="2073" y="4011"/>
                </a:lnTo>
                <a:lnTo>
                  <a:pt x="2079" y="4004"/>
                </a:lnTo>
                <a:lnTo>
                  <a:pt x="2076" y="4007"/>
                </a:lnTo>
                <a:close/>
                <a:moveTo>
                  <a:pt x="1912" y="3941"/>
                </a:moveTo>
                <a:lnTo>
                  <a:pt x="1912" y="3941"/>
                </a:lnTo>
                <a:lnTo>
                  <a:pt x="1906" y="3964"/>
                </a:lnTo>
                <a:lnTo>
                  <a:pt x="1901" y="3988"/>
                </a:lnTo>
                <a:lnTo>
                  <a:pt x="1896" y="4012"/>
                </a:lnTo>
                <a:lnTo>
                  <a:pt x="1891" y="4036"/>
                </a:lnTo>
                <a:lnTo>
                  <a:pt x="1888" y="4046"/>
                </a:lnTo>
                <a:lnTo>
                  <a:pt x="1883" y="4057"/>
                </a:lnTo>
                <a:lnTo>
                  <a:pt x="1879" y="4067"/>
                </a:lnTo>
                <a:lnTo>
                  <a:pt x="1875" y="4077"/>
                </a:lnTo>
                <a:lnTo>
                  <a:pt x="1869" y="4085"/>
                </a:lnTo>
                <a:lnTo>
                  <a:pt x="1862" y="4093"/>
                </a:lnTo>
                <a:lnTo>
                  <a:pt x="1855" y="4100"/>
                </a:lnTo>
                <a:lnTo>
                  <a:pt x="1847" y="4106"/>
                </a:lnTo>
                <a:lnTo>
                  <a:pt x="1845" y="4076"/>
                </a:lnTo>
                <a:lnTo>
                  <a:pt x="1845" y="4046"/>
                </a:lnTo>
                <a:lnTo>
                  <a:pt x="1845" y="4033"/>
                </a:lnTo>
                <a:lnTo>
                  <a:pt x="1846" y="4019"/>
                </a:lnTo>
                <a:lnTo>
                  <a:pt x="1848" y="4006"/>
                </a:lnTo>
                <a:lnTo>
                  <a:pt x="1851" y="3995"/>
                </a:lnTo>
                <a:lnTo>
                  <a:pt x="1854" y="3984"/>
                </a:lnTo>
                <a:lnTo>
                  <a:pt x="1858" y="3974"/>
                </a:lnTo>
                <a:lnTo>
                  <a:pt x="1864" y="3965"/>
                </a:lnTo>
                <a:lnTo>
                  <a:pt x="1871" y="3958"/>
                </a:lnTo>
                <a:lnTo>
                  <a:pt x="1879" y="3952"/>
                </a:lnTo>
                <a:lnTo>
                  <a:pt x="1889" y="3947"/>
                </a:lnTo>
                <a:lnTo>
                  <a:pt x="1899" y="3943"/>
                </a:lnTo>
                <a:lnTo>
                  <a:pt x="1912" y="3941"/>
                </a:lnTo>
                <a:lnTo>
                  <a:pt x="1916" y="3934"/>
                </a:lnTo>
                <a:lnTo>
                  <a:pt x="1919" y="3929"/>
                </a:lnTo>
                <a:lnTo>
                  <a:pt x="1923" y="3925"/>
                </a:lnTo>
                <a:lnTo>
                  <a:pt x="1926" y="3922"/>
                </a:lnTo>
                <a:lnTo>
                  <a:pt x="1928" y="3921"/>
                </a:lnTo>
                <a:lnTo>
                  <a:pt x="1932" y="3921"/>
                </a:lnTo>
                <a:lnTo>
                  <a:pt x="1933" y="3923"/>
                </a:lnTo>
                <a:lnTo>
                  <a:pt x="1935" y="3926"/>
                </a:lnTo>
                <a:lnTo>
                  <a:pt x="1935" y="3928"/>
                </a:lnTo>
                <a:lnTo>
                  <a:pt x="1935" y="3931"/>
                </a:lnTo>
                <a:lnTo>
                  <a:pt x="1934" y="3934"/>
                </a:lnTo>
                <a:lnTo>
                  <a:pt x="1932" y="3936"/>
                </a:lnTo>
                <a:lnTo>
                  <a:pt x="1928" y="3939"/>
                </a:lnTo>
                <a:lnTo>
                  <a:pt x="1924" y="3941"/>
                </a:lnTo>
                <a:lnTo>
                  <a:pt x="1919" y="3941"/>
                </a:lnTo>
                <a:lnTo>
                  <a:pt x="1912" y="3941"/>
                </a:lnTo>
                <a:close/>
                <a:moveTo>
                  <a:pt x="6111" y="3909"/>
                </a:moveTo>
                <a:lnTo>
                  <a:pt x="6111" y="3909"/>
                </a:lnTo>
                <a:lnTo>
                  <a:pt x="6120" y="3910"/>
                </a:lnTo>
                <a:lnTo>
                  <a:pt x="6127" y="3912"/>
                </a:lnTo>
                <a:lnTo>
                  <a:pt x="6133" y="3914"/>
                </a:lnTo>
                <a:lnTo>
                  <a:pt x="6138" y="3916"/>
                </a:lnTo>
                <a:lnTo>
                  <a:pt x="6142" y="3919"/>
                </a:lnTo>
                <a:lnTo>
                  <a:pt x="6145" y="3923"/>
                </a:lnTo>
                <a:lnTo>
                  <a:pt x="6147" y="3927"/>
                </a:lnTo>
                <a:lnTo>
                  <a:pt x="6148" y="3931"/>
                </a:lnTo>
                <a:lnTo>
                  <a:pt x="6148" y="3935"/>
                </a:lnTo>
                <a:lnTo>
                  <a:pt x="6148" y="3939"/>
                </a:lnTo>
                <a:lnTo>
                  <a:pt x="6147" y="3943"/>
                </a:lnTo>
                <a:lnTo>
                  <a:pt x="6146" y="3948"/>
                </a:lnTo>
                <a:lnTo>
                  <a:pt x="6142" y="3956"/>
                </a:lnTo>
                <a:lnTo>
                  <a:pt x="6136" y="3962"/>
                </a:lnTo>
                <a:lnTo>
                  <a:pt x="6130" y="3968"/>
                </a:lnTo>
                <a:lnTo>
                  <a:pt x="6123" y="3971"/>
                </a:lnTo>
                <a:lnTo>
                  <a:pt x="6120" y="3971"/>
                </a:lnTo>
                <a:lnTo>
                  <a:pt x="6117" y="3971"/>
                </a:lnTo>
                <a:lnTo>
                  <a:pt x="6114" y="3970"/>
                </a:lnTo>
                <a:lnTo>
                  <a:pt x="6112" y="3968"/>
                </a:lnTo>
                <a:lnTo>
                  <a:pt x="6110" y="3964"/>
                </a:lnTo>
                <a:lnTo>
                  <a:pt x="6108" y="3960"/>
                </a:lnTo>
                <a:lnTo>
                  <a:pt x="6106" y="3955"/>
                </a:lnTo>
                <a:lnTo>
                  <a:pt x="6106" y="3949"/>
                </a:lnTo>
                <a:lnTo>
                  <a:pt x="6106" y="3940"/>
                </a:lnTo>
                <a:lnTo>
                  <a:pt x="6108" y="3932"/>
                </a:lnTo>
                <a:lnTo>
                  <a:pt x="6109" y="3921"/>
                </a:lnTo>
                <a:lnTo>
                  <a:pt x="6111" y="3909"/>
                </a:lnTo>
                <a:lnTo>
                  <a:pt x="6103" y="3906"/>
                </a:lnTo>
                <a:lnTo>
                  <a:pt x="6098" y="3901"/>
                </a:lnTo>
                <a:lnTo>
                  <a:pt x="6094" y="3898"/>
                </a:lnTo>
                <a:lnTo>
                  <a:pt x="6092" y="3895"/>
                </a:lnTo>
                <a:lnTo>
                  <a:pt x="6091" y="3892"/>
                </a:lnTo>
                <a:lnTo>
                  <a:pt x="6091" y="3890"/>
                </a:lnTo>
                <a:lnTo>
                  <a:pt x="6093" y="3888"/>
                </a:lnTo>
                <a:lnTo>
                  <a:pt x="6095" y="3887"/>
                </a:lnTo>
                <a:lnTo>
                  <a:pt x="6097" y="3886"/>
                </a:lnTo>
                <a:lnTo>
                  <a:pt x="6100" y="3887"/>
                </a:lnTo>
                <a:lnTo>
                  <a:pt x="6103" y="3888"/>
                </a:lnTo>
                <a:lnTo>
                  <a:pt x="6105" y="3890"/>
                </a:lnTo>
                <a:lnTo>
                  <a:pt x="6109" y="3893"/>
                </a:lnTo>
                <a:lnTo>
                  <a:pt x="6111" y="3897"/>
                </a:lnTo>
                <a:lnTo>
                  <a:pt x="6111" y="3903"/>
                </a:lnTo>
                <a:lnTo>
                  <a:pt x="6111" y="3909"/>
                </a:lnTo>
                <a:close/>
                <a:moveTo>
                  <a:pt x="6407" y="3844"/>
                </a:moveTo>
                <a:lnTo>
                  <a:pt x="6407" y="3844"/>
                </a:lnTo>
                <a:lnTo>
                  <a:pt x="6428" y="3847"/>
                </a:lnTo>
                <a:lnTo>
                  <a:pt x="6449" y="3851"/>
                </a:lnTo>
                <a:lnTo>
                  <a:pt x="6453" y="3852"/>
                </a:lnTo>
                <a:lnTo>
                  <a:pt x="6458" y="3854"/>
                </a:lnTo>
                <a:lnTo>
                  <a:pt x="6461" y="3856"/>
                </a:lnTo>
                <a:lnTo>
                  <a:pt x="6465" y="3858"/>
                </a:lnTo>
                <a:lnTo>
                  <a:pt x="6467" y="3862"/>
                </a:lnTo>
                <a:lnTo>
                  <a:pt x="6469" y="3866"/>
                </a:lnTo>
                <a:lnTo>
                  <a:pt x="6472" y="3871"/>
                </a:lnTo>
                <a:lnTo>
                  <a:pt x="6472" y="3876"/>
                </a:lnTo>
                <a:lnTo>
                  <a:pt x="6451" y="3872"/>
                </a:lnTo>
                <a:lnTo>
                  <a:pt x="6430" y="3869"/>
                </a:lnTo>
                <a:lnTo>
                  <a:pt x="6425" y="3868"/>
                </a:lnTo>
                <a:lnTo>
                  <a:pt x="6421" y="3866"/>
                </a:lnTo>
                <a:lnTo>
                  <a:pt x="6417" y="3864"/>
                </a:lnTo>
                <a:lnTo>
                  <a:pt x="6414" y="3861"/>
                </a:lnTo>
                <a:lnTo>
                  <a:pt x="6411" y="3857"/>
                </a:lnTo>
                <a:lnTo>
                  <a:pt x="6409" y="3853"/>
                </a:lnTo>
                <a:lnTo>
                  <a:pt x="6407" y="3849"/>
                </a:lnTo>
                <a:lnTo>
                  <a:pt x="6407" y="3844"/>
                </a:lnTo>
                <a:close/>
                <a:moveTo>
                  <a:pt x="11951" y="3876"/>
                </a:moveTo>
                <a:lnTo>
                  <a:pt x="11951" y="3876"/>
                </a:lnTo>
                <a:lnTo>
                  <a:pt x="11944" y="3896"/>
                </a:lnTo>
                <a:lnTo>
                  <a:pt x="11938" y="3908"/>
                </a:lnTo>
                <a:lnTo>
                  <a:pt x="11936" y="3912"/>
                </a:lnTo>
                <a:lnTo>
                  <a:pt x="11933" y="3913"/>
                </a:lnTo>
                <a:lnTo>
                  <a:pt x="11931" y="3914"/>
                </a:lnTo>
                <a:lnTo>
                  <a:pt x="11930" y="3913"/>
                </a:lnTo>
                <a:lnTo>
                  <a:pt x="11926" y="3908"/>
                </a:lnTo>
                <a:lnTo>
                  <a:pt x="11923" y="3899"/>
                </a:lnTo>
                <a:lnTo>
                  <a:pt x="11922" y="3888"/>
                </a:lnTo>
                <a:lnTo>
                  <a:pt x="11922" y="3876"/>
                </a:lnTo>
                <a:lnTo>
                  <a:pt x="11922" y="3865"/>
                </a:lnTo>
                <a:lnTo>
                  <a:pt x="11923" y="3853"/>
                </a:lnTo>
                <a:lnTo>
                  <a:pt x="11926" y="3845"/>
                </a:lnTo>
                <a:lnTo>
                  <a:pt x="11930" y="3840"/>
                </a:lnTo>
                <a:lnTo>
                  <a:pt x="11931" y="3839"/>
                </a:lnTo>
                <a:lnTo>
                  <a:pt x="11933" y="3840"/>
                </a:lnTo>
                <a:lnTo>
                  <a:pt x="11936" y="3841"/>
                </a:lnTo>
                <a:lnTo>
                  <a:pt x="11938" y="3845"/>
                </a:lnTo>
                <a:lnTo>
                  <a:pt x="11944" y="3856"/>
                </a:lnTo>
                <a:lnTo>
                  <a:pt x="11951" y="3876"/>
                </a:lnTo>
                <a:close/>
                <a:moveTo>
                  <a:pt x="11918" y="3778"/>
                </a:moveTo>
                <a:lnTo>
                  <a:pt x="11918" y="3778"/>
                </a:lnTo>
                <a:lnTo>
                  <a:pt x="11949" y="3780"/>
                </a:lnTo>
                <a:lnTo>
                  <a:pt x="11979" y="3782"/>
                </a:lnTo>
                <a:lnTo>
                  <a:pt x="11986" y="3783"/>
                </a:lnTo>
                <a:lnTo>
                  <a:pt x="11993" y="3785"/>
                </a:lnTo>
                <a:lnTo>
                  <a:pt x="11999" y="3787"/>
                </a:lnTo>
                <a:lnTo>
                  <a:pt x="12004" y="3790"/>
                </a:lnTo>
                <a:lnTo>
                  <a:pt x="12008" y="3793"/>
                </a:lnTo>
                <a:lnTo>
                  <a:pt x="12011" y="3799"/>
                </a:lnTo>
                <a:lnTo>
                  <a:pt x="12015" y="3804"/>
                </a:lnTo>
                <a:lnTo>
                  <a:pt x="12016" y="3810"/>
                </a:lnTo>
                <a:lnTo>
                  <a:pt x="11985" y="3809"/>
                </a:lnTo>
                <a:lnTo>
                  <a:pt x="11955" y="3807"/>
                </a:lnTo>
                <a:lnTo>
                  <a:pt x="11947" y="3805"/>
                </a:lnTo>
                <a:lnTo>
                  <a:pt x="11941" y="3804"/>
                </a:lnTo>
                <a:lnTo>
                  <a:pt x="11935" y="3802"/>
                </a:lnTo>
                <a:lnTo>
                  <a:pt x="11930" y="3799"/>
                </a:lnTo>
                <a:lnTo>
                  <a:pt x="11925" y="3795"/>
                </a:lnTo>
                <a:lnTo>
                  <a:pt x="11922" y="3790"/>
                </a:lnTo>
                <a:lnTo>
                  <a:pt x="11919" y="3784"/>
                </a:lnTo>
                <a:lnTo>
                  <a:pt x="11918" y="3778"/>
                </a:lnTo>
                <a:close/>
                <a:moveTo>
                  <a:pt x="4340" y="3713"/>
                </a:moveTo>
                <a:lnTo>
                  <a:pt x="4340" y="3713"/>
                </a:lnTo>
                <a:lnTo>
                  <a:pt x="4370" y="3714"/>
                </a:lnTo>
                <a:lnTo>
                  <a:pt x="4401" y="3716"/>
                </a:lnTo>
                <a:lnTo>
                  <a:pt x="4408" y="3717"/>
                </a:lnTo>
                <a:lnTo>
                  <a:pt x="4415" y="3719"/>
                </a:lnTo>
                <a:lnTo>
                  <a:pt x="4420" y="3721"/>
                </a:lnTo>
                <a:lnTo>
                  <a:pt x="4426" y="3724"/>
                </a:lnTo>
                <a:lnTo>
                  <a:pt x="4430" y="3728"/>
                </a:lnTo>
                <a:lnTo>
                  <a:pt x="4434" y="3733"/>
                </a:lnTo>
                <a:lnTo>
                  <a:pt x="4436" y="3739"/>
                </a:lnTo>
                <a:lnTo>
                  <a:pt x="4438" y="3745"/>
                </a:lnTo>
                <a:lnTo>
                  <a:pt x="4407" y="3743"/>
                </a:lnTo>
                <a:lnTo>
                  <a:pt x="4376" y="3741"/>
                </a:lnTo>
                <a:lnTo>
                  <a:pt x="4369" y="3740"/>
                </a:lnTo>
                <a:lnTo>
                  <a:pt x="4363" y="3738"/>
                </a:lnTo>
                <a:lnTo>
                  <a:pt x="4357" y="3736"/>
                </a:lnTo>
                <a:lnTo>
                  <a:pt x="4352" y="3733"/>
                </a:lnTo>
                <a:lnTo>
                  <a:pt x="4347" y="3730"/>
                </a:lnTo>
                <a:lnTo>
                  <a:pt x="4344" y="3724"/>
                </a:lnTo>
                <a:lnTo>
                  <a:pt x="4341" y="3719"/>
                </a:lnTo>
                <a:lnTo>
                  <a:pt x="4340" y="3713"/>
                </a:lnTo>
                <a:close/>
                <a:moveTo>
                  <a:pt x="11983" y="3679"/>
                </a:moveTo>
                <a:lnTo>
                  <a:pt x="11983" y="3679"/>
                </a:lnTo>
                <a:lnTo>
                  <a:pt x="11976" y="3687"/>
                </a:lnTo>
                <a:lnTo>
                  <a:pt x="11980" y="3682"/>
                </a:lnTo>
                <a:lnTo>
                  <a:pt x="11986" y="3677"/>
                </a:lnTo>
                <a:lnTo>
                  <a:pt x="11983" y="3679"/>
                </a:lnTo>
                <a:close/>
                <a:moveTo>
                  <a:pt x="12213" y="3647"/>
                </a:moveTo>
                <a:lnTo>
                  <a:pt x="12213" y="3647"/>
                </a:lnTo>
                <a:lnTo>
                  <a:pt x="12234" y="3651"/>
                </a:lnTo>
                <a:lnTo>
                  <a:pt x="12255" y="3654"/>
                </a:lnTo>
                <a:lnTo>
                  <a:pt x="12260" y="3655"/>
                </a:lnTo>
                <a:lnTo>
                  <a:pt x="12264" y="3657"/>
                </a:lnTo>
                <a:lnTo>
                  <a:pt x="12269" y="3659"/>
                </a:lnTo>
                <a:lnTo>
                  <a:pt x="12272" y="3662"/>
                </a:lnTo>
                <a:lnTo>
                  <a:pt x="12275" y="3666"/>
                </a:lnTo>
                <a:lnTo>
                  <a:pt x="12277" y="3670"/>
                </a:lnTo>
                <a:lnTo>
                  <a:pt x="12278" y="3674"/>
                </a:lnTo>
                <a:lnTo>
                  <a:pt x="12279" y="3679"/>
                </a:lnTo>
                <a:lnTo>
                  <a:pt x="12258" y="3676"/>
                </a:lnTo>
                <a:lnTo>
                  <a:pt x="12237" y="3672"/>
                </a:lnTo>
                <a:lnTo>
                  <a:pt x="12232" y="3671"/>
                </a:lnTo>
                <a:lnTo>
                  <a:pt x="12228" y="3669"/>
                </a:lnTo>
                <a:lnTo>
                  <a:pt x="12223" y="3667"/>
                </a:lnTo>
                <a:lnTo>
                  <a:pt x="12220" y="3665"/>
                </a:lnTo>
                <a:lnTo>
                  <a:pt x="12217" y="3661"/>
                </a:lnTo>
                <a:lnTo>
                  <a:pt x="12215" y="3657"/>
                </a:lnTo>
                <a:lnTo>
                  <a:pt x="12214" y="3652"/>
                </a:lnTo>
                <a:lnTo>
                  <a:pt x="12213" y="3647"/>
                </a:lnTo>
                <a:close/>
                <a:moveTo>
                  <a:pt x="9" y="3647"/>
                </a:moveTo>
                <a:lnTo>
                  <a:pt x="9" y="3647"/>
                </a:lnTo>
                <a:lnTo>
                  <a:pt x="2" y="3654"/>
                </a:lnTo>
                <a:lnTo>
                  <a:pt x="6" y="3650"/>
                </a:lnTo>
                <a:lnTo>
                  <a:pt x="12" y="3644"/>
                </a:lnTo>
                <a:lnTo>
                  <a:pt x="9" y="3647"/>
                </a:lnTo>
                <a:close/>
                <a:moveTo>
                  <a:pt x="4438" y="3647"/>
                </a:moveTo>
                <a:lnTo>
                  <a:pt x="4438" y="3647"/>
                </a:lnTo>
                <a:lnTo>
                  <a:pt x="4431" y="3667"/>
                </a:lnTo>
                <a:lnTo>
                  <a:pt x="4426" y="3678"/>
                </a:lnTo>
                <a:lnTo>
                  <a:pt x="4424" y="3682"/>
                </a:lnTo>
                <a:lnTo>
                  <a:pt x="4420" y="3683"/>
                </a:lnTo>
                <a:lnTo>
                  <a:pt x="4418" y="3684"/>
                </a:lnTo>
                <a:lnTo>
                  <a:pt x="4416" y="3683"/>
                </a:lnTo>
                <a:lnTo>
                  <a:pt x="4413" y="3678"/>
                </a:lnTo>
                <a:lnTo>
                  <a:pt x="4411" y="3670"/>
                </a:lnTo>
                <a:lnTo>
                  <a:pt x="4410" y="3658"/>
                </a:lnTo>
                <a:lnTo>
                  <a:pt x="4410" y="3647"/>
                </a:lnTo>
                <a:lnTo>
                  <a:pt x="4410" y="3635"/>
                </a:lnTo>
                <a:lnTo>
                  <a:pt x="4411" y="3624"/>
                </a:lnTo>
                <a:lnTo>
                  <a:pt x="4413" y="3615"/>
                </a:lnTo>
                <a:lnTo>
                  <a:pt x="4416" y="3610"/>
                </a:lnTo>
                <a:lnTo>
                  <a:pt x="4418" y="3609"/>
                </a:lnTo>
                <a:lnTo>
                  <a:pt x="4420" y="3610"/>
                </a:lnTo>
                <a:lnTo>
                  <a:pt x="4424" y="3611"/>
                </a:lnTo>
                <a:lnTo>
                  <a:pt x="4426" y="3615"/>
                </a:lnTo>
                <a:lnTo>
                  <a:pt x="4431" y="3627"/>
                </a:lnTo>
                <a:lnTo>
                  <a:pt x="4438" y="3647"/>
                </a:lnTo>
                <a:close/>
                <a:moveTo>
                  <a:pt x="1978" y="3614"/>
                </a:moveTo>
                <a:lnTo>
                  <a:pt x="1978" y="3614"/>
                </a:lnTo>
                <a:lnTo>
                  <a:pt x="1977" y="3623"/>
                </a:lnTo>
                <a:lnTo>
                  <a:pt x="1975" y="3630"/>
                </a:lnTo>
                <a:lnTo>
                  <a:pt x="1973" y="3636"/>
                </a:lnTo>
                <a:lnTo>
                  <a:pt x="1970" y="3640"/>
                </a:lnTo>
                <a:lnTo>
                  <a:pt x="1967" y="3645"/>
                </a:lnTo>
                <a:lnTo>
                  <a:pt x="1963" y="3648"/>
                </a:lnTo>
                <a:lnTo>
                  <a:pt x="1960" y="3650"/>
                </a:lnTo>
                <a:lnTo>
                  <a:pt x="1956" y="3651"/>
                </a:lnTo>
                <a:lnTo>
                  <a:pt x="1952" y="3651"/>
                </a:lnTo>
                <a:lnTo>
                  <a:pt x="1947" y="3651"/>
                </a:lnTo>
                <a:lnTo>
                  <a:pt x="1943" y="3650"/>
                </a:lnTo>
                <a:lnTo>
                  <a:pt x="1939" y="3649"/>
                </a:lnTo>
                <a:lnTo>
                  <a:pt x="1931" y="3645"/>
                </a:lnTo>
                <a:lnTo>
                  <a:pt x="1924" y="3639"/>
                </a:lnTo>
                <a:lnTo>
                  <a:pt x="1919" y="3633"/>
                </a:lnTo>
                <a:lnTo>
                  <a:pt x="1916" y="3626"/>
                </a:lnTo>
                <a:lnTo>
                  <a:pt x="1916" y="3623"/>
                </a:lnTo>
                <a:lnTo>
                  <a:pt x="1916" y="3619"/>
                </a:lnTo>
                <a:lnTo>
                  <a:pt x="1917" y="3617"/>
                </a:lnTo>
                <a:lnTo>
                  <a:pt x="1919" y="3614"/>
                </a:lnTo>
                <a:lnTo>
                  <a:pt x="1922" y="3612"/>
                </a:lnTo>
                <a:lnTo>
                  <a:pt x="1926" y="3611"/>
                </a:lnTo>
                <a:lnTo>
                  <a:pt x="1932" y="3610"/>
                </a:lnTo>
                <a:lnTo>
                  <a:pt x="1938" y="3609"/>
                </a:lnTo>
                <a:lnTo>
                  <a:pt x="1946" y="3609"/>
                </a:lnTo>
                <a:lnTo>
                  <a:pt x="1955" y="3610"/>
                </a:lnTo>
                <a:lnTo>
                  <a:pt x="1965" y="3611"/>
                </a:lnTo>
                <a:lnTo>
                  <a:pt x="1978" y="3614"/>
                </a:lnTo>
                <a:lnTo>
                  <a:pt x="1981" y="3606"/>
                </a:lnTo>
                <a:lnTo>
                  <a:pt x="1985" y="3601"/>
                </a:lnTo>
                <a:lnTo>
                  <a:pt x="1988" y="3596"/>
                </a:lnTo>
                <a:lnTo>
                  <a:pt x="1991" y="3594"/>
                </a:lnTo>
                <a:lnTo>
                  <a:pt x="1995" y="3593"/>
                </a:lnTo>
                <a:lnTo>
                  <a:pt x="1997" y="3594"/>
                </a:lnTo>
                <a:lnTo>
                  <a:pt x="1999" y="3595"/>
                </a:lnTo>
                <a:lnTo>
                  <a:pt x="2000" y="3597"/>
                </a:lnTo>
                <a:lnTo>
                  <a:pt x="2001" y="3600"/>
                </a:lnTo>
                <a:lnTo>
                  <a:pt x="2001" y="3603"/>
                </a:lnTo>
                <a:lnTo>
                  <a:pt x="1999" y="3606"/>
                </a:lnTo>
                <a:lnTo>
                  <a:pt x="1997" y="3609"/>
                </a:lnTo>
                <a:lnTo>
                  <a:pt x="1994" y="3611"/>
                </a:lnTo>
                <a:lnTo>
                  <a:pt x="1989" y="3613"/>
                </a:lnTo>
                <a:lnTo>
                  <a:pt x="1984" y="3614"/>
                </a:lnTo>
                <a:lnTo>
                  <a:pt x="1978" y="3614"/>
                </a:lnTo>
                <a:close/>
                <a:moveTo>
                  <a:pt x="239" y="3582"/>
                </a:moveTo>
                <a:lnTo>
                  <a:pt x="239" y="3582"/>
                </a:lnTo>
                <a:lnTo>
                  <a:pt x="238" y="3590"/>
                </a:lnTo>
                <a:lnTo>
                  <a:pt x="236" y="3597"/>
                </a:lnTo>
                <a:lnTo>
                  <a:pt x="234" y="3603"/>
                </a:lnTo>
                <a:lnTo>
                  <a:pt x="232" y="3608"/>
                </a:lnTo>
                <a:lnTo>
                  <a:pt x="229" y="3612"/>
                </a:lnTo>
                <a:lnTo>
                  <a:pt x="225" y="3615"/>
                </a:lnTo>
                <a:lnTo>
                  <a:pt x="221" y="3617"/>
                </a:lnTo>
                <a:lnTo>
                  <a:pt x="217" y="3618"/>
                </a:lnTo>
                <a:lnTo>
                  <a:pt x="213" y="3618"/>
                </a:lnTo>
                <a:lnTo>
                  <a:pt x="209" y="3618"/>
                </a:lnTo>
                <a:lnTo>
                  <a:pt x="205" y="3617"/>
                </a:lnTo>
                <a:lnTo>
                  <a:pt x="200" y="3616"/>
                </a:lnTo>
                <a:lnTo>
                  <a:pt x="192" y="3612"/>
                </a:lnTo>
                <a:lnTo>
                  <a:pt x="186" y="3606"/>
                </a:lnTo>
                <a:lnTo>
                  <a:pt x="180" y="3600"/>
                </a:lnTo>
                <a:lnTo>
                  <a:pt x="177" y="3593"/>
                </a:lnTo>
                <a:lnTo>
                  <a:pt x="177" y="3590"/>
                </a:lnTo>
                <a:lnTo>
                  <a:pt x="177" y="3587"/>
                </a:lnTo>
                <a:lnTo>
                  <a:pt x="178" y="3584"/>
                </a:lnTo>
                <a:lnTo>
                  <a:pt x="180" y="3582"/>
                </a:lnTo>
                <a:lnTo>
                  <a:pt x="184" y="3580"/>
                </a:lnTo>
                <a:lnTo>
                  <a:pt x="188" y="3577"/>
                </a:lnTo>
                <a:lnTo>
                  <a:pt x="193" y="3576"/>
                </a:lnTo>
                <a:lnTo>
                  <a:pt x="199" y="3576"/>
                </a:lnTo>
                <a:lnTo>
                  <a:pt x="208" y="3576"/>
                </a:lnTo>
                <a:lnTo>
                  <a:pt x="216" y="3577"/>
                </a:lnTo>
                <a:lnTo>
                  <a:pt x="227" y="3579"/>
                </a:lnTo>
                <a:lnTo>
                  <a:pt x="239" y="3582"/>
                </a:lnTo>
                <a:lnTo>
                  <a:pt x="240" y="3572"/>
                </a:lnTo>
                <a:lnTo>
                  <a:pt x="241" y="3565"/>
                </a:lnTo>
                <a:lnTo>
                  <a:pt x="243" y="3560"/>
                </a:lnTo>
                <a:lnTo>
                  <a:pt x="247" y="3554"/>
                </a:lnTo>
                <a:lnTo>
                  <a:pt x="250" y="3550"/>
                </a:lnTo>
                <a:lnTo>
                  <a:pt x="253" y="3547"/>
                </a:lnTo>
                <a:lnTo>
                  <a:pt x="257" y="3545"/>
                </a:lnTo>
                <a:lnTo>
                  <a:pt x="261" y="3544"/>
                </a:lnTo>
                <a:lnTo>
                  <a:pt x="265" y="3544"/>
                </a:lnTo>
                <a:lnTo>
                  <a:pt x="270" y="3544"/>
                </a:lnTo>
                <a:lnTo>
                  <a:pt x="274" y="3545"/>
                </a:lnTo>
                <a:lnTo>
                  <a:pt x="278" y="3546"/>
                </a:lnTo>
                <a:lnTo>
                  <a:pt x="285" y="3550"/>
                </a:lnTo>
                <a:lnTo>
                  <a:pt x="293" y="3557"/>
                </a:lnTo>
                <a:lnTo>
                  <a:pt x="298" y="3563"/>
                </a:lnTo>
                <a:lnTo>
                  <a:pt x="300" y="3569"/>
                </a:lnTo>
                <a:lnTo>
                  <a:pt x="301" y="3572"/>
                </a:lnTo>
                <a:lnTo>
                  <a:pt x="301" y="3575"/>
                </a:lnTo>
                <a:lnTo>
                  <a:pt x="299" y="3579"/>
                </a:lnTo>
                <a:lnTo>
                  <a:pt x="297" y="3581"/>
                </a:lnTo>
                <a:lnTo>
                  <a:pt x="294" y="3583"/>
                </a:lnTo>
                <a:lnTo>
                  <a:pt x="290" y="3585"/>
                </a:lnTo>
                <a:lnTo>
                  <a:pt x="284" y="3586"/>
                </a:lnTo>
                <a:lnTo>
                  <a:pt x="278" y="3586"/>
                </a:lnTo>
                <a:lnTo>
                  <a:pt x="271" y="3586"/>
                </a:lnTo>
                <a:lnTo>
                  <a:pt x="261" y="3585"/>
                </a:lnTo>
                <a:lnTo>
                  <a:pt x="251" y="3584"/>
                </a:lnTo>
                <a:lnTo>
                  <a:pt x="239" y="3582"/>
                </a:lnTo>
                <a:close/>
                <a:moveTo>
                  <a:pt x="4471" y="3548"/>
                </a:moveTo>
                <a:lnTo>
                  <a:pt x="4471" y="3548"/>
                </a:lnTo>
                <a:lnTo>
                  <a:pt x="4463" y="3555"/>
                </a:lnTo>
                <a:lnTo>
                  <a:pt x="4468" y="3551"/>
                </a:lnTo>
                <a:lnTo>
                  <a:pt x="4474" y="3546"/>
                </a:lnTo>
                <a:lnTo>
                  <a:pt x="4471" y="3548"/>
                </a:lnTo>
                <a:close/>
                <a:moveTo>
                  <a:pt x="12148" y="3647"/>
                </a:moveTo>
                <a:lnTo>
                  <a:pt x="12148" y="3647"/>
                </a:lnTo>
                <a:lnTo>
                  <a:pt x="12142" y="3636"/>
                </a:lnTo>
                <a:lnTo>
                  <a:pt x="12133" y="3628"/>
                </a:lnTo>
                <a:lnTo>
                  <a:pt x="12125" y="3619"/>
                </a:lnTo>
                <a:lnTo>
                  <a:pt x="12115" y="3613"/>
                </a:lnTo>
                <a:lnTo>
                  <a:pt x="12095" y="3601"/>
                </a:lnTo>
                <a:lnTo>
                  <a:pt x="12074" y="3588"/>
                </a:lnTo>
                <a:lnTo>
                  <a:pt x="12064" y="3583"/>
                </a:lnTo>
                <a:lnTo>
                  <a:pt x="12054" y="3575"/>
                </a:lnTo>
                <a:lnTo>
                  <a:pt x="12045" y="3568"/>
                </a:lnTo>
                <a:lnTo>
                  <a:pt x="12037" y="3561"/>
                </a:lnTo>
                <a:lnTo>
                  <a:pt x="12029" y="3551"/>
                </a:lnTo>
                <a:lnTo>
                  <a:pt x="12024" y="3541"/>
                </a:lnTo>
                <a:lnTo>
                  <a:pt x="12019" y="3529"/>
                </a:lnTo>
                <a:lnTo>
                  <a:pt x="12016" y="3516"/>
                </a:lnTo>
                <a:lnTo>
                  <a:pt x="12028" y="3518"/>
                </a:lnTo>
                <a:lnTo>
                  <a:pt x="12043" y="3521"/>
                </a:lnTo>
                <a:lnTo>
                  <a:pt x="12059" y="3526"/>
                </a:lnTo>
                <a:lnTo>
                  <a:pt x="12074" y="3532"/>
                </a:lnTo>
                <a:lnTo>
                  <a:pt x="12091" y="3540"/>
                </a:lnTo>
                <a:lnTo>
                  <a:pt x="12108" y="3548"/>
                </a:lnTo>
                <a:lnTo>
                  <a:pt x="12123" y="3557"/>
                </a:lnTo>
                <a:lnTo>
                  <a:pt x="12137" y="3566"/>
                </a:lnTo>
                <a:lnTo>
                  <a:pt x="12150" y="3576"/>
                </a:lnTo>
                <a:lnTo>
                  <a:pt x="12160" y="3587"/>
                </a:lnTo>
                <a:lnTo>
                  <a:pt x="12165" y="3592"/>
                </a:lnTo>
                <a:lnTo>
                  <a:pt x="12168" y="3597"/>
                </a:lnTo>
                <a:lnTo>
                  <a:pt x="12170" y="3603"/>
                </a:lnTo>
                <a:lnTo>
                  <a:pt x="12172" y="3608"/>
                </a:lnTo>
                <a:lnTo>
                  <a:pt x="12173" y="3613"/>
                </a:lnTo>
                <a:lnTo>
                  <a:pt x="12173" y="3618"/>
                </a:lnTo>
                <a:lnTo>
                  <a:pt x="12171" y="3623"/>
                </a:lnTo>
                <a:lnTo>
                  <a:pt x="12169" y="3628"/>
                </a:lnTo>
                <a:lnTo>
                  <a:pt x="12166" y="3633"/>
                </a:lnTo>
                <a:lnTo>
                  <a:pt x="12160" y="3637"/>
                </a:lnTo>
                <a:lnTo>
                  <a:pt x="12155" y="3642"/>
                </a:lnTo>
                <a:lnTo>
                  <a:pt x="12148" y="3647"/>
                </a:lnTo>
                <a:close/>
                <a:moveTo>
                  <a:pt x="4471" y="3450"/>
                </a:moveTo>
                <a:lnTo>
                  <a:pt x="4471" y="3450"/>
                </a:lnTo>
                <a:lnTo>
                  <a:pt x="4463" y="3457"/>
                </a:lnTo>
                <a:lnTo>
                  <a:pt x="4468" y="3453"/>
                </a:lnTo>
                <a:lnTo>
                  <a:pt x="4474" y="3447"/>
                </a:lnTo>
                <a:lnTo>
                  <a:pt x="4471" y="3450"/>
                </a:lnTo>
                <a:close/>
                <a:moveTo>
                  <a:pt x="12082" y="3417"/>
                </a:moveTo>
                <a:lnTo>
                  <a:pt x="12082" y="3417"/>
                </a:lnTo>
                <a:lnTo>
                  <a:pt x="12103" y="3421"/>
                </a:lnTo>
                <a:lnTo>
                  <a:pt x="12124" y="3424"/>
                </a:lnTo>
                <a:lnTo>
                  <a:pt x="12129" y="3425"/>
                </a:lnTo>
                <a:lnTo>
                  <a:pt x="12133" y="3428"/>
                </a:lnTo>
                <a:lnTo>
                  <a:pt x="12137" y="3430"/>
                </a:lnTo>
                <a:lnTo>
                  <a:pt x="12141" y="3433"/>
                </a:lnTo>
                <a:lnTo>
                  <a:pt x="12144" y="3436"/>
                </a:lnTo>
                <a:lnTo>
                  <a:pt x="12146" y="3440"/>
                </a:lnTo>
                <a:lnTo>
                  <a:pt x="12147" y="3444"/>
                </a:lnTo>
                <a:lnTo>
                  <a:pt x="12148" y="3450"/>
                </a:lnTo>
                <a:lnTo>
                  <a:pt x="12127" y="3446"/>
                </a:lnTo>
                <a:lnTo>
                  <a:pt x="12105" y="3443"/>
                </a:lnTo>
                <a:lnTo>
                  <a:pt x="12101" y="3441"/>
                </a:lnTo>
                <a:lnTo>
                  <a:pt x="12096" y="3440"/>
                </a:lnTo>
                <a:lnTo>
                  <a:pt x="12092" y="3437"/>
                </a:lnTo>
                <a:lnTo>
                  <a:pt x="12089" y="3435"/>
                </a:lnTo>
                <a:lnTo>
                  <a:pt x="12086" y="3432"/>
                </a:lnTo>
                <a:lnTo>
                  <a:pt x="12084" y="3428"/>
                </a:lnTo>
                <a:lnTo>
                  <a:pt x="12083" y="3422"/>
                </a:lnTo>
                <a:lnTo>
                  <a:pt x="12082" y="3417"/>
                </a:lnTo>
                <a:close/>
                <a:moveTo>
                  <a:pt x="600" y="3385"/>
                </a:moveTo>
                <a:lnTo>
                  <a:pt x="600" y="3385"/>
                </a:lnTo>
                <a:lnTo>
                  <a:pt x="593" y="3392"/>
                </a:lnTo>
                <a:lnTo>
                  <a:pt x="597" y="3388"/>
                </a:lnTo>
                <a:lnTo>
                  <a:pt x="602" y="3381"/>
                </a:lnTo>
                <a:lnTo>
                  <a:pt x="600" y="3385"/>
                </a:lnTo>
                <a:close/>
                <a:moveTo>
                  <a:pt x="2305" y="3319"/>
                </a:moveTo>
                <a:lnTo>
                  <a:pt x="2305" y="3319"/>
                </a:lnTo>
                <a:lnTo>
                  <a:pt x="2326" y="3323"/>
                </a:lnTo>
                <a:lnTo>
                  <a:pt x="2348" y="3326"/>
                </a:lnTo>
                <a:lnTo>
                  <a:pt x="2352" y="3328"/>
                </a:lnTo>
                <a:lnTo>
                  <a:pt x="2357" y="3329"/>
                </a:lnTo>
                <a:lnTo>
                  <a:pt x="2361" y="3331"/>
                </a:lnTo>
                <a:lnTo>
                  <a:pt x="2364" y="3334"/>
                </a:lnTo>
                <a:lnTo>
                  <a:pt x="2367" y="3337"/>
                </a:lnTo>
                <a:lnTo>
                  <a:pt x="2369" y="3342"/>
                </a:lnTo>
                <a:lnTo>
                  <a:pt x="2370" y="3346"/>
                </a:lnTo>
                <a:lnTo>
                  <a:pt x="2371" y="3352"/>
                </a:lnTo>
                <a:lnTo>
                  <a:pt x="2350" y="3348"/>
                </a:lnTo>
                <a:lnTo>
                  <a:pt x="2329" y="3345"/>
                </a:lnTo>
                <a:lnTo>
                  <a:pt x="2324" y="3343"/>
                </a:lnTo>
                <a:lnTo>
                  <a:pt x="2320" y="3342"/>
                </a:lnTo>
                <a:lnTo>
                  <a:pt x="2316" y="3339"/>
                </a:lnTo>
                <a:lnTo>
                  <a:pt x="2312" y="3336"/>
                </a:lnTo>
                <a:lnTo>
                  <a:pt x="2309" y="3333"/>
                </a:lnTo>
                <a:lnTo>
                  <a:pt x="2307" y="3329"/>
                </a:lnTo>
                <a:lnTo>
                  <a:pt x="2306" y="3325"/>
                </a:lnTo>
                <a:lnTo>
                  <a:pt x="2305" y="3319"/>
                </a:lnTo>
                <a:close/>
                <a:moveTo>
                  <a:pt x="2240" y="3483"/>
                </a:moveTo>
                <a:lnTo>
                  <a:pt x="2240" y="3483"/>
                </a:lnTo>
                <a:lnTo>
                  <a:pt x="2247" y="3475"/>
                </a:lnTo>
                <a:lnTo>
                  <a:pt x="2258" y="3464"/>
                </a:lnTo>
                <a:lnTo>
                  <a:pt x="2273" y="3452"/>
                </a:lnTo>
                <a:lnTo>
                  <a:pt x="2288" y="3438"/>
                </a:lnTo>
                <a:lnTo>
                  <a:pt x="2307" y="3423"/>
                </a:lnTo>
                <a:lnTo>
                  <a:pt x="2328" y="3408"/>
                </a:lnTo>
                <a:lnTo>
                  <a:pt x="2350" y="3393"/>
                </a:lnTo>
                <a:lnTo>
                  <a:pt x="2374" y="3379"/>
                </a:lnTo>
                <a:lnTo>
                  <a:pt x="2399" y="3367"/>
                </a:lnTo>
                <a:lnTo>
                  <a:pt x="2424" y="3355"/>
                </a:lnTo>
                <a:lnTo>
                  <a:pt x="2436" y="3350"/>
                </a:lnTo>
                <a:lnTo>
                  <a:pt x="2449" y="3346"/>
                </a:lnTo>
                <a:lnTo>
                  <a:pt x="2461" y="3343"/>
                </a:lnTo>
                <a:lnTo>
                  <a:pt x="2474" y="3339"/>
                </a:lnTo>
                <a:lnTo>
                  <a:pt x="2487" y="3338"/>
                </a:lnTo>
                <a:lnTo>
                  <a:pt x="2499" y="3337"/>
                </a:lnTo>
                <a:lnTo>
                  <a:pt x="2512" y="3336"/>
                </a:lnTo>
                <a:lnTo>
                  <a:pt x="2523" y="3337"/>
                </a:lnTo>
                <a:lnTo>
                  <a:pt x="2535" y="3339"/>
                </a:lnTo>
                <a:lnTo>
                  <a:pt x="2546" y="3343"/>
                </a:lnTo>
                <a:lnTo>
                  <a:pt x="2558" y="3347"/>
                </a:lnTo>
                <a:lnTo>
                  <a:pt x="2568" y="3352"/>
                </a:lnTo>
                <a:lnTo>
                  <a:pt x="2548" y="3359"/>
                </a:lnTo>
                <a:lnTo>
                  <a:pt x="2528" y="3368"/>
                </a:lnTo>
                <a:lnTo>
                  <a:pt x="2508" y="3377"/>
                </a:lnTo>
                <a:lnTo>
                  <a:pt x="2490" y="3388"/>
                </a:lnTo>
                <a:lnTo>
                  <a:pt x="2453" y="3410"/>
                </a:lnTo>
                <a:lnTo>
                  <a:pt x="2417" y="3431"/>
                </a:lnTo>
                <a:lnTo>
                  <a:pt x="2399" y="3441"/>
                </a:lnTo>
                <a:lnTo>
                  <a:pt x="2380" y="3451"/>
                </a:lnTo>
                <a:lnTo>
                  <a:pt x="2360" y="3459"/>
                </a:lnTo>
                <a:lnTo>
                  <a:pt x="2339" y="3466"/>
                </a:lnTo>
                <a:lnTo>
                  <a:pt x="2317" y="3474"/>
                </a:lnTo>
                <a:lnTo>
                  <a:pt x="2293" y="3478"/>
                </a:lnTo>
                <a:lnTo>
                  <a:pt x="2267" y="3481"/>
                </a:lnTo>
                <a:lnTo>
                  <a:pt x="2240" y="3483"/>
                </a:lnTo>
                <a:close/>
                <a:moveTo>
                  <a:pt x="5193" y="3319"/>
                </a:moveTo>
                <a:lnTo>
                  <a:pt x="5193" y="3319"/>
                </a:lnTo>
                <a:lnTo>
                  <a:pt x="5214" y="3323"/>
                </a:lnTo>
                <a:lnTo>
                  <a:pt x="5235" y="3326"/>
                </a:lnTo>
                <a:lnTo>
                  <a:pt x="5240" y="3328"/>
                </a:lnTo>
                <a:lnTo>
                  <a:pt x="5244" y="3329"/>
                </a:lnTo>
                <a:lnTo>
                  <a:pt x="5248" y="3331"/>
                </a:lnTo>
                <a:lnTo>
                  <a:pt x="5251" y="3334"/>
                </a:lnTo>
                <a:lnTo>
                  <a:pt x="5253" y="3337"/>
                </a:lnTo>
                <a:lnTo>
                  <a:pt x="5257" y="3342"/>
                </a:lnTo>
                <a:lnTo>
                  <a:pt x="5258" y="3346"/>
                </a:lnTo>
                <a:lnTo>
                  <a:pt x="5259" y="3352"/>
                </a:lnTo>
                <a:lnTo>
                  <a:pt x="5238" y="3348"/>
                </a:lnTo>
                <a:lnTo>
                  <a:pt x="5216" y="3345"/>
                </a:lnTo>
                <a:lnTo>
                  <a:pt x="5211" y="3343"/>
                </a:lnTo>
                <a:lnTo>
                  <a:pt x="5207" y="3342"/>
                </a:lnTo>
                <a:lnTo>
                  <a:pt x="5203" y="3339"/>
                </a:lnTo>
                <a:lnTo>
                  <a:pt x="5200" y="3336"/>
                </a:lnTo>
                <a:lnTo>
                  <a:pt x="5197" y="3333"/>
                </a:lnTo>
                <a:lnTo>
                  <a:pt x="5195" y="3329"/>
                </a:lnTo>
                <a:lnTo>
                  <a:pt x="5194" y="3325"/>
                </a:lnTo>
                <a:lnTo>
                  <a:pt x="5193" y="3319"/>
                </a:lnTo>
                <a:close/>
                <a:moveTo>
                  <a:pt x="1813" y="3319"/>
                </a:moveTo>
                <a:lnTo>
                  <a:pt x="1813" y="3319"/>
                </a:lnTo>
                <a:lnTo>
                  <a:pt x="1807" y="3326"/>
                </a:lnTo>
                <a:lnTo>
                  <a:pt x="1811" y="3322"/>
                </a:lnTo>
                <a:lnTo>
                  <a:pt x="1816" y="3316"/>
                </a:lnTo>
                <a:lnTo>
                  <a:pt x="1813" y="3319"/>
                </a:lnTo>
                <a:close/>
                <a:moveTo>
                  <a:pt x="4995" y="3319"/>
                </a:moveTo>
                <a:lnTo>
                  <a:pt x="4995" y="3319"/>
                </a:lnTo>
                <a:lnTo>
                  <a:pt x="4989" y="3326"/>
                </a:lnTo>
                <a:lnTo>
                  <a:pt x="4993" y="3322"/>
                </a:lnTo>
                <a:lnTo>
                  <a:pt x="4998" y="3316"/>
                </a:lnTo>
                <a:lnTo>
                  <a:pt x="4995" y="3319"/>
                </a:lnTo>
                <a:close/>
                <a:moveTo>
                  <a:pt x="4471" y="3319"/>
                </a:moveTo>
                <a:lnTo>
                  <a:pt x="4471" y="3319"/>
                </a:lnTo>
                <a:lnTo>
                  <a:pt x="4470" y="3310"/>
                </a:lnTo>
                <a:lnTo>
                  <a:pt x="4469" y="3301"/>
                </a:lnTo>
                <a:lnTo>
                  <a:pt x="4470" y="3291"/>
                </a:lnTo>
                <a:lnTo>
                  <a:pt x="4471" y="3281"/>
                </a:lnTo>
                <a:lnTo>
                  <a:pt x="4472" y="3271"/>
                </a:lnTo>
                <a:lnTo>
                  <a:pt x="4474" y="3262"/>
                </a:lnTo>
                <a:lnTo>
                  <a:pt x="4476" y="3253"/>
                </a:lnTo>
                <a:lnTo>
                  <a:pt x="4479" y="3246"/>
                </a:lnTo>
                <a:lnTo>
                  <a:pt x="4482" y="3240"/>
                </a:lnTo>
                <a:lnTo>
                  <a:pt x="4485" y="3235"/>
                </a:lnTo>
                <a:lnTo>
                  <a:pt x="4489" y="3231"/>
                </a:lnTo>
                <a:lnTo>
                  <a:pt x="4492" y="3231"/>
                </a:lnTo>
                <a:lnTo>
                  <a:pt x="4495" y="3233"/>
                </a:lnTo>
                <a:lnTo>
                  <a:pt x="4498" y="3237"/>
                </a:lnTo>
                <a:lnTo>
                  <a:pt x="4501" y="3243"/>
                </a:lnTo>
                <a:lnTo>
                  <a:pt x="4503" y="3253"/>
                </a:lnTo>
                <a:lnTo>
                  <a:pt x="4505" y="3262"/>
                </a:lnTo>
                <a:lnTo>
                  <a:pt x="4505" y="3271"/>
                </a:lnTo>
                <a:lnTo>
                  <a:pt x="4505" y="3282"/>
                </a:lnTo>
                <a:lnTo>
                  <a:pt x="4504" y="3291"/>
                </a:lnTo>
                <a:lnTo>
                  <a:pt x="4502" y="3301"/>
                </a:lnTo>
                <a:lnTo>
                  <a:pt x="4500" y="3310"/>
                </a:lnTo>
                <a:lnTo>
                  <a:pt x="4498" y="3319"/>
                </a:lnTo>
                <a:lnTo>
                  <a:pt x="4495" y="3326"/>
                </a:lnTo>
                <a:lnTo>
                  <a:pt x="4493" y="3332"/>
                </a:lnTo>
                <a:lnTo>
                  <a:pt x="4489" y="3337"/>
                </a:lnTo>
                <a:lnTo>
                  <a:pt x="4485" y="3341"/>
                </a:lnTo>
                <a:lnTo>
                  <a:pt x="4482" y="3342"/>
                </a:lnTo>
                <a:lnTo>
                  <a:pt x="4479" y="3339"/>
                </a:lnTo>
                <a:lnTo>
                  <a:pt x="4476" y="3336"/>
                </a:lnTo>
                <a:lnTo>
                  <a:pt x="4474" y="3329"/>
                </a:lnTo>
                <a:lnTo>
                  <a:pt x="4471" y="3319"/>
                </a:lnTo>
                <a:close/>
                <a:moveTo>
                  <a:pt x="6603" y="3253"/>
                </a:moveTo>
                <a:lnTo>
                  <a:pt x="6603" y="3253"/>
                </a:lnTo>
                <a:lnTo>
                  <a:pt x="6611" y="3257"/>
                </a:lnTo>
                <a:lnTo>
                  <a:pt x="6616" y="3261"/>
                </a:lnTo>
                <a:lnTo>
                  <a:pt x="6621" y="3264"/>
                </a:lnTo>
                <a:lnTo>
                  <a:pt x="6623" y="3267"/>
                </a:lnTo>
                <a:lnTo>
                  <a:pt x="6624" y="3270"/>
                </a:lnTo>
                <a:lnTo>
                  <a:pt x="6624" y="3272"/>
                </a:lnTo>
                <a:lnTo>
                  <a:pt x="6622" y="3274"/>
                </a:lnTo>
                <a:lnTo>
                  <a:pt x="6620" y="3276"/>
                </a:lnTo>
                <a:lnTo>
                  <a:pt x="6617" y="3277"/>
                </a:lnTo>
                <a:lnTo>
                  <a:pt x="6614" y="3277"/>
                </a:lnTo>
                <a:lnTo>
                  <a:pt x="6611" y="3274"/>
                </a:lnTo>
                <a:lnTo>
                  <a:pt x="6608" y="3273"/>
                </a:lnTo>
                <a:lnTo>
                  <a:pt x="6606" y="3270"/>
                </a:lnTo>
                <a:lnTo>
                  <a:pt x="6604" y="3265"/>
                </a:lnTo>
                <a:lnTo>
                  <a:pt x="6603" y="3260"/>
                </a:lnTo>
                <a:lnTo>
                  <a:pt x="6603" y="3253"/>
                </a:lnTo>
                <a:lnTo>
                  <a:pt x="6595" y="3249"/>
                </a:lnTo>
                <a:lnTo>
                  <a:pt x="6590" y="3246"/>
                </a:lnTo>
                <a:lnTo>
                  <a:pt x="6586" y="3242"/>
                </a:lnTo>
                <a:lnTo>
                  <a:pt x="6584" y="3239"/>
                </a:lnTo>
                <a:lnTo>
                  <a:pt x="6583" y="3237"/>
                </a:lnTo>
                <a:lnTo>
                  <a:pt x="6583" y="3234"/>
                </a:lnTo>
                <a:lnTo>
                  <a:pt x="6585" y="3233"/>
                </a:lnTo>
                <a:lnTo>
                  <a:pt x="6587" y="3230"/>
                </a:lnTo>
                <a:lnTo>
                  <a:pt x="6589" y="3230"/>
                </a:lnTo>
                <a:lnTo>
                  <a:pt x="6592" y="3230"/>
                </a:lnTo>
                <a:lnTo>
                  <a:pt x="6595" y="3231"/>
                </a:lnTo>
                <a:lnTo>
                  <a:pt x="6597" y="3234"/>
                </a:lnTo>
                <a:lnTo>
                  <a:pt x="6601" y="3237"/>
                </a:lnTo>
                <a:lnTo>
                  <a:pt x="6602" y="3241"/>
                </a:lnTo>
                <a:lnTo>
                  <a:pt x="6603" y="3246"/>
                </a:lnTo>
                <a:lnTo>
                  <a:pt x="6603" y="3253"/>
                </a:lnTo>
                <a:close/>
                <a:moveTo>
                  <a:pt x="9" y="3187"/>
                </a:moveTo>
                <a:lnTo>
                  <a:pt x="9" y="3187"/>
                </a:lnTo>
                <a:lnTo>
                  <a:pt x="30" y="3192"/>
                </a:lnTo>
                <a:lnTo>
                  <a:pt x="51" y="3195"/>
                </a:lnTo>
                <a:lnTo>
                  <a:pt x="56" y="3197"/>
                </a:lnTo>
                <a:lnTo>
                  <a:pt x="61" y="3198"/>
                </a:lnTo>
                <a:lnTo>
                  <a:pt x="64" y="3200"/>
                </a:lnTo>
                <a:lnTo>
                  <a:pt x="68" y="3203"/>
                </a:lnTo>
                <a:lnTo>
                  <a:pt x="70" y="3206"/>
                </a:lnTo>
                <a:lnTo>
                  <a:pt x="72" y="3211"/>
                </a:lnTo>
                <a:lnTo>
                  <a:pt x="74" y="3215"/>
                </a:lnTo>
                <a:lnTo>
                  <a:pt x="74" y="3221"/>
                </a:lnTo>
                <a:lnTo>
                  <a:pt x="54" y="3217"/>
                </a:lnTo>
                <a:lnTo>
                  <a:pt x="33" y="3214"/>
                </a:lnTo>
                <a:lnTo>
                  <a:pt x="28" y="3212"/>
                </a:lnTo>
                <a:lnTo>
                  <a:pt x="24" y="3211"/>
                </a:lnTo>
                <a:lnTo>
                  <a:pt x="20" y="3208"/>
                </a:lnTo>
                <a:lnTo>
                  <a:pt x="17" y="3205"/>
                </a:lnTo>
                <a:lnTo>
                  <a:pt x="14" y="3202"/>
                </a:lnTo>
                <a:lnTo>
                  <a:pt x="12" y="3198"/>
                </a:lnTo>
                <a:lnTo>
                  <a:pt x="9" y="3194"/>
                </a:lnTo>
                <a:lnTo>
                  <a:pt x="9" y="3187"/>
                </a:lnTo>
                <a:close/>
                <a:moveTo>
                  <a:pt x="12148" y="3155"/>
                </a:moveTo>
                <a:lnTo>
                  <a:pt x="12148" y="3155"/>
                </a:lnTo>
                <a:lnTo>
                  <a:pt x="12141" y="3162"/>
                </a:lnTo>
                <a:lnTo>
                  <a:pt x="12145" y="3158"/>
                </a:lnTo>
                <a:lnTo>
                  <a:pt x="12150" y="3152"/>
                </a:lnTo>
                <a:lnTo>
                  <a:pt x="12148" y="3155"/>
                </a:lnTo>
                <a:close/>
                <a:moveTo>
                  <a:pt x="11688" y="3122"/>
                </a:moveTo>
                <a:lnTo>
                  <a:pt x="11688" y="3122"/>
                </a:lnTo>
                <a:lnTo>
                  <a:pt x="11681" y="3130"/>
                </a:lnTo>
                <a:lnTo>
                  <a:pt x="11685" y="3126"/>
                </a:lnTo>
                <a:lnTo>
                  <a:pt x="11690" y="3119"/>
                </a:lnTo>
                <a:lnTo>
                  <a:pt x="11688" y="3122"/>
                </a:lnTo>
                <a:close/>
                <a:moveTo>
                  <a:pt x="173" y="3056"/>
                </a:moveTo>
                <a:lnTo>
                  <a:pt x="173" y="3056"/>
                </a:lnTo>
                <a:lnTo>
                  <a:pt x="205" y="3058"/>
                </a:lnTo>
                <a:lnTo>
                  <a:pt x="235" y="3061"/>
                </a:lnTo>
                <a:lnTo>
                  <a:pt x="242" y="3062"/>
                </a:lnTo>
                <a:lnTo>
                  <a:pt x="249" y="3064"/>
                </a:lnTo>
                <a:lnTo>
                  <a:pt x="254" y="3066"/>
                </a:lnTo>
                <a:lnTo>
                  <a:pt x="259" y="3069"/>
                </a:lnTo>
                <a:lnTo>
                  <a:pt x="264" y="3072"/>
                </a:lnTo>
                <a:lnTo>
                  <a:pt x="268" y="3077"/>
                </a:lnTo>
                <a:lnTo>
                  <a:pt x="270" y="3083"/>
                </a:lnTo>
                <a:lnTo>
                  <a:pt x="272" y="3090"/>
                </a:lnTo>
                <a:lnTo>
                  <a:pt x="240" y="3088"/>
                </a:lnTo>
                <a:lnTo>
                  <a:pt x="210" y="3086"/>
                </a:lnTo>
                <a:lnTo>
                  <a:pt x="204" y="3085"/>
                </a:lnTo>
                <a:lnTo>
                  <a:pt x="196" y="3083"/>
                </a:lnTo>
                <a:lnTo>
                  <a:pt x="191" y="3080"/>
                </a:lnTo>
                <a:lnTo>
                  <a:pt x="186" y="3077"/>
                </a:lnTo>
                <a:lnTo>
                  <a:pt x="182" y="3073"/>
                </a:lnTo>
                <a:lnTo>
                  <a:pt x="177" y="3069"/>
                </a:lnTo>
                <a:lnTo>
                  <a:pt x="175" y="3064"/>
                </a:lnTo>
                <a:lnTo>
                  <a:pt x="173" y="3056"/>
                </a:lnTo>
                <a:close/>
                <a:moveTo>
                  <a:pt x="5324" y="3090"/>
                </a:moveTo>
                <a:lnTo>
                  <a:pt x="5324" y="3090"/>
                </a:lnTo>
                <a:lnTo>
                  <a:pt x="5316" y="3096"/>
                </a:lnTo>
                <a:lnTo>
                  <a:pt x="5321" y="3092"/>
                </a:lnTo>
                <a:lnTo>
                  <a:pt x="5327" y="3087"/>
                </a:lnTo>
                <a:lnTo>
                  <a:pt x="5324" y="3090"/>
                </a:lnTo>
                <a:close/>
                <a:moveTo>
                  <a:pt x="42" y="3090"/>
                </a:moveTo>
                <a:lnTo>
                  <a:pt x="42" y="3090"/>
                </a:lnTo>
                <a:lnTo>
                  <a:pt x="39" y="3097"/>
                </a:lnTo>
                <a:lnTo>
                  <a:pt x="35" y="3103"/>
                </a:lnTo>
                <a:lnTo>
                  <a:pt x="31" y="3107"/>
                </a:lnTo>
                <a:lnTo>
                  <a:pt x="28" y="3109"/>
                </a:lnTo>
                <a:lnTo>
                  <a:pt x="25" y="3110"/>
                </a:lnTo>
                <a:lnTo>
                  <a:pt x="23" y="3110"/>
                </a:lnTo>
                <a:lnTo>
                  <a:pt x="21" y="3108"/>
                </a:lnTo>
                <a:lnTo>
                  <a:pt x="20" y="3106"/>
                </a:lnTo>
                <a:lnTo>
                  <a:pt x="19" y="3104"/>
                </a:lnTo>
                <a:lnTo>
                  <a:pt x="19" y="3100"/>
                </a:lnTo>
                <a:lnTo>
                  <a:pt x="20" y="3097"/>
                </a:lnTo>
                <a:lnTo>
                  <a:pt x="22" y="3095"/>
                </a:lnTo>
                <a:lnTo>
                  <a:pt x="25" y="3092"/>
                </a:lnTo>
                <a:lnTo>
                  <a:pt x="29" y="3090"/>
                </a:lnTo>
                <a:lnTo>
                  <a:pt x="36" y="3089"/>
                </a:lnTo>
                <a:lnTo>
                  <a:pt x="42" y="3090"/>
                </a:lnTo>
                <a:lnTo>
                  <a:pt x="42" y="3082"/>
                </a:lnTo>
                <a:lnTo>
                  <a:pt x="42" y="3073"/>
                </a:lnTo>
                <a:lnTo>
                  <a:pt x="42" y="3065"/>
                </a:lnTo>
                <a:lnTo>
                  <a:pt x="42" y="3056"/>
                </a:lnTo>
                <a:lnTo>
                  <a:pt x="51" y="3057"/>
                </a:lnTo>
                <a:lnTo>
                  <a:pt x="59" y="3056"/>
                </a:lnTo>
                <a:lnTo>
                  <a:pt x="64" y="3054"/>
                </a:lnTo>
                <a:lnTo>
                  <a:pt x="68" y="3050"/>
                </a:lnTo>
                <a:lnTo>
                  <a:pt x="71" y="3045"/>
                </a:lnTo>
                <a:lnTo>
                  <a:pt x="72" y="3039"/>
                </a:lnTo>
                <a:lnTo>
                  <a:pt x="74" y="3031"/>
                </a:lnTo>
                <a:lnTo>
                  <a:pt x="74" y="3024"/>
                </a:lnTo>
                <a:lnTo>
                  <a:pt x="91" y="3024"/>
                </a:lnTo>
                <a:lnTo>
                  <a:pt x="108" y="3024"/>
                </a:lnTo>
                <a:lnTo>
                  <a:pt x="124" y="3024"/>
                </a:lnTo>
                <a:lnTo>
                  <a:pt x="141" y="3024"/>
                </a:lnTo>
                <a:lnTo>
                  <a:pt x="143" y="3036"/>
                </a:lnTo>
                <a:lnTo>
                  <a:pt x="143" y="3047"/>
                </a:lnTo>
                <a:lnTo>
                  <a:pt x="142" y="3055"/>
                </a:lnTo>
                <a:lnTo>
                  <a:pt x="138" y="3063"/>
                </a:lnTo>
                <a:lnTo>
                  <a:pt x="134" y="3069"/>
                </a:lnTo>
                <a:lnTo>
                  <a:pt x="130" y="3074"/>
                </a:lnTo>
                <a:lnTo>
                  <a:pt x="124" y="3078"/>
                </a:lnTo>
                <a:lnTo>
                  <a:pt x="116" y="3082"/>
                </a:lnTo>
                <a:lnTo>
                  <a:pt x="108" y="3084"/>
                </a:lnTo>
                <a:lnTo>
                  <a:pt x="100" y="3086"/>
                </a:lnTo>
                <a:lnTo>
                  <a:pt x="91" y="3087"/>
                </a:lnTo>
                <a:lnTo>
                  <a:pt x="82" y="3088"/>
                </a:lnTo>
                <a:lnTo>
                  <a:pt x="62" y="3089"/>
                </a:lnTo>
                <a:lnTo>
                  <a:pt x="42" y="3090"/>
                </a:lnTo>
                <a:close/>
                <a:moveTo>
                  <a:pt x="5094" y="3090"/>
                </a:moveTo>
                <a:lnTo>
                  <a:pt x="5094" y="3090"/>
                </a:lnTo>
                <a:lnTo>
                  <a:pt x="5083" y="3090"/>
                </a:lnTo>
                <a:lnTo>
                  <a:pt x="5074" y="3089"/>
                </a:lnTo>
                <a:lnTo>
                  <a:pt x="5066" y="3088"/>
                </a:lnTo>
                <a:lnTo>
                  <a:pt x="5057" y="3086"/>
                </a:lnTo>
                <a:lnTo>
                  <a:pt x="5049" y="3084"/>
                </a:lnTo>
                <a:lnTo>
                  <a:pt x="5042" y="3080"/>
                </a:lnTo>
                <a:lnTo>
                  <a:pt x="5035" y="3076"/>
                </a:lnTo>
                <a:lnTo>
                  <a:pt x="5029" y="3072"/>
                </a:lnTo>
                <a:lnTo>
                  <a:pt x="5024" y="3068"/>
                </a:lnTo>
                <a:lnTo>
                  <a:pt x="5018" y="3063"/>
                </a:lnTo>
                <a:lnTo>
                  <a:pt x="5013" y="3057"/>
                </a:lnTo>
                <a:lnTo>
                  <a:pt x="5009" y="3051"/>
                </a:lnTo>
                <a:lnTo>
                  <a:pt x="5002" y="3039"/>
                </a:lnTo>
                <a:lnTo>
                  <a:pt x="4995" y="3024"/>
                </a:lnTo>
                <a:lnTo>
                  <a:pt x="5006" y="3024"/>
                </a:lnTo>
                <a:lnTo>
                  <a:pt x="5015" y="3025"/>
                </a:lnTo>
                <a:lnTo>
                  <a:pt x="5025" y="3026"/>
                </a:lnTo>
                <a:lnTo>
                  <a:pt x="5033" y="3028"/>
                </a:lnTo>
                <a:lnTo>
                  <a:pt x="5040" y="3030"/>
                </a:lnTo>
                <a:lnTo>
                  <a:pt x="5048" y="3033"/>
                </a:lnTo>
                <a:lnTo>
                  <a:pt x="5054" y="3036"/>
                </a:lnTo>
                <a:lnTo>
                  <a:pt x="5060" y="3041"/>
                </a:lnTo>
                <a:lnTo>
                  <a:pt x="5067" y="3046"/>
                </a:lnTo>
                <a:lnTo>
                  <a:pt x="5072" y="3050"/>
                </a:lnTo>
                <a:lnTo>
                  <a:pt x="5076" y="3056"/>
                </a:lnTo>
                <a:lnTo>
                  <a:pt x="5080" y="3062"/>
                </a:lnTo>
                <a:lnTo>
                  <a:pt x="5088" y="3075"/>
                </a:lnTo>
                <a:lnTo>
                  <a:pt x="5094" y="3090"/>
                </a:lnTo>
                <a:close/>
                <a:moveTo>
                  <a:pt x="7128" y="3056"/>
                </a:moveTo>
                <a:lnTo>
                  <a:pt x="7128" y="3056"/>
                </a:lnTo>
                <a:lnTo>
                  <a:pt x="7121" y="3064"/>
                </a:lnTo>
                <a:lnTo>
                  <a:pt x="7125" y="3060"/>
                </a:lnTo>
                <a:lnTo>
                  <a:pt x="7130" y="3054"/>
                </a:lnTo>
                <a:lnTo>
                  <a:pt x="7128" y="3056"/>
                </a:lnTo>
                <a:close/>
                <a:moveTo>
                  <a:pt x="12049" y="3024"/>
                </a:moveTo>
                <a:lnTo>
                  <a:pt x="12049" y="3024"/>
                </a:lnTo>
                <a:lnTo>
                  <a:pt x="12070" y="3028"/>
                </a:lnTo>
                <a:lnTo>
                  <a:pt x="12091" y="3031"/>
                </a:lnTo>
                <a:lnTo>
                  <a:pt x="12095" y="3032"/>
                </a:lnTo>
                <a:lnTo>
                  <a:pt x="12100" y="3034"/>
                </a:lnTo>
                <a:lnTo>
                  <a:pt x="12104" y="3036"/>
                </a:lnTo>
                <a:lnTo>
                  <a:pt x="12108" y="3040"/>
                </a:lnTo>
                <a:lnTo>
                  <a:pt x="12110" y="3043"/>
                </a:lnTo>
                <a:lnTo>
                  <a:pt x="12112" y="3046"/>
                </a:lnTo>
                <a:lnTo>
                  <a:pt x="12114" y="3051"/>
                </a:lnTo>
                <a:lnTo>
                  <a:pt x="12114" y="3056"/>
                </a:lnTo>
                <a:lnTo>
                  <a:pt x="12093" y="3053"/>
                </a:lnTo>
                <a:lnTo>
                  <a:pt x="12072" y="3049"/>
                </a:lnTo>
                <a:lnTo>
                  <a:pt x="12068" y="3048"/>
                </a:lnTo>
                <a:lnTo>
                  <a:pt x="12063" y="3046"/>
                </a:lnTo>
                <a:lnTo>
                  <a:pt x="12060" y="3044"/>
                </a:lnTo>
                <a:lnTo>
                  <a:pt x="12056" y="3042"/>
                </a:lnTo>
                <a:lnTo>
                  <a:pt x="12053" y="3039"/>
                </a:lnTo>
                <a:lnTo>
                  <a:pt x="12051" y="3034"/>
                </a:lnTo>
                <a:lnTo>
                  <a:pt x="12049" y="3029"/>
                </a:lnTo>
                <a:lnTo>
                  <a:pt x="12049" y="3024"/>
                </a:lnTo>
                <a:close/>
                <a:moveTo>
                  <a:pt x="1682" y="3024"/>
                </a:moveTo>
                <a:lnTo>
                  <a:pt x="1682" y="3024"/>
                </a:lnTo>
                <a:lnTo>
                  <a:pt x="1676" y="3031"/>
                </a:lnTo>
                <a:lnTo>
                  <a:pt x="1680" y="3027"/>
                </a:lnTo>
                <a:lnTo>
                  <a:pt x="1685" y="3021"/>
                </a:lnTo>
                <a:lnTo>
                  <a:pt x="1682" y="3024"/>
                </a:lnTo>
                <a:close/>
                <a:moveTo>
                  <a:pt x="1748" y="3024"/>
                </a:moveTo>
                <a:lnTo>
                  <a:pt x="1748" y="3024"/>
                </a:lnTo>
                <a:lnTo>
                  <a:pt x="1742" y="3044"/>
                </a:lnTo>
                <a:lnTo>
                  <a:pt x="1735" y="3055"/>
                </a:lnTo>
                <a:lnTo>
                  <a:pt x="1733" y="3060"/>
                </a:lnTo>
                <a:lnTo>
                  <a:pt x="1730" y="3061"/>
                </a:lnTo>
                <a:lnTo>
                  <a:pt x="1728" y="3062"/>
                </a:lnTo>
                <a:lnTo>
                  <a:pt x="1727" y="3061"/>
                </a:lnTo>
                <a:lnTo>
                  <a:pt x="1724" y="3055"/>
                </a:lnTo>
                <a:lnTo>
                  <a:pt x="1722" y="3047"/>
                </a:lnTo>
                <a:lnTo>
                  <a:pt x="1720" y="3035"/>
                </a:lnTo>
                <a:lnTo>
                  <a:pt x="1720" y="3024"/>
                </a:lnTo>
                <a:lnTo>
                  <a:pt x="1720" y="3012"/>
                </a:lnTo>
                <a:lnTo>
                  <a:pt x="1722" y="3001"/>
                </a:lnTo>
                <a:lnTo>
                  <a:pt x="1724" y="2992"/>
                </a:lnTo>
                <a:lnTo>
                  <a:pt x="1727" y="2987"/>
                </a:lnTo>
                <a:lnTo>
                  <a:pt x="1728" y="2986"/>
                </a:lnTo>
                <a:lnTo>
                  <a:pt x="1730" y="2987"/>
                </a:lnTo>
                <a:lnTo>
                  <a:pt x="1733" y="2988"/>
                </a:lnTo>
                <a:lnTo>
                  <a:pt x="1735" y="2992"/>
                </a:lnTo>
                <a:lnTo>
                  <a:pt x="1742" y="3004"/>
                </a:lnTo>
                <a:lnTo>
                  <a:pt x="1748" y="3024"/>
                </a:lnTo>
                <a:close/>
                <a:moveTo>
                  <a:pt x="5324" y="2991"/>
                </a:moveTo>
                <a:lnTo>
                  <a:pt x="5324" y="2991"/>
                </a:lnTo>
                <a:lnTo>
                  <a:pt x="5345" y="2995"/>
                </a:lnTo>
                <a:lnTo>
                  <a:pt x="5366" y="2999"/>
                </a:lnTo>
                <a:lnTo>
                  <a:pt x="5371" y="3000"/>
                </a:lnTo>
                <a:lnTo>
                  <a:pt x="5375" y="3002"/>
                </a:lnTo>
                <a:lnTo>
                  <a:pt x="5379" y="3004"/>
                </a:lnTo>
                <a:lnTo>
                  <a:pt x="5382" y="3006"/>
                </a:lnTo>
                <a:lnTo>
                  <a:pt x="5386" y="3009"/>
                </a:lnTo>
                <a:lnTo>
                  <a:pt x="5388" y="3013"/>
                </a:lnTo>
                <a:lnTo>
                  <a:pt x="5389" y="3019"/>
                </a:lnTo>
                <a:lnTo>
                  <a:pt x="5390" y="3024"/>
                </a:lnTo>
                <a:lnTo>
                  <a:pt x="5369" y="3020"/>
                </a:lnTo>
                <a:lnTo>
                  <a:pt x="5347" y="3017"/>
                </a:lnTo>
                <a:lnTo>
                  <a:pt x="5343" y="3015"/>
                </a:lnTo>
                <a:lnTo>
                  <a:pt x="5338" y="3013"/>
                </a:lnTo>
                <a:lnTo>
                  <a:pt x="5334" y="3011"/>
                </a:lnTo>
                <a:lnTo>
                  <a:pt x="5331" y="3008"/>
                </a:lnTo>
                <a:lnTo>
                  <a:pt x="5328" y="3005"/>
                </a:lnTo>
                <a:lnTo>
                  <a:pt x="5326" y="3002"/>
                </a:lnTo>
                <a:lnTo>
                  <a:pt x="5325" y="2997"/>
                </a:lnTo>
                <a:lnTo>
                  <a:pt x="5324" y="2991"/>
                </a:lnTo>
                <a:close/>
                <a:moveTo>
                  <a:pt x="1190" y="2958"/>
                </a:moveTo>
                <a:lnTo>
                  <a:pt x="1190" y="2958"/>
                </a:lnTo>
                <a:lnTo>
                  <a:pt x="1221" y="2960"/>
                </a:lnTo>
                <a:lnTo>
                  <a:pt x="1252" y="2962"/>
                </a:lnTo>
                <a:lnTo>
                  <a:pt x="1259" y="2963"/>
                </a:lnTo>
                <a:lnTo>
                  <a:pt x="1265" y="2965"/>
                </a:lnTo>
                <a:lnTo>
                  <a:pt x="1272" y="2967"/>
                </a:lnTo>
                <a:lnTo>
                  <a:pt x="1277" y="2970"/>
                </a:lnTo>
                <a:lnTo>
                  <a:pt x="1281" y="2975"/>
                </a:lnTo>
                <a:lnTo>
                  <a:pt x="1284" y="2979"/>
                </a:lnTo>
                <a:lnTo>
                  <a:pt x="1287" y="2984"/>
                </a:lnTo>
                <a:lnTo>
                  <a:pt x="1288" y="2991"/>
                </a:lnTo>
                <a:lnTo>
                  <a:pt x="1258" y="2989"/>
                </a:lnTo>
                <a:lnTo>
                  <a:pt x="1227" y="2987"/>
                </a:lnTo>
                <a:lnTo>
                  <a:pt x="1220" y="2986"/>
                </a:lnTo>
                <a:lnTo>
                  <a:pt x="1214" y="2984"/>
                </a:lnTo>
                <a:lnTo>
                  <a:pt x="1208" y="2982"/>
                </a:lnTo>
                <a:lnTo>
                  <a:pt x="1202" y="2979"/>
                </a:lnTo>
                <a:lnTo>
                  <a:pt x="1198" y="2976"/>
                </a:lnTo>
                <a:lnTo>
                  <a:pt x="1194" y="2970"/>
                </a:lnTo>
                <a:lnTo>
                  <a:pt x="1192" y="2965"/>
                </a:lnTo>
                <a:lnTo>
                  <a:pt x="1190" y="2958"/>
                </a:lnTo>
                <a:close/>
                <a:moveTo>
                  <a:pt x="1813" y="2991"/>
                </a:moveTo>
                <a:lnTo>
                  <a:pt x="1813" y="2991"/>
                </a:lnTo>
                <a:lnTo>
                  <a:pt x="1807" y="2999"/>
                </a:lnTo>
                <a:lnTo>
                  <a:pt x="1811" y="2995"/>
                </a:lnTo>
                <a:lnTo>
                  <a:pt x="1816" y="2988"/>
                </a:lnTo>
                <a:lnTo>
                  <a:pt x="1813" y="2991"/>
                </a:lnTo>
                <a:close/>
                <a:moveTo>
                  <a:pt x="5685" y="2958"/>
                </a:moveTo>
                <a:lnTo>
                  <a:pt x="5685" y="2958"/>
                </a:lnTo>
                <a:lnTo>
                  <a:pt x="5706" y="2962"/>
                </a:lnTo>
                <a:lnTo>
                  <a:pt x="5727" y="2965"/>
                </a:lnTo>
                <a:lnTo>
                  <a:pt x="5732" y="2967"/>
                </a:lnTo>
                <a:lnTo>
                  <a:pt x="5736" y="2968"/>
                </a:lnTo>
                <a:lnTo>
                  <a:pt x="5740" y="2970"/>
                </a:lnTo>
                <a:lnTo>
                  <a:pt x="5743" y="2974"/>
                </a:lnTo>
                <a:lnTo>
                  <a:pt x="5747" y="2977"/>
                </a:lnTo>
                <a:lnTo>
                  <a:pt x="5749" y="2981"/>
                </a:lnTo>
                <a:lnTo>
                  <a:pt x="5750" y="2985"/>
                </a:lnTo>
                <a:lnTo>
                  <a:pt x="5751" y="2991"/>
                </a:lnTo>
                <a:lnTo>
                  <a:pt x="5730" y="2987"/>
                </a:lnTo>
                <a:lnTo>
                  <a:pt x="5708" y="2984"/>
                </a:lnTo>
                <a:lnTo>
                  <a:pt x="5704" y="2983"/>
                </a:lnTo>
                <a:lnTo>
                  <a:pt x="5699" y="2981"/>
                </a:lnTo>
                <a:lnTo>
                  <a:pt x="5695" y="2979"/>
                </a:lnTo>
                <a:lnTo>
                  <a:pt x="5692" y="2976"/>
                </a:lnTo>
                <a:lnTo>
                  <a:pt x="5689" y="2972"/>
                </a:lnTo>
                <a:lnTo>
                  <a:pt x="5687" y="2968"/>
                </a:lnTo>
                <a:lnTo>
                  <a:pt x="5686" y="2964"/>
                </a:lnTo>
                <a:lnTo>
                  <a:pt x="5685" y="2958"/>
                </a:lnTo>
                <a:close/>
                <a:moveTo>
                  <a:pt x="4995" y="2925"/>
                </a:moveTo>
                <a:lnTo>
                  <a:pt x="4995" y="2925"/>
                </a:lnTo>
                <a:lnTo>
                  <a:pt x="5016" y="2930"/>
                </a:lnTo>
                <a:lnTo>
                  <a:pt x="5037" y="2933"/>
                </a:lnTo>
                <a:lnTo>
                  <a:pt x="5043" y="2934"/>
                </a:lnTo>
                <a:lnTo>
                  <a:pt x="5047" y="2936"/>
                </a:lnTo>
                <a:lnTo>
                  <a:pt x="5051" y="2938"/>
                </a:lnTo>
                <a:lnTo>
                  <a:pt x="5054" y="2941"/>
                </a:lnTo>
                <a:lnTo>
                  <a:pt x="5057" y="2944"/>
                </a:lnTo>
                <a:lnTo>
                  <a:pt x="5059" y="2948"/>
                </a:lnTo>
                <a:lnTo>
                  <a:pt x="5060" y="2953"/>
                </a:lnTo>
                <a:lnTo>
                  <a:pt x="5061" y="2958"/>
                </a:lnTo>
                <a:lnTo>
                  <a:pt x="5040" y="2955"/>
                </a:lnTo>
                <a:lnTo>
                  <a:pt x="5019" y="2952"/>
                </a:lnTo>
                <a:lnTo>
                  <a:pt x="5014" y="2949"/>
                </a:lnTo>
                <a:lnTo>
                  <a:pt x="5010" y="2948"/>
                </a:lnTo>
                <a:lnTo>
                  <a:pt x="5006" y="2945"/>
                </a:lnTo>
                <a:lnTo>
                  <a:pt x="5003" y="2943"/>
                </a:lnTo>
                <a:lnTo>
                  <a:pt x="5000" y="2940"/>
                </a:lnTo>
                <a:lnTo>
                  <a:pt x="4997" y="2936"/>
                </a:lnTo>
                <a:lnTo>
                  <a:pt x="4996" y="2931"/>
                </a:lnTo>
                <a:lnTo>
                  <a:pt x="4995" y="2925"/>
                </a:lnTo>
                <a:close/>
                <a:moveTo>
                  <a:pt x="5455" y="2958"/>
                </a:moveTo>
                <a:lnTo>
                  <a:pt x="5455" y="2958"/>
                </a:lnTo>
                <a:lnTo>
                  <a:pt x="5448" y="2965"/>
                </a:lnTo>
                <a:lnTo>
                  <a:pt x="5452" y="2961"/>
                </a:lnTo>
                <a:lnTo>
                  <a:pt x="5458" y="2956"/>
                </a:lnTo>
                <a:lnTo>
                  <a:pt x="5455" y="2958"/>
                </a:lnTo>
                <a:close/>
                <a:moveTo>
                  <a:pt x="5521" y="2958"/>
                </a:moveTo>
                <a:lnTo>
                  <a:pt x="5521" y="2958"/>
                </a:lnTo>
                <a:lnTo>
                  <a:pt x="5514" y="2965"/>
                </a:lnTo>
                <a:lnTo>
                  <a:pt x="5518" y="2961"/>
                </a:lnTo>
                <a:lnTo>
                  <a:pt x="5523" y="2956"/>
                </a:lnTo>
                <a:lnTo>
                  <a:pt x="5521" y="2958"/>
                </a:lnTo>
                <a:close/>
                <a:moveTo>
                  <a:pt x="5193" y="2991"/>
                </a:moveTo>
                <a:lnTo>
                  <a:pt x="5193" y="2991"/>
                </a:lnTo>
                <a:lnTo>
                  <a:pt x="5192" y="3000"/>
                </a:lnTo>
                <a:lnTo>
                  <a:pt x="5189" y="3007"/>
                </a:lnTo>
                <a:lnTo>
                  <a:pt x="5187" y="3013"/>
                </a:lnTo>
                <a:lnTo>
                  <a:pt x="5185" y="3018"/>
                </a:lnTo>
                <a:lnTo>
                  <a:pt x="5182" y="3022"/>
                </a:lnTo>
                <a:lnTo>
                  <a:pt x="5178" y="3025"/>
                </a:lnTo>
                <a:lnTo>
                  <a:pt x="5175" y="3027"/>
                </a:lnTo>
                <a:lnTo>
                  <a:pt x="5171" y="3028"/>
                </a:lnTo>
                <a:lnTo>
                  <a:pt x="5166" y="3028"/>
                </a:lnTo>
                <a:lnTo>
                  <a:pt x="5162" y="3028"/>
                </a:lnTo>
                <a:lnTo>
                  <a:pt x="5158" y="3027"/>
                </a:lnTo>
                <a:lnTo>
                  <a:pt x="5154" y="3026"/>
                </a:lnTo>
                <a:lnTo>
                  <a:pt x="5145" y="3022"/>
                </a:lnTo>
                <a:lnTo>
                  <a:pt x="5139" y="3017"/>
                </a:lnTo>
                <a:lnTo>
                  <a:pt x="5134" y="3010"/>
                </a:lnTo>
                <a:lnTo>
                  <a:pt x="5131" y="3003"/>
                </a:lnTo>
                <a:lnTo>
                  <a:pt x="5131" y="3000"/>
                </a:lnTo>
                <a:lnTo>
                  <a:pt x="5131" y="2997"/>
                </a:lnTo>
                <a:lnTo>
                  <a:pt x="5132" y="2995"/>
                </a:lnTo>
                <a:lnTo>
                  <a:pt x="5134" y="2991"/>
                </a:lnTo>
                <a:lnTo>
                  <a:pt x="5137" y="2989"/>
                </a:lnTo>
                <a:lnTo>
                  <a:pt x="5141" y="2988"/>
                </a:lnTo>
                <a:lnTo>
                  <a:pt x="5146" y="2987"/>
                </a:lnTo>
                <a:lnTo>
                  <a:pt x="5153" y="2986"/>
                </a:lnTo>
                <a:lnTo>
                  <a:pt x="5161" y="2986"/>
                </a:lnTo>
                <a:lnTo>
                  <a:pt x="5170" y="2987"/>
                </a:lnTo>
                <a:lnTo>
                  <a:pt x="5180" y="2988"/>
                </a:lnTo>
                <a:lnTo>
                  <a:pt x="5193" y="2991"/>
                </a:lnTo>
                <a:lnTo>
                  <a:pt x="5188" y="2985"/>
                </a:lnTo>
                <a:lnTo>
                  <a:pt x="5183" y="2980"/>
                </a:lnTo>
                <a:lnTo>
                  <a:pt x="5178" y="2976"/>
                </a:lnTo>
                <a:lnTo>
                  <a:pt x="5172" y="2970"/>
                </a:lnTo>
                <a:lnTo>
                  <a:pt x="5160" y="2962"/>
                </a:lnTo>
                <a:lnTo>
                  <a:pt x="5149" y="2954"/>
                </a:lnTo>
                <a:lnTo>
                  <a:pt x="5142" y="2948"/>
                </a:lnTo>
                <a:lnTo>
                  <a:pt x="5138" y="2943"/>
                </a:lnTo>
                <a:lnTo>
                  <a:pt x="5134" y="2937"/>
                </a:lnTo>
                <a:lnTo>
                  <a:pt x="5130" y="2931"/>
                </a:lnTo>
                <a:lnTo>
                  <a:pt x="5128" y="2923"/>
                </a:lnTo>
                <a:lnTo>
                  <a:pt x="5126" y="2914"/>
                </a:lnTo>
                <a:lnTo>
                  <a:pt x="5125" y="2904"/>
                </a:lnTo>
                <a:lnTo>
                  <a:pt x="5126" y="2893"/>
                </a:lnTo>
                <a:lnTo>
                  <a:pt x="5151" y="2897"/>
                </a:lnTo>
                <a:lnTo>
                  <a:pt x="5176" y="2902"/>
                </a:lnTo>
                <a:lnTo>
                  <a:pt x="5187" y="2904"/>
                </a:lnTo>
                <a:lnTo>
                  <a:pt x="5199" y="2907"/>
                </a:lnTo>
                <a:lnTo>
                  <a:pt x="5209" y="2911"/>
                </a:lnTo>
                <a:lnTo>
                  <a:pt x="5220" y="2915"/>
                </a:lnTo>
                <a:lnTo>
                  <a:pt x="5229" y="2920"/>
                </a:lnTo>
                <a:lnTo>
                  <a:pt x="5238" y="2925"/>
                </a:lnTo>
                <a:lnTo>
                  <a:pt x="5245" y="2933"/>
                </a:lnTo>
                <a:lnTo>
                  <a:pt x="5250" y="2941"/>
                </a:lnTo>
                <a:lnTo>
                  <a:pt x="5256" y="2952"/>
                </a:lnTo>
                <a:lnTo>
                  <a:pt x="5258" y="2963"/>
                </a:lnTo>
                <a:lnTo>
                  <a:pt x="5259" y="2976"/>
                </a:lnTo>
                <a:lnTo>
                  <a:pt x="5259" y="2991"/>
                </a:lnTo>
                <a:lnTo>
                  <a:pt x="5242" y="2991"/>
                </a:lnTo>
                <a:lnTo>
                  <a:pt x="5225" y="2991"/>
                </a:lnTo>
                <a:lnTo>
                  <a:pt x="5209" y="2991"/>
                </a:lnTo>
                <a:lnTo>
                  <a:pt x="5193" y="2991"/>
                </a:lnTo>
                <a:close/>
                <a:moveTo>
                  <a:pt x="7719" y="2991"/>
                </a:moveTo>
                <a:lnTo>
                  <a:pt x="7719" y="2991"/>
                </a:lnTo>
                <a:lnTo>
                  <a:pt x="7728" y="2992"/>
                </a:lnTo>
                <a:lnTo>
                  <a:pt x="7735" y="2993"/>
                </a:lnTo>
                <a:lnTo>
                  <a:pt x="7740" y="2996"/>
                </a:lnTo>
                <a:lnTo>
                  <a:pt x="7745" y="2999"/>
                </a:lnTo>
                <a:lnTo>
                  <a:pt x="7750" y="3002"/>
                </a:lnTo>
                <a:lnTo>
                  <a:pt x="7753" y="3005"/>
                </a:lnTo>
                <a:lnTo>
                  <a:pt x="7755" y="3009"/>
                </a:lnTo>
                <a:lnTo>
                  <a:pt x="7756" y="3013"/>
                </a:lnTo>
                <a:lnTo>
                  <a:pt x="7756" y="3018"/>
                </a:lnTo>
                <a:lnTo>
                  <a:pt x="7756" y="3022"/>
                </a:lnTo>
                <a:lnTo>
                  <a:pt x="7755" y="3026"/>
                </a:lnTo>
                <a:lnTo>
                  <a:pt x="7754" y="3030"/>
                </a:lnTo>
                <a:lnTo>
                  <a:pt x="7750" y="3038"/>
                </a:lnTo>
                <a:lnTo>
                  <a:pt x="7743" y="3045"/>
                </a:lnTo>
                <a:lnTo>
                  <a:pt x="7737" y="3050"/>
                </a:lnTo>
                <a:lnTo>
                  <a:pt x="7731" y="3052"/>
                </a:lnTo>
                <a:lnTo>
                  <a:pt x="7728" y="3053"/>
                </a:lnTo>
                <a:lnTo>
                  <a:pt x="7724" y="3053"/>
                </a:lnTo>
                <a:lnTo>
                  <a:pt x="7721" y="3051"/>
                </a:lnTo>
                <a:lnTo>
                  <a:pt x="7719" y="3049"/>
                </a:lnTo>
                <a:lnTo>
                  <a:pt x="7717" y="3046"/>
                </a:lnTo>
                <a:lnTo>
                  <a:pt x="7715" y="3042"/>
                </a:lnTo>
                <a:lnTo>
                  <a:pt x="7714" y="3036"/>
                </a:lnTo>
                <a:lnTo>
                  <a:pt x="7714" y="3030"/>
                </a:lnTo>
                <a:lnTo>
                  <a:pt x="7714" y="3023"/>
                </a:lnTo>
                <a:lnTo>
                  <a:pt x="7715" y="3013"/>
                </a:lnTo>
                <a:lnTo>
                  <a:pt x="7716" y="3003"/>
                </a:lnTo>
                <a:lnTo>
                  <a:pt x="7719" y="2991"/>
                </a:lnTo>
                <a:lnTo>
                  <a:pt x="7702" y="2991"/>
                </a:lnTo>
                <a:lnTo>
                  <a:pt x="7686" y="2991"/>
                </a:lnTo>
                <a:lnTo>
                  <a:pt x="7670" y="2991"/>
                </a:lnTo>
                <a:lnTo>
                  <a:pt x="7653" y="2991"/>
                </a:lnTo>
                <a:lnTo>
                  <a:pt x="7653" y="2981"/>
                </a:lnTo>
                <a:lnTo>
                  <a:pt x="7654" y="2971"/>
                </a:lnTo>
                <a:lnTo>
                  <a:pt x="7655" y="2962"/>
                </a:lnTo>
                <a:lnTo>
                  <a:pt x="7657" y="2954"/>
                </a:lnTo>
                <a:lnTo>
                  <a:pt x="7659" y="2946"/>
                </a:lnTo>
                <a:lnTo>
                  <a:pt x="7662" y="2939"/>
                </a:lnTo>
                <a:lnTo>
                  <a:pt x="7666" y="2932"/>
                </a:lnTo>
                <a:lnTo>
                  <a:pt x="7670" y="2926"/>
                </a:lnTo>
                <a:lnTo>
                  <a:pt x="7674" y="2920"/>
                </a:lnTo>
                <a:lnTo>
                  <a:pt x="7679" y="2915"/>
                </a:lnTo>
                <a:lnTo>
                  <a:pt x="7684" y="2911"/>
                </a:lnTo>
                <a:lnTo>
                  <a:pt x="7691" y="2905"/>
                </a:lnTo>
                <a:lnTo>
                  <a:pt x="7697" y="2902"/>
                </a:lnTo>
                <a:lnTo>
                  <a:pt x="7703" y="2898"/>
                </a:lnTo>
                <a:lnTo>
                  <a:pt x="7711" y="2895"/>
                </a:lnTo>
                <a:lnTo>
                  <a:pt x="7719" y="2893"/>
                </a:lnTo>
                <a:lnTo>
                  <a:pt x="7719" y="2917"/>
                </a:lnTo>
                <a:lnTo>
                  <a:pt x="7719" y="2942"/>
                </a:lnTo>
                <a:lnTo>
                  <a:pt x="7719" y="2966"/>
                </a:lnTo>
                <a:lnTo>
                  <a:pt x="7719" y="2991"/>
                </a:lnTo>
                <a:close/>
                <a:moveTo>
                  <a:pt x="6275" y="2860"/>
                </a:moveTo>
                <a:lnTo>
                  <a:pt x="6275" y="2860"/>
                </a:lnTo>
                <a:lnTo>
                  <a:pt x="6296" y="2863"/>
                </a:lnTo>
                <a:lnTo>
                  <a:pt x="6317" y="2868"/>
                </a:lnTo>
                <a:lnTo>
                  <a:pt x="6322" y="2869"/>
                </a:lnTo>
                <a:lnTo>
                  <a:pt x="6327" y="2870"/>
                </a:lnTo>
                <a:lnTo>
                  <a:pt x="6330" y="2873"/>
                </a:lnTo>
                <a:lnTo>
                  <a:pt x="6334" y="2875"/>
                </a:lnTo>
                <a:lnTo>
                  <a:pt x="6336" y="2878"/>
                </a:lnTo>
                <a:lnTo>
                  <a:pt x="6338" y="2882"/>
                </a:lnTo>
                <a:lnTo>
                  <a:pt x="6340" y="2888"/>
                </a:lnTo>
                <a:lnTo>
                  <a:pt x="6340" y="2893"/>
                </a:lnTo>
                <a:lnTo>
                  <a:pt x="6319" y="2889"/>
                </a:lnTo>
                <a:lnTo>
                  <a:pt x="6298" y="2885"/>
                </a:lnTo>
                <a:lnTo>
                  <a:pt x="6294" y="2884"/>
                </a:lnTo>
                <a:lnTo>
                  <a:pt x="6290" y="2882"/>
                </a:lnTo>
                <a:lnTo>
                  <a:pt x="6286" y="2880"/>
                </a:lnTo>
                <a:lnTo>
                  <a:pt x="6282" y="2877"/>
                </a:lnTo>
                <a:lnTo>
                  <a:pt x="6280" y="2874"/>
                </a:lnTo>
                <a:lnTo>
                  <a:pt x="6277" y="2870"/>
                </a:lnTo>
                <a:lnTo>
                  <a:pt x="6275" y="2866"/>
                </a:lnTo>
                <a:lnTo>
                  <a:pt x="6275" y="2860"/>
                </a:lnTo>
                <a:close/>
                <a:moveTo>
                  <a:pt x="6899" y="2860"/>
                </a:moveTo>
                <a:lnTo>
                  <a:pt x="6899" y="2860"/>
                </a:lnTo>
                <a:lnTo>
                  <a:pt x="6888" y="2869"/>
                </a:lnTo>
                <a:lnTo>
                  <a:pt x="6879" y="2875"/>
                </a:lnTo>
                <a:lnTo>
                  <a:pt x="6870" y="2880"/>
                </a:lnTo>
                <a:lnTo>
                  <a:pt x="6863" y="2883"/>
                </a:lnTo>
                <a:lnTo>
                  <a:pt x="6856" y="2885"/>
                </a:lnTo>
                <a:lnTo>
                  <a:pt x="6849" y="2887"/>
                </a:lnTo>
                <a:lnTo>
                  <a:pt x="6843" y="2887"/>
                </a:lnTo>
                <a:lnTo>
                  <a:pt x="6838" y="2884"/>
                </a:lnTo>
                <a:lnTo>
                  <a:pt x="6834" y="2882"/>
                </a:lnTo>
                <a:lnTo>
                  <a:pt x="6829" y="2879"/>
                </a:lnTo>
                <a:lnTo>
                  <a:pt x="6826" y="2876"/>
                </a:lnTo>
                <a:lnTo>
                  <a:pt x="6824" y="2872"/>
                </a:lnTo>
                <a:lnTo>
                  <a:pt x="6822" y="2867"/>
                </a:lnTo>
                <a:lnTo>
                  <a:pt x="6820" y="2862"/>
                </a:lnTo>
                <a:lnTo>
                  <a:pt x="6820" y="2857"/>
                </a:lnTo>
                <a:lnTo>
                  <a:pt x="6820" y="2852"/>
                </a:lnTo>
                <a:lnTo>
                  <a:pt x="6820" y="2847"/>
                </a:lnTo>
                <a:lnTo>
                  <a:pt x="6821" y="2841"/>
                </a:lnTo>
                <a:lnTo>
                  <a:pt x="6823" y="2837"/>
                </a:lnTo>
                <a:lnTo>
                  <a:pt x="6825" y="2833"/>
                </a:lnTo>
                <a:lnTo>
                  <a:pt x="6828" y="2829"/>
                </a:lnTo>
                <a:lnTo>
                  <a:pt x="6833" y="2827"/>
                </a:lnTo>
                <a:lnTo>
                  <a:pt x="6837" y="2824"/>
                </a:lnTo>
                <a:lnTo>
                  <a:pt x="6841" y="2823"/>
                </a:lnTo>
                <a:lnTo>
                  <a:pt x="6846" y="2823"/>
                </a:lnTo>
                <a:lnTo>
                  <a:pt x="6852" y="2824"/>
                </a:lnTo>
                <a:lnTo>
                  <a:pt x="6859" y="2826"/>
                </a:lnTo>
                <a:lnTo>
                  <a:pt x="6865" y="2829"/>
                </a:lnTo>
                <a:lnTo>
                  <a:pt x="6872" y="2834"/>
                </a:lnTo>
                <a:lnTo>
                  <a:pt x="6881" y="2841"/>
                </a:lnTo>
                <a:lnTo>
                  <a:pt x="6889" y="2850"/>
                </a:lnTo>
                <a:lnTo>
                  <a:pt x="6899" y="2860"/>
                </a:lnTo>
                <a:close/>
                <a:moveTo>
                  <a:pt x="2962" y="2794"/>
                </a:moveTo>
                <a:lnTo>
                  <a:pt x="2962" y="2794"/>
                </a:lnTo>
                <a:lnTo>
                  <a:pt x="2983" y="2798"/>
                </a:lnTo>
                <a:lnTo>
                  <a:pt x="3004" y="2802"/>
                </a:lnTo>
                <a:lnTo>
                  <a:pt x="3008" y="2803"/>
                </a:lnTo>
                <a:lnTo>
                  <a:pt x="3013" y="2805"/>
                </a:lnTo>
                <a:lnTo>
                  <a:pt x="3017" y="2807"/>
                </a:lnTo>
                <a:lnTo>
                  <a:pt x="3021" y="2810"/>
                </a:lnTo>
                <a:lnTo>
                  <a:pt x="3023" y="2813"/>
                </a:lnTo>
                <a:lnTo>
                  <a:pt x="3025" y="2817"/>
                </a:lnTo>
                <a:lnTo>
                  <a:pt x="3027" y="2822"/>
                </a:lnTo>
                <a:lnTo>
                  <a:pt x="3027" y="2827"/>
                </a:lnTo>
                <a:lnTo>
                  <a:pt x="3006" y="2824"/>
                </a:lnTo>
                <a:lnTo>
                  <a:pt x="2985" y="2820"/>
                </a:lnTo>
                <a:lnTo>
                  <a:pt x="2981" y="2818"/>
                </a:lnTo>
                <a:lnTo>
                  <a:pt x="2977" y="2817"/>
                </a:lnTo>
                <a:lnTo>
                  <a:pt x="2972" y="2814"/>
                </a:lnTo>
                <a:lnTo>
                  <a:pt x="2969" y="2812"/>
                </a:lnTo>
                <a:lnTo>
                  <a:pt x="2966" y="2809"/>
                </a:lnTo>
                <a:lnTo>
                  <a:pt x="2964" y="2805"/>
                </a:lnTo>
                <a:lnTo>
                  <a:pt x="2962" y="2799"/>
                </a:lnTo>
                <a:lnTo>
                  <a:pt x="2962" y="2794"/>
                </a:lnTo>
                <a:close/>
                <a:moveTo>
                  <a:pt x="6374" y="2827"/>
                </a:moveTo>
                <a:lnTo>
                  <a:pt x="6374" y="2827"/>
                </a:lnTo>
                <a:lnTo>
                  <a:pt x="6367" y="2834"/>
                </a:lnTo>
                <a:lnTo>
                  <a:pt x="6371" y="2830"/>
                </a:lnTo>
                <a:lnTo>
                  <a:pt x="6376" y="2825"/>
                </a:lnTo>
                <a:lnTo>
                  <a:pt x="6374" y="2827"/>
                </a:lnTo>
                <a:close/>
                <a:moveTo>
                  <a:pt x="6275" y="2794"/>
                </a:moveTo>
                <a:lnTo>
                  <a:pt x="6275" y="2794"/>
                </a:lnTo>
                <a:lnTo>
                  <a:pt x="6268" y="2802"/>
                </a:lnTo>
                <a:lnTo>
                  <a:pt x="6272" y="2797"/>
                </a:lnTo>
                <a:lnTo>
                  <a:pt x="6277" y="2791"/>
                </a:lnTo>
                <a:lnTo>
                  <a:pt x="6275" y="2794"/>
                </a:lnTo>
                <a:close/>
                <a:moveTo>
                  <a:pt x="7522" y="2762"/>
                </a:moveTo>
                <a:lnTo>
                  <a:pt x="7522" y="2762"/>
                </a:lnTo>
                <a:lnTo>
                  <a:pt x="7529" y="2812"/>
                </a:lnTo>
                <a:lnTo>
                  <a:pt x="7531" y="2825"/>
                </a:lnTo>
                <a:lnTo>
                  <a:pt x="7529" y="2812"/>
                </a:lnTo>
                <a:lnTo>
                  <a:pt x="7525" y="2785"/>
                </a:lnTo>
                <a:lnTo>
                  <a:pt x="7521" y="2754"/>
                </a:lnTo>
                <a:lnTo>
                  <a:pt x="7518" y="2733"/>
                </a:lnTo>
                <a:lnTo>
                  <a:pt x="7518" y="2731"/>
                </a:lnTo>
                <a:lnTo>
                  <a:pt x="7522" y="2762"/>
                </a:lnTo>
                <a:close/>
                <a:moveTo>
                  <a:pt x="4537" y="2925"/>
                </a:moveTo>
                <a:lnTo>
                  <a:pt x="4537" y="2925"/>
                </a:lnTo>
                <a:lnTo>
                  <a:pt x="4535" y="2919"/>
                </a:lnTo>
                <a:lnTo>
                  <a:pt x="4533" y="2913"/>
                </a:lnTo>
                <a:lnTo>
                  <a:pt x="4531" y="2907"/>
                </a:lnTo>
                <a:lnTo>
                  <a:pt x="4527" y="2902"/>
                </a:lnTo>
                <a:lnTo>
                  <a:pt x="4520" y="2893"/>
                </a:lnTo>
                <a:lnTo>
                  <a:pt x="4512" y="2884"/>
                </a:lnTo>
                <a:lnTo>
                  <a:pt x="4502" y="2877"/>
                </a:lnTo>
                <a:lnTo>
                  <a:pt x="4493" y="2871"/>
                </a:lnTo>
                <a:lnTo>
                  <a:pt x="4482" y="2866"/>
                </a:lnTo>
                <a:lnTo>
                  <a:pt x="4471" y="2860"/>
                </a:lnTo>
                <a:lnTo>
                  <a:pt x="4469" y="2841"/>
                </a:lnTo>
                <a:lnTo>
                  <a:pt x="4468" y="2826"/>
                </a:lnTo>
                <a:lnTo>
                  <a:pt x="4469" y="2811"/>
                </a:lnTo>
                <a:lnTo>
                  <a:pt x="4472" y="2799"/>
                </a:lnTo>
                <a:lnTo>
                  <a:pt x="4475" y="2788"/>
                </a:lnTo>
                <a:lnTo>
                  <a:pt x="4478" y="2779"/>
                </a:lnTo>
                <a:lnTo>
                  <a:pt x="4482" y="2770"/>
                </a:lnTo>
                <a:lnTo>
                  <a:pt x="4486" y="2762"/>
                </a:lnTo>
                <a:lnTo>
                  <a:pt x="4490" y="2754"/>
                </a:lnTo>
                <a:lnTo>
                  <a:pt x="4493" y="2748"/>
                </a:lnTo>
                <a:lnTo>
                  <a:pt x="4494" y="2741"/>
                </a:lnTo>
                <a:lnTo>
                  <a:pt x="4494" y="2733"/>
                </a:lnTo>
                <a:lnTo>
                  <a:pt x="4492" y="2725"/>
                </a:lnTo>
                <a:lnTo>
                  <a:pt x="4488" y="2717"/>
                </a:lnTo>
                <a:lnTo>
                  <a:pt x="4481" y="2707"/>
                </a:lnTo>
                <a:lnTo>
                  <a:pt x="4471" y="2696"/>
                </a:lnTo>
                <a:lnTo>
                  <a:pt x="4496" y="2696"/>
                </a:lnTo>
                <a:lnTo>
                  <a:pt x="4520" y="2696"/>
                </a:lnTo>
                <a:lnTo>
                  <a:pt x="4544" y="2696"/>
                </a:lnTo>
                <a:lnTo>
                  <a:pt x="4569" y="2696"/>
                </a:lnTo>
                <a:lnTo>
                  <a:pt x="4566" y="2707"/>
                </a:lnTo>
                <a:lnTo>
                  <a:pt x="4564" y="2719"/>
                </a:lnTo>
                <a:lnTo>
                  <a:pt x="4563" y="2730"/>
                </a:lnTo>
                <a:lnTo>
                  <a:pt x="4562" y="2741"/>
                </a:lnTo>
                <a:lnTo>
                  <a:pt x="4563" y="2762"/>
                </a:lnTo>
                <a:lnTo>
                  <a:pt x="4566" y="2781"/>
                </a:lnTo>
                <a:lnTo>
                  <a:pt x="4575" y="2817"/>
                </a:lnTo>
                <a:lnTo>
                  <a:pt x="4584" y="2849"/>
                </a:lnTo>
                <a:lnTo>
                  <a:pt x="4588" y="2862"/>
                </a:lnTo>
                <a:lnTo>
                  <a:pt x="4590" y="2875"/>
                </a:lnTo>
                <a:lnTo>
                  <a:pt x="4590" y="2881"/>
                </a:lnTo>
                <a:lnTo>
                  <a:pt x="4589" y="2887"/>
                </a:lnTo>
                <a:lnTo>
                  <a:pt x="4588" y="2892"/>
                </a:lnTo>
                <a:lnTo>
                  <a:pt x="4587" y="2897"/>
                </a:lnTo>
                <a:lnTo>
                  <a:pt x="4584" y="2901"/>
                </a:lnTo>
                <a:lnTo>
                  <a:pt x="4581" y="2905"/>
                </a:lnTo>
                <a:lnTo>
                  <a:pt x="4577" y="2910"/>
                </a:lnTo>
                <a:lnTo>
                  <a:pt x="4570" y="2914"/>
                </a:lnTo>
                <a:lnTo>
                  <a:pt x="4564" y="2917"/>
                </a:lnTo>
                <a:lnTo>
                  <a:pt x="4556" y="2920"/>
                </a:lnTo>
                <a:lnTo>
                  <a:pt x="4547" y="2923"/>
                </a:lnTo>
                <a:lnTo>
                  <a:pt x="4537" y="2925"/>
                </a:lnTo>
                <a:close/>
                <a:moveTo>
                  <a:pt x="4864" y="2696"/>
                </a:moveTo>
                <a:lnTo>
                  <a:pt x="4864" y="2696"/>
                </a:lnTo>
                <a:lnTo>
                  <a:pt x="4879" y="2703"/>
                </a:lnTo>
                <a:lnTo>
                  <a:pt x="4891" y="2710"/>
                </a:lnTo>
                <a:lnTo>
                  <a:pt x="4901" y="2717"/>
                </a:lnTo>
                <a:lnTo>
                  <a:pt x="4908" y="2722"/>
                </a:lnTo>
                <a:lnTo>
                  <a:pt x="4913" y="2727"/>
                </a:lnTo>
                <a:lnTo>
                  <a:pt x="4918" y="2732"/>
                </a:lnTo>
                <a:lnTo>
                  <a:pt x="4920" y="2738"/>
                </a:lnTo>
                <a:lnTo>
                  <a:pt x="4920" y="2742"/>
                </a:lnTo>
                <a:lnTo>
                  <a:pt x="4919" y="2745"/>
                </a:lnTo>
                <a:lnTo>
                  <a:pt x="4917" y="2748"/>
                </a:lnTo>
                <a:lnTo>
                  <a:pt x="4913" y="2751"/>
                </a:lnTo>
                <a:lnTo>
                  <a:pt x="4909" y="2753"/>
                </a:lnTo>
                <a:lnTo>
                  <a:pt x="4904" y="2754"/>
                </a:lnTo>
                <a:lnTo>
                  <a:pt x="4898" y="2757"/>
                </a:lnTo>
                <a:lnTo>
                  <a:pt x="4891" y="2758"/>
                </a:lnTo>
                <a:lnTo>
                  <a:pt x="4885" y="2758"/>
                </a:lnTo>
                <a:lnTo>
                  <a:pt x="4873" y="2757"/>
                </a:lnTo>
                <a:lnTo>
                  <a:pt x="4859" y="2754"/>
                </a:lnTo>
                <a:lnTo>
                  <a:pt x="4854" y="2752"/>
                </a:lnTo>
                <a:lnTo>
                  <a:pt x="4848" y="2749"/>
                </a:lnTo>
                <a:lnTo>
                  <a:pt x="4844" y="2746"/>
                </a:lnTo>
                <a:lnTo>
                  <a:pt x="4841" y="2743"/>
                </a:lnTo>
                <a:lnTo>
                  <a:pt x="4838" y="2739"/>
                </a:lnTo>
                <a:lnTo>
                  <a:pt x="4837" y="2734"/>
                </a:lnTo>
                <a:lnTo>
                  <a:pt x="4837" y="2729"/>
                </a:lnTo>
                <a:lnTo>
                  <a:pt x="4839" y="2724"/>
                </a:lnTo>
                <a:lnTo>
                  <a:pt x="4842" y="2718"/>
                </a:lnTo>
                <a:lnTo>
                  <a:pt x="4847" y="2710"/>
                </a:lnTo>
                <a:lnTo>
                  <a:pt x="4855" y="2704"/>
                </a:lnTo>
                <a:lnTo>
                  <a:pt x="4864" y="2696"/>
                </a:lnTo>
                <a:close/>
                <a:moveTo>
                  <a:pt x="698" y="2696"/>
                </a:moveTo>
                <a:lnTo>
                  <a:pt x="698" y="2696"/>
                </a:lnTo>
                <a:lnTo>
                  <a:pt x="691" y="2703"/>
                </a:lnTo>
                <a:lnTo>
                  <a:pt x="696" y="2699"/>
                </a:lnTo>
                <a:lnTo>
                  <a:pt x="701" y="2694"/>
                </a:lnTo>
                <a:lnTo>
                  <a:pt x="698" y="2696"/>
                </a:lnTo>
                <a:close/>
                <a:moveTo>
                  <a:pt x="4995" y="2696"/>
                </a:moveTo>
                <a:lnTo>
                  <a:pt x="4995" y="2696"/>
                </a:lnTo>
                <a:lnTo>
                  <a:pt x="4989" y="2703"/>
                </a:lnTo>
                <a:lnTo>
                  <a:pt x="4993" y="2699"/>
                </a:lnTo>
                <a:lnTo>
                  <a:pt x="4998" y="2694"/>
                </a:lnTo>
                <a:lnTo>
                  <a:pt x="4995" y="2696"/>
                </a:lnTo>
                <a:close/>
                <a:moveTo>
                  <a:pt x="7030" y="2696"/>
                </a:moveTo>
                <a:lnTo>
                  <a:pt x="7030" y="2696"/>
                </a:lnTo>
                <a:lnTo>
                  <a:pt x="7049" y="2694"/>
                </a:lnTo>
                <a:lnTo>
                  <a:pt x="7065" y="2694"/>
                </a:lnTo>
                <a:lnTo>
                  <a:pt x="7080" y="2695"/>
                </a:lnTo>
                <a:lnTo>
                  <a:pt x="7095" y="2697"/>
                </a:lnTo>
                <a:lnTo>
                  <a:pt x="7107" y="2700"/>
                </a:lnTo>
                <a:lnTo>
                  <a:pt x="7119" y="2705"/>
                </a:lnTo>
                <a:lnTo>
                  <a:pt x="7129" y="2711"/>
                </a:lnTo>
                <a:lnTo>
                  <a:pt x="7139" y="2718"/>
                </a:lnTo>
                <a:lnTo>
                  <a:pt x="7147" y="2725"/>
                </a:lnTo>
                <a:lnTo>
                  <a:pt x="7156" y="2733"/>
                </a:lnTo>
                <a:lnTo>
                  <a:pt x="7163" y="2743"/>
                </a:lnTo>
                <a:lnTo>
                  <a:pt x="7170" y="2752"/>
                </a:lnTo>
                <a:lnTo>
                  <a:pt x="7182" y="2773"/>
                </a:lnTo>
                <a:lnTo>
                  <a:pt x="7193" y="2794"/>
                </a:lnTo>
                <a:lnTo>
                  <a:pt x="7165" y="2790"/>
                </a:lnTo>
                <a:lnTo>
                  <a:pt x="7139" y="2784"/>
                </a:lnTo>
                <a:lnTo>
                  <a:pt x="7126" y="2780"/>
                </a:lnTo>
                <a:lnTo>
                  <a:pt x="7114" y="2775"/>
                </a:lnTo>
                <a:lnTo>
                  <a:pt x="7102" y="2771"/>
                </a:lnTo>
                <a:lnTo>
                  <a:pt x="7092" y="2765"/>
                </a:lnTo>
                <a:lnTo>
                  <a:pt x="7081" y="2760"/>
                </a:lnTo>
                <a:lnTo>
                  <a:pt x="7072" y="2752"/>
                </a:lnTo>
                <a:lnTo>
                  <a:pt x="7062" y="2745"/>
                </a:lnTo>
                <a:lnTo>
                  <a:pt x="7054" y="2738"/>
                </a:lnTo>
                <a:lnTo>
                  <a:pt x="7047" y="2728"/>
                </a:lnTo>
                <a:lnTo>
                  <a:pt x="7040" y="2719"/>
                </a:lnTo>
                <a:lnTo>
                  <a:pt x="7034" y="2707"/>
                </a:lnTo>
                <a:lnTo>
                  <a:pt x="7030" y="2696"/>
                </a:lnTo>
                <a:lnTo>
                  <a:pt x="7017" y="2699"/>
                </a:lnTo>
                <a:lnTo>
                  <a:pt x="7007" y="2700"/>
                </a:lnTo>
                <a:lnTo>
                  <a:pt x="6998" y="2701"/>
                </a:lnTo>
                <a:lnTo>
                  <a:pt x="6990" y="2701"/>
                </a:lnTo>
                <a:lnTo>
                  <a:pt x="6984" y="2700"/>
                </a:lnTo>
                <a:lnTo>
                  <a:pt x="6978" y="2699"/>
                </a:lnTo>
                <a:lnTo>
                  <a:pt x="6974" y="2698"/>
                </a:lnTo>
                <a:lnTo>
                  <a:pt x="6971" y="2696"/>
                </a:lnTo>
                <a:lnTo>
                  <a:pt x="6969" y="2693"/>
                </a:lnTo>
                <a:lnTo>
                  <a:pt x="6968" y="2690"/>
                </a:lnTo>
                <a:lnTo>
                  <a:pt x="6968" y="2687"/>
                </a:lnTo>
                <a:lnTo>
                  <a:pt x="6968" y="2684"/>
                </a:lnTo>
                <a:lnTo>
                  <a:pt x="6971" y="2677"/>
                </a:lnTo>
                <a:lnTo>
                  <a:pt x="6976" y="2671"/>
                </a:lnTo>
                <a:lnTo>
                  <a:pt x="6983" y="2665"/>
                </a:lnTo>
                <a:lnTo>
                  <a:pt x="6991" y="2661"/>
                </a:lnTo>
                <a:lnTo>
                  <a:pt x="6995" y="2660"/>
                </a:lnTo>
                <a:lnTo>
                  <a:pt x="6999" y="2659"/>
                </a:lnTo>
                <a:lnTo>
                  <a:pt x="7004" y="2659"/>
                </a:lnTo>
                <a:lnTo>
                  <a:pt x="7008" y="2659"/>
                </a:lnTo>
                <a:lnTo>
                  <a:pt x="7012" y="2660"/>
                </a:lnTo>
                <a:lnTo>
                  <a:pt x="7015" y="2662"/>
                </a:lnTo>
                <a:lnTo>
                  <a:pt x="7019" y="2665"/>
                </a:lnTo>
                <a:lnTo>
                  <a:pt x="7022" y="2669"/>
                </a:lnTo>
                <a:lnTo>
                  <a:pt x="7025" y="2674"/>
                </a:lnTo>
                <a:lnTo>
                  <a:pt x="7027" y="2680"/>
                </a:lnTo>
                <a:lnTo>
                  <a:pt x="7029" y="2687"/>
                </a:lnTo>
                <a:lnTo>
                  <a:pt x="7030" y="2696"/>
                </a:lnTo>
                <a:close/>
                <a:moveTo>
                  <a:pt x="2141" y="2631"/>
                </a:moveTo>
                <a:lnTo>
                  <a:pt x="2141" y="2631"/>
                </a:lnTo>
                <a:lnTo>
                  <a:pt x="2134" y="2638"/>
                </a:lnTo>
                <a:lnTo>
                  <a:pt x="2138" y="2634"/>
                </a:lnTo>
                <a:lnTo>
                  <a:pt x="2145" y="2628"/>
                </a:lnTo>
                <a:lnTo>
                  <a:pt x="2141" y="2631"/>
                </a:lnTo>
                <a:close/>
                <a:moveTo>
                  <a:pt x="2929" y="2631"/>
                </a:moveTo>
                <a:lnTo>
                  <a:pt x="2929" y="2631"/>
                </a:lnTo>
                <a:lnTo>
                  <a:pt x="2922" y="2638"/>
                </a:lnTo>
                <a:lnTo>
                  <a:pt x="2926" y="2634"/>
                </a:lnTo>
                <a:lnTo>
                  <a:pt x="2932" y="2628"/>
                </a:lnTo>
                <a:lnTo>
                  <a:pt x="2929" y="2631"/>
                </a:lnTo>
                <a:close/>
                <a:moveTo>
                  <a:pt x="4701" y="2696"/>
                </a:moveTo>
                <a:lnTo>
                  <a:pt x="4701" y="2696"/>
                </a:lnTo>
                <a:lnTo>
                  <a:pt x="4699" y="2688"/>
                </a:lnTo>
                <a:lnTo>
                  <a:pt x="4698" y="2682"/>
                </a:lnTo>
                <a:lnTo>
                  <a:pt x="4696" y="2676"/>
                </a:lnTo>
                <a:lnTo>
                  <a:pt x="4694" y="2669"/>
                </a:lnTo>
                <a:lnTo>
                  <a:pt x="4690" y="2665"/>
                </a:lnTo>
                <a:lnTo>
                  <a:pt x="4685" y="2663"/>
                </a:lnTo>
                <a:lnTo>
                  <a:pt x="4677" y="2662"/>
                </a:lnTo>
                <a:lnTo>
                  <a:pt x="4668" y="2663"/>
                </a:lnTo>
                <a:lnTo>
                  <a:pt x="4669" y="2649"/>
                </a:lnTo>
                <a:lnTo>
                  <a:pt x="4671" y="2635"/>
                </a:lnTo>
                <a:lnTo>
                  <a:pt x="4673" y="2628"/>
                </a:lnTo>
                <a:lnTo>
                  <a:pt x="4675" y="2621"/>
                </a:lnTo>
                <a:lnTo>
                  <a:pt x="4677" y="2616"/>
                </a:lnTo>
                <a:lnTo>
                  <a:pt x="4681" y="2611"/>
                </a:lnTo>
                <a:lnTo>
                  <a:pt x="4685" y="2607"/>
                </a:lnTo>
                <a:lnTo>
                  <a:pt x="4689" y="2602"/>
                </a:lnTo>
                <a:lnTo>
                  <a:pt x="4694" y="2599"/>
                </a:lnTo>
                <a:lnTo>
                  <a:pt x="4701" y="2597"/>
                </a:lnTo>
                <a:lnTo>
                  <a:pt x="4707" y="2596"/>
                </a:lnTo>
                <a:lnTo>
                  <a:pt x="4714" y="2595"/>
                </a:lnTo>
                <a:lnTo>
                  <a:pt x="4724" y="2596"/>
                </a:lnTo>
                <a:lnTo>
                  <a:pt x="4733" y="2598"/>
                </a:lnTo>
                <a:lnTo>
                  <a:pt x="4731" y="2629"/>
                </a:lnTo>
                <a:lnTo>
                  <a:pt x="4730" y="2659"/>
                </a:lnTo>
                <a:lnTo>
                  <a:pt x="4728" y="2666"/>
                </a:lnTo>
                <a:lnTo>
                  <a:pt x="4727" y="2673"/>
                </a:lnTo>
                <a:lnTo>
                  <a:pt x="4724" y="2679"/>
                </a:lnTo>
                <a:lnTo>
                  <a:pt x="4721" y="2684"/>
                </a:lnTo>
                <a:lnTo>
                  <a:pt x="4717" y="2688"/>
                </a:lnTo>
                <a:lnTo>
                  <a:pt x="4713" y="2691"/>
                </a:lnTo>
                <a:lnTo>
                  <a:pt x="4707" y="2695"/>
                </a:lnTo>
                <a:lnTo>
                  <a:pt x="4701" y="2696"/>
                </a:lnTo>
                <a:close/>
                <a:moveTo>
                  <a:pt x="7587" y="2631"/>
                </a:moveTo>
                <a:lnTo>
                  <a:pt x="7587" y="2631"/>
                </a:lnTo>
                <a:lnTo>
                  <a:pt x="7581" y="2651"/>
                </a:lnTo>
                <a:lnTo>
                  <a:pt x="7575" y="2662"/>
                </a:lnTo>
                <a:lnTo>
                  <a:pt x="7572" y="2665"/>
                </a:lnTo>
                <a:lnTo>
                  <a:pt x="7570" y="2667"/>
                </a:lnTo>
                <a:lnTo>
                  <a:pt x="7568" y="2667"/>
                </a:lnTo>
                <a:lnTo>
                  <a:pt x="7566" y="2667"/>
                </a:lnTo>
                <a:lnTo>
                  <a:pt x="7563" y="2662"/>
                </a:lnTo>
                <a:lnTo>
                  <a:pt x="7561" y="2653"/>
                </a:lnTo>
                <a:lnTo>
                  <a:pt x="7560" y="2642"/>
                </a:lnTo>
                <a:lnTo>
                  <a:pt x="7559" y="2631"/>
                </a:lnTo>
                <a:lnTo>
                  <a:pt x="7560" y="2618"/>
                </a:lnTo>
                <a:lnTo>
                  <a:pt x="7561" y="2608"/>
                </a:lnTo>
                <a:lnTo>
                  <a:pt x="7563" y="2599"/>
                </a:lnTo>
                <a:lnTo>
                  <a:pt x="7566" y="2594"/>
                </a:lnTo>
                <a:lnTo>
                  <a:pt x="7568" y="2593"/>
                </a:lnTo>
                <a:lnTo>
                  <a:pt x="7570" y="2593"/>
                </a:lnTo>
                <a:lnTo>
                  <a:pt x="7572" y="2595"/>
                </a:lnTo>
                <a:lnTo>
                  <a:pt x="7575" y="2598"/>
                </a:lnTo>
                <a:lnTo>
                  <a:pt x="7581" y="2611"/>
                </a:lnTo>
                <a:lnTo>
                  <a:pt x="7587" y="2631"/>
                </a:lnTo>
                <a:close/>
                <a:moveTo>
                  <a:pt x="2470" y="2598"/>
                </a:moveTo>
                <a:lnTo>
                  <a:pt x="2470" y="2598"/>
                </a:lnTo>
                <a:lnTo>
                  <a:pt x="2463" y="2618"/>
                </a:lnTo>
                <a:lnTo>
                  <a:pt x="2457" y="2630"/>
                </a:lnTo>
                <a:lnTo>
                  <a:pt x="2455" y="2633"/>
                </a:lnTo>
                <a:lnTo>
                  <a:pt x="2452" y="2635"/>
                </a:lnTo>
                <a:lnTo>
                  <a:pt x="2450" y="2635"/>
                </a:lnTo>
                <a:lnTo>
                  <a:pt x="2448" y="2634"/>
                </a:lnTo>
                <a:lnTo>
                  <a:pt x="2445" y="2629"/>
                </a:lnTo>
                <a:lnTo>
                  <a:pt x="2443" y="2620"/>
                </a:lnTo>
                <a:lnTo>
                  <a:pt x="2442" y="2610"/>
                </a:lnTo>
                <a:lnTo>
                  <a:pt x="2442" y="2597"/>
                </a:lnTo>
                <a:lnTo>
                  <a:pt x="2442" y="2586"/>
                </a:lnTo>
                <a:lnTo>
                  <a:pt x="2443" y="2575"/>
                </a:lnTo>
                <a:lnTo>
                  <a:pt x="2445" y="2567"/>
                </a:lnTo>
                <a:lnTo>
                  <a:pt x="2448" y="2561"/>
                </a:lnTo>
                <a:lnTo>
                  <a:pt x="2450" y="2560"/>
                </a:lnTo>
                <a:lnTo>
                  <a:pt x="2452" y="2560"/>
                </a:lnTo>
                <a:lnTo>
                  <a:pt x="2455" y="2563"/>
                </a:lnTo>
                <a:lnTo>
                  <a:pt x="2457" y="2566"/>
                </a:lnTo>
                <a:lnTo>
                  <a:pt x="2463" y="2578"/>
                </a:lnTo>
                <a:lnTo>
                  <a:pt x="2470" y="2598"/>
                </a:lnTo>
                <a:close/>
                <a:moveTo>
                  <a:pt x="2765" y="2565"/>
                </a:moveTo>
                <a:lnTo>
                  <a:pt x="2765" y="2565"/>
                </a:lnTo>
                <a:lnTo>
                  <a:pt x="2786" y="2569"/>
                </a:lnTo>
                <a:lnTo>
                  <a:pt x="2807" y="2572"/>
                </a:lnTo>
                <a:lnTo>
                  <a:pt x="2812" y="2573"/>
                </a:lnTo>
                <a:lnTo>
                  <a:pt x="2816" y="2575"/>
                </a:lnTo>
                <a:lnTo>
                  <a:pt x="2820" y="2577"/>
                </a:lnTo>
                <a:lnTo>
                  <a:pt x="2823" y="2580"/>
                </a:lnTo>
                <a:lnTo>
                  <a:pt x="2827" y="2584"/>
                </a:lnTo>
                <a:lnTo>
                  <a:pt x="2829" y="2588"/>
                </a:lnTo>
                <a:lnTo>
                  <a:pt x="2830" y="2592"/>
                </a:lnTo>
                <a:lnTo>
                  <a:pt x="2831" y="2598"/>
                </a:lnTo>
                <a:lnTo>
                  <a:pt x="2810" y="2594"/>
                </a:lnTo>
                <a:lnTo>
                  <a:pt x="2789" y="2591"/>
                </a:lnTo>
                <a:lnTo>
                  <a:pt x="2784" y="2589"/>
                </a:lnTo>
                <a:lnTo>
                  <a:pt x="2779" y="2588"/>
                </a:lnTo>
                <a:lnTo>
                  <a:pt x="2775" y="2586"/>
                </a:lnTo>
                <a:lnTo>
                  <a:pt x="2772" y="2582"/>
                </a:lnTo>
                <a:lnTo>
                  <a:pt x="2769" y="2579"/>
                </a:lnTo>
                <a:lnTo>
                  <a:pt x="2767" y="2575"/>
                </a:lnTo>
                <a:lnTo>
                  <a:pt x="2766" y="2571"/>
                </a:lnTo>
                <a:lnTo>
                  <a:pt x="2765" y="2565"/>
                </a:lnTo>
                <a:close/>
                <a:moveTo>
                  <a:pt x="4864" y="2598"/>
                </a:moveTo>
                <a:lnTo>
                  <a:pt x="4864" y="2598"/>
                </a:lnTo>
                <a:lnTo>
                  <a:pt x="4858" y="2604"/>
                </a:lnTo>
                <a:lnTo>
                  <a:pt x="4862" y="2600"/>
                </a:lnTo>
                <a:lnTo>
                  <a:pt x="4867" y="2595"/>
                </a:lnTo>
                <a:lnTo>
                  <a:pt x="4864" y="2598"/>
                </a:lnTo>
                <a:close/>
                <a:moveTo>
                  <a:pt x="10113" y="2598"/>
                </a:moveTo>
                <a:lnTo>
                  <a:pt x="10113" y="2598"/>
                </a:lnTo>
                <a:lnTo>
                  <a:pt x="10106" y="2604"/>
                </a:lnTo>
                <a:lnTo>
                  <a:pt x="10110" y="2600"/>
                </a:lnTo>
                <a:lnTo>
                  <a:pt x="10117" y="2595"/>
                </a:lnTo>
                <a:lnTo>
                  <a:pt x="10113" y="2598"/>
                </a:lnTo>
                <a:close/>
                <a:moveTo>
                  <a:pt x="7423" y="2565"/>
                </a:moveTo>
                <a:lnTo>
                  <a:pt x="7423" y="2565"/>
                </a:lnTo>
                <a:lnTo>
                  <a:pt x="7416" y="2572"/>
                </a:lnTo>
                <a:lnTo>
                  <a:pt x="7420" y="2568"/>
                </a:lnTo>
                <a:lnTo>
                  <a:pt x="7426" y="2563"/>
                </a:lnTo>
                <a:lnTo>
                  <a:pt x="7423" y="2565"/>
                </a:lnTo>
                <a:close/>
                <a:moveTo>
                  <a:pt x="7260" y="2500"/>
                </a:moveTo>
                <a:lnTo>
                  <a:pt x="7260" y="2500"/>
                </a:lnTo>
                <a:lnTo>
                  <a:pt x="7270" y="2500"/>
                </a:lnTo>
                <a:lnTo>
                  <a:pt x="7279" y="2500"/>
                </a:lnTo>
                <a:lnTo>
                  <a:pt x="7288" y="2502"/>
                </a:lnTo>
                <a:lnTo>
                  <a:pt x="7296" y="2503"/>
                </a:lnTo>
                <a:lnTo>
                  <a:pt x="7305" y="2506"/>
                </a:lnTo>
                <a:lnTo>
                  <a:pt x="7312" y="2508"/>
                </a:lnTo>
                <a:lnTo>
                  <a:pt x="7318" y="2512"/>
                </a:lnTo>
                <a:lnTo>
                  <a:pt x="7325" y="2516"/>
                </a:lnTo>
                <a:lnTo>
                  <a:pt x="7330" y="2521"/>
                </a:lnTo>
                <a:lnTo>
                  <a:pt x="7335" y="2526"/>
                </a:lnTo>
                <a:lnTo>
                  <a:pt x="7340" y="2531"/>
                </a:lnTo>
                <a:lnTo>
                  <a:pt x="7345" y="2537"/>
                </a:lnTo>
                <a:lnTo>
                  <a:pt x="7349" y="2544"/>
                </a:lnTo>
                <a:lnTo>
                  <a:pt x="7352" y="2550"/>
                </a:lnTo>
                <a:lnTo>
                  <a:pt x="7355" y="2557"/>
                </a:lnTo>
                <a:lnTo>
                  <a:pt x="7358" y="2565"/>
                </a:lnTo>
                <a:lnTo>
                  <a:pt x="7348" y="2565"/>
                </a:lnTo>
                <a:lnTo>
                  <a:pt x="7338" y="2565"/>
                </a:lnTo>
                <a:lnTo>
                  <a:pt x="7329" y="2563"/>
                </a:lnTo>
                <a:lnTo>
                  <a:pt x="7320" y="2561"/>
                </a:lnTo>
                <a:lnTo>
                  <a:pt x="7313" y="2558"/>
                </a:lnTo>
                <a:lnTo>
                  <a:pt x="7306" y="2555"/>
                </a:lnTo>
                <a:lnTo>
                  <a:pt x="7298" y="2552"/>
                </a:lnTo>
                <a:lnTo>
                  <a:pt x="7292" y="2548"/>
                </a:lnTo>
                <a:lnTo>
                  <a:pt x="7287" y="2544"/>
                </a:lnTo>
                <a:lnTo>
                  <a:pt x="7282" y="2538"/>
                </a:lnTo>
                <a:lnTo>
                  <a:pt x="7276" y="2533"/>
                </a:lnTo>
                <a:lnTo>
                  <a:pt x="7272" y="2527"/>
                </a:lnTo>
                <a:lnTo>
                  <a:pt x="7269" y="2521"/>
                </a:lnTo>
                <a:lnTo>
                  <a:pt x="7265" y="2514"/>
                </a:lnTo>
                <a:lnTo>
                  <a:pt x="7262" y="2507"/>
                </a:lnTo>
                <a:lnTo>
                  <a:pt x="7260" y="2500"/>
                </a:lnTo>
                <a:lnTo>
                  <a:pt x="7247" y="2502"/>
                </a:lnTo>
                <a:lnTo>
                  <a:pt x="7236" y="2504"/>
                </a:lnTo>
                <a:lnTo>
                  <a:pt x="7228" y="2504"/>
                </a:lnTo>
                <a:lnTo>
                  <a:pt x="7220" y="2504"/>
                </a:lnTo>
                <a:lnTo>
                  <a:pt x="7213" y="2504"/>
                </a:lnTo>
                <a:lnTo>
                  <a:pt x="7208" y="2503"/>
                </a:lnTo>
                <a:lnTo>
                  <a:pt x="7204" y="2501"/>
                </a:lnTo>
                <a:lnTo>
                  <a:pt x="7201" y="2499"/>
                </a:lnTo>
                <a:lnTo>
                  <a:pt x="7199" y="2496"/>
                </a:lnTo>
                <a:lnTo>
                  <a:pt x="7198" y="2493"/>
                </a:lnTo>
                <a:lnTo>
                  <a:pt x="7198" y="2490"/>
                </a:lnTo>
                <a:lnTo>
                  <a:pt x="7198" y="2487"/>
                </a:lnTo>
                <a:lnTo>
                  <a:pt x="7201" y="2481"/>
                </a:lnTo>
                <a:lnTo>
                  <a:pt x="7206" y="2474"/>
                </a:lnTo>
                <a:lnTo>
                  <a:pt x="7212" y="2468"/>
                </a:lnTo>
                <a:lnTo>
                  <a:pt x="7221" y="2464"/>
                </a:lnTo>
                <a:lnTo>
                  <a:pt x="7225" y="2463"/>
                </a:lnTo>
                <a:lnTo>
                  <a:pt x="7229" y="2462"/>
                </a:lnTo>
                <a:lnTo>
                  <a:pt x="7233" y="2462"/>
                </a:lnTo>
                <a:lnTo>
                  <a:pt x="7238" y="2462"/>
                </a:lnTo>
                <a:lnTo>
                  <a:pt x="7242" y="2464"/>
                </a:lnTo>
                <a:lnTo>
                  <a:pt x="7245" y="2465"/>
                </a:lnTo>
                <a:lnTo>
                  <a:pt x="7249" y="2468"/>
                </a:lnTo>
                <a:lnTo>
                  <a:pt x="7252" y="2472"/>
                </a:lnTo>
                <a:lnTo>
                  <a:pt x="7254" y="2478"/>
                </a:lnTo>
                <a:lnTo>
                  <a:pt x="7256" y="2484"/>
                </a:lnTo>
                <a:lnTo>
                  <a:pt x="7259" y="2491"/>
                </a:lnTo>
                <a:lnTo>
                  <a:pt x="7260" y="2500"/>
                </a:lnTo>
                <a:close/>
                <a:moveTo>
                  <a:pt x="7522" y="2500"/>
                </a:moveTo>
                <a:lnTo>
                  <a:pt x="7522" y="2500"/>
                </a:lnTo>
                <a:lnTo>
                  <a:pt x="7515" y="2506"/>
                </a:lnTo>
                <a:lnTo>
                  <a:pt x="7519" y="2502"/>
                </a:lnTo>
                <a:lnTo>
                  <a:pt x="7525" y="2496"/>
                </a:lnTo>
                <a:lnTo>
                  <a:pt x="7522" y="2500"/>
                </a:lnTo>
                <a:close/>
                <a:moveTo>
                  <a:pt x="4634" y="2598"/>
                </a:moveTo>
                <a:lnTo>
                  <a:pt x="4634" y="2598"/>
                </a:lnTo>
                <a:lnTo>
                  <a:pt x="4627" y="2599"/>
                </a:lnTo>
                <a:lnTo>
                  <a:pt x="4620" y="2600"/>
                </a:lnTo>
                <a:lnTo>
                  <a:pt x="4612" y="2599"/>
                </a:lnTo>
                <a:lnTo>
                  <a:pt x="4606" y="2598"/>
                </a:lnTo>
                <a:lnTo>
                  <a:pt x="4599" y="2596"/>
                </a:lnTo>
                <a:lnTo>
                  <a:pt x="4592" y="2593"/>
                </a:lnTo>
                <a:lnTo>
                  <a:pt x="4586" y="2590"/>
                </a:lnTo>
                <a:lnTo>
                  <a:pt x="4580" y="2586"/>
                </a:lnTo>
                <a:lnTo>
                  <a:pt x="4575" y="2580"/>
                </a:lnTo>
                <a:lnTo>
                  <a:pt x="4568" y="2575"/>
                </a:lnTo>
                <a:lnTo>
                  <a:pt x="4564" y="2569"/>
                </a:lnTo>
                <a:lnTo>
                  <a:pt x="4559" y="2563"/>
                </a:lnTo>
                <a:lnTo>
                  <a:pt x="4550" y="2548"/>
                </a:lnTo>
                <a:lnTo>
                  <a:pt x="4544" y="2533"/>
                </a:lnTo>
                <a:lnTo>
                  <a:pt x="4539" y="2517"/>
                </a:lnTo>
                <a:lnTo>
                  <a:pt x="4536" y="2502"/>
                </a:lnTo>
                <a:lnTo>
                  <a:pt x="4536" y="2494"/>
                </a:lnTo>
                <a:lnTo>
                  <a:pt x="4536" y="2487"/>
                </a:lnTo>
                <a:lnTo>
                  <a:pt x="4536" y="2480"/>
                </a:lnTo>
                <a:lnTo>
                  <a:pt x="4537" y="2472"/>
                </a:lnTo>
                <a:lnTo>
                  <a:pt x="4539" y="2466"/>
                </a:lnTo>
                <a:lnTo>
                  <a:pt x="4541" y="2460"/>
                </a:lnTo>
                <a:lnTo>
                  <a:pt x="4544" y="2453"/>
                </a:lnTo>
                <a:lnTo>
                  <a:pt x="4547" y="2448"/>
                </a:lnTo>
                <a:lnTo>
                  <a:pt x="4552" y="2444"/>
                </a:lnTo>
                <a:lnTo>
                  <a:pt x="4557" y="2440"/>
                </a:lnTo>
                <a:lnTo>
                  <a:pt x="4563" y="2437"/>
                </a:lnTo>
                <a:lnTo>
                  <a:pt x="4569" y="2434"/>
                </a:lnTo>
                <a:lnTo>
                  <a:pt x="4571" y="2442"/>
                </a:lnTo>
                <a:lnTo>
                  <a:pt x="4575" y="2449"/>
                </a:lnTo>
                <a:lnTo>
                  <a:pt x="4579" y="2455"/>
                </a:lnTo>
                <a:lnTo>
                  <a:pt x="4584" y="2459"/>
                </a:lnTo>
                <a:lnTo>
                  <a:pt x="4590" y="2461"/>
                </a:lnTo>
                <a:lnTo>
                  <a:pt x="4598" y="2462"/>
                </a:lnTo>
                <a:lnTo>
                  <a:pt x="4604" y="2462"/>
                </a:lnTo>
                <a:lnTo>
                  <a:pt x="4611" y="2462"/>
                </a:lnTo>
                <a:lnTo>
                  <a:pt x="4620" y="2460"/>
                </a:lnTo>
                <a:lnTo>
                  <a:pt x="4627" y="2458"/>
                </a:lnTo>
                <a:lnTo>
                  <a:pt x="4634" y="2455"/>
                </a:lnTo>
                <a:lnTo>
                  <a:pt x="4643" y="2450"/>
                </a:lnTo>
                <a:lnTo>
                  <a:pt x="4656" y="2442"/>
                </a:lnTo>
                <a:lnTo>
                  <a:pt x="4668" y="2434"/>
                </a:lnTo>
                <a:lnTo>
                  <a:pt x="4671" y="2450"/>
                </a:lnTo>
                <a:lnTo>
                  <a:pt x="4673" y="2464"/>
                </a:lnTo>
                <a:lnTo>
                  <a:pt x="4673" y="2477"/>
                </a:lnTo>
                <a:lnTo>
                  <a:pt x="4672" y="2487"/>
                </a:lnTo>
                <a:lnTo>
                  <a:pt x="4669" y="2496"/>
                </a:lnTo>
                <a:lnTo>
                  <a:pt x="4666" y="2506"/>
                </a:lnTo>
                <a:lnTo>
                  <a:pt x="4662" y="2513"/>
                </a:lnTo>
                <a:lnTo>
                  <a:pt x="4656" y="2521"/>
                </a:lnTo>
                <a:lnTo>
                  <a:pt x="4651" y="2528"/>
                </a:lnTo>
                <a:lnTo>
                  <a:pt x="4647" y="2535"/>
                </a:lnTo>
                <a:lnTo>
                  <a:pt x="4642" y="2544"/>
                </a:lnTo>
                <a:lnTo>
                  <a:pt x="4639" y="2552"/>
                </a:lnTo>
                <a:lnTo>
                  <a:pt x="4635" y="2561"/>
                </a:lnTo>
                <a:lnTo>
                  <a:pt x="4633" y="2572"/>
                </a:lnTo>
                <a:lnTo>
                  <a:pt x="4633" y="2584"/>
                </a:lnTo>
                <a:lnTo>
                  <a:pt x="4634" y="2598"/>
                </a:lnTo>
                <a:close/>
                <a:moveTo>
                  <a:pt x="7161" y="2466"/>
                </a:moveTo>
                <a:lnTo>
                  <a:pt x="7161" y="2466"/>
                </a:lnTo>
                <a:lnTo>
                  <a:pt x="7154" y="2473"/>
                </a:lnTo>
                <a:lnTo>
                  <a:pt x="7158" y="2469"/>
                </a:lnTo>
                <a:lnTo>
                  <a:pt x="7164" y="2464"/>
                </a:lnTo>
                <a:lnTo>
                  <a:pt x="7161" y="2466"/>
                </a:lnTo>
                <a:close/>
                <a:moveTo>
                  <a:pt x="6767" y="2466"/>
                </a:moveTo>
                <a:lnTo>
                  <a:pt x="6767" y="2466"/>
                </a:lnTo>
                <a:lnTo>
                  <a:pt x="6757" y="2466"/>
                </a:lnTo>
                <a:lnTo>
                  <a:pt x="6748" y="2466"/>
                </a:lnTo>
                <a:lnTo>
                  <a:pt x="6738" y="2465"/>
                </a:lnTo>
                <a:lnTo>
                  <a:pt x="6730" y="2463"/>
                </a:lnTo>
                <a:lnTo>
                  <a:pt x="6722" y="2460"/>
                </a:lnTo>
                <a:lnTo>
                  <a:pt x="6715" y="2458"/>
                </a:lnTo>
                <a:lnTo>
                  <a:pt x="6709" y="2453"/>
                </a:lnTo>
                <a:lnTo>
                  <a:pt x="6702" y="2449"/>
                </a:lnTo>
                <a:lnTo>
                  <a:pt x="6696" y="2445"/>
                </a:lnTo>
                <a:lnTo>
                  <a:pt x="6691" y="2440"/>
                </a:lnTo>
                <a:lnTo>
                  <a:pt x="6687" y="2435"/>
                </a:lnTo>
                <a:lnTo>
                  <a:pt x="6682" y="2428"/>
                </a:lnTo>
                <a:lnTo>
                  <a:pt x="6675" y="2416"/>
                </a:lnTo>
                <a:lnTo>
                  <a:pt x="6669" y="2401"/>
                </a:lnTo>
                <a:lnTo>
                  <a:pt x="6679" y="2401"/>
                </a:lnTo>
                <a:lnTo>
                  <a:pt x="6689" y="2402"/>
                </a:lnTo>
                <a:lnTo>
                  <a:pt x="6697" y="2403"/>
                </a:lnTo>
                <a:lnTo>
                  <a:pt x="6706" y="2405"/>
                </a:lnTo>
                <a:lnTo>
                  <a:pt x="6714" y="2407"/>
                </a:lnTo>
                <a:lnTo>
                  <a:pt x="6721" y="2411"/>
                </a:lnTo>
                <a:lnTo>
                  <a:pt x="6728" y="2414"/>
                </a:lnTo>
                <a:lnTo>
                  <a:pt x="6734" y="2418"/>
                </a:lnTo>
                <a:lnTo>
                  <a:pt x="6739" y="2422"/>
                </a:lnTo>
                <a:lnTo>
                  <a:pt x="6744" y="2427"/>
                </a:lnTo>
                <a:lnTo>
                  <a:pt x="6750" y="2434"/>
                </a:lnTo>
                <a:lnTo>
                  <a:pt x="6754" y="2439"/>
                </a:lnTo>
                <a:lnTo>
                  <a:pt x="6761" y="2452"/>
                </a:lnTo>
                <a:lnTo>
                  <a:pt x="6767" y="2466"/>
                </a:lnTo>
                <a:close/>
                <a:moveTo>
                  <a:pt x="10277" y="2434"/>
                </a:moveTo>
                <a:lnTo>
                  <a:pt x="10277" y="2434"/>
                </a:lnTo>
                <a:lnTo>
                  <a:pt x="10270" y="2441"/>
                </a:lnTo>
                <a:lnTo>
                  <a:pt x="10275" y="2437"/>
                </a:lnTo>
                <a:lnTo>
                  <a:pt x="10280" y="2431"/>
                </a:lnTo>
                <a:lnTo>
                  <a:pt x="10277" y="2434"/>
                </a:lnTo>
                <a:close/>
                <a:moveTo>
                  <a:pt x="2601" y="2369"/>
                </a:moveTo>
                <a:lnTo>
                  <a:pt x="2601" y="2369"/>
                </a:lnTo>
                <a:lnTo>
                  <a:pt x="2622" y="2372"/>
                </a:lnTo>
                <a:lnTo>
                  <a:pt x="2643" y="2375"/>
                </a:lnTo>
                <a:lnTo>
                  <a:pt x="2647" y="2377"/>
                </a:lnTo>
                <a:lnTo>
                  <a:pt x="2652" y="2378"/>
                </a:lnTo>
                <a:lnTo>
                  <a:pt x="2656" y="2381"/>
                </a:lnTo>
                <a:lnTo>
                  <a:pt x="2660" y="2383"/>
                </a:lnTo>
                <a:lnTo>
                  <a:pt x="2662" y="2386"/>
                </a:lnTo>
                <a:lnTo>
                  <a:pt x="2664" y="2391"/>
                </a:lnTo>
                <a:lnTo>
                  <a:pt x="2666" y="2396"/>
                </a:lnTo>
                <a:lnTo>
                  <a:pt x="2666" y="2401"/>
                </a:lnTo>
                <a:lnTo>
                  <a:pt x="2646" y="2397"/>
                </a:lnTo>
                <a:lnTo>
                  <a:pt x="2624" y="2394"/>
                </a:lnTo>
                <a:lnTo>
                  <a:pt x="2620" y="2393"/>
                </a:lnTo>
                <a:lnTo>
                  <a:pt x="2616" y="2391"/>
                </a:lnTo>
                <a:lnTo>
                  <a:pt x="2612" y="2388"/>
                </a:lnTo>
                <a:lnTo>
                  <a:pt x="2608" y="2385"/>
                </a:lnTo>
                <a:lnTo>
                  <a:pt x="2605" y="2382"/>
                </a:lnTo>
                <a:lnTo>
                  <a:pt x="2603" y="2378"/>
                </a:lnTo>
                <a:lnTo>
                  <a:pt x="2601" y="2374"/>
                </a:lnTo>
                <a:lnTo>
                  <a:pt x="2601" y="2369"/>
                </a:lnTo>
                <a:close/>
                <a:moveTo>
                  <a:pt x="2732" y="2401"/>
                </a:moveTo>
                <a:lnTo>
                  <a:pt x="2732" y="2401"/>
                </a:lnTo>
                <a:lnTo>
                  <a:pt x="2725" y="2408"/>
                </a:lnTo>
                <a:lnTo>
                  <a:pt x="2729" y="2404"/>
                </a:lnTo>
                <a:lnTo>
                  <a:pt x="2735" y="2398"/>
                </a:lnTo>
                <a:lnTo>
                  <a:pt x="2732" y="2401"/>
                </a:lnTo>
                <a:close/>
                <a:moveTo>
                  <a:pt x="2896" y="2401"/>
                </a:moveTo>
                <a:lnTo>
                  <a:pt x="2896" y="2401"/>
                </a:lnTo>
                <a:lnTo>
                  <a:pt x="2890" y="2408"/>
                </a:lnTo>
                <a:lnTo>
                  <a:pt x="2894" y="2404"/>
                </a:lnTo>
                <a:lnTo>
                  <a:pt x="2899" y="2398"/>
                </a:lnTo>
                <a:lnTo>
                  <a:pt x="2896" y="2401"/>
                </a:lnTo>
                <a:close/>
                <a:moveTo>
                  <a:pt x="3192" y="2401"/>
                </a:moveTo>
                <a:lnTo>
                  <a:pt x="3192" y="2401"/>
                </a:lnTo>
                <a:lnTo>
                  <a:pt x="3184" y="2408"/>
                </a:lnTo>
                <a:lnTo>
                  <a:pt x="3189" y="2404"/>
                </a:lnTo>
                <a:lnTo>
                  <a:pt x="3194" y="2398"/>
                </a:lnTo>
                <a:lnTo>
                  <a:pt x="3192" y="2401"/>
                </a:lnTo>
                <a:close/>
                <a:moveTo>
                  <a:pt x="10539" y="2401"/>
                </a:moveTo>
                <a:lnTo>
                  <a:pt x="10539" y="2401"/>
                </a:lnTo>
                <a:lnTo>
                  <a:pt x="10533" y="2408"/>
                </a:lnTo>
                <a:lnTo>
                  <a:pt x="10537" y="2404"/>
                </a:lnTo>
                <a:lnTo>
                  <a:pt x="10543" y="2398"/>
                </a:lnTo>
                <a:lnTo>
                  <a:pt x="10539" y="2401"/>
                </a:lnTo>
                <a:close/>
                <a:moveTo>
                  <a:pt x="2470" y="2369"/>
                </a:moveTo>
                <a:lnTo>
                  <a:pt x="2470" y="2369"/>
                </a:lnTo>
                <a:lnTo>
                  <a:pt x="2463" y="2375"/>
                </a:lnTo>
                <a:lnTo>
                  <a:pt x="2467" y="2371"/>
                </a:lnTo>
                <a:lnTo>
                  <a:pt x="2472" y="2365"/>
                </a:lnTo>
                <a:lnTo>
                  <a:pt x="2470" y="2369"/>
                </a:lnTo>
                <a:close/>
                <a:moveTo>
                  <a:pt x="9621" y="2369"/>
                </a:moveTo>
                <a:lnTo>
                  <a:pt x="9621" y="2369"/>
                </a:lnTo>
                <a:lnTo>
                  <a:pt x="9614" y="2375"/>
                </a:lnTo>
                <a:lnTo>
                  <a:pt x="9618" y="2371"/>
                </a:lnTo>
                <a:lnTo>
                  <a:pt x="9624" y="2365"/>
                </a:lnTo>
                <a:lnTo>
                  <a:pt x="9621" y="2369"/>
                </a:lnTo>
                <a:close/>
                <a:moveTo>
                  <a:pt x="10081" y="2369"/>
                </a:moveTo>
                <a:lnTo>
                  <a:pt x="10081" y="2369"/>
                </a:lnTo>
                <a:lnTo>
                  <a:pt x="10077" y="2376"/>
                </a:lnTo>
                <a:lnTo>
                  <a:pt x="10074" y="2382"/>
                </a:lnTo>
                <a:lnTo>
                  <a:pt x="10069" y="2385"/>
                </a:lnTo>
                <a:lnTo>
                  <a:pt x="10066" y="2387"/>
                </a:lnTo>
                <a:lnTo>
                  <a:pt x="10064" y="2388"/>
                </a:lnTo>
                <a:lnTo>
                  <a:pt x="10061" y="2388"/>
                </a:lnTo>
                <a:lnTo>
                  <a:pt x="10060" y="2386"/>
                </a:lnTo>
                <a:lnTo>
                  <a:pt x="10058" y="2384"/>
                </a:lnTo>
                <a:lnTo>
                  <a:pt x="10058" y="2382"/>
                </a:lnTo>
                <a:lnTo>
                  <a:pt x="10058" y="2379"/>
                </a:lnTo>
                <a:lnTo>
                  <a:pt x="10059" y="2376"/>
                </a:lnTo>
                <a:lnTo>
                  <a:pt x="10061" y="2374"/>
                </a:lnTo>
                <a:lnTo>
                  <a:pt x="10064" y="2371"/>
                </a:lnTo>
                <a:lnTo>
                  <a:pt x="10068" y="2370"/>
                </a:lnTo>
                <a:lnTo>
                  <a:pt x="10074" y="2369"/>
                </a:lnTo>
                <a:lnTo>
                  <a:pt x="10081" y="2369"/>
                </a:lnTo>
                <a:lnTo>
                  <a:pt x="10078" y="2356"/>
                </a:lnTo>
                <a:lnTo>
                  <a:pt x="10077" y="2345"/>
                </a:lnTo>
                <a:lnTo>
                  <a:pt x="10076" y="2336"/>
                </a:lnTo>
                <a:lnTo>
                  <a:pt x="10076" y="2329"/>
                </a:lnTo>
                <a:lnTo>
                  <a:pt x="10076" y="2322"/>
                </a:lnTo>
                <a:lnTo>
                  <a:pt x="10078" y="2317"/>
                </a:lnTo>
                <a:lnTo>
                  <a:pt x="10079" y="2313"/>
                </a:lnTo>
                <a:lnTo>
                  <a:pt x="10081" y="2310"/>
                </a:lnTo>
                <a:lnTo>
                  <a:pt x="10084" y="2308"/>
                </a:lnTo>
                <a:lnTo>
                  <a:pt x="10086" y="2307"/>
                </a:lnTo>
                <a:lnTo>
                  <a:pt x="10089" y="2306"/>
                </a:lnTo>
                <a:lnTo>
                  <a:pt x="10092" y="2307"/>
                </a:lnTo>
                <a:lnTo>
                  <a:pt x="10100" y="2310"/>
                </a:lnTo>
                <a:lnTo>
                  <a:pt x="10106" y="2315"/>
                </a:lnTo>
                <a:lnTo>
                  <a:pt x="10111" y="2321"/>
                </a:lnTo>
                <a:lnTo>
                  <a:pt x="10116" y="2330"/>
                </a:lnTo>
                <a:lnTo>
                  <a:pt x="10117" y="2334"/>
                </a:lnTo>
                <a:lnTo>
                  <a:pt x="10118" y="2338"/>
                </a:lnTo>
                <a:lnTo>
                  <a:pt x="10118" y="2342"/>
                </a:lnTo>
                <a:lnTo>
                  <a:pt x="10118" y="2347"/>
                </a:lnTo>
                <a:lnTo>
                  <a:pt x="10117" y="2351"/>
                </a:lnTo>
                <a:lnTo>
                  <a:pt x="10114" y="2354"/>
                </a:lnTo>
                <a:lnTo>
                  <a:pt x="10111" y="2357"/>
                </a:lnTo>
                <a:lnTo>
                  <a:pt x="10107" y="2360"/>
                </a:lnTo>
                <a:lnTo>
                  <a:pt x="10103" y="2363"/>
                </a:lnTo>
                <a:lnTo>
                  <a:pt x="10097" y="2365"/>
                </a:lnTo>
                <a:lnTo>
                  <a:pt x="10089" y="2368"/>
                </a:lnTo>
                <a:lnTo>
                  <a:pt x="10081" y="2369"/>
                </a:lnTo>
                <a:close/>
                <a:moveTo>
                  <a:pt x="10311" y="2335"/>
                </a:moveTo>
                <a:lnTo>
                  <a:pt x="10311" y="2335"/>
                </a:lnTo>
                <a:lnTo>
                  <a:pt x="10303" y="2342"/>
                </a:lnTo>
                <a:lnTo>
                  <a:pt x="10308" y="2338"/>
                </a:lnTo>
                <a:lnTo>
                  <a:pt x="10313" y="2333"/>
                </a:lnTo>
                <a:lnTo>
                  <a:pt x="10311" y="2335"/>
                </a:lnTo>
                <a:close/>
                <a:moveTo>
                  <a:pt x="6964" y="2303"/>
                </a:moveTo>
                <a:lnTo>
                  <a:pt x="6964" y="2303"/>
                </a:lnTo>
                <a:lnTo>
                  <a:pt x="6957" y="2310"/>
                </a:lnTo>
                <a:lnTo>
                  <a:pt x="6962" y="2306"/>
                </a:lnTo>
                <a:lnTo>
                  <a:pt x="6967" y="2299"/>
                </a:lnTo>
                <a:lnTo>
                  <a:pt x="6964" y="2303"/>
                </a:lnTo>
                <a:close/>
                <a:moveTo>
                  <a:pt x="10376" y="2369"/>
                </a:moveTo>
                <a:lnTo>
                  <a:pt x="10376" y="2369"/>
                </a:lnTo>
                <a:lnTo>
                  <a:pt x="10376" y="2352"/>
                </a:lnTo>
                <a:lnTo>
                  <a:pt x="10374" y="2337"/>
                </a:lnTo>
                <a:lnTo>
                  <a:pt x="10370" y="2325"/>
                </a:lnTo>
                <a:lnTo>
                  <a:pt x="10366" y="2312"/>
                </a:lnTo>
                <a:lnTo>
                  <a:pt x="10361" y="2300"/>
                </a:lnTo>
                <a:lnTo>
                  <a:pt x="10356" y="2290"/>
                </a:lnTo>
                <a:lnTo>
                  <a:pt x="10350" y="2279"/>
                </a:lnTo>
                <a:lnTo>
                  <a:pt x="10343" y="2270"/>
                </a:lnTo>
                <a:lnTo>
                  <a:pt x="10359" y="2270"/>
                </a:lnTo>
                <a:lnTo>
                  <a:pt x="10376" y="2270"/>
                </a:lnTo>
                <a:lnTo>
                  <a:pt x="10393" y="2270"/>
                </a:lnTo>
                <a:lnTo>
                  <a:pt x="10408" y="2270"/>
                </a:lnTo>
                <a:lnTo>
                  <a:pt x="10415" y="2278"/>
                </a:lnTo>
                <a:lnTo>
                  <a:pt x="10421" y="2287"/>
                </a:lnTo>
                <a:lnTo>
                  <a:pt x="10425" y="2295"/>
                </a:lnTo>
                <a:lnTo>
                  <a:pt x="10428" y="2303"/>
                </a:lnTo>
                <a:lnTo>
                  <a:pt x="10431" y="2310"/>
                </a:lnTo>
                <a:lnTo>
                  <a:pt x="10432" y="2317"/>
                </a:lnTo>
                <a:lnTo>
                  <a:pt x="10432" y="2323"/>
                </a:lnTo>
                <a:lnTo>
                  <a:pt x="10431" y="2330"/>
                </a:lnTo>
                <a:lnTo>
                  <a:pt x="10429" y="2336"/>
                </a:lnTo>
                <a:lnTo>
                  <a:pt x="10426" y="2341"/>
                </a:lnTo>
                <a:lnTo>
                  <a:pt x="10421" y="2347"/>
                </a:lnTo>
                <a:lnTo>
                  <a:pt x="10415" y="2352"/>
                </a:lnTo>
                <a:lnTo>
                  <a:pt x="10407" y="2356"/>
                </a:lnTo>
                <a:lnTo>
                  <a:pt x="10399" y="2360"/>
                </a:lnTo>
                <a:lnTo>
                  <a:pt x="10388" y="2364"/>
                </a:lnTo>
                <a:lnTo>
                  <a:pt x="10376" y="2369"/>
                </a:lnTo>
                <a:close/>
                <a:moveTo>
                  <a:pt x="435" y="2270"/>
                </a:moveTo>
                <a:lnTo>
                  <a:pt x="435" y="2270"/>
                </a:lnTo>
                <a:lnTo>
                  <a:pt x="429" y="2277"/>
                </a:lnTo>
                <a:lnTo>
                  <a:pt x="433" y="2273"/>
                </a:lnTo>
                <a:lnTo>
                  <a:pt x="439" y="2267"/>
                </a:lnTo>
                <a:lnTo>
                  <a:pt x="435" y="2270"/>
                </a:lnTo>
                <a:close/>
                <a:moveTo>
                  <a:pt x="2929" y="2270"/>
                </a:moveTo>
                <a:lnTo>
                  <a:pt x="2929" y="2270"/>
                </a:lnTo>
                <a:lnTo>
                  <a:pt x="2922" y="2277"/>
                </a:lnTo>
                <a:lnTo>
                  <a:pt x="2926" y="2273"/>
                </a:lnTo>
                <a:lnTo>
                  <a:pt x="2932" y="2267"/>
                </a:lnTo>
                <a:lnTo>
                  <a:pt x="2929" y="2270"/>
                </a:lnTo>
                <a:close/>
                <a:moveTo>
                  <a:pt x="3027" y="2237"/>
                </a:moveTo>
                <a:lnTo>
                  <a:pt x="3027" y="2237"/>
                </a:lnTo>
                <a:lnTo>
                  <a:pt x="3048" y="2241"/>
                </a:lnTo>
                <a:lnTo>
                  <a:pt x="3069" y="2244"/>
                </a:lnTo>
                <a:lnTo>
                  <a:pt x="3074" y="2246"/>
                </a:lnTo>
                <a:lnTo>
                  <a:pt x="3078" y="2247"/>
                </a:lnTo>
                <a:lnTo>
                  <a:pt x="3083" y="2249"/>
                </a:lnTo>
                <a:lnTo>
                  <a:pt x="3086" y="2252"/>
                </a:lnTo>
                <a:lnTo>
                  <a:pt x="3089" y="2255"/>
                </a:lnTo>
                <a:lnTo>
                  <a:pt x="3091" y="2260"/>
                </a:lnTo>
                <a:lnTo>
                  <a:pt x="3092" y="2265"/>
                </a:lnTo>
                <a:lnTo>
                  <a:pt x="3093" y="2270"/>
                </a:lnTo>
                <a:lnTo>
                  <a:pt x="3072" y="2266"/>
                </a:lnTo>
                <a:lnTo>
                  <a:pt x="3051" y="2263"/>
                </a:lnTo>
                <a:lnTo>
                  <a:pt x="3046" y="2262"/>
                </a:lnTo>
                <a:lnTo>
                  <a:pt x="3042" y="2260"/>
                </a:lnTo>
                <a:lnTo>
                  <a:pt x="3037" y="2257"/>
                </a:lnTo>
                <a:lnTo>
                  <a:pt x="3034" y="2254"/>
                </a:lnTo>
                <a:lnTo>
                  <a:pt x="3031" y="2251"/>
                </a:lnTo>
                <a:lnTo>
                  <a:pt x="3029" y="2247"/>
                </a:lnTo>
                <a:lnTo>
                  <a:pt x="3028" y="2243"/>
                </a:lnTo>
                <a:lnTo>
                  <a:pt x="3027" y="2237"/>
                </a:lnTo>
                <a:close/>
                <a:moveTo>
                  <a:pt x="2863" y="2237"/>
                </a:moveTo>
                <a:lnTo>
                  <a:pt x="2863" y="2237"/>
                </a:lnTo>
                <a:lnTo>
                  <a:pt x="2856" y="2244"/>
                </a:lnTo>
                <a:lnTo>
                  <a:pt x="2860" y="2240"/>
                </a:lnTo>
                <a:lnTo>
                  <a:pt x="2866" y="2234"/>
                </a:lnTo>
                <a:lnTo>
                  <a:pt x="2863" y="2237"/>
                </a:lnTo>
                <a:close/>
                <a:moveTo>
                  <a:pt x="9392" y="2237"/>
                </a:moveTo>
                <a:lnTo>
                  <a:pt x="9392" y="2237"/>
                </a:lnTo>
                <a:lnTo>
                  <a:pt x="9384" y="2244"/>
                </a:lnTo>
                <a:lnTo>
                  <a:pt x="9388" y="2240"/>
                </a:lnTo>
                <a:lnTo>
                  <a:pt x="9395" y="2234"/>
                </a:lnTo>
                <a:lnTo>
                  <a:pt x="9392" y="2237"/>
                </a:lnTo>
                <a:close/>
                <a:moveTo>
                  <a:pt x="9555" y="2303"/>
                </a:moveTo>
                <a:lnTo>
                  <a:pt x="9555" y="2303"/>
                </a:lnTo>
                <a:lnTo>
                  <a:pt x="9540" y="2303"/>
                </a:lnTo>
                <a:lnTo>
                  <a:pt x="9523" y="2303"/>
                </a:lnTo>
                <a:lnTo>
                  <a:pt x="9507" y="2303"/>
                </a:lnTo>
                <a:lnTo>
                  <a:pt x="9490" y="2303"/>
                </a:lnTo>
                <a:lnTo>
                  <a:pt x="9484" y="2294"/>
                </a:lnTo>
                <a:lnTo>
                  <a:pt x="9479" y="2286"/>
                </a:lnTo>
                <a:lnTo>
                  <a:pt x="9473" y="2277"/>
                </a:lnTo>
                <a:lnTo>
                  <a:pt x="9470" y="2270"/>
                </a:lnTo>
                <a:lnTo>
                  <a:pt x="9468" y="2263"/>
                </a:lnTo>
                <a:lnTo>
                  <a:pt x="9466" y="2255"/>
                </a:lnTo>
                <a:lnTo>
                  <a:pt x="9466" y="2249"/>
                </a:lnTo>
                <a:lnTo>
                  <a:pt x="9467" y="2243"/>
                </a:lnTo>
                <a:lnTo>
                  <a:pt x="9469" y="2236"/>
                </a:lnTo>
                <a:lnTo>
                  <a:pt x="9473" y="2231"/>
                </a:lnTo>
                <a:lnTo>
                  <a:pt x="9478" y="2226"/>
                </a:lnTo>
                <a:lnTo>
                  <a:pt x="9484" y="2221"/>
                </a:lnTo>
                <a:lnTo>
                  <a:pt x="9491" y="2217"/>
                </a:lnTo>
                <a:lnTo>
                  <a:pt x="9501" y="2212"/>
                </a:lnTo>
                <a:lnTo>
                  <a:pt x="9511" y="2208"/>
                </a:lnTo>
                <a:lnTo>
                  <a:pt x="9523" y="2204"/>
                </a:lnTo>
                <a:lnTo>
                  <a:pt x="9523" y="2221"/>
                </a:lnTo>
                <a:lnTo>
                  <a:pt x="9525" y="2235"/>
                </a:lnTo>
                <a:lnTo>
                  <a:pt x="9528" y="2248"/>
                </a:lnTo>
                <a:lnTo>
                  <a:pt x="9532" y="2261"/>
                </a:lnTo>
                <a:lnTo>
                  <a:pt x="9537" y="2272"/>
                </a:lnTo>
                <a:lnTo>
                  <a:pt x="9543" y="2283"/>
                </a:lnTo>
                <a:lnTo>
                  <a:pt x="9549" y="2293"/>
                </a:lnTo>
                <a:lnTo>
                  <a:pt x="9555" y="2303"/>
                </a:lnTo>
                <a:close/>
                <a:moveTo>
                  <a:pt x="141" y="2204"/>
                </a:moveTo>
                <a:lnTo>
                  <a:pt x="141" y="2204"/>
                </a:lnTo>
                <a:lnTo>
                  <a:pt x="152" y="2195"/>
                </a:lnTo>
                <a:lnTo>
                  <a:pt x="164" y="2186"/>
                </a:lnTo>
                <a:lnTo>
                  <a:pt x="173" y="2180"/>
                </a:lnTo>
                <a:lnTo>
                  <a:pt x="182" y="2176"/>
                </a:lnTo>
                <a:lnTo>
                  <a:pt x="190" y="2172"/>
                </a:lnTo>
                <a:lnTo>
                  <a:pt x="196" y="2170"/>
                </a:lnTo>
                <a:lnTo>
                  <a:pt x="202" y="2169"/>
                </a:lnTo>
                <a:lnTo>
                  <a:pt x="208" y="2170"/>
                </a:lnTo>
                <a:lnTo>
                  <a:pt x="212" y="2171"/>
                </a:lnTo>
                <a:lnTo>
                  <a:pt x="215" y="2175"/>
                </a:lnTo>
                <a:lnTo>
                  <a:pt x="217" y="2178"/>
                </a:lnTo>
                <a:lnTo>
                  <a:pt x="219" y="2181"/>
                </a:lnTo>
                <a:lnTo>
                  <a:pt x="220" y="2186"/>
                </a:lnTo>
                <a:lnTo>
                  <a:pt x="220" y="2190"/>
                </a:lnTo>
                <a:lnTo>
                  <a:pt x="220" y="2196"/>
                </a:lnTo>
                <a:lnTo>
                  <a:pt x="219" y="2201"/>
                </a:lnTo>
                <a:lnTo>
                  <a:pt x="217" y="2206"/>
                </a:lnTo>
                <a:lnTo>
                  <a:pt x="215" y="2211"/>
                </a:lnTo>
                <a:lnTo>
                  <a:pt x="213" y="2215"/>
                </a:lnTo>
                <a:lnTo>
                  <a:pt x="210" y="2220"/>
                </a:lnTo>
                <a:lnTo>
                  <a:pt x="206" y="2224"/>
                </a:lnTo>
                <a:lnTo>
                  <a:pt x="201" y="2228"/>
                </a:lnTo>
                <a:lnTo>
                  <a:pt x="197" y="2230"/>
                </a:lnTo>
                <a:lnTo>
                  <a:pt x="192" y="2232"/>
                </a:lnTo>
                <a:lnTo>
                  <a:pt x="187" y="2233"/>
                </a:lnTo>
                <a:lnTo>
                  <a:pt x="180" y="2233"/>
                </a:lnTo>
                <a:lnTo>
                  <a:pt x="174" y="2232"/>
                </a:lnTo>
                <a:lnTo>
                  <a:pt x="168" y="2230"/>
                </a:lnTo>
                <a:lnTo>
                  <a:pt x="162" y="2226"/>
                </a:lnTo>
                <a:lnTo>
                  <a:pt x="154" y="2221"/>
                </a:lnTo>
                <a:lnTo>
                  <a:pt x="148" y="2213"/>
                </a:lnTo>
                <a:lnTo>
                  <a:pt x="141" y="2204"/>
                </a:lnTo>
                <a:close/>
                <a:moveTo>
                  <a:pt x="11392" y="2171"/>
                </a:moveTo>
                <a:lnTo>
                  <a:pt x="11392" y="2171"/>
                </a:lnTo>
                <a:lnTo>
                  <a:pt x="11386" y="2179"/>
                </a:lnTo>
                <a:lnTo>
                  <a:pt x="11390" y="2175"/>
                </a:lnTo>
                <a:lnTo>
                  <a:pt x="11396" y="2168"/>
                </a:lnTo>
                <a:lnTo>
                  <a:pt x="11392" y="2171"/>
                </a:lnTo>
                <a:close/>
                <a:moveTo>
                  <a:pt x="4864" y="2106"/>
                </a:moveTo>
                <a:lnTo>
                  <a:pt x="4864" y="2106"/>
                </a:lnTo>
                <a:lnTo>
                  <a:pt x="4858" y="2113"/>
                </a:lnTo>
                <a:lnTo>
                  <a:pt x="4862" y="2109"/>
                </a:lnTo>
                <a:lnTo>
                  <a:pt x="4867" y="2103"/>
                </a:lnTo>
                <a:lnTo>
                  <a:pt x="4864" y="2106"/>
                </a:lnTo>
                <a:close/>
                <a:moveTo>
                  <a:pt x="10507" y="2106"/>
                </a:moveTo>
                <a:lnTo>
                  <a:pt x="10507" y="2106"/>
                </a:lnTo>
                <a:lnTo>
                  <a:pt x="10515" y="2099"/>
                </a:lnTo>
                <a:lnTo>
                  <a:pt x="10527" y="2093"/>
                </a:lnTo>
                <a:lnTo>
                  <a:pt x="10542" y="2088"/>
                </a:lnTo>
                <a:lnTo>
                  <a:pt x="10558" y="2081"/>
                </a:lnTo>
                <a:lnTo>
                  <a:pt x="10577" y="2077"/>
                </a:lnTo>
                <a:lnTo>
                  <a:pt x="10598" y="2073"/>
                </a:lnTo>
                <a:lnTo>
                  <a:pt x="10619" y="2070"/>
                </a:lnTo>
                <a:lnTo>
                  <a:pt x="10640" y="2068"/>
                </a:lnTo>
                <a:lnTo>
                  <a:pt x="10662" y="2067"/>
                </a:lnTo>
                <a:lnTo>
                  <a:pt x="10683" y="2067"/>
                </a:lnTo>
                <a:lnTo>
                  <a:pt x="10703" y="2069"/>
                </a:lnTo>
                <a:lnTo>
                  <a:pt x="10721" y="2073"/>
                </a:lnTo>
                <a:lnTo>
                  <a:pt x="10730" y="2075"/>
                </a:lnTo>
                <a:lnTo>
                  <a:pt x="10738" y="2078"/>
                </a:lnTo>
                <a:lnTo>
                  <a:pt x="10745" y="2081"/>
                </a:lnTo>
                <a:lnTo>
                  <a:pt x="10751" y="2085"/>
                </a:lnTo>
                <a:lnTo>
                  <a:pt x="10758" y="2090"/>
                </a:lnTo>
                <a:lnTo>
                  <a:pt x="10762" y="2095"/>
                </a:lnTo>
                <a:lnTo>
                  <a:pt x="10766" y="2100"/>
                </a:lnTo>
                <a:lnTo>
                  <a:pt x="10769" y="2106"/>
                </a:lnTo>
                <a:lnTo>
                  <a:pt x="10760" y="2106"/>
                </a:lnTo>
                <a:lnTo>
                  <a:pt x="10750" y="2106"/>
                </a:lnTo>
                <a:lnTo>
                  <a:pt x="10741" y="2109"/>
                </a:lnTo>
                <a:lnTo>
                  <a:pt x="10731" y="2111"/>
                </a:lnTo>
                <a:lnTo>
                  <a:pt x="10710" y="2116"/>
                </a:lnTo>
                <a:lnTo>
                  <a:pt x="10690" y="2122"/>
                </a:lnTo>
                <a:lnTo>
                  <a:pt x="10650" y="2137"/>
                </a:lnTo>
                <a:lnTo>
                  <a:pt x="10611" y="2150"/>
                </a:lnTo>
                <a:lnTo>
                  <a:pt x="10592" y="2156"/>
                </a:lnTo>
                <a:lnTo>
                  <a:pt x="10575" y="2159"/>
                </a:lnTo>
                <a:lnTo>
                  <a:pt x="10567" y="2159"/>
                </a:lnTo>
                <a:lnTo>
                  <a:pt x="10558" y="2159"/>
                </a:lnTo>
                <a:lnTo>
                  <a:pt x="10551" y="2159"/>
                </a:lnTo>
                <a:lnTo>
                  <a:pt x="10545" y="2157"/>
                </a:lnTo>
                <a:lnTo>
                  <a:pt x="10538" y="2155"/>
                </a:lnTo>
                <a:lnTo>
                  <a:pt x="10532" y="2150"/>
                </a:lnTo>
                <a:lnTo>
                  <a:pt x="10526" y="2146"/>
                </a:lnTo>
                <a:lnTo>
                  <a:pt x="10522" y="2141"/>
                </a:lnTo>
                <a:lnTo>
                  <a:pt x="10516" y="2134"/>
                </a:lnTo>
                <a:lnTo>
                  <a:pt x="10513" y="2126"/>
                </a:lnTo>
                <a:lnTo>
                  <a:pt x="10510" y="2117"/>
                </a:lnTo>
                <a:lnTo>
                  <a:pt x="10507" y="2106"/>
                </a:lnTo>
                <a:close/>
                <a:moveTo>
                  <a:pt x="2601" y="2073"/>
                </a:moveTo>
                <a:lnTo>
                  <a:pt x="2601" y="2073"/>
                </a:lnTo>
                <a:lnTo>
                  <a:pt x="2594" y="2080"/>
                </a:lnTo>
                <a:lnTo>
                  <a:pt x="2598" y="2076"/>
                </a:lnTo>
                <a:lnTo>
                  <a:pt x="2604" y="2071"/>
                </a:lnTo>
                <a:lnTo>
                  <a:pt x="2601" y="2073"/>
                </a:lnTo>
                <a:close/>
                <a:moveTo>
                  <a:pt x="3061" y="2073"/>
                </a:moveTo>
                <a:lnTo>
                  <a:pt x="3061" y="2073"/>
                </a:lnTo>
                <a:lnTo>
                  <a:pt x="3053" y="2080"/>
                </a:lnTo>
                <a:lnTo>
                  <a:pt x="3057" y="2076"/>
                </a:lnTo>
                <a:lnTo>
                  <a:pt x="3063" y="2071"/>
                </a:lnTo>
                <a:lnTo>
                  <a:pt x="3061" y="2073"/>
                </a:lnTo>
                <a:close/>
                <a:moveTo>
                  <a:pt x="3290" y="2171"/>
                </a:moveTo>
                <a:lnTo>
                  <a:pt x="3290" y="2171"/>
                </a:lnTo>
                <a:lnTo>
                  <a:pt x="3290" y="2176"/>
                </a:lnTo>
                <a:lnTo>
                  <a:pt x="3292" y="2180"/>
                </a:lnTo>
                <a:lnTo>
                  <a:pt x="3294" y="2183"/>
                </a:lnTo>
                <a:lnTo>
                  <a:pt x="3297" y="2186"/>
                </a:lnTo>
                <a:lnTo>
                  <a:pt x="3302" y="2190"/>
                </a:lnTo>
                <a:lnTo>
                  <a:pt x="3308" y="2195"/>
                </a:lnTo>
                <a:lnTo>
                  <a:pt x="3324" y="2199"/>
                </a:lnTo>
                <a:lnTo>
                  <a:pt x="3342" y="2202"/>
                </a:lnTo>
                <a:lnTo>
                  <a:pt x="3350" y="2203"/>
                </a:lnTo>
                <a:lnTo>
                  <a:pt x="3359" y="2205"/>
                </a:lnTo>
                <a:lnTo>
                  <a:pt x="3367" y="2207"/>
                </a:lnTo>
                <a:lnTo>
                  <a:pt x="3373" y="2210"/>
                </a:lnTo>
                <a:lnTo>
                  <a:pt x="3380" y="2214"/>
                </a:lnTo>
                <a:lnTo>
                  <a:pt x="3384" y="2221"/>
                </a:lnTo>
                <a:lnTo>
                  <a:pt x="3386" y="2224"/>
                </a:lnTo>
                <a:lnTo>
                  <a:pt x="3387" y="2228"/>
                </a:lnTo>
                <a:lnTo>
                  <a:pt x="3388" y="2232"/>
                </a:lnTo>
                <a:lnTo>
                  <a:pt x="3388" y="2237"/>
                </a:lnTo>
                <a:lnTo>
                  <a:pt x="3378" y="2233"/>
                </a:lnTo>
                <a:lnTo>
                  <a:pt x="3369" y="2230"/>
                </a:lnTo>
                <a:lnTo>
                  <a:pt x="3360" y="2228"/>
                </a:lnTo>
                <a:lnTo>
                  <a:pt x="3350" y="2227"/>
                </a:lnTo>
                <a:lnTo>
                  <a:pt x="3341" y="2227"/>
                </a:lnTo>
                <a:lnTo>
                  <a:pt x="3331" y="2227"/>
                </a:lnTo>
                <a:lnTo>
                  <a:pt x="3322" y="2228"/>
                </a:lnTo>
                <a:lnTo>
                  <a:pt x="3313" y="2229"/>
                </a:lnTo>
                <a:lnTo>
                  <a:pt x="3296" y="2233"/>
                </a:lnTo>
                <a:lnTo>
                  <a:pt x="3279" y="2239"/>
                </a:lnTo>
                <a:lnTo>
                  <a:pt x="3262" y="2245"/>
                </a:lnTo>
                <a:lnTo>
                  <a:pt x="3246" y="2250"/>
                </a:lnTo>
                <a:lnTo>
                  <a:pt x="3232" y="2256"/>
                </a:lnTo>
                <a:lnTo>
                  <a:pt x="3218" y="2261"/>
                </a:lnTo>
                <a:lnTo>
                  <a:pt x="3205" y="2264"/>
                </a:lnTo>
                <a:lnTo>
                  <a:pt x="3193" y="2265"/>
                </a:lnTo>
                <a:lnTo>
                  <a:pt x="3188" y="2265"/>
                </a:lnTo>
                <a:lnTo>
                  <a:pt x="3182" y="2264"/>
                </a:lnTo>
                <a:lnTo>
                  <a:pt x="3178" y="2262"/>
                </a:lnTo>
                <a:lnTo>
                  <a:pt x="3173" y="2258"/>
                </a:lnTo>
                <a:lnTo>
                  <a:pt x="3169" y="2254"/>
                </a:lnTo>
                <a:lnTo>
                  <a:pt x="3165" y="2250"/>
                </a:lnTo>
                <a:lnTo>
                  <a:pt x="3161" y="2244"/>
                </a:lnTo>
                <a:lnTo>
                  <a:pt x="3158" y="2237"/>
                </a:lnTo>
                <a:lnTo>
                  <a:pt x="3170" y="2236"/>
                </a:lnTo>
                <a:lnTo>
                  <a:pt x="3179" y="2233"/>
                </a:lnTo>
                <a:lnTo>
                  <a:pt x="3188" y="2229"/>
                </a:lnTo>
                <a:lnTo>
                  <a:pt x="3194" y="2223"/>
                </a:lnTo>
                <a:lnTo>
                  <a:pt x="3205" y="2210"/>
                </a:lnTo>
                <a:lnTo>
                  <a:pt x="3215" y="2196"/>
                </a:lnTo>
                <a:lnTo>
                  <a:pt x="3220" y="2188"/>
                </a:lnTo>
                <a:lnTo>
                  <a:pt x="3226" y="2182"/>
                </a:lnTo>
                <a:lnTo>
                  <a:pt x="3233" y="2176"/>
                </a:lnTo>
                <a:lnTo>
                  <a:pt x="3241" y="2171"/>
                </a:lnTo>
                <a:lnTo>
                  <a:pt x="3250" y="2168"/>
                </a:lnTo>
                <a:lnTo>
                  <a:pt x="3261" y="2167"/>
                </a:lnTo>
                <a:lnTo>
                  <a:pt x="3275" y="2168"/>
                </a:lnTo>
                <a:lnTo>
                  <a:pt x="3290" y="2171"/>
                </a:lnTo>
                <a:lnTo>
                  <a:pt x="3289" y="2165"/>
                </a:lnTo>
                <a:lnTo>
                  <a:pt x="3287" y="2159"/>
                </a:lnTo>
                <a:lnTo>
                  <a:pt x="3285" y="2155"/>
                </a:lnTo>
                <a:lnTo>
                  <a:pt x="3283" y="2150"/>
                </a:lnTo>
                <a:lnTo>
                  <a:pt x="3279" y="2146"/>
                </a:lnTo>
                <a:lnTo>
                  <a:pt x="3275" y="2143"/>
                </a:lnTo>
                <a:lnTo>
                  <a:pt x="3270" y="2141"/>
                </a:lnTo>
                <a:lnTo>
                  <a:pt x="3265" y="2139"/>
                </a:lnTo>
                <a:lnTo>
                  <a:pt x="3254" y="2136"/>
                </a:lnTo>
                <a:lnTo>
                  <a:pt x="3241" y="2135"/>
                </a:lnTo>
                <a:lnTo>
                  <a:pt x="3226" y="2134"/>
                </a:lnTo>
                <a:lnTo>
                  <a:pt x="3212" y="2135"/>
                </a:lnTo>
                <a:lnTo>
                  <a:pt x="3179" y="2138"/>
                </a:lnTo>
                <a:lnTo>
                  <a:pt x="3148" y="2142"/>
                </a:lnTo>
                <a:lnTo>
                  <a:pt x="3132" y="2142"/>
                </a:lnTo>
                <a:lnTo>
                  <a:pt x="3118" y="2142"/>
                </a:lnTo>
                <a:lnTo>
                  <a:pt x="3105" y="2141"/>
                </a:lnTo>
                <a:lnTo>
                  <a:pt x="3093" y="2139"/>
                </a:lnTo>
                <a:lnTo>
                  <a:pt x="3093" y="2147"/>
                </a:lnTo>
                <a:lnTo>
                  <a:pt x="3093" y="2155"/>
                </a:lnTo>
                <a:lnTo>
                  <a:pt x="3093" y="2163"/>
                </a:lnTo>
                <a:lnTo>
                  <a:pt x="3093" y="2171"/>
                </a:lnTo>
                <a:lnTo>
                  <a:pt x="3105" y="2169"/>
                </a:lnTo>
                <a:lnTo>
                  <a:pt x="3115" y="2167"/>
                </a:lnTo>
                <a:lnTo>
                  <a:pt x="3125" y="2166"/>
                </a:lnTo>
                <a:lnTo>
                  <a:pt x="3132" y="2166"/>
                </a:lnTo>
                <a:lnTo>
                  <a:pt x="3139" y="2167"/>
                </a:lnTo>
                <a:lnTo>
                  <a:pt x="3145" y="2168"/>
                </a:lnTo>
                <a:lnTo>
                  <a:pt x="3149" y="2170"/>
                </a:lnTo>
                <a:lnTo>
                  <a:pt x="3152" y="2172"/>
                </a:lnTo>
                <a:lnTo>
                  <a:pt x="3154" y="2175"/>
                </a:lnTo>
                <a:lnTo>
                  <a:pt x="3155" y="2178"/>
                </a:lnTo>
                <a:lnTo>
                  <a:pt x="3155" y="2181"/>
                </a:lnTo>
                <a:lnTo>
                  <a:pt x="3155" y="2184"/>
                </a:lnTo>
                <a:lnTo>
                  <a:pt x="3152" y="2190"/>
                </a:lnTo>
                <a:lnTo>
                  <a:pt x="3147" y="2197"/>
                </a:lnTo>
                <a:lnTo>
                  <a:pt x="3139" y="2202"/>
                </a:lnTo>
                <a:lnTo>
                  <a:pt x="3132" y="2206"/>
                </a:lnTo>
                <a:lnTo>
                  <a:pt x="3128" y="2208"/>
                </a:lnTo>
                <a:lnTo>
                  <a:pt x="3124" y="2208"/>
                </a:lnTo>
                <a:lnTo>
                  <a:pt x="3119" y="2209"/>
                </a:lnTo>
                <a:lnTo>
                  <a:pt x="3115" y="2208"/>
                </a:lnTo>
                <a:lnTo>
                  <a:pt x="3111" y="2207"/>
                </a:lnTo>
                <a:lnTo>
                  <a:pt x="3107" y="2205"/>
                </a:lnTo>
                <a:lnTo>
                  <a:pt x="3104" y="2202"/>
                </a:lnTo>
                <a:lnTo>
                  <a:pt x="3100" y="2199"/>
                </a:lnTo>
                <a:lnTo>
                  <a:pt x="3097" y="2193"/>
                </a:lnTo>
                <a:lnTo>
                  <a:pt x="3095" y="2187"/>
                </a:lnTo>
                <a:lnTo>
                  <a:pt x="3094" y="2180"/>
                </a:lnTo>
                <a:lnTo>
                  <a:pt x="3093" y="2171"/>
                </a:lnTo>
                <a:lnTo>
                  <a:pt x="3071" y="2168"/>
                </a:lnTo>
                <a:lnTo>
                  <a:pt x="3048" y="2167"/>
                </a:lnTo>
                <a:lnTo>
                  <a:pt x="3024" y="2167"/>
                </a:lnTo>
                <a:lnTo>
                  <a:pt x="2998" y="2168"/>
                </a:lnTo>
                <a:lnTo>
                  <a:pt x="2945" y="2171"/>
                </a:lnTo>
                <a:lnTo>
                  <a:pt x="2893" y="2176"/>
                </a:lnTo>
                <a:lnTo>
                  <a:pt x="2866" y="2177"/>
                </a:lnTo>
                <a:lnTo>
                  <a:pt x="2842" y="2177"/>
                </a:lnTo>
                <a:lnTo>
                  <a:pt x="2818" y="2176"/>
                </a:lnTo>
                <a:lnTo>
                  <a:pt x="2796" y="2172"/>
                </a:lnTo>
                <a:lnTo>
                  <a:pt x="2787" y="2170"/>
                </a:lnTo>
                <a:lnTo>
                  <a:pt x="2777" y="2168"/>
                </a:lnTo>
                <a:lnTo>
                  <a:pt x="2768" y="2164"/>
                </a:lnTo>
                <a:lnTo>
                  <a:pt x="2759" y="2161"/>
                </a:lnTo>
                <a:lnTo>
                  <a:pt x="2751" y="2157"/>
                </a:lnTo>
                <a:lnTo>
                  <a:pt x="2744" y="2152"/>
                </a:lnTo>
                <a:lnTo>
                  <a:pt x="2737" y="2145"/>
                </a:lnTo>
                <a:lnTo>
                  <a:pt x="2732" y="2139"/>
                </a:lnTo>
                <a:lnTo>
                  <a:pt x="2765" y="2138"/>
                </a:lnTo>
                <a:lnTo>
                  <a:pt x="2794" y="2137"/>
                </a:lnTo>
                <a:lnTo>
                  <a:pt x="2821" y="2134"/>
                </a:lnTo>
                <a:lnTo>
                  <a:pt x="2845" y="2131"/>
                </a:lnTo>
                <a:lnTo>
                  <a:pt x="2890" y="2122"/>
                </a:lnTo>
                <a:lnTo>
                  <a:pt x="2928" y="2116"/>
                </a:lnTo>
                <a:lnTo>
                  <a:pt x="2947" y="2113"/>
                </a:lnTo>
                <a:lnTo>
                  <a:pt x="2965" y="2112"/>
                </a:lnTo>
                <a:lnTo>
                  <a:pt x="2984" y="2112"/>
                </a:lnTo>
                <a:lnTo>
                  <a:pt x="3003" y="2113"/>
                </a:lnTo>
                <a:lnTo>
                  <a:pt x="3023" y="2116"/>
                </a:lnTo>
                <a:lnTo>
                  <a:pt x="3045" y="2121"/>
                </a:lnTo>
                <a:lnTo>
                  <a:pt x="3068" y="2128"/>
                </a:lnTo>
                <a:lnTo>
                  <a:pt x="3093" y="2139"/>
                </a:lnTo>
                <a:lnTo>
                  <a:pt x="3097" y="2122"/>
                </a:lnTo>
                <a:lnTo>
                  <a:pt x="3104" y="2107"/>
                </a:lnTo>
                <a:lnTo>
                  <a:pt x="3111" y="2095"/>
                </a:lnTo>
                <a:lnTo>
                  <a:pt x="3119" y="2083"/>
                </a:lnTo>
                <a:lnTo>
                  <a:pt x="3129" y="2074"/>
                </a:lnTo>
                <a:lnTo>
                  <a:pt x="3139" y="2066"/>
                </a:lnTo>
                <a:lnTo>
                  <a:pt x="3151" y="2058"/>
                </a:lnTo>
                <a:lnTo>
                  <a:pt x="3162" y="2053"/>
                </a:lnTo>
                <a:lnTo>
                  <a:pt x="3176" y="2050"/>
                </a:lnTo>
                <a:lnTo>
                  <a:pt x="3190" y="2047"/>
                </a:lnTo>
                <a:lnTo>
                  <a:pt x="3204" y="2046"/>
                </a:lnTo>
                <a:lnTo>
                  <a:pt x="3219" y="2045"/>
                </a:lnTo>
                <a:lnTo>
                  <a:pt x="3234" y="2046"/>
                </a:lnTo>
                <a:lnTo>
                  <a:pt x="3249" y="2048"/>
                </a:lnTo>
                <a:lnTo>
                  <a:pt x="3265" y="2050"/>
                </a:lnTo>
                <a:lnTo>
                  <a:pt x="3282" y="2054"/>
                </a:lnTo>
                <a:lnTo>
                  <a:pt x="3298" y="2058"/>
                </a:lnTo>
                <a:lnTo>
                  <a:pt x="3313" y="2062"/>
                </a:lnTo>
                <a:lnTo>
                  <a:pt x="3329" y="2069"/>
                </a:lnTo>
                <a:lnTo>
                  <a:pt x="3345" y="2075"/>
                </a:lnTo>
                <a:lnTo>
                  <a:pt x="3361" y="2081"/>
                </a:lnTo>
                <a:lnTo>
                  <a:pt x="3375" y="2089"/>
                </a:lnTo>
                <a:lnTo>
                  <a:pt x="3390" y="2097"/>
                </a:lnTo>
                <a:lnTo>
                  <a:pt x="3405" y="2104"/>
                </a:lnTo>
                <a:lnTo>
                  <a:pt x="3418" y="2113"/>
                </a:lnTo>
                <a:lnTo>
                  <a:pt x="3431" y="2121"/>
                </a:lnTo>
                <a:lnTo>
                  <a:pt x="3442" y="2130"/>
                </a:lnTo>
                <a:lnTo>
                  <a:pt x="3453" y="2138"/>
                </a:lnTo>
                <a:lnTo>
                  <a:pt x="3463" y="2146"/>
                </a:lnTo>
                <a:lnTo>
                  <a:pt x="3472" y="2155"/>
                </a:lnTo>
                <a:lnTo>
                  <a:pt x="3480" y="2163"/>
                </a:lnTo>
                <a:lnTo>
                  <a:pt x="3487" y="2171"/>
                </a:lnTo>
                <a:lnTo>
                  <a:pt x="3466" y="2170"/>
                </a:lnTo>
                <a:lnTo>
                  <a:pt x="3448" y="2169"/>
                </a:lnTo>
                <a:lnTo>
                  <a:pt x="3432" y="2167"/>
                </a:lnTo>
                <a:lnTo>
                  <a:pt x="3418" y="2165"/>
                </a:lnTo>
                <a:lnTo>
                  <a:pt x="3397" y="2161"/>
                </a:lnTo>
                <a:lnTo>
                  <a:pt x="3381" y="2157"/>
                </a:lnTo>
                <a:lnTo>
                  <a:pt x="3373" y="2156"/>
                </a:lnTo>
                <a:lnTo>
                  <a:pt x="3365" y="2155"/>
                </a:lnTo>
                <a:lnTo>
                  <a:pt x="3356" y="2155"/>
                </a:lnTo>
                <a:lnTo>
                  <a:pt x="3347" y="2156"/>
                </a:lnTo>
                <a:lnTo>
                  <a:pt x="3335" y="2158"/>
                </a:lnTo>
                <a:lnTo>
                  <a:pt x="3323" y="2161"/>
                </a:lnTo>
                <a:lnTo>
                  <a:pt x="3308" y="2165"/>
                </a:lnTo>
                <a:lnTo>
                  <a:pt x="3290" y="2171"/>
                </a:lnTo>
                <a:close/>
                <a:moveTo>
                  <a:pt x="2765" y="2073"/>
                </a:moveTo>
                <a:lnTo>
                  <a:pt x="2765" y="2073"/>
                </a:lnTo>
                <a:lnTo>
                  <a:pt x="2767" y="2064"/>
                </a:lnTo>
                <a:lnTo>
                  <a:pt x="2769" y="2057"/>
                </a:lnTo>
                <a:lnTo>
                  <a:pt x="2773" y="2049"/>
                </a:lnTo>
                <a:lnTo>
                  <a:pt x="2778" y="2041"/>
                </a:lnTo>
                <a:lnTo>
                  <a:pt x="2785" y="2035"/>
                </a:lnTo>
                <a:lnTo>
                  <a:pt x="2791" y="2029"/>
                </a:lnTo>
                <a:lnTo>
                  <a:pt x="2799" y="2023"/>
                </a:lnTo>
                <a:lnTo>
                  <a:pt x="2808" y="2016"/>
                </a:lnTo>
                <a:lnTo>
                  <a:pt x="2817" y="2011"/>
                </a:lnTo>
                <a:lnTo>
                  <a:pt x="2828" y="2006"/>
                </a:lnTo>
                <a:lnTo>
                  <a:pt x="2838" y="2002"/>
                </a:lnTo>
                <a:lnTo>
                  <a:pt x="2850" y="1997"/>
                </a:lnTo>
                <a:lnTo>
                  <a:pt x="2874" y="1990"/>
                </a:lnTo>
                <a:lnTo>
                  <a:pt x="2898" y="1985"/>
                </a:lnTo>
                <a:lnTo>
                  <a:pt x="2923" y="1982"/>
                </a:lnTo>
                <a:lnTo>
                  <a:pt x="2948" y="1980"/>
                </a:lnTo>
                <a:lnTo>
                  <a:pt x="2972" y="1980"/>
                </a:lnTo>
                <a:lnTo>
                  <a:pt x="2996" y="1982"/>
                </a:lnTo>
                <a:lnTo>
                  <a:pt x="3006" y="1983"/>
                </a:lnTo>
                <a:lnTo>
                  <a:pt x="3017" y="1985"/>
                </a:lnTo>
                <a:lnTo>
                  <a:pt x="3026" y="1988"/>
                </a:lnTo>
                <a:lnTo>
                  <a:pt x="3034" y="1991"/>
                </a:lnTo>
                <a:lnTo>
                  <a:pt x="3043" y="1994"/>
                </a:lnTo>
                <a:lnTo>
                  <a:pt x="3049" y="1998"/>
                </a:lnTo>
                <a:lnTo>
                  <a:pt x="3055" y="2003"/>
                </a:lnTo>
                <a:lnTo>
                  <a:pt x="3061" y="2008"/>
                </a:lnTo>
                <a:lnTo>
                  <a:pt x="3040" y="2010"/>
                </a:lnTo>
                <a:lnTo>
                  <a:pt x="3021" y="2013"/>
                </a:lnTo>
                <a:lnTo>
                  <a:pt x="3003" y="2018"/>
                </a:lnTo>
                <a:lnTo>
                  <a:pt x="2986" y="2024"/>
                </a:lnTo>
                <a:lnTo>
                  <a:pt x="2954" y="2036"/>
                </a:lnTo>
                <a:lnTo>
                  <a:pt x="2922" y="2050"/>
                </a:lnTo>
                <a:lnTo>
                  <a:pt x="2906" y="2056"/>
                </a:lnTo>
                <a:lnTo>
                  <a:pt x="2890" y="2062"/>
                </a:lnTo>
                <a:lnTo>
                  <a:pt x="2872" y="2068"/>
                </a:lnTo>
                <a:lnTo>
                  <a:pt x="2854" y="2071"/>
                </a:lnTo>
                <a:lnTo>
                  <a:pt x="2834" y="2074"/>
                </a:lnTo>
                <a:lnTo>
                  <a:pt x="2813" y="2076"/>
                </a:lnTo>
                <a:lnTo>
                  <a:pt x="2790" y="2075"/>
                </a:lnTo>
                <a:lnTo>
                  <a:pt x="2765" y="2073"/>
                </a:lnTo>
                <a:close/>
                <a:moveTo>
                  <a:pt x="9392" y="2008"/>
                </a:moveTo>
                <a:lnTo>
                  <a:pt x="9392" y="2008"/>
                </a:lnTo>
                <a:lnTo>
                  <a:pt x="9385" y="2028"/>
                </a:lnTo>
                <a:lnTo>
                  <a:pt x="9379" y="2039"/>
                </a:lnTo>
                <a:lnTo>
                  <a:pt x="9377" y="2042"/>
                </a:lnTo>
                <a:lnTo>
                  <a:pt x="9375" y="2045"/>
                </a:lnTo>
                <a:lnTo>
                  <a:pt x="9373" y="2045"/>
                </a:lnTo>
                <a:lnTo>
                  <a:pt x="9371" y="2044"/>
                </a:lnTo>
                <a:lnTo>
                  <a:pt x="9367" y="2039"/>
                </a:lnTo>
                <a:lnTo>
                  <a:pt x="9365" y="2030"/>
                </a:lnTo>
                <a:lnTo>
                  <a:pt x="9363" y="2019"/>
                </a:lnTo>
                <a:lnTo>
                  <a:pt x="9363" y="2008"/>
                </a:lnTo>
                <a:lnTo>
                  <a:pt x="9363" y="1995"/>
                </a:lnTo>
                <a:lnTo>
                  <a:pt x="9365" y="1985"/>
                </a:lnTo>
                <a:lnTo>
                  <a:pt x="9367" y="1976"/>
                </a:lnTo>
                <a:lnTo>
                  <a:pt x="9371" y="1971"/>
                </a:lnTo>
                <a:lnTo>
                  <a:pt x="9373" y="1970"/>
                </a:lnTo>
                <a:lnTo>
                  <a:pt x="9375" y="1970"/>
                </a:lnTo>
                <a:lnTo>
                  <a:pt x="9377" y="1972"/>
                </a:lnTo>
                <a:lnTo>
                  <a:pt x="9379" y="1975"/>
                </a:lnTo>
                <a:lnTo>
                  <a:pt x="9385" y="1988"/>
                </a:lnTo>
                <a:lnTo>
                  <a:pt x="9392" y="2008"/>
                </a:lnTo>
                <a:close/>
                <a:moveTo>
                  <a:pt x="10474" y="2008"/>
                </a:moveTo>
                <a:lnTo>
                  <a:pt x="10474" y="2008"/>
                </a:lnTo>
                <a:lnTo>
                  <a:pt x="10467" y="2014"/>
                </a:lnTo>
                <a:lnTo>
                  <a:pt x="10471" y="2010"/>
                </a:lnTo>
                <a:lnTo>
                  <a:pt x="10478" y="2005"/>
                </a:lnTo>
                <a:lnTo>
                  <a:pt x="10474" y="2008"/>
                </a:lnTo>
                <a:close/>
                <a:moveTo>
                  <a:pt x="469" y="1974"/>
                </a:moveTo>
                <a:lnTo>
                  <a:pt x="469" y="1974"/>
                </a:lnTo>
                <a:lnTo>
                  <a:pt x="462" y="1982"/>
                </a:lnTo>
                <a:lnTo>
                  <a:pt x="466" y="1977"/>
                </a:lnTo>
                <a:lnTo>
                  <a:pt x="471" y="1972"/>
                </a:lnTo>
                <a:lnTo>
                  <a:pt x="469" y="1974"/>
                </a:lnTo>
                <a:close/>
                <a:moveTo>
                  <a:pt x="3158" y="1974"/>
                </a:moveTo>
                <a:lnTo>
                  <a:pt x="3158" y="1974"/>
                </a:lnTo>
                <a:lnTo>
                  <a:pt x="3152" y="1982"/>
                </a:lnTo>
                <a:lnTo>
                  <a:pt x="3156" y="1977"/>
                </a:lnTo>
                <a:lnTo>
                  <a:pt x="3161" y="1972"/>
                </a:lnTo>
                <a:lnTo>
                  <a:pt x="3158" y="1974"/>
                </a:lnTo>
                <a:close/>
                <a:moveTo>
                  <a:pt x="3388" y="2008"/>
                </a:moveTo>
                <a:lnTo>
                  <a:pt x="3388" y="2008"/>
                </a:lnTo>
                <a:lnTo>
                  <a:pt x="3372" y="2008"/>
                </a:lnTo>
                <a:lnTo>
                  <a:pt x="3355" y="2008"/>
                </a:lnTo>
                <a:lnTo>
                  <a:pt x="3339" y="2008"/>
                </a:lnTo>
                <a:lnTo>
                  <a:pt x="3323" y="2008"/>
                </a:lnTo>
                <a:lnTo>
                  <a:pt x="3319" y="2001"/>
                </a:lnTo>
                <a:lnTo>
                  <a:pt x="3316" y="1993"/>
                </a:lnTo>
                <a:lnTo>
                  <a:pt x="3313" y="1987"/>
                </a:lnTo>
                <a:lnTo>
                  <a:pt x="3312" y="1981"/>
                </a:lnTo>
                <a:lnTo>
                  <a:pt x="3312" y="1974"/>
                </a:lnTo>
                <a:lnTo>
                  <a:pt x="3313" y="1969"/>
                </a:lnTo>
                <a:lnTo>
                  <a:pt x="3316" y="1964"/>
                </a:lnTo>
                <a:lnTo>
                  <a:pt x="3319" y="1960"/>
                </a:lnTo>
                <a:lnTo>
                  <a:pt x="3322" y="1955"/>
                </a:lnTo>
                <a:lnTo>
                  <a:pt x="3325" y="1951"/>
                </a:lnTo>
                <a:lnTo>
                  <a:pt x="3330" y="1948"/>
                </a:lnTo>
                <a:lnTo>
                  <a:pt x="3334" y="1945"/>
                </a:lnTo>
                <a:lnTo>
                  <a:pt x="3346" y="1940"/>
                </a:lnTo>
                <a:lnTo>
                  <a:pt x="3358" y="1937"/>
                </a:lnTo>
                <a:lnTo>
                  <a:pt x="3370" y="1936"/>
                </a:lnTo>
                <a:lnTo>
                  <a:pt x="3382" y="1936"/>
                </a:lnTo>
                <a:lnTo>
                  <a:pt x="3393" y="1938"/>
                </a:lnTo>
                <a:lnTo>
                  <a:pt x="3404" y="1942"/>
                </a:lnTo>
                <a:lnTo>
                  <a:pt x="3409" y="1944"/>
                </a:lnTo>
                <a:lnTo>
                  <a:pt x="3412" y="1947"/>
                </a:lnTo>
                <a:lnTo>
                  <a:pt x="3416" y="1950"/>
                </a:lnTo>
                <a:lnTo>
                  <a:pt x="3418" y="1954"/>
                </a:lnTo>
                <a:lnTo>
                  <a:pt x="3420" y="1959"/>
                </a:lnTo>
                <a:lnTo>
                  <a:pt x="3422" y="1964"/>
                </a:lnTo>
                <a:lnTo>
                  <a:pt x="3422" y="1969"/>
                </a:lnTo>
                <a:lnTo>
                  <a:pt x="3422" y="1974"/>
                </a:lnTo>
                <a:lnTo>
                  <a:pt x="3413" y="1975"/>
                </a:lnTo>
                <a:lnTo>
                  <a:pt x="3407" y="1976"/>
                </a:lnTo>
                <a:lnTo>
                  <a:pt x="3401" y="1979"/>
                </a:lnTo>
                <a:lnTo>
                  <a:pt x="3395" y="1982"/>
                </a:lnTo>
                <a:lnTo>
                  <a:pt x="3391" y="1986"/>
                </a:lnTo>
                <a:lnTo>
                  <a:pt x="3388" y="1991"/>
                </a:lnTo>
                <a:lnTo>
                  <a:pt x="3387" y="1998"/>
                </a:lnTo>
                <a:lnTo>
                  <a:pt x="3388" y="2008"/>
                </a:lnTo>
                <a:close/>
                <a:moveTo>
                  <a:pt x="3519" y="2008"/>
                </a:moveTo>
                <a:lnTo>
                  <a:pt x="3519" y="2008"/>
                </a:lnTo>
                <a:lnTo>
                  <a:pt x="3532" y="2005"/>
                </a:lnTo>
                <a:lnTo>
                  <a:pt x="3542" y="2004"/>
                </a:lnTo>
                <a:lnTo>
                  <a:pt x="3551" y="2003"/>
                </a:lnTo>
                <a:lnTo>
                  <a:pt x="3559" y="2003"/>
                </a:lnTo>
                <a:lnTo>
                  <a:pt x="3565" y="2003"/>
                </a:lnTo>
                <a:lnTo>
                  <a:pt x="3570" y="2005"/>
                </a:lnTo>
                <a:lnTo>
                  <a:pt x="3575" y="2006"/>
                </a:lnTo>
                <a:lnTo>
                  <a:pt x="3578" y="2008"/>
                </a:lnTo>
                <a:lnTo>
                  <a:pt x="3580" y="2011"/>
                </a:lnTo>
                <a:lnTo>
                  <a:pt x="3581" y="2013"/>
                </a:lnTo>
                <a:lnTo>
                  <a:pt x="3581" y="2016"/>
                </a:lnTo>
                <a:lnTo>
                  <a:pt x="3581" y="2019"/>
                </a:lnTo>
                <a:lnTo>
                  <a:pt x="3578" y="2027"/>
                </a:lnTo>
                <a:lnTo>
                  <a:pt x="3573" y="2033"/>
                </a:lnTo>
                <a:lnTo>
                  <a:pt x="3566" y="2038"/>
                </a:lnTo>
                <a:lnTo>
                  <a:pt x="3558" y="2042"/>
                </a:lnTo>
                <a:lnTo>
                  <a:pt x="3554" y="2044"/>
                </a:lnTo>
                <a:lnTo>
                  <a:pt x="3550" y="2045"/>
                </a:lnTo>
                <a:lnTo>
                  <a:pt x="3545" y="2045"/>
                </a:lnTo>
                <a:lnTo>
                  <a:pt x="3541" y="2045"/>
                </a:lnTo>
                <a:lnTo>
                  <a:pt x="3537" y="2044"/>
                </a:lnTo>
                <a:lnTo>
                  <a:pt x="3534" y="2041"/>
                </a:lnTo>
                <a:lnTo>
                  <a:pt x="3530" y="2038"/>
                </a:lnTo>
                <a:lnTo>
                  <a:pt x="3526" y="2034"/>
                </a:lnTo>
                <a:lnTo>
                  <a:pt x="3524" y="2030"/>
                </a:lnTo>
                <a:lnTo>
                  <a:pt x="3522" y="2024"/>
                </a:lnTo>
                <a:lnTo>
                  <a:pt x="3520" y="2016"/>
                </a:lnTo>
                <a:lnTo>
                  <a:pt x="3519" y="2008"/>
                </a:lnTo>
                <a:lnTo>
                  <a:pt x="3511" y="2007"/>
                </a:lnTo>
                <a:lnTo>
                  <a:pt x="3503" y="2005"/>
                </a:lnTo>
                <a:lnTo>
                  <a:pt x="3497" y="2003"/>
                </a:lnTo>
                <a:lnTo>
                  <a:pt x="3493" y="2001"/>
                </a:lnTo>
                <a:lnTo>
                  <a:pt x="3489" y="1997"/>
                </a:lnTo>
                <a:lnTo>
                  <a:pt x="3486" y="1993"/>
                </a:lnTo>
                <a:lnTo>
                  <a:pt x="3483" y="1990"/>
                </a:lnTo>
                <a:lnTo>
                  <a:pt x="3482" y="1986"/>
                </a:lnTo>
                <a:lnTo>
                  <a:pt x="3482" y="1982"/>
                </a:lnTo>
                <a:lnTo>
                  <a:pt x="3482" y="1977"/>
                </a:lnTo>
                <a:lnTo>
                  <a:pt x="3483" y="1973"/>
                </a:lnTo>
                <a:lnTo>
                  <a:pt x="3484" y="1969"/>
                </a:lnTo>
                <a:lnTo>
                  <a:pt x="3489" y="1961"/>
                </a:lnTo>
                <a:lnTo>
                  <a:pt x="3494" y="1954"/>
                </a:lnTo>
                <a:lnTo>
                  <a:pt x="3500" y="1949"/>
                </a:lnTo>
                <a:lnTo>
                  <a:pt x="3508" y="1946"/>
                </a:lnTo>
                <a:lnTo>
                  <a:pt x="3511" y="1946"/>
                </a:lnTo>
                <a:lnTo>
                  <a:pt x="3514" y="1946"/>
                </a:lnTo>
                <a:lnTo>
                  <a:pt x="3516" y="1947"/>
                </a:lnTo>
                <a:lnTo>
                  <a:pt x="3519" y="1949"/>
                </a:lnTo>
                <a:lnTo>
                  <a:pt x="3521" y="1952"/>
                </a:lnTo>
                <a:lnTo>
                  <a:pt x="3522" y="1957"/>
                </a:lnTo>
                <a:lnTo>
                  <a:pt x="3524" y="1962"/>
                </a:lnTo>
                <a:lnTo>
                  <a:pt x="3524" y="1968"/>
                </a:lnTo>
                <a:lnTo>
                  <a:pt x="3524" y="1976"/>
                </a:lnTo>
                <a:lnTo>
                  <a:pt x="3523" y="1985"/>
                </a:lnTo>
                <a:lnTo>
                  <a:pt x="3522" y="1995"/>
                </a:lnTo>
                <a:lnTo>
                  <a:pt x="3519" y="2008"/>
                </a:lnTo>
                <a:close/>
                <a:moveTo>
                  <a:pt x="2535" y="1942"/>
                </a:moveTo>
                <a:lnTo>
                  <a:pt x="2535" y="1942"/>
                </a:lnTo>
                <a:lnTo>
                  <a:pt x="2529" y="1949"/>
                </a:lnTo>
                <a:lnTo>
                  <a:pt x="2533" y="1945"/>
                </a:lnTo>
                <a:lnTo>
                  <a:pt x="2538" y="1940"/>
                </a:lnTo>
                <a:lnTo>
                  <a:pt x="2535" y="1942"/>
                </a:lnTo>
                <a:close/>
                <a:moveTo>
                  <a:pt x="304" y="1909"/>
                </a:moveTo>
                <a:lnTo>
                  <a:pt x="304" y="1909"/>
                </a:lnTo>
                <a:lnTo>
                  <a:pt x="297" y="1917"/>
                </a:lnTo>
                <a:lnTo>
                  <a:pt x="301" y="1912"/>
                </a:lnTo>
                <a:lnTo>
                  <a:pt x="307" y="1906"/>
                </a:lnTo>
                <a:lnTo>
                  <a:pt x="304" y="1909"/>
                </a:lnTo>
                <a:close/>
                <a:moveTo>
                  <a:pt x="3093" y="1909"/>
                </a:moveTo>
                <a:lnTo>
                  <a:pt x="3093" y="1909"/>
                </a:lnTo>
                <a:lnTo>
                  <a:pt x="3086" y="1917"/>
                </a:lnTo>
                <a:lnTo>
                  <a:pt x="3090" y="1912"/>
                </a:lnTo>
                <a:lnTo>
                  <a:pt x="3096" y="1906"/>
                </a:lnTo>
                <a:lnTo>
                  <a:pt x="3093" y="1909"/>
                </a:lnTo>
                <a:close/>
                <a:moveTo>
                  <a:pt x="74" y="1877"/>
                </a:moveTo>
                <a:lnTo>
                  <a:pt x="74" y="1877"/>
                </a:lnTo>
                <a:lnTo>
                  <a:pt x="83" y="1880"/>
                </a:lnTo>
                <a:lnTo>
                  <a:pt x="88" y="1884"/>
                </a:lnTo>
                <a:lnTo>
                  <a:pt x="92" y="1887"/>
                </a:lnTo>
                <a:lnTo>
                  <a:pt x="94" y="1890"/>
                </a:lnTo>
                <a:lnTo>
                  <a:pt x="95" y="1894"/>
                </a:lnTo>
                <a:lnTo>
                  <a:pt x="94" y="1896"/>
                </a:lnTo>
                <a:lnTo>
                  <a:pt x="93" y="1898"/>
                </a:lnTo>
                <a:lnTo>
                  <a:pt x="91" y="1899"/>
                </a:lnTo>
                <a:lnTo>
                  <a:pt x="89" y="1900"/>
                </a:lnTo>
                <a:lnTo>
                  <a:pt x="86" y="1899"/>
                </a:lnTo>
                <a:lnTo>
                  <a:pt x="83" y="1898"/>
                </a:lnTo>
                <a:lnTo>
                  <a:pt x="80" y="1896"/>
                </a:lnTo>
                <a:lnTo>
                  <a:pt x="78" y="1893"/>
                </a:lnTo>
                <a:lnTo>
                  <a:pt x="76" y="1888"/>
                </a:lnTo>
                <a:lnTo>
                  <a:pt x="74" y="1883"/>
                </a:lnTo>
                <a:lnTo>
                  <a:pt x="74" y="1877"/>
                </a:lnTo>
                <a:lnTo>
                  <a:pt x="66" y="1876"/>
                </a:lnTo>
                <a:lnTo>
                  <a:pt x="59" y="1874"/>
                </a:lnTo>
                <a:lnTo>
                  <a:pt x="52" y="1872"/>
                </a:lnTo>
                <a:lnTo>
                  <a:pt x="48" y="1868"/>
                </a:lnTo>
                <a:lnTo>
                  <a:pt x="44" y="1865"/>
                </a:lnTo>
                <a:lnTo>
                  <a:pt x="41" y="1862"/>
                </a:lnTo>
                <a:lnTo>
                  <a:pt x="39" y="1859"/>
                </a:lnTo>
                <a:lnTo>
                  <a:pt x="38" y="1855"/>
                </a:lnTo>
                <a:lnTo>
                  <a:pt x="38" y="1851"/>
                </a:lnTo>
                <a:lnTo>
                  <a:pt x="38" y="1846"/>
                </a:lnTo>
                <a:lnTo>
                  <a:pt x="39" y="1842"/>
                </a:lnTo>
                <a:lnTo>
                  <a:pt x="40" y="1838"/>
                </a:lnTo>
                <a:lnTo>
                  <a:pt x="44" y="1830"/>
                </a:lnTo>
                <a:lnTo>
                  <a:pt x="49" y="1823"/>
                </a:lnTo>
                <a:lnTo>
                  <a:pt x="56" y="1818"/>
                </a:lnTo>
                <a:lnTo>
                  <a:pt x="63" y="1815"/>
                </a:lnTo>
                <a:lnTo>
                  <a:pt x="66" y="1814"/>
                </a:lnTo>
                <a:lnTo>
                  <a:pt x="69" y="1815"/>
                </a:lnTo>
                <a:lnTo>
                  <a:pt x="71" y="1816"/>
                </a:lnTo>
                <a:lnTo>
                  <a:pt x="74" y="1818"/>
                </a:lnTo>
                <a:lnTo>
                  <a:pt x="77" y="1821"/>
                </a:lnTo>
                <a:lnTo>
                  <a:pt x="78" y="1825"/>
                </a:lnTo>
                <a:lnTo>
                  <a:pt x="80" y="1831"/>
                </a:lnTo>
                <a:lnTo>
                  <a:pt x="80" y="1837"/>
                </a:lnTo>
                <a:lnTo>
                  <a:pt x="80" y="1844"/>
                </a:lnTo>
                <a:lnTo>
                  <a:pt x="79" y="1854"/>
                </a:lnTo>
                <a:lnTo>
                  <a:pt x="78" y="1864"/>
                </a:lnTo>
                <a:lnTo>
                  <a:pt x="74" y="1877"/>
                </a:lnTo>
                <a:close/>
                <a:moveTo>
                  <a:pt x="239" y="1877"/>
                </a:moveTo>
                <a:lnTo>
                  <a:pt x="239" y="1877"/>
                </a:lnTo>
                <a:lnTo>
                  <a:pt x="226" y="1878"/>
                </a:lnTo>
                <a:lnTo>
                  <a:pt x="212" y="1879"/>
                </a:lnTo>
                <a:lnTo>
                  <a:pt x="199" y="1879"/>
                </a:lnTo>
                <a:lnTo>
                  <a:pt x="188" y="1878"/>
                </a:lnTo>
                <a:lnTo>
                  <a:pt x="177" y="1877"/>
                </a:lnTo>
                <a:lnTo>
                  <a:pt x="167" y="1875"/>
                </a:lnTo>
                <a:lnTo>
                  <a:pt x="157" y="1873"/>
                </a:lnTo>
                <a:lnTo>
                  <a:pt x="148" y="1868"/>
                </a:lnTo>
                <a:lnTo>
                  <a:pt x="141" y="1864"/>
                </a:lnTo>
                <a:lnTo>
                  <a:pt x="133" y="1859"/>
                </a:lnTo>
                <a:lnTo>
                  <a:pt x="127" y="1854"/>
                </a:lnTo>
                <a:lnTo>
                  <a:pt x="121" y="1846"/>
                </a:lnTo>
                <a:lnTo>
                  <a:pt x="116" y="1839"/>
                </a:lnTo>
                <a:lnTo>
                  <a:pt x="112" y="1831"/>
                </a:lnTo>
                <a:lnTo>
                  <a:pt x="109" y="1821"/>
                </a:lnTo>
                <a:lnTo>
                  <a:pt x="108" y="1811"/>
                </a:lnTo>
                <a:lnTo>
                  <a:pt x="122" y="1810"/>
                </a:lnTo>
                <a:lnTo>
                  <a:pt x="134" y="1809"/>
                </a:lnTo>
                <a:lnTo>
                  <a:pt x="147" y="1809"/>
                </a:lnTo>
                <a:lnTo>
                  <a:pt x="158" y="1809"/>
                </a:lnTo>
                <a:lnTo>
                  <a:pt x="170" y="1811"/>
                </a:lnTo>
                <a:lnTo>
                  <a:pt x="179" y="1813"/>
                </a:lnTo>
                <a:lnTo>
                  <a:pt x="190" y="1815"/>
                </a:lnTo>
                <a:lnTo>
                  <a:pt x="198" y="1818"/>
                </a:lnTo>
                <a:lnTo>
                  <a:pt x="207" y="1822"/>
                </a:lnTo>
                <a:lnTo>
                  <a:pt x="214" y="1828"/>
                </a:lnTo>
                <a:lnTo>
                  <a:pt x="220" y="1834"/>
                </a:lnTo>
                <a:lnTo>
                  <a:pt x="226" y="1840"/>
                </a:lnTo>
                <a:lnTo>
                  <a:pt x="230" y="1849"/>
                </a:lnTo>
                <a:lnTo>
                  <a:pt x="234" y="1857"/>
                </a:lnTo>
                <a:lnTo>
                  <a:pt x="237" y="1866"/>
                </a:lnTo>
                <a:lnTo>
                  <a:pt x="239" y="1877"/>
                </a:lnTo>
                <a:close/>
                <a:moveTo>
                  <a:pt x="469" y="1843"/>
                </a:moveTo>
                <a:lnTo>
                  <a:pt x="469" y="1843"/>
                </a:lnTo>
                <a:lnTo>
                  <a:pt x="484" y="1836"/>
                </a:lnTo>
                <a:lnTo>
                  <a:pt x="497" y="1830"/>
                </a:lnTo>
                <a:lnTo>
                  <a:pt x="510" y="1825"/>
                </a:lnTo>
                <a:lnTo>
                  <a:pt x="521" y="1822"/>
                </a:lnTo>
                <a:lnTo>
                  <a:pt x="532" y="1821"/>
                </a:lnTo>
                <a:lnTo>
                  <a:pt x="540" y="1820"/>
                </a:lnTo>
                <a:lnTo>
                  <a:pt x="549" y="1820"/>
                </a:lnTo>
                <a:lnTo>
                  <a:pt x="556" y="1822"/>
                </a:lnTo>
                <a:lnTo>
                  <a:pt x="562" y="1824"/>
                </a:lnTo>
                <a:lnTo>
                  <a:pt x="567" y="1828"/>
                </a:lnTo>
                <a:lnTo>
                  <a:pt x="571" y="1831"/>
                </a:lnTo>
                <a:lnTo>
                  <a:pt x="574" y="1835"/>
                </a:lnTo>
                <a:lnTo>
                  <a:pt x="576" y="1839"/>
                </a:lnTo>
                <a:lnTo>
                  <a:pt x="577" y="1843"/>
                </a:lnTo>
                <a:lnTo>
                  <a:pt x="577" y="1849"/>
                </a:lnTo>
                <a:lnTo>
                  <a:pt x="577" y="1853"/>
                </a:lnTo>
                <a:lnTo>
                  <a:pt x="575" y="1858"/>
                </a:lnTo>
                <a:lnTo>
                  <a:pt x="573" y="1862"/>
                </a:lnTo>
                <a:lnTo>
                  <a:pt x="570" y="1866"/>
                </a:lnTo>
                <a:lnTo>
                  <a:pt x="567" y="1871"/>
                </a:lnTo>
                <a:lnTo>
                  <a:pt x="561" y="1874"/>
                </a:lnTo>
                <a:lnTo>
                  <a:pt x="556" y="1877"/>
                </a:lnTo>
                <a:lnTo>
                  <a:pt x="550" y="1878"/>
                </a:lnTo>
                <a:lnTo>
                  <a:pt x="543" y="1879"/>
                </a:lnTo>
                <a:lnTo>
                  <a:pt x="536" y="1879"/>
                </a:lnTo>
                <a:lnTo>
                  <a:pt x="528" y="1879"/>
                </a:lnTo>
                <a:lnTo>
                  <a:pt x="519" y="1876"/>
                </a:lnTo>
                <a:lnTo>
                  <a:pt x="510" y="1873"/>
                </a:lnTo>
                <a:lnTo>
                  <a:pt x="500" y="1868"/>
                </a:lnTo>
                <a:lnTo>
                  <a:pt x="491" y="1861"/>
                </a:lnTo>
                <a:lnTo>
                  <a:pt x="479" y="1854"/>
                </a:lnTo>
                <a:lnTo>
                  <a:pt x="469" y="1843"/>
                </a:lnTo>
                <a:close/>
                <a:moveTo>
                  <a:pt x="10803" y="1843"/>
                </a:moveTo>
                <a:lnTo>
                  <a:pt x="10803" y="1843"/>
                </a:lnTo>
                <a:lnTo>
                  <a:pt x="10795" y="1863"/>
                </a:lnTo>
                <a:lnTo>
                  <a:pt x="10790" y="1876"/>
                </a:lnTo>
                <a:lnTo>
                  <a:pt x="10787" y="1879"/>
                </a:lnTo>
                <a:lnTo>
                  <a:pt x="10785" y="1881"/>
                </a:lnTo>
                <a:lnTo>
                  <a:pt x="10783" y="1881"/>
                </a:lnTo>
                <a:lnTo>
                  <a:pt x="10781" y="1880"/>
                </a:lnTo>
                <a:lnTo>
                  <a:pt x="10778" y="1875"/>
                </a:lnTo>
                <a:lnTo>
                  <a:pt x="10775" y="1866"/>
                </a:lnTo>
                <a:lnTo>
                  <a:pt x="10774" y="1856"/>
                </a:lnTo>
                <a:lnTo>
                  <a:pt x="10773" y="1843"/>
                </a:lnTo>
                <a:lnTo>
                  <a:pt x="10774" y="1832"/>
                </a:lnTo>
                <a:lnTo>
                  <a:pt x="10775" y="1821"/>
                </a:lnTo>
                <a:lnTo>
                  <a:pt x="10778" y="1812"/>
                </a:lnTo>
                <a:lnTo>
                  <a:pt x="10781" y="1808"/>
                </a:lnTo>
                <a:lnTo>
                  <a:pt x="10783" y="1807"/>
                </a:lnTo>
                <a:lnTo>
                  <a:pt x="10785" y="1807"/>
                </a:lnTo>
                <a:lnTo>
                  <a:pt x="10787" y="1809"/>
                </a:lnTo>
                <a:lnTo>
                  <a:pt x="10790" y="1812"/>
                </a:lnTo>
                <a:lnTo>
                  <a:pt x="10795" y="1823"/>
                </a:lnTo>
                <a:lnTo>
                  <a:pt x="10803" y="1843"/>
                </a:lnTo>
                <a:close/>
                <a:moveTo>
                  <a:pt x="2666" y="1811"/>
                </a:moveTo>
                <a:lnTo>
                  <a:pt x="2666" y="1811"/>
                </a:lnTo>
                <a:lnTo>
                  <a:pt x="2660" y="1818"/>
                </a:lnTo>
                <a:lnTo>
                  <a:pt x="2664" y="1814"/>
                </a:lnTo>
                <a:lnTo>
                  <a:pt x="2669" y="1808"/>
                </a:lnTo>
                <a:lnTo>
                  <a:pt x="2666" y="1811"/>
                </a:lnTo>
                <a:close/>
                <a:moveTo>
                  <a:pt x="304" y="1746"/>
                </a:moveTo>
                <a:lnTo>
                  <a:pt x="304" y="1746"/>
                </a:lnTo>
                <a:lnTo>
                  <a:pt x="319" y="1752"/>
                </a:lnTo>
                <a:lnTo>
                  <a:pt x="332" y="1759"/>
                </a:lnTo>
                <a:lnTo>
                  <a:pt x="341" y="1766"/>
                </a:lnTo>
                <a:lnTo>
                  <a:pt x="348" y="1772"/>
                </a:lnTo>
                <a:lnTo>
                  <a:pt x="354" y="1777"/>
                </a:lnTo>
                <a:lnTo>
                  <a:pt x="358" y="1782"/>
                </a:lnTo>
                <a:lnTo>
                  <a:pt x="360" y="1787"/>
                </a:lnTo>
                <a:lnTo>
                  <a:pt x="360" y="1791"/>
                </a:lnTo>
                <a:lnTo>
                  <a:pt x="359" y="1794"/>
                </a:lnTo>
                <a:lnTo>
                  <a:pt x="357" y="1797"/>
                </a:lnTo>
                <a:lnTo>
                  <a:pt x="354" y="1800"/>
                </a:lnTo>
                <a:lnTo>
                  <a:pt x="348" y="1802"/>
                </a:lnTo>
                <a:lnTo>
                  <a:pt x="344" y="1804"/>
                </a:lnTo>
                <a:lnTo>
                  <a:pt x="338" y="1806"/>
                </a:lnTo>
                <a:lnTo>
                  <a:pt x="332" y="1807"/>
                </a:lnTo>
                <a:lnTo>
                  <a:pt x="325" y="1807"/>
                </a:lnTo>
                <a:lnTo>
                  <a:pt x="312" y="1807"/>
                </a:lnTo>
                <a:lnTo>
                  <a:pt x="299" y="1803"/>
                </a:lnTo>
                <a:lnTo>
                  <a:pt x="294" y="1801"/>
                </a:lnTo>
                <a:lnTo>
                  <a:pt x="289" y="1799"/>
                </a:lnTo>
                <a:lnTo>
                  <a:pt x="284" y="1796"/>
                </a:lnTo>
                <a:lnTo>
                  <a:pt x="280" y="1792"/>
                </a:lnTo>
                <a:lnTo>
                  <a:pt x="278" y="1788"/>
                </a:lnTo>
                <a:lnTo>
                  <a:pt x="277" y="1783"/>
                </a:lnTo>
                <a:lnTo>
                  <a:pt x="277" y="1778"/>
                </a:lnTo>
                <a:lnTo>
                  <a:pt x="279" y="1773"/>
                </a:lnTo>
                <a:lnTo>
                  <a:pt x="282" y="1767"/>
                </a:lnTo>
                <a:lnTo>
                  <a:pt x="287" y="1760"/>
                </a:lnTo>
                <a:lnTo>
                  <a:pt x="295" y="1753"/>
                </a:lnTo>
                <a:lnTo>
                  <a:pt x="304" y="1746"/>
                </a:lnTo>
                <a:close/>
                <a:moveTo>
                  <a:pt x="4406" y="1778"/>
                </a:moveTo>
                <a:lnTo>
                  <a:pt x="4406" y="1778"/>
                </a:lnTo>
                <a:lnTo>
                  <a:pt x="4398" y="1786"/>
                </a:lnTo>
                <a:lnTo>
                  <a:pt x="4403" y="1781"/>
                </a:lnTo>
                <a:lnTo>
                  <a:pt x="4408" y="1775"/>
                </a:lnTo>
                <a:lnTo>
                  <a:pt x="4406" y="1778"/>
                </a:lnTo>
                <a:close/>
                <a:moveTo>
                  <a:pt x="4471" y="1746"/>
                </a:moveTo>
                <a:lnTo>
                  <a:pt x="4471" y="1746"/>
                </a:lnTo>
                <a:lnTo>
                  <a:pt x="4463" y="1752"/>
                </a:lnTo>
                <a:lnTo>
                  <a:pt x="4468" y="1748"/>
                </a:lnTo>
                <a:lnTo>
                  <a:pt x="4474" y="1743"/>
                </a:lnTo>
                <a:lnTo>
                  <a:pt x="4471" y="1746"/>
                </a:lnTo>
                <a:close/>
                <a:moveTo>
                  <a:pt x="4045" y="1712"/>
                </a:moveTo>
                <a:lnTo>
                  <a:pt x="4045" y="1712"/>
                </a:lnTo>
                <a:lnTo>
                  <a:pt x="4037" y="1720"/>
                </a:lnTo>
                <a:lnTo>
                  <a:pt x="4042" y="1715"/>
                </a:lnTo>
                <a:lnTo>
                  <a:pt x="4047" y="1710"/>
                </a:lnTo>
                <a:lnTo>
                  <a:pt x="4045" y="1712"/>
                </a:lnTo>
                <a:close/>
                <a:moveTo>
                  <a:pt x="4110" y="1712"/>
                </a:moveTo>
                <a:lnTo>
                  <a:pt x="4110" y="1712"/>
                </a:lnTo>
                <a:lnTo>
                  <a:pt x="4102" y="1720"/>
                </a:lnTo>
                <a:lnTo>
                  <a:pt x="4107" y="1715"/>
                </a:lnTo>
                <a:lnTo>
                  <a:pt x="4113" y="1710"/>
                </a:lnTo>
                <a:lnTo>
                  <a:pt x="4110" y="1712"/>
                </a:lnTo>
                <a:close/>
                <a:moveTo>
                  <a:pt x="698" y="1680"/>
                </a:moveTo>
                <a:lnTo>
                  <a:pt x="698" y="1680"/>
                </a:lnTo>
                <a:lnTo>
                  <a:pt x="691" y="1687"/>
                </a:lnTo>
                <a:lnTo>
                  <a:pt x="696" y="1683"/>
                </a:lnTo>
                <a:lnTo>
                  <a:pt x="701" y="1677"/>
                </a:lnTo>
                <a:lnTo>
                  <a:pt x="698" y="1680"/>
                </a:lnTo>
                <a:close/>
                <a:moveTo>
                  <a:pt x="2666" y="1680"/>
                </a:moveTo>
                <a:lnTo>
                  <a:pt x="2666" y="1680"/>
                </a:lnTo>
                <a:lnTo>
                  <a:pt x="2660" y="1687"/>
                </a:lnTo>
                <a:lnTo>
                  <a:pt x="2664" y="1683"/>
                </a:lnTo>
                <a:lnTo>
                  <a:pt x="2669" y="1677"/>
                </a:lnTo>
                <a:lnTo>
                  <a:pt x="2666" y="1680"/>
                </a:lnTo>
                <a:close/>
                <a:moveTo>
                  <a:pt x="4438" y="1680"/>
                </a:moveTo>
                <a:lnTo>
                  <a:pt x="4438" y="1680"/>
                </a:lnTo>
                <a:lnTo>
                  <a:pt x="4431" y="1687"/>
                </a:lnTo>
                <a:lnTo>
                  <a:pt x="4435" y="1683"/>
                </a:lnTo>
                <a:lnTo>
                  <a:pt x="4441" y="1677"/>
                </a:lnTo>
                <a:lnTo>
                  <a:pt x="4438" y="1680"/>
                </a:lnTo>
                <a:close/>
                <a:moveTo>
                  <a:pt x="4011" y="1614"/>
                </a:moveTo>
                <a:lnTo>
                  <a:pt x="4011" y="1614"/>
                </a:lnTo>
                <a:lnTo>
                  <a:pt x="4012" y="1608"/>
                </a:lnTo>
                <a:lnTo>
                  <a:pt x="4014" y="1603"/>
                </a:lnTo>
                <a:lnTo>
                  <a:pt x="4017" y="1598"/>
                </a:lnTo>
                <a:lnTo>
                  <a:pt x="4021" y="1595"/>
                </a:lnTo>
                <a:lnTo>
                  <a:pt x="4025" y="1592"/>
                </a:lnTo>
                <a:lnTo>
                  <a:pt x="4030" y="1588"/>
                </a:lnTo>
                <a:lnTo>
                  <a:pt x="4035" y="1587"/>
                </a:lnTo>
                <a:lnTo>
                  <a:pt x="4042" y="1586"/>
                </a:lnTo>
                <a:lnTo>
                  <a:pt x="4047" y="1586"/>
                </a:lnTo>
                <a:lnTo>
                  <a:pt x="4053" y="1587"/>
                </a:lnTo>
                <a:lnTo>
                  <a:pt x="4058" y="1590"/>
                </a:lnTo>
                <a:lnTo>
                  <a:pt x="4064" y="1592"/>
                </a:lnTo>
                <a:lnTo>
                  <a:pt x="4068" y="1596"/>
                </a:lnTo>
                <a:lnTo>
                  <a:pt x="4072" y="1601"/>
                </a:lnTo>
                <a:lnTo>
                  <a:pt x="4075" y="1607"/>
                </a:lnTo>
                <a:lnTo>
                  <a:pt x="4077" y="1614"/>
                </a:lnTo>
                <a:lnTo>
                  <a:pt x="4075" y="1621"/>
                </a:lnTo>
                <a:lnTo>
                  <a:pt x="4073" y="1626"/>
                </a:lnTo>
                <a:lnTo>
                  <a:pt x="4071" y="1630"/>
                </a:lnTo>
                <a:lnTo>
                  <a:pt x="4068" y="1634"/>
                </a:lnTo>
                <a:lnTo>
                  <a:pt x="4065" y="1636"/>
                </a:lnTo>
                <a:lnTo>
                  <a:pt x="4062" y="1637"/>
                </a:lnTo>
                <a:lnTo>
                  <a:pt x="4057" y="1637"/>
                </a:lnTo>
                <a:lnTo>
                  <a:pt x="4053" y="1637"/>
                </a:lnTo>
                <a:lnTo>
                  <a:pt x="4044" y="1634"/>
                </a:lnTo>
                <a:lnTo>
                  <a:pt x="4033" y="1628"/>
                </a:lnTo>
                <a:lnTo>
                  <a:pt x="4023" y="1622"/>
                </a:lnTo>
                <a:lnTo>
                  <a:pt x="4011" y="1614"/>
                </a:lnTo>
                <a:close/>
                <a:moveTo>
                  <a:pt x="9031" y="1614"/>
                </a:moveTo>
                <a:lnTo>
                  <a:pt x="9031" y="1614"/>
                </a:lnTo>
                <a:lnTo>
                  <a:pt x="9023" y="1621"/>
                </a:lnTo>
                <a:lnTo>
                  <a:pt x="9027" y="1617"/>
                </a:lnTo>
                <a:lnTo>
                  <a:pt x="9034" y="1612"/>
                </a:lnTo>
                <a:lnTo>
                  <a:pt x="9031" y="1614"/>
                </a:lnTo>
                <a:close/>
                <a:moveTo>
                  <a:pt x="3782" y="1549"/>
                </a:moveTo>
                <a:lnTo>
                  <a:pt x="3782" y="1549"/>
                </a:lnTo>
                <a:lnTo>
                  <a:pt x="3775" y="1556"/>
                </a:lnTo>
                <a:lnTo>
                  <a:pt x="3779" y="1552"/>
                </a:lnTo>
                <a:lnTo>
                  <a:pt x="3785" y="1545"/>
                </a:lnTo>
                <a:lnTo>
                  <a:pt x="3782" y="1549"/>
                </a:lnTo>
                <a:close/>
                <a:moveTo>
                  <a:pt x="3914" y="1549"/>
                </a:moveTo>
                <a:lnTo>
                  <a:pt x="3914" y="1549"/>
                </a:lnTo>
                <a:lnTo>
                  <a:pt x="3906" y="1556"/>
                </a:lnTo>
                <a:lnTo>
                  <a:pt x="3910" y="1552"/>
                </a:lnTo>
                <a:lnTo>
                  <a:pt x="3916" y="1545"/>
                </a:lnTo>
                <a:lnTo>
                  <a:pt x="3914" y="1549"/>
                </a:lnTo>
                <a:close/>
                <a:moveTo>
                  <a:pt x="7193" y="1549"/>
                </a:moveTo>
                <a:lnTo>
                  <a:pt x="7193" y="1549"/>
                </a:lnTo>
                <a:lnTo>
                  <a:pt x="7186" y="1556"/>
                </a:lnTo>
                <a:lnTo>
                  <a:pt x="7190" y="1552"/>
                </a:lnTo>
                <a:lnTo>
                  <a:pt x="7197" y="1545"/>
                </a:lnTo>
                <a:lnTo>
                  <a:pt x="7193" y="1549"/>
                </a:lnTo>
                <a:close/>
                <a:moveTo>
                  <a:pt x="4503" y="1581"/>
                </a:moveTo>
                <a:lnTo>
                  <a:pt x="4503" y="1581"/>
                </a:lnTo>
                <a:lnTo>
                  <a:pt x="4496" y="1588"/>
                </a:lnTo>
                <a:lnTo>
                  <a:pt x="4490" y="1595"/>
                </a:lnTo>
                <a:lnTo>
                  <a:pt x="4483" y="1599"/>
                </a:lnTo>
                <a:lnTo>
                  <a:pt x="4477" y="1602"/>
                </a:lnTo>
                <a:lnTo>
                  <a:pt x="4472" y="1604"/>
                </a:lnTo>
                <a:lnTo>
                  <a:pt x="4467" y="1606"/>
                </a:lnTo>
                <a:lnTo>
                  <a:pt x="4461" y="1606"/>
                </a:lnTo>
                <a:lnTo>
                  <a:pt x="4457" y="1606"/>
                </a:lnTo>
                <a:lnTo>
                  <a:pt x="4453" y="1605"/>
                </a:lnTo>
                <a:lnTo>
                  <a:pt x="4448" y="1603"/>
                </a:lnTo>
                <a:lnTo>
                  <a:pt x="4443" y="1601"/>
                </a:lnTo>
                <a:lnTo>
                  <a:pt x="4439" y="1598"/>
                </a:lnTo>
                <a:lnTo>
                  <a:pt x="4431" y="1591"/>
                </a:lnTo>
                <a:lnTo>
                  <a:pt x="4422" y="1582"/>
                </a:lnTo>
                <a:lnTo>
                  <a:pt x="4414" y="1574"/>
                </a:lnTo>
                <a:lnTo>
                  <a:pt x="4404" y="1565"/>
                </a:lnTo>
                <a:lnTo>
                  <a:pt x="4393" y="1557"/>
                </a:lnTo>
                <a:lnTo>
                  <a:pt x="4379" y="1550"/>
                </a:lnTo>
                <a:lnTo>
                  <a:pt x="4373" y="1548"/>
                </a:lnTo>
                <a:lnTo>
                  <a:pt x="4365" y="1545"/>
                </a:lnTo>
                <a:lnTo>
                  <a:pt x="4357" y="1543"/>
                </a:lnTo>
                <a:lnTo>
                  <a:pt x="4348" y="1543"/>
                </a:lnTo>
                <a:lnTo>
                  <a:pt x="4340" y="1543"/>
                </a:lnTo>
                <a:lnTo>
                  <a:pt x="4329" y="1543"/>
                </a:lnTo>
                <a:lnTo>
                  <a:pt x="4319" y="1545"/>
                </a:lnTo>
                <a:lnTo>
                  <a:pt x="4307" y="1549"/>
                </a:lnTo>
                <a:lnTo>
                  <a:pt x="4304" y="1554"/>
                </a:lnTo>
                <a:lnTo>
                  <a:pt x="4303" y="1560"/>
                </a:lnTo>
                <a:lnTo>
                  <a:pt x="4302" y="1565"/>
                </a:lnTo>
                <a:lnTo>
                  <a:pt x="4302" y="1571"/>
                </a:lnTo>
                <a:lnTo>
                  <a:pt x="4304" y="1581"/>
                </a:lnTo>
                <a:lnTo>
                  <a:pt x="4307" y="1592"/>
                </a:lnTo>
                <a:lnTo>
                  <a:pt x="4312" y="1602"/>
                </a:lnTo>
                <a:lnTo>
                  <a:pt x="4319" y="1612"/>
                </a:lnTo>
                <a:lnTo>
                  <a:pt x="4326" y="1620"/>
                </a:lnTo>
                <a:lnTo>
                  <a:pt x="4332" y="1629"/>
                </a:lnTo>
                <a:lnTo>
                  <a:pt x="4337" y="1637"/>
                </a:lnTo>
                <a:lnTo>
                  <a:pt x="4342" y="1645"/>
                </a:lnTo>
                <a:lnTo>
                  <a:pt x="4343" y="1648"/>
                </a:lnTo>
                <a:lnTo>
                  <a:pt x="4344" y="1652"/>
                </a:lnTo>
                <a:lnTo>
                  <a:pt x="4344" y="1656"/>
                </a:lnTo>
                <a:lnTo>
                  <a:pt x="4344" y="1659"/>
                </a:lnTo>
                <a:lnTo>
                  <a:pt x="4343" y="1662"/>
                </a:lnTo>
                <a:lnTo>
                  <a:pt x="4341" y="1665"/>
                </a:lnTo>
                <a:lnTo>
                  <a:pt x="4337" y="1668"/>
                </a:lnTo>
                <a:lnTo>
                  <a:pt x="4333" y="1670"/>
                </a:lnTo>
                <a:lnTo>
                  <a:pt x="4329" y="1673"/>
                </a:lnTo>
                <a:lnTo>
                  <a:pt x="4323" y="1676"/>
                </a:lnTo>
                <a:lnTo>
                  <a:pt x="4315" y="1678"/>
                </a:lnTo>
                <a:lnTo>
                  <a:pt x="4307" y="1680"/>
                </a:lnTo>
                <a:lnTo>
                  <a:pt x="4306" y="1668"/>
                </a:lnTo>
                <a:lnTo>
                  <a:pt x="4303" y="1659"/>
                </a:lnTo>
                <a:lnTo>
                  <a:pt x="4299" y="1651"/>
                </a:lnTo>
                <a:lnTo>
                  <a:pt x="4293" y="1644"/>
                </a:lnTo>
                <a:lnTo>
                  <a:pt x="4280" y="1634"/>
                </a:lnTo>
                <a:lnTo>
                  <a:pt x="4265" y="1623"/>
                </a:lnTo>
                <a:lnTo>
                  <a:pt x="4258" y="1618"/>
                </a:lnTo>
                <a:lnTo>
                  <a:pt x="4251" y="1613"/>
                </a:lnTo>
                <a:lnTo>
                  <a:pt x="4246" y="1605"/>
                </a:lnTo>
                <a:lnTo>
                  <a:pt x="4241" y="1598"/>
                </a:lnTo>
                <a:lnTo>
                  <a:pt x="4239" y="1588"/>
                </a:lnTo>
                <a:lnTo>
                  <a:pt x="4237" y="1577"/>
                </a:lnTo>
                <a:lnTo>
                  <a:pt x="4238" y="1564"/>
                </a:lnTo>
                <a:lnTo>
                  <a:pt x="4241" y="1549"/>
                </a:lnTo>
                <a:lnTo>
                  <a:pt x="4255" y="1538"/>
                </a:lnTo>
                <a:lnTo>
                  <a:pt x="4271" y="1529"/>
                </a:lnTo>
                <a:lnTo>
                  <a:pt x="4289" y="1518"/>
                </a:lnTo>
                <a:lnTo>
                  <a:pt x="4308" y="1510"/>
                </a:lnTo>
                <a:lnTo>
                  <a:pt x="4329" y="1501"/>
                </a:lnTo>
                <a:lnTo>
                  <a:pt x="4350" y="1495"/>
                </a:lnTo>
                <a:lnTo>
                  <a:pt x="4371" y="1491"/>
                </a:lnTo>
                <a:lnTo>
                  <a:pt x="4393" y="1488"/>
                </a:lnTo>
                <a:lnTo>
                  <a:pt x="4404" y="1488"/>
                </a:lnTo>
                <a:lnTo>
                  <a:pt x="4413" y="1488"/>
                </a:lnTo>
                <a:lnTo>
                  <a:pt x="4424" y="1489"/>
                </a:lnTo>
                <a:lnTo>
                  <a:pt x="4433" y="1491"/>
                </a:lnTo>
                <a:lnTo>
                  <a:pt x="4442" y="1493"/>
                </a:lnTo>
                <a:lnTo>
                  <a:pt x="4451" y="1496"/>
                </a:lnTo>
                <a:lnTo>
                  <a:pt x="4459" y="1500"/>
                </a:lnTo>
                <a:lnTo>
                  <a:pt x="4467" y="1505"/>
                </a:lnTo>
                <a:lnTo>
                  <a:pt x="4474" y="1511"/>
                </a:lnTo>
                <a:lnTo>
                  <a:pt x="4481" y="1518"/>
                </a:lnTo>
                <a:lnTo>
                  <a:pt x="4486" y="1526"/>
                </a:lnTo>
                <a:lnTo>
                  <a:pt x="4492" y="1535"/>
                </a:lnTo>
                <a:lnTo>
                  <a:pt x="4496" y="1544"/>
                </a:lnTo>
                <a:lnTo>
                  <a:pt x="4499" y="1556"/>
                </a:lnTo>
                <a:lnTo>
                  <a:pt x="4502" y="1568"/>
                </a:lnTo>
                <a:lnTo>
                  <a:pt x="4503" y="1581"/>
                </a:lnTo>
                <a:close/>
                <a:moveTo>
                  <a:pt x="4176" y="1549"/>
                </a:moveTo>
                <a:lnTo>
                  <a:pt x="4176" y="1549"/>
                </a:lnTo>
                <a:lnTo>
                  <a:pt x="4171" y="1541"/>
                </a:lnTo>
                <a:lnTo>
                  <a:pt x="4164" y="1535"/>
                </a:lnTo>
                <a:lnTo>
                  <a:pt x="4158" y="1530"/>
                </a:lnTo>
                <a:lnTo>
                  <a:pt x="4152" y="1527"/>
                </a:lnTo>
                <a:lnTo>
                  <a:pt x="4144" y="1523"/>
                </a:lnTo>
                <a:lnTo>
                  <a:pt x="4137" y="1521"/>
                </a:lnTo>
                <a:lnTo>
                  <a:pt x="4130" y="1520"/>
                </a:lnTo>
                <a:lnTo>
                  <a:pt x="4122" y="1520"/>
                </a:lnTo>
                <a:lnTo>
                  <a:pt x="4107" y="1521"/>
                </a:lnTo>
                <a:lnTo>
                  <a:pt x="4090" y="1523"/>
                </a:lnTo>
                <a:lnTo>
                  <a:pt x="4073" y="1528"/>
                </a:lnTo>
                <a:lnTo>
                  <a:pt x="4055" y="1532"/>
                </a:lnTo>
                <a:lnTo>
                  <a:pt x="4038" y="1536"/>
                </a:lnTo>
                <a:lnTo>
                  <a:pt x="4023" y="1538"/>
                </a:lnTo>
                <a:lnTo>
                  <a:pt x="4014" y="1538"/>
                </a:lnTo>
                <a:lnTo>
                  <a:pt x="4006" y="1538"/>
                </a:lnTo>
                <a:lnTo>
                  <a:pt x="3999" y="1537"/>
                </a:lnTo>
                <a:lnTo>
                  <a:pt x="3991" y="1536"/>
                </a:lnTo>
                <a:lnTo>
                  <a:pt x="3985" y="1533"/>
                </a:lnTo>
                <a:lnTo>
                  <a:pt x="3978" y="1530"/>
                </a:lnTo>
                <a:lnTo>
                  <a:pt x="3971" y="1526"/>
                </a:lnTo>
                <a:lnTo>
                  <a:pt x="3965" y="1519"/>
                </a:lnTo>
                <a:lnTo>
                  <a:pt x="3960" y="1513"/>
                </a:lnTo>
                <a:lnTo>
                  <a:pt x="3955" y="1505"/>
                </a:lnTo>
                <a:lnTo>
                  <a:pt x="3950" y="1494"/>
                </a:lnTo>
                <a:lnTo>
                  <a:pt x="3946" y="1483"/>
                </a:lnTo>
                <a:lnTo>
                  <a:pt x="3951" y="1476"/>
                </a:lnTo>
                <a:lnTo>
                  <a:pt x="3958" y="1471"/>
                </a:lnTo>
                <a:lnTo>
                  <a:pt x="3965" y="1466"/>
                </a:lnTo>
                <a:lnTo>
                  <a:pt x="3974" y="1462"/>
                </a:lnTo>
                <a:lnTo>
                  <a:pt x="3984" y="1458"/>
                </a:lnTo>
                <a:lnTo>
                  <a:pt x="3994" y="1455"/>
                </a:lnTo>
                <a:lnTo>
                  <a:pt x="4005" y="1453"/>
                </a:lnTo>
                <a:lnTo>
                  <a:pt x="4017" y="1452"/>
                </a:lnTo>
                <a:lnTo>
                  <a:pt x="4029" y="1451"/>
                </a:lnTo>
                <a:lnTo>
                  <a:pt x="4042" y="1451"/>
                </a:lnTo>
                <a:lnTo>
                  <a:pt x="4054" y="1451"/>
                </a:lnTo>
                <a:lnTo>
                  <a:pt x="4068" y="1452"/>
                </a:lnTo>
                <a:lnTo>
                  <a:pt x="4093" y="1455"/>
                </a:lnTo>
                <a:lnTo>
                  <a:pt x="4118" y="1462"/>
                </a:lnTo>
                <a:lnTo>
                  <a:pt x="4130" y="1465"/>
                </a:lnTo>
                <a:lnTo>
                  <a:pt x="4141" y="1468"/>
                </a:lnTo>
                <a:lnTo>
                  <a:pt x="4152" y="1472"/>
                </a:lnTo>
                <a:lnTo>
                  <a:pt x="4161" y="1477"/>
                </a:lnTo>
                <a:lnTo>
                  <a:pt x="4171" y="1482"/>
                </a:lnTo>
                <a:lnTo>
                  <a:pt x="4178" y="1487"/>
                </a:lnTo>
                <a:lnTo>
                  <a:pt x="4185" y="1492"/>
                </a:lnTo>
                <a:lnTo>
                  <a:pt x="4191" y="1497"/>
                </a:lnTo>
                <a:lnTo>
                  <a:pt x="4195" y="1504"/>
                </a:lnTo>
                <a:lnTo>
                  <a:pt x="4197" y="1510"/>
                </a:lnTo>
                <a:lnTo>
                  <a:pt x="4198" y="1516"/>
                </a:lnTo>
                <a:lnTo>
                  <a:pt x="4198" y="1522"/>
                </a:lnTo>
                <a:lnTo>
                  <a:pt x="4195" y="1529"/>
                </a:lnTo>
                <a:lnTo>
                  <a:pt x="4191" y="1535"/>
                </a:lnTo>
                <a:lnTo>
                  <a:pt x="4184" y="1542"/>
                </a:lnTo>
                <a:lnTo>
                  <a:pt x="4176" y="1549"/>
                </a:lnTo>
                <a:close/>
                <a:moveTo>
                  <a:pt x="8966" y="1483"/>
                </a:moveTo>
                <a:lnTo>
                  <a:pt x="8966" y="1483"/>
                </a:lnTo>
                <a:lnTo>
                  <a:pt x="8958" y="1503"/>
                </a:lnTo>
                <a:lnTo>
                  <a:pt x="8953" y="1515"/>
                </a:lnTo>
                <a:lnTo>
                  <a:pt x="8950" y="1518"/>
                </a:lnTo>
                <a:lnTo>
                  <a:pt x="8948" y="1520"/>
                </a:lnTo>
                <a:lnTo>
                  <a:pt x="8946" y="1520"/>
                </a:lnTo>
                <a:lnTo>
                  <a:pt x="8944" y="1519"/>
                </a:lnTo>
                <a:lnTo>
                  <a:pt x="8940" y="1514"/>
                </a:lnTo>
                <a:lnTo>
                  <a:pt x="8938" y="1506"/>
                </a:lnTo>
                <a:lnTo>
                  <a:pt x="8937" y="1495"/>
                </a:lnTo>
                <a:lnTo>
                  <a:pt x="8936" y="1483"/>
                </a:lnTo>
                <a:lnTo>
                  <a:pt x="8937" y="1471"/>
                </a:lnTo>
                <a:lnTo>
                  <a:pt x="8938" y="1461"/>
                </a:lnTo>
                <a:lnTo>
                  <a:pt x="8940" y="1452"/>
                </a:lnTo>
                <a:lnTo>
                  <a:pt x="8944" y="1447"/>
                </a:lnTo>
                <a:lnTo>
                  <a:pt x="8946" y="1446"/>
                </a:lnTo>
                <a:lnTo>
                  <a:pt x="8948" y="1446"/>
                </a:lnTo>
                <a:lnTo>
                  <a:pt x="8950" y="1448"/>
                </a:lnTo>
                <a:lnTo>
                  <a:pt x="8953" y="1451"/>
                </a:lnTo>
                <a:lnTo>
                  <a:pt x="8958" y="1463"/>
                </a:lnTo>
                <a:lnTo>
                  <a:pt x="8966" y="1483"/>
                </a:lnTo>
                <a:close/>
                <a:moveTo>
                  <a:pt x="6800" y="1385"/>
                </a:moveTo>
                <a:lnTo>
                  <a:pt x="6800" y="1385"/>
                </a:lnTo>
                <a:lnTo>
                  <a:pt x="6793" y="1391"/>
                </a:lnTo>
                <a:lnTo>
                  <a:pt x="6797" y="1387"/>
                </a:lnTo>
                <a:lnTo>
                  <a:pt x="6803" y="1382"/>
                </a:lnTo>
                <a:lnTo>
                  <a:pt x="6800" y="1385"/>
                </a:lnTo>
                <a:close/>
                <a:moveTo>
                  <a:pt x="8966" y="1319"/>
                </a:moveTo>
                <a:lnTo>
                  <a:pt x="8966" y="1319"/>
                </a:lnTo>
                <a:lnTo>
                  <a:pt x="8958" y="1326"/>
                </a:lnTo>
                <a:lnTo>
                  <a:pt x="8962" y="1322"/>
                </a:lnTo>
                <a:lnTo>
                  <a:pt x="8968" y="1316"/>
                </a:lnTo>
                <a:lnTo>
                  <a:pt x="8966" y="1319"/>
                </a:lnTo>
                <a:close/>
                <a:moveTo>
                  <a:pt x="9063" y="1319"/>
                </a:moveTo>
                <a:lnTo>
                  <a:pt x="9063" y="1319"/>
                </a:lnTo>
                <a:lnTo>
                  <a:pt x="9071" y="1319"/>
                </a:lnTo>
                <a:lnTo>
                  <a:pt x="9077" y="1318"/>
                </a:lnTo>
                <a:lnTo>
                  <a:pt x="9082" y="1316"/>
                </a:lnTo>
                <a:lnTo>
                  <a:pt x="9087" y="1314"/>
                </a:lnTo>
                <a:lnTo>
                  <a:pt x="9097" y="1307"/>
                </a:lnTo>
                <a:lnTo>
                  <a:pt x="9105" y="1302"/>
                </a:lnTo>
                <a:lnTo>
                  <a:pt x="9108" y="1300"/>
                </a:lnTo>
                <a:lnTo>
                  <a:pt x="9111" y="1299"/>
                </a:lnTo>
                <a:lnTo>
                  <a:pt x="9115" y="1299"/>
                </a:lnTo>
                <a:lnTo>
                  <a:pt x="9118" y="1299"/>
                </a:lnTo>
                <a:lnTo>
                  <a:pt x="9121" y="1301"/>
                </a:lnTo>
                <a:lnTo>
                  <a:pt x="9124" y="1305"/>
                </a:lnTo>
                <a:lnTo>
                  <a:pt x="9126" y="1312"/>
                </a:lnTo>
                <a:lnTo>
                  <a:pt x="9129" y="1319"/>
                </a:lnTo>
                <a:lnTo>
                  <a:pt x="9128" y="1325"/>
                </a:lnTo>
                <a:lnTo>
                  <a:pt x="9126" y="1331"/>
                </a:lnTo>
                <a:lnTo>
                  <a:pt x="9124" y="1335"/>
                </a:lnTo>
                <a:lnTo>
                  <a:pt x="9120" y="1339"/>
                </a:lnTo>
                <a:lnTo>
                  <a:pt x="9116" y="1342"/>
                </a:lnTo>
                <a:lnTo>
                  <a:pt x="9110" y="1344"/>
                </a:lnTo>
                <a:lnTo>
                  <a:pt x="9105" y="1346"/>
                </a:lnTo>
                <a:lnTo>
                  <a:pt x="9099" y="1347"/>
                </a:lnTo>
                <a:lnTo>
                  <a:pt x="9094" y="1347"/>
                </a:lnTo>
                <a:lnTo>
                  <a:pt x="9088" y="1346"/>
                </a:lnTo>
                <a:lnTo>
                  <a:pt x="9082" y="1344"/>
                </a:lnTo>
                <a:lnTo>
                  <a:pt x="9077" y="1341"/>
                </a:lnTo>
                <a:lnTo>
                  <a:pt x="9073" y="1337"/>
                </a:lnTo>
                <a:lnTo>
                  <a:pt x="9068" y="1333"/>
                </a:lnTo>
                <a:lnTo>
                  <a:pt x="9065" y="1326"/>
                </a:lnTo>
                <a:lnTo>
                  <a:pt x="9063" y="1319"/>
                </a:lnTo>
                <a:close/>
                <a:moveTo>
                  <a:pt x="2863" y="1287"/>
                </a:moveTo>
                <a:lnTo>
                  <a:pt x="2863" y="1287"/>
                </a:lnTo>
                <a:lnTo>
                  <a:pt x="2856" y="1294"/>
                </a:lnTo>
                <a:lnTo>
                  <a:pt x="2860" y="1290"/>
                </a:lnTo>
                <a:lnTo>
                  <a:pt x="2866" y="1283"/>
                </a:lnTo>
                <a:lnTo>
                  <a:pt x="2863" y="1287"/>
                </a:lnTo>
                <a:close/>
                <a:moveTo>
                  <a:pt x="6340" y="1254"/>
                </a:moveTo>
                <a:lnTo>
                  <a:pt x="6340" y="1254"/>
                </a:lnTo>
                <a:lnTo>
                  <a:pt x="6361" y="1257"/>
                </a:lnTo>
                <a:lnTo>
                  <a:pt x="6382" y="1260"/>
                </a:lnTo>
                <a:lnTo>
                  <a:pt x="6388" y="1262"/>
                </a:lnTo>
                <a:lnTo>
                  <a:pt x="6392" y="1263"/>
                </a:lnTo>
                <a:lnTo>
                  <a:pt x="6396" y="1266"/>
                </a:lnTo>
                <a:lnTo>
                  <a:pt x="6399" y="1269"/>
                </a:lnTo>
                <a:lnTo>
                  <a:pt x="6402" y="1272"/>
                </a:lnTo>
                <a:lnTo>
                  <a:pt x="6404" y="1276"/>
                </a:lnTo>
                <a:lnTo>
                  <a:pt x="6405" y="1281"/>
                </a:lnTo>
                <a:lnTo>
                  <a:pt x="6407" y="1287"/>
                </a:lnTo>
                <a:lnTo>
                  <a:pt x="6386" y="1282"/>
                </a:lnTo>
                <a:lnTo>
                  <a:pt x="6365" y="1279"/>
                </a:lnTo>
                <a:lnTo>
                  <a:pt x="6359" y="1278"/>
                </a:lnTo>
                <a:lnTo>
                  <a:pt x="6355" y="1276"/>
                </a:lnTo>
                <a:lnTo>
                  <a:pt x="6351" y="1274"/>
                </a:lnTo>
                <a:lnTo>
                  <a:pt x="6348" y="1271"/>
                </a:lnTo>
                <a:lnTo>
                  <a:pt x="6345" y="1268"/>
                </a:lnTo>
                <a:lnTo>
                  <a:pt x="6343" y="1263"/>
                </a:lnTo>
                <a:lnTo>
                  <a:pt x="6341" y="1259"/>
                </a:lnTo>
                <a:lnTo>
                  <a:pt x="6340" y="1254"/>
                </a:lnTo>
                <a:close/>
                <a:moveTo>
                  <a:pt x="5455" y="1254"/>
                </a:moveTo>
                <a:lnTo>
                  <a:pt x="5455" y="1254"/>
                </a:lnTo>
                <a:lnTo>
                  <a:pt x="5466" y="1271"/>
                </a:lnTo>
                <a:lnTo>
                  <a:pt x="5473" y="1282"/>
                </a:lnTo>
                <a:lnTo>
                  <a:pt x="5475" y="1285"/>
                </a:lnTo>
                <a:lnTo>
                  <a:pt x="5475" y="1288"/>
                </a:lnTo>
                <a:lnTo>
                  <a:pt x="5475" y="1289"/>
                </a:lnTo>
                <a:lnTo>
                  <a:pt x="5473" y="1289"/>
                </a:lnTo>
                <a:lnTo>
                  <a:pt x="5467" y="1287"/>
                </a:lnTo>
                <a:lnTo>
                  <a:pt x="5461" y="1281"/>
                </a:lnTo>
                <a:lnTo>
                  <a:pt x="5453" y="1274"/>
                </a:lnTo>
                <a:lnTo>
                  <a:pt x="5443" y="1266"/>
                </a:lnTo>
                <a:lnTo>
                  <a:pt x="5435" y="1256"/>
                </a:lnTo>
                <a:lnTo>
                  <a:pt x="5428" y="1248"/>
                </a:lnTo>
                <a:lnTo>
                  <a:pt x="5422" y="1240"/>
                </a:lnTo>
                <a:lnTo>
                  <a:pt x="5419" y="1235"/>
                </a:lnTo>
                <a:lnTo>
                  <a:pt x="5420" y="1234"/>
                </a:lnTo>
                <a:lnTo>
                  <a:pt x="5421" y="1233"/>
                </a:lnTo>
                <a:lnTo>
                  <a:pt x="5423" y="1234"/>
                </a:lnTo>
                <a:lnTo>
                  <a:pt x="5427" y="1235"/>
                </a:lnTo>
                <a:lnTo>
                  <a:pt x="5438" y="1241"/>
                </a:lnTo>
                <a:lnTo>
                  <a:pt x="5455" y="1254"/>
                </a:lnTo>
                <a:close/>
                <a:moveTo>
                  <a:pt x="9063" y="1254"/>
                </a:moveTo>
                <a:lnTo>
                  <a:pt x="9063" y="1254"/>
                </a:lnTo>
                <a:lnTo>
                  <a:pt x="9057" y="1274"/>
                </a:lnTo>
                <a:lnTo>
                  <a:pt x="9052" y="1285"/>
                </a:lnTo>
                <a:lnTo>
                  <a:pt x="9048" y="1289"/>
                </a:lnTo>
                <a:lnTo>
                  <a:pt x="9046" y="1291"/>
                </a:lnTo>
                <a:lnTo>
                  <a:pt x="9044" y="1291"/>
                </a:lnTo>
                <a:lnTo>
                  <a:pt x="9042" y="1290"/>
                </a:lnTo>
                <a:lnTo>
                  <a:pt x="9039" y="1284"/>
                </a:lnTo>
                <a:lnTo>
                  <a:pt x="9037" y="1276"/>
                </a:lnTo>
                <a:lnTo>
                  <a:pt x="9036" y="1266"/>
                </a:lnTo>
                <a:lnTo>
                  <a:pt x="9035" y="1254"/>
                </a:lnTo>
                <a:lnTo>
                  <a:pt x="9036" y="1241"/>
                </a:lnTo>
                <a:lnTo>
                  <a:pt x="9037" y="1231"/>
                </a:lnTo>
                <a:lnTo>
                  <a:pt x="9039" y="1223"/>
                </a:lnTo>
                <a:lnTo>
                  <a:pt x="9042" y="1217"/>
                </a:lnTo>
                <a:lnTo>
                  <a:pt x="9044" y="1216"/>
                </a:lnTo>
                <a:lnTo>
                  <a:pt x="9046" y="1216"/>
                </a:lnTo>
                <a:lnTo>
                  <a:pt x="9048" y="1218"/>
                </a:lnTo>
                <a:lnTo>
                  <a:pt x="9052" y="1222"/>
                </a:lnTo>
                <a:lnTo>
                  <a:pt x="9057" y="1234"/>
                </a:lnTo>
                <a:lnTo>
                  <a:pt x="9063" y="1254"/>
                </a:lnTo>
                <a:close/>
                <a:moveTo>
                  <a:pt x="9129" y="1254"/>
                </a:moveTo>
                <a:lnTo>
                  <a:pt x="9129" y="1254"/>
                </a:lnTo>
                <a:lnTo>
                  <a:pt x="9122" y="1260"/>
                </a:lnTo>
                <a:lnTo>
                  <a:pt x="9126" y="1256"/>
                </a:lnTo>
                <a:lnTo>
                  <a:pt x="9132" y="1251"/>
                </a:lnTo>
                <a:lnTo>
                  <a:pt x="9129" y="1254"/>
                </a:lnTo>
                <a:close/>
                <a:moveTo>
                  <a:pt x="2076" y="1188"/>
                </a:moveTo>
                <a:lnTo>
                  <a:pt x="2076" y="1188"/>
                </a:lnTo>
                <a:lnTo>
                  <a:pt x="2096" y="1192"/>
                </a:lnTo>
                <a:lnTo>
                  <a:pt x="2118" y="1195"/>
                </a:lnTo>
                <a:lnTo>
                  <a:pt x="2123" y="1196"/>
                </a:lnTo>
                <a:lnTo>
                  <a:pt x="2127" y="1198"/>
                </a:lnTo>
                <a:lnTo>
                  <a:pt x="2131" y="1201"/>
                </a:lnTo>
                <a:lnTo>
                  <a:pt x="2134" y="1203"/>
                </a:lnTo>
                <a:lnTo>
                  <a:pt x="2137" y="1207"/>
                </a:lnTo>
                <a:lnTo>
                  <a:pt x="2139" y="1210"/>
                </a:lnTo>
                <a:lnTo>
                  <a:pt x="2141" y="1215"/>
                </a:lnTo>
                <a:lnTo>
                  <a:pt x="2141" y="1220"/>
                </a:lnTo>
                <a:lnTo>
                  <a:pt x="2120" y="1217"/>
                </a:lnTo>
                <a:lnTo>
                  <a:pt x="2099" y="1213"/>
                </a:lnTo>
                <a:lnTo>
                  <a:pt x="2095" y="1212"/>
                </a:lnTo>
                <a:lnTo>
                  <a:pt x="2090" y="1210"/>
                </a:lnTo>
                <a:lnTo>
                  <a:pt x="2087" y="1208"/>
                </a:lnTo>
                <a:lnTo>
                  <a:pt x="2083" y="1206"/>
                </a:lnTo>
                <a:lnTo>
                  <a:pt x="2081" y="1203"/>
                </a:lnTo>
                <a:lnTo>
                  <a:pt x="2079" y="1198"/>
                </a:lnTo>
                <a:lnTo>
                  <a:pt x="2076" y="1193"/>
                </a:lnTo>
                <a:lnTo>
                  <a:pt x="2076" y="1188"/>
                </a:lnTo>
                <a:close/>
                <a:moveTo>
                  <a:pt x="6242" y="1220"/>
                </a:moveTo>
                <a:lnTo>
                  <a:pt x="6242" y="1220"/>
                </a:lnTo>
                <a:lnTo>
                  <a:pt x="6236" y="1240"/>
                </a:lnTo>
                <a:lnTo>
                  <a:pt x="6230" y="1253"/>
                </a:lnTo>
                <a:lnTo>
                  <a:pt x="6227" y="1256"/>
                </a:lnTo>
                <a:lnTo>
                  <a:pt x="6225" y="1258"/>
                </a:lnTo>
                <a:lnTo>
                  <a:pt x="6223" y="1258"/>
                </a:lnTo>
                <a:lnTo>
                  <a:pt x="6221" y="1257"/>
                </a:lnTo>
                <a:lnTo>
                  <a:pt x="6218" y="1252"/>
                </a:lnTo>
                <a:lnTo>
                  <a:pt x="6216" y="1244"/>
                </a:lnTo>
                <a:lnTo>
                  <a:pt x="6215" y="1233"/>
                </a:lnTo>
                <a:lnTo>
                  <a:pt x="6213" y="1220"/>
                </a:lnTo>
                <a:lnTo>
                  <a:pt x="6215" y="1209"/>
                </a:lnTo>
                <a:lnTo>
                  <a:pt x="6216" y="1198"/>
                </a:lnTo>
                <a:lnTo>
                  <a:pt x="6218" y="1189"/>
                </a:lnTo>
                <a:lnTo>
                  <a:pt x="6221" y="1185"/>
                </a:lnTo>
                <a:lnTo>
                  <a:pt x="6223" y="1184"/>
                </a:lnTo>
                <a:lnTo>
                  <a:pt x="6225" y="1184"/>
                </a:lnTo>
                <a:lnTo>
                  <a:pt x="6227" y="1186"/>
                </a:lnTo>
                <a:lnTo>
                  <a:pt x="6230" y="1189"/>
                </a:lnTo>
                <a:lnTo>
                  <a:pt x="6236" y="1201"/>
                </a:lnTo>
                <a:lnTo>
                  <a:pt x="6242" y="1220"/>
                </a:lnTo>
                <a:close/>
                <a:moveTo>
                  <a:pt x="8998" y="1220"/>
                </a:moveTo>
                <a:lnTo>
                  <a:pt x="8998" y="1220"/>
                </a:lnTo>
                <a:lnTo>
                  <a:pt x="8991" y="1228"/>
                </a:lnTo>
                <a:lnTo>
                  <a:pt x="8995" y="1224"/>
                </a:lnTo>
                <a:lnTo>
                  <a:pt x="9001" y="1218"/>
                </a:lnTo>
                <a:lnTo>
                  <a:pt x="8998" y="1220"/>
                </a:lnTo>
                <a:close/>
                <a:moveTo>
                  <a:pt x="3061" y="1188"/>
                </a:moveTo>
                <a:lnTo>
                  <a:pt x="3061" y="1188"/>
                </a:lnTo>
                <a:lnTo>
                  <a:pt x="3053" y="1195"/>
                </a:lnTo>
                <a:lnTo>
                  <a:pt x="3057" y="1191"/>
                </a:lnTo>
                <a:lnTo>
                  <a:pt x="3063" y="1185"/>
                </a:lnTo>
                <a:lnTo>
                  <a:pt x="3061" y="1188"/>
                </a:lnTo>
                <a:close/>
                <a:moveTo>
                  <a:pt x="5521" y="1188"/>
                </a:moveTo>
                <a:lnTo>
                  <a:pt x="5521" y="1188"/>
                </a:lnTo>
                <a:lnTo>
                  <a:pt x="5514" y="1195"/>
                </a:lnTo>
                <a:lnTo>
                  <a:pt x="5518" y="1191"/>
                </a:lnTo>
                <a:lnTo>
                  <a:pt x="5523" y="1185"/>
                </a:lnTo>
                <a:lnTo>
                  <a:pt x="5521" y="1188"/>
                </a:lnTo>
                <a:close/>
                <a:moveTo>
                  <a:pt x="9162" y="1188"/>
                </a:moveTo>
                <a:lnTo>
                  <a:pt x="9162" y="1188"/>
                </a:lnTo>
                <a:lnTo>
                  <a:pt x="9154" y="1195"/>
                </a:lnTo>
                <a:lnTo>
                  <a:pt x="9159" y="1191"/>
                </a:lnTo>
                <a:lnTo>
                  <a:pt x="9165" y="1185"/>
                </a:lnTo>
                <a:lnTo>
                  <a:pt x="9162" y="1188"/>
                </a:lnTo>
                <a:close/>
                <a:moveTo>
                  <a:pt x="2404" y="1155"/>
                </a:moveTo>
                <a:lnTo>
                  <a:pt x="2404" y="1155"/>
                </a:lnTo>
                <a:lnTo>
                  <a:pt x="2396" y="1163"/>
                </a:lnTo>
                <a:lnTo>
                  <a:pt x="2402" y="1158"/>
                </a:lnTo>
                <a:lnTo>
                  <a:pt x="2407" y="1152"/>
                </a:lnTo>
                <a:lnTo>
                  <a:pt x="2404" y="1155"/>
                </a:lnTo>
                <a:close/>
                <a:moveTo>
                  <a:pt x="2666" y="1155"/>
                </a:moveTo>
                <a:lnTo>
                  <a:pt x="2666" y="1155"/>
                </a:lnTo>
                <a:lnTo>
                  <a:pt x="2660" y="1175"/>
                </a:lnTo>
                <a:lnTo>
                  <a:pt x="2655" y="1187"/>
                </a:lnTo>
                <a:lnTo>
                  <a:pt x="2651" y="1190"/>
                </a:lnTo>
                <a:lnTo>
                  <a:pt x="2649" y="1192"/>
                </a:lnTo>
                <a:lnTo>
                  <a:pt x="2647" y="1192"/>
                </a:lnTo>
                <a:lnTo>
                  <a:pt x="2645" y="1191"/>
                </a:lnTo>
                <a:lnTo>
                  <a:pt x="2642" y="1187"/>
                </a:lnTo>
                <a:lnTo>
                  <a:pt x="2640" y="1177"/>
                </a:lnTo>
                <a:lnTo>
                  <a:pt x="2639" y="1167"/>
                </a:lnTo>
                <a:lnTo>
                  <a:pt x="2638" y="1155"/>
                </a:lnTo>
                <a:lnTo>
                  <a:pt x="2639" y="1143"/>
                </a:lnTo>
                <a:lnTo>
                  <a:pt x="2640" y="1132"/>
                </a:lnTo>
                <a:lnTo>
                  <a:pt x="2642" y="1124"/>
                </a:lnTo>
                <a:lnTo>
                  <a:pt x="2645" y="1119"/>
                </a:lnTo>
                <a:lnTo>
                  <a:pt x="2647" y="1118"/>
                </a:lnTo>
                <a:lnTo>
                  <a:pt x="2649" y="1118"/>
                </a:lnTo>
                <a:lnTo>
                  <a:pt x="2651" y="1120"/>
                </a:lnTo>
                <a:lnTo>
                  <a:pt x="2655" y="1123"/>
                </a:lnTo>
                <a:lnTo>
                  <a:pt x="2660" y="1136"/>
                </a:lnTo>
                <a:lnTo>
                  <a:pt x="2666" y="1155"/>
                </a:lnTo>
                <a:close/>
                <a:moveTo>
                  <a:pt x="2109" y="1057"/>
                </a:moveTo>
                <a:lnTo>
                  <a:pt x="2109" y="1057"/>
                </a:lnTo>
                <a:lnTo>
                  <a:pt x="2116" y="1061"/>
                </a:lnTo>
                <a:lnTo>
                  <a:pt x="2123" y="1064"/>
                </a:lnTo>
                <a:lnTo>
                  <a:pt x="2127" y="1067"/>
                </a:lnTo>
                <a:lnTo>
                  <a:pt x="2129" y="1071"/>
                </a:lnTo>
                <a:lnTo>
                  <a:pt x="2129" y="1074"/>
                </a:lnTo>
                <a:lnTo>
                  <a:pt x="2129" y="1076"/>
                </a:lnTo>
                <a:lnTo>
                  <a:pt x="2128" y="1078"/>
                </a:lnTo>
                <a:lnTo>
                  <a:pt x="2126" y="1079"/>
                </a:lnTo>
                <a:lnTo>
                  <a:pt x="2123" y="1080"/>
                </a:lnTo>
                <a:lnTo>
                  <a:pt x="2119" y="1080"/>
                </a:lnTo>
                <a:lnTo>
                  <a:pt x="2117" y="1079"/>
                </a:lnTo>
                <a:lnTo>
                  <a:pt x="2114" y="1077"/>
                </a:lnTo>
                <a:lnTo>
                  <a:pt x="2112" y="1074"/>
                </a:lnTo>
                <a:lnTo>
                  <a:pt x="2110" y="1069"/>
                </a:lnTo>
                <a:lnTo>
                  <a:pt x="2109" y="1063"/>
                </a:lnTo>
                <a:lnTo>
                  <a:pt x="2109" y="1057"/>
                </a:lnTo>
                <a:lnTo>
                  <a:pt x="2101" y="1053"/>
                </a:lnTo>
                <a:lnTo>
                  <a:pt x="2095" y="1050"/>
                </a:lnTo>
                <a:lnTo>
                  <a:pt x="2091" y="1046"/>
                </a:lnTo>
                <a:lnTo>
                  <a:pt x="2089" y="1043"/>
                </a:lnTo>
                <a:lnTo>
                  <a:pt x="2088" y="1040"/>
                </a:lnTo>
                <a:lnTo>
                  <a:pt x="2089" y="1038"/>
                </a:lnTo>
                <a:lnTo>
                  <a:pt x="2090" y="1036"/>
                </a:lnTo>
                <a:lnTo>
                  <a:pt x="2092" y="1035"/>
                </a:lnTo>
                <a:lnTo>
                  <a:pt x="2095" y="1034"/>
                </a:lnTo>
                <a:lnTo>
                  <a:pt x="2097" y="1034"/>
                </a:lnTo>
                <a:lnTo>
                  <a:pt x="2101" y="1035"/>
                </a:lnTo>
                <a:lnTo>
                  <a:pt x="2104" y="1037"/>
                </a:lnTo>
                <a:lnTo>
                  <a:pt x="2106" y="1040"/>
                </a:lnTo>
                <a:lnTo>
                  <a:pt x="2108" y="1044"/>
                </a:lnTo>
                <a:lnTo>
                  <a:pt x="2109" y="1050"/>
                </a:lnTo>
                <a:lnTo>
                  <a:pt x="2109" y="1057"/>
                </a:lnTo>
                <a:close/>
                <a:moveTo>
                  <a:pt x="3158" y="1024"/>
                </a:moveTo>
                <a:lnTo>
                  <a:pt x="3158" y="1024"/>
                </a:lnTo>
                <a:lnTo>
                  <a:pt x="3179" y="1028"/>
                </a:lnTo>
                <a:lnTo>
                  <a:pt x="3200" y="1032"/>
                </a:lnTo>
                <a:lnTo>
                  <a:pt x="3205" y="1033"/>
                </a:lnTo>
                <a:lnTo>
                  <a:pt x="3210" y="1035"/>
                </a:lnTo>
                <a:lnTo>
                  <a:pt x="3214" y="1037"/>
                </a:lnTo>
                <a:lnTo>
                  <a:pt x="3217" y="1039"/>
                </a:lnTo>
                <a:lnTo>
                  <a:pt x="3220" y="1042"/>
                </a:lnTo>
                <a:lnTo>
                  <a:pt x="3222" y="1046"/>
                </a:lnTo>
                <a:lnTo>
                  <a:pt x="3223" y="1052"/>
                </a:lnTo>
                <a:lnTo>
                  <a:pt x="3224" y="1057"/>
                </a:lnTo>
                <a:lnTo>
                  <a:pt x="3203" y="1053"/>
                </a:lnTo>
                <a:lnTo>
                  <a:pt x="3182" y="1050"/>
                </a:lnTo>
                <a:lnTo>
                  <a:pt x="3177" y="1049"/>
                </a:lnTo>
                <a:lnTo>
                  <a:pt x="3173" y="1046"/>
                </a:lnTo>
                <a:lnTo>
                  <a:pt x="3169" y="1044"/>
                </a:lnTo>
                <a:lnTo>
                  <a:pt x="3165" y="1041"/>
                </a:lnTo>
                <a:lnTo>
                  <a:pt x="3162" y="1038"/>
                </a:lnTo>
                <a:lnTo>
                  <a:pt x="3160" y="1034"/>
                </a:lnTo>
                <a:lnTo>
                  <a:pt x="3159" y="1030"/>
                </a:lnTo>
                <a:lnTo>
                  <a:pt x="3158" y="1024"/>
                </a:lnTo>
                <a:close/>
                <a:moveTo>
                  <a:pt x="2371" y="991"/>
                </a:moveTo>
                <a:lnTo>
                  <a:pt x="2371" y="991"/>
                </a:lnTo>
                <a:lnTo>
                  <a:pt x="2364" y="998"/>
                </a:lnTo>
                <a:lnTo>
                  <a:pt x="2368" y="994"/>
                </a:lnTo>
                <a:lnTo>
                  <a:pt x="2374" y="989"/>
                </a:lnTo>
                <a:lnTo>
                  <a:pt x="2371" y="991"/>
                </a:lnTo>
                <a:close/>
                <a:moveTo>
                  <a:pt x="3553" y="958"/>
                </a:moveTo>
                <a:lnTo>
                  <a:pt x="3553" y="958"/>
                </a:lnTo>
                <a:lnTo>
                  <a:pt x="3583" y="960"/>
                </a:lnTo>
                <a:lnTo>
                  <a:pt x="3614" y="963"/>
                </a:lnTo>
                <a:lnTo>
                  <a:pt x="3621" y="964"/>
                </a:lnTo>
                <a:lnTo>
                  <a:pt x="3627" y="966"/>
                </a:lnTo>
                <a:lnTo>
                  <a:pt x="3633" y="968"/>
                </a:lnTo>
                <a:lnTo>
                  <a:pt x="3639" y="971"/>
                </a:lnTo>
                <a:lnTo>
                  <a:pt x="3643" y="974"/>
                </a:lnTo>
                <a:lnTo>
                  <a:pt x="3646" y="979"/>
                </a:lnTo>
                <a:lnTo>
                  <a:pt x="3649" y="985"/>
                </a:lnTo>
                <a:lnTo>
                  <a:pt x="3650" y="991"/>
                </a:lnTo>
                <a:lnTo>
                  <a:pt x="3620" y="990"/>
                </a:lnTo>
                <a:lnTo>
                  <a:pt x="3589" y="988"/>
                </a:lnTo>
                <a:lnTo>
                  <a:pt x="3582" y="986"/>
                </a:lnTo>
                <a:lnTo>
                  <a:pt x="3576" y="985"/>
                </a:lnTo>
                <a:lnTo>
                  <a:pt x="3569" y="982"/>
                </a:lnTo>
                <a:lnTo>
                  <a:pt x="3564" y="979"/>
                </a:lnTo>
                <a:lnTo>
                  <a:pt x="3560" y="975"/>
                </a:lnTo>
                <a:lnTo>
                  <a:pt x="3557" y="971"/>
                </a:lnTo>
                <a:lnTo>
                  <a:pt x="3554" y="965"/>
                </a:lnTo>
                <a:lnTo>
                  <a:pt x="3553" y="958"/>
                </a:lnTo>
                <a:close/>
                <a:moveTo>
                  <a:pt x="6767" y="1089"/>
                </a:moveTo>
                <a:lnTo>
                  <a:pt x="6767" y="1089"/>
                </a:lnTo>
                <a:lnTo>
                  <a:pt x="6783" y="1089"/>
                </a:lnTo>
                <a:lnTo>
                  <a:pt x="6800" y="1089"/>
                </a:lnTo>
                <a:lnTo>
                  <a:pt x="6817" y="1089"/>
                </a:lnTo>
                <a:lnTo>
                  <a:pt x="6833" y="1089"/>
                </a:lnTo>
                <a:lnTo>
                  <a:pt x="6835" y="1100"/>
                </a:lnTo>
                <a:lnTo>
                  <a:pt x="6835" y="1108"/>
                </a:lnTo>
                <a:lnTo>
                  <a:pt x="6835" y="1116"/>
                </a:lnTo>
                <a:lnTo>
                  <a:pt x="6834" y="1123"/>
                </a:lnTo>
                <a:lnTo>
                  <a:pt x="6831" y="1129"/>
                </a:lnTo>
                <a:lnTo>
                  <a:pt x="6828" y="1133"/>
                </a:lnTo>
                <a:lnTo>
                  <a:pt x="6824" y="1139"/>
                </a:lnTo>
                <a:lnTo>
                  <a:pt x="6820" y="1142"/>
                </a:lnTo>
                <a:lnTo>
                  <a:pt x="6815" y="1145"/>
                </a:lnTo>
                <a:lnTo>
                  <a:pt x="6808" y="1147"/>
                </a:lnTo>
                <a:lnTo>
                  <a:pt x="6802" y="1149"/>
                </a:lnTo>
                <a:lnTo>
                  <a:pt x="6796" y="1151"/>
                </a:lnTo>
                <a:lnTo>
                  <a:pt x="6782" y="1153"/>
                </a:lnTo>
                <a:lnTo>
                  <a:pt x="6767" y="1155"/>
                </a:lnTo>
                <a:lnTo>
                  <a:pt x="6767" y="1180"/>
                </a:lnTo>
                <a:lnTo>
                  <a:pt x="6767" y="1205"/>
                </a:lnTo>
                <a:lnTo>
                  <a:pt x="6767" y="1229"/>
                </a:lnTo>
                <a:lnTo>
                  <a:pt x="6767" y="1254"/>
                </a:lnTo>
                <a:lnTo>
                  <a:pt x="6752" y="1257"/>
                </a:lnTo>
                <a:lnTo>
                  <a:pt x="6738" y="1257"/>
                </a:lnTo>
                <a:lnTo>
                  <a:pt x="6728" y="1256"/>
                </a:lnTo>
                <a:lnTo>
                  <a:pt x="6718" y="1253"/>
                </a:lnTo>
                <a:lnTo>
                  <a:pt x="6710" y="1249"/>
                </a:lnTo>
                <a:lnTo>
                  <a:pt x="6703" y="1244"/>
                </a:lnTo>
                <a:lnTo>
                  <a:pt x="6698" y="1237"/>
                </a:lnTo>
                <a:lnTo>
                  <a:pt x="6693" y="1230"/>
                </a:lnTo>
                <a:lnTo>
                  <a:pt x="6682" y="1215"/>
                </a:lnTo>
                <a:lnTo>
                  <a:pt x="6671" y="1202"/>
                </a:lnTo>
                <a:lnTo>
                  <a:pt x="6665" y="1196"/>
                </a:lnTo>
                <a:lnTo>
                  <a:pt x="6656" y="1192"/>
                </a:lnTo>
                <a:lnTo>
                  <a:pt x="6647" y="1189"/>
                </a:lnTo>
                <a:lnTo>
                  <a:pt x="6636" y="1188"/>
                </a:lnTo>
                <a:lnTo>
                  <a:pt x="6630" y="1194"/>
                </a:lnTo>
                <a:lnTo>
                  <a:pt x="6623" y="1204"/>
                </a:lnTo>
                <a:lnTo>
                  <a:pt x="6615" y="1215"/>
                </a:lnTo>
                <a:lnTo>
                  <a:pt x="6608" y="1228"/>
                </a:lnTo>
                <a:lnTo>
                  <a:pt x="6593" y="1256"/>
                </a:lnTo>
                <a:lnTo>
                  <a:pt x="6577" y="1283"/>
                </a:lnTo>
                <a:lnTo>
                  <a:pt x="6568" y="1296"/>
                </a:lnTo>
                <a:lnTo>
                  <a:pt x="6560" y="1305"/>
                </a:lnTo>
                <a:lnTo>
                  <a:pt x="6554" y="1310"/>
                </a:lnTo>
                <a:lnTo>
                  <a:pt x="6550" y="1313"/>
                </a:lnTo>
                <a:lnTo>
                  <a:pt x="6546" y="1315"/>
                </a:lnTo>
                <a:lnTo>
                  <a:pt x="6542" y="1316"/>
                </a:lnTo>
                <a:lnTo>
                  <a:pt x="6537" y="1317"/>
                </a:lnTo>
                <a:lnTo>
                  <a:pt x="6532" y="1316"/>
                </a:lnTo>
                <a:lnTo>
                  <a:pt x="6528" y="1315"/>
                </a:lnTo>
                <a:lnTo>
                  <a:pt x="6523" y="1312"/>
                </a:lnTo>
                <a:lnTo>
                  <a:pt x="6519" y="1307"/>
                </a:lnTo>
                <a:lnTo>
                  <a:pt x="6514" y="1302"/>
                </a:lnTo>
                <a:lnTo>
                  <a:pt x="6509" y="1295"/>
                </a:lnTo>
                <a:lnTo>
                  <a:pt x="6505" y="1287"/>
                </a:lnTo>
                <a:lnTo>
                  <a:pt x="6510" y="1271"/>
                </a:lnTo>
                <a:lnTo>
                  <a:pt x="6517" y="1256"/>
                </a:lnTo>
                <a:lnTo>
                  <a:pt x="6524" y="1242"/>
                </a:lnTo>
                <a:lnTo>
                  <a:pt x="6531" y="1230"/>
                </a:lnTo>
                <a:lnTo>
                  <a:pt x="6539" y="1218"/>
                </a:lnTo>
                <a:lnTo>
                  <a:pt x="6546" y="1207"/>
                </a:lnTo>
                <a:lnTo>
                  <a:pt x="6554" y="1197"/>
                </a:lnTo>
                <a:lnTo>
                  <a:pt x="6562" y="1187"/>
                </a:lnTo>
                <a:lnTo>
                  <a:pt x="6595" y="1153"/>
                </a:lnTo>
                <a:lnTo>
                  <a:pt x="6626" y="1124"/>
                </a:lnTo>
                <a:lnTo>
                  <a:pt x="6639" y="1109"/>
                </a:lnTo>
                <a:lnTo>
                  <a:pt x="6652" y="1095"/>
                </a:lnTo>
                <a:lnTo>
                  <a:pt x="6657" y="1086"/>
                </a:lnTo>
                <a:lnTo>
                  <a:pt x="6663" y="1079"/>
                </a:lnTo>
                <a:lnTo>
                  <a:pt x="6667" y="1069"/>
                </a:lnTo>
                <a:lnTo>
                  <a:pt x="6670" y="1060"/>
                </a:lnTo>
                <a:lnTo>
                  <a:pt x="6673" y="1051"/>
                </a:lnTo>
                <a:lnTo>
                  <a:pt x="6675" y="1040"/>
                </a:lnTo>
                <a:lnTo>
                  <a:pt x="6676" y="1029"/>
                </a:lnTo>
                <a:lnTo>
                  <a:pt x="6676" y="1016"/>
                </a:lnTo>
                <a:lnTo>
                  <a:pt x="6676" y="1003"/>
                </a:lnTo>
                <a:lnTo>
                  <a:pt x="6675" y="990"/>
                </a:lnTo>
                <a:lnTo>
                  <a:pt x="6672" y="974"/>
                </a:lnTo>
                <a:lnTo>
                  <a:pt x="6669" y="958"/>
                </a:lnTo>
                <a:lnTo>
                  <a:pt x="6685" y="957"/>
                </a:lnTo>
                <a:lnTo>
                  <a:pt x="6698" y="957"/>
                </a:lnTo>
                <a:lnTo>
                  <a:pt x="6711" y="959"/>
                </a:lnTo>
                <a:lnTo>
                  <a:pt x="6722" y="963"/>
                </a:lnTo>
                <a:lnTo>
                  <a:pt x="6732" y="967"/>
                </a:lnTo>
                <a:lnTo>
                  <a:pt x="6740" y="973"/>
                </a:lnTo>
                <a:lnTo>
                  <a:pt x="6748" y="980"/>
                </a:lnTo>
                <a:lnTo>
                  <a:pt x="6754" y="988"/>
                </a:lnTo>
                <a:lnTo>
                  <a:pt x="6759" y="997"/>
                </a:lnTo>
                <a:lnTo>
                  <a:pt x="6763" y="1008"/>
                </a:lnTo>
                <a:lnTo>
                  <a:pt x="6765" y="1019"/>
                </a:lnTo>
                <a:lnTo>
                  <a:pt x="6767" y="1032"/>
                </a:lnTo>
                <a:lnTo>
                  <a:pt x="6769" y="1044"/>
                </a:lnTo>
                <a:lnTo>
                  <a:pt x="6770" y="1059"/>
                </a:lnTo>
                <a:lnTo>
                  <a:pt x="6769" y="1074"/>
                </a:lnTo>
                <a:lnTo>
                  <a:pt x="6767" y="1089"/>
                </a:lnTo>
                <a:close/>
                <a:moveTo>
                  <a:pt x="8932" y="991"/>
                </a:moveTo>
                <a:lnTo>
                  <a:pt x="8932" y="991"/>
                </a:lnTo>
                <a:lnTo>
                  <a:pt x="8929" y="999"/>
                </a:lnTo>
                <a:lnTo>
                  <a:pt x="8925" y="1004"/>
                </a:lnTo>
                <a:lnTo>
                  <a:pt x="8922" y="1009"/>
                </a:lnTo>
                <a:lnTo>
                  <a:pt x="8918" y="1011"/>
                </a:lnTo>
                <a:lnTo>
                  <a:pt x="8915" y="1012"/>
                </a:lnTo>
                <a:lnTo>
                  <a:pt x="8913" y="1012"/>
                </a:lnTo>
                <a:lnTo>
                  <a:pt x="8911" y="1010"/>
                </a:lnTo>
                <a:lnTo>
                  <a:pt x="8910" y="1008"/>
                </a:lnTo>
                <a:lnTo>
                  <a:pt x="8909" y="1006"/>
                </a:lnTo>
                <a:lnTo>
                  <a:pt x="8910" y="1002"/>
                </a:lnTo>
                <a:lnTo>
                  <a:pt x="8911" y="999"/>
                </a:lnTo>
                <a:lnTo>
                  <a:pt x="8913" y="996"/>
                </a:lnTo>
                <a:lnTo>
                  <a:pt x="8916" y="994"/>
                </a:lnTo>
                <a:lnTo>
                  <a:pt x="8920" y="992"/>
                </a:lnTo>
                <a:lnTo>
                  <a:pt x="8926" y="991"/>
                </a:lnTo>
                <a:lnTo>
                  <a:pt x="8932" y="991"/>
                </a:lnTo>
                <a:lnTo>
                  <a:pt x="8936" y="983"/>
                </a:lnTo>
                <a:lnTo>
                  <a:pt x="8939" y="977"/>
                </a:lnTo>
                <a:lnTo>
                  <a:pt x="8944" y="974"/>
                </a:lnTo>
                <a:lnTo>
                  <a:pt x="8947" y="972"/>
                </a:lnTo>
                <a:lnTo>
                  <a:pt x="8949" y="971"/>
                </a:lnTo>
                <a:lnTo>
                  <a:pt x="8952" y="971"/>
                </a:lnTo>
                <a:lnTo>
                  <a:pt x="8954" y="973"/>
                </a:lnTo>
                <a:lnTo>
                  <a:pt x="8955" y="975"/>
                </a:lnTo>
                <a:lnTo>
                  <a:pt x="8955" y="977"/>
                </a:lnTo>
                <a:lnTo>
                  <a:pt x="8955" y="980"/>
                </a:lnTo>
                <a:lnTo>
                  <a:pt x="8954" y="983"/>
                </a:lnTo>
                <a:lnTo>
                  <a:pt x="8952" y="986"/>
                </a:lnTo>
                <a:lnTo>
                  <a:pt x="8949" y="989"/>
                </a:lnTo>
                <a:lnTo>
                  <a:pt x="8945" y="990"/>
                </a:lnTo>
                <a:lnTo>
                  <a:pt x="8939" y="991"/>
                </a:lnTo>
                <a:lnTo>
                  <a:pt x="8932" y="991"/>
                </a:lnTo>
                <a:close/>
                <a:moveTo>
                  <a:pt x="2831" y="958"/>
                </a:moveTo>
                <a:lnTo>
                  <a:pt x="2831" y="958"/>
                </a:lnTo>
                <a:lnTo>
                  <a:pt x="2823" y="966"/>
                </a:lnTo>
                <a:lnTo>
                  <a:pt x="2828" y="961"/>
                </a:lnTo>
                <a:lnTo>
                  <a:pt x="2833" y="955"/>
                </a:lnTo>
                <a:lnTo>
                  <a:pt x="2831" y="958"/>
                </a:lnTo>
                <a:close/>
                <a:moveTo>
                  <a:pt x="5751" y="958"/>
                </a:moveTo>
                <a:lnTo>
                  <a:pt x="5751" y="958"/>
                </a:lnTo>
                <a:lnTo>
                  <a:pt x="5751" y="975"/>
                </a:lnTo>
                <a:lnTo>
                  <a:pt x="5751" y="991"/>
                </a:lnTo>
                <a:lnTo>
                  <a:pt x="5751" y="1008"/>
                </a:lnTo>
                <a:lnTo>
                  <a:pt x="5751" y="1024"/>
                </a:lnTo>
                <a:lnTo>
                  <a:pt x="5742" y="1029"/>
                </a:lnTo>
                <a:lnTo>
                  <a:pt x="5736" y="1031"/>
                </a:lnTo>
                <a:lnTo>
                  <a:pt x="5730" y="1033"/>
                </a:lnTo>
                <a:lnTo>
                  <a:pt x="5723" y="1034"/>
                </a:lnTo>
                <a:lnTo>
                  <a:pt x="5717" y="1034"/>
                </a:lnTo>
                <a:lnTo>
                  <a:pt x="5712" y="1033"/>
                </a:lnTo>
                <a:lnTo>
                  <a:pt x="5707" y="1031"/>
                </a:lnTo>
                <a:lnTo>
                  <a:pt x="5703" y="1029"/>
                </a:lnTo>
                <a:lnTo>
                  <a:pt x="5698" y="1025"/>
                </a:lnTo>
                <a:lnTo>
                  <a:pt x="5694" y="1021"/>
                </a:lnTo>
                <a:lnTo>
                  <a:pt x="5691" y="1017"/>
                </a:lnTo>
                <a:lnTo>
                  <a:pt x="5688" y="1012"/>
                </a:lnTo>
                <a:lnTo>
                  <a:pt x="5683" y="1001"/>
                </a:lnTo>
                <a:lnTo>
                  <a:pt x="5679" y="989"/>
                </a:lnTo>
                <a:lnTo>
                  <a:pt x="5678" y="977"/>
                </a:lnTo>
                <a:lnTo>
                  <a:pt x="5678" y="965"/>
                </a:lnTo>
                <a:lnTo>
                  <a:pt x="5680" y="953"/>
                </a:lnTo>
                <a:lnTo>
                  <a:pt x="5685" y="943"/>
                </a:lnTo>
                <a:lnTo>
                  <a:pt x="5687" y="938"/>
                </a:lnTo>
                <a:lnTo>
                  <a:pt x="5690" y="934"/>
                </a:lnTo>
                <a:lnTo>
                  <a:pt x="5693" y="931"/>
                </a:lnTo>
                <a:lnTo>
                  <a:pt x="5697" y="928"/>
                </a:lnTo>
                <a:lnTo>
                  <a:pt x="5701" y="926"/>
                </a:lnTo>
                <a:lnTo>
                  <a:pt x="5707" y="925"/>
                </a:lnTo>
                <a:lnTo>
                  <a:pt x="5712" y="925"/>
                </a:lnTo>
                <a:lnTo>
                  <a:pt x="5717" y="926"/>
                </a:lnTo>
                <a:lnTo>
                  <a:pt x="5718" y="933"/>
                </a:lnTo>
                <a:lnTo>
                  <a:pt x="5719" y="941"/>
                </a:lnTo>
                <a:lnTo>
                  <a:pt x="5721" y="947"/>
                </a:lnTo>
                <a:lnTo>
                  <a:pt x="5725" y="952"/>
                </a:lnTo>
                <a:lnTo>
                  <a:pt x="5728" y="956"/>
                </a:lnTo>
                <a:lnTo>
                  <a:pt x="5734" y="958"/>
                </a:lnTo>
                <a:lnTo>
                  <a:pt x="5741" y="959"/>
                </a:lnTo>
                <a:lnTo>
                  <a:pt x="5751" y="958"/>
                </a:lnTo>
                <a:close/>
                <a:moveTo>
                  <a:pt x="6767" y="926"/>
                </a:moveTo>
                <a:lnTo>
                  <a:pt x="6767" y="926"/>
                </a:lnTo>
                <a:lnTo>
                  <a:pt x="6767" y="920"/>
                </a:lnTo>
                <a:lnTo>
                  <a:pt x="6770" y="914"/>
                </a:lnTo>
                <a:lnTo>
                  <a:pt x="6773" y="910"/>
                </a:lnTo>
                <a:lnTo>
                  <a:pt x="6777" y="906"/>
                </a:lnTo>
                <a:lnTo>
                  <a:pt x="6781" y="903"/>
                </a:lnTo>
                <a:lnTo>
                  <a:pt x="6786" y="901"/>
                </a:lnTo>
                <a:lnTo>
                  <a:pt x="6792" y="899"/>
                </a:lnTo>
                <a:lnTo>
                  <a:pt x="6797" y="898"/>
                </a:lnTo>
                <a:lnTo>
                  <a:pt x="6803" y="898"/>
                </a:lnTo>
                <a:lnTo>
                  <a:pt x="6808" y="899"/>
                </a:lnTo>
                <a:lnTo>
                  <a:pt x="6814" y="901"/>
                </a:lnTo>
                <a:lnTo>
                  <a:pt x="6819" y="904"/>
                </a:lnTo>
                <a:lnTo>
                  <a:pt x="6824" y="908"/>
                </a:lnTo>
                <a:lnTo>
                  <a:pt x="6827" y="912"/>
                </a:lnTo>
                <a:lnTo>
                  <a:pt x="6830" y="918"/>
                </a:lnTo>
                <a:lnTo>
                  <a:pt x="6833" y="926"/>
                </a:lnTo>
                <a:lnTo>
                  <a:pt x="6826" y="926"/>
                </a:lnTo>
                <a:lnTo>
                  <a:pt x="6820" y="927"/>
                </a:lnTo>
                <a:lnTo>
                  <a:pt x="6815" y="929"/>
                </a:lnTo>
                <a:lnTo>
                  <a:pt x="6809" y="931"/>
                </a:lnTo>
                <a:lnTo>
                  <a:pt x="6800" y="936"/>
                </a:lnTo>
                <a:lnTo>
                  <a:pt x="6792" y="943"/>
                </a:lnTo>
                <a:lnTo>
                  <a:pt x="6788" y="945"/>
                </a:lnTo>
                <a:lnTo>
                  <a:pt x="6784" y="946"/>
                </a:lnTo>
                <a:lnTo>
                  <a:pt x="6781" y="946"/>
                </a:lnTo>
                <a:lnTo>
                  <a:pt x="6778" y="946"/>
                </a:lnTo>
                <a:lnTo>
                  <a:pt x="6776" y="943"/>
                </a:lnTo>
                <a:lnTo>
                  <a:pt x="6773" y="939"/>
                </a:lnTo>
                <a:lnTo>
                  <a:pt x="6770" y="933"/>
                </a:lnTo>
                <a:lnTo>
                  <a:pt x="6767" y="926"/>
                </a:lnTo>
                <a:close/>
                <a:moveTo>
                  <a:pt x="2437" y="827"/>
                </a:moveTo>
                <a:lnTo>
                  <a:pt x="2437" y="827"/>
                </a:lnTo>
                <a:lnTo>
                  <a:pt x="2447" y="829"/>
                </a:lnTo>
                <a:lnTo>
                  <a:pt x="2458" y="830"/>
                </a:lnTo>
                <a:lnTo>
                  <a:pt x="2470" y="830"/>
                </a:lnTo>
                <a:lnTo>
                  <a:pt x="2484" y="830"/>
                </a:lnTo>
                <a:lnTo>
                  <a:pt x="2511" y="827"/>
                </a:lnTo>
                <a:lnTo>
                  <a:pt x="2539" y="824"/>
                </a:lnTo>
                <a:lnTo>
                  <a:pt x="2552" y="823"/>
                </a:lnTo>
                <a:lnTo>
                  <a:pt x="2564" y="823"/>
                </a:lnTo>
                <a:lnTo>
                  <a:pt x="2575" y="824"/>
                </a:lnTo>
                <a:lnTo>
                  <a:pt x="2584" y="827"/>
                </a:lnTo>
                <a:lnTo>
                  <a:pt x="2588" y="829"/>
                </a:lnTo>
                <a:lnTo>
                  <a:pt x="2592" y="833"/>
                </a:lnTo>
                <a:lnTo>
                  <a:pt x="2595" y="836"/>
                </a:lnTo>
                <a:lnTo>
                  <a:pt x="2598" y="839"/>
                </a:lnTo>
                <a:lnTo>
                  <a:pt x="2599" y="843"/>
                </a:lnTo>
                <a:lnTo>
                  <a:pt x="2600" y="848"/>
                </a:lnTo>
                <a:lnTo>
                  <a:pt x="2601" y="853"/>
                </a:lnTo>
                <a:lnTo>
                  <a:pt x="2601" y="860"/>
                </a:lnTo>
                <a:lnTo>
                  <a:pt x="2592" y="858"/>
                </a:lnTo>
                <a:lnTo>
                  <a:pt x="2580" y="857"/>
                </a:lnTo>
                <a:lnTo>
                  <a:pt x="2567" y="857"/>
                </a:lnTo>
                <a:lnTo>
                  <a:pt x="2555" y="858"/>
                </a:lnTo>
                <a:lnTo>
                  <a:pt x="2527" y="861"/>
                </a:lnTo>
                <a:lnTo>
                  <a:pt x="2499" y="864"/>
                </a:lnTo>
                <a:lnTo>
                  <a:pt x="2486" y="864"/>
                </a:lnTo>
                <a:lnTo>
                  <a:pt x="2474" y="864"/>
                </a:lnTo>
                <a:lnTo>
                  <a:pt x="2463" y="863"/>
                </a:lnTo>
                <a:lnTo>
                  <a:pt x="2453" y="860"/>
                </a:lnTo>
                <a:lnTo>
                  <a:pt x="2450" y="858"/>
                </a:lnTo>
                <a:lnTo>
                  <a:pt x="2446" y="856"/>
                </a:lnTo>
                <a:lnTo>
                  <a:pt x="2443" y="852"/>
                </a:lnTo>
                <a:lnTo>
                  <a:pt x="2440" y="848"/>
                </a:lnTo>
                <a:lnTo>
                  <a:pt x="2438" y="844"/>
                </a:lnTo>
                <a:lnTo>
                  <a:pt x="2437" y="839"/>
                </a:lnTo>
                <a:lnTo>
                  <a:pt x="2436" y="834"/>
                </a:lnTo>
                <a:lnTo>
                  <a:pt x="2437" y="827"/>
                </a:lnTo>
                <a:close/>
                <a:moveTo>
                  <a:pt x="5586" y="893"/>
                </a:moveTo>
                <a:lnTo>
                  <a:pt x="5586" y="893"/>
                </a:lnTo>
                <a:lnTo>
                  <a:pt x="5594" y="893"/>
                </a:lnTo>
                <a:lnTo>
                  <a:pt x="5603" y="893"/>
                </a:lnTo>
                <a:lnTo>
                  <a:pt x="5611" y="893"/>
                </a:lnTo>
                <a:lnTo>
                  <a:pt x="5619" y="893"/>
                </a:lnTo>
                <a:lnTo>
                  <a:pt x="5628" y="905"/>
                </a:lnTo>
                <a:lnTo>
                  <a:pt x="5635" y="918"/>
                </a:lnTo>
                <a:lnTo>
                  <a:pt x="5640" y="926"/>
                </a:lnTo>
                <a:lnTo>
                  <a:pt x="5643" y="933"/>
                </a:lnTo>
                <a:lnTo>
                  <a:pt x="5645" y="942"/>
                </a:lnTo>
                <a:lnTo>
                  <a:pt x="5647" y="949"/>
                </a:lnTo>
                <a:lnTo>
                  <a:pt x="5648" y="956"/>
                </a:lnTo>
                <a:lnTo>
                  <a:pt x="5647" y="964"/>
                </a:lnTo>
                <a:lnTo>
                  <a:pt x="5646" y="970"/>
                </a:lnTo>
                <a:lnTo>
                  <a:pt x="5644" y="976"/>
                </a:lnTo>
                <a:lnTo>
                  <a:pt x="5640" y="981"/>
                </a:lnTo>
                <a:lnTo>
                  <a:pt x="5634" y="986"/>
                </a:lnTo>
                <a:lnTo>
                  <a:pt x="5628" y="989"/>
                </a:lnTo>
                <a:lnTo>
                  <a:pt x="5619" y="991"/>
                </a:lnTo>
                <a:lnTo>
                  <a:pt x="5612" y="981"/>
                </a:lnTo>
                <a:lnTo>
                  <a:pt x="5606" y="971"/>
                </a:lnTo>
                <a:lnTo>
                  <a:pt x="5601" y="960"/>
                </a:lnTo>
                <a:lnTo>
                  <a:pt x="5595" y="949"/>
                </a:lnTo>
                <a:lnTo>
                  <a:pt x="5591" y="937"/>
                </a:lnTo>
                <a:lnTo>
                  <a:pt x="5588" y="924"/>
                </a:lnTo>
                <a:lnTo>
                  <a:pt x="5586" y="909"/>
                </a:lnTo>
                <a:lnTo>
                  <a:pt x="5586" y="893"/>
                </a:lnTo>
                <a:lnTo>
                  <a:pt x="5573" y="893"/>
                </a:lnTo>
                <a:lnTo>
                  <a:pt x="5562" y="892"/>
                </a:lnTo>
                <a:lnTo>
                  <a:pt x="5552" y="891"/>
                </a:lnTo>
                <a:lnTo>
                  <a:pt x="5544" y="889"/>
                </a:lnTo>
                <a:lnTo>
                  <a:pt x="5538" y="887"/>
                </a:lnTo>
                <a:lnTo>
                  <a:pt x="5531" y="884"/>
                </a:lnTo>
                <a:lnTo>
                  <a:pt x="5527" y="881"/>
                </a:lnTo>
                <a:lnTo>
                  <a:pt x="5524" y="878"/>
                </a:lnTo>
                <a:lnTo>
                  <a:pt x="5522" y="873"/>
                </a:lnTo>
                <a:lnTo>
                  <a:pt x="5520" y="869"/>
                </a:lnTo>
                <a:lnTo>
                  <a:pt x="5520" y="866"/>
                </a:lnTo>
                <a:lnTo>
                  <a:pt x="5520" y="862"/>
                </a:lnTo>
                <a:lnTo>
                  <a:pt x="5521" y="858"/>
                </a:lnTo>
                <a:lnTo>
                  <a:pt x="5523" y="853"/>
                </a:lnTo>
                <a:lnTo>
                  <a:pt x="5525" y="850"/>
                </a:lnTo>
                <a:lnTo>
                  <a:pt x="5528" y="847"/>
                </a:lnTo>
                <a:lnTo>
                  <a:pt x="5531" y="844"/>
                </a:lnTo>
                <a:lnTo>
                  <a:pt x="5536" y="841"/>
                </a:lnTo>
                <a:lnTo>
                  <a:pt x="5540" y="839"/>
                </a:lnTo>
                <a:lnTo>
                  <a:pt x="5544" y="838"/>
                </a:lnTo>
                <a:lnTo>
                  <a:pt x="5548" y="837"/>
                </a:lnTo>
                <a:lnTo>
                  <a:pt x="5552" y="837"/>
                </a:lnTo>
                <a:lnTo>
                  <a:pt x="5558" y="838"/>
                </a:lnTo>
                <a:lnTo>
                  <a:pt x="5562" y="839"/>
                </a:lnTo>
                <a:lnTo>
                  <a:pt x="5566" y="842"/>
                </a:lnTo>
                <a:lnTo>
                  <a:pt x="5570" y="845"/>
                </a:lnTo>
                <a:lnTo>
                  <a:pt x="5575" y="850"/>
                </a:lnTo>
                <a:lnTo>
                  <a:pt x="5578" y="856"/>
                </a:lnTo>
                <a:lnTo>
                  <a:pt x="5581" y="863"/>
                </a:lnTo>
                <a:lnTo>
                  <a:pt x="5583" y="871"/>
                </a:lnTo>
                <a:lnTo>
                  <a:pt x="5585" y="882"/>
                </a:lnTo>
                <a:lnTo>
                  <a:pt x="5586" y="893"/>
                </a:lnTo>
                <a:close/>
                <a:moveTo>
                  <a:pt x="2404" y="827"/>
                </a:moveTo>
                <a:lnTo>
                  <a:pt x="2404" y="827"/>
                </a:lnTo>
                <a:lnTo>
                  <a:pt x="2396" y="835"/>
                </a:lnTo>
                <a:lnTo>
                  <a:pt x="2402" y="830"/>
                </a:lnTo>
                <a:lnTo>
                  <a:pt x="2407" y="824"/>
                </a:lnTo>
                <a:lnTo>
                  <a:pt x="2404" y="827"/>
                </a:lnTo>
                <a:close/>
                <a:moveTo>
                  <a:pt x="3880" y="795"/>
                </a:moveTo>
                <a:lnTo>
                  <a:pt x="3880" y="795"/>
                </a:lnTo>
                <a:lnTo>
                  <a:pt x="3873" y="802"/>
                </a:lnTo>
                <a:lnTo>
                  <a:pt x="3878" y="798"/>
                </a:lnTo>
                <a:lnTo>
                  <a:pt x="3883" y="792"/>
                </a:lnTo>
                <a:lnTo>
                  <a:pt x="3880" y="795"/>
                </a:lnTo>
                <a:close/>
                <a:moveTo>
                  <a:pt x="6636" y="860"/>
                </a:moveTo>
                <a:lnTo>
                  <a:pt x="6636" y="860"/>
                </a:lnTo>
                <a:lnTo>
                  <a:pt x="6636" y="881"/>
                </a:lnTo>
                <a:lnTo>
                  <a:pt x="6636" y="901"/>
                </a:lnTo>
                <a:lnTo>
                  <a:pt x="6636" y="922"/>
                </a:lnTo>
                <a:lnTo>
                  <a:pt x="6636" y="942"/>
                </a:lnTo>
                <a:lnTo>
                  <a:pt x="6636" y="963"/>
                </a:lnTo>
                <a:lnTo>
                  <a:pt x="6636" y="983"/>
                </a:lnTo>
                <a:lnTo>
                  <a:pt x="6636" y="1003"/>
                </a:lnTo>
                <a:lnTo>
                  <a:pt x="6636" y="1024"/>
                </a:lnTo>
                <a:lnTo>
                  <a:pt x="6626" y="1025"/>
                </a:lnTo>
                <a:lnTo>
                  <a:pt x="6616" y="1026"/>
                </a:lnTo>
                <a:lnTo>
                  <a:pt x="6607" y="1030"/>
                </a:lnTo>
                <a:lnTo>
                  <a:pt x="6599" y="1032"/>
                </a:lnTo>
                <a:lnTo>
                  <a:pt x="6591" y="1036"/>
                </a:lnTo>
                <a:lnTo>
                  <a:pt x="6584" y="1039"/>
                </a:lnTo>
                <a:lnTo>
                  <a:pt x="6577" y="1043"/>
                </a:lnTo>
                <a:lnTo>
                  <a:pt x="6569" y="1047"/>
                </a:lnTo>
                <a:lnTo>
                  <a:pt x="6557" y="1058"/>
                </a:lnTo>
                <a:lnTo>
                  <a:pt x="6545" y="1068"/>
                </a:lnTo>
                <a:lnTo>
                  <a:pt x="6535" y="1080"/>
                </a:lnTo>
                <a:lnTo>
                  <a:pt x="6523" y="1091"/>
                </a:lnTo>
                <a:lnTo>
                  <a:pt x="6513" y="1103"/>
                </a:lnTo>
                <a:lnTo>
                  <a:pt x="6501" y="1115"/>
                </a:lnTo>
                <a:lnTo>
                  <a:pt x="6489" y="1125"/>
                </a:lnTo>
                <a:lnTo>
                  <a:pt x="6476" y="1134"/>
                </a:lnTo>
                <a:lnTo>
                  <a:pt x="6468" y="1139"/>
                </a:lnTo>
                <a:lnTo>
                  <a:pt x="6461" y="1143"/>
                </a:lnTo>
                <a:lnTo>
                  <a:pt x="6454" y="1146"/>
                </a:lnTo>
                <a:lnTo>
                  <a:pt x="6445" y="1149"/>
                </a:lnTo>
                <a:lnTo>
                  <a:pt x="6437" y="1151"/>
                </a:lnTo>
                <a:lnTo>
                  <a:pt x="6428" y="1153"/>
                </a:lnTo>
                <a:lnTo>
                  <a:pt x="6417" y="1154"/>
                </a:lnTo>
                <a:lnTo>
                  <a:pt x="6407" y="1155"/>
                </a:lnTo>
                <a:lnTo>
                  <a:pt x="6411" y="1119"/>
                </a:lnTo>
                <a:lnTo>
                  <a:pt x="6415" y="1082"/>
                </a:lnTo>
                <a:lnTo>
                  <a:pt x="6418" y="1064"/>
                </a:lnTo>
                <a:lnTo>
                  <a:pt x="6421" y="1047"/>
                </a:lnTo>
                <a:lnTo>
                  <a:pt x="6425" y="1031"/>
                </a:lnTo>
                <a:lnTo>
                  <a:pt x="6430" y="1015"/>
                </a:lnTo>
                <a:lnTo>
                  <a:pt x="6436" y="1000"/>
                </a:lnTo>
                <a:lnTo>
                  <a:pt x="6442" y="986"/>
                </a:lnTo>
                <a:lnTo>
                  <a:pt x="6450" y="972"/>
                </a:lnTo>
                <a:lnTo>
                  <a:pt x="6458" y="960"/>
                </a:lnTo>
                <a:lnTo>
                  <a:pt x="6467" y="950"/>
                </a:lnTo>
                <a:lnTo>
                  <a:pt x="6478" y="941"/>
                </a:lnTo>
                <a:lnTo>
                  <a:pt x="6484" y="936"/>
                </a:lnTo>
                <a:lnTo>
                  <a:pt x="6490" y="932"/>
                </a:lnTo>
                <a:lnTo>
                  <a:pt x="6498" y="929"/>
                </a:lnTo>
                <a:lnTo>
                  <a:pt x="6505" y="926"/>
                </a:lnTo>
                <a:lnTo>
                  <a:pt x="6505" y="931"/>
                </a:lnTo>
                <a:lnTo>
                  <a:pt x="6507" y="936"/>
                </a:lnTo>
                <a:lnTo>
                  <a:pt x="6509" y="939"/>
                </a:lnTo>
                <a:lnTo>
                  <a:pt x="6511" y="944"/>
                </a:lnTo>
                <a:lnTo>
                  <a:pt x="6516" y="946"/>
                </a:lnTo>
                <a:lnTo>
                  <a:pt x="6519" y="948"/>
                </a:lnTo>
                <a:lnTo>
                  <a:pt x="6524" y="950"/>
                </a:lnTo>
                <a:lnTo>
                  <a:pt x="6528" y="951"/>
                </a:lnTo>
                <a:lnTo>
                  <a:pt x="6549" y="955"/>
                </a:lnTo>
                <a:lnTo>
                  <a:pt x="6570" y="958"/>
                </a:lnTo>
                <a:lnTo>
                  <a:pt x="6568" y="947"/>
                </a:lnTo>
                <a:lnTo>
                  <a:pt x="6567" y="935"/>
                </a:lnTo>
                <a:lnTo>
                  <a:pt x="6567" y="925"/>
                </a:lnTo>
                <a:lnTo>
                  <a:pt x="6568" y="914"/>
                </a:lnTo>
                <a:lnTo>
                  <a:pt x="6569" y="906"/>
                </a:lnTo>
                <a:lnTo>
                  <a:pt x="6570" y="898"/>
                </a:lnTo>
                <a:lnTo>
                  <a:pt x="6573" y="890"/>
                </a:lnTo>
                <a:lnTo>
                  <a:pt x="6577" y="883"/>
                </a:lnTo>
                <a:lnTo>
                  <a:pt x="6582" y="878"/>
                </a:lnTo>
                <a:lnTo>
                  <a:pt x="6586" y="872"/>
                </a:lnTo>
                <a:lnTo>
                  <a:pt x="6592" y="868"/>
                </a:lnTo>
                <a:lnTo>
                  <a:pt x="6600" y="864"/>
                </a:lnTo>
                <a:lnTo>
                  <a:pt x="6607" y="862"/>
                </a:lnTo>
                <a:lnTo>
                  <a:pt x="6615" y="861"/>
                </a:lnTo>
                <a:lnTo>
                  <a:pt x="6626" y="860"/>
                </a:lnTo>
                <a:lnTo>
                  <a:pt x="6636" y="860"/>
                </a:lnTo>
                <a:lnTo>
                  <a:pt x="6636" y="844"/>
                </a:lnTo>
                <a:lnTo>
                  <a:pt x="6636" y="827"/>
                </a:lnTo>
                <a:lnTo>
                  <a:pt x="6636" y="810"/>
                </a:lnTo>
                <a:lnTo>
                  <a:pt x="6636" y="795"/>
                </a:lnTo>
                <a:lnTo>
                  <a:pt x="6628" y="791"/>
                </a:lnTo>
                <a:lnTo>
                  <a:pt x="6623" y="787"/>
                </a:lnTo>
                <a:lnTo>
                  <a:pt x="6618" y="783"/>
                </a:lnTo>
                <a:lnTo>
                  <a:pt x="6616" y="780"/>
                </a:lnTo>
                <a:lnTo>
                  <a:pt x="6615" y="778"/>
                </a:lnTo>
                <a:lnTo>
                  <a:pt x="6616" y="775"/>
                </a:lnTo>
                <a:lnTo>
                  <a:pt x="6617" y="774"/>
                </a:lnTo>
                <a:lnTo>
                  <a:pt x="6620" y="772"/>
                </a:lnTo>
                <a:lnTo>
                  <a:pt x="6622" y="772"/>
                </a:lnTo>
                <a:lnTo>
                  <a:pt x="6625" y="772"/>
                </a:lnTo>
                <a:lnTo>
                  <a:pt x="6628" y="773"/>
                </a:lnTo>
                <a:lnTo>
                  <a:pt x="6631" y="775"/>
                </a:lnTo>
                <a:lnTo>
                  <a:pt x="6633" y="778"/>
                </a:lnTo>
                <a:lnTo>
                  <a:pt x="6635" y="782"/>
                </a:lnTo>
                <a:lnTo>
                  <a:pt x="6636" y="787"/>
                </a:lnTo>
                <a:lnTo>
                  <a:pt x="6636" y="795"/>
                </a:lnTo>
                <a:lnTo>
                  <a:pt x="6645" y="792"/>
                </a:lnTo>
                <a:lnTo>
                  <a:pt x="6653" y="786"/>
                </a:lnTo>
                <a:lnTo>
                  <a:pt x="6659" y="781"/>
                </a:lnTo>
                <a:lnTo>
                  <a:pt x="6667" y="776"/>
                </a:lnTo>
                <a:lnTo>
                  <a:pt x="6673" y="771"/>
                </a:lnTo>
                <a:lnTo>
                  <a:pt x="6681" y="766"/>
                </a:lnTo>
                <a:lnTo>
                  <a:pt x="6686" y="764"/>
                </a:lnTo>
                <a:lnTo>
                  <a:pt x="6691" y="763"/>
                </a:lnTo>
                <a:lnTo>
                  <a:pt x="6696" y="762"/>
                </a:lnTo>
                <a:lnTo>
                  <a:pt x="6701" y="761"/>
                </a:lnTo>
                <a:lnTo>
                  <a:pt x="6703" y="774"/>
                </a:lnTo>
                <a:lnTo>
                  <a:pt x="6705" y="785"/>
                </a:lnTo>
                <a:lnTo>
                  <a:pt x="6705" y="796"/>
                </a:lnTo>
                <a:lnTo>
                  <a:pt x="6705" y="805"/>
                </a:lnTo>
                <a:lnTo>
                  <a:pt x="6703" y="815"/>
                </a:lnTo>
                <a:lnTo>
                  <a:pt x="6701" y="823"/>
                </a:lnTo>
                <a:lnTo>
                  <a:pt x="6698" y="830"/>
                </a:lnTo>
                <a:lnTo>
                  <a:pt x="6695" y="837"/>
                </a:lnTo>
                <a:lnTo>
                  <a:pt x="6691" y="843"/>
                </a:lnTo>
                <a:lnTo>
                  <a:pt x="6686" y="848"/>
                </a:lnTo>
                <a:lnTo>
                  <a:pt x="6679" y="852"/>
                </a:lnTo>
                <a:lnTo>
                  <a:pt x="6673" y="856"/>
                </a:lnTo>
                <a:lnTo>
                  <a:pt x="6665" y="859"/>
                </a:lnTo>
                <a:lnTo>
                  <a:pt x="6656" y="860"/>
                </a:lnTo>
                <a:lnTo>
                  <a:pt x="6647" y="861"/>
                </a:lnTo>
                <a:lnTo>
                  <a:pt x="6636" y="860"/>
                </a:lnTo>
                <a:close/>
                <a:moveTo>
                  <a:pt x="2732" y="827"/>
                </a:moveTo>
                <a:lnTo>
                  <a:pt x="2732" y="827"/>
                </a:lnTo>
                <a:lnTo>
                  <a:pt x="2713" y="829"/>
                </a:lnTo>
                <a:lnTo>
                  <a:pt x="2696" y="829"/>
                </a:lnTo>
                <a:lnTo>
                  <a:pt x="2682" y="829"/>
                </a:lnTo>
                <a:lnTo>
                  <a:pt x="2667" y="826"/>
                </a:lnTo>
                <a:lnTo>
                  <a:pt x="2655" y="823"/>
                </a:lnTo>
                <a:lnTo>
                  <a:pt x="2643" y="818"/>
                </a:lnTo>
                <a:lnTo>
                  <a:pt x="2632" y="813"/>
                </a:lnTo>
                <a:lnTo>
                  <a:pt x="2623" y="805"/>
                </a:lnTo>
                <a:lnTo>
                  <a:pt x="2614" y="798"/>
                </a:lnTo>
                <a:lnTo>
                  <a:pt x="2606" y="790"/>
                </a:lnTo>
                <a:lnTo>
                  <a:pt x="2599" y="780"/>
                </a:lnTo>
                <a:lnTo>
                  <a:pt x="2592" y="771"/>
                </a:lnTo>
                <a:lnTo>
                  <a:pt x="2580" y="751"/>
                </a:lnTo>
                <a:lnTo>
                  <a:pt x="2568" y="729"/>
                </a:lnTo>
                <a:lnTo>
                  <a:pt x="2579" y="734"/>
                </a:lnTo>
                <a:lnTo>
                  <a:pt x="2592" y="738"/>
                </a:lnTo>
                <a:lnTo>
                  <a:pt x="2605" y="740"/>
                </a:lnTo>
                <a:lnTo>
                  <a:pt x="2620" y="743"/>
                </a:lnTo>
                <a:lnTo>
                  <a:pt x="2648" y="748"/>
                </a:lnTo>
                <a:lnTo>
                  <a:pt x="2676" y="752"/>
                </a:lnTo>
                <a:lnTo>
                  <a:pt x="2689" y="756"/>
                </a:lnTo>
                <a:lnTo>
                  <a:pt x="2701" y="760"/>
                </a:lnTo>
                <a:lnTo>
                  <a:pt x="2706" y="763"/>
                </a:lnTo>
                <a:lnTo>
                  <a:pt x="2711" y="766"/>
                </a:lnTo>
                <a:lnTo>
                  <a:pt x="2715" y="771"/>
                </a:lnTo>
                <a:lnTo>
                  <a:pt x="2720" y="774"/>
                </a:lnTo>
                <a:lnTo>
                  <a:pt x="2723" y="779"/>
                </a:lnTo>
                <a:lnTo>
                  <a:pt x="2726" y="784"/>
                </a:lnTo>
                <a:lnTo>
                  <a:pt x="2729" y="790"/>
                </a:lnTo>
                <a:lnTo>
                  <a:pt x="2731" y="796"/>
                </a:lnTo>
                <a:lnTo>
                  <a:pt x="2732" y="802"/>
                </a:lnTo>
                <a:lnTo>
                  <a:pt x="2733" y="810"/>
                </a:lnTo>
                <a:lnTo>
                  <a:pt x="2733" y="818"/>
                </a:lnTo>
                <a:lnTo>
                  <a:pt x="2732" y="827"/>
                </a:lnTo>
                <a:close/>
                <a:moveTo>
                  <a:pt x="2208" y="729"/>
                </a:moveTo>
                <a:lnTo>
                  <a:pt x="2208" y="729"/>
                </a:lnTo>
                <a:lnTo>
                  <a:pt x="2200" y="736"/>
                </a:lnTo>
                <a:lnTo>
                  <a:pt x="2204" y="732"/>
                </a:lnTo>
                <a:lnTo>
                  <a:pt x="2210" y="727"/>
                </a:lnTo>
                <a:lnTo>
                  <a:pt x="2208" y="729"/>
                </a:lnTo>
                <a:close/>
                <a:moveTo>
                  <a:pt x="5848" y="729"/>
                </a:moveTo>
                <a:lnTo>
                  <a:pt x="5848" y="729"/>
                </a:lnTo>
                <a:lnTo>
                  <a:pt x="5861" y="747"/>
                </a:lnTo>
                <a:lnTo>
                  <a:pt x="5867" y="757"/>
                </a:lnTo>
                <a:lnTo>
                  <a:pt x="5868" y="761"/>
                </a:lnTo>
                <a:lnTo>
                  <a:pt x="5868" y="763"/>
                </a:lnTo>
                <a:lnTo>
                  <a:pt x="5868" y="764"/>
                </a:lnTo>
                <a:lnTo>
                  <a:pt x="5866" y="764"/>
                </a:lnTo>
                <a:lnTo>
                  <a:pt x="5862" y="761"/>
                </a:lnTo>
                <a:lnTo>
                  <a:pt x="5855" y="756"/>
                </a:lnTo>
                <a:lnTo>
                  <a:pt x="5846" y="749"/>
                </a:lnTo>
                <a:lnTo>
                  <a:pt x="5837" y="740"/>
                </a:lnTo>
                <a:lnTo>
                  <a:pt x="5828" y="732"/>
                </a:lnTo>
                <a:lnTo>
                  <a:pt x="5821" y="723"/>
                </a:lnTo>
                <a:lnTo>
                  <a:pt x="5816" y="716"/>
                </a:lnTo>
                <a:lnTo>
                  <a:pt x="5814" y="711"/>
                </a:lnTo>
                <a:lnTo>
                  <a:pt x="5814" y="710"/>
                </a:lnTo>
                <a:lnTo>
                  <a:pt x="5815" y="709"/>
                </a:lnTo>
                <a:lnTo>
                  <a:pt x="5817" y="710"/>
                </a:lnTo>
                <a:lnTo>
                  <a:pt x="5820" y="711"/>
                </a:lnTo>
                <a:lnTo>
                  <a:pt x="5832" y="717"/>
                </a:lnTo>
                <a:lnTo>
                  <a:pt x="5848" y="729"/>
                </a:lnTo>
                <a:close/>
                <a:moveTo>
                  <a:pt x="2109" y="761"/>
                </a:moveTo>
                <a:lnTo>
                  <a:pt x="2109" y="761"/>
                </a:lnTo>
                <a:lnTo>
                  <a:pt x="2076" y="761"/>
                </a:lnTo>
                <a:lnTo>
                  <a:pt x="2053" y="761"/>
                </a:lnTo>
                <a:lnTo>
                  <a:pt x="2038" y="759"/>
                </a:lnTo>
                <a:lnTo>
                  <a:pt x="2028" y="757"/>
                </a:lnTo>
                <a:lnTo>
                  <a:pt x="2026" y="755"/>
                </a:lnTo>
                <a:lnTo>
                  <a:pt x="2025" y="754"/>
                </a:lnTo>
                <a:lnTo>
                  <a:pt x="2025" y="752"/>
                </a:lnTo>
                <a:lnTo>
                  <a:pt x="2025" y="750"/>
                </a:lnTo>
                <a:lnTo>
                  <a:pt x="2029" y="744"/>
                </a:lnTo>
                <a:lnTo>
                  <a:pt x="2037" y="739"/>
                </a:lnTo>
                <a:lnTo>
                  <a:pt x="2044" y="733"/>
                </a:lnTo>
                <a:lnTo>
                  <a:pt x="2052" y="726"/>
                </a:lnTo>
                <a:lnTo>
                  <a:pt x="2059" y="717"/>
                </a:lnTo>
                <a:lnTo>
                  <a:pt x="2064" y="708"/>
                </a:lnTo>
                <a:lnTo>
                  <a:pt x="2066" y="704"/>
                </a:lnTo>
                <a:lnTo>
                  <a:pt x="2066" y="698"/>
                </a:lnTo>
                <a:lnTo>
                  <a:pt x="2066" y="693"/>
                </a:lnTo>
                <a:lnTo>
                  <a:pt x="2064" y="688"/>
                </a:lnTo>
                <a:lnTo>
                  <a:pt x="2061" y="682"/>
                </a:lnTo>
                <a:lnTo>
                  <a:pt x="2056" y="676"/>
                </a:lnTo>
                <a:lnTo>
                  <a:pt x="2051" y="670"/>
                </a:lnTo>
                <a:lnTo>
                  <a:pt x="2043" y="664"/>
                </a:lnTo>
                <a:lnTo>
                  <a:pt x="2053" y="663"/>
                </a:lnTo>
                <a:lnTo>
                  <a:pt x="2064" y="664"/>
                </a:lnTo>
                <a:lnTo>
                  <a:pt x="2072" y="665"/>
                </a:lnTo>
                <a:lnTo>
                  <a:pt x="2080" y="668"/>
                </a:lnTo>
                <a:lnTo>
                  <a:pt x="2087" y="671"/>
                </a:lnTo>
                <a:lnTo>
                  <a:pt x="2093" y="675"/>
                </a:lnTo>
                <a:lnTo>
                  <a:pt x="2097" y="680"/>
                </a:lnTo>
                <a:lnTo>
                  <a:pt x="2103" y="687"/>
                </a:lnTo>
                <a:lnTo>
                  <a:pt x="2106" y="693"/>
                </a:lnTo>
                <a:lnTo>
                  <a:pt x="2109" y="700"/>
                </a:lnTo>
                <a:lnTo>
                  <a:pt x="2110" y="709"/>
                </a:lnTo>
                <a:lnTo>
                  <a:pt x="2111" y="718"/>
                </a:lnTo>
                <a:lnTo>
                  <a:pt x="2112" y="728"/>
                </a:lnTo>
                <a:lnTo>
                  <a:pt x="2112" y="738"/>
                </a:lnTo>
                <a:lnTo>
                  <a:pt x="2111" y="750"/>
                </a:lnTo>
                <a:lnTo>
                  <a:pt x="2109" y="761"/>
                </a:lnTo>
                <a:close/>
                <a:moveTo>
                  <a:pt x="2929" y="696"/>
                </a:moveTo>
                <a:lnTo>
                  <a:pt x="2929" y="696"/>
                </a:lnTo>
                <a:lnTo>
                  <a:pt x="2929" y="690"/>
                </a:lnTo>
                <a:lnTo>
                  <a:pt x="2932" y="685"/>
                </a:lnTo>
                <a:lnTo>
                  <a:pt x="2935" y="680"/>
                </a:lnTo>
                <a:lnTo>
                  <a:pt x="2938" y="676"/>
                </a:lnTo>
                <a:lnTo>
                  <a:pt x="2943" y="673"/>
                </a:lnTo>
                <a:lnTo>
                  <a:pt x="2947" y="671"/>
                </a:lnTo>
                <a:lnTo>
                  <a:pt x="2954" y="669"/>
                </a:lnTo>
                <a:lnTo>
                  <a:pt x="2959" y="668"/>
                </a:lnTo>
                <a:lnTo>
                  <a:pt x="2965" y="668"/>
                </a:lnTo>
                <a:lnTo>
                  <a:pt x="2970" y="669"/>
                </a:lnTo>
                <a:lnTo>
                  <a:pt x="2976" y="671"/>
                </a:lnTo>
                <a:lnTo>
                  <a:pt x="2981" y="674"/>
                </a:lnTo>
                <a:lnTo>
                  <a:pt x="2985" y="678"/>
                </a:lnTo>
                <a:lnTo>
                  <a:pt x="2989" y="683"/>
                </a:lnTo>
                <a:lnTo>
                  <a:pt x="2992" y="689"/>
                </a:lnTo>
                <a:lnTo>
                  <a:pt x="2994" y="696"/>
                </a:lnTo>
                <a:lnTo>
                  <a:pt x="2993" y="702"/>
                </a:lnTo>
                <a:lnTo>
                  <a:pt x="2991" y="709"/>
                </a:lnTo>
                <a:lnTo>
                  <a:pt x="2988" y="713"/>
                </a:lnTo>
                <a:lnTo>
                  <a:pt x="2985" y="716"/>
                </a:lnTo>
                <a:lnTo>
                  <a:pt x="2982" y="718"/>
                </a:lnTo>
                <a:lnTo>
                  <a:pt x="2979" y="719"/>
                </a:lnTo>
                <a:lnTo>
                  <a:pt x="2975" y="719"/>
                </a:lnTo>
                <a:lnTo>
                  <a:pt x="2970" y="718"/>
                </a:lnTo>
                <a:lnTo>
                  <a:pt x="2961" y="715"/>
                </a:lnTo>
                <a:lnTo>
                  <a:pt x="2950" y="710"/>
                </a:lnTo>
                <a:lnTo>
                  <a:pt x="2940" y="704"/>
                </a:lnTo>
                <a:lnTo>
                  <a:pt x="2929" y="696"/>
                </a:lnTo>
                <a:close/>
                <a:moveTo>
                  <a:pt x="5980" y="696"/>
                </a:moveTo>
                <a:lnTo>
                  <a:pt x="5980" y="696"/>
                </a:lnTo>
                <a:lnTo>
                  <a:pt x="5973" y="704"/>
                </a:lnTo>
                <a:lnTo>
                  <a:pt x="5977" y="699"/>
                </a:lnTo>
                <a:lnTo>
                  <a:pt x="5983" y="693"/>
                </a:lnTo>
                <a:lnTo>
                  <a:pt x="5980" y="696"/>
                </a:lnTo>
                <a:close/>
                <a:moveTo>
                  <a:pt x="6209" y="1122"/>
                </a:moveTo>
                <a:lnTo>
                  <a:pt x="6209" y="1122"/>
                </a:lnTo>
                <a:lnTo>
                  <a:pt x="6217" y="1103"/>
                </a:lnTo>
                <a:lnTo>
                  <a:pt x="6223" y="1085"/>
                </a:lnTo>
                <a:lnTo>
                  <a:pt x="6230" y="1068"/>
                </a:lnTo>
                <a:lnTo>
                  <a:pt x="6238" y="1053"/>
                </a:lnTo>
                <a:lnTo>
                  <a:pt x="6245" y="1039"/>
                </a:lnTo>
                <a:lnTo>
                  <a:pt x="6250" y="1024"/>
                </a:lnTo>
                <a:lnTo>
                  <a:pt x="6255" y="1012"/>
                </a:lnTo>
                <a:lnTo>
                  <a:pt x="6260" y="999"/>
                </a:lnTo>
                <a:lnTo>
                  <a:pt x="6262" y="987"/>
                </a:lnTo>
                <a:lnTo>
                  <a:pt x="6262" y="974"/>
                </a:lnTo>
                <a:lnTo>
                  <a:pt x="6262" y="968"/>
                </a:lnTo>
                <a:lnTo>
                  <a:pt x="6261" y="963"/>
                </a:lnTo>
                <a:lnTo>
                  <a:pt x="6259" y="956"/>
                </a:lnTo>
                <a:lnTo>
                  <a:pt x="6256" y="950"/>
                </a:lnTo>
                <a:lnTo>
                  <a:pt x="6253" y="943"/>
                </a:lnTo>
                <a:lnTo>
                  <a:pt x="6249" y="936"/>
                </a:lnTo>
                <a:lnTo>
                  <a:pt x="6245" y="930"/>
                </a:lnTo>
                <a:lnTo>
                  <a:pt x="6240" y="923"/>
                </a:lnTo>
                <a:lnTo>
                  <a:pt x="6226" y="908"/>
                </a:lnTo>
                <a:lnTo>
                  <a:pt x="6209" y="893"/>
                </a:lnTo>
                <a:lnTo>
                  <a:pt x="6216" y="890"/>
                </a:lnTo>
                <a:lnTo>
                  <a:pt x="6221" y="889"/>
                </a:lnTo>
                <a:lnTo>
                  <a:pt x="6226" y="888"/>
                </a:lnTo>
                <a:lnTo>
                  <a:pt x="6231" y="888"/>
                </a:lnTo>
                <a:lnTo>
                  <a:pt x="6243" y="890"/>
                </a:lnTo>
                <a:lnTo>
                  <a:pt x="6252" y="893"/>
                </a:lnTo>
                <a:lnTo>
                  <a:pt x="6263" y="899"/>
                </a:lnTo>
                <a:lnTo>
                  <a:pt x="6272" y="905"/>
                </a:lnTo>
                <a:lnTo>
                  <a:pt x="6282" y="911"/>
                </a:lnTo>
                <a:lnTo>
                  <a:pt x="6290" y="918"/>
                </a:lnTo>
                <a:lnTo>
                  <a:pt x="6298" y="924"/>
                </a:lnTo>
                <a:lnTo>
                  <a:pt x="6306" y="928"/>
                </a:lnTo>
                <a:lnTo>
                  <a:pt x="6309" y="929"/>
                </a:lnTo>
                <a:lnTo>
                  <a:pt x="6313" y="930"/>
                </a:lnTo>
                <a:lnTo>
                  <a:pt x="6316" y="930"/>
                </a:lnTo>
                <a:lnTo>
                  <a:pt x="6319" y="930"/>
                </a:lnTo>
                <a:lnTo>
                  <a:pt x="6323" y="929"/>
                </a:lnTo>
                <a:lnTo>
                  <a:pt x="6326" y="927"/>
                </a:lnTo>
                <a:lnTo>
                  <a:pt x="6329" y="924"/>
                </a:lnTo>
                <a:lnTo>
                  <a:pt x="6331" y="920"/>
                </a:lnTo>
                <a:lnTo>
                  <a:pt x="6334" y="915"/>
                </a:lnTo>
                <a:lnTo>
                  <a:pt x="6336" y="909"/>
                </a:lnTo>
                <a:lnTo>
                  <a:pt x="6338" y="902"/>
                </a:lnTo>
                <a:lnTo>
                  <a:pt x="6340" y="893"/>
                </a:lnTo>
                <a:lnTo>
                  <a:pt x="6338" y="877"/>
                </a:lnTo>
                <a:lnTo>
                  <a:pt x="6336" y="862"/>
                </a:lnTo>
                <a:lnTo>
                  <a:pt x="6333" y="847"/>
                </a:lnTo>
                <a:lnTo>
                  <a:pt x="6330" y="834"/>
                </a:lnTo>
                <a:lnTo>
                  <a:pt x="6326" y="821"/>
                </a:lnTo>
                <a:lnTo>
                  <a:pt x="6320" y="808"/>
                </a:lnTo>
                <a:lnTo>
                  <a:pt x="6315" y="797"/>
                </a:lnTo>
                <a:lnTo>
                  <a:pt x="6308" y="785"/>
                </a:lnTo>
                <a:lnTo>
                  <a:pt x="6301" y="775"/>
                </a:lnTo>
                <a:lnTo>
                  <a:pt x="6291" y="763"/>
                </a:lnTo>
                <a:lnTo>
                  <a:pt x="6282" y="753"/>
                </a:lnTo>
                <a:lnTo>
                  <a:pt x="6270" y="742"/>
                </a:lnTo>
                <a:lnTo>
                  <a:pt x="6258" y="731"/>
                </a:lnTo>
                <a:lnTo>
                  <a:pt x="6243" y="720"/>
                </a:lnTo>
                <a:lnTo>
                  <a:pt x="6227" y="709"/>
                </a:lnTo>
                <a:lnTo>
                  <a:pt x="6209" y="696"/>
                </a:lnTo>
                <a:lnTo>
                  <a:pt x="6218" y="699"/>
                </a:lnTo>
                <a:lnTo>
                  <a:pt x="6225" y="701"/>
                </a:lnTo>
                <a:lnTo>
                  <a:pt x="6232" y="702"/>
                </a:lnTo>
                <a:lnTo>
                  <a:pt x="6241" y="702"/>
                </a:lnTo>
                <a:lnTo>
                  <a:pt x="6248" y="701"/>
                </a:lnTo>
                <a:lnTo>
                  <a:pt x="6255" y="700"/>
                </a:lnTo>
                <a:lnTo>
                  <a:pt x="6263" y="699"/>
                </a:lnTo>
                <a:lnTo>
                  <a:pt x="6270" y="697"/>
                </a:lnTo>
                <a:lnTo>
                  <a:pt x="6284" y="692"/>
                </a:lnTo>
                <a:lnTo>
                  <a:pt x="6298" y="686"/>
                </a:lnTo>
                <a:lnTo>
                  <a:pt x="6311" y="678"/>
                </a:lnTo>
                <a:lnTo>
                  <a:pt x="6325" y="672"/>
                </a:lnTo>
                <a:lnTo>
                  <a:pt x="6336" y="666"/>
                </a:lnTo>
                <a:lnTo>
                  <a:pt x="6349" y="662"/>
                </a:lnTo>
                <a:lnTo>
                  <a:pt x="6354" y="661"/>
                </a:lnTo>
                <a:lnTo>
                  <a:pt x="6359" y="660"/>
                </a:lnTo>
                <a:lnTo>
                  <a:pt x="6365" y="658"/>
                </a:lnTo>
                <a:lnTo>
                  <a:pt x="6370" y="660"/>
                </a:lnTo>
                <a:lnTo>
                  <a:pt x="6375" y="661"/>
                </a:lnTo>
                <a:lnTo>
                  <a:pt x="6380" y="663"/>
                </a:lnTo>
                <a:lnTo>
                  <a:pt x="6386" y="665"/>
                </a:lnTo>
                <a:lnTo>
                  <a:pt x="6390" y="669"/>
                </a:lnTo>
                <a:lnTo>
                  <a:pt x="6394" y="674"/>
                </a:lnTo>
                <a:lnTo>
                  <a:pt x="6398" y="680"/>
                </a:lnTo>
                <a:lnTo>
                  <a:pt x="6402" y="688"/>
                </a:lnTo>
                <a:lnTo>
                  <a:pt x="6407" y="696"/>
                </a:lnTo>
                <a:lnTo>
                  <a:pt x="6400" y="710"/>
                </a:lnTo>
                <a:lnTo>
                  <a:pt x="6395" y="723"/>
                </a:lnTo>
                <a:lnTo>
                  <a:pt x="6391" y="738"/>
                </a:lnTo>
                <a:lnTo>
                  <a:pt x="6386" y="754"/>
                </a:lnTo>
                <a:lnTo>
                  <a:pt x="6379" y="785"/>
                </a:lnTo>
                <a:lnTo>
                  <a:pt x="6373" y="818"/>
                </a:lnTo>
                <a:lnTo>
                  <a:pt x="6362" y="886"/>
                </a:lnTo>
                <a:lnTo>
                  <a:pt x="6351" y="952"/>
                </a:lnTo>
                <a:lnTo>
                  <a:pt x="6348" y="968"/>
                </a:lnTo>
                <a:lnTo>
                  <a:pt x="6344" y="983"/>
                </a:lnTo>
                <a:lnTo>
                  <a:pt x="6339" y="999"/>
                </a:lnTo>
                <a:lnTo>
                  <a:pt x="6334" y="1013"/>
                </a:lnTo>
                <a:lnTo>
                  <a:pt x="6329" y="1028"/>
                </a:lnTo>
                <a:lnTo>
                  <a:pt x="6323" y="1040"/>
                </a:lnTo>
                <a:lnTo>
                  <a:pt x="6315" y="1053"/>
                </a:lnTo>
                <a:lnTo>
                  <a:pt x="6308" y="1064"/>
                </a:lnTo>
                <a:lnTo>
                  <a:pt x="6300" y="1076"/>
                </a:lnTo>
                <a:lnTo>
                  <a:pt x="6290" y="1085"/>
                </a:lnTo>
                <a:lnTo>
                  <a:pt x="6280" y="1095"/>
                </a:lnTo>
                <a:lnTo>
                  <a:pt x="6268" y="1102"/>
                </a:lnTo>
                <a:lnTo>
                  <a:pt x="6254" y="1109"/>
                </a:lnTo>
                <a:lnTo>
                  <a:pt x="6241" y="1115"/>
                </a:lnTo>
                <a:lnTo>
                  <a:pt x="6226" y="1120"/>
                </a:lnTo>
                <a:lnTo>
                  <a:pt x="6209" y="1122"/>
                </a:lnTo>
                <a:close/>
                <a:moveTo>
                  <a:pt x="3716" y="696"/>
                </a:moveTo>
                <a:lnTo>
                  <a:pt x="3716" y="696"/>
                </a:lnTo>
                <a:lnTo>
                  <a:pt x="3703" y="697"/>
                </a:lnTo>
                <a:lnTo>
                  <a:pt x="3689" y="698"/>
                </a:lnTo>
                <a:lnTo>
                  <a:pt x="3678" y="698"/>
                </a:lnTo>
                <a:lnTo>
                  <a:pt x="3665" y="698"/>
                </a:lnTo>
                <a:lnTo>
                  <a:pt x="3654" y="696"/>
                </a:lnTo>
                <a:lnTo>
                  <a:pt x="3644" y="695"/>
                </a:lnTo>
                <a:lnTo>
                  <a:pt x="3634" y="692"/>
                </a:lnTo>
                <a:lnTo>
                  <a:pt x="3626" y="689"/>
                </a:lnTo>
                <a:lnTo>
                  <a:pt x="3618" y="685"/>
                </a:lnTo>
                <a:lnTo>
                  <a:pt x="3610" y="679"/>
                </a:lnTo>
                <a:lnTo>
                  <a:pt x="3604" y="673"/>
                </a:lnTo>
                <a:lnTo>
                  <a:pt x="3599" y="667"/>
                </a:lnTo>
                <a:lnTo>
                  <a:pt x="3594" y="658"/>
                </a:lnTo>
                <a:lnTo>
                  <a:pt x="3590" y="650"/>
                </a:lnTo>
                <a:lnTo>
                  <a:pt x="3587" y="641"/>
                </a:lnTo>
                <a:lnTo>
                  <a:pt x="3585" y="630"/>
                </a:lnTo>
                <a:lnTo>
                  <a:pt x="3597" y="631"/>
                </a:lnTo>
                <a:lnTo>
                  <a:pt x="3608" y="631"/>
                </a:lnTo>
                <a:lnTo>
                  <a:pt x="3622" y="631"/>
                </a:lnTo>
                <a:lnTo>
                  <a:pt x="3634" y="630"/>
                </a:lnTo>
                <a:lnTo>
                  <a:pt x="3661" y="629"/>
                </a:lnTo>
                <a:lnTo>
                  <a:pt x="3685" y="629"/>
                </a:lnTo>
                <a:lnTo>
                  <a:pt x="3695" y="631"/>
                </a:lnTo>
                <a:lnTo>
                  <a:pt x="3705" y="634"/>
                </a:lnTo>
                <a:lnTo>
                  <a:pt x="3709" y="636"/>
                </a:lnTo>
                <a:lnTo>
                  <a:pt x="3712" y="639"/>
                </a:lnTo>
                <a:lnTo>
                  <a:pt x="3715" y="642"/>
                </a:lnTo>
                <a:lnTo>
                  <a:pt x="3717" y="646"/>
                </a:lnTo>
                <a:lnTo>
                  <a:pt x="3719" y="649"/>
                </a:lnTo>
                <a:lnTo>
                  <a:pt x="3722" y="654"/>
                </a:lnTo>
                <a:lnTo>
                  <a:pt x="3723" y="660"/>
                </a:lnTo>
                <a:lnTo>
                  <a:pt x="3723" y="666"/>
                </a:lnTo>
                <a:lnTo>
                  <a:pt x="3722" y="672"/>
                </a:lnTo>
                <a:lnTo>
                  <a:pt x="3721" y="679"/>
                </a:lnTo>
                <a:lnTo>
                  <a:pt x="3718" y="688"/>
                </a:lnTo>
                <a:lnTo>
                  <a:pt x="3716" y="696"/>
                </a:lnTo>
                <a:close/>
                <a:moveTo>
                  <a:pt x="6931" y="664"/>
                </a:moveTo>
                <a:lnTo>
                  <a:pt x="6931" y="664"/>
                </a:lnTo>
                <a:lnTo>
                  <a:pt x="6936" y="664"/>
                </a:lnTo>
                <a:lnTo>
                  <a:pt x="6942" y="666"/>
                </a:lnTo>
                <a:lnTo>
                  <a:pt x="6946" y="668"/>
                </a:lnTo>
                <a:lnTo>
                  <a:pt x="6949" y="670"/>
                </a:lnTo>
                <a:lnTo>
                  <a:pt x="6951" y="674"/>
                </a:lnTo>
                <a:lnTo>
                  <a:pt x="6954" y="677"/>
                </a:lnTo>
                <a:lnTo>
                  <a:pt x="6955" y="683"/>
                </a:lnTo>
                <a:lnTo>
                  <a:pt x="6957" y="687"/>
                </a:lnTo>
                <a:lnTo>
                  <a:pt x="6961" y="708"/>
                </a:lnTo>
                <a:lnTo>
                  <a:pt x="6964" y="729"/>
                </a:lnTo>
                <a:lnTo>
                  <a:pt x="6972" y="733"/>
                </a:lnTo>
                <a:lnTo>
                  <a:pt x="6977" y="736"/>
                </a:lnTo>
                <a:lnTo>
                  <a:pt x="6982" y="740"/>
                </a:lnTo>
                <a:lnTo>
                  <a:pt x="6984" y="743"/>
                </a:lnTo>
                <a:lnTo>
                  <a:pt x="6985" y="745"/>
                </a:lnTo>
                <a:lnTo>
                  <a:pt x="6984" y="749"/>
                </a:lnTo>
                <a:lnTo>
                  <a:pt x="6983" y="750"/>
                </a:lnTo>
                <a:lnTo>
                  <a:pt x="6980" y="752"/>
                </a:lnTo>
                <a:lnTo>
                  <a:pt x="6978" y="752"/>
                </a:lnTo>
                <a:lnTo>
                  <a:pt x="6975" y="752"/>
                </a:lnTo>
                <a:lnTo>
                  <a:pt x="6972" y="751"/>
                </a:lnTo>
                <a:lnTo>
                  <a:pt x="6969" y="749"/>
                </a:lnTo>
                <a:lnTo>
                  <a:pt x="6967" y="745"/>
                </a:lnTo>
                <a:lnTo>
                  <a:pt x="6965" y="741"/>
                </a:lnTo>
                <a:lnTo>
                  <a:pt x="6964" y="736"/>
                </a:lnTo>
                <a:lnTo>
                  <a:pt x="6964" y="729"/>
                </a:lnTo>
                <a:lnTo>
                  <a:pt x="6958" y="729"/>
                </a:lnTo>
                <a:lnTo>
                  <a:pt x="6954" y="727"/>
                </a:lnTo>
                <a:lnTo>
                  <a:pt x="6950" y="725"/>
                </a:lnTo>
                <a:lnTo>
                  <a:pt x="6947" y="722"/>
                </a:lnTo>
                <a:lnTo>
                  <a:pt x="6944" y="718"/>
                </a:lnTo>
                <a:lnTo>
                  <a:pt x="6942" y="714"/>
                </a:lnTo>
                <a:lnTo>
                  <a:pt x="6940" y="710"/>
                </a:lnTo>
                <a:lnTo>
                  <a:pt x="6938" y="706"/>
                </a:lnTo>
                <a:lnTo>
                  <a:pt x="6935" y="685"/>
                </a:lnTo>
                <a:lnTo>
                  <a:pt x="6931" y="664"/>
                </a:lnTo>
                <a:lnTo>
                  <a:pt x="6924" y="660"/>
                </a:lnTo>
                <a:lnTo>
                  <a:pt x="6918" y="656"/>
                </a:lnTo>
                <a:lnTo>
                  <a:pt x="6913" y="652"/>
                </a:lnTo>
                <a:lnTo>
                  <a:pt x="6911" y="649"/>
                </a:lnTo>
                <a:lnTo>
                  <a:pt x="6911" y="647"/>
                </a:lnTo>
                <a:lnTo>
                  <a:pt x="6911" y="644"/>
                </a:lnTo>
                <a:lnTo>
                  <a:pt x="6912" y="643"/>
                </a:lnTo>
                <a:lnTo>
                  <a:pt x="6914" y="641"/>
                </a:lnTo>
                <a:lnTo>
                  <a:pt x="6918" y="641"/>
                </a:lnTo>
                <a:lnTo>
                  <a:pt x="6920" y="641"/>
                </a:lnTo>
                <a:lnTo>
                  <a:pt x="6923" y="642"/>
                </a:lnTo>
                <a:lnTo>
                  <a:pt x="6926" y="644"/>
                </a:lnTo>
                <a:lnTo>
                  <a:pt x="6928" y="647"/>
                </a:lnTo>
                <a:lnTo>
                  <a:pt x="6930" y="651"/>
                </a:lnTo>
                <a:lnTo>
                  <a:pt x="6931" y="656"/>
                </a:lnTo>
                <a:lnTo>
                  <a:pt x="6931" y="664"/>
                </a:lnTo>
                <a:close/>
                <a:moveTo>
                  <a:pt x="2305" y="630"/>
                </a:moveTo>
                <a:lnTo>
                  <a:pt x="2305" y="630"/>
                </a:lnTo>
                <a:lnTo>
                  <a:pt x="2299" y="637"/>
                </a:lnTo>
                <a:lnTo>
                  <a:pt x="2303" y="633"/>
                </a:lnTo>
                <a:lnTo>
                  <a:pt x="2308" y="628"/>
                </a:lnTo>
                <a:lnTo>
                  <a:pt x="2305" y="630"/>
                </a:lnTo>
                <a:close/>
                <a:moveTo>
                  <a:pt x="2863" y="630"/>
                </a:moveTo>
                <a:lnTo>
                  <a:pt x="2863" y="630"/>
                </a:lnTo>
                <a:lnTo>
                  <a:pt x="2856" y="637"/>
                </a:lnTo>
                <a:lnTo>
                  <a:pt x="2860" y="633"/>
                </a:lnTo>
                <a:lnTo>
                  <a:pt x="2866" y="628"/>
                </a:lnTo>
                <a:lnTo>
                  <a:pt x="2863" y="630"/>
                </a:lnTo>
                <a:close/>
                <a:moveTo>
                  <a:pt x="5586" y="630"/>
                </a:moveTo>
                <a:lnTo>
                  <a:pt x="5586" y="630"/>
                </a:lnTo>
                <a:lnTo>
                  <a:pt x="5579" y="637"/>
                </a:lnTo>
                <a:lnTo>
                  <a:pt x="5583" y="633"/>
                </a:lnTo>
                <a:lnTo>
                  <a:pt x="5589" y="628"/>
                </a:lnTo>
                <a:lnTo>
                  <a:pt x="5586" y="630"/>
                </a:lnTo>
                <a:close/>
                <a:moveTo>
                  <a:pt x="6570" y="696"/>
                </a:moveTo>
                <a:lnTo>
                  <a:pt x="6570" y="696"/>
                </a:lnTo>
                <a:lnTo>
                  <a:pt x="6579" y="700"/>
                </a:lnTo>
                <a:lnTo>
                  <a:pt x="6584" y="704"/>
                </a:lnTo>
                <a:lnTo>
                  <a:pt x="6588" y="707"/>
                </a:lnTo>
                <a:lnTo>
                  <a:pt x="6590" y="710"/>
                </a:lnTo>
                <a:lnTo>
                  <a:pt x="6591" y="713"/>
                </a:lnTo>
                <a:lnTo>
                  <a:pt x="6590" y="715"/>
                </a:lnTo>
                <a:lnTo>
                  <a:pt x="6589" y="717"/>
                </a:lnTo>
                <a:lnTo>
                  <a:pt x="6587" y="718"/>
                </a:lnTo>
                <a:lnTo>
                  <a:pt x="6585" y="719"/>
                </a:lnTo>
                <a:lnTo>
                  <a:pt x="6582" y="719"/>
                </a:lnTo>
                <a:lnTo>
                  <a:pt x="6579" y="718"/>
                </a:lnTo>
                <a:lnTo>
                  <a:pt x="6575" y="716"/>
                </a:lnTo>
                <a:lnTo>
                  <a:pt x="6573" y="713"/>
                </a:lnTo>
                <a:lnTo>
                  <a:pt x="6571" y="709"/>
                </a:lnTo>
                <a:lnTo>
                  <a:pt x="6570" y="702"/>
                </a:lnTo>
                <a:lnTo>
                  <a:pt x="6570" y="696"/>
                </a:lnTo>
                <a:lnTo>
                  <a:pt x="6562" y="692"/>
                </a:lnTo>
                <a:lnTo>
                  <a:pt x="6554" y="688"/>
                </a:lnTo>
                <a:lnTo>
                  <a:pt x="6548" y="683"/>
                </a:lnTo>
                <a:lnTo>
                  <a:pt x="6543" y="678"/>
                </a:lnTo>
                <a:lnTo>
                  <a:pt x="6540" y="672"/>
                </a:lnTo>
                <a:lnTo>
                  <a:pt x="6537" y="667"/>
                </a:lnTo>
                <a:lnTo>
                  <a:pt x="6535" y="662"/>
                </a:lnTo>
                <a:lnTo>
                  <a:pt x="6533" y="655"/>
                </a:lnTo>
                <a:lnTo>
                  <a:pt x="6533" y="650"/>
                </a:lnTo>
                <a:lnTo>
                  <a:pt x="6533" y="644"/>
                </a:lnTo>
                <a:lnTo>
                  <a:pt x="6535" y="639"/>
                </a:lnTo>
                <a:lnTo>
                  <a:pt x="6536" y="633"/>
                </a:lnTo>
                <a:lnTo>
                  <a:pt x="6538" y="628"/>
                </a:lnTo>
                <a:lnTo>
                  <a:pt x="6541" y="624"/>
                </a:lnTo>
                <a:lnTo>
                  <a:pt x="6543" y="620"/>
                </a:lnTo>
                <a:lnTo>
                  <a:pt x="6546" y="617"/>
                </a:lnTo>
                <a:lnTo>
                  <a:pt x="6549" y="613"/>
                </a:lnTo>
                <a:lnTo>
                  <a:pt x="6553" y="611"/>
                </a:lnTo>
                <a:lnTo>
                  <a:pt x="6557" y="610"/>
                </a:lnTo>
                <a:lnTo>
                  <a:pt x="6560" y="609"/>
                </a:lnTo>
                <a:lnTo>
                  <a:pt x="6563" y="610"/>
                </a:lnTo>
                <a:lnTo>
                  <a:pt x="6566" y="611"/>
                </a:lnTo>
                <a:lnTo>
                  <a:pt x="6569" y="613"/>
                </a:lnTo>
                <a:lnTo>
                  <a:pt x="6571" y="618"/>
                </a:lnTo>
                <a:lnTo>
                  <a:pt x="6573" y="622"/>
                </a:lnTo>
                <a:lnTo>
                  <a:pt x="6575" y="628"/>
                </a:lnTo>
                <a:lnTo>
                  <a:pt x="6577" y="635"/>
                </a:lnTo>
                <a:lnTo>
                  <a:pt x="6577" y="645"/>
                </a:lnTo>
                <a:lnTo>
                  <a:pt x="6577" y="655"/>
                </a:lnTo>
                <a:lnTo>
                  <a:pt x="6575" y="667"/>
                </a:lnTo>
                <a:lnTo>
                  <a:pt x="6573" y="680"/>
                </a:lnTo>
                <a:lnTo>
                  <a:pt x="6570" y="696"/>
                </a:lnTo>
                <a:close/>
                <a:moveTo>
                  <a:pt x="6767" y="696"/>
                </a:moveTo>
                <a:lnTo>
                  <a:pt x="6767" y="696"/>
                </a:lnTo>
                <a:lnTo>
                  <a:pt x="6776" y="693"/>
                </a:lnTo>
                <a:lnTo>
                  <a:pt x="6784" y="689"/>
                </a:lnTo>
                <a:lnTo>
                  <a:pt x="6791" y="683"/>
                </a:lnTo>
                <a:lnTo>
                  <a:pt x="6798" y="677"/>
                </a:lnTo>
                <a:lnTo>
                  <a:pt x="6804" y="672"/>
                </a:lnTo>
                <a:lnTo>
                  <a:pt x="6813" y="668"/>
                </a:lnTo>
                <a:lnTo>
                  <a:pt x="6817" y="666"/>
                </a:lnTo>
                <a:lnTo>
                  <a:pt x="6822" y="665"/>
                </a:lnTo>
                <a:lnTo>
                  <a:pt x="6827" y="664"/>
                </a:lnTo>
                <a:lnTo>
                  <a:pt x="6833" y="664"/>
                </a:lnTo>
                <a:lnTo>
                  <a:pt x="6833" y="674"/>
                </a:lnTo>
                <a:lnTo>
                  <a:pt x="6834" y="684"/>
                </a:lnTo>
                <a:lnTo>
                  <a:pt x="6835" y="692"/>
                </a:lnTo>
                <a:lnTo>
                  <a:pt x="6838" y="700"/>
                </a:lnTo>
                <a:lnTo>
                  <a:pt x="6843" y="714"/>
                </a:lnTo>
                <a:lnTo>
                  <a:pt x="6850" y="728"/>
                </a:lnTo>
                <a:lnTo>
                  <a:pt x="6858" y="741"/>
                </a:lnTo>
                <a:lnTo>
                  <a:pt x="6863" y="756"/>
                </a:lnTo>
                <a:lnTo>
                  <a:pt x="6865" y="764"/>
                </a:lnTo>
                <a:lnTo>
                  <a:pt x="6866" y="774"/>
                </a:lnTo>
                <a:lnTo>
                  <a:pt x="6866" y="783"/>
                </a:lnTo>
                <a:lnTo>
                  <a:pt x="6866" y="795"/>
                </a:lnTo>
                <a:lnTo>
                  <a:pt x="6850" y="798"/>
                </a:lnTo>
                <a:lnTo>
                  <a:pt x="6838" y="798"/>
                </a:lnTo>
                <a:lnTo>
                  <a:pt x="6831" y="798"/>
                </a:lnTo>
                <a:lnTo>
                  <a:pt x="6827" y="797"/>
                </a:lnTo>
                <a:lnTo>
                  <a:pt x="6822" y="795"/>
                </a:lnTo>
                <a:lnTo>
                  <a:pt x="6818" y="793"/>
                </a:lnTo>
                <a:lnTo>
                  <a:pt x="6810" y="787"/>
                </a:lnTo>
                <a:lnTo>
                  <a:pt x="6805" y="781"/>
                </a:lnTo>
                <a:lnTo>
                  <a:pt x="6800" y="774"/>
                </a:lnTo>
                <a:lnTo>
                  <a:pt x="6797" y="765"/>
                </a:lnTo>
                <a:lnTo>
                  <a:pt x="6791" y="747"/>
                </a:lnTo>
                <a:lnTo>
                  <a:pt x="6785" y="728"/>
                </a:lnTo>
                <a:lnTo>
                  <a:pt x="6782" y="718"/>
                </a:lnTo>
                <a:lnTo>
                  <a:pt x="6778" y="710"/>
                </a:lnTo>
                <a:lnTo>
                  <a:pt x="6773" y="702"/>
                </a:lnTo>
                <a:lnTo>
                  <a:pt x="6767" y="696"/>
                </a:lnTo>
                <a:lnTo>
                  <a:pt x="6759" y="696"/>
                </a:lnTo>
                <a:lnTo>
                  <a:pt x="6751" y="696"/>
                </a:lnTo>
                <a:lnTo>
                  <a:pt x="6742" y="696"/>
                </a:lnTo>
                <a:lnTo>
                  <a:pt x="6734" y="696"/>
                </a:lnTo>
                <a:lnTo>
                  <a:pt x="6725" y="685"/>
                </a:lnTo>
                <a:lnTo>
                  <a:pt x="6717" y="671"/>
                </a:lnTo>
                <a:lnTo>
                  <a:pt x="6714" y="664"/>
                </a:lnTo>
                <a:lnTo>
                  <a:pt x="6711" y="655"/>
                </a:lnTo>
                <a:lnTo>
                  <a:pt x="6709" y="648"/>
                </a:lnTo>
                <a:lnTo>
                  <a:pt x="6707" y="641"/>
                </a:lnTo>
                <a:lnTo>
                  <a:pt x="6706" y="633"/>
                </a:lnTo>
                <a:lnTo>
                  <a:pt x="6706" y="626"/>
                </a:lnTo>
                <a:lnTo>
                  <a:pt x="6708" y="619"/>
                </a:lnTo>
                <a:lnTo>
                  <a:pt x="6710" y="613"/>
                </a:lnTo>
                <a:lnTo>
                  <a:pt x="6714" y="608"/>
                </a:lnTo>
                <a:lnTo>
                  <a:pt x="6719" y="604"/>
                </a:lnTo>
                <a:lnTo>
                  <a:pt x="6725" y="600"/>
                </a:lnTo>
                <a:lnTo>
                  <a:pt x="6734" y="598"/>
                </a:lnTo>
                <a:lnTo>
                  <a:pt x="6741" y="608"/>
                </a:lnTo>
                <a:lnTo>
                  <a:pt x="6748" y="618"/>
                </a:lnTo>
                <a:lnTo>
                  <a:pt x="6753" y="629"/>
                </a:lnTo>
                <a:lnTo>
                  <a:pt x="6758" y="640"/>
                </a:lnTo>
                <a:lnTo>
                  <a:pt x="6762" y="652"/>
                </a:lnTo>
                <a:lnTo>
                  <a:pt x="6765" y="666"/>
                </a:lnTo>
                <a:lnTo>
                  <a:pt x="6766" y="680"/>
                </a:lnTo>
                <a:lnTo>
                  <a:pt x="6767" y="696"/>
                </a:lnTo>
                <a:close/>
                <a:moveTo>
                  <a:pt x="5094" y="598"/>
                </a:moveTo>
                <a:lnTo>
                  <a:pt x="5094" y="598"/>
                </a:lnTo>
                <a:lnTo>
                  <a:pt x="5087" y="605"/>
                </a:lnTo>
                <a:lnTo>
                  <a:pt x="5091" y="601"/>
                </a:lnTo>
                <a:lnTo>
                  <a:pt x="5097" y="596"/>
                </a:lnTo>
                <a:lnTo>
                  <a:pt x="5094" y="598"/>
                </a:lnTo>
                <a:close/>
                <a:moveTo>
                  <a:pt x="5390" y="598"/>
                </a:moveTo>
                <a:lnTo>
                  <a:pt x="5390" y="598"/>
                </a:lnTo>
                <a:lnTo>
                  <a:pt x="5397" y="602"/>
                </a:lnTo>
                <a:lnTo>
                  <a:pt x="5402" y="605"/>
                </a:lnTo>
                <a:lnTo>
                  <a:pt x="5407" y="609"/>
                </a:lnTo>
                <a:lnTo>
                  <a:pt x="5409" y="612"/>
                </a:lnTo>
                <a:lnTo>
                  <a:pt x="5410" y="614"/>
                </a:lnTo>
                <a:lnTo>
                  <a:pt x="5410" y="618"/>
                </a:lnTo>
                <a:lnTo>
                  <a:pt x="5408" y="619"/>
                </a:lnTo>
                <a:lnTo>
                  <a:pt x="5406" y="621"/>
                </a:lnTo>
                <a:lnTo>
                  <a:pt x="5403" y="621"/>
                </a:lnTo>
                <a:lnTo>
                  <a:pt x="5400" y="621"/>
                </a:lnTo>
                <a:lnTo>
                  <a:pt x="5397" y="620"/>
                </a:lnTo>
                <a:lnTo>
                  <a:pt x="5395" y="618"/>
                </a:lnTo>
                <a:lnTo>
                  <a:pt x="5392" y="614"/>
                </a:lnTo>
                <a:lnTo>
                  <a:pt x="5391" y="610"/>
                </a:lnTo>
                <a:lnTo>
                  <a:pt x="5390" y="605"/>
                </a:lnTo>
                <a:lnTo>
                  <a:pt x="5390" y="598"/>
                </a:lnTo>
                <a:lnTo>
                  <a:pt x="5381" y="594"/>
                </a:lnTo>
                <a:lnTo>
                  <a:pt x="5376" y="590"/>
                </a:lnTo>
                <a:lnTo>
                  <a:pt x="5372" y="587"/>
                </a:lnTo>
                <a:lnTo>
                  <a:pt x="5370" y="584"/>
                </a:lnTo>
                <a:lnTo>
                  <a:pt x="5369" y="581"/>
                </a:lnTo>
                <a:lnTo>
                  <a:pt x="5369" y="579"/>
                </a:lnTo>
                <a:lnTo>
                  <a:pt x="5371" y="577"/>
                </a:lnTo>
                <a:lnTo>
                  <a:pt x="5373" y="576"/>
                </a:lnTo>
                <a:lnTo>
                  <a:pt x="5375" y="575"/>
                </a:lnTo>
                <a:lnTo>
                  <a:pt x="5378" y="576"/>
                </a:lnTo>
                <a:lnTo>
                  <a:pt x="5381" y="577"/>
                </a:lnTo>
                <a:lnTo>
                  <a:pt x="5385" y="579"/>
                </a:lnTo>
                <a:lnTo>
                  <a:pt x="5387" y="582"/>
                </a:lnTo>
                <a:lnTo>
                  <a:pt x="5389" y="586"/>
                </a:lnTo>
                <a:lnTo>
                  <a:pt x="5390" y="591"/>
                </a:lnTo>
                <a:lnTo>
                  <a:pt x="5390" y="598"/>
                </a:lnTo>
                <a:close/>
                <a:moveTo>
                  <a:pt x="7620" y="565"/>
                </a:moveTo>
                <a:lnTo>
                  <a:pt x="7620" y="565"/>
                </a:lnTo>
                <a:lnTo>
                  <a:pt x="7641" y="568"/>
                </a:lnTo>
                <a:lnTo>
                  <a:pt x="7662" y="572"/>
                </a:lnTo>
                <a:lnTo>
                  <a:pt x="7667" y="574"/>
                </a:lnTo>
                <a:lnTo>
                  <a:pt x="7671" y="576"/>
                </a:lnTo>
                <a:lnTo>
                  <a:pt x="7675" y="578"/>
                </a:lnTo>
                <a:lnTo>
                  <a:pt x="7679" y="580"/>
                </a:lnTo>
                <a:lnTo>
                  <a:pt x="7681" y="584"/>
                </a:lnTo>
                <a:lnTo>
                  <a:pt x="7683" y="587"/>
                </a:lnTo>
                <a:lnTo>
                  <a:pt x="7686" y="592"/>
                </a:lnTo>
                <a:lnTo>
                  <a:pt x="7686" y="598"/>
                </a:lnTo>
                <a:lnTo>
                  <a:pt x="7665" y="594"/>
                </a:lnTo>
                <a:lnTo>
                  <a:pt x="7644" y="590"/>
                </a:lnTo>
                <a:lnTo>
                  <a:pt x="7639" y="589"/>
                </a:lnTo>
                <a:lnTo>
                  <a:pt x="7634" y="587"/>
                </a:lnTo>
                <a:lnTo>
                  <a:pt x="7631" y="585"/>
                </a:lnTo>
                <a:lnTo>
                  <a:pt x="7627" y="583"/>
                </a:lnTo>
                <a:lnTo>
                  <a:pt x="7625" y="579"/>
                </a:lnTo>
                <a:lnTo>
                  <a:pt x="7623" y="576"/>
                </a:lnTo>
                <a:lnTo>
                  <a:pt x="7620" y="570"/>
                </a:lnTo>
                <a:lnTo>
                  <a:pt x="7620" y="565"/>
                </a:lnTo>
                <a:close/>
                <a:moveTo>
                  <a:pt x="2634" y="598"/>
                </a:moveTo>
                <a:lnTo>
                  <a:pt x="2634" y="598"/>
                </a:lnTo>
                <a:lnTo>
                  <a:pt x="2623" y="598"/>
                </a:lnTo>
                <a:lnTo>
                  <a:pt x="2614" y="598"/>
                </a:lnTo>
                <a:lnTo>
                  <a:pt x="2605" y="596"/>
                </a:lnTo>
                <a:lnTo>
                  <a:pt x="2597" y="594"/>
                </a:lnTo>
                <a:lnTo>
                  <a:pt x="2588" y="591"/>
                </a:lnTo>
                <a:lnTo>
                  <a:pt x="2581" y="588"/>
                </a:lnTo>
                <a:lnTo>
                  <a:pt x="2575" y="585"/>
                </a:lnTo>
                <a:lnTo>
                  <a:pt x="2568" y="581"/>
                </a:lnTo>
                <a:lnTo>
                  <a:pt x="2563" y="577"/>
                </a:lnTo>
                <a:lnTo>
                  <a:pt x="2558" y="571"/>
                </a:lnTo>
                <a:lnTo>
                  <a:pt x="2553" y="566"/>
                </a:lnTo>
                <a:lnTo>
                  <a:pt x="2549" y="560"/>
                </a:lnTo>
                <a:lnTo>
                  <a:pt x="2541" y="546"/>
                </a:lnTo>
                <a:lnTo>
                  <a:pt x="2535" y="533"/>
                </a:lnTo>
                <a:lnTo>
                  <a:pt x="2545" y="533"/>
                </a:lnTo>
                <a:lnTo>
                  <a:pt x="2555" y="533"/>
                </a:lnTo>
                <a:lnTo>
                  <a:pt x="2564" y="534"/>
                </a:lnTo>
                <a:lnTo>
                  <a:pt x="2573" y="536"/>
                </a:lnTo>
                <a:lnTo>
                  <a:pt x="2580" y="539"/>
                </a:lnTo>
                <a:lnTo>
                  <a:pt x="2587" y="542"/>
                </a:lnTo>
                <a:lnTo>
                  <a:pt x="2594" y="545"/>
                </a:lnTo>
                <a:lnTo>
                  <a:pt x="2600" y="549"/>
                </a:lnTo>
                <a:lnTo>
                  <a:pt x="2606" y="554"/>
                </a:lnTo>
                <a:lnTo>
                  <a:pt x="2612" y="559"/>
                </a:lnTo>
                <a:lnTo>
                  <a:pt x="2616" y="564"/>
                </a:lnTo>
                <a:lnTo>
                  <a:pt x="2620" y="570"/>
                </a:lnTo>
                <a:lnTo>
                  <a:pt x="2627" y="583"/>
                </a:lnTo>
                <a:lnTo>
                  <a:pt x="2634" y="598"/>
                </a:lnTo>
                <a:close/>
                <a:moveTo>
                  <a:pt x="4898" y="533"/>
                </a:moveTo>
                <a:lnTo>
                  <a:pt x="4898" y="533"/>
                </a:lnTo>
                <a:lnTo>
                  <a:pt x="4918" y="536"/>
                </a:lnTo>
                <a:lnTo>
                  <a:pt x="4940" y="539"/>
                </a:lnTo>
                <a:lnTo>
                  <a:pt x="4944" y="541"/>
                </a:lnTo>
                <a:lnTo>
                  <a:pt x="4948" y="542"/>
                </a:lnTo>
                <a:lnTo>
                  <a:pt x="4952" y="545"/>
                </a:lnTo>
                <a:lnTo>
                  <a:pt x="4955" y="547"/>
                </a:lnTo>
                <a:lnTo>
                  <a:pt x="4959" y="550"/>
                </a:lnTo>
                <a:lnTo>
                  <a:pt x="4961" y="555"/>
                </a:lnTo>
                <a:lnTo>
                  <a:pt x="4963" y="560"/>
                </a:lnTo>
                <a:lnTo>
                  <a:pt x="4963" y="565"/>
                </a:lnTo>
                <a:lnTo>
                  <a:pt x="4942" y="561"/>
                </a:lnTo>
                <a:lnTo>
                  <a:pt x="4921" y="558"/>
                </a:lnTo>
                <a:lnTo>
                  <a:pt x="4917" y="557"/>
                </a:lnTo>
                <a:lnTo>
                  <a:pt x="4911" y="555"/>
                </a:lnTo>
                <a:lnTo>
                  <a:pt x="4908" y="553"/>
                </a:lnTo>
                <a:lnTo>
                  <a:pt x="4904" y="549"/>
                </a:lnTo>
                <a:lnTo>
                  <a:pt x="4902" y="546"/>
                </a:lnTo>
                <a:lnTo>
                  <a:pt x="4900" y="542"/>
                </a:lnTo>
                <a:lnTo>
                  <a:pt x="4898" y="538"/>
                </a:lnTo>
                <a:lnTo>
                  <a:pt x="4898" y="533"/>
                </a:lnTo>
                <a:close/>
                <a:moveTo>
                  <a:pt x="6407" y="598"/>
                </a:moveTo>
                <a:lnTo>
                  <a:pt x="6407" y="598"/>
                </a:lnTo>
                <a:lnTo>
                  <a:pt x="6414" y="598"/>
                </a:lnTo>
                <a:lnTo>
                  <a:pt x="6420" y="596"/>
                </a:lnTo>
                <a:lnTo>
                  <a:pt x="6425" y="592"/>
                </a:lnTo>
                <a:lnTo>
                  <a:pt x="6430" y="588"/>
                </a:lnTo>
                <a:lnTo>
                  <a:pt x="6434" y="584"/>
                </a:lnTo>
                <a:lnTo>
                  <a:pt x="6437" y="579"/>
                </a:lnTo>
                <a:lnTo>
                  <a:pt x="6439" y="574"/>
                </a:lnTo>
                <a:lnTo>
                  <a:pt x="6442" y="568"/>
                </a:lnTo>
                <a:lnTo>
                  <a:pt x="6447" y="557"/>
                </a:lnTo>
                <a:lnTo>
                  <a:pt x="6453" y="546"/>
                </a:lnTo>
                <a:lnTo>
                  <a:pt x="6457" y="541"/>
                </a:lnTo>
                <a:lnTo>
                  <a:pt x="6461" y="538"/>
                </a:lnTo>
                <a:lnTo>
                  <a:pt x="6466" y="535"/>
                </a:lnTo>
                <a:lnTo>
                  <a:pt x="6472" y="533"/>
                </a:lnTo>
                <a:lnTo>
                  <a:pt x="6479" y="536"/>
                </a:lnTo>
                <a:lnTo>
                  <a:pt x="6485" y="540"/>
                </a:lnTo>
                <a:lnTo>
                  <a:pt x="6489" y="545"/>
                </a:lnTo>
                <a:lnTo>
                  <a:pt x="6494" y="549"/>
                </a:lnTo>
                <a:lnTo>
                  <a:pt x="6496" y="555"/>
                </a:lnTo>
                <a:lnTo>
                  <a:pt x="6498" y="560"/>
                </a:lnTo>
                <a:lnTo>
                  <a:pt x="6499" y="565"/>
                </a:lnTo>
                <a:lnTo>
                  <a:pt x="6500" y="571"/>
                </a:lnTo>
                <a:lnTo>
                  <a:pt x="6499" y="577"/>
                </a:lnTo>
                <a:lnTo>
                  <a:pt x="6498" y="582"/>
                </a:lnTo>
                <a:lnTo>
                  <a:pt x="6497" y="588"/>
                </a:lnTo>
                <a:lnTo>
                  <a:pt x="6494" y="593"/>
                </a:lnTo>
                <a:lnTo>
                  <a:pt x="6487" y="603"/>
                </a:lnTo>
                <a:lnTo>
                  <a:pt x="6480" y="612"/>
                </a:lnTo>
                <a:lnTo>
                  <a:pt x="6471" y="621"/>
                </a:lnTo>
                <a:lnTo>
                  <a:pt x="6461" y="626"/>
                </a:lnTo>
                <a:lnTo>
                  <a:pt x="6456" y="628"/>
                </a:lnTo>
                <a:lnTo>
                  <a:pt x="6451" y="630"/>
                </a:lnTo>
                <a:lnTo>
                  <a:pt x="6445" y="630"/>
                </a:lnTo>
                <a:lnTo>
                  <a:pt x="6440" y="630"/>
                </a:lnTo>
                <a:lnTo>
                  <a:pt x="6435" y="630"/>
                </a:lnTo>
                <a:lnTo>
                  <a:pt x="6430" y="628"/>
                </a:lnTo>
                <a:lnTo>
                  <a:pt x="6425" y="626"/>
                </a:lnTo>
                <a:lnTo>
                  <a:pt x="6421" y="622"/>
                </a:lnTo>
                <a:lnTo>
                  <a:pt x="6417" y="618"/>
                </a:lnTo>
                <a:lnTo>
                  <a:pt x="6413" y="612"/>
                </a:lnTo>
                <a:lnTo>
                  <a:pt x="6410" y="606"/>
                </a:lnTo>
                <a:lnTo>
                  <a:pt x="6407" y="598"/>
                </a:lnTo>
                <a:close/>
                <a:moveTo>
                  <a:pt x="2141" y="499"/>
                </a:moveTo>
                <a:lnTo>
                  <a:pt x="2141" y="499"/>
                </a:lnTo>
                <a:lnTo>
                  <a:pt x="2162" y="503"/>
                </a:lnTo>
                <a:lnTo>
                  <a:pt x="2183" y="506"/>
                </a:lnTo>
                <a:lnTo>
                  <a:pt x="2189" y="509"/>
                </a:lnTo>
                <a:lnTo>
                  <a:pt x="2193" y="510"/>
                </a:lnTo>
                <a:lnTo>
                  <a:pt x="2197" y="512"/>
                </a:lnTo>
                <a:lnTo>
                  <a:pt x="2200" y="515"/>
                </a:lnTo>
                <a:lnTo>
                  <a:pt x="2203" y="518"/>
                </a:lnTo>
                <a:lnTo>
                  <a:pt x="2205" y="522"/>
                </a:lnTo>
                <a:lnTo>
                  <a:pt x="2207" y="526"/>
                </a:lnTo>
                <a:lnTo>
                  <a:pt x="2208" y="533"/>
                </a:lnTo>
                <a:lnTo>
                  <a:pt x="2187" y="528"/>
                </a:lnTo>
                <a:lnTo>
                  <a:pt x="2166" y="525"/>
                </a:lnTo>
                <a:lnTo>
                  <a:pt x="2160" y="523"/>
                </a:lnTo>
                <a:lnTo>
                  <a:pt x="2156" y="522"/>
                </a:lnTo>
                <a:lnTo>
                  <a:pt x="2152" y="520"/>
                </a:lnTo>
                <a:lnTo>
                  <a:pt x="2149" y="517"/>
                </a:lnTo>
                <a:lnTo>
                  <a:pt x="2146" y="514"/>
                </a:lnTo>
                <a:lnTo>
                  <a:pt x="2144" y="510"/>
                </a:lnTo>
                <a:lnTo>
                  <a:pt x="2143" y="505"/>
                </a:lnTo>
                <a:lnTo>
                  <a:pt x="2141" y="499"/>
                </a:lnTo>
                <a:close/>
                <a:moveTo>
                  <a:pt x="3454" y="533"/>
                </a:moveTo>
                <a:lnTo>
                  <a:pt x="3454" y="533"/>
                </a:lnTo>
                <a:lnTo>
                  <a:pt x="3462" y="534"/>
                </a:lnTo>
                <a:lnTo>
                  <a:pt x="3470" y="535"/>
                </a:lnTo>
                <a:lnTo>
                  <a:pt x="3476" y="537"/>
                </a:lnTo>
                <a:lnTo>
                  <a:pt x="3480" y="540"/>
                </a:lnTo>
                <a:lnTo>
                  <a:pt x="3484" y="543"/>
                </a:lnTo>
                <a:lnTo>
                  <a:pt x="3488" y="546"/>
                </a:lnTo>
                <a:lnTo>
                  <a:pt x="3490" y="550"/>
                </a:lnTo>
                <a:lnTo>
                  <a:pt x="3491" y="555"/>
                </a:lnTo>
                <a:lnTo>
                  <a:pt x="3492" y="559"/>
                </a:lnTo>
                <a:lnTo>
                  <a:pt x="3491" y="563"/>
                </a:lnTo>
                <a:lnTo>
                  <a:pt x="3490" y="567"/>
                </a:lnTo>
                <a:lnTo>
                  <a:pt x="3489" y="571"/>
                </a:lnTo>
                <a:lnTo>
                  <a:pt x="3484" y="579"/>
                </a:lnTo>
                <a:lnTo>
                  <a:pt x="3479" y="586"/>
                </a:lnTo>
                <a:lnTo>
                  <a:pt x="3473" y="591"/>
                </a:lnTo>
                <a:lnTo>
                  <a:pt x="3466" y="593"/>
                </a:lnTo>
                <a:lnTo>
                  <a:pt x="3462" y="594"/>
                </a:lnTo>
                <a:lnTo>
                  <a:pt x="3459" y="593"/>
                </a:lnTo>
                <a:lnTo>
                  <a:pt x="3457" y="592"/>
                </a:lnTo>
                <a:lnTo>
                  <a:pt x="3454" y="590"/>
                </a:lnTo>
                <a:lnTo>
                  <a:pt x="3452" y="587"/>
                </a:lnTo>
                <a:lnTo>
                  <a:pt x="3451" y="583"/>
                </a:lnTo>
                <a:lnTo>
                  <a:pt x="3450" y="578"/>
                </a:lnTo>
                <a:lnTo>
                  <a:pt x="3449" y="571"/>
                </a:lnTo>
                <a:lnTo>
                  <a:pt x="3449" y="564"/>
                </a:lnTo>
                <a:lnTo>
                  <a:pt x="3450" y="555"/>
                </a:lnTo>
                <a:lnTo>
                  <a:pt x="3451" y="544"/>
                </a:lnTo>
                <a:lnTo>
                  <a:pt x="3454" y="533"/>
                </a:lnTo>
                <a:lnTo>
                  <a:pt x="3446" y="528"/>
                </a:lnTo>
                <a:lnTo>
                  <a:pt x="3440" y="525"/>
                </a:lnTo>
                <a:lnTo>
                  <a:pt x="3436" y="521"/>
                </a:lnTo>
                <a:lnTo>
                  <a:pt x="3434" y="518"/>
                </a:lnTo>
                <a:lnTo>
                  <a:pt x="3433" y="515"/>
                </a:lnTo>
                <a:lnTo>
                  <a:pt x="3434" y="513"/>
                </a:lnTo>
                <a:lnTo>
                  <a:pt x="3435" y="511"/>
                </a:lnTo>
                <a:lnTo>
                  <a:pt x="3437" y="510"/>
                </a:lnTo>
                <a:lnTo>
                  <a:pt x="3439" y="510"/>
                </a:lnTo>
                <a:lnTo>
                  <a:pt x="3442" y="510"/>
                </a:lnTo>
                <a:lnTo>
                  <a:pt x="3446" y="511"/>
                </a:lnTo>
                <a:lnTo>
                  <a:pt x="3449" y="513"/>
                </a:lnTo>
                <a:lnTo>
                  <a:pt x="3451" y="516"/>
                </a:lnTo>
                <a:lnTo>
                  <a:pt x="3453" y="520"/>
                </a:lnTo>
                <a:lnTo>
                  <a:pt x="3454" y="525"/>
                </a:lnTo>
                <a:lnTo>
                  <a:pt x="3454" y="533"/>
                </a:lnTo>
                <a:close/>
                <a:moveTo>
                  <a:pt x="4208" y="533"/>
                </a:moveTo>
                <a:lnTo>
                  <a:pt x="4208" y="533"/>
                </a:lnTo>
                <a:lnTo>
                  <a:pt x="4201" y="539"/>
                </a:lnTo>
                <a:lnTo>
                  <a:pt x="4205" y="535"/>
                </a:lnTo>
                <a:lnTo>
                  <a:pt x="4212" y="529"/>
                </a:lnTo>
                <a:lnTo>
                  <a:pt x="4208" y="533"/>
                </a:lnTo>
                <a:close/>
                <a:moveTo>
                  <a:pt x="6800" y="533"/>
                </a:moveTo>
                <a:lnTo>
                  <a:pt x="6800" y="533"/>
                </a:lnTo>
                <a:lnTo>
                  <a:pt x="6793" y="539"/>
                </a:lnTo>
                <a:lnTo>
                  <a:pt x="6797" y="535"/>
                </a:lnTo>
                <a:lnTo>
                  <a:pt x="6803" y="529"/>
                </a:lnTo>
                <a:lnTo>
                  <a:pt x="6800" y="533"/>
                </a:lnTo>
                <a:close/>
                <a:moveTo>
                  <a:pt x="5882" y="533"/>
                </a:moveTo>
                <a:lnTo>
                  <a:pt x="5882" y="533"/>
                </a:lnTo>
                <a:lnTo>
                  <a:pt x="5890" y="534"/>
                </a:lnTo>
                <a:lnTo>
                  <a:pt x="5898" y="535"/>
                </a:lnTo>
                <a:lnTo>
                  <a:pt x="5903" y="537"/>
                </a:lnTo>
                <a:lnTo>
                  <a:pt x="5908" y="540"/>
                </a:lnTo>
                <a:lnTo>
                  <a:pt x="5912" y="543"/>
                </a:lnTo>
                <a:lnTo>
                  <a:pt x="5916" y="546"/>
                </a:lnTo>
                <a:lnTo>
                  <a:pt x="5918" y="550"/>
                </a:lnTo>
                <a:lnTo>
                  <a:pt x="5919" y="555"/>
                </a:lnTo>
                <a:lnTo>
                  <a:pt x="5919" y="559"/>
                </a:lnTo>
                <a:lnTo>
                  <a:pt x="5919" y="563"/>
                </a:lnTo>
                <a:lnTo>
                  <a:pt x="5918" y="567"/>
                </a:lnTo>
                <a:lnTo>
                  <a:pt x="5917" y="571"/>
                </a:lnTo>
                <a:lnTo>
                  <a:pt x="5912" y="579"/>
                </a:lnTo>
                <a:lnTo>
                  <a:pt x="5906" y="586"/>
                </a:lnTo>
                <a:lnTo>
                  <a:pt x="5900" y="591"/>
                </a:lnTo>
                <a:lnTo>
                  <a:pt x="5893" y="593"/>
                </a:lnTo>
                <a:lnTo>
                  <a:pt x="5890" y="594"/>
                </a:lnTo>
                <a:lnTo>
                  <a:pt x="5887" y="593"/>
                </a:lnTo>
                <a:lnTo>
                  <a:pt x="5884" y="592"/>
                </a:lnTo>
                <a:lnTo>
                  <a:pt x="5882" y="590"/>
                </a:lnTo>
                <a:lnTo>
                  <a:pt x="5880" y="587"/>
                </a:lnTo>
                <a:lnTo>
                  <a:pt x="5878" y="583"/>
                </a:lnTo>
                <a:lnTo>
                  <a:pt x="5877" y="578"/>
                </a:lnTo>
                <a:lnTo>
                  <a:pt x="5877" y="571"/>
                </a:lnTo>
                <a:lnTo>
                  <a:pt x="5877" y="564"/>
                </a:lnTo>
                <a:lnTo>
                  <a:pt x="5878" y="555"/>
                </a:lnTo>
                <a:lnTo>
                  <a:pt x="5879" y="544"/>
                </a:lnTo>
                <a:lnTo>
                  <a:pt x="5882" y="533"/>
                </a:lnTo>
                <a:lnTo>
                  <a:pt x="5872" y="532"/>
                </a:lnTo>
                <a:lnTo>
                  <a:pt x="5865" y="529"/>
                </a:lnTo>
                <a:lnTo>
                  <a:pt x="5860" y="527"/>
                </a:lnTo>
                <a:lnTo>
                  <a:pt x="5855" y="524"/>
                </a:lnTo>
                <a:lnTo>
                  <a:pt x="5850" y="521"/>
                </a:lnTo>
                <a:lnTo>
                  <a:pt x="5847" y="518"/>
                </a:lnTo>
                <a:lnTo>
                  <a:pt x="5845" y="515"/>
                </a:lnTo>
                <a:lnTo>
                  <a:pt x="5844" y="511"/>
                </a:lnTo>
                <a:lnTo>
                  <a:pt x="5844" y="506"/>
                </a:lnTo>
                <a:lnTo>
                  <a:pt x="5844" y="502"/>
                </a:lnTo>
                <a:lnTo>
                  <a:pt x="5845" y="498"/>
                </a:lnTo>
                <a:lnTo>
                  <a:pt x="5846" y="494"/>
                </a:lnTo>
                <a:lnTo>
                  <a:pt x="5850" y="485"/>
                </a:lnTo>
                <a:lnTo>
                  <a:pt x="5857" y="479"/>
                </a:lnTo>
                <a:lnTo>
                  <a:pt x="5863" y="474"/>
                </a:lnTo>
                <a:lnTo>
                  <a:pt x="5869" y="471"/>
                </a:lnTo>
                <a:lnTo>
                  <a:pt x="5872" y="470"/>
                </a:lnTo>
                <a:lnTo>
                  <a:pt x="5876" y="471"/>
                </a:lnTo>
                <a:lnTo>
                  <a:pt x="5879" y="472"/>
                </a:lnTo>
                <a:lnTo>
                  <a:pt x="5881" y="474"/>
                </a:lnTo>
                <a:lnTo>
                  <a:pt x="5883" y="477"/>
                </a:lnTo>
                <a:lnTo>
                  <a:pt x="5885" y="481"/>
                </a:lnTo>
                <a:lnTo>
                  <a:pt x="5886" y="487"/>
                </a:lnTo>
                <a:lnTo>
                  <a:pt x="5886" y="493"/>
                </a:lnTo>
                <a:lnTo>
                  <a:pt x="5886" y="500"/>
                </a:lnTo>
                <a:lnTo>
                  <a:pt x="5885" y="510"/>
                </a:lnTo>
                <a:lnTo>
                  <a:pt x="5884" y="520"/>
                </a:lnTo>
                <a:lnTo>
                  <a:pt x="5882" y="533"/>
                </a:lnTo>
                <a:close/>
                <a:moveTo>
                  <a:pt x="6275" y="630"/>
                </a:moveTo>
                <a:lnTo>
                  <a:pt x="6275" y="630"/>
                </a:lnTo>
                <a:lnTo>
                  <a:pt x="6261" y="632"/>
                </a:lnTo>
                <a:lnTo>
                  <a:pt x="6247" y="632"/>
                </a:lnTo>
                <a:lnTo>
                  <a:pt x="6236" y="632"/>
                </a:lnTo>
                <a:lnTo>
                  <a:pt x="6224" y="631"/>
                </a:lnTo>
                <a:lnTo>
                  <a:pt x="6213" y="629"/>
                </a:lnTo>
                <a:lnTo>
                  <a:pt x="6204" y="627"/>
                </a:lnTo>
                <a:lnTo>
                  <a:pt x="6195" y="624"/>
                </a:lnTo>
                <a:lnTo>
                  <a:pt x="6187" y="621"/>
                </a:lnTo>
                <a:lnTo>
                  <a:pt x="6181" y="617"/>
                </a:lnTo>
                <a:lnTo>
                  <a:pt x="6175" y="612"/>
                </a:lnTo>
                <a:lnTo>
                  <a:pt x="6169" y="607"/>
                </a:lnTo>
                <a:lnTo>
                  <a:pt x="6164" y="602"/>
                </a:lnTo>
                <a:lnTo>
                  <a:pt x="6160" y="596"/>
                </a:lnTo>
                <a:lnTo>
                  <a:pt x="6157" y="589"/>
                </a:lnTo>
                <a:lnTo>
                  <a:pt x="6155" y="583"/>
                </a:lnTo>
                <a:lnTo>
                  <a:pt x="6153" y="577"/>
                </a:lnTo>
                <a:lnTo>
                  <a:pt x="6151" y="562"/>
                </a:lnTo>
                <a:lnTo>
                  <a:pt x="6149" y="547"/>
                </a:lnTo>
                <a:lnTo>
                  <a:pt x="6152" y="533"/>
                </a:lnTo>
                <a:lnTo>
                  <a:pt x="6155" y="518"/>
                </a:lnTo>
                <a:lnTo>
                  <a:pt x="6159" y="503"/>
                </a:lnTo>
                <a:lnTo>
                  <a:pt x="6164" y="490"/>
                </a:lnTo>
                <a:lnTo>
                  <a:pt x="6170" y="478"/>
                </a:lnTo>
                <a:lnTo>
                  <a:pt x="6177" y="467"/>
                </a:lnTo>
                <a:lnTo>
                  <a:pt x="6178" y="474"/>
                </a:lnTo>
                <a:lnTo>
                  <a:pt x="6180" y="480"/>
                </a:lnTo>
                <a:lnTo>
                  <a:pt x="6182" y="487"/>
                </a:lnTo>
                <a:lnTo>
                  <a:pt x="6184" y="492"/>
                </a:lnTo>
                <a:lnTo>
                  <a:pt x="6190" y="501"/>
                </a:lnTo>
                <a:lnTo>
                  <a:pt x="6199" y="511"/>
                </a:lnTo>
                <a:lnTo>
                  <a:pt x="6217" y="525"/>
                </a:lnTo>
                <a:lnTo>
                  <a:pt x="6236" y="539"/>
                </a:lnTo>
                <a:lnTo>
                  <a:pt x="6245" y="546"/>
                </a:lnTo>
                <a:lnTo>
                  <a:pt x="6253" y="554"/>
                </a:lnTo>
                <a:lnTo>
                  <a:pt x="6262" y="563"/>
                </a:lnTo>
                <a:lnTo>
                  <a:pt x="6268" y="572"/>
                </a:lnTo>
                <a:lnTo>
                  <a:pt x="6270" y="578"/>
                </a:lnTo>
                <a:lnTo>
                  <a:pt x="6272" y="584"/>
                </a:lnTo>
                <a:lnTo>
                  <a:pt x="6274" y="590"/>
                </a:lnTo>
                <a:lnTo>
                  <a:pt x="6275" y="598"/>
                </a:lnTo>
                <a:lnTo>
                  <a:pt x="6276" y="605"/>
                </a:lnTo>
                <a:lnTo>
                  <a:pt x="6276" y="612"/>
                </a:lnTo>
                <a:lnTo>
                  <a:pt x="6276" y="622"/>
                </a:lnTo>
                <a:lnTo>
                  <a:pt x="6275" y="630"/>
                </a:lnTo>
                <a:close/>
                <a:moveTo>
                  <a:pt x="6964" y="499"/>
                </a:moveTo>
                <a:lnTo>
                  <a:pt x="6964" y="499"/>
                </a:lnTo>
                <a:lnTo>
                  <a:pt x="6957" y="506"/>
                </a:lnTo>
                <a:lnTo>
                  <a:pt x="6962" y="502"/>
                </a:lnTo>
                <a:lnTo>
                  <a:pt x="6967" y="497"/>
                </a:lnTo>
                <a:lnTo>
                  <a:pt x="6964" y="499"/>
                </a:lnTo>
                <a:close/>
                <a:moveTo>
                  <a:pt x="4537" y="467"/>
                </a:moveTo>
                <a:lnTo>
                  <a:pt x="4537" y="467"/>
                </a:lnTo>
                <a:lnTo>
                  <a:pt x="4529" y="474"/>
                </a:lnTo>
                <a:lnTo>
                  <a:pt x="4534" y="470"/>
                </a:lnTo>
                <a:lnTo>
                  <a:pt x="4539" y="463"/>
                </a:lnTo>
                <a:lnTo>
                  <a:pt x="4537" y="467"/>
                </a:lnTo>
                <a:close/>
                <a:moveTo>
                  <a:pt x="5259" y="467"/>
                </a:moveTo>
                <a:lnTo>
                  <a:pt x="5259" y="467"/>
                </a:lnTo>
                <a:lnTo>
                  <a:pt x="5266" y="471"/>
                </a:lnTo>
                <a:lnTo>
                  <a:pt x="5271" y="474"/>
                </a:lnTo>
                <a:lnTo>
                  <a:pt x="5275" y="477"/>
                </a:lnTo>
                <a:lnTo>
                  <a:pt x="5278" y="481"/>
                </a:lnTo>
                <a:lnTo>
                  <a:pt x="5279" y="483"/>
                </a:lnTo>
                <a:lnTo>
                  <a:pt x="5279" y="487"/>
                </a:lnTo>
                <a:lnTo>
                  <a:pt x="5277" y="488"/>
                </a:lnTo>
                <a:lnTo>
                  <a:pt x="5274" y="489"/>
                </a:lnTo>
                <a:lnTo>
                  <a:pt x="5272" y="490"/>
                </a:lnTo>
                <a:lnTo>
                  <a:pt x="5269" y="490"/>
                </a:lnTo>
                <a:lnTo>
                  <a:pt x="5266" y="489"/>
                </a:lnTo>
                <a:lnTo>
                  <a:pt x="5264" y="487"/>
                </a:lnTo>
                <a:lnTo>
                  <a:pt x="5261" y="483"/>
                </a:lnTo>
                <a:lnTo>
                  <a:pt x="5259" y="479"/>
                </a:lnTo>
                <a:lnTo>
                  <a:pt x="5259" y="474"/>
                </a:lnTo>
                <a:lnTo>
                  <a:pt x="5259" y="467"/>
                </a:lnTo>
                <a:lnTo>
                  <a:pt x="5246" y="469"/>
                </a:lnTo>
                <a:lnTo>
                  <a:pt x="5236" y="471"/>
                </a:lnTo>
                <a:lnTo>
                  <a:pt x="5226" y="472"/>
                </a:lnTo>
                <a:lnTo>
                  <a:pt x="5219" y="472"/>
                </a:lnTo>
                <a:lnTo>
                  <a:pt x="5213" y="471"/>
                </a:lnTo>
                <a:lnTo>
                  <a:pt x="5207" y="470"/>
                </a:lnTo>
                <a:lnTo>
                  <a:pt x="5203" y="469"/>
                </a:lnTo>
                <a:lnTo>
                  <a:pt x="5200" y="467"/>
                </a:lnTo>
                <a:lnTo>
                  <a:pt x="5198" y="463"/>
                </a:lnTo>
                <a:lnTo>
                  <a:pt x="5197" y="460"/>
                </a:lnTo>
                <a:lnTo>
                  <a:pt x="5196" y="458"/>
                </a:lnTo>
                <a:lnTo>
                  <a:pt x="5197" y="455"/>
                </a:lnTo>
                <a:lnTo>
                  <a:pt x="5200" y="448"/>
                </a:lnTo>
                <a:lnTo>
                  <a:pt x="5204" y="441"/>
                </a:lnTo>
                <a:lnTo>
                  <a:pt x="5211" y="436"/>
                </a:lnTo>
                <a:lnTo>
                  <a:pt x="5219" y="432"/>
                </a:lnTo>
                <a:lnTo>
                  <a:pt x="5223" y="430"/>
                </a:lnTo>
                <a:lnTo>
                  <a:pt x="5228" y="430"/>
                </a:lnTo>
                <a:lnTo>
                  <a:pt x="5232" y="429"/>
                </a:lnTo>
                <a:lnTo>
                  <a:pt x="5237" y="430"/>
                </a:lnTo>
                <a:lnTo>
                  <a:pt x="5240" y="431"/>
                </a:lnTo>
                <a:lnTo>
                  <a:pt x="5244" y="433"/>
                </a:lnTo>
                <a:lnTo>
                  <a:pt x="5247" y="436"/>
                </a:lnTo>
                <a:lnTo>
                  <a:pt x="5250" y="439"/>
                </a:lnTo>
                <a:lnTo>
                  <a:pt x="5253" y="445"/>
                </a:lnTo>
                <a:lnTo>
                  <a:pt x="5256" y="451"/>
                </a:lnTo>
                <a:lnTo>
                  <a:pt x="5258" y="458"/>
                </a:lnTo>
                <a:lnTo>
                  <a:pt x="5259" y="467"/>
                </a:lnTo>
                <a:close/>
                <a:moveTo>
                  <a:pt x="6505" y="467"/>
                </a:moveTo>
                <a:lnTo>
                  <a:pt x="6505" y="467"/>
                </a:lnTo>
                <a:lnTo>
                  <a:pt x="6528" y="490"/>
                </a:lnTo>
                <a:lnTo>
                  <a:pt x="6531" y="493"/>
                </a:lnTo>
                <a:lnTo>
                  <a:pt x="6521" y="483"/>
                </a:lnTo>
                <a:lnTo>
                  <a:pt x="6505" y="467"/>
                </a:lnTo>
                <a:lnTo>
                  <a:pt x="6488" y="450"/>
                </a:lnTo>
                <a:lnTo>
                  <a:pt x="6478" y="440"/>
                </a:lnTo>
                <a:lnTo>
                  <a:pt x="6481" y="444"/>
                </a:lnTo>
                <a:lnTo>
                  <a:pt x="6505" y="467"/>
                </a:lnTo>
                <a:close/>
                <a:moveTo>
                  <a:pt x="3487" y="434"/>
                </a:moveTo>
                <a:lnTo>
                  <a:pt x="3487" y="434"/>
                </a:lnTo>
                <a:lnTo>
                  <a:pt x="3506" y="433"/>
                </a:lnTo>
                <a:lnTo>
                  <a:pt x="3526" y="434"/>
                </a:lnTo>
                <a:lnTo>
                  <a:pt x="3545" y="435"/>
                </a:lnTo>
                <a:lnTo>
                  <a:pt x="3563" y="437"/>
                </a:lnTo>
                <a:lnTo>
                  <a:pt x="3581" y="440"/>
                </a:lnTo>
                <a:lnTo>
                  <a:pt x="3598" y="444"/>
                </a:lnTo>
                <a:lnTo>
                  <a:pt x="3614" y="448"/>
                </a:lnTo>
                <a:lnTo>
                  <a:pt x="3629" y="453"/>
                </a:lnTo>
                <a:lnTo>
                  <a:pt x="3645" y="458"/>
                </a:lnTo>
                <a:lnTo>
                  <a:pt x="3660" y="463"/>
                </a:lnTo>
                <a:lnTo>
                  <a:pt x="3673" y="471"/>
                </a:lnTo>
                <a:lnTo>
                  <a:pt x="3688" y="477"/>
                </a:lnTo>
                <a:lnTo>
                  <a:pt x="3714" y="492"/>
                </a:lnTo>
                <a:lnTo>
                  <a:pt x="3740" y="507"/>
                </a:lnTo>
                <a:lnTo>
                  <a:pt x="3791" y="542"/>
                </a:lnTo>
                <a:lnTo>
                  <a:pt x="3840" y="576"/>
                </a:lnTo>
                <a:lnTo>
                  <a:pt x="3865" y="591"/>
                </a:lnTo>
                <a:lnTo>
                  <a:pt x="3891" y="606"/>
                </a:lnTo>
                <a:lnTo>
                  <a:pt x="3904" y="613"/>
                </a:lnTo>
                <a:lnTo>
                  <a:pt x="3918" y="620"/>
                </a:lnTo>
                <a:lnTo>
                  <a:pt x="3931" y="625"/>
                </a:lnTo>
                <a:lnTo>
                  <a:pt x="3946" y="630"/>
                </a:lnTo>
                <a:lnTo>
                  <a:pt x="3947" y="622"/>
                </a:lnTo>
                <a:lnTo>
                  <a:pt x="3948" y="614"/>
                </a:lnTo>
                <a:lnTo>
                  <a:pt x="3950" y="609"/>
                </a:lnTo>
                <a:lnTo>
                  <a:pt x="3953" y="604"/>
                </a:lnTo>
                <a:lnTo>
                  <a:pt x="3957" y="600"/>
                </a:lnTo>
                <a:lnTo>
                  <a:pt x="3960" y="597"/>
                </a:lnTo>
                <a:lnTo>
                  <a:pt x="3964" y="594"/>
                </a:lnTo>
                <a:lnTo>
                  <a:pt x="3968" y="593"/>
                </a:lnTo>
                <a:lnTo>
                  <a:pt x="3972" y="593"/>
                </a:lnTo>
                <a:lnTo>
                  <a:pt x="3977" y="593"/>
                </a:lnTo>
                <a:lnTo>
                  <a:pt x="3981" y="594"/>
                </a:lnTo>
                <a:lnTo>
                  <a:pt x="3985" y="596"/>
                </a:lnTo>
                <a:lnTo>
                  <a:pt x="3992" y="600"/>
                </a:lnTo>
                <a:lnTo>
                  <a:pt x="4000" y="606"/>
                </a:lnTo>
                <a:lnTo>
                  <a:pt x="4005" y="612"/>
                </a:lnTo>
                <a:lnTo>
                  <a:pt x="4008" y="619"/>
                </a:lnTo>
                <a:lnTo>
                  <a:pt x="4008" y="622"/>
                </a:lnTo>
                <a:lnTo>
                  <a:pt x="4008" y="625"/>
                </a:lnTo>
                <a:lnTo>
                  <a:pt x="4007" y="627"/>
                </a:lnTo>
                <a:lnTo>
                  <a:pt x="4005" y="630"/>
                </a:lnTo>
                <a:lnTo>
                  <a:pt x="4002" y="632"/>
                </a:lnTo>
                <a:lnTo>
                  <a:pt x="3998" y="634"/>
                </a:lnTo>
                <a:lnTo>
                  <a:pt x="3992" y="635"/>
                </a:lnTo>
                <a:lnTo>
                  <a:pt x="3985" y="635"/>
                </a:lnTo>
                <a:lnTo>
                  <a:pt x="3978" y="635"/>
                </a:lnTo>
                <a:lnTo>
                  <a:pt x="3968" y="634"/>
                </a:lnTo>
                <a:lnTo>
                  <a:pt x="3958" y="633"/>
                </a:lnTo>
                <a:lnTo>
                  <a:pt x="3946" y="630"/>
                </a:lnTo>
                <a:lnTo>
                  <a:pt x="3946" y="636"/>
                </a:lnTo>
                <a:lnTo>
                  <a:pt x="3947" y="642"/>
                </a:lnTo>
                <a:lnTo>
                  <a:pt x="3950" y="647"/>
                </a:lnTo>
                <a:lnTo>
                  <a:pt x="3952" y="652"/>
                </a:lnTo>
                <a:lnTo>
                  <a:pt x="3957" y="657"/>
                </a:lnTo>
                <a:lnTo>
                  <a:pt x="3961" y="663"/>
                </a:lnTo>
                <a:lnTo>
                  <a:pt x="3966" y="668"/>
                </a:lnTo>
                <a:lnTo>
                  <a:pt x="3971" y="673"/>
                </a:lnTo>
                <a:lnTo>
                  <a:pt x="3984" y="682"/>
                </a:lnTo>
                <a:lnTo>
                  <a:pt x="3998" y="690"/>
                </a:lnTo>
                <a:lnTo>
                  <a:pt x="4012" y="697"/>
                </a:lnTo>
                <a:lnTo>
                  <a:pt x="4028" y="704"/>
                </a:lnTo>
                <a:lnTo>
                  <a:pt x="4044" y="709"/>
                </a:lnTo>
                <a:lnTo>
                  <a:pt x="4058" y="712"/>
                </a:lnTo>
                <a:lnTo>
                  <a:pt x="4072" y="714"/>
                </a:lnTo>
                <a:lnTo>
                  <a:pt x="4085" y="715"/>
                </a:lnTo>
                <a:lnTo>
                  <a:pt x="4090" y="714"/>
                </a:lnTo>
                <a:lnTo>
                  <a:pt x="4095" y="713"/>
                </a:lnTo>
                <a:lnTo>
                  <a:pt x="4099" y="712"/>
                </a:lnTo>
                <a:lnTo>
                  <a:pt x="4103" y="710"/>
                </a:lnTo>
                <a:lnTo>
                  <a:pt x="4106" y="707"/>
                </a:lnTo>
                <a:lnTo>
                  <a:pt x="4109" y="705"/>
                </a:lnTo>
                <a:lnTo>
                  <a:pt x="4110" y="700"/>
                </a:lnTo>
                <a:lnTo>
                  <a:pt x="4110" y="696"/>
                </a:lnTo>
                <a:lnTo>
                  <a:pt x="4098" y="675"/>
                </a:lnTo>
                <a:lnTo>
                  <a:pt x="4085" y="655"/>
                </a:lnTo>
                <a:lnTo>
                  <a:pt x="4071" y="636"/>
                </a:lnTo>
                <a:lnTo>
                  <a:pt x="4057" y="618"/>
                </a:lnTo>
                <a:lnTo>
                  <a:pt x="4044" y="599"/>
                </a:lnTo>
                <a:lnTo>
                  <a:pt x="4031" y="579"/>
                </a:lnTo>
                <a:lnTo>
                  <a:pt x="4025" y="567"/>
                </a:lnTo>
                <a:lnTo>
                  <a:pt x="4020" y="557"/>
                </a:lnTo>
                <a:lnTo>
                  <a:pt x="4015" y="544"/>
                </a:lnTo>
                <a:lnTo>
                  <a:pt x="4011" y="533"/>
                </a:lnTo>
                <a:lnTo>
                  <a:pt x="4028" y="533"/>
                </a:lnTo>
                <a:lnTo>
                  <a:pt x="4045" y="533"/>
                </a:lnTo>
                <a:lnTo>
                  <a:pt x="4060" y="533"/>
                </a:lnTo>
                <a:lnTo>
                  <a:pt x="4077" y="533"/>
                </a:lnTo>
                <a:lnTo>
                  <a:pt x="4076" y="523"/>
                </a:lnTo>
                <a:lnTo>
                  <a:pt x="4077" y="516"/>
                </a:lnTo>
                <a:lnTo>
                  <a:pt x="4079" y="511"/>
                </a:lnTo>
                <a:lnTo>
                  <a:pt x="4084" y="506"/>
                </a:lnTo>
                <a:lnTo>
                  <a:pt x="4089" y="503"/>
                </a:lnTo>
                <a:lnTo>
                  <a:pt x="4095" y="501"/>
                </a:lnTo>
                <a:lnTo>
                  <a:pt x="4102" y="500"/>
                </a:lnTo>
                <a:lnTo>
                  <a:pt x="4110" y="499"/>
                </a:lnTo>
                <a:lnTo>
                  <a:pt x="4107" y="517"/>
                </a:lnTo>
                <a:lnTo>
                  <a:pt x="4105" y="533"/>
                </a:lnTo>
                <a:lnTo>
                  <a:pt x="4105" y="547"/>
                </a:lnTo>
                <a:lnTo>
                  <a:pt x="4107" y="561"/>
                </a:lnTo>
                <a:lnTo>
                  <a:pt x="4109" y="572"/>
                </a:lnTo>
                <a:lnTo>
                  <a:pt x="4113" y="583"/>
                </a:lnTo>
                <a:lnTo>
                  <a:pt x="4118" y="591"/>
                </a:lnTo>
                <a:lnTo>
                  <a:pt x="4124" y="600"/>
                </a:lnTo>
                <a:lnTo>
                  <a:pt x="4132" y="606"/>
                </a:lnTo>
                <a:lnTo>
                  <a:pt x="4140" y="612"/>
                </a:lnTo>
                <a:lnTo>
                  <a:pt x="4150" y="618"/>
                </a:lnTo>
                <a:lnTo>
                  <a:pt x="4160" y="622"/>
                </a:lnTo>
                <a:lnTo>
                  <a:pt x="4172" y="625"/>
                </a:lnTo>
                <a:lnTo>
                  <a:pt x="4183" y="628"/>
                </a:lnTo>
                <a:lnTo>
                  <a:pt x="4195" y="630"/>
                </a:lnTo>
                <a:lnTo>
                  <a:pt x="4207" y="631"/>
                </a:lnTo>
                <a:lnTo>
                  <a:pt x="4261" y="635"/>
                </a:lnTo>
                <a:lnTo>
                  <a:pt x="4315" y="639"/>
                </a:lnTo>
                <a:lnTo>
                  <a:pt x="4341" y="642"/>
                </a:lnTo>
                <a:lnTo>
                  <a:pt x="4365" y="646"/>
                </a:lnTo>
                <a:lnTo>
                  <a:pt x="4376" y="649"/>
                </a:lnTo>
                <a:lnTo>
                  <a:pt x="4387" y="653"/>
                </a:lnTo>
                <a:lnTo>
                  <a:pt x="4396" y="657"/>
                </a:lnTo>
                <a:lnTo>
                  <a:pt x="4406" y="664"/>
                </a:lnTo>
                <a:lnTo>
                  <a:pt x="4406" y="660"/>
                </a:lnTo>
                <a:lnTo>
                  <a:pt x="4405" y="655"/>
                </a:lnTo>
                <a:lnTo>
                  <a:pt x="4404" y="651"/>
                </a:lnTo>
                <a:lnTo>
                  <a:pt x="4401" y="647"/>
                </a:lnTo>
                <a:lnTo>
                  <a:pt x="4395" y="637"/>
                </a:lnTo>
                <a:lnTo>
                  <a:pt x="4388" y="629"/>
                </a:lnTo>
                <a:lnTo>
                  <a:pt x="4370" y="611"/>
                </a:lnTo>
                <a:lnTo>
                  <a:pt x="4353" y="593"/>
                </a:lnTo>
                <a:lnTo>
                  <a:pt x="4346" y="585"/>
                </a:lnTo>
                <a:lnTo>
                  <a:pt x="4340" y="577"/>
                </a:lnTo>
                <a:lnTo>
                  <a:pt x="4337" y="572"/>
                </a:lnTo>
                <a:lnTo>
                  <a:pt x="4336" y="568"/>
                </a:lnTo>
                <a:lnTo>
                  <a:pt x="4335" y="564"/>
                </a:lnTo>
                <a:lnTo>
                  <a:pt x="4335" y="560"/>
                </a:lnTo>
                <a:lnTo>
                  <a:pt x="4336" y="557"/>
                </a:lnTo>
                <a:lnTo>
                  <a:pt x="4339" y="553"/>
                </a:lnTo>
                <a:lnTo>
                  <a:pt x="4342" y="549"/>
                </a:lnTo>
                <a:lnTo>
                  <a:pt x="4345" y="545"/>
                </a:lnTo>
                <a:lnTo>
                  <a:pt x="4350" y="542"/>
                </a:lnTo>
                <a:lnTo>
                  <a:pt x="4356" y="539"/>
                </a:lnTo>
                <a:lnTo>
                  <a:pt x="4364" y="536"/>
                </a:lnTo>
                <a:lnTo>
                  <a:pt x="4372" y="533"/>
                </a:lnTo>
                <a:lnTo>
                  <a:pt x="4377" y="548"/>
                </a:lnTo>
                <a:lnTo>
                  <a:pt x="4383" y="561"/>
                </a:lnTo>
                <a:lnTo>
                  <a:pt x="4388" y="571"/>
                </a:lnTo>
                <a:lnTo>
                  <a:pt x="4393" y="578"/>
                </a:lnTo>
                <a:lnTo>
                  <a:pt x="4399" y="583"/>
                </a:lnTo>
                <a:lnTo>
                  <a:pt x="4405" y="586"/>
                </a:lnTo>
                <a:lnTo>
                  <a:pt x="4411" y="586"/>
                </a:lnTo>
                <a:lnTo>
                  <a:pt x="4418" y="586"/>
                </a:lnTo>
                <a:lnTo>
                  <a:pt x="4434" y="582"/>
                </a:lnTo>
                <a:lnTo>
                  <a:pt x="4453" y="575"/>
                </a:lnTo>
                <a:lnTo>
                  <a:pt x="4463" y="571"/>
                </a:lnTo>
                <a:lnTo>
                  <a:pt x="4476" y="568"/>
                </a:lnTo>
                <a:lnTo>
                  <a:pt x="4489" y="566"/>
                </a:lnTo>
                <a:lnTo>
                  <a:pt x="4503" y="565"/>
                </a:lnTo>
                <a:lnTo>
                  <a:pt x="4503" y="576"/>
                </a:lnTo>
                <a:lnTo>
                  <a:pt x="4504" y="585"/>
                </a:lnTo>
                <a:lnTo>
                  <a:pt x="4505" y="593"/>
                </a:lnTo>
                <a:lnTo>
                  <a:pt x="4507" y="602"/>
                </a:lnTo>
                <a:lnTo>
                  <a:pt x="4510" y="610"/>
                </a:lnTo>
                <a:lnTo>
                  <a:pt x="4513" y="618"/>
                </a:lnTo>
                <a:lnTo>
                  <a:pt x="4517" y="624"/>
                </a:lnTo>
                <a:lnTo>
                  <a:pt x="4520" y="630"/>
                </a:lnTo>
                <a:lnTo>
                  <a:pt x="4525" y="636"/>
                </a:lnTo>
                <a:lnTo>
                  <a:pt x="4529" y="642"/>
                </a:lnTo>
                <a:lnTo>
                  <a:pt x="4536" y="646"/>
                </a:lnTo>
                <a:lnTo>
                  <a:pt x="4541" y="650"/>
                </a:lnTo>
                <a:lnTo>
                  <a:pt x="4547" y="654"/>
                </a:lnTo>
                <a:lnTo>
                  <a:pt x="4555" y="657"/>
                </a:lnTo>
                <a:lnTo>
                  <a:pt x="4562" y="661"/>
                </a:lnTo>
                <a:lnTo>
                  <a:pt x="4569" y="664"/>
                </a:lnTo>
                <a:lnTo>
                  <a:pt x="4579" y="665"/>
                </a:lnTo>
                <a:lnTo>
                  <a:pt x="4586" y="664"/>
                </a:lnTo>
                <a:lnTo>
                  <a:pt x="4591" y="661"/>
                </a:lnTo>
                <a:lnTo>
                  <a:pt x="4596" y="656"/>
                </a:lnTo>
                <a:lnTo>
                  <a:pt x="4599" y="651"/>
                </a:lnTo>
                <a:lnTo>
                  <a:pt x="4600" y="645"/>
                </a:lnTo>
                <a:lnTo>
                  <a:pt x="4601" y="639"/>
                </a:lnTo>
                <a:lnTo>
                  <a:pt x="4602" y="630"/>
                </a:lnTo>
                <a:lnTo>
                  <a:pt x="4595" y="627"/>
                </a:lnTo>
                <a:lnTo>
                  <a:pt x="4588" y="623"/>
                </a:lnTo>
                <a:lnTo>
                  <a:pt x="4585" y="620"/>
                </a:lnTo>
                <a:lnTo>
                  <a:pt x="4582" y="617"/>
                </a:lnTo>
                <a:lnTo>
                  <a:pt x="4582" y="613"/>
                </a:lnTo>
                <a:lnTo>
                  <a:pt x="4582" y="611"/>
                </a:lnTo>
                <a:lnTo>
                  <a:pt x="4583" y="609"/>
                </a:lnTo>
                <a:lnTo>
                  <a:pt x="4585" y="608"/>
                </a:lnTo>
                <a:lnTo>
                  <a:pt x="4588" y="608"/>
                </a:lnTo>
                <a:lnTo>
                  <a:pt x="4591" y="608"/>
                </a:lnTo>
                <a:lnTo>
                  <a:pt x="4593" y="609"/>
                </a:lnTo>
                <a:lnTo>
                  <a:pt x="4597" y="611"/>
                </a:lnTo>
                <a:lnTo>
                  <a:pt x="4599" y="614"/>
                </a:lnTo>
                <a:lnTo>
                  <a:pt x="4601" y="619"/>
                </a:lnTo>
                <a:lnTo>
                  <a:pt x="4602" y="624"/>
                </a:lnTo>
                <a:lnTo>
                  <a:pt x="4602" y="630"/>
                </a:lnTo>
                <a:lnTo>
                  <a:pt x="4612" y="632"/>
                </a:lnTo>
                <a:lnTo>
                  <a:pt x="4621" y="633"/>
                </a:lnTo>
                <a:lnTo>
                  <a:pt x="4628" y="632"/>
                </a:lnTo>
                <a:lnTo>
                  <a:pt x="4635" y="631"/>
                </a:lnTo>
                <a:lnTo>
                  <a:pt x="4641" y="629"/>
                </a:lnTo>
                <a:lnTo>
                  <a:pt x="4646" y="626"/>
                </a:lnTo>
                <a:lnTo>
                  <a:pt x="4651" y="622"/>
                </a:lnTo>
                <a:lnTo>
                  <a:pt x="4654" y="618"/>
                </a:lnTo>
                <a:lnTo>
                  <a:pt x="4657" y="612"/>
                </a:lnTo>
                <a:lnTo>
                  <a:pt x="4660" y="606"/>
                </a:lnTo>
                <a:lnTo>
                  <a:pt x="4662" y="601"/>
                </a:lnTo>
                <a:lnTo>
                  <a:pt x="4664" y="593"/>
                </a:lnTo>
                <a:lnTo>
                  <a:pt x="4666" y="580"/>
                </a:lnTo>
                <a:lnTo>
                  <a:pt x="4668" y="565"/>
                </a:lnTo>
                <a:lnTo>
                  <a:pt x="4656" y="564"/>
                </a:lnTo>
                <a:lnTo>
                  <a:pt x="4646" y="562"/>
                </a:lnTo>
                <a:lnTo>
                  <a:pt x="4638" y="560"/>
                </a:lnTo>
                <a:lnTo>
                  <a:pt x="4631" y="557"/>
                </a:lnTo>
                <a:lnTo>
                  <a:pt x="4625" y="553"/>
                </a:lnTo>
                <a:lnTo>
                  <a:pt x="4621" y="549"/>
                </a:lnTo>
                <a:lnTo>
                  <a:pt x="4617" y="545"/>
                </a:lnTo>
                <a:lnTo>
                  <a:pt x="4614" y="541"/>
                </a:lnTo>
                <a:lnTo>
                  <a:pt x="4612" y="537"/>
                </a:lnTo>
                <a:lnTo>
                  <a:pt x="4611" y="532"/>
                </a:lnTo>
                <a:lnTo>
                  <a:pt x="4611" y="527"/>
                </a:lnTo>
                <a:lnTo>
                  <a:pt x="4612" y="523"/>
                </a:lnTo>
                <a:lnTo>
                  <a:pt x="4614" y="519"/>
                </a:lnTo>
                <a:lnTo>
                  <a:pt x="4616" y="515"/>
                </a:lnTo>
                <a:lnTo>
                  <a:pt x="4619" y="511"/>
                </a:lnTo>
                <a:lnTo>
                  <a:pt x="4622" y="507"/>
                </a:lnTo>
                <a:lnTo>
                  <a:pt x="4625" y="504"/>
                </a:lnTo>
                <a:lnTo>
                  <a:pt x="4628" y="502"/>
                </a:lnTo>
                <a:lnTo>
                  <a:pt x="4632" y="500"/>
                </a:lnTo>
                <a:lnTo>
                  <a:pt x="4637" y="499"/>
                </a:lnTo>
                <a:lnTo>
                  <a:pt x="4641" y="499"/>
                </a:lnTo>
                <a:lnTo>
                  <a:pt x="4644" y="499"/>
                </a:lnTo>
                <a:lnTo>
                  <a:pt x="4648" y="500"/>
                </a:lnTo>
                <a:lnTo>
                  <a:pt x="4652" y="503"/>
                </a:lnTo>
                <a:lnTo>
                  <a:pt x="4655" y="506"/>
                </a:lnTo>
                <a:lnTo>
                  <a:pt x="4659" y="511"/>
                </a:lnTo>
                <a:lnTo>
                  <a:pt x="4662" y="516"/>
                </a:lnTo>
                <a:lnTo>
                  <a:pt x="4664" y="523"/>
                </a:lnTo>
                <a:lnTo>
                  <a:pt x="4666" y="532"/>
                </a:lnTo>
                <a:lnTo>
                  <a:pt x="4667" y="541"/>
                </a:lnTo>
                <a:lnTo>
                  <a:pt x="4668" y="553"/>
                </a:lnTo>
                <a:lnTo>
                  <a:pt x="4668" y="565"/>
                </a:lnTo>
                <a:lnTo>
                  <a:pt x="4689" y="577"/>
                </a:lnTo>
                <a:lnTo>
                  <a:pt x="4709" y="587"/>
                </a:lnTo>
                <a:lnTo>
                  <a:pt x="4729" y="596"/>
                </a:lnTo>
                <a:lnTo>
                  <a:pt x="4748" y="603"/>
                </a:lnTo>
                <a:lnTo>
                  <a:pt x="4767" y="609"/>
                </a:lnTo>
                <a:lnTo>
                  <a:pt x="4784" y="614"/>
                </a:lnTo>
                <a:lnTo>
                  <a:pt x="4801" y="620"/>
                </a:lnTo>
                <a:lnTo>
                  <a:pt x="4819" y="623"/>
                </a:lnTo>
                <a:lnTo>
                  <a:pt x="4836" y="626"/>
                </a:lnTo>
                <a:lnTo>
                  <a:pt x="4852" y="628"/>
                </a:lnTo>
                <a:lnTo>
                  <a:pt x="4868" y="629"/>
                </a:lnTo>
                <a:lnTo>
                  <a:pt x="4884" y="630"/>
                </a:lnTo>
                <a:lnTo>
                  <a:pt x="4915" y="631"/>
                </a:lnTo>
                <a:lnTo>
                  <a:pt x="4946" y="631"/>
                </a:lnTo>
                <a:lnTo>
                  <a:pt x="4976" y="631"/>
                </a:lnTo>
                <a:lnTo>
                  <a:pt x="5008" y="632"/>
                </a:lnTo>
                <a:lnTo>
                  <a:pt x="5024" y="633"/>
                </a:lnTo>
                <a:lnTo>
                  <a:pt x="5039" y="634"/>
                </a:lnTo>
                <a:lnTo>
                  <a:pt x="5056" y="636"/>
                </a:lnTo>
                <a:lnTo>
                  <a:pt x="5073" y="640"/>
                </a:lnTo>
                <a:lnTo>
                  <a:pt x="5090" y="643"/>
                </a:lnTo>
                <a:lnTo>
                  <a:pt x="5108" y="647"/>
                </a:lnTo>
                <a:lnTo>
                  <a:pt x="5126" y="652"/>
                </a:lnTo>
                <a:lnTo>
                  <a:pt x="5144" y="658"/>
                </a:lnTo>
                <a:lnTo>
                  <a:pt x="5164" y="666"/>
                </a:lnTo>
                <a:lnTo>
                  <a:pt x="5183" y="675"/>
                </a:lnTo>
                <a:lnTo>
                  <a:pt x="5204" y="685"/>
                </a:lnTo>
                <a:lnTo>
                  <a:pt x="5225" y="696"/>
                </a:lnTo>
                <a:lnTo>
                  <a:pt x="5225" y="692"/>
                </a:lnTo>
                <a:lnTo>
                  <a:pt x="5225" y="688"/>
                </a:lnTo>
                <a:lnTo>
                  <a:pt x="5223" y="684"/>
                </a:lnTo>
                <a:lnTo>
                  <a:pt x="5221" y="679"/>
                </a:lnTo>
                <a:lnTo>
                  <a:pt x="5216" y="671"/>
                </a:lnTo>
                <a:lnTo>
                  <a:pt x="5208" y="662"/>
                </a:lnTo>
                <a:lnTo>
                  <a:pt x="5190" y="644"/>
                </a:lnTo>
                <a:lnTo>
                  <a:pt x="5173" y="626"/>
                </a:lnTo>
                <a:lnTo>
                  <a:pt x="5165" y="618"/>
                </a:lnTo>
                <a:lnTo>
                  <a:pt x="5160" y="609"/>
                </a:lnTo>
                <a:lnTo>
                  <a:pt x="5158" y="605"/>
                </a:lnTo>
                <a:lnTo>
                  <a:pt x="5157" y="601"/>
                </a:lnTo>
                <a:lnTo>
                  <a:pt x="5156" y="597"/>
                </a:lnTo>
                <a:lnTo>
                  <a:pt x="5156" y="593"/>
                </a:lnTo>
                <a:lnTo>
                  <a:pt x="5157" y="589"/>
                </a:lnTo>
                <a:lnTo>
                  <a:pt x="5159" y="585"/>
                </a:lnTo>
                <a:lnTo>
                  <a:pt x="5161" y="582"/>
                </a:lnTo>
                <a:lnTo>
                  <a:pt x="5165" y="578"/>
                </a:lnTo>
                <a:lnTo>
                  <a:pt x="5171" y="575"/>
                </a:lnTo>
                <a:lnTo>
                  <a:pt x="5177" y="571"/>
                </a:lnTo>
                <a:lnTo>
                  <a:pt x="5184" y="568"/>
                </a:lnTo>
                <a:lnTo>
                  <a:pt x="5193" y="565"/>
                </a:lnTo>
                <a:lnTo>
                  <a:pt x="5195" y="577"/>
                </a:lnTo>
                <a:lnTo>
                  <a:pt x="5199" y="587"/>
                </a:lnTo>
                <a:lnTo>
                  <a:pt x="5204" y="597"/>
                </a:lnTo>
                <a:lnTo>
                  <a:pt x="5210" y="604"/>
                </a:lnTo>
                <a:lnTo>
                  <a:pt x="5218" y="611"/>
                </a:lnTo>
                <a:lnTo>
                  <a:pt x="5225" y="619"/>
                </a:lnTo>
                <a:lnTo>
                  <a:pt x="5234" y="625"/>
                </a:lnTo>
                <a:lnTo>
                  <a:pt x="5242" y="630"/>
                </a:lnTo>
                <a:lnTo>
                  <a:pt x="5250" y="636"/>
                </a:lnTo>
                <a:lnTo>
                  <a:pt x="5258" y="643"/>
                </a:lnTo>
                <a:lnTo>
                  <a:pt x="5266" y="650"/>
                </a:lnTo>
                <a:lnTo>
                  <a:pt x="5273" y="656"/>
                </a:lnTo>
                <a:lnTo>
                  <a:pt x="5279" y="665"/>
                </a:lnTo>
                <a:lnTo>
                  <a:pt x="5284" y="674"/>
                </a:lnTo>
                <a:lnTo>
                  <a:pt x="5288" y="685"/>
                </a:lnTo>
                <a:lnTo>
                  <a:pt x="5291" y="696"/>
                </a:lnTo>
                <a:lnTo>
                  <a:pt x="5299" y="700"/>
                </a:lnTo>
                <a:lnTo>
                  <a:pt x="5305" y="704"/>
                </a:lnTo>
                <a:lnTo>
                  <a:pt x="5308" y="707"/>
                </a:lnTo>
                <a:lnTo>
                  <a:pt x="5310" y="710"/>
                </a:lnTo>
                <a:lnTo>
                  <a:pt x="5311" y="713"/>
                </a:lnTo>
                <a:lnTo>
                  <a:pt x="5311" y="715"/>
                </a:lnTo>
                <a:lnTo>
                  <a:pt x="5310" y="717"/>
                </a:lnTo>
                <a:lnTo>
                  <a:pt x="5308" y="718"/>
                </a:lnTo>
                <a:lnTo>
                  <a:pt x="5305" y="719"/>
                </a:lnTo>
                <a:lnTo>
                  <a:pt x="5302" y="719"/>
                </a:lnTo>
                <a:lnTo>
                  <a:pt x="5300" y="718"/>
                </a:lnTo>
                <a:lnTo>
                  <a:pt x="5296" y="716"/>
                </a:lnTo>
                <a:lnTo>
                  <a:pt x="5293" y="713"/>
                </a:lnTo>
                <a:lnTo>
                  <a:pt x="5292" y="709"/>
                </a:lnTo>
                <a:lnTo>
                  <a:pt x="5291" y="702"/>
                </a:lnTo>
                <a:lnTo>
                  <a:pt x="5291" y="696"/>
                </a:lnTo>
                <a:lnTo>
                  <a:pt x="5274" y="696"/>
                </a:lnTo>
                <a:lnTo>
                  <a:pt x="5258" y="696"/>
                </a:lnTo>
                <a:lnTo>
                  <a:pt x="5242" y="696"/>
                </a:lnTo>
                <a:lnTo>
                  <a:pt x="5225" y="696"/>
                </a:lnTo>
                <a:lnTo>
                  <a:pt x="5220" y="707"/>
                </a:lnTo>
                <a:lnTo>
                  <a:pt x="5215" y="718"/>
                </a:lnTo>
                <a:lnTo>
                  <a:pt x="5208" y="728"/>
                </a:lnTo>
                <a:lnTo>
                  <a:pt x="5201" y="737"/>
                </a:lnTo>
                <a:lnTo>
                  <a:pt x="5193" y="745"/>
                </a:lnTo>
                <a:lnTo>
                  <a:pt x="5183" y="753"/>
                </a:lnTo>
                <a:lnTo>
                  <a:pt x="5178" y="756"/>
                </a:lnTo>
                <a:lnTo>
                  <a:pt x="5173" y="758"/>
                </a:lnTo>
                <a:lnTo>
                  <a:pt x="5166" y="760"/>
                </a:lnTo>
                <a:lnTo>
                  <a:pt x="5160" y="761"/>
                </a:lnTo>
                <a:lnTo>
                  <a:pt x="5177" y="771"/>
                </a:lnTo>
                <a:lnTo>
                  <a:pt x="5194" y="777"/>
                </a:lnTo>
                <a:lnTo>
                  <a:pt x="5210" y="780"/>
                </a:lnTo>
                <a:lnTo>
                  <a:pt x="5226" y="782"/>
                </a:lnTo>
                <a:lnTo>
                  <a:pt x="5242" y="783"/>
                </a:lnTo>
                <a:lnTo>
                  <a:pt x="5259" y="782"/>
                </a:lnTo>
                <a:lnTo>
                  <a:pt x="5275" y="780"/>
                </a:lnTo>
                <a:lnTo>
                  <a:pt x="5293" y="777"/>
                </a:lnTo>
                <a:lnTo>
                  <a:pt x="5332" y="770"/>
                </a:lnTo>
                <a:lnTo>
                  <a:pt x="5376" y="763"/>
                </a:lnTo>
                <a:lnTo>
                  <a:pt x="5400" y="761"/>
                </a:lnTo>
                <a:lnTo>
                  <a:pt x="5428" y="760"/>
                </a:lnTo>
                <a:lnTo>
                  <a:pt x="5456" y="760"/>
                </a:lnTo>
                <a:lnTo>
                  <a:pt x="5487" y="761"/>
                </a:lnTo>
                <a:lnTo>
                  <a:pt x="5490" y="743"/>
                </a:lnTo>
                <a:lnTo>
                  <a:pt x="5490" y="727"/>
                </a:lnTo>
                <a:lnTo>
                  <a:pt x="5487" y="711"/>
                </a:lnTo>
                <a:lnTo>
                  <a:pt x="5484" y="697"/>
                </a:lnTo>
                <a:lnTo>
                  <a:pt x="5477" y="672"/>
                </a:lnTo>
                <a:lnTo>
                  <a:pt x="5470" y="652"/>
                </a:lnTo>
                <a:lnTo>
                  <a:pt x="5466" y="644"/>
                </a:lnTo>
                <a:lnTo>
                  <a:pt x="5466" y="635"/>
                </a:lnTo>
                <a:lnTo>
                  <a:pt x="5466" y="632"/>
                </a:lnTo>
                <a:lnTo>
                  <a:pt x="5467" y="628"/>
                </a:lnTo>
                <a:lnTo>
                  <a:pt x="5470" y="625"/>
                </a:lnTo>
                <a:lnTo>
                  <a:pt x="5472" y="622"/>
                </a:lnTo>
                <a:lnTo>
                  <a:pt x="5475" y="619"/>
                </a:lnTo>
                <a:lnTo>
                  <a:pt x="5478" y="615"/>
                </a:lnTo>
                <a:lnTo>
                  <a:pt x="5483" y="612"/>
                </a:lnTo>
                <a:lnTo>
                  <a:pt x="5488" y="609"/>
                </a:lnTo>
                <a:lnTo>
                  <a:pt x="5502" y="604"/>
                </a:lnTo>
                <a:lnTo>
                  <a:pt x="5521" y="598"/>
                </a:lnTo>
                <a:lnTo>
                  <a:pt x="5520" y="603"/>
                </a:lnTo>
                <a:lnTo>
                  <a:pt x="5520" y="609"/>
                </a:lnTo>
                <a:lnTo>
                  <a:pt x="5521" y="615"/>
                </a:lnTo>
                <a:lnTo>
                  <a:pt x="5522" y="622"/>
                </a:lnTo>
                <a:lnTo>
                  <a:pt x="5526" y="635"/>
                </a:lnTo>
                <a:lnTo>
                  <a:pt x="5530" y="649"/>
                </a:lnTo>
                <a:lnTo>
                  <a:pt x="5542" y="678"/>
                </a:lnTo>
                <a:lnTo>
                  <a:pt x="5552" y="706"/>
                </a:lnTo>
                <a:lnTo>
                  <a:pt x="5556" y="718"/>
                </a:lnTo>
                <a:lnTo>
                  <a:pt x="5557" y="730"/>
                </a:lnTo>
                <a:lnTo>
                  <a:pt x="5556" y="736"/>
                </a:lnTo>
                <a:lnTo>
                  <a:pt x="5555" y="740"/>
                </a:lnTo>
                <a:lnTo>
                  <a:pt x="5552" y="745"/>
                </a:lnTo>
                <a:lnTo>
                  <a:pt x="5549" y="750"/>
                </a:lnTo>
                <a:lnTo>
                  <a:pt x="5546" y="753"/>
                </a:lnTo>
                <a:lnTo>
                  <a:pt x="5541" y="756"/>
                </a:lnTo>
                <a:lnTo>
                  <a:pt x="5536" y="758"/>
                </a:lnTo>
                <a:lnTo>
                  <a:pt x="5528" y="760"/>
                </a:lnTo>
                <a:lnTo>
                  <a:pt x="5520" y="762"/>
                </a:lnTo>
                <a:lnTo>
                  <a:pt x="5511" y="762"/>
                </a:lnTo>
                <a:lnTo>
                  <a:pt x="5500" y="762"/>
                </a:lnTo>
                <a:lnTo>
                  <a:pt x="5487" y="761"/>
                </a:lnTo>
                <a:lnTo>
                  <a:pt x="5487" y="791"/>
                </a:lnTo>
                <a:lnTo>
                  <a:pt x="5487" y="819"/>
                </a:lnTo>
                <a:lnTo>
                  <a:pt x="5487" y="848"/>
                </a:lnTo>
                <a:lnTo>
                  <a:pt x="5487" y="877"/>
                </a:lnTo>
                <a:lnTo>
                  <a:pt x="5487" y="905"/>
                </a:lnTo>
                <a:lnTo>
                  <a:pt x="5487" y="934"/>
                </a:lnTo>
                <a:lnTo>
                  <a:pt x="5487" y="963"/>
                </a:lnTo>
                <a:lnTo>
                  <a:pt x="5487" y="991"/>
                </a:lnTo>
                <a:lnTo>
                  <a:pt x="5495" y="985"/>
                </a:lnTo>
                <a:lnTo>
                  <a:pt x="5501" y="979"/>
                </a:lnTo>
                <a:lnTo>
                  <a:pt x="5508" y="975"/>
                </a:lnTo>
                <a:lnTo>
                  <a:pt x="5515" y="972"/>
                </a:lnTo>
                <a:lnTo>
                  <a:pt x="5521" y="970"/>
                </a:lnTo>
                <a:lnTo>
                  <a:pt x="5526" y="969"/>
                </a:lnTo>
                <a:lnTo>
                  <a:pt x="5533" y="968"/>
                </a:lnTo>
                <a:lnTo>
                  <a:pt x="5538" y="969"/>
                </a:lnTo>
                <a:lnTo>
                  <a:pt x="5543" y="970"/>
                </a:lnTo>
                <a:lnTo>
                  <a:pt x="5548" y="972"/>
                </a:lnTo>
                <a:lnTo>
                  <a:pt x="5554" y="974"/>
                </a:lnTo>
                <a:lnTo>
                  <a:pt x="5559" y="978"/>
                </a:lnTo>
                <a:lnTo>
                  <a:pt x="5568" y="987"/>
                </a:lnTo>
                <a:lnTo>
                  <a:pt x="5577" y="997"/>
                </a:lnTo>
                <a:lnTo>
                  <a:pt x="5585" y="1010"/>
                </a:lnTo>
                <a:lnTo>
                  <a:pt x="5592" y="1024"/>
                </a:lnTo>
                <a:lnTo>
                  <a:pt x="5599" y="1040"/>
                </a:lnTo>
                <a:lnTo>
                  <a:pt x="5604" y="1056"/>
                </a:lnTo>
                <a:lnTo>
                  <a:pt x="5609" y="1073"/>
                </a:lnTo>
                <a:lnTo>
                  <a:pt x="5613" y="1089"/>
                </a:lnTo>
                <a:lnTo>
                  <a:pt x="5616" y="1106"/>
                </a:lnTo>
                <a:lnTo>
                  <a:pt x="5619" y="1122"/>
                </a:lnTo>
                <a:lnTo>
                  <a:pt x="5605" y="1120"/>
                </a:lnTo>
                <a:lnTo>
                  <a:pt x="5591" y="1118"/>
                </a:lnTo>
                <a:lnTo>
                  <a:pt x="5578" y="1115"/>
                </a:lnTo>
                <a:lnTo>
                  <a:pt x="5565" y="1110"/>
                </a:lnTo>
                <a:lnTo>
                  <a:pt x="5542" y="1102"/>
                </a:lnTo>
                <a:lnTo>
                  <a:pt x="5519" y="1091"/>
                </a:lnTo>
                <a:lnTo>
                  <a:pt x="5498" y="1080"/>
                </a:lnTo>
                <a:lnTo>
                  <a:pt x="5478" y="1067"/>
                </a:lnTo>
                <a:lnTo>
                  <a:pt x="5458" y="1054"/>
                </a:lnTo>
                <a:lnTo>
                  <a:pt x="5439" y="1040"/>
                </a:lnTo>
                <a:lnTo>
                  <a:pt x="5419" y="1026"/>
                </a:lnTo>
                <a:lnTo>
                  <a:pt x="5399" y="1014"/>
                </a:lnTo>
                <a:lnTo>
                  <a:pt x="5379" y="1001"/>
                </a:lnTo>
                <a:lnTo>
                  <a:pt x="5358" y="990"/>
                </a:lnTo>
                <a:lnTo>
                  <a:pt x="5335" y="979"/>
                </a:lnTo>
                <a:lnTo>
                  <a:pt x="5312" y="971"/>
                </a:lnTo>
                <a:lnTo>
                  <a:pt x="5300" y="967"/>
                </a:lnTo>
                <a:lnTo>
                  <a:pt x="5286" y="964"/>
                </a:lnTo>
                <a:lnTo>
                  <a:pt x="5272" y="960"/>
                </a:lnTo>
                <a:lnTo>
                  <a:pt x="5259" y="958"/>
                </a:lnTo>
                <a:lnTo>
                  <a:pt x="5251" y="969"/>
                </a:lnTo>
                <a:lnTo>
                  <a:pt x="5245" y="978"/>
                </a:lnTo>
                <a:lnTo>
                  <a:pt x="5240" y="990"/>
                </a:lnTo>
                <a:lnTo>
                  <a:pt x="5235" y="1000"/>
                </a:lnTo>
                <a:lnTo>
                  <a:pt x="5230" y="1013"/>
                </a:lnTo>
                <a:lnTo>
                  <a:pt x="5227" y="1026"/>
                </a:lnTo>
                <a:lnTo>
                  <a:pt x="5226" y="1041"/>
                </a:lnTo>
                <a:lnTo>
                  <a:pt x="5225" y="1057"/>
                </a:lnTo>
                <a:lnTo>
                  <a:pt x="5235" y="1051"/>
                </a:lnTo>
                <a:lnTo>
                  <a:pt x="5243" y="1044"/>
                </a:lnTo>
                <a:lnTo>
                  <a:pt x="5251" y="1039"/>
                </a:lnTo>
                <a:lnTo>
                  <a:pt x="5260" y="1036"/>
                </a:lnTo>
                <a:lnTo>
                  <a:pt x="5267" y="1033"/>
                </a:lnTo>
                <a:lnTo>
                  <a:pt x="5275" y="1030"/>
                </a:lnTo>
                <a:lnTo>
                  <a:pt x="5283" y="1029"/>
                </a:lnTo>
                <a:lnTo>
                  <a:pt x="5291" y="1029"/>
                </a:lnTo>
                <a:lnTo>
                  <a:pt x="5299" y="1029"/>
                </a:lnTo>
                <a:lnTo>
                  <a:pt x="5307" y="1030"/>
                </a:lnTo>
                <a:lnTo>
                  <a:pt x="5314" y="1033"/>
                </a:lnTo>
                <a:lnTo>
                  <a:pt x="5323" y="1036"/>
                </a:lnTo>
                <a:lnTo>
                  <a:pt x="5331" y="1039"/>
                </a:lnTo>
                <a:lnTo>
                  <a:pt x="5339" y="1044"/>
                </a:lnTo>
                <a:lnTo>
                  <a:pt x="5348" y="1051"/>
                </a:lnTo>
                <a:lnTo>
                  <a:pt x="5356" y="1057"/>
                </a:lnTo>
                <a:lnTo>
                  <a:pt x="5352" y="1089"/>
                </a:lnTo>
                <a:lnTo>
                  <a:pt x="5348" y="1122"/>
                </a:lnTo>
                <a:lnTo>
                  <a:pt x="5343" y="1154"/>
                </a:lnTo>
                <a:lnTo>
                  <a:pt x="5337" y="1185"/>
                </a:lnTo>
                <a:lnTo>
                  <a:pt x="5334" y="1201"/>
                </a:lnTo>
                <a:lnTo>
                  <a:pt x="5330" y="1214"/>
                </a:lnTo>
                <a:lnTo>
                  <a:pt x="5325" y="1229"/>
                </a:lnTo>
                <a:lnTo>
                  <a:pt x="5320" y="1241"/>
                </a:lnTo>
                <a:lnTo>
                  <a:pt x="5314" y="1254"/>
                </a:lnTo>
                <a:lnTo>
                  <a:pt x="5307" y="1266"/>
                </a:lnTo>
                <a:lnTo>
                  <a:pt x="5300" y="1276"/>
                </a:lnTo>
                <a:lnTo>
                  <a:pt x="5291" y="1287"/>
                </a:lnTo>
                <a:lnTo>
                  <a:pt x="5288" y="1281"/>
                </a:lnTo>
                <a:lnTo>
                  <a:pt x="5285" y="1278"/>
                </a:lnTo>
                <a:lnTo>
                  <a:pt x="5281" y="1276"/>
                </a:lnTo>
                <a:lnTo>
                  <a:pt x="5275" y="1275"/>
                </a:lnTo>
                <a:lnTo>
                  <a:pt x="5270" y="1276"/>
                </a:lnTo>
                <a:lnTo>
                  <a:pt x="5265" y="1277"/>
                </a:lnTo>
                <a:lnTo>
                  <a:pt x="5259" y="1280"/>
                </a:lnTo>
                <a:lnTo>
                  <a:pt x="5252" y="1283"/>
                </a:lnTo>
                <a:lnTo>
                  <a:pt x="5238" y="1293"/>
                </a:lnTo>
                <a:lnTo>
                  <a:pt x="5223" y="1304"/>
                </a:lnTo>
                <a:lnTo>
                  <a:pt x="5206" y="1317"/>
                </a:lnTo>
                <a:lnTo>
                  <a:pt x="5189" y="1329"/>
                </a:lnTo>
                <a:lnTo>
                  <a:pt x="5172" y="1342"/>
                </a:lnTo>
                <a:lnTo>
                  <a:pt x="5155" y="1354"/>
                </a:lnTo>
                <a:lnTo>
                  <a:pt x="5145" y="1359"/>
                </a:lnTo>
                <a:lnTo>
                  <a:pt x="5137" y="1364"/>
                </a:lnTo>
                <a:lnTo>
                  <a:pt x="5129" y="1367"/>
                </a:lnTo>
                <a:lnTo>
                  <a:pt x="5120" y="1370"/>
                </a:lnTo>
                <a:lnTo>
                  <a:pt x="5112" y="1372"/>
                </a:lnTo>
                <a:lnTo>
                  <a:pt x="5103" y="1374"/>
                </a:lnTo>
                <a:lnTo>
                  <a:pt x="5096" y="1374"/>
                </a:lnTo>
                <a:lnTo>
                  <a:pt x="5088" y="1371"/>
                </a:lnTo>
                <a:lnTo>
                  <a:pt x="5081" y="1369"/>
                </a:lnTo>
                <a:lnTo>
                  <a:pt x="5074" y="1365"/>
                </a:lnTo>
                <a:lnTo>
                  <a:pt x="5068" y="1359"/>
                </a:lnTo>
                <a:lnTo>
                  <a:pt x="5061" y="1352"/>
                </a:lnTo>
                <a:lnTo>
                  <a:pt x="5062" y="1365"/>
                </a:lnTo>
                <a:lnTo>
                  <a:pt x="5062" y="1377"/>
                </a:lnTo>
                <a:lnTo>
                  <a:pt x="5060" y="1387"/>
                </a:lnTo>
                <a:lnTo>
                  <a:pt x="5056" y="1397"/>
                </a:lnTo>
                <a:lnTo>
                  <a:pt x="5052" y="1404"/>
                </a:lnTo>
                <a:lnTo>
                  <a:pt x="5046" y="1409"/>
                </a:lnTo>
                <a:lnTo>
                  <a:pt x="5037" y="1414"/>
                </a:lnTo>
                <a:lnTo>
                  <a:pt x="5029" y="1418"/>
                </a:lnTo>
                <a:lnTo>
                  <a:pt x="5031" y="1429"/>
                </a:lnTo>
                <a:lnTo>
                  <a:pt x="5033" y="1440"/>
                </a:lnTo>
                <a:lnTo>
                  <a:pt x="5033" y="1449"/>
                </a:lnTo>
                <a:lnTo>
                  <a:pt x="5033" y="1456"/>
                </a:lnTo>
                <a:lnTo>
                  <a:pt x="5033" y="1464"/>
                </a:lnTo>
                <a:lnTo>
                  <a:pt x="5032" y="1469"/>
                </a:lnTo>
                <a:lnTo>
                  <a:pt x="5030" y="1473"/>
                </a:lnTo>
                <a:lnTo>
                  <a:pt x="5028" y="1476"/>
                </a:lnTo>
                <a:lnTo>
                  <a:pt x="5026" y="1478"/>
                </a:lnTo>
                <a:lnTo>
                  <a:pt x="5023" y="1479"/>
                </a:lnTo>
                <a:lnTo>
                  <a:pt x="5019" y="1479"/>
                </a:lnTo>
                <a:lnTo>
                  <a:pt x="5016" y="1479"/>
                </a:lnTo>
                <a:lnTo>
                  <a:pt x="5010" y="1476"/>
                </a:lnTo>
                <a:lnTo>
                  <a:pt x="5004" y="1471"/>
                </a:lnTo>
                <a:lnTo>
                  <a:pt x="4997" y="1464"/>
                </a:lnTo>
                <a:lnTo>
                  <a:pt x="4993" y="1456"/>
                </a:lnTo>
                <a:lnTo>
                  <a:pt x="4992" y="1452"/>
                </a:lnTo>
                <a:lnTo>
                  <a:pt x="4991" y="1448"/>
                </a:lnTo>
                <a:lnTo>
                  <a:pt x="4991" y="1444"/>
                </a:lnTo>
                <a:lnTo>
                  <a:pt x="4991" y="1440"/>
                </a:lnTo>
                <a:lnTo>
                  <a:pt x="4992" y="1435"/>
                </a:lnTo>
                <a:lnTo>
                  <a:pt x="4994" y="1431"/>
                </a:lnTo>
                <a:lnTo>
                  <a:pt x="4997" y="1428"/>
                </a:lnTo>
                <a:lnTo>
                  <a:pt x="5002" y="1425"/>
                </a:lnTo>
                <a:lnTo>
                  <a:pt x="5007" y="1422"/>
                </a:lnTo>
                <a:lnTo>
                  <a:pt x="5013" y="1420"/>
                </a:lnTo>
                <a:lnTo>
                  <a:pt x="5021" y="1419"/>
                </a:lnTo>
                <a:lnTo>
                  <a:pt x="5029" y="1418"/>
                </a:lnTo>
                <a:lnTo>
                  <a:pt x="5028" y="1404"/>
                </a:lnTo>
                <a:lnTo>
                  <a:pt x="5028" y="1392"/>
                </a:lnTo>
                <a:lnTo>
                  <a:pt x="5030" y="1382"/>
                </a:lnTo>
                <a:lnTo>
                  <a:pt x="5033" y="1374"/>
                </a:lnTo>
                <a:lnTo>
                  <a:pt x="5038" y="1366"/>
                </a:lnTo>
                <a:lnTo>
                  <a:pt x="5045" y="1360"/>
                </a:lnTo>
                <a:lnTo>
                  <a:pt x="5052" y="1355"/>
                </a:lnTo>
                <a:lnTo>
                  <a:pt x="5061" y="1352"/>
                </a:lnTo>
                <a:lnTo>
                  <a:pt x="5057" y="1347"/>
                </a:lnTo>
                <a:lnTo>
                  <a:pt x="5054" y="1343"/>
                </a:lnTo>
                <a:lnTo>
                  <a:pt x="5051" y="1338"/>
                </a:lnTo>
                <a:lnTo>
                  <a:pt x="5048" y="1333"/>
                </a:lnTo>
                <a:lnTo>
                  <a:pt x="5044" y="1321"/>
                </a:lnTo>
                <a:lnTo>
                  <a:pt x="5039" y="1307"/>
                </a:lnTo>
                <a:lnTo>
                  <a:pt x="5034" y="1281"/>
                </a:lnTo>
                <a:lnTo>
                  <a:pt x="5027" y="1255"/>
                </a:lnTo>
                <a:lnTo>
                  <a:pt x="5023" y="1244"/>
                </a:lnTo>
                <a:lnTo>
                  <a:pt x="5016" y="1233"/>
                </a:lnTo>
                <a:lnTo>
                  <a:pt x="5013" y="1228"/>
                </a:lnTo>
                <a:lnTo>
                  <a:pt x="5009" y="1225"/>
                </a:lnTo>
                <a:lnTo>
                  <a:pt x="5004" y="1220"/>
                </a:lnTo>
                <a:lnTo>
                  <a:pt x="4998" y="1217"/>
                </a:lnTo>
                <a:lnTo>
                  <a:pt x="4993" y="1215"/>
                </a:lnTo>
                <a:lnTo>
                  <a:pt x="4986" y="1214"/>
                </a:lnTo>
                <a:lnTo>
                  <a:pt x="4979" y="1213"/>
                </a:lnTo>
                <a:lnTo>
                  <a:pt x="4971" y="1213"/>
                </a:lnTo>
                <a:lnTo>
                  <a:pt x="4962" y="1213"/>
                </a:lnTo>
                <a:lnTo>
                  <a:pt x="4952" y="1215"/>
                </a:lnTo>
                <a:lnTo>
                  <a:pt x="4942" y="1217"/>
                </a:lnTo>
                <a:lnTo>
                  <a:pt x="4930" y="1220"/>
                </a:lnTo>
                <a:lnTo>
                  <a:pt x="4938" y="1224"/>
                </a:lnTo>
                <a:lnTo>
                  <a:pt x="4945" y="1228"/>
                </a:lnTo>
                <a:lnTo>
                  <a:pt x="4951" y="1232"/>
                </a:lnTo>
                <a:lnTo>
                  <a:pt x="4958" y="1238"/>
                </a:lnTo>
                <a:lnTo>
                  <a:pt x="4963" y="1245"/>
                </a:lnTo>
                <a:lnTo>
                  <a:pt x="4967" y="1252"/>
                </a:lnTo>
                <a:lnTo>
                  <a:pt x="4970" y="1260"/>
                </a:lnTo>
                <a:lnTo>
                  <a:pt x="4973" y="1269"/>
                </a:lnTo>
                <a:lnTo>
                  <a:pt x="4975" y="1278"/>
                </a:lnTo>
                <a:lnTo>
                  <a:pt x="4977" y="1287"/>
                </a:lnTo>
                <a:lnTo>
                  <a:pt x="4979" y="1297"/>
                </a:lnTo>
                <a:lnTo>
                  <a:pt x="4980" y="1306"/>
                </a:lnTo>
                <a:lnTo>
                  <a:pt x="4980" y="1316"/>
                </a:lnTo>
                <a:lnTo>
                  <a:pt x="4980" y="1325"/>
                </a:lnTo>
                <a:lnTo>
                  <a:pt x="4979" y="1336"/>
                </a:lnTo>
                <a:lnTo>
                  <a:pt x="4976" y="1344"/>
                </a:lnTo>
                <a:lnTo>
                  <a:pt x="4974" y="1354"/>
                </a:lnTo>
                <a:lnTo>
                  <a:pt x="4972" y="1362"/>
                </a:lnTo>
                <a:lnTo>
                  <a:pt x="4969" y="1370"/>
                </a:lnTo>
                <a:lnTo>
                  <a:pt x="4966" y="1378"/>
                </a:lnTo>
                <a:lnTo>
                  <a:pt x="4963" y="1384"/>
                </a:lnTo>
                <a:lnTo>
                  <a:pt x="4959" y="1390"/>
                </a:lnTo>
                <a:lnTo>
                  <a:pt x="4953" y="1396"/>
                </a:lnTo>
                <a:lnTo>
                  <a:pt x="4948" y="1400"/>
                </a:lnTo>
                <a:lnTo>
                  <a:pt x="4943" y="1403"/>
                </a:lnTo>
                <a:lnTo>
                  <a:pt x="4938" y="1404"/>
                </a:lnTo>
                <a:lnTo>
                  <a:pt x="4931" y="1405"/>
                </a:lnTo>
                <a:lnTo>
                  <a:pt x="4925" y="1404"/>
                </a:lnTo>
                <a:lnTo>
                  <a:pt x="4919" y="1402"/>
                </a:lnTo>
                <a:lnTo>
                  <a:pt x="4911" y="1398"/>
                </a:lnTo>
                <a:lnTo>
                  <a:pt x="4905" y="1392"/>
                </a:lnTo>
                <a:lnTo>
                  <a:pt x="4898" y="1385"/>
                </a:lnTo>
                <a:lnTo>
                  <a:pt x="4889" y="1385"/>
                </a:lnTo>
                <a:lnTo>
                  <a:pt x="4881" y="1385"/>
                </a:lnTo>
                <a:lnTo>
                  <a:pt x="4873" y="1385"/>
                </a:lnTo>
                <a:lnTo>
                  <a:pt x="4864" y="1385"/>
                </a:lnTo>
                <a:lnTo>
                  <a:pt x="4856" y="1374"/>
                </a:lnTo>
                <a:lnTo>
                  <a:pt x="4847" y="1359"/>
                </a:lnTo>
                <a:lnTo>
                  <a:pt x="4844" y="1352"/>
                </a:lnTo>
                <a:lnTo>
                  <a:pt x="4841" y="1344"/>
                </a:lnTo>
                <a:lnTo>
                  <a:pt x="4839" y="1337"/>
                </a:lnTo>
                <a:lnTo>
                  <a:pt x="4837" y="1328"/>
                </a:lnTo>
                <a:lnTo>
                  <a:pt x="4836" y="1321"/>
                </a:lnTo>
                <a:lnTo>
                  <a:pt x="4836" y="1314"/>
                </a:lnTo>
                <a:lnTo>
                  <a:pt x="4837" y="1307"/>
                </a:lnTo>
                <a:lnTo>
                  <a:pt x="4840" y="1301"/>
                </a:lnTo>
                <a:lnTo>
                  <a:pt x="4843" y="1296"/>
                </a:lnTo>
                <a:lnTo>
                  <a:pt x="4848" y="1292"/>
                </a:lnTo>
                <a:lnTo>
                  <a:pt x="4856" y="1289"/>
                </a:lnTo>
                <a:lnTo>
                  <a:pt x="4864" y="1287"/>
                </a:lnTo>
                <a:lnTo>
                  <a:pt x="4870" y="1296"/>
                </a:lnTo>
                <a:lnTo>
                  <a:pt x="4877" y="1306"/>
                </a:lnTo>
                <a:lnTo>
                  <a:pt x="4883" y="1317"/>
                </a:lnTo>
                <a:lnTo>
                  <a:pt x="4888" y="1328"/>
                </a:lnTo>
                <a:lnTo>
                  <a:pt x="4893" y="1341"/>
                </a:lnTo>
                <a:lnTo>
                  <a:pt x="4896" y="1354"/>
                </a:lnTo>
                <a:lnTo>
                  <a:pt x="4897" y="1368"/>
                </a:lnTo>
                <a:lnTo>
                  <a:pt x="4898" y="1385"/>
                </a:lnTo>
                <a:lnTo>
                  <a:pt x="4904" y="1383"/>
                </a:lnTo>
                <a:lnTo>
                  <a:pt x="4909" y="1381"/>
                </a:lnTo>
                <a:lnTo>
                  <a:pt x="4915" y="1377"/>
                </a:lnTo>
                <a:lnTo>
                  <a:pt x="4918" y="1372"/>
                </a:lnTo>
                <a:lnTo>
                  <a:pt x="4921" y="1367"/>
                </a:lnTo>
                <a:lnTo>
                  <a:pt x="4923" y="1361"/>
                </a:lnTo>
                <a:lnTo>
                  <a:pt x="4925" y="1355"/>
                </a:lnTo>
                <a:lnTo>
                  <a:pt x="4926" y="1348"/>
                </a:lnTo>
                <a:lnTo>
                  <a:pt x="4928" y="1317"/>
                </a:lnTo>
                <a:lnTo>
                  <a:pt x="4930" y="1287"/>
                </a:lnTo>
                <a:lnTo>
                  <a:pt x="4925" y="1281"/>
                </a:lnTo>
                <a:lnTo>
                  <a:pt x="4919" y="1277"/>
                </a:lnTo>
                <a:lnTo>
                  <a:pt x="4911" y="1274"/>
                </a:lnTo>
                <a:lnTo>
                  <a:pt x="4905" y="1271"/>
                </a:lnTo>
                <a:lnTo>
                  <a:pt x="4889" y="1266"/>
                </a:lnTo>
                <a:lnTo>
                  <a:pt x="4875" y="1260"/>
                </a:lnTo>
                <a:lnTo>
                  <a:pt x="4866" y="1257"/>
                </a:lnTo>
                <a:lnTo>
                  <a:pt x="4860" y="1254"/>
                </a:lnTo>
                <a:lnTo>
                  <a:pt x="4853" y="1251"/>
                </a:lnTo>
                <a:lnTo>
                  <a:pt x="4847" y="1247"/>
                </a:lnTo>
                <a:lnTo>
                  <a:pt x="4842" y="1241"/>
                </a:lnTo>
                <a:lnTo>
                  <a:pt x="4837" y="1235"/>
                </a:lnTo>
                <a:lnTo>
                  <a:pt x="4834" y="1229"/>
                </a:lnTo>
                <a:lnTo>
                  <a:pt x="4832" y="1220"/>
                </a:lnTo>
                <a:lnTo>
                  <a:pt x="4820" y="1219"/>
                </a:lnTo>
                <a:lnTo>
                  <a:pt x="4811" y="1217"/>
                </a:lnTo>
                <a:lnTo>
                  <a:pt x="4803" y="1212"/>
                </a:lnTo>
                <a:lnTo>
                  <a:pt x="4796" y="1207"/>
                </a:lnTo>
                <a:lnTo>
                  <a:pt x="4785" y="1193"/>
                </a:lnTo>
                <a:lnTo>
                  <a:pt x="4775" y="1179"/>
                </a:lnTo>
                <a:lnTo>
                  <a:pt x="4770" y="1172"/>
                </a:lnTo>
                <a:lnTo>
                  <a:pt x="4765" y="1165"/>
                </a:lnTo>
                <a:lnTo>
                  <a:pt x="4757" y="1160"/>
                </a:lnTo>
                <a:lnTo>
                  <a:pt x="4750" y="1155"/>
                </a:lnTo>
                <a:lnTo>
                  <a:pt x="4740" y="1152"/>
                </a:lnTo>
                <a:lnTo>
                  <a:pt x="4729" y="1151"/>
                </a:lnTo>
                <a:lnTo>
                  <a:pt x="4716" y="1152"/>
                </a:lnTo>
                <a:lnTo>
                  <a:pt x="4701" y="1155"/>
                </a:lnTo>
                <a:lnTo>
                  <a:pt x="4701" y="1180"/>
                </a:lnTo>
                <a:lnTo>
                  <a:pt x="4701" y="1205"/>
                </a:lnTo>
                <a:lnTo>
                  <a:pt x="4701" y="1229"/>
                </a:lnTo>
                <a:lnTo>
                  <a:pt x="4701" y="1254"/>
                </a:lnTo>
                <a:lnTo>
                  <a:pt x="4683" y="1248"/>
                </a:lnTo>
                <a:lnTo>
                  <a:pt x="4667" y="1245"/>
                </a:lnTo>
                <a:lnTo>
                  <a:pt x="4661" y="1245"/>
                </a:lnTo>
                <a:lnTo>
                  <a:pt x="4654" y="1245"/>
                </a:lnTo>
                <a:lnTo>
                  <a:pt x="4649" y="1245"/>
                </a:lnTo>
                <a:lnTo>
                  <a:pt x="4644" y="1246"/>
                </a:lnTo>
                <a:lnTo>
                  <a:pt x="4634" y="1249"/>
                </a:lnTo>
                <a:lnTo>
                  <a:pt x="4627" y="1254"/>
                </a:lnTo>
                <a:lnTo>
                  <a:pt x="4621" y="1260"/>
                </a:lnTo>
                <a:lnTo>
                  <a:pt x="4616" y="1267"/>
                </a:lnTo>
                <a:lnTo>
                  <a:pt x="4606" y="1282"/>
                </a:lnTo>
                <a:lnTo>
                  <a:pt x="4597" y="1298"/>
                </a:lnTo>
                <a:lnTo>
                  <a:pt x="4591" y="1304"/>
                </a:lnTo>
                <a:lnTo>
                  <a:pt x="4585" y="1311"/>
                </a:lnTo>
                <a:lnTo>
                  <a:pt x="4578" y="1316"/>
                </a:lnTo>
                <a:lnTo>
                  <a:pt x="4569" y="1319"/>
                </a:lnTo>
                <a:lnTo>
                  <a:pt x="4561" y="1310"/>
                </a:lnTo>
                <a:lnTo>
                  <a:pt x="4553" y="1301"/>
                </a:lnTo>
                <a:lnTo>
                  <a:pt x="4544" y="1295"/>
                </a:lnTo>
                <a:lnTo>
                  <a:pt x="4536" y="1290"/>
                </a:lnTo>
                <a:lnTo>
                  <a:pt x="4526" y="1284"/>
                </a:lnTo>
                <a:lnTo>
                  <a:pt x="4517" y="1281"/>
                </a:lnTo>
                <a:lnTo>
                  <a:pt x="4507" y="1278"/>
                </a:lnTo>
                <a:lnTo>
                  <a:pt x="4498" y="1276"/>
                </a:lnTo>
                <a:lnTo>
                  <a:pt x="4479" y="1274"/>
                </a:lnTo>
                <a:lnTo>
                  <a:pt x="4459" y="1274"/>
                </a:lnTo>
                <a:lnTo>
                  <a:pt x="4440" y="1274"/>
                </a:lnTo>
                <a:lnTo>
                  <a:pt x="4420" y="1275"/>
                </a:lnTo>
                <a:lnTo>
                  <a:pt x="4403" y="1275"/>
                </a:lnTo>
                <a:lnTo>
                  <a:pt x="4385" y="1274"/>
                </a:lnTo>
                <a:lnTo>
                  <a:pt x="4375" y="1272"/>
                </a:lnTo>
                <a:lnTo>
                  <a:pt x="4367" y="1270"/>
                </a:lnTo>
                <a:lnTo>
                  <a:pt x="4360" y="1267"/>
                </a:lnTo>
                <a:lnTo>
                  <a:pt x="4352" y="1263"/>
                </a:lnTo>
                <a:lnTo>
                  <a:pt x="4345" y="1258"/>
                </a:lnTo>
                <a:lnTo>
                  <a:pt x="4337" y="1252"/>
                </a:lnTo>
                <a:lnTo>
                  <a:pt x="4331" y="1246"/>
                </a:lnTo>
                <a:lnTo>
                  <a:pt x="4325" y="1237"/>
                </a:lnTo>
                <a:lnTo>
                  <a:pt x="4320" y="1227"/>
                </a:lnTo>
                <a:lnTo>
                  <a:pt x="4315" y="1215"/>
                </a:lnTo>
                <a:lnTo>
                  <a:pt x="4310" y="1203"/>
                </a:lnTo>
                <a:lnTo>
                  <a:pt x="4307" y="1188"/>
                </a:lnTo>
                <a:lnTo>
                  <a:pt x="4292" y="1194"/>
                </a:lnTo>
                <a:lnTo>
                  <a:pt x="4280" y="1199"/>
                </a:lnTo>
                <a:lnTo>
                  <a:pt x="4268" y="1206"/>
                </a:lnTo>
                <a:lnTo>
                  <a:pt x="4260" y="1211"/>
                </a:lnTo>
                <a:lnTo>
                  <a:pt x="4252" y="1216"/>
                </a:lnTo>
                <a:lnTo>
                  <a:pt x="4246" y="1222"/>
                </a:lnTo>
                <a:lnTo>
                  <a:pt x="4241" y="1227"/>
                </a:lnTo>
                <a:lnTo>
                  <a:pt x="4238" y="1232"/>
                </a:lnTo>
                <a:lnTo>
                  <a:pt x="4236" y="1237"/>
                </a:lnTo>
                <a:lnTo>
                  <a:pt x="4235" y="1242"/>
                </a:lnTo>
                <a:lnTo>
                  <a:pt x="4234" y="1248"/>
                </a:lnTo>
                <a:lnTo>
                  <a:pt x="4235" y="1253"/>
                </a:lnTo>
                <a:lnTo>
                  <a:pt x="4237" y="1263"/>
                </a:lnTo>
                <a:lnTo>
                  <a:pt x="4242" y="1275"/>
                </a:lnTo>
                <a:lnTo>
                  <a:pt x="4247" y="1285"/>
                </a:lnTo>
                <a:lnTo>
                  <a:pt x="4254" y="1297"/>
                </a:lnTo>
                <a:lnTo>
                  <a:pt x="4259" y="1310"/>
                </a:lnTo>
                <a:lnTo>
                  <a:pt x="4262" y="1322"/>
                </a:lnTo>
                <a:lnTo>
                  <a:pt x="4263" y="1329"/>
                </a:lnTo>
                <a:lnTo>
                  <a:pt x="4263" y="1337"/>
                </a:lnTo>
                <a:lnTo>
                  <a:pt x="4262" y="1344"/>
                </a:lnTo>
                <a:lnTo>
                  <a:pt x="4261" y="1352"/>
                </a:lnTo>
                <a:lnTo>
                  <a:pt x="4258" y="1359"/>
                </a:lnTo>
                <a:lnTo>
                  <a:pt x="4254" y="1367"/>
                </a:lnTo>
                <a:lnTo>
                  <a:pt x="4248" y="1376"/>
                </a:lnTo>
                <a:lnTo>
                  <a:pt x="4241" y="1385"/>
                </a:lnTo>
                <a:lnTo>
                  <a:pt x="4235" y="1383"/>
                </a:lnTo>
                <a:lnTo>
                  <a:pt x="4228" y="1381"/>
                </a:lnTo>
                <a:lnTo>
                  <a:pt x="4223" y="1379"/>
                </a:lnTo>
                <a:lnTo>
                  <a:pt x="4218" y="1375"/>
                </a:lnTo>
                <a:lnTo>
                  <a:pt x="4214" y="1371"/>
                </a:lnTo>
                <a:lnTo>
                  <a:pt x="4209" y="1367"/>
                </a:lnTo>
                <a:lnTo>
                  <a:pt x="4206" y="1362"/>
                </a:lnTo>
                <a:lnTo>
                  <a:pt x="4203" y="1358"/>
                </a:lnTo>
                <a:lnTo>
                  <a:pt x="4197" y="1346"/>
                </a:lnTo>
                <a:lnTo>
                  <a:pt x="4193" y="1335"/>
                </a:lnTo>
                <a:lnTo>
                  <a:pt x="4188" y="1322"/>
                </a:lnTo>
                <a:lnTo>
                  <a:pt x="4184" y="1310"/>
                </a:lnTo>
                <a:lnTo>
                  <a:pt x="4180" y="1298"/>
                </a:lnTo>
                <a:lnTo>
                  <a:pt x="4176" y="1287"/>
                </a:lnTo>
                <a:lnTo>
                  <a:pt x="4170" y="1276"/>
                </a:lnTo>
                <a:lnTo>
                  <a:pt x="4162" y="1267"/>
                </a:lnTo>
                <a:lnTo>
                  <a:pt x="4158" y="1263"/>
                </a:lnTo>
                <a:lnTo>
                  <a:pt x="4153" y="1260"/>
                </a:lnTo>
                <a:lnTo>
                  <a:pt x="4148" y="1257"/>
                </a:lnTo>
                <a:lnTo>
                  <a:pt x="4141" y="1255"/>
                </a:lnTo>
                <a:lnTo>
                  <a:pt x="4134" y="1254"/>
                </a:lnTo>
                <a:lnTo>
                  <a:pt x="4127" y="1253"/>
                </a:lnTo>
                <a:lnTo>
                  <a:pt x="4119" y="1253"/>
                </a:lnTo>
                <a:lnTo>
                  <a:pt x="4110" y="1254"/>
                </a:lnTo>
                <a:lnTo>
                  <a:pt x="4114" y="1266"/>
                </a:lnTo>
                <a:lnTo>
                  <a:pt x="4117" y="1277"/>
                </a:lnTo>
                <a:lnTo>
                  <a:pt x="4118" y="1285"/>
                </a:lnTo>
                <a:lnTo>
                  <a:pt x="4117" y="1294"/>
                </a:lnTo>
                <a:lnTo>
                  <a:pt x="4115" y="1300"/>
                </a:lnTo>
                <a:lnTo>
                  <a:pt x="4112" y="1305"/>
                </a:lnTo>
                <a:lnTo>
                  <a:pt x="4107" y="1310"/>
                </a:lnTo>
                <a:lnTo>
                  <a:pt x="4100" y="1313"/>
                </a:lnTo>
                <a:lnTo>
                  <a:pt x="4093" y="1315"/>
                </a:lnTo>
                <a:lnTo>
                  <a:pt x="4085" y="1316"/>
                </a:lnTo>
                <a:lnTo>
                  <a:pt x="4076" y="1317"/>
                </a:lnTo>
                <a:lnTo>
                  <a:pt x="4067" y="1317"/>
                </a:lnTo>
                <a:lnTo>
                  <a:pt x="4045" y="1317"/>
                </a:lnTo>
                <a:lnTo>
                  <a:pt x="4022" y="1315"/>
                </a:lnTo>
                <a:lnTo>
                  <a:pt x="3998" y="1314"/>
                </a:lnTo>
                <a:lnTo>
                  <a:pt x="3974" y="1314"/>
                </a:lnTo>
                <a:lnTo>
                  <a:pt x="3962" y="1314"/>
                </a:lnTo>
                <a:lnTo>
                  <a:pt x="3951" y="1316"/>
                </a:lnTo>
                <a:lnTo>
                  <a:pt x="3940" y="1317"/>
                </a:lnTo>
                <a:lnTo>
                  <a:pt x="3930" y="1320"/>
                </a:lnTo>
                <a:lnTo>
                  <a:pt x="3920" y="1323"/>
                </a:lnTo>
                <a:lnTo>
                  <a:pt x="3911" y="1328"/>
                </a:lnTo>
                <a:lnTo>
                  <a:pt x="3903" y="1334"/>
                </a:lnTo>
                <a:lnTo>
                  <a:pt x="3897" y="1341"/>
                </a:lnTo>
                <a:lnTo>
                  <a:pt x="3891" y="1349"/>
                </a:lnTo>
                <a:lnTo>
                  <a:pt x="3885" y="1360"/>
                </a:lnTo>
                <a:lnTo>
                  <a:pt x="3882" y="1371"/>
                </a:lnTo>
                <a:lnTo>
                  <a:pt x="3880" y="1385"/>
                </a:lnTo>
                <a:lnTo>
                  <a:pt x="3877" y="1378"/>
                </a:lnTo>
                <a:lnTo>
                  <a:pt x="3874" y="1370"/>
                </a:lnTo>
                <a:lnTo>
                  <a:pt x="3871" y="1364"/>
                </a:lnTo>
                <a:lnTo>
                  <a:pt x="3866" y="1358"/>
                </a:lnTo>
                <a:lnTo>
                  <a:pt x="3856" y="1347"/>
                </a:lnTo>
                <a:lnTo>
                  <a:pt x="3845" y="1338"/>
                </a:lnTo>
                <a:lnTo>
                  <a:pt x="3834" y="1328"/>
                </a:lnTo>
                <a:lnTo>
                  <a:pt x="3820" y="1322"/>
                </a:lnTo>
                <a:lnTo>
                  <a:pt x="3807" y="1316"/>
                </a:lnTo>
                <a:lnTo>
                  <a:pt x="3791" y="1310"/>
                </a:lnTo>
                <a:lnTo>
                  <a:pt x="3775" y="1305"/>
                </a:lnTo>
                <a:lnTo>
                  <a:pt x="3758" y="1301"/>
                </a:lnTo>
                <a:lnTo>
                  <a:pt x="3742" y="1298"/>
                </a:lnTo>
                <a:lnTo>
                  <a:pt x="3724" y="1295"/>
                </a:lnTo>
                <a:lnTo>
                  <a:pt x="3687" y="1291"/>
                </a:lnTo>
                <a:lnTo>
                  <a:pt x="3650" y="1287"/>
                </a:lnTo>
                <a:lnTo>
                  <a:pt x="3646" y="1276"/>
                </a:lnTo>
                <a:lnTo>
                  <a:pt x="3644" y="1267"/>
                </a:lnTo>
                <a:lnTo>
                  <a:pt x="3642" y="1259"/>
                </a:lnTo>
                <a:lnTo>
                  <a:pt x="3641" y="1252"/>
                </a:lnTo>
                <a:lnTo>
                  <a:pt x="3641" y="1246"/>
                </a:lnTo>
                <a:lnTo>
                  <a:pt x="3642" y="1240"/>
                </a:lnTo>
                <a:lnTo>
                  <a:pt x="3644" y="1236"/>
                </a:lnTo>
                <a:lnTo>
                  <a:pt x="3646" y="1233"/>
                </a:lnTo>
                <a:lnTo>
                  <a:pt x="3649" y="1230"/>
                </a:lnTo>
                <a:lnTo>
                  <a:pt x="3653" y="1228"/>
                </a:lnTo>
                <a:lnTo>
                  <a:pt x="3658" y="1226"/>
                </a:lnTo>
                <a:lnTo>
                  <a:pt x="3663" y="1225"/>
                </a:lnTo>
                <a:lnTo>
                  <a:pt x="3673" y="1224"/>
                </a:lnTo>
                <a:lnTo>
                  <a:pt x="3686" y="1223"/>
                </a:lnTo>
                <a:lnTo>
                  <a:pt x="3698" y="1223"/>
                </a:lnTo>
                <a:lnTo>
                  <a:pt x="3710" y="1223"/>
                </a:lnTo>
                <a:lnTo>
                  <a:pt x="3722" y="1223"/>
                </a:lnTo>
                <a:lnTo>
                  <a:pt x="3732" y="1220"/>
                </a:lnTo>
                <a:lnTo>
                  <a:pt x="3736" y="1218"/>
                </a:lnTo>
                <a:lnTo>
                  <a:pt x="3740" y="1216"/>
                </a:lnTo>
                <a:lnTo>
                  <a:pt x="3744" y="1213"/>
                </a:lnTo>
                <a:lnTo>
                  <a:pt x="3747" y="1210"/>
                </a:lnTo>
                <a:lnTo>
                  <a:pt x="3749" y="1206"/>
                </a:lnTo>
                <a:lnTo>
                  <a:pt x="3750" y="1201"/>
                </a:lnTo>
                <a:lnTo>
                  <a:pt x="3750" y="1195"/>
                </a:lnTo>
                <a:lnTo>
                  <a:pt x="3749" y="1188"/>
                </a:lnTo>
                <a:lnTo>
                  <a:pt x="3730" y="1185"/>
                </a:lnTo>
                <a:lnTo>
                  <a:pt x="3708" y="1184"/>
                </a:lnTo>
                <a:lnTo>
                  <a:pt x="3686" y="1184"/>
                </a:lnTo>
                <a:lnTo>
                  <a:pt x="3662" y="1185"/>
                </a:lnTo>
                <a:lnTo>
                  <a:pt x="3614" y="1188"/>
                </a:lnTo>
                <a:lnTo>
                  <a:pt x="3565" y="1192"/>
                </a:lnTo>
                <a:lnTo>
                  <a:pt x="3541" y="1193"/>
                </a:lnTo>
                <a:lnTo>
                  <a:pt x="3518" y="1193"/>
                </a:lnTo>
                <a:lnTo>
                  <a:pt x="3497" y="1192"/>
                </a:lnTo>
                <a:lnTo>
                  <a:pt x="3477" y="1189"/>
                </a:lnTo>
                <a:lnTo>
                  <a:pt x="3469" y="1187"/>
                </a:lnTo>
                <a:lnTo>
                  <a:pt x="3459" y="1184"/>
                </a:lnTo>
                <a:lnTo>
                  <a:pt x="3452" y="1181"/>
                </a:lnTo>
                <a:lnTo>
                  <a:pt x="3445" y="1177"/>
                </a:lnTo>
                <a:lnTo>
                  <a:pt x="3437" y="1172"/>
                </a:lnTo>
                <a:lnTo>
                  <a:pt x="3431" y="1168"/>
                </a:lnTo>
                <a:lnTo>
                  <a:pt x="3426" y="1162"/>
                </a:lnTo>
                <a:lnTo>
                  <a:pt x="3422" y="1155"/>
                </a:lnTo>
                <a:lnTo>
                  <a:pt x="3447" y="1139"/>
                </a:lnTo>
                <a:lnTo>
                  <a:pt x="3471" y="1124"/>
                </a:lnTo>
                <a:lnTo>
                  <a:pt x="3493" y="1111"/>
                </a:lnTo>
                <a:lnTo>
                  <a:pt x="3515" y="1100"/>
                </a:lnTo>
                <a:lnTo>
                  <a:pt x="3555" y="1082"/>
                </a:lnTo>
                <a:lnTo>
                  <a:pt x="3593" y="1066"/>
                </a:lnTo>
                <a:lnTo>
                  <a:pt x="3630" y="1053"/>
                </a:lnTo>
                <a:lnTo>
                  <a:pt x="3667" y="1036"/>
                </a:lnTo>
                <a:lnTo>
                  <a:pt x="3687" y="1028"/>
                </a:lnTo>
                <a:lnTo>
                  <a:pt x="3707" y="1017"/>
                </a:lnTo>
                <a:lnTo>
                  <a:pt x="3728" y="1004"/>
                </a:lnTo>
                <a:lnTo>
                  <a:pt x="3749" y="991"/>
                </a:lnTo>
                <a:lnTo>
                  <a:pt x="3773" y="1008"/>
                </a:lnTo>
                <a:lnTo>
                  <a:pt x="3799" y="1023"/>
                </a:lnTo>
                <a:lnTo>
                  <a:pt x="3827" y="1037"/>
                </a:lnTo>
                <a:lnTo>
                  <a:pt x="3855" y="1050"/>
                </a:lnTo>
                <a:lnTo>
                  <a:pt x="3884" y="1061"/>
                </a:lnTo>
                <a:lnTo>
                  <a:pt x="3915" y="1072"/>
                </a:lnTo>
                <a:lnTo>
                  <a:pt x="3946" y="1081"/>
                </a:lnTo>
                <a:lnTo>
                  <a:pt x="3979" y="1089"/>
                </a:lnTo>
                <a:lnTo>
                  <a:pt x="3979" y="1065"/>
                </a:lnTo>
                <a:lnTo>
                  <a:pt x="3979" y="1040"/>
                </a:lnTo>
                <a:lnTo>
                  <a:pt x="3979" y="1016"/>
                </a:lnTo>
                <a:lnTo>
                  <a:pt x="3979" y="991"/>
                </a:lnTo>
                <a:lnTo>
                  <a:pt x="3959" y="991"/>
                </a:lnTo>
                <a:lnTo>
                  <a:pt x="3938" y="991"/>
                </a:lnTo>
                <a:lnTo>
                  <a:pt x="3917" y="991"/>
                </a:lnTo>
                <a:lnTo>
                  <a:pt x="3897" y="991"/>
                </a:lnTo>
                <a:lnTo>
                  <a:pt x="3876" y="991"/>
                </a:lnTo>
                <a:lnTo>
                  <a:pt x="3856" y="991"/>
                </a:lnTo>
                <a:lnTo>
                  <a:pt x="3835" y="991"/>
                </a:lnTo>
                <a:lnTo>
                  <a:pt x="3815" y="991"/>
                </a:lnTo>
                <a:lnTo>
                  <a:pt x="3814" y="981"/>
                </a:lnTo>
                <a:lnTo>
                  <a:pt x="3815" y="972"/>
                </a:lnTo>
                <a:lnTo>
                  <a:pt x="3817" y="963"/>
                </a:lnTo>
                <a:lnTo>
                  <a:pt x="3820" y="954"/>
                </a:lnTo>
                <a:lnTo>
                  <a:pt x="3827" y="939"/>
                </a:lnTo>
                <a:lnTo>
                  <a:pt x="3833" y="926"/>
                </a:lnTo>
                <a:lnTo>
                  <a:pt x="3836" y="921"/>
                </a:lnTo>
                <a:lnTo>
                  <a:pt x="3837" y="915"/>
                </a:lnTo>
                <a:lnTo>
                  <a:pt x="3838" y="910"/>
                </a:lnTo>
                <a:lnTo>
                  <a:pt x="3837" y="906"/>
                </a:lnTo>
                <a:lnTo>
                  <a:pt x="3835" y="902"/>
                </a:lnTo>
                <a:lnTo>
                  <a:pt x="3831" y="899"/>
                </a:lnTo>
                <a:lnTo>
                  <a:pt x="3823" y="895"/>
                </a:lnTo>
                <a:lnTo>
                  <a:pt x="3815" y="893"/>
                </a:lnTo>
                <a:lnTo>
                  <a:pt x="3769" y="894"/>
                </a:lnTo>
                <a:lnTo>
                  <a:pt x="3724" y="893"/>
                </a:lnTo>
                <a:lnTo>
                  <a:pt x="3702" y="892"/>
                </a:lnTo>
                <a:lnTo>
                  <a:pt x="3681" y="891"/>
                </a:lnTo>
                <a:lnTo>
                  <a:pt x="3661" y="889"/>
                </a:lnTo>
                <a:lnTo>
                  <a:pt x="3641" y="886"/>
                </a:lnTo>
                <a:lnTo>
                  <a:pt x="3623" y="882"/>
                </a:lnTo>
                <a:lnTo>
                  <a:pt x="3604" y="878"/>
                </a:lnTo>
                <a:lnTo>
                  <a:pt x="3587" y="872"/>
                </a:lnTo>
                <a:lnTo>
                  <a:pt x="3572" y="865"/>
                </a:lnTo>
                <a:lnTo>
                  <a:pt x="3557" y="858"/>
                </a:lnTo>
                <a:lnTo>
                  <a:pt x="3543" y="848"/>
                </a:lnTo>
                <a:lnTo>
                  <a:pt x="3531" y="839"/>
                </a:lnTo>
                <a:lnTo>
                  <a:pt x="3519" y="827"/>
                </a:lnTo>
                <a:lnTo>
                  <a:pt x="3532" y="829"/>
                </a:lnTo>
                <a:lnTo>
                  <a:pt x="3543" y="830"/>
                </a:lnTo>
                <a:lnTo>
                  <a:pt x="3554" y="830"/>
                </a:lnTo>
                <a:lnTo>
                  <a:pt x="3563" y="830"/>
                </a:lnTo>
                <a:lnTo>
                  <a:pt x="3573" y="829"/>
                </a:lnTo>
                <a:lnTo>
                  <a:pt x="3581" y="827"/>
                </a:lnTo>
                <a:lnTo>
                  <a:pt x="3588" y="824"/>
                </a:lnTo>
                <a:lnTo>
                  <a:pt x="3595" y="821"/>
                </a:lnTo>
                <a:lnTo>
                  <a:pt x="3601" y="817"/>
                </a:lnTo>
                <a:lnTo>
                  <a:pt x="3606" y="812"/>
                </a:lnTo>
                <a:lnTo>
                  <a:pt x="3610" y="805"/>
                </a:lnTo>
                <a:lnTo>
                  <a:pt x="3614" y="798"/>
                </a:lnTo>
                <a:lnTo>
                  <a:pt x="3616" y="791"/>
                </a:lnTo>
                <a:lnTo>
                  <a:pt x="3618" y="782"/>
                </a:lnTo>
                <a:lnTo>
                  <a:pt x="3618" y="773"/>
                </a:lnTo>
                <a:lnTo>
                  <a:pt x="3618" y="761"/>
                </a:lnTo>
                <a:lnTo>
                  <a:pt x="3604" y="766"/>
                </a:lnTo>
                <a:lnTo>
                  <a:pt x="3591" y="770"/>
                </a:lnTo>
                <a:lnTo>
                  <a:pt x="3579" y="773"/>
                </a:lnTo>
                <a:lnTo>
                  <a:pt x="3567" y="774"/>
                </a:lnTo>
                <a:lnTo>
                  <a:pt x="3557" y="775"/>
                </a:lnTo>
                <a:lnTo>
                  <a:pt x="3546" y="775"/>
                </a:lnTo>
                <a:lnTo>
                  <a:pt x="3536" y="775"/>
                </a:lnTo>
                <a:lnTo>
                  <a:pt x="3526" y="773"/>
                </a:lnTo>
                <a:lnTo>
                  <a:pt x="3509" y="769"/>
                </a:lnTo>
                <a:lnTo>
                  <a:pt x="3492" y="763"/>
                </a:lnTo>
                <a:lnTo>
                  <a:pt x="3475" y="757"/>
                </a:lnTo>
                <a:lnTo>
                  <a:pt x="3459" y="750"/>
                </a:lnTo>
                <a:lnTo>
                  <a:pt x="3444" y="743"/>
                </a:lnTo>
                <a:lnTo>
                  <a:pt x="3427" y="738"/>
                </a:lnTo>
                <a:lnTo>
                  <a:pt x="3418" y="736"/>
                </a:lnTo>
                <a:lnTo>
                  <a:pt x="3409" y="734"/>
                </a:lnTo>
                <a:lnTo>
                  <a:pt x="3399" y="733"/>
                </a:lnTo>
                <a:lnTo>
                  <a:pt x="3390" y="733"/>
                </a:lnTo>
                <a:lnTo>
                  <a:pt x="3380" y="733"/>
                </a:lnTo>
                <a:lnTo>
                  <a:pt x="3369" y="734"/>
                </a:lnTo>
                <a:lnTo>
                  <a:pt x="3358" y="736"/>
                </a:lnTo>
                <a:lnTo>
                  <a:pt x="3345" y="739"/>
                </a:lnTo>
                <a:lnTo>
                  <a:pt x="3332" y="743"/>
                </a:lnTo>
                <a:lnTo>
                  <a:pt x="3320" y="748"/>
                </a:lnTo>
                <a:lnTo>
                  <a:pt x="3305" y="754"/>
                </a:lnTo>
                <a:lnTo>
                  <a:pt x="3290" y="761"/>
                </a:lnTo>
                <a:lnTo>
                  <a:pt x="3292" y="748"/>
                </a:lnTo>
                <a:lnTo>
                  <a:pt x="3296" y="735"/>
                </a:lnTo>
                <a:lnTo>
                  <a:pt x="3300" y="723"/>
                </a:lnTo>
                <a:lnTo>
                  <a:pt x="3304" y="714"/>
                </a:lnTo>
                <a:lnTo>
                  <a:pt x="3309" y="707"/>
                </a:lnTo>
                <a:lnTo>
                  <a:pt x="3314" y="699"/>
                </a:lnTo>
                <a:lnTo>
                  <a:pt x="3321" y="694"/>
                </a:lnTo>
                <a:lnTo>
                  <a:pt x="3327" y="690"/>
                </a:lnTo>
                <a:lnTo>
                  <a:pt x="3333" y="686"/>
                </a:lnTo>
                <a:lnTo>
                  <a:pt x="3341" y="684"/>
                </a:lnTo>
                <a:lnTo>
                  <a:pt x="3348" y="682"/>
                </a:lnTo>
                <a:lnTo>
                  <a:pt x="3355" y="680"/>
                </a:lnTo>
                <a:lnTo>
                  <a:pt x="3371" y="679"/>
                </a:lnTo>
                <a:lnTo>
                  <a:pt x="3388" y="679"/>
                </a:lnTo>
                <a:lnTo>
                  <a:pt x="3406" y="680"/>
                </a:lnTo>
                <a:lnTo>
                  <a:pt x="3424" y="682"/>
                </a:lnTo>
                <a:lnTo>
                  <a:pt x="3440" y="682"/>
                </a:lnTo>
                <a:lnTo>
                  <a:pt x="3458" y="678"/>
                </a:lnTo>
                <a:lnTo>
                  <a:pt x="3467" y="676"/>
                </a:lnTo>
                <a:lnTo>
                  <a:pt x="3475" y="673"/>
                </a:lnTo>
                <a:lnTo>
                  <a:pt x="3483" y="669"/>
                </a:lnTo>
                <a:lnTo>
                  <a:pt x="3491" y="664"/>
                </a:lnTo>
                <a:lnTo>
                  <a:pt x="3498" y="657"/>
                </a:lnTo>
                <a:lnTo>
                  <a:pt x="3505" y="650"/>
                </a:lnTo>
                <a:lnTo>
                  <a:pt x="3513" y="641"/>
                </a:lnTo>
                <a:lnTo>
                  <a:pt x="3519" y="630"/>
                </a:lnTo>
                <a:lnTo>
                  <a:pt x="3525" y="641"/>
                </a:lnTo>
                <a:lnTo>
                  <a:pt x="3532" y="652"/>
                </a:lnTo>
                <a:lnTo>
                  <a:pt x="3540" y="663"/>
                </a:lnTo>
                <a:lnTo>
                  <a:pt x="3550" y="673"/>
                </a:lnTo>
                <a:lnTo>
                  <a:pt x="3560" y="684"/>
                </a:lnTo>
                <a:lnTo>
                  <a:pt x="3573" y="694"/>
                </a:lnTo>
                <a:lnTo>
                  <a:pt x="3585" y="705"/>
                </a:lnTo>
                <a:lnTo>
                  <a:pt x="3598" y="715"/>
                </a:lnTo>
                <a:lnTo>
                  <a:pt x="3612" y="725"/>
                </a:lnTo>
                <a:lnTo>
                  <a:pt x="3627" y="734"/>
                </a:lnTo>
                <a:lnTo>
                  <a:pt x="3643" y="743"/>
                </a:lnTo>
                <a:lnTo>
                  <a:pt x="3659" y="752"/>
                </a:lnTo>
                <a:lnTo>
                  <a:pt x="3674" y="760"/>
                </a:lnTo>
                <a:lnTo>
                  <a:pt x="3691" y="769"/>
                </a:lnTo>
                <a:lnTo>
                  <a:pt x="3708" y="776"/>
                </a:lnTo>
                <a:lnTo>
                  <a:pt x="3726" y="782"/>
                </a:lnTo>
                <a:lnTo>
                  <a:pt x="3743" y="788"/>
                </a:lnTo>
                <a:lnTo>
                  <a:pt x="3759" y="794"/>
                </a:lnTo>
                <a:lnTo>
                  <a:pt x="3776" y="798"/>
                </a:lnTo>
                <a:lnTo>
                  <a:pt x="3793" y="801"/>
                </a:lnTo>
                <a:lnTo>
                  <a:pt x="3810" y="804"/>
                </a:lnTo>
                <a:lnTo>
                  <a:pt x="3825" y="806"/>
                </a:lnTo>
                <a:lnTo>
                  <a:pt x="3841" y="807"/>
                </a:lnTo>
                <a:lnTo>
                  <a:pt x="3856" y="806"/>
                </a:lnTo>
                <a:lnTo>
                  <a:pt x="3871" y="805"/>
                </a:lnTo>
                <a:lnTo>
                  <a:pt x="3884" y="803"/>
                </a:lnTo>
                <a:lnTo>
                  <a:pt x="3897" y="800"/>
                </a:lnTo>
                <a:lnTo>
                  <a:pt x="3909" y="795"/>
                </a:lnTo>
                <a:lnTo>
                  <a:pt x="3920" y="788"/>
                </a:lnTo>
                <a:lnTo>
                  <a:pt x="3930" y="781"/>
                </a:lnTo>
                <a:lnTo>
                  <a:pt x="3939" y="772"/>
                </a:lnTo>
                <a:lnTo>
                  <a:pt x="3946" y="761"/>
                </a:lnTo>
                <a:lnTo>
                  <a:pt x="3931" y="752"/>
                </a:lnTo>
                <a:lnTo>
                  <a:pt x="3915" y="743"/>
                </a:lnTo>
                <a:lnTo>
                  <a:pt x="3898" y="736"/>
                </a:lnTo>
                <a:lnTo>
                  <a:pt x="3878" y="731"/>
                </a:lnTo>
                <a:lnTo>
                  <a:pt x="3867" y="729"/>
                </a:lnTo>
                <a:lnTo>
                  <a:pt x="3857" y="728"/>
                </a:lnTo>
                <a:lnTo>
                  <a:pt x="3846" y="727"/>
                </a:lnTo>
                <a:lnTo>
                  <a:pt x="3834" y="726"/>
                </a:lnTo>
                <a:lnTo>
                  <a:pt x="3822" y="726"/>
                </a:lnTo>
                <a:lnTo>
                  <a:pt x="3810" y="727"/>
                </a:lnTo>
                <a:lnTo>
                  <a:pt x="3796" y="728"/>
                </a:lnTo>
                <a:lnTo>
                  <a:pt x="3782" y="729"/>
                </a:lnTo>
                <a:lnTo>
                  <a:pt x="3780" y="719"/>
                </a:lnTo>
                <a:lnTo>
                  <a:pt x="3779" y="710"/>
                </a:lnTo>
                <a:lnTo>
                  <a:pt x="3780" y="702"/>
                </a:lnTo>
                <a:lnTo>
                  <a:pt x="3781" y="696"/>
                </a:lnTo>
                <a:lnTo>
                  <a:pt x="3783" y="690"/>
                </a:lnTo>
                <a:lnTo>
                  <a:pt x="3787" y="685"/>
                </a:lnTo>
                <a:lnTo>
                  <a:pt x="3791" y="680"/>
                </a:lnTo>
                <a:lnTo>
                  <a:pt x="3795" y="676"/>
                </a:lnTo>
                <a:lnTo>
                  <a:pt x="3800" y="673"/>
                </a:lnTo>
                <a:lnTo>
                  <a:pt x="3806" y="671"/>
                </a:lnTo>
                <a:lnTo>
                  <a:pt x="3812" y="669"/>
                </a:lnTo>
                <a:lnTo>
                  <a:pt x="3819" y="668"/>
                </a:lnTo>
                <a:lnTo>
                  <a:pt x="3833" y="665"/>
                </a:lnTo>
                <a:lnTo>
                  <a:pt x="3847" y="664"/>
                </a:lnTo>
                <a:lnTo>
                  <a:pt x="3840" y="652"/>
                </a:lnTo>
                <a:lnTo>
                  <a:pt x="3833" y="642"/>
                </a:lnTo>
                <a:lnTo>
                  <a:pt x="3824" y="631"/>
                </a:lnTo>
                <a:lnTo>
                  <a:pt x="3815" y="622"/>
                </a:lnTo>
                <a:lnTo>
                  <a:pt x="3806" y="613"/>
                </a:lnTo>
                <a:lnTo>
                  <a:pt x="3795" y="605"/>
                </a:lnTo>
                <a:lnTo>
                  <a:pt x="3785" y="597"/>
                </a:lnTo>
                <a:lnTo>
                  <a:pt x="3774" y="589"/>
                </a:lnTo>
                <a:lnTo>
                  <a:pt x="3751" y="576"/>
                </a:lnTo>
                <a:lnTo>
                  <a:pt x="3727" y="562"/>
                </a:lnTo>
                <a:lnTo>
                  <a:pt x="3702" y="550"/>
                </a:lnTo>
                <a:lnTo>
                  <a:pt x="3676" y="539"/>
                </a:lnTo>
                <a:lnTo>
                  <a:pt x="3625" y="517"/>
                </a:lnTo>
                <a:lnTo>
                  <a:pt x="3575" y="494"/>
                </a:lnTo>
                <a:lnTo>
                  <a:pt x="3551" y="481"/>
                </a:lnTo>
                <a:lnTo>
                  <a:pt x="3527" y="467"/>
                </a:lnTo>
                <a:lnTo>
                  <a:pt x="3517" y="459"/>
                </a:lnTo>
                <a:lnTo>
                  <a:pt x="3506" y="451"/>
                </a:lnTo>
                <a:lnTo>
                  <a:pt x="3496" y="442"/>
                </a:lnTo>
                <a:lnTo>
                  <a:pt x="3487" y="434"/>
                </a:lnTo>
                <a:lnTo>
                  <a:pt x="3475" y="436"/>
                </a:lnTo>
                <a:lnTo>
                  <a:pt x="3465" y="438"/>
                </a:lnTo>
                <a:lnTo>
                  <a:pt x="3455" y="439"/>
                </a:lnTo>
                <a:lnTo>
                  <a:pt x="3448" y="439"/>
                </a:lnTo>
                <a:lnTo>
                  <a:pt x="3440" y="438"/>
                </a:lnTo>
                <a:lnTo>
                  <a:pt x="3435" y="437"/>
                </a:lnTo>
                <a:lnTo>
                  <a:pt x="3431" y="435"/>
                </a:lnTo>
                <a:lnTo>
                  <a:pt x="3428" y="433"/>
                </a:lnTo>
                <a:lnTo>
                  <a:pt x="3426" y="431"/>
                </a:lnTo>
                <a:lnTo>
                  <a:pt x="3425" y="428"/>
                </a:lnTo>
                <a:lnTo>
                  <a:pt x="3425" y="425"/>
                </a:lnTo>
                <a:lnTo>
                  <a:pt x="3425" y="421"/>
                </a:lnTo>
                <a:lnTo>
                  <a:pt x="3428" y="415"/>
                </a:lnTo>
                <a:lnTo>
                  <a:pt x="3433" y="409"/>
                </a:lnTo>
                <a:lnTo>
                  <a:pt x="3440" y="404"/>
                </a:lnTo>
                <a:lnTo>
                  <a:pt x="3448" y="399"/>
                </a:lnTo>
                <a:lnTo>
                  <a:pt x="3452" y="397"/>
                </a:lnTo>
                <a:lnTo>
                  <a:pt x="3456" y="396"/>
                </a:lnTo>
                <a:lnTo>
                  <a:pt x="3460" y="396"/>
                </a:lnTo>
                <a:lnTo>
                  <a:pt x="3465" y="397"/>
                </a:lnTo>
                <a:lnTo>
                  <a:pt x="3469" y="398"/>
                </a:lnTo>
                <a:lnTo>
                  <a:pt x="3473" y="401"/>
                </a:lnTo>
                <a:lnTo>
                  <a:pt x="3476" y="403"/>
                </a:lnTo>
                <a:lnTo>
                  <a:pt x="3479" y="407"/>
                </a:lnTo>
                <a:lnTo>
                  <a:pt x="3482" y="412"/>
                </a:lnTo>
                <a:lnTo>
                  <a:pt x="3484" y="418"/>
                </a:lnTo>
                <a:lnTo>
                  <a:pt x="3486" y="426"/>
                </a:lnTo>
                <a:lnTo>
                  <a:pt x="3487" y="434"/>
                </a:lnTo>
                <a:close/>
                <a:moveTo>
                  <a:pt x="4011" y="467"/>
                </a:moveTo>
                <a:lnTo>
                  <a:pt x="4011" y="467"/>
                </a:lnTo>
                <a:lnTo>
                  <a:pt x="4020" y="471"/>
                </a:lnTo>
                <a:lnTo>
                  <a:pt x="4025" y="474"/>
                </a:lnTo>
                <a:lnTo>
                  <a:pt x="4029" y="477"/>
                </a:lnTo>
                <a:lnTo>
                  <a:pt x="4031" y="481"/>
                </a:lnTo>
                <a:lnTo>
                  <a:pt x="4032" y="483"/>
                </a:lnTo>
                <a:lnTo>
                  <a:pt x="4031" y="487"/>
                </a:lnTo>
                <a:lnTo>
                  <a:pt x="4030" y="488"/>
                </a:lnTo>
                <a:lnTo>
                  <a:pt x="4028" y="489"/>
                </a:lnTo>
                <a:lnTo>
                  <a:pt x="4026" y="490"/>
                </a:lnTo>
                <a:lnTo>
                  <a:pt x="4023" y="490"/>
                </a:lnTo>
                <a:lnTo>
                  <a:pt x="4020" y="489"/>
                </a:lnTo>
                <a:lnTo>
                  <a:pt x="4016" y="487"/>
                </a:lnTo>
                <a:lnTo>
                  <a:pt x="4014" y="483"/>
                </a:lnTo>
                <a:lnTo>
                  <a:pt x="4012" y="479"/>
                </a:lnTo>
                <a:lnTo>
                  <a:pt x="4011" y="474"/>
                </a:lnTo>
                <a:lnTo>
                  <a:pt x="4011" y="467"/>
                </a:lnTo>
                <a:lnTo>
                  <a:pt x="4003" y="466"/>
                </a:lnTo>
                <a:lnTo>
                  <a:pt x="3995" y="464"/>
                </a:lnTo>
                <a:lnTo>
                  <a:pt x="3989" y="462"/>
                </a:lnTo>
                <a:lnTo>
                  <a:pt x="3985" y="459"/>
                </a:lnTo>
                <a:lnTo>
                  <a:pt x="3981" y="456"/>
                </a:lnTo>
                <a:lnTo>
                  <a:pt x="3978" y="453"/>
                </a:lnTo>
                <a:lnTo>
                  <a:pt x="3975" y="449"/>
                </a:lnTo>
                <a:lnTo>
                  <a:pt x="3974" y="445"/>
                </a:lnTo>
                <a:lnTo>
                  <a:pt x="3974" y="440"/>
                </a:lnTo>
                <a:lnTo>
                  <a:pt x="3974" y="436"/>
                </a:lnTo>
                <a:lnTo>
                  <a:pt x="3975" y="432"/>
                </a:lnTo>
                <a:lnTo>
                  <a:pt x="3977" y="428"/>
                </a:lnTo>
                <a:lnTo>
                  <a:pt x="3981" y="420"/>
                </a:lnTo>
                <a:lnTo>
                  <a:pt x="3986" y="413"/>
                </a:lnTo>
                <a:lnTo>
                  <a:pt x="3993" y="408"/>
                </a:lnTo>
                <a:lnTo>
                  <a:pt x="4000" y="405"/>
                </a:lnTo>
                <a:lnTo>
                  <a:pt x="4003" y="405"/>
                </a:lnTo>
                <a:lnTo>
                  <a:pt x="4006" y="405"/>
                </a:lnTo>
                <a:lnTo>
                  <a:pt x="4008" y="406"/>
                </a:lnTo>
                <a:lnTo>
                  <a:pt x="4011" y="408"/>
                </a:lnTo>
                <a:lnTo>
                  <a:pt x="4013" y="411"/>
                </a:lnTo>
                <a:lnTo>
                  <a:pt x="4014" y="415"/>
                </a:lnTo>
                <a:lnTo>
                  <a:pt x="4016" y="420"/>
                </a:lnTo>
                <a:lnTo>
                  <a:pt x="4016" y="428"/>
                </a:lnTo>
                <a:lnTo>
                  <a:pt x="4016" y="435"/>
                </a:lnTo>
                <a:lnTo>
                  <a:pt x="4015" y="445"/>
                </a:lnTo>
                <a:lnTo>
                  <a:pt x="4014" y="455"/>
                </a:lnTo>
                <a:lnTo>
                  <a:pt x="4011" y="467"/>
                </a:lnTo>
                <a:close/>
                <a:moveTo>
                  <a:pt x="4471" y="402"/>
                </a:moveTo>
                <a:lnTo>
                  <a:pt x="4471" y="402"/>
                </a:lnTo>
                <a:lnTo>
                  <a:pt x="4463" y="408"/>
                </a:lnTo>
                <a:lnTo>
                  <a:pt x="4468" y="404"/>
                </a:lnTo>
                <a:lnTo>
                  <a:pt x="4474" y="398"/>
                </a:lnTo>
                <a:lnTo>
                  <a:pt x="4471" y="402"/>
                </a:lnTo>
                <a:close/>
                <a:moveTo>
                  <a:pt x="5193" y="368"/>
                </a:moveTo>
                <a:lnTo>
                  <a:pt x="5193" y="368"/>
                </a:lnTo>
                <a:lnTo>
                  <a:pt x="5186" y="388"/>
                </a:lnTo>
                <a:lnTo>
                  <a:pt x="5180" y="401"/>
                </a:lnTo>
                <a:lnTo>
                  <a:pt x="5178" y="404"/>
                </a:lnTo>
                <a:lnTo>
                  <a:pt x="5175" y="406"/>
                </a:lnTo>
                <a:lnTo>
                  <a:pt x="5173" y="406"/>
                </a:lnTo>
                <a:lnTo>
                  <a:pt x="5172" y="405"/>
                </a:lnTo>
                <a:lnTo>
                  <a:pt x="5168" y="399"/>
                </a:lnTo>
                <a:lnTo>
                  <a:pt x="5166" y="391"/>
                </a:lnTo>
                <a:lnTo>
                  <a:pt x="5164" y="381"/>
                </a:lnTo>
                <a:lnTo>
                  <a:pt x="5164" y="368"/>
                </a:lnTo>
                <a:lnTo>
                  <a:pt x="5164" y="356"/>
                </a:lnTo>
                <a:lnTo>
                  <a:pt x="5166" y="346"/>
                </a:lnTo>
                <a:lnTo>
                  <a:pt x="5168" y="337"/>
                </a:lnTo>
                <a:lnTo>
                  <a:pt x="5172" y="332"/>
                </a:lnTo>
                <a:lnTo>
                  <a:pt x="5173" y="331"/>
                </a:lnTo>
                <a:lnTo>
                  <a:pt x="5175" y="331"/>
                </a:lnTo>
                <a:lnTo>
                  <a:pt x="5178" y="333"/>
                </a:lnTo>
                <a:lnTo>
                  <a:pt x="5180" y="337"/>
                </a:lnTo>
                <a:lnTo>
                  <a:pt x="5186" y="348"/>
                </a:lnTo>
                <a:lnTo>
                  <a:pt x="5193" y="368"/>
                </a:lnTo>
                <a:close/>
                <a:moveTo>
                  <a:pt x="6013" y="368"/>
                </a:moveTo>
                <a:lnTo>
                  <a:pt x="6013" y="368"/>
                </a:lnTo>
                <a:lnTo>
                  <a:pt x="6025" y="386"/>
                </a:lnTo>
                <a:lnTo>
                  <a:pt x="6031" y="396"/>
                </a:lnTo>
                <a:lnTo>
                  <a:pt x="6032" y="401"/>
                </a:lnTo>
                <a:lnTo>
                  <a:pt x="6033" y="403"/>
                </a:lnTo>
                <a:lnTo>
                  <a:pt x="6032" y="404"/>
                </a:lnTo>
                <a:lnTo>
                  <a:pt x="6031" y="404"/>
                </a:lnTo>
                <a:lnTo>
                  <a:pt x="6026" y="402"/>
                </a:lnTo>
                <a:lnTo>
                  <a:pt x="6018" y="395"/>
                </a:lnTo>
                <a:lnTo>
                  <a:pt x="6010" y="388"/>
                </a:lnTo>
                <a:lnTo>
                  <a:pt x="6002" y="380"/>
                </a:lnTo>
                <a:lnTo>
                  <a:pt x="5992" y="371"/>
                </a:lnTo>
                <a:lnTo>
                  <a:pt x="5985" y="363"/>
                </a:lnTo>
                <a:lnTo>
                  <a:pt x="5980" y="355"/>
                </a:lnTo>
                <a:lnTo>
                  <a:pt x="5977" y="350"/>
                </a:lnTo>
                <a:lnTo>
                  <a:pt x="5977" y="349"/>
                </a:lnTo>
                <a:lnTo>
                  <a:pt x="5978" y="348"/>
                </a:lnTo>
                <a:lnTo>
                  <a:pt x="5981" y="349"/>
                </a:lnTo>
                <a:lnTo>
                  <a:pt x="5985" y="350"/>
                </a:lnTo>
                <a:lnTo>
                  <a:pt x="5995" y="356"/>
                </a:lnTo>
                <a:lnTo>
                  <a:pt x="6013" y="368"/>
                </a:lnTo>
                <a:close/>
                <a:moveTo>
                  <a:pt x="6570" y="368"/>
                </a:moveTo>
                <a:lnTo>
                  <a:pt x="6570" y="368"/>
                </a:lnTo>
                <a:lnTo>
                  <a:pt x="6563" y="375"/>
                </a:lnTo>
                <a:lnTo>
                  <a:pt x="6567" y="371"/>
                </a:lnTo>
                <a:lnTo>
                  <a:pt x="6573" y="366"/>
                </a:lnTo>
                <a:lnTo>
                  <a:pt x="6570" y="368"/>
                </a:lnTo>
                <a:close/>
                <a:moveTo>
                  <a:pt x="5126" y="336"/>
                </a:moveTo>
                <a:lnTo>
                  <a:pt x="5126" y="336"/>
                </a:lnTo>
                <a:lnTo>
                  <a:pt x="5120" y="343"/>
                </a:lnTo>
                <a:lnTo>
                  <a:pt x="5124" y="339"/>
                </a:lnTo>
                <a:lnTo>
                  <a:pt x="5130" y="332"/>
                </a:lnTo>
                <a:lnTo>
                  <a:pt x="5126" y="336"/>
                </a:lnTo>
                <a:close/>
                <a:moveTo>
                  <a:pt x="6144" y="336"/>
                </a:moveTo>
                <a:lnTo>
                  <a:pt x="6144" y="336"/>
                </a:lnTo>
                <a:lnTo>
                  <a:pt x="6137" y="343"/>
                </a:lnTo>
                <a:lnTo>
                  <a:pt x="6141" y="339"/>
                </a:lnTo>
                <a:lnTo>
                  <a:pt x="6146" y="332"/>
                </a:lnTo>
                <a:lnTo>
                  <a:pt x="6144" y="336"/>
                </a:lnTo>
                <a:close/>
                <a:moveTo>
                  <a:pt x="6374" y="336"/>
                </a:moveTo>
                <a:lnTo>
                  <a:pt x="6374" y="336"/>
                </a:lnTo>
                <a:lnTo>
                  <a:pt x="6379" y="339"/>
                </a:lnTo>
                <a:lnTo>
                  <a:pt x="6387" y="344"/>
                </a:lnTo>
                <a:lnTo>
                  <a:pt x="6394" y="350"/>
                </a:lnTo>
                <a:lnTo>
                  <a:pt x="6402" y="359"/>
                </a:lnTo>
                <a:lnTo>
                  <a:pt x="6410" y="368"/>
                </a:lnTo>
                <a:lnTo>
                  <a:pt x="6417" y="379"/>
                </a:lnTo>
                <a:lnTo>
                  <a:pt x="6424" y="390"/>
                </a:lnTo>
                <a:lnTo>
                  <a:pt x="6431" y="402"/>
                </a:lnTo>
                <a:lnTo>
                  <a:pt x="6435" y="412"/>
                </a:lnTo>
                <a:lnTo>
                  <a:pt x="6438" y="424"/>
                </a:lnTo>
                <a:lnTo>
                  <a:pt x="6439" y="429"/>
                </a:lnTo>
                <a:lnTo>
                  <a:pt x="6439" y="434"/>
                </a:lnTo>
                <a:lnTo>
                  <a:pt x="6439" y="439"/>
                </a:lnTo>
                <a:lnTo>
                  <a:pt x="6438" y="444"/>
                </a:lnTo>
                <a:lnTo>
                  <a:pt x="6437" y="448"/>
                </a:lnTo>
                <a:lnTo>
                  <a:pt x="6435" y="452"/>
                </a:lnTo>
                <a:lnTo>
                  <a:pt x="6432" y="456"/>
                </a:lnTo>
                <a:lnTo>
                  <a:pt x="6429" y="459"/>
                </a:lnTo>
                <a:lnTo>
                  <a:pt x="6424" y="461"/>
                </a:lnTo>
                <a:lnTo>
                  <a:pt x="6419" y="463"/>
                </a:lnTo>
                <a:lnTo>
                  <a:pt x="6413" y="466"/>
                </a:lnTo>
                <a:lnTo>
                  <a:pt x="6407" y="467"/>
                </a:lnTo>
                <a:lnTo>
                  <a:pt x="6402" y="455"/>
                </a:lnTo>
                <a:lnTo>
                  <a:pt x="6397" y="445"/>
                </a:lnTo>
                <a:lnTo>
                  <a:pt x="6391" y="435"/>
                </a:lnTo>
                <a:lnTo>
                  <a:pt x="6385" y="428"/>
                </a:lnTo>
                <a:lnTo>
                  <a:pt x="6371" y="413"/>
                </a:lnTo>
                <a:lnTo>
                  <a:pt x="6358" y="402"/>
                </a:lnTo>
                <a:lnTo>
                  <a:pt x="6354" y="395"/>
                </a:lnTo>
                <a:lnTo>
                  <a:pt x="6350" y="389"/>
                </a:lnTo>
                <a:lnTo>
                  <a:pt x="6348" y="382"/>
                </a:lnTo>
                <a:lnTo>
                  <a:pt x="6349" y="374"/>
                </a:lnTo>
                <a:lnTo>
                  <a:pt x="6351" y="367"/>
                </a:lnTo>
                <a:lnTo>
                  <a:pt x="6355" y="358"/>
                </a:lnTo>
                <a:lnTo>
                  <a:pt x="6362" y="347"/>
                </a:lnTo>
                <a:lnTo>
                  <a:pt x="6374" y="336"/>
                </a:lnTo>
                <a:lnTo>
                  <a:pt x="6366" y="331"/>
                </a:lnTo>
                <a:lnTo>
                  <a:pt x="6360" y="328"/>
                </a:lnTo>
                <a:lnTo>
                  <a:pt x="6356" y="325"/>
                </a:lnTo>
                <a:lnTo>
                  <a:pt x="6354" y="322"/>
                </a:lnTo>
                <a:lnTo>
                  <a:pt x="6353" y="319"/>
                </a:lnTo>
                <a:lnTo>
                  <a:pt x="6353" y="317"/>
                </a:lnTo>
                <a:lnTo>
                  <a:pt x="6355" y="315"/>
                </a:lnTo>
                <a:lnTo>
                  <a:pt x="6357" y="314"/>
                </a:lnTo>
                <a:lnTo>
                  <a:pt x="6359" y="312"/>
                </a:lnTo>
                <a:lnTo>
                  <a:pt x="6362" y="312"/>
                </a:lnTo>
                <a:lnTo>
                  <a:pt x="6366" y="314"/>
                </a:lnTo>
                <a:lnTo>
                  <a:pt x="6369" y="316"/>
                </a:lnTo>
                <a:lnTo>
                  <a:pt x="6371" y="319"/>
                </a:lnTo>
                <a:lnTo>
                  <a:pt x="6373" y="323"/>
                </a:lnTo>
                <a:lnTo>
                  <a:pt x="6374" y="329"/>
                </a:lnTo>
                <a:lnTo>
                  <a:pt x="6374" y="336"/>
                </a:lnTo>
                <a:close/>
                <a:moveTo>
                  <a:pt x="2863" y="303"/>
                </a:moveTo>
                <a:lnTo>
                  <a:pt x="2863" y="303"/>
                </a:lnTo>
                <a:lnTo>
                  <a:pt x="2874" y="303"/>
                </a:lnTo>
                <a:lnTo>
                  <a:pt x="2883" y="303"/>
                </a:lnTo>
                <a:lnTo>
                  <a:pt x="2892" y="305"/>
                </a:lnTo>
                <a:lnTo>
                  <a:pt x="2900" y="306"/>
                </a:lnTo>
                <a:lnTo>
                  <a:pt x="2908" y="309"/>
                </a:lnTo>
                <a:lnTo>
                  <a:pt x="2916" y="312"/>
                </a:lnTo>
                <a:lnTo>
                  <a:pt x="2922" y="316"/>
                </a:lnTo>
                <a:lnTo>
                  <a:pt x="2928" y="320"/>
                </a:lnTo>
                <a:lnTo>
                  <a:pt x="2935" y="324"/>
                </a:lnTo>
                <a:lnTo>
                  <a:pt x="2940" y="329"/>
                </a:lnTo>
                <a:lnTo>
                  <a:pt x="2944" y="334"/>
                </a:lnTo>
                <a:lnTo>
                  <a:pt x="2948" y="341"/>
                </a:lnTo>
                <a:lnTo>
                  <a:pt x="2953" y="347"/>
                </a:lnTo>
                <a:lnTo>
                  <a:pt x="2956" y="353"/>
                </a:lnTo>
                <a:lnTo>
                  <a:pt x="2959" y="361"/>
                </a:lnTo>
                <a:lnTo>
                  <a:pt x="2962" y="368"/>
                </a:lnTo>
                <a:lnTo>
                  <a:pt x="2951" y="368"/>
                </a:lnTo>
                <a:lnTo>
                  <a:pt x="2942" y="368"/>
                </a:lnTo>
                <a:lnTo>
                  <a:pt x="2933" y="366"/>
                </a:lnTo>
                <a:lnTo>
                  <a:pt x="2924" y="365"/>
                </a:lnTo>
                <a:lnTo>
                  <a:pt x="2917" y="362"/>
                </a:lnTo>
                <a:lnTo>
                  <a:pt x="2909" y="360"/>
                </a:lnTo>
                <a:lnTo>
                  <a:pt x="2903" y="355"/>
                </a:lnTo>
                <a:lnTo>
                  <a:pt x="2897" y="351"/>
                </a:lnTo>
                <a:lnTo>
                  <a:pt x="2891" y="347"/>
                </a:lnTo>
                <a:lnTo>
                  <a:pt x="2885" y="342"/>
                </a:lnTo>
                <a:lnTo>
                  <a:pt x="2881" y="337"/>
                </a:lnTo>
                <a:lnTo>
                  <a:pt x="2877" y="330"/>
                </a:lnTo>
                <a:lnTo>
                  <a:pt x="2870" y="318"/>
                </a:lnTo>
                <a:lnTo>
                  <a:pt x="2863" y="303"/>
                </a:lnTo>
                <a:lnTo>
                  <a:pt x="2848" y="305"/>
                </a:lnTo>
                <a:lnTo>
                  <a:pt x="2834" y="307"/>
                </a:lnTo>
                <a:lnTo>
                  <a:pt x="2822" y="308"/>
                </a:lnTo>
                <a:lnTo>
                  <a:pt x="2812" y="309"/>
                </a:lnTo>
                <a:lnTo>
                  <a:pt x="2802" y="308"/>
                </a:lnTo>
                <a:lnTo>
                  <a:pt x="2795" y="307"/>
                </a:lnTo>
                <a:lnTo>
                  <a:pt x="2789" y="306"/>
                </a:lnTo>
                <a:lnTo>
                  <a:pt x="2785" y="304"/>
                </a:lnTo>
                <a:lnTo>
                  <a:pt x="2780" y="301"/>
                </a:lnTo>
                <a:lnTo>
                  <a:pt x="2778" y="299"/>
                </a:lnTo>
                <a:lnTo>
                  <a:pt x="2777" y="296"/>
                </a:lnTo>
                <a:lnTo>
                  <a:pt x="2776" y="293"/>
                </a:lnTo>
                <a:lnTo>
                  <a:pt x="2777" y="288"/>
                </a:lnTo>
                <a:lnTo>
                  <a:pt x="2778" y="285"/>
                </a:lnTo>
                <a:lnTo>
                  <a:pt x="2780" y="282"/>
                </a:lnTo>
                <a:lnTo>
                  <a:pt x="2784" y="279"/>
                </a:lnTo>
                <a:lnTo>
                  <a:pt x="2787" y="276"/>
                </a:lnTo>
                <a:lnTo>
                  <a:pt x="2791" y="273"/>
                </a:lnTo>
                <a:lnTo>
                  <a:pt x="2795" y="271"/>
                </a:lnTo>
                <a:lnTo>
                  <a:pt x="2800" y="268"/>
                </a:lnTo>
                <a:lnTo>
                  <a:pt x="2806" y="266"/>
                </a:lnTo>
                <a:lnTo>
                  <a:pt x="2811" y="266"/>
                </a:lnTo>
                <a:lnTo>
                  <a:pt x="2817" y="265"/>
                </a:lnTo>
                <a:lnTo>
                  <a:pt x="2822" y="265"/>
                </a:lnTo>
                <a:lnTo>
                  <a:pt x="2829" y="267"/>
                </a:lnTo>
                <a:lnTo>
                  <a:pt x="2834" y="268"/>
                </a:lnTo>
                <a:lnTo>
                  <a:pt x="2839" y="272"/>
                </a:lnTo>
                <a:lnTo>
                  <a:pt x="2845" y="276"/>
                </a:lnTo>
                <a:lnTo>
                  <a:pt x="2850" y="281"/>
                </a:lnTo>
                <a:lnTo>
                  <a:pt x="2855" y="286"/>
                </a:lnTo>
                <a:lnTo>
                  <a:pt x="2859" y="294"/>
                </a:lnTo>
                <a:lnTo>
                  <a:pt x="2863" y="303"/>
                </a:lnTo>
                <a:close/>
                <a:moveTo>
                  <a:pt x="3946" y="303"/>
                </a:moveTo>
                <a:lnTo>
                  <a:pt x="3946" y="303"/>
                </a:lnTo>
                <a:lnTo>
                  <a:pt x="3939" y="310"/>
                </a:lnTo>
                <a:lnTo>
                  <a:pt x="3943" y="306"/>
                </a:lnTo>
                <a:lnTo>
                  <a:pt x="3948" y="300"/>
                </a:lnTo>
                <a:lnTo>
                  <a:pt x="3946" y="303"/>
                </a:lnTo>
                <a:close/>
                <a:moveTo>
                  <a:pt x="1879" y="269"/>
                </a:moveTo>
                <a:lnTo>
                  <a:pt x="1879" y="269"/>
                </a:lnTo>
                <a:lnTo>
                  <a:pt x="1872" y="277"/>
                </a:lnTo>
                <a:lnTo>
                  <a:pt x="1876" y="273"/>
                </a:lnTo>
                <a:lnTo>
                  <a:pt x="1882" y="267"/>
                </a:lnTo>
                <a:lnTo>
                  <a:pt x="1879" y="269"/>
                </a:lnTo>
                <a:close/>
                <a:moveTo>
                  <a:pt x="4340" y="269"/>
                </a:moveTo>
                <a:lnTo>
                  <a:pt x="4340" y="269"/>
                </a:lnTo>
                <a:lnTo>
                  <a:pt x="4333" y="290"/>
                </a:lnTo>
                <a:lnTo>
                  <a:pt x="4327" y="302"/>
                </a:lnTo>
                <a:lnTo>
                  <a:pt x="4325" y="305"/>
                </a:lnTo>
                <a:lnTo>
                  <a:pt x="4322" y="307"/>
                </a:lnTo>
                <a:lnTo>
                  <a:pt x="4320" y="307"/>
                </a:lnTo>
                <a:lnTo>
                  <a:pt x="4319" y="306"/>
                </a:lnTo>
                <a:lnTo>
                  <a:pt x="4315" y="301"/>
                </a:lnTo>
                <a:lnTo>
                  <a:pt x="4313" y="293"/>
                </a:lnTo>
                <a:lnTo>
                  <a:pt x="4311" y="282"/>
                </a:lnTo>
                <a:lnTo>
                  <a:pt x="4311" y="271"/>
                </a:lnTo>
                <a:lnTo>
                  <a:pt x="4311" y="258"/>
                </a:lnTo>
                <a:lnTo>
                  <a:pt x="4313" y="247"/>
                </a:lnTo>
                <a:lnTo>
                  <a:pt x="4315" y="239"/>
                </a:lnTo>
                <a:lnTo>
                  <a:pt x="4319" y="234"/>
                </a:lnTo>
                <a:lnTo>
                  <a:pt x="4320" y="233"/>
                </a:lnTo>
                <a:lnTo>
                  <a:pt x="4322" y="233"/>
                </a:lnTo>
                <a:lnTo>
                  <a:pt x="4325" y="235"/>
                </a:lnTo>
                <a:lnTo>
                  <a:pt x="4327" y="238"/>
                </a:lnTo>
                <a:lnTo>
                  <a:pt x="4333" y="251"/>
                </a:lnTo>
                <a:lnTo>
                  <a:pt x="4340" y="269"/>
                </a:lnTo>
                <a:close/>
                <a:moveTo>
                  <a:pt x="5291" y="269"/>
                </a:moveTo>
                <a:lnTo>
                  <a:pt x="5291" y="269"/>
                </a:lnTo>
                <a:lnTo>
                  <a:pt x="5284" y="290"/>
                </a:lnTo>
                <a:lnTo>
                  <a:pt x="5279" y="302"/>
                </a:lnTo>
                <a:lnTo>
                  <a:pt x="5275" y="305"/>
                </a:lnTo>
                <a:lnTo>
                  <a:pt x="5273" y="307"/>
                </a:lnTo>
                <a:lnTo>
                  <a:pt x="5271" y="307"/>
                </a:lnTo>
                <a:lnTo>
                  <a:pt x="5269" y="306"/>
                </a:lnTo>
                <a:lnTo>
                  <a:pt x="5266" y="301"/>
                </a:lnTo>
                <a:lnTo>
                  <a:pt x="5264" y="293"/>
                </a:lnTo>
                <a:lnTo>
                  <a:pt x="5263" y="282"/>
                </a:lnTo>
                <a:lnTo>
                  <a:pt x="5263" y="271"/>
                </a:lnTo>
                <a:lnTo>
                  <a:pt x="5263" y="258"/>
                </a:lnTo>
                <a:lnTo>
                  <a:pt x="5264" y="247"/>
                </a:lnTo>
                <a:lnTo>
                  <a:pt x="5266" y="239"/>
                </a:lnTo>
                <a:lnTo>
                  <a:pt x="5269" y="234"/>
                </a:lnTo>
                <a:lnTo>
                  <a:pt x="5271" y="233"/>
                </a:lnTo>
                <a:lnTo>
                  <a:pt x="5273" y="233"/>
                </a:lnTo>
                <a:lnTo>
                  <a:pt x="5275" y="235"/>
                </a:lnTo>
                <a:lnTo>
                  <a:pt x="5279" y="238"/>
                </a:lnTo>
                <a:lnTo>
                  <a:pt x="5284" y="251"/>
                </a:lnTo>
                <a:lnTo>
                  <a:pt x="5291" y="269"/>
                </a:lnTo>
                <a:close/>
                <a:moveTo>
                  <a:pt x="4471" y="237"/>
                </a:moveTo>
                <a:lnTo>
                  <a:pt x="4471" y="237"/>
                </a:lnTo>
                <a:lnTo>
                  <a:pt x="4484" y="236"/>
                </a:lnTo>
                <a:lnTo>
                  <a:pt x="4496" y="237"/>
                </a:lnTo>
                <a:lnTo>
                  <a:pt x="4506" y="238"/>
                </a:lnTo>
                <a:lnTo>
                  <a:pt x="4515" y="242"/>
                </a:lnTo>
                <a:lnTo>
                  <a:pt x="4522" y="247"/>
                </a:lnTo>
                <a:lnTo>
                  <a:pt x="4528" y="254"/>
                </a:lnTo>
                <a:lnTo>
                  <a:pt x="4533" y="261"/>
                </a:lnTo>
                <a:lnTo>
                  <a:pt x="4537" y="269"/>
                </a:lnTo>
                <a:lnTo>
                  <a:pt x="4544" y="274"/>
                </a:lnTo>
                <a:lnTo>
                  <a:pt x="4550" y="278"/>
                </a:lnTo>
                <a:lnTo>
                  <a:pt x="4554" y="281"/>
                </a:lnTo>
                <a:lnTo>
                  <a:pt x="4556" y="284"/>
                </a:lnTo>
                <a:lnTo>
                  <a:pt x="4557" y="287"/>
                </a:lnTo>
                <a:lnTo>
                  <a:pt x="4557" y="289"/>
                </a:lnTo>
                <a:lnTo>
                  <a:pt x="4555" y="291"/>
                </a:lnTo>
                <a:lnTo>
                  <a:pt x="4553" y="293"/>
                </a:lnTo>
                <a:lnTo>
                  <a:pt x="4550" y="293"/>
                </a:lnTo>
                <a:lnTo>
                  <a:pt x="4547" y="293"/>
                </a:lnTo>
                <a:lnTo>
                  <a:pt x="4544" y="291"/>
                </a:lnTo>
                <a:lnTo>
                  <a:pt x="4542" y="289"/>
                </a:lnTo>
                <a:lnTo>
                  <a:pt x="4539" y="286"/>
                </a:lnTo>
                <a:lnTo>
                  <a:pt x="4538" y="282"/>
                </a:lnTo>
                <a:lnTo>
                  <a:pt x="4537" y="277"/>
                </a:lnTo>
                <a:lnTo>
                  <a:pt x="4537" y="269"/>
                </a:lnTo>
                <a:lnTo>
                  <a:pt x="4523" y="272"/>
                </a:lnTo>
                <a:lnTo>
                  <a:pt x="4511" y="271"/>
                </a:lnTo>
                <a:lnTo>
                  <a:pt x="4501" y="268"/>
                </a:lnTo>
                <a:lnTo>
                  <a:pt x="4492" y="265"/>
                </a:lnTo>
                <a:lnTo>
                  <a:pt x="4484" y="260"/>
                </a:lnTo>
                <a:lnTo>
                  <a:pt x="4479" y="254"/>
                </a:lnTo>
                <a:lnTo>
                  <a:pt x="4474" y="246"/>
                </a:lnTo>
                <a:lnTo>
                  <a:pt x="4471" y="237"/>
                </a:lnTo>
                <a:lnTo>
                  <a:pt x="4463" y="234"/>
                </a:lnTo>
                <a:lnTo>
                  <a:pt x="4457" y="230"/>
                </a:lnTo>
                <a:lnTo>
                  <a:pt x="4454" y="226"/>
                </a:lnTo>
                <a:lnTo>
                  <a:pt x="4451" y="223"/>
                </a:lnTo>
                <a:lnTo>
                  <a:pt x="4451" y="220"/>
                </a:lnTo>
                <a:lnTo>
                  <a:pt x="4451" y="218"/>
                </a:lnTo>
                <a:lnTo>
                  <a:pt x="4452" y="216"/>
                </a:lnTo>
                <a:lnTo>
                  <a:pt x="4454" y="215"/>
                </a:lnTo>
                <a:lnTo>
                  <a:pt x="4457" y="214"/>
                </a:lnTo>
                <a:lnTo>
                  <a:pt x="4460" y="215"/>
                </a:lnTo>
                <a:lnTo>
                  <a:pt x="4462" y="216"/>
                </a:lnTo>
                <a:lnTo>
                  <a:pt x="4465" y="218"/>
                </a:lnTo>
                <a:lnTo>
                  <a:pt x="4468" y="221"/>
                </a:lnTo>
                <a:lnTo>
                  <a:pt x="4470" y="225"/>
                </a:lnTo>
                <a:lnTo>
                  <a:pt x="4471" y="231"/>
                </a:lnTo>
                <a:lnTo>
                  <a:pt x="4471" y="237"/>
                </a:lnTo>
                <a:close/>
                <a:moveTo>
                  <a:pt x="4733" y="237"/>
                </a:moveTo>
                <a:lnTo>
                  <a:pt x="4733" y="237"/>
                </a:lnTo>
                <a:lnTo>
                  <a:pt x="4726" y="244"/>
                </a:lnTo>
                <a:lnTo>
                  <a:pt x="4730" y="240"/>
                </a:lnTo>
                <a:lnTo>
                  <a:pt x="4736" y="235"/>
                </a:lnTo>
                <a:lnTo>
                  <a:pt x="4733" y="237"/>
                </a:lnTo>
                <a:close/>
                <a:moveTo>
                  <a:pt x="5947" y="172"/>
                </a:moveTo>
                <a:lnTo>
                  <a:pt x="5947" y="172"/>
                </a:lnTo>
                <a:lnTo>
                  <a:pt x="5968" y="175"/>
                </a:lnTo>
                <a:lnTo>
                  <a:pt x="5989" y="179"/>
                </a:lnTo>
                <a:lnTo>
                  <a:pt x="5994" y="180"/>
                </a:lnTo>
                <a:lnTo>
                  <a:pt x="5998" y="182"/>
                </a:lnTo>
                <a:lnTo>
                  <a:pt x="6003" y="185"/>
                </a:lnTo>
                <a:lnTo>
                  <a:pt x="6006" y="187"/>
                </a:lnTo>
                <a:lnTo>
                  <a:pt x="6009" y="190"/>
                </a:lnTo>
                <a:lnTo>
                  <a:pt x="6011" y="194"/>
                </a:lnTo>
                <a:lnTo>
                  <a:pt x="6012" y="199"/>
                </a:lnTo>
                <a:lnTo>
                  <a:pt x="6013" y="204"/>
                </a:lnTo>
                <a:lnTo>
                  <a:pt x="5992" y="200"/>
                </a:lnTo>
                <a:lnTo>
                  <a:pt x="5971" y="197"/>
                </a:lnTo>
                <a:lnTo>
                  <a:pt x="5966" y="196"/>
                </a:lnTo>
                <a:lnTo>
                  <a:pt x="5962" y="194"/>
                </a:lnTo>
                <a:lnTo>
                  <a:pt x="5957" y="192"/>
                </a:lnTo>
                <a:lnTo>
                  <a:pt x="5954" y="189"/>
                </a:lnTo>
                <a:lnTo>
                  <a:pt x="5951" y="186"/>
                </a:lnTo>
                <a:lnTo>
                  <a:pt x="5949" y="182"/>
                </a:lnTo>
                <a:lnTo>
                  <a:pt x="5948" y="177"/>
                </a:lnTo>
                <a:lnTo>
                  <a:pt x="5947" y="172"/>
                </a:lnTo>
                <a:close/>
                <a:moveTo>
                  <a:pt x="3782" y="138"/>
                </a:moveTo>
                <a:lnTo>
                  <a:pt x="3782" y="138"/>
                </a:lnTo>
                <a:lnTo>
                  <a:pt x="3775" y="146"/>
                </a:lnTo>
                <a:lnTo>
                  <a:pt x="3779" y="142"/>
                </a:lnTo>
                <a:lnTo>
                  <a:pt x="3785" y="136"/>
                </a:lnTo>
                <a:lnTo>
                  <a:pt x="3782" y="138"/>
                </a:lnTo>
                <a:close/>
                <a:moveTo>
                  <a:pt x="4372" y="368"/>
                </a:moveTo>
                <a:lnTo>
                  <a:pt x="4372" y="368"/>
                </a:lnTo>
                <a:lnTo>
                  <a:pt x="4372" y="389"/>
                </a:lnTo>
                <a:lnTo>
                  <a:pt x="4373" y="409"/>
                </a:lnTo>
                <a:lnTo>
                  <a:pt x="4375" y="427"/>
                </a:lnTo>
                <a:lnTo>
                  <a:pt x="4378" y="445"/>
                </a:lnTo>
                <a:lnTo>
                  <a:pt x="4383" y="460"/>
                </a:lnTo>
                <a:lnTo>
                  <a:pt x="4389" y="475"/>
                </a:lnTo>
                <a:lnTo>
                  <a:pt x="4396" y="488"/>
                </a:lnTo>
                <a:lnTo>
                  <a:pt x="4406" y="499"/>
                </a:lnTo>
                <a:lnTo>
                  <a:pt x="4388" y="497"/>
                </a:lnTo>
                <a:lnTo>
                  <a:pt x="4370" y="494"/>
                </a:lnTo>
                <a:lnTo>
                  <a:pt x="4352" y="490"/>
                </a:lnTo>
                <a:lnTo>
                  <a:pt x="4334" y="484"/>
                </a:lnTo>
                <a:lnTo>
                  <a:pt x="4316" y="479"/>
                </a:lnTo>
                <a:lnTo>
                  <a:pt x="4299" y="473"/>
                </a:lnTo>
                <a:lnTo>
                  <a:pt x="4281" y="467"/>
                </a:lnTo>
                <a:lnTo>
                  <a:pt x="4263" y="458"/>
                </a:lnTo>
                <a:lnTo>
                  <a:pt x="4244" y="451"/>
                </a:lnTo>
                <a:lnTo>
                  <a:pt x="4226" y="441"/>
                </a:lnTo>
                <a:lnTo>
                  <a:pt x="4207" y="432"/>
                </a:lnTo>
                <a:lnTo>
                  <a:pt x="4190" y="421"/>
                </a:lnTo>
                <a:lnTo>
                  <a:pt x="4153" y="399"/>
                </a:lnTo>
                <a:lnTo>
                  <a:pt x="4117" y="375"/>
                </a:lnTo>
                <a:lnTo>
                  <a:pt x="4080" y="348"/>
                </a:lnTo>
                <a:lnTo>
                  <a:pt x="4046" y="320"/>
                </a:lnTo>
                <a:lnTo>
                  <a:pt x="4010" y="288"/>
                </a:lnTo>
                <a:lnTo>
                  <a:pt x="3975" y="256"/>
                </a:lnTo>
                <a:lnTo>
                  <a:pt x="3942" y="221"/>
                </a:lnTo>
                <a:lnTo>
                  <a:pt x="3909" y="185"/>
                </a:lnTo>
                <a:lnTo>
                  <a:pt x="3878" y="146"/>
                </a:lnTo>
                <a:lnTo>
                  <a:pt x="3847" y="106"/>
                </a:lnTo>
                <a:lnTo>
                  <a:pt x="3877" y="101"/>
                </a:lnTo>
                <a:lnTo>
                  <a:pt x="3905" y="98"/>
                </a:lnTo>
                <a:lnTo>
                  <a:pt x="3930" y="96"/>
                </a:lnTo>
                <a:lnTo>
                  <a:pt x="3955" y="98"/>
                </a:lnTo>
                <a:lnTo>
                  <a:pt x="3977" y="101"/>
                </a:lnTo>
                <a:lnTo>
                  <a:pt x="3996" y="104"/>
                </a:lnTo>
                <a:lnTo>
                  <a:pt x="4015" y="110"/>
                </a:lnTo>
                <a:lnTo>
                  <a:pt x="4033" y="116"/>
                </a:lnTo>
                <a:lnTo>
                  <a:pt x="4050" y="125"/>
                </a:lnTo>
                <a:lnTo>
                  <a:pt x="4066" y="134"/>
                </a:lnTo>
                <a:lnTo>
                  <a:pt x="4079" y="145"/>
                </a:lnTo>
                <a:lnTo>
                  <a:pt x="4093" y="156"/>
                </a:lnTo>
                <a:lnTo>
                  <a:pt x="4106" y="168"/>
                </a:lnTo>
                <a:lnTo>
                  <a:pt x="4118" y="180"/>
                </a:lnTo>
                <a:lnTo>
                  <a:pt x="4130" y="193"/>
                </a:lnTo>
                <a:lnTo>
                  <a:pt x="4141" y="207"/>
                </a:lnTo>
                <a:lnTo>
                  <a:pt x="4163" y="234"/>
                </a:lnTo>
                <a:lnTo>
                  <a:pt x="4184" y="261"/>
                </a:lnTo>
                <a:lnTo>
                  <a:pt x="4196" y="274"/>
                </a:lnTo>
                <a:lnTo>
                  <a:pt x="4207" y="287"/>
                </a:lnTo>
                <a:lnTo>
                  <a:pt x="4220" y="300"/>
                </a:lnTo>
                <a:lnTo>
                  <a:pt x="4233" y="311"/>
                </a:lnTo>
                <a:lnTo>
                  <a:pt x="4246" y="322"/>
                </a:lnTo>
                <a:lnTo>
                  <a:pt x="4261" y="332"/>
                </a:lnTo>
                <a:lnTo>
                  <a:pt x="4277" y="342"/>
                </a:lnTo>
                <a:lnTo>
                  <a:pt x="4292" y="350"/>
                </a:lnTo>
                <a:lnTo>
                  <a:pt x="4310" y="356"/>
                </a:lnTo>
                <a:lnTo>
                  <a:pt x="4329" y="362"/>
                </a:lnTo>
                <a:lnTo>
                  <a:pt x="4350" y="366"/>
                </a:lnTo>
                <a:lnTo>
                  <a:pt x="4372" y="368"/>
                </a:lnTo>
                <a:close/>
                <a:moveTo>
                  <a:pt x="5751" y="172"/>
                </a:moveTo>
                <a:lnTo>
                  <a:pt x="5751" y="172"/>
                </a:lnTo>
                <a:lnTo>
                  <a:pt x="5735" y="175"/>
                </a:lnTo>
                <a:lnTo>
                  <a:pt x="5722" y="175"/>
                </a:lnTo>
                <a:lnTo>
                  <a:pt x="5716" y="175"/>
                </a:lnTo>
                <a:lnTo>
                  <a:pt x="5711" y="174"/>
                </a:lnTo>
                <a:lnTo>
                  <a:pt x="5707" y="172"/>
                </a:lnTo>
                <a:lnTo>
                  <a:pt x="5703" y="170"/>
                </a:lnTo>
                <a:lnTo>
                  <a:pt x="5695" y="165"/>
                </a:lnTo>
                <a:lnTo>
                  <a:pt x="5690" y="158"/>
                </a:lnTo>
                <a:lnTo>
                  <a:pt x="5685" y="151"/>
                </a:lnTo>
                <a:lnTo>
                  <a:pt x="5682" y="143"/>
                </a:lnTo>
                <a:lnTo>
                  <a:pt x="5675" y="124"/>
                </a:lnTo>
                <a:lnTo>
                  <a:pt x="5670" y="105"/>
                </a:lnTo>
                <a:lnTo>
                  <a:pt x="5667" y="95"/>
                </a:lnTo>
                <a:lnTo>
                  <a:pt x="5663" y="87"/>
                </a:lnTo>
                <a:lnTo>
                  <a:pt x="5657" y="80"/>
                </a:lnTo>
                <a:lnTo>
                  <a:pt x="5652" y="73"/>
                </a:lnTo>
                <a:lnTo>
                  <a:pt x="5667" y="70"/>
                </a:lnTo>
                <a:lnTo>
                  <a:pt x="5679" y="70"/>
                </a:lnTo>
                <a:lnTo>
                  <a:pt x="5686" y="70"/>
                </a:lnTo>
                <a:lnTo>
                  <a:pt x="5691" y="71"/>
                </a:lnTo>
                <a:lnTo>
                  <a:pt x="5695" y="72"/>
                </a:lnTo>
                <a:lnTo>
                  <a:pt x="5699" y="74"/>
                </a:lnTo>
                <a:lnTo>
                  <a:pt x="5707" y="80"/>
                </a:lnTo>
                <a:lnTo>
                  <a:pt x="5712" y="86"/>
                </a:lnTo>
                <a:lnTo>
                  <a:pt x="5717" y="94"/>
                </a:lnTo>
                <a:lnTo>
                  <a:pt x="5721" y="103"/>
                </a:lnTo>
                <a:lnTo>
                  <a:pt x="5727" y="122"/>
                </a:lnTo>
                <a:lnTo>
                  <a:pt x="5733" y="140"/>
                </a:lnTo>
                <a:lnTo>
                  <a:pt x="5736" y="149"/>
                </a:lnTo>
                <a:lnTo>
                  <a:pt x="5739" y="157"/>
                </a:lnTo>
                <a:lnTo>
                  <a:pt x="5744" y="166"/>
                </a:lnTo>
                <a:lnTo>
                  <a:pt x="5751" y="172"/>
                </a:lnTo>
                <a:close/>
                <a:moveTo>
                  <a:pt x="3519" y="73"/>
                </a:moveTo>
                <a:lnTo>
                  <a:pt x="3519" y="73"/>
                </a:lnTo>
                <a:lnTo>
                  <a:pt x="3513" y="81"/>
                </a:lnTo>
                <a:lnTo>
                  <a:pt x="3517" y="77"/>
                </a:lnTo>
                <a:lnTo>
                  <a:pt x="3522" y="70"/>
                </a:lnTo>
                <a:lnTo>
                  <a:pt x="3519" y="73"/>
                </a:lnTo>
                <a:close/>
                <a:moveTo>
                  <a:pt x="4634" y="73"/>
                </a:moveTo>
                <a:lnTo>
                  <a:pt x="4634" y="73"/>
                </a:lnTo>
                <a:lnTo>
                  <a:pt x="4628" y="81"/>
                </a:lnTo>
                <a:lnTo>
                  <a:pt x="4632" y="77"/>
                </a:lnTo>
                <a:lnTo>
                  <a:pt x="4638" y="70"/>
                </a:lnTo>
                <a:lnTo>
                  <a:pt x="4634" y="73"/>
                </a:lnTo>
                <a:close/>
                <a:moveTo>
                  <a:pt x="4799" y="73"/>
                </a:moveTo>
                <a:lnTo>
                  <a:pt x="4799" y="73"/>
                </a:lnTo>
                <a:lnTo>
                  <a:pt x="4792" y="93"/>
                </a:lnTo>
                <a:lnTo>
                  <a:pt x="4787" y="105"/>
                </a:lnTo>
                <a:lnTo>
                  <a:pt x="4783" y="108"/>
                </a:lnTo>
                <a:lnTo>
                  <a:pt x="4781" y="110"/>
                </a:lnTo>
                <a:lnTo>
                  <a:pt x="4779" y="110"/>
                </a:lnTo>
                <a:lnTo>
                  <a:pt x="4777" y="110"/>
                </a:lnTo>
                <a:lnTo>
                  <a:pt x="4774" y="105"/>
                </a:lnTo>
                <a:lnTo>
                  <a:pt x="4772" y="96"/>
                </a:lnTo>
                <a:lnTo>
                  <a:pt x="4771" y="85"/>
                </a:lnTo>
                <a:lnTo>
                  <a:pt x="4771" y="73"/>
                </a:lnTo>
                <a:lnTo>
                  <a:pt x="4771" y="61"/>
                </a:lnTo>
                <a:lnTo>
                  <a:pt x="4772" y="50"/>
                </a:lnTo>
                <a:lnTo>
                  <a:pt x="4774" y="42"/>
                </a:lnTo>
                <a:lnTo>
                  <a:pt x="4777" y="37"/>
                </a:lnTo>
                <a:lnTo>
                  <a:pt x="4779" y="36"/>
                </a:lnTo>
                <a:lnTo>
                  <a:pt x="4781" y="37"/>
                </a:lnTo>
                <a:lnTo>
                  <a:pt x="4783" y="38"/>
                </a:lnTo>
                <a:lnTo>
                  <a:pt x="4787" y="41"/>
                </a:lnTo>
                <a:lnTo>
                  <a:pt x="4792" y="53"/>
                </a:lnTo>
                <a:lnTo>
                  <a:pt x="4799" y="73"/>
                </a:lnTo>
                <a:close/>
                <a:moveTo>
                  <a:pt x="5029" y="73"/>
                </a:moveTo>
                <a:lnTo>
                  <a:pt x="5029" y="73"/>
                </a:lnTo>
                <a:lnTo>
                  <a:pt x="5022" y="81"/>
                </a:lnTo>
                <a:lnTo>
                  <a:pt x="5026" y="77"/>
                </a:lnTo>
                <a:lnTo>
                  <a:pt x="5031" y="70"/>
                </a:lnTo>
                <a:lnTo>
                  <a:pt x="5029" y="73"/>
                </a:lnTo>
                <a:close/>
                <a:moveTo>
                  <a:pt x="5685" y="41"/>
                </a:moveTo>
                <a:lnTo>
                  <a:pt x="5685" y="41"/>
                </a:lnTo>
                <a:lnTo>
                  <a:pt x="5677" y="47"/>
                </a:lnTo>
                <a:lnTo>
                  <a:pt x="5682" y="43"/>
                </a:lnTo>
                <a:lnTo>
                  <a:pt x="5688" y="38"/>
                </a:lnTo>
                <a:lnTo>
                  <a:pt x="5685" y="41"/>
                </a:lnTo>
                <a:close/>
                <a:moveTo>
                  <a:pt x="3126" y="7"/>
                </a:moveTo>
                <a:lnTo>
                  <a:pt x="3126" y="7"/>
                </a:lnTo>
                <a:lnTo>
                  <a:pt x="3118" y="15"/>
                </a:lnTo>
                <a:lnTo>
                  <a:pt x="3122" y="10"/>
                </a:lnTo>
                <a:lnTo>
                  <a:pt x="3129" y="5"/>
                </a:lnTo>
                <a:lnTo>
                  <a:pt x="3126" y="7"/>
                </a:lnTo>
                <a:close/>
                <a:moveTo>
                  <a:pt x="4077" y="172"/>
                </a:moveTo>
                <a:lnTo>
                  <a:pt x="4052" y="172"/>
                </a:lnTo>
                <a:lnTo>
                  <a:pt x="4028" y="172"/>
                </a:lnTo>
                <a:lnTo>
                  <a:pt x="4004" y="172"/>
                </a:lnTo>
                <a:lnTo>
                  <a:pt x="3979" y="172"/>
                </a:lnTo>
                <a:lnTo>
                  <a:pt x="3989" y="190"/>
                </a:lnTo>
                <a:lnTo>
                  <a:pt x="4000" y="208"/>
                </a:lnTo>
                <a:lnTo>
                  <a:pt x="4005" y="217"/>
                </a:lnTo>
                <a:lnTo>
                  <a:pt x="4011" y="225"/>
                </a:lnTo>
                <a:lnTo>
                  <a:pt x="4017" y="234"/>
                </a:lnTo>
                <a:lnTo>
                  <a:pt x="4024" y="241"/>
                </a:lnTo>
                <a:lnTo>
                  <a:pt x="4032" y="247"/>
                </a:lnTo>
                <a:lnTo>
                  <a:pt x="4039" y="254"/>
                </a:lnTo>
                <a:lnTo>
                  <a:pt x="4049" y="259"/>
                </a:lnTo>
                <a:lnTo>
                  <a:pt x="4058" y="264"/>
                </a:lnTo>
                <a:lnTo>
                  <a:pt x="4070" y="267"/>
                </a:lnTo>
                <a:lnTo>
                  <a:pt x="4081" y="269"/>
                </a:lnTo>
                <a:lnTo>
                  <a:pt x="4095" y="271"/>
                </a:lnTo>
                <a:lnTo>
                  <a:pt x="4110" y="269"/>
                </a:lnTo>
                <a:lnTo>
                  <a:pt x="4103" y="260"/>
                </a:lnTo>
                <a:lnTo>
                  <a:pt x="4097" y="250"/>
                </a:lnTo>
                <a:lnTo>
                  <a:pt x="4092" y="239"/>
                </a:lnTo>
                <a:lnTo>
                  <a:pt x="4087" y="228"/>
                </a:lnTo>
                <a:lnTo>
                  <a:pt x="4083" y="216"/>
                </a:lnTo>
                <a:lnTo>
                  <a:pt x="4079" y="202"/>
                </a:lnTo>
                <a:lnTo>
                  <a:pt x="4077" y="188"/>
                </a:lnTo>
                <a:lnTo>
                  <a:pt x="4077" y="172"/>
                </a:lnTo>
                <a:close/>
                <a:moveTo>
                  <a:pt x="8473" y="16760"/>
                </a:moveTo>
                <a:lnTo>
                  <a:pt x="8480" y="16759"/>
                </a:lnTo>
                <a:lnTo>
                  <a:pt x="8486" y="16756"/>
                </a:lnTo>
                <a:lnTo>
                  <a:pt x="8491" y="16752"/>
                </a:lnTo>
                <a:lnTo>
                  <a:pt x="8493" y="16747"/>
                </a:lnTo>
                <a:lnTo>
                  <a:pt x="8494" y="16743"/>
                </a:lnTo>
                <a:lnTo>
                  <a:pt x="8494" y="16740"/>
                </a:lnTo>
                <a:lnTo>
                  <a:pt x="8493" y="16738"/>
                </a:lnTo>
                <a:lnTo>
                  <a:pt x="8491" y="16735"/>
                </a:lnTo>
                <a:lnTo>
                  <a:pt x="8488" y="16733"/>
                </a:lnTo>
                <a:lnTo>
                  <a:pt x="8485" y="16731"/>
                </a:lnTo>
                <a:lnTo>
                  <a:pt x="8480" y="16729"/>
                </a:lnTo>
                <a:lnTo>
                  <a:pt x="8473" y="16728"/>
                </a:lnTo>
                <a:lnTo>
                  <a:pt x="8473" y="16736"/>
                </a:lnTo>
                <a:lnTo>
                  <a:pt x="8473" y="16743"/>
                </a:lnTo>
                <a:lnTo>
                  <a:pt x="8473" y="16752"/>
                </a:lnTo>
                <a:lnTo>
                  <a:pt x="8473" y="16760"/>
                </a:lnTo>
                <a:close/>
                <a:moveTo>
                  <a:pt x="9063" y="16760"/>
                </a:moveTo>
                <a:lnTo>
                  <a:pt x="9063" y="16755"/>
                </a:lnTo>
                <a:lnTo>
                  <a:pt x="9061" y="16750"/>
                </a:lnTo>
                <a:lnTo>
                  <a:pt x="9059" y="16746"/>
                </a:lnTo>
                <a:lnTo>
                  <a:pt x="9057" y="16742"/>
                </a:lnTo>
                <a:lnTo>
                  <a:pt x="9053" y="16740"/>
                </a:lnTo>
                <a:lnTo>
                  <a:pt x="9050" y="16738"/>
                </a:lnTo>
                <a:lnTo>
                  <a:pt x="9044" y="16736"/>
                </a:lnTo>
                <a:lnTo>
                  <a:pt x="9040" y="16735"/>
                </a:lnTo>
                <a:lnTo>
                  <a:pt x="9019" y="16731"/>
                </a:lnTo>
                <a:lnTo>
                  <a:pt x="8998" y="16728"/>
                </a:lnTo>
                <a:lnTo>
                  <a:pt x="8998" y="16733"/>
                </a:lnTo>
                <a:lnTo>
                  <a:pt x="9000" y="16738"/>
                </a:lnTo>
                <a:lnTo>
                  <a:pt x="9002" y="16741"/>
                </a:lnTo>
                <a:lnTo>
                  <a:pt x="9005" y="16745"/>
                </a:lnTo>
                <a:lnTo>
                  <a:pt x="9009" y="16748"/>
                </a:lnTo>
                <a:lnTo>
                  <a:pt x="9013" y="16750"/>
                </a:lnTo>
                <a:lnTo>
                  <a:pt x="9017" y="16752"/>
                </a:lnTo>
                <a:lnTo>
                  <a:pt x="9021" y="16753"/>
                </a:lnTo>
                <a:lnTo>
                  <a:pt x="9042" y="16757"/>
                </a:lnTo>
                <a:lnTo>
                  <a:pt x="9063" y="16760"/>
                </a:lnTo>
                <a:close/>
                <a:moveTo>
                  <a:pt x="8079" y="16695"/>
                </a:moveTo>
                <a:lnTo>
                  <a:pt x="8079" y="16688"/>
                </a:lnTo>
                <a:lnTo>
                  <a:pt x="8078" y="16683"/>
                </a:lnTo>
                <a:lnTo>
                  <a:pt x="8077" y="16678"/>
                </a:lnTo>
                <a:lnTo>
                  <a:pt x="8074" y="16675"/>
                </a:lnTo>
                <a:lnTo>
                  <a:pt x="8072" y="16673"/>
                </a:lnTo>
                <a:lnTo>
                  <a:pt x="8068" y="16672"/>
                </a:lnTo>
                <a:lnTo>
                  <a:pt x="8065" y="16672"/>
                </a:lnTo>
                <a:lnTo>
                  <a:pt x="8063" y="16672"/>
                </a:lnTo>
                <a:lnTo>
                  <a:pt x="8061" y="16673"/>
                </a:lnTo>
                <a:lnTo>
                  <a:pt x="8059" y="16675"/>
                </a:lnTo>
                <a:lnTo>
                  <a:pt x="8059" y="16677"/>
                </a:lnTo>
                <a:lnTo>
                  <a:pt x="8060" y="16681"/>
                </a:lnTo>
                <a:lnTo>
                  <a:pt x="8062" y="16684"/>
                </a:lnTo>
                <a:lnTo>
                  <a:pt x="8066" y="16687"/>
                </a:lnTo>
                <a:lnTo>
                  <a:pt x="8072" y="16691"/>
                </a:lnTo>
                <a:lnTo>
                  <a:pt x="8079" y="16695"/>
                </a:lnTo>
                <a:close/>
                <a:moveTo>
                  <a:pt x="8998" y="16695"/>
                </a:moveTo>
                <a:lnTo>
                  <a:pt x="8997" y="16689"/>
                </a:lnTo>
                <a:lnTo>
                  <a:pt x="8996" y="16685"/>
                </a:lnTo>
                <a:lnTo>
                  <a:pt x="8994" y="16681"/>
                </a:lnTo>
                <a:lnTo>
                  <a:pt x="8991" y="16677"/>
                </a:lnTo>
                <a:lnTo>
                  <a:pt x="8988" y="16674"/>
                </a:lnTo>
                <a:lnTo>
                  <a:pt x="8983" y="16672"/>
                </a:lnTo>
                <a:lnTo>
                  <a:pt x="8979" y="16670"/>
                </a:lnTo>
                <a:lnTo>
                  <a:pt x="8974" y="16669"/>
                </a:lnTo>
                <a:lnTo>
                  <a:pt x="8953" y="16666"/>
                </a:lnTo>
                <a:lnTo>
                  <a:pt x="8932" y="16662"/>
                </a:lnTo>
                <a:lnTo>
                  <a:pt x="8933" y="16667"/>
                </a:lnTo>
                <a:lnTo>
                  <a:pt x="8934" y="16672"/>
                </a:lnTo>
                <a:lnTo>
                  <a:pt x="8936" y="16676"/>
                </a:lnTo>
                <a:lnTo>
                  <a:pt x="8939" y="16680"/>
                </a:lnTo>
                <a:lnTo>
                  <a:pt x="8942" y="16683"/>
                </a:lnTo>
                <a:lnTo>
                  <a:pt x="8947" y="16685"/>
                </a:lnTo>
                <a:lnTo>
                  <a:pt x="8951" y="16686"/>
                </a:lnTo>
                <a:lnTo>
                  <a:pt x="8956" y="16688"/>
                </a:lnTo>
                <a:lnTo>
                  <a:pt x="8977" y="16691"/>
                </a:lnTo>
                <a:lnTo>
                  <a:pt x="8998" y="16695"/>
                </a:lnTo>
                <a:close/>
                <a:moveTo>
                  <a:pt x="7620" y="16629"/>
                </a:moveTo>
                <a:lnTo>
                  <a:pt x="7622" y="16636"/>
                </a:lnTo>
                <a:lnTo>
                  <a:pt x="7625" y="16642"/>
                </a:lnTo>
                <a:lnTo>
                  <a:pt x="7629" y="16647"/>
                </a:lnTo>
                <a:lnTo>
                  <a:pt x="7634" y="16650"/>
                </a:lnTo>
                <a:lnTo>
                  <a:pt x="7637" y="16650"/>
                </a:lnTo>
                <a:lnTo>
                  <a:pt x="7639" y="16650"/>
                </a:lnTo>
                <a:lnTo>
                  <a:pt x="7643" y="16649"/>
                </a:lnTo>
                <a:lnTo>
                  <a:pt x="7646" y="16647"/>
                </a:lnTo>
                <a:lnTo>
                  <a:pt x="7648" y="16645"/>
                </a:lnTo>
                <a:lnTo>
                  <a:pt x="7650" y="16641"/>
                </a:lnTo>
                <a:lnTo>
                  <a:pt x="7652" y="16636"/>
                </a:lnTo>
                <a:lnTo>
                  <a:pt x="7653" y="16629"/>
                </a:lnTo>
                <a:lnTo>
                  <a:pt x="7645" y="16629"/>
                </a:lnTo>
                <a:lnTo>
                  <a:pt x="7636" y="16629"/>
                </a:lnTo>
                <a:lnTo>
                  <a:pt x="7629" y="16629"/>
                </a:lnTo>
                <a:lnTo>
                  <a:pt x="7620" y="16629"/>
                </a:lnTo>
                <a:close/>
                <a:moveTo>
                  <a:pt x="8736" y="16662"/>
                </a:moveTo>
                <a:lnTo>
                  <a:pt x="8738" y="16660"/>
                </a:lnTo>
                <a:lnTo>
                  <a:pt x="8733" y="16665"/>
                </a:lnTo>
                <a:lnTo>
                  <a:pt x="8728" y="16669"/>
                </a:lnTo>
                <a:lnTo>
                  <a:pt x="8736" y="16662"/>
                </a:lnTo>
                <a:close/>
                <a:moveTo>
                  <a:pt x="7915" y="16629"/>
                </a:moveTo>
                <a:lnTo>
                  <a:pt x="7918" y="16626"/>
                </a:lnTo>
                <a:lnTo>
                  <a:pt x="7912" y="16632"/>
                </a:lnTo>
                <a:lnTo>
                  <a:pt x="7908" y="16637"/>
                </a:lnTo>
                <a:lnTo>
                  <a:pt x="7915" y="16629"/>
                </a:lnTo>
                <a:close/>
                <a:moveTo>
                  <a:pt x="8309" y="16597"/>
                </a:moveTo>
                <a:lnTo>
                  <a:pt x="8308" y="16605"/>
                </a:lnTo>
                <a:lnTo>
                  <a:pt x="8306" y="16613"/>
                </a:lnTo>
                <a:lnTo>
                  <a:pt x="8306" y="16622"/>
                </a:lnTo>
                <a:lnTo>
                  <a:pt x="8306" y="16628"/>
                </a:lnTo>
                <a:lnTo>
                  <a:pt x="8307" y="16634"/>
                </a:lnTo>
                <a:lnTo>
                  <a:pt x="8308" y="16641"/>
                </a:lnTo>
                <a:lnTo>
                  <a:pt x="8310" y="16646"/>
                </a:lnTo>
                <a:lnTo>
                  <a:pt x="8313" y="16650"/>
                </a:lnTo>
                <a:lnTo>
                  <a:pt x="8318" y="16659"/>
                </a:lnTo>
                <a:lnTo>
                  <a:pt x="8326" y="16666"/>
                </a:lnTo>
                <a:lnTo>
                  <a:pt x="8334" y="16672"/>
                </a:lnTo>
                <a:lnTo>
                  <a:pt x="8342" y="16678"/>
                </a:lnTo>
                <a:lnTo>
                  <a:pt x="8351" y="16685"/>
                </a:lnTo>
                <a:lnTo>
                  <a:pt x="8358" y="16691"/>
                </a:lnTo>
                <a:lnTo>
                  <a:pt x="8365" y="16697"/>
                </a:lnTo>
                <a:lnTo>
                  <a:pt x="8372" y="16707"/>
                </a:lnTo>
                <a:lnTo>
                  <a:pt x="8374" y="16711"/>
                </a:lnTo>
                <a:lnTo>
                  <a:pt x="8376" y="16716"/>
                </a:lnTo>
                <a:lnTo>
                  <a:pt x="8377" y="16723"/>
                </a:lnTo>
                <a:lnTo>
                  <a:pt x="8378" y="16729"/>
                </a:lnTo>
                <a:lnTo>
                  <a:pt x="8378" y="16735"/>
                </a:lnTo>
                <a:lnTo>
                  <a:pt x="8378" y="16743"/>
                </a:lnTo>
                <a:lnTo>
                  <a:pt x="8377" y="16751"/>
                </a:lnTo>
                <a:lnTo>
                  <a:pt x="8375" y="16760"/>
                </a:lnTo>
                <a:lnTo>
                  <a:pt x="8381" y="16758"/>
                </a:lnTo>
                <a:lnTo>
                  <a:pt x="8387" y="16754"/>
                </a:lnTo>
                <a:lnTo>
                  <a:pt x="8392" y="16750"/>
                </a:lnTo>
                <a:lnTo>
                  <a:pt x="8396" y="16746"/>
                </a:lnTo>
                <a:lnTo>
                  <a:pt x="8400" y="16740"/>
                </a:lnTo>
                <a:lnTo>
                  <a:pt x="8403" y="16734"/>
                </a:lnTo>
                <a:lnTo>
                  <a:pt x="8405" y="16728"/>
                </a:lnTo>
                <a:lnTo>
                  <a:pt x="8406" y="16721"/>
                </a:lnTo>
                <a:lnTo>
                  <a:pt x="8407" y="16714"/>
                </a:lnTo>
                <a:lnTo>
                  <a:pt x="8408" y="16707"/>
                </a:lnTo>
                <a:lnTo>
                  <a:pt x="8408" y="16699"/>
                </a:lnTo>
                <a:lnTo>
                  <a:pt x="8407" y="16692"/>
                </a:lnTo>
                <a:lnTo>
                  <a:pt x="8405" y="16676"/>
                </a:lnTo>
                <a:lnTo>
                  <a:pt x="8400" y="16661"/>
                </a:lnTo>
                <a:lnTo>
                  <a:pt x="8394" y="16646"/>
                </a:lnTo>
                <a:lnTo>
                  <a:pt x="8385" y="16632"/>
                </a:lnTo>
                <a:lnTo>
                  <a:pt x="8380" y="16625"/>
                </a:lnTo>
                <a:lnTo>
                  <a:pt x="8375" y="16620"/>
                </a:lnTo>
                <a:lnTo>
                  <a:pt x="8370" y="16613"/>
                </a:lnTo>
                <a:lnTo>
                  <a:pt x="8364" y="16609"/>
                </a:lnTo>
                <a:lnTo>
                  <a:pt x="8358" y="16605"/>
                </a:lnTo>
                <a:lnTo>
                  <a:pt x="8352" y="16601"/>
                </a:lnTo>
                <a:lnTo>
                  <a:pt x="8345" y="16598"/>
                </a:lnTo>
                <a:lnTo>
                  <a:pt x="8338" y="16596"/>
                </a:lnTo>
                <a:lnTo>
                  <a:pt x="8331" y="16595"/>
                </a:lnTo>
                <a:lnTo>
                  <a:pt x="8325" y="16595"/>
                </a:lnTo>
                <a:lnTo>
                  <a:pt x="8317" y="16595"/>
                </a:lnTo>
                <a:lnTo>
                  <a:pt x="8309" y="16597"/>
                </a:lnTo>
                <a:close/>
                <a:moveTo>
                  <a:pt x="8932" y="16629"/>
                </a:moveTo>
                <a:lnTo>
                  <a:pt x="8935" y="16626"/>
                </a:lnTo>
                <a:lnTo>
                  <a:pt x="8930" y="16632"/>
                </a:lnTo>
                <a:lnTo>
                  <a:pt x="8926" y="16637"/>
                </a:lnTo>
                <a:lnTo>
                  <a:pt x="8932" y="16629"/>
                </a:lnTo>
                <a:close/>
                <a:moveTo>
                  <a:pt x="8014" y="16597"/>
                </a:moveTo>
                <a:lnTo>
                  <a:pt x="8017" y="16594"/>
                </a:lnTo>
                <a:lnTo>
                  <a:pt x="8011" y="16599"/>
                </a:lnTo>
                <a:lnTo>
                  <a:pt x="8007" y="16603"/>
                </a:lnTo>
                <a:lnTo>
                  <a:pt x="8014" y="16597"/>
                </a:lnTo>
                <a:close/>
                <a:moveTo>
                  <a:pt x="8998" y="16563"/>
                </a:moveTo>
                <a:lnTo>
                  <a:pt x="8998" y="16570"/>
                </a:lnTo>
                <a:lnTo>
                  <a:pt x="8999" y="16576"/>
                </a:lnTo>
                <a:lnTo>
                  <a:pt x="9001" y="16580"/>
                </a:lnTo>
                <a:lnTo>
                  <a:pt x="9003" y="16583"/>
                </a:lnTo>
                <a:lnTo>
                  <a:pt x="9007" y="16585"/>
                </a:lnTo>
                <a:lnTo>
                  <a:pt x="9009" y="16586"/>
                </a:lnTo>
                <a:lnTo>
                  <a:pt x="9012" y="16586"/>
                </a:lnTo>
                <a:lnTo>
                  <a:pt x="9015" y="16586"/>
                </a:lnTo>
                <a:lnTo>
                  <a:pt x="9017" y="16585"/>
                </a:lnTo>
                <a:lnTo>
                  <a:pt x="9018" y="16583"/>
                </a:lnTo>
                <a:lnTo>
                  <a:pt x="9018" y="16581"/>
                </a:lnTo>
                <a:lnTo>
                  <a:pt x="9018" y="16578"/>
                </a:lnTo>
                <a:lnTo>
                  <a:pt x="9015" y="16575"/>
                </a:lnTo>
                <a:lnTo>
                  <a:pt x="9012" y="16570"/>
                </a:lnTo>
                <a:lnTo>
                  <a:pt x="9005" y="16567"/>
                </a:lnTo>
                <a:lnTo>
                  <a:pt x="8998" y="16563"/>
                </a:lnTo>
                <a:lnTo>
                  <a:pt x="8998" y="16557"/>
                </a:lnTo>
                <a:lnTo>
                  <a:pt x="8997" y="16552"/>
                </a:lnTo>
                <a:lnTo>
                  <a:pt x="8995" y="16547"/>
                </a:lnTo>
                <a:lnTo>
                  <a:pt x="8993" y="16544"/>
                </a:lnTo>
                <a:lnTo>
                  <a:pt x="8990" y="16542"/>
                </a:lnTo>
                <a:lnTo>
                  <a:pt x="8987" y="16541"/>
                </a:lnTo>
                <a:lnTo>
                  <a:pt x="8984" y="16541"/>
                </a:lnTo>
                <a:lnTo>
                  <a:pt x="8981" y="16541"/>
                </a:lnTo>
                <a:lnTo>
                  <a:pt x="8979" y="16542"/>
                </a:lnTo>
                <a:lnTo>
                  <a:pt x="8978" y="16544"/>
                </a:lnTo>
                <a:lnTo>
                  <a:pt x="8977" y="16546"/>
                </a:lnTo>
                <a:lnTo>
                  <a:pt x="8978" y="16550"/>
                </a:lnTo>
                <a:lnTo>
                  <a:pt x="8980" y="16553"/>
                </a:lnTo>
                <a:lnTo>
                  <a:pt x="8984" y="16556"/>
                </a:lnTo>
                <a:lnTo>
                  <a:pt x="8990" y="16560"/>
                </a:lnTo>
                <a:lnTo>
                  <a:pt x="8998" y="16563"/>
                </a:lnTo>
                <a:close/>
                <a:moveTo>
                  <a:pt x="7784" y="16597"/>
                </a:moveTo>
                <a:lnTo>
                  <a:pt x="7783" y="16582"/>
                </a:lnTo>
                <a:lnTo>
                  <a:pt x="7780" y="16567"/>
                </a:lnTo>
                <a:lnTo>
                  <a:pt x="7779" y="16561"/>
                </a:lnTo>
                <a:lnTo>
                  <a:pt x="7777" y="16555"/>
                </a:lnTo>
                <a:lnTo>
                  <a:pt x="7774" y="16550"/>
                </a:lnTo>
                <a:lnTo>
                  <a:pt x="7771" y="16544"/>
                </a:lnTo>
                <a:lnTo>
                  <a:pt x="7767" y="16540"/>
                </a:lnTo>
                <a:lnTo>
                  <a:pt x="7763" y="16536"/>
                </a:lnTo>
                <a:lnTo>
                  <a:pt x="7758" y="16533"/>
                </a:lnTo>
                <a:lnTo>
                  <a:pt x="7752" y="16531"/>
                </a:lnTo>
                <a:lnTo>
                  <a:pt x="7745" y="16529"/>
                </a:lnTo>
                <a:lnTo>
                  <a:pt x="7737" y="16529"/>
                </a:lnTo>
                <a:lnTo>
                  <a:pt x="7729" y="16530"/>
                </a:lnTo>
                <a:lnTo>
                  <a:pt x="7718" y="16531"/>
                </a:lnTo>
                <a:lnTo>
                  <a:pt x="7720" y="16538"/>
                </a:lnTo>
                <a:lnTo>
                  <a:pt x="7722" y="16543"/>
                </a:lnTo>
                <a:lnTo>
                  <a:pt x="7724" y="16550"/>
                </a:lnTo>
                <a:lnTo>
                  <a:pt x="7728" y="16555"/>
                </a:lnTo>
                <a:lnTo>
                  <a:pt x="7735" y="16564"/>
                </a:lnTo>
                <a:lnTo>
                  <a:pt x="7743" y="16572"/>
                </a:lnTo>
                <a:lnTo>
                  <a:pt x="7753" y="16579"/>
                </a:lnTo>
                <a:lnTo>
                  <a:pt x="7762" y="16585"/>
                </a:lnTo>
                <a:lnTo>
                  <a:pt x="7774" y="16590"/>
                </a:lnTo>
                <a:lnTo>
                  <a:pt x="7784" y="16597"/>
                </a:lnTo>
                <a:close/>
                <a:moveTo>
                  <a:pt x="7915" y="16563"/>
                </a:moveTo>
                <a:lnTo>
                  <a:pt x="7918" y="16561"/>
                </a:lnTo>
                <a:lnTo>
                  <a:pt x="7912" y="16566"/>
                </a:lnTo>
                <a:lnTo>
                  <a:pt x="7908" y="16570"/>
                </a:lnTo>
                <a:lnTo>
                  <a:pt x="7915" y="16563"/>
                </a:lnTo>
                <a:close/>
                <a:moveTo>
                  <a:pt x="8899" y="16563"/>
                </a:moveTo>
                <a:lnTo>
                  <a:pt x="8899" y="16558"/>
                </a:lnTo>
                <a:lnTo>
                  <a:pt x="8897" y="16554"/>
                </a:lnTo>
                <a:lnTo>
                  <a:pt x="8895" y="16550"/>
                </a:lnTo>
                <a:lnTo>
                  <a:pt x="8892" y="16546"/>
                </a:lnTo>
                <a:lnTo>
                  <a:pt x="8889" y="16543"/>
                </a:lnTo>
                <a:lnTo>
                  <a:pt x="8885" y="16541"/>
                </a:lnTo>
                <a:lnTo>
                  <a:pt x="8881" y="16539"/>
                </a:lnTo>
                <a:lnTo>
                  <a:pt x="8876" y="16538"/>
                </a:lnTo>
                <a:lnTo>
                  <a:pt x="8854" y="16535"/>
                </a:lnTo>
                <a:lnTo>
                  <a:pt x="8834" y="16531"/>
                </a:lnTo>
                <a:lnTo>
                  <a:pt x="8834" y="16536"/>
                </a:lnTo>
                <a:lnTo>
                  <a:pt x="8837" y="16541"/>
                </a:lnTo>
                <a:lnTo>
                  <a:pt x="8839" y="16545"/>
                </a:lnTo>
                <a:lnTo>
                  <a:pt x="8841" y="16548"/>
                </a:lnTo>
                <a:lnTo>
                  <a:pt x="8845" y="16551"/>
                </a:lnTo>
                <a:lnTo>
                  <a:pt x="8848" y="16554"/>
                </a:lnTo>
                <a:lnTo>
                  <a:pt x="8853" y="16555"/>
                </a:lnTo>
                <a:lnTo>
                  <a:pt x="8858" y="16557"/>
                </a:lnTo>
                <a:lnTo>
                  <a:pt x="8878" y="16560"/>
                </a:lnTo>
                <a:lnTo>
                  <a:pt x="8899" y="16563"/>
                </a:lnTo>
                <a:close/>
                <a:moveTo>
                  <a:pt x="7358" y="16563"/>
                </a:moveTo>
                <a:lnTo>
                  <a:pt x="7366" y="16563"/>
                </a:lnTo>
                <a:lnTo>
                  <a:pt x="7374" y="16563"/>
                </a:lnTo>
                <a:lnTo>
                  <a:pt x="7382" y="16563"/>
                </a:lnTo>
                <a:lnTo>
                  <a:pt x="7391" y="16563"/>
                </a:lnTo>
                <a:lnTo>
                  <a:pt x="7392" y="16554"/>
                </a:lnTo>
                <a:lnTo>
                  <a:pt x="7391" y="16544"/>
                </a:lnTo>
                <a:lnTo>
                  <a:pt x="7390" y="16536"/>
                </a:lnTo>
                <a:lnTo>
                  <a:pt x="7388" y="16529"/>
                </a:lnTo>
                <a:lnTo>
                  <a:pt x="7385" y="16522"/>
                </a:lnTo>
                <a:lnTo>
                  <a:pt x="7382" y="16518"/>
                </a:lnTo>
                <a:lnTo>
                  <a:pt x="7379" y="16514"/>
                </a:lnTo>
                <a:lnTo>
                  <a:pt x="7375" y="16513"/>
                </a:lnTo>
                <a:lnTo>
                  <a:pt x="7372" y="16512"/>
                </a:lnTo>
                <a:lnTo>
                  <a:pt x="7369" y="16513"/>
                </a:lnTo>
                <a:lnTo>
                  <a:pt x="7364" y="16516"/>
                </a:lnTo>
                <a:lnTo>
                  <a:pt x="7362" y="16521"/>
                </a:lnTo>
                <a:lnTo>
                  <a:pt x="7360" y="16529"/>
                </a:lnTo>
                <a:lnTo>
                  <a:pt x="7358" y="16538"/>
                </a:lnTo>
                <a:lnTo>
                  <a:pt x="7357" y="16550"/>
                </a:lnTo>
                <a:lnTo>
                  <a:pt x="7358" y="16563"/>
                </a:lnTo>
                <a:close/>
                <a:moveTo>
                  <a:pt x="8014" y="16531"/>
                </a:moveTo>
                <a:lnTo>
                  <a:pt x="8017" y="16529"/>
                </a:lnTo>
                <a:lnTo>
                  <a:pt x="8011" y="16534"/>
                </a:lnTo>
                <a:lnTo>
                  <a:pt x="8007" y="16538"/>
                </a:lnTo>
                <a:lnTo>
                  <a:pt x="8014" y="16531"/>
                </a:lnTo>
                <a:close/>
                <a:moveTo>
                  <a:pt x="8309" y="16498"/>
                </a:moveTo>
                <a:lnTo>
                  <a:pt x="8309" y="16504"/>
                </a:lnTo>
                <a:lnTo>
                  <a:pt x="8310" y="16511"/>
                </a:lnTo>
                <a:lnTo>
                  <a:pt x="8312" y="16515"/>
                </a:lnTo>
                <a:lnTo>
                  <a:pt x="8314" y="16518"/>
                </a:lnTo>
                <a:lnTo>
                  <a:pt x="8317" y="16520"/>
                </a:lnTo>
                <a:lnTo>
                  <a:pt x="8320" y="16521"/>
                </a:lnTo>
                <a:lnTo>
                  <a:pt x="8323" y="16521"/>
                </a:lnTo>
                <a:lnTo>
                  <a:pt x="8326" y="16520"/>
                </a:lnTo>
                <a:lnTo>
                  <a:pt x="8328" y="16519"/>
                </a:lnTo>
                <a:lnTo>
                  <a:pt x="8329" y="16517"/>
                </a:lnTo>
                <a:lnTo>
                  <a:pt x="8330" y="16515"/>
                </a:lnTo>
                <a:lnTo>
                  <a:pt x="8329" y="16512"/>
                </a:lnTo>
                <a:lnTo>
                  <a:pt x="8327" y="16509"/>
                </a:lnTo>
                <a:lnTo>
                  <a:pt x="8322" y="16505"/>
                </a:lnTo>
                <a:lnTo>
                  <a:pt x="8317" y="16501"/>
                </a:lnTo>
                <a:lnTo>
                  <a:pt x="8309" y="16498"/>
                </a:lnTo>
                <a:lnTo>
                  <a:pt x="8309" y="16491"/>
                </a:lnTo>
                <a:lnTo>
                  <a:pt x="8308" y="16486"/>
                </a:lnTo>
                <a:lnTo>
                  <a:pt x="8307" y="16481"/>
                </a:lnTo>
                <a:lnTo>
                  <a:pt x="8304" y="16478"/>
                </a:lnTo>
                <a:lnTo>
                  <a:pt x="8301" y="16476"/>
                </a:lnTo>
                <a:lnTo>
                  <a:pt x="8298" y="16475"/>
                </a:lnTo>
                <a:lnTo>
                  <a:pt x="8295" y="16475"/>
                </a:lnTo>
                <a:lnTo>
                  <a:pt x="8292" y="16476"/>
                </a:lnTo>
                <a:lnTo>
                  <a:pt x="8290" y="16477"/>
                </a:lnTo>
                <a:lnTo>
                  <a:pt x="8289" y="16478"/>
                </a:lnTo>
                <a:lnTo>
                  <a:pt x="8289" y="16481"/>
                </a:lnTo>
                <a:lnTo>
                  <a:pt x="8290" y="16483"/>
                </a:lnTo>
                <a:lnTo>
                  <a:pt x="8292" y="16488"/>
                </a:lnTo>
                <a:lnTo>
                  <a:pt x="8295" y="16491"/>
                </a:lnTo>
                <a:lnTo>
                  <a:pt x="8301" y="16494"/>
                </a:lnTo>
                <a:lnTo>
                  <a:pt x="8309" y="16498"/>
                </a:lnTo>
                <a:close/>
                <a:moveTo>
                  <a:pt x="9031" y="16498"/>
                </a:moveTo>
                <a:lnTo>
                  <a:pt x="9031" y="16504"/>
                </a:lnTo>
                <a:lnTo>
                  <a:pt x="9032" y="16511"/>
                </a:lnTo>
                <a:lnTo>
                  <a:pt x="9034" y="16515"/>
                </a:lnTo>
                <a:lnTo>
                  <a:pt x="9036" y="16518"/>
                </a:lnTo>
                <a:lnTo>
                  <a:pt x="9039" y="16520"/>
                </a:lnTo>
                <a:lnTo>
                  <a:pt x="9042" y="16521"/>
                </a:lnTo>
                <a:lnTo>
                  <a:pt x="9044" y="16521"/>
                </a:lnTo>
                <a:lnTo>
                  <a:pt x="9047" y="16520"/>
                </a:lnTo>
                <a:lnTo>
                  <a:pt x="9050" y="16519"/>
                </a:lnTo>
                <a:lnTo>
                  <a:pt x="9051" y="16517"/>
                </a:lnTo>
                <a:lnTo>
                  <a:pt x="9052" y="16515"/>
                </a:lnTo>
                <a:lnTo>
                  <a:pt x="9051" y="16512"/>
                </a:lnTo>
                <a:lnTo>
                  <a:pt x="9048" y="16509"/>
                </a:lnTo>
                <a:lnTo>
                  <a:pt x="9044" y="16505"/>
                </a:lnTo>
                <a:lnTo>
                  <a:pt x="9039" y="16501"/>
                </a:lnTo>
                <a:lnTo>
                  <a:pt x="9031" y="16498"/>
                </a:lnTo>
                <a:lnTo>
                  <a:pt x="9022" y="16487"/>
                </a:lnTo>
                <a:lnTo>
                  <a:pt x="9014" y="16474"/>
                </a:lnTo>
                <a:lnTo>
                  <a:pt x="9007" y="16461"/>
                </a:lnTo>
                <a:lnTo>
                  <a:pt x="8999" y="16448"/>
                </a:lnTo>
                <a:lnTo>
                  <a:pt x="8992" y="16435"/>
                </a:lnTo>
                <a:lnTo>
                  <a:pt x="8983" y="16422"/>
                </a:lnTo>
                <a:lnTo>
                  <a:pt x="8976" y="16410"/>
                </a:lnTo>
                <a:lnTo>
                  <a:pt x="8967" y="16397"/>
                </a:lnTo>
                <a:lnTo>
                  <a:pt x="8957" y="16387"/>
                </a:lnTo>
                <a:lnTo>
                  <a:pt x="8946" y="16379"/>
                </a:lnTo>
                <a:lnTo>
                  <a:pt x="8939" y="16374"/>
                </a:lnTo>
                <a:lnTo>
                  <a:pt x="8933" y="16371"/>
                </a:lnTo>
                <a:lnTo>
                  <a:pt x="8926" y="16368"/>
                </a:lnTo>
                <a:lnTo>
                  <a:pt x="8917" y="16365"/>
                </a:lnTo>
                <a:lnTo>
                  <a:pt x="8910" y="16363"/>
                </a:lnTo>
                <a:lnTo>
                  <a:pt x="8901" y="16362"/>
                </a:lnTo>
                <a:lnTo>
                  <a:pt x="8891" y="16361"/>
                </a:lnTo>
                <a:lnTo>
                  <a:pt x="8882" y="16361"/>
                </a:lnTo>
                <a:lnTo>
                  <a:pt x="8870" y="16361"/>
                </a:lnTo>
                <a:lnTo>
                  <a:pt x="8860" y="16362"/>
                </a:lnTo>
                <a:lnTo>
                  <a:pt x="8847" y="16364"/>
                </a:lnTo>
                <a:lnTo>
                  <a:pt x="8834" y="16367"/>
                </a:lnTo>
                <a:lnTo>
                  <a:pt x="8847" y="16374"/>
                </a:lnTo>
                <a:lnTo>
                  <a:pt x="8859" y="16384"/>
                </a:lnTo>
                <a:lnTo>
                  <a:pt x="8869" y="16393"/>
                </a:lnTo>
                <a:lnTo>
                  <a:pt x="8880" y="16403"/>
                </a:lnTo>
                <a:lnTo>
                  <a:pt x="8901" y="16424"/>
                </a:lnTo>
                <a:lnTo>
                  <a:pt x="8920" y="16445"/>
                </a:lnTo>
                <a:lnTo>
                  <a:pt x="8931" y="16454"/>
                </a:lnTo>
                <a:lnTo>
                  <a:pt x="8942" y="16464"/>
                </a:lnTo>
                <a:lnTo>
                  <a:pt x="8954" y="16472"/>
                </a:lnTo>
                <a:lnTo>
                  <a:pt x="8967" y="16480"/>
                </a:lnTo>
                <a:lnTo>
                  <a:pt x="8981" y="16487"/>
                </a:lnTo>
                <a:lnTo>
                  <a:pt x="8996" y="16492"/>
                </a:lnTo>
                <a:lnTo>
                  <a:pt x="9013" y="16496"/>
                </a:lnTo>
                <a:lnTo>
                  <a:pt x="9031" y="16498"/>
                </a:lnTo>
                <a:close/>
                <a:moveTo>
                  <a:pt x="8046" y="16466"/>
                </a:moveTo>
                <a:lnTo>
                  <a:pt x="8044" y="16477"/>
                </a:lnTo>
                <a:lnTo>
                  <a:pt x="8042" y="16488"/>
                </a:lnTo>
                <a:lnTo>
                  <a:pt x="8042" y="16497"/>
                </a:lnTo>
                <a:lnTo>
                  <a:pt x="8041" y="16504"/>
                </a:lnTo>
                <a:lnTo>
                  <a:pt x="8042" y="16511"/>
                </a:lnTo>
                <a:lnTo>
                  <a:pt x="8043" y="16516"/>
                </a:lnTo>
                <a:lnTo>
                  <a:pt x="8045" y="16520"/>
                </a:lnTo>
                <a:lnTo>
                  <a:pt x="8048" y="16523"/>
                </a:lnTo>
                <a:lnTo>
                  <a:pt x="8050" y="16525"/>
                </a:lnTo>
                <a:lnTo>
                  <a:pt x="8053" y="16526"/>
                </a:lnTo>
                <a:lnTo>
                  <a:pt x="8056" y="16528"/>
                </a:lnTo>
                <a:lnTo>
                  <a:pt x="8059" y="16526"/>
                </a:lnTo>
                <a:lnTo>
                  <a:pt x="8065" y="16524"/>
                </a:lnTo>
                <a:lnTo>
                  <a:pt x="8072" y="16519"/>
                </a:lnTo>
                <a:lnTo>
                  <a:pt x="8077" y="16512"/>
                </a:lnTo>
                <a:lnTo>
                  <a:pt x="8081" y="16504"/>
                </a:lnTo>
                <a:lnTo>
                  <a:pt x="8083" y="16500"/>
                </a:lnTo>
                <a:lnTo>
                  <a:pt x="8084" y="16496"/>
                </a:lnTo>
                <a:lnTo>
                  <a:pt x="8084" y="16492"/>
                </a:lnTo>
                <a:lnTo>
                  <a:pt x="8083" y="16488"/>
                </a:lnTo>
                <a:lnTo>
                  <a:pt x="8082" y="16483"/>
                </a:lnTo>
                <a:lnTo>
                  <a:pt x="8080" y="16479"/>
                </a:lnTo>
                <a:lnTo>
                  <a:pt x="8078" y="16476"/>
                </a:lnTo>
                <a:lnTo>
                  <a:pt x="8074" y="16473"/>
                </a:lnTo>
                <a:lnTo>
                  <a:pt x="8068" y="16470"/>
                </a:lnTo>
                <a:lnTo>
                  <a:pt x="8062" y="16468"/>
                </a:lnTo>
                <a:lnTo>
                  <a:pt x="8055" y="16467"/>
                </a:lnTo>
                <a:lnTo>
                  <a:pt x="8046" y="16466"/>
                </a:lnTo>
                <a:lnTo>
                  <a:pt x="8046" y="16458"/>
                </a:lnTo>
                <a:lnTo>
                  <a:pt x="8045" y="16453"/>
                </a:lnTo>
                <a:lnTo>
                  <a:pt x="8044" y="16449"/>
                </a:lnTo>
                <a:lnTo>
                  <a:pt x="8041" y="16446"/>
                </a:lnTo>
                <a:lnTo>
                  <a:pt x="8038" y="16444"/>
                </a:lnTo>
                <a:lnTo>
                  <a:pt x="8036" y="16443"/>
                </a:lnTo>
                <a:lnTo>
                  <a:pt x="8033" y="16443"/>
                </a:lnTo>
                <a:lnTo>
                  <a:pt x="8030" y="16443"/>
                </a:lnTo>
                <a:lnTo>
                  <a:pt x="8028" y="16444"/>
                </a:lnTo>
                <a:lnTo>
                  <a:pt x="8027" y="16446"/>
                </a:lnTo>
                <a:lnTo>
                  <a:pt x="8027" y="16449"/>
                </a:lnTo>
                <a:lnTo>
                  <a:pt x="8027" y="16451"/>
                </a:lnTo>
                <a:lnTo>
                  <a:pt x="8030" y="16454"/>
                </a:lnTo>
                <a:lnTo>
                  <a:pt x="8033" y="16458"/>
                </a:lnTo>
                <a:lnTo>
                  <a:pt x="8039" y="16461"/>
                </a:lnTo>
                <a:lnTo>
                  <a:pt x="8046" y="16466"/>
                </a:lnTo>
                <a:close/>
                <a:moveTo>
                  <a:pt x="7620" y="16466"/>
                </a:moveTo>
                <a:lnTo>
                  <a:pt x="7623" y="16462"/>
                </a:lnTo>
                <a:lnTo>
                  <a:pt x="7617" y="16468"/>
                </a:lnTo>
                <a:lnTo>
                  <a:pt x="7613" y="16472"/>
                </a:lnTo>
                <a:lnTo>
                  <a:pt x="7620" y="16466"/>
                </a:lnTo>
                <a:close/>
                <a:moveTo>
                  <a:pt x="7915" y="16466"/>
                </a:moveTo>
                <a:lnTo>
                  <a:pt x="7918" y="16462"/>
                </a:lnTo>
                <a:lnTo>
                  <a:pt x="7912" y="16468"/>
                </a:lnTo>
                <a:lnTo>
                  <a:pt x="7908" y="16472"/>
                </a:lnTo>
                <a:lnTo>
                  <a:pt x="7915" y="16466"/>
                </a:lnTo>
                <a:close/>
                <a:moveTo>
                  <a:pt x="8210" y="16466"/>
                </a:moveTo>
                <a:lnTo>
                  <a:pt x="8213" y="16462"/>
                </a:lnTo>
                <a:lnTo>
                  <a:pt x="8208" y="16468"/>
                </a:lnTo>
                <a:lnTo>
                  <a:pt x="8204" y="16472"/>
                </a:lnTo>
                <a:lnTo>
                  <a:pt x="8210" y="16466"/>
                </a:lnTo>
                <a:close/>
                <a:moveTo>
                  <a:pt x="8571" y="16466"/>
                </a:moveTo>
                <a:lnTo>
                  <a:pt x="8574" y="16462"/>
                </a:lnTo>
                <a:lnTo>
                  <a:pt x="8569" y="16468"/>
                </a:lnTo>
                <a:lnTo>
                  <a:pt x="8565" y="16472"/>
                </a:lnTo>
                <a:lnTo>
                  <a:pt x="8571" y="16466"/>
                </a:lnTo>
                <a:close/>
                <a:moveTo>
                  <a:pt x="7784" y="16432"/>
                </a:moveTo>
                <a:lnTo>
                  <a:pt x="7780" y="16403"/>
                </a:lnTo>
                <a:lnTo>
                  <a:pt x="7780" y="16405"/>
                </a:lnTo>
                <a:lnTo>
                  <a:pt x="7783" y="16426"/>
                </a:lnTo>
                <a:lnTo>
                  <a:pt x="7787" y="16456"/>
                </a:lnTo>
                <a:lnTo>
                  <a:pt x="7792" y="16483"/>
                </a:lnTo>
                <a:lnTo>
                  <a:pt x="7794" y="16496"/>
                </a:lnTo>
                <a:lnTo>
                  <a:pt x="7792" y="16482"/>
                </a:lnTo>
                <a:lnTo>
                  <a:pt x="7784" y="16432"/>
                </a:lnTo>
                <a:close/>
                <a:moveTo>
                  <a:pt x="8768" y="16400"/>
                </a:moveTo>
                <a:lnTo>
                  <a:pt x="8760" y="16400"/>
                </a:lnTo>
                <a:lnTo>
                  <a:pt x="8752" y="16400"/>
                </a:lnTo>
                <a:lnTo>
                  <a:pt x="8744" y="16400"/>
                </a:lnTo>
                <a:lnTo>
                  <a:pt x="8736" y="16400"/>
                </a:lnTo>
                <a:lnTo>
                  <a:pt x="8736" y="16393"/>
                </a:lnTo>
                <a:lnTo>
                  <a:pt x="8735" y="16387"/>
                </a:lnTo>
                <a:lnTo>
                  <a:pt x="8733" y="16383"/>
                </a:lnTo>
                <a:lnTo>
                  <a:pt x="8731" y="16380"/>
                </a:lnTo>
                <a:lnTo>
                  <a:pt x="8727" y="16379"/>
                </a:lnTo>
                <a:lnTo>
                  <a:pt x="8724" y="16377"/>
                </a:lnTo>
                <a:lnTo>
                  <a:pt x="8721" y="16377"/>
                </a:lnTo>
                <a:lnTo>
                  <a:pt x="8719" y="16378"/>
                </a:lnTo>
                <a:lnTo>
                  <a:pt x="8717" y="16379"/>
                </a:lnTo>
                <a:lnTo>
                  <a:pt x="8716" y="16381"/>
                </a:lnTo>
                <a:lnTo>
                  <a:pt x="8715" y="16383"/>
                </a:lnTo>
                <a:lnTo>
                  <a:pt x="8716" y="16386"/>
                </a:lnTo>
                <a:lnTo>
                  <a:pt x="8718" y="16389"/>
                </a:lnTo>
                <a:lnTo>
                  <a:pt x="8722" y="16392"/>
                </a:lnTo>
                <a:lnTo>
                  <a:pt x="8727" y="16396"/>
                </a:lnTo>
                <a:lnTo>
                  <a:pt x="8736" y="16400"/>
                </a:lnTo>
                <a:lnTo>
                  <a:pt x="8737" y="16407"/>
                </a:lnTo>
                <a:lnTo>
                  <a:pt x="8740" y="16412"/>
                </a:lnTo>
                <a:lnTo>
                  <a:pt x="8744" y="16417"/>
                </a:lnTo>
                <a:lnTo>
                  <a:pt x="8749" y="16421"/>
                </a:lnTo>
                <a:lnTo>
                  <a:pt x="8753" y="16421"/>
                </a:lnTo>
                <a:lnTo>
                  <a:pt x="8755" y="16421"/>
                </a:lnTo>
                <a:lnTo>
                  <a:pt x="8758" y="16420"/>
                </a:lnTo>
                <a:lnTo>
                  <a:pt x="8761" y="16418"/>
                </a:lnTo>
                <a:lnTo>
                  <a:pt x="8763" y="16415"/>
                </a:lnTo>
                <a:lnTo>
                  <a:pt x="8765" y="16411"/>
                </a:lnTo>
                <a:lnTo>
                  <a:pt x="8767" y="16406"/>
                </a:lnTo>
                <a:lnTo>
                  <a:pt x="8768" y="16400"/>
                </a:lnTo>
                <a:lnTo>
                  <a:pt x="8775" y="16400"/>
                </a:lnTo>
                <a:lnTo>
                  <a:pt x="8781" y="16399"/>
                </a:lnTo>
                <a:lnTo>
                  <a:pt x="8785" y="16396"/>
                </a:lnTo>
                <a:lnTo>
                  <a:pt x="8788" y="16394"/>
                </a:lnTo>
                <a:lnTo>
                  <a:pt x="8790" y="16391"/>
                </a:lnTo>
                <a:lnTo>
                  <a:pt x="8791" y="16388"/>
                </a:lnTo>
                <a:lnTo>
                  <a:pt x="8791" y="16386"/>
                </a:lnTo>
                <a:lnTo>
                  <a:pt x="8790" y="16383"/>
                </a:lnTo>
                <a:lnTo>
                  <a:pt x="8789" y="16381"/>
                </a:lnTo>
                <a:lnTo>
                  <a:pt x="8787" y="16380"/>
                </a:lnTo>
                <a:lnTo>
                  <a:pt x="8785" y="16380"/>
                </a:lnTo>
                <a:lnTo>
                  <a:pt x="8782" y="16380"/>
                </a:lnTo>
                <a:lnTo>
                  <a:pt x="8779" y="16382"/>
                </a:lnTo>
                <a:lnTo>
                  <a:pt x="8776" y="16386"/>
                </a:lnTo>
                <a:lnTo>
                  <a:pt x="8773" y="16392"/>
                </a:lnTo>
                <a:lnTo>
                  <a:pt x="8768" y="16400"/>
                </a:lnTo>
                <a:close/>
                <a:moveTo>
                  <a:pt x="7423" y="16367"/>
                </a:moveTo>
                <a:lnTo>
                  <a:pt x="7420" y="16385"/>
                </a:lnTo>
                <a:lnTo>
                  <a:pt x="7418" y="16401"/>
                </a:lnTo>
                <a:lnTo>
                  <a:pt x="7418" y="16415"/>
                </a:lnTo>
                <a:lnTo>
                  <a:pt x="7419" y="16429"/>
                </a:lnTo>
                <a:lnTo>
                  <a:pt x="7420" y="16442"/>
                </a:lnTo>
                <a:lnTo>
                  <a:pt x="7423" y="16453"/>
                </a:lnTo>
                <a:lnTo>
                  <a:pt x="7427" y="16464"/>
                </a:lnTo>
                <a:lnTo>
                  <a:pt x="7431" y="16474"/>
                </a:lnTo>
                <a:lnTo>
                  <a:pt x="7440" y="16494"/>
                </a:lnTo>
                <a:lnTo>
                  <a:pt x="7448" y="16514"/>
                </a:lnTo>
                <a:lnTo>
                  <a:pt x="7452" y="16525"/>
                </a:lnTo>
                <a:lnTo>
                  <a:pt x="7454" y="16537"/>
                </a:lnTo>
                <a:lnTo>
                  <a:pt x="7456" y="16550"/>
                </a:lnTo>
                <a:lnTo>
                  <a:pt x="7456" y="16563"/>
                </a:lnTo>
                <a:lnTo>
                  <a:pt x="7489" y="16563"/>
                </a:lnTo>
                <a:lnTo>
                  <a:pt x="7522" y="16563"/>
                </a:lnTo>
                <a:lnTo>
                  <a:pt x="7554" y="16563"/>
                </a:lnTo>
                <a:lnTo>
                  <a:pt x="7587" y="16563"/>
                </a:lnTo>
                <a:lnTo>
                  <a:pt x="7585" y="16555"/>
                </a:lnTo>
                <a:lnTo>
                  <a:pt x="7583" y="16546"/>
                </a:lnTo>
                <a:lnTo>
                  <a:pt x="7580" y="16538"/>
                </a:lnTo>
                <a:lnTo>
                  <a:pt x="7575" y="16531"/>
                </a:lnTo>
                <a:lnTo>
                  <a:pt x="7567" y="16516"/>
                </a:lnTo>
                <a:lnTo>
                  <a:pt x="7558" y="16503"/>
                </a:lnTo>
                <a:lnTo>
                  <a:pt x="7547" y="16491"/>
                </a:lnTo>
                <a:lnTo>
                  <a:pt x="7535" y="16480"/>
                </a:lnTo>
                <a:lnTo>
                  <a:pt x="7523" y="16470"/>
                </a:lnTo>
                <a:lnTo>
                  <a:pt x="7510" y="16460"/>
                </a:lnTo>
                <a:lnTo>
                  <a:pt x="7485" y="16440"/>
                </a:lnTo>
                <a:lnTo>
                  <a:pt x="7461" y="16420"/>
                </a:lnTo>
                <a:lnTo>
                  <a:pt x="7449" y="16408"/>
                </a:lnTo>
                <a:lnTo>
                  <a:pt x="7440" y="16395"/>
                </a:lnTo>
                <a:lnTo>
                  <a:pt x="7431" y="16382"/>
                </a:lnTo>
                <a:lnTo>
                  <a:pt x="7423" y="16367"/>
                </a:lnTo>
                <a:lnTo>
                  <a:pt x="7423" y="16360"/>
                </a:lnTo>
                <a:lnTo>
                  <a:pt x="7422" y="16355"/>
                </a:lnTo>
                <a:lnTo>
                  <a:pt x="7420" y="16350"/>
                </a:lnTo>
                <a:lnTo>
                  <a:pt x="7418" y="16347"/>
                </a:lnTo>
                <a:lnTo>
                  <a:pt x="7415" y="16345"/>
                </a:lnTo>
                <a:lnTo>
                  <a:pt x="7413" y="16344"/>
                </a:lnTo>
                <a:lnTo>
                  <a:pt x="7410" y="16344"/>
                </a:lnTo>
                <a:lnTo>
                  <a:pt x="7406" y="16344"/>
                </a:lnTo>
                <a:lnTo>
                  <a:pt x="7404" y="16346"/>
                </a:lnTo>
                <a:lnTo>
                  <a:pt x="7403" y="16347"/>
                </a:lnTo>
                <a:lnTo>
                  <a:pt x="7403" y="16350"/>
                </a:lnTo>
                <a:lnTo>
                  <a:pt x="7403" y="16352"/>
                </a:lnTo>
                <a:lnTo>
                  <a:pt x="7406" y="16356"/>
                </a:lnTo>
                <a:lnTo>
                  <a:pt x="7410" y="16360"/>
                </a:lnTo>
                <a:lnTo>
                  <a:pt x="7416" y="16363"/>
                </a:lnTo>
                <a:lnTo>
                  <a:pt x="7423" y="16367"/>
                </a:lnTo>
                <a:close/>
                <a:moveTo>
                  <a:pt x="7587" y="16400"/>
                </a:moveTo>
                <a:lnTo>
                  <a:pt x="7587" y="16394"/>
                </a:lnTo>
                <a:lnTo>
                  <a:pt x="7585" y="16389"/>
                </a:lnTo>
                <a:lnTo>
                  <a:pt x="7583" y="16386"/>
                </a:lnTo>
                <a:lnTo>
                  <a:pt x="7581" y="16382"/>
                </a:lnTo>
                <a:lnTo>
                  <a:pt x="7576" y="16380"/>
                </a:lnTo>
                <a:lnTo>
                  <a:pt x="7573" y="16378"/>
                </a:lnTo>
                <a:lnTo>
                  <a:pt x="7568" y="16375"/>
                </a:lnTo>
                <a:lnTo>
                  <a:pt x="7564" y="16374"/>
                </a:lnTo>
                <a:lnTo>
                  <a:pt x="7543" y="16370"/>
                </a:lnTo>
                <a:lnTo>
                  <a:pt x="7522" y="16367"/>
                </a:lnTo>
                <a:lnTo>
                  <a:pt x="7522" y="16372"/>
                </a:lnTo>
                <a:lnTo>
                  <a:pt x="7524" y="16378"/>
                </a:lnTo>
                <a:lnTo>
                  <a:pt x="7526" y="16381"/>
                </a:lnTo>
                <a:lnTo>
                  <a:pt x="7529" y="16385"/>
                </a:lnTo>
                <a:lnTo>
                  <a:pt x="7532" y="16387"/>
                </a:lnTo>
                <a:lnTo>
                  <a:pt x="7537" y="16389"/>
                </a:lnTo>
                <a:lnTo>
                  <a:pt x="7541" y="16391"/>
                </a:lnTo>
                <a:lnTo>
                  <a:pt x="7545" y="16392"/>
                </a:lnTo>
                <a:lnTo>
                  <a:pt x="7567" y="16396"/>
                </a:lnTo>
                <a:lnTo>
                  <a:pt x="7587" y="16400"/>
                </a:lnTo>
                <a:close/>
                <a:moveTo>
                  <a:pt x="7981" y="16400"/>
                </a:moveTo>
                <a:lnTo>
                  <a:pt x="7984" y="16396"/>
                </a:lnTo>
                <a:lnTo>
                  <a:pt x="7978" y="16403"/>
                </a:lnTo>
                <a:lnTo>
                  <a:pt x="7974" y="16407"/>
                </a:lnTo>
                <a:lnTo>
                  <a:pt x="7981" y="16400"/>
                </a:lnTo>
                <a:close/>
                <a:moveTo>
                  <a:pt x="8899" y="16335"/>
                </a:moveTo>
                <a:lnTo>
                  <a:pt x="8898" y="16327"/>
                </a:lnTo>
                <a:lnTo>
                  <a:pt x="8895" y="16322"/>
                </a:lnTo>
                <a:lnTo>
                  <a:pt x="8892" y="16317"/>
                </a:lnTo>
                <a:lnTo>
                  <a:pt x="8887" y="16314"/>
                </a:lnTo>
                <a:lnTo>
                  <a:pt x="8883" y="16310"/>
                </a:lnTo>
                <a:lnTo>
                  <a:pt x="8876" y="16308"/>
                </a:lnTo>
                <a:lnTo>
                  <a:pt x="8870" y="16306"/>
                </a:lnTo>
                <a:lnTo>
                  <a:pt x="8863" y="16305"/>
                </a:lnTo>
                <a:lnTo>
                  <a:pt x="8832" y="16303"/>
                </a:lnTo>
                <a:lnTo>
                  <a:pt x="8801" y="16301"/>
                </a:lnTo>
                <a:lnTo>
                  <a:pt x="8803" y="16308"/>
                </a:lnTo>
                <a:lnTo>
                  <a:pt x="8805" y="16314"/>
                </a:lnTo>
                <a:lnTo>
                  <a:pt x="8809" y="16318"/>
                </a:lnTo>
                <a:lnTo>
                  <a:pt x="8813" y="16322"/>
                </a:lnTo>
                <a:lnTo>
                  <a:pt x="8819" y="16325"/>
                </a:lnTo>
                <a:lnTo>
                  <a:pt x="8825" y="16327"/>
                </a:lnTo>
                <a:lnTo>
                  <a:pt x="8831" y="16329"/>
                </a:lnTo>
                <a:lnTo>
                  <a:pt x="8838" y="16330"/>
                </a:lnTo>
                <a:lnTo>
                  <a:pt x="8869" y="16332"/>
                </a:lnTo>
                <a:lnTo>
                  <a:pt x="8899" y="16335"/>
                </a:lnTo>
                <a:close/>
                <a:moveTo>
                  <a:pt x="8210" y="16301"/>
                </a:moveTo>
                <a:lnTo>
                  <a:pt x="8213" y="16299"/>
                </a:lnTo>
                <a:lnTo>
                  <a:pt x="8208" y="16304"/>
                </a:lnTo>
                <a:lnTo>
                  <a:pt x="8204" y="16308"/>
                </a:lnTo>
                <a:lnTo>
                  <a:pt x="8210" y="16301"/>
                </a:lnTo>
                <a:close/>
                <a:moveTo>
                  <a:pt x="12148" y="16301"/>
                </a:moveTo>
                <a:lnTo>
                  <a:pt x="12150" y="16299"/>
                </a:lnTo>
                <a:lnTo>
                  <a:pt x="12145" y="16304"/>
                </a:lnTo>
                <a:lnTo>
                  <a:pt x="12141" y="16308"/>
                </a:lnTo>
                <a:lnTo>
                  <a:pt x="12148" y="16301"/>
                </a:lnTo>
                <a:close/>
                <a:moveTo>
                  <a:pt x="7489" y="16269"/>
                </a:moveTo>
                <a:lnTo>
                  <a:pt x="7482" y="16249"/>
                </a:lnTo>
                <a:lnTo>
                  <a:pt x="7477" y="16237"/>
                </a:lnTo>
                <a:lnTo>
                  <a:pt x="7474" y="16233"/>
                </a:lnTo>
                <a:lnTo>
                  <a:pt x="7471" y="16232"/>
                </a:lnTo>
                <a:lnTo>
                  <a:pt x="7469" y="16231"/>
                </a:lnTo>
                <a:lnTo>
                  <a:pt x="7467" y="16232"/>
                </a:lnTo>
                <a:lnTo>
                  <a:pt x="7464" y="16237"/>
                </a:lnTo>
                <a:lnTo>
                  <a:pt x="7462" y="16245"/>
                </a:lnTo>
                <a:lnTo>
                  <a:pt x="7461" y="16257"/>
                </a:lnTo>
                <a:lnTo>
                  <a:pt x="7460" y="16269"/>
                </a:lnTo>
                <a:lnTo>
                  <a:pt x="7461" y="16280"/>
                </a:lnTo>
                <a:lnTo>
                  <a:pt x="7462" y="16292"/>
                </a:lnTo>
                <a:lnTo>
                  <a:pt x="7464" y="16300"/>
                </a:lnTo>
                <a:lnTo>
                  <a:pt x="7467" y="16305"/>
                </a:lnTo>
                <a:lnTo>
                  <a:pt x="7469" y="16306"/>
                </a:lnTo>
                <a:lnTo>
                  <a:pt x="7471" y="16305"/>
                </a:lnTo>
                <a:lnTo>
                  <a:pt x="7474" y="16304"/>
                </a:lnTo>
                <a:lnTo>
                  <a:pt x="7477" y="16300"/>
                </a:lnTo>
                <a:lnTo>
                  <a:pt x="7482" y="16288"/>
                </a:lnTo>
                <a:lnTo>
                  <a:pt x="7489" y="16269"/>
                </a:lnTo>
                <a:close/>
                <a:moveTo>
                  <a:pt x="7260" y="16236"/>
                </a:moveTo>
                <a:lnTo>
                  <a:pt x="7262" y="16233"/>
                </a:lnTo>
                <a:lnTo>
                  <a:pt x="7256" y="16239"/>
                </a:lnTo>
                <a:lnTo>
                  <a:pt x="7252" y="16243"/>
                </a:lnTo>
                <a:lnTo>
                  <a:pt x="7260" y="16236"/>
                </a:lnTo>
                <a:close/>
                <a:moveTo>
                  <a:pt x="8637" y="16202"/>
                </a:moveTo>
                <a:lnTo>
                  <a:pt x="8634" y="16222"/>
                </a:lnTo>
                <a:lnTo>
                  <a:pt x="8633" y="16240"/>
                </a:lnTo>
                <a:lnTo>
                  <a:pt x="8634" y="16248"/>
                </a:lnTo>
                <a:lnTo>
                  <a:pt x="8634" y="16255"/>
                </a:lnTo>
                <a:lnTo>
                  <a:pt x="8636" y="16262"/>
                </a:lnTo>
                <a:lnTo>
                  <a:pt x="8637" y="16269"/>
                </a:lnTo>
                <a:lnTo>
                  <a:pt x="8639" y="16274"/>
                </a:lnTo>
                <a:lnTo>
                  <a:pt x="8642" y="16280"/>
                </a:lnTo>
                <a:lnTo>
                  <a:pt x="8646" y="16285"/>
                </a:lnTo>
                <a:lnTo>
                  <a:pt x="8649" y="16289"/>
                </a:lnTo>
                <a:lnTo>
                  <a:pt x="8656" y="16298"/>
                </a:lnTo>
                <a:lnTo>
                  <a:pt x="8666" y="16305"/>
                </a:lnTo>
                <a:lnTo>
                  <a:pt x="8676" y="16312"/>
                </a:lnTo>
                <a:lnTo>
                  <a:pt x="8688" y="16317"/>
                </a:lnTo>
                <a:lnTo>
                  <a:pt x="8700" y="16321"/>
                </a:lnTo>
                <a:lnTo>
                  <a:pt x="8713" y="16324"/>
                </a:lnTo>
                <a:lnTo>
                  <a:pt x="8740" y="16329"/>
                </a:lnTo>
                <a:lnTo>
                  <a:pt x="8768" y="16335"/>
                </a:lnTo>
                <a:lnTo>
                  <a:pt x="8767" y="16319"/>
                </a:lnTo>
                <a:lnTo>
                  <a:pt x="8765" y="16304"/>
                </a:lnTo>
                <a:lnTo>
                  <a:pt x="8762" y="16292"/>
                </a:lnTo>
                <a:lnTo>
                  <a:pt x="8758" y="16279"/>
                </a:lnTo>
                <a:lnTo>
                  <a:pt x="8753" y="16267"/>
                </a:lnTo>
                <a:lnTo>
                  <a:pt x="8747" y="16257"/>
                </a:lnTo>
                <a:lnTo>
                  <a:pt x="8740" y="16248"/>
                </a:lnTo>
                <a:lnTo>
                  <a:pt x="8733" y="16239"/>
                </a:lnTo>
                <a:lnTo>
                  <a:pt x="8724" y="16231"/>
                </a:lnTo>
                <a:lnTo>
                  <a:pt x="8714" y="16224"/>
                </a:lnTo>
                <a:lnTo>
                  <a:pt x="8703" y="16218"/>
                </a:lnTo>
                <a:lnTo>
                  <a:pt x="8693" y="16213"/>
                </a:lnTo>
                <a:lnTo>
                  <a:pt x="8680" y="16210"/>
                </a:lnTo>
                <a:lnTo>
                  <a:pt x="8667" y="16207"/>
                </a:lnTo>
                <a:lnTo>
                  <a:pt x="8652" y="16205"/>
                </a:lnTo>
                <a:lnTo>
                  <a:pt x="8637" y="16202"/>
                </a:lnTo>
                <a:close/>
                <a:moveTo>
                  <a:pt x="5356" y="16170"/>
                </a:moveTo>
                <a:lnTo>
                  <a:pt x="5356" y="16177"/>
                </a:lnTo>
                <a:lnTo>
                  <a:pt x="5357" y="16183"/>
                </a:lnTo>
                <a:lnTo>
                  <a:pt x="5359" y="16187"/>
                </a:lnTo>
                <a:lnTo>
                  <a:pt x="5362" y="16190"/>
                </a:lnTo>
                <a:lnTo>
                  <a:pt x="5365" y="16192"/>
                </a:lnTo>
                <a:lnTo>
                  <a:pt x="5368" y="16193"/>
                </a:lnTo>
                <a:lnTo>
                  <a:pt x="5371" y="16193"/>
                </a:lnTo>
                <a:lnTo>
                  <a:pt x="5373" y="16193"/>
                </a:lnTo>
                <a:lnTo>
                  <a:pt x="5375" y="16191"/>
                </a:lnTo>
                <a:lnTo>
                  <a:pt x="5376" y="16190"/>
                </a:lnTo>
                <a:lnTo>
                  <a:pt x="5377" y="16187"/>
                </a:lnTo>
                <a:lnTo>
                  <a:pt x="5376" y="16185"/>
                </a:lnTo>
                <a:lnTo>
                  <a:pt x="5374" y="16182"/>
                </a:lnTo>
                <a:lnTo>
                  <a:pt x="5370" y="16177"/>
                </a:lnTo>
                <a:lnTo>
                  <a:pt x="5365" y="16174"/>
                </a:lnTo>
                <a:lnTo>
                  <a:pt x="5356" y="16170"/>
                </a:lnTo>
                <a:lnTo>
                  <a:pt x="5356" y="16154"/>
                </a:lnTo>
                <a:lnTo>
                  <a:pt x="5354" y="16140"/>
                </a:lnTo>
                <a:lnTo>
                  <a:pt x="5351" y="16126"/>
                </a:lnTo>
                <a:lnTo>
                  <a:pt x="5347" y="16114"/>
                </a:lnTo>
                <a:lnTo>
                  <a:pt x="5343" y="16103"/>
                </a:lnTo>
                <a:lnTo>
                  <a:pt x="5336" y="16092"/>
                </a:lnTo>
                <a:lnTo>
                  <a:pt x="5330" y="16082"/>
                </a:lnTo>
                <a:lnTo>
                  <a:pt x="5324" y="16071"/>
                </a:lnTo>
                <a:lnTo>
                  <a:pt x="5318" y="16071"/>
                </a:lnTo>
                <a:lnTo>
                  <a:pt x="5313" y="16071"/>
                </a:lnTo>
                <a:lnTo>
                  <a:pt x="5308" y="16072"/>
                </a:lnTo>
                <a:lnTo>
                  <a:pt x="5304" y="16075"/>
                </a:lnTo>
                <a:lnTo>
                  <a:pt x="5300" y="16077"/>
                </a:lnTo>
                <a:lnTo>
                  <a:pt x="5296" y="16081"/>
                </a:lnTo>
                <a:lnTo>
                  <a:pt x="5293" y="16084"/>
                </a:lnTo>
                <a:lnTo>
                  <a:pt x="5291" y="16089"/>
                </a:lnTo>
                <a:lnTo>
                  <a:pt x="5287" y="16099"/>
                </a:lnTo>
                <a:lnTo>
                  <a:pt x="5285" y="16110"/>
                </a:lnTo>
                <a:lnTo>
                  <a:pt x="5285" y="16123"/>
                </a:lnTo>
                <a:lnTo>
                  <a:pt x="5286" y="16135"/>
                </a:lnTo>
                <a:lnTo>
                  <a:pt x="5289" y="16147"/>
                </a:lnTo>
                <a:lnTo>
                  <a:pt x="5294" y="16158"/>
                </a:lnTo>
                <a:lnTo>
                  <a:pt x="5296" y="16163"/>
                </a:lnTo>
                <a:lnTo>
                  <a:pt x="5301" y="16167"/>
                </a:lnTo>
                <a:lnTo>
                  <a:pt x="5304" y="16171"/>
                </a:lnTo>
                <a:lnTo>
                  <a:pt x="5308" y="16174"/>
                </a:lnTo>
                <a:lnTo>
                  <a:pt x="5313" y="16177"/>
                </a:lnTo>
                <a:lnTo>
                  <a:pt x="5318" y="16179"/>
                </a:lnTo>
                <a:lnTo>
                  <a:pt x="5324" y="16180"/>
                </a:lnTo>
                <a:lnTo>
                  <a:pt x="5329" y="16180"/>
                </a:lnTo>
                <a:lnTo>
                  <a:pt x="5335" y="16179"/>
                </a:lnTo>
                <a:lnTo>
                  <a:pt x="5343" y="16177"/>
                </a:lnTo>
                <a:lnTo>
                  <a:pt x="5349" y="16174"/>
                </a:lnTo>
                <a:lnTo>
                  <a:pt x="5356" y="16170"/>
                </a:lnTo>
                <a:close/>
                <a:moveTo>
                  <a:pt x="12180" y="16202"/>
                </a:moveTo>
                <a:lnTo>
                  <a:pt x="12182" y="16200"/>
                </a:lnTo>
                <a:lnTo>
                  <a:pt x="12177" y="16206"/>
                </a:lnTo>
                <a:lnTo>
                  <a:pt x="12173" y="16210"/>
                </a:lnTo>
                <a:lnTo>
                  <a:pt x="12180" y="16202"/>
                </a:lnTo>
                <a:close/>
                <a:moveTo>
                  <a:pt x="8539" y="16137"/>
                </a:moveTo>
                <a:lnTo>
                  <a:pt x="8538" y="16145"/>
                </a:lnTo>
                <a:lnTo>
                  <a:pt x="8536" y="16151"/>
                </a:lnTo>
                <a:lnTo>
                  <a:pt x="8534" y="16157"/>
                </a:lnTo>
                <a:lnTo>
                  <a:pt x="8531" y="16163"/>
                </a:lnTo>
                <a:lnTo>
                  <a:pt x="8525" y="16173"/>
                </a:lnTo>
                <a:lnTo>
                  <a:pt x="8519" y="16183"/>
                </a:lnTo>
                <a:lnTo>
                  <a:pt x="8511" y="16192"/>
                </a:lnTo>
                <a:lnTo>
                  <a:pt x="8507" y="16204"/>
                </a:lnTo>
                <a:lnTo>
                  <a:pt x="8505" y="16211"/>
                </a:lnTo>
                <a:lnTo>
                  <a:pt x="8505" y="16218"/>
                </a:lnTo>
                <a:lnTo>
                  <a:pt x="8505" y="16227"/>
                </a:lnTo>
                <a:lnTo>
                  <a:pt x="8506" y="16236"/>
                </a:lnTo>
                <a:lnTo>
                  <a:pt x="8517" y="16236"/>
                </a:lnTo>
                <a:lnTo>
                  <a:pt x="8526" y="16235"/>
                </a:lnTo>
                <a:lnTo>
                  <a:pt x="8534" y="16234"/>
                </a:lnTo>
                <a:lnTo>
                  <a:pt x="8543" y="16232"/>
                </a:lnTo>
                <a:lnTo>
                  <a:pt x="8549" y="16228"/>
                </a:lnTo>
                <a:lnTo>
                  <a:pt x="8555" y="16223"/>
                </a:lnTo>
                <a:lnTo>
                  <a:pt x="8561" y="16219"/>
                </a:lnTo>
                <a:lnTo>
                  <a:pt x="8565" y="16213"/>
                </a:lnTo>
                <a:lnTo>
                  <a:pt x="8569" y="16207"/>
                </a:lnTo>
                <a:lnTo>
                  <a:pt x="8571" y="16198"/>
                </a:lnTo>
                <a:lnTo>
                  <a:pt x="8573" y="16190"/>
                </a:lnTo>
                <a:lnTo>
                  <a:pt x="8574" y="16182"/>
                </a:lnTo>
                <a:lnTo>
                  <a:pt x="8574" y="16171"/>
                </a:lnTo>
                <a:lnTo>
                  <a:pt x="8574" y="16161"/>
                </a:lnTo>
                <a:lnTo>
                  <a:pt x="8573" y="16149"/>
                </a:lnTo>
                <a:lnTo>
                  <a:pt x="8571" y="16137"/>
                </a:lnTo>
                <a:lnTo>
                  <a:pt x="8564" y="16137"/>
                </a:lnTo>
                <a:lnTo>
                  <a:pt x="8555" y="16137"/>
                </a:lnTo>
                <a:lnTo>
                  <a:pt x="8547" y="16137"/>
                </a:lnTo>
                <a:lnTo>
                  <a:pt x="8539" y="16137"/>
                </a:lnTo>
                <a:lnTo>
                  <a:pt x="8539" y="16131"/>
                </a:lnTo>
                <a:lnTo>
                  <a:pt x="8538" y="16125"/>
                </a:lnTo>
                <a:lnTo>
                  <a:pt x="8535" y="16121"/>
                </a:lnTo>
                <a:lnTo>
                  <a:pt x="8533" y="16118"/>
                </a:lnTo>
                <a:lnTo>
                  <a:pt x="8530" y="16115"/>
                </a:lnTo>
                <a:lnTo>
                  <a:pt x="8528" y="16114"/>
                </a:lnTo>
                <a:lnTo>
                  <a:pt x="8525" y="16114"/>
                </a:lnTo>
                <a:lnTo>
                  <a:pt x="8522" y="16115"/>
                </a:lnTo>
                <a:lnTo>
                  <a:pt x="8520" y="16116"/>
                </a:lnTo>
                <a:lnTo>
                  <a:pt x="8519" y="16119"/>
                </a:lnTo>
                <a:lnTo>
                  <a:pt x="8519" y="16121"/>
                </a:lnTo>
                <a:lnTo>
                  <a:pt x="8519" y="16124"/>
                </a:lnTo>
                <a:lnTo>
                  <a:pt x="8522" y="16127"/>
                </a:lnTo>
                <a:lnTo>
                  <a:pt x="8525" y="16130"/>
                </a:lnTo>
                <a:lnTo>
                  <a:pt x="8531" y="16133"/>
                </a:lnTo>
                <a:lnTo>
                  <a:pt x="8539" y="16137"/>
                </a:lnTo>
                <a:close/>
                <a:moveTo>
                  <a:pt x="4930" y="16105"/>
                </a:moveTo>
                <a:lnTo>
                  <a:pt x="4930" y="16111"/>
                </a:lnTo>
                <a:lnTo>
                  <a:pt x="4931" y="16116"/>
                </a:lnTo>
                <a:lnTo>
                  <a:pt x="4933" y="16121"/>
                </a:lnTo>
                <a:lnTo>
                  <a:pt x="4936" y="16124"/>
                </a:lnTo>
                <a:lnTo>
                  <a:pt x="4939" y="16126"/>
                </a:lnTo>
                <a:lnTo>
                  <a:pt x="4941" y="16127"/>
                </a:lnTo>
                <a:lnTo>
                  <a:pt x="4944" y="16128"/>
                </a:lnTo>
                <a:lnTo>
                  <a:pt x="4947" y="16127"/>
                </a:lnTo>
                <a:lnTo>
                  <a:pt x="4949" y="16126"/>
                </a:lnTo>
                <a:lnTo>
                  <a:pt x="4950" y="16124"/>
                </a:lnTo>
                <a:lnTo>
                  <a:pt x="4950" y="16122"/>
                </a:lnTo>
                <a:lnTo>
                  <a:pt x="4950" y="16119"/>
                </a:lnTo>
                <a:lnTo>
                  <a:pt x="4947" y="16115"/>
                </a:lnTo>
                <a:lnTo>
                  <a:pt x="4944" y="16112"/>
                </a:lnTo>
                <a:lnTo>
                  <a:pt x="4938" y="16108"/>
                </a:lnTo>
                <a:lnTo>
                  <a:pt x="4930" y="16105"/>
                </a:lnTo>
                <a:close/>
                <a:moveTo>
                  <a:pt x="5554" y="16105"/>
                </a:moveTo>
                <a:lnTo>
                  <a:pt x="5554" y="16121"/>
                </a:lnTo>
                <a:lnTo>
                  <a:pt x="5556" y="16135"/>
                </a:lnTo>
                <a:lnTo>
                  <a:pt x="5559" y="16149"/>
                </a:lnTo>
                <a:lnTo>
                  <a:pt x="5563" y="16161"/>
                </a:lnTo>
                <a:lnTo>
                  <a:pt x="5568" y="16172"/>
                </a:lnTo>
                <a:lnTo>
                  <a:pt x="5573" y="16183"/>
                </a:lnTo>
                <a:lnTo>
                  <a:pt x="5580" y="16193"/>
                </a:lnTo>
                <a:lnTo>
                  <a:pt x="5586" y="16202"/>
                </a:lnTo>
                <a:lnTo>
                  <a:pt x="5592" y="16204"/>
                </a:lnTo>
                <a:lnTo>
                  <a:pt x="5598" y="16204"/>
                </a:lnTo>
                <a:lnTo>
                  <a:pt x="5602" y="16202"/>
                </a:lnTo>
                <a:lnTo>
                  <a:pt x="5606" y="16200"/>
                </a:lnTo>
                <a:lnTo>
                  <a:pt x="5610" y="16197"/>
                </a:lnTo>
                <a:lnTo>
                  <a:pt x="5613" y="16194"/>
                </a:lnTo>
                <a:lnTo>
                  <a:pt x="5616" y="16190"/>
                </a:lnTo>
                <a:lnTo>
                  <a:pt x="5620" y="16186"/>
                </a:lnTo>
                <a:lnTo>
                  <a:pt x="5623" y="16175"/>
                </a:lnTo>
                <a:lnTo>
                  <a:pt x="5625" y="16164"/>
                </a:lnTo>
                <a:lnTo>
                  <a:pt x="5625" y="16152"/>
                </a:lnTo>
                <a:lnTo>
                  <a:pt x="5624" y="16140"/>
                </a:lnTo>
                <a:lnTo>
                  <a:pt x="5621" y="16128"/>
                </a:lnTo>
                <a:lnTo>
                  <a:pt x="5616" y="16116"/>
                </a:lnTo>
                <a:lnTo>
                  <a:pt x="5613" y="16112"/>
                </a:lnTo>
                <a:lnTo>
                  <a:pt x="5609" y="16107"/>
                </a:lnTo>
                <a:lnTo>
                  <a:pt x="5606" y="16104"/>
                </a:lnTo>
                <a:lnTo>
                  <a:pt x="5602" y="16101"/>
                </a:lnTo>
                <a:lnTo>
                  <a:pt x="5597" y="16098"/>
                </a:lnTo>
                <a:lnTo>
                  <a:pt x="5592" y="16096"/>
                </a:lnTo>
                <a:lnTo>
                  <a:pt x="5586" y="16094"/>
                </a:lnTo>
                <a:lnTo>
                  <a:pt x="5581" y="16094"/>
                </a:lnTo>
                <a:lnTo>
                  <a:pt x="5575" y="16096"/>
                </a:lnTo>
                <a:lnTo>
                  <a:pt x="5568" y="16098"/>
                </a:lnTo>
                <a:lnTo>
                  <a:pt x="5561" y="16101"/>
                </a:lnTo>
                <a:lnTo>
                  <a:pt x="5554" y="16105"/>
                </a:lnTo>
                <a:lnTo>
                  <a:pt x="5557" y="16089"/>
                </a:lnTo>
                <a:lnTo>
                  <a:pt x="5558" y="16076"/>
                </a:lnTo>
                <a:lnTo>
                  <a:pt x="5559" y="16063"/>
                </a:lnTo>
                <a:lnTo>
                  <a:pt x="5560" y="16054"/>
                </a:lnTo>
                <a:lnTo>
                  <a:pt x="5559" y="16044"/>
                </a:lnTo>
                <a:lnTo>
                  <a:pt x="5558" y="16037"/>
                </a:lnTo>
                <a:lnTo>
                  <a:pt x="5557" y="16031"/>
                </a:lnTo>
                <a:lnTo>
                  <a:pt x="5555" y="16026"/>
                </a:lnTo>
                <a:lnTo>
                  <a:pt x="5552" y="16022"/>
                </a:lnTo>
                <a:lnTo>
                  <a:pt x="5549" y="16020"/>
                </a:lnTo>
                <a:lnTo>
                  <a:pt x="5546" y="16018"/>
                </a:lnTo>
                <a:lnTo>
                  <a:pt x="5543" y="16018"/>
                </a:lnTo>
                <a:lnTo>
                  <a:pt x="5540" y="16019"/>
                </a:lnTo>
                <a:lnTo>
                  <a:pt x="5536" y="16020"/>
                </a:lnTo>
                <a:lnTo>
                  <a:pt x="5533" y="16022"/>
                </a:lnTo>
                <a:lnTo>
                  <a:pt x="5529" y="16025"/>
                </a:lnTo>
                <a:lnTo>
                  <a:pt x="5526" y="16028"/>
                </a:lnTo>
                <a:lnTo>
                  <a:pt x="5523" y="16033"/>
                </a:lnTo>
                <a:lnTo>
                  <a:pt x="5521" y="16037"/>
                </a:lnTo>
                <a:lnTo>
                  <a:pt x="5519" y="16042"/>
                </a:lnTo>
                <a:lnTo>
                  <a:pt x="5518" y="16047"/>
                </a:lnTo>
                <a:lnTo>
                  <a:pt x="5517" y="16053"/>
                </a:lnTo>
                <a:lnTo>
                  <a:pt x="5516" y="16058"/>
                </a:lnTo>
                <a:lnTo>
                  <a:pt x="5517" y="16064"/>
                </a:lnTo>
                <a:lnTo>
                  <a:pt x="5518" y="16069"/>
                </a:lnTo>
                <a:lnTo>
                  <a:pt x="5520" y="16076"/>
                </a:lnTo>
                <a:lnTo>
                  <a:pt x="5522" y="16081"/>
                </a:lnTo>
                <a:lnTo>
                  <a:pt x="5526" y="16086"/>
                </a:lnTo>
                <a:lnTo>
                  <a:pt x="5531" y="16091"/>
                </a:lnTo>
                <a:lnTo>
                  <a:pt x="5538" y="16097"/>
                </a:lnTo>
                <a:lnTo>
                  <a:pt x="5545" y="16101"/>
                </a:lnTo>
                <a:lnTo>
                  <a:pt x="5554" y="16105"/>
                </a:lnTo>
                <a:close/>
                <a:moveTo>
                  <a:pt x="5717" y="16137"/>
                </a:moveTo>
                <a:lnTo>
                  <a:pt x="5720" y="16134"/>
                </a:lnTo>
                <a:lnTo>
                  <a:pt x="5714" y="16141"/>
                </a:lnTo>
                <a:lnTo>
                  <a:pt x="5710" y="16145"/>
                </a:lnTo>
                <a:lnTo>
                  <a:pt x="5717" y="16137"/>
                </a:lnTo>
                <a:close/>
                <a:moveTo>
                  <a:pt x="7193" y="16105"/>
                </a:moveTo>
                <a:lnTo>
                  <a:pt x="7187" y="16105"/>
                </a:lnTo>
                <a:lnTo>
                  <a:pt x="7182" y="16106"/>
                </a:lnTo>
                <a:lnTo>
                  <a:pt x="7178" y="16107"/>
                </a:lnTo>
                <a:lnTo>
                  <a:pt x="7175" y="16110"/>
                </a:lnTo>
                <a:lnTo>
                  <a:pt x="7172" y="16112"/>
                </a:lnTo>
                <a:lnTo>
                  <a:pt x="7171" y="16115"/>
                </a:lnTo>
                <a:lnTo>
                  <a:pt x="7170" y="16119"/>
                </a:lnTo>
                <a:lnTo>
                  <a:pt x="7171" y="16122"/>
                </a:lnTo>
                <a:lnTo>
                  <a:pt x="7172" y="16124"/>
                </a:lnTo>
                <a:lnTo>
                  <a:pt x="7175" y="16125"/>
                </a:lnTo>
                <a:lnTo>
                  <a:pt x="7177" y="16125"/>
                </a:lnTo>
                <a:lnTo>
                  <a:pt x="7180" y="16124"/>
                </a:lnTo>
                <a:lnTo>
                  <a:pt x="7183" y="16122"/>
                </a:lnTo>
                <a:lnTo>
                  <a:pt x="7186" y="16119"/>
                </a:lnTo>
                <a:lnTo>
                  <a:pt x="7190" y="16112"/>
                </a:lnTo>
                <a:lnTo>
                  <a:pt x="7193" y="16105"/>
                </a:lnTo>
                <a:lnTo>
                  <a:pt x="7201" y="16105"/>
                </a:lnTo>
                <a:lnTo>
                  <a:pt x="7206" y="16104"/>
                </a:lnTo>
                <a:lnTo>
                  <a:pt x="7210" y="16102"/>
                </a:lnTo>
                <a:lnTo>
                  <a:pt x="7213" y="16100"/>
                </a:lnTo>
                <a:lnTo>
                  <a:pt x="7215" y="16097"/>
                </a:lnTo>
                <a:lnTo>
                  <a:pt x="7217" y="16093"/>
                </a:lnTo>
                <a:lnTo>
                  <a:pt x="7217" y="16090"/>
                </a:lnTo>
                <a:lnTo>
                  <a:pt x="7217" y="16088"/>
                </a:lnTo>
                <a:lnTo>
                  <a:pt x="7214" y="16086"/>
                </a:lnTo>
                <a:lnTo>
                  <a:pt x="7213" y="16085"/>
                </a:lnTo>
                <a:lnTo>
                  <a:pt x="7210" y="16084"/>
                </a:lnTo>
                <a:lnTo>
                  <a:pt x="7208" y="16085"/>
                </a:lnTo>
                <a:lnTo>
                  <a:pt x="7205" y="16087"/>
                </a:lnTo>
                <a:lnTo>
                  <a:pt x="7201" y="16091"/>
                </a:lnTo>
                <a:lnTo>
                  <a:pt x="7198" y="16097"/>
                </a:lnTo>
                <a:lnTo>
                  <a:pt x="7193" y="16105"/>
                </a:lnTo>
                <a:close/>
                <a:moveTo>
                  <a:pt x="7292" y="16105"/>
                </a:moveTo>
                <a:lnTo>
                  <a:pt x="7289" y="16124"/>
                </a:lnTo>
                <a:lnTo>
                  <a:pt x="7288" y="16142"/>
                </a:lnTo>
                <a:lnTo>
                  <a:pt x="7287" y="16158"/>
                </a:lnTo>
                <a:lnTo>
                  <a:pt x="7288" y="16174"/>
                </a:lnTo>
                <a:lnTo>
                  <a:pt x="7289" y="16190"/>
                </a:lnTo>
                <a:lnTo>
                  <a:pt x="7291" y="16204"/>
                </a:lnTo>
                <a:lnTo>
                  <a:pt x="7294" y="16217"/>
                </a:lnTo>
                <a:lnTo>
                  <a:pt x="7297" y="16231"/>
                </a:lnTo>
                <a:lnTo>
                  <a:pt x="7305" y="16256"/>
                </a:lnTo>
                <a:lnTo>
                  <a:pt x="7313" y="16281"/>
                </a:lnTo>
                <a:lnTo>
                  <a:pt x="7316" y="16294"/>
                </a:lnTo>
                <a:lnTo>
                  <a:pt x="7319" y="16306"/>
                </a:lnTo>
                <a:lnTo>
                  <a:pt x="7323" y="16320"/>
                </a:lnTo>
                <a:lnTo>
                  <a:pt x="7325" y="16335"/>
                </a:lnTo>
                <a:lnTo>
                  <a:pt x="7334" y="16329"/>
                </a:lnTo>
                <a:lnTo>
                  <a:pt x="7342" y="16323"/>
                </a:lnTo>
                <a:lnTo>
                  <a:pt x="7350" y="16318"/>
                </a:lnTo>
                <a:lnTo>
                  <a:pt x="7356" y="16312"/>
                </a:lnTo>
                <a:lnTo>
                  <a:pt x="7361" y="16306"/>
                </a:lnTo>
                <a:lnTo>
                  <a:pt x="7367" y="16299"/>
                </a:lnTo>
                <a:lnTo>
                  <a:pt x="7371" y="16293"/>
                </a:lnTo>
                <a:lnTo>
                  <a:pt x="7374" y="16286"/>
                </a:lnTo>
                <a:lnTo>
                  <a:pt x="7377" y="16279"/>
                </a:lnTo>
                <a:lnTo>
                  <a:pt x="7379" y="16272"/>
                </a:lnTo>
                <a:lnTo>
                  <a:pt x="7380" y="16264"/>
                </a:lnTo>
                <a:lnTo>
                  <a:pt x="7381" y="16257"/>
                </a:lnTo>
                <a:lnTo>
                  <a:pt x="7381" y="16242"/>
                </a:lnTo>
                <a:lnTo>
                  <a:pt x="7380" y="16227"/>
                </a:lnTo>
                <a:lnTo>
                  <a:pt x="7377" y="16211"/>
                </a:lnTo>
                <a:lnTo>
                  <a:pt x="7372" y="16195"/>
                </a:lnTo>
                <a:lnTo>
                  <a:pt x="7366" y="16179"/>
                </a:lnTo>
                <a:lnTo>
                  <a:pt x="7358" y="16164"/>
                </a:lnTo>
                <a:lnTo>
                  <a:pt x="7342" y="16133"/>
                </a:lnTo>
                <a:lnTo>
                  <a:pt x="7325" y="16105"/>
                </a:lnTo>
                <a:lnTo>
                  <a:pt x="7316" y="16105"/>
                </a:lnTo>
                <a:lnTo>
                  <a:pt x="7309" y="16105"/>
                </a:lnTo>
                <a:lnTo>
                  <a:pt x="7300" y="16105"/>
                </a:lnTo>
                <a:lnTo>
                  <a:pt x="7292" y="16105"/>
                </a:lnTo>
                <a:lnTo>
                  <a:pt x="7294" y="16092"/>
                </a:lnTo>
                <a:lnTo>
                  <a:pt x="7296" y="16082"/>
                </a:lnTo>
                <a:lnTo>
                  <a:pt x="7297" y="16074"/>
                </a:lnTo>
                <a:lnTo>
                  <a:pt x="7297" y="16065"/>
                </a:lnTo>
                <a:lnTo>
                  <a:pt x="7296" y="16059"/>
                </a:lnTo>
                <a:lnTo>
                  <a:pt x="7295" y="16054"/>
                </a:lnTo>
                <a:lnTo>
                  <a:pt x="7294" y="16049"/>
                </a:lnTo>
                <a:lnTo>
                  <a:pt x="7291" y="16046"/>
                </a:lnTo>
                <a:lnTo>
                  <a:pt x="7289" y="16044"/>
                </a:lnTo>
                <a:lnTo>
                  <a:pt x="7286" y="16043"/>
                </a:lnTo>
                <a:lnTo>
                  <a:pt x="7284" y="16043"/>
                </a:lnTo>
                <a:lnTo>
                  <a:pt x="7279" y="16043"/>
                </a:lnTo>
                <a:lnTo>
                  <a:pt x="7273" y="16046"/>
                </a:lnTo>
                <a:lnTo>
                  <a:pt x="7267" y="16051"/>
                </a:lnTo>
                <a:lnTo>
                  <a:pt x="7262" y="16058"/>
                </a:lnTo>
                <a:lnTo>
                  <a:pt x="7257" y="16066"/>
                </a:lnTo>
                <a:lnTo>
                  <a:pt x="7255" y="16070"/>
                </a:lnTo>
                <a:lnTo>
                  <a:pt x="7255" y="16075"/>
                </a:lnTo>
                <a:lnTo>
                  <a:pt x="7254" y="16079"/>
                </a:lnTo>
                <a:lnTo>
                  <a:pt x="7255" y="16083"/>
                </a:lnTo>
                <a:lnTo>
                  <a:pt x="7256" y="16087"/>
                </a:lnTo>
                <a:lnTo>
                  <a:pt x="7259" y="16090"/>
                </a:lnTo>
                <a:lnTo>
                  <a:pt x="7262" y="16094"/>
                </a:lnTo>
                <a:lnTo>
                  <a:pt x="7265" y="16098"/>
                </a:lnTo>
                <a:lnTo>
                  <a:pt x="7270" y="16100"/>
                </a:lnTo>
                <a:lnTo>
                  <a:pt x="7276" y="16102"/>
                </a:lnTo>
                <a:lnTo>
                  <a:pt x="7284" y="16104"/>
                </a:lnTo>
                <a:lnTo>
                  <a:pt x="7292" y="16105"/>
                </a:lnTo>
                <a:close/>
                <a:moveTo>
                  <a:pt x="7850" y="16105"/>
                </a:moveTo>
                <a:lnTo>
                  <a:pt x="7832" y="16092"/>
                </a:lnTo>
                <a:lnTo>
                  <a:pt x="7822" y="16086"/>
                </a:lnTo>
                <a:lnTo>
                  <a:pt x="7818" y="16085"/>
                </a:lnTo>
                <a:lnTo>
                  <a:pt x="7816" y="16085"/>
                </a:lnTo>
                <a:lnTo>
                  <a:pt x="7815" y="16085"/>
                </a:lnTo>
                <a:lnTo>
                  <a:pt x="7815" y="16087"/>
                </a:lnTo>
                <a:lnTo>
                  <a:pt x="7817" y="16091"/>
                </a:lnTo>
                <a:lnTo>
                  <a:pt x="7822" y="16099"/>
                </a:lnTo>
                <a:lnTo>
                  <a:pt x="7829" y="16107"/>
                </a:lnTo>
                <a:lnTo>
                  <a:pt x="7839" y="16116"/>
                </a:lnTo>
                <a:lnTo>
                  <a:pt x="7847" y="16125"/>
                </a:lnTo>
                <a:lnTo>
                  <a:pt x="7856" y="16132"/>
                </a:lnTo>
                <a:lnTo>
                  <a:pt x="7863" y="16137"/>
                </a:lnTo>
                <a:lnTo>
                  <a:pt x="7868" y="16140"/>
                </a:lnTo>
                <a:lnTo>
                  <a:pt x="7869" y="16140"/>
                </a:lnTo>
                <a:lnTo>
                  <a:pt x="7870" y="16139"/>
                </a:lnTo>
                <a:lnTo>
                  <a:pt x="7869" y="16136"/>
                </a:lnTo>
                <a:lnTo>
                  <a:pt x="7868" y="16133"/>
                </a:lnTo>
                <a:lnTo>
                  <a:pt x="7862" y="16122"/>
                </a:lnTo>
                <a:lnTo>
                  <a:pt x="7850" y="16105"/>
                </a:lnTo>
                <a:close/>
                <a:moveTo>
                  <a:pt x="2371" y="16071"/>
                </a:moveTo>
                <a:lnTo>
                  <a:pt x="2374" y="16069"/>
                </a:lnTo>
                <a:lnTo>
                  <a:pt x="2368" y="16075"/>
                </a:lnTo>
                <a:lnTo>
                  <a:pt x="2364" y="16079"/>
                </a:lnTo>
                <a:lnTo>
                  <a:pt x="2371" y="16071"/>
                </a:lnTo>
                <a:close/>
                <a:moveTo>
                  <a:pt x="8079" y="16071"/>
                </a:moveTo>
                <a:lnTo>
                  <a:pt x="8082" y="16069"/>
                </a:lnTo>
                <a:lnTo>
                  <a:pt x="8077" y="16075"/>
                </a:lnTo>
                <a:lnTo>
                  <a:pt x="8073" y="16079"/>
                </a:lnTo>
                <a:lnTo>
                  <a:pt x="8079" y="16071"/>
                </a:lnTo>
                <a:close/>
                <a:moveTo>
                  <a:pt x="8571" y="16039"/>
                </a:moveTo>
                <a:lnTo>
                  <a:pt x="8574" y="16037"/>
                </a:lnTo>
                <a:lnTo>
                  <a:pt x="8569" y="16042"/>
                </a:lnTo>
                <a:lnTo>
                  <a:pt x="8565" y="16046"/>
                </a:lnTo>
                <a:lnTo>
                  <a:pt x="8571" y="16039"/>
                </a:lnTo>
                <a:close/>
                <a:moveTo>
                  <a:pt x="5652" y="16006"/>
                </a:moveTo>
                <a:lnTo>
                  <a:pt x="5654" y="16003"/>
                </a:lnTo>
                <a:lnTo>
                  <a:pt x="5649" y="16010"/>
                </a:lnTo>
                <a:lnTo>
                  <a:pt x="5645" y="16014"/>
                </a:lnTo>
                <a:lnTo>
                  <a:pt x="5652" y="16006"/>
                </a:lnTo>
                <a:close/>
                <a:moveTo>
                  <a:pt x="7423" y="15974"/>
                </a:moveTo>
                <a:lnTo>
                  <a:pt x="7426" y="15971"/>
                </a:lnTo>
                <a:lnTo>
                  <a:pt x="7420" y="15976"/>
                </a:lnTo>
                <a:lnTo>
                  <a:pt x="7416" y="15980"/>
                </a:lnTo>
                <a:lnTo>
                  <a:pt x="7423" y="15974"/>
                </a:lnTo>
                <a:close/>
                <a:moveTo>
                  <a:pt x="8276" y="15974"/>
                </a:moveTo>
                <a:lnTo>
                  <a:pt x="8279" y="15971"/>
                </a:lnTo>
                <a:lnTo>
                  <a:pt x="8273" y="15976"/>
                </a:lnTo>
                <a:lnTo>
                  <a:pt x="8269" y="15980"/>
                </a:lnTo>
                <a:lnTo>
                  <a:pt x="8276" y="15974"/>
                </a:lnTo>
                <a:close/>
                <a:moveTo>
                  <a:pt x="10671" y="15974"/>
                </a:moveTo>
                <a:lnTo>
                  <a:pt x="10674" y="15971"/>
                </a:lnTo>
                <a:lnTo>
                  <a:pt x="10668" y="15976"/>
                </a:lnTo>
                <a:lnTo>
                  <a:pt x="10664" y="15980"/>
                </a:lnTo>
                <a:lnTo>
                  <a:pt x="10671" y="15974"/>
                </a:lnTo>
                <a:close/>
                <a:moveTo>
                  <a:pt x="5258" y="15908"/>
                </a:moveTo>
                <a:lnTo>
                  <a:pt x="5249" y="15910"/>
                </a:lnTo>
                <a:lnTo>
                  <a:pt x="5242" y="15912"/>
                </a:lnTo>
                <a:lnTo>
                  <a:pt x="5237" y="15915"/>
                </a:lnTo>
                <a:lnTo>
                  <a:pt x="5231" y="15917"/>
                </a:lnTo>
                <a:lnTo>
                  <a:pt x="5227" y="15920"/>
                </a:lnTo>
                <a:lnTo>
                  <a:pt x="5224" y="15923"/>
                </a:lnTo>
                <a:lnTo>
                  <a:pt x="5222" y="15926"/>
                </a:lnTo>
                <a:lnTo>
                  <a:pt x="5221" y="15929"/>
                </a:lnTo>
                <a:lnTo>
                  <a:pt x="5221" y="15932"/>
                </a:lnTo>
                <a:lnTo>
                  <a:pt x="5221" y="15936"/>
                </a:lnTo>
                <a:lnTo>
                  <a:pt x="5222" y="15939"/>
                </a:lnTo>
                <a:lnTo>
                  <a:pt x="5223" y="15942"/>
                </a:lnTo>
                <a:lnTo>
                  <a:pt x="5227" y="15951"/>
                </a:lnTo>
                <a:lnTo>
                  <a:pt x="5234" y="15959"/>
                </a:lnTo>
                <a:lnTo>
                  <a:pt x="5240" y="15968"/>
                </a:lnTo>
                <a:lnTo>
                  <a:pt x="5246" y="15976"/>
                </a:lnTo>
                <a:lnTo>
                  <a:pt x="5252" y="15986"/>
                </a:lnTo>
                <a:lnTo>
                  <a:pt x="5258" y="15996"/>
                </a:lnTo>
                <a:lnTo>
                  <a:pt x="5262" y="16006"/>
                </a:lnTo>
                <a:lnTo>
                  <a:pt x="5263" y="16017"/>
                </a:lnTo>
                <a:lnTo>
                  <a:pt x="5263" y="16022"/>
                </a:lnTo>
                <a:lnTo>
                  <a:pt x="5262" y="16027"/>
                </a:lnTo>
                <a:lnTo>
                  <a:pt x="5261" y="16034"/>
                </a:lnTo>
                <a:lnTo>
                  <a:pt x="5258" y="16039"/>
                </a:lnTo>
                <a:lnTo>
                  <a:pt x="5265" y="16039"/>
                </a:lnTo>
                <a:lnTo>
                  <a:pt x="5271" y="16037"/>
                </a:lnTo>
                <a:lnTo>
                  <a:pt x="5278" y="16035"/>
                </a:lnTo>
                <a:lnTo>
                  <a:pt x="5282" y="16033"/>
                </a:lnTo>
                <a:lnTo>
                  <a:pt x="5286" y="16031"/>
                </a:lnTo>
                <a:lnTo>
                  <a:pt x="5289" y="16027"/>
                </a:lnTo>
                <a:lnTo>
                  <a:pt x="5292" y="16023"/>
                </a:lnTo>
                <a:lnTo>
                  <a:pt x="5294" y="16019"/>
                </a:lnTo>
                <a:lnTo>
                  <a:pt x="5295" y="16015"/>
                </a:lnTo>
                <a:lnTo>
                  <a:pt x="5296" y="16011"/>
                </a:lnTo>
                <a:lnTo>
                  <a:pt x="5296" y="16005"/>
                </a:lnTo>
                <a:lnTo>
                  <a:pt x="5296" y="16001"/>
                </a:lnTo>
                <a:lnTo>
                  <a:pt x="5295" y="15991"/>
                </a:lnTo>
                <a:lnTo>
                  <a:pt x="5292" y="15979"/>
                </a:lnTo>
                <a:lnTo>
                  <a:pt x="5288" y="15968"/>
                </a:lnTo>
                <a:lnTo>
                  <a:pt x="5284" y="15957"/>
                </a:lnTo>
                <a:lnTo>
                  <a:pt x="5279" y="15947"/>
                </a:lnTo>
                <a:lnTo>
                  <a:pt x="5273" y="15936"/>
                </a:lnTo>
                <a:lnTo>
                  <a:pt x="5264" y="15919"/>
                </a:lnTo>
                <a:lnTo>
                  <a:pt x="5258" y="15908"/>
                </a:lnTo>
                <a:close/>
                <a:moveTo>
                  <a:pt x="7292" y="15940"/>
                </a:moveTo>
                <a:lnTo>
                  <a:pt x="7295" y="15938"/>
                </a:lnTo>
                <a:lnTo>
                  <a:pt x="7289" y="15943"/>
                </a:lnTo>
                <a:lnTo>
                  <a:pt x="7285" y="15948"/>
                </a:lnTo>
                <a:lnTo>
                  <a:pt x="7292" y="15940"/>
                </a:lnTo>
                <a:close/>
                <a:moveTo>
                  <a:pt x="10507" y="15908"/>
                </a:moveTo>
                <a:lnTo>
                  <a:pt x="10507" y="15924"/>
                </a:lnTo>
                <a:lnTo>
                  <a:pt x="10509" y="15938"/>
                </a:lnTo>
                <a:lnTo>
                  <a:pt x="10512" y="15952"/>
                </a:lnTo>
                <a:lnTo>
                  <a:pt x="10516" y="15964"/>
                </a:lnTo>
                <a:lnTo>
                  <a:pt x="10522" y="15976"/>
                </a:lnTo>
                <a:lnTo>
                  <a:pt x="10527" y="15986"/>
                </a:lnTo>
                <a:lnTo>
                  <a:pt x="10533" y="15996"/>
                </a:lnTo>
                <a:lnTo>
                  <a:pt x="10539" y="16006"/>
                </a:lnTo>
                <a:lnTo>
                  <a:pt x="10549" y="16004"/>
                </a:lnTo>
                <a:lnTo>
                  <a:pt x="10555" y="16001"/>
                </a:lnTo>
                <a:lnTo>
                  <a:pt x="10560" y="15996"/>
                </a:lnTo>
                <a:lnTo>
                  <a:pt x="10565" y="15991"/>
                </a:lnTo>
                <a:lnTo>
                  <a:pt x="10567" y="15985"/>
                </a:lnTo>
                <a:lnTo>
                  <a:pt x="10569" y="15978"/>
                </a:lnTo>
                <a:lnTo>
                  <a:pt x="10569" y="15971"/>
                </a:lnTo>
                <a:lnTo>
                  <a:pt x="10568" y="15963"/>
                </a:lnTo>
                <a:lnTo>
                  <a:pt x="10566" y="15956"/>
                </a:lnTo>
                <a:lnTo>
                  <a:pt x="10564" y="15949"/>
                </a:lnTo>
                <a:lnTo>
                  <a:pt x="10560" y="15940"/>
                </a:lnTo>
                <a:lnTo>
                  <a:pt x="10556" y="15933"/>
                </a:lnTo>
                <a:lnTo>
                  <a:pt x="10549" y="15919"/>
                </a:lnTo>
                <a:lnTo>
                  <a:pt x="10539" y="15908"/>
                </a:lnTo>
                <a:lnTo>
                  <a:pt x="10532" y="15908"/>
                </a:lnTo>
                <a:lnTo>
                  <a:pt x="10524" y="15908"/>
                </a:lnTo>
                <a:lnTo>
                  <a:pt x="10515" y="15908"/>
                </a:lnTo>
                <a:lnTo>
                  <a:pt x="10507" y="15908"/>
                </a:lnTo>
                <a:lnTo>
                  <a:pt x="10506" y="15901"/>
                </a:lnTo>
                <a:lnTo>
                  <a:pt x="10505" y="15893"/>
                </a:lnTo>
                <a:lnTo>
                  <a:pt x="10504" y="15887"/>
                </a:lnTo>
                <a:lnTo>
                  <a:pt x="10501" y="15882"/>
                </a:lnTo>
                <a:lnTo>
                  <a:pt x="10496" y="15877"/>
                </a:lnTo>
                <a:lnTo>
                  <a:pt x="10491" y="15875"/>
                </a:lnTo>
                <a:lnTo>
                  <a:pt x="10484" y="15874"/>
                </a:lnTo>
                <a:lnTo>
                  <a:pt x="10474" y="15875"/>
                </a:lnTo>
                <a:lnTo>
                  <a:pt x="10476" y="15863"/>
                </a:lnTo>
                <a:lnTo>
                  <a:pt x="10479" y="15852"/>
                </a:lnTo>
                <a:lnTo>
                  <a:pt x="10480" y="15844"/>
                </a:lnTo>
                <a:lnTo>
                  <a:pt x="10480" y="15835"/>
                </a:lnTo>
                <a:lnTo>
                  <a:pt x="10479" y="15829"/>
                </a:lnTo>
                <a:lnTo>
                  <a:pt x="10478" y="15824"/>
                </a:lnTo>
                <a:lnTo>
                  <a:pt x="10475" y="15820"/>
                </a:lnTo>
                <a:lnTo>
                  <a:pt x="10473" y="15817"/>
                </a:lnTo>
                <a:lnTo>
                  <a:pt x="10471" y="15815"/>
                </a:lnTo>
                <a:lnTo>
                  <a:pt x="10468" y="15813"/>
                </a:lnTo>
                <a:lnTo>
                  <a:pt x="10465" y="15813"/>
                </a:lnTo>
                <a:lnTo>
                  <a:pt x="10462" y="15813"/>
                </a:lnTo>
                <a:lnTo>
                  <a:pt x="10455" y="15817"/>
                </a:lnTo>
                <a:lnTo>
                  <a:pt x="10449" y="15822"/>
                </a:lnTo>
                <a:lnTo>
                  <a:pt x="10444" y="15828"/>
                </a:lnTo>
                <a:lnTo>
                  <a:pt x="10440" y="15837"/>
                </a:lnTo>
                <a:lnTo>
                  <a:pt x="10438" y="15841"/>
                </a:lnTo>
                <a:lnTo>
                  <a:pt x="10437" y="15845"/>
                </a:lnTo>
                <a:lnTo>
                  <a:pt x="10437" y="15849"/>
                </a:lnTo>
                <a:lnTo>
                  <a:pt x="10438" y="15853"/>
                </a:lnTo>
                <a:lnTo>
                  <a:pt x="10439" y="15858"/>
                </a:lnTo>
                <a:lnTo>
                  <a:pt x="10441" y="15861"/>
                </a:lnTo>
                <a:lnTo>
                  <a:pt x="10444" y="15865"/>
                </a:lnTo>
                <a:lnTo>
                  <a:pt x="10447" y="15868"/>
                </a:lnTo>
                <a:lnTo>
                  <a:pt x="10452" y="15870"/>
                </a:lnTo>
                <a:lnTo>
                  <a:pt x="10459" y="15872"/>
                </a:lnTo>
                <a:lnTo>
                  <a:pt x="10466" y="15874"/>
                </a:lnTo>
                <a:lnTo>
                  <a:pt x="10474" y="15875"/>
                </a:lnTo>
                <a:lnTo>
                  <a:pt x="10475" y="15883"/>
                </a:lnTo>
                <a:lnTo>
                  <a:pt x="10476" y="15890"/>
                </a:lnTo>
                <a:lnTo>
                  <a:pt x="10479" y="15896"/>
                </a:lnTo>
                <a:lnTo>
                  <a:pt x="10481" y="15902"/>
                </a:lnTo>
                <a:lnTo>
                  <a:pt x="10485" y="15906"/>
                </a:lnTo>
                <a:lnTo>
                  <a:pt x="10490" y="15908"/>
                </a:lnTo>
                <a:lnTo>
                  <a:pt x="10497" y="15909"/>
                </a:lnTo>
                <a:lnTo>
                  <a:pt x="10507" y="15908"/>
                </a:lnTo>
                <a:close/>
                <a:moveTo>
                  <a:pt x="6964" y="15908"/>
                </a:moveTo>
                <a:lnTo>
                  <a:pt x="6967" y="15905"/>
                </a:lnTo>
                <a:lnTo>
                  <a:pt x="6962" y="15911"/>
                </a:lnTo>
                <a:lnTo>
                  <a:pt x="6957" y="15915"/>
                </a:lnTo>
                <a:lnTo>
                  <a:pt x="6964" y="15908"/>
                </a:lnTo>
                <a:close/>
                <a:moveTo>
                  <a:pt x="8178" y="15843"/>
                </a:moveTo>
                <a:lnTo>
                  <a:pt x="8178" y="15849"/>
                </a:lnTo>
                <a:lnTo>
                  <a:pt x="8179" y="15854"/>
                </a:lnTo>
                <a:lnTo>
                  <a:pt x="8181" y="15859"/>
                </a:lnTo>
                <a:lnTo>
                  <a:pt x="8183" y="15862"/>
                </a:lnTo>
                <a:lnTo>
                  <a:pt x="8186" y="15864"/>
                </a:lnTo>
                <a:lnTo>
                  <a:pt x="8189" y="15865"/>
                </a:lnTo>
                <a:lnTo>
                  <a:pt x="8192" y="15865"/>
                </a:lnTo>
                <a:lnTo>
                  <a:pt x="8194" y="15865"/>
                </a:lnTo>
                <a:lnTo>
                  <a:pt x="8197" y="15864"/>
                </a:lnTo>
                <a:lnTo>
                  <a:pt x="8198" y="15862"/>
                </a:lnTo>
                <a:lnTo>
                  <a:pt x="8199" y="15860"/>
                </a:lnTo>
                <a:lnTo>
                  <a:pt x="8198" y="15856"/>
                </a:lnTo>
                <a:lnTo>
                  <a:pt x="8195" y="15853"/>
                </a:lnTo>
                <a:lnTo>
                  <a:pt x="8191" y="15850"/>
                </a:lnTo>
                <a:lnTo>
                  <a:pt x="8186" y="15846"/>
                </a:lnTo>
                <a:lnTo>
                  <a:pt x="8178" y="15843"/>
                </a:lnTo>
                <a:lnTo>
                  <a:pt x="8177" y="15834"/>
                </a:lnTo>
                <a:lnTo>
                  <a:pt x="8176" y="15828"/>
                </a:lnTo>
                <a:lnTo>
                  <a:pt x="8174" y="15822"/>
                </a:lnTo>
                <a:lnTo>
                  <a:pt x="8171" y="15817"/>
                </a:lnTo>
                <a:lnTo>
                  <a:pt x="8167" y="15812"/>
                </a:lnTo>
                <a:lnTo>
                  <a:pt x="8162" y="15809"/>
                </a:lnTo>
                <a:lnTo>
                  <a:pt x="8155" y="15808"/>
                </a:lnTo>
                <a:lnTo>
                  <a:pt x="8145" y="15809"/>
                </a:lnTo>
                <a:lnTo>
                  <a:pt x="8141" y="15788"/>
                </a:lnTo>
                <a:lnTo>
                  <a:pt x="8138" y="15767"/>
                </a:lnTo>
                <a:lnTo>
                  <a:pt x="8137" y="15763"/>
                </a:lnTo>
                <a:lnTo>
                  <a:pt x="8135" y="15758"/>
                </a:lnTo>
                <a:lnTo>
                  <a:pt x="8133" y="15755"/>
                </a:lnTo>
                <a:lnTo>
                  <a:pt x="8129" y="15751"/>
                </a:lnTo>
                <a:lnTo>
                  <a:pt x="8126" y="15748"/>
                </a:lnTo>
                <a:lnTo>
                  <a:pt x="8122" y="15746"/>
                </a:lnTo>
                <a:lnTo>
                  <a:pt x="8118" y="15744"/>
                </a:lnTo>
                <a:lnTo>
                  <a:pt x="8113" y="15744"/>
                </a:lnTo>
                <a:lnTo>
                  <a:pt x="8102" y="15725"/>
                </a:lnTo>
                <a:lnTo>
                  <a:pt x="8092" y="15708"/>
                </a:lnTo>
                <a:lnTo>
                  <a:pt x="8085" y="15699"/>
                </a:lnTo>
                <a:lnTo>
                  <a:pt x="8080" y="15691"/>
                </a:lnTo>
                <a:lnTo>
                  <a:pt x="8074" y="15682"/>
                </a:lnTo>
                <a:lnTo>
                  <a:pt x="8066" y="15675"/>
                </a:lnTo>
                <a:lnTo>
                  <a:pt x="8059" y="15668"/>
                </a:lnTo>
                <a:lnTo>
                  <a:pt x="8051" y="15661"/>
                </a:lnTo>
                <a:lnTo>
                  <a:pt x="8042" y="15656"/>
                </a:lnTo>
                <a:lnTo>
                  <a:pt x="8032" y="15652"/>
                </a:lnTo>
                <a:lnTo>
                  <a:pt x="8021" y="15649"/>
                </a:lnTo>
                <a:lnTo>
                  <a:pt x="8009" y="15647"/>
                </a:lnTo>
                <a:lnTo>
                  <a:pt x="7996" y="15646"/>
                </a:lnTo>
                <a:lnTo>
                  <a:pt x="7981" y="15646"/>
                </a:lnTo>
                <a:lnTo>
                  <a:pt x="7992" y="15664"/>
                </a:lnTo>
                <a:lnTo>
                  <a:pt x="8002" y="15682"/>
                </a:lnTo>
                <a:lnTo>
                  <a:pt x="8008" y="15691"/>
                </a:lnTo>
                <a:lnTo>
                  <a:pt x="8014" y="15699"/>
                </a:lnTo>
                <a:lnTo>
                  <a:pt x="8020" y="15708"/>
                </a:lnTo>
                <a:lnTo>
                  <a:pt x="8027" y="15715"/>
                </a:lnTo>
                <a:lnTo>
                  <a:pt x="8034" y="15722"/>
                </a:lnTo>
                <a:lnTo>
                  <a:pt x="8042" y="15728"/>
                </a:lnTo>
                <a:lnTo>
                  <a:pt x="8051" y="15734"/>
                </a:lnTo>
                <a:lnTo>
                  <a:pt x="8061" y="15738"/>
                </a:lnTo>
                <a:lnTo>
                  <a:pt x="8072" y="15741"/>
                </a:lnTo>
                <a:lnTo>
                  <a:pt x="8084" y="15743"/>
                </a:lnTo>
                <a:lnTo>
                  <a:pt x="8098" y="15744"/>
                </a:lnTo>
                <a:lnTo>
                  <a:pt x="8113" y="15744"/>
                </a:lnTo>
                <a:lnTo>
                  <a:pt x="8116" y="15765"/>
                </a:lnTo>
                <a:lnTo>
                  <a:pt x="8120" y="15786"/>
                </a:lnTo>
                <a:lnTo>
                  <a:pt x="8121" y="15790"/>
                </a:lnTo>
                <a:lnTo>
                  <a:pt x="8123" y="15796"/>
                </a:lnTo>
                <a:lnTo>
                  <a:pt x="8125" y="15799"/>
                </a:lnTo>
                <a:lnTo>
                  <a:pt x="8127" y="15803"/>
                </a:lnTo>
                <a:lnTo>
                  <a:pt x="8130" y="15805"/>
                </a:lnTo>
                <a:lnTo>
                  <a:pt x="8135" y="15807"/>
                </a:lnTo>
                <a:lnTo>
                  <a:pt x="8140" y="15809"/>
                </a:lnTo>
                <a:lnTo>
                  <a:pt x="8145" y="15809"/>
                </a:lnTo>
                <a:lnTo>
                  <a:pt x="8146" y="15817"/>
                </a:lnTo>
                <a:lnTo>
                  <a:pt x="8147" y="15824"/>
                </a:lnTo>
                <a:lnTo>
                  <a:pt x="8149" y="15830"/>
                </a:lnTo>
                <a:lnTo>
                  <a:pt x="8151" y="15835"/>
                </a:lnTo>
                <a:lnTo>
                  <a:pt x="8156" y="15840"/>
                </a:lnTo>
                <a:lnTo>
                  <a:pt x="8161" y="15843"/>
                </a:lnTo>
                <a:lnTo>
                  <a:pt x="8168" y="15844"/>
                </a:lnTo>
                <a:lnTo>
                  <a:pt x="8178" y="15843"/>
                </a:lnTo>
                <a:close/>
                <a:moveTo>
                  <a:pt x="8342" y="15875"/>
                </a:moveTo>
                <a:lnTo>
                  <a:pt x="8344" y="15872"/>
                </a:lnTo>
                <a:lnTo>
                  <a:pt x="8339" y="15878"/>
                </a:lnTo>
                <a:lnTo>
                  <a:pt x="8335" y="15883"/>
                </a:lnTo>
                <a:lnTo>
                  <a:pt x="8342" y="15875"/>
                </a:lnTo>
                <a:close/>
                <a:moveTo>
                  <a:pt x="12312" y="15843"/>
                </a:moveTo>
                <a:lnTo>
                  <a:pt x="12304" y="15843"/>
                </a:lnTo>
                <a:lnTo>
                  <a:pt x="12299" y="15843"/>
                </a:lnTo>
                <a:lnTo>
                  <a:pt x="12295" y="15845"/>
                </a:lnTo>
                <a:lnTo>
                  <a:pt x="12292" y="15848"/>
                </a:lnTo>
                <a:lnTo>
                  <a:pt x="12290" y="15850"/>
                </a:lnTo>
                <a:lnTo>
                  <a:pt x="12288" y="15853"/>
                </a:lnTo>
                <a:lnTo>
                  <a:pt x="12288" y="15856"/>
                </a:lnTo>
                <a:lnTo>
                  <a:pt x="12288" y="15859"/>
                </a:lnTo>
                <a:lnTo>
                  <a:pt x="12291" y="15861"/>
                </a:lnTo>
                <a:lnTo>
                  <a:pt x="12292" y="15863"/>
                </a:lnTo>
                <a:lnTo>
                  <a:pt x="12295" y="15863"/>
                </a:lnTo>
                <a:lnTo>
                  <a:pt x="12297" y="15862"/>
                </a:lnTo>
                <a:lnTo>
                  <a:pt x="12300" y="15860"/>
                </a:lnTo>
                <a:lnTo>
                  <a:pt x="12304" y="15855"/>
                </a:lnTo>
                <a:lnTo>
                  <a:pt x="12307" y="15850"/>
                </a:lnTo>
                <a:lnTo>
                  <a:pt x="12312" y="15843"/>
                </a:lnTo>
                <a:lnTo>
                  <a:pt x="12317" y="15843"/>
                </a:lnTo>
                <a:lnTo>
                  <a:pt x="12323" y="15844"/>
                </a:lnTo>
                <a:lnTo>
                  <a:pt x="12327" y="15845"/>
                </a:lnTo>
                <a:lnTo>
                  <a:pt x="12331" y="15847"/>
                </a:lnTo>
                <a:lnTo>
                  <a:pt x="12340" y="15851"/>
                </a:lnTo>
                <a:lnTo>
                  <a:pt x="12346" y="15856"/>
                </a:lnTo>
                <a:lnTo>
                  <a:pt x="12354" y="15862"/>
                </a:lnTo>
                <a:lnTo>
                  <a:pt x="12360" y="15867"/>
                </a:lnTo>
                <a:lnTo>
                  <a:pt x="12368" y="15872"/>
                </a:lnTo>
                <a:lnTo>
                  <a:pt x="12377" y="15875"/>
                </a:lnTo>
                <a:lnTo>
                  <a:pt x="12369" y="15866"/>
                </a:lnTo>
                <a:lnTo>
                  <a:pt x="12364" y="15855"/>
                </a:lnTo>
                <a:lnTo>
                  <a:pt x="12359" y="15844"/>
                </a:lnTo>
                <a:lnTo>
                  <a:pt x="12355" y="15832"/>
                </a:lnTo>
                <a:lnTo>
                  <a:pt x="12351" y="15819"/>
                </a:lnTo>
                <a:lnTo>
                  <a:pt x="12349" y="15804"/>
                </a:lnTo>
                <a:lnTo>
                  <a:pt x="12348" y="15789"/>
                </a:lnTo>
                <a:lnTo>
                  <a:pt x="12347" y="15774"/>
                </a:lnTo>
                <a:lnTo>
                  <a:pt x="12347" y="15709"/>
                </a:lnTo>
                <a:lnTo>
                  <a:pt x="12349" y="15640"/>
                </a:lnTo>
                <a:lnTo>
                  <a:pt x="12348" y="15608"/>
                </a:lnTo>
                <a:lnTo>
                  <a:pt x="12346" y="15578"/>
                </a:lnTo>
                <a:lnTo>
                  <a:pt x="12344" y="15564"/>
                </a:lnTo>
                <a:lnTo>
                  <a:pt x="12341" y="15550"/>
                </a:lnTo>
                <a:lnTo>
                  <a:pt x="12337" y="15538"/>
                </a:lnTo>
                <a:lnTo>
                  <a:pt x="12333" y="15526"/>
                </a:lnTo>
                <a:lnTo>
                  <a:pt x="12326" y="15516"/>
                </a:lnTo>
                <a:lnTo>
                  <a:pt x="12319" y="15506"/>
                </a:lnTo>
                <a:lnTo>
                  <a:pt x="12310" y="15499"/>
                </a:lnTo>
                <a:lnTo>
                  <a:pt x="12301" y="15492"/>
                </a:lnTo>
                <a:lnTo>
                  <a:pt x="12290" y="15487"/>
                </a:lnTo>
                <a:lnTo>
                  <a:pt x="12277" y="15483"/>
                </a:lnTo>
                <a:lnTo>
                  <a:pt x="12262" y="15482"/>
                </a:lnTo>
                <a:lnTo>
                  <a:pt x="12245" y="15482"/>
                </a:lnTo>
                <a:lnTo>
                  <a:pt x="12245" y="15475"/>
                </a:lnTo>
                <a:lnTo>
                  <a:pt x="12243" y="15467"/>
                </a:lnTo>
                <a:lnTo>
                  <a:pt x="12242" y="15461"/>
                </a:lnTo>
                <a:lnTo>
                  <a:pt x="12239" y="15456"/>
                </a:lnTo>
                <a:lnTo>
                  <a:pt x="12235" y="15452"/>
                </a:lnTo>
                <a:lnTo>
                  <a:pt x="12230" y="15449"/>
                </a:lnTo>
                <a:lnTo>
                  <a:pt x="12222" y="15448"/>
                </a:lnTo>
                <a:lnTo>
                  <a:pt x="12213" y="15449"/>
                </a:lnTo>
                <a:lnTo>
                  <a:pt x="12214" y="15456"/>
                </a:lnTo>
                <a:lnTo>
                  <a:pt x="12215" y="15463"/>
                </a:lnTo>
                <a:lnTo>
                  <a:pt x="12217" y="15470"/>
                </a:lnTo>
                <a:lnTo>
                  <a:pt x="12219" y="15475"/>
                </a:lnTo>
                <a:lnTo>
                  <a:pt x="12223" y="15479"/>
                </a:lnTo>
                <a:lnTo>
                  <a:pt x="12229" y="15482"/>
                </a:lnTo>
                <a:lnTo>
                  <a:pt x="12236" y="15483"/>
                </a:lnTo>
                <a:lnTo>
                  <a:pt x="12245" y="15482"/>
                </a:lnTo>
                <a:lnTo>
                  <a:pt x="12251" y="15515"/>
                </a:lnTo>
                <a:lnTo>
                  <a:pt x="12256" y="15544"/>
                </a:lnTo>
                <a:lnTo>
                  <a:pt x="12261" y="15570"/>
                </a:lnTo>
                <a:lnTo>
                  <a:pt x="12265" y="15593"/>
                </a:lnTo>
                <a:lnTo>
                  <a:pt x="12276" y="15635"/>
                </a:lnTo>
                <a:lnTo>
                  <a:pt x="12285" y="15672"/>
                </a:lnTo>
                <a:lnTo>
                  <a:pt x="12294" y="15708"/>
                </a:lnTo>
                <a:lnTo>
                  <a:pt x="12301" y="15745"/>
                </a:lnTo>
                <a:lnTo>
                  <a:pt x="12304" y="15766"/>
                </a:lnTo>
                <a:lnTo>
                  <a:pt x="12307" y="15789"/>
                </a:lnTo>
                <a:lnTo>
                  <a:pt x="12309" y="15815"/>
                </a:lnTo>
                <a:lnTo>
                  <a:pt x="12312" y="15843"/>
                </a:lnTo>
                <a:close/>
                <a:moveTo>
                  <a:pt x="2208" y="15843"/>
                </a:moveTo>
                <a:lnTo>
                  <a:pt x="2216" y="15842"/>
                </a:lnTo>
                <a:lnTo>
                  <a:pt x="2223" y="15840"/>
                </a:lnTo>
                <a:lnTo>
                  <a:pt x="2230" y="15838"/>
                </a:lnTo>
                <a:lnTo>
                  <a:pt x="2234" y="15834"/>
                </a:lnTo>
                <a:lnTo>
                  <a:pt x="2238" y="15831"/>
                </a:lnTo>
                <a:lnTo>
                  <a:pt x="2241" y="15828"/>
                </a:lnTo>
                <a:lnTo>
                  <a:pt x="2243" y="15824"/>
                </a:lnTo>
                <a:lnTo>
                  <a:pt x="2244" y="15821"/>
                </a:lnTo>
                <a:lnTo>
                  <a:pt x="2244" y="15817"/>
                </a:lnTo>
                <a:lnTo>
                  <a:pt x="2244" y="15812"/>
                </a:lnTo>
                <a:lnTo>
                  <a:pt x="2243" y="15808"/>
                </a:lnTo>
                <a:lnTo>
                  <a:pt x="2242" y="15804"/>
                </a:lnTo>
                <a:lnTo>
                  <a:pt x="2238" y="15796"/>
                </a:lnTo>
                <a:lnTo>
                  <a:pt x="2233" y="15788"/>
                </a:lnTo>
                <a:lnTo>
                  <a:pt x="2226" y="15784"/>
                </a:lnTo>
                <a:lnTo>
                  <a:pt x="2219" y="15781"/>
                </a:lnTo>
                <a:lnTo>
                  <a:pt x="2216" y="15780"/>
                </a:lnTo>
                <a:lnTo>
                  <a:pt x="2213" y="15781"/>
                </a:lnTo>
                <a:lnTo>
                  <a:pt x="2211" y="15782"/>
                </a:lnTo>
                <a:lnTo>
                  <a:pt x="2208" y="15784"/>
                </a:lnTo>
                <a:lnTo>
                  <a:pt x="2205" y="15787"/>
                </a:lnTo>
                <a:lnTo>
                  <a:pt x="2204" y="15791"/>
                </a:lnTo>
                <a:lnTo>
                  <a:pt x="2203" y="15797"/>
                </a:lnTo>
                <a:lnTo>
                  <a:pt x="2202" y="15803"/>
                </a:lnTo>
                <a:lnTo>
                  <a:pt x="2202" y="15810"/>
                </a:lnTo>
                <a:lnTo>
                  <a:pt x="2203" y="15820"/>
                </a:lnTo>
                <a:lnTo>
                  <a:pt x="2204" y="15830"/>
                </a:lnTo>
                <a:lnTo>
                  <a:pt x="2208" y="15843"/>
                </a:lnTo>
                <a:close/>
                <a:moveTo>
                  <a:pt x="5258" y="15809"/>
                </a:moveTo>
                <a:lnTo>
                  <a:pt x="5261" y="15807"/>
                </a:lnTo>
                <a:lnTo>
                  <a:pt x="5256" y="15812"/>
                </a:lnTo>
                <a:lnTo>
                  <a:pt x="5251" y="15817"/>
                </a:lnTo>
                <a:lnTo>
                  <a:pt x="5258" y="15809"/>
                </a:lnTo>
                <a:close/>
                <a:moveTo>
                  <a:pt x="5390" y="15777"/>
                </a:moveTo>
                <a:lnTo>
                  <a:pt x="5387" y="15788"/>
                </a:lnTo>
                <a:lnTo>
                  <a:pt x="5386" y="15799"/>
                </a:lnTo>
                <a:lnTo>
                  <a:pt x="5385" y="15808"/>
                </a:lnTo>
                <a:lnTo>
                  <a:pt x="5385" y="15817"/>
                </a:lnTo>
                <a:lnTo>
                  <a:pt x="5385" y="15823"/>
                </a:lnTo>
                <a:lnTo>
                  <a:pt x="5387" y="15828"/>
                </a:lnTo>
                <a:lnTo>
                  <a:pt x="5388" y="15832"/>
                </a:lnTo>
                <a:lnTo>
                  <a:pt x="5390" y="15835"/>
                </a:lnTo>
                <a:lnTo>
                  <a:pt x="5393" y="15838"/>
                </a:lnTo>
                <a:lnTo>
                  <a:pt x="5395" y="15839"/>
                </a:lnTo>
                <a:lnTo>
                  <a:pt x="5398" y="15839"/>
                </a:lnTo>
                <a:lnTo>
                  <a:pt x="5401" y="15839"/>
                </a:lnTo>
                <a:lnTo>
                  <a:pt x="5408" y="15835"/>
                </a:lnTo>
                <a:lnTo>
                  <a:pt x="5414" y="15830"/>
                </a:lnTo>
                <a:lnTo>
                  <a:pt x="5420" y="15824"/>
                </a:lnTo>
                <a:lnTo>
                  <a:pt x="5424" y="15816"/>
                </a:lnTo>
                <a:lnTo>
                  <a:pt x="5426" y="15811"/>
                </a:lnTo>
                <a:lnTo>
                  <a:pt x="5427" y="15807"/>
                </a:lnTo>
                <a:lnTo>
                  <a:pt x="5427" y="15803"/>
                </a:lnTo>
                <a:lnTo>
                  <a:pt x="5427" y="15799"/>
                </a:lnTo>
                <a:lnTo>
                  <a:pt x="5426" y="15795"/>
                </a:lnTo>
                <a:lnTo>
                  <a:pt x="5423" y="15791"/>
                </a:lnTo>
                <a:lnTo>
                  <a:pt x="5420" y="15787"/>
                </a:lnTo>
                <a:lnTo>
                  <a:pt x="5416" y="15784"/>
                </a:lnTo>
                <a:lnTo>
                  <a:pt x="5412" y="15782"/>
                </a:lnTo>
                <a:lnTo>
                  <a:pt x="5406" y="15779"/>
                </a:lnTo>
                <a:lnTo>
                  <a:pt x="5398" y="15778"/>
                </a:lnTo>
                <a:lnTo>
                  <a:pt x="5390" y="15777"/>
                </a:lnTo>
                <a:lnTo>
                  <a:pt x="5390" y="15770"/>
                </a:lnTo>
                <a:lnTo>
                  <a:pt x="5389" y="15764"/>
                </a:lnTo>
                <a:lnTo>
                  <a:pt x="5387" y="15760"/>
                </a:lnTo>
                <a:lnTo>
                  <a:pt x="5385" y="15757"/>
                </a:lnTo>
                <a:lnTo>
                  <a:pt x="5381" y="15755"/>
                </a:lnTo>
                <a:lnTo>
                  <a:pt x="5378" y="15754"/>
                </a:lnTo>
                <a:lnTo>
                  <a:pt x="5375" y="15754"/>
                </a:lnTo>
                <a:lnTo>
                  <a:pt x="5373" y="15755"/>
                </a:lnTo>
                <a:lnTo>
                  <a:pt x="5371" y="15756"/>
                </a:lnTo>
                <a:lnTo>
                  <a:pt x="5369" y="15758"/>
                </a:lnTo>
                <a:lnTo>
                  <a:pt x="5369" y="15760"/>
                </a:lnTo>
                <a:lnTo>
                  <a:pt x="5370" y="15763"/>
                </a:lnTo>
                <a:lnTo>
                  <a:pt x="5372" y="15766"/>
                </a:lnTo>
                <a:lnTo>
                  <a:pt x="5376" y="15769"/>
                </a:lnTo>
                <a:lnTo>
                  <a:pt x="5381" y="15773"/>
                </a:lnTo>
                <a:lnTo>
                  <a:pt x="5390" y="15777"/>
                </a:lnTo>
                <a:close/>
                <a:moveTo>
                  <a:pt x="10573" y="15809"/>
                </a:moveTo>
                <a:lnTo>
                  <a:pt x="10575" y="15807"/>
                </a:lnTo>
                <a:lnTo>
                  <a:pt x="10570" y="15812"/>
                </a:lnTo>
                <a:lnTo>
                  <a:pt x="10566" y="15817"/>
                </a:lnTo>
                <a:lnTo>
                  <a:pt x="10573" y="15809"/>
                </a:lnTo>
                <a:close/>
                <a:moveTo>
                  <a:pt x="5160" y="15744"/>
                </a:moveTo>
                <a:lnTo>
                  <a:pt x="5162" y="15741"/>
                </a:lnTo>
                <a:lnTo>
                  <a:pt x="5157" y="15747"/>
                </a:lnTo>
                <a:lnTo>
                  <a:pt x="5153" y="15752"/>
                </a:lnTo>
                <a:lnTo>
                  <a:pt x="5160" y="15744"/>
                </a:lnTo>
                <a:close/>
                <a:moveTo>
                  <a:pt x="6899" y="15711"/>
                </a:moveTo>
                <a:lnTo>
                  <a:pt x="6900" y="15718"/>
                </a:lnTo>
                <a:lnTo>
                  <a:pt x="6903" y="15724"/>
                </a:lnTo>
                <a:lnTo>
                  <a:pt x="6907" y="15729"/>
                </a:lnTo>
                <a:lnTo>
                  <a:pt x="6912" y="15732"/>
                </a:lnTo>
                <a:lnTo>
                  <a:pt x="6915" y="15733"/>
                </a:lnTo>
                <a:lnTo>
                  <a:pt x="6919" y="15733"/>
                </a:lnTo>
                <a:lnTo>
                  <a:pt x="6921" y="15732"/>
                </a:lnTo>
                <a:lnTo>
                  <a:pt x="6924" y="15730"/>
                </a:lnTo>
                <a:lnTo>
                  <a:pt x="6926" y="15726"/>
                </a:lnTo>
                <a:lnTo>
                  <a:pt x="6928" y="15722"/>
                </a:lnTo>
                <a:lnTo>
                  <a:pt x="6930" y="15717"/>
                </a:lnTo>
                <a:lnTo>
                  <a:pt x="6931" y="15711"/>
                </a:lnTo>
                <a:lnTo>
                  <a:pt x="6923" y="15711"/>
                </a:lnTo>
                <a:lnTo>
                  <a:pt x="6914" y="15711"/>
                </a:lnTo>
                <a:lnTo>
                  <a:pt x="6907" y="15711"/>
                </a:lnTo>
                <a:lnTo>
                  <a:pt x="6899" y="15711"/>
                </a:lnTo>
                <a:close/>
                <a:moveTo>
                  <a:pt x="10671" y="15744"/>
                </a:moveTo>
                <a:lnTo>
                  <a:pt x="10674" y="15741"/>
                </a:lnTo>
                <a:lnTo>
                  <a:pt x="10668" y="15747"/>
                </a:lnTo>
                <a:lnTo>
                  <a:pt x="10664" y="15752"/>
                </a:lnTo>
                <a:lnTo>
                  <a:pt x="10671" y="15744"/>
                </a:lnTo>
                <a:close/>
                <a:moveTo>
                  <a:pt x="4832" y="15646"/>
                </a:moveTo>
                <a:lnTo>
                  <a:pt x="4832" y="15652"/>
                </a:lnTo>
                <a:lnTo>
                  <a:pt x="4833" y="15658"/>
                </a:lnTo>
                <a:lnTo>
                  <a:pt x="4835" y="15662"/>
                </a:lnTo>
                <a:lnTo>
                  <a:pt x="4837" y="15666"/>
                </a:lnTo>
                <a:lnTo>
                  <a:pt x="4840" y="15668"/>
                </a:lnTo>
                <a:lnTo>
                  <a:pt x="4843" y="15669"/>
                </a:lnTo>
                <a:lnTo>
                  <a:pt x="4845" y="15669"/>
                </a:lnTo>
                <a:lnTo>
                  <a:pt x="4848" y="15668"/>
                </a:lnTo>
                <a:lnTo>
                  <a:pt x="4851" y="15667"/>
                </a:lnTo>
                <a:lnTo>
                  <a:pt x="4852" y="15665"/>
                </a:lnTo>
                <a:lnTo>
                  <a:pt x="4853" y="15662"/>
                </a:lnTo>
                <a:lnTo>
                  <a:pt x="4852" y="15659"/>
                </a:lnTo>
                <a:lnTo>
                  <a:pt x="4849" y="15656"/>
                </a:lnTo>
                <a:lnTo>
                  <a:pt x="4845" y="15653"/>
                </a:lnTo>
                <a:lnTo>
                  <a:pt x="4840" y="15650"/>
                </a:lnTo>
                <a:lnTo>
                  <a:pt x="4832" y="15646"/>
                </a:lnTo>
                <a:lnTo>
                  <a:pt x="4824" y="15606"/>
                </a:lnTo>
                <a:lnTo>
                  <a:pt x="4820" y="15572"/>
                </a:lnTo>
                <a:lnTo>
                  <a:pt x="4818" y="15558"/>
                </a:lnTo>
                <a:lnTo>
                  <a:pt x="4815" y="15544"/>
                </a:lnTo>
                <a:lnTo>
                  <a:pt x="4813" y="15531"/>
                </a:lnTo>
                <a:lnTo>
                  <a:pt x="4810" y="15520"/>
                </a:lnTo>
                <a:lnTo>
                  <a:pt x="4804" y="15507"/>
                </a:lnTo>
                <a:lnTo>
                  <a:pt x="4799" y="15496"/>
                </a:lnTo>
                <a:lnTo>
                  <a:pt x="4793" y="15484"/>
                </a:lnTo>
                <a:lnTo>
                  <a:pt x="4785" y="15472"/>
                </a:lnTo>
                <a:lnTo>
                  <a:pt x="4775" y="15459"/>
                </a:lnTo>
                <a:lnTo>
                  <a:pt x="4763" y="15445"/>
                </a:lnTo>
                <a:lnTo>
                  <a:pt x="4750" y="15432"/>
                </a:lnTo>
                <a:lnTo>
                  <a:pt x="4733" y="15416"/>
                </a:lnTo>
                <a:lnTo>
                  <a:pt x="4733" y="15399"/>
                </a:lnTo>
                <a:lnTo>
                  <a:pt x="4733" y="15384"/>
                </a:lnTo>
                <a:lnTo>
                  <a:pt x="4733" y="15367"/>
                </a:lnTo>
                <a:lnTo>
                  <a:pt x="4733" y="15351"/>
                </a:lnTo>
                <a:lnTo>
                  <a:pt x="4745" y="15349"/>
                </a:lnTo>
                <a:lnTo>
                  <a:pt x="4755" y="15350"/>
                </a:lnTo>
                <a:lnTo>
                  <a:pt x="4763" y="15351"/>
                </a:lnTo>
                <a:lnTo>
                  <a:pt x="4771" y="15353"/>
                </a:lnTo>
                <a:lnTo>
                  <a:pt x="4778" y="15357"/>
                </a:lnTo>
                <a:lnTo>
                  <a:pt x="4784" y="15362"/>
                </a:lnTo>
                <a:lnTo>
                  <a:pt x="4790" y="15366"/>
                </a:lnTo>
                <a:lnTo>
                  <a:pt x="4794" y="15372"/>
                </a:lnTo>
                <a:lnTo>
                  <a:pt x="4803" y="15384"/>
                </a:lnTo>
                <a:lnTo>
                  <a:pt x="4812" y="15395"/>
                </a:lnTo>
                <a:lnTo>
                  <a:pt x="4816" y="15401"/>
                </a:lnTo>
                <a:lnTo>
                  <a:pt x="4820" y="15407"/>
                </a:lnTo>
                <a:lnTo>
                  <a:pt x="4825" y="15412"/>
                </a:lnTo>
                <a:lnTo>
                  <a:pt x="4832" y="15416"/>
                </a:lnTo>
                <a:lnTo>
                  <a:pt x="4836" y="15437"/>
                </a:lnTo>
                <a:lnTo>
                  <a:pt x="4839" y="15458"/>
                </a:lnTo>
                <a:lnTo>
                  <a:pt x="4840" y="15463"/>
                </a:lnTo>
                <a:lnTo>
                  <a:pt x="4842" y="15467"/>
                </a:lnTo>
                <a:lnTo>
                  <a:pt x="4844" y="15472"/>
                </a:lnTo>
                <a:lnTo>
                  <a:pt x="4847" y="15475"/>
                </a:lnTo>
                <a:lnTo>
                  <a:pt x="4851" y="15478"/>
                </a:lnTo>
                <a:lnTo>
                  <a:pt x="4855" y="15480"/>
                </a:lnTo>
                <a:lnTo>
                  <a:pt x="4859" y="15481"/>
                </a:lnTo>
                <a:lnTo>
                  <a:pt x="4864" y="15482"/>
                </a:lnTo>
                <a:lnTo>
                  <a:pt x="4861" y="15461"/>
                </a:lnTo>
                <a:lnTo>
                  <a:pt x="4857" y="15440"/>
                </a:lnTo>
                <a:lnTo>
                  <a:pt x="4856" y="15435"/>
                </a:lnTo>
                <a:lnTo>
                  <a:pt x="4854" y="15431"/>
                </a:lnTo>
                <a:lnTo>
                  <a:pt x="4852" y="15427"/>
                </a:lnTo>
                <a:lnTo>
                  <a:pt x="4849" y="15423"/>
                </a:lnTo>
                <a:lnTo>
                  <a:pt x="4846" y="15420"/>
                </a:lnTo>
                <a:lnTo>
                  <a:pt x="4842" y="15418"/>
                </a:lnTo>
                <a:lnTo>
                  <a:pt x="4837" y="15417"/>
                </a:lnTo>
                <a:lnTo>
                  <a:pt x="4832" y="15416"/>
                </a:lnTo>
                <a:lnTo>
                  <a:pt x="4833" y="15402"/>
                </a:lnTo>
                <a:lnTo>
                  <a:pt x="4834" y="15389"/>
                </a:lnTo>
                <a:lnTo>
                  <a:pt x="4834" y="15377"/>
                </a:lnTo>
                <a:lnTo>
                  <a:pt x="4834" y="15365"/>
                </a:lnTo>
                <a:lnTo>
                  <a:pt x="4833" y="15354"/>
                </a:lnTo>
                <a:lnTo>
                  <a:pt x="4831" y="15344"/>
                </a:lnTo>
                <a:lnTo>
                  <a:pt x="4827" y="15334"/>
                </a:lnTo>
                <a:lnTo>
                  <a:pt x="4824" y="15326"/>
                </a:lnTo>
                <a:lnTo>
                  <a:pt x="4820" y="15318"/>
                </a:lnTo>
                <a:lnTo>
                  <a:pt x="4815" y="15310"/>
                </a:lnTo>
                <a:lnTo>
                  <a:pt x="4809" y="15304"/>
                </a:lnTo>
                <a:lnTo>
                  <a:pt x="4802" y="15299"/>
                </a:lnTo>
                <a:lnTo>
                  <a:pt x="4794" y="15293"/>
                </a:lnTo>
                <a:lnTo>
                  <a:pt x="4785" y="15290"/>
                </a:lnTo>
                <a:lnTo>
                  <a:pt x="4776" y="15287"/>
                </a:lnTo>
                <a:lnTo>
                  <a:pt x="4767" y="15285"/>
                </a:lnTo>
                <a:lnTo>
                  <a:pt x="4761" y="15278"/>
                </a:lnTo>
                <a:lnTo>
                  <a:pt x="4757" y="15270"/>
                </a:lnTo>
                <a:lnTo>
                  <a:pt x="4754" y="15263"/>
                </a:lnTo>
                <a:lnTo>
                  <a:pt x="4752" y="15256"/>
                </a:lnTo>
                <a:lnTo>
                  <a:pt x="4748" y="15243"/>
                </a:lnTo>
                <a:lnTo>
                  <a:pt x="4747" y="15231"/>
                </a:lnTo>
                <a:lnTo>
                  <a:pt x="4748" y="15220"/>
                </a:lnTo>
                <a:lnTo>
                  <a:pt x="4750" y="15210"/>
                </a:lnTo>
                <a:lnTo>
                  <a:pt x="4752" y="15199"/>
                </a:lnTo>
                <a:lnTo>
                  <a:pt x="4755" y="15190"/>
                </a:lnTo>
                <a:lnTo>
                  <a:pt x="4757" y="15181"/>
                </a:lnTo>
                <a:lnTo>
                  <a:pt x="4759" y="15173"/>
                </a:lnTo>
                <a:lnTo>
                  <a:pt x="4760" y="15164"/>
                </a:lnTo>
                <a:lnTo>
                  <a:pt x="4760" y="15156"/>
                </a:lnTo>
                <a:lnTo>
                  <a:pt x="4759" y="15152"/>
                </a:lnTo>
                <a:lnTo>
                  <a:pt x="4757" y="15148"/>
                </a:lnTo>
                <a:lnTo>
                  <a:pt x="4755" y="15143"/>
                </a:lnTo>
                <a:lnTo>
                  <a:pt x="4753" y="15139"/>
                </a:lnTo>
                <a:lnTo>
                  <a:pt x="4745" y="15130"/>
                </a:lnTo>
                <a:lnTo>
                  <a:pt x="4733" y="15121"/>
                </a:lnTo>
                <a:lnTo>
                  <a:pt x="4730" y="15129"/>
                </a:lnTo>
                <a:lnTo>
                  <a:pt x="4726" y="15135"/>
                </a:lnTo>
                <a:lnTo>
                  <a:pt x="4723" y="15138"/>
                </a:lnTo>
                <a:lnTo>
                  <a:pt x="4719" y="15140"/>
                </a:lnTo>
                <a:lnTo>
                  <a:pt x="4716" y="15141"/>
                </a:lnTo>
                <a:lnTo>
                  <a:pt x="4714" y="15141"/>
                </a:lnTo>
                <a:lnTo>
                  <a:pt x="4712" y="15139"/>
                </a:lnTo>
                <a:lnTo>
                  <a:pt x="4711" y="15137"/>
                </a:lnTo>
                <a:lnTo>
                  <a:pt x="4710" y="15135"/>
                </a:lnTo>
                <a:lnTo>
                  <a:pt x="4711" y="15132"/>
                </a:lnTo>
                <a:lnTo>
                  <a:pt x="4712" y="15129"/>
                </a:lnTo>
                <a:lnTo>
                  <a:pt x="4714" y="15127"/>
                </a:lnTo>
                <a:lnTo>
                  <a:pt x="4717" y="15124"/>
                </a:lnTo>
                <a:lnTo>
                  <a:pt x="4721" y="15123"/>
                </a:lnTo>
                <a:lnTo>
                  <a:pt x="4727" y="15121"/>
                </a:lnTo>
                <a:lnTo>
                  <a:pt x="4733" y="15121"/>
                </a:lnTo>
                <a:lnTo>
                  <a:pt x="4717" y="15092"/>
                </a:lnTo>
                <a:lnTo>
                  <a:pt x="4703" y="15064"/>
                </a:lnTo>
                <a:lnTo>
                  <a:pt x="4689" y="15038"/>
                </a:lnTo>
                <a:lnTo>
                  <a:pt x="4677" y="15012"/>
                </a:lnTo>
                <a:lnTo>
                  <a:pt x="4657" y="14963"/>
                </a:lnTo>
                <a:lnTo>
                  <a:pt x="4641" y="14916"/>
                </a:lnTo>
                <a:lnTo>
                  <a:pt x="4625" y="14871"/>
                </a:lnTo>
                <a:lnTo>
                  <a:pt x="4609" y="14825"/>
                </a:lnTo>
                <a:lnTo>
                  <a:pt x="4600" y="14802"/>
                </a:lnTo>
                <a:lnTo>
                  <a:pt x="4590" y="14778"/>
                </a:lnTo>
                <a:lnTo>
                  <a:pt x="4581" y="14753"/>
                </a:lnTo>
                <a:lnTo>
                  <a:pt x="4569" y="14727"/>
                </a:lnTo>
                <a:lnTo>
                  <a:pt x="4565" y="14707"/>
                </a:lnTo>
                <a:lnTo>
                  <a:pt x="4562" y="14685"/>
                </a:lnTo>
                <a:lnTo>
                  <a:pt x="4561" y="14681"/>
                </a:lnTo>
                <a:lnTo>
                  <a:pt x="4559" y="14677"/>
                </a:lnTo>
                <a:lnTo>
                  <a:pt x="4557" y="14673"/>
                </a:lnTo>
                <a:lnTo>
                  <a:pt x="4554" y="14670"/>
                </a:lnTo>
                <a:lnTo>
                  <a:pt x="4550" y="14666"/>
                </a:lnTo>
                <a:lnTo>
                  <a:pt x="4546" y="14664"/>
                </a:lnTo>
                <a:lnTo>
                  <a:pt x="4542" y="14663"/>
                </a:lnTo>
                <a:lnTo>
                  <a:pt x="4537" y="14662"/>
                </a:lnTo>
                <a:lnTo>
                  <a:pt x="4540" y="14683"/>
                </a:lnTo>
                <a:lnTo>
                  <a:pt x="4543" y="14704"/>
                </a:lnTo>
                <a:lnTo>
                  <a:pt x="4545" y="14708"/>
                </a:lnTo>
                <a:lnTo>
                  <a:pt x="4546" y="14714"/>
                </a:lnTo>
                <a:lnTo>
                  <a:pt x="4549" y="14717"/>
                </a:lnTo>
                <a:lnTo>
                  <a:pt x="4552" y="14721"/>
                </a:lnTo>
                <a:lnTo>
                  <a:pt x="4555" y="14723"/>
                </a:lnTo>
                <a:lnTo>
                  <a:pt x="4559" y="14726"/>
                </a:lnTo>
                <a:lnTo>
                  <a:pt x="4564" y="14727"/>
                </a:lnTo>
                <a:lnTo>
                  <a:pt x="4569" y="14727"/>
                </a:lnTo>
                <a:lnTo>
                  <a:pt x="4566" y="14737"/>
                </a:lnTo>
                <a:lnTo>
                  <a:pt x="4561" y="14744"/>
                </a:lnTo>
                <a:lnTo>
                  <a:pt x="4556" y="14750"/>
                </a:lnTo>
                <a:lnTo>
                  <a:pt x="4548" y="14756"/>
                </a:lnTo>
                <a:lnTo>
                  <a:pt x="4539" y="14759"/>
                </a:lnTo>
                <a:lnTo>
                  <a:pt x="4528" y="14761"/>
                </a:lnTo>
                <a:lnTo>
                  <a:pt x="4517" y="14762"/>
                </a:lnTo>
                <a:lnTo>
                  <a:pt x="4503" y="14761"/>
                </a:lnTo>
                <a:lnTo>
                  <a:pt x="4500" y="14751"/>
                </a:lnTo>
                <a:lnTo>
                  <a:pt x="4496" y="14744"/>
                </a:lnTo>
                <a:lnTo>
                  <a:pt x="4490" y="14738"/>
                </a:lnTo>
                <a:lnTo>
                  <a:pt x="4482" y="14732"/>
                </a:lnTo>
                <a:lnTo>
                  <a:pt x="4474" y="14729"/>
                </a:lnTo>
                <a:lnTo>
                  <a:pt x="4463" y="14727"/>
                </a:lnTo>
                <a:lnTo>
                  <a:pt x="4452" y="14726"/>
                </a:lnTo>
                <a:lnTo>
                  <a:pt x="4438" y="14727"/>
                </a:lnTo>
                <a:lnTo>
                  <a:pt x="4438" y="14707"/>
                </a:lnTo>
                <a:lnTo>
                  <a:pt x="4438" y="14686"/>
                </a:lnTo>
                <a:lnTo>
                  <a:pt x="4438" y="14666"/>
                </a:lnTo>
                <a:lnTo>
                  <a:pt x="4438" y="14645"/>
                </a:lnTo>
                <a:lnTo>
                  <a:pt x="4438" y="14626"/>
                </a:lnTo>
                <a:lnTo>
                  <a:pt x="4438" y="14605"/>
                </a:lnTo>
                <a:lnTo>
                  <a:pt x="4438" y="14585"/>
                </a:lnTo>
                <a:lnTo>
                  <a:pt x="4438" y="14564"/>
                </a:lnTo>
                <a:lnTo>
                  <a:pt x="4409" y="14553"/>
                </a:lnTo>
                <a:lnTo>
                  <a:pt x="4388" y="14544"/>
                </a:lnTo>
                <a:lnTo>
                  <a:pt x="4383" y="14544"/>
                </a:lnTo>
                <a:lnTo>
                  <a:pt x="4377" y="14543"/>
                </a:lnTo>
                <a:lnTo>
                  <a:pt x="4372" y="14544"/>
                </a:lnTo>
                <a:lnTo>
                  <a:pt x="4367" y="14546"/>
                </a:lnTo>
                <a:lnTo>
                  <a:pt x="4361" y="14548"/>
                </a:lnTo>
                <a:lnTo>
                  <a:pt x="4354" y="14552"/>
                </a:lnTo>
                <a:lnTo>
                  <a:pt x="4347" y="14557"/>
                </a:lnTo>
                <a:lnTo>
                  <a:pt x="4340" y="14564"/>
                </a:lnTo>
                <a:lnTo>
                  <a:pt x="4341" y="14539"/>
                </a:lnTo>
                <a:lnTo>
                  <a:pt x="4341" y="14513"/>
                </a:lnTo>
                <a:lnTo>
                  <a:pt x="4339" y="14490"/>
                </a:lnTo>
                <a:lnTo>
                  <a:pt x="4335" y="14469"/>
                </a:lnTo>
                <a:lnTo>
                  <a:pt x="4331" y="14449"/>
                </a:lnTo>
                <a:lnTo>
                  <a:pt x="4326" y="14431"/>
                </a:lnTo>
                <a:lnTo>
                  <a:pt x="4319" y="14413"/>
                </a:lnTo>
                <a:lnTo>
                  <a:pt x="4310" y="14396"/>
                </a:lnTo>
                <a:lnTo>
                  <a:pt x="4301" y="14381"/>
                </a:lnTo>
                <a:lnTo>
                  <a:pt x="4290" y="14367"/>
                </a:lnTo>
                <a:lnTo>
                  <a:pt x="4279" y="14354"/>
                </a:lnTo>
                <a:lnTo>
                  <a:pt x="4267" y="14341"/>
                </a:lnTo>
                <a:lnTo>
                  <a:pt x="4254" y="14330"/>
                </a:lnTo>
                <a:lnTo>
                  <a:pt x="4239" y="14320"/>
                </a:lnTo>
                <a:lnTo>
                  <a:pt x="4224" y="14310"/>
                </a:lnTo>
                <a:lnTo>
                  <a:pt x="4208" y="14302"/>
                </a:lnTo>
                <a:lnTo>
                  <a:pt x="4208" y="14295"/>
                </a:lnTo>
                <a:lnTo>
                  <a:pt x="4207" y="14289"/>
                </a:lnTo>
                <a:lnTo>
                  <a:pt x="4205" y="14285"/>
                </a:lnTo>
                <a:lnTo>
                  <a:pt x="4203" y="14282"/>
                </a:lnTo>
                <a:lnTo>
                  <a:pt x="4200" y="14280"/>
                </a:lnTo>
                <a:lnTo>
                  <a:pt x="4197" y="14278"/>
                </a:lnTo>
                <a:lnTo>
                  <a:pt x="4195" y="14278"/>
                </a:lnTo>
                <a:lnTo>
                  <a:pt x="4192" y="14280"/>
                </a:lnTo>
                <a:lnTo>
                  <a:pt x="4190" y="14281"/>
                </a:lnTo>
                <a:lnTo>
                  <a:pt x="4188" y="14283"/>
                </a:lnTo>
                <a:lnTo>
                  <a:pt x="4187" y="14285"/>
                </a:lnTo>
                <a:lnTo>
                  <a:pt x="4188" y="14288"/>
                </a:lnTo>
                <a:lnTo>
                  <a:pt x="4191" y="14291"/>
                </a:lnTo>
                <a:lnTo>
                  <a:pt x="4195" y="14294"/>
                </a:lnTo>
                <a:lnTo>
                  <a:pt x="4201" y="14297"/>
                </a:lnTo>
                <a:lnTo>
                  <a:pt x="4208" y="14302"/>
                </a:lnTo>
                <a:lnTo>
                  <a:pt x="4214" y="14323"/>
                </a:lnTo>
                <a:lnTo>
                  <a:pt x="4220" y="14342"/>
                </a:lnTo>
                <a:lnTo>
                  <a:pt x="4228" y="14361"/>
                </a:lnTo>
                <a:lnTo>
                  <a:pt x="4237" y="14380"/>
                </a:lnTo>
                <a:lnTo>
                  <a:pt x="4256" y="14415"/>
                </a:lnTo>
                <a:lnTo>
                  <a:pt x="4275" y="14449"/>
                </a:lnTo>
                <a:lnTo>
                  <a:pt x="4283" y="14467"/>
                </a:lnTo>
                <a:lnTo>
                  <a:pt x="4291" y="14485"/>
                </a:lnTo>
                <a:lnTo>
                  <a:pt x="4298" y="14505"/>
                </a:lnTo>
                <a:lnTo>
                  <a:pt x="4303" y="14526"/>
                </a:lnTo>
                <a:lnTo>
                  <a:pt x="4307" y="14549"/>
                </a:lnTo>
                <a:lnTo>
                  <a:pt x="4309" y="14573"/>
                </a:lnTo>
                <a:lnTo>
                  <a:pt x="4309" y="14587"/>
                </a:lnTo>
                <a:lnTo>
                  <a:pt x="4309" y="14600"/>
                </a:lnTo>
                <a:lnTo>
                  <a:pt x="4308" y="14614"/>
                </a:lnTo>
                <a:lnTo>
                  <a:pt x="4307" y="14630"/>
                </a:lnTo>
                <a:lnTo>
                  <a:pt x="4335" y="14640"/>
                </a:lnTo>
                <a:lnTo>
                  <a:pt x="4357" y="14649"/>
                </a:lnTo>
                <a:lnTo>
                  <a:pt x="4363" y="14650"/>
                </a:lnTo>
                <a:lnTo>
                  <a:pt x="4368" y="14650"/>
                </a:lnTo>
                <a:lnTo>
                  <a:pt x="4373" y="14650"/>
                </a:lnTo>
                <a:lnTo>
                  <a:pt x="4378" y="14648"/>
                </a:lnTo>
                <a:lnTo>
                  <a:pt x="4385" y="14645"/>
                </a:lnTo>
                <a:lnTo>
                  <a:pt x="4391" y="14641"/>
                </a:lnTo>
                <a:lnTo>
                  <a:pt x="4397" y="14636"/>
                </a:lnTo>
                <a:lnTo>
                  <a:pt x="4406" y="14630"/>
                </a:lnTo>
                <a:lnTo>
                  <a:pt x="4407" y="14660"/>
                </a:lnTo>
                <a:lnTo>
                  <a:pt x="4409" y="14691"/>
                </a:lnTo>
                <a:lnTo>
                  <a:pt x="4410" y="14698"/>
                </a:lnTo>
                <a:lnTo>
                  <a:pt x="4412" y="14704"/>
                </a:lnTo>
                <a:lnTo>
                  <a:pt x="4414" y="14710"/>
                </a:lnTo>
                <a:lnTo>
                  <a:pt x="4417" y="14716"/>
                </a:lnTo>
                <a:lnTo>
                  <a:pt x="4421" y="14720"/>
                </a:lnTo>
                <a:lnTo>
                  <a:pt x="4426" y="14723"/>
                </a:lnTo>
                <a:lnTo>
                  <a:pt x="4431" y="14726"/>
                </a:lnTo>
                <a:lnTo>
                  <a:pt x="4438" y="14727"/>
                </a:lnTo>
                <a:lnTo>
                  <a:pt x="4431" y="14736"/>
                </a:lnTo>
                <a:lnTo>
                  <a:pt x="4425" y="14745"/>
                </a:lnTo>
                <a:lnTo>
                  <a:pt x="4420" y="14753"/>
                </a:lnTo>
                <a:lnTo>
                  <a:pt x="4417" y="14762"/>
                </a:lnTo>
                <a:lnTo>
                  <a:pt x="4416" y="14771"/>
                </a:lnTo>
                <a:lnTo>
                  <a:pt x="4415" y="14780"/>
                </a:lnTo>
                <a:lnTo>
                  <a:pt x="4416" y="14789"/>
                </a:lnTo>
                <a:lnTo>
                  <a:pt x="4418" y="14797"/>
                </a:lnTo>
                <a:lnTo>
                  <a:pt x="4421" y="14806"/>
                </a:lnTo>
                <a:lnTo>
                  <a:pt x="4426" y="14814"/>
                </a:lnTo>
                <a:lnTo>
                  <a:pt x="4431" y="14823"/>
                </a:lnTo>
                <a:lnTo>
                  <a:pt x="4437" y="14831"/>
                </a:lnTo>
                <a:lnTo>
                  <a:pt x="4444" y="14838"/>
                </a:lnTo>
                <a:lnTo>
                  <a:pt x="4453" y="14846"/>
                </a:lnTo>
                <a:lnTo>
                  <a:pt x="4461" y="14853"/>
                </a:lnTo>
                <a:lnTo>
                  <a:pt x="4471" y="14859"/>
                </a:lnTo>
                <a:lnTo>
                  <a:pt x="4473" y="14828"/>
                </a:lnTo>
                <a:lnTo>
                  <a:pt x="4475" y="14797"/>
                </a:lnTo>
                <a:lnTo>
                  <a:pt x="4476" y="14790"/>
                </a:lnTo>
                <a:lnTo>
                  <a:pt x="4478" y="14784"/>
                </a:lnTo>
                <a:lnTo>
                  <a:pt x="4480" y="14778"/>
                </a:lnTo>
                <a:lnTo>
                  <a:pt x="4483" y="14772"/>
                </a:lnTo>
                <a:lnTo>
                  <a:pt x="4486" y="14768"/>
                </a:lnTo>
                <a:lnTo>
                  <a:pt x="4492" y="14765"/>
                </a:lnTo>
                <a:lnTo>
                  <a:pt x="4497" y="14762"/>
                </a:lnTo>
                <a:lnTo>
                  <a:pt x="4503" y="14761"/>
                </a:lnTo>
                <a:lnTo>
                  <a:pt x="4503" y="14773"/>
                </a:lnTo>
                <a:lnTo>
                  <a:pt x="4504" y="14787"/>
                </a:lnTo>
                <a:lnTo>
                  <a:pt x="4505" y="14800"/>
                </a:lnTo>
                <a:lnTo>
                  <a:pt x="4506" y="14812"/>
                </a:lnTo>
                <a:lnTo>
                  <a:pt x="4512" y="14836"/>
                </a:lnTo>
                <a:lnTo>
                  <a:pt x="4517" y="14859"/>
                </a:lnTo>
                <a:lnTo>
                  <a:pt x="4531" y="14902"/>
                </a:lnTo>
                <a:lnTo>
                  <a:pt x="4543" y="14939"/>
                </a:lnTo>
                <a:lnTo>
                  <a:pt x="4548" y="14956"/>
                </a:lnTo>
                <a:lnTo>
                  <a:pt x="4552" y="14970"/>
                </a:lnTo>
                <a:lnTo>
                  <a:pt x="4552" y="14977"/>
                </a:lnTo>
                <a:lnTo>
                  <a:pt x="4552" y="14983"/>
                </a:lnTo>
                <a:lnTo>
                  <a:pt x="4552" y="14989"/>
                </a:lnTo>
                <a:lnTo>
                  <a:pt x="4549" y="14995"/>
                </a:lnTo>
                <a:lnTo>
                  <a:pt x="4547" y="15000"/>
                </a:lnTo>
                <a:lnTo>
                  <a:pt x="4544" y="15005"/>
                </a:lnTo>
                <a:lnTo>
                  <a:pt x="4540" y="15009"/>
                </a:lnTo>
                <a:lnTo>
                  <a:pt x="4536" y="15012"/>
                </a:lnTo>
                <a:lnTo>
                  <a:pt x="4529" y="15016"/>
                </a:lnTo>
                <a:lnTo>
                  <a:pt x="4522" y="15019"/>
                </a:lnTo>
                <a:lnTo>
                  <a:pt x="4514" y="15021"/>
                </a:lnTo>
                <a:lnTo>
                  <a:pt x="4503" y="15023"/>
                </a:lnTo>
                <a:lnTo>
                  <a:pt x="4510" y="15038"/>
                </a:lnTo>
                <a:lnTo>
                  <a:pt x="4516" y="15051"/>
                </a:lnTo>
                <a:lnTo>
                  <a:pt x="4523" y="15065"/>
                </a:lnTo>
                <a:lnTo>
                  <a:pt x="4531" y="15077"/>
                </a:lnTo>
                <a:lnTo>
                  <a:pt x="4539" y="15090"/>
                </a:lnTo>
                <a:lnTo>
                  <a:pt x="4548" y="15102"/>
                </a:lnTo>
                <a:lnTo>
                  <a:pt x="4558" y="15112"/>
                </a:lnTo>
                <a:lnTo>
                  <a:pt x="4569" y="15121"/>
                </a:lnTo>
                <a:lnTo>
                  <a:pt x="4570" y="15107"/>
                </a:lnTo>
                <a:lnTo>
                  <a:pt x="4574" y="15092"/>
                </a:lnTo>
                <a:lnTo>
                  <a:pt x="4575" y="15086"/>
                </a:lnTo>
                <a:lnTo>
                  <a:pt x="4577" y="15080"/>
                </a:lnTo>
                <a:lnTo>
                  <a:pt x="4580" y="15074"/>
                </a:lnTo>
                <a:lnTo>
                  <a:pt x="4583" y="15069"/>
                </a:lnTo>
                <a:lnTo>
                  <a:pt x="4586" y="15064"/>
                </a:lnTo>
                <a:lnTo>
                  <a:pt x="4590" y="15061"/>
                </a:lnTo>
                <a:lnTo>
                  <a:pt x="4596" y="15058"/>
                </a:lnTo>
                <a:lnTo>
                  <a:pt x="4602" y="15055"/>
                </a:lnTo>
                <a:lnTo>
                  <a:pt x="4608" y="15053"/>
                </a:lnTo>
                <a:lnTo>
                  <a:pt x="4617" y="15053"/>
                </a:lnTo>
                <a:lnTo>
                  <a:pt x="4625" y="15054"/>
                </a:lnTo>
                <a:lnTo>
                  <a:pt x="4634" y="15055"/>
                </a:lnTo>
                <a:lnTo>
                  <a:pt x="4638" y="15074"/>
                </a:lnTo>
                <a:lnTo>
                  <a:pt x="4641" y="15091"/>
                </a:lnTo>
                <a:lnTo>
                  <a:pt x="4645" y="15107"/>
                </a:lnTo>
                <a:lnTo>
                  <a:pt x="4650" y="15123"/>
                </a:lnTo>
                <a:lnTo>
                  <a:pt x="4656" y="15137"/>
                </a:lnTo>
                <a:lnTo>
                  <a:pt x="4663" y="15151"/>
                </a:lnTo>
                <a:lnTo>
                  <a:pt x="4670" y="15164"/>
                </a:lnTo>
                <a:lnTo>
                  <a:pt x="4677" y="15177"/>
                </a:lnTo>
                <a:lnTo>
                  <a:pt x="4692" y="15203"/>
                </a:lnTo>
                <a:lnTo>
                  <a:pt x="4708" y="15228"/>
                </a:lnTo>
                <a:lnTo>
                  <a:pt x="4715" y="15242"/>
                </a:lnTo>
                <a:lnTo>
                  <a:pt x="4721" y="15256"/>
                </a:lnTo>
                <a:lnTo>
                  <a:pt x="4728" y="15270"/>
                </a:lnTo>
                <a:lnTo>
                  <a:pt x="4733" y="15285"/>
                </a:lnTo>
                <a:lnTo>
                  <a:pt x="4725" y="15285"/>
                </a:lnTo>
                <a:lnTo>
                  <a:pt x="4717" y="15285"/>
                </a:lnTo>
                <a:lnTo>
                  <a:pt x="4710" y="15286"/>
                </a:lnTo>
                <a:lnTo>
                  <a:pt x="4704" y="15288"/>
                </a:lnTo>
                <a:lnTo>
                  <a:pt x="4698" y="15290"/>
                </a:lnTo>
                <a:lnTo>
                  <a:pt x="4693" y="15293"/>
                </a:lnTo>
                <a:lnTo>
                  <a:pt x="4689" y="15297"/>
                </a:lnTo>
                <a:lnTo>
                  <a:pt x="4685" y="15301"/>
                </a:lnTo>
                <a:lnTo>
                  <a:pt x="4682" y="15304"/>
                </a:lnTo>
                <a:lnTo>
                  <a:pt x="4678" y="15309"/>
                </a:lnTo>
                <a:lnTo>
                  <a:pt x="4676" y="15313"/>
                </a:lnTo>
                <a:lnTo>
                  <a:pt x="4674" y="15319"/>
                </a:lnTo>
                <a:lnTo>
                  <a:pt x="4672" y="15329"/>
                </a:lnTo>
                <a:lnTo>
                  <a:pt x="4672" y="15341"/>
                </a:lnTo>
                <a:lnTo>
                  <a:pt x="4674" y="15352"/>
                </a:lnTo>
                <a:lnTo>
                  <a:pt x="4678" y="15364"/>
                </a:lnTo>
                <a:lnTo>
                  <a:pt x="4684" y="15375"/>
                </a:lnTo>
                <a:lnTo>
                  <a:pt x="4691" y="15387"/>
                </a:lnTo>
                <a:lnTo>
                  <a:pt x="4699" y="15396"/>
                </a:lnTo>
                <a:lnTo>
                  <a:pt x="4709" y="15405"/>
                </a:lnTo>
                <a:lnTo>
                  <a:pt x="4715" y="15408"/>
                </a:lnTo>
                <a:lnTo>
                  <a:pt x="4720" y="15411"/>
                </a:lnTo>
                <a:lnTo>
                  <a:pt x="4727" y="15414"/>
                </a:lnTo>
                <a:lnTo>
                  <a:pt x="4733" y="15416"/>
                </a:lnTo>
                <a:lnTo>
                  <a:pt x="4730" y="15434"/>
                </a:lnTo>
                <a:lnTo>
                  <a:pt x="4729" y="15450"/>
                </a:lnTo>
                <a:lnTo>
                  <a:pt x="4730" y="15463"/>
                </a:lnTo>
                <a:lnTo>
                  <a:pt x="4732" y="15475"/>
                </a:lnTo>
                <a:lnTo>
                  <a:pt x="4735" y="15486"/>
                </a:lnTo>
                <a:lnTo>
                  <a:pt x="4739" y="15496"/>
                </a:lnTo>
                <a:lnTo>
                  <a:pt x="4745" y="15505"/>
                </a:lnTo>
                <a:lnTo>
                  <a:pt x="4750" y="15515"/>
                </a:lnTo>
                <a:lnTo>
                  <a:pt x="4755" y="15524"/>
                </a:lnTo>
                <a:lnTo>
                  <a:pt x="4760" y="15532"/>
                </a:lnTo>
                <a:lnTo>
                  <a:pt x="4765" y="15543"/>
                </a:lnTo>
                <a:lnTo>
                  <a:pt x="4768" y="15553"/>
                </a:lnTo>
                <a:lnTo>
                  <a:pt x="4770" y="15566"/>
                </a:lnTo>
                <a:lnTo>
                  <a:pt x="4771" y="15580"/>
                </a:lnTo>
                <a:lnTo>
                  <a:pt x="4770" y="15595"/>
                </a:lnTo>
                <a:lnTo>
                  <a:pt x="4767" y="15613"/>
                </a:lnTo>
                <a:lnTo>
                  <a:pt x="4772" y="15613"/>
                </a:lnTo>
                <a:lnTo>
                  <a:pt x="4777" y="15614"/>
                </a:lnTo>
                <a:lnTo>
                  <a:pt x="4782" y="15615"/>
                </a:lnTo>
                <a:lnTo>
                  <a:pt x="4787" y="15617"/>
                </a:lnTo>
                <a:lnTo>
                  <a:pt x="4794" y="15622"/>
                </a:lnTo>
                <a:lnTo>
                  <a:pt x="4801" y="15627"/>
                </a:lnTo>
                <a:lnTo>
                  <a:pt x="4808" y="15632"/>
                </a:lnTo>
                <a:lnTo>
                  <a:pt x="4815" y="15638"/>
                </a:lnTo>
                <a:lnTo>
                  <a:pt x="4822" y="15643"/>
                </a:lnTo>
                <a:lnTo>
                  <a:pt x="4832" y="15646"/>
                </a:lnTo>
                <a:close/>
                <a:moveTo>
                  <a:pt x="1355" y="15646"/>
                </a:moveTo>
                <a:lnTo>
                  <a:pt x="1355" y="15637"/>
                </a:lnTo>
                <a:lnTo>
                  <a:pt x="1355" y="15629"/>
                </a:lnTo>
                <a:lnTo>
                  <a:pt x="1355" y="15622"/>
                </a:lnTo>
                <a:lnTo>
                  <a:pt x="1355" y="15613"/>
                </a:lnTo>
                <a:lnTo>
                  <a:pt x="1346" y="15613"/>
                </a:lnTo>
                <a:lnTo>
                  <a:pt x="1338" y="15613"/>
                </a:lnTo>
                <a:lnTo>
                  <a:pt x="1329" y="15613"/>
                </a:lnTo>
                <a:lnTo>
                  <a:pt x="1322" y="15613"/>
                </a:lnTo>
                <a:lnTo>
                  <a:pt x="1322" y="15622"/>
                </a:lnTo>
                <a:lnTo>
                  <a:pt x="1322" y="15629"/>
                </a:lnTo>
                <a:lnTo>
                  <a:pt x="1322" y="15637"/>
                </a:lnTo>
                <a:lnTo>
                  <a:pt x="1322" y="15646"/>
                </a:lnTo>
                <a:lnTo>
                  <a:pt x="1329" y="15646"/>
                </a:lnTo>
                <a:lnTo>
                  <a:pt x="1338" y="15646"/>
                </a:lnTo>
                <a:lnTo>
                  <a:pt x="1346" y="15646"/>
                </a:lnTo>
                <a:lnTo>
                  <a:pt x="1355" y="15646"/>
                </a:lnTo>
                <a:close/>
                <a:moveTo>
                  <a:pt x="12213" y="15646"/>
                </a:moveTo>
                <a:lnTo>
                  <a:pt x="12216" y="15643"/>
                </a:lnTo>
                <a:lnTo>
                  <a:pt x="12210" y="15649"/>
                </a:lnTo>
                <a:lnTo>
                  <a:pt x="12206" y="15653"/>
                </a:lnTo>
                <a:lnTo>
                  <a:pt x="12213" y="15646"/>
                </a:lnTo>
                <a:close/>
                <a:moveTo>
                  <a:pt x="12082" y="15613"/>
                </a:moveTo>
                <a:lnTo>
                  <a:pt x="12075" y="15593"/>
                </a:lnTo>
                <a:lnTo>
                  <a:pt x="12069" y="15581"/>
                </a:lnTo>
                <a:lnTo>
                  <a:pt x="12067" y="15578"/>
                </a:lnTo>
                <a:lnTo>
                  <a:pt x="12064" y="15575"/>
                </a:lnTo>
                <a:lnTo>
                  <a:pt x="12062" y="15575"/>
                </a:lnTo>
                <a:lnTo>
                  <a:pt x="12061" y="15577"/>
                </a:lnTo>
                <a:lnTo>
                  <a:pt x="12058" y="15582"/>
                </a:lnTo>
                <a:lnTo>
                  <a:pt x="12056" y="15590"/>
                </a:lnTo>
                <a:lnTo>
                  <a:pt x="12053" y="15601"/>
                </a:lnTo>
                <a:lnTo>
                  <a:pt x="12053" y="15613"/>
                </a:lnTo>
                <a:lnTo>
                  <a:pt x="12053" y="15625"/>
                </a:lnTo>
                <a:lnTo>
                  <a:pt x="12056" y="15635"/>
                </a:lnTo>
                <a:lnTo>
                  <a:pt x="12058" y="15645"/>
                </a:lnTo>
                <a:lnTo>
                  <a:pt x="12061" y="15649"/>
                </a:lnTo>
                <a:lnTo>
                  <a:pt x="12062" y="15650"/>
                </a:lnTo>
                <a:lnTo>
                  <a:pt x="12064" y="15650"/>
                </a:lnTo>
                <a:lnTo>
                  <a:pt x="12067" y="15648"/>
                </a:lnTo>
                <a:lnTo>
                  <a:pt x="12069" y="15645"/>
                </a:lnTo>
                <a:lnTo>
                  <a:pt x="12075" y="15633"/>
                </a:lnTo>
                <a:lnTo>
                  <a:pt x="12082" y="15613"/>
                </a:lnTo>
                <a:close/>
                <a:moveTo>
                  <a:pt x="5061" y="15613"/>
                </a:moveTo>
                <a:lnTo>
                  <a:pt x="5057" y="15592"/>
                </a:lnTo>
                <a:lnTo>
                  <a:pt x="5054" y="15571"/>
                </a:lnTo>
                <a:lnTo>
                  <a:pt x="5053" y="15566"/>
                </a:lnTo>
                <a:lnTo>
                  <a:pt x="5051" y="15562"/>
                </a:lnTo>
                <a:lnTo>
                  <a:pt x="5049" y="15558"/>
                </a:lnTo>
                <a:lnTo>
                  <a:pt x="5046" y="15554"/>
                </a:lnTo>
                <a:lnTo>
                  <a:pt x="5043" y="15551"/>
                </a:lnTo>
                <a:lnTo>
                  <a:pt x="5038" y="15549"/>
                </a:lnTo>
                <a:lnTo>
                  <a:pt x="5034" y="15548"/>
                </a:lnTo>
                <a:lnTo>
                  <a:pt x="5029" y="15547"/>
                </a:lnTo>
                <a:lnTo>
                  <a:pt x="5032" y="15568"/>
                </a:lnTo>
                <a:lnTo>
                  <a:pt x="5035" y="15589"/>
                </a:lnTo>
                <a:lnTo>
                  <a:pt x="5037" y="15594"/>
                </a:lnTo>
                <a:lnTo>
                  <a:pt x="5038" y="15599"/>
                </a:lnTo>
                <a:lnTo>
                  <a:pt x="5042" y="15603"/>
                </a:lnTo>
                <a:lnTo>
                  <a:pt x="5044" y="15606"/>
                </a:lnTo>
                <a:lnTo>
                  <a:pt x="5047" y="15609"/>
                </a:lnTo>
                <a:lnTo>
                  <a:pt x="5051" y="15611"/>
                </a:lnTo>
                <a:lnTo>
                  <a:pt x="5056" y="15612"/>
                </a:lnTo>
                <a:lnTo>
                  <a:pt x="5061" y="15613"/>
                </a:lnTo>
                <a:close/>
                <a:moveTo>
                  <a:pt x="5193" y="15580"/>
                </a:moveTo>
                <a:lnTo>
                  <a:pt x="5186" y="15560"/>
                </a:lnTo>
                <a:lnTo>
                  <a:pt x="5180" y="15548"/>
                </a:lnTo>
                <a:lnTo>
                  <a:pt x="5178" y="15545"/>
                </a:lnTo>
                <a:lnTo>
                  <a:pt x="5175" y="15543"/>
                </a:lnTo>
                <a:lnTo>
                  <a:pt x="5173" y="15543"/>
                </a:lnTo>
                <a:lnTo>
                  <a:pt x="5172" y="15544"/>
                </a:lnTo>
                <a:lnTo>
                  <a:pt x="5168" y="15549"/>
                </a:lnTo>
                <a:lnTo>
                  <a:pt x="5166" y="15558"/>
                </a:lnTo>
                <a:lnTo>
                  <a:pt x="5164" y="15568"/>
                </a:lnTo>
                <a:lnTo>
                  <a:pt x="5164" y="15580"/>
                </a:lnTo>
                <a:lnTo>
                  <a:pt x="5164" y="15592"/>
                </a:lnTo>
                <a:lnTo>
                  <a:pt x="5166" y="15603"/>
                </a:lnTo>
                <a:lnTo>
                  <a:pt x="5168" y="15611"/>
                </a:lnTo>
                <a:lnTo>
                  <a:pt x="5172" y="15616"/>
                </a:lnTo>
                <a:lnTo>
                  <a:pt x="5173" y="15617"/>
                </a:lnTo>
                <a:lnTo>
                  <a:pt x="5175" y="15617"/>
                </a:lnTo>
                <a:lnTo>
                  <a:pt x="5178" y="15615"/>
                </a:lnTo>
                <a:lnTo>
                  <a:pt x="5180" y="15612"/>
                </a:lnTo>
                <a:lnTo>
                  <a:pt x="5186" y="15600"/>
                </a:lnTo>
                <a:lnTo>
                  <a:pt x="5193" y="15580"/>
                </a:lnTo>
                <a:close/>
                <a:moveTo>
                  <a:pt x="7391" y="15580"/>
                </a:moveTo>
                <a:lnTo>
                  <a:pt x="7393" y="15578"/>
                </a:lnTo>
                <a:lnTo>
                  <a:pt x="7388" y="15583"/>
                </a:lnTo>
                <a:lnTo>
                  <a:pt x="7383" y="15587"/>
                </a:lnTo>
                <a:lnTo>
                  <a:pt x="7391" y="15580"/>
                </a:lnTo>
                <a:close/>
                <a:moveTo>
                  <a:pt x="10442" y="15547"/>
                </a:moveTo>
                <a:lnTo>
                  <a:pt x="10433" y="15547"/>
                </a:lnTo>
                <a:lnTo>
                  <a:pt x="10425" y="15547"/>
                </a:lnTo>
                <a:lnTo>
                  <a:pt x="10417" y="15547"/>
                </a:lnTo>
                <a:lnTo>
                  <a:pt x="10408" y="15547"/>
                </a:lnTo>
                <a:lnTo>
                  <a:pt x="10408" y="15541"/>
                </a:lnTo>
                <a:lnTo>
                  <a:pt x="10407" y="15536"/>
                </a:lnTo>
                <a:lnTo>
                  <a:pt x="10406" y="15530"/>
                </a:lnTo>
                <a:lnTo>
                  <a:pt x="10403" y="15528"/>
                </a:lnTo>
                <a:lnTo>
                  <a:pt x="10401" y="15526"/>
                </a:lnTo>
                <a:lnTo>
                  <a:pt x="10398" y="15524"/>
                </a:lnTo>
                <a:lnTo>
                  <a:pt x="10395" y="15524"/>
                </a:lnTo>
                <a:lnTo>
                  <a:pt x="10391" y="15525"/>
                </a:lnTo>
                <a:lnTo>
                  <a:pt x="10389" y="15526"/>
                </a:lnTo>
                <a:lnTo>
                  <a:pt x="10388" y="15528"/>
                </a:lnTo>
                <a:lnTo>
                  <a:pt x="10388" y="15530"/>
                </a:lnTo>
                <a:lnTo>
                  <a:pt x="10389" y="15534"/>
                </a:lnTo>
                <a:lnTo>
                  <a:pt x="10391" y="15537"/>
                </a:lnTo>
                <a:lnTo>
                  <a:pt x="10395" y="15540"/>
                </a:lnTo>
                <a:lnTo>
                  <a:pt x="10401" y="15544"/>
                </a:lnTo>
                <a:lnTo>
                  <a:pt x="10408" y="15547"/>
                </a:lnTo>
                <a:lnTo>
                  <a:pt x="10409" y="15554"/>
                </a:lnTo>
                <a:lnTo>
                  <a:pt x="10412" y="15560"/>
                </a:lnTo>
                <a:lnTo>
                  <a:pt x="10418" y="15565"/>
                </a:lnTo>
                <a:lnTo>
                  <a:pt x="10423" y="15568"/>
                </a:lnTo>
                <a:lnTo>
                  <a:pt x="10425" y="15568"/>
                </a:lnTo>
                <a:lnTo>
                  <a:pt x="10428" y="15568"/>
                </a:lnTo>
                <a:lnTo>
                  <a:pt x="10431" y="15567"/>
                </a:lnTo>
                <a:lnTo>
                  <a:pt x="10433" y="15566"/>
                </a:lnTo>
                <a:lnTo>
                  <a:pt x="10437" y="15563"/>
                </a:lnTo>
                <a:lnTo>
                  <a:pt x="10439" y="15559"/>
                </a:lnTo>
                <a:lnTo>
                  <a:pt x="10440" y="15553"/>
                </a:lnTo>
                <a:lnTo>
                  <a:pt x="10442" y="15547"/>
                </a:lnTo>
                <a:lnTo>
                  <a:pt x="10458" y="15547"/>
                </a:lnTo>
                <a:lnTo>
                  <a:pt x="10474" y="15547"/>
                </a:lnTo>
                <a:lnTo>
                  <a:pt x="10491" y="15547"/>
                </a:lnTo>
                <a:lnTo>
                  <a:pt x="10507" y="15547"/>
                </a:lnTo>
                <a:lnTo>
                  <a:pt x="10507" y="15554"/>
                </a:lnTo>
                <a:lnTo>
                  <a:pt x="10508" y="15560"/>
                </a:lnTo>
                <a:lnTo>
                  <a:pt x="10510" y="15564"/>
                </a:lnTo>
                <a:lnTo>
                  <a:pt x="10512" y="15567"/>
                </a:lnTo>
                <a:lnTo>
                  <a:pt x="10515" y="15569"/>
                </a:lnTo>
                <a:lnTo>
                  <a:pt x="10518" y="15570"/>
                </a:lnTo>
                <a:lnTo>
                  <a:pt x="10522" y="15570"/>
                </a:lnTo>
                <a:lnTo>
                  <a:pt x="10524" y="15570"/>
                </a:lnTo>
                <a:lnTo>
                  <a:pt x="10526" y="15568"/>
                </a:lnTo>
                <a:lnTo>
                  <a:pt x="10527" y="15567"/>
                </a:lnTo>
                <a:lnTo>
                  <a:pt x="10528" y="15564"/>
                </a:lnTo>
                <a:lnTo>
                  <a:pt x="10527" y="15562"/>
                </a:lnTo>
                <a:lnTo>
                  <a:pt x="10525" y="15559"/>
                </a:lnTo>
                <a:lnTo>
                  <a:pt x="10521" y="15554"/>
                </a:lnTo>
                <a:lnTo>
                  <a:pt x="10515" y="15551"/>
                </a:lnTo>
                <a:lnTo>
                  <a:pt x="10507" y="15547"/>
                </a:lnTo>
                <a:lnTo>
                  <a:pt x="10507" y="15534"/>
                </a:lnTo>
                <a:lnTo>
                  <a:pt x="10509" y="15520"/>
                </a:lnTo>
                <a:lnTo>
                  <a:pt x="10512" y="15508"/>
                </a:lnTo>
                <a:lnTo>
                  <a:pt x="10516" y="15499"/>
                </a:lnTo>
                <a:lnTo>
                  <a:pt x="10518" y="15496"/>
                </a:lnTo>
                <a:lnTo>
                  <a:pt x="10522" y="15494"/>
                </a:lnTo>
                <a:lnTo>
                  <a:pt x="10525" y="15493"/>
                </a:lnTo>
                <a:lnTo>
                  <a:pt x="10527" y="15494"/>
                </a:lnTo>
                <a:lnTo>
                  <a:pt x="10530" y="15496"/>
                </a:lnTo>
                <a:lnTo>
                  <a:pt x="10533" y="15500"/>
                </a:lnTo>
                <a:lnTo>
                  <a:pt x="10536" y="15506"/>
                </a:lnTo>
                <a:lnTo>
                  <a:pt x="10539" y="15515"/>
                </a:lnTo>
                <a:lnTo>
                  <a:pt x="10548" y="15512"/>
                </a:lnTo>
                <a:lnTo>
                  <a:pt x="10554" y="15508"/>
                </a:lnTo>
                <a:lnTo>
                  <a:pt x="10559" y="15504"/>
                </a:lnTo>
                <a:lnTo>
                  <a:pt x="10565" y="15500"/>
                </a:lnTo>
                <a:lnTo>
                  <a:pt x="10568" y="15496"/>
                </a:lnTo>
                <a:lnTo>
                  <a:pt x="10571" y="15492"/>
                </a:lnTo>
                <a:lnTo>
                  <a:pt x="10573" y="15486"/>
                </a:lnTo>
                <a:lnTo>
                  <a:pt x="10574" y="15482"/>
                </a:lnTo>
                <a:lnTo>
                  <a:pt x="10574" y="15477"/>
                </a:lnTo>
                <a:lnTo>
                  <a:pt x="10573" y="15472"/>
                </a:lnTo>
                <a:lnTo>
                  <a:pt x="10572" y="15466"/>
                </a:lnTo>
                <a:lnTo>
                  <a:pt x="10570" y="15461"/>
                </a:lnTo>
                <a:lnTo>
                  <a:pt x="10567" y="15456"/>
                </a:lnTo>
                <a:lnTo>
                  <a:pt x="10564" y="15451"/>
                </a:lnTo>
                <a:lnTo>
                  <a:pt x="10559" y="15447"/>
                </a:lnTo>
                <a:lnTo>
                  <a:pt x="10555" y="15441"/>
                </a:lnTo>
                <a:lnTo>
                  <a:pt x="10545" y="15432"/>
                </a:lnTo>
                <a:lnTo>
                  <a:pt x="10532" y="15424"/>
                </a:lnTo>
                <a:lnTo>
                  <a:pt x="10519" y="15417"/>
                </a:lnTo>
                <a:lnTo>
                  <a:pt x="10505" y="15413"/>
                </a:lnTo>
                <a:lnTo>
                  <a:pt x="10496" y="15411"/>
                </a:lnTo>
                <a:lnTo>
                  <a:pt x="10489" y="15410"/>
                </a:lnTo>
                <a:lnTo>
                  <a:pt x="10481" y="15409"/>
                </a:lnTo>
                <a:lnTo>
                  <a:pt x="10473" y="15409"/>
                </a:lnTo>
                <a:lnTo>
                  <a:pt x="10465" y="15410"/>
                </a:lnTo>
                <a:lnTo>
                  <a:pt x="10458" y="15411"/>
                </a:lnTo>
                <a:lnTo>
                  <a:pt x="10449" y="15413"/>
                </a:lnTo>
                <a:lnTo>
                  <a:pt x="10442" y="15416"/>
                </a:lnTo>
                <a:lnTo>
                  <a:pt x="10441" y="15409"/>
                </a:lnTo>
                <a:lnTo>
                  <a:pt x="10440" y="15401"/>
                </a:lnTo>
                <a:lnTo>
                  <a:pt x="10438" y="15395"/>
                </a:lnTo>
                <a:lnTo>
                  <a:pt x="10434" y="15390"/>
                </a:lnTo>
                <a:lnTo>
                  <a:pt x="10430" y="15386"/>
                </a:lnTo>
                <a:lnTo>
                  <a:pt x="10425" y="15384"/>
                </a:lnTo>
                <a:lnTo>
                  <a:pt x="10418" y="15383"/>
                </a:lnTo>
                <a:lnTo>
                  <a:pt x="10408" y="15384"/>
                </a:lnTo>
                <a:lnTo>
                  <a:pt x="10408" y="15376"/>
                </a:lnTo>
                <a:lnTo>
                  <a:pt x="10407" y="15371"/>
                </a:lnTo>
                <a:lnTo>
                  <a:pt x="10406" y="15367"/>
                </a:lnTo>
                <a:lnTo>
                  <a:pt x="10403" y="15364"/>
                </a:lnTo>
                <a:lnTo>
                  <a:pt x="10401" y="15362"/>
                </a:lnTo>
                <a:lnTo>
                  <a:pt x="10398" y="15361"/>
                </a:lnTo>
                <a:lnTo>
                  <a:pt x="10395" y="15361"/>
                </a:lnTo>
                <a:lnTo>
                  <a:pt x="10391" y="15361"/>
                </a:lnTo>
                <a:lnTo>
                  <a:pt x="10389" y="15363"/>
                </a:lnTo>
                <a:lnTo>
                  <a:pt x="10388" y="15364"/>
                </a:lnTo>
                <a:lnTo>
                  <a:pt x="10388" y="15367"/>
                </a:lnTo>
                <a:lnTo>
                  <a:pt x="10389" y="15369"/>
                </a:lnTo>
                <a:lnTo>
                  <a:pt x="10391" y="15372"/>
                </a:lnTo>
                <a:lnTo>
                  <a:pt x="10395" y="15376"/>
                </a:lnTo>
                <a:lnTo>
                  <a:pt x="10401" y="15379"/>
                </a:lnTo>
                <a:lnTo>
                  <a:pt x="10408" y="15384"/>
                </a:lnTo>
                <a:lnTo>
                  <a:pt x="10409" y="15391"/>
                </a:lnTo>
                <a:lnTo>
                  <a:pt x="10410" y="15398"/>
                </a:lnTo>
                <a:lnTo>
                  <a:pt x="10412" y="15405"/>
                </a:lnTo>
                <a:lnTo>
                  <a:pt x="10416" y="15410"/>
                </a:lnTo>
                <a:lnTo>
                  <a:pt x="10420" y="15414"/>
                </a:lnTo>
                <a:lnTo>
                  <a:pt x="10425" y="15416"/>
                </a:lnTo>
                <a:lnTo>
                  <a:pt x="10432" y="15417"/>
                </a:lnTo>
                <a:lnTo>
                  <a:pt x="10442" y="15416"/>
                </a:lnTo>
                <a:lnTo>
                  <a:pt x="10442" y="15449"/>
                </a:lnTo>
                <a:lnTo>
                  <a:pt x="10442" y="15482"/>
                </a:lnTo>
                <a:lnTo>
                  <a:pt x="10442" y="15515"/>
                </a:lnTo>
                <a:lnTo>
                  <a:pt x="10442" y="15547"/>
                </a:lnTo>
                <a:close/>
                <a:moveTo>
                  <a:pt x="10671" y="15580"/>
                </a:moveTo>
                <a:lnTo>
                  <a:pt x="10670" y="15573"/>
                </a:lnTo>
                <a:lnTo>
                  <a:pt x="10666" y="15567"/>
                </a:lnTo>
                <a:lnTo>
                  <a:pt x="10662" y="15562"/>
                </a:lnTo>
                <a:lnTo>
                  <a:pt x="10658" y="15558"/>
                </a:lnTo>
                <a:lnTo>
                  <a:pt x="10653" y="15556"/>
                </a:lnTo>
                <a:lnTo>
                  <a:pt x="10646" y="15553"/>
                </a:lnTo>
                <a:lnTo>
                  <a:pt x="10641" y="15552"/>
                </a:lnTo>
                <a:lnTo>
                  <a:pt x="10635" y="15552"/>
                </a:lnTo>
                <a:lnTo>
                  <a:pt x="10630" y="15553"/>
                </a:lnTo>
                <a:lnTo>
                  <a:pt x="10624" y="15554"/>
                </a:lnTo>
                <a:lnTo>
                  <a:pt x="10619" y="15558"/>
                </a:lnTo>
                <a:lnTo>
                  <a:pt x="10615" y="15561"/>
                </a:lnTo>
                <a:lnTo>
                  <a:pt x="10611" y="15564"/>
                </a:lnTo>
                <a:lnTo>
                  <a:pt x="10608" y="15569"/>
                </a:lnTo>
                <a:lnTo>
                  <a:pt x="10607" y="15574"/>
                </a:lnTo>
                <a:lnTo>
                  <a:pt x="10606" y="15580"/>
                </a:lnTo>
                <a:lnTo>
                  <a:pt x="10616" y="15587"/>
                </a:lnTo>
                <a:lnTo>
                  <a:pt x="10628" y="15594"/>
                </a:lnTo>
                <a:lnTo>
                  <a:pt x="10637" y="15600"/>
                </a:lnTo>
                <a:lnTo>
                  <a:pt x="10646" y="15603"/>
                </a:lnTo>
                <a:lnTo>
                  <a:pt x="10651" y="15603"/>
                </a:lnTo>
                <a:lnTo>
                  <a:pt x="10655" y="15603"/>
                </a:lnTo>
                <a:lnTo>
                  <a:pt x="10659" y="15602"/>
                </a:lnTo>
                <a:lnTo>
                  <a:pt x="10662" y="15600"/>
                </a:lnTo>
                <a:lnTo>
                  <a:pt x="10665" y="15596"/>
                </a:lnTo>
                <a:lnTo>
                  <a:pt x="10667" y="15592"/>
                </a:lnTo>
                <a:lnTo>
                  <a:pt x="10670" y="15587"/>
                </a:lnTo>
                <a:lnTo>
                  <a:pt x="10671" y="15580"/>
                </a:lnTo>
                <a:close/>
                <a:moveTo>
                  <a:pt x="12180" y="15580"/>
                </a:moveTo>
                <a:lnTo>
                  <a:pt x="12182" y="15578"/>
                </a:lnTo>
                <a:lnTo>
                  <a:pt x="12177" y="15583"/>
                </a:lnTo>
                <a:lnTo>
                  <a:pt x="12173" y="15587"/>
                </a:lnTo>
                <a:lnTo>
                  <a:pt x="12180" y="15580"/>
                </a:lnTo>
                <a:close/>
                <a:moveTo>
                  <a:pt x="7850" y="15547"/>
                </a:moveTo>
                <a:lnTo>
                  <a:pt x="7843" y="15527"/>
                </a:lnTo>
                <a:lnTo>
                  <a:pt x="7838" y="15516"/>
                </a:lnTo>
                <a:lnTo>
                  <a:pt x="7835" y="15513"/>
                </a:lnTo>
                <a:lnTo>
                  <a:pt x="7832" y="15510"/>
                </a:lnTo>
                <a:lnTo>
                  <a:pt x="7830" y="15510"/>
                </a:lnTo>
                <a:lnTo>
                  <a:pt x="7828" y="15510"/>
                </a:lnTo>
                <a:lnTo>
                  <a:pt x="7825" y="15516"/>
                </a:lnTo>
                <a:lnTo>
                  <a:pt x="7823" y="15524"/>
                </a:lnTo>
                <a:lnTo>
                  <a:pt x="7822" y="15536"/>
                </a:lnTo>
                <a:lnTo>
                  <a:pt x="7821" y="15547"/>
                </a:lnTo>
                <a:lnTo>
                  <a:pt x="7822" y="15560"/>
                </a:lnTo>
                <a:lnTo>
                  <a:pt x="7823" y="15570"/>
                </a:lnTo>
                <a:lnTo>
                  <a:pt x="7825" y="15579"/>
                </a:lnTo>
                <a:lnTo>
                  <a:pt x="7828" y="15584"/>
                </a:lnTo>
                <a:lnTo>
                  <a:pt x="7830" y="15585"/>
                </a:lnTo>
                <a:lnTo>
                  <a:pt x="7832" y="15584"/>
                </a:lnTo>
                <a:lnTo>
                  <a:pt x="7835" y="15583"/>
                </a:lnTo>
                <a:lnTo>
                  <a:pt x="7838" y="15580"/>
                </a:lnTo>
                <a:lnTo>
                  <a:pt x="7843" y="15567"/>
                </a:lnTo>
                <a:lnTo>
                  <a:pt x="7850" y="15547"/>
                </a:lnTo>
                <a:close/>
                <a:moveTo>
                  <a:pt x="5258" y="15482"/>
                </a:moveTo>
                <a:lnTo>
                  <a:pt x="5260" y="15491"/>
                </a:lnTo>
                <a:lnTo>
                  <a:pt x="5259" y="15498"/>
                </a:lnTo>
                <a:lnTo>
                  <a:pt x="5256" y="15504"/>
                </a:lnTo>
                <a:lnTo>
                  <a:pt x="5251" y="15508"/>
                </a:lnTo>
                <a:lnTo>
                  <a:pt x="5246" y="15510"/>
                </a:lnTo>
                <a:lnTo>
                  <a:pt x="5240" y="15513"/>
                </a:lnTo>
                <a:lnTo>
                  <a:pt x="5232" y="15514"/>
                </a:lnTo>
                <a:lnTo>
                  <a:pt x="5225" y="15515"/>
                </a:lnTo>
                <a:lnTo>
                  <a:pt x="5224" y="15505"/>
                </a:lnTo>
                <a:lnTo>
                  <a:pt x="5225" y="15498"/>
                </a:lnTo>
                <a:lnTo>
                  <a:pt x="5228" y="15493"/>
                </a:lnTo>
                <a:lnTo>
                  <a:pt x="5232" y="15488"/>
                </a:lnTo>
                <a:lnTo>
                  <a:pt x="5238" y="15485"/>
                </a:lnTo>
                <a:lnTo>
                  <a:pt x="5244" y="15484"/>
                </a:lnTo>
                <a:lnTo>
                  <a:pt x="5250" y="15482"/>
                </a:lnTo>
                <a:lnTo>
                  <a:pt x="5258" y="15482"/>
                </a:lnTo>
                <a:close/>
                <a:moveTo>
                  <a:pt x="5225" y="15515"/>
                </a:moveTo>
                <a:lnTo>
                  <a:pt x="5228" y="15526"/>
                </a:lnTo>
                <a:lnTo>
                  <a:pt x="5232" y="15537"/>
                </a:lnTo>
                <a:lnTo>
                  <a:pt x="5237" y="15546"/>
                </a:lnTo>
                <a:lnTo>
                  <a:pt x="5242" y="15556"/>
                </a:lnTo>
                <a:lnTo>
                  <a:pt x="5253" y="15572"/>
                </a:lnTo>
                <a:lnTo>
                  <a:pt x="5265" y="15589"/>
                </a:lnTo>
                <a:lnTo>
                  <a:pt x="5271" y="15599"/>
                </a:lnTo>
                <a:lnTo>
                  <a:pt x="5277" y="15607"/>
                </a:lnTo>
                <a:lnTo>
                  <a:pt x="5281" y="15617"/>
                </a:lnTo>
                <a:lnTo>
                  <a:pt x="5285" y="15627"/>
                </a:lnTo>
                <a:lnTo>
                  <a:pt x="5288" y="15638"/>
                </a:lnTo>
                <a:lnTo>
                  <a:pt x="5290" y="15651"/>
                </a:lnTo>
                <a:lnTo>
                  <a:pt x="5291" y="15664"/>
                </a:lnTo>
                <a:lnTo>
                  <a:pt x="5291" y="15678"/>
                </a:lnTo>
                <a:lnTo>
                  <a:pt x="5299" y="15675"/>
                </a:lnTo>
                <a:lnTo>
                  <a:pt x="5306" y="15671"/>
                </a:lnTo>
                <a:lnTo>
                  <a:pt x="5312" y="15668"/>
                </a:lnTo>
                <a:lnTo>
                  <a:pt x="5317" y="15662"/>
                </a:lnTo>
                <a:lnTo>
                  <a:pt x="5322" y="15658"/>
                </a:lnTo>
                <a:lnTo>
                  <a:pt x="5325" y="15653"/>
                </a:lnTo>
                <a:lnTo>
                  <a:pt x="5327" y="15648"/>
                </a:lnTo>
                <a:lnTo>
                  <a:pt x="5329" y="15642"/>
                </a:lnTo>
                <a:lnTo>
                  <a:pt x="5330" y="15636"/>
                </a:lnTo>
                <a:lnTo>
                  <a:pt x="5330" y="15630"/>
                </a:lnTo>
                <a:lnTo>
                  <a:pt x="5330" y="15624"/>
                </a:lnTo>
                <a:lnTo>
                  <a:pt x="5329" y="15616"/>
                </a:lnTo>
                <a:lnTo>
                  <a:pt x="5326" y="15604"/>
                </a:lnTo>
                <a:lnTo>
                  <a:pt x="5322" y="15589"/>
                </a:lnTo>
                <a:lnTo>
                  <a:pt x="5311" y="15561"/>
                </a:lnTo>
                <a:lnTo>
                  <a:pt x="5300" y="15532"/>
                </a:lnTo>
                <a:lnTo>
                  <a:pt x="5295" y="15519"/>
                </a:lnTo>
                <a:lnTo>
                  <a:pt x="5292" y="15505"/>
                </a:lnTo>
                <a:lnTo>
                  <a:pt x="5290" y="15493"/>
                </a:lnTo>
                <a:lnTo>
                  <a:pt x="5291" y="15482"/>
                </a:lnTo>
                <a:lnTo>
                  <a:pt x="5283" y="15482"/>
                </a:lnTo>
                <a:lnTo>
                  <a:pt x="5274" y="15482"/>
                </a:lnTo>
                <a:lnTo>
                  <a:pt x="5266" y="15482"/>
                </a:lnTo>
                <a:lnTo>
                  <a:pt x="5258" y="15482"/>
                </a:lnTo>
                <a:lnTo>
                  <a:pt x="5258" y="15473"/>
                </a:lnTo>
                <a:lnTo>
                  <a:pt x="5258" y="15464"/>
                </a:lnTo>
                <a:lnTo>
                  <a:pt x="5256" y="15458"/>
                </a:lnTo>
                <a:lnTo>
                  <a:pt x="5253" y="15452"/>
                </a:lnTo>
                <a:lnTo>
                  <a:pt x="5250" y="15448"/>
                </a:lnTo>
                <a:lnTo>
                  <a:pt x="5247" y="15444"/>
                </a:lnTo>
                <a:lnTo>
                  <a:pt x="5243" y="15442"/>
                </a:lnTo>
                <a:lnTo>
                  <a:pt x="5240" y="15441"/>
                </a:lnTo>
                <a:lnTo>
                  <a:pt x="5235" y="15441"/>
                </a:lnTo>
                <a:lnTo>
                  <a:pt x="5230" y="15442"/>
                </a:lnTo>
                <a:lnTo>
                  <a:pt x="5225" y="15443"/>
                </a:lnTo>
                <a:lnTo>
                  <a:pt x="5221" y="15445"/>
                </a:lnTo>
                <a:lnTo>
                  <a:pt x="5211" y="15451"/>
                </a:lnTo>
                <a:lnTo>
                  <a:pt x="5202" y="15459"/>
                </a:lnTo>
                <a:lnTo>
                  <a:pt x="5195" y="15467"/>
                </a:lnTo>
                <a:lnTo>
                  <a:pt x="5189" y="15477"/>
                </a:lnTo>
                <a:lnTo>
                  <a:pt x="5187" y="15482"/>
                </a:lnTo>
                <a:lnTo>
                  <a:pt x="5185" y="15486"/>
                </a:lnTo>
                <a:lnTo>
                  <a:pt x="5185" y="15492"/>
                </a:lnTo>
                <a:lnTo>
                  <a:pt x="5185" y="15496"/>
                </a:lnTo>
                <a:lnTo>
                  <a:pt x="5186" y="15500"/>
                </a:lnTo>
                <a:lnTo>
                  <a:pt x="5188" y="15503"/>
                </a:lnTo>
                <a:lnTo>
                  <a:pt x="5192" y="15507"/>
                </a:lnTo>
                <a:lnTo>
                  <a:pt x="5196" y="15509"/>
                </a:lnTo>
                <a:lnTo>
                  <a:pt x="5201" y="15512"/>
                </a:lnTo>
                <a:lnTo>
                  <a:pt x="5208" y="15514"/>
                </a:lnTo>
                <a:lnTo>
                  <a:pt x="5216" y="15515"/>
                </a:lnTo>
                <a:lnTo>
                  <a:pt x="5225" y="15515"/>
                </a:lnTo>
                <a:close/>
                <a:moveTo>
                  <a:pt x="6111" y="15515"/>
                </a:moveTo>
                <a:lnTo>
                  <a:pt x="6111" y="15507"/>
                </a:lnTo>
                <a:lnTo>
                  <a:pt x="6110" y="15500"/>
                </a:lnTo>
                <a:lnTo>
                  <a:pt x="6108" y="15494"/>
                </a:lnTo>
                <a:lnTo>
                  <a:pt x="6104" y="15488"/>
                </a:lnTo>
                <a:lnTo>
                  <a:pt x="6100" y="15484"/>
                </a:lnTo>
                <a:lnTo>
                  <a:pt x="6095" y="15481"/>
                </a:lnTo>
                <a:lnTo>
                  <a:pt x="6088" y="15480"/>
                </a:lnTo>
                <a:lnTo>
                  <a:pt x="6078" y="15482"/>
                </a:lnTo>
                <a:lnTo>
                  <a:pt x="6078" y="15474"/>
                </a:lnTo>
                <a:lnTo>
                  <a:pt x="6078" y="15465"/>
                </a:lnTo>
                <a:lnTo>
                  <a:pt x="6078" y="15457"/>
                </a:lnTo>
                <a:lnTo>
                  <a:pt x="6078" y="15449"/>
                </a:lnTo>
                <a:lnTo>
                  <a:pt x="6070" y="15449"/>
                </a:lnTo>
                <a:lnTo>
                  <a:pt x="6062" y="15449"/>
                </a:lnTo>
                <a:lnTo>
                  <a:pt x="6054" y="15449"/>
                </a:lnTo>
                <a:lnTo>
                  <a:pt x="6046" y="15449"/>
                </a:lnTo>
                <a:lnTo>
                  <a:pt x="6047" y="15456"/>
                </a:lnTo>
                <a:lnTo>
                  <a:pt x="6048" y="15463"/>
                </a:lnTo>
                <a:lnTo>
                  <a:pt x="6050" y="15470"/>
                </a:lnTo>
                <a:lnTo>
                  <a:pt x="6052" y="15475"/>
                </a:lnTo>
                <a:lnTo>
                  <a:pt x="6056" y="15479"/>
                </a:lnTo>
                <a:lnTo>
                  <a:pt x="6061" y="15482"/>
                </a:lnTo>
                <a:lnTo>
                  <a:pt x="6069" y="15483"/>
                </a:lnTo>
                <a:lnTo>
                  <a:pt x="6078" y="15482"/>
                </a:lnTo>
                <a:lnTo>
                  <a:pt x="6079" y="15489"/>
                </a:lnTo>
                <a:lnTo>
                  <a:pt x="6080" y="15496"/>
                </a:lnTo>
                <a:lnTo>
                  <a:pt x="6082" y="15502"/>
                </a:lnTo>
                <a:lnTo>
                  <a:pt x="6085" y="15508"/>
                </a:lnTo>
                <a:lnTo>
                  <a:pt x="6089" y="15513"/>
                </a:lnTo>
                <a:lnTo>
                  <a:pt x="6095" y="15515"/>
                </a:lnTo>
                <a:lnTo>
                  <a:pt x="6102" y="15516"/>
                </a:lnTo>
                <a:lnTo>
                  <a:pt x="6111" y="15515"/>
                </a:lnTo>
                <a:close/>
                <a:moveTo>
                  <a:pt x="5126" y="15482"/>
                </a:moveTo>
                <a:lnTo>
                  <a:pt x="5130" y="15479"/>
                </a:lnTo>
                <a:lnTo>
                  <a:pt x="5124" y="15484"/>
                </a:lnTo>
                <a:lnTo>
                  <a:pt x="5120" y="15488"/>
                </a:lnTo>
                <a:lnTo>
                  <a:pt x="5126" y="15482"/>
                </a:lnTo>
                <a:close/>
                <a:moveTo>
                  <a:pt x="7718" y="15482"/>
                </a:moveTo>
                <a:lnTo>
                  <a:pt x="7721" y="15479"/>
                </a:lnTo>
                <a:lnTo>
                  <a:pt x="7716" y="15484"/>
                </a:lnTo>
                <a:lnTo>
                  <a:pt x="7712" y="15488"/>
                </a:lnTo>
                <a:lnTo>
                  <a:pt x="7718" y="15482"/>
                </a:lnTo>
                <a:close/>
                <a:moveTo>
                  <a:pt x="10081" y="15482"/>
                </a:moveTo>
                <a:lnTo>
                  <a:pt x="10083" y="15479"/>
                </a:lnTo>
                <a:lnTo>
                  <a:pt x="10078" y="15484"/>
                </a:lnTo>
                <a:lnTo>
                  <a:pt x="10074" y="15488"/>
                </a:lnTo>
                <a:lnTo>
                  <a:pt x="10081" y="15482"/>
                </a:lnTo>
                <a:close/>
                <a:moveTo>
                  <a:pt x="11130" y="15449"/>
                </a:moveTo>
                <a:lnTo>
                  <a:pt x="11134" y="15470"/>
                </a:lnTo>
                <a:lnTo>
                  <a:pt x="11137" y="15491"/>
                </a:lnTo>
                <a:lnTo>
                  <a:pt x="11139" y="15496"/>
                </a:lnTo>
                <a:lnTo>
                  <a:pt x="11141" y="15500"/>
                </a:lnTo>
                <a:lnTo>
                  <a:pt x="11143" y="15504"/>
                </a:lnTo>
                <a:lnTo>
                  <a:pt x="11146" y="15507"/>
                </a:lnTo>
                <a:lnTo>
                  <a:pt x="11149" y="15510"/>
                </a:lnTo>
                <a:lnTo>
                  <a:pt x="11153" y="15513"/>
                </a:lnTo>
                <a:lnTo>
                  <a:pt x="11157" y="15514"/>
                </a:lnTo>
                <a:lnTo>
                  <a:pt x="11163" y="15515"/>
                </a:lnTo>
                <a:lnTo>
                  <a:pt x="11160" y="15494"/>
                </a:lnTo>
                <a:lnTo>
                  <a:pt x="11156" y="15473"/>
                </a:lnTo>
                <a:lnTo>
                  <a:pt x="11154" y="15467"/>
                </a:lnTo>
                <a:lnTo>
                  <a:pt x="11153" y="15463"/>
                </a:lnTo>
                <a:lnTo>
                  <a:pt x="11151" y="15459"/>
                </a:lnTo>
                <a:lnTo>
                  <a:pt x="11148" y="15456"/>
                </a:lnTo>
                <a:lnTo>
                  <a:pt x="11145" y="15453"/>
                </a:lnTo>
                <a:lnTo>
                  <a:pt x="11141" y="15451"/>
                </a:lnTo>
                <a:lnTo>
                  <a:pt x="11136" y="15450"/>
                </a:lnTo>
                <a:lnTo>
                  <a:pt x="11130" y="15449"/>
                </a:lnTo>
                <a:close/>
                <a:moveTo>
                  <a:pt x="11852" y="15482"/>
                </a:moveTo>
                <a:lnTo>
                  <a:pt x="11855" y="15479"/>
                </a:lnTo>
                <a:lnTo>
                  <a:pt x="11849" y="15484"/>
                </a:lnTo>
                <a:lnTo>
                  <a:pt x="11845" y="15488"/>
                </a:lnTo>
                <a:lnTo>
                  <a:pt x="11852" y="15482"/>
                </a:lnTo>
                <a:close/>
                <a:moveTo>
                  <a:pt x="12541" y="15416"/>
                </a:moveTo>
                <a:lnTo>
                  <a:pt x="12541" y="15433"/>
                </a:lnTo>
                <a:lnTo>
                  <a:pt x="12541" y="15449"/>
                </a:lnTo>
                <a:lnTo>
                  <a:pt x="12541" y="15465"/>
                </a:lnTo>
                <a:lnTo>
                  <a:pt x="12541" y="15482"/>
                </a:lnTo>
                <a:lnTo>
                  <a:pt x="12547" y="15481"/>
                </a:lnTo>
                <a:lnTo>
                  <a:pt x="12552" y="15479"/>
                </a:lnTo>
                <a:lnTo>
                  <a:pt x="12557" y="15476"/>
                </a:lnTo>
                <a:lnTo>
                  <a:pt x="12561" y="15473"/>
                </a:lnTo>
                <a:lnTo>
                  <a:pt x="12564" y="15469"/>
                </a:lnTo>
                <a:lnTo>
                  <a:pt x="12567" y="15463"/>
                </a:lnTo>
                <a:lnTo>
                  <a:pt x="12569" y="15458"/>
                </a:lnTo>
                <a:lnTo>
                  <a:pt x="12569" y="15452"/>
                </a:lnTo>
                <a:lnTo>
                  <a:pt x="12569" y="15447"/>
                </a:lnTo>
                <a:lnTo>
                  <a:pt x="12568" y="15440"/>
                </a:lnTo>
                <a:lnTo>
                  <a:pt x="12565" y="15435"/>
                </a:lnTo>
                <a:lnTo>
                  <a:pt x="12563" y="15430"/>
                </a:lnTo>
                <a:lnTo>
                  <a:pt x="12559" y="15426"/>
                </a:lnTo>
                <a:lnTo>
                  <a:pt x="12554" y="15421"/>
                </a:lnTo>
                <a:lnTo>
                  <a:pt x="12549" y="15418"/>
                </a:lnTo>
                <a:lnTo>
                  <a:pt x="12541" y="15416"/>
                </a:lnTo>
                <a:lnTo>
                  <a:pt x="12537" y="15395"/>
                </a:lnTo>
                <a:lnTo>
                  <a:pt x="12534" y="15374"/>
                </a:lnTo>
                <a:lnTo>
                  <a:pt x="12533" y="15369"/>
                </a:lnTo>
                <a:lnTo>
                  <a:pt x="12531" y="15365"/>
                </a:lnTo>
                <a:lnTo>
                  <a:pt x="12529" y="15361"/>
                </a:lnTo>
                <a:lnTo>
                  <a:pt x="12526" y="15357"/>
                </a:lnTo>
                <a:lnTo>
                  <a:pt x="12522" y="15355"/>
                </a:lnTo>
                <a:lnTo>
                  <a:pt x="12518" y="15352"/>
                </a:lnTo>
                <a:lnTo>
                  <a:pt x="12514" y="15351"/>
                </a:lnTo>
                <a:lnTo>
                  <a:pt x="12508" y="15351"/>
                </a:lnTo>
                <a:lnTo>
                  <a:pt x="12512" y="15371"/>
                </a:lnTo>
                <a:lnTo>
                  <a:pt x="12515" y="15393"/>
                </a:lnTo>
                <a:lnTo>
                  <a:pt x="12517" y="15397"/>
                </a:lnTo>
                <a:lnTo>
                  <a:pt x="12518" y="15401"/>
                </a:lnTo>
                <a:lnTo>
                  <a:pt x="12520" y="15406"/>
                </a:lnTo>
                <a:lnTo>
                  <a:pt x="12523" y="15409"/>
                </a:lnTo>
                <a:lnTo>
                  <a:pt x="12527" y="15412"/>
                </a:lnTo>
                <a:lnTo>
                  <a:pt x="12531" y="15414"/>
                </a:lnTo>
                <a:lnTo>
                  <a:pt x="12535" y="15415"/>
                </a:lnTo>
                <a:lnTo>
                  <a:pt x="12541" y="15416"/>
                </a:lnTo>
                <a:close/>
                <a:moveTo>
                  <a:pt x="5193" y="15416"/>
                </a:moveTo>
                <a:lnTo>
                  <a:pt x="5196" y="15413"/>
                </a:lnTo>
                <a:lnTo>
                  <a:pt x="5189" y="15419"/>
                </a:lnTo>
                <a:lnTo>
                  <a:pt x="5185" y="15423"/>
                </a:lnTo>
                <a:lnTo>
                  <a:pt x="5193" y="15416"/>
                </a:lnTo>
                <a:close/>
                <a:moveTo>
                  <a:pt x="6701" y="15678"/>
                </a:moveTo>
                <a:lnTo>
                  <a:pt x="6694" y="15661"/>
                </a:lnTo>
                <a:lnTo>
                  <a:pt x="6686" y="15646"/>
                </a:lnTo>
                <a:lnTo>
                  <a:pt x="6675" y="15631"/>
                </a:lnTo>
                <a:lnTo>
                  <a:pt x="6664" y="15618"/>
                </a:lnTo>
                <a:lnTo>
                  <a:pt x="6650" y="15607"/>
                </a:lnTo>
                <a:lnTo>
                  <a:pt x="6636" y="15596"/>
                </a:lnTo>
                <a:lnTo>
                  <a:pt x="6621" y="15588"/>
                </a:lnTo>
                <a:lnTo>
                  <a:pt x="6603" y="15580"/>
                </a:lnTo>
                <a:lnTo>
                  <a:pt x="6605" y="15573"/>
                </a:lnTo>
                <a:lnTo>
                  <a:pt x="6607" y="15568"/>
                </a:lnTo>
                <a:lnTo>
                  <a:pt x="6611" y="15563"/>
                </a:lnTo>
                <a:lnTo>
                  <a:pt x="6615" y="15560"/>
                </a:lnTo>
                <a:lnTo>
                  <a:pt x="6621" y="15557"/>
                </a:lnTo>
                <a:lnTo>
                  <a:pt x="6627" y="15554"/>
                </a:lnTo>
                <a:lnTo>
                  <a:pt x="6633" y="15552"/>
                </a:lnTo>
                <a:lnTo>
                  <a:pt x="6639" y="15551"/>
                </a:lnTo>
                <a:lnTo>
                  <a:pt x="6671" y="15549"/>
                </a:lnTo>
                <a:lnTo>
                  <a:pt x="6701" y="15547"/>
                </a:lnTo>
                <a:lnTo>
                  <a:pt x="6701" y="15559"/>
                </a:lnTo>
                <a:lnTo>
                  <a:pt x="6702" y="15568"/>
                </a:lnTo>
                <a:lnTo>
                  <a:pt x="6706" y="15577"/>
                </a:lnTo>
                <a:lnTo>
                  <a:pt x="6711" y="15584"/>
                </a:lnTo>
                <a:lnTo>
                  <a:pt x="6717" y="15590"/>
                </a:lnTo>
                <a:lnTo>
                  <a:pt x="6725" y="15595"/>
                </a:lnTo>
                <a:lnTo>
                  <a:pt x="6735" y="15601"/>
                </a:lnTo>
                <a:lnTo>
                  <a:pt x="6746" y="15606"/>
                </a:lnTo>
                <a:lnTo>
                  <a:pt x="6772" y="15614"/>
                </a:lnTo>
                <a:lnTo>
                  <a:pt x="6801" y="15623"/>
                </a:lnTo>
                <a:lnTo>
                  <a:pt x="6833" y="15633"/>
                </a:lnTo>
                <a:lnTo>
                  <a:pt x="6865" y="15646"/>
                </a:lnTo>
                <a:lnTo>
                  <a:pt x="6862" y="15634"/>
                </a:lnTo>
                <a:lnTo>
                  <a:pt x="6857" y="15624"/>
                </a:lnTo>
                <a:lnTo>
                  <a:pt x="6852" y="15613"/>
                </a:lnTo>
                <a:lnTo>
                  <a:pt x="6846" y="15603"/>
                </a:lnTo>
                <a:lnTo>
                  <a:pt x="6835" y="15584"/>
                </a:lnTo>
                <a:lnTo>
                  <a:pt x="6822" y="15567"/>
                </a:lnTo>
                <a:lnTo>
                  <a:pt x="6807" y="15550"/>
                </a:lnTo>
                <a:lnTo>
                  <a:pt x="6792" y="15535"/>
                </a:lnTo>
                <a:lnTo>
                  <a:pt x="6776" y="15520"/>
                </a:lnTo>
                <a:lnTo>
                  <a:pt x="6759" y="15506"/>
                </a:lnTo>
                <a:lnTo>
                  <a:pt x="6727" y="15478"/>
                </a:lnTo>
                <a:lnTo>
                  <a:pt x="6693" y="15450"/>
                </a:lnTo>
                <a:lnTo>
                  <a:pt x="6677" y="15434"/>
                </a:lnTo>
                <a:lnTo>
                  <a:pt x="6663" y="15418"/>
                </a:lnTo>
                <a:lnTo>
                  <a:pt x="6649" y="15401"/>
                </a:lnTo>
                <a:lnTo>
                  <a:pt x="6636" y="15384"/>
                </a:lnTo>
                <a:lnTo>
                  <a:pt x="6636" y="15393"/>
                </a:lnTo>
                <a:lnTo>
                  <a:pt x="6635" y="15400"/>
                </a:lnTo>
                <a:lnTo>
                  <a:pt x="6633" y="15408"/>
                </a:lnTo>
                <a:lnTo>
                  <a:pt x="6632" y="15414"/>
                </a:lnTo>
                <a:lnTo>
                  <a:pt x="6629" y="15420"/>
                </a:lnTo>
                <a:lnTo>
                  <a:pt x="6626" y="15424"/>
                </a:lnTo>
                <a:lnTo>
                  <a:pt x="6623" y="15429"/>
                </a:lnTo>
                <a:lnTo>
                  <a:pt x="6618" y="15432"/>
                </a:lnTo>
                <a:lnTo>
                  <a:pt x="6609" y="15438"/>
                </a:lnTo>
                <a:lnTo>
                  <a:pt x="6599" y="15442"/>
                </a:lnTo>
                <a:lnTo>
                  <a:pt x="6587" y="15445"/>
                </a:lnTo>
                <a:lnTo>
                  <a:pt x="6575" y="15449"/>
                </a:lnTo>
                <a:lnTo>
                  <a:pt x="6564" y="15453"/>
                </a:lnTo>
                <a:lnTo>
                  <a:pt x="6552" y="15458"/>
                </a:lnTo>
                <a:lnTo>
                  <a:pt x="6546" y="15461"/>
                </a:lnTo>
                <a:lnTo>
                  <a:pt x="6541" y="15464"/>
                </a:lnTo>
                <a:lnTo>
                  <a:pt x="6536" y="15470"/>
                </a:lnTo>
                <a:lnTo>
                  <a:pt x="6530" y="15474"/>
                </a:lnTo>
                <a:lnTo>
                  <a:pt x="6525" y="15480"/>
                </a:lnTo>
                <a:lnTo>
                  <a:pt x="6521" y="15486"/>
                </a:lnTo>
                <a:lnTo>
                  <a:pt x="6518" y="15494"/>
                </a:lnTo>
                <a:lnTo>
                  <a:pt x="6514" y="15502"/>
                </a:lnTo>
                <a:lnTo>
                  <a:pt x="6510" y="15512"/>
                </a:lnTo>
                <a:lnTo>
                  <a:pt x="6508" y="15522"/>
                </a:lnTo>
                <a:lnTo>
                  <a:pt x="6506" y="15535"/>
                </a:lnTo>
                <a:lnTo>
                  <a:pt x="6505" y="15547"/>
                </a:lnTo>
                <a:lnTo>
                  <a:pt x="6516" y="15547"/>
                </a:lnTo>
                <a:lnTo>
                  <a:pt x="6525" y="15548"/>
                </a:lnTo>
                <a:lnTo>
                  <a:pt x="6533" y="15549"/>
                </a:lnTo>
                <a:lnTo>
                  <a:pt x="6541" y="15551"/>
                </a:lnTo>
                <a:lnTo>
                  <a:pt x="6548" y="15554"/>
                </a:lnTo>
                <a:lnTo>
                  <a:pt x="6554" y="15559"/>
                </a:lnTo>
                <a:lnTo>
                  <a:pt x="6561" y="15563"/>
                </a:lnTo>
                <a:lnTo>
                  <a:pt x="6566" y="15568"/>
                </a:lnTo>
                <a:lnTo>
                  <a:pt x="6575" y="15580"/>
                </a:lnTo>
                <a:lnTo>
                  <a:pt x="6584" y="15591"/>
                </a:lnTo>
                <a:lnTo>
                  <a:pt x="6590" y="15605"/>
                </a:lnTo>
                <a:lnTo>
                  <a:pt x="6597" y="15618"/>
                </a:lnTo>
                <a:lnTo>
                  <a:pt x="6604" y="15632"/>
                </a:lnTo>
                <a:lnTo>
                  <a:pt x="6612" y="15645"/>
                </a:lnTo>
                <a:lnTo>
                  <a:pt x="6616" y="15651"/>
                </a:lnTo>
                <a:lnTo>
                  <a:pt x="6621" y="15656"/>
                </a:lnTo>
                <a:lnTo>
                  <a:pt x="6626" y="15661"/>
                </a:lnTo>
                <a:lnTo>
                  <a:pt x="6631" y="15667"/>
                </a:lnTo>
                <a:lnTo>
                  <a:pt x="6637" y="15671"/>
                </a:lnTo>
                <a:lnTo>
                  <a:pt x="6645" y="15674"/>
                </a:lnTo>
                <a:lnTo>
                  <a:pt x="6652" y="15677"/>
                </a:lnTo>
                <a:lnTo>
                  <a:pt x="6660" y="15679"/>
                </a:lnTo>
                <a:lnTo>
                  <a:pt x="6669" y="15680"/>
                </a:lnTo>
                <a:lnTo>
                  <a:pt x="6679" y="15680"/>
                </a:lnTo>
                <a:lnTo>
                  <a:pt x="6690" y="15680"/>
                </a:lnTo>
                <a:lnTo>
                  <a:pt x="6701" y="15678"/>
                </a:lnTo>
                <a:close/>
                <a:moveTo>
                  <a:pt x="6636" y="15515"/>
                </a:moveTo>
                <a:lnTo>
                  <a:pt x="6636" y="15515"/>
                </a:lnTo>
                <a:lnTo>
                  <a:pt x="6629" y="15522"/>
                </a:lnTo>
                <a:lnTo>
                  <a:pt x="6633" y="15518"/>
                </a:lnTo>
                <a:lnTo>
                  <a:pt x="6638" y="15512"/>
                </a:lnTo>
                <a:lnTo>
                  <a:pt x="6636" y="15515"/>
                </a:lnTo>
                <a:close/>
                <a:moveTo>
                  <a:pt x="11163" y="15384"/>
                </a:moveTo>
                <a:lnTo>
                  <a:pt x="11163" y="15390"/>
                </a:lnTo>
                <a:lnTo>
                  <a:pt x="11164" y="15395"/>
                </a:lnTo>
                <a:lnTo>
                  <a:pt x="11166" y="15400"/>
                </a:lnTo>
                <a:lnTo>
                  <a:pt x="11169" y="15402"/>
                </a:lnTo>
                <a:lnTo>
                  <a:pt x="11171" y="15405"/>
                </a:lnTo>
                <a:lnTo>
                  <a:pt x="11174" y="15407"/>
                </a:lnTo>
                <a:lnTo>
                  <a:pt x="11177" y="15407"/>
                </a:lnTo>
                <a:lnTo>
                  <a:pt x="11179" y="15406"/>
                </a:lnTo>
                <a:lnTo>
                  <a:pt x="11182" y="15405"/>
                </a:lnTo>
                <a:lnTo>
                  <a:pt x="11184" y="15402"/>
                </a:lnTo>
                <a:lnTo>
                  <a:pt x="11184" y="15400"/>
                </a:lnTo>
                <a:lnTo>
                  <a:pt x="11183" y="15397"/>
                </a:lnTo>
                <a:lnTo>
                  <a:pt x="11180" y="15394"/>
                </a:lnTo>
                <a:lnTo>
                  <a:pt x="11176" y="15391"/>
                </a:lnTo>
                <a:lnTo>
                  <a:pt x="11171" y="15387"/>
                </a:lnTo>
                <a:lnTo>
                  <a:pt x="11163" y="15384"/>
                </a:lnTo>
                <a:close/>
                <a:moveTo>
                  <a:pt x="12245" y="15384"/>
                </a:moveTo>
                <a:lnTo>
                  <a:pt x="12245" y="15390"/>
                </a:lnTo>
                <a:lnTo>
                  <a:pt x="12246" y="15395"/>
                </a:lnTo>
                <a:lnTo>
                  <a:pt x="12249" y="15400"/>
                </a:lnTo>
                <a:lnTo>
                  <a:pt x="12251" y="15402"/>
                </a:lnTo>
                <a:lnTo>
                  <a:pt x="12254" y="15405"/>
                </a:lnTo>
                <a:lnTo>
                  <a:pt x="12257" y="15407"/>
                </a:lnTo>
                <a:lnTo>
                  <a:pt x="12260" y="15407"/>
                </a:lnTo>
                <a:lnTo>
                  <a:pt x="12262" y="15406"/>
                </a:lnTo>
                <a:lnTo>
                  <a:pt x="12264" y="15405"/>
                </a:lnTo>
                <a:lnTo>
                  <a:pt x="12265" y="15402"/>
                </a:lnTo>
                <a:lnTo>
                  <a:pt x="12266" y="15400"/>
                </a:lnTo>
                <a:lnTo>
                  <a:pt x="12265" y="15397"/>
                </a:lnTo>
                <a:lnTo>
                  <a:pt x="12263" y="15394"/>
                </a:lnTo>
                <a:lnTo>
                  <a:pt x="12259" y="15391"/>
                </a:lnTo>
                <a:lnTo>
                  <a:pt x="12254" y="15387"/>
                </a:lnTo>
                <a:lnTo>
                  <a:pt x="12245" y="15384"/>
                </a:lnTo>
                <a:lnTo>
                  <a:pt x="12244" y="15364"/>
                </a:lnTo>
                <a:lnTo>
                  <a:pt x="12244" y="15344"/>
                </a:lnTo>
                <a:lnTo>
                  <a:pt x="12243" y="15334"/>
                </a:lnTo>
                <a:lnTo>
                  <a:pt x="12242" y="15326"/>
                </a:lnTo>
                <a:lnTo>
                  <a:pt x="12240" y="15318"/>
                </a:lnTo>
                <a:lnTo>
                  <a:pt x="12238" y="15309"/>
                </a:lnTo>
                <a:lnTo>
                  <a:pt x="12235" y="15302"/>
                </a:lnTo>
                <a:lnTo>
                  <a:pt x="12231" y="15296"/>
                </a:lnTo>
                <a:lnTo>
                  <a:pt x="12226" y="15290"/>
                </a:lnTo>
                <a:lnTo>
                  <a:pt x="12219" y="15287"/>
                </a:lnTo>
                <a:lnTo>
                  <a:pt x="12212" y="15284"/>
                </a:lnTo>
                <a:lnTo>
                  <a:pt x="12202" y="15283"/>
                </a:lnTo>
                <a:lnTo>
                  <a:pt x="12192" y="15283"/>
                </a:lnTo>
                <a:lnTo>
                  <a:pt x="12180" y="15285"/>
                </a:lnTo>
                <a:lnTo>
                  <a:pt x="12180" y="15302"/>
                </a:lnTo>
                <a:lnTo>
                  <a:pt x="12180" y="15318"/>
                </a:lnTo>
                <a:lnTo>
                  <a:pt x="12180" y="15334"/>
                </a:lnTo>
                <a:lnTo>
                  <a:pt x="12180" y="15351"/>
                </a:lnTo>
                <a:lnTo>
                  <a:pt x="12188" y="15351"/>
                </a:lnTo>
                <a:lnTo>
                  <a:pt x="12195" y="15352"/>
                </a:lnTo>
                <a:lnTo>
                  <a:pt x="12201" y="15354"/>
                </a:lnTo>
                <a:lnTo>
                  <a:pt x="12207" y="15357"/>
                </a:lnTo>
                <a:lnTo>
                  <a:pt x="12211" y="15362"/>
                </a:lnTo>
                <a:lnTo>
                  <a:pt x="12213" y="15367"/>
                </a:lnTo>
                <a:lnTo>
                  <a:pt x="12214" y="15374"/>
                </a:lnTo>
                <a:lnTo>
                  <a:pt x="12213" y="15384"/>
                </a:lnTo>
                <a:lnTo>
                  <a:pt x="12221" y="15384"/>
                </a:lnTo>
                <a:lnTo>
                  <a:pt x="12230" y="15384"/>
                </a:lnTo>
                <a:lnTo>
                  <a:pt x="12237" y="15384"/>
                </a:lnTo>
                <a:lnTo>
                  <a:pt x="12245" y="15384"/>
                </a:lnTo>
                <a:close/>
                <a:moveTo>
                  <a:pt x="6472" y="15351"/>
                </a:moveTo>
                <a:lnTo>
                  <a:pt x="6465" y="15351"/>
                </a:lnTo>
                <a:lnTo>
                  <a:pt x="6460" y="15351"/>
                </a:lnTo>
                <a:lnTo>
                  <a:pt x="6456" y="15353"/>
                </a:lnTo>
                <a:lnTo>
                  <a:pt x="6453" y="15356"/>
                </a:lnTo>
                <a:lnTo>
                  <a:pt x="6451" y="15358"/>
                </a:lnTo>
                <a:lnTo>
                  <a:pt x="6450" y="15362"/>
                </a:lnTo>
                <a:lnTo>
                  <a:pt x="6449" y="15365"/>
                </a:lnTo>
                <a:lnTo>
                  <a:pt x="6450" y="15367"/>
                </a:lnTo>
                <a:lnTo>
                  <a:pt x="6451" y="15369"/>
                </a:lnTo>
                <a:lnTo>
                  <a:pt x="6453" y="15371"/>
                </a:lnTo>
                <a:lnTo>
                  <a:pt x="6455" y="15371"/>
                </a:lnTo>
                <a:lnTo>
                  <a:pt x="6458" y="15370"/>
                </a:lnTo>
                <a:lnTo>
                  <a:pt x="6461" y="15368"/>
                </a:lnTo>
                <a:lnTo>
                  <a:pt x="6464" y="15364"/>
                </a:lnTo>
                <a:lnTo>
                  <a:pt x="6468" y="15358"/>
                </a:lnTo>
                <a:lnTo>
                  <a:pt x="6472" y="15351"/>
                </a:lnTo>
                <a:lnTo>
                  <a:pt x="6479" y="15351"/>
                </a:lnTo>
                <a:lnTo>
                  <a:pt x="6484" y="15350"/>
                </a:lnTo>
                <a:lnTo>
                  <a:pt x="6488" y="15348"/>
                </a:lnTo>
                <a:lnTo>
                  <a:pt x="6492" y="15345"/>
                </a:lnTo>
                <a:lnTo>
                  <a:pt x="6494" y="15343"/>
                </a:lnTo>
                <a:lnTo>
                  <a:pt x="6495" y="15340"/>
                </a:lnTo>
                <a:lnTo>
                  <a:pt x="6495" y="15336"/>
                </a:lnTo>
                <a:lnTo>
                  <a:pt x="6495" y="15334"/>
                </a:lnTo>
                <a:lnTo>
                  <a:pt x="6494" y="15332"/>
                </a:lnTo>
                <a:lnTo>
                  <a:pt x="6492" y="15330"/>
                </a:lnTo>
                <a:lnTo>
                  <a:pt x="6488" y="15330"/>
                </a:lnTo>
                <a:lnTo>
                  <a:pt x="6486" y="15331"/>
                </a:lnTo>
                <a:lnTo>
                  <a:pt x="6483" y="15333"/>
                </a:lnTo>
                <a:lnTo>
                  <a:pt x="6479" y="15337"/>
                </a:lnTo>
                <a:lnTo>
                  <a:pt x="6476" y="15343"/>
                </a:lnTo>
                <a:lnTo>
                  <a:pt x="6472" y="15351"/>
                </a:lnTo>
                <a:close/>
                <a:moveTo>
                  <a:pt x="7489" y="15384"/>
                </a:moveTo>
                <a:lnTo>
                  <a:pt x="7491" y="15380"/>
                </a:lnTo>
                <a:lnTo>
                  <a:pt x="7486" y="15387"/>
                </a:lnTo>
                <a:lnTo>
                  <a:pt x="7482" y="15391"/>
                </a:lnTo>
                <a:lnTo>
                  <a:pt x="7489" y="15384"/>
                </a:lnTo>
                <a:close/>
                <a:moveTo>
                  <a:pt x="12344" y="15318"/>
                </a:moveTo>
                <a:lnTo>
                  <a:pt x="12337" y="15320"/>
                </a:lnTo>
                <a:lnTo>
                  <a:pt x="12330" y="15322"/>
                </a:lnTo>
                <a:lnTo>
                  <a:pt x="12325" y="15324"/>
                </a:lnTo>
                <a:lnTo>
                  <a:pt x="12321" y="15327"/>
                </a:lnTo>
                <a:lnTo>
                  <a:pt x="12317" y="15330"/>
                </a:lnTo>
                <a:lnTo>
                  <a:pt x="12314" y="15334"/>
                </a:lnTo>
                <a:lnTo>
                  <a:pt x="12312" y="15339"/>
                </a:lnTo>
                <a:lnTo>
                  <a:pt x="12310" y="15343"/>
                </a:lnTo>
                <a:lnTo>
                  <a:pt x="12309" y="15348"/>
                </a:lnTo>
                <a:lnTo>
                  <a:pt x="12309" y="15352"/>
                </a:lnTo>
                <a:lnTo>
                  <a:pt x="12310" y="15357"/>
                </a:lnTo>
                <a:lnTo>
                  <a:pt x="12312" y="15363"/>
                </a:lnTo>
                <a:lnTo>
                  <a:pt x="12315" y="15373"/>
                </a:lnTo>
                <a:lnTo>
                  <a:pt x="12321" y="15383"/>
                </a:lnTo>
                <a:lnTo>
                  <a:pt x="12328" y="15392"/>
                </a:lnTo>
                <a:lnTo>
                  <a:pt x="12338" y="15401"/>
                </a:lnTo>
                <a:lnTo>
                  <a:pt x="12348" y="15409"/>
                </a:lnTo>
                <a:lnTo>
                  <a:pt x="12360" y="15415"/>
                </a:lnTo>
                <a:lnTo>
                  <a:pt x="12365" y="15417"/>
                </a:lnTo>
                <a:lnTo>
                  <a:pt x="12371" y="15419"/>
                </a:lnTo>
                <a:lnTo>
                  <a:pt x="12378" y="15420"/>
                </a:lnTo>
                <a:lnTo>
                  <a:pt x="12384" y="15420"/>
                </a:lnTo>
                <a:lnTo>
                  <a:pt x="12390" y="15420"/>
                </a:lnTo>
                <a:lnTo>
                  <a:pt x="12397" y="15420"/>
                </a:lnTo>
                <a:lnTo>
                  <a:pt x="12404" y="15418"/>
                </a:lnTo>
                <a:lnTo>
                  <a:pt x="12410" y="15416"/>
                </a:lnTo>
                <a:lnTo>
                  <a:pt x="12407" y="15409"/>
                </a:lnTo>
                <a:lnTo>
                  <a:pt x="12404" y="15401"/>
                </a:lnTo>
                <a:lnTo>
                  <a:pt x="12400" y="15395"/>
                </a:lnTo>
                <a:lnTo>
                  <a:pt x="12395" y="15389"/>
                </a:lnTo>
                <a:lnTo>
                  <a:pt x="12386" y="15378"/>
                </a:lnTo>
                <a:lnTo>
                  <a:pt x="12376" y="15369"/>
                </a:lnTo>
                <a:lnTo>
                  <a:pt x="12365" y="15358"/>
                </a:lnTo>
                <a:lnTo>
                  <a:pt x="12356" y="15347"/>
                </a:lnTo>
                <a:lnTo>
                  <a:pt x="12352" y="15341"/>
                </a:lnTo>
                <a:lnTo>
                  <a:pt x="12348" y="15333"/>
                </a:lnTo>
                <a:lnTo>
                  <a:pt x="12346" y="15326"/>
                </a:lnTo>
                <a:lnTo>
                  <a:pt x="12344" y="15318"/>
                </a:lnTo>
                <a:close/>
                <a:moveTo>
                  <a:pt x="12771" y="15318"/>
                </a:moveTo>
                <a:lnTo>
                  <a:pt x="12764" y="15318"/>
                </a:lnTo>
                <a:lnTo>
                  <a:pt x="12759" y="15319"/>
                </a:lnTo>
                <a:lnTo>
                  <a:pt x="12754" y="15321"/>
                </a:lnTo>
                <a:lnTo>
                  <a:pt x="12751" y="15323"/>
                </a:lnTo>
                <a:lnTo>
                  <a:pt x="12749" y="15326"/>
                </a:lnTo>
                <a:lnTo>
                  <a:pt x="12748" y="15329"/>
                </a:lnTo>
                <a:lnTo>
                  <a:pt x="12748" y="15332"/>
                </a:lnTo>
                <a:lnTo>
                  <a:pt x="12748" y="15334"/>
                </a:lnTo>
                <a:lnTo>
                  <a:pt x="12749" y="15336"/>
                </a:lnTo>
                <a:lnTo>
                  <a:pt x="12751" y="15337"/>
                </a:lnTo>
                <a:lnTo>
                  <a:pt x="12753" y="15339"/>
                </a:lnTo>
                <a:lnTo>
                  <a:pt x="12756" y="15337"/>
                </a:lnTo>
                <a:lnTo>
                  <a:pt x="12760" y="15335"/>
                </a:lnTo>
                <a:lnTo>
                  <a:pt x="12764" y="15331"/>
                </a:lnTo>
                <a:lnTo>
                  <a:pt x="12767" y="15326"/>
                </a:lnTo>
                <a:lnTo>
                  <a:pt x="12771" y="15318"/>
                </a:lnTo>
                <a:close/>
                <a:moveTo>
                  <a:pt x="4767" y="15285"/>
                </a:moveTo>
                <a:lnTo>
                  <a:pt x="4765" y="15291"/>
                </a:lnTo>
                <a:lnTo>
                  <a:pt x="4762" y="15297"/>
                </a:lnTo>
                <a:lnTo>
                  <a:pt x="4760" y="15301"/>
                </a:lnTo>
                <a:lnTo>
                  <a:pt x="4758" y="15303"/>
                </a:lnTo>
                <a:lnTo>
                  <a:pt x="4756" y="15305"/>
                </a:lnTo>
                <a:lnTo>
                  <a:pt x="4753" y="15306"/>
                </a:lnTo>
                <a:lnTo>
                  <a:pt x="4750" y="15306"/>
                </a:lnTo>
                <a:lnTo>
                  <a:pt x="4748" y="15306"/>
                </a:lnTo>
                <a:lnTo>
                  <a:pt x="4742" y="15303"/>
                </a:lnTo>
                <a:lnTo>
                  <a:pt x="4737" y="15298"/>
                </a:lnTo>
                <a:lnTo>
                  <a:pt x="4734" y="15291"/>
                </a:lnTo>
                <a:lnTo>
                  <a:pt x="4733" y="15285"/>
                </a:lnTo>
                <a:lnTo>
                  <a:pt x="4741" y="15285"/>
                </a:lnTo>
                <a:lnTo>
                  <a:pt x="4750" y="15285"/>
                </a:lnTo>
                <a:lnTo>
                  <a:pt x="4758" y="15285"/>
                </a:lnTo>
                <a:lnTo>
                  <a:pt x="4767" y="15285"/>
                </a:lnTo>
                <a:close/>
                <a:moveTo>
                  <a:pt x="5160" y="15318"/>
                </a:moveTo>
                <a:lnTo>
                  <a:pt x="5153" y="15298"/>
                </a:lnTo>
                <a:lnTo>
                  <a:pt x="5147" y="15286"/>
                </a:lnTo>
                <a:lnTo>
                  <a:pt x="5144" y="15283"/>
                </a:lnTo>
                <a:lnTo>
                  <a:pt x="5142" y="15281"/>
                </a:lnTo>
                <a:lnTo>
                  <a:pt x="5140" y="15281"/>
                </a:lnTo>
                <a:lnTo>
                  <a:pt x="5138" y="15282"/>
                </a:lnTo>
                <a:lnTo>
                  <a:pt x="5135" y="15286"/>
                </a:lnTo>
                <a:lnTo>
                  <a:pt x="5133" y="15296"/>
                </a:lnTo>
                <a:lnTo>
                  <a:pt x="5132" y="15306"/>
                </a:lnTo>
                <a:lnTo>
                  <a:pt x="5131" y="15318"/>
                </a:lnTo>
                <a:lnTo>
                  <a:pt x="5132" y="15330"/>
                </a:lnTo>
                <a:lnTo>
                  <a:pt x="5133" y="15341"/>
                </a:lnTo>
                <a:lnTo>
                  <a:pt x="5135" y="15349"/>
                </a:lnTo>
                <a:lnTo>
                  <a:pt x="5138" y="15354"/>
                </a:lnTo>
                <a:lnTo>
                  <a:pt x="5140" y="15355"/>
                </a:lnTo>
                <a:lnTo>
                  <a:pt x="5142" y="15355"/>
                </a:lnTo>
                <a:lnTo>
                  <a:pt x="5144" y="15353"/>
                </a:lnTo>
                <a:lnTo>
                  <a:pt x="5147" y="15350"/>
                </a:lnTo>
                <a:lnTo>
                  <a:pt x="5153" y="15337"/>
                </a:lnTo>
                <a:lnTo>
                  <a:pt x="5160" y="15318"/>
                </a:lnTo>
                <a:close/>
                <a:moveTo>
                  <a:pt x="6308" y="15351"/>
                </a:moveTo>
                <a:lnTo>
                  <a:pt x="6316" y="15350"/>
                </a:lnTo>
                <a:lnTo>
                  <a:pt x="6324" y="15348"/>
                </a:lnTo>
                <a:lnTo>
                  <a:pt x="6330" y="15346"/>
                </a:lnTo>
                <a:lnTo>
                  <a:pt x="6335" y="15343"/>
                </a:lnTo>
                <a:lnTo>
                  <a:pt x="6338" y="15340"/>
                </a:lnTo>
                <a:lnTo>
                  <a:pt x="6341" y="15336"/>
                </a:lnTo>
                <a:lnTo>
                  <a:pt x="6344" y="15332"/>
                </a:lnTo>
                <a:lnTo>
                  <a:pt x="6345" y="15329"/>
                </a:lnTo>
                <a:lnTo>
                  <a:pt x="6346" y="15325"/>
                </a:lnTo>
                <a:lnTo>
                  <a:pt x="6345" y="15321"/>
                </a:lnTo>
                <a:lnTo>
                  <a:pt x="6345" y="15315"/>
                </a:lnTo>
                <a:lnTo>
                  <a:pt x="6343" y="15311"/>
                </a:lnTo>
                <a:lnTo>
                  <a:pt x="6338" y="15304"/>
                </a:lnTo>
                <a:lnTo>
                  <a:pt x="6333" y="15297"/>
                </a:lnTo>
                <a:lnTo>
                  <a:pt x="6327" y="15292"/>
                </a:lnTo>
                <a:lnTo>
                  <a:pt x="6320" y="15289"/>
                </a:lnTo>
                <a:lnTo>
                  <a:pt x="6317" y="15288"/>
                </a:lnTo>
                <a:lnTo>
                  <a:pt x="6314" y="15289"/>
                </a:lnTo>
                <a:lnTo>
                  <a:pt x="6311" y="15290"/>
                </a:lnTo>
                <a:lnTo>
                  <a:pt x="6309" y="15292"/>
                </a:lnTo>
                <a:lnTo>
                  <a:pt x="6307" y="15296"/>
                </a:lnTo>
                <a:lnTo>
                  <a:pt x="6305" y="15300"/>
                </a:lnTo>
                <a:lnTo>
                  <a:pt x="6304" y="15305"/>
                </a:lnTo>
                <a:lnTo>
                  <a:pt x="6303" y="15311"/>
                </a:lnTo>
                <a:lnTo>
                  <a:pt x="6303" y="15319"/>
                </a:lnTo>
                <a:lnTo>
                  <a:pt x="6304" y="15328"/>
                </a:lnTo>
                <a:lnTo>
                  <a:pt x="6306" y="15339"/>
                </a:lnTo>
                <a:lnTo>
                  <a:pt x="6308" y="15351"/>
                </a:lnTo>
                <a:close/>
                <a:moveTo>
                  <a:pt x="7522" y="15285"/>
                </a:moveTo>
                <a:lnTo>
                  <a:pt x="7532" y="15303"/>
                </a:lnTo>
                <a:lnTo>
                  <a:pt x="7543" y="15322"/>
                </a:lnTo>
                <a:lnTo>
                  <a:pt x="7548" y="15330"/>
                </a:lnTo>
                <a:lnTo>
                  <a:pt x="7554" y="15339"/>
                </a:lnTo>
                <a:lnTo>
                  <a:pt x="7561" y="15347"/>
                </a:lnTo>
                <a:lnTo>
                  <a:pt x="7567" y="15354"/>
                </a:lnTo>
                <a:lnTo>
                  <a:pt x="7574" y="15362"/>
                </a:lnTo>
                <a:lnTo>
                  <a:pt x="7583" y="15368"/>
                </a:lnTo>
                <a:lnTo>
                  <a:pt x="7592" y="15373"/>
                </a:lnTo>
                <a:lnTo>
                  <a:pt x="7602" y="15377"/>
                </a:lnTo>
                <a:lnTo>
                  <a:pt x="7613" y="15380"/>
                </a:lnTo>
                <a:lnTo>
                  <a:pt x="7625" y="15383"/>
                </a:lnTo>
                <a:lnTo>
                  <a:pt x="7638" y="15384"/>
                </a:lnTo>
                <a:lnTo>
                  <a:pt x="7653" y="15384"/>
                </a:lnTo>
                <a:lnTo>
                  <a:pt x="7643" y="15365"/>
                </a:lnTo>
                <a:lnTo>
                  <a:pt x="7632" y="15347"/>
                </a:lnTo>
                <a:lnTo>
                  <a:pt x="7627" y="15339"/>
                </a:lnTo>
                <a:lnTo>
                  <a:pt x="7620" y="15330"/>
                </a:lnTo>
                <a:lnTo>
                  <a:pt x="7614" y="15322"/>
                </a:lnTo>
                <a:lnTo>
                  <a:pt x="7608" y="15314"/>
                </a:lnTo>
                <a:lnTo>
                  <a:pt x="7599" y="15307"/>
                </a:lnTo>
                <a:lnTo>
                  <a:pt x="7592" y="15301"/>
                </a:lnTo>
                <a:lnTo>
                  <a:pt x="7583" y="15296"/>
                </a:lnTo>
                <a:lnTo>
                  <a:pt x="7573" y="15291"/>
                </a:lnTo>
                <a:lnTo>
                  <a:pt x="7562" y="15288"/>
                </a:lnTo>
                <a:lnTo>
                  <a:pt x="7550" y="15286"/>
                </a:lnTo>
                <a:lnTo>
                  <a:pt x="7537" y="15285"/>
                </a:lnTo>
                <a:lnTo>
                  <a:pt x="7522" y="15285"/>
                </a:lnTo>
                <a:lnTo>
                  <a:pt x="7521" y="15265"/>
                </a:lnTo>
                <a:lnTo>
                  <a:pt x="7520" y="15246"/>
                </a:lnTo>
                <a:lnTo>
                  <a:pt x="7520" y="15237"/>
                </a:lnTo>
                <a:lnTo>
                  <a:pt x="7518" y="15227"/>
                </a:lnTo>
                <a:lnTo>
                  <a:pt x="7517" y="15219"/>
                </a:lnTo>
                <a:lnTo>
                  <a:pt x="7515" y="15211"/>
                </a:lnTo>
                <a:lnTo>
                  <a:pt x="7511" y="15203"/>
                </a:lnTo>
                <a:lnTo>
                  <a:pt x="7507" y="15198"/>
                </a:lnTo>
                <a:lnTo>
                  <a:pt x="7502" y="15193"/>
                </a:lnTo>
                <a:lnTo>
                  <a:pt x="7496" y="15189"/>
                </a:lnTo>
                <a:lnTo>
                  <a:pt x="7488" y="15185"/>
                </a:lnTo>
                <a:lnTo>
                  <a:pt x="7479" y="15184"/>
                </a:lnTo>
                <a:lnTo>
                  <a:pt x="7468" y="15184"/>
                </a:lnTo>
                <a:lnTo>
                  <a:pt x="7456" y="15186"/>
                </a:lnTo>
                <a:lnTo>
                  <a:pt x="7453" y="15175"/>
                </a:lnTo>
                <a:lnTo>
                  <a:pt x="7448" y="15164"/>
                </a:lnTo>
                <a:lnTo>
                  <a:pt x="7444" y="15155"/>
                </a:lnTo>
                <a:lnTo>
                  <a:pt x="7440" y="15148"/>
                </a:lnTo>
                <a:lnTo>
                  <a:pt x="7435" y="15141"/>
                </a:lnTo>
                <a:lnTo>
                  <a:pt x="7430" y="15137"/>
                </a:lnTo>
                <a:lnTo>
                  <a:pt x="7423" y="15133"/>
                </a:lnTo>
                <a:lnTo>
                  <a:pt x="7418" y="15131"/>
                </a:lnTo>
                <a:lnTo>
                  <a:pt x="7412" y="15130"/>
                </a:lnTo>
                <a:lnTo>
                  <a:pt x="7404" y="15130"/>
                </a:lnTo>
                <a:lnTo>
                  <a:pt x="7398" y="15132"/>
                </a:lnTo>
                <a:lnTo>
                  <a:pt x="7391" y="15134"/>
                </a:lnTo>
                <a:lnTo>
                  <a:pt x="7382" y="15137"/>
                </a:lnTo>
                <a:lnTo>
                  <a:pt x="7375" y="15142"/>
                </a:lnTo>
                <a:lnTo>
                  <a:pt x="7367" y="15148"/>
                </a:lnTo>
                <a:lnTo>
                  <a:pt x="7358" y="15154"/>
                </a:lnTo>
                <a:lnTo>
                  <a:pt x="7359" y="15160"/>
                </a:lnTo>
                <a:lnTo>
                  <a:pt x="7361" y="15167"/>
                </a:lnTo>
                <a:lnTo>
                  <a:pt x="7364" y="15172"/>
                </a:lnTo>
                <a:lnTo>
                  <a:pt x="7369" y="15176"/>
                </a:lnTo>
                <a:lnTo>
                  <a:pt x="7374" y="15179"/>
                </a:lnTo>
                <a:lnTo>
                  <a:pt x="7379" y="15182"/>
                </a:lnTo>
                <a:lnTo>
                  <a:pt x="7385" y="15184"/>
                </a:lnTo>
                <a:lnTo>
                  <a:pt x="7392" y="15185"/>
                </a:lnTo>
                <a:lnTo>
                  <a:pt x="7406" y="15188"/>
                </a:lnTo>
                <a:lnTo>
                  <a:pt x="7422" y="15189"/>
                </a:lnTo>
                <a:lnTo>
                  <a:pt x="7439" y="15188"/>
                </a:lnTo>
                <a:lnTo>
                  <a:pt x="7456" y="15186"/>
                </a:lnTo>
                <a:lnTo>
                  <a:pt x="7448" y="15196"/>
                </a:lnTo>
                <a:lnTo>
                  <a:pt x="7442" y="15205"/>
                </a:lnTo>
                <a:lnTo>
                  <a:pt x="7437" y="15214"/>
                </a:lnTo>
                <a:lnTo>
                  <a:pt x="7434" y="15223"/>
                </a:lnTo>
                <a:lnTo>
                  <a:pt x="7433" y="15232"/>
                </a:lnTo>
                <a:lnTo>
                  <a:pt x="7433" y="15240"/>
                </a:lnTo>
                <a:lnTo>
                  <a:pt x="7434" y="15248"/>
                </a:lnTo>
                <a:lnTo>
                  <a:pt x="7437" y="15256"/>
                </a:lnTo>
                <a:lnTo>
                  <a:pt x="7442" y="15263"/>
                </a:lnTo>
                <a:lnTo>
                  <a:pt x="7448" y="15269"/>
                </a:lnTo>
                <a:lnTo>
                  <a:pt x="7457" y="15275"/>
                </a:lnTo>
                <a:lnTo>
                  <a:pt x="7466" y="15279"/>
                </a:lnTo>
                <a:lnTo>
                  <a:pt x="7478" y="15282"/>
                </a:lnTo>
                <a:lnTo>
                  <a:pt x="7491" y="15284"/>
                </a:lnTo>
                <a:lnTo>
                  <a:pt x="7505" y="15285"/>
                </a:lnTo>
                <a:lnTo>
                  <a:pt x="7522" y="15285"/>
                </a:lnTo>
                <a:close/>
                <a:moveTo>
                  <a:pt x="4634" y="15253"/>
                </a:moveTo>
                <a:lnTo>
                  <a:pt x="4621" y="15258"/>
                </a:lnTo>
                <a:lnTo>
                  <a:pt x="4607" y="15266"/>
                </a:lnTo>
                <a:lnTo>
                  <a:pt x="4602" y="15270"/>
                </a:lnTo>
                <a:lnTo>
                  <a:pt x="4596" y="15275"/>
                </a:lnTo>
                <a:lnTo>
                  <a:pt x="4590" y="15280"/>
                </a:lnTo>
                <a:lnTo>
                  <a:pt x="4586" y="15286"/>
                </a:lnTo>
                <a:lnTo>
                  <a:pt x="4582" y="15291"/>
                </a:lnTo>
                <a:lnTo>
                  <a:pt x="4579" y="15299"/>
                </a:lnTo>
                <a:lnTo>
                  <a:pt x="4576" y="15306"/>
                </a:lnTo>
                <a:lnTo>
                  <a:pt x="4574" y="15313"/>
                </a:lnTo>
                <a:lnTo>
                  <a:pt x="4571" y="15322"/>
                </a:lnTo>
                <a:lnTo>
                  <a:pt x="4570" y="15331"/>
                </a:lnTo>
                <a:lnTo>
                  <a:pt x="4569" y="15341"/>
                </a:lnTo>
                <a:lnTo>
                  <a:pt x="4569" y="15351"/>
                </a:lnTo>
                <a:lnTo>
                  <a:pt x="4584" y="15345"/>
                </a:lnTo>
                <a:lnTo>
                  <a:pt x="4597" y="15337"/>
                </a:lnTo>
                <a:lnTo>
                  <a:pt x="4603" y="15333"/>
                </a:lnTo>
                <a:lnTo>
                  <a:pt x="4608" y="15328"/>
                </a:lnTo>
                <a:lnTo>
                  <a:pt x="4613" y="15323"/>
                </a:lnTo>
                <a:lnTo>
                  <a:pt x="4618" y="15318"/>
                </a:lnTo>
                <a:lnTo>
                  <a:pt x="4622" y="15311"/>
                </a:lnTo>
                <a:lnTo>
                  <a:pt x="4626" y="15304"/>
                </a:lnTo>
                <a:lnTo>
                  <a:pt x="4628" y="15298"/>
                </a:lnTo>
                <a:lnTo>
                  <a:pt x="4631" y="15289"/>
                </a:lnTo>
                <a:lnTo>
                  <a:pt x="4633" y="15281"/>
                </a:lnTo>
                <a:lnTo>
                  <a:pt x="4634" y="15272"/>
                </a:lnTo>
                <a:lnTo>
                  <a:pt x="4634" y="15262"/>
                </a:lnTo>
                <a:lnTo>
                  <a:pt x="4634" y="15253"/>
                </a:lnTo>
                <a:close/>
                <a:moveTo>
                  <a:pt x="7391" y="15285"/>
                </a:moveTo>
                <a:lnTo>
                  <a:pt x="7393" y="15282"/>
                </a:lnTo>
                <a:lnTo>
                  <a:pt x="7388" y="15288"/>
                </a:lnTo>
                <a:lnTo>
                  <a:pt x="7383" y="15292"/>
                </a:lnTo>
                <a:lnTo>
                  <a:pt x="7391" y="15285"/>
                </a:lnTo>
                <a:close/>
                <a:moveTo>
                  <a:pt x="11229" y="15253"/>
                </a:moveTo>
                <a:lnTo>
                  <a:pt x="11222" y="15254"/>
                </a:lnTo>
                <a:lnTo>
                  <a:pt x="11216" y="15256"/>
                </a:lnTo>
                <a:lnTo>
                  <a:pt x="11210" y="15259"/>
                </a:lnTo>
                <a:lnTo>
                  <a:pt x="11205" y="15261"/>
                </a:lnTo>
                <a:lnTo>
                  <a:pt x="11195" y="15268"/>
                </a:lnTo>
                <a:lnTo>
                  <a:pt x="11188" y="15277"/>
                </a:lnTo>
                <a:lnTo>
                  <a:pt x="11180" y="15286"/>
                </a:lnTo>
                <a:lnTo>
                  <a:pt x="11174" y="15297"/>
                </a:lnTo>
                <a:lnTo>
                  <a:pt x="11169" y="15307"/>
                </a:lnTo>
                <a:lnTo>
                  <a:pt x="11163" y="15318"/>
                </a:lnTo>
                <a:lnTo>
                  <a:pt x="11179" y="15331"/>
                </a:lnTo>
                <a:lnTo>
                  <a:pt x="11195" y="15343"/>
                </a:lnTo>
                <a:lnTo>
                  <a:pt x="11208" y="15351"/>
                </a:lnTo>
                <a:lnTo>
                  <a:pt x="11219" y="15358"/>
                </a:lnTo>
                <a:lnTo>
                  <a:pt x="11229" y="15363"/>
                </a:lnTo>
                <a:lnTo>
                  <a:pt x="11237" y="15365"/>
                </a:lnTo>
                <a:lnTo>
                  <a:pt x="11240" y="15366"/>
                </a:lnTo>
                <a:lnTo>
                  <a:pt x="11243" y="15365"/>
                </a:lnTo>
                <a:lnTo>
                  <a:pt x="11246" y="15364"/>
                </a:lnTo>
                <a:lnTo>
                  <a:pt x="11248" y="15363"/>
                </a:lnTo>
                <a:lnTo>
                  <a:pt x="11250" y="15361"/>
                </a:lnTo>
                <a:lnTo>
                  <a:pt x="11251" y="15357"/>
                </a:lnTo>
                <a:lnTo>
                  <a:pt x="11252" y="15354"/>
                </a:lnTo>
                <a:lnTo>
                  <a:pt x="11252" y="15350"/>
                </a:lnTo>
                <a:lnTo>
                  <a:pt x="11252" y="15341"/>
                </a:lnTo>
                <a:lnTo>
                  <a:pt x="11250" y="15328"/>
                </a:lnTo>
                <a:lnTo>
                  <a:pt x="11247" y="15313"/>
                </a:lnTo>
                <a:lnTo>
                  <a:pt x="11242" y="15296"/>
                </a:lnTo>
                <a:lnTo>
                  <a:pt x="11236" y="15275"/>
                </a:lnTo>
                <a:lnTo>
                  <a:pt x="11229" y="15253"/>
                </a:lnTo>
                <a:close/>
                <a:moveTo>
                  <a:pt x="12443" y="15285"/>
                </a:moveTo>
                <a:lnTo>
                  <a:pt x="12446" y="15282"/>
                </a:lnTo>
                <a:lnTo>
                  <a:pt x="12440" y="15288"/>
                </a:lnTo>
                <a:lnTo>
                  <a:pt x="12435" y="15292"/>
                </a:lnTo>
                <a:lnTo>
                  <a:pt x="12443" y="15285"/>
                </a:lnTo>
                <a:close/>
                <a:moveTo>
                  <a:pt x="12738" y="15678"/>
                </a:moveTo>
                <a:lnTo>
                  <a:pt x="12756" y="15681"/>
                </a:lnTo>
                <a:lnTo>
                  <a:pt x="12771" y="15682"/>
                </a:lnTo>
                <a:lnTo>
                  <a:pt x="12784" y="15680"/>
                </a:lnTo>
                <a:lnTo>
                  <a:pt x="12793" y="15676"/>
                </a:lnTo>
                <a:lnTo>
                  <a:pt x="12800" y="15670"/>
                </a:lnTo>
                <a:lnTo>
                  <a:pt x="12805" y="15661"/>
                </a:lnTo>
                <a:lnTo>
                  <a:pt x="12808" y="15651"/>
                </a:lnTo>
                <a:lnTo>
                  <a:pt x="12808" y="15638"/>
                </a:lnTo>
                <a:lnTo>
                  <a:pt x="12807" y="15626"/>
                </a:lnTo>
                <a:lnTo>
                  <a:pt x="12804" y="15611"/>
                </a:lnTo>
                <a:lnTo>
                  <a:pt x="12798" y="15594"/>
                </a:lnTo>
                <a:lnTo>
                  <a:pt x="12792" y="15578"/>
                </a:lnTo>
                <a:lnTo>
                  <a:pt x="12785" y="15560"/>
                </a:lnTo>
                <a:lnTo>
                  <a:pt x="12776" y="15541"/>
                </a:lnTo>
                <a:lnTo>
                  <a:pt x="12767" y="15521"/>
                </a:lnTo>
                <a:lnTo>
                  <a:pt x="12756" y="15501"/>
                </a:lnTo>
                <a:lnTo>
                  <a:pt x="12733" y="15461"/>
                </a:lnTo>
                <a:lnTo>
                  <a:pt x="12709" y="15421"/>
                </a:lnTo>
                <a:lnTo>
                  <a:pt x="12685" y="15383"/>
                </a:lnTo>
                <a:lnTo>
                  <a:pt x="12662" y="15346"/>
                </a:lnTo>
                <a:lnTo>
                  <a:pt x="12641" y="15313"/>
                </a:lnTo>
                <a:lnTo>
                  <a:pt x="12624" y="15286"/>
                </a:lnTo>
                <a:lnTo>
                  <a:pt x="12613" y="15265"/>
                </a:lnTo>
                <a:lnTo>
                  <a:pt x="12606" y="15253"/>
                </a:lnTo>
                <a:lnTo>
                  <a:pt x="12603" y="15263"/>
                </a:lnTo>
                <a:lnTo>
                  <a:pt x="12600" y="15275"/>
                </a:lnTo>
                <a:lnTo>
                  <a:pt x="12598" y="15286"/>
                </a:lnTo>
                <a:lnTo>
                  <a:pt x="12596" y="15299"/>
                </a:lnTo>
                <a:lnTo>
                  <a:pt x="12596" y="15312"/>
                </a:lnTo>
                <a:lnTo>
                  <a:pt x="12596" y="15325"/>
                </a:lnTo>
                <a:lnTo>
                  <a:pt x="12596" y="15339"/>
                </a:lnTo>
                <a:lnTo>
                  <a:pt x="12597" y="15353"/>
                </a:lnTo>
                <a:lnTo>
                  <a:pt x="12602" y="15381"/>
                </a:lnTo>
                <a:lnTo>
                  <a:pt x="12608" y="15411"/>
                </a:lnTo>
                <a:lnTo>
                  <a:pt x="12617" y="15441"/>
                </a:lnTo>
                <a:lnTo>
                  <a:pt x="12626" y="15472"/>
                </a:lnTo>
                <a:lnTo>
                  <a:pt x="12638" y="15501"/>
                </a:lnTo>
                <a:lnTo>
                  <a:pt x="12650" y="15531"/>
                </a:lnTo>
                <a:lnTo>
                  <a:pt x="12664" y="15560"/>
                </a:lnTo>
                <a:lnTo>
                  <a:pt x="12679" y="15587"/>
                </a:lnTo>
                <a:lnTo>
                  <a:pt x="12693" y="15613"/>
                </a:lnTo>
                <a:lnTo>
                  <a:pt x="12708" y="15637"/>
                </a:lnTo>
                <a:lnTo>
                  <a:pt x="12723" y="15659"/>
                </a:lnTo>
                <a:lnTo>
                  <a:pt x="12738" y="15678"/>
                </a:lnTo>
                <a:close/>
                <a:moveTo>
                  <a:pt x="6439" y="15253"/>
                </a:moveTo>
                <a:lnTo>
                  <a:pt x="6442" y="15249"/>
                </a:lnTo>
                <a:lnTo>
                  <a:pt x="6436" y="15255"/>
                </a:lnTo>
                <a:lnTo>
                  <a:pt x="6432" y="15260"/>
                </a:lnTo>
                <a:lnTo>
                  <a:pt x="6439" y="15253"/>
                </a:lnTo>
                <a:close/>
                <a:moveTo>
                  <a:pt x="10212" y="15253"/>
                </a:moveTo>
                <a:lnTo>
                  <a:pt x="10214" y="15249"/>
                </a:lnTo>
                <a:lnTo>
                  <a:pt x="10209" y="15255"/>
                </a:lnTo>
                <a:lnTo>
                  <a:pt x="10205" y="15260"/>
                </a:lnTo>
                <a:lnTo>
                  <a:pt x="10212" y="15253"/>
                </a:lnTo>
                <a:close/>
                <a:moveTo>
                  <a:pt x="12574" y="15253"/>
                </a:moveTo>
                <a:lnTo>
                  <a:pt x="12567" y="15243"/>
                </a:lnTo>
                <a:lnTo>
                  <a:pt x="12559" y="15236"/>
                </a:lnTo>
                <a:lnTo>
                  <a:pt x="12552" y="15231"/>
                </a:lnTo>
                <a:lnTo>
                  <a:pt x="12547" y="15226"/>
                </a:lnTo>
                <a:lnTo>
                  <a:pt x="12540" y="15225"/>
                </a:lnTo>
                <a:lnTo>
                  <a:pt x="12535" y="15225"/>
                </a:lnTo>
                <a:lnTo>
                  <a:pt x="12531" y="15226"/>
                </a:lnTo>
                <a:lnTo>
                  <a:pt x="12527" y="15228"/>
                </a:lnTo>
                <a:lnTo>
                  <a:pt x="12523" y="15232"/>
                </a:lnTo>
                <a:lnTo>
                  <a:pt x="12520" y="15236"/>
                </a:lnTo>
                <a:lnTo>
                  <a:pt x="12518" y="15241"/>
                </a:lnTo>
                <a:lnTo>
                  <a:pt x="12516" y="15247"/>
                </a:lnTo>
                <a:lnTo>
                  <a:pt x="12513" y="15260"/>
                </a:lnTo>
                <a:lnTo>
                  <a:pt x="12512" y="15273"/>
                </a:lnTo>
                <a:lnTo>
                  <a:pt x="12513" y="15280"/>
                </a:lnTo>
                <a:lnTo>
                  <a:pt x="12514" y="15286"/>
                </a:lnTo>
                <a:lnTo>
                  <a:pt x="12515" y="15291"/>
                </a:lnTo>
                <a:lnTo>
                  <a:pt x="12516" y="15297"/>
                </a:lnTo>
                <a:lnTo>
                  <a:pt x="12519" y="15301"/>
                </a:lnTo>
                <a:lnTo>
                  <a:pt x="12521" y="15304"/>
                </a:lnTo>
                <a:lnTo>
                  <a:pt x="12525" y="15306"/>
                </a:lnTo>
                <a:lnTo>
                  <a:pt x="12529" y="15307"/>
                </a:lnTo>
                <a:lnTo>
                  <a:pt x="12533" y="15307"/>
                </a:lnTo>
                <a:lnTo>
                  <a:pt x="12537" y="15305"/>
                </a:lnTo>
                <a:lnTo>
                  <a:pt x="12542" y="15302"/>
                </a:lnTo>
                <a:lnTo>
                  <a:pt x="12548" y="15296"/>
                </a:lnTo>
                <a:lnTo>
                  <a:pt x="12554" y="15288"/>
                </a:lnTo>
                <a:lnTo>
                  <a:pt x="12560" y="15279"/>
                </a:lnTo>
                <a:lnTo>
                  <a:pt x="12567" y="15267"/>
                </a:lnTo>
                <a:lnTo>
                  <a:pt x="12574" y="15253"/>
                </a:lnTo>
                <a:close/>
                <a:moveTo>
                  <a:pt x="6340" y="15186"/>
                </a:moveTo>
                <a:lnTo>
                  <a:pt x="6340" y="15194"/>
                </a:lnTo>
                <a:lnTo>
                  <a:pt x="6341" y="15199"/>
                </a:lnTo>
                <a:lnTo>
                  <a:pt x="6344" y="15203"/>
                </a:lnTo>
                <a:lnTo>
                  <a:pt x="6346" y="15206"/>
                </a:lnTo>
                <a:lnTo>
                  <a:pt x="6349" y="15208"/>
                </a:lnTo>
                <a:lnTo>
                  <a:pt x="6352" y="15210"/>
                </a:lnTo>
                <a:lnTo>
                  <a:pt x="6355" y="15210"/>
                </a:lnTo>
                <a:lnTo>
                  <a:pt x="6357" y="15210"/>
                </a:lnTo>
                <a:lnTo>
                  <a:pt x="6359" y="15207"/>
                </a:lnTo>
                <a:lnTo>
                  <a:pt x="6360" y="15206"/>
                </a:lnTo>
                <a:lnTo>
                  <a:pt x="6361" y="15203"/>
                </a:lnTo>
                <a:lnTo>
                  <a:pt x="6360" y="15201"/>
                </a:lnTo>
                <a:lnTo>
                  <a:pt x="6358" y="15198"/>
                </a:lnTo>
                <a:lnTo>
                  <a:pt x="6354" y="15194"/>
                </a:lnTo>
                <a:lnTo>
                  <a:pt x="6349" y="15191"/>
                </a:lnTo>
                <a:lnTo>
                  <a:pt x="6340" y="15186"/>
                </a:lnTo>
                <a:lnTo>
                  <a:pt x="6340" y="15179"/>
                </a:lnTo>
                <a:lnTo>
                  <a:pt x="6338" y="15173"/>
                </a:lnTo>
                <a:lnTo>
                  <a:pt x="6337" y="15166"/>
                </a:lnTo>
                <a:lnTo>
                  <a:pt x="6334" y="15160"/>
                </a:lnTo>
                <a:lnTo>
                  <a:pt x="6330" y="15156"/>
                </a:lnTo>
                <a:lnTo>
                  <a:pt x="6325" y="15154"/>
                </a:lnTo>
                <a:lnTo>
                  <a:pt x="6317" y="15153"/>
                </a:lnTo>
                <a:lnTo>
                  <a:pt x="6308" y="15154"/>
                </a:lnTo>
                <a:lnTo>
                  <a:pt x="6310" y="15141"/>
                </a:lnTo>
                <a:lnTo>
                  <a:pt x="6312" y="15131"/>
                </a:lnTo>
                <a:lnTo>
                  <a:pt x="6313" y="15123"/>
                </a:lnTo>
                <a:lnTo>
                  <a:pt x="6313" y="15114"/>
                </a:lnTo>
                <a:lnTo>
                  <a:pt x="6312" y="15108"/>
                </a:lnTo>
                <a:lnTo>
                  <a:pt x="6311" y="15103"/>
                </a:lnTo>
                <a:lnTo>
                  <a:pt x="6309" y="15098"/>
                </a:lnTo>
                <a:lnTo>
                  <a:pt x="6307" y="15095"/>
                </a:lnTo>
                <a:lnTo>
                  <a:pt x="6305" y="15093"/>
                </a:lnTo>
                <a:lnTo>
                  <a:pt x="6302" y="15092"/>
                </a:lnTo>
                <a:lnTo>
                  <a:pt x="6298" y="15092"/>
                </a:lnTo>
                <a:lnTo>
                  <a:pt x="6295" y="15092"/>
                </a:lnTo>
                <a:lnTo>
                  <a:pt x="6289" y="15095"/>
                </a:lnTo>
                <a:lnTo>
                  <a:pt x="6283" y="15100"/>
                </a:lnTo>
                <a:lnTo>
                  <a:pt x="6277" y="15107"/>
                </a:lnTo>
                <a:lnTo>
                  <a:pt x="6273" y="15115"/>
                </a:lnTo>
                <a:lnTo>
                  <a:pt x="6271" y="15119"/>
                </a:lnTo>
                <a:lnTo>
                  <a:pt x="6271" y="15124"/>
                </a:lnTo>
                <a:lnTo>
                  <a:pt x="6270" y="15128"/>
                </a:lnTo>
                <a:lnTo>
                  <a:pt x="6271" y="15132"/>
                </a:lnTo>
                <a:lnTo>
                  <a:pt x="6272" y="15136"/>
                </a:lnTo>
                <a:lnTo>
                  <a:pt x="6274" y="15139"/>
                </a:lnTo>
                <a:lnTo>
                  <a:pt x="6277" y="15143"/>
                </a:lnTo>
                <a:lnTo>
                  <a:pt x="6281" y="15147"/>
                </a:lnTo>
                <a:lnTo>
                  <a:pt x="6286" y="15149"/>
                </a:lnTo>
                <a:lnTo>
                  <a:pt x="6292" y="15151"/>
                </a:lnTo>
                <a:lnTo>
                  <a:pt x="6300" y="15153"/>
                </a:lnTo>
                <a:lnTo>
                  <a:pt x="6308" y="15154"/>
                </a:lnTo>
                <a:lnTo>
                  <a:pt x="6309" y="15161"/>
                </a:lnTo>
                <a:lnTo>
                  <a:pt x="6310" y="15169"/>
                </a:lnTo>
                <a:lnTo>
                  <a:pt x="6312" y="15175"/>
                </a:lnTo>
                <a:lnTo>
                  <a:pt x="6314" y="15180"/>
                </a:lnTo>
                <a:lnTo>
                  <a:pt x="6318" y="15184"/>
                </a:lnTo>
                <a:lnTo>
                  <a:pt x="6324" y="15186"/>
                </a:lnTo>
                <a:lnTo>
                  <a:pt x="6331" y="15188"/>
                </a:lnTo>
                <a:lnTo>
                  <a:pt x="6340" y="15186"/>
                </a:lnTo>
                <a:close/>
                <a:moveTo>
                  <a:pt x="12410" y="15219"/>
                </a:moveTo>
                <a:lnTo>
                  <a:pt x="12412" y="15217"/>
                </a:lnTo>
                <a:lnTo>
                  <a:pt x="12407" y="15222"/>
                </a:lnTo>
                <a:lnTo>
                  <a:pt x="12403" y="15226"/>
                </a:lnTo>
                <a:lnTo>
                  <a:pt x="12410" y="15219"/>
                </a:lnTo>
                <a:close/>
                <a:moveTo>
                  <a:pt x="12705" y="15219"/>
                </a:moveTo>
                <a:lnTo>
                  <a:pt x="12708" y="15217"/>
                </a:lnTo>
                <a:lnTo>
                  <a:pt x="12702" y="15222"/>
                </a:lnTo>
                <a:lnTo>
                  <a:pt x="12698" y="15226"/>
                </a:lnTo>
                <a:lnTo>
                  <a:pt x="12705" y="15219"/>
                </a:lnTo>
                <a:close/>
                <a:moveTo>
                  <a:pt x="4864" y="15154"/>
                </a:moveTo>
                <a:lnTo>
                  <a:pt x="4864" y="15160"/>
                </a:lnTo>
                <a:lnTo>
                  <a:pt x="4865" y="15167"/>
                </a:lnTo>
                <a:lnTo>
                  <a:pt x="4867" y="15171"/>
                </a:lnTo>
                <a:lnTo>
                  <a:pt x="4869" y="15174"/>
                </a:lnTo>
                <a:lnTo>
                  <a:pt x="4873" y="15176"/>
                </a:lnTo>
                <a:lnTo>
                  <a:pt x="4876" y="15177"/>
                </a:lnTo>
                <a:lnTo>
                  <a:pt x="4879" y="15177"/>
                </a:lnTo>
                <a:lnTo>
                  <a:pt x="4881" y="15176"/>
                </a:lnTo>
                <a:lnTo>
                  <a:pt x="4883" y="15175"/>
                </a:lnTo>
                <a:lnTo>
                  <a:pt x="4884" y="15173"/>
                </a:lnTo>
                <a:lnTo>
                  <a:pt x="4885" y="15171"/>
                </a:lnTo>
                <a:lnTo>
                  <a:pt x="4884" y="15168"/>
                </a:lnTo>
                <a:lnTo>
                  <a:pt x="4882" y="15164"/>
                </a:lnTo>
                <a:lnTo>
                  <a:pt x="4878" y="15161"/>
                </a:lnTo>
                <a:lnTo>
                  <a:pt x="4873" y="15157"/>
                </a:lnTo>
                <a:lnTo>
                  <a:pt x="4864" y="15154"/>
                </a:lnTo>
                <a:lnTo>
                  <a:pt x="4864" y="15147"/>
                </a:lnTo>
                <a:lnTo>
                  <a:pt x="4863" y="15141"/>
                </a:lnTo>
                <a:lnTo>
                  <a:pt x="4862" y="15137"/>
                </a:lnTo>
                <a:lnTo>
                  <a:pt x="4859" y="15134"/>
                </a:lnTo>
                <a:lnTo>
                  <a:pt x="4857" y="15132"/>
                </a:lnTo>
                <a:lnTo>
                  <a:pt x="4854" y="15131"/>
                </a:lnTo>
                <a:lnTo>
                  <a:pt x="4851" y="15131"/>
                </a:lnTo>
                <a:lnTo>
                  <a:pt x="4847" y="15132"/>
                </a:lnTo>
                <a:lnTo>
                  <a:pt x="4845" y="15133"/>
                </a:lnTo>
                <a:lnTo>
                  <a:pt x="4844" y="15135"/>
                </a:lnTo>
                <a:lnTo>
                  <a:pt x="4844" y="15137"/>
                </a:lnTo>
                <a:lnTo>
                  <a:pt x="4845" y="15140"/>
                </a:lnTo>
                <a:lnTo>
                  <a:pt x="4847" y="15143"/>
                </a:lnTo>
                <a:lnTo>
                  <a:pt x="4851" y="15147"/>
                </a:lnTo>
                <a:lnTo>
                  <a:pt x="4857" y="15150"/>
                </a:lnTo>
                <a:lnTo>
                  <a:pt x="4864" y="15154"/>
                </a:lnTo>
                <a:close/>
                <a:moveTo>
                  <a:pt x="5061" y="15154"/>
                </a:moveTo>
                <a:lnTo>
                  <a:pt x="5054" y="15155"/>
                </a:lnTo>
                <a:lnTo>
                  <a:pt x="5048" y="15157"/>
                </a:lnTo>
                <a:lnTo>
                  <a:pt x="5043" y="15160"/>
                </a:lnTo>
                <a:lnTo>
                  <a:pt x="5038" y="15163"/>
                </a:lnTo>
                <a:lnTo>
                  <a:pt x="5034" y="15167"/>
                </a:lnTo>
                <a:lnTo>
                  <a:pt x="5031" y="15171"/>
                </a:lnTo>
                <a:lnTo>
                  <a:pt x="5029" y="15175"/>
                </a:lnTo>
                <a:lnTo>
                  <a:pt x="5028" y="15179"/>
                </a:lnTo>
                <a:lnTo>
                  <a:pt x="5027" y="15183"/>
                </a:lnTo>
                <a:lnTo>
                  <a:pt x="5027" y="15189"/>
                </a:lnTo>
                <a:lnTo>
                  <a:pt x="5027" y="15194"/>
                </a:lnTo>
                <a:lnTo>
                  <a:pt x="5028" y="15198"/>
                </a:lnTo>
                <a:lnTo>
                  <a:pt x="5032" y="15208"/>
                </a:lnTo>
                <a:lnTo>
                  <a:pt x="5038" y="15219"/>
                </a:lnTo>
                <a:lnTo>
                  <a:pt x="5046" y="15228"/>
                </a:lnTo>
                <a:lnTo>
                  <a:pt x="5055" y="15237"/>
                </a:lnTo>
                <a:lnTo>
                  <a:pt x="5066" y="15245"/>
                </a:lnTo>
                <a:lnTo>
                  <a:pt x="5077" y="15250"/>
                </a:lnTo>
                <a:lnTo>
                  <a:pt x="5082" y="15254"/>
                </a:lnTo>
                <a:lnTo>
                  <a:pt x="5089" y="15255"/>
                </a:lnTo>
                <a:lnTo>
                  <a:pt x="5095" y="15256"/>
                </a:lnTo>
                <a:lnTo>
                  <a:pt x="5101" y="15257"/>
                </a:lnTo>
                <a:lnTo>
                  <a:pt x="5108" y="15257"/>
                </a:lnTo>
                <a:lnTo>
                  <a:pt x="5114" y="15256"/>
                </a:lnTo>
                <a:lnTo>
                  <a:pt x="5120" y="15255"/>
                </a:lnTo>
                <a:lnTo>
                  <a:pt x="5126" y="15253"/>
                </a:lnTo>
                <a:lnTo>
                  <a:pt x="5124" y="15244"/>
                </a:lnTo>
                <a:lnTo>
                  <a:pt x="5121" y="15238"/>
                </a:lnTo>
                <a:lnTo>
                  <a:pt x="5117" y="15232"/>
                </a:lnTo>
                <a:lnTo>
                  <a:pt x="5113" y="15225"/>
                </a:lnTo>
                <a:lnTo>
                  <a:pt x="5103" y="15215"/>
                </a:lnTo>
                <a:lnTo>
                  <a:pt x="5093" y="15204"/>
                </a:lnTo>
                <a:lnTo>
                  <a:pt x="5082" y="15194"/>
                </a:lnTo>
                <a:lnTo>
                  <a:pt x="5073" y="15183"/>
                </a:lnTo>
                <a:lnTo>
                  <a:pt x="5069" y="15177"/>
                </a:lnTo>
                <a:lnTo>
                  <a:pt x="5066" y="15170"/>
                </a:lnTo>
                <a:lnTo>
                  <a:pt x="5064" y="15162"/>
                </a:lnTo>
                <a:lnTo>
                  <a:pt x="5061" y="15154"/>
                </a:lnTo>
                <a:close/>
                <a:moveTo>
                  <a:pt x="12639" y="15088"/>
                </a:moveTo>
                <a:lnTo>
                  <a:pt x="12642" y="15086"/>
                </a:lnTo>
                <a:lnTo>
                  <a:pt x="12637" y="15091"/>
                </a:lnTo>
                <a:lnTo>
                  <a:pt x="12633" y="15095"/>
                </a:lnTo>
                <a:lnTo>
                  <a:pt x="12639" y="15088"/>
                </a:lnTo>
                <a:close/>
                <a:moveTo>
                  <a:pt x="5947" y="15055"/>
                </a:moveTo>
                <a:lnTo>
                  <a:pt x="5954" y="15055"/>
                </a:lnTo>
                <a:lnTo>
                  <a:pt x="5960" y="15054"/>
                </a:lnTo>
                <a:lnTo>
                  <a:pt x="5964" y="15052"/>
                </a:lnTo>
                <a:lnTo>
                  <a:pt x="5967" y="15050"/>
                </a:lnTo>
                <a:lnTo>
                  <a:pt x="5969" y="15047"/>
                </a:lnTo>
                <a:lnTo>
                  <a:pt x="5970" y="15045"/>
                </a:lnTo>
                <a:lnTo>
                  <a:pt x="5970" y="15042"/>
                </a:lnTo>
                <a:lnTo>
                  <a:pt x="5969" y="15039"/>
                </a:lnTo>
                <a:lnTo>
                  <a:pt x="5968" y="15037"/>
                </a:lnTo>
                <a:lnTo>
                  <a:pt x="5967" y="15035"/>
                </a:lnTo>
                <a:lnTo>
                  <a:pt x="5964" y="15035"/>
                </a:lnTo>
                <a:lnTo>
                  <a:pt x="5962" y="15035"/>
                </a:lnTo>
                <a:lnTo>
                  <a:pt x="5957" y="15039"/>
                </a:lnTo>
                <a:lnTo>
                  <a:pt x="5954" y="15042"/>
                </a:lnTo>
                <a:lnTo>
                  <a:pt x="5951" y="15048"/>
                </a:lnTo>
                <a:lnTo>
                  <a:pt x="5947" y="15055"/>
                </a:lnTo>
                <a:close/>
                <a:moveTo>
                  <a:pt x="7423" y="15055"/>
                </a:moveTo>
                <a:lnTo>
                  <a:pt x="7426" y="15053"/>
                </a:lnTo>
                <a:lnTo>
                  <a:pt x="7420" y="15059"/>
                </a:lnTo>
                <a:lnTo>
                  <a:pt x="7416" y="15063"/>
                </a:lnTo>
                <a:lnTo>
                  <a:pt x="7423" y="15055"/>
                </a:lnTo>
                <a:close/>
                <a:moveTo>
                  <a:pt x="7522" y="15055"/>
                </a:moveTo>
                <a:lnTo>
                  <a:pt x="7525" y="15053"/>
                </a:lnTo>
                <a:lnTo>
                  <a:pt x="7519" y="15059"/>
                </a:lnTo>
                <a:lnTo>
                  <a:pt x="7515" y="15063"/>
                </a:lnTo>
                <a:lnTo>
                  <a:pt x="7522" y="15055"/>
                </a:lnTo>
                <a:close/>
                <a:moveTo>
                  <a:pt x="10180" y="15055"/>
                </a:moveTo>
                <a:lnTo>
                  <a:pt x="10182" y="15053"/>
                </a:lnTo>
                <a:lnTo>
                  <a:pt x="10176" y="15059"/>
                </a:lnTo>
                <a:lnTo>
                  <a:pt x="10172" y="15063"/>
                </a:lnTo>
                <a:lnTo>
                  <a:pt x="10180" y="15055"/>
                </a:lnTo>
                <a:close/>
                <a:moveTo>
                  <a:pt x="11885" y="15055"/>
                </a:moveTo>
                <a:lnTo>
                  <a:pt x="11878" y="15035"/>
                </a:lnTo>
                <a:lnTo>
                  <a:pt x="11872" y="15024"/>
                </a:lnTo>
                <a:lnTo>
                  <a:pt x="11870" y="15021"/>
                </a:lnTo>
                <a:lnTo>
                  <a:pt x="11868" y="15019"/>
                </a:lnTo>
                <a:lnTo>
                  <a:pt x="11866" y="15019"/>
                </a:lnTo>
                <a:lnTo>
                  <a:pt x="11864" y="15019"/>
                </a:lnTo>
                <a:lnTo>
                  <a:pt x="11860" y="15024"/>
                </a:lnTo>
                <a:lnTo>
                  <a:pt x="11858" y="15032"/>
                </a:lnTo>
                <a:lnTo>
                  <a:pt x="11857" y="15044"/>
                </a:lnTo>
                <a:lnTo>
                  <a:pt x="11856" y="15055"/>
                </a:lnTo>
                <a:lnTo>
                  <a:pt x="11857" y="15068"/>
                </a:lnTo>
                <a:lnTo>
                  <a:pt x="11858" y="15078"/>
                </a:lnTo>
                <a:lnTo>
                  <a:pt x="11860" y="15087"/>
                </a:lnTo>
                <a:lnTo>
                  <a:pt x="11864" y="15092"/>
                </a:lnTo>
                <a:lnTo>
                  <a:pt x="11866" y="15093"/>
                </a:lnTo>
                <a:lnTo>
                  <a:pt x="11868" y="15092"/>
                </a:lnTo>
                <a:lnTo>
                  <a:pt x="11870" y="15091"/>
                </a:lnTo>
                <a:lnTo>
                  <a:pt x="11872" y="15088"/>
                </a:lnTo>
                <a:lnTo>
                  <a:pt x="11878" y="15075"/>
                </a:lnTo>
                <a:lnTo>
                  <a:pt x="11885" y="15055"/>
                </a:lnTo>
                <a:close/>
                <a:moveTo>
                  <a:pt x="4930" y="15023"/>
                </a:moveTo>
                <a:lnTo>
                  <a:pt x="4932" y="15020"/>
                </a:lnTo>
                <a:lnTo>
                  <a:pt x="4927" y="15026"/>
                </a:lnTo>
                <a:lnTo>
                  <a:pt x="4923" y="15030"/>
                </a:lnTo>
                <a:lnTo>
                  <a:pt x="4930" y="15023"/>
                </a:lnTo>
                <a:close/>
                <a:moveTo>
                  <a:pt x="6078" y="15023"/>
                </a:moveTo>
                <a:lnTo>
                  <a:pt x="6081" y="15020"/>
                </a:lnTo>
                <a:lnTo>
                  <a:pt x="6075" y="15026"/>
                </a:lnTo>
                <a:lnTo>
                  <a:pt x="6071" y="15030"/>
                </a:lnTo>
                <a:lnTo>
                  <a:pt x="6078" y="15023"/>
                </a:lnTo>
                <a:close/>
                <a:moveTo>
                  <a:pt x="10277" y="14990"/>
                </a:moveTo>
                <a:lnTo>
                  <a:pt x="10269" y="14990"/>
                </a:lnTo>
                <a:lnTo>
                  <a:pt x="10261" y="14990"/>
                </a:lnTo>
                <a:lnTo>
                  <a:pt x="10253" y="14990"/>
                </a:lnTo>
                <a:lnTo>
                  <a:pt x="10245" y="14990"/>
                </a:lnTo>
                <a:lnTo>
                  <a:pt x="10245" y="14982"/>
                </a:lnTo>
                <a:lnTo>
                  <a:pt x="10245" y="14974"/>
                </a:lnTo>
                <a:lnTo>
                  <a:pt x="10245" y="14965"/>
                </a:lnTo>
                <a:lnTo>
                  <a:pt x="10245" y="14957"/>
                </a:lnTo>
                <a:lnTo>
                  <a:pt x="10238" y="14958"/>
                </a:lnTo>
                <a:lnTo>
                  <a:pt x="10232" y="14961"/>
                </a:lnTo>
                <a:lnTo>
                  <a:pt x="10227" y="14966"/>
                </a:lnTo>
                <a:lnTo>
                  <a:pt x="10224" y="14972"/>
                </a:lnTo>
                <a:lnTo>
                  <a:pt x="10224" y="14974"/>
                </a:lnTo>
                <a:lnTo>
                  <a:pt x="10224" y="14977"/>
                </a:lnTo>
                <a:lnTo>
                  <a:pt x="10225" y="14980"/>
                </a:lnTo>
                <a:lnTo>
                  <a:pt x="10227" y="14982"/>
                </a:lnTo>
                <a:lnTo>
                  <a:pt x="10229" y="14985"/>
                </a:lnTo>
                <a:lnTo>
                  <a:pt x="10233" y="14987"/>
                </a:lnTo>
                <a:lnTo>
                  <a:pt x="10238" y="14988"/>
                </a:lnTo>
                <a:lnTo>
                  <a:pt x="10245" y="14990"/>
                </a:lnTo>
                <a:lnTo>
                  <a:pt x="10246" y="14997"/>
                </a:lnTo>
                <a:lnTo>
                  <a:pt x="10249" y="15003"/>
                </a:lnTo>
                <a:lnTo>
                  <a:pt x="10253" y="15008"/>
                </a:lnTo>
                <a:lnTo>
                  <a:pt x="10258" y="15010"/>
                </a:lnTo>
                <a:lnTo>
                  <a:pt x="10261" y="15011"/>
                </a:lnTo>
                <a:lnTo>
                  <a:pt x="10265" y="15011"/>
                </a:lnTo>
                <a:lnTo>
                  <a:pt x="10267" y="15010"/>
                </a:lnTo>
                <a:lnTo>
                  <a:pt x="10270" y="15008"/>
                </a:lnTo>
                <a:lnTo>
                  <a:pt x="10272" y="15005"/>
                </a:lnTo>
                <a:lnTo>
                  <a:pt x="10274" y="15002"/>
                </a:lnTo>
                <a:lnTo>
                  <a:pt x="10276" y="14997"/>
                </a:lnTo>
                <a:lnTo>
                  <a:pt x="10277" y="14990"/>
                </a:lnTo>
                <a:close/>
                <a:moveTo>
                  <a:pt x="5258" y="14990"/>
                </a:moveTo>
                <a:lnTo>
                  <a:pt x="5258" y="14983"/>
                </a:lnTo>
                <a:lnTo>
                  <a:pt x="5257" y="14976"/>
                </a:lnTo>
                <a:lnTo>
                  <a:pt x="5254" y="14969"/>
                </a:lnTo>
                <a:lnTo>
                  <a:pt x="5251" y="14964"/>
                </a:lnTo>
                <a:lnTo>
                  <a:pt x="5247" y="14960"/>
                </a:lnTo>
                <a:lnTo>
                  <a:pt x="5242" y="14957"/>
                </a:lnTo>
                <a:lnTo>
                  <a:pt x="5235" y="14956"/>
                </a:lnTo>
                <a:lnTo>
                  <a:pt x="5225" y="14957"/>
                </a:lnTo>
                <a:lnTo>
                  <a:pt x="5226" y="14964"/>
                </a:lnTo>
                <a:lnTo>
                  <a:pt x="5227" y="14972"/>
                </a:lnTo>
                <a:lnTo>
                  <a:pt x="5229" y="14978"/>
                </a:lnTo>
                <a:lnTo>
                  <a:pt x="5232" y="14983"/>
                </a:lnTo>
                <a:lnTo>
                  <a:pt x="5236" y="14987"/>
                </a:lnTo>
                <a:lnTo>
                  <a:pt x="5242" y="14990"/>
                </a:lnTo>
                <a:lnTo>
                  <a:pt x="5249" y="14991"/>
                </a:lnTo>
                <a:lnTo>
                  <a:pt x="5258" y="14990"/>
                </a:lnTo>
                <a:close/>
                <a:moveTo>
                  <a:pt x="5521" y="14990"/>
                </a:moveTo>
                <a:lnTo>
                  <a:pt x="5521" y="14983"/>
                </a:lnTo>
                <a:lnTo>
                  <a:pt x="5520" y="14978"/>
                </a:lnTo>
                <a:lnTo>
                  <a:pt x="5518" y="14974"/>
                </a:lnTo>
                <a:lnTo>
                  <a:pt x="5516" y="14970"/>
                </a:lnTo>
                <a:lnTo>
                  <a:pt x="5513" y="14968"/>
                </a:lnTo>
                <a:lnTo>
                  <a:pt x="5509" y="14967"/>
                </a:lnTo>
                <a:lnTo>
                  <a:pt x="5506" y="14967"/>
                </a:lnTo>
                <a:lnTo>
                  <a:pt x="5504" y="14967"/>
                </a:lnTo>
                <a:lnTo>
                  <a:pt x="5502" y="14968"/>
                </a:lnTo>
                <a:lnTo>
                  <a:pt x="5501" y="14970"/>
                </a:lnTo>
                <a:lnTo>
                  <a:pt x="5500" y="14974"/>
                </a:lnTo>
                <a:lnTo>
                  <a:pt x="5501" y="14976"/>
                </a:lnTo>
                <a:lnTo>
                  <a:pt x="5503" y="14979"/>
                </a:lnTo>
                <a:lnTo>
                  <a:pt x="5507" y="14983"/>
                </a:lnTo>
                <a:lnTo>
                  <a:pt x="5513" y="14986"/>
                </a:lnTo>
                <a:lnTo>
                  <a:pt x="5521" y="14990"/>
                </a:lnTo>
                <a:close/>
                <a:moveTo>
                  <a:pt x="7358" y="14957"/>
                </a:moveTo>
                <a:lnTo>
                  <a:pt x="7358" y="14964"/>
                </a:lnTo>
                <a:lnTo>
                  <a:pt x="7358" y="14969"/>
                </a:lnTo>
                <a:lnTo>
                  <a:pt x="7360" y="14974"/>
                </a:lnTo>
                <a:lnTo>
                  <a:pt x="7363" y="14977"/>
                </a:lnTo>
                <a:lnTo>
                  <a:pt x="7366" y="14979"/>
                </a:lnTo>
                <a:lnTo>
                  <a:pt x="7369" y="14980"/>
                </a:lnTo>
                <a:lnTo>
                  <a:pt x="7372" y="14980"/>
                </a:lnTo>
                <a:lnTo>
                  <a:pt x="7374" y="14980"/>
                </a:lnTo>
                <a:lnTo>
                  <a:pt x="7376" y="14979"/>
                </a:lnTo>
                <a:lnTo>
                  <a:pt x="7378" y="14977"/>
                </a:lnTo>
                <a:lnTo>
                  <a:pt x="7378" y="14974"/>
                </a:lnTo>
                <a:lnTo>
                  <a:pt x="7377" y="14972"/>
                </a:lnTo>
                <a:lnTo>
                  <a:pt x="7375" y="14968"/>
                </a:lnTo>
                <a:lnTo>
                  <a:pt x="7371" y="14964"/>
                </a:lnTo>
                <a:lnTo>
                  <a:pt x="7366" y="14961"/>
                </a:lnTo>
                <a:lnTo>
                  <a:pt x="7358" y="14957"/>
                </a:lnTo>
                <a:lnTo>
                  <a:pt x="7357" y="14950"/>
                </a:lnTo>
                <a:lnTo>
                  <a:pt x="7355" y="14943"/>
                </a:lnTo>
                <a:lnTo>
                  <a:pt x="7352" y="14938"/>
                </a:lnTo>
                <a:lnTo>
                  <a:pt x="7349" y="14934"/>
                </a:lnTo>
                <a:lnTo>
                  <a:pt x="7343" y="14930"/>
                </a:lnTo>
                <a:lnTo>
                  <a:pt x="7339" y="14926"/>
                </a:lnTo>
                <a:lnTo>
                  <a:pt x="7333" y="14924"/>
                </a:lnTo>
                <a:lnTo>
                  <a:pt x="7328" y="14921"/>
                </a:lnTo>
                <a:lnTo>
                  <a:pt x="7316" y="14917"/>
                </a:lnTo>
                <a:lnTo>
                  <a:pt x="7306" y="14911"/>
                </a:lnTo>
                <a:lnTo>
                  <a:pt x="7302" y="14908"/>
                </a:lnTo>
                <a:lnTo>
                  <a:pt x="7297" y="14903"/>
                </a:lnTo>
                <a:lnTo>
                  <a:pt x="7294" y="14898"/>
                </a:lnTo>
                <a:lnTo>
                  <a:pt x="7292" y="14892"/>
                </a:lnTo>
                <a:lnTo>
                  <a:pt x="7284" y="14893"/>
                </a:lnTo>
                <a:lnTo>
                  <a:pt x="7277" y="14895"/>
                </a:lnTo>
                <a:lnTo>
                  <a:pt x="7271" y="14897"/>
                </a:lnTo>
                <a:lnTo>
                  <a:pt x="7266" y="14900"/>
                </a:lnTo>
                <a:lnTo>
                  <a:pt x="7262" y="14903"/>
                </a:lnTo>
                <a:lnTo>
                  <a:pt x="7259" y="14907"/>
                </a:lnTo>
                <a:lnTo>
                  <a:pt x="7256" y="14910"/>
                </a:lnTo>
                <a:lnTo>
                  <a:pt x="7254" y="14913"/>
                </a:lnTo>
                <a:lnTo>
                  <a:pt x="7253" y="14917"/>
                </a:lnTo>
                <a:lnTo>
                  <a:pt x="7253" y="14920"/>
                </a:lnTo>
                <a:lnTo>
                  <a:pt x="7254" y="14924"/>
                </a:lnTo>
                <a:lnTo>
                  <a:pt x="7255" y="14929"/>
                </a:lnTo>
                <a:lnTo>
                  <a:pt x="7260" y="14936"/>
                </a:lnTo>
                <a:lnTo>
                  <a:pt x="7266" y="14944"/>
                </a:lnTo>
                <a:lnTo>
                  <a:pt x="7274" y="14951"/>
                </a:lnTo>
                <a:lnTo>
                  <a:pt x="7284" y="14957"/>
                </a:lnTo>
                <a:lnTo>
                  <a:pt x="7294" y="14961"/>
                </a:lnTo>
                <a:lnTo>
                  <a:pt x="7307" y="14965"/>
                </a:lnTo>
                <a:lnTo>
                  <a:pt x="7319" y="14966"/>
                </a:lnTo>
                <a:lnTo>
                  <a:pt x="7332" y="14965"/>
                </a:lnTo>
                <a:lnTo>
                  <a:pt x="7338" y="14964"/>
                </a:lnTo>
                <a:lnTo>
                  <a:pt x="7345" y="14963"/>
                </a:lnTo>
                <a:lnTo>
                  <a:pt x="7351" y="14960"/>
                </a:lnTo>
                <a:lnTo>
                  <a:pt x="7358" y="14957"/>
                </a:lnTo>
                <a:close/>
                <a:moveTo>
                  <a:pt x="11819" y="14957"/>
                </a:moveTo>
                <a:lnTo>
                  <a:pt x="11819" y="14964"/>
                </a:lnTo>
                <a:lnTo>
                  <a:pt x="11821" y="14969"/>
                </a:lnTo>
                <a:lnTo>
                  <a:pt x="11823" y="14974"/>
                </a:lnTo>
                <a:lnTo>
                  <a:pt x="11825" y="14977"/>
                </a:lnTo>
                <a:lnTo>
                  <a:pt x="11828" y="14979"/>
                </a:lnTo>
                <a:lnTo>
                  <a:pt x="11830" y="14980"/>
                </a:lnTo>
                <a:lnTo>
                  <a:pt x="11833" y="14980"/>
                </a:lnTo>
                <a:lnTo>
                  <a:pt x="11836" y="14980"/>
                </a:lnTo>
                <a:lnTo>
                  <a:pt x="11838" y="14979"/>
                </a:lnTo>
                <a:lnTo>
                  <a:pt x="11839" y="14977"/>
                </a:lnTo>
                <a:lnTo>
                  <a:pt x="11839" y="14974"/>
                </a:lnTo>
                <a:lnTo>
                  <a:pt x="11839" y="14972"/>
                </a:lnTo>
                <a:lnTo>
                  <a:pt x="11836" y="14968"/>
                </a:lnTo>
                <a:lnTo>
                  <a:pt x="11833" y="14964"/>
                </a:lnTo>
                <a:lnTo>
                  <a:pt x="11827" y="14961"/>
                </a:lnTo>
                <a:lnTo>
                  <a:pt x="11819" y="14957"/>
                </a:lnTo>
                <a:lnTo>
                  <a:pt x="11819" y="14951"/>
                </a:lnTo>
                <a:lnTo>
                  <a:pt x="11818" y="14945"/>
                </a:lnTo>
                <a:lnTo>
                  <a:pt x="11816" y="14941"/>
                </a:lnTo>
                <a:lnTo>
                  <a:pt x="11814" y="14938"/>
                </a:lnTo>
                <a:lnTo>
                  <a:pt x="11811" y="14936"/>
                </a:lnTo>
                <a:lnTo>
                  <a:pt x="11808" y="14935"/>
                </a:lnTo>
                <a:lnTo>
                  <a:pt x="11805" y="14934"/>
                </a:lnTo>
                <a:lnTo>
                  <a:pt x="11803" y="14935"/>
                </a:lnTo>
                <a:lnTo>
                  <a:pt x="11801" y="14936"/>
                </a:lnTo>
                <a:lnTo>
                  <a:pt x="11800" y="14938"/>
                </a:lnTo>
                <a:lnTo>
                  <a:pt x="11798" y="14940"/>
                </a:lnTo>
                <a:lnTo>
                  <a:pt x="11800" y="14943"/>
                </a:lnTo>
                <a:lnTo>
                  <a:pt x="11802" y="14946"/>
                </a:lnTo>
                <a:lnTo>
                  <a:pt x="11806" y="14950"/>
                </a:lnTo>
                <a:lnTo>
                  <a:pt x="11811" y="14954"/>
                </a:lnTo>
                <a:lnTo>
                  <a:pt x="11819" y="14957"/>
                </a:lnTo>
                <a:close/>
                <a:moveTo>
                  <a:pt x="2666" y="14957"/>
                </a:moveTo>
                <a:lnTo>
                  <a:pt x="2669" y="14955"/>
                </a:lnTo>
                <a:lnTo>
                  <a:pt x="2664" y="14960"/>
                </a:lnTo>
                <a:lnTo>
                  <a:pt x="2660" y="14964"/>
                </a:lnTo>
                <a:lnTo>
                  <a:pt x="2666" y="14957"/>
                </a:lnTo>
                <a:close/>
                <a:moveTo>
                  <a:pt x="7128" y="14924"/>
                </a:moveTo>
                <a:lnTo>
                  <a:pt x="7129" y="14935"/>
                </a:lnTo>
                <a:lnTo>
                  <a:pt x="7130" y="14944"/>
                </a:lnTo>
                <a:lnTo>
                  <a:pt x="7133" y="14954"/>
                </a:lnTo>
                <a:lnTo>
                  <a:pt x="7135" y="14963"/>
                </a:lnTo>
                <a:lnTo>
                  <a:pt x="7138" y="14972"/>
                </a:lnTo>
                <a:lnTo>
                  <a:pt x="7141" y="14980"/>
                </a:lnTo>
                <a:lnTo>
                  <a:pt x="7144" y="14987"/>
                </a:lnTo>
                <a:lnTo>
                  <a:pt x="7148" y="14995"/>
                </a:lnTo>
                <a:lnTo>
                  <a:pt x="7157" y="15008"/>
                </a:lnTo>
                <a:lnTo>
                  <a:pt x="7167" y="15020"/>
                </a:lnTo>
                <a:lnTo>
                  <a:pt x="7179" y="15031"/>
                </a:lnTo>
                <a:lnTo>
                  <a:pt x="7192" y="15041"/>
                </a:lnTo>
                <a:lnTo>
                  <a:pt x="7206" y="15049"/>
                </a:lnTo>
                <a:lnTo>
                  <a:pt x="7221" y="15056"/>
                </a:lnTo>
                <a:lnTo>
                  <a:pt x="7236" y="15064"/>
                </a:lnTo>
                <a:lnTo>
                  <a:pt x="7253" y="15070"/>
                </a:lnTo>
                <a:lnTo>
                  <a:pt x="7288" y="15080"/>
                </a:lnTo>
                <a:lnTo>
                  <a:pt x="7325" y="15088"/>
                </a:lnTo>
                <a:lnTo>
                  <a:pt x="7306" y="15063"/>
                </a:lnTo>
                <a:lnTo>
                  <a:pt x="7287" y="15037"/>
                </a:lnTo>
                <a:lnTo>
                  <a:pt x="7267" y="15010"/>
                </a:lnTo>
                <a:lnTo>
                  <a:pt x="7247" y="14986"/>
                </a:lnTo>
                <a:lnTo>
                  <a:pt x="7235" y="14975"/>
                </a:lnTo>
                <a:lnTo>
                  <a:pt x="7224" y="14964"/>
                </a:lnTo>
                <a:lnTo>
                  <a:pt x="7211" y="14955"/>
                </a:lnTo>
                <a:lnTo>
                  <a:pt x="7197" y="14945"/>
                </a:lnTo>
                <a:lnTo>
                  <a:pt x="7182" y="14938"/>
                </a:lnTo>
                <a:lnTo>
                  <a:pt x="7165" y="14932"/>
                </a:lnTo>
                <a:lnTo>
                  <a:pt x="7147" y="14927"/>
                </a:lnTo>
                <a:lnTo>
                  <a:pt x="7128" y="14924"/>
                </a:lnTo>
                <a:close/>
                <a:moveTo>
                  <a:pt x="12180" y="14924"/>
                </a:moveTo>
                <a:lnTo>
                  <a:pt x="12187" y="14938"/>
                </a:lnTo>
                <a:lnTo>
                  <a:pt x="12193" y="14953"/>
                </a:lnTo>
                <a:lnTo>
                  <a:pt x="12198" y="14967"/>
                </a:lnTo>
                <a:lnTo>
                  <a:pt x="12203" y="14983"/>
                </a:lnTo>
                <a:lnTo>
                  <a:pt x="12212" y="15016"/>
                </a:lnTo>
                <a:lnTo>
                  <a:pt x="12220" y="15048"/>
                </a:lnTo>
                <a:lnTo>
                  <a:pt x="12226" y="15064"/>
                </a:lnTo>
                <a:lnTo>
                  <a:pt x="12230" y="15080"/>
                </a:lnTo>
                <a:lnTo>
                  <a:pt x="12236" y="15094"/>
                </a:lnTo>
                <a:lnTo>
                  <a:pt x="12242" y="15108"/>
                </a:lnTo>
                <a:lnTo>
                  <a:pt x="12250" y="15121"/>
                </a:lnTo>
                <a:lnTo>
                  <a:pt x="12258" y="15134"/>
                </a:lnTo>
                <a:lnTo>
                  <a:pt x="12267" y="15145"/>
                </a:lnTo>
                <a:lnTo>
                  <a:pt x="12279" y="15154"/>
                </a:lnTo>
                <a:lnTo>
                  <a:pt x="12282" y="15151"/>
                </a:lnTo>
                <a:lnTo>
                  <a:pt x="12286" y="15147"/>
                </a:lnTo>
                <a:lnTo>
                  <a:pt x="12288" y="15142"/>
                </a:lnTo>
                <a:lnTo>
                  <a:pt x="12291" y="15137"/>
                </a:lnTo>
                <a:lnTo>
                  <a:pt x="12292" y="15131"/>
                </a:lnTo>
                <a:lnTo>
                  <a:pt x="12293" y="15124"/>
                </a:lnTo>
                <a:lnTo>
                  <a:pt x="12294" y="15116"/>
                </a:lnTo>
                <a:lnTo>
                  <a:pt x="12293" y="15109"/>
                </a:lnTo>
                <a:lnTo>
                  <a:pt x="12291" y="15092"/>
                </a:lnTo>
                <a:lnTo>
                  <a:pt x="12287" y="15073"/>
                </a:lnTo>
                <a:lnTo>
                  <a:pt x="12281" y="15054"/>
                </a:lnTo>
                <a:lnTo>
                  <a:pt x="12274" y="15035"/>
                </a:lnTo>
                <a:lnTo>
                  <a:pt x="12265" y="15016"/>
                </a:lnTo>
                <a:lnTo>
                  <a:pt x="12256" y="14997"/>
                </a:lnTo>
                <a:lnTo>
                  <a:pt x="12244" y="14979"/>
                </a:lnTo>
                <a:lnTo>
                  <a:pt x="12233" y="14963"/>
                </a:lnTo>
                <a:lnTo>
                  <a:pt x="12227" y="14956"/>
                </a:lnTo>
                <a:lnTo>
                  <a:pt x="12220" y="14950"/>
                </a:lnTo>
                <a:lnTo>
                  <a:pt x="12214" y="14943"/>
                </a:lnTo>
                <a:lnTo>
                  <a:pt x="12208" y="14938"/>
                </a:lnTo>
                <a:lnTo>
                  <a:pt x="12200" y="14933"/>
                </a:lnTo>
                <a:lnTo>
                  <a:pt x="12194" y="14930"/>
                </a:lnTo>
                <a:lnTo>
                  <a:pt x="12187" y="14926"/>
                </a:lnTo>
                <a:lnTo>
                  <a:pt x="12180" y="14924"/>
                </a:lnTo>
                <a:lnTo>
                  <a:pt x="12180" y="14912"/>
                </a:lnTo>
                <a:lnTo>
                  <a:pt x="12179" y="14900"/>
                </a:lnTo>
                <a:lnTo>
                  <a:pt x="12178" y="14891"/>
                </a:lnTo>
                <a:lnTo>
                  <a:pt x="12176" y="14882"/>
                </a:lnTo>
                <a:lnTo>
                  <a:pt x="12174" y="14876"/>
                </a:lnTo>
                <a:lnTo>
                  <a:pt x="12171" y="14870"/>
                </a:lnTo>
                <a:lnTo>
                  <a:pt x="12168" y="14866"/>
                </a:lnTo>
                <a:lnTo>
                  <a:pt x="12165" y="14862"/>
                </a:lnTo>
                <a:lnTo>
                  <a:pt x="12160" y="14860"/>
                </a:lnTo>
                <a:lnTo>
                  <a:pt x="12157" y="14858"/>
                </a:lnTo>
                <a:lnTo>
                  <a:pt x="12153" y="14858"/>
                </a:lnTo>
                <a:lnTo>
                  <a:pt x="12149" y="14858"/>
                </a:lnTo>
                <a:lnTo>
                  <a:pt x="12145" y="14859"/>
                </a:lnTo>
                <a:lnTo>
                  <a:pt x="12141" y="14861"/>
                </a:lnTo>
                <a:lnTo>
                  <a:pt x="12137" y="14864"/>
                </a:lnTo>
                <a:lnTo>
                  <a:pt x="12134" y="14867"/>
                </a:lnTo>
                <a:lnTo>
                  <a:pt x="12131" y="14870"/>
                </a:lnTo>
                <a:lnTo>
                  <a:pt x="12129" y="14874"/>
                </a:lnTo>
                <a:lnTo>
                  <a:pt x="12127" y="14878"/>
                </a:lnTo>
                <a:lnTo>
                  <a:pt x="12125" y="14882"/>
                </a:lnTo>
                <a:lnTo>
                  <a:pt x="12124" y="14887"/>
                </a:lnTo>
                <a:lnTo>
                  <a:pt x="12124" y="14891"/>
                </a:lnTo>
                <a:lnTo>
                  <a:pt x="12125" y="14896"/>
                </a:lnTo>
                <a:lnTo>
                  <a:pt x="12127" y="14900"/>
                </a:lnTo>
                <a:lnTo>
                  <a:pt x="12129" y="14904"/>
                </a:lnTo>
                <a:lnTo>
                  <a:pt x="12133" y="14909"/>
                </a:lnTo>
                <a:lnTo>
                  <a:pt x="12137" y="14913"/>
                </a:lnTo>
                <a:lnTo>
                  <a:pt x="12144" y="14916"/>
                </a:lnTo>
                <a:lnTo>
                  <a:pt x="12150" y="14919"/>
                </a:lnTo>
                <a:lnTo>
                  <a:pt x="12159" y="14921"/>
                </a:lnTo>
                <a:lnTo>
                  <a:pt x="12169" y="14923"/>
                </a:lnTo>
                <a:lnTo>
                  <a:pt x="12180" y="14924"/>
                </a:lnTo>
                <a:close/>
                <a:moveTo>
                  <a:pt x="2765" y="14892"/>
                </a:moveTo>
                <a:lnTo>
                  <a:pt x="2758" y="14892"/>
                </a:lnTo>
                <a:lnTo>
                  <a:pt x="2753" y="14893"/>
                </a:lnTo>
                <a:lnTo>
                  <a:pt x="2749" y="14895"/>
                </a:lnTo>
                <a:lnTo>
                  <a:pt x="2746" y="14897"/>
                </a:lnTo>
                <a:lnTo>
                  <a:pt x="2744" y="14900"/>
                </a:lnTo>
                <a:lnTo>
                  <a:pt x="2743" y="14902"/>
                </a:lnTo>
                <a:lnTo>
                  <a:pt x="2742" y="14905"/>
                </a:lnTo>
                <a:lnTo>
                  <a:pt x="2743" y="14909"/>
                </a:lnTo>
                <a:lnTo>
                  <a:pt x="2744" y="14911"/>
                </a:lnTo>
                <a:lnTo>
                  <a:pt x="2746" y="14912"/>
                </a:lnTo>
                <a:lnTo>
                  <a:pt x="2748" y="14912"/>
                </a:lnTo>
                <a:lnTo>
                  <a:pt x="2751" y="14912"/>
                </a:lnTo>
                <a:lnTo>
                  <a:pt x="2754" y="14909"/>
                </a:lnTo>
                <a:lnTo>
                  <a:pt x="2757" y="14905"/>
                </a:lnTo>
                <a:lnTo>
                  <a:pt x="2762" y="14899"/>
                </a:lnTo>
                <a:lnTo>
                  <a:pt x="2765" y="14892"/>
                </a:lnTo>
                <a:lnTo>
                  <a:pt x="2775" y="14887"/>
                </a:lnTo>
                <a:lnTo>
                  <a:pt x="2783" y="14881"/>
                </a:lnTo>
                <a:lnTo>
                  <a:pt x="2789" y="14876"/>
                </a:lnTo>
                <a:lnTo>
                  <a:pt x="2794" y="14872"/>
                </a:lnTo>
                <a:lnTo>
                  <a:pt x="2797" y="14867"/>
                </a:lnTo>
                <a:lnTo>
                  <a:pt x="2799" y="14862"/>
                </a:lnTo>
                <a:lnTo>
                  <a:pt x="2799" y="14858"/>
                </a:lnTo>
                <a:lnTo>
                  <a:pt x="2799" y="14854"/>
                </a:lnTo>
                <a:lnTo>
                  <a:pt x="2797" y="14850"/>
                </a:lnTo>
                <a:lnTo>
                  <a:pt x="2795" y="14847"/>
                </a:lnTo>
                <a:lnTo>
                  <a:pt x="2792" y="14844"/>
                </a:lnTo>
                <a:lnTo>
                  <a:pt x="2788" y="14840"/>
                </a:lnTo>
                <a:lnTo>
                  <a:pt x="2778" y="14835"/>
                </a:lnTo>
                <a:lnTo>
                  <a:pt x="2768" y="14832"/>
                </a:lnTo>
                <a:lnTo>
                  <a:pt x="2758" y="14831"/>
                </a:lnTo>
                <a:lnTo>
                  <a:pt x="2749" y="14832"/>
                </a:lnTo>
                <a:lnTo>
                  <a:pt x="2745" y="14833"/>
                </a:lnTo>
                <a:lnTo>
                  <a:pt x="2741" y="14835"/>
                </a:lnTo>
                <a:lnTo>
                  <a:pt x="2738" y="14837"/>
                </a:lnTo>
                <a:lnTo>
                  <a:pt x="2736" y="14840"/>
                </a:lnTo>
                <a:lnTo>
                  <a:pt x="2735" y="14845"/>
                </a:lnTo>
                <a:lnTo>
                  <a:pt x="2735" y="14849"/>
                </a:lnTo>
                <a:lnTo>
                  <a:pt x="2736" y="14854"/>
                </a:lnTo>
                <a:lnTo>
                  <a:pt x="2738" y="14860"/>
                </a:lnTo>
                <a:lnTo>
                  <a:pt x="2743" y="14867"/>
                </a:lnTo>
                <a:lnTo>
                  <a:pt x="2749" y="14874"/>
                </a:lnTo>
                <a:lnTo>
                  <a:pt x="2756" y="14882"/>
                </a:lnTo>
                <a:lnTo>
                  <a:pt x="2765" y="14892"/>
                </a:lnTo>
                <a:close/>
                <a:moveTo>
                  <a:pt x="5094" y="14924"/>
                </a:moveTo>
                <a:lnTo>
                  <a:pt x="5097" y="14921"/>
                </a:lnTo>
                <a:lnTo>
                  <a:pt x="5091" y="14927"/>
                </a:lnTo>
                <a:lnTo>
                  <a:pt x="5087" y="14932"/>
                </a:lnTo>
                <a:lnTo>
                  <a:pt x="5094" y="14924"/>
                </a:lnTo>
                <a:close/>
                <a:moveTo>
                  <a:pt x="10180" y="14892"/>
                </a:moveTo>
                <a:lnTo>
                  <a:pt x="10178" y="14898"/>
                </a:lnTo>
                <a:lnTo>
                  <a:pt x="10180" y="14903"/>
                </a:lnTo>
                <a:lnTo>
                  <a:pt x="10182" y="14908"/>
                </a:lnTo>
                <a:lnTo>
                  <a:pt x="10185" y="14911"/>
                </a:lnTo>
                <a:lnTo>
                  <a:pt x="10187" y="14913"/>
                </a:lnTo>
                <a:lnTo>
                  <a:pt x="10190" y="14914"/>
                </a:lnTo>
                <a:lnTo>
                  <a:pt x="10193" y="14915"/>
                </a:lnTo>
                <a:lnTo>
                  <a:pt x="10195" y="14914"/>
                </a:lnTo>
                <a:lnTo>
                  <a:pt x="10197" y="14913"/>
                </a:lnTo>
                <a:lnTo>
                  <a:pt x="10199" y="14911"/>
                </a:lnTo>
                <a:lnTo>
                  <a:pt x="10199" y="14909"/>
                </a:lnTo>
                <a:lnTo>
                  <a:pt x="10198" y="14905"/>
                </a:lnTo>
                <a:lnTo>
                  <a:pt x="10196" y="14902"/>
                </a:lnTo>
                <a:lnTo>
                  <a:pt x="10192" y="14899"/>
                </a:lnTo>
                <a:lnTo>
                  <a:pt x="10187" y="14895"/>
                </a:lnTo>
                <a:lnTo>
                  <a:pt x="10180" y="14892"/>
                </a:lnTo>
                <a:lnTo>
                  <a:pt x="10178" y="14885"/>
                </a:lnTo>
                <a:lnTo>
                  <a:pt x="10177" y="14877"/>
                </a:lnTo>
                <a:lnTo>
                  <a:pt x="10175" y="14871"/>
                </a:lnTo>
                <a:lnTo>
                  <a:pt x="10172" y="14866"/>
                </a:lnTo>
                <a:lnTo>
                  <a:pt x="10168" y="14861"/>
                </a:lnTo>
                <a:lnTo>
                  <a:pt x="10163" y="14858"/>
                </a:lnTo>
                <a:lnTo>
                  <a:pt x="10155" y="14858"/>
                </a:lnTo>
                <a:lnTo>
                  <a:pt x="10146" y="14859"/>
                </a:lnTo>
                <a:lnTo>
                  <a:pt x="10145" y="14852"/>
                </a:lnTo>
                <a:lnTo>
                  <a:pt x="10144" y="14845"/>
                </a:lnTo>
                <a:lnTo>
                  <a:pt x="10143" y="14838"/>
                </a:lnTo>
                <a:lnTo>
                  <a:pt x="10140" y="14833"/>
                </a:lnTo>
                <a:lnTo>
                  <a:pt x="10135" y="14829"/>
                </a:lnTo>
                <a:lnTo>
                  <a:pt x="10130" y="14826"/>
                </a:lnTo>
                <a:lnTo>
                  <a:pt x="10123" y="14825"/>
                </a:lnTo>
                <a:lnTo>
                  <a:pt x="10113" y="14826"/>
                </a:lnTo>
                <a:lnTo>
                  <a:pt x="10113" y="14819"/>
                </a:lnTo>
                <a:lnTo>
                  <a:pt x="10112" y="14814"/>
                </a:lnTo>
                <a:lnTo>
                  <a:pt x="10110" y="14810"/>
                </a:lnTo>
                <a:lnTo>
                  <a:pt x="10108" y="14807"/>
                </a:lnTo>
                <a:lnTo>
                  <a:pt x="10105" y="14805"/>
                </a:lnTo>
                <a:lnTo>
                  <a:pt x="10102" y="14804"/>
                </a:lnTo>
                <a:lnTo>
                  <a:pt x="10100" y="14803"/>
                </a:lnTo>
                <a:lnTo>
                  <a:pt x="10097" y="14804"/>
                </a:lnTo>
                <a:lnTo>
                  <a:pt x="10095" y="14805"/>
                </a:lnTo>
                <a:lnTo>
                  <a:pt x="10093" y="14807"/>
                </a:lnTo>
                <a:lnTo>
                  <a:pt x="10092" y="14809"/>
                </a:lnTo>
                <a:lnTo>
                  <a:pt x="10093" y="14812"/>
                </a:lnTo>
                <a:lnTo>
                  <a:pt x="10096" y="14815"/>
                </a:lnTo>
                <a:lnTo>
                  <a:pt x="10100" y="14818"/>
                </a:lnTo>
                <a:lnTo>
                  <a:pt x="10106" y="14823"/>
                </a:lnTo>
                <a:lnTo>
                  <a:pt x="10113" y="14826"/>
                </a:lnTo>
                <a:lnTo>
                  <a:pt x="10114" y="14833"/>
                </a:lnTo>
                <a:lnTo>
                  <a:pt x="10116" y="14840"/>
                </a:lnTo>
                <a:lnTo>
                  <a:pt x="10118" y="14847"/>
                </a:lnTo>
                <a:lnTo>
                  <a:pt x="10120" y="14852"/>
                </a:lnTo>
                <a:lnTo>
                  <a:pt x="10124" y="14856"/>
                </a:lnTo>
                <a:lnTo>
                  <a:pt x="10129" y="14859"/>
                </a:lnTo>
                <a:lnTo>
                  <a:pt x="10137" y="14860"/>
                </a:lnTo>
                <a:lnTo>
                  <a:pt x="10146" y="14859"/>
                </a:lnTo>
                <a:lnTo>
                  <a:pt x="10147" y="14867"/>
                </a:lnTo>
                <a:lnTo>
                  <a:pt x="10148" y="14873"/>
                </a:lnTo>
                <a:lnTo>
                  <a:pt x="10150" y="14879"/>
                </a:lnTo>
                <a:lnTo>
                  <a:pt x="10153" y="14885"/>
                </a:lnTo>
                <a:lnTo>
                  <a:pt x="10156" y="14889"/>
                </a:lnTo>
                <a:lnTo>
                  <a:pt x="10163" y="14892"/>
                </a:lnTo>
                <a:lnTo>
                  <a:pt x="10170" y="14893"/>
                </a:lnTo>
                <a:lnTo>
                  <a:pt x="10180" y="14892"/>
                </a:lnTo>
                <a:close/>
                <a:moveTo>
                  <a:pt x="6111" y="14924"/>
                </a:moveTo>
                <a:lnTo>
                  <a:pt x="6109" y="14918"/>
                </a:lnTo>
                <a:lnTo>
                  <a:pt x="6103" y="14912"/>
                </a:lnTo>
                <a:lnTo>
                  <a:pt x="6096" y="14903"/>
                </a:lnTo>
                <a:lnTo>
                  <a:pt x="6089" y="14896"/>
                </a:lnTo>
                <a:lnTo>
                  <a:pt x="6078" y="14888"/>
                </a:lnTo>
                <a:lnTo>
                  <a:pt x="6068" y="14880"/>
                </a:lnTo>
                <a:lnTo>
                  <a:pt x="6057" y="14874"/>
                </a:lnTo>
                <a:lnTo>
                  <a:pt x="6046" y="14868"/>
                </a:lnTo>
                <a:lnTo>
                  <a:pt x="6034" y="14864"/>
                </a:lnTo>
                <a:lnTo>
                  <a:pt x="6023" y="14860"/>
                </a:lnTo>
                <a:lnTo>
                  <a:pt x="6017" y="14859"/>
                </a:lnTo>
                <a:lnTo>
                  <a:pt x="6012" y="14859"/>
                </a:lnTo>
                <a:lnTo>
                  <a:pt x="6008" y="14859"/>
                </a:lnTo>
                <a:lnTo>
                  <a:pt x="6003" y="14860"/>
                </a:lnTo>
                <a:lnTo>
                  <a:pt x="5998" y="14861"/>
                </a:lnTo>
                <a:lnTo>
                  <a:pt x="5994" y="14864"/>
                </a:lnTo>
                <a:lnTo>
                  <a:pt x="5991" y="14867"/>
                </a:lnTo>
                <a:lnTo>
                  <a:pt x="5988" y="14870"/>
                </a:lnTo>
                <a:lnTo>
                  <a:pt x="5985" y="14874"/>
                </a:lnTo>
                <a:lnTo>
                  <a:pt x="5983" y="14879"/>
                </a:lnTo>
                <a:lnTo>
                  <a:pt x="5981" y="14885"/>
                </a:lnTo>
                <a:lnTo>
                  <a:pt x="5980" y="14892"/>
                </a:lnTo>
                <a:lnTo>
                  <a:pt x="5995" y="14896"/>
                </a:lnTo>
                <a:lnTo>
                  <a:pt x="6010" y="14903"/>
                </a:lnTo>
                <a:lnTo>
                  <a:pt x="6023" y="14910"/>
                </a:lnTo>
                <a:lnTo>
                  <a:pt x="6036" y="14917"/>
                </a:lnTo>
                <a:lnTo>
                  <a:pt x="6044" y="14920"/>
                </a:lnTo>
                <a:lnTo>
                  <a:pt x="6051" y="14923"/>
                </a:lnTo>
                <a:lnTo>
                  <a:pt x="6059" y="14925"/>
                </a:lnTo>
                <a:lnTo>
                  <a:pt x="6068" y="14926"/>
                </a:lnTo>
                <a:lnTo>
                  <a:pt x="6077" y="14927"/>
                </a:lnTo>
                <a:lnTo>
                  <a:pt x="6088" y="14927"/>
                </a:lnTo>
                <a:lnTo>
                  <a:pt x="6099" y="14926"/>
                </a:lnTo>
                <a:lnTo>
                  <a:pt x="6111" y="14924"/>
                </a:lnTo>
                <a:close/>
                <a:moveTo>
                  <a:pt x="7489" y="14892"/>
                </a:moveTo>
                <a:lnTo>
                  <a:pt x="7491" y="14889"/>
                </a:lnTo>
                <a:lnTo>
                  <a:pt x="7486" y="14895"/>
                </a:lnTo>
                <a:lnTo>
                  <a:pt x="7482" y="14899"/>
                </a:lnTo>
                <a:lnTo>
                  <a:pt x="7489" y="14892"/>
                </a:lnTo>
                <a:close/>
                <a:moveTo>
                  <a:pt x="5061" y="14859"/>
                </a:moveTo>
                <a:lnTo>
                  <a:pt x="5065" y="14856"/>
                </a:lnTo>
                <a:lnTo>
                  <a:pt x="5058" y="14861"/>
                </a:lnTo>
                <a:lnTo>
                  <a:pt x="5054" y="14866"/>
                </a:lnTo>
                <a:lnTo>
                  <a:pt x="5061" y="14859"/>
                </a:lnTo>
                <a:close/>
                <a:moveTo>
                  <a:pt x="7358" y="14859"/>
                </a:moveTo>
                <a:lnTo>
                  <a:pt x="7360" y="14856"/>
                </a:lnTo>
                <a:lnTo>
                  <a:pt x="7355" y="14861"/>
                </a:lnTo>
                <a:lnTo>
                  <a:pt x="7351" y="14866"/>
                </a:lnTo>
                <a:lnTo>
                  <a:pt x="7358" y="14859"/>
                </a:lnTo>
                <a:close/>
                <a:moveTo>
                  <a:pt x="2535" y="14826"/>
                </a:moveTo>
                <a:lnTo>
                  <a:pt x="2535" y="14819"/>
                </a:lnTo>
                <a:lnTo>
                  <a:pt x="2534" y="14814"/>
                </a:lnTo>
                <a:lnTo>
                  <a:pt x="2533" y="14810"/>
                </a:lnTo>
                <a:lnTo>
                  <a:pt x="2530" y="14807"/>
                </a:lnTo>
                <a:lnTo>
                  <a:pt x="2528" y="14805"/>
                </a:lnTo>
                <a:lnTo>
                  <a:pt x="2524" y="14804"/>
                </a:lnTo>
                <a:lnTo>
                  <a:pt x="2521" y="14803"/>
                </a:lnTo>
                <a:lnTo>
                  <a:pt x="2519" y="14804"/>
                </a:lnTo>
                <a:lnTo>
                  <a:pt x="2517" y="14805"/>
                </a:lnTo>
                <a:lnTo>
                  <a:pt x="2515" y="14807"/>
                </a:lnTo>
                <a:lnTo>
                  <a:pt x="2515" y="14809"/>
                </a:lnTo>
                <a:lnTo>
                  <a:pt x="2516" y="14812"/>
                </a:lnTo>
                <a:lnTo>
                  <a:pt x="2518" y="14815"/>
                </a:lnTo>
                <a:lnTo>
                  <a:pt x="2521" y="14818"/>
                </a:lnTo>
                <a:lnTo>
                  <a:pt x="2528" y="14823"/>
                </a:lnTo>
                <a:lnTo>
                  <a:pt x="2535" y="14826"/>
                </a:lnTo>
                <a:lnTo>
                  <a:pt x="2535" y="14843"/>
                </a:lnTo>
                <a:lnTo>
                  <a:pt x="2535" y="14859"/>
                </a:lnTo>
                <a:lnTo>
                  <a:pt x="2535" y="14875"/>
                </a:lnTo>
                <a:lnTo>
                  <a:pt x="2535" y="14892"/>
                </a:lnTo>
                <a:lnTo>
                  <a:pt x="2550" y="14896"/>
                </a:lnTo>
                <a:lnTo>
                  <a:pt x="2563" y="14899"/>
                </a:lnTo>
                <a:lnTo>
                  <a:pt x="2575" y="14900"/>
                </a:lnTo>
                <a:lnTo>
                  <a:pt x="2585" y="14900"/>
                </a:lnTo>
                <a:lnTo>
                  <a:pt x="2594" y="14899"/>
                </a:lnTo>
                <a:lnTo>
                  <a:pt x="2601" y="14897"/>
                </a:lnTo>
                <a:lnTo>
                  <a:pt x="2607" y="14895"/>
                </a:lnTo>
                <a:lnTo>
                  <a:pt x="2613" y="14891"/>
                </a:lnTo>
                <a:lnTo>
                  <a:pt x="2617" y="14887"/>
                </a:lnTo>
                <a:lnTo>
                  <a:pt x="2620" y="14881"/>
                </a:lnTo>
                <a:lnTo>
                  <a:pt x="2622" y="14876"/>
                </a:lnTo>
                <a:lnTo>
                  <a:pt x="2623" y="14870"/>
                </a:lnTo>
                <a:lnTo>
                  <a:pt x="2623" y="14864"/>
                </a:lnTo>
                <a:lnTo>
                  <a:pt x="2623" y="14857"/>
                </a:lnTo>
                <a:lnTo>
                  <a:pt x="2621" y="14851"/>
                </a:lnTo>
                <a:lnTo>
                  <a:pt x="2619" y="14844"/>
                </a:lnTo>
                <a:lnTo>
                  <a:pt x="2617" y="14837"/>
                </a:lnTo>
                <a:lnTo>
                  <a:pt x="2613" y="14831"/>
                </a:lnTo>
                <a:lnTo>
                  <a:pt x="2609" y="14826"/>
                </a:lnTo>
                <a:lnTo>
                  <a:pt x="2605" y="14819"/>
                </a:lnTo>
                <a:lnTo>
                  <a:pt x="2600" y="14815"/>
                </a:lnTo>
                <a:lnTo>
                  <a:pt x="2595" y="14811"/>
                </a:lnTo>
                <a:lnTo>
                  <a:pt x="2589" y="14807"/>
                </a:lnTo>
                <a:lnTo>
                  <a:pt x="2583" y="14805"/>
                </a:lnTo>
                <a:lnTo>
                  <a:pt x="2578" y="14803"/>
                </a:lnTo>
                <a:lnTo>
                  <a:pt x="2572" y="14802"/>
                </a:lnTo>
                <a:lnTo>
                  <a:pt x="2565" y="14803"/>
                </a:lnTo>
                <a:lnTo>
                  <a:pt x="2559" y="14804"/>
                </a:lnTo>
                <a:lnTo>
                  <a:pt x="2553" y="14807"/>
                </a:lnTo>
                <a:lnTo>
                  <a:pt x="2546" y="14812"/>
                </a:lnTo>
                <a:lnTo>
                  <a:pt x="2541" y="14818"/>
                </a:lnTo>
                <a:lnTo>
                  <a:pt x="2535" y="14826"/>
                </a:lnTo>
                <a:close/>
                <a:moveTo>
                  <a:pt x="4340" y="14826"/>
                </a:moveTo>
                <a:lnTo>
                  <a:pt x="4343" y="14824"/>
                </a:lnTo>
                <a:lnTo>
                  <a:pt x="4336" y="14829"/>
                </a:lnTo>
                <a:lnTo>
                  <a:pt x="4332" y="14833"/>
                </a:lnTo>
                <a:lnTo>
                  <a:pt x="4340" y="14826"/>
                </a:lnTo>
                <a:close/>
                <a:moveTo>
                  <a:pt x="11130" y="14826"/>
                </a:moveTo>
                <a:lnTo>
                  <a:pt x="11129" y="14818"/>
                </a:lnTo>
                <a:lnTo>
                  <a:pt x="11128" y="14812"/>
                </a:lnTo>
                <a:lnTo>
                  <a:pt x="11127" y="14805"/>
                </a:lnTo>
                <a:lnTo>
                  <a:pt x="11124" y="14800"/>
                </a:lnTo>
                <a:lnTo>
                  <a:pt x="11120" y="14795"/>
                </a:lnTo>
                <a:lnTo>
                  <a:pt x="11114" y="14793"/>
                </a:lnTo>
                <a:lnTo>
                  <a:pt x="11107" y="14792"/>
                </a:lnTo>
                <a:lnTo>
                  <a:pt x="11098" y="14793"/>
                </a:lnTo>
                <a:lnTo>
                  <a:pt x="11097" y="14803"/>
                </a:lnTo>
                <a:lnTo>
                  <a:pt x="11098" y="14810"/>
                </a:lnTo>
                <a:lnTo>
                  <a:pt x="11100" y="14815"/>
                </a:lnTo>
                <a:lnTo>
                  <a:pt x="11104" y="14819"/>
                </a:lnTo>
                <a:lnTo>
                  <a:pt x="11109" y="14823"/>
                </a:lnTo>
                <a:lnTo>
                  <a:pt x="11116" y="14824"/>
                </a:lnTo>
                <a:lnTo>
                  <a:pt x="11123" y="14825"/>
                </a:lnTo>
                <a:lnTo>
                  <a:pt x="11130" y="14826"/>
                </a:lnTo>
                <a:close/>
                <a:moveTo>
                  <a:pt x="2371" y="14761"/>
                </a:moveTo>
                <a:lnTo>
                  <a:pt x="2363" y="14762"/>
                </a:lnTo>
                <a:lnTo>
                  <a:pt x="2355" y="14763"/>
                </a:lnTo>
                <a:lnTo>
                  <a:pt x="2349" y="14765"/>
                </a:lnTo>
                <a:lnTo>
                  <a:pt x="2344" y="14768"/>
                </a:lnTo>
                <a:lnTo>
                  <a:pt x="2341" y="14771"/>
                </a:lnTo>
                <a:lnTo>
                  <a:pt x="2338" y="14774"/>
                </a:lnTo>
                <a:lnTo>
                  <a:pt x="2336" y="14779"/>
                </a:lnTo>
                <a:lnTo>
                  <a:pt x="2335" y="14783"/>
                </a:lnTo>
                <a:lnTo>
                  <a:pt x="2333" y="14787"/>
                </a:lnTo>
                <a:lnTo>
                  <a:pt x="2335" y="14791"/>
                </a:lnTo>
                <a:lnTo>
                  <a:pt x="2335" y="14795"/>
                </a:lnTo>
                <a:lnTo>
                  <a:pt x="2337" y="14800"/>
                </a:lnTo>
                <a:lnTo>
                  <a:pt x="2341" y="14807"/>
                </a:lnTo>
                <a:lnTo>
                  <a:pt x="2346" y="14814"/>
                </a:lnTo>
                <a:lnTo>
                  <a:pt x="2352" y="14819"/>
                </a:lnTo>
                <a:lnTo>
                  <a:pt x="2359" y="14822"/>
                </a:lnTo>
                <a:lnTo>
                  <a:pt x="2362" y="14823"/>
                </a:lnTo>
                <a:lnTo>
                  <a:pt x="2365" y="14823"/>
                </a:lnTo>
                <a:lnTo>
                  <a:pt x="2368" y="14821"/>
                </a:lnTo>
                <a:lnTo>
                  <a:pt x="2370" y="14818"/>
                </a:lnTo>
                <a:lnTo>
                  <a:pt x="2372" y="14815"/>
                </a:lnTo>
                <a:lnTo>
                  <a:pt x="2374" y="14811"/>
                </a:lnTo>
                <a:lnTo>
                  <a:pt x="2375" y="14806"/>
                </a:lnTo>
                <a:lnTo>
                  <a:pt x="2376" y="14800"/>
                </a:lnTo>
                <a:lnTo>
                  <a:pt x="2376" y="14792"/>
                </a:lnTo>
                <a:lnTo>
                  <a:pt x="2375" y="14783"/>
                </a:lnTo>
                <a:lnTo>
                  <a:pt x="2373" y="14772"/>
                </a:lnTo>
                <a:lnTo>
                  <a:pt x="2371" y="14761"/>
                </a:lnTo>
                <a:lnTo>
                  <a:pt x="2379" y="14760"/>
                </a:lnTo>
                <a:lnTo>
                  <a:pt x="2385" y="14759"/>
                </a:lnTo>
                <a:lnTo>
                  <a:pt x="2391" y="14756"/>
                </a:lnTo>
                <a:lnTo>
                  <a:pt x="2396" y="14753"/>
                </a:lnTo>
                <a:lnTo>
                  <a:pt x="2407" y="14747"/>
                </a:lnTo>
                <a:lnTo>
                  <a:pt x="2416" y="14740"/>
                </a:lnTo>
                <a:lnTo>
                  <a:pt x="2427" y="14734"/>
                </a:lnTo>
                <a:lnTo>
                  <a:pt x="2437" y="14728"/>
                </a:lnTo>
                <a:lnTo>
                  <a:pt x="2445" y="14727"/>
                </a:lnTo>
                <a:lnTo>
                  <a:pt x="2452" y="14726"/>
                </a:lnTo>
                <a:lnTo>
                  <a:pt x="2460" y="14726"/>
                </a:lnTo>
                <a:lnTo>
                  <a:pt x="2470" y="14727"/>
                </a:lnTo>
                <a:lnTo>
                  <a:pt x="2470" y="14735"/>
                </a:lnTo>
                <a:lnTo>
                  <a:pt x="2471" y="14740"/>
                </a:lnTo>
                <a:lnTo>
                  <a:pt x="2472" y="14744"/>
                </a:lnTo>
                <a:lnTo>
                  <a:pt x="2475" y="14747"/>
                </a:lnTo>
                <a:lnTo>
                  <a:pt x="2478" y="14749"/>
                </a:lnTo>
                <a:lnTo>
                  <a:pt x="2480" y="14750"/>
                </a:lnTo>
                <a:lnTo>
                  <a:pt x="2484" y="14750"/>
                </a:lnTo>
                <a:lnTo>
                  <a:pt x="2487" y="14750"/>
                </a:lnTo>
                <a:lnTo>
                  <a:pt x="2489" y="14749"/>
                </a:lnTo>
                <a:lnTo>
                  <a:pt x="2490" y="14747"/>
                </a:lnTo>
                <a:lnTo>
                  <a:pt x="2490" y="14745"/>
                </a:lnTo>
                <a:lnTo>
                  <a:pt x="2490" y="14742"/>
                </a:lnTo>
                <a:lnTo>
                  <a:pt x="2487" y="14739"/>
                </a:lnTo>
                <a:lnTo>
                  <a:pt x="2484" y="14736"/>
                </a:lnTo>
                <a:lnTo>
                  <a:pt x="2477" y="14731"/>
                </a:lnTo>
                <a:lnTo>
                  <a:pt x="2470" y="14727"/>
                </a:lnTo>
                <a:lnTo>
                  <a:pt x="2469" y="14717"/>
                </a:lnTo>
                <a:lnTo>
                  <a:pt x="2466" y="14707"/>
                </a:lnTo>
                <a:lnTo>
                  <a:pt x="2461" y="14699"/>
                </a:lnTo>
                <a:lnTo>
                  <a:pt x="2456" y="14693"/>
                </a:lnTo>
                <a:lnTo>
                  <a:pt x="2443" y="14681"/>
                </a:lnTo>
                <a:lnTo>
                  <a:pt x="2428" y="14672"/>
                </a:lnTo>
                <a:lnTo>
                  <a:pt x="2421" y="14666"/>
                </a:lnTo>
                <a:lnTo>
                  <a:pt x="2414" y="14660"/>
                </a:lnTo>
                <a:lnTo>
                  <a:pt x="2409" y="14654"/>
                </a:lnTo>
                <a:lnTo>
                  <a:pt x="2404" y="14645"/>
                </a:lnTo>
                <a:lnTo>
                  <a:pt x="2402" y="14636"/>
                </a:lnTo>
                <a:lnTo>
                  <a:pt x="2400" y="14626"/>
                </a:lnTo>
                <a:lnTo>
                  <a:pt x="2401" y="14612"/>
                </a:lnTo>
                <a:lnTo>
                  <a:pt x="2404" y="14596"/>
                </a:lnTo>
                <a:lnTo>
                  <a:pt x="2395" y="14605"/>
                </a:lnTo>
                <a:lnTo>
                  <a:pt x="2388" y="14614"/>
                </a:lnTo>
                <a:lnTo>
                  <a:pt x="2380" y="14623"/>
                </a:lnTo>
                <a:lnTo>
                  <a:pt x="2373" y="14634"/>
                </a:lnTo>
                <a:lnTo>
                  <a:pt x="2367" y="14644"/>
                </a:lnTo>
                <a:lnTo>
                  <a:pt x="2362" y="14656"/>
                </a:lnTo>
                <a:lnTo>
                  <a:pt x="2358" y="14667"/>
                </a:lnTo>
                <a:lnTo>
                  <a:pt x="2354" y="14679"/>
                </a:lnTo>
                <a:lnTo>
                  <a:pt x="2352" y="14691"/>
                </a:lnTo>
                <a:lnTo>
                  <a:pt x="2351" y="14702"/>
                </a:lnTo>
                <a:lnTo>
                  <a:pt x="2351" y="14714"/>
                </a:lnTo>
                <a:lnTo>
                  <a:pt x="2352" y="14724"/>
                </a:lnTo>
                <a:lnTo>
                  <a:pt x="2354" y="14735"/>
                </a:lnTo>
                <a:lnTo>
                  <a:pt x="2359" y="14744"/>
                </a:lnTo>
                <a:lnTo>
                  <a:pt x="2364" y="14752"/>
                </a:lnTo>
                <a:lnTo>
                  <a:pt x="2371" y="14761"/>
                </a:lnTo>
                <a:close/>
                <a:moveTo>
                  <a:pt x="6800" y="14761"/>
                </a:moveTo>
                <a:lnTo>
                  <a:pt x="6803" y="14758"/>
                </a:lnTo>
                <a:lnTo>
                  <a:pt x="6797" y="14764"/>
                </a:lnTo>
                <a:lnTo>
                  <a:pt x="6793" y="14768"/>
                </a:lnTo>
                <a:lnTo>
                  <a:pt x="6800" y="14761"/>
                </a:lnTo>
                <a:close/>
                <a:moveTo>
                  <a:pt x="6931" y="14695"/>
                </a:moveTo>
                <a:lnTo>
                  <a:pt x="6928" y="14714"/>
                </a:lnTo>
                <a:lnTo>
                  <a:pt x="6926" y="14730"/>
                </a:lnTo>
                <a:lnTo>
                  <a:pt x="6925" y="14745"/>
                </a:lnTo>
                <a:lnTo>
                  <a:pt x="6925" y="14759"/>
                </a:lnTo>
                <a:lnTo>
                  <a:pt x="6925" y="14769"/>
                </a:lnTo>
                <a:lnTo>
                  <a:pt x="6926" y="14779"/>
                </a:lnTo>
                <a:lnTo>
                  <a:pt x="6927" y="14787"/>
                </a:lnTo>
                <a:lnTo>
                  <a:pt x="6929" y="14793"/>
                </a:lnTo>
                <a:lnTo>
                  <a:pt x="6932" y="14799"/>
                </a:lnTo>
                <a:lnTo>
                  <a:pt x="6934" y="14803"/>
                </a:lnTo>
                <a:lnTo>
                  <a:pt x="6937" y="14805"/>
                </a:lnTo>
                <a:lnTo>
                  <a:pt x="6941" y="14806"/>
                </a:lnTo>
                <a:lnTo>
                  <a:pt x="6945" y="14806"/>
                </a:lnTo>
                <a:lnTo>
                  <a:pt x="6948" y="14806"/>
                </a:lnTo>
                <a:lnTo>
                  <a:pt x="6951" y="14804"/>
                </a:lnTo>
                <a:lnTo>
                  <a:pt x="6954" y="14801"/>
                </a:lnTo>
                <a:lnTo>
                  <a:pt x="6957" y="14797"/>
                </a:lnTo>
                <a:lnTo>
                  <a:pt x="6961" y="14792"/>
                </a:lnTo>
                <a:lnTo>
                  <a:pt x="6964" y="14788"/>
                </a:lnTo>
                <a:lnTo>
                  <a:pt x="6966" y="14782"/>
                </a:lnTo>
                <a:lnTo>
                  <a:pt x="6967" y="14775"/>
                </a:lnTo>
                <a:lnTo>
                  <a:pt x="6968" y="14769"/>
                </a:lnTo>
                <a:lnTo>
                  <a:pt x="6969" y="14762"/>
                </a:lnTo>
                <a:lnTo>
                  <a:pt x="6968" y="14754"/>
                </a:lnTo>
                <a:lnTo>
                  <a:pt x="6967" y="14747"/>
                </a:lnTo>
                <a:lnTo>
                  <a:pt x="6965" y="14740"/>
                </a:lnTo>
                <a:lnTo>
                  <a:pt x="6963" y="14731"/>
                </a:lnTo>
                <a:lnTo>
                  <a:pt x="6958" y="14724"/>
                </a:lnTo>
                <a:lnTo>
                  <a:pt x="6953" y="14717"/>
                </a:lnTo>
                <a:lnTo>
                  <a:pt x="6947" y="14709"/>
                </a:lnTo>
                <a:lnTo>
                  <a:pt x="6940" y="14702"/>
                </a:lnTo>
                <a:lnTo>
                  <a:pt x="6931" y="14695"/>
                </a:lnTo>
                <a:lnTo>
                  <a:pt x="6931" y="14682"/>
                </a:lnTo>
                <a:lnTo>
                  <a:pt x="6931" y="14671"/>
                </a:lnTo>
                <a:lnTo>
                  <a:pt x="6929" y="14661"/>
                </a:lnTo>
                <a:lnTo>
                  <a:pt x="6928" y="14653"/>
                </a:lnTo>
                <a:lnTo>
                  <a:pt x="6925" y="14646"/>
                </a:lnTo>
                <a:lnTo>
                  <a:pt x="6923" y="14640"/>
                </a:lnTo>
                <a:lnTo>
                  <a:pt x="6920" y="14636"/>
                </a:lnTo>
                <a:lnTo>
                  <a:pt x="6915" y="14633"/>
                </a:lnTo>
                <a:lnTo>
                  <a:pt x="6912" y="14631"/>
                </a:lnTo>
                <a:lnTo>
                  <a:pt x="6908" y="14629"/>
                </a:lnTo>
                <a:lnTo>
                  <a:pt x="6904" y="14629"/>
                </a:lnTo>
                <a:lnTo>
                  <a:pt x="6900" y="14629"/>
                </a:lnTo>
                <a:lnTo>
                  <a:pt x="6895" y="14630"/>
                </a:lnTo>
                <a:lnTo>
                  <a:pt x="6892" y="14632"/>
                </a:lnTo>
                <a:lnTo>
                  <a:pt x="6888" y="14634"/>
                </a:lnTo>
                <a:lnTo>
                  <a:pt x="6885" y="14637"/>
                </a:lnTo>
                <a:lnTo>
                  <a:pt x="6882" y="14640"/>
                </a:lnTo>
                <a:lnTo>
                  <a:pt x="6880" y="14644"/>
                </a:lnTo>
                <a:lnTo>
                  <a:pt x="6878" y="14649"/>
                </a:lnTo>
                <a:lnTo>
                  <a:pt x="6877" y="14653"/>
                </a:lnTo>
                <a:lnTo>
                  <a:pt x="6876" y="14657"/>
                </a:lnTo>
                <a:lnTo>
                  <a:pt x="6876" y="14662"/>
                </a:lnTo>
                <a:lnTo>
                  <a:pt x="6876" y="14666"/>
                </a:lnTo>
                <a:lnTo>
                  <a:pt x="6878" y="14671"/>
                </a:lnTo>
                <a:lnTo>
                  <a:pt x="6880" y="14675"/>
                </a:lnTo>
                <a:lnTo>
                  <a:pt x="6884" y="14679"/>
                </a:lnTo>
                <a:lnTo>
                  <a:pt x="6888" y="14683"/>
                </a:lnTo>
                <a:lnTo>
                  <a:pt x="6894" y="14686"/>
                </a:lnTo>
                <a:lnTo>
                  <a:pt x="6902" y="14689"/>
                </a:lnTo>
                <a:lnTo>
                  <a:pt x="6910" y="14692"/>
                </a:lnTo>
                <a:lnTo>
                  <a:pt x="6920" y="14694"/>
                </a:lnTo>
                <a:lnTo>
                  <a:pt x="6931" y="14695"/>
                </a:lnTo>
                <a:close/>
                <a:moveTo>
                  <a:pt x="7193" y="14695"/>
                </a:moveTo>
                <a:lnTo>
                  <a:pt x="7185" y="14697"/>
                </a:lnTo>
                <a:lnTo>
                  <a:pt x="7178" y="14699"/>
                </a:lnTo>
                <a:lnTo>
                  <a:pt x="7171" y="14702"/>
                </a:lnTo>
                <a:lnTo>
                  <a:pt x="7167" y="14704"/>
                </a:lnTo>
                <a:lnTo>
                  <a:pt x="7163" y="14707"/>
                </a:lnTo>
                <a:lnTo>
                  <a:pt x="7160" y="14709"/>
                </a:lnTo>
                <a:lnTo>
                  <a:pt x="7158" y="14713"/>
                </a:lnTo>
                <a:lnTo>
                  <a:pt x="7157" y="14716"/>
                </a:lnTo>
                <a:lnTo>
                  <a:pt x="7157" y="14719"/>
                </a:lnTo>
                <a:lnTo>
                  <a:pt x="7157" y="14723"/>
                </a:lnTo>
                <a:lnTo>
                  <a:pt x="7158" y="14726"/>
                </a:lnTo>
                <a:lnTo>
                  <a:pt x="7159" y="14729"/>
                </a:lnTo>
                <a:lnTo>
                  <a:pt x="7163" y="14738"/>
                </a:lnTo>
                <a:lnTo>
                  <a:pt x="7168" y="14746"/>
                </a:lnTo>
                <a:lnTo>
                  <a:pt x="7175" y="14754"/>
                </a:lnTo>
                <a:lnTo>
                  <a:pt x="7182" y="14763"/>
                </a:lnTo>
                <a:lnTo>
                  <a:pt x="7188" y="14773"/>
                </a:lnTo>
                <a:lnTo>
                  <a:pt x="7193" y="14783"/>
                </a:lnTo>
                <a:lnTo>
                  <a:pt x="7197" y="14793"/>
                </a:lnTo>
                <a:lnTo>
                  <a:pt x="7199" y="14804"/>
                </a:lnTo>
                <a:lnTo>
                  <a:pt x="7199" y="14809"/>
                </a:lnTo>
                <a:lnTo>
                  <a:pt x="7198" y="14814"/>
                </a:lnTo>
                <a:lnTo>
                  <a:pt x="7197" y="14821"/>
                </a:lnTo>
                <a:lnTo>
                  <a:pt x="7193" y="14826"/>
                </a:lnTo>
                <a:lnTo>
                  <a:pt x="7201" y="14825"/>
                </a:lnTo>
                <a:lnTo>
                  <a:pt x="7207" y="14824"/>
                </a:lnTo>
                <a:lnTo>
                  <a:pt x="7212" y="14823"/>
                </a:lnTo>
                <a:lnTo>
                  <a:pt x="7218" y="14819"/>
                </a:lnTo>
                <a:lnTo>
                  <a:pt x="7222" y="14817"/>
                </a:lnTo>
                <a:lnTo>
                  <a:pt x="7225" y="14814"/>
                </a:lnTo>
                <a:lnTo>
                  <a:pt x="7227" y="14810"/>
                </a:lnTo>
                <a:lnTo>
                  <a:pt x="7229" y="14806"/>
                </a:lnTo>
                <a:lnTo>
                  <a:pt x="7231" y="14802"/>
                </a:lnTo>
                <a:lnTo>
                  <a:pt x="7232" y="14797"/>
                </a:lnTo>
                <a:lnTo>
                  <a:pt x="7232" y="14792"/>
                </a:lnTo>
                <a:lnTo>
                  <a:pt x="7232" y="14788"/>
                </a:lnTo>
                <a:lnTo>
                  <a:pt x="7231" y="14778"/>
                </a:lnTo>
                <a:lnTo>
                  <a:pt x="7228" y="14766"/>
                </a:lnTo>
                <a:lnTo>
                  <a:pt x="7224" y="14756"/>
                </a:lnTo>
                <a:lnTo>
                  <a:pt x="7220" y="14744"/>
                </a:lnTo>
                <a:lnTo>
                  <a:pt x="7214" y="14734"/>
                </a:lnTo>
                <a:lnTo>
                  <a:pt x="7209" y="14723"/>
                </a:lnTo>
                <a:lnTo>
                  <a:pt x="7200" y="14706"/>
                </a:lnTo>
                <a:lnTo>
                  <a:pt x="7193" y="14695"/>
                </a:lnTo>
                <a:close/>
                <a:moveTo>
                  <a:pt x="4241" y="14695"/>
                </a:moveTo>
                <a:lnTo>
                  <a:pt x="4244" y="14693"/>
                </a:lnTo>
                <a:lnTo>
                  <a:pt x="4238" y="14698"/>
                </a:lnTo>
                <a:lnTo>
                  <a:pt x="4234" y="14702"/>
                </a:lnTo>
                <a:lnTo>
                  <a:pt x="4241" y="14695"/>
                </a:lnTo>
                <a:close/>
                <a:moveTo>
                  <a:pt x="5061" y="14662"/>
                </a:moveTo>
                <a:lnTo>
                  <a:pt x="5061" y="14669"/>
                </a:lnTo>
                <a:lnTo>
                  <a:pt x="5062" y="14675"/>
                </a:lnTo>
                <a:lnTo>
                  <a:pt x="5065" y="14679"/>
                </a:lnTo>
                <a:lnTo>
                  <a:pt x="5067" y="14682"/>
                </a:lnTo>
                <a:lnTo>
                  <a:pt x="5070" y="14684"/>
                </a:lnTo>
                <a:lnTo>
                  <a:pt x="5072" y="14685"/>
                </a:lnTo>
                <a:lnTo>
                  <a:pt x="5075" y="14685"/>
                </a:lnTo>
                <a:lnTo>
                  <a:pt x="5078" y="14684"/>
                </a:lnTo>
                <a:lnTo>
                  <a:pt x="5080" y="14683"/>
                </a:lnTo>
                <a:lnTo>
                  <a:pt x="5081" y="14681"/>
                </a:lnTo>
                <a:lnTo>
                  <a:pt x="5081" y="14679"/>
                </a:lnTo>
                <a:lnTo>
                  <a:pt x="5081" y="14676"/>
                </a:lnTo>
                <a:lnTo>
                  <a:pt x="5078" y="14673"/>
                </a:lnTo>
                <a:lnTo>
                  <a:pt x="5075" y="14670"/>
                </a:lnTo>
                <a:lnTo>
                  <a:pt x="5069" y="14666"/>
                </a:lnTo>
                <a:lnTo>
                  <a:pt x="5061" y="14662"/>
                </a:lnTo>
                <a:lnTo>
                  <a:pt x="5061" y="14655"/>
                </a:lnTo>
                <a:lnTo>
                  <a:pt x="5060" y="14650"/>
                </a:lnTo>
                <a:lnTo>
                  <a:pt x="5058" y="14645"/>
                </a:lnTo>
                <a:lnTo>
                  <a:pt x="5056" y="14642"/>
                </a:lnTo>
                <a:lnTo>
                  <a:pt x="5053" y="14640"/>
                </a:lnTo>
                <a:lnTo>
                  <a:pt x="5050" y="14639"/>
                </a:lnTo>
                <a:lnTo>
                  <a:pt x="5048" y="14639"/>
                </a:lnTo>
                <a:lnTo>
                  <a:pt x="5045" y="14639"/>
                </a:lnTo>
                <a:lnTo>
                  <a:pt x="5043" y="14641"/>
                </a:lnTo>
                <a:lnTo>
                  <a:pt x="5042" y="14642"/>
                </a:lnTo>
                <a:lnTo>
                  <a:pt x="5040" y="14645"/>
                </a:lnTo>
                <a:lnTo>
                  <a:pt x="5042" y="14648"/>
                </a:lnTo>
                <a:lnTo>
                  <a:pt x="5044" y="14652"/>
                </a:lnTo>
                <a:lnTo>
                  <a:pt x="5048" y="14655"/>
                </a:lnTo>
                <a:lnTo>
                  <a:pt x="5053" y="14658"/>
                </a:lnTo>
                <a:lnTo>
                  <a:pt x="5061" y="14662"/>
                </a:lnTo>
                <a:close/>
                <a:moveTo>
                  <a:pt x="4668" y="14630"/>
                </a:moveTo>
                <a:lnTo>
                  <a:pt x="4668" y="14636"/>
                </a:lnTo>
                <a:lnTo>
                  <a:pt x="4669" y="14641"/>
                </a:lnTo>
                <a:lnTo>
                  <a:pt x="4670" y="14645"/>
                </a:lnTo>
                <a:lnTo>
                  <a:pt x="4673" y="14649"/>
                </a:lnTo>
                <a:lnTo>
                  <a:pt x="4675" y="14651"/>
                </a:lnTo>
                <a:lnTo>
                  <a:pt x="4678" y="14652"/>
                </a:lnTo>
                <a:lnTo>
                  <a:pt x="4682" y="14653"/>
                </a:lnTo>
                <a:lnTo>
                  <a:pt x="4685" y="14652"/>
                </a:lnTo>
                <a:lnTo>
                  <a:pt x="4687" y="14651"/>
                </a:lnTo>
                <a:lnTo>
                  <a:pt x="4688" y="14649"/>
                </a:lnTo>
                <a:lnTo>
                  <a:pt x="4688" y="14646"/>
                </a:lnTo>
                <a:lnTo>
                  <a:pt x="4687" y="14643"/>
                </a:lnTo>
                <a:lnTo>
                  <a:pt x="4685" y="14640"/>
                </a:lnTo>
                <a:lnTo>
                  <a:pt x="4682" y="14637"/>
                </a:lnTo>
                <a:lnTo>
                  <a:pt x="4675" y="14633"/>
                </a:lnTo>
                <a:lnTo>
                  <a:pt x="4668" y="14630"/>
                </a:lnTo>
                <a:lnTo>
                  <a:pt x="4664" y="14609"/>
                </a:lnTo>
                <a:lnTo>
                  <a:pt x="4661" y="14588"/>
                </a:lnTo>
                <a:lnTo>
                  <a:pt x="4660" y="14583"/>
                </a:lnTo>
                <a:lnTo>
                  <a:pt x="4657" y="14578"/>
                </a:lnTo>
                <a:lnTo>
                  <a:pt x="4655" y="14574"/>
                </a:lnTo>
                <a:lnTo>
                  <a:pt x="4652" y="14571"/>
                </a:lnTo>
                <a:lnTo>
                  <a:pt x="4649" y="14568"/>
                </a:lnTo>
                <a:lnTo>
                  <a:pt x="4645" y="14566"/>
                </a:lnTo>
                <a:lnTo>
                  <a:pt x="4641" y="14565"/>
                </a:lnTo>
                <a:lnTo>
                  <a:pt x="4634" y="14564"/>
                </a:lnTo>
                <a:lnTo>
                  <a:pt x="4634" y="14557"/>
                </a:lnTo>
                <a:lnTo>
                  <a:pt x="4633" y="14552"/>
                </a:lnTo>
                <a:lnTo>
                  <a:pt x="4632" y="14547"/>
                </a:lnTo>
                <a:lnTo>
                  <a:pt x="4629" y="14544"/>
                </a:lnTo>
                <a:lnTo>
                  <a:pt x="4627" y="14542"/>
                </a:lnTo>
                <a:lnTo>
                  <a:pt x="4624" y="14541"/>
                </a:lnTo>
                <a:lnTo>
                  <a:pt x="4621" y="14541"/>
                </a:lnTo>
                <a:lnTo>
                  <a:pt x="4619" y="14542"/>
                </a:lnTo>
                <a:lnTo>
                  <a:pt x="4617" y="14543"/>
                </a:lnTo>
                <a:lnTo>
                  <a:pt x="4614" y="14545"/>
                </a:lnTo>
                <a:lnTo>
                  <a:pt x="4614" y="14547"/>
                </a:lnTo>
                <a:lnTo>
                  <a:pt x="4616" y="14550"/>
                </a:lnTo>
                <a:lnTo>
                  <a:pt x="4618" y="14553"/>
                </a:lnTo>
                <a:lnTo>
                  <a:pt x="4622" y="14556"/>
                </a:lnTo>
                <a:lnTo>
                  <a:pt x="4627" y="14561"/>
                </a:lnTo>
                <a:lnTo>
                  <a:pt x="4634" y="14564"/>
                </a:lnTo>
                <a:lnTo>
                  <a:pt x="4639" y="14585"/>
                </a:lnTo>
                <a:lnTo>
                  <a:pt x="4642" y="14606"/>
                </a:lnTo>
                <a:lnTo>
                  <a:pt x="4644" y="14611"/>
                </a:lnTo>
                <a:lnTo>
                  <a:pt x="4645" y="14615"/>
                </a:lnTo>
                <a:lnTo>
                  <a:pt x="4647" y="14619"/>
                </a:lnTo>
                <a:lnTo>
                  <a:pt x="4650" y="14622"/>
                </a:lnTo>
                <a:lnTo>
                  <a:pt x="4653" y="14626"/>
                </a:lnTo>
                <a:lnTo>
                  <a:pt x="4657" y="14628"/>
                </a:lnTo>
                <a:lnTo>
                  <a:pt x="4662" y="14629"/>
                </a:lnTo>
                <a:lnTo>
                  <a:pt x="4668" y="14630"/>
                </a:lnTo>
                <a:close/>
                <a:moveTo>
                  <a:pt x="5980" y="14662"/>
                </a:moveTo>
                <a:lnTo>
                  <a:pt x="5983" y="14659"/>
                </a:lnTo>
                <a:lnTo>
                  <a:pt x="5977" y="14665"/>
                </a:lnTo>
                <a:lnTo>
                  <a:pt x="5973" y="14670"/>
                </a:lnTo>
                <a:lnTo>
                  <a:pt x="5980" y="14662"/>
                </a:lnTo>
                <a:close/>
                <a:moveTo>
                  <a:pt x="6767" y="14662"/>
                </a:moveTo>
                <a:lnTo>
                  <a:pt x="6770" y="14659"/>
                </a:lnTo>
                <a:lnTo>
                  <a:pt x="6764" y="14665"/>
                </a:lnTo>
                <a:lnTo>
                  <a:pt x="6760" y="14670"/>
                </a:lnTo>
                <a:lnTo>
                  <a:pt x="6767" y="14662"/>
                </a:lnTo>
                <a:close/>
                <a:moveTo>
                  <a:pt x="7391" y="14630"/>
                </a:moveTo>
                <a:lnTo>
                  <a:pt x="7388" y="14641"/>
                </a:lnTo>
                <a:lnTo>
                  <a:pt x="7387" y="14652"/>
                </a:lnTo>
                <a:lnTo>
                  <a:pt x="7385" y="14661"/>
                </a:lnTo>
                <a:lnTo>
                  <a:pt x="7385" y="14669"/>
                </a:lnTo>
                <a:lnTo>
                  <a:pt x="7387" y="14675"/>
                </a:lnTo>
                <a:lnTo>
                  <a:pt x="7388" y="14680"/>
                </a:lnTo>
                <a:lnTo>
                  <a:pt x="7389" y="14684"/>
                </a:lnTo>
                <a:lnTo>
                  <a:pt x="7391" y="14687"/>
                </a:lnTo>
                <a:lnTo>
                  <a:pt x="7394" y="14689"/>
                </a:lnTo>
                <a:lnTo>
                  <a:pt x="7396" y="14691"/>
                </a:lnTo>
                <a:lnTo>
                  <a:pt x="7399" y="14692"/>
                </a:lnTo>
                <a:lnTo>
                  <a:pt x="7402" y="14691"/>
                </a:lnTo>
                <a:lnTo>
                  <a:pt x="7410" y="14688"/>
                </a:lnTo>
                <a:lnTo>
                  <a:pt x="7416" y="14683"/>
                </a:lnTo>
                <a:lnTo>
                  <a:pt x="7421" y="14676"/>
                </a:lnTo>
                <a:lnTo>
                  <a:pt x="7425" y="14669"/>
                </a:lnTo>
                <a:lnTo>
                  <a:pt x="7426" y="14664"/>
                </a:lnTo>
                <a:lnTo>
                  <a:pt x="7427" y="14660"/>
                </a:lnTo>
                <a:lnTo>
                  <a:pt x="7428" y="14656"/>
                </a:lnTo>
                <a:lnTo>
                  <a:pt x="7427" y="14652"/>
                </a:lnTo>
                <a:lnTo>
                  <a:pt x="7426" y="14648"/>
                </a:lnTo>
                <a:lnTo>
                  <a:pt x="7424" y="14643"/>
                </a:lnTo>
                <a:lnTo>
                  <a:pt x="7421" y="14640"/>
                </a:lnTo>
                <a:lnTo>
                  <a:pt x="7417" y="14637"/>
                </a:lnTo>
                <a:lnTo>
                  <a:pt x="7413" y="14634"/>
                </a:lnTo>
                <a:lnTo>
                  <a:pt x="7406" y="14632"/>
                </a:lnTo>
                <a:lnTo>
                  <a:pt x="7399" y="14631"/>
                </a:lnTo>
                <a:lnTo>
                  <a:pt x="7391" y="14630"/>
                </a:lnTo>
                <a:lnTo>
                  <a:pt x="7391" y="14622"/>
                </a:lnTo>
                <a:lnTo>
                  <a:pt x="7390" y="14617"/>
                </a:lnTo>
                <a:lnTo>
                  <a:pt x="7388" y="14613"/>
                </a:lnTo>
                <a:lnTo>
                  <a:pt x="7385" y="14610"/>
                </a:lnTo>
                <a:lnTo>
                  <a:pt x="7382" y="14608"/>
                </a:lnTo>
                <a:lnTo>
                  <a:pt x="7379" y="14607"/>
                </a:lnTo>
                <a:lnTo>
                  <a:pt x="7376" y="14607"/>
                </a:lnTo>
                <a:lnTo>
                  <a:pt x="7374" y="14607"/>
                </a:lnTo>
                <a:lnTo>
                  <a:pt x="7372" y="14608"/>
                </a:lnTo>
                <a:lnTo>
                  <a:pt x="7371" y="14610"/>
                </a:lnTo>
                <a:lnTo>
                  <a:pt x="7370" y="14613"/>
                </a:lnTo>
                <a:lnTo>
                  <a:pt x="7371" y="14615"/>
                </a:lnTo>
                <a:lnTo>
                  <a:pt x="7373" y="14618"/>
                </a:lnTo>
                <a:lnTo>
                  <a:pt x="7377" y="14622"/>
                </a:lnTo>
                <a:lnTo>
                  <a:pt x="7382" y="14626"/>
                </a:lnTo>
                <a:lnTo>
                  <a:pt x="7391" y="14630"/>
                </a:lnTo>
                <a:close/>
                <a:moveTo>
                  <a:pt x="2634" y="14564"/>
                </a:moveTo>
                <a:lnTo>
                  <a:pt x="2627" y="14569"/>
                </a:lnTo>
                <a:lnTo>
                  <a:pt x="2623" y="14574"/>
                </a:lnTo>
                <a:lnTo>
                  <a:pt x="2619" y="14580"/>
                </a:lnTo>
                <a:lnTo>
                  <a:pt x="2615" y="14588"/>
                </a:lnTo>
                <a:lnTo>
                  <a:pt x="2613" y="14595"/>
                </a:lnTo>
                <a:lnTo>
                  <a:pt x="2610" y="14604"/>
                </a:lnTo>
                <a:lnTo>
                  <a:pt x="2608" y="14612"/>
                </a:lnTo>
                <a:lnTo>
                  <a:pt x="2607" y="14620"/>
                </a:lnTo>
                <a:lnTo>
                  <a:pt x="2607" y="14639"/>
                </a:lnTo>
                <a:lnTo>
                  <a:pt x="2609" y="14659"/>
                </a:lnTo>
                <a:lnTo>
                  <a:pt x="2614" y="14680"/>
                </a:lnTo>
                <a:lnTo>
                  <a:pt x="2619" y="14702"/>
                </a:lnTo>
                <a:lnTo>
                  <a:pt x="2631" y="14746"/>
                </a:lnTo>
                <a:lnTo>
                  <a:pt x="2645" y="14789"/>
                </a:lnTo>
                <a:lnTo>
                  <a:pt x="2658" y="14827"/>
                </a:lnTo>
                <a:lnTo>
                  <a:pt x="2666" y="14859"/>
                </a:lnTo>
                <a:lnTo>
                  <a:pt x="2672" y="14854"/>
                </a:lnTo>
                <a:lnTo>
                  <a:pt x="2677" y="14850"/>
                </a:lnTo>
                <a:lnTo>
                  <a:pt x="2680" y="14844"/>
                </a:lnTo>
                <a:lnTo>
                  <a:pt x="2683" y="14837"/>
                </a:lnTo>
                <a:lnTo>
                  <a:pt x="2685" y="14831"/>
                </a:lnTo>
                <a:lnTo>
                  <a:pt x="2687" y="14823"/>
                </a:lnTo>
                <a:lnTo>
                  <a:pt x="2688" y="14815"/>
                </a:lnTo>
                <a:lnTo>
                  <a:pt x="2688" y="14807"/>
                </a:lnTo>
                <a:lnTo>
                  <a:pt x="2687" y="14789"/>
                </a:lnTo>
                <a:lnTo>
                  <a:pt x="2684" y="14769"/>
                </a:lnTo>
                <a:lnTo>
                  <a:pt x="2680" y="14749"/>
                </a:lnTo>
                <a:lnTo>
                  <a:pt x="2674" y="14728"/>
                </a:lnTo>
                <a:lnTo>
                  <a:pt x="2662" y="14684"/>
                </a:lnTo>
                <a:lnTo>
                  <a:pt x="2648" y="14640"/>
                </a:lnTo>
                <a:lnTo>
                  <a:pt x="2643" y="14619"/>
                </a:lnTo>
                <a:lnTo>
                  <a:pt x="2639" y="14599"/>
                </a:lnTo>
                <a:lnTo>
                  <a:pt x="2636" y="14581"/>
                </a:lnTo>
                <a:lnTo>
                  <a:pt x="2634" y="14564"/>
                </a:lnTo>
                <a:close/>
                <a:moveTo>
                  <a:pt x="6701" y="14596"/>
                </a:moveTo>
                <a:lnTo>
                  <a:pt x="6705" y="14594"/>
                </a:lnTo>
                <a:lnTo>
                  <a:pt x="6698" y="14599"/>
                </a:lnTo>
                <a:lnTo>
                  <a:pt x="6694" y="14604"/>
                </a:lnTo>
                <a:lnTo>
                  <a:pt x="6701" y="14596"/>
                </a:lnTo>
                <a:close/>
                <a:moveTo>
                  <a:pt x="10047" y="14596"/>
                </a:moveTo>
                <a:lnTo>
                  <a:pt x="10047" y="14589"/>
                </a:lnTo>
                <a:lnTo>
                  <a:pt x="10047" y="14580"/>
                </a:lnTo>
                <a:lnTo>
                  <a:pt x="10047" y="14572"/>
                </a:lnTo>
                <a:lnTo>
                  <a:pt x="10047" y="14564"/>
                </a:lnTo>
                <a:lnTo>
                  <a:pt x="10041" y="14565"/>
                </a:lnTo>
                <a:lnTo>
                  <a:pt x="10035" y="14568"/>
                </a:lnTo>
                <a:lnTo>
                  <a:pt x="10029" y="14572"/>
                </a:lnTo>
                <a:lnTo>
                  <a:pt x="10027" y="14577"/>
                </a:lnTo>
                <a:lnTo>
                  <a:pt x="10026" y="14580"/>
                </a:lnTo>
                <a:lnTo>
                  <a:pt x="10026" y="14584"/>
                </a:lnTo>
                <a:lnTo>
                  <a:pt x="10027" y="14586"/>
                </a:lnTo>
                <a:lnTo>
                  <a:pt x="10029" y="14589"/>
                </a:lnTo>
                <a:lnTo>
                  <a:pt x="10033" y="14591"/>
                </a:lnTo>
                <a:lnTo>
                  <a:pt x="10037" y="14593"/>
                </a:lnTo>
                <a:lnTo>
                  <a:pt x="10041" y="14595"/>
                </a:lnTo>
                <a:lnTo>
                  <a:pt x="10047" y="14596"/>
                </a:lnTo>
                <a:close/>
                <a:moveTo>
                  <a:pt x="12410" y="14596"/>
                </a:moveTo>
                <a:lnTo>
                  <a:pt x="12403" y="14576"/>
                </a:lnTo>
                <a:lnTo>
                  <a:pt x="12398" y="14565"/>
                </a:lnTo>
                <a:lnTo>
                  <a:pt x="12394" y="14562"/>
                </a:lnTo>
                <a:lnTo>
                  <a:pt x="12392" y="14559"/>
                </a:lnTo>
                <a:lnTo>
                  <a:pt x="12390" y="14559"/>
                </a:lnTo>
                <a:lnTo>
                  <a:pt x="12388" y="14561"/>
                </a:lnTo>
                <a:lnTo>
                  <a:pt x="12385" y="14566"/>
                </a:lnTo>
                <a:lnTo>
                  <a:pt x="12383" y="14574"/>
                </a:lnTo>
                <a:lnTo>
                  <a:pt x="12382" y="14585"/>
                </a:lnTo>
                <a:lnTo>
                  <a:pt x="12382" y="14596"/>
                </a:lnTo>
                <a:lnTo>
                  <a:pt x="12382" y="14609"/>
                </a:lnTo>
                <a:lnTo>
                  <a:pt x="12383" y="14619"/>
                </a:lnTo>
                <a:lnTo>
                  <a:pt x="12385" y="14628"/>
                </a:lnTo>
                <a:lnTo>
                  <a:pt x="12388" y="14633"/>
                </a:lnTo>
                <a:lnTo>
                  <a:pt x="12390" y="14634"/>
                </a:lnTo>
                <a:lnTo>
                  <a:pt x="12392" y="14634"/>
                </a:lnTo>
                <a:lnTo>
                  <a:pt x="12394" y="14632"/>
                </a:lnTo>
                <a:lnTo>
                  <a:pt x="12398" y="14629"/>
                </a:lnTo>
                <a:lnTo>
                  <a:pt x="12403" y="14616"/>
                </a:lnTo>
                <a:lnTo>
                  <a:pt x="12410" y="14596"/>
                </a:lnTo>
                <a:close/>
                <a:moveTo>
                  <a:pt x="2470" y="14564"/>
                </a:moveTo>
                <a:lnTo>
                  <a:pt x="2472" y="14562"/>
                </a:lnTo>
                <a:lnTo>
                  <a:pt x="2467" y="14567"/>
                </a:lnTo>
                <a:lnTo>
                  <a:pt x="2463" y="14571"/>
                </a:lnTo>
                <a:lnTo>
                  <a:pt x="2470" y="14564"/>
                </a:lnTo>
                <a:close/>
                <a:moveTo>
                  <a:pt x="2568" y="14531"/>
                </a:moveTo>
                <a:lnTo>
                  <a:pt x="2557" y="14536"/>
                </a:lnTo>
                <a:lnTo>
                  <a:pt x="2545" y="14543"/>
                </a:lnTo>
                <a:lnTo>
                  <a:pt x="2535" y="14551"/>
                </a:lnTo>
                <a:lnTo>
                  <a:pt x="2525" y="14561"/>
                </a:lnTo>
                <a:lnTo>
                  <a:pt x="2517" y="14571"/>
                </a:lnTo>
                <a:lnTo>
                  <a:pt x="2511" y="14583"/>
                </a:lnTo>
                <a:lnTo>
                  <a:pt x="2504" y="14594"/>
                </a:lnTo>
                <a:lnTo>
                  <a:pt x="2500" y="14607"/>
                </a:lnTo>
                <a:lnTo>
                  <a:pt x="2497" y="14619"/>
                </a:lnTo>
                <a:lnTo>
                  <a:pt x="2496" y="14632"/>
                </a:lnTo>
                <a:lnTo>
                  <a:pt x="2496" y="14638"/>
                </a:lnTo>
                <a:lnTo>
                  <a:pt x="2497" y="14644"/>
                </a:lnTo>
                <a:lnTo>
                  <a:pt x="2498" y="14651"/>
                </a:lnTo>
                <a:lnTo>
                  <a:pt x="2500" y="14656"/>
                </a:lnTo>
                <a:lnTo>
                  <a:pt x="2502" y="14662"/>
                </a:lnTo>
                <a:lnTo>
                  <a:pt x="2506" y="14667"/>
                </a:lnTo>
                <a:lnTo>
                  <a:pt x="2509" y="14673"/>
                </a:lnTo>
                <a:lnTo>
                  <a:pt x="2513" y="14678"/>
                </a:lnTo>
                <a:lnTo>
                  <a:pt x="2517" y="14682"/>
                </a:lnTo>
                <a:lnTo>
                  <a:pt x="2522" y="14687"/>
                </a:lnTo>
                <a:lnTo>
                  <a:pt x="2529" y="14692"/>
                </a:lnTo>
                <a:lnTo>
                  <a:pt x="2535" y="14695"/>
                </a:lnTo>
                <a:lnTo>
                  <a:pt x="2541" y="14695"/>
                </a:lnTo>
                <a:lnTo>
                  <a:pt x="2548" y="14695"/>
                </a:lnTo>
                <a:lnTo>
                  <a:pt x="2552" y="14694"/>
                </a:lnTo>
                <a:lnTo>
                  <a:pt x="2556" y="14692"/>
                </a:lnTo>
                <a:lnTo>
                  <a:pt x="2560" y="14689"/>
                </a:lnTo>
                <a:lnTo>
                  <a:pt x="2563" y="14686"/>
                </a:lnTo>
                <a:lnTo>
                  <a:pt x="2565" y="14682"/>
                </a:lnTo>
                <a:lnTo>
                  <a:pt x="2567" y="14678"/>
                </a:lnTo>
                <a:lnTo>
                  <a:pt x="2571" y="14669"/>
                </a:lnTo>
                <a:lnTo>
                  <a:pt x="2573" y="14658"/>
                </a:lnTo>
                <a:lnTo>
                  <a:pt x="2573" y="14645"/>
                </a:lnTo>
                <a:lnTo>
                  <a:pt x="2572" y="14633"/>
                </a:lnTo>
                <a:lnTo>
                  <a:pt x="2568" y="14606"/>
                </a:lnTo>
                <a:lnTo>
                  <a:pt x="2565" y="14577"/>
                </a:lnTo>
                <a:lnTo>
                  <a:pt x="2564" y="14565"/>
                </a:lnTo>
                <a:lnTo>
                  <a:pt x="2564" y="14552"/>
                </a:lnTo>
                <a:lnTo>
                  <a:pt x="2565" y="14541"/>
                </a:lnTo>
                <a:lnTo>
                  <a:pt x="2568" y="14531"/>
                </a:lnTo>
                <a:close/>
                <a:moveTo>
                  <a:pt x="4110" y="14564"/>
                </a:moveTo>
                <a:lnTo>
                  <a:pt x="4113" y="14562"/>
                </a:lnTo>
                <a:lnTo>
                  <a:pt x="4107" y="14567"/>
                </a:lnTo>
                <a:lnTo>
                  <a:pt x="4102" y="14571"/>
                </a:lnTo>
                <a:lnTo>
                  <a:pt x="4110" y="14564"/>
                </a:lnTo>
                <a:close/>
                <a:moveTo>
                  <a:pt x="4733" y="14564"/>
                </a:moveTo>
                <a:lnTo>
                  <a:pt x="4736" y="14562"/>
                </a:lnTo>
                <a:lnTo>
                  <a:pt x="4730" y="14567"/>
                </a:lnTo>
                <a:lnTo>
                  <a:pt x="4726" y="14571"/>
                </a:lnTo>
                <a:lnTo>
                  <a:pt x="4733" y="14564"/>
                </a:lnTo>
                <a:close/>
                <a:moveTo>
                  <a:pt x="6931" y="14564"/>
                </a:moveTo>
                <a:lnTo>
                  <a:pt x="6934" y="14562"/>
                </a:lnTo>
                <a:lnTo>
                  <a:pt x="6928" y="14567"/>
                </a:lnTo>
                <a:lnTo>
                  <a:pt x="6924" y="14571"/>
                </a:lnTo>
                <a:lnTo>
                  <a:pt x="6931" y="14564"/>
                </a:lnTo>
                <a:close/>
                <a:moveTo>
                  <a:pt x="2535" y="14465"/>
                </a:moveTo>
                <a:lnTo>
                  <a:pt x="2535" y="14472"/>
                </a:lnTo>
                <a:lnTo>
                  <a:pt x="2536" y="14478"/>
                </a:lnTo>
                <a:lnTo>
                  <a:pt x="2538" y="14482"/>
                </a:lnTo>
                <a:lnTo>
                  <a:pt x="2540" y="14485"/>
                </a:lnTo>
                <a:lnTo>
                  <a:pt x="2543" y="14487"/>
                </a:lnTo>
                <a:lnTo>
                  <a:pt x="2546" y="14488"/>
                </a:lnTo>
                <a:lnTo>
                  <a:pt x="2550" y="14488"/>
                </a:lnTo>
                <a:lnTo>
                  <a:pt x="2552" y="14488"/>
                </a:lnTo>
                <a:lnTo>
                  <a:pt x="2554" y="14487"/>
                </a:lnTo>
                <a:lnTo>
                  <a:pt x="2555" y="14485"/>
                </a:lnTo>
                <a:lnTo>
                  <a:pt x="2556" y="14482"/>
                </a:lnTo>
                <a:lnTo>
                  <a:pt x="2555" y="14480"/>
                </a:lnTo>
                <a:lnTo>
                  <a:pt x="2553" y="14477"/>
                </a:lnTo>
                <a:lnTo>
                  <a:pt x="2549" y="14472"/>
                </a:lnTo>
                <a:lnTo>
                  <a:pt x="2543" y="14469"/>
                </a:lnTo>
                <a:lnTo>
                  <a:pt x="2535" y="14465"/>
                </a:lnTo>
                <a:lnTo>
                  <a:pt x="2535" y="14459"/>
                </a:lnTo>
                <a:lnTo>
                  <a:pt x="2534" y="14454"/>
                </a:lnTo>
                <a:lnTo>
                  <a:pt x="2533" y="14449"/>
                </a:lnTo>
                <a:lnTo>
                  <a:pt x="2530" y="14446"/>
                </a:lnTo>
                <a:lnTo>
                  <a:pt x="2528" y="14444"/>
                </a:lnTo>
                <a:lnTo>
                  <a:pt x="2524" y="14443"/>
                </a:lnTo>
                <a:lnTo>
                  <a:pt x="2521" y="14442"/>
                </a:lnTo>
                <a:lnTo>
                  <a:pt x="2519" y="14443"/>
                </a:lnTo>
                <a:lnTo>
                  <a:pt x="2517" y="14444"/>
                </a:lnTo>
                <a:lnTo>
                  <a:pt x="2515" y="14446"/>
                </a:lnTo>
                <a:lnTo>
                  <a:pt x="2515" y="14448"/>
                </a:lnTo>
                <a:lnTo>
                  <a:pt x="2516" y="14451"/>
                </a:lnTo>
                <a:lnTo>
                  <a:pt x="2518" y="14455"/>
                </a:lnTo>
                <a:lnTo>
                  <a:pt x="2521" y="14458"/>
                </a:lnTo>
                <a:lnTo>
                  <a:pt x="2528" y="14462"/>
                </a:lnTo>
                <a:lnTo>
                  <a:pt x="2535" y="14465"/>
                </a:lnTo>
                <a:close/>
                <a:moveTo>
                  <a:pt x="3979" y="14465"/>
                </a:moveTo>
                <a:lnTo>
                  <a:pt x="3980" y="14472"/>
                </a:lnTo>
                <a:lnTo>
                  <a:pt x="3983" y="14480"/>
                </a:lnTo>
                <a:lnTo>
                  <a:pt x="3987" y="14485"/>
                </a:lnTo>
                <a:lnTo>
                  <a:pt x="3993" y="14489"/>
                </a:lnTo>
                <a:lnTo>
                  <a:pt x="4001" y="14492"/>
                </a:lnTo>
                <a:lnTo>
                  <a:pt x="4008" y="14496"/>
                </a:lnTo>
                <a:lnTo>
                  <a:pt x="4016" y="14497"/>
                </a:lnTo>
                <a:lnTo>
                  <a:pt x="4026" y="14498"/>
                </a:lnTo>
                <a:lnTo>
                  <a:pt x="4034" y="14497"/>
                </a:lnTo>
                <a:lnTo>
                  <a:pt x="4043" y="14496"/>
                </a:lnTo>
                <a:lnTo>
                  <a:pt x="4051" y="14492"/>
                </a:lnTo>
                <a:lnTo>
                  <a:pt x="4058" y="14489"/>
                </a:lnTo>
                <a:lnTo>
                  <a:pt x="4066" y="14485"/>
                </a:lnTo>
                <a:lnTo>
                  <a:pt x="4071" y="14479"/>
                </a:lnTo>
                <a:lnTo>
                  <a:pt x="4075" y="14472"/>
                </a:lnTo>
                <a:lnTo>
                  <a:pt x="4077" y="14465"/>
                </a:lnTo>
                <a:lnTo>
                  <a:pt x="4052" y="14465"/>
                </a:lnTo>
                <a:lnTo>
                  <a:pt x="4028" y="14465"/>
                </a:lnTo>
                <a:lnTo>
                  <a:pt x="4004" y="14465"/>
                </a:lnTo>
                <a:lnTo>
                  <a:pt x="3979" y="14465"/>
                </a:lnTo>
                <a:close/>
                <a:moveTo>
                  <a:pt x="5619" y="14465"/>
                </a:moveTo>
                <a:lnTo>
                  <a:pt x="5612" y="14465"/>
                </a:lnTo>
                <a:lnTo>
                  <a:pt x="5607" y="14466"/>
                </a:lnTo>
                <a:lnTo>
                  <a:pt x="5603" y="14468"/>
                </a:lnTo>
                <a:lnTo>
                  <a:pt x="5600" y="14470"/>
                </a:lnTo>
                <a:lnTo>
                  <a:pt x="5598" y="14473"/>
                </a:lnTo>
                <a:lnTo>
                  <a:pt x="5597" y="14477"/>
                </a:lnTo>
                <a:lnTo>
                  <a:pt x="5597" y="14480"/>
                </a:lnTo>
                <a:lnTo>
                  <a:pt x="5597" y="14482"/>
                </a:lnTo>
                <a:lnTo>
                  <a:pt x="5598" y="14484"/>
                </a:lnTo>
                <a:lnTo>
                  <a:pt x="5600" y="14485"/>
                </a:lnTo>
                <a:lnTo>
                  <a:pt x="5602" y="14486"/>
                </a:lnTo>
                <a:lnTo>
                  <a:pt x="5605" y="14485"/>
                </a:lnTo>
                <a:lnTo>
                  <a:pt x="5608" y="14483"/>
                </a:lnTo>
                <a:lnTo>
                  <a:pt x="5611" y="14479"/>
                </a:lnTo>
                <a:lnTo>
                  <a:pt x="5615" y="14473"/>
                </a:lnTo>
                <a:lnTo>
                  <a:pt x="5619" y="14465"/>
                </a:lnTo>
                <a:lnTo>
                  <a:pt x="5626" y="14465"/>
                </a:lnTo>
                <a:lnTo>
                  <a:pt x="5631" y="14464"/>
                </a:lnTo>
                <a:lnTo>
                  <a:pt x="5635" y="14463"/>
                </a:lnTo>
                <a:lnTo>
                  <a:pt x="5639" y="14460"/>
                </a:lnTo>
                <a:lnTo>
                  <a:pt x="5641" y="14458"/>
                </a:lnTo>
                <a:lnTo>
                  <a:pt x="5642" y="14455"/>
                </a:lnTo>
                <a:lnTo>
                  <a:pt x="5642" y="14451"/>
                </a:lnTo>
                <a:lnTo>
                  <a:pt x="5642" y="14448"/>
                </a:lnTo>
                <a:lnTo>
                  <a:pt x="5641" y="14446"/>
                </a:lnTo>
                <a:lnTo>
                  <a:pt x="5639" y="14445"/>
                </a:lnTo>
                <a:lnTo>
                  <a:pt x="5636" y="14445"/>
                </a:lnTo>
                <a:lnTo>
                  <a:pt x="5633" y="14446"/>
                </a:lnTo>
                <a:lnTo>
                  <a:pt x="5630" y="14448"/>
                </a:lnTo>
                <a:lnTo>
                  <a:pt x="5627" y="14451"/>
                </a:lnTo>
                <a:lnTo>
                  <a:pt x="5623" y="14458"/>
                </a:lnTo>
                <a:lnTo>
                  <a:pt x="5619" y="14465"/>
                </a:lnTo>
                <a:close/>
                <a:moveTo>
                  <a:pt x="2339" y="14433"/>
                </a:moveTo>
                <a:lnTo>
                  <a:pt x="2322" y="14433"/>
                </a:lnTo>
                <a:lnTo>
                  <a:pt x="2306" y="14433"/>
                </a:lnTo>
                <a:lnTo>
                  <a:pt x="2289" y="14433"/>
                </a:lnTo>
                <a:lnTo>
                  <a:pt x="2273" y="14433"/>
                </a:lnTo>
                <a:lnTo>
                  <a:pt x="2278" y="14438"/>
                </a:lnTo>
                <a:lnTo>
                  <a:pt x="2281" y="14444"/>
                </a:lnTo>
                <a:lnTo>
                  <a:pt x="2284" y="14449"/>
                </a:lnTo>
                <a:lnTo>
                  <a:pt x="2287" y="14455"/>
                </a:lnTo>
                <a:lnTo>
                  <a:pt x="2290" y="14465"/>
                </a:lnTo>
                <a:lnTo>
                  <a:pt x="2291" y="14477"/>
                </a:lnTo>
                <a:lnTo>
                  <a:pt x="2291" y="14497"/>
                </a:lnTo>
                <a:lnTo>
                  <a:pt x="2289" y="14518"/>
                </a:lnTo>
                <a:lnTo>
                  <a:pt x="2289" y="14527"/>
                </a:lnTo>
                <a:lnTo>
                  <a:pt x="2289" y="14537"/>
                </a:lnTo>
                <a:lnTo>
                  <a:pt x="2291" y="14547"/>
                </a:lnTo>
                <a:lnTo>
                  <a:pt x="2295" y="14557"/>
                </a:lnTo>
                <a:lnTo>
                  <a:pt x="2298" y="14562"/>
                </a:lnTo>
                <a:lnTo>
                  <a:pt x="2301" y="14567"/>
                </a:lnTo>
                <a:lnTo>
                  <a:pt x="2305" y="14572"/>
                </a:lnTo>
                <a:lnTo>
                  <a:pt x="2310" y="14576"/>
                </a:lnTo>
                <a:lnTo>
                  <a:pt x="2316" y="14581"/>
                </a:lnTo>
                <a:lnTo>
                  <a:pt x="2323" y="14587"/>
                </a:lnTo>
                <a:lnTo>
                  <a:pt x="2330" y="14592"/>
                </a:lnTo>
                <a:lnTo>
                  <a:pt x="2339" y="14596"/>
                </a:lnTo>
                <a:lnTo>
                  <a:pt x="2339" y="14576"/>
                </a:lnTo>
                <a:lnTo>
                  <a:pt x="2339" y="14555"/>
                </a:lnTo>
                <a:lnTo>
                  <a:pt x="2339" y="14535"/>
                </a:lnTo>
                <a:lnTo>
                  <a:pt x="2339" y="14514"/>
                </a:lnTo>
                <a:lnTo>
                  <a:pt x="2339" y="14494"/>
                </a:lnTo>
                <a:lnTo>
                  <a:pt x="2339" y="14473"/>
                </a:lnTo>
                <a:lnTo>
                  <a:pt x="2339" y="14454"/>
                </a:lnTo>
                <a:lnTo>
                  <a:pt x="2339" y="14433"/>
                </a:lnTo>
                <a:close/>
                <a:moveTo>
                  <a:pt x="6472" y="14433"/>
                </a:moveTo>
                <a:lnTo>
                  <a:pt x="6473" y="14441"/>
                </a:lnTo>
                <a:lnTo>
                  <a:pt x="6475" y="14448"/>
                </a:lnTo>
                <a:lnTo>
                  <a:pt x="6477" y="14455"/>
                </a:lnTo>
                <a:lnTo>
                  <a:pt x="6479" y="14460"/>
                </a:lnTo>
                <a:lnTo>
                  <a:pt x="6482" y="14463"/>
                </a:lnTo>
                <a:lnTo>
                  <a:pt x="6486" y="14466"/>
                </a:lnTo>
                <a:lnTo>
                  <a:pt x="6489" y="14468"/>
                </a:lnTo>
                <a:lnTo>
                  <a:pt x="6494" y="14469"/>
                </a:lnTo>
                <a:lnTo>
                  <a:pt x="6498" y="14470"/>
                </a:lnTo>
                <a:lnTo>
                  <a:pt x="6502" y="14470"/>
                </a:lnTo>
                <a:lnTo>
                  <a:pt x="6506" y="14469"/>
                </a:lnTo>
                <a:lnTo>
                  <a:pt x="6510" y="14467"/>
                </a:lnTo>
                <a:lnTo>
                  <a:pt x="6519" y="14463"/>
                </a:lnTo>
                <a:lnTo>
                  <a:pt x="6525" y="14458"/>
                </a:lnTo>
                <a:lnTo>
                  <a:pt x="6530" y="14451"/>
                </a:lnTo>
                <a:lnTo>
                  <a:pt x="6533" y="14445"/>
                </a:lnTo>
                <a:lnTo>
                  <a:pt x="6533" y="14442"/>
                </a:lnTo>
                <a:lnTo>
                  <a:pt x="6533" y="14439"/>
                </a:lnTo>
                <a:lnTo>
                  <a:pt x="6532" y="14436"/>
                </a:lnTo>
                <a:lnTo>
                  <a:pt x="6530" y="14434"/>
                </a:lnTo>
                <a:lnTo>
                  <a:pt x="6527" y="14432"/>
                </a:lnTo>
                <a:lnTo>
                  <a:pt x="6523" y="14429"/>
                </a:lnTo>
                <a:lnTo>
                  <a:pt x="6518" y="14428"/>
                </a:lnTo>
                <a:lnTo>
                  <a:pt x="6511" y="14427"/>
                </a:lnTo>
                <a:lnTo>
                  <a:pt x="6503" y="14427"/>
                </a:lnTo>
                <a:lnTo>
                  <a:pt x="6495" y="14428"/>
                </a:lnTo>
                <a:lnTo>
                  <a:pt x="6484" y="14431"/>
                </a:lnTo>
                <a:lnTo>
                  <a:pt x="6472" y="14433"/>
                </a:lnTo>
                <a:close/>
                <a:moveTo>
                  <a:pt x="3749" y="14433"/>
                </a:moveTo>
                <a:lnTo>
                  <a:pt x="3748" y="14426"/>
                </a:lnTo>
                <a:lnTo>
                  <a:pt x="3745" y="14420"/>
                </a:lnTo>
                <a:lnTo>
                  <a:pt x="3740" y="14415"/>
                </a:lnTo>
                <a:lnTo>
                  <a:pt x="3735" y="14412"/>
                </a:lnTo>
                <a:lnTo>
                  <a:pt x="3732" y="14412"/>
                </a:lnTo>
                <a:lnTo>
                  <a:pt x="3729" y="14412"/>
                </a:lnTo>
                <a:lnTo>
                  <a:pt x="3727" y="14413"/>
                </a:lnTo>
                <a:lnTo>
                  <a:pt x="3724" y="14415"/>
                </a:lnTo>
                <a:lnTo>
                  <a:pt x="3722" y="14417"/>
                </a:lnTo>
                <a:lnTo>
                  <a:pt x="3719" y="14421"/>
                </a:lnTo>
                <a:lnTo>
                  <a:pt x="3717" y="14426"/>
                </a:lnTo>
                <a:lnTo>
                  <a:pt x="3716" y="14433"/>
                </a:lnTo>
                <a:lnTo>
                  <a:pt x="3725" y="14433"/>
                </a:lnTo>
                <a:lnTo>
                  <a:pt x="3733" y="14433"/>
                </a:lnTo>
                <a:lnTo>
                  <a:pt x="3740" y="14433"/>
                </a:lnTo>
                <a:lnTo>
                  <a:pt x="3749" y="14433"/>
                </a:lnTo>
                <a:close/>
                <a:moveTo>
                  <a:pt x="9884" y="14433"/>
                </a:moveTo>
                <a:lnTo>
                  <a:pt x="9883" y="14425"/>
                </a:lnTo>
                <a:lnTo>
                  <a:pt x="9882" y="14418"/>
                </a:lnTo>
                <a:lnTo>
                  <a:pt x="9879" y="14412"/>
                </a:lnTo>
                <a:lnTo>
                  <a:pt x="9877" y="14406"/>
                </a:lnTo>
                <a:lnTo>
                  <a:pt x="9873" y="14402"/>
                </a:lnTo>
                <a:lnTo>
                  <a:pt x="9868" y="14400"/>
                </a:lnTo>
                <a:lnTo>
                  <a:pt x="9861" y="14399"/>
                </a:lnTo>
                <a:lnTo>
                  <a:pt x="9851" y="14400"/>
                </a:lnTo>
                <a:lnTo>
                  <a:pt x="9851" y="14392"/>
                </a:lnTo>
                <a:lnTo>
                  <a:pt x="9851" y="14383"/>
                </a:lnTo>
                <a:lnTo>
                  <a:pt x="9851" y="14375"/>
                </a:lnTo>
                <a:lnTo>
                  <a:pt x="9851" y="14367"/>
                </a:lnTo>
                <a:lnTo>
                  <a:pt x="9844" y="14369"/>
                </a:lnTo>
                <a:lnTo>
                  <a:pt x="9839" y="14371"/>
                </a:lnTo>
                <a:lnTo>
                  <a:pt x="9833" y="14376"/>
                </a:lnTo>
                <a:lnTo>
                  <a:pt x="9830" y="14381"/>
                </a:lnTo>
                <a:lnTo>
                  <a:pt x="9830" y="14384"/>
                </a:lnTo>
                <a:lnTo>
                  <a:pt x="9830" y="14386"/>
                </a:lnTo>
                <a:lnTo>
                  <a:pt x="9831" y="14390"/>
                </a:lnTo>
                <a:lnTo>
                  <a:pt x="9832" y="14392"/>
                </a:lnTo>
                <a:lnTo>
                  <a:pt x="9835" y="14395"/>
                </a:lnTo>
                <a:lnTo>
                  <a:pt x="9840" y="14397"/>
                </a:lnTo>
                <a:lnTo>
                  <a:pt x="9845" y="14398"/>
                </a:lnTo>
                <a:lnTo>
                  <a:pt x="9851" y="14400"/>
                </a:lnTo>
                <a:lnTo>
                  <a:pt x="9852" y="14407"/>
                </a:lnTo>
                <a:lnTo>
                  <a:pt x="9853" y="14415"/>
                </a:lnTo>
                <a:lnTo>
                  <a:pt x="9854" y="14421"/>
                </a:lnTo>
                <a:lnTo>
                  <a:pt x="9857" y="14426"/>
                </a:lnTo>
                <a:lnTo>
                  <a:pt x="9862" y="14431"/>
                </a:lnTo>
                <a:lnTo>
                  <a:pt x="9867" y="14433"/>
                </a:lnTo>
                <a:lnTo>
                  <a:pt x="9874" y="14434"/>
                </a:lnTo>
                <a:lnTo>
                  <a:pt x="9884" y="14433"/>
                </a:lnTo>
                <a:close/>
                <a:moveTo>
                  <a:pt x="6669" y="14400"/>
                </a:moveTo>
                <a:lnTo>
                  <a:pt x="6665" y="14390"/>
                </a:lnTo>
                <a:lnTo>
                  <a:pt x="6659" y="14381"/>
                </a:lnTo>
                <a:lnTo>
                  <a:pt x="6656" y="14375"/>
                </a:lnTo>
                <a:lnTo>
                  <a:pt x="6652" y="14370"/>
                </a:lnTo>
                <a:lnTo>
                  <a:pt x="6648" y="14365"/>
                </a:lnTo>
                <a:lnTo>
                  <a:pt x="6645" y="14362"/>
                </a:lnTo>
                <a:lnTo>
                  <a:pt x="6642" y="14361"/>
                </a:lnTo>
                <a:lnTo>
                  <a:pt x="6638" y="14360"/>
                </a:lnTo>
                <a:lnTo>
                  <a:pt x="6635" y="14361"/>
                </a:lnTo>
                <a:lnTo>
                  <a:pt x="6633" y="14362"/>
                </a:lnTo>
                <a:lnTo>
                  <a:pt x="6631" y="14365"/>
                </a:lnTo>
                <a:lnTo>
                  <a:pt x="6629" y="14369"/>
                </a:lnTo>
                <a:lnTo>
                  <a:pt x="6626" y="14377"/>
                </a:lnTo>
                <a:lnTo>
                  <a:pt x="6623" y="14388"/>
                </a:lnTo>
                <a:lnTo>
                  <a:pt x="6621" y="14399"/>
                </a:lnTo>
                <a:lnTo>
                  <a:pt x="6621" y="14412"/>
                </a:lnTo>
                <a:lnTo>
                  <a:pt x="6621" y="14424"/>
                </a:lnTo>
                <a:lnTo>
                  <a:pt x="6622" y="14437"/>
                </a:lnTo>
                <a:lnTo>
                  <a:pt x="6624" y="14447"/>
                </a:lnTo>
                <a:lnTo>
                  <a:pt x="6627" y="14457"/>
                </a:lnTo>
                <a:lnTo>
                  <a:pt x="6629" y="14460"/>
                </a:lnTo>
                <a:lnTo>
                  <a:pt x="6631" y="14463"/>
                </a:lnTo>
                <a:lnTo>
                  <a:pt x="6633" y="14464"/>
                </a:lnTo>
                <a:lnTo>
                  <a:pt x="6636" y="14465"/>
                </a:lnTo>
                <a:lnTo>
                  <a:pt x="6639" y="14465"/>
                </a:lnTo>
                <a:lnTo>
                  <a:pt x="6644" y="14464"/>
                </a:lnTo>
                <a:lnTo>
                  <a:pt x="6647" y="14462"/>
                </a:lnTo>
                <a:lnTo>
                  <a:pt x="6651" y="14460"/>
                </a:lnTo>
                <a:lnTo>
                  <a:pt x="6657" y="14451"/>
                </a:lnTo>
                <a:lnTo>
                  <a:pt x="6663" y="14441"/>
                </a:lnTo>
                <a:lnTo>
                  <a:pt x="6667" y="14431"/>
                </a:lnTo>
                <a:lnTo>
                  <a:pt x="6670" y="14419"/>
                </a:lnTo>
                <a:lnTo>
                  <a:pt x="6671" y="14414"/>
                </a:lnTo>
                <a:lnTo>
                  <a:pt x="6671" y="14408"/>
                </a:lnTo>
                <a:lnTo>
                  <a:pt x="6670" y="14404"/>
                </a:lnTo>
                <a:lnTo>
                  <a:pt x="6669" y="14400"/>
                </a:lnTo>
                <a:close/>
                <a:moveTo>
                  <a:pt x="6734" y="14367"/>
                </a:moveTo>
                <a:lnTo>
                  <a:pt x="6732" y="14385"/>
                </a:lnTo>
                <a:lnTo>
                  <a:pt x="6730" y="14402"/>
                </a:lnTo>
                <a:lnTo>
                  <a:pt x="6728" y="14417"/>
                </a:lnTo>
                <a:lnTo>
                  <a:pt x="6728" y="14431"/>
                </a:lnTo>
                <a:lnTo>
                  <a:pt x="6728" y="14442"/>
                </a:lnTo>
                <a:lnTo>
                  <a:pt x="6729" y="14451"/>
                </a:lnTo>
                <a:lnTo>
                  <a:pt x="6731" y="14459"/>
                </a:lnTo>
                <a:lnTo>
                  <a:pt x="6733" y="14466"/>
                </a:lnTo>
                <a:lnTo>
                  <a:pt x="6735" y="14471"/>
                </a:lnTo>
                <a:lnTo>
                  <a:pt x="6738" y="14475"/>
                </a:lnTo>
                <a:lnTo>
                  <a:pt x="6741" y="14477"/>
                </a:lnTo>
                <a:lnTo>
                  <a:pt x="6744" y="14479"/>
                </a:lnTo>
                <a:lnTo>
                  <a:pt x="6748" y="14479"/>
                </a:lnTo>
                <a:lnTo>
                  <a:pt x="6751" y="14478"/>
                </a:lnTo>
                <a:lnTo>
                  <a:pt x="6755" y="14476"/>
                </a:lnTo>
                <a:lnTo>
                  <a:pt x="6758" y="14472"/>
                </a:lnTo>
                <a:lnTo>
                  <a:pt x="6761" y="14469"/>
                </a:lnTo>
                <a:lnTo>
                  <a:pt x="6763" y="14465"/>
                </a:lnTo>
                <a:lnTo>
                  <a:pt x="6766" y="14460"/>
                </a:lnTo>
                <a:lnTo>
                  <a:pt x="6769" y="14454"/>
                </a:lnTo>
                <a:lnTo>
                  <a:pt x="6770" y="14448"/>
                </a:lnTo>
                <a:lnTo>
                  <a:pt x="6772" y="14441"/>
                </a:lnTo>
                <a:lnTo>
                  <a:pt x="6772" y="14435"/>
                </a:lnTo>
                <a:lnTo>
                  <a:pt x="6772" y="14427"/>
                </a:lnTo>
                <a:lnTo>
                  <a:pt x="6771" y="14419"/>
                </a:lnTo>
                <a:lnTo>
                  <a:pt x="6769" y="14412"/>
                </a:lnTo>
                <a:lnTo>
                  <a:pt x="6765" y="14404"/>
                </a:lnTo>
                <a:lnTo>
                  <a:pt x="6761" y="14396"/>
                </a:lnTo>
                <a:lnTo>
                  <a:pt x="6757" y="14389"/>
                </a:lnTo>
                <a:lnTo>
                  <a:pt x="6751" y="14381"/>
                </a:lnTo>
                <a:lnTo>
                  <a:pt x="6743" y="14374"/>
                </a:lnTo>
                <a:lnTo>
                  <a:pt x="6734" y="14367"/>
                </a:lnTo>
                <a:lnTo>
                  <a:pt x="6735" y="14360"/>
                </a:lnTo>
                <a:lnTo>
                  <a:pt x="6734" y="14355"/>
                </a:lnTo>
                <a:lnTo>
                  <a:pt x="6732" y="14351"/>
                </a:lnTo>
                <a:lnTo>
                  <a:pt x="6729" y="14348"/>
                </a:lnTo>
                <a:lnTo>
                  <a:pt x="6727" y="14346"/>
                </a:lnTo>
                <a:lnTo>
                  <a:pt x="6723" y="14345"/>
                </a:lnTo>
                <a:lnTo>
                  <a:pt x="6720" y="14345"/>
                </a:lnTo>
                <a:lnTo>
                  <a:pt x="6718" y="14345"/>
                </a:lnTo>
                <a:lnTo>
                  <a:pt x="6716" y="14346"/>
                </a:lnTo>
                <a:lnTo>
                  <a:pt x="6714" y="14348"/>
                </a:lnTo>
                <a:lnTo>
                  <a:pt x="6714" y="14350"/>
                </a:lnTo>
                <a:lnTo>
                  <a:pt x="6715" y="14353"/>
                </a:lnTo>
                <a:lnTo>
                  <a:pt x="6717" y="14356"/>
                </a:lnTo>
                <a:lnTo>
                  <a:pt x="6721" y="14359"/>
                </a:lnTo>
                <a:lnTo>
                  <a:pt x="6727" y="14363"/>
                </a:lnTo>
                <a:lnTo>
                  <a:pt x="6734" y="14367"/>
                </a:lnTo>
                <a:close/>
                <a:moveTo>
                  <a:pt x="3946" y="14269"/>
                </a:moveTo>
                <a:lnTo>
                  <a:pt x="3945" y="14290"/>
                </a:lnTo>
                <a:lnTo>
                  <a:pt x="3946" y="14309"/>
                </a:lnTo>
                <a:lnTo>
                  <a:pt x="3948" y="14328"/>
                </a:lnTo>
                <a:lnTo>
                  <a:pt x="3951" y="14345"/>
                </a:lnTo>
                <a:lnTo>
                  <a:pt x="3957" y="14360"/>
                </a:lnTo>
                <a:lnTo>
                  <a:pt x="3963" y="14375"/>
                </a:lnTo>
                <a:lnTo>
                  <a:pt x="3970" y="14389"/>
                </a:lnTo>
                <a:lnTo>
                  <a:pt x="3979" y="14400"/>
                </a:lnTo>
                <a:lnTo>
                  <a:pt x="3986" y="14399"/>
                </a:lnTo>
                <a:lnTo>
                  <a:pt x="3992" y="14398"/>
                </a:lnTo>
                <a:lnTo>
                  <a:pt x="3998" y="14396"/>
                </a:lnTo>
                <a:lnTo>
                  <a:pt x="4003" y="14394"/>
                </a:lnTo>
                <a:lnTo>
                  <a:pt x="4007" y="14391"/>
                </a:lnTo>
                <a:lnTo>
                  <a:pt x="4010" y="14388"/>
                </a:lnTo>
                <a:lnTo>
                  <a:pt x="4012" y="14384"/>
                </a:lnTo>
                <a:lnTo>
                  <a:pt x="4014" y="14380"/>
                </a:lnTo>
                <a:lnTo>
                  <a:pt x="4016" y="14376"/>
                </a:lnTo>
                <a:lnTo>
                  <a:pt x="4016" y="14372"/>
                </a:lnTo>
                <a:lnTo>
                  <a:pt x="4017" y="14367"/>
                </a:lnTo>
                <a:lnTo>
                  <a:pt x="4017" y="14361"/>
                </a:lnTo>
                <a:lnTo>
                  <a:pt x="4015" y="14351"/>
                </a:lnTo>
                <a:lnTo>
                  <a:pt x="4013" y="14340"/>
                </a:lnTo>
                <a:lnTo>
                  <a:pt x="4009" y="14329"/>
                </a:lnTo>
                <a:lnTo>
                  <a:pt x="4005" y="14317"/>
                </a:lnTo>
                <a:lnTo>
                  <a:pt x="4000" y="14307"/>
                </a:lnTo>
                <a:lnTo>
                  <a:pt x="3994" y="14297"/>
                </a:lnTo>
                <a:lnTo>
                  <a:pt x="3985" y="14280"/>
                </a:lnTo>
                <a:lnTo>
                  <a:pt x="3979" y="14269"/>
                </a:lnTo>
                <a:lnTo>
                  <a:pt x="3970" y="14269"/>
                </a:lnTo>
                <a:lnTo>
                  <a:pt x="3962" y="14269"/>
                </a:lnTo>
                <a:lnTo>
                  <a:pt x="3955" y="14269"/>
                </a:lnTo>
                <a:lnTo>
                  <a:pt x="3946" y="14269"/>
                </a:lnTo>
                <a:lnTo>
                  <a:pt x="3946" y="14262"/>
                </a:lnTo>
                <a:lnTo>
                  <a:pt x="3945" y="14256"/>
                </a:lnTo>
                <a:lnTo>
                  <a:pt x="3943" y="14252"/>
                </a:lnTo>
                <a:lnTo>
                  <a:pt x="3941" y="14249"/>
                </a:lnTo>
                <a:lnTo>
                  <a:pt x="3938" y="14247"/>
                </a:lnTo>
                <a:lnTo>
                  <a:pt x="3935" y="14246"/>
                </a:lnTo>
                <a:lnTo>
                  <a:pt x="3931" y="14246"/>
                </a:lnTo>
                <a:lnTo>
                  <a:pt x="3929" y="14246"/>
                </a:lnTo>
                <a:lnTo>
                  <a:pt x="3927" y="14248"/>
                </a:lnTo>
                <a:lnTo>
                  <a:pt x="3926" y="14249"/>
                </a:lnTo>
                <a:lnTo>
                  <a:pt x="3925" y="14252"/>
                </a:lnTo>
                <a:lnTo>
                  <a:pt x="3926" y="14254"/>
                </a:lnTo>
                <a:lnTo>
                  <a:pt x="3928" y="14258"/>
                </a:lnTo>
                <a:lnTo>
                  <a:pt x="3932" y="14262"/>
                </a:lnTo>
                <a:lnTo>
                  <a:pt x="3938" y="14265"/>
                </a:lnTo>
                <a:lnTo>
                  <a:pt x="3946" y="14269"/>
                </a:lnTo>
                <a:close/>
                <a:moveTo>
                  <a:pt x="5455" y="14235"/>
                </a:moveTo>
                <a:lnTo>
                  <a:pt x="5456" y="14255"/>
                </a:lnTo>
                <a:lnTo>
                  <a:pt x="5458" y="14274"/>
                </a:lnTo>
                <a:lnTo>
                  <a:pt x="5460" y="14292"/>
                </a:lnTo>
                <a:lnTo>
                  <a:pt x="5464" y="14309"/>
                </a:lnTo>
                <a:lnTo>
                  <a:pt x="5469" y="14325"/>
                </a:lnTo>
                <a:lnTo>
                  <a:pt x="5474" y="14339"/>
                </a:lnTo>
                <a:lnTo>
                  <a:pt x="5480" y="14354"/>
                </a:lnTo>
                <a:lnTo>
                  <a:pt x="5488" y="14367"/>
                </a:lnTo>
                <a:lnTo>
                  <a:pt x="5497" y="14379"/>
                </a:lnTo>
                <a:lnTo>
                  <a:pt x="5506" y="14390"/>
                </a:lnTo>
                <a:lnTo>
                  <a:pt x="5517" y="14400"/>
                </a:lnTo>
                <a:lnTo>
                  <a:pt x="5528" y="14408"/>
                </a:lnTo>
                <a:lnTo>
                  <a:pt x="5541" y="14416"/>
                </a:lnTo>
                <a:lnTo>
                  <a:pt x="5555" y="14423"/>
                </a:lnTo>
                <a:lnTo>
                  <a:pt x="5570" y="14428"/>
                </a:lnTo>
                <a:lnTo>
                  <a:pt x="5586" y="14433"/>
                </a:lnTo>
                <a:lnTo>
                  <a:pt x="5572" y="14405"/>
                </a:lnTo>
                <a:lnTo>
                  <a:pt x="5559" y="14378"/>
                </a:lnTo>
                <a:lnTo>
                  <a:pt x="5544" y="14352"/>
                </a:lnTo>
                <a:lnTo>
                  <a:pt x="5528" y="14327"/>
                </a:lnTo>
                <a:lnTo>
                  <a:pt x="5513" y="14302"/>
                </a:lnTo>
                <a:lnTo>
                  <a:pt x="5495" y="14278"/>
                </a:lnTo>
                <a:lnTo>
                  <a:pt x="5476" y="14256"/>
                </a:lnTo>
                <a:lnTo>
                  <a:pt x="5455" y="14235"/>
                </a:lnTo>
                <a:lnTo>
                  <a:pt x="5455" y="14229"/>
                </a:lnTo>
                <a:lnTo>
                  <a:pt x="5454" y="14224"/>
                </a:lnTo>
                <a:lnTo>
                  <a:pt x="5452" y="14220"/>
                </a:lnTo>
                <a:lnTo>
                  <a:pt x="5450" y="14217"/>
                </a:lnTo>
                <a:lnTo>
                  <a:pt x="5446" y="14215"/>
                </a:lnTo>
                <a:lnTo>
                  <a:pt x="5444" y="14213"/>
                </a:lnTo>
                <a:lnTo>
                  <a:pt x="5441" y="14213"/>
                </a:lnTo>
                <a:lnTo>
                  <a:pt x="5438" y="14213"/>
                </a:lnTo>
                <a:lnTo>
                  <a:pt x="5436" y="14215"/>
                </a:lnTo>
                <a:lnTo>
                  <a:pt x="5435" y="14217"/>
                </a:lnTo>
                <a:lnTo>
                  <a:pt x="5435" y="14219"/>
                </a:lnTo>
                <a:lnTo>
                  <a:pt x="5435" y="14222"/>
                </a:lnTo>
                <a:lnTo>
                  <a:pt x="5438" y="14225"/>
                </a:lnTo>
                <a:lnTo>
                  <a:pt x="5441" y="14228"/>
                </a:lnTo>
                <a:lnTo>
                  <a:pt x="5448" y="14232"/>
                </a:lnTo>
                <a:lnTo>
                  <a:pt x="5455" y="14235"/>
                </a:lnTo>
                <a:close/>
                <a:moveTo>
                  <a:pt x="2502" y="14235"/>
                </a:moveTo>
                <a:lnTo>
                  <a:pt x="2506" y="14233"/>
                </a:lnTo>
                <a:lnTo>
                  <a:pt x="2499" y="14239"/>
                </a:lnTo>
                <a:lnTo>
                  <a:pt x="2495" y="14243"/>
                </a:lnTo>
                <a:lnTo>
                  <a:pt x="2502" y="14235"/>
                </a:lnTo>
                <a:close/>
                <a:moveTo>
                  <a:pt x="4273" y="14235"/>
                </a:moveTo>
                <a:lnTo>
                  <a:pt x="4271" y="14229"/>
                </a:lnTo>
                <a:lnTo>
                  <a:pt x="4269" y="14223"/>
                </a:lnTo>
                <a:lnTo>
                  <a:pt x="4265" y="14218"/>
                </a:lnTo>
                <a:lnTo>
                  <a:pt x="4260" y="14213"/>
                </a:lnTo>
                <a:lnTo>
                  <a:pt x="4256" y="14211"/>
                </a:lnTo>
                <a:lnTo>
                  <a:pt x="4249" y="14209"/>
                </a:lnTo>
                <a:lnTo>
                  <a:pt x="4244" y="14208"/>
                </a:lnTo>
                <a:lnTo>
                  <a:pt x="4238" y="14208"/>
                </a:lnTo>
                <a:lnTo>
                  <a:pt x="4233" y="14209"/>
                </a:lnTo>
                <a:lnTo>
                  <a:pt x="4227" y="14210"/>
                </a:lnTo>
                <a:lnTo>
                  <a:pt x="4222" y="14213"/>
                </a:lnTo>
                <a:lnTo>
                  <a:pt x="4218" y="14217"/>
                </a:lnTo>
                <a:lnTo>
                  <a:pt x="4214" y="14220"/>
                </a:lnTo>
                <a:lnTo>
                  <a:pt x="4211" y="14225"/>
                </a:lnTo>
                <a:lnTo>
                  <a:pt x="4209" y="14230"/>
                </a:lnTo>
                <a:lnTo>
                  <a:pt x="4208" y="14235"/>
                </a:lnTo>
                <a:lnTo>
                  <a:pt x="4219" y="14243"/>
                </a:lnTo>
                <a:lnTo>
                  <a:pt x="4230" y="14250"/>
                </a:lnTo>
                <a:lnTo>
                  <a:pt x="4240" y="14255"/>
                </a:lnTo>
                <a:lnTo>
                  <a:pt x="4249" y="14259"/>
                </a:lnTo>
                <a:lnTo>
                  <a:pt x="4254" y="14259"/>
                </a:lnTo>
                <a:lnTo>
                  <a:pt x="4258" y="14259"/>
                </a:lnTo>
                <a:lnTo>
                  <a:pt x="4262" y="14258"/>
                </a:lnTo>
                <a:lnTo>
                  <a:pt x="4265" y="14255"/>
                </a:lnTo>
                <a:lnTo>
                  <a:pt x="4268" y="14252"/>
                </a:lnTo>
                <a:lnTo>
                  <a:pt x="4270" y="14248"/>
                </a:lnTo>
                <a:lnTo>
                  <a:pt x="4272" y="14243"/>
                </a:lnTo>
                <a:lnTo>
                  <a:pt x="4273" y="14235"/>
                </a:lnTo>
                <a:close/>
                <a:moveTo>
                  <a:pt x="2601" y="14203"/>
                </a:moveTo>
                <a:lnTo>
                  <a:pt x="2604" y="14201"/>
                </a:lnTo>
                <a:lnTo>
                  <a:pt x="2598" y="14206"/>
                </a:lnTo>
                <a:lnTo>
                  <a:pt x="2594" y="14210"/>
                </a:lnTo>
                <a:lnTo>
                  <a:pt x="2601" y="14203"/>
                </a:lnTo>
                <a:close/>
                <a:moveTo>
                  <a:pt x="4142" y="14203"/>
                </a:moveTo>
                <a:lnTo>
                  <a:pt x="4145" y="14201"/>
                </a:lnTo>
                <a:lnTo>
                  <a:pt x="4140" y="14206"/>
                </a:lnTo>
                <a:lnTo>
                  <a:pt x="4136" y="14210"/>
                </a:lnTo>
                <a:lnTo>
                  <a:pt x="4142" y="14203"/>
                </a:lnTo>
                <a:close/>
                <a:moveTo>
                  <a:pt x="3585" y="14138"/>
                </a:moveTo>
                <a:lnTo>
                  <a:pt x="3585" y="14131"/>
                </a:lnTo>
                <a:lnTo>
                  <a:pt x="3584" y="14125"/>
                </a:lnTo>
                <a:lnTo>
                  <a:pt x="3582" y="14121"/>
                </a:lnTo>
                <a:lnTo>
                  <a:pt x="3580" y="14118"/>
                </a:lnTo>
                <a:lnTo>
                  <a:pt x="3577" y="14116"/>
                </a:lnTo>
                <a:lnTo>
                  <a:pt x="3574" y="14115"/>
                </a:lnTo>
                <a:lnTo>
                  <a:pt x="3572" y="14115"/>
                </a:lnTo>
                <a:lnTo>
                  <a:pt x="3568" y="14115"/>
                </a:lnTo>
                <a:lnTo>
                  <a:pt x="3566" y="14116"/>
                </a:lnTo>
                <a:lnTo>
                  <a:pt x="3565" y="14118"/>
                </a:lnTo>
                <a:lnTo>
                  <a:pt x="3564" y="14120"/>
                </a:lnTo>
                <a:lnTo>
                  <a:pt x="3565" y="14123"/>
                </a:lnTo>
                <a:lnTo>
                  <a:pt x="3567" y="14126"/>
                </a:lnTo>
                <a:lnTo>
                  <a:pt x="3572" y="14131"/>
                </a:lnTo>
                <a:lnTo>
                  <a:pt x="3577" y="14134"/>
                </a:lnTo>
                <a:lnTo>
                  <a:pt x="3585" y="14138"/>
                </a:lnTo>
                <a:close/>
                <a:moveTo>
                  <a:pt x="12180" y="14104"/>
                </a:moveTo>
                <a:lnTo>
                  <a:pt x="12180" y="14112"/>
                </a:lnTo>
                <a:lnTo>
                  <a:pt x="12181" y="14117"/>
                </a:lnTo>
                <a:lnTo>
                  <a:pt x="12182" y="14121"/>
                </a:lnTo>
                <a:lnTo>
                  <a:pt x="12186" y="14124"/>
                </a:lnTo>
                <a:lnTo>
                  <a:pt x="12189" y="14126"/>
                </a:lnTo>
                <a:lnTo>
                  <a:pt x="12191" y="14127"/>
                </a:lnTo>
                <a:lnTo>
                  <a:pt x="12194" y="14127"/>
                </a:lnTo>
                <a:lnTo>
                  <a:pt x="12197" y="14127"/>
                </a:lnTo>
                <a:lnTo>
                  <a:pt x="12199" y="14126"/>
                </a:lnTo>
                <a:lnTo>
                  <a:pt x="12200" y="14124"/>
                </a:lnTo>
                <a:lnTo>
                  <a:pt x="12200" y="14122"/>
                </a:lnTo>
                <a:lnTo>
                  <a:pt x="12200" y="14119"/>
                </a:lnTo>
                <a:lnTo>
                  <a:pt x="12197" y="14116"/>
                </a:lnTo>
                <a:lnTo>
                  <a:pt x="12194" y="14112"/>
                </a:lnTo>
                <a:lnTo>
                  <a:pt x="12188" y="14109"/>
                </a:lnTo>
                <a:lnTo>
                  <a:pt x="12180" y="14104"/>
                </a:lnTo>
                <a:lnTo>
                  <a:pt x="12182" y="14093"/>
                </a:lnTo>
                <a:lnTo>
                  <a:pt x="12185" y="14082"/>
                </a:lnTo>
                <a:lnTo>
                  <a:pt x="12185" y="14073"/>
                </a:lnTo>
                <a:lnTo>
                  <a:pt x="12186" y="14066"/>
                </a:lnTo>
                <a:lnTo>
                  <a:pt x="12185" y="14059"/>
                </a:lnTo>
                <a:lnTo>
                  <a:pt x="12184" y="14054"/>
                </a:lnTo>
                <a:lnTo>
                  <a:pt x="12181" y="14050"/>
                </a:lnTo>
                <a:lnTo>
                  <a:pt x="12179" y="14047"/>
                </a:lnTo>
                <a:lnTo>
                  <a:pt x="12177" y="14045"/>
                </a:lnTo>
                <a:lnTo>
                  <a:pt x="12174" y="14044"/>
                </a:lnTo>
                <a:lnTo>
                  <a:pt x="12171" y="14043"/>
                </a:lnTo>
                <a:lnTo>
                  <a:pt x="12168" y="14044"/>
                </a:lnTo>
                <a:lnTo>
                  <a:pt x="12162" y="14046"/>
                </a:lnTo>
                <a:lnTo>
                  <a:pt x="12155" y="14051"/>
                </a:lnTo>
                <a:lnTo>
                  <a:pt x="12150" y="14058"/>
                </a:lnTo>
                <a:lnTo>
                  <a:pt x="12145" y="14066"/>
                </a:lnTo>
                <a:lnTo>
                  <a:pt x="12144" y="14070"/>
                </a:lnTo>
                <a:lnTo>
                  <a:pt x="12143" y="14074"/>
                </a:lnTo>
                <a:lnTo>
                  <a:pt x="12143" y="14079"/>
                </a:lnTo>
                <a:lnTo>
                  <a:pt x="12143" y="14082"/>
                </a:lnTo>
                <a:lnTo>
                  <a:pt x="12145" y="14087"/>
                </a:lnTo>
                <a:lnTo>
                  <a:pt x="12147" y="14091"/>
                </a:lnTo>
                <a:lnTo>
                  <a:pt x="12149" y="14094"/>
                </a:lnTo>
                <a:lnTo>
                  <a:pt x="12153" y="14097"/>
                </a:lnTo>
                <a:lnTo>
                  <a:pt x="12158" y="14100"/>
                </a:lnTo>
                <a:lnTo>
                  <a:pt x="12165" y="14102"/>
                </a:lnTo>
                <a:lnTo>
                  <a:pt x="12172" y="14103"/>
                </a:lnTo>
                <a:lnTo>
                  <a:pt x="12180" y="14104"/>
                </a:lnTo>
                <a:close/>
                <a:moveTo>
                  <a:pt x="3815" y="14072"/>
                </a:moveTo>
                <a:lnTo>
                  <a:pt x="3815" y="14104"/>
                </a:lnTo>
                <a:lnTo>
                  <a:pt x="3815" y="14138"/>
                </a:lnTo>
                <a:lnTo>
                  <a:pt x="3815" y="14170"/>
                </a:lnTo>
                <a:lnTo>
                  <a:pt x="3815" y="14203"/>
                </a:lnTo>
                <a:lnTo>
                  <a:pt x="3823" y="14202"/>
                </a:lnTo>
                <a:lnTo>
                  <a:pt x="3831" y="14200"/>
                </a:lnTo>
                <a:lnTo>
                  <a:pt x="3837" y="14198"/>
                </a:lnTo>
                <a:lnTo>
                  <a:pt x="3843" y="14196"/>
                </a:lnTo>
                <a:lnTo>
                  <a:pt x="3849" y="14192"/>
                </a:lnTo>
                <a:lnTo>
                  <a:pt x="3853" y="14189"/>
                </a:lnTo>
                <a:lnTo>
                  <a:pt x="3857" y="14186"/>
                </a:lnTo>
                <a:lnTo>
                  <a:pt x="3861" y="14182"/>
                </a:lnTo>
                <a:lnTo>
                  <a:pt x="3864" y="14179"/>
                </a:lnTo>
                <a:lnTo>
                  <a:pt x="3866" y="14174"/>
                </a:lnTo>
                <a:lnTo>
                  <a:pt x="3868" y="14169"/>
                </a:lnTo>
                <a:lnTo>
                  <a:pt x="3870" y="14165"/>
                </a:lnTo>
                <a:lnTo>
                  <a:pt x="3871" y="14155"/>
                </a:lnTo>
                <a:lnTo>
                  <a:pt x="3870" y="14145"/>
                </a:lnTo>
                <a:lnTo>
                  <a:pt x="3867" y="14135"/>
                </a:lnTo>
                <a:lnTo>
                  <a:pt x="3863" y="14123"/>
                </a:lnTo>
                <a:lnTo>
                  <a:pt x="3858" y="14114"/>
                </a:lnTo>
                <a:lnTo>
                  <a:pt x="3852" y="14103"/>
                </a:lnTo>
                <a:lnTo>
                  <a:pt x="3843" y="14094"/>
                </a:lnTo>
                <a:lnTo>
                  <a:pt x="3835" y="14086"/>
                </a:lnTo>
                <a:lnTo>
                  <a:pt x="3825" y="14078"/>
                </a:lnTo>
                <a:lnTo>
                  <a:pt x="3815" y="14072"/>
                </a:lnTo>
                <a:lnTo>
                  <a:pt x="3814" y="14065"/>
                </a:lnTo>
                <a:lnTo>
                  <a:pt x="3813" y="14057"/>
                </a:lnTo>
                <a:lnTo>
                  <a:pt x="3811" y="14051"/>
                </a:lnTo>
                <a:lnTo>
                  <a:pt x="3808" y="14046"/>
                </a:lnTo>
                <a:lnTo>
                  <a:pt x="3804" y="14042"/>
                </a:lnTo>
                <a:lnTo>
                  <a:pt x="3798" y="14039"/>
                </a:lnTo>
                <a:lnTo>
                  <a:pt x="3791" y="14038"/>
                </a:lnTo>
                <a:lnTo>
                  <a:pt x="3782" y="14039"/>
                </a:lnTo>
                <a:lnTo>
                  <a:pt x="3782" y="14032"/>
                </a:lnTo>
                <a:lnTo>
                  <a:pt x="3781" y="14027"/>
                </a:lnTo>
                <a:lnTo>
                  <a:pt x="3779" y="14023"/>
                </a:lnTo>
                <a:lnTo>
                  <a:pt x="3776" y="14019"/>
                </a:lnTo>
                <a:lnTo>
                  <a:pt x="3774" y="14017"/>
                </a:lnTo>
                <a:lnTo>
                  <a:pt x="3771" y="14016"/>
                </a:lnTo>
                <a:lnTo>
                  <a:pt x="3768" y="14016"/>
                </a:lnTo>
                <a:lnTo>
                  <a:pt x="3766" y="14016"/>
                </a:lnTo>
                <a:lnTo>
                  <a:pt x="3764" y="14018"/>
                </a:lnTo>
                <a:lnTo>
                  <a:pt x="3761" y="14019"/>
                </a:lnTo>
                <a:lnTo>
                  <a:pt x="3761" y="14023"/>
                </a:lnTo>
                <a:lnTo>
                  <a:pt x="3763" y="14025"/>
                </a:lnTo>
                <a:lnTo>
                  <a:pt x="3765" y="14028"/>
                </a:lnTo>
                <a:lnTo>
                  <a:pt x="3769" y="14032"/>
                </a:lnTo>
                <a:lnTo>
                  <a:pt x="3774" y="14035"/>
                </a:lnTo>
                <a:lnTo>
                  <a:pt x="3782" y="14039"/>
                </a:lnTo>
                <a:lnTo>
                  <a:pt x="3782" y="14047"/>
                </a:lnTo>
                <a:lnTo>
                  <a:pt x="3783" y="14054"/>
                </a:lnTo>
                <a:lnTo>
                  <a:pt x="3786" y="14060"/>
                </a:lnTo>
                <a:lnTo>
                  <a:pt x="3789" y="14066"/>
                </a:lnTo>
                <a:lnTo>
                  <a:pt x="3791" y="14068"/>
                </a:lnTo>
                <a:lnTo>
                  <a:pt x="3793" y="14070"/>
                </a:lnTo>
                <a:lnTo>
                  <a:pt x="3795" y="14071"/>
                </a:lnTo>
                <a:lnTo>
                  <a:pt x="3798" y="14072"/>
                </a:lnTo>
                <a:lnTo>
                  <a:pt x="3806" y="14073"/>
                </a:lnTo>
                <a:lnTo>
                  <a:pt x="3815" y="14072"/>
                </a:lnTo>
                <a:close/>
                <a:moveTo>
                  <a:pt x="5390" y="14104"/>
                </a:moveTo>
                <a:lnTo>
                  <a:pt x="5392" y="14102"/>
                </a:lnTo>
                <a:lnTo>
                  <a:pt x="5387" y="14108"/>
                </a:lnTo>
                <a:lnTo>
                  <a:pt x="5382" y="14112"/>
                </a:lnTo>
                <a:lnTo>
                  <a:pt x="5390" y="14104"/>
                </a:lnTo>
                <a:close/>
                <a:moveTo>
                  <a:pt x="5487" y="14104"/>
                </a:moveTo>
                <a:lnTo>
                  <a:pt x="5481" y="14085"/>
                </a:lnTo>
                <a:lnTo>
                  <a:pt x="5476" y="14073"/>
                </a:lnTo>
                <a:lnTo>
                  <a:pt x="5473" y="14070"/>
                </a:lnTo>
                <a:lnTo>
                  <a:pt x="5471" y="14068"/>
                </a:lnTo>
                <a:lnTo>
                  <a:pt x="5469" y="14068"/>
                </a:lnTo>
                <a:lnTo>
                  <a:pt x="5466" y="14069"/>
                </a:lnTo>
                <a:lnTo>
                  <a:pt x="5463" y="14074"/>
                </a:lnTo>
                <a:lnTo>
                  <a:pt x="5461" y="14082"/>
                </a:lnTo>
                <a:lnTo>
                  <a:pt x="5460" y="14093"/>
                </a:lnTo>
                <a:lnTo>
                  <a:pt x="5459" y="14104"/>
                </a:lnTo>
                <a:lnTo>
                  <a:pt x="5460" y="14117"/>
                </a:lnTo>
                <a:lnTo>
                  <a:pt x="5461" y="14127"/>
                </a:lnTo>
                <a:lnTo>
                  <a:pt x="5463" y="14136"/>
                </a:lnTo>
                <a:lnTo>
                  <a:pt x="5466" y="14141"/>
                </a:lnTo>
                <a:lnTo>
                  <a:pt x="5469" y="14142"/>
                </a:lnTo>
                <a:lnTo>
                  <a:pt x="5471" y="14142"/>
                </a:lnTo>
                <a:lnTo>
                  <a:pt x="5473" y="14140"/>
                </a:lnTo>
                <a:lnTo>
                  <a:pt x="5476" y="14137"/>
                </a:lnTo>
                <a:lnTo>
                  <a:pt x="5481" y="14124"/>
                </a:lnTo>
                <a:lnTo>
                  <a:pt x="5487" y="14104"/>
                </a:lnTo>
                <a:close/>
                <a:moveTo>
                  <a:pt x="6538" y="14039"/>
                </a:moveTo>
                <a:lnTo>
                  <a:pt x="6539" y="14059"/>
                </a:lnTo>
                <a:lnTo>
                  <a:pt x="6540" y="14078"/>
                </a:lnTo>
                <a:lnTo>
                  <a:pt x="6540" y="14088"/>
                </a:lnTo>
                <a:lnTo>
                  <a:pt x="6541" y="14097"/>
                </a:lnTo>
                <a:lnTo>
                  <a:pt x="6543" y="14105"/>
                </a:lnTo>
                <a:lnTo>
                  <a:pt x="6545" y="14114"/>
                </a:lnTo>
                <a:lnTo>
                  <a:pt x="6548" y="14120"/>
                </a:lnTo>
                <a:lnTo>
                  <a:pt x="6552" y="14126"/>
                </a:lnTo>
                <a:lnTo>
                  <a:pt x="6558" y="14132"/>
                </a:lnTo>
                <a:lnTo>
                  <a:pt x="6564" y="14136"/>
                </a:lnTo>
                <a:lnTo>
                  <a:pt x="6571" y="14139"/>
                </a:lnTo>
                <a:lnTo>
                  <a:pt x="6581" y="14140"/>
                </a:lnTo>
                <a:lnTo>
                  <a:pt x="6591" y="14140"/>
                </a:lnTo>
                <a:lnTo>
                  <a:pt x="6603" y="14138"/>
                </a:lnTo>
                <a:lnTo>
                  <a:pt x="6597" y="14123"/>
                </a:lnTo>
                <a:lnTo>
                  <a:pt x="6590" y="14110"/>
                </a:lnTo>
                <a:lnTo>
                  <a:pt x="6584" y="14096"/>
                </a:lnTo>
                <a:lnTo>
                  <a:pt x="6575" y="14083"/>
                </a:lnTo>
                <a:lnTo>
                  <a:pt x="6568" y="14071"/>
                </a:lnTo>
                <a:lnTo>
                  <a:pt x="6559" y="14059"/>
                </a:lnTo>
                <a:lnTo>
                  <a:pt x="6548" y="14049"/>
                </a:lnTo>
                <a:lnTo>
                  <a:pt x="6538" y="14039"/>
                </a:lnTo>
                <a:lnTo>
                  <a:pt x="6538" y="14033"/>
                </a:lnTo>
                <a:lnTo>
                  <a:pt x="6537" y="14026"/>
                </a:lnTo>
                <a:lnTo>
                  <a:pt x="6536" y="14018"/>
                </a:lnTo>
                <a:lnTo>
                  <a:pt x="6533" y="14010"/>
                </a:lnTo>
                <a:lnTo>
                  <a:pt x="6527" y="13993"/>
                </a:lnTo>
                <a:lnTo>
                  <a:pt x="6520" y="13974"/>
                </a:lnTo>
                <a:lnTo>
                  <a:pt x="6510" y="13957"/>
                </a:lnTo>
                <a:lnTo>
                  <a:pt x="6500" y="13939"/>
                </a:lnTo>
                <a:lnTo>
                  <a:pt x="6489" y="13922"/>
                </a:lnTo>
                <a:lnTo>
                  <a:pt x="6477" y="13907"/>
                </a:lnTo>
                <a:lnTo>
                  <a:pt x="6472" y="13901"/>
                </a:lnTo>
                <a:lnTo>
                  <a:pt x="6465" y="13895"/>
                </a:lnTo>
                <a:lnTo>
                  <a:pt x="6459" y="13891"/>
                </a:lnTo>
                <a:lnTo>
                  <a:pt x="6454" y="13886"/>
                </a:lnTo>
                <a:lnTo>
                  <a:pt x="6447" y="13883"/>
                </a:lnTo>
                <a:lnTo>
                  <a:pt x="6442" y="13881"/>
                </a:lnTo>
                <a:lnTo>
                  <a:pt x="6437" y="13881"/>
                </a:lnTo>
                <a:lnTo>
                  <a:pt x="6432" y="13881"/>
                </a:lnTo>
                <a:lnTo>
                  <a:pt x="6428" y="13883"/>
                </a:lnTo>
                <a:lnTo>
                  <a:pt x="6423" y="13886"/>
                </a:lnTo>
                <a:lnTo>
                  <a:pt x="6419" y="13892"/>
                </a:lnTo>
                <a:lnTo>
                  <a:pt x="6415" y="13898"/>
                </a:lnTo>
                <a:lnTo>
                  <a:pt x="6412" y="13905"/>
                </a:lnTo>
                <a:lnTo>
                  <a:pt x="6410" y="13916"/>
                </a:lnTo>
                <a:lnTo>
                  <a:pt x="6408" y="13927"/>
                </a:lnTo>
                <a:lnTo>
                  <a:pt x="6407" y="13941"/>
                </a:lnTo>
                <a:lnTo>
                  <a:pt x="6414" y="13941"/>
                </a:lnTo>
                <a:lnTo>
                  <a:pt x="6421" y="13941"/>
                </a:lnTo>
                <a:lnTo>
                  <a:pt x="6428" y="13942"/>
                </a:lnTo>
                <a:lnTo>
                  <a:pt x="6433" y="13944"/>
                </a:lnTo>
                <a:lnTo>
                  <a:pt x="6437" y="13946"/>
                </a:lnTo>
                <a:lnTo>
                  <a:pt x="6441" y="13949"/>
                </a:lnTo>
                <a:lnTo>
                  <a:pt x="6445" y="13952"/>
                </a:lnTo>
                <a:lnTo>
                  <a:pt x="6449" y="13957"/>
                </a:lnTo>
                <a:lnTo>
                  <a:pt x="6454" y="13965"/>
                </a:lnTo>
                <a:lnTo>
                  <a:pt x="6458" y="13975"/>
                </a:lnTo>
                <a:lnTo>
                  <a:pt x="6461" y="13986"/>
                </a:lnTo>
                <a:lnTo>
                  <a:pt x="6465" y="13997"/>
                </a:lnTo>
                <a:lnTo>
                  <a:pt x="6468" y="14008"/>
                </a:lnTo>
                <a:lnTo>
                  <a:pt x="6473" y="14018"/>
                </a:lnTo>
                <a:lnTo>
                  <a:pt x="6475" y="14023"/>
                </a:lnTo>
                <a:lnTo>
                  <a:pt x="6478" y="14027"/>
                </a:lnTo>
                <a:lnTo>
                  <a:pt x="6481" y="14031"/>
                </a:lnTo>
                <a:lnTo>
                  <a:pt x="6485" y="14034"/>
                </a:lnTo>
                <a:lnTo>
                  <a:pt x="6489" y="14037"/>
                </a:lnTo>
                <a:lnTo>
                  <a:pt x="6494" y="14040"/>
                </a:lnTo>
                <a:lnTo>
                  <a:pt x="6499" y="14042"/>
                </a:lnTo>
                <a:lnTo>
                  <a:pt x="6505" y="14043"/>
                </a:lnTo>
                <a:lnTo>
                  <a:pt x="6513" y="14044"/>
                </a:lnTo>
                <a:lnTo>
                  <a:pt x="6520" y="14043"/>
                </a:lnTo>
                <a:lnTo>
                  <a:pt x="6528" y="14042"/>
                </a:lnTo>
                <a:lnTo>
                  <a:pt x="6538" y="14039"/>
                </a:lnTo>
                <a:close/>
                <a:moveTo>
                  <a:pt x="3684" y="14007"/>
                </a:moveTo>
                <a:lnTo>
                  <a:pt x="3681" y="14018"/>
                </a:lnTo>
                <a:lnTo>
                  <a:pt x="3680" y="14029"/>
                </a:lnTo>
                <a:lnTo>
                  <a:pt x="3679" y="14038"/>
                </a:lnTo>
                <a:lnTo>
                  <a:pt x="3679" y="14046"/>
                </a:lnTo>
                <a:lnTo>
                  <a:pt x="3679" y="14052"/>
                </a:lnTo>
                <a:lnTo>
                  <a:pt x="3681" y="14057"/>
                </a:lnTo>
                <a:lnTo>
                  <a:pt x="3682" y="14061"/>
                </a:lnTo>
                <a:lnTo>
                  <a:pt x="3684" y="14065"/>
                </a:lnTo>
                <a:lnTo>
                  <a:pt x="3687" y="14067"/>
                </a:lnTo>
                <a:lnTo>
                  <a:pt x="3689" y="14068"/>
                </a:lnTo>
                <a:lnTo>
                  <a:pt x="3692" y="14069"/>
                </a:lnTo>
                <a:lnTo>
                  <a:pt x="3695" y="14068"/>
                </a:lnTo>
                <a:lnTo>
                  <a:pt x="3703" y="14066"/>
                </a:lnTo>
                <a:lnTo>
                  <a:pt x="3709" y="14060"/>
                </a:lnTo>
                <a:lnTo>
                  <a:pt x="3714" y="14053"/>
                </a:lnTo>
                <a:lnTo>
                  <a:pt x="3718" y="14046"/>
                </a:lnTo>
                <a:lnTo>
                  <a:pt x="3719" y="14042"/>
                </a:lnTo>
                <a:lnTo>
                  <a:pt x="3721" y="14036"/>
                </a:lnTo>
                <a:lnTo>
                  <a:pt x="3721" y="14032"/>
                </a:lnTo>
                <a:lnTo>
                  <a:pt x="3721" y="14028"/>
                </a:lnTo>
                <a:lnTo>
                  <a:pt x="3719" y="14025"/>
                </a:lnTo>
                <a:lnTo>
                  <a:pt x="3717" y="14021"/>
                </a:lnTo>
                <a:lnTo>
                  <a:pt x="3714" y="14017"/>
                </a:lnTo>
                <a:lnTo>
                  <a:pt x="3710" y="14014"/>
                </a:lnTo>
                <a:lnTo>
                  <a:pt x="3706" y="14011"/>
                </a:lnTo>
                <a:lnTo>
                  <a:pt x="3700" y="14009"/>
                </a:lnTo>
                <a:lnTo>
                  <a:pt x="3692" y="14007"/>
                </a:lnTo>
                <a:lnTo>
                  <a:pt x="3684" y="14007"/>
                </a:lnTo>
                <a:lnTo>
                  <a:pt x="3684" y="14000"/>
                </a:lnTo>
                <a:lnTo>
                  <a:pt x="3683" y="13994"/>
                </a:lnTo>
                <a:lnTo>
                  <a:pt x="3681" y="13990"/>
                </a:lnTo>
                <a:lnTo>
                  <a:pt x="3679" y="13987"/>
                </a:lnTo>
                <a:lnTo>
                  <a:pt x="3675" y="13985"/>
                </a:lnTo>
                <a:lnTo>
                  <a:pt x="3672" y="13984"/>
                </a:lnTo>
                <a:lnTo>
                  <a:pt x="3669" y="13984"/>
                </a:lnTo>
                <a:lnTo>
                  <a:pt x="3667" y="13984"/>
                </a:lnTo>
                <a:lnTo>
                  <a:pt x="3665" y="13985"/>
                </a:lnTo>
                <a:lnTo>
                  <a:pt x="3664" y="13987"/>
                </a:lnTo>
                <a:lnTo>
                  <a:pt x="3663" y="13989"/>
                </a:lnTo>
                <a:lnTo>
                  <a:pt x="3664" y="13992"/>
                </a:lnTo>
                <a:lnTo>
                  <a:pt x="3666" y="13995"/>
                </a:lnTo>
                <a:lnTo>
                  <a:pt x="3670" y="13999"/>
                </a:lnTo>
                <a:lnTo>
                  <a:pt x="3675" y="14003"/>
                </a:lnTo>
                <a:lnTo>
                  <a:pt x="3684" y="14007"/>
                </a:lnTo>
                <a:close/>
                <a:moveTo>
                  <a:pt x="4176" y="14007"/>
                </a:moveTo>
                <a:lnTo>
                  <a:pt x="4166" y="14010"/>
                </a:lnTo>
                <a:lnTo>
                  <a:pt x="4159" y="14014"/>
                </a:lnTo>
                <a:lnTo>
                  <a:pt x="4153" y="14018"/>
                </a:lnTo>
                <a:lnTo>
                  <a:pt x="4149" y="14024"/>
                </a:lnTo>
                <a:lnTo>
                  <a:pt x="4144" y="14028"/>
                </a:lnTo>
                <a:lnTo>
                  <a:pt x="4141" y="14033"/>
                </a:lnTo>
                <a:lnTo>
                  <a:pt x="4139" y="14038"/>
                </a:lnTo>
                <a:lnTo>
                  <a:pt x="4137" y="14044"/>
                </a:lnTo>
                <a:lnTo>
                  <a:pt x="4137" y="14049"/>
                </a:lnTo>
                <a:lnTo>
                  <a:pt x="4137" y="14054"/>
                </a:lnTo>
                <a:lnTo>
                  <a:pt x="4138" y="14060"/>
                </a:lnTo>
                <a:lnTo>
                  <a:pt x="4140" y="14066"/>
                </a:lnTo>
                <a:lnTo>
                  <a:pt x="4144" y="14077"/>
                </a:lnTo>
                <a:lnTo>
                  <a:pt x="4151" y="14089"/>
                </a:lnTo>
                <a:lnTo>
                  <a:pt x="4168" y="14112"/>
                </a:lnTo>
                <a:lnTo>
                  <a:pt x="4185" y="14134"/>
                </a:lnTo>
                <a:lnTo>
                  <a:pt x="4194" y="14144"/>
                </a:lnTo>
                <a:lnTo>
                  <a:pt x="4200" y="14154"/>
                </a:lnTo>
                <a:lnTo>
                  <a:pt x="4205" y="14163"/>
                </a:lnTo>
                <a:lnTo>
                  <a:pt x="4208" y="14170"/>
                </a:lnTo>
                <a:lnTo>
                  <a:pt x="4217" y="14166"/>
                </a:lnTo>
                <a:lnTo>
                  <a:pt x="4224" y="14162"/>
                </a:lnTo>
                <a:lnTo>
                  <a:pt x="4230" y="14158"/>
                </a:lnTo>
                <a:lnTo>
                  <a:pt x="4236" y="14154"/>
                </a:lnTo>
                <a:lnTo>
                  <a:pt x="4240" y="14148"/>
                </a:lnTo>
                <a:lnTo>
                  <a:pt x="4243" y="14143"/>
                </a:lnTo>
                <a:lnTo>
                  <a:pt x="4245" y="14139"/>
                </a:lnTo>
                <a:lnTo>
                  <a:pt x="4246" y="14134"/>
                </a:lnTo>
                <a:lnTo>
                  <a:pt x="4247" y="14127"/>
                </a:lnTo>
                <a:lnTo>
                  <a:pt x="4247" y="14122"/>
                </a:lnTo>
                <a:lnTo>
                  <a:pt x="4246" y="14117"/>
                </a:lnTo>
                <a:lnTo>
                  <a:pt x="4244" y="14111"/>
                </a:lnTo>
                <a:lnTo>
                  <a:pt x="4240" y="14099"/>
                </a:lnTo>
                <a:lnTo>
                  <a:pt x="4233" y="14088"/>
                </a:lnTo>
                <a:lnTo>
                  <a:pt x="4217" y="14065"/>
                </a:lnTo>
                <a:lnTo>
                  <a:pt x="4199" y="14043"/>
                </a:lnTo>
                <a:lnTo>
                  <a:pt x="4191" y="14032"/>
                </a:lnTo>
                <a:lnTo>
                  <a:pt x="4184" y="14023"/>
                </a:lnTo>
                <a:lnTo>
                  <a:pt x="4179" y="14014"/>
                </a:lnTo>
                <a:lnTo>
                  <a:pt x="4176" y="14007"/>
                </a:lnTo>
                <a:close/>
                <a:moveTo>
                  <a:pt x="13427" y="14039"/>
                </a:moveTo>
                <a:lnTo>
                  <a:pt x="13430" y="14036"/>
                </a:lnTo>
                <a:lnTo>
                  <a:pt x="13424" y="14043"/>
                </a:lnTo>
                <a:lnTo>
                  <a:pt x="13420" y="14047"/>
                </a:lnTo>
                <a:lnTo>
                  <a:pt x="13427" y="14039"/>
                </a:lnTo>
                <a:close/>
                <a:moveTo>
                  <a:pt x="4208" y="13973"/>
                </a:moveTo>
                <a:lnTo>
                  <a:pt x="4212" y="13971"/>
                </a:lnTo>
                <a:lnTo>
                  <a:pt x="4205" y="13977"/>
                </a:lnTo>
                <a:lnTo>
                  <a:pt x="4201" y="13981"/>
                </a:lnTo>
                <a:lnTo>
                  <a:pt x="4208" y="13973"/>
                </a:lnTo>
                <a:close/>
                <a:moveTo>
                  <a:pt x="9458" y="13973"/>
                </a:moveTo>
                <a:lnTo>
                  <a:pt x="9458" y="13966"/>
                </a:lnTo>
                <a:lnTo>
                  <a:pt x="9458" y="13958"/>
                </a:lnTo>
                <a:lnTo>
                  <a:pt x="9458" y="13949"/>
                </a:lnTo>
                <a:lnTo>
                  <a:pt x="9458" y="13941"/>
                </a:lnTo>
                <a:lnTo>
                  <a:pt x="9437" y="13945"/>
                </a:lnTo>
                <a:lnTo>
                  <a:pt x="9416" y="13948"/>
                </a:lnTo>
                <a:lnTo>
                  <a:pt x="9410" y="13949"/>
                </a:lnTo>
                <a:lnTo>
                  <a:pt x="9406" y="13951"/>
                </a:lnTo>
                <a:lnTo>
                  <a:pt x="9402" y="13953"/>
                </a:lnTo>
                <a:lnTo>
                  <a:pt x="9399" y="13957"/>
                </a:lnTo>
                <a:lnTo>
                  <a:pt x="9396" y="13960"/>
                </a:lnTo>
                <a:lnTo>
                  <a:pt x="9394" y="13964"/>
                </a:lnTo>
                <a:lnTo>
                  <a:pt x="9393" y="13968"/>
                </a:lnTo>
                <a:lnTo>
                  <a:pt x="9392" y="13973"/>
                </a:lnTo>
                <a:lnTo>
                  <a:pt x="9408" y="13973"/>
                </a:lnTo>
                <a:lnTo>
                  <a:pt x="9424" y="13973"/>
                </a:lnTo>
                <a:lnTo>
                  <a:pt x="9441" y="13973"/>
                </a:lnTo>
                <a:lnTo>
                  <a:pt x="9458" y="13973"/>
                </a:lnTo>
                <a:close/>
                <a:moveTo>
                  <a:pt x="13328" y="13875"/>
                </a:moveTo>
                <a:lnTo>
                  <a:pt x="13328" y="13882"/>
                </a:lnTo>
                <a:lnTo>
                  <a:pt x="13329" y="13887"/>
                </a:lnTo>
                <a:lnTo>
                  <a:pt x="13331" y="13892"/>
                </a:lnTo>
                <a:lnTo>
                  <a:pt x="13333" y="13895"/>
                </a:lnTo>
                <a:lnTo>
                  <a:pt x="13337" y="13897"/>
                </a:lnTo>
                <a:lnTo>
                  <a:pt x="13340" y="13898"/>
                </a:lnTo>
                <a:lnTo>
                  <a:pt x="13342" y="13898"/>
                </a:lnTo>
                <a:lnTo>
                  <a:pt x="13345" y="13898"/>
                </a:lnTo>
                <a:lnTo>
                  <a:pt x="13347" y="13897"/>
                </a:lnTo>
                <a:lnTo>
                  <a:pt x="13348" y="13895"/>
                </a:lnTo>
                <a:lnTo>
                  <a:pt x="13349" y="13893"/>
                </a:lnTo>
                <a:lnTo>
                  <a:pt x="13348" y="13889"/>
                </a:lnTo>
                <a:lnTo>
                  <a:pt x="13346" y="13886"/>
                </a:lnTo>
                <a:lnTo>
                  <a:pt x="13342" y="13883"/>
                </a:lnTo>
                <a:lnTo>
                  <a:pt x="13337" y="13879"/>
                </a:lnTo>
                <a:lnTo>
                  <a:pt x="13328" y="13875"/>
                </a:lnTo>
                <a:lnTo>
                  <a:pt x="13331" y="13857"/>
                </a:lnTo>
                <a:lnTo>
                  <a:pt x="13333" y="13840"/>
                </a:lnTo>
                <a:lnTo>
                  <a:pt x="13335" y="13826"/>
                </a:lnTo>
                <a:lnTo>
                  <a:pt x="13336" y="13812"/>
                </a:lnTo>
                <a:lnTo>
                  <a:pt x="13335" y="13800"/>
                </a:lnTo>
                <a:lnTo>
                  <a:pt x="13333" y="13791"/>
                </a:lnTo>
                <a:lnTo>
                  <a:pt x="13332" y="13784"/>
                </a:lnTo>
                <a:lnTo>
                  <a:pt x="13330" y="13776"/>
                </a:lnTo>
                <a:lnTo>
                  <a:pt x="13328" y="13772"/>
                </a:lnTo>
                <a:lnTo>
                  <a:pt x="13325" y="13768"/>
                </a:lnTo>
                <a:lnTo>
                  <a:pt x="13322" y="13766"/>
                </a:lnTo>
                <a:lnTo>
                  <a:pt x="13319" y="13764"/>
                </a:lnTo>
                <a:lnTo>
                  <a:pt x="13316" y="13764"/>
                </a:lnTo>
                <a:lnTo>
                  <a:pt x="13311" y="13765"/>
                </a:lnTo>
                <a:lnTo>
                  <a:pt x="13308" y="13767"/>
                </a:lnTo>
                <a:lnTo>
                  <a:pt x="13305" y="13770"/>
                </a:lnTo>
                <a:lnTo>
                  <a:pt x="13302" y="13773"/>
                </a:lnTo>
                <a:lnTo>
                  <a:pt x="13299" y="13777"/>
                </a:lnTo>
                <a:lnTo>
                  <a:pt x="13297" y="13783"/>
                </a:lnTo>
                <a:lnTo>
                  <a:pt x="13295" y="13789"/>
                </a:lnTo>
                <a:lnTo>
                  <a:pt x="13293" y="13794"/>
                </a:lnTo>
                <a:lnTo>
                  <a:pt x="13292" y="13801"/>
                </a:lnTo>
                <a:lnTo>
                  <a:pt x="13292" y="13808"/>
                </a:lnTo>
                <a:lnTo>
                  <a:pt x="13292" y="13815"/>
                </a:lnTo>
                <a:lnTo>
                  <a:pt x="13293" y="13823"/>
                </a:lnTo>
                <a:lnTo>
                  <a:pt x="13295" y="13831"/>
                </a:lnTo>
                <a:lnTo>
                  <a:pt x="13298" y="13838"/>
                </a:lnTo>
                <a:lnTo>
                  <a:pt x="13301" y="13846"/>
                </a:lnTo>
                <a:lnTo>
                  <a:pt x="13306" y="13854"/>
                </a:lnTo>
                <a:lnTo>
                  <a:pt x="13312" y="13861"/>
                </a:lnTo>
                <a:lnTo>
                  <a:pt x="13320" y="13869"/>
                </a:lnTo>
                <a:lnTo>
                  <a:pt x="13328" y="13875"/>
                </a:lnTo>
                <a:close/>
                <a:moveTo>
                  <a:pt x="4077" y="13875"/>
                </a:moveTo>
                <a:lnTo>
                  <a:pt x="4071" y="13855"/>
                </a:lnTo>
                <a:lnTo>
                  <a:pt x="4065" y="13843"/>
                </a:lnTo>
                <a:lnTo>
                  <a:pt x="4063" y="13840"/>
                </a:lnTo>
                <a:lnTo>
                  <a:pt x="4059" y="13838"/>
                </a:lnTo>
                <a:lnTo>
                  <a:pt x="4057" y="13838"/>
                </a:lnTo>
                <a:lnTo>
                  <a:pt x="4056" y="13839"/>
                </a:lnTo>
                <a:lnTo>
                  <a:pt x="4053" y="13844"/>
                </a:lnTo>
                <a:lnTo>
                  <a:pt x="4050" y="13853"/>
                </a:lnTo>
                <a:lnTo>
                  <a:pt x="4049" y="13863"/>
                </a:lnTo>
                <a:lnTo>
                  <a:pt x="4049" y="13875"/>
                </a:lnTo>
                <a:lnTo>
                  <a:pt x="4049" y="13887"/>
                </a:lnTo>
                <a:lnTo>
                  <a:pt x="4050" y="13898"/>
                </a:lnTo>
                <a:lnTo>
                  <a:pt x="4053" y="13906"/>
                </a:lnTo>
                <a:lnTo>
                  <a:pt x="4056" y="13911"/>
                </a:lnTo>
                <a:lnTo>
                  <a:pt x="4057" y="13913"/>
                </a:lnTo>
                <a:lnTo>
                  <a:pt x="4059" y="13913"/>
                </a:lnTo>
                <a:lnTo>
                  <a:pt x="4063" y="13910"/>
                </a:lnTo>
                <a:lnTo>
                  <a:pt x="4065" y="13907"/>
                </a:lnTo>
                <a:lnTo>
                  <a:pt x="4071" y="13895"/>
                </a:lnTo>
                <a:lnTo>
                  <a:pt x="4077" y="13875"/>
                </a:lnTo>
                <a:close/>
                <a:moveTo>
                  <a:pt x="5947" y="13842"/>
                </a:moveTo>
                <a:lnTo>
                  <a:pt x="5944" y="13861"/>
                </a:lnTo>
                <a:lnTo>
                  <a:pt x="5942" y="13880"/>
                </a:lnTo>
                <a:lnTo>
                  <a:pt x="5942" y="13899"/>
                </a:lnTo>
                <a:lnTo>
                  <a:pt x="5943" y="13917"/>
                </a:lnTo>
                <a:lnTo>
                  <a:pt x="5946" y="13935"/>
                </a:lnTo>
                <a:lnTo>
                  <a:pt x="5950" y="13952"/>
                </a:lnTo>
                <a:lnTo>
                  <a:pt x="5956" y="13970"/>
                </a:lnTo>
                <a:lnTo>
                  <a:pt x="5964" y="13987"/>
                </a:lnTo>
                <a:lnTo>
                  <a:pt x="5972" y="14004"/>
                </a:lnTo>
                <a:lnTo>
                  <a:pt x="5982" y="14022"/>
                </a:lnTo>
                <a:lnTo>
                  <a:pt x="5992" y="14037"/>
                </a:lnTo>
                <a:lnTo>
                  <a:pt x="6004" y="14054"/>
                </a:lnTo>
                <a:lnTo>
                  <a:pt x="6015" y="14071"/>
                </a:lnTo>
                <a:lnTo>
                  <a:pt x="6028" y="14087"/>
                </a:lnTo>
                <a:lnTo>
                  <a:pt x="6041" y="14103"/>
                </a:lnTo>
                <a:lnTo>
                  <a:pt x="6056" y="14119"/>
                </a:lnTo>
                <a:lnTo>
                  <a:pt x="6115" y="14182"/>
                </a:lnTo>
                <a:lnTo>
                  <a:pt x="6176" y="14244"/>
                </a:lnTo>
                <a:lnTo>
                  <a:pt x="6204" y="14275"/>
                </a:lnTo>
                <a:lnTo>
                  <a:pt x="6231" y="14306"/>
                </a:lnTo>
                <a:lnTo>
                  <a:pt x="6243" y="14320"/>
                </a:lnTo>
                <a:lnTo>
                  <a:pt x="6254" y="14336"/>
                </a:lnTo>
                <a:lnTo>
                  <a:pt x="6266" y="14352"/>
                </a:lnTo>
                <a:lnTo>
                  <a:pt x="6275" y="14367"/>
                </a:lnTo>
                <a:lnTo>
                  <a:pt x="6287" y="14358"/>
                </a:lnTo>
                <a:lnTo>
                  <a:pt x="6297" y="14350"/>
                </a:lnTo>
                <a:lnTo>
                  <a:pt x="6306" y="14340"/>
                </a:lnTo>
                <a:lnTo>
                  <a:pt x="6313" y="14332"/>
                </a:lnTo>
                <a:lnTo>
                  <a:pt x="6317" y="14325"/>
                </a:lnTo>
                <a:lnTo>
                  <a:pt x="6320" y="14316"/>
                </a:lnTo>
                <a:lnTo>
                  <a:pt x="6323" y="14309"/>
                </a:lnTo>
                <a:lnTo>
                  <a:pt x="6323" y="14300"/>
                </a:lnTo>
                <a:lnTo>
                  <a:pt x="6322" y="14293"/>
                </a:lnTo>
                <a:lnTo>
                  <a:pt x="6319" y="14286"/>
                </a:lnTo>
                <a:lnTo>
                  <a:pt x="6316" y="14278"/>
                </a:lnTo>
                <a:lnTo>
                  <a:pt x="6312" y="14272"/>
                </a:lnTo>
                <a:lnTo>
                  <a:pt x="6306" y="14265"/>
                </a:lnTo>
                <a:lnTo>
                  <a:pt x="6300" y="14258"/>
                </a:lnTo>
                <a:lnTo>
                  <a:pt x="6292" y="14251"/>
                </a:lnTo>
                <a:lnTo>
                  <a:pt x="6285" y="14245"/>
                </a:lnTo>
                <a:lnTo>
                  <a:pt x="6268" y="14231"/>
                </a:lnTo>
                <a:lnTo>
                  <a:pt x="6249" y="14218"/>
                </a:lnTo>
                <a:lnTo>
                  <a:pt x="6229" y="14205"/>
                </a:lnTo>
                <a:lnTo>
                  <a:pt x="6209" y="14191"/>
                </a:lnTo>
                <a:lnTo>
                  <a:pt x="6190" y="14179"/>
                </a:lnTo>
                <a:lnTo>
                  <a:pt x="6173" y="14165"/>
                </a:lnTo>
                <a:lnTo>
                  <a:pt x="6164" y="14159"/>
                </a:lnTo>
                <a:lnTo>
                  <a:pt x="6157" y="14152"/>
                </a:lnTo>
                <a:lnTo>
                  <a:pt x="6149" y="14144"/>
                </a:lnTo>
                <a:lnTo>
                  <a:pt x="6144" y="14138"/>
                </a:lnTo>
                <a:lnTo>
                  <a:pt x="6141" y="14132"/>
                </a:lnTo>
                <a:lnTo>
                  <a:pt x="6139" y="14125"/>
                </a:lnTo>
                <a:lnTo>
                  <a:pt x="6138" y="14118"/>
                </a:lnTo>
                <a:lnTo>
                  <a:pt x="6138" y="14110"/>
                </a:lnTo>
                <a:lnTo>
                  <a:pt x="6140" y="14091"/>
                </a:lnTo>
                <a:lnTo>
                  <a:pt x="6144" y="14072"/>
                </a:lnTo>
                <a:lnTo>
                  <a:pt x="6148" y="14052"/>
                </a:lnTo>
                <a:lnTo>
                  <a:pt x="6151" y="14034"/>
                </a:lnTo>
                <a:lnTo>
                  <a:pt x="6151" y="14026"/>
                </a:lnTo>
                <a:lnTo>
                  <a:pt x="6149" y="14018"/>
                </a:lnTo>
                <a:lnTo>
                  <a:pt x="6147" y="14012"/>
                </a:lnTo>
                <a:lnTo>
                  <a:pt x="6144" y="14007"/>
                </a:lnTo>
                <a:lnTo>
                  <a:pt x="6133" y="13994"/>
                </a:lnTo>
                <a:lnTo>
                  <a:pt x="6120" y="13984"/>
                </a:lnTo>
                <a:lnTo>
                  <a:pt x="6106" y="13973"/>
                </a:lnTo>
                <a:lnTo>
                  <a:pt x="6092" y="13965"/>
                </a:lnTo>
                <a:lnTo>
                  <a:pt x="6060" y="13948"/>
                </a:lnTo>
                <a:lnTo>
                  <a:pt x="6030" y="13931"/>
                </a:lnTo>
                <a:lnTo>
                  <a:pt x="6015" y="13923"/>
                </a:lnTo>
                <a:lnTo>
                  <a:pt x="6000" y="13915"/>
                </a:lnTo>
                <a:lnTo>
                  <a:pt x="5988" y="13905"/>
                </a:lnTo>
                <a:lnTo>
                  <a:pt x="5975" y="13895"/>
                </a:lnTo>
                <a:lnTo>
                  <a:pt x="5970" y="13889"/>
                </a:lnTo>
                <a:lnTo>
                  <a:pt x="5966" y="13884"/>
                </a:lnTo>
                <a:lnTo>
                  <a:pt x="5961" y="13878"/>
                </a:lnTo>
                <a:lnTo>
                  <a:pt x="5957" y="13872"/>
                </a:lnTo>
                <a:lnTo>
                  <a:pt x="5953" y="13864"/>
                </a:lnTo>
                <a:lnTo>
                  <a:pt x="5951" y="13858"/>
                </a:lnTo>
                <a:lnTo>
                  <a:pt x="5949" y="13851"/>
                </a:lnTo>
                <a:lnTo>
                  <a:pt x="5947" y="13842"/>
                </a:lnTo>
                <a:close/>
                <a:moveTo>
                  <a:pt x="13722" y="13842"/>
                </a:moveTo>
                <a:lnTo>
                  <a:pt x="13720" y="13855"/>
                </a:lnTo>
                <a:lnTo>
                  <a:pt x="13717" y="13865"/>
                </a:lnTo>
                <a:lnTo>
                  <a:pt x="13717" y="13874"/>
                </a:lnTo>
                <a:lnTo>
                  <a:pt x="13717" y="13882"/>
                </a:lnTo>
                <a:lnTo>
                  <a:pt x="13717" y="13888"/>
                </a:lnTo>
                <a:lnTo>
                  <a:pt x="13719" y="13894"/>
                </a:lnTo>
                <a:lnTo>
                  <a:pt x="13721" y="13898"/>
                </a:lnTo>
                <a:lnTo>
                  <a:pt x="13723" y="13901"/>
                </a:lnTo>
                <a:lnTo>
                  <a:pt x="13725" y="13903"/>
                </a:lnTo>
                <a:lnTo>
                  <a:pt x="13728" y="13904"/>
                </a:lnTo>
                <a:lnTo>
                  <a:pt x="13731" y="13904"/>
                </a:lnTo>
                <a:lnTo>
                  <a:pt x="13734" y="13904"/>
                </a:lnTo>
                <a:lnTo>
                  <a:pt x="13741" y="13901"/>
                </a:lnTo>
                <a:lnTo>
                  <a:pt x="13747" y="13896"/>
                </a:lnTo>
                <a:lnTo>
                  <a:pt x="13753" y="13889"/>
                </a:lnTo>
                <a:lnTo>
                  <a:pt x="13757" y="13881"/>
                </a:lnTo>
                <a:lnTo>
                  <a:pt x="13758" y="13877"/>
                </a:lnTo>
                <a:lnTo>
                  <a:pt x="13759" y="13873"/>
                </a:lnTo>
                <a:lnTo>
                  <a:pt x="13759" y="13869"/>
                </a:lnTo>
                <a:lnTo>
                  <a:pt x="13759" y="13864"/>
                </a:lnTo>
                <a:lnTo>
                  <a:pt x="13757" y="13860"/>
                </a:lnTo>
                <a:lnTo>
                  <a:pt x="13756" y="13857"/>
                </a:lnTo>
                <a:lnTo>
                  <a:pt x="13753" y="13853"/>
                </a:lnTo>
                <a:lnTo>
                  <a:pt x="13749" y="13850"/>
                </a:lnTo>
                <a:lnTo>
                  <a:pt x="13744" y="13848"/>
                </a:lnTo>
                <a:lnTo>
                  <a:pt x="13737" y="13845"/>
                </a:lnTo>
                <a:lnTo>
                  <a:pt x="13730" y="13843"/>
                </a:lnTo>
                <a:lnTo>
                  <a:pt x="13722" y="13842"/>
                </a:lnTo>
                <a:lnTo>
                  <a:pt x="13722" y="13836"/>
                </a:lnTo>
                <a:lnTo>
                  <a:pt x="13721" y="13831"/>
                </a:lnTo>
                <a:lnTo>
                  <a:pt x="13720" y="13827"/>
                </a:lnTo>
                <a:lnTo>
                  <a:pt x="13716" y="13823"/>
                </a:lnTo>
                <a:lnTo>
                  <a:pt x="13714" y="13821"/>
                </a:lnTo>
                <a:lnTo>
                  <a:pt x="13711" y="13820"/>
                </a:lnTo>
                <a:lnTo>
                  <a:pt x="13708" y="13819"/>
                </a:lnTo>
                <a:lnTo>
                  <a:pt x="13705" y="13820"/>
                </a:lnTo>
                <a:lnTo>
                  <a:pt x="13703" y="13821"/>
                </a:lnTo>
                <a:lnTo>
                  <a:pt x="13702" y="13823"/>
                </a:lnTo>
                <a:lnTo>
                  <a:pt x="13702" y="13826"/>
                </a:lnTo>
                <a:lnTo>
                  <a:pt x="13703" y="13829"/>
                </a:lnTo>
                <a:lnTo>
                  <a:pt x="13705" y="13832"/>
                </a:lnTo>
                <a:lnTo>
                  <a:pt x="13708" y="13835"/>
                </a:lnTo>
                <a:lnTo>
                  <a:pt x="13714" y="13839"/>
                </a:lnTo>
                <a:lnTo>
                  <a:pt x="13722" y="13842"/>
                </a:lnTo>
                <a:close/>
                <a:moveTo>
                  <a:pt x="7128" y="13842"/>
                </a:moveTo>
                <a:lnTo>
                  <a:pt x="7130" y="13840"/>
                </a:lnTo>
                <a:lnTo>
                  <a:pt x="7125" y="13845"/>
                </a:lnTo>
                <a:lnTo>
                  <a:pt x="7121" y="13850"/>
                </a:lnTo>
                <a:lnTo>
                  <a:pt x="7128" y="13842"/>
                </a:lnTo>
                <a:close/>
                <a:moveTo>
                  <a:pt x="13558" y="13842"/>
                </a:moveTo>
                <a:lnTo>
                  <a:pt x="13558" y="13836"/>
                </a:lnTo>
                <a:lnTo>
                  <a:pt x="13557" y="13831"/>
                </a:lnTo>
                <a:lnTo>
                  <a:pt x="13555" y="13827"/>
                </a:lnTo>
                <a:lnTo>
                  <a:pt x="13553" y="13823"/>
                </a:lnTo>
                <a:lnTo>
                  <a:pt x="13550" y="13821"/>
                </a:lnTo>
                <a:lnTo>
                  <a:pt x="13546" y="13820"/>
                </a:lnTo>
                <a:lnTo>
                  <a:pt x="13544" y="13819"/>
                </a:lnTo>
                <a:lnTo>
                  <a:pt x="13541" y="13820"/>
                </a:lnTo>
                <a:lnTo>
                  <a:pt x="13539" y="13821"/>
                </a:lnTo>
                <a:lnTo>
                  <a:pt x="13538" y="13823"/>
                </a:lnTo>
                <a:lnTo>
                  <a:pt x="13537" y="13826"/>
                </a:lnTo>
                <a:lnTo>
                  <a:pt x="13538" y="13829"/>
                </a:lnTo>
                <a:lnTo>
                  <a:pt x="13540" y="13832"/>
                </a:lnTo>
                <a:lnTo>
                  <a:pt x="13544" y="13835"/>
                </a:lnTo>
                <a:lnTo>
                  <a:pt x="13551" y="13839"/>
                </a:lnTo>
                <a:lnTo>
                  <a:pt x="13558" y="13842"/>
                </a:lnTo>
                <a:close/>
                <a:moveTo>
                  <a:pt x="2470" y="13810"/>
                </a:moveTo>
                <a:lnTo>
                  <a:pt x="2472" y="13807"/>
                </a:lnTo>
                <a:lnTo>
                  <a:pt x="2467" y="13813"/>
                </a:lnTo>
                <a:lnTo>
                  <a:pt x="2463" y="13817"/>
                </a:lnTo>
                <a:lnTo>
                  <a:pt x="2470" y="13810"/>
                </a:lnTo>
                <a:close/>
                <a:moveTo>
                  <a:pt x="3815" y="13777"/>
                </a:moveTo>
                <a:lnTo>
                  <a:pt x="3802" y="13776"/>
                </a:lnTo>
                <a:lnTo>
                  <a:pt x="3792" y="13776"/>
                </a:lnTo>
                <a:lnTo>
                  <a:pt x="3782" y="13777"/>
                </a:lnTo>
                <a:lnTo>
                  <a:pt x="3774" y="13778"/>
                </a:lnTo>
                <a:lnTo>
                  <a:pt x="3768" y="13780"/>
                </a:lnTo>
                <a:lnTo>
                  <a:pt x="3761" y="13783"/>
                </a:lnTo>
                <a:lnTo>
                  <a:pt x="3756" y="13786"/>
                </a:lnTo>
                <a:lnTo>
                  <a:pt x="3753" y="13790"/>
                </a:lnTo>
                <a:lnTo>
                  <a:pt x="3750" y="13794"/>
                </a:lnTo>
                <a:lnTo>
                  <a:pt x="3748" y="13798"/>
                </a:lnTo>
                <a:lnTo>
                  <a:pt x="3747" y="13804"/>
                </a:lnTo>
                <a:lnTo>
                  <a:pt x="3747" y="13809"/>
                </a:lnTo>
                <a:lnTo>
                  <a:pt x="3747" y="13820"/>
                </a:lnTo>
                <a:lnTo>
                  <a:pt x="3750" y="13833"/>
                </a:lnTo>
                <a:lnTo>
                  <a:pt x="3760" y="13861"/>
                </a:lnTo>
                <a:lnTo>
                  <a:pt x="3772" y="13889"/>
                </a:lnTo>
                <a:lnTo>
                  <a:pt x="3776" y="13903"/>
                </a:lnTo>
                <a:lnTo>
                  <a:pt x="3780" y="13917"/>
                </a:lnTo>
                <a:lnTo>
                  <a:pt x="3781" y="13923"/>
                </a:lnTo>
                <a:lnTo>
                  <a:pt x="3782" y="13929"/>
                </a:lnTo>
                <a:lnTo>
                  <a:pt x="3782" y="13936"/>
                </a:lnTo>
                <a:lnTo>
                  <a:pt x="3782" y="13941"/>
                </a:lnTo>
                <a:lnTo>
                  <a:pt x="3789" y="13941"/>
                </a:lnTo>
                <a:lnTo>
                  <a:pt x="3794" y="13941"/>
                </a:lnTo>
                <a:lnTo>
                  <a:pt x="3799" y="13940"/>
                </a:lnTo>
                <a:lnTo>
                  <a:pt x="3803" y="13938"/>
                </a:lnTo>
                <a:lnTo>
                  <a:pt x="3807" y="13935"/>
                </a:lnTo>
                <a:lnTo>
                  <a:pt x="3810" y="13931"/>
                </a:lnTo>
                <a:lnTo>
                  <a:pt x="3813" y="13928"/>
                </a:lnTo>
                <a:lnTo>
                  <a:pt x="3815" y="13924"/>
                </a:lnTo>
                <a:lnTo>
                  <a:pt x="3817" y="13915"/>
                </a:lnTo>
                <a:lnTo>
                  <a:pt x="3819" y="13904"/>
                </a:lnTo>
                <a:lnTo>
                  <a:pt x="3819" y="13892"/>
                </a:lnTo>
                <a:lnTo>
                  <a:pt x="3818" y="13879"/>
                </a:lnTo>
                <a:lnTo>
                  <a:pt x="3815" y="13852"/>
                </a:lnTo>
                <a:lnTo>
                  <a:pt x="3812" y="13823"/>
                </a:lnTo>
                <a:lnTo>
                  <a:pt x="3811" y="13810"/>
                </a:lnTo>
                <a:lnTo>
                  <a:pt x="3811" y="13798"/>
                </a:lnTo>
                <a:lnTo>
                  <a:pt x="3812" y="13787"/>
                </a:lnTo>
                <a:lnTo>
                  <a:pt x="3815" y="13777"/>
                </a:lnTo>
                <a:close/>
                <a:moveTo>
                  <a:pt x="5160" y="13810"/>
                </a:moveTo>
                <a:lnTo>
                  <a:pt x="5159" y="13802"/>
                </a:lnTo>
                <a:lnTo>
                  <a:pt x="5158" y="13795"/>
                </a:lnTo>
                <a:lnTo>
                  <a:pt x="5156" y="13789"/>
                </a:lnTo>
                <a:lnTo>
                  <a:pt x="5153" y="13784"/>
                </a:lnTo>
                <a:lnTo>
                  <a:pt x="5150" y="13779"/>
                </a:lnTo>
                <a:lnTo>
                  <a:pt x="5143" y="13776"/>
                </a:lnTo>
                <a:lnTo>
                  <a:pt x="5136" y="13776"/>
                </a:lnTo>
                <a:lnTo>
                  <a:pt x="5126" y="13777"/>
                </a:lnTo>
                <a:lnTo>
                  <a:pt x="5126" y="13770"/>
                </a:lnTo>
                <a:lnTo>
                  <a:pt x="5126" y="13765"/>
                </a:lnTo>
                <a:lnTo>
                  <a:pt x="5124" y="13761"/>
                </a:lnTo>
                <a:lnTo>
                  <a:pt x="5121" y="13757"/>
                </a:lnTo>
                <a:lnTo>
                  <a:pt x="5119" y="13755"/>
                </a:lnTo>
                <a:lnTo>
                  <a:pt x="5116" y="13754"/>
                </a:lnTo>
                <a:lnTo>
                  <a:pt x="5113" y="13754"/>
                </a:lnTo>
                <a:lnTo>
                  <a:pt x="5111" y="13754"/>
                </a:lnTo>
                <a:lnTo>
                  <a:pt x="5109" y="13755"/>
                </a:lnTo>
                <a:lnTo>
                  <a:pt x="5107" y="13757"/>
                </a:lnTo>
                <a:lnTo>
                  <a:pt x="5107" y="13761"/>
                </a:lnTo>
                <a:lnTo>
                  <a:pt x="5108" y="13763"/>
                </a:lnTo>
                <a:lnTo>
                  <a:pt x="5110" y="13766"/>
                </a:lnTo>
                <a:lnTo>
                  <a:pt x="5114" y="13770"/>
                </a:lnTo>
                <a:lnTo>
                  <a:pt x="5119" y="13773"/>
                </a:lnTo>
                <a:lnTo>
                  <a:pt x="5126" y="13777"/>
                </a:lnTo>
                <a:lnTo>
                  <a:pt x="5128" y="13785"/>
                </a:lnTo>
                <a:lnTo>
                  <a:pt x="5129" y="13791"/>
                </a:lnTo>
                <a:lnTo>
                  <a:pt x="5131" y="13798"/>
                </a:lnTo>
                <a:lnTo>
                  <a:pt x="5134" y="13804"/>
                </a:lnTo>
                <a:lnTo>
                  <a:pt x="5138" y="13808"/>
                </a:lnTo>
                <a:lnTo>
                  <a:pt x="5143" y="13810"/>
                </a:lnTo>
                <a:lnTo>
                  <a:pt x="5151" y="13811"/>
                </a:lnTo>
                <a:lnTo>
                  <a:pt x="5160" y="13810"/>
                </a:lnTo>
                <a:close/>
                <a:moveTo>
                  <a:pt x="6374" y="13842"/>
                </a:moveTo>
                <a:lnTo>
                  <a:pt x="6379" y="13841"/>
                </a:lnTo>
                <a:lnTo>
                  <a:pt x="6385" y="13840"/>
                </a:lnTo>
                <a:lnTo>
                  <a:pt x="6390" y="13837"/>
                </a:lnTo>
                <a:lnTo>
                  <a:pt x="6393" y="13833"/>
                </a:lnTo>
                <a:lnTo>
                  <a:pt x="6396" y="13829"/>
                </a:lnTo>
                <a:lnTo>
                  <a:pt x="6399" y="13823"/>
                </a:lnTo>
                <a:lnTo>
                  <a:pt x="6400" y="13818"/>
                </a:lnTo>
                <a:lnTo>
                  <a:pt x="6401" y="13813"/>
                </a:lnTo>
                <a:lnTo>
                  <a:pt x="6401" y="13807"/>
                </a:lnTo>
                <a:lnTo>
                  <a:pt x="6400" y="13801"/>
                </a:lnTo>
                <a:lnTo>
                  <a:pt x="6398" y="13796"/>
                </a:lnTo>
                <a:lnTo>
                  <a:pt x="6396" y="13791"/>
                </a:lnTo>
                <a:lnTo>
                  <a:pt x="6392" y="13786"/>
                </a:lnTo>
                <a:lnTo>
                  <a:pt x="6387" y="13783"/>
                </a:lnTo>
                <a:lnTo>
                  <a:pt x="6380" y="13779"/>
                </a:lnTo>
                <a:lnTo>
                  <a:pt x="6374" y="13777"/>
                </a:lnTo>
                <a:lnTo>
                  <a:pt x="6374" y="13793"/>
                </a:lnTo>
                <a:lnTo>
                  <a:pt x="6374" y="13810"/>
                </a:lnTo>
                <a:lnTo>
                  <a:pt x="6374" y="13827"/>
                </a:lnTo>
                <a:lnTo>
                  <a:pt x="6374" y="13842"/>
                </a:lnTo>
                <a:close/>
                <a:moveTo>
                  <a:pt x="3126" y="13744"/>
                </a:moveTo>
                <a:lnTo>
                  <a:pt x="3118" y="13745"/>
                </a:lnTo>
                <a:lnTo>
                  <a:pt x="3111" y="13746"/>
                </a:lnTo>
                <a:lnTo>
                  <a:pt x="3105" y="13748"/>
                </a:lnTo>
                <a:lnTo>
                  <a:pt x="3099" y="13751"/>
                </a:lnTo>
                <a:lnTo>
                  <a:pt x="3095" y="13755"/>
                </a:lnTo>
                <a:lnTo>
                  <a:pt x="3093" y="13761"/>
                </a:lnTo>
                <a:lnTo>
                  <a:pt x="3092" y="13768"/>
                </a:lnTo>
                <a:lnTo>
                  <a:pt x="3093" y="13777"/>
                </a:lnTo>
                <a:lnTo>
                  <a:pt x="3100" y="13776"/>
                </a:lnTo>
                <a:lnTo>
                  <a:pt x="3108" y="13775"/>
                </a:lnTo>
                <a:lnTo>
                  <a:pt x="3114" y="13773"/>
                </a:lnTo>
                <a:lnTo>
                  <a:pt x="3119" y="13770"/>
                </a:lnTo>
                <a:lnTo>
                  <a:pt x="3124" y="13767"/>
                </a:lnTo>
                <a:lnTo>
                  <a:pt x="3126" y="13761"/>
                </a:lnTo>
                <a:lnTo>
                  <a:pt x="3127" y="13753"/>
                </a:lnTo>
                <a:lnTo>
                  <a:pt x="3126" y="13744"/>
                </a:lnTo>
                <a:close/>
                <a:moveTo>
                  <a:pt x="4634" y="13744"/>
                </a:moveTo>
                <a:lnTo>
                  <a:pt x="4634" y="13754"/>
                </a:lnTo>
                <a:lnTo>
                  <a:pt x="4635" y="13764"/>
                </a:lnTo>
                <a:lnTo>
                  <a:pt x="4637" y="13773"/>
                </a:lnTo>
                <a:lnTo>
                  <a:pt x="4639" y="13781"/>
                </a:lnTo>
                <a:lnTo>
                  <a:pt x="4641" y="13789"/>
                </a:lnTo>
                <a:lnTo>
                  <a:pt x="4644" y="13796"/>
                </a:lnTo>
                <a:lnTo>
                  <a:pt x="4648" y="13804"/>
                </a:lnTo>
                <a:lnTo>
                  <a:pt x="4652" y="13809"/>
                </a:lnTo>
                <a:lnTo>
                  <a:pt x="4656" y="13815"/>
                </a:lnTo>
                <a:lnTo>
                  <a:pt x="4662" y="13820"/>
                </a:lnTo>
                <a:lnTo>
                  <a:pt x="4667" y="13824"/>
                </a:lnTo>
                <a:lnTo>
                  <a:pt x="4673" y="13829"/>
                </a:lnTo>
                <a:lnTo>
                  <a:pt x="4686" y="13836"/>
                </a:lnTo>
                <a:lnTo>
                  <a:pt x="4701" y="13842"/>
                </a:lnTo>
                <a:lnTo>
                  <a:pt x="4701" y="13827"/>
                </a:lnTo>
                <a:lnTo>
                  <a:pt x="4701" y="13810"/>
                </a:lnTo>
                <a:lnTo>
                  <a:pt x="4701" y="13793"/>
                </a:lnTo>
                <a:lnTo>
                  <a:pt x="4701" y="13777"/>
                </a:lnTo>
                <a:lnTo>
                  <a:pt x="4694" y="13776"/>
                </a:lnTo>
                <a:lnTo>
                  <a:pt x="4689" y="13776"/>
                </a:lnTo>
                <a:lnTo>
                  <a:pt x="4685" y="13774"/>
                </a:lnTo>
                <a:lnTo>
                  <a:pt x="4681" y="13773"/>
                </a:lnTo>
                <a:lnTo>
                  <a:pt x="4672" y="13768"/>
                </a:lnTo>
                <a:lnTo>
                  <a:pt x="4665" y="13763"/>
                </a:lnTo>
                <a:lnTo>
                  <a:pt x="4659" y="13757"/>
                </a:lnTo>
                <a:lnTo>
                  <a:pt x="4651" y="13752"/>
                </a:lnTo>
                <a:lnTo>
                  <a:pt x="4644" y="13747"/>
                </a:lnTo>
                <a:lnTo>
                  <a:pt x="4634" y="13744"/>
                </a:lnTo>
                <a:lnTo>
                  <a:pt x="4634" y="13720"/>
                </a:lnTo>
                <a:lnTo>
                  <a:pt x="4634" y="13696"/>
                </a:lnTo>
                <a:lnTo>
                  <a:pt x="4634" y="13670"/>
                </a:lnTo>
                <a:lnTo>
                  <a:pt x="4634" y="13646"/>
                </a:lnTo>
                <a:lnTo>
                  <a:pt x="4619" y="13646"/>
                </a:lnTo>
                <a:lnTo>
                  <a:pt x="4602" y="13646"/>
                </a:lnTo>
                <a:lnTo>
                  <a:pt x="4586" y="13646"/>
                </a:lnTo>
                <a:lnTo>
                  <a:pt x="4569" y="13646"/>
                </a:lnTo>
                <a:lnTo>
                  <a:pt x="4576" y="13660"/>
                </a:lnTo>
                <a:lnTo>
                  <a:pt x="4582" y="13675"/>
                </a:lnTo>
                <a:lnTo>
                  <a:pt x="4589" y="13688"/>
                </a:lnTo>
                <a:lnTo>
                  <a:pt x="4597" y="13701"/>
                </a:lnTo>
                <a:lnTo>
                  <a:pt x="4605" y="13712"/>
                </a:lnTo>
                <a:lnTo>
                  <a:pt x="4613" y="13724"/>
                </a:lnTo>
                <a:lnTo>
                  <a:pt x="4624" y="13734"/>
                </a:lnTo>
                <a:lnTo>
                  <a:pt x="4634" y="13744"/>
                </a:lnTo>
                <a:close/>
                <a:moveTo>
                  <a:pt x="12475" y="13777"/>
                </a:moveTo>
                <a:lnTo>
                  <a:pt x="12473" y="13770"/>
                </a:lnTo>
                <a:lnTo>
                  <a:pt x="12470" y="13764"/>
                </a:lnTo>
                <a:lnTo>
                  <a:pt x="12467" y="13758"/>
                </a:lnTo>
                <a:lnTo>
                  <a:pt x="12462" y="13755"/>
                </a:lnTo>
                <a:lnTo>
                  <a:pt x="12456" y="13752"/>
                </a:lnTo>
                <a:lnTo>
                  <a:pt x="12451" y="13750"/>
                </a:lnTo>
                <a:lnTo>
                  <a:pt x="12446" y="13749"/>
                </a:lnTo>
                <a:lnTo>
                  <a:pt x="12440" y="13749"/>
                </a:lnTo>
                <a:lnTo>
                  <a:pt x="12434" y="13750"/>
                </a:lnTo>
                <a:lnTo>
                  <a:pt x="12429" y="13751"/>
                </a:lnTo>
                <a:lnTo>
                  <a:pt x="12424" y="13754"/>
                </a:lnTo>
                <a:lnTo>
                  <a:pt x="12420" y="13757"/>
                </a:lnTo>
                <a:lnTo>
                  <a:pt x="12415" y="13762"/>
                </a:lnTo>
                <a:lnTo>
                  <a:pt x="12412" y="13766"/>
                </a:lnTo>
                <a:lnTo>
                  <a:pt x="12410" y="13771"/>
                </a:lnTo>
                <a:lnTo>
                  <a:pt x="12410" y="13777"/>
                </a:lnTo>
                <a:lnTo>
                  <a:pt x="12421" y="13785"/>
                </a:lnTo>
                <a:lnTo>
                  <a:pt x="12431" y="13791"/>
                </a:lnTo>
                <a:lnTo>
                  <a:pt x="12442" y="13796"/>
                </a:lnTo>
                <a:lnTo>
                  <a:pt x="12451" y="13799"/>
                </a:lnTo>
                <a:lnTo>
                  <a:pt x="12455" y="13800"/>
                </a:lnTo>
                <a:lnTo>
                  <a:pt x="12459" y="13799"/>
                </a:lnTo>
                <a:lnTo>
                  <a:pt x="12463" y="13798"/>
                </a:lnTo>
                <a:lnTo>
                  <a:pt x="12467" y="13796"/>
                </a:lnTo>
                <a:lnTo>
                  <a:pt x="12469" y="13793"/>
                </a:lnTo>
                <a:lnTo>
                  <a:pt x="12472" y="13789"/>
                </a:lnTo>
                <a:lnTo>
                  <a:pt x="12474" y="13784"/>
                </a:lnTo>
                <a:lnTo>
                  <a:pt x="12475" y="13777"/>
                </a:lnTo>
                <a:close/>
                <a:moveTo>
                  <a:pt x="12771" y="13744"/>
                </a:moveTo>
                <a:lnTo>
                  <a:pt x="12761" y="13753"/>
                </a:lnTo>
                <a:lnTo>
                  <a:pt x="12752" y="13762"/>
                </a:lnTo>
                <a:lnTo>
                  <a:pt x="12745" y="13770"/>
                </a:lnTo>
                <a:lnTo>
                  <a:pt x="12740" y="13777"/>
                </a:lnTo>
                <a:lnTo>
                  <a:pt x="12736" y="13785"/>
                </a:lnTo>
                <a:lnTo>
                  <a:pt x="12734" y="13791"/>
                </a:lnTo>
                <a:lnTo>
                  <a:pt x="12733" y="13796"/>
                </a:lnTo>
                <a:lnTo>
                  <a:pt x="12733" y="13801"/>
                </a:lnTo>
                <a:lnTo>
                  <a:pt x="12734" y="13807"/>
                </a:lnTo>
                <a:lnTo>
                  <a:pt x="12736" y="13811"/>
                </a:lnTo>
                <a:lnTo>
                  <a:pt x="12740" y="13814"/>
                </a:lnTo>
                <a:lnTo>
                  <a:pt x="12744" y="13817"/>
                </a:lnTo>
                <a:lnTo>
                  <a:pt x="12748" y="13819"/>
                </a:lnTo>
                <a:lnTo>
                  <a:pt x="12752" y="13821"/>
                </a:lnTo>
                <a:lnTo>
                  <a:pt x="12757" y="13822"/>
                </a:lnTo>
                <a:lnTo>
                  <a:pt x="12763" y="13822"/>
                </a:lnTo>
                <a:lnTo>
                  <a:pt x="12768" y="13822"/>
                </a:lnTo>
                <a:lnTo>
                  <a:pt x="12773" y="13822"/>
                </a:lnTo>
                <a:lnTo>
                  <a:pt x="12777" y="13821"/>
                </a:lnTo>
                <a:lnTo>
                  <a:pt x="12783" y="13819"/>
                </a:lnTo>
                <a:lnTo>
                  <a:pt x="12787" y="13816"/>
                </a:lnTo>
                <a:lnTo>
                  <a:pt x="12790" y="13813"/>
                </a:lnTo>
                <a:lnTo>
                  <a:pt x="12793" y="13810"/>
                </a:lnTo>
                <a:lnTo>
                  <a:pt x="12795" y="13805"/>
                </a:lnTo>
                <a:lnTo>
                  <a:pt x="12797" y="13799"/>
                </a:lnTo>
                <a:lnTo>
                  <a:pt x="12797" y="13794"/>
                </a:lnTo>
                <a:lnTo>
                  <a:pt x="12796" y="13787"/>
                </a:lnTo>
                <a:lnTo>
                  <a:pt x="12794" y="13780"/>
                </a:lnTo>
                <a:lnTo>
                  <a:pt x="12791" y="13772"/>
                </a:lnTo>
                <a:lnTo>
                  <a:pt x="12786" y="13764"/>
                </a:lnTo>
                <a:lnTo>
                  <a:pt x="12779" y="13754"/>
                </a:lnTo>
                <a:lnTo>
                  <a:pt x="12771" y="13744"/>
                </a:lnTo>
                <a:close/>
                <a:moveTo>
                  <a:pt x="2437" y="13744"/>
                </a:moveTo>
                <a:lnTo>
                  <a:pt x="2439" y="13742"/>
                </a:lnTo>
                <a:lnTo>
                  <a:pt x="2434" y="13747"/>
                </a:lnTo>
                <a:lnTo>
                  <a:pt x="2430" y="13751"/>
                </a:lnTo>
                <a:lnTo>
                  <a:pt x="2437" y="13744"/>
                </a:lnTo>
                <a:close/>
                <a:moveTo>
                  <a:pt x="11524" y="13744"/>
                </a:moveTo>
                <a:lnTo>
                  <a:pt x="11527" y="13742"/>
                </a:lnTo>
                <a:lnTo>
                  <a:pt x="11521" y="13747"/>
                </a:lnTo>
                <a:lnTo>
                  <a:pt x="11517" y="13751"/>
                </a:lnTo>
                <a:lnTo>
                  <a:pt x="11524" y="13744"/>
                </a:lnTo>
                <a:close/>
                <a:moveTo>
                  <a:pt x="14181" y="13744"/>
                </a:moveTo>
                <a:lnTo>
                  <a:pt x="14181" y="13737"/>
                </a:lnTo>
                <a:lnTo>
                  <a:pt x="14180" y="13732"/>
                </a:lnTo>
                <a:lnTo>
                  <a:pt x="14178" y="13728"/>
                </a:lnTo>
                <a:lnTo>
                  <a:pt x="14176" y="13725"/>
                </a:lnTo>
                <a:lnTo>
                  <a:pt x="14173" y="13723"/>
                </a:lnTo>
                <a:lnTo>
                  <a:pt x="14171" y="13722"/>
                </a:lnTo>
                <a:lnTo>
                  <a:pt x="14168" y="13722"/>
                </a:lnTo>
                <a:lnTo>
                  <a:pt x="14164" y="13722"/>
                </a:lnTo>
                <a:lnTo>
                  <a:pt x="14162" y="13723"/>
                </a:lnTo>
                <a:lnTo>
                  <a:pt x="14161" y="13725"/>
                </a:lnTo>
                <a:lnTo>
                  <a:pt x="14161" y="13727"/>
                </a:lnTo>
                <a:lnTo>
                  <a:pt x="14161" y="13730"/>
                </a:lnTo>
                <a:lnTo>
                  <a:pt x="14163" y="13733"/>
                </a:lnTo>
                <a:lnTo>
                  <a:pt x="14168" y="13736"/>
                </a:lnTo>
                <a:lnTo>
                  <a:pt x="14174" y="13741"/>
                </a:lnTo>
                <a:lnTo>
                  <a:pt x="14181" y="13744"/>
                </a:lnTo>
                <a:close/>
                <a:moveTo>
                  <a:pt x="11098" y="13679"/>
                </a:moveTo>
                <a:lnTo>
                  <a:pt x="11098" y="13687"/>
                </a:lnTo>
                <a:lnTo>
                  <a:pt x="11098" y="13696"/>
                </a:lnTo>
                <a:lnTo>
                  <a:pt x="11098" y="13703"/>
                </a:lnTo>
                <a:lnTo>
                  <a:pt x="11098" y="13711"/>
                </a:lnTo>
                <a:lnTo>
                  <a:pt x="11104" y="13710"/>
                </a:lnTo>
                <a:lnTo>
                  <a:pt x="11110" y="13707"/>
                </a:lnTo>
                <a:lnTo>
                  <a:pt x="11115" y="13703"/>
                </a:lnTo>
                <a:lnTo>
                  <a:pt x="11119" y="13698"/>
                </a:lnTo>
                <a:lnTo>
                  <a:pt x="11119" y="13694"/>
                </a:lnTo>
                <a:lnTo>
                  <a:pt x="11119" y="13691"/>
                </a:lnTo>
                <a:lnTo>
                  <a:pt x="11118" y="13689"/>
                </a:lnTo>
                <a:lnTo>
                  <a:pt x="11115" y="13686"/>
                </a:lnTo>
                <a:lnTo>
                  <a:pt x="11113" y="13684"/>
                </a:lnTo>
                <a:lnTo>
                  <a:pt x="11109" y="13682"/>
                </a:lnTo>
                <a:lnTo>
                  <a:pt x="11104" y="13680"/>
                </a:lnTo>
                <a:lnTo>
                  <a:pt x="11098" y="13679"/>
                </a:lnTo>
                <a:close/>
                <a:moveTo>
                  <a:pt x="12606" y="13810"/>
                </a:moveTo>
                <a:lnTo>
                  <a:pt x="12612" y="13812"/>
                </a:lnTo>
                <a:lnTo>
                  <a:pt x="12616" y="13812"/>
                </a:lnTo>
                <a:lnTo>
                  <a:pt x="12620" y="13812"/>
                </a:lnTo>
                <a:lnTo>
                  <a:pt x="12624" y="13810"/>
                </a:lnTo>
                <a:lnTo>
                  <a:pt x="12627" y="13808"/>
                </a:lnTo>
                <a:lnTo>
                  <a:pt x="12631" y="13805"/>
                </a:lnTo>
                <a:lnTo>
                  <a:pt x="12634" y="13800"/>
                </a:lnTo>
                <a:lnTo>
                  <a:pt x="12637" y="13796"/>
                </a:lnTo>
                <a:lnTo>
                  <a:pt x="12641" y="13785"/>
                </a:lnTo>
                <a:lnTo>
                  <a:pt x="12644" y="13772"/>
                </a:lnTo>
                <a:lnTo>
                  <a:pt x="12646" y="13758"/>
                </a:lnTo>
                <a:lnTo>
                  <a:pt x="12646" y="13744"/>
                </a:lnTo>
                <a:lnTo>
                  <a:pt x="12646" y="13730"/>
                </a:lnTo>
                <a:lnTo>
                  <a:pt x="12644" y="13716"/>
                </a:lnTo>
                <a:lnTo>
                  <a:pt x="12641" y="13704"/>
                </a:lnTo>
                <a:lnTo>
                  <a:pt x="12637" y="13692"/>
                </a:lnTo>
                <a:lnTo>
                  <a:pt x="12634" y="13688"/>
                </a:lnTo>
                <a:lnTo>
                  <a:pt x="12631" y="13684"/>
                </a:lnTo>
                <a:lnTo>
                  <a:pt x="12627" y="13681"/>
                </a:lnTo>
                <a:lnTo>
                  <a:pt x="12624" y="13679"/>
                </a:lnTo>
                <a:lnTo>
                  <a:pt x="12620" y="13677"/>
                </a:lnTo>
                <a:lnTo>
                  <a:pt x="12616" y="13677"/>
                </a:lnTo>
                <a:lnTo>
                  <a:pt x="12612" y="13677"/>
                </a:lnTo>
                <a:lnTo>
                  <a:pt x="12606" y="13679"/>
                </a:lnTo>
                <a:lnTo>
                  <a:pt x="12606" y="13711"/>
                </a:lnTo>
                <a:lnTo>
                  <a:pt x="12606" y="13744"/>
                </a:lnTo>
                <a:lnTo>
                  <a:pt x="12606" y="13777"/>
                </a:lnTo>
                <a:lnTo>
                  <a:pt x="12606" y="13810"/>
                </a:lnTo>
                <a:close/>
                <a:moveTo>
                  <a:pt x="2339" y="13679"/>
                </a:moveTo>
                <a:lnTo>
                  <a:pt x="2341" y="13676"/>
                </a:lnTo>
                <a:lnTo>
                  <a:pt x="2336" y="13682"/>
                </a:lnTo>
                <a:lnTo>
                  <a:pt x="2331" y="13686"/>
                </a:lnTo>
                <a:lnTo>
                  <a:pt x="2339" y="13679"/>
                </a:lnTo>
                <a:close/>
                <a:moveTo>
                  <a:pt x="2404" y="13646"/>
                </a:moveTo>
                <a:lnTo>
                  <a:pt x="2404" y="13653"/>
                </a:lnTo>
                <a:lnTo>
                  <a:pt x="2405" y="13658"/>
                </a:lnTo>
                <a:lnTo>
                  <a:pt x="2407" y="13662"/>
                </a:lnTo>
                <a:lnTo>
                  <a:pt x="2409" y="13665"/>
                </a:lnTo>
                <a:lnTo>
                  <a:pt x="2412" y="13667"/>
                </a:lnTo>
                <a:lnTo>
                  <a:pt x="2415" y="13668"/>
                </a:lnTo>
                <a:lnTo>
                  <a:pt x="2418" y="13669"/>
                </a:lnTo>
                <a:lnTo>
                  <a:pt x="2421" y="13668"/>
                </a:lnTo>
                <a:lnTo>
                  <a:pt x="2423" y="13667"/>
                </a:lnTo>
                <a:lnTo>
                  <a:pt x="2424" y="13665"/>
                </a:lnTo>
                <a:lnTo>
                  <a:pt x="2425" y="13663"/>
                </a:lnTo>
                <a:lnTo>
                  <a:pt x="2424" y="13660"/>
                </a:lnTo>
                <a:lnTo>
                  <a:pt x="2422" y="13657"/>
                </a:lnTo>
                <a:lnTo>
                  <a:pt x="2417" y="13654"/>
                </a:lnTo>
                <a:lnTo>
                  <a:pt x="2412" y="13649"/>
                </a:lnTo>
                <a:lnTo>
                  <a:pt x="2404" y="13646"/>
                </a:lnTo>
                <a:lnTo>
                  <a:pt x="2404" y="13639"/>
                </a:lnTo>
                <a:lnTo>
                  <a:pt x="2403" y="13634"/>
                </a:lnTo>
                <a:lnTo>
                  <a:pt x="2402" y="13629"/>
                </a:lnTo>
                <a:lnTo>
                  <a:pt x="2399" y="13626"/>
                </a:lnTo>
                <a:lnTo>
                  <a:pt x="2396" y="13624"/>
                </a:lnTo>
                <a:lnTo>
                  <a:pt x="2393" y="13623"/>
                </a:lnTo>
                <a:lnTo>
                  <a:pt x="2390" y="13623"/>
                </a:lnTo>
                <a:lnTo>
                  <a:pt x="2387" y="13623"/>
                </a:lnTo>
                <a:lnTo>
                  <a:pt x="2385" y="13624"/>
                </a:lnTo>
                <a:lnTo>
                  <a:pt x="2384" y="13626"/>
                </a:lnTo>
                <a:lnTo>
                  <a:pt x="2384" y="13628"/>
                </a:lnTo>
                <a:lnTo>
                  <a:pt x="2385" y="13632"/>
                </a:lnTo>
                <a:lnTo>
                  <a:pt x="2387" y="13635"/>
                </a:lnTo>
                <a:lnTo>
                  <a:pt x="2390" y="13639"/>
                </a:lnTo>
                <a:lnTo>
                  <a:pt x="2396" y="13642"/>
                </a:lnTo>
                <a:lnTo>
                  <a:pt x="2404" y="13646"/>
                </a:lnTo>
                <a:close/>
                <a:moveTo>
                  <a:pt x="5029" y="13646"/>
                </a:moveTo>
                <a:lnTo>
                  <a:pt x="5029" y="13659"/>
                </a:lnTo>
                <a:lnTo>
                  <a:pt x="5029" y="13669"/>
                </a:lnTo>
                <a:lnTo>
                  <a:pt x="5030" y="13680"/>
                </a:lnTo>
                <a:lnTo>
                  <a:pt x="5032" y="13688"/>
                </a:lnTo>
                <a:lnTo>
                  <a:pt x="5034" y="13694"/>
                </a:lnTo>
                <a:lnTo>
                  <a:pt x="5037" y="13701"/>
                </a:lnTo>
                <a:lnTo>
                  <a:pt x="5040" y="13705"/>
                </a:lnTo>
                <a:lnTo>
                  <a:pt x="5045" y="13708"/>
                </a:lnTo>
                <a:lnTo>
                  <a:pt x="5048" y="13710"/>
                </a:lnTo>
                <a:lnTo>
                  <a:pt x="5052" y="13711"/>
                </a:lnTo>
                <a:lnTo>
                  <a:pt x="5056" y="13712"/>
                </a:lnTo>
                <a:lnTo>
                  <a:pt x="5060" y="13712"/>
                </a:lnTo>
                <a:lnTo>
                  <a:pt x="5064" y="13710"/>
                </a:lnTo>
                <a:lnTo>
                  <a:pt x="5068" y="13709"/>
                </a:lnTo>
                <a:lnTo>
                  <a:pt x="5071" y="13706"/>
                </a:lnTo>
                <a:lnTo>
                  <a:pt x="5075" y="13704"/>
                </a:lnTo>
                <a:lnTo>
                  <a:pt x="5078" y="13700"/>
                </a:lnTo>
                <a:lnTo>
                  <a:pt x="5080" y="13697"/>
                </a:lnTo>
                <a:lnTo>
                  <a:pt x="5082" y="13692"/>
                </a:lnTo>
                <a:lnTo>
                  <a:pt x="5083" y="13688"/>
                </a:lnTo>
                <a:lnTo>
                  <a:pt x="5085" y="13684"/>
                </a:lnTo>
                <a:lnTo>
                  <a:pt x="5085" y="13679"/>
                </a:lnTo>
                <a:lnTo>
                  <a:pt x="5083" y="13675"/>
                </a:lnTo>
                <a:lnTo>
                  <a:pt x="5082" y="13670"/>
                </a:lnTo>
                <a:lnTo>
                  <a:pt x="5079" y="13666"/>
                </a:lnTo>
                <a:lnTo>
                  <a:pt x="5076" y="13662"/>
                </a:lnTo>
                <a:lnTo>
                  <a:pt x="5071" y="13658"/>
                </a:lnTo>
                <a:lnTo>
                  <a:pt x="5066" y="13655"/>
                </a:lnTo>
                <a:lnTo>
                  <a:pt x="5058" y="13651"/>
                </a:lnTo>
                <a:lnTo>
                  <a:pt x="5050" y="13649"/>
                </a:lnTo>
                <a:lnTo>
                  <a:pt x="5039" y="13647"/>
                </a:lnTo>
                <a:lnTo>
                  <a:pt x="5029" y="13646"/>
                </a:lnTo>
                <a:lnTo>
                  <a:pt x="5028" y="13629"/>
                </a:lnTo>
                <a:lnTo>
                  <a:pt x="5027" y="13615"/>
                </a:lnTo>
                <a:lnTo>
                  <a:pt x="5024" y="13602"/>
                </a:lnTo>
                <a:lnTo>
                  <a:pt x="5019" y="13590"/>
                </a:lnTo>
                <a:lnTo>
                  <a:pt x="5014" y="13578"/>
                </a:lnTo>
                <a:lnTo>
                  <a:pt x="5008" y="13568"/>
                </a:lnTo>
                <a:lnTo>
                  <a:pt x="5003" y="13557"/>
                </a:lnTo>
                <a:lnTo>
                  <a:pt x="4995" y="13548"/>
                </a:lnTo>
                <a:lnTo>
                  <a:pt x="4987" y="13550"/>
                </a:lnTo>
                <a:lnTo>
                  <a:pt x="4981" y="13553"/>
                </a:lnTo>
                <a:lnTo>
                  <a:pt x="4975" y="13557"/>
                </a:lnTo>
                <a:lnTo>
                  <a:pt x="4970" y="13563"/>
                </a:lnTo>
                <a:lnTo>
                  <a:pt x="4967" y="13570"/>
                </a:lnTo>
                <a:lnTo>
                  <a:pt x="4965" y="13578"/>
                </a:lnTo>
                <a:lnTo>
                  <a:pt x="4963" y="13586"/>
                </a:lnTo>
                <a:lnTo>
                  <a:pt x="4962" y="13596"/>
                </a:lnTo>
                <a:lnTo>
                  <a:pt x="4963" y="13637"/>
                </a:lnTo>
                <a:lnTo>
                  <a:pt x="4963" y="13679"/>
                </a:lnTo>
                <a:lnTo>
                  <a:pt x="4969" y="13679"/>
                </a:lnTo>
                <a:lnTo>
                  <a:pt x="4974" y="13678"/>
                </a:lnTo>
                <a:lnTo>
                  <a:pt x="4979" y="13677"/>
                </a:lnTo>
                <a:lnTo>
                  <a:pt x="4984" y="13675"/>
                </a:lnTo>
                <a:lnTo>
                  <a:pt x="4991" y="13670"/>
                </a:lnTo>
                <a:lnTo>
                  <a:pt x="4998" y="13665"/>
                </a:lnTo>
                <a:lnTo>
                  <a:pt x="5005" y="13659"/>
                </a:lnTo>
                <a:lnTo>
                  <a:pt x="5012" y="13654"/>
                </a:lnTo>
                <a:lnTo>
                  <a:pt x="5019" y="13649"/>
                </a:lnTo>
                <a:lnTo>
                  <a:pt x="5029" y="13646"/>
                </a:lnTo>
                <a:close/>
                <a:moveTo>
                  <a:pt x="6636" y="13679"/>
                </a:moveTo>
                <a:lnTo>
                  <a:pt x="6638" y="13676"/>
                </a:lnTo>
                <a:lnTo>
                  <a:pt x="6633" y="13682"/>
                </a:lnTo>
                <a:lnTo>
                  <a:pt x="6629" y="13686"/>
                </a:lnTo>
                <a:lnTo>
                  <a:pt x="6636" y="13679"/>
                </a:lnTo>
                <a:close/>
                <a:moveTo>
                  <a:pt x="3684" y="13613"/>
                </a:moveTo>
                <a:lnTo>
                  <a:pt x="3684" y="13629"/>
                </a:lnTo>
                <a:lnTo>
                  <a:pt x="3686" y="13644"/>
                </a:lnTo>
                <a:lnTo>
                  <a:pt x="3689" y="13657"/>
                </a:lnTo>
                <a:lnTo>
                  <a:pt x="3693" y="13669"/>
                </a:lnTo>
                <a:lnTo>
                  <a:pt x="3697" y="13681"/>
                </a:lnTo>
                <a:lnTo>
                  <a:pt x="3704" y="13691"/>
                </a:lnTo>
                <a:lnTo>
                  <a:pt x="3710" y="13702"/>
                </a:lnTo>
                <a:lnTo>
                  <a:pt x="3716" y="13711"/>
                </a:lnTo>
                <a:lnTo>
                  <a:pt x="3725" y="13709"/>
                </a:lnTo>
                <a:lnTo>
                  <a:pt x="3732" y="13706"/>
                </a:lnTo>
                <a:lnTo>
                  <a:pt x="3737" y="13702"/>
                </a:lnTo>
                <a:lnTo>
                  <a:pt x="3740" y="13697"/>
                </a:lnTo>
                <a:lnTo>
                  <a:pt x="3744" y="13690"/>
                </a:lnTo>
                <a:lnTo>
                  <a:pt x="3745" y="13684"/>
                </a:lnTo>
                <a:lnTo>
                  <a:pt x="3745" y="13677"/>
                </a:lnTo>
                <a:lnTo>
                  <a:pt x="3744" y="13669"/>
                </a:lnTo>
                <a:lnTo>
                  <a:pt x="3743" y="13661"/>
                </a:lnTo>
                <a:lnTo>
                  <a:pt x="3739" y="13654"/>
                </a:lnTo>
                <a:lnTo>
                  <a:pt x="3736" y="13646"/>
                </a:lnTo>
                <a:lnTo>
                  <a:pt x="3733" y="13639"/>
                </a:lnTo>
                <a:lnTo>
                  <a:pt x="3725" y="13624"/>
                </a:lnTo>
                <a:lnTo>
                  <a:pt x="3716" y="13613"/>
                </a:lnTo>
                <a:lnTo>
                  <a:pt x="3708" y="13613"/>
                </a:lnTo>
                <a:lnTo>
                  <a:pt x="3700" y="13613"/>
                </a:lnTo>
                <a:lnTo>
                  <a:pt x="3691" y="13613"/>
                </a:lnTo>
                <a:lnTo>
                  <a:pt x="3684" y="13613"/>
                </a:lnTo>
                <a:lnTo>
                  <a:pt x="3683" y="13605"/>
                </a:lnTo>
                <a:lnTo>
                  <a:pt x="3682" y="13599"/>
                </a:lnTo>
                <a:lnTo>
                  <a:pt x="3680" y="13593"/>
                </a:lnTo>
                <a:lnTo>
                  <a:pt x="3676" y="13586"/>
                </a:lnTo>
                <a:lnTo>
                  <a:pt x="3672" y="13582"/>
                </a:lnTo>
                <a:lnTo>
                  <a:pt x="3667" y="13580"/>
                </a:lnTo>
                <a:lnTo>
                  <a:pt x="3660" y="13579"/>
                </a:lnTo>
                <a:lnTo>
                  <a:pt x="3651" y="13580"/>
                </a:lnTo>
                <a:lnTo>
                  <a:pt x="3651" y="13574"/>
                </a:lnTo>
                <a:lnTo>
                  <a:pt x="3650" y="13568"/>
                </a:lnTo>
                <a:lnTo>
                  <a:pt x="3648" y="13563"/>
                </a:lnTo>
                <a:lnTo>
                  <a:pt x="3645" y="13560"/>
                </a:lnTo>
                <a:lnTo>
                  <a:pt x="3643" y="13558"/>
                </a:lnTo>
                <a:lnTo>
                  <a:pt x="3640" y="13557"/>
                </a:lnTo>
                <a:lnTo>
                  <a:pt x="3637" y="13557"/>
                </a:lnTo>
                <a:lnTo>
                  <a:pt x="3634" y="13558"/>
                </a:lnTo>
                <a:lnTo>
                  <a:pt x="3632" y="13559"/>
                </a:lnTo>
                <a:lnTo>
                  <a:pt x="3630" y="13561"/>
                </a:lnTo>
                <a:lnTo>
                  <a:pt x="3630" y="13563"/>
                </a:lnTo>
                <a:lnTo>
                  <a:pt x="3631" y="13567"/>
                </a:lnTo>
                <a:lnTo>
                  <a:pt x="3633" y="13570"/>
                </a:lnTo>
                <a:lnTo>
                  <a:pt x="3638" y="13573"/>
                </a:lnTo>
                <a:lnTo>
                  <a:pt x="3643" y="13577"/>
                </a:lnTo>
                <a:lnTo>
                  <a:pt x="3651" y="13580"/>
                </a:lnTo>
                <a:lnTo>
                  <a:pt x="3651" y="13588"/>
                </a:lnTo>
                <a:lnTo>
                  <a:pt x="3652" y="13595"/>
                </a:lnTo>
                <a:lnTo>
                  <a:pt x="3654" y="13601"/>
                </a:lnTo>
                <a:lnTo>
                  <a:pt x="3658" y="13606"/>
                </a:lnTo>
                <a:lnTo>
                  <a:pt x="3662" y="13611"/>
                </a:lnTo>
                <a:lnTo>
                  <a:pt x="3667" y="13614"/>
                </a:lnTo>
                <a:lnTo>
                  <a:pt x="3674" y="13615"/>
                </a:lnTo>
                <a:lnTo>
                  <a:pt x="3684" y="13613"/>
                </a:lnTo>
                <a:close/>
                <a:moveTo>
                  <a:pt x="4077" y="13646"/>
                </a:moveTo>
                <a:lnTo>
                  <a:pt x="4080" y="13643"/>
                </a:lnTo>
                <a:lnTo>
                  <a:pt x="4074" y="13648"/>
                </a:lnTo>
                <a:lnTo>
                  <a:pt x="4070" y="13653"/>
                </a:lnTo>
                <a:lnTo>
                  <a:pt x="4077" y="13646"/>
                </a:lnTo>
                <a:close/>
                <a:moveTo>
                  <a:pt x="6407" y="13613"/>
                </a:moveTo>
                <a:lnTo>
                  <a:pt x="6398" y="13620"/>
                </a:lnTo>
                <a:lnTo>
                  <a:pt x="6390" y="13627"/>
                </a:lnTo>
                <a:lnTo>
                  <a:pt x="6385" y="13635"/>
                </a:lnTo>
                <a:lnTo>
                  <a:pt x="6379" y="13642"/>
                </a:lnTo>
                <a:lnTo>
                  <a:pt x="6375" y="13650"/>
                </a:lnTo>
                <a:lnTo>
                  <a:pt x="6372" y="13658"/>
                </a:lnTo>
                <a:lnTo>
                  <a:pt x="6371" y="13665"/>
                </a:lnTo>
                <a:lnTo>
                  <a:pt x="6370" y="13673"/>
                </a:lnTo>
                <a:lnTo>
                  <a:pt x="6369" y="13681"/>
                </a:lnTo>
                <a:lnTo>
                  <a:pt x="6370" y="13687"/>
                </a:lnTo>
                <a:lnTo>
                  <a:pt x="6371" y="13694"/>
                </a:lnTo>
                <a:lnTo>
                  <a:pt x="6372" y="13700"/>
                </a:lnTo>
                <a:lnTo>
                  <a:pt x="6374" y="13706"/>
                </a:lnTo>
                <a:lnTo>
                  <a:pt x="6377" y="13711"/>
                </a:lnTo>
                <a:lnTo>
                  <a:pt x="6380" y="13715"/>
                </a:lnTo>
                <a:lnTo>
                  <a:pt x="6383" y="13719"/>
                </a:lnTo>
                <a:lnTo>
                  <a:pt x="6387" y="13722"/>
                </a:lnTo>
                <a:lnTo>
                  <a:pt x="6390" y="13724"/>
                </a:lnTo>
                <a:lnTo>
                  <a:pt x="6393" y="13725"/>
                </a:lnTo>
                <a:lnTo>
                  <a:pt x="6397" y="13725"/>
                </a:lnTo>
                <a:lnTo>
                  <a:pt x="6400" y="13723"/>
                </a:lnTo>
                <a:lnTo>
                  <a:pt x="6403" y="13721"/>
                </a:lnTo>
                <a:lnTo>
                  <a:pt x="6405" y="13716"/>
                </a:lnTo>
                <a:lnTo>
                  <a:pt x="6409" y="13712"/>
                </a:lnTo>
                <a:lnTo>
                  <a:pt x="6411" y="13705"/>
                </a:lnTo>
                <a:lnTo>
                  <a:pt x="6412" y="13698"/>
                </a:lnTo>
                <a:lnTo>
                  <a:pt x="6413" y="13688"/>
                </a:lnTo>
                <a:lnTo>
                  <a:pt x="6413" y="13677"/>
                </a:lnTo>
                <a:lnTo>
                  <a:pt x="6413" y="13663"/>
                </a:lnTo>
                <a:lnTo>
                  <a:pt x="6412" y="13648"/>
                </a:lnTo>
                <a:lnTo>
                  <a:pt x="6410" y="13632"/>
                </a:lnTo>
                <a:lnTo>
                  <a:pt x="6407" y="13613"/>
                </a:lnTo>
                <a:lnTo>
                  <a:pt x="6413" y="13615"/>
                </a:lnTo>
                <a:lnTo>
                  <a:pt x="6419" y="13617"/>
                </a:lnTo>
                <a:lnTo>
                  <a:pt x="6424" y="13619"/>
                </a:lnTo>
                <a:lnTo>
                  <a:pt x="6430" y="13622"/>
                </a:lnTo>
                <a:lnTo>
                  <a:pt x="6439" y="13629"/>
                </a:lnTo>
                <a:lnTo>
                  <a:pt x="6447" y="13638"/>
                </a:lnTo>
                <a:lnTo>
                  <a:pt x="6455" y="13647"/>
                </a:lnTo>
                <a:lnTo>
                  <a:pt x="6461" y="13657"/>
                </a:lnTo>
                <a:lnTo>
                  <a:pt x="6466" y="13667"/>
                </a:lnTo>
                <a:lnTo>
                  <a:pt x="6472" y="13679"/>
                </a:lnTo>
                <a:lnTo>
                  <a:pt x="6481" y="13677"/>
                </a:lnTo>
                <a:lnTo>
                  <a:pt x="6487" y="13673"/>
                </a:lnTo>
                <a:lnTo>
                  <a:pt x="6493" y="13668"/>
                </a:lnTo>
                <a:lnTo>
                  <a:pt x="6497" y="13663"/>
                </a:lnTo>
                <a:lnTo>
                  <a:pt x="6499" y="13658"/>
                </a:lnTo>
                <a:lnTo>
                  <a:pt x="6500" y="13650"/>
                </a:lnTo>
                <a:lnTo>
                  <a:pt x="6501" y="13643"/>
                </a:lnTo>
                <a:lnTo>
                  <a:pt x="6500" y="13636"/>
                </a:lnTo>
                <a:lnTo>
                  <a:pt x="6498" y="13628"/>
                </a:lnTo>
                <a:lnTo>
                  <a:pt x="6496" y="13621"/>
                </a:lnTo>
                <a:lnTo>
                  <a:pt x="6493" y="13613"/>
                </a:lnTo>
                <a:lnTo>
                  <a:pt x="6488" y="13605"/>
                </a:lnTo>
                <a:lnTo>
                  <a:pt x="6481" y="13592"/>
                </a:lnTo>
                <a:lnTo>
                  <a:pt x="6472" y="13580"/>
                </a:lnTo>
                <a:lnTo>
                  <a:pt x="6480" y="13579"/>
                </a:lnTo>
                <a:lnTo>
                  <a:pt x="6487" y="13578"/>
                </a:lnTo>
                <a:lnTo>
                  <a:pt x="6494" y="13576"/>
                </a:lnTo>
                <a:lnTo>
                  <a:pt x="6499" y="13573"/>
                </a:lnTo>
                <a:lnTo>
                  <a:pt x="6503" y="13570"/>
                </a:lnTo>
                <a:lnTo>
                  <a:pt x="6506" y="13567"/>
                </a:lnTo>
                <a:lnTo>
                  <a:pt x="6507" y="13562"/>
                </a:lnTo>
                <a:lnTo>
                  <a:pt x="6509" y="13558"/>
                </a:lnTo>
                <a:lnTo>
                  <a:pt x="6509" y="13554"/>
                </a:lnTo>
                <a:lnTo>
                  <a:pt x="6509" y="13550"/>
                </a:lnTo>
                <a:lnTo>
                  <a:pt x="6508" y="13546"/>
                </a:lnTo>
                <a:lnTo>
                  <a:pt x="6507" y="13541"/>
                </a:lnTo>
                <a:lnTo>
                  <a:pt x="6503" y="13534"/>
                </a:lnTo>
                <a:lnTo>
                  <a:pt x="6497" y="13527"/>
                </a:lnTo>
                <a:lnTo>
                  <a:pt x="6490" y="13521"/>
                </a:lnTo>
                <a:lnTo>
                  <a:pt x="6484" y="13518"/>
                </a:lnTo>
                <a:lnTo>
                  <a:pt x="6481" y="13518"/>
                </a:lnTo>
                <a:lnTo>
                  <a:pt x="6478" y="13518"/>
                </a:lnTo>
                <a:lnTo>
                  <a:pt x="6475" y="13519"/>
                </a:lnTo>
                <a:lnTo>
                  <a:pt x="6473" y="13521"/>
                </a:lnTo>
                <a:lnTo>
                  <a:pt x="6471" y="13525"/>
                </a:lnTo>
                <a:lnTo>
                  <a:pt x="6468" y="13529"/>
                </a:lnTo>
                <a:lnTo>
                  <a:pt x="6467" y="13534"/>
                </a:lnTo>
                <a:lnTo>
                  <a:pt x="6467" y="13541"/>
                </a:lnTo>
                <a:lnTo>
                  <a:pt x="6467" y="13549"/>
                </a:lnTo>
                <a:lnTo>
                  <a:pt x="6467" y="13558"/>
                </a:lnTo>
                <a:lnTo>
                  <a:pt x="6469" y="13569"/>
                </a:lnTo>
                <a:lnTo>
                  <a:pt x="6472" y="13580"/>
                </a:lnTo>
                <a:lnTo>
                  <a:pt x="6451" y="13584"/>
                </a:lnTo>
                <a:lnTo>
                  <a:pt x="6430" y="13588"/>
                </a:lnTo>
                <a:lnTo>
                  <a:pt x="6425" y="13589"/>
                </a:lnTo>
                <a:lnTo>
                  <a:pt x="6421" y="13591"/>
                </a:lnTo>
                <a:lnTo>
                  <a:pt x="6417" y="13593"/>
                </a:lnTo>
                <a:lnTo>
                  <a:pt x="6414" y="13596"/>
                </a:lnTo>
                <a:lnTo>
                  <a:pt x="6411" y="13599"/>
                </a:lnTo>
                <a:lnTo>
                  <a:pt x="6409" y="13603"/>
                </a:lnTo>
                <a:lnTo>
                  <a:pt x="6407" y="13607"/>
                </a:lnTo>
                <a:lnTo>
                  <a:pt x="6407" y="13613"/>
                </a:lnTo>
                <a:close/>
                <a:moveTo>
                  <a:pt x="5521" y="13613"/>
                </a:moveTo>
                <a:lnTo>
                  <a:pt x="5523" y="13611"/>
                </a:lnTo>
                <a:lnTo>
                  <a:pt x="5518" y="13616"/>
                </a:lnTo>
                <a:lnTo>
                  <a:pt x="5514" y="13620"/>
                </a:lnTo>
                <a:lnTo>
                  <a:pt x="5521" y="13613"/>
                </a:lnTo>
                <a:close/>
                <a:moveTo>
                  <a:pt x="5685" y="13580"/>
                </a:moveTo>
                <a:lnTo>
                  <a:pt x="5683" y="13593"/>
                </a:lnTo>
                <a:lnTo>
                  <a:pt x="5680" y="13603"/>
                </a:lnTo>
                <a:lnTo>
                  <a:pt x="5679" y="13612"/>
                </a:lnTo>
                <a:lnTo>
                  <a:pt x="5679" y="13620"/>
                </a:lnTo>
                <a:lnTo>
                  <a:pt x="5680" y="13626"/>
                </a:lnTo>
                <a:lnTo>
                  <a:pt x="5682" y="13632"/>
                </a:lnTo>
                <a:lnTo>
                  <a:pt x="5683" y="13636"/>
                </a:lnTo>
                <a:lnTo>
                  <a:pt x="5686" y="13639"/>
                </a:lnTo>
                <a:lnTo>
                  <a:pt x="5688" y="13641"/>
                </a:lnTo>
                <a:lnTo>
                  <a:pt x="5691" y="13642"/>
                </a:lnTo>
                <a:lnTo>
                  <a:pt x="5693" y="13642"/>
                </a:lnTo>
                <a:lnTo>
                  <a:pt x="5697" y="13642"/>
                </a:lnTo>
                <a:lnTo>
                  <a:pt x="5704" y="13639"/>
                </a:lnTo>
                <a:lnTo>
                  <a:pt x="5710" y="13634"/>
                </a:lnTo>
                <a:lnTo>
                  <a:pt x="5715" y="13627"/>
                </a:lnTo>
                <a:lnTo>
                  <a:pt x="5719" y="13619"/>
                </a:lnTo>
                <a:lnTo>
                  <a:pt x="5721" y="13615"/>
                </a:lnTo>
                <a:lnTo>
                  <a:pt x="5721" y="13611"/>
                </a:lnTo>
                <a:lnTo>
                  <a:pt x="5722" y="13606"/>
                </a:lnTo>
                <a:lnTo>
                  <a:pt x="5721" y="13602"/>
                </a:lnTo>
                <a:lnTo>
                  <a:pt x="5720" y="13598"/>
                </a:lnTo>
                <a:lnTo>
                  <a:pt x="5718" y="13595"/>
                </a:lnTo>
                <a:lnTo>
                  <a:pt x="5715" y="13591"/>
                </a:lnTo>
                <a:lnTo>
                  <a:pt x="5712" y="13588"/>
                </a:lnTo>
                <a:lnTo>
                  <a:pt x="5707" y="13585"/>
                </a:lnTo>
                <a:lnTo>
                  <a:pt x="5700" y="13583"/>
                </a:lnTo>
                <a:lnTo>
                  <a:pt x="5693" y="13581"/>
                </a:lnTo>
                <a:lnTo>
                  <a:pt x="5685" y="13580"/>
                </a:lnTo>
                <a:lnTo>
                  <a:pt x="5685" y="13574"/>
                </a:lnTo>
                <a:lnTo>
                  <a:pt x="5684" y="13568"/>
                </a:lnTo>
                <a:lnTo>
                  <a:pt x="5682" y="13563"/>
                </a:lnTo>
                <a:lnTo>
                  <a:pt x="5679" y="13560"/>
                </a:lnTo>
                <a:lnTo>
                  <a:pt x="5676" y="13558"/>
                </a:lnTo>
                <a:lnTo>
                  <a:pt x="5673" y="13557"/>
                </a:lnTo>
                <a:lnTo>
                  <a:pt x="5671" y="13557"/>
                </a:lnTo>
                <a:lnTo>
                  <a:pt x="5668" y="13558"/>
                </a:lnTo>
                <a:lnTo>
                  <a:pt x="5666" y="13559"/>
                </a:lnTo>
                <a:lnTo>
                  <a:pt x="5665" y="13561"/>
                </a:lnTo>
                <a:lnTo>
                  <a:pt x="5664" y="13563"/>
                </a:lnTo>
                <a:lnTo>
                  <a:pt x="5665" y="13567"/>
                </a:lnTo>
                <a:lnTo>
                  <a:pt x="5667" y="13570"/>
                </a:lnTo>
                <a:lnTo>
                  <a:pt x="5671" y="13573"/>
                </a:lnTo>
                <a:lnTo>
                  <a:pt x="5676" y="13577"/>
                </a:lnTo>
                <a:lnTo>
                  <a:pt x="5685" y="13580"/>
                </a:lnTo>
                <a:close/>
                <a:moveTo>
                  <a:pt x="7030" y="13613"/>
                </a:moveTo>
                <a:lnTo>
                  <a:pt x="7033" y="13611"/>
                </a:lnTo>
                <a:lnTo>
                  <a:pt x="7027" y="13616"/>
                </a:lnTo>
                <a:lnTo>
                  <a:pt x="7022" y="13620"/>
                </a:lnTo>
                <a:lnTo>
                  <a:pt x="7030" y="13613"/>
                </a:lnTo>
                <a:close/>
                <a:moveTo>
                  <a:pt x="2240" y="13580"/>
                </a:moveTo>
                <a:lnTo>
                  <a:pt x="2234" y="13560"/>
                </a:lnTo>
                <a:lnTo>
                  <a:pt x="2227" y="13549"/>
                </a:lnTo>
                <a:lnTo>
                  <a:pt x="2225" y="13546"/>
                </a:lnTo>
                <a:lnTo>
                  <a:pt x="2222" y="13543"/>
                </a:lnTo>
                <a:lnTo>
                  <a:pt x="2220" y="13543"/>
                </a:lnTo>
                <a:lnTo>
                  <a:pt x="2219" y="13543"/>
                </a:lnTo>
                <a:lnTo>
                  <a:pt x="2216" y="13549"/>
                </a:lnTo>
                <a:lnTo>
                  <a:pt x="2213" y="13557"/>
                </a:lnTo>
                <a:lnTo>
                  <a:pt x="2212" y="13569"/>
                </a:lnTo>
                <a:lnTo>
                  <a:pt x="2212" y="13580"/>
                </a:lnTo>
                <a:lnTo>
                  <a:pt x="2212" y="13593"/>
                </a:lnTo>
                <a:lnTo>
                  <a:pt x="2213" y="13603"/>
                </a:lnTo>
                <a:lnTo>
                  <a:pt x="2216" y="13612"/>
                </a:lnTo>
                <a:lnTo>
                  <a:pt x="2219" y="13617"/>
                </a:lnTo>
                <a:lnTo>
                  <a:pt x="2220" y="13618"/>
                </a:lnTo>
                <a:lnTo>
                  <a:pt x="2222" y="13617"/>
                </a:lnTo>
                <a:lnTo>
                  <a:pt x="2225" y="13616"/>
                </a:lnTo>
                <a:lnTo>
                  <a:pt x="2227" y="13613"/>
                </a:lnTo>
                <a:lnTo>
                  <a:pt x="2234" y="13600"/>
                </a:lnTo>
                <a:lnTo>
                  <a:pt x="2240" y="13580"/>
                </a:lnTo>
                <a:close/>
                <a:moveTo>
                  <a:pt x="2371" y="13580"/>
                </a:moveTo>
                <a:lnTo>
                  <a:pt x="2374" y="13577"/>
                </a:lnTo>
                <a:lnTo>
                  <a:pt x="2368" y="13583"/>
                </a:lnTo>
                <a:lnTo>
                  <a:pt x="2364" y="13588"/>
                </a:lnTo>
                <a:lnTo>
                  <a:pt x="2371" y="13580"/>
                </a:lnTo>
                <a:close/>
                <a:moveTo>
                  <a:pt x="3585" y="13580"/>
                </a:moveTo>
                <a:lnTo>
                  <a:pt x="3588" y="13577"/>
                </a:lnTo>
                <a:lnTo>
                  <a:pt x="3582" y="13583"/>
                </a:lnTo>
                <a:lnTo>
                  <a:pt x="3578" y="13588"/>
                </a:lnTo>
                <a:lnTo>
                  <a:pt x="3585" y="13580"/>
                </a:lnTo>
                <a:close/>
                <a:moveTo>
                  <a:pt x="9194" y="13548"/>
                </a:moveTo>
                <a:lnTo>
                  <a:pt x="9179" y="13548"/>
                </a:lnTo>
                <a:lnTo>
                  <a:pt x="9162" y="13548"/>
                </a:lnTo>
                <a:lnTo>
                  <a:pt x="9146" y="13548"/>
                </a:lnTo>
                <a:lnTo>
                  <a:pt x="9129" y="13548"/>
                </a:lnTo>
                <a:lnTo>
                  <a:pt x="9129" y="13539"/>
                </a:lnTo>
                <a:lnTo>
                  <a:pt x="9129" y="13531"/>
                </a:lnTo>
                <a:lnTo>
                  <a:pt x="9129" y="13523"/>
                </a:lnTo>
                <a:lnTo>
                  <a:pt x="9129" y="13515"/>
                </a:lnTo>
                <a:lnTo>
                  <a:pt x="9121" y="13515"/>
                </a:lnTo>
                <a:lnTo>
                  <a:pt x="9112" y="13515"/>
                </a:lnTo>
                <a:lnTo>
                  <a:pt x="9104" y="13515"/>
                </a:lnTo>
                <a:lnTo>
                  <a:pt x="9097" y="13515"/>
                </a:lnTo>
                <a:lnTo>
                  <a:pt x="9097" y="13523"/>
                </a:lnTo>
                <a:lnTo>
                  <a:pt x="9099" y="13529"/>
                </a:lnTo>
                <a:lnTo>
                  <a:pt x="9100" y="13535"/>
                </a:lnTo>
                <a:lnTo>
                  <a:pt x="9103" y="13540"/>
                </a:lnTo>
                <a:lnTo>
                  <a:pt x="9107" y="13545"/>
                </a:lnTo>
                <a:lnTo>
                  <a:pt x="9112" y="13548"/>
                </a:lnTo>
                <a:lnTo>
                  <a:pt x="9120" y="13549"/>
                </a:lnTo>
                <a:lnTo>
                  <a:pt x="9129" y="13548"/>
                </a:lnTo>
                <a:lnTo>
                  <a:pt x="9141" y="13573"/>
                </a:lnTo>
                <a:lnTo>
                  <a:pt x="9153" y="13597"/>
                </a:lnTo>
                <a:lnTo>
                  <a:pt x="9166" y="13622"/>
                </a:lnTo>
                <a:lnTo>
                  <a:pt x="9180" y="13645"/>
                </a:lnTo>
                <a:lnTo>
                  <a:pt x="9187" y="13656"/>
                </a:lnTo>
                <a:lnTo>
                  <a:pt x="9195" y="13666"/>
                </a:lnTo>
                <a:lnTo>
                  <a:pt x="9204" y="13676"/>
                </a:lnTo>
                <a:lnTo>
                  <a:pt x="9213" y="13685"/>
                </a:lnTo>
                <a:lnTo>
                  <a:pt x="9224" y="13693"/>
                </a:lnTo>
                <a:lnTo>
                  <a:pt x="9235" y="13700"/>
                </a:lnTo>
                <a:lnTo>
                  <a:pt x="9247" y="13706"/>
                </a:lnTo>
                <a:lnTo>
                  <a:pt x="9260" y="13711"/>
                </a:lnTo>
                <a:lnTo>
                  <a:pt x="9265" y="13693"/>
                </a:lnTo>
                <a:lnTo>
                  <a:pt x="9267" y="13677"/>
                </a:lnTo>
                <a:lnTo>
                  <a:pt x="9266" y="13663"/>
                </a:lnTo>
                <a:lnTo>
                  <a:pt x="9264" y="13650"/>
                </a:lnTo>
                <a:lnTo>
                  <a:pt x="9260" y="13640"/>
                </a:lnTo>
                <a:lnTo>
                  <a:pt x="9256" y="13631"/>
                </a:lnTo>
                <a:lnTo>
                  <a:pt x="9250" y="13621"/>
                </a:lnTo>
                <a:lnTo>
                  <a:pt x="9244" y="13614"/>
                </a:lnTo>
                <a:lnTo>
                  <a:pt x="9229" y="13599"/>
                </a:lnTo>
                <a:lnTo>
                  <a:pt x="9215" y="13584"/>
                </a:lnTo>
                <a:lnTo>
                  <a:pt x="9209" y="13577"/>
                </a:lnTo>
                <a:lnTo>
                  <a:pt x="9203" y="13569"/>
                </a:lnTo>
                <a:lnTo>
                  <a:pt x="9199" y="13558"/>
                </a:lnTo>
                <a:lnTo>
                  <a:pt x="9194" y="13548"/>
                </a:lnTo>
                <a:close/>
                <a:moveTo>
                  <a:pt x="3027" y="13548"/>
                </a:moveTo>
                <a:lnTo>
                  <a:pt x="3021" y="13528"/>
                </a:lnTo>
                <a:lnTo>
                  <a:pt x="3014" y="13515"/>
                </a:lnTo>
                <a:lnTo>
                  <a:pt x="3012" y="13512"/>
                </a:lnTo>
                <a:lnTo>
                  <a:pt x="3010" y="13511"/>
                </a:lnTo>
                <a:lnTo>
                  <a:pt x="3008" y="13510"/>
                </a:lnTo>
                <a:lnTo>
                  <a:pt x="3006" y="13511"/>
                </a:lnTo>
                <a:lnTo>
                  <a:pt x="3003" y="13516"/>
                </a:lnTo>
                <a:lnTo>
                  <a:pt x="3001" y="13525"/>
                </a:lnTo>
                <a:lnTo>
                  <a:pt x="3000" y="13535"/>
                </a:lnTo>
                <a:lnTo>
                  <a:pt x="2999" y="13548"/>
                </a:lnTo>
                <a:lnTo>
                  <a:pt x="3000" y="13559"/>
                </a:lnTo>
                <a:lnTo>
                  <a:pt x="3001" y="13571"/>
                </a:lnTo>
                <a:lnTo>
                  <a:pt x="3003" y="13579"/>
                </a:lnTo>
                <a:lnTo>
                  <a:pt x="3006" y="13584"/>
                </a:lnTo>
                <a:lnTo>
                  <a:pt x="3008" y="13584"/>
                </a:lnTo>
                <a:lnTo>
                  <a:pt x="3010" y="13584"/>
                </a:lnTo>
                <a:lnTo>
                  <a:pt x="3012" y="13582"/>
                </a:lnTo>
                <a:lnTo>
                  <a:pt x="3014" y="13579"/>
                </a:lnTo>
                <a:lnTo>
                  <a:pt x="3021" y="13568"/>
                </a:lnTo>
                <a:lnTo>
                  <a:pt x="3027" y="13548"/>
                </a:lnTo>
                <a:close/>
                <a:moveTo>
                  <a:pt x="5258" y="13515"/>
                </a:moveTo>
                <a:lnTo>
                  <a:pt x="5261" y="13512"/>
                </a:lnTo>
                <a:lnTo>
                  <a:pt x="5256" y="13517"/>
                </a:lnTo>
                <a:lnTo>
                  <a:pt x="5251" y="13521"/>
                </a:lnTo>
                <a:lnTo>
                  <a:pt x="5258" y="13515"/>
                </a:lnTo>
                <a:close/>
                <a:moveTo>
                  <a:pt x="14411" y="13515"/>
                </a:moveTo>
                <a:lnTo>
                  <a:pt x="14410" y="13507"/>
                </a:lnTo>
                <a:lnTo>
                  <a:pt x="14409" y="13500"/>
                </a:lnTo>
                <a:lnTo>
                  <a:pt x="14407" y="13494"/>
                </a:lnTo>
                <a:lnTo>
                  <a:pt x="14405" y="13489"/>
                </a:lnTo>
                <a:lnTo>
                  <a:pt x="14401" y="13485"/>
                </a:lnTo>
                <a:lnTo>
                  <a:pt x="14394" y="13482"/>
                </a:lnTo>
                <a:lnTo>
                  <a:pt x="14388" y="13481"/>
                </a:lnTo>
                <a:lnTo>
                  <a:pt x="14379" y="13482"/>
                </a:lnTo>
                <a:lnTo>
                  <a:pt x="14374" y="13461"/>
                </a:lnTo>
                <a:lnTo>
                  <a:pt x="14371" y="13440"/>
                </a:lnTo>
                <a:lnTo>
                  <a:pt x="14369" y="13435"/>
                </a:lnTo>
                <a:lnTo>
                  <a:pt x="14368" y="13430"/>
                </a:lnTo>
                <a:lnTo>
                  <a:pt x="14366" y="13427"/>
                </a:lnTo>
                <a:lnTo>
                  <a:pt x="14363" y="13423"/>
                </a:lnTo>
                <a:lnTo>
                  <a:pt x="14360" y="13421"/>
                </a:lnTo>
                <a:lnTo>
                  <a:pt x="14355" y="13419"/>
                </a:lnTo>
                <a:lnTo>
                  <a:pt x="14351" y="13417"/>
                </a:lnTo>
                <a:lnTo>
                  <a:pt x="14345" y="13417"/>
                </a:lnTo>
                <a:lnTo>
                  <a:pt x="14349" y="13438"/>
                </a:lnTo>
                <a:lnTo>
                  <a:pt x="14352" y="13459"/>
                </a:lnTo>
                <a:lnTo>
                  <a:pt x="14354" y="13463"/>
                </a:lnTo>
                <a:lnTo>
                  <a:pt x="14355" y="13468"/>
                </a:lnTo>
                <a:lnTo>
                  <a:pt x="14358" y="13471"/>
                </a:lnTo>
                <a:lnTo>
                  <a:pt x="14361" y="13475"/>
                </a:lnTo>
                <a:lnTo>
                  <a:pt x="14364" y="13477"/>
                </a:lnTo>
                <a:lnTo>
                  <a:pt x="14368" y="13480"/>
                </a:lnTo>
                <a:lnTo>
                  <a:pt x="14372" y="13482"/>
                </a:lnTo>
                <a:lnTo>
                  <a:pt x="14379" y="13482"/>
                </a:lnTo>
                <a:lnTo>
                  <a:pt x="14379" y="13489"/>
                </a:lnTo>
                <a:lnTo>
                  <a:pt x="14381" y="13496"/>
                </a:lnTo>
                <a:lnTo>
                  <a:pt x="14382" y="13503"/>
                </a:lnTo>
                <a:lnTo>
                  <a:pt x="14385" y="13508"/>
                </a:lnTo>
                <a:lnTo>
                  <a:pt x="14389" y="13512"/>
                </a:lnTo>
                <a:lnTo>
                  <a:pt x="14394" y="13515"/>
                </a:lnTo>
                <a:lnTo>
                  <a:pt x="14402" y="13516"/>
                </a:lnTo>
                <a:lnTo>
                  <a:pt x="14411" y="13515"/>
                </a:lnTo>
                <a:close/>
                <a:moveTo>
                  <a:pt x="2208" y="13449"/>
                </a:moveTo>
                <a:lnTo>
                  <a:pt x="2200" y="13449"/>
                </a:lnTo>
                <a:lnTo>
                  <a:pt x="2195" y="13450"/>
                </a:lnTo>
                <a:lnTo>
                  <a:pt x="2191" y="13452"/>
                </a:lnTo>
                <a:lnTo>
                  <a:pt x="2188" y="13454"/>
                </a:lnTo>
                <a:lnTo>
                  <a:pt x="2186" y="13457"/>
                </a:lnTo>
                <a:lnTo>
                  <a:pt x="2184" y="13461"/>
                </a:lnTo>
                <a:lnTo>
                  <a:pt x="2184" y="13463"/>
                </a:lnTo>
                <a:lnTo>
                  <a:pt x="2184" y="13466"/>
                </a:lnTo>
                <a:lnTo>
                  <a:pt x="2187" y="13468"/>
                </a:lnTo>
                <a:lnTo>
                  <a:pt x="2188" y="13469"/>
                </a:lnTo>
                <a:lnTo>
                  <a:pt x="2191" y="13470"/>
                </a:lnTo>
                <a:lnTo>
                  <a:pt x="2193" y="13469"/>
                </a:lnTo>
                <a:lnTo>
                  <a:pt x="2196" y="13467"/>
                </a:lnTo>
                <a:lnTo>
                  <a:pt x="2200" y="13463"/>
                </a:lnTo>
                <a:lnTo>
                  <a:pt x="2203" y="13456"/>
                </a:lnTo>
                <a:lnTo>
                  <a:pt x="2208" y="13449"/>
                </a:lnTo>
                <a:lnTo>
                  <a:pt x="2216" y="13449"/>
                </a:lnTo>
                <a:lnTo>
                  <a:pt x="2223" y="13449"/>
                </a:lnTo>
                <a:lnTo>
                  <a:pt x="2232" y="13449"/>
                </a:lnTo>
                <a:lnTo>
                  <a:pt x="2240" y="13449"/>
                </a:lnTo>
                <a:lnTo>
                  <a:pt x="2238" y="13461"/>
                </a:lnTo>
                <a:lnTo>
                  <a:pt x="2236" y="13471"/>
                </a:lnTo>
                <a:lnTo>
                  <a:pt x="2235" y="13481"/>
                </a:lnTo>
                <a:lnTo>
                  <a:pt x="2235" y="13489"/>
                </a:lnTo>
                <a:lnTo>
                  <a:pt x="2236" y="13495"/>
                </a:lnTo>
                <a:lnTo>
                  <a:pt x="2237" y="13500"/>
                </a:lnTo>
                <a:lnTo>
                  <a:pt x="2238" y="13505"/>
                </a:lnTo>
                <a:lnTo>
                  <a:pt x="2240" y="13508"/>
                </a:lnTo>
                <a:lnTo>
                  <a:pt x="2243" y="13510"/>
                </a:lnTo>
                <a:lnTo>
                  <a:pt x="2246" y="13511"/>
                </a:lnTo>
                <a:lnTo>
                  <a:pt x="2248" y="13511"/>
                </a:lnTo>
                <a:lnTo>
                  <a:pt x="2252" y="13511"/>
                </a:lnTo>
                <a:lnTo>
                  <a:pt x="2259" y="13508"/>
                </a:lnTo>
                <a:lnTo>
                  <a:pt x="2265" y="13503"/>
                </a:lnTo>
                <a:lnTo>
                  <a:pt x="2271" y="13496"/>
                </a:lnTo>
                <a:lnTo>
                  <a:pt x="2275" y="13488"/>
                </a:lnTo>
                <a:lnTo>
                  <a:pt x="2277" y="13484"/>
                </a:lnTo>
                <a:lnTo>
                  <a:pt x="2277" y="13480"/>
                </a:lnTo>
                <a:lnTo>
                  <a:pt x="2278" y="13475"/>
                </a:lnTo>
                <a:lnTo>
                  <a:pt x="2277" y="13471"/>
                </a:lnTo>
                <a:lnTo>
                  <a:pt x="2276" y="13467"/>
                </a:lnTo>
                <a:lnTo>
                  <a:pt x="2274" y="13463"/>
                </a:lnTo>
                <a:lnTo>
                  <a:pt x="2271" y="13460"/>
                </a:lnTo>
                <a:lnTo>
                  <a:pt x="2267" y="13456"/>
                </a:lnTo>
                <a:lnTo>
                  <a:pt x="2262" y="13454"/>
                </a:lnTo>
                <a:lnTo>
                  <a:pt x="2256" y="13451"/>
                </a:lnTo>
                <a:lnTo>
                  <a:pt x="2248" y="13450"/>
                </a:lnTo>
                <a:lnTo>
                  <a:pt x="2240" y="13449"/>
                </a:lnTo>
                <a:lnTo>
                  <a:pt x="2239" y="13443"/>
                </a:lnTo>
                <a:lnTo>
                  <a:pt x="2236" y="13437"/>
                </a:lnTo>
                <a:lnTo>
                  <a:pt x="2232" y="13431"/>
                </a:lnTo>
                <a:lnTo>
                  <a:pt x="2226" y="13428"/>
                </a:lnTo>
                <a:lnTo>
                  <a:pt x="2223" y="13428"/>
                </a:lnTo>
                <a:lnTo>
                  <a:pt x="2220" y="13428"/>
                </a:lnTo>
                <a:lnTo>
                  <a:pt x="2218" y="13429"/>
                </a:lnTo>
                <a:lnTo>
                  <a:pt x="2215" y="13431"/>
                </a:lnTo>
                <a:lnTo>
                  <a:pt x="2213" y="13433"/>
                </a:lnTo>
                <a:lnTo>
                  <a:pt x="2211" y="13438"/>
                </a:lnTo>
                <a:lnTo>
                  <a:pt x="2209" y="13443"/>
                </a:lnTo>
                <a:lnTo>
                  <a:pt x="2208" y="13449"/>
                </a:lnTo>
                <a:close/>
                <a:moveTo>
                  <a:pt x="4930" y="13449"/>
                </a:moveTo>
                <a:lnTo>
                  <a:pt x="4930" y="13455"/>
                </a:lnTo>
                <a:lnTo>
                  <a:pt x="4931" y="13462"/>
                </a:lnTo>
                <a:lnTo>
                  <a:pt x="4933" y="13466"/>
                </a:lnTo>
                <a:lnTo>
                  <a:pt x="4936" y="13469"/>
                </a:lnTo>
                <a:lnTo>
                  <a:pt x="4939" y="13471"/>
                </a:lnTo>
                <a:lnTo>
                  <a:pt x="4941" y="13472"/>
                </a:lnTo>
                <a:lnTo>
                  <a:pt x="4944" y="13472"/>
                </a:lnTo>
                <a:lnTo>
                  <a:pt x="4947" y="13471"/>
                </a:lnTo>
                <a:lnTo>
                  <a:pt x="4949" y="13470"/>
                </a:lnTo>
                <a:lnTo>
                  <a:pt x="4950" y="13468"/>
                </a:lnTo>
                <a:lnTo>
                  <a:pt x="4950" y="13466"/>
                </a:lnTo>
                <a:lnTo>
                  <a:pt x="4950" y="13463"/>
                </a:lnTo>
                <a:lnTo>
                  <a:pt x="4947" y="13460"/>
                </a:lnTo>
                <a:lnTo>
                  <a:pt x="4944" y="13456"/>
                </a:lnTo>
                <a:lnTo>
                  <a:pt x="4938" y="13453"/>
                </a:lnTo>
                <a:lnTo>
                  <a:pt x="4930" y="13449"/>
                </a:lnTo>
                <a:lnTo>
                  <a:pt x="4932" y="13438"/>
                </a:lnTo>
                <a:lnTo>
                  <a:pt x="4934" y="13427"/>
                </a:lnTo>
                <a:lnTo>
                  <a:pt x="4936" y="13418"/>
                </a:lnTo>
                <a:lnTo>
                  <a:pt x="4936" y="13409"/>
                </a:lnTo>
                <a:lnTo>
                  <a:pt x="4934" y="13403"/>
                </a:lnTo>
                <a:lnTo>
                  <a:pt x="4933" y="13398"/>
                </a:lnTo>
                <a:lnTo>
                  <a:pt x="4931" y="13394"/>
                </a:lnTo>
                <a:lnTo>
                  <a:pt x="4929" y="13390"/>
                </a:lnTo>
                <a:lnTo>
                  <a:pt x="4927" y="13388"/>
                </a:lnTo>
                <a:lnTo>
                  <a:pt x="4924" y="13387"/>
                </a:lnTo>
                <a:lnTo>
                  <a:pt x="4921" y="13387"/>
                </a:lnTo>
                <a:lnTo>
                  <a:pt x="4918" y="13387"/>
                </a:lnTo>
                <a:lnTo>
                  <a:pt x="4911" y="13390"/>
                </a:lnTo>
                <a:lnTo>
                  <a:pt x="4905" y="13396"/>
                </a:lnTo>
                <a:lnTo>
                  <a:pt x="4900" y="13402"/>
                </a:lnTo>
                <a:lnTo>
                  <a:pt x="4896" y="13410"/>
                </a:lnTo>
                <a:lnTo>
                  <a:pt x="4894" y="13415"/>
                </a:lnTo>
                <a:lnTo>
                  <a:pt x="4893" y="13419"/>
                </a:lnTo>
                <a:lnTo>
                  <a:pt x="4893" y="13423"/>
                </a:lnTo>
                <a:lnTo>
                  <a:pt x="4894" y="13427"/>
                </a:lnTo>
                <a:lnTo>
                  <a:pt x="4895" y="13431"/>
                </a:lnTo>
                <a:lnTo>
                  <a:pt x="4897" y="13435"/>
                </a:lnTo>
                <a:lnTo>
                  <a:pt x="4899" y="13439"/>
                </a:lnTo>
                <a:lnTo>
                  <a:pt x="4903" y="13442"/>
                </a:lnTo>
                <a:lnTo>
                  <a:pt x="4908" y="13444"/>
                </a:lnTo>
                <a:lnTo>
                  <a:pt x="4915" y="13447"/>
                </a:lnTo>
                <a:lnTo>
                  <a:pt x="4922" y="13448"/>
                </a:lnTo>
                <a:lnTo>
                  <a:pt x="4930" y="13449"/>
                </a:lnTo>
                <a:close/>
                <a:moveTo>
                  <a:pt x="6472" y="13417"/>
                </a:moveTo>
                <a:lnTo>
                  <a:pt x="6469" y="13409"/>
                </a:lnTo>
                <a:lnTo>
                  <a:pt x="6466" y="13403"/>
                </a:lnTo>
                <a:lnTo>
                  <a:pt x="6463" y="13398"/>
                </a:lnTo>
                <a:lnTo>
                  <a:pt x="6458" y="13395"/>
                </a:lnTo>
                <a:lnTo>
                  <a:pt x="6453" y="13391"/>
                </a:lnTo>
                <a:lnTo>
                  <a:pt x="6447" y="13389"/>
                </a:lnTo>
                <a:lnTo>
                  <a:pt x="6442" y="13388"/>
                </a:lnTo>
                <a:lnTo>
                  <a:pt x="6436" y="13388"/>
                </a:lnTo>
                <a:lnTo>
                  <a:pt x="6431" y="13389"/>
                </a:lnTo>
                <a:lnTo>
                  <a:pt x="6425" y="13391"/>
                </a:lnTo>
                <a:lnTo>
                  <a:pt x="6420" y="13394"/>
                </a:lnTo>
                <a:lnTo>
                  <a:pt x="6416" y="13397"/>
                </a:lnTo>
                <a:lnTo>
                  <a:pt x="6412" y="13401"/>
                </a:lnTo>
                <a:lnTo>
                  <a:pt x="6409" y="13405"/>
                </a:lnTo>
                <a:lnTo>
                  <a:pt x="6408" y="13410"/>
                </a:lnTo>
                <a:lnTo>
                  <a:pt x="6407" y="13417"/>
                </a:lnTo>
                <a:lnTo>
                  <a:pt x="6417" y="13424"/>
                </a:lnTo>
                <a:lnTo>
                  <a:pt x="6428" y="13430"/>
                </a:lnTo>
                <a:lnTo>
                  <a:pt x="6438" y="13435"/>
                </a:lnTo>
                <a:lnTo>
                  <a:pt x="6447" y="13439"/>
                </a:lnTo>
                <a:lnTo>
                  <a:pt x="6452" y="13440"/>
                </a:lnTo>
                <a:lnTo>
                  <a:pt x="6456" y="13439"/>
                </a:lnTo>
                <a:lnTo>
                  <a:pt x="6459" y="13438"/>
                </a:lnTo>
                <a:lnTo>
                  <a:pt x="6463" y="13435"/>
                </a:lnTo>
                <a:lnTo>
                  <a:pt x="6465" y="13432"/>
                </a:lnTo>
                <a:lnTo>
                  <a:pt x="6468" y="13428"/>
                </a:lnTo>
                <a:lnTo>
                  <a:pt x="6471" y="13423"/>
                </a:lnTo>
                <a:lnTo>
                  <a:pt x="6472" y="13417"/>
                </a:lnTo>
                <a:close/>
                <a:moveTo>
                  <a:pt x="2568" y="13383"/>
                </a:moveTo>
                <a:lnTo>
                  <a:pt x="2575" y="13384"/>
                </a:lnTo>
                <a:lnTo>
                  <a:pt x="2580" y="13383"/>
                </a:lnTo>
                <a:lnTo>
                  <a:pt x="2584" y="13381"/>
                </a:lnTo>
                <a:lnTo>
                  <a:pt x="2587" y="13378"/>
                </a:lnTo>
                <a:lnTo>
                  <a:pt x="2589" y="13376"/>
                </a:lnTo>
                <a:lnTo>
                  <a:pt x="2591" y="13373"/>
                </a:lnTo>
                <a:lnTo>
                  <a:pt x="2592" y="13369"/>
                </a:lnTo>
                <a:lnTo>
                  <a:pt x="2591" y="13367"/>
                </a:lnTo>
                <a:lnTo>
                  <a:pt x="2589" y="13365"/>
                </a:lnTo>
                <a:lnTo>
                  <a:pt x="2587" y="13363"/>
                </a:lnTo>
                <a:lnTo>
                  <a:pt x="2585" y="13363"/>
                </a:lnTo>
                <a:lnTo>
                  <a:pt x="2582" y="13364"/>
                </a:lnTo>
                <a:lnTo>
                  <a:pt x="2579" y="13366"/>
                </a:lnTo>
                <a:lnTo>
                  <a:pt x="2576" y="13370"/>
                </a:lnTo>
                <a:lnTo>
                  <a:pt x="2572" y="13376"/>
                </a:lnTo>
                <a:lnTo>
                  <a:pt x="2568" y="13383"/>
                </a:lnTo>
                <a:close/>
                <a:moveTo>
                  <a:pt x="3553" y="13383"/>
                </a:moveTo>
                <a:lnTo>
                  <a:pt x="3555" y="13381"/>
                </a:lnTo>
                <a:lnTo>
                  <a:pt x="3550" y="13386"/>
                </a:lnTo>
                <a:lnTo>
                  <a:pt x="3545" y="13390"/>
                </a:lnTo>
                <a:lnTo>
                  <a:pt x="3553" y="13383"/>
                </a:lnTo>
                <a:close/>
                <a:moveTo>
                  <a:pt x="11327" y="13351"/>
                </a:moveTo>
                <a:lnTo>
                  <a:pt x="11327" y="13359"/>
                </a:lnTo>
                <a:lnTo>
                  <a:pt x="11327" y="13367"/>
                </a:lnTo>
                <a:lnTo>
                  <a:pt x="11327" y="13376"/>
                </a:lnTo>
                <a:lnTo>
                  <a:pt x="11327" y="13383"/>
                </a:lnTo>
                <a:lnTo>
                  <a:pt x="11334" y="13382"/>
                </a:lnTo>
                <a:lnTo>
                  <a:pt x="11340" y="13379"/>
                </a:lnTo>
                <a:lnTo>
                  <a:pt x="11345" y="13375"/>
                </a:lnTo>
                <a:lnTo>
                  <a:pt x="11348" y="13369"/>
                </a:lnTo>
                <a:lnTo>
                  <a:pt x="11348" y="13366"/>
                </a:lnTo>
                <a:lnTo>
                  <a:pt x="11348" y="13364"/>
                </a:lnTo>
                <a:lnTo>
                  <a:pt x="11347" y="13361"/>
                </a:lnTo>
                <a:lnTo>
                  <a:pt x="11345" y="13359"/>
                </a:lnTo>
                <a:lnTo>
                  <a:pt x="11342" y="13356"/>
                </a:lnTo>
                <a:lnTo>
                  <a:pt x="11339" y="13354"/>
                </a:lnTo>
                <a:lnTo>
                  <a:pt x="11334" y="13353"/>
                </a:lnTo>
                <a:lnTo>
                  <a:pt x="11327" y="13351"/>
                </a:lnTo>
                <a:close/>
                <a:moveTo>
                  <a:pt x="12312" y="13351"/>
                </a:moveTo>
                <a:lnTo>
                  <a:pt x="12295" y="13361"/>
                </a:lnTo>
                <a:lnTo>
                  <a:pt x="12281" y="13370"/>
                </a:lnTo>
                <a:lnTo>
                  <a:pt x="12271" y="13380"/>
                </a:lnTo>
                <a:lnTo>
                  <a:pt x="12263" y="13389"/>
                </a:lnTo>
                <a:lnTo>
                  <a:pt x="12260" y="13394"/>
                </a:lnTo>
                <a:lnTo>
                  <a:pt x="12258" y="13399"/>
                </a:lnTo>
                <a:lnTo>
                  <a:pt x="12257" y="13403"/>
                </a:lnTo>
                <a:lnTo>
                  <a:pt x="12256" y="13408"/>
                </a:lnTo>
                <a:lnTo>
                  <a:pt x="12255" y="13419"/>
                </a:lnTo>
                <a:lnTo>
                  <a:pt x="12256" y="13429"/>
                </a:lnTo>
                <a:lnTo>
                  <a:pt x="12260" y="13452"/>
                </a:lnTo>
                <a:lnTo>
                  <a:pt x="12267" y="13478"/>
                </a:lnTo>
                <a:lnTo>
                  <a:pt x="12272" y="13493"/>
                </a:lnTo>
                <a:lnTo>
                  <a:pt x="12275" y="13510"/>
                </a:lnTo>
                <a:lnTo>
                  <a:pt x="12277" y="13528"/>
                </a:lnTo>
                <a:lnTo>
                  <a:pt x="12279" y="13548"/>
                </a:lnTo>
                <a:lnTo>
                  <a:pt x="12285" y="13547"/>
                </a:lnTo>
                <a:lnTo>
                  <a:pt x="12291" y="13546"/>
                </a:lnTo>
                <a:lnTo>
                  <a:pt x="12296" y="13543"/>
                </a:lnTo>
                <a:lnTo>
                  <a:pt x="12300" y="13540"/>
                </a:lnTo>
                <a:lnTo>
                  <a:pt x="12304" y="13537"/>
                </a:lnTo>
                <a:lnTo>
                  <a:pt x="12307" y="13533"/>
                </a:lnTo>
                <a:lnTo>
                  <a:pt x="12309" y="13528"/>
                </a:lnTo>
                <a:lnTo>
                  <a:pt x="12312" y="13524"/>
                </a:lnTo>
                <a:lnTo>
                  <a:pt x="12315" y="13512"/>
                </a:lnTo>
                <a:lnTo>
                  <a:pt x="12316" y="13498"/>
                </a:lnTo>
                <a:lnTo>
                  <a:pt x="12316" y="13485"/>
                </a:lnTo>
                <a:lnTo>
                  <a:pt x="12315" y="13469"/>
                </a:lnTo>
                <a:lnTo>
                  <a:pt x="12312" y="13438"/>
                </a:lnTo>
                <a:lnTo>
                  <a:pt x="12308" y="13405"/>
                </a:lnTo>
                <a:lnTo>
                  <a:pt x="12307" y="13390"/>
                </a:lnTo>
                <a:lnTo>
                  <a:pt x="12307" y="13376"/>
                </a:lnTo>
                <a:lnTo>
                  <a:pt x="12308" y="13362"/>
                </a:lnTo>
                <a:lnTo>
                  <a:pt x="12312" y="13351"/>
                </a:lnTo>
                <a:close/>
                <a:moveTo>
                  <a:pt x="3192" y="13351"/>
                </a:moveTo>
                <a:lnTo>
                  <a:pt x="3194" y="13348"/>
                </a:lnTo>
                <a:lnTo>
                  <a:pt x="3189" y="13354"/>
                </a:lnTo>
                <a:lnTo>
                  <a:pt x="3184" y="13358"/>
                </a:lnTo>
                <a:lnTo>
                  <a:pt x="3192" y="13351"/>
                </a:lnTo>
                <a:close/>
                <a:moveTo>
                  <a:pt x="7292" y="13351"/>
                </a:moveTo>
                <a:lnTo>
                  <a:pt x="7295" y="13348"/>
                </a:lnTo>
                <a:lnTo>
                  <a:pt x="7289" y="13354"/>
                </a:lnTo>
                <a:lnTo>
                  <a:pt x="7285" y="13358"/>
                </a:lnTo>
                <a:lnTo>
                  <a:pt x="7292" y="13351"/>
                </a:lnTo>
                <a:close/>
                <a:moveTo>
                  <a:pt x="14444" y="13351"/>
                </a:moveTo>
                <a:lnTo>
                  <a:pt x="14444" y="13344"/>
                </a:lnTo>
                <a:lnTo>
                  <a:pt x="14443" y="13339"/>
                </a:lnTo>
                <a:lnTo>
                  <a:pt x="14440" y="13335"/>
                </a:lnTo>
                <a:lnTo>
                  <a:pt x="14438" y="13332"/>
                </a:lnTo>
                <a:lnTo>
                  <a:pt x="14435" y="13330"/>
                </a:lnTo>
                <a:lnTo>
                  <a:pt x="14433" y="13329"/>
                </a:lnTo>
                <a:lnTo>
                  <a:pt x="14430" y="13327"/>
                </a:lnTo>
                <a:lnTo>
                  <a:pt x="14427" y="13329"/>
                </a:lnTo>
                <a:lnTo>
                  <a:pt x="14425" y="13330"/>
                </a:lnTo>
                <a:lnTo>
                  <a:pt x="14424" y="13332"/>
                </a:lnTo>
                <a:lnTo>
                  <a:pt x="14424" y="13334"/>
                </a:lnTo>
                <a:lnTo>
                  <a:pt x="14424" y="13337"/>
                </a:lnTo>
                <a:lnTo>
                  <a:pt x="14427" y="13340"/>
                </a:lnTo>
                <a:lnTo>
                  <a:pt x="14430" y="13343"/>
                </a:lnTo>
                <a:lnTo>
                  <a:pt x="14436" y="13347"/>
                </a:lnTo>
                <a:lnTo>
                  <a:pt x="14444" y="13351"/>
                </a:lnTo>
                <a:close/>
                <a:moveTo>
                  <a:pt x="2535" y="13318"/>
                </a:moveTo>
                <a:lnTo>
                  <a:pt x="2538" y="13315"/>
                </a:lnTo>
                <a:lnTo>
                  <a:pt x="2533" y="13321"/>
                </a:lnTo>
                <a:lnTo>
                  <a:pt x="2529" y="13325"/>
                </a:lnTo>
                <a:lnTo>
                  <a:pt x="2535" y="13318"/>
                </a:lnTo>
                <a:close/>
                <a:moveTo>
                  <a:pt x="6209" y="13286"/>
                </a:moveTo>
                <a:lnTo>
                  <a:pt x="6213" y="13307"/>
                </a:lnTo>
                <a:lnTo>
                  <a:pt x="6217" y="13327"/>
                </a:lnTo>
                <a:lnTo>
                  <a:pt x="6218" y="13332"/>
                </a:lnTo>
                <a:lnTo>
                  <a:pt x="6220" y="13336"/>
                </a:lnTo>
                <a:lnTo>
                  <a:pt x="6222" y="13340"/>
                </a:lnTo>
                <a:lnTo>
                  <a:pt x="6225" y="13343"/>
                </a:lnTo>
                <a:lnTo>
                  <a:pt x="6228" y="13346"/>
                </a:lnTo>
                <a:lnTo>
                  <a:pt x="6232" y="13348"/>
                </a:lnTo>
                <a:lnTo>
                  <a:pt x="6237" y="13351"/>
                </a:lnTo>
                <a:lnTo>
                  <a:pt x="6242" y="13351"/>
                </a:lnTo>
                <a:lnTo>
                  <a:pt x="6239" y="13330"/>
                </a:lnTo>
                <a:lnTo>
                  <a:pt x="6236" y="13309"/>
                </a:lnTo>
                <a:lnTo>
                  <a:pt x="6233" y="13304"/>
                </a:lnTo>
                <a:lnTo>
                  <a:pt x="6232" y="13299"/>
                </a:lnTo>
                <a:lnTo>
                  <a:pt x="6230" y="13296"/>
                </a:lnTo>
                <a:lnTo>
                  <a:pt x="6227" y="13292"/>
                </a:lnTo>
                <a:lnTo>
                  <a:pt x="6224" y="13290"/>
                </a:lnTo>
                <a:lnTo>
                  <a:pt x="6220" y="13288"/>
                </a:lnTo>
                <a:lnTo>
                  <a:pt x="6216" y="13286"/>
                </a:lnTo>
                <a:lnTo>
                  <a:pt x="6209" y="13286"/>
                </a:lnTo>
                <a:close/>
                <a:moveTo>
                  <a:pt x="11327" y="13318"/>
                </a:moveTo>
                <a:lnTo>
                  <a:pt x="11334" y="13318"/>
                </a:lnTo>
                <a:lnTo>
                  <a:pt x="11339" y="13317"/>
                </a:lnTo>
                <a:lnTo>
                  <a:pt x="11343" y="13315"/>
                </a:lnTo>
                <a:lnTo>
                  <a:pt x="11346" y="13313"/>
                </a:lnTo>
                <a:lnTo>
                  <a:pt x="11348" y="13310"/>
                </a:lnTo>
                <a:lnTo>
                  <a:pt x="11349" y="13307"/>
                </a:lnTo>
                <a:lnTo>
                  <a:pt x="11350" y="13304"/>
                </a:lnTo>
                <a:lnTo>
                  <a:pt x="11349" y="13301"/>
                </a:lnTo>
                <a:lnTo>
                  <a:pt x="11348" y="13299"/>
                </a:lnTo>
                <a:lnTo>
                  <a:pt x="11346" y="13298"/>
                </a:lnTo>
                <a:lnTo>
                  <a:pt x="11344" y="13297"/>
                </a:lnTo>
                <a:lnTo>
                  <a:pt x="11341" y="13298"/>
                </a:lnTo>
                <a:lnTo>
                  <a:pt x="11338" y="13300"/>
                </a:lnTo>
                <a:lnTo>
                  <a:pt x="11335" y="13304"/>
                </a:lnTo>
                <a:lnTo>
                  <a:pt x="11331" y="13311"/>
                </a:lnTo>
                <a:lnTo>
                  <a:pt x="11327" y="13318"/>
                </a:lnTo>
                <a:close/>
                <a:moveTo>
                  <a:pt x="12377" y="13482"/>
                </a:moveTo>
                <a:lnTo>
                  <a:pt x="12377" y="13473"/>
                </a:lnTo>
                <a:lnTo>
                  <a:pt x="12377" y="13466"/>
                </a:lnTo>
                <a:lnTo>
                  <a:pt x="12377" y="13457"/>
                </a:lnTo>
                <a:lnTo>
                  <a:pt x="12377" y="13449"/>
                </a:lnTo>
                <a:lnTo>
                  <a:pt x="12383" y="13450"/>
                </a:lnTo>
                <a:lnTo>
                  <a:pt x="12388" y="13452"/>
                </a:lnTo>
                <a:lnTo>
                  <a:pt x="12392" y="13454"/>
                </a:lnTo>
                <a:lnTo>
                  <a:pt x="12395" y="13456"/>
                </a:lnTo>
                <a:lnTo>
                  <a:pt x="12398" y="13460"/>
                </a:lnTo>
                <a:lnTo>
                  <a:pt x="12399" y="13463"/>
                </a:lnTo>
                <a:lnTo>
                  <a:pt x="12399" y="13465"/>
                </a:lnTo>
                <a:lnTo>
                  <a:pt x="12398" y="13468"/>
                </a:lnTo>
                <a:lnTo>
                  <a:pt x="12394" y="13473"/>
                </a:lnTo>
                <a:lnTo>
                  <a:pt x="12390" y="13477"/>
                </a:lnTo>
                <a:lnTo>
                  <a:pt x="12384" y="13481"/>
                </a:lnTo>
                <a:lnTo>
                  <a:pt x="12377" y="13482"/>
                </a:lnTo>
                <a:lnTo>
                  <a:pt x="12367" y="13496"/>
                </a:lnTo>
                <a:lnTo>
                  <a:pt x="12359" y="13513"/>
                </a:lnTo>
                <a:lnTo>
                  <a:pt x="12351" y="13531"/>
                </a:lnTo>
                <a:lnTo>
                  <a:pt x="12346" y="13550"/>
                </a:lnTo>
                <a:lnTo>
                  <a:pt x="12344" y="13560"/>
                </a:lnTo>
                <a:lnTo>
                  <a:pt x="12343" y="13571"/>
                </a:lnTo>
                <a:lnTo>
                  <a:pt x="12342" y="13582"/>
                </a:lnTo>
                <a:lnTo>
                  <a:pt x="12341" y="13594"/>
                </a:lnTo>
                <a:lnTo>
                  <a:pt x="12341" y="13605"/>
                </a:lnTo>
                <a:lnTo>
                  <a:pt x="12341" y="13619"/>
                </a:lnTo>
                <a:lnTo>
                  <a:pt x="12342" y="13632"/>
                </a:lnTo>
                <a:lnTo>
                  <a:pt x="12344" y="13646"/>
                </a:lnTo>
                <a:lnTo>
                  <a:pt x="12359" y="13651"/>
                </a:lnTo>
                <a:lnTo>
                  <a:pt x="12372" y="13659"/>
                </a:lnTo>
                <a:lnTo>
                  <a:pt x="12386" y="13665"/>
                </a:lnTo>
                <a:lnTo>
                  <a:pt x="12399" y="13673"/>
                </a:lnTo>
                <a:lnTo>
                  <a:pt x="12411" y="13682"/>
                </a:lnTo>
                <a:lnTo>
                  <a:pt x="12423" y="13690"/>
                </a:lnTo>
                <a:lnTo>
                  <a:pt x="12433" y="13701"/>
                </a:lnTo>
                <a:lnTo>
                  <a:pt x="12443" y="13711"/>
                </a:lnTo>
                <a:lnTo>
                  <a:pt x="12451" y="13699"/>
                </a:lnTo>
                <a:lnTo>
                  <a:pt x="12458" y="13685"/>
                </a:lnTo>
                <a:lnTo>
                  <a:pt x="12465" y="13671"/>
                </a:lnTo>
                <a:lnTo>
                  <a:pt x="12471" y="13657"/>
                </a:lnTo>
                <a:lnTo>
                  <a:pt x="12476" y="13643"/>
                </a:lnTo>
                <a:lnTo>
                  <a:pt x="12480" y="13628"/>
                </a:lnTo>
                <a:lnTo>
                  <a:pt x="12485" y="13614"/>
                </a:lnTo>
                <a:lnTo>
                  <a:pt x="12488" y="13598"/>
                </a:lnTo>
                <a:lnTo>
                  <a:pt x="12493" y="13568"/>
                </a:lnTo>
                <a:lnTo>
                  <a:pt x="12496" y="13537"/>
                </a:lnTo>
                <a:lnTo>
                  <a:pt x="12497" y="13506"/>
                </a:lnTo>
                <a:lnTo>
                  <a:pt x="12497" y="13475"/>
                </a:lnTo>
                <a:lnTo>
                  <a:pt x="12496" y="13444"/>
                </a:lnTo>
                <a:lnTo>
                  <a:pt x="12494" y="13413"/>
                </a:lnTo>
                <a:lnTo>
                  <a:pt x="12491" y="13384"/>
                </a:lnTo>
                <a:lnTo>
                  <a:pt x="12488" y="13355"/>
                </a:lnTo>
                <a:lnTo>
                  <a:pt x="12480" y="13301"/>
                </a:lnTo>
                <a:lnTo>
                  <a:pt x="12475" y="13252"/>
                </a:lnTo>
                <a:lnTo>
                  <a:pt x="12471" y="13270"/>
                </a:lnTo>
                <a:lnTo>
                  <a:pt x="12465" y="13288"/>
                </a:lnTo>
                <a:lnTo>
                  <a:pt x="12459" y="13303"/>
                </a:lnTo>
                <a:lnTo>
                  <a:pt x="12452" y="13320"/>
                </a:lnTo>
                <a:lnTo>
                  <a:pt x="12445" y="13335"/>
                </a:lnTo>
                <a:lnTo>
                  <a:pt x="12437" y="13350"/>
                </a:lnTo>
                <a:lnTo>
                  <a:pt x="12429" y="13364"/>
                </a:lnTo>
                <a:lnTo>
                  <a:pt x="12421" y="13378"/>
                </a:lnTo>
                <a:lnTo>
                  <a:pt x="12403" y="13405"/>
                </a:lnTo>
                <a:lnTo>
                  <a:pt x="12384" y="13431"/>
                </a:lnTo>
                <a:lnTo>
                  <a:pt x="12364" y="13456"/>
                </a:lnTo>
                <a:lnTo>
                  <a:pt x="12344" y="13482"/>
                </a:lnTo>
                <a:lnTo>
                  <a:pt x="12352" y="13482"/>
                </a:lnTo>
                <a:lnTo>
                  <a:pt x="12361" y="13482"/>
                </a:lnTo>
                <a:lnTo>
                  <a:pt x="12369" y="13482"/>
                </a:lnTo>
                <a:lnTo>
                  <a:pt x="12377" y="13482"/>
                </a:lnTo>
                <a:close/>
                <a:moveTo>
                  <a:pt x="2010" y="13219"/>
                </a:moveTo>
                <a:lnTo>
                  <a:pt x="2002" y="13228"/>
                </a:lnTo>
                <a:lnTo>
                  <a:pt x="1996" y="13236"/>
                </a:lnTo>
                <a:lnTo>
                  <a:pt x="1989" y="13246"/>
                </a:lnTo>
                <a:lnTo>
                  <a:pt x="1985" y="13254"/>
                </a:lnTo>
                <a:lnTo>
                  <a:pt x="1981" y="13264"/>
                </a:lnTo>
                <a:lnTo>
                  <a:pt x="1979" y="13273"/>
                </a:lnTo>
                <a:lnTo>
                  <a:pt x="1978" y="13282"/>
                </a:lnTo>
                <a:lnTo>
                  <a:pt x="1977" y="13292"/>
                </a:lnTo>
                <a:lnTo>
                  <a:pt x="1978" y="13301"/>
                </a:lnTo>
                <a:lnTo>
                  <a:pt x="1979" y="13311"/>
                </a:lnTo>
                <a:lnTo>
                  <a:pt x="1981" y="13320"/>
                </a:lnTo>
                <a:lnTo>
                  <a:pt x="1984" y="13330"/>
                </a:lnTo>
                <a:lnTo>
                  <a:pt x="1987" y="13339"/>
                </a:lnTo>
                <a:lnTo>
                  <a:pt x="1992" y="13348"/>
                </a:lnTo>
                <a:lnTo>
                  <a:pt x="1998" y="13358"/>
                </a:lnTo>
                <a:lnTo>
                  <a:pt x="2003" y="13366"/>
                </a:lnTo>
                <a:lnTo>
                  <a:pt x="2009" y="13376"/>
                </a:lnTo>
                <a:lnTo>
                  <a:pt x="2016" y="13384"/>
                </a:lnTo>
                <a:lnTo>
                  <a:pt x="2023" y="13391"/>
                </a:lnTo>
                <a:lnTo>
                  <a:pt x="2031" y="13399"/>
                </a:lnTo>
                <a:lnTo>
                  <a:pt x="2040" y="13406"/>
                </a:lnTo>
                <a:lnTo>
                  <a:pt x="2048" y="13413"/>
                </a:lnTo>
                <a:lnTo>
                  <a:pt x="2056" y="13420"/>
                </a:lnTo>
                <a:lnTo>
                  <a:pt x="2066" y="13425"/>
                </a:lnTo>
                <a:lnTo>
                  <a:pt x="2074" y="13430"/>
                </a:lnTo>
                <a:lnTo>
                  <a:pt x="2084" y="13435"/>
                </a:lnTo>
                <a:lnTo>
                  <a:pt x="2093" y="13440"/>
                </a:lnTo>
                <a:lnTo>
                  <a:pt x="2104" y="13443"/>
                </a:lnTo>
                <a:lnTo>
                  <a:pt x="2113" y="13446"/>
                </a:lnTo>
                <a:lnTo>
                  <a:pt x="2123" y="13447"/>
                </a:lnTo>
                <a:lnTo>
                  <a:pt x="2132" y="13449"/>
                </a:lnTo>
                <a:lnTo>
                  <a:pt x="2141" y="13449"/>
                </a:lnTo>
                <a:lnTo>
                  <a:pt x="2128" y="13419"/>
                </a:lnTo>
                <a:lnTo>
                  <a:pt x="2113" y="13388"/>
                </a:lnTo>
                <a:lnTo>
                  <a:pt x="2097" y="13358"/>
                </a:lnTo>
                <a:lnTo>
                  <a:pt x="2082" y="13330"/>
                </a:lnTo>
                <a:lnTo>
                  <a:pt x="2065" y="13301"/>
                </a:lnTo>
                <a:lnTo>
                  <a:pt x="2047" y="13273"/>
                </a:lnTo>
                <a:lnTo>
                  <a:pt x="2029" y="13246"/>
                </a:lnTo>
                <a:lnTo>
                  <a:pt x="2010" y="13219"/>
                </a:lnTo>
                <a:close/>
                <a:moveTo>
                  <a:pt x="3422" y="13252"/>
                </a:moveTo>
                <a:lnTo>
                  <a:pt x="3414" y="13232"/>
                </a:lnTo>
                <a:lnTo>
                  <a:pt x="3409" y="13221"/>
                </a:lnTo>
                <a:lnTo>
                  <a:pt x="3406" y="13217"/>
                </a:lnTo>
                <a:lnTo>
                  <a:pt x="3404" y="13215"/>
                </a:lnTo>
                <a:lnTo>
                  <a:pt x="3402" y="13215"/>
                </a:lnTo>
                <a:lnTo>
                  <a:pt x="3399" y="13216"/>
                </a:lnTo>
                <a:lnTo>
                  <a:pt x="3396" y="13221"/>
                </a:lnTo>
                <a:lnTo>
                  <a:pt x="3394" y="13230"/>
                </a:lnTo>
                <a:lnTo>
                  <a:pt x="3393" y="13240"/>
                </a:lnTo>
                <a:lnTo>
                  <a:pt x="3392" y="13252"/>
                </a:lnTo>
                <a:lnTo>
                  <a:pt x="3393" y="13265"/>
                </a:lnTo>
                <a:lnTo>
                  <a:pt x="3394" y="13275"/>
                </a:lnTo>
                <a:lnTo>
                  <a:pt x="3396" y="13283"/>
                </a:lnTo>
                <a:lnTo>
                  <a:pt x="3399" y="13289"/>
                </a:lnTo>
                <a:lnTo>
                  <a:pt x="3402" y="13290"/>
                </a:lnTo>
                <a:lnTo>
                  <a:pt x="3404" y="13290"/>
                </a:lnTo>
                <a:lnTo>
                  <a:pt x="3406" y="13288"/>
                </a:lnTo>
                <a:lnTo>
                  <a:pt x="3409" y="13284"/>
                </a:lnTo>
                <a:lnTo>
                  <a:pt x="3414" y="13272"/>
                </a:lnTo>
                <a:lnTo>
                  <a:pt x="3422" y="13252"/>
                </a:lnTo>
                <a:close/>
                <a:moveTo>
                  <a:pt x="6472" y="13219"/>
                </a:moveTo>
                <a:lnTo>
                  <a:pt x="6466" y="13221"/>
                </a:lnTo>
                <a:lnTo>
                  <a:pt x="6462" y="13222"/>
                </a:lnTo>
                <a:lnTo>
                  <a:pt x="6458" y="13224"/>
                </a:lnTo>
                <a:lnTo>
                  <a:pt x="6455" y="13227"/>
                </a:lnTo>
                <a:lnTo>
                  <a:pt x="6452" y="13230"/>
                </a:lnTo>
                <a:lnTo>
                  <a:pt x="6450" y="13234"/>
                </a:lnTo>
                <a:lnTo>
                  <a:pt x="6447" y="13238"/>
                </a:lnTo>
                <a:lnTo>
                  <a:pt x="6446" y="13244"/>
                </a:lnTo>
                <a:lnTo>
                  <a:pt x="6443" y="13265"/>
                </a:lnTo>
                <a:lnTo>
                  <a:pt x="6439" y="13286"/>
                </a:lnTo>
                <a:lnTo>
                  <a:pt x="6430" y="13278"/>
                </a:lnTo>
                <a:lnTo>
                  <a:pt x="6419" y="13273"/>
                </a:lnTo>
                <a:lnTo>
                  <a:pt x="6409" y="13267"/>
                </a:lnTo>
                <a:lnTo>
                  <a:pt x="6397" y="13261"/>
                </a:lnTo>
                <a:lnTo>
                  <a:pt x="6385" y="13257"/>
                </a:lnTo>
                <a:lnTo>
                  <a:pt x="6372" y="13254"/>
                </a:lnTo>
                <a:lnTo>
                  <a:pt x="6357" y="13253"/>
                </a:lnTo>
                <a:lnTo>
                  <a:pt x="6340" y="13252"/>
                </a:lnTo>
                <a:lnTo>
                  <a:pt x="6344" y="13261"/>
                </a:lnTo>
                <a:lnTo>
                  <a:pt x="6347" y="13271"/>
                </a:lnTo>
                <a:lnTo>
                  <a:pt x="6350" y="13279"/>
                </a:lnTo>
                <a:lnTo>
                  <a:pt x="6354" y="13287"/>
                </a:lnTo>
                <a:lnTo>
                  <a:pt x="6359" y="13294"/>
                </a:lnTo>
                <a:lnTo>
                  <a:pt x="6365" y="13301"/>
                </a:lnTo>
                <a:lnTo>
                  <a:pt x="6370" y="13308"/>
                </a:lnTo>
                <a:lnTo>
                  <a:pt x="6375" y="13313"/>
                </a:lnTo>
                <a:lnTo>
                  <a:pt x="6381" y="13318"/>
                </a:lnTo>
                <a:lnTo>
                  <a:pt x="6388" y="13323"/>
                </a:lnTo>
                <a:lnTo>
                  <a:pt x="6393" y="13327"/>
                </a:lnTo>
                <a:lnTo>
                  <a:pt x="6399" y="13331"/>
                </a:lnTo>
                <a:lnTo>
                  <a:pt x="6405" y="13333"/>
                </a:lnTo>
                <a:lnTo>
                  <a:pt x="6413" y="13335"/>
                </a:lnTo>
                <a:lnTo>
                  <a:pt x="6419" y="13336"/>
                </a:lnTo>
                <a:lnTo>
                  <a:pt x="6424" y="13337"/>
                </a:lnTo>
                <a:lnTo>
                  <a:pt x="6431" y="13336"/>
                </a:lnTo>
                <a:lnTo>
                  <a:pt x="6437" y="13335"/>
                </a:lnTo>
                <a:lnTo>
                  <a:pt x="6442" y="13333"/>
                </a:lnTo>
                <a:lnTo>
                  <a:pt x="6447" y="13331"/>
                </a:lnTo>
                <a:lnTo>
                  <a:pt x="6453" y="13326"/>
                </a:lnTo>
                <a:lnTo>
                  <a:pt x="6457" y="13322"/>
                </a:lnTo>
                <a:lnTo>
                  <a:pt x="6461" y="13316"/>
                </a:lnTo>
                <a:lnTo>
                  <a:pt x="6465" y="13310"/>
                </a:lnTo>
                <a:lnTo>
                  <a:pt x="6468" y="13302"/>
                </a:lnTo>
                <a:lnTo>
                  <a:pt x="6471" y="13294"/>
                </a:lnTo>
                <a:lnTo>
                  <a:pt x="6473" y="13284"/>
                </a:lnTo>
                <a:lnTo>
                  <a:pt x="6475" y="13273"/>
                </a:lnTo>
                <a:lnTo>
                  <a:pt x="6475" y="13261"/>
                </a:lnTo>
                <a:lnTo>
                  <a:pt x="6475" y="13249"/>
                </a:lnTo>
                <a:lnTo>
                  <a:pt x="6474" y="13235"/>
                </a:lnTo>
                <a:lnTo>
                  <a:pt x="6472" y="13219"/>
                </a:lnTo>
                <a:close/>
                <a:moveTo>
                  <a:pt x="7292" y="13219"/>
                </a:moveTo>
                <a:lnTo>
                  <a:pt x="7292" y="13227"/>
                </a:lnTo>
                <a:lnTo>
                  <a:pt x="7293" y="13232"/>
                </a:lnTo>
                <a:lnTo>
                  <a:pt x="7295" y="13236"/>
                </a:lnTo>
                <a:lnTo>
                  <a:pt x="7297" y="13239"/>
                </a:lnTo>
                <a:lnTo>
                  <a:pt x="7300" y="13242"/>
                </a:lnTo>
                <a:lnTo>
                  <a:pt x="7304" y="13243"/>
                </a:lnTo>
                <a:lnTo>
                  <a:pt x="7306" y="13243"/>
                </a:lnTo>
                <a:lnTo>
                  <a:pt x="7309" y="13243"/>
                </a:lnTo>
                <a:lnTo>
                  <a:pt x="7311" y="13240"/>
                </a:lnTo>
                <a:lnTo>
                  <a:pt x="7312" y="13239"/>
                </a:lnTo>
                <a:lnTo>
                  <a:pt x="7313" y="13236"/>
                </a:lnTo>
                <a:lnTo>
                  <a:pt x="7312" y="13234"/>
                </a:lnTo>
                <a:lnTo>
                  <a:pt x="7310" y="13231"/>
                </a:lnTo>
                <a:lnTo>
                  <a:pt x="7306" y="13227"/>
                </a:lnTo>
                <a:lnTo>
                  <a:pt x="7300" y="13224"/>
                </a:lnTo>
                <a:lnTo>
                  <a:pt x="7292" y="13219"/>
                </a:lnTo>
                <a:lnTo>
                  <a:pt x="7291" y="13212"/>
                </a:lnTo>
                <a:lnTo>
                  <a:pt x="7290" y="13205"/>
                </a:lnTo>
                <a:lnTo>
                  <a:pt x="7288" y="13199"/>
                </a:lnTo>
                <a:lnTo>
                  <a:pt x="7286" y="13193"/>
                </a:lnTo>
                <a:lnTo>
                  <a:pt x="7284" y="13191"/>
                </a:lnTo>
                <a:lnTo>
                  <a:pt x="7282" y="13189"/>
                </a:lnTo>
                <a:lnTo>
                  <a:pt x="7278" y="13188"/>
                </a:lnTo>
                <a:lnTo>
                  <a:pt x="7276" y="13187"/>
                </a:lnTo>
                <a:lnTo>
                  <a:pt x="7269" y="13186"/>
                </a:lnTo>
                <a:lnTo>
                  <a:pt x="7260" y="13187"/>
                </a:lnTo>
                <a:lnTo>
                  <a:pt x="7260" y="13159"/>
                </a:lnTo>
                <a:lnTo>
                  <a:pt x="7260" y="13129"/>
                </a:lnTo>
                <a:lnTo>
                  <a:pt x="7260" y="13101"/>
                </a:lnTo>
                <a:lnTo>
                  <a:pt x="7260" y="13073"/>
                </a:lnTo>
                <a:lnTo>
                  <a:pt x="7260" y="13043"/>
                </a:lnTo>
                <a:lnTo>
                  <a:pt x="7260" y="13015"/>
                </a:lnTo>
                <a:lnTo>
                  <a:pt x="7260" y="12986"/>
                </a:lnTo>
                <a:lnTo>
                  <a:pt x="7260" y="12957"/>
                </a:lnTo>
                <a:lnTo>
                  <a:pt x="7251" y="12957"/>
                </a:lnTo>
                <a:lnTo>
                  <a:pt x="7243" y="12957"/>
                </a:lnTo>
                <a:lnTo>
                  <a:pt x="7234" y="12957"/>
                </a:lnTo>
                <a:lnTo>
                  <a:pt x="7226" y="12957"/>
                </a:lnTo>
                <a:lnTo>
                  <a:pt x="7227" y="12951"/>
                </a:lnTo>
                <a:lnTo>
                  <a:pt x="7226" y="12945"/>
                </a:lnTo>
                <a:lnTo>
                  <a:pt x="7224" y="12941"/>
                </a:lnTo>
                <a:lnTo>
                  <a:pt x="7221" y="12937"/>
                </a:lnTo>
                <a:lnTo>
                  <a:pt x="7219" y="12935"/>
                </a:lnTo>
                <a:lnTo>
                  <a:pt x="7215" y="12934"/>
                </a:lnTo>
                <a:lnTo>
                  <a:pt x="7212" y="12934"/>
                </a:lnTo>
                <a:lnTo>
                  <a:pt x="7210" y="12935"/>
                </a:lnTo>
                <a:lnTo>
                  <a:pt x="7208" y="12936"/>
                </a:lnTo>
                <a:lnTo>
                  <a:pt x="7206" y="12938"/>
                </a:lnTo>
                <a:lnTo>
                  <a:pt x="7206" y="12941"/>
                </a:lnTo>
                <a:lnTo>
                  <a:pt x="7207" y="12944"/>
                </a:lnTo>
                <a:lnTo>
                  <a:pt x="7209" y="12947"/>
                </a:lnTo>
                <a:lnTo>
                  <a:pt x="7213" y="12950"/>
                </a:lnTo>
                <a:lnTo>
                  <a:pt x="7219" y="12953"/>
                </a:lnTo>
                <a:lnTo>
                  <a:pt x="7226" y="12957"/>
                </a:lnTo>
                <a:lnTo>
                  <a:pt x="7221" y="12977"/>
                </a:lnTo>
                <a:lnTo>
                  <a:pt x="7217" y="12995"/>
                </a:lnTo>
                <a:lnTo>
                  <a:pt x="7214" y="13012"/>
                </a:lnTo>
                <a:lnTo>
                  <a:pt x="7213" y="13027"/>
                </a:lnTo>
                <a:lnTo>
                  <a:pt x="7214" y="13054"/>
                </a:lnTo>
                <a:lnTo>
                  <a:pt x="7217" y="13076"/>
                </a:lnTo>
                <a:lnTo>
                  <a:pt x="7218" y="13086"/>
                </a:lnTo>
                <a:lnTo>
                  <a:pt x="7219" y="13096"/>
                </a:lnTo>
                <a:lnTo>
                  <a:pt x="7219" y="13105"/>
                </a:lnTo>
                <a:lnTo>
                  <a:pt x="7218" y="13115"/>
                </a:lnTo>
                <a:lnTo>
                  <a:pt x="7214" y="13124"/>
                </a:lnTo>
                <a:lnTo>
                  <a:pt x="7209" y="13134"/>
                </a:lnTo>
                <a:lnTo>
                  <a:pt x="7203" y="13144"/>
                </a:lnTo>
                <a:lnTo>
                  <a:pt x="7193" y="13154"/>
                </a:lnTo>
                <a:lnTo>
                  <a:pt x="7197" y="13163"/>
                </a:lnTo>
                <a:lnTo>
                  <a:pt x="7202" y="13171"/>
                </a:lnTo>
                <a:lnTo>
                  <a:pt x="7207" y="13178"/>
                </a:lnTo>
                <a:lnTo>
                  <a:pt x="7214" y="13182"/>
                </a:lnTo>
                <a:lnTo>
                  <a:pt x="7224" y="13186"/>
                </a:lnTo>
                <a:lnTo>
                  <a:pt x="7234" y="13188"/>
                </a:lnTo>
                <a:lnTo>
                  <a:pt x="7246" y="13188"/>
                </a:lnTo>
                <a:lnTo>
                  <a:pt x="7260" y="13187"/>
                </a:lnTo>
                <a:lnTo>
                  <a:pt x="7260" y="13194"/>
                </a:lnTo>
                <a:lnTo>
                  <a:pt x="7262" y="13202"/>
                </a:lnTo>
                <a:lnTo>
                  <a:pt x="7263" y="13208"/>
                </a:lnTo>
                <a:lnTo>
                  <a:pt x="7266" y="13213"/>
                </a:lnTo>
                <a:lnTo>
                  <a:pt x="7270" y="13217"/>
                </a:lnTo>
                <a:lnTo>
                  <a:pt x="7275" y="13219"/>
                </a:lnTo>
                <a:lnTo>
                  <a:pt x="7283" y="13221"/>
                </a:lnTo>
                <a:lnTo>
                  <a:pt x="7292" y="13219"/>
                </a:lnTo>
                <a:close/>
                <a:moveTo>
                  <a:pt x="11983" y="13219"/>
                </a:moveTo>
                <a:lnTo>
                  <a:pt x="11977" y="13219"/>
                </a:lnTo>
                <a:lnTo>
                  <a:pt x="11972" y="13221"/>
                </a:lnTo>
                <a:lnTo>
                  <a:pt x="11966" y="13223"/>
                </a:lnTo>
                <a:lnTo>
                  <a:pt x="11964" y="13225"/>
                </a:lnTo>
                <a:lnTo>
                  <a:pt x="11962" y="13228"/>
                </a:lnTo>
                <a:lnTo>
                  <a:pt x="11960" y="13231"/>
                </a:lnTo>
                <a:lnTo>
                  <a:pt x="11960" y="13233"/>
                </a:lnTo>
                <a:lnTo>
                  <a:pt x="11961" y="13236"/>
                </a:lnTo>
                <a:lnTo>
                  <a:pt x="11962" y="13238"/>
                </a:lnTo>
                <a:lnTo>
                  <a:pt x="11964" y="13239"/>
                </a:lnTo>
                <a:lnTo>
                  <a:pt x="11966" y="13240"/>
                </a:lnTo>
                <a:lnTo>
                  <a:pt x="11969" y="13239"/>
                </a:lnTo>
                <a:lnTo>
                  <a:pt x="11973" y="13237"/>
                </a:lnTo>
                <a:lnTo>
                  <a:pt x="11976" y="13233"/>
                </a:lnTo>
                <a:lnTo>
                  <a:pt x="11980" y="13228"/>
                </a:lnTo>
                <a:lnTo>
                  <a:pt x="11983" y="13219"/>
                </a:lnTo>
                <a:lnTo>
                  <a:pt x="11995" y="13218"/>
                </a:lnTo>
                <a:lnTo>
                  <a:pt x="12004" y="13216"/>
                </a:lnTo>
                <a:lnTo>
                  <a:pt x="12013" y="13214"/>
                </a:lnTo>
                <a:lnTo>
                  <a:pt x="12020" y="13211"/>
                </a:lnTo>
                <a:lnTo>
                  <a:pt x="12026" y="13208"/>
                </a:lnTo>
                <a:lnTo>
                  <a:pt x="12030" y="13204"/>
                </a:lnTo>
                <a:lnTo>
                  <a:pt x="12035" y="13200"/>
                </a:lnTo>
                <a:lnTo>
                  <a:pt x="12037" y="13195"/>
                </a:lnTo>
                <a:lnTo>
                  <a:pt x="12039" y="13191"/>
                </a:lnTo>
                <a:lnTo>
                  <a:pt x="12040" y="13187"/>
                </a:lnTo>
                <a:lnTo>
                  <a:pt x="12039" y="13182"/>
                </a:lnTo>
                <a:lnTo>
                  <a:pt x="12039" y="13178"/>
                </a:lnTo>
                <a:lnTo>
                  <a:pt x="12037" y="13173"/>
                </a:lnTo>
                <a:lnTo>
                  <a:pt x="12035" y="13169"/>
                </a:lnTo>
                <a:lnTo>
                  <a:pt x="12032" y="13165"/>
                </a:lnTo>
                <a:lnTo>
                  <a:pt x="12029" y="13162"/>
                </a:lnTo>
                <a:lnTo>
                  <a:pt x="12026" y="13159"/>
                </a:lnTo>
                <a:lnTo>
                  <a:pt x="12023" y="13157"/>
                </a:lnTo>
                <a:lnTo>
                  <a:pt x="12019" y="13154"/>
                </a:lnTo>
                <a:lnTo>
                  <a:pt x="12015" y="13153"/>
                </a:lnTo>
                <a:lnTo>
                  <a:pt x="12010" y="13153"/>
                </a:lnTo>
                <a:lnTo>
                  <a:pt x="12006" y="13153"/>
                </a:lnTo>
                <a:lnTo>
                  <a:pt x="12003" y="13156"/>
                </a:lnTo>
                <a:lnTo>
                  <a:pt x="11999" y="13158"/>
                </a:lnTo>
                <a:lnTo>
                  <a:pt x="11996" y="13161"/>
                </a:lnTo>
                <a:lnTo>
                  <a:pt x="11993" y="13165"/>
                </a:lnTo>
                <a:lnTo>
                  <a:pt x="11989" y="13171"/>
                </a:lnTo>
                <a:lnTo>
                  <a:pt x="11987" y="13178"/>
                </a:lnTo>
                <a:lnTo>
                  <a:pt x="11985" y="13186"/>
                </a:lnTo>
                <a:lnTo>
                  <a:pt x="11984" y="13195"/>
                </a:lnTo>
                <a:lnTo>
                  <a:pt x="11983" y="13207"/>
                </a:lnTo>
                <a:lnTo>
                  <a:pt x="11983" y="13219"/>
                </a:lnTo>
                <a:close/>
                <a:moveTo>
                  <a:pt x="1748" y="13219"/>
                </a:moveTo>
                <a:lnTo>
                  <a:pt x="1748" y="13211"/>
                </a:lnTo>
                <a:lnTo>
                  <a:pt x="1748" y="13204"/>
                </a:lnTo>
                <a:lnTo>
                  <a:pt x="1748" y="13195"/>
                </a:lnTo>
                <a:lnTo>
                  <a:pt x="1748" y="13187"/>
                </a:lnTo>
                <a:lnTo>
                  <a:pt x="1754" y="13186"/>
                </a:lnTo>
                <a:lnTo>
                  <a:pt x="1761" y="13183"/>
                </a:lnTo>
                <a:lnTo>
                  <a:pt x="1766" y="13179"/>
                </a:lnTo>
                <a:lnTo>
                  <a:pt x="1769" y="13173"/>
                </a:lnTo>
                <a:lnTo>
                  <a:pt x="1769" y="13170"/>
                </a:lnTo>
                <a:lnTo>
                  <a:pt x="1769" y="13167"/>
                </a:lnTo>
                <a:lnTo>
                  <a:pt x="1768" y="13165"/>
                </a:lnTo>
                <a:lnTo>
                  <a:pt x="1766" y="13162"/>
                </a:lnTo>
                <a:lnTo>
                  <a:pt x="1764" y="13160"/>
                </a:lnTo>
                <a:lnTo>
                  <a:pt x="1760" y="13158"/>
                </a:lnTo>
                <a:lnTo>
                  <a:pt x="1754" y="13156"/>
                </a:lnTo>
                <a:lnTo>
                  <a:pt x="1748" y="13154"/>
                </a:lnTo>
                <a:lnTo>
                  <a:pt x="1744" y="13130"/>
                </a:lnTo>
                <a:lnTo>
                  <a:pt x="1739" y="13106"/>
                </a:lnTo>
                <a:lnTo>
                  <a:pt x="1736" y="13094"/>
                </a:lnTo>
                <a:lnTo>
                  <a:pt x="1733" y="13082"/>
                </a:lnTo>
                <a:lnTo>
                  <a:pt x="1730" y="13072"/>
                </a:lnTo>
                <a:lnTo>
                  <a:pt x="1726" y="13061"/>
                </a:lnTo>
                <a:lnTo>
                  <a:pt x="1721" y="13052"/>
                </a:lnTo>
                <a:lnTo>
                  <a:pt x="1715" y="13043"/>
                </a:lnTo>
                <a:lnTo>
                  <a:pt x="1708" y="13036"/>
                </a:lnTo>
                <a:lnTo>
                  <a:pt x="1700" y="13031"/>
                </a:lnTo>
                <a:lnTo>
                  <a:pt x="1689" y="13026"/>
                </a:lnTo>
                <a:lnTo>
                  <a:pt x="1678" y="13023"/>
                </a:lnTo>
                <a:lnTo>
                  <a:pt x="1665" y="13022"/>
                </a:lnTo>
                <a:lnTo>
                  <a:pt x="1649" y="13023"/>
                </a:lnTo>
                <a:lnTo>
                  <a:pt x="1645" y="13041"/>
                </a:lnTo>
                <a:lnTo>
                  <a:pt x="1644" y="13058"/>
                </a:lnTo>
                <a:lnTo>
                  <a:pt x="1644" y="13072"/>
                </a:lnTo>
                <a:lnTo>
                  <a:pt x="1646" y="13084"/>
                </a:lnTo>
                <a:lnTo>
                  <a:pt x="1650" y="13094"/>
                </a:lnTo>
                <a:lnTo>
                  <a:pt x="1656" y="13103"/>
                </a:lnTo>
                <a:lnTo>
                  <a:pt x="1662" y="13110"/>
                </a:lnTo>
                <a:lnTo>
                  <a:pt x="1670" y="13117"/>
                </a:lnTo>
                <a:lnTo>
                  <a:pt x="1708" y="13137"/>
                </a:lnTo>
                <a:lnTo>
                  <a:pt x="1748" y="13154"/>
                </a:lnTo>
                <a:lnTo>
                  <a:pt x="1748" y="13162"/>
                </a:lnTo>
                <a:lnTo>
                  <a:pt x="1748" y="13170"/>
                </a:lnTo>
                <a:lnTo>
                  <a:pt x="1748" y="13179"/>
                </a:lnTo>
                <a:lnTo>
                  <a:pt x="1748" y="13187"/>
                </a:lnTo>
                <a:lnTo>
                  <a:pt x="1742" y="13188"/>
                </a:lnTo>
                <a:lnTo>
                  <a:pt x="1735" y="13191"/>
                </a:lnTo>
                <a:lnTo>
                  <a:pt x="1730" y="13195"/>
                </a:lnTo>
                <a:lnTo>
                  <a:pt x="1727" y="13201"/>
                </a:lnTo>
                <a:lnTo>
                  <a:pt x="1727" y="13204"/>
                </a:lnTo>
                <a:lnTo>
                  <a:pt x="1727" y="13207"/>
                </a:lnTo>
                <a:lnTo>
                  <a:pt x="1728" y="13209"/>
                </a:lnTo>
                <a:lnTo>
                  <a:pt x="1730" y="13212"/>
                </a:lnTo>
                <a:lnTo>
                  <a:pt x="1732" y="13214"/>
                </a:lnTo>
                <a:lnTo>
                  <a:pt x="1736" y="13216"/>
                </a:lnTo>
                <a:lnTo>
                  <a:pt x="1742" y="13218"/>
                </a:lnTo>
                <a:lnTo>
                  <a:pt x="1748" y="13219"/>
                </a:lnTo>
                <a:close/>
                <a:moveTo>
                  <a:pt x="2470" y="13187"/>
                </a:moveTo>
                <a:lnTo>
                  <a:pt x="2476" y="13202"/>
                </a:lnTo>
                <a:lnTo>
                  <a:pt x="2484" y="13214"/>
                </a:lnTo>
                <a:lnTo>
                  <a:pt x="2488" y="13221"/>
                </a:lnTo>
                <a:lnTo>
                  <a:pt x="2492" y="13226"/>
                </a:lnTo>
                <a:lnTo>
                  <a:pt x="2497" y="13231"/>
                </a:lnTo>
                <a:lnTo>
                  <a:pt x="2503" y="13235"/>
                </a:lnTo>
                <a:lnTo>
                  <a:pt x="2510" y="13239"/>
                </a:lnTo>
                <a:lnTo>
                  <a:pt x="2516" y="13243"/>
                </a:lnTo>
                <a:lnTo>
                  <a:pt x="2523" y="13246"/>
                </a:lnTo>
                <a:lnTo>
                  <a:pt x="2531" y="13249"/>
                </a:lnTo>
                <a:lnTo>
                  <a:pt x="2539" y="13251"/>
                </a:lnTo>
                <a:lnTo>
                  <a:pt x="2549" y="13252"/>
                </a:lnTo>
                <a:lnTo>
                  <a:pt x="2558" y="13252"/>
                </a:lnTo>
                <a:lnTo>
                  <a:pt x="2568" y="13252"/>
                </a:lnTo>
                <a:lnTo>
                  <a:pt x="2562" y="13238"/>
                </a:lnTo>
                <a:lnTo>
                  <a:pt x="2555" y="13225"/>
                </a:lnTo>
                <a:lnTo>
                  <a:pt x="2551" y="13219"/>
                </a:lnTo>
                <a:lnTo>
                  <a:pt x="2545" y="13213"/>
                </a:lnTo>
                <a:lnTo>
                  <a:pt x="2540" y="13208"/>
                </a:lnTo>
                <a:lnTo>
                  <a:pt x="2535" y="13204"/>
                </a:lnTo>
                <a:lnTo>
                  <a:pt x="2529" y="13200"/>
                </a:lnTo>
                <a:lnTo>
                  <a:pt x="2522" y="13196"/>
                </a:lnTo>
                <a:lnTo>
                  <a:pt x="2515" y="13193"/>
                </a:lnTo>
                <a:lnTo>
                  <a:pt x="2507" y="13191"/>
                </a:lnTo>
                <a:lnTo>
                  <a:pt x="2498" y="13189"/>
                </a:lnTo>
                <a:lnTo>
                  <a:pt x="2490" y="13187"/>
                </a:lnTo>
                <a:lnTo>
                  <a:pt x="2480" y="13187"/>
                </a:lnTo>
                <a:lnTo>
                  <a:pt x="2470" y="13187"/>
                </a:lnTo>
                <a:close/>
                <a:moveTo>
                  <a:pt x="4602" y="13219"/>
                </a:moveTo>
                <a:lnTo>
                  <a:pt x="4605" y="13217"/>
                </a:lnTo>
                <a:lnTo>
                  <a:pt x="4599" y="13223"/>
                </a:lnTo>
                <a:lnTo>
                  <a:pt x="4595" y="13227"/>
                </a:lnTo>
                <a:lnTo>
                  <a:pt x="4602" y="13219"/>
                </a:lnTo>
                <a:close/>
                <a:moveTo>
                  <a:pt x="6242" y="13187"/>
                </a:moveTo>
                <a:lnTo>
                  <a:pt x="6246" y="13208"/>
                </a:lnTo>
                <a:lnTo>
                  <a:pt x="6249" y="13229"/>
                </a:lnTo>
                <a:lnTo>
                  <a:pt x="6251" y="13233"/>
                </a:lnTo>
                <a:lnTo>
                  <a:pt x="6252" y="13238"/>
                </a:lnTo>
                <a:lnTo>
                  <a:pt x="6254" y="13242"/>
                </a:lnTo>
                <a:lnTo>
                  <a:pt x="6258" y="13246"/>
                </a:lnTo>
                <a:lnTo>
                  <a:pt x="6261" y="13248"/>
                </a:lnTo>
                <a:lnTo>
                  <a:pt x="6265" y="13250"/>
                </a:lnTo>
                <a:lnTo>
                  <a:pt x="6269" y="13252"/>
                </a:lnTo>
                <a:lnTo>
                  <a:pt x="6275" y="13252"/>
                </a:lnTo>
                <a:lnTo>
                  <a:pt x="6271" y="13232"/>
                </a:lnTo>
                <a:lnTo>
                  <a:pt x="6268" y="13210"/>
                </a:lnTo>
                <a:lnTo>
                  <a:pt x="6267" y="13206"/>
                </a:lnTo>
                <a:lnTo>
                  <a:pt x="6265" y="13202"/>
                </a:lnTo>
                <a:lnTo>
                  <a:pt x="6263" y="13197"/>
                </a:lnTo>
                <a:lnTo>
                  <a:pt x="6260" y="13194"/>
                </a:lnTo>
                <a:lnTo>
                  <a:pt x="6256" y="13191"/>
                </a:lnTo>
                <a:lnTo>
                  <a:pt x="6252" y="13189"/>
                </a:lnTo>
                <a:lnTo>
                  <a:pt x="6248" y="13187"/>
                </a:lnTo>
                <a:lnTo>
                  <a:pt x="6242" y="13187"/>
                </a:lnTo>
                <a:close/>
                <a:moveTo>
                  <a:pt x="6374" y="13219"/>
                </a:moveTo>
                <a:lnTo>
                  <a:pt x="6376" y="13217"/>
                </a:lnTo>
                <a:lnTo>
                  <a:pt x="6371" y="13223"/>
                </a:lnTo>
                <a:lnTo>
                  <a:pt x="6367" y="13227"/>
                </a:lnTo>
                <a:lnTo>
                  <a:pt x="6374" y="13219"/>
                </a:lnTo>
                <a:close/>
                <a:moveTo>
                  <a:pt x="7030" y="13187"/>
                </a:moveTo>
                <a:lnTo>
                  <a:pt x="7021" y="13200"/>
                </a:lnTo>
                <a:lnTo>
                  <a:pt x="7015" y="13211"/>
                </a:lnTo>
                <a:lnTo>
                  <a:pt x="7011" y="13223"/>
                </a:lnTo>
                <a:lnTo>
                  <a:pt x="7007" y="13234"/>
                </a:lnTo>
                <a:lnTo>
                  <a:pt x="7005" y="13245"/>
                </a:lnTo>
                <a:lnTo>
                  <a:pt x="7004" y="13254"/>
                </a:lnTo>
                <a:lnTo>
                  <a:pt x="7005" y="13264"/>
                </a:lnTo>
                <a:lnTo>
                  <a:pt x="7006" y="13273"/>
                </a:lnTo>
                <a:lnTo>
                  <a:pt x="7007" y="13281"/>
                </a:lnTo>
                <a:lnTo>
                  <a:pt x="7010" y="13289"/>
                </a:lnTo>
                <a:lnTo>
                  <a:pt x="7013" y="13296"/>
                </a:lnTo>
                <a:lnTo>
                  <a:pt x="7017" y="13301"/>
                </a:lnTo>
                <a:lnTo>
                  <a:pt x="7021" y="13307"/>
                </a:lnTo>
                <a:lnTo>
                  <a:pt x="7026" y="13311"/>
                </a:lnTo>
                <a:lnTo>
                  <a:pt x="7030" y="13314"/>
                </a:lnTo>
                <a:lnTo>
                  <a:pt x="7035" y="13317"/>
                </a:lnTo>
                <a:lnTo>
                  <a:pt x="7039" y="13318"/>
                </a:lnTo>
                <a:lnTo>
                  <a:pt x="7043" y="13318"/>
                </a:lnTo>
                <a:lnTo>
                  <a:pt x="7048" y="13318"/>
                </a:lnTo>
                <a:lnTo>
                  <a:pt x="7052" y="13316"/>
                </a:lnTo>
                <a:lnTo>
                  <a:pt x="7055" y="13313"/>
                </a:lnTo>
                <a:lnTo>
                  <a:pt x="7058" y="13309"/>
                </a:lnTo>
                <a:lnTo>
                  <a:pt x="7060" y="13302"/>
                </a:lnTo>
                <a:lnTo>
                  <a:pt x="7061" y="13296"/>
                </a:lnTo>
                <a:lnTo>
                  <a:pt x="7062" y="13288"/>
                </a:lnTo>
                <a:lnTo>
                  <a:pt x="7061" y="13277"/>
                </a:lnTo>
                <a:lnTo>
                  <a:pt x="7059" y="13267"/>
                </a:lnTo>
                <a:lnTo>
                  <a:pt x="7057" y="13253"/>
                </a:lnTo>
                <a:lnTo>
                  <a:pt x="7052" y="13239"/>
                </a:lnTo>
                <a:lnTo>
                  <a:pt x="7047" y="13224"/>
                </a:lnTo>
                <a:lnTo>
                  <a:pt x="7039" y="13206"/>
                </a:lnTo>
                <a:lnTo>
                  <a:pt x="7030" y="13187"/>
                </a:lnTo>
                <a:close/>
                <a:moveTo>
                  <a:pt x="2141" y="13154"/>
                </a:moveTo>
                <a:lnTo>
                  <a:pt x="2140" y="13184"/>
                </a:lnTo>
                <a:lnTo>
                  <a:pt x="2139" y="13213"/>
                </a:lnTo>
                <a:lnTo>
                  <a:pt x="2140" y="13242"/>
                </a:lnTo>
                <a:lnTo>
                  <a:pt x="2143" y="13268"/>
                </a:lnTo>
                <a:lnTo>
                  <a:pt x="2144" y="13280"/>
                </a:lnTo>
                <a:lnTo>
                  <a:pt x="2147" y="13293"/>
                </a:lnTo>
                <a:lnTo>
                  <a:pt x="2149" y="13304"/>
                </a:lnTo>
                <a:lnTo>
                  <a:pt x="2153" y="13315"/>
                </a:lnTo>
                <a:lnTo>
                  <a:pt x="2157" y="13325"/>
                </a:lnTo>
                <a:lnTo>
                  <a:pt x="2162" y="13335"/>
                </a:lnTo>
                <a:lnTo>
                  <a:pt x="2168" y="13343"/>
                </a:lnTo>
                <a:lnTo>
                  <a:pt x="2174" y="13351"/>
                </a:lnTo>
                <a:lnTo>
                  <a:pt x="2181" y="13350"/>
                </a:lnTo>
                <a:lnTo>
                  <a:pt x="2187" y="13346"/>
                </a:lnTo>
                <a:lnTo>
                  <a:pt x="2192" y="13343"/>
                </a:lnTo>
                <a:lnTo>
                  <a:pt x="2196" y="13339"/>
                </a:lnTo>
                <a:lnTo>
                  <a:pt x="2200" y="13335"/>
                </a:lnTo>
                <a:lnTo>
                  <a:pt x="2203" y="13330"/>
                </a:lnTo>
                <a:lnTo>
                  <a:pt x="2207" y="13323"/>
                </a:lnTo>
                <a:lnTo>
                  <a:pt x="2209" y="13317"/>
                </a:lnTo>
                <a:lnTo>
                  <a:pt x="2212" y="13303"/>
                </a:lnTo>
                <a:lnTo>
                  <a:pt x="2213" y="13289"/>
                </a:lnTo>
                <a:lnTo>
                  <a:pt x="2213" y="13272"/>
                </a:lnTo>
                <a:lnTo>
                  <a:pt x="2212" y="13256"/>
                </a:lnTo>
                <a:lnTo>
                  <a:pt x="2209" y="13239"/>
                </a:lnTo>
                <a:lnTo>
                  <a:pt x="2205" y="13223"/>
                </a:lnTo>
                <a:lnTo>
                  <a:pt x="2200" y="13207"/>
                </a:lnTo>
                <a:lnTo>
                  <a:pt x="2196" y="13192"/>
                </a:lnTo>
                <a:lnTo>
                  <a:pt x="2191" y="13180"/>
                </a:lnTo>
                <a:lnTo>
                  <a:pt x="2184" y="13168"/>
                </a:lnTo>
                <a:lnTo>
                  <a:pt x="2179" y="13160"/>
                </a:lnTo>
                <a:lnTo>
                  <a:pt x="2174" y="13154"/>
                </a:lnTo>
                <a:lnTo>
                  <a:pt x="2167" y="13154"/>
                </a:lnTo>
                <a:lnTo>
                  <a:pt x="2158" y="13154"/>
                </a:lnTo>
                <a:lnTo>
                  <a:pt x="2150" y="13154"/>
                </a:lnTo>
                <a:lnTo>
                  <a:pt x="2141" y="13154"/>
                </a:lnTo>
                <a:lnTo>
                  <a:pt x="2141" y="13147"/>
                </a:lnTo>
                <a:lnTo>
                  <a:pt x="2140" y="13142"/>
                </a:lnTo>
                <a:lnTo>
                  <a:pt x="2138" y="13138"/>
                </a:lnTo>
                <a:lnTo>
                  <a:pt x="2136" y="13135"/>
                </a:lnTo>
                <a:lnTo>
                  <a:pt x="2133" y="13132"/>
                </a:lnTo>
                <a:lnTo>
                  <a:pt x="2131" y="13131"/>
                </a:lnTo>
                <a:lnTo>
                  <a:pt x="2128" y="13131"/>
                </a:lnTo>
                <a:lnTo>
                  <a:pt x="2125" y="13131"/>
                </a:lnTo>
                <a:lnTo>
                  <a:pt x="2123" y="13132"/>
                </a:lnTo>
                <a:lnTo>
                  <a:pt x="2122" y="13135"/>
                </a:lnTo>
                <a:lnTo>
                  <a:pt x="2122" y="13137"/>
                </a:lnTo>
                <a:lnTo>
                  <a:pt x="2122" y="13140"/>
                </a:lnTo>
                <a:lnTo>
                  <a:pt x="2125" y="13143"/>
                </a:lnTo>
                <a:lnTo>
                  <a:pt x="2128" y="13147"/>
                </a:lnTo>
                <a:lnTo>
                  <a:pt x="2134" y="13150"/>
                </a:lnTo>
                <a:lnTo>
                  <a:pt x="2141" y="13154"/>
                </a:lnTo>
                <a:close/>
                <a:moveTo>
                  <a:pt x="4799" y="13154"/>
                </a:moveTo>
                <a:lnTo>
                  <a:pt x="4789" y="13156"/>
                </a:lnTo>
                <a:lnTo>
                  <a:pt x="4779" y="13159"/>
                </a:lnTo>
                <a:lnTo>
                  <a:pt x="4771" y="13163"/>
                </a:lnTo>
                <a:lnTo>
                  <a:pt x="4763" y="13167"/>
                </a:lnTo>
                <a:lnTo>
                  <a:pt x="4756" y="13173"/>
                </a:lnTo>
                <a:lnTo>
                  <a:pt x="4750" y="13180"/>
                </a:lnTo>
                <a:lnTo>
                  <a:pt x="4746" y="13187"/>
                </a:lnTo>
                <a:lnTo>
                  <a:pt x="4741" y="13194"/>
                </a:lnTo>
                <a:lnTo>
                  <a:pt x="4737" y="13204"/>
                </a:lnTo>
                <a:lnTo>
                  <a:pt x="4735" y="13213"/>
                </a:lnTo>
                <a:lnTo>
                  <a:pt x="4733" y="13224"/>
                </a:lnTo>
                <a:lnTo>
                  <a:pt x="4732" y="13234"/>
                </a:lnTo>
                <a:lnTo>
                  <a:pt x="4731" y="13246"/>
                </a:lnTo>
                <a:lnTo>
                  <a:pt x="4731" y="13258"/>
                </a:lnTo>
                <a:lnTo>
                  <a:pt x="4732" y="13272"/>
                </a:lnTo>
                <a:lnTo>
                  <a:pt x="4733" y="13286"/>
                </a:lnTo>
                <a:lnTo>
                  <a:pt x="4744" y="13286"/>
                </a:lnTo>
                <a:lnTo>
                  <a:pt x="4753" y="13286"/>
                </a:lnTo>
                <a:lnTo>
                  <a:pt x="4762" y="13288"/>
                </a:lnTo>
                <a:lnTo>
                  <a:pt x="4771" y="13289"/>
                </a:lnTo>
                <a:lnTo>
                  <a:pt x="4778" y="13292"/>
                </a:lnTo>
                <a:lnTo>
                  <a:pt x="4785" y="13295"/>
                </a:lnTo>
                <a:lnTo>
                  <a:pt x="4792" y="13298"/>
                </a:lnTo>
                <a:lnTo>
                  <a:pt x="4798" y="13302"/>
                </a:lnTo>
                <a:lnTo>
                  <a:pt x="4804" y="13307"/>
                </a:lnTo>
                <a:lnTo>
                  <a:pt x="4810" y="13312"/>
                </a:lnTo>
                <a:lnTo>
                  <a:pt x="4814" y="13317"/>
                </a:lnTo>
                <a:lnTo>
                  <a:pt x="4819" y="13323"/>
                </a:lnTo>
                <a:lnTo>
                  <a:pt x="4826" y="13336"/>
                </a:lnTo>
                <a:lnTo>
                  <a:pt x="4832" y="13351"/>
                </a:lnTo>
                <a:lnTo>
                  <a:pt x="4840" y="13346"/>
                </a:lnTo>
                <a:lnTo>
                  <a:pt x="4846" y="13342"/>
                </a:lnTo>
                <a:lnTo>
                  <a:pt x="4853" y="13337"/>
                </a:lnTo>
                <a:lnTo>
                  <a:pt x="4857" y="13333"/>
                </a:lnTo>
                <a:lnTo>
                  <a:pt x="4860" y="13327"/>
                </a:lnTo>
                <a:lnTo>
                  <a:pt x="4862" y="13322"/>
                </a:lnTo>
                <a:lnTo>
                  <a:pt x="4863" y="13318"/>
                </a:lnTo>
                <a:lnTo>
                  <a:pt x="4863" y="13313"/>
                </a:lnTo>
                <a:lnTo>
                  <a:pt x="4863" y="13308"/>
                </a:lnTo>
                <a:lnTo>
                  <a:pt x="4861" y="13301"/>
                </a:lnTo>
                <a:lnTo>
                  <a:pt x="4859" y="13296"/>
                </a:lnTo>
                <a:lnTo>
                  <a:pt x="4857" y="13291"/>
                </a:lnTo>
                <a:lnTo>
                  <a:pt x="4849" y="13278"/>
                </a:lnTo>
                <a:lnTo>
                  <a:pt x="4841" y="13267"/>
                </a:lnTo>
                <a:lnTo>
                  <a:pt x="4833" y="13254"/>
                </a:lnTo>
                <a:lnTo>
                  <a:pt x="4823" y="13242"/>
                </a:lnTo>
                <a:lnTo>
                  <a:pt x="4815" y="13228"/>
                </a:lnTo>
                <a:lnTo>
                  <a:pt x="4806" y="13213"/>
                </a:lnTo>
                <a:lnTo>
                  <a:pt x="4803" y="13207"/>
                </a:lnTo>
                <a:lnTo>
                  <a:pt x="4800" y="13200"/>
                </a:lnTo>
                <a:lnTo>
                  <a:pt x="4798" y="13192"/>
                </a:lnTo>
                <a:lnTo>
                  <a:pt x="4797" y="13185"/>
                </a:lnTo>
                <a:lnTo>
                  <a:pt x="4796" y="13178"/>
                </a:lnTo>
                <a:lnTo>
                  <a:pt x="4796" y="13169"/>
                </a:lnTo>
                <a:lnTo>
                  <a:pt x="4797" y="13162"/>
                </a:lnTo>
                <a:lnTo>
                  <a:pt x="4799" y="13154"/>
                </a:lnTo>
                <a:close/>
                <a:moveTo>
                  <a:pt x="11787" y="13187"/>
                </a:moveTo>
                <a:lnTo>
                  <a:pt x="11787" y="13179"/>
                </a:lnTo>
                <a:lnTo>
                  <a:pt x="11787" y="13170"/>
                </a:lnTo>
                <a:lnTo>
                  <a:pt x="11787" y="13162"/>
                </a:lnTo>
                <a:lnTo>
                  <a:pt x="11787" y="13154"/>
                </a:lnTo>
                <a:lnTo>
                  <a:pt x="11794" y="13154"/>
                </a:lnTo>
                <a:lnTo>
                  <a:pt x="11803" y="13154"/>
                </a:lnTo>
                <a:lnTo>
                  <a:pt x="11811" y="13154"/>
                </a:lnTo>
                <a:lnTo>
                  <a:pt x="11819" y="13154"/>
                </a:lnTo>
                <a:lnTo>
                  <a:pt x="11821" y="13164"/>
                </a:lnTo>
                <a:lnTo>
                  <a:pt x="11819" y="13170"/>
                </a:lnTo>
                <a:lnTo>
                  <a:pt x="11816" y="13176"/>
                </a:lnTo>
                <a:lnTo>
                  <a:pt x="11812" y="13181"/>
                </a:lnTo>
                <a:lnTo>
                  <a:pt x="11807" y="13183"/>
                </a:lnTo>
                <a:lnTo>
                  <a:pt x="11801" y="13185"/>
                </a:lnTo>
                <a:lnTo>
                  <a:pt x="11794" y="13186"/>
                </a:lnTo>
                <a:lnTo>
                  <a:pt x="11787" y="13187"/>
                </a:lnTo>
                <a:close/>
                <a:moveTo>
                  <a:pt x="11787" y="13154"/>
                </a:moveTo>
                <a:lnTo>
                  <a:pt x="11780" y="13154"/>
                </a:lnTo>
                <a:lnTo>
                  <a:pt x="11772" y="13157"/>
                </a:lnTo>
                <a:lnTo>
                  <a:pt x="11766" y="13158"/>
                </a:lnTo>
                <a:lnTo>
                  <a:pt x="11761" y="13161"/>
                </a:lnTo>
                <a:lnTo>
                  <a:pt x="11757" y="13165"/>
                </a:lnTo>
                <a:lnTo>
                  <a:pt x="11753" y="13170"/>
                </a:lnTo>
                <a:lnTo>
                  <a:pt x="11752" y="13178"/>
                </a:lnTo>
                <a:lnTo>
                  <a:pt x="11753" y="13187"/>
                </a:lnTo>
                <a:lnTo>
                  <a:pt x="11746" y="13187"/>
                </a:lnTo>
                <a:lnTo>
                  <a:pt x="11738" y="13187"/>
                </a:lnTo>
                <a:lnTo>
                  <a:pt x="11729" y="13187"/>
                </a:lnTo>
                <a:lnTo>
                  <a:pt x="11721" y="13187"/>
                </a:lnTo>
                <a:lnTo>
                  <a:pt x="11721" y="13162"/>
                </a:lnTo>
                <a:lnTo>
                  <a:pt x="11721" y="13138"/>
                </a:lnTo>
                <a:lnTo>
                  <a:pt x="11721" y="13114"/>
                </a:lnTo>
                <a:lnTo>
                  <a:pt x="11721" y="13088"/>
                </a:lnTo>
                <a:lnTo>
                  <a:pt x="11727" y="13087"/>
                </a:lnTo>
                <a:lnTo>
                  <a:pt x="11733" y="13084"/>
                </a:lnTo>
                <a:lnTo>
                  <a:pt x="11739" y="13080"/>
                </a:lnTo>
                <a:lnTo>
                  <a:pt x="11742" y="13075"/>
                </a:lnTo>
                <a:lnTo>
                  <a:pt x="11742" y="13072"/>
                </a:lnTo>
                <a:lnTo>
                  <a:pt x="11742" y="13069"/>
                </a:lnTo>
                <a:lnTo>
                  <a:pt x="11741" y="13066"/>
                </a:lnTo>
                <a:lnTo>
                  <a:pt x="11739" y="13063"/>
                </a:lnTo>
                <a:lnTo>
                  <a:pt x="11737" y="13061"/>
                </a:lnTo>
                <a:lnTo>
                  <a:pt x="11732" y="13059"/>
                </a:lnTo>
                <a:lnTo>
                  <a:pt x="11727" y="13057"/>
                </a:lnTo>
                <a:lnTo>
                  <a:pt x="11721" y="13056"/>
                </a:lnTo>
                <a:lnTo>
                  <a:pt x="11721" y="13064"/>
                </a:lnTo>
                <a:lnTo>
                  <a:pt x="11721" y="13072"/>
                </a:lnTo>
                <a:lnTo>
                  <a:pt x="11721" y="13080"/>
                </a:lnTo>
                <a:lnTo>
                  <a:pt x="11721" y="13088"/>
                </a:lnTo>
                <a:lnTo>
                  <a:pt x="11711" y="13088"/>
                </a:lnTo>
                <a:lnTo>
                  <a:pt x="11703" y="13089"/>
                </a:lnTo>
                <a:lnTo>
                  <a:pt x="11696" y="13091"/>
                </a:lnTo>
                <a:lnTo>
                  <a:pt x="11688" y="13093"/>
                </a:lnTo>
                <a:lnTo>
                  <a:pt x="11682" y="13096"/>
                </a:lnTo>
                <a:lnTo>
                  <a:pt x="11676" y="13099"/>
                </a:lnTo>
                <a:lnTo>
                  <a:pt x="11670" y="13103"/>
                </a:lnTo>
                <a:lnTo>
                  <a:pt x="11666" y="13107"/>
                </a:lnTo>
                <a:lnTo>
                  <a:pt x="11662" y="13113"/>
                </a:lnTo>
                <a:lnTo>
                  <a:pt x="11658" y="13118"/>
                </a:lnTo>
                <a:lnTo>
                  <a:pt x="11655" y="13124"/>
                </a:lnTo>
                <a:lnTo>
                  <a:pt x="11652" y="13130"/>
                </a:lnTo>
                <a:lnTo>
                  <a:pt x="11646" y="13143"/>
                </a:lnTo>
                <a:lnTo>
                  <a:pt x="11642" y="13157"/>
                </a:lnTo>
                <a:lnTo>
                  <a:pt x="11634" y="13186"/>
                </a:lnTo>
                <a:lnTo>
                  <a:pt x="11624" y="13213"/>
                </a:lnTo>
                <a:lnTo>
                  <a:pt x="11618" y="13226"/>
                </a:lnTo>
                <a:lnTo>
                  <a:pt x="11611" y="13236"/>
                </a:lnTo>
                <a:lnTo>
                  <a:pt x="11606" y="13242"/>
                </a:lnTo>
                <a:lnTo>
                  <a:pt x="11601" y="13246"/>
                </a:lnTo>
                <a:lnTo>
                  <a:pt x="11596" y="13249"/>
                </a:lnTo>
                <a:lnTo>
                  <a:pt x="11590" y="13252"/>
                </a:lnTo>
                <a:lnTo>
                  <a:pt x="11605" y="13252"/>
                </a:lnTo>
                <a:lnTo>
                  <a:pt x="11620" y="13250"/>
                </a:lnTo>
                <a:lnTo>
                  <a:pt x="11634" y="13247"/>
                </a:lnTo>
                <a:lnTo>
                  <a:pt x="11646" y="13243"/>
                </a:lnTo>
                <a:lnTo>
                  <a:pt x="11657" y="13238"/>
                </a:lnTo>
                <a:lnTo>
                  <a:pt x="11668" y="13232"/>
                </a:lnTo>
                <a:lnTo>
                  <a:pt x="11678" y="13226"/>
                </a:lnTo>
                <a:lnTo>
                  <a:pt x="11688" y="13219"/>
                </a:lnTo>
                <a:lnTo>
                  <a:pt x="11685" y="13243"/>
                </a:lnTo>
                <a:lnTo>
                  <a:pt x="11684" y="13262"/>
                </a:lnTo>
                <a:lnTo>
                  <a:pt x="11685" y="13279"/>
                </a:lnTo>
                <a:lnTo>
                  <a:pt x="11687" y="13294"/>
                </a:lnTo>
                <a:lnTo>
                  <a:pt x="11690" y="13307"/>
                </a:lnTo>
                <a:lnTo>
                  <a:pt x="11695" y="13316"/>
                </a:lnTo>
                <a:lnTo>
                  <a:pt x="11700" y="13323"/>
                </a:lnTo>
                <a:lnTo>
                  <a:pt x="11706" y="13329"/>
                </a:lnTo>
                <a:lnTo>
                  <a:pt x="11713" y="13332"/>
                </a:lnTo>
                <a:lnTo>
                  <a:pt x="11722" y="13333"/>
                </a:lnTo>
                <a:lnTo>
                  <a:pt x="11730" y="13333"/>
                </a:lnTo>
                <a:lnTo>
                  <a:pt x="11739" y="13331"/>
                </a:lnTo>
                <a:lnTo>
                  <a:pt x="11748" y="13326"/>
                </a:lnTo>
                <a:lnTo>
                  <a:pt x="11758" y="13322"/>
                </a:lnTo>
                <a:lnTo>
                  <a:pt x="11767" y="13316"/>
                </a:lnTo>
                <a:lnTo>
                  <a:pt x="11775" y="13309"/>
                </a:lnTo>
                <a:lnTo>
                  <a:pt x="11785" y="13301"/>
                </a:lnTo>
                <a:lnTo>
                  <a:pt x="11794" y="13292"/>
                </a:lnTo>
                <a:lnTo>
                  <a:pt x="11803" y="13282"/>
                </a:lnTo>
                <a:lnTo>
                  <a:pt x="11810" y="13272"/>
                </a:lnTo>
                <a:lnTo>
                  <a:pt x="11817" y="13261"/>
                </a:lnTo>
                <a:lnTo>
                  <a:pt x="11824" y="13251"/>
                </a:lnTo>
                <a:lnTo>
                  <a:pt x="11830" y="13239"/>
                </a:lnTo>
                <a:lnTo>
                  <a:pt x="11834" y="13228"/>
                </a:lnTo>
                <a:lnTo>
                  <a:pt x="11837" y="13217"/>
                </a:lnTo>
                <a:lnTo>
                  <a:pt x="11839" y="13207"/>
                </a:lnTo>
                <a:lnTo>
                  <a:pt x="11840" y="13196"/>
                </a:lnTo>
                <a:lnTo>
                  <a:pt x="11839" y="13186"/>
                </a:lnTo>
                <a:lnTo>
                  <a:pt x="11837" y="13176"/>
                </a:lnTo>
                <a:lnTo>
                  <a:pt x="11833" y="13168"/>
                </a:lnTo>
                <a:lnTo>
                  <a:pt x="11827" y="13161"/>
                </a:lnTo>
                <a:lnTo>
                  <a:pt x="11819" y="13154"/>
                </a:lnTo>
                <a:lnTo>
                  <a:pt x="11837" y="13123"/>
                </a:lnTo>
                <a:lnTo>
                  <a:pt x="11857" y="13094"/>
                </a:lnTo>
                <a:lnTo>
                  <a:pt x="11877" y="13064"/>
                </a:lnTo>
                <a:lnTo>
                  <a:pt x="11899" y="13037"/>
                </a:lnTo>
                <a:lnTo>
                  <a:pt x="11920" y="13009"/>
                </a:lnTo>
                <a:lnTo>
                  <a:pt x="11942" y="12981"/>
                </a:lnTo>
                <a:lnTo>
                  <a:pt x="11963" y="12953"/>
                </a:lnTo>
                <a:lnTo>
                  <a:pt x="11983" y="12925"/>
                </a:lnTo>
                <a:lnTo>
                  <a:pt x="11959" y="12925"/>
                </a:lnTo>
                <a:lnTo>
                  <a:pt x="11934" y="12925"/>
                </a:lnTo>
                <a:lnTo>
                  <a:pt x="11910" y="12925"/>
                </a:lnTo>
                <a:lnTo>
                  <a:pt x="11885" y="12925"/>
                </a:lnTo>
                <a:lnTo>
                  <a:pt x="11886" y="12935"/>
                </a:lnTo>
                <a:lnTo>
                  <a:pt x="11886" y="12946"/>
                </a:lnTo>
                <a:lnTo>
                  <a:pt x="11885" y="12955"/>
                </a:lnTo>
                <a:lnTo>
                  <a:pt x="11882" y="12964"/>
                </a:lnTo>
                <a:lnTo>
                  <a:pt x="11880" y="12971"/>
                </a:lnTo>
                <a:lnTo>
                  <a:pt x="11877" y="12978"/>
                </a:lnTo>
                <a:lnTo>
                  <a:pt x="11874" y="12986"/>
                </a:lnTo>
                <a:lnTo>
                  <a:pt x="11870" y="12992"/>
                </a:lnTo>
                <a:lnTo>
                  <a:pt x="11860" y="13002"/>
                </a:lnTo>
                <a:lnTo>
                  <a:pt x="11850" y="13013"/>
                </a:lnTo>
                <a:lnTo>
                  <a:pt x="11838" y="13022"/>
                </a:lnTo>
                <a:lnTo>
                  <a:pt x="11828" y="13031"/>
                </a:lnTo>
                <a:lnTo>
                  <a:pt x="11816" y="13040"/>
                </a:lnTo>
                <a:lnTo>
                  <a:pt x="11806" y="13051"/>
                </a:lnTo>
                <a:lnTo>
                  <a:pt x="11801" y="13056"/>
                </a:lnTo>
                <a:lnTo>
                  <a:pt x="11796" y="13061"/>
                </a:lnTo>
                <a:lnTo>
                  <a:pt x="11792" y="13067"/>
                </a:lnTo>
                <a:lnTo>
                  <a:pt x="11789" y="13075"/>
                </a:lnTo>
                <a:lnTo>
                  <a:pt x="11786" y="13082"/>
                </a:lnTo>
                <a:lnTo>
                  <a:pt x="11784" y="13089"/>
                </a:lnTo>
                <a:lnTo>
                  <a:pt x="11782" y="13099"/>
                </a:lnTo>
                <a:lnTo>
                  <a:pt x="11782" y="13108"/>
                </a:lnTo>
                <a:lnTo>
                  <a:pt x="11782" y="13118"/>
                </a:lnTo>
                <a:lnTo>
                  <a:pt x="11782" y="13129"/>
                </a:lnTo>
                <a:lnTo>
                  <a:pt x="11784" y="13141"/>
                </a:lnTo>
                <a:lnTo>
                  <a:pt x="11787" y="13154"/>
                </a:lnTo>
                <a:close/>
                <a:moveTo>
                  <a:pt x="11753" y="13187"/>
                </a:moveTo>
                <a:lnTo>
                  <a:pt x="11762" y="13187"/>
                </a:lnTo>
                <a:lnTo>
                  <a:pt x="11770" y="13187"/>
                </a:lnTo>
                <a:lnTo>
                  <a:pt x="11779" y="13187"/>
                </a:lnTo>
                <a:lnTo>
                  <a:pt x="11787" y="13187"/>
                </a:lnTo>
                <a:lnTo>
                  <a:pt x="11787" y="13204"/>
                </a:lnTo>
                <a:lnTo>
                  <a:pt x="11787" y="13219"/>
                </a:lnTo>
                <a:lnTo>
                  <a:pt x="11787" y="13236"/>
                </a:lnTo>
                <a:lnTo>
                  <a:pt x="11787" y="13252"/>
                </a:lnTo>
                <a:lnTo>
                  <a:pt x="11781" y="13252"/>
                </a:lnTo>
                <a:lnTo>
                  <a:pt x="11776" y="13250"/>
                </a:lnTo>
                <a:lnTo>
                  <a:pt x="11772" y="13248"/>
                </a:lnTo>
                <a:lnTo>
                  <a:pt x="11769" y="13246"/>
                </a:lnTo>
                <a:lnTo>
                  <a:pt x="11766" y="13242"/>
                </a:lnTo>
                <a:lnTo>
                  <a:pt x="11764" y="13238"/>
                </a:lnTo>
                <a:lnTo>
                  <a:pt x="11763" y="13233"/>
                </a:lnTo>
                <a:lnTo>
                  <a:pt x="11761" y="13229"/>
                </a:lnTo>
                <a:lnTo>
                  <a:pt x="11758" y="13208"/>
                </a:lnTo>
                <a:lnTo>
                  <a:pt x="11753" y="13187"/>
                </a:lnTo>
                <a:close/>
                <a:moveTo>
                  <a:pt x="11721" y="13187"/>
                </a:moveTo>
                <a:lnTo>
                  <a:pt x="11722" y="13196"/>
                </a:lnTo>
                <a:lnTo>
                  <a:pt x="11721" y="13204"/>
                </a:lnTo>
                <a:lnTo>
                  <a:pt x="11719" y="13209"/>
                </a:lnTo>
                <a:lnTo>
                  <a:pt x="11715" y="13213"/>
                </a:lnTo>
                <a:lnTo>
                  <a:pt x="11709" y="13215"/>
                </a:lnTo>
                <a:lnTo>
                  <a:pt x="11703" y="13217"/>
                </a:lnTo>
                <a:lnTo>
                  <a:pt x="11696" y="13218"/>
                </a:lnTo>
                <a:lnTo>
                  <a:pt x="11688" y="13219"/>
                </a:lnTo>
                <a:lnTo>
                  <a:pt x="11687" y="13210"/>
                </a:lnTo>
                <a:lnTo>
                  <a:pt x="11688" y="13203"/>
                </a:lnTo>
                <a:lnTo>
                  <a:pt x="11690" y="13197"/>
                </a:lnTo>
                <a:lnTo>
                  <a:pt x="11695" y="13193"/>
                </a:lnTo>
                <a:lnTo>
                  <a:pt x="11700" y="13191"/>
                </a:lnTo>
                <a:lnTo>
                  <a:pt x="11706" y="13189"/>
                </a:lnTo>
                <a:lnTo>
                  <a:pt x="11713" y="13188"/>
                </a:lnTo>
                <a:lnTo>
                  <a:pt x="11721" y="13187"/>
                </a:lnTo>
                <a:close/>
                <a:moveTo>
                  <a:pt x="2076" y="13154"/>
                </a:moveTo>
                <a:lnTo>
                  <a:pt x="2079" y="13151"/>
                </a:lnTo>
                <a:lnTo>
                  <a:pt x="2073" y="13157"/>
                </a:lnTo>
                <a:lnTo>
                  <a:pt x="2069" y="13161"/>
                </a:lnTo>
                <a:lnTo>
                  <a:pt x="2076" y="13154"/>
                </a:lnTo>
                <a:close/>
                <a:moveTo>
                  <a:pt x="2700" y="13154"/>
                </a:moveTo>
                <a:lnTo>
                  <a:pt x="2702" y="13151"/>
                </a:lnTo>
                <a:lnTo>
                  <a:pt x="2696" y="13157"/>
                </a:lnTo>
                <a:lnTo>
                  <a:pt x="2692" y="13161"/>
                </a:lnTo>
                <a:lnTo>
                  <a:pt x="2700" y="13154"/>
                </a:lnTo>
                <a:close/>
                <a:moveTo>
                  <a:pt x="7030" y="13154"/>
                </a:moveTo>
                <a:lnTo>
                  <a:pt x="7033" y="13151"/>
                </a:lnTo>
                <a:lnTo>
                  <a:pt x="7027" y="13157"/>
                </a:lnTo>
                <a:lnTo>
                  <a:pt x="7022" y="13161"/>
                </a:lnTo>
                <a:lnTo>
                  <a:pt x="7030" y="13154"/>
                </a:lnTo>
                <a:close/>
                <a:moveTo>
                  <a:pt x="11524" y="13154"/>
                </a:moveTo>
                <a:lnTo>
                  <a:pt x="11524" y="13146"/>
                </a:lnTo>
                <a:lnTo>
                  <a:pt x="11524" y="13138"/>
                </a:lnTo>
                <a:lnTo>
                  <a:pt x="11524" y="13129"/>
                </a:lnTo>
                <a:lnTo>
                  <a:pt x="11524" y="13121"/>
                </a:lnTo>
                <a:lnTo>
                  <a:pt x="11532" y="13121"/>
                </a:lnTo>
                <a:lnTo>
                  <a:pt x="11540" y="13121"/>
                </a:lnTo>
                <a:lnTo>
                  <a:pt x="11549" y="13121"/>
                </a:lnTo>
                <a:lnTo>
                  <a:pt x="11557" y="13121"/>
                </a:lnTo>
                <a:lnTo>
                  <a:pt x="11558" y="13130"/>
                </a:lnTo>
                <a:lnTo>
                  <a:pt x="11557" y="13138"/>
                </a:lnTo>
                <a:lnTo>
                  <a:pt x="11554" y="13143"/>
                </a:lnTo>
                <a:lnTo>
                  <a:pt x="11550" y="13147"/>
                </a:lnTo>
                <a:lnTo>
                  <a:pt x="11545" y="13150"/>
                </a:lnTo>
                <a:lnTo>
                  <a:pt x="11538" y="13152"/>
                </a:lnTo>
                <a:lnTo>
                  <a:pt x="11531" y="13153"/>
                </a:lnTo>
                <a:lnTo>
                  <a:pt x="11524" y="13154"/>
                </a:lnTo>
                <a:close/>
                <a:moveTo>
                  <a:pt x="11524" y="13121"/>
                </a:moveTo>
                <a:lnTo>
                  <a:pt x="11517" y="13122"/>
                </a:lnTo>
                <a:lnTo>
                  <a:pt x="11511" y="13125"/>
                </a:lnTo>
                <a:lnTo>
                  <a:pt x="11506" y="13130"/>
                </a:lnTo>
                <a:lnTo>
                  <a:pt x="11504" y="13136"/>
                </a:lnTo>
                <a:lnTo>
                  <a:pt x="11503" y="13138"/>
                </a:lnTo>
                <a:lnTo>
                  <a:pt x="11503" y="13141"/>
                </a:lnTo>
                <a:lnTo>
                  <a:pt x="11504" y="13144"/>
                </a:lnTo>
                <a:lnTo>
                  <a:pt x="11506" y="13146"/>
                </a:lnTo>
                <a:lnTo>
                  <a:pt x="11509" y="13149"/>
                </a:lnTo>
                <a:lnTo>
                  <a:pt x="11513" y="13151"/>
                </a:lnTo>
                <a:lnTo>
                  <a:pt x="11517" y="13152"/>
                </a:lnTo>
                <a:lnTo>
                  <a:pt x="11524" y="13154"/>
                </a:lnTo>
                <a:lnTo>
                  <a:pt x="11523" y="13164"/>
                </a:lnTo>
                <a:lnTo>
                  <a:pt x="11519" y="13173"/>
                </a:lnTo>
                <a:lnTo>
                  <a:pt x="11515" y="13183"/>
                </a:lnTo>
                <a:lnTo>
                  <a:pt x="11511" y="13190"/>
                </a:lnTo>
                <a:lnTo>
                  <a:pt x="11505" y="13196"/>
                </a:lnTo>
                <a:lnTo>
                  <a:pt x="11498" y="13203"/>
                </a:lnTo>
                <a:lnTo>
                  <a:pt x="11491" y="13208"/>
                </a:lnTo>
                <a:lnTo>
                  <a:pt x="11484" y="13212"/>
                </a:lnTo>
                <a:lnTo>
                  <a:pt x="11474" y="13215"/>
                </a:lnTo>
                <a:lnTo>
                  <a:pt x="11465" y="13218"/>
                </a:lnTo>
                <a:lnTo>
                  <a:pt x="11454" y="13221"/>
                </a:lnTo>
                <a:lnTo>
                  <a:pt x="11444" y="13222"/>
                </a:lnTo>
                <a:lnTo>
                  <a:pt x="11432" y="13222"/>
                </a:lnTo>
                <a:lnTo>
                  <a:pt x="11420" y="13222"/>
                </a:lnTo>
                <a:lnTo>
                  <a:pt x="11406" y="13222"/>
                </a:lnTo>
                <a:lnTo>
                  <a:pt x="11392" y="13219"/>
                </a:lnTo>
                <a:lnTo>
                  <a:pt x="11392" y="13235"/>
                </a:lnTo>
                <a:lnTo>
                  <a:pt x="11393" y="13248"/>
                </a:lnTo>
                <a:lnTo>
                  <a:pt x="11397" y="13258"/>
                </a:lnTo>
                <a:lnTo>
                  <a:pt x="11401" y="13267"/>
                </a:lnTo>
                <a:lnTo>
                  <a:pt x="11407" y="13273"/>
                </a:lnTo>
                <a:lnTo>
                  <a:pt x="11414" y="13277"/>
                </a:lnTo>
                <a:lnTo>
                  <a:pt x="11423" y="13280"/>
                </a:lnTo>
                <a:lnTo>
                  <a:pt x="11432" y="13281"/>
                </a:lnTo>
                <a:lnTo>
                  <a:pt x="11443" y="13280"/>
                </a:lnTo>
                <a:lnTo>
                  <a:pt x="11453" y="13278"/>
                </a:lnTo>
                <a:lnTo>
                  <a:pt x="11465" y="13275"/>
                </a:lnTo>
                <a:lnTo>
                  <a:pt x="11476" y="13271"/>
                </a:lnTo>
                <a:lnTo>
                  <a:pt x="11489" y="13265"/>
                </a:lnTo>
                <a:lnTo>
                  <a:pt x="11500" y="13258"/>
                </a:lnTo>
                <a:lnTo>
                  <a:pt x="11513" y="13251"/>
                </a:lnTo>
                <a:lnTo>
                  <a:pt x="11525" y="13243"/>
                </a:lnTo>
                <a:lnTo>
                  <a:pt x="11536" y="13234"/>
                </a:lnTo>
                <a:lnTo>
                  <a:pt x="11547" y="13226"/>
                </a:lnTo>
                <a:lnTo>
                  <a:pt x="11557" y="13216"/>
                </a:lnTo>
                <a:lnTo>
                  <a:pt x="11567" y="13207"/>
                </a:lnTo>
                <a:lnTo>
                  <a:pt x="11575" y="13196"/>
                </a:lnTo>
                <a:lnTo>
                  <a:pt x="11582" y="13187"/>
                </a:lnTo>
                <a:lnTo>
                  <a:pt x="11588" y="13178"/>
                </a:lnTo>
                <a:lnTo>
                  <a:pt x="11592" y="13169"/>
                </a:lnTo>
                <a:lnTo>
                  <a:pt x="11595" y="13160"/>
                </a:lnTo>
                <a:lnTo>
                  <a:pt x="11596" y="13152"/>
                </a:lnTo>
                <a:lnTo>
                  <a:pt x="11595" y="13144"/>
                </a:lnTo>
                <a:lnTo>
                  <a:pt x="11592" y="13138"/>
                </a:lnTo>
                <a:lnTo>
                  <a:pt x="11588" y="13132"/>
                </a:lnTo>
                <a:lnTo>
                  <a:pt x="11579" y="13127"/>
                </a:lnTo>
                <a:lnTo>
                  <a:pt x="11570" y="13124"/>
                </a:lnTo>
                <a:lnTo>
                  <a:pt x="11557" y="13121"/>
                </a:lnTo>
                <a:lnTo>
                  <a:pt x="11557" y="13114"/>
                </a:lnTo>
                <a:lnTo>
                  <a:pt x="11557" y="13105"/>
                </a:lnTo>
                <a:lnTo>
                  <a:pt x="11557" y="13097"/>
                </a:lnTo>
                <a:lnTo>
                  <a:pt x="11557" y="13088"/>
                </a:lnTo>
                <a:lnTo>
                  <a:pt x="11564" y="13087"/>
                </a:lnTo>
                <a:lnTo>
                  <a:pt x="11573" y="13086"/>
                </a:lnTo>
                <a:lnTo>
                  <a:pt x="11581" y="13084"/>
                </a:lnTo>
                <a:lnTo>
                  <a:pt x="11591" y="13081"/>
                </a:lnTo>
                <a:lnTo>
                  <a:pt x="11608" y="13075"/>
                </a:lnTo>
                <a:lnTo>
                  <a:pt x="11625" y="13065"/>
                </a:lnTo>
                <a:lnTo>
                  <a:pt x="11643" y="13055"/>
                </a:lnTo>
                <a:lnTo>
                  <a:pt x="11659" y="13043"/>
                </a:lnTo>
                <a:lnTo>
                  <a:pt x="11675" y="13030"/>
                </a:lnTo>
                <a:lnTo>
                  <a:pt x="11689" y="13016"/>
                </a:lnTo>
                <a:lnTo>
                  <a:pt x="11702" y="13002"/>
                </a:lnTo>
                <a:lnTo>
                  <a:pt x="11713" y="12989"/>
                </a:lnTo>
                <a:lnTo>
                  <a:pt x="11722" y="12975"/>
                </a:lnTo>
                <a:lnTo>
                  <a:pt x="11728" y="12963"/>
                </a:lnTo>
                <a:lnTo>
                  <a:pt x="11730" y="12956"/>
                </a:lnTo>
                <a:lnTo>
                  <a:pt x="11731" y="12951"/>
                </a:lnTo>
                <a:lnTo>
                  <a:pt x="11732" y="12946"/>
                </a:lnTo>
                <a:lnTo>
                  <a:pt x="11731" y="12941"/>
                </a:lnTo>
                <a:lnTo>
                  <a:pt x="11730" y="12935"/>
                </a:lnTo>
                <a:lnTo>
                  <a:pt x="11728" y="12931"/>
                </a:lnTo>
                <a:lnTo>
                  <a:pt x="11725" y="12928"/>
                </a:lnTo>
                <a:lnTo>
                  <a:pt x="11721" y="12925"/>
                </a:lnTo>
                <a:lnTo>
                  <a:pt x="11709" y="12929"/>
                </a:lnTo>
                <a:lnTo>
                  <a:pt x="11699" y="12934"/>
                </a:lnTo>
                <a:lnTo>
                  <a:pt x="11689" y="12941"/>
                </a:lnTo>
                <a:lnTo>
                  <a:pt x="11682" y="12947"/>
                </a:lnTo>
                <a:lnTo>
                  <a:pt x="11667" y="12961"/>
                </a:lnTo>
                <a:lnTo>
                  <a:pt x="11655" y="12973"/>
                </a:lnTo>
                <a:lnTo>
                  <a:pt x="11649" y="12977"/>
                </a:lnTo>
                <a:lnTo>
                  <a:pt x="11643" y="12980"/>
                </a:lnTo>
                <a:lnTo>
                  <a:pt x="11636" y="12983"/>
                </a:lnTo>
                <a:lnTo>
                  <a:pt x="11629" y="12983"/>
                </a:lnTo>
                <a:lnTo>
                  <a:pt x="11621" y="12980"/>
                </a:lnTo>
                <a:lnTo>
                  <a:pt x="11612" y="12975"/>
                </a:lnTo>
                <a:lnTo>
                  <a:pt x="11601" y="12968"/>
                </a:lnTo>
                <a:lnTo>
                  <a:pt x="11590" y="12957"/>
                </a:lnTo>
                <a:lnTo>
                  <a:pt x="11591" y="12969"/>
                </a:lnTo>
                <a:lnTo>
                  <a:pt x="11591" y="12978"/>
                </a:lnTo>
                <a:lnTo>
                  <a:pt x="11589" y="12988"/>
                </a:lnTo>
                <a:lnTo>
                  <a:pt x="11588" y="12996"/>
                </a:lnTo>
                <a:lnTo>
                  <a:pt x="11581" y="13011"/>
                </a:lnTo>
                <a:lnTo>
                  <a:pt x="11574" y="13024"/>
                </a:lnTo>
                <a:lnTo>
                  <a:pt x="11568" y="13037"/>
                </a:lnTo>
                <a:lnTo>
                  <a:pt x="11561" y="13052"/>
                </a:lnTo>
                <a:lnTo>
                  <a:pt x="11559" y="13060"/>
                </a:lnTo>
                <a:lnTo>
                  <a:pt x="11557" y="13069"/>
                </a:lnTo>
                <a:lnTo>
                  <a:pt x="11556" y="13078"/>
                </a:lnTo>
                <a:lnTo>
                  <a:pt x="11557" y="13088"/>
                </a:lnTo>
                <a:lnTo>
                  <a:pt x="11550" y="13089"/>
                </a:lnTo>
                <a:lnTo>
                  <a:pt x="11542" y="13091"/>
                </a:lnTo>
                <a:lnTo>
                  <a:pt x="11536" y="13093"/>
                </a:lnTo>
                <a:lnTo>
                  <a:pt x="11531" y="13095"/>
                </a:lnTo>
                <a:lnTo>
                  <a:pt x="11527" y="13099"/>
                </a:lnTo>
                <a:lnTo>
                  <a:pt x="11524" y="13104"/>
                </a:lnTo>
                <a:lnTo>
                  <a:pt x="11523" y="13111"/>
                </a:lnTo>
                <a:lnTo>
                  <a:pt x="11524" y="13121"/>
                </a:lnTo>
                <a:close/>
                <a:moveTo>
                  <a:pt x="3388" y="13121"/>
                </a:moveTo>
                <a:lnTo>
                  <a:pt x="3391" y="13119"/>
                </a:lnTo>
                <a:lnTo>
                  <a:pt x="3385" y="13124"/>
                </a:lnTo>
                <a:lnTo>
                  <a:pt x="3381" y="13128"/>
                </a:lnTo>
                <a:lnTo>
                  <a:pt x="3388" y="13121"/>
                </a:lnTo>
                <a:close/>
                <a:moveTo>
                  <a:pt x="4602" y="13088"/>
                </a:moveTo>
                <a:lnTo>
                  <a:pt x="4606" y="13109"/>
                </a:lnTo>
                <a:lnTo>
                  <a:pt x="4609" y="13130"/>
                </a:lnTo>
                <a:lnTo>
                  <a:pt x="4610" y="13136"/>
                </a:lnTo>
                <a:lnTo>
                  <a:pt x="4612" y="13140"/>
                </a:lnTo>
                <a:lnTo>
                  <a:pt x="4614" y="13144"/>
                </a:lnTo>
                <a:lnTo>
                  <a:pt x="4618" y="13147"/>
                </a:lnTo>
                <a:lnTo>
                  <a:pt x="4621" y="13150"/>
                </a:lnTo>
                <a:lnTo>
                  <a:pt x="4625" y="13152"/>
                </a:lnTo>
                <a:lnTo>
                  <a:pt x="4629" y="13153"/>
                </a:lnTo>
                <a:lnTo>
                  <a:pt x="4634" y="13154"/>
                </a:lnTo>
                <a:lnTo>
                  <a:pt x="4631" y="13134"/>
                </a:lnTo>
                <a:lnTo>
                  <a:pt x="4628" y="13113"/>
                </a:lnTo>
                <a:lnTo>
                  <a:pt x="4626" y="13107"/>
                </a:lnTo>
                <a:lnTo>
                  <a:pt x="4625" y="13103"/>
                </a:lnTo>
                <a:lnTo>
                  <a:pt x="4622" y="13099"/>
                </a:lnTo>
                <a:lnTo>
                  <a:pt x="4620" y="13096"/>
                </a:lnTo>
                <a:lnTo>
                  <a:pt x="4617" y="13093"/>
                </a:lnTo>
                <a:lnTo>
                  <a:pt x="4612" y="13091"/>
                </a:lnTo>
                <a:lnTo>
                  <a:pt x="4607" y="13089"/>
                </a:lnTo>
                <a:lnTo>
                  <a:pt x="4602" y="13088"/>
                </a:lnTo>
                <a:lnTo>
                  <a:pt x="4602" y="13064"/>
                </a:lnTo>
                <a:lnTo>
                  <a:pt x="4602" y="13039"/>
                </a:lnTo>
                <a:lnTo>
                  <a:pt x="4602" y="13015"/>
                </a:lnTo>
                <a:lnTo>
                  <a:pt x="4602" y="12990"/>
                </a:lnTo>
                <a:lnTo>
                  <a:pt x="4586" y="12990"/>
                </a:lnTo>
                <a:lnTo>
                  <a:pt x="4569" y="12990"/>
                </a:lnTo>
                <a:lnTo>
                  <a:pt x="4553" y="12990"/>
                </a:lnTo>
                <a:lnTo>
                  <a:pt x="4537" y="12990"/>
                </a:lnTo>
                <a:lnTo>
                  <a:pt x="4542" y="13005"/>
                </a:lnTo>
                <a:lnTo>
                  <a:pt x="4549" y="13018"/>
                </a:lnTo>
                <a:lnTo>
                  <a:pt x="4556" y="13032"/>
                </a:lnTo>
                <a:lnTo>
                  <a:pt x="4564" y="13044"/>
                </a:lnTo>
                <a:lnTo>
                  <a:pt x="4572" y="13057"/>
                </a:lnTo>
                <a:lnTo>
                  <a:pt x="4581" y="13069"/>
                </a:lnTo>
                <a:lnTo>
                  <a:pt x="4591" y="13079"/>
                </a:lnTo>
                <a:lnTo>
                  <a:pt x="4602" y="13088"/>
                </a:lnTo>
                <a:close/>
                <a:moveTo>
                  <a:pt x="6439" y="13121"/>
                </a:moveTo>
                <a:lnTo>
                  <a:pt x="6433" y="13101"/>
                </a:lnTo>
                <a:lnTo>
                  <a:pt x="6426" y="13089"/>
                </a:lnTo>
                <a:lnTo>
                  <a:pt x="6424" y="13086"/>
                </a:lnTo>
                <a:lnTo>
                  <a:pt x="6422" y="13084"/>
                </a:lnTo>
                <a:lnTo>
                  <a:pt x="6420" y="13084"/>
                </a:lnTo>
                <a:lnTo>
                  <a:pt x="6418" y="13085"/>
                </a:lnTo>
                <a:lnTo>
                  <a:pt x="6415" y="13091"/>
                </a:lnTo>
                <a:lnTo>
                  <a:pt x="6413" y="13099"/>
                </a:lnTo>
                <a:lnTo>
                  <a:pt x="6411" y="13109"/>
                </a:lnTo>
                <a:lnTo>
                  <a:pt x="6411" y="13121"/>
                </a:lnTo>
                <a:lnTo>
                  <a:pt x="6411" y="13134"/>
                </a:lnTo>
                <a:lnTo>
                  <a:pt x="6413" y="13144"/>
                </a:lnTo>
                <a:lnTo>
                  <a:pt x="6415" y="13152"/>
                </a:lnTo>
                <a:lnTo>
                  <a:pt x="6418" y="13158"/>
                </a:lnTo>
                <a:lnTo>
                  <a:pt x="6420" y="13159"/>
                </a:lnTo>
                <a:lnTo>
                  <a:pt x="6422" y="13159"/>
                </a:lnTo>
                <a:lnTo>
                  <a:pt x="6424" y="13157"/>
                </a:lnTo>
                <a:lnTo>
                  <a:pt x="6426" y="13153"/>
                </a:lnTo>
                <a:lnTo>
                  <a:pt x="6433" y="13141"/>
                </a:lnTo>
                <a:lnTo>
                  <a:pt x="6439" y="13121"/>
                </a:lnTo>
                <a:close/>
                <a:moveTo>
                  <a:pt x="6800" y="13088"/>
                </a:moveTo>
                <a:lnTo>
                  <a:pt x="6791" y="13098"/>
                </a:lnTo>
                <a:lnTo>
                  <a:pt x="6784" y="13106"/>
                </a:lnTo>
                <a:lnTo>
                  <a:pt x="6778" y="13115"/>
                </a:lnTo>
                <a:lnTo>
                  <a:pt x="6774" y="13124"/>
                </a:lnTo>
                <a:lnTo>
                  <a:pt x="6772" y="13132"/>
                </a:lnTo>
                <a:lnTo>
                  <a:pt x="6770" y="13140"/>
                </a:lnTo>
                <a:lnTo>
                  <a:pt x="6770" y="13148"/>
                </a:lnTo>
                <a:lnTo>
                  <a:pt x="6771" y="13157"/>
                </a:lnTo>
                <a:lnTo>
                  <a:pt x="6773" y="13164"/>
                </a:lnTo>
                <a:lnTo>
                  <a:pt x="6776" y="13172"/>
                </a:lnTo>
                <a:lnTo>
                  <a:pt x="6780" y="13180"/>
                </a:lnTo>
                <a:lnTo>
                  <a:pt x="6785" y="13188"/>
                </a:lnTo>
                <a:lnTo>
                  <a:pt x="6797" y="13203"/>
                </a:lnTo>
                <a:lnTo>
                  <a:pt x="6809" y="13218"/>
                </a:lnTo>
                <a:lnTo>
                  <a:pt x="6840" y="13249"/>
                </a:lnTo>
                <a:lnTo>
                  <a:pt x="6868" y="13281"/>
                </a:lnTo>
                <a:lnTo>
                  <a:pt x="6874" y="13289"/>
                </a:lnTo>
                <a:lnTo>
                  <a:pt x="6881" y="13297"/>
                </a:lnTo>
                <a:lnTo>
                  <a:pt x="6886" y="13305"/>
                </a:lnTo>
                <a:lnTo>
                  <a:pt x="6890" y="13315"/>
                </a:lnTo>
                <a:lnTo>
                  <a:pt x="6893" y="13323"/>
                </a:lnTo>
                <a:lnTo>
                  <a:pt x="6897" y="13333"/>
                </a:lnTo>
                <a:lnTo>
                  <a:pt x="6898" y="13341"/>
                </a:lnTo>
                <a:lnTo>
                  <a:pt x="6899" y="13351"/>
                </a:lnTo>
                <a:lnTo>
                  <a:pt x="6907" y="13342"/>
                </a:lnTo>
                <a:lnTo>
                  <a:pt x="6914" y="13333"/>
                </a:lnTo>
                <a:lnTo>
                  <a:pt x="6921" y="13324"/>
                </a:lnTo>
                <a:lnTo>
                  <a:pt x="6925" y="13316"/>
                </a:lnTo>
                <a:lnTo>
                  <a:pt x="6927" y="13308"/>
                </a:lnTo>
                <a:lnTo>
                  <a:pt x="6929" y="13299"/>
                </a:lnTo>
                <a:lnTo>
                  <a:pt x="6929" y="13291"/>
                </a:lnTo>
                <a:lnTo>
                  <a:pt x="6928" y="13283"/>
                </a:lnTo>
                <a:lnTo>
                  <a:pt x="6926" y="13275"/>
                </a:lnTo>
                <a:lnTo>
                  <a:pt x="6923" y="13267"/>
                </a:lnTo>
                <a:lnTo>
                  <a:pt x="6919" y="13259"/>
                </a:lnTo>
                <a:lnTo>
                  <a:pt x="6913" y="13252"/>
                </a:lnTo>
                <a:lnTo>
                  <a:pt x="6902" y="13236"/>
                </a:lnTo>
                <a:lnTo>
                  <a:pt x="6888" y="13221"/>
                </a:lnTo>
                <a:lnTo>
                  <a:pt x="6859" y="13190"/>
                </a:lnTo>
                <a:lnTo>
                  <a:pt x="6830" y="13159"/>
                </a:lnTo>
                <a:lnTo>
                  <a:pt x="6824" y="13150"/>
                </a:lnTo>
                <a:lnTo>
                  <a:pt x="6818" y="13142"/>
                </a:lnTo>
                <a:lnTo>
                  <a:pt x="6813" y="13134"/>
                </a:lnTo>
                <a:lnTo>
                  <a:pt x="6808" y="13125"/>
                </a:lnTo>
                <a:lnTo>
                  <a:pt x="6805" y="13116"/>
                </a:lnTo>
                <a:lnTo>
                  <a:pt x="6802" y="13107"/>
                </a:lnTo>
                <a:lnTo>
                  <a:pt x="6801" y="13098"/>
                </a:lnTo>
                <a:lnTo>
                  <a:pt x="6800" y="13088"/>
                </a:lnTo>
                <a:close/>
                <a:moveTo>
                  <a:pt x="12279" y="13121"/>
                </a:moveTo>
                <a:lnTo>
                  <a:pt x="12272" y="13101"/>
                </a:lnTo>
                <a:lnTo>
                  <a:pt x="12266" y="13089"/>
                </a:lnTo>
                <a:lnTo>
                  <a:pt x="12263" y="13086"/>
                </a:lnTo>
                <a:lnTo>
                  <a:pt x="12261" y="13084"/>
                </a:lnTo>
                <a:lnTo>
                  <a:pt x="12259" y="13084"/>
                </a:lnTo>
                <a:lnTo>
                  <a:pt x="12257" y="13085"/>
                </a:lnTo>
                <a:lnTo>
                  <a:pt x="12254" y="13091"/>
                </a:lnTo>
                <a:lnTo>
                  <a:pt x="12252" y="13099"/>
                </a:lnTo>
                <a:lnTo>
                  <a:pt x="12251" y="13109"/>
                </a:lnTo>
                <a:lnTo>
                  <a:pt x="12250" y="13121"/>
                </a:lnTo>
                <a:lnTo>
                  <a:pt x="12251" y="13134"/>
                </a:lnTo>
                <a:lnTo>
                  <a:pt x="12252" y="13144"/>
                </a:lnTo>
                <a:lnTo>
                  <a:pt x="12254" y="13152"/>
                </a:lnTo>
                <a:lnTo>
                  <a:pt x="12257" y="13158"/>
                </a:lnTo>
                <a:lnTo>
                  <a:pt x="12259" y="13159"/>
                </a:lnTo>
                <a:lnTo>
                  <a:pt x="12261" y="13159"/>
                </a:lnTo>
                <a:lnTo>
                  <a:pt x="12263" y="13157"/>
                </a:lnTo>
                <a:lnTo>
                  <a:pt x="12266" y="13153"/>
                </a:lnTo>
                <a:lnTo>
                  <a:pt x="12272" y="13141"/>
                </a:lnTo>
                <a:lnTo>
                  <a:pt x="12279" y="13121"/>
                </a:lnTo>
                <a:close/>
                <a:moveTo>
                  <a:pt x="600" y="13056"/>
                </a:moveTo>
                <a:lnTo>
                  <a:pt x="600" y="13072"/>
                </a:lnTo>
                <a:lnTo>
                  <a:pt x="600" y="13088"/>
                </a:lnTo>
                <a:lnTo>
                  <a:pt x="600" y="13105"/>
                </a:lnTo>
                <a:lnTo>
                  <a:pt x="600" y="13121"/>
                </a:lnTo>
                <a:lnTo>
                  <a:pt x="605" y="13121"/>
                </a:lnTo>
                <a:lnTo>
                  <a:pt x="611" y="13119"/>
                </a:lnTo>
                <a:lnTo>
                  <a:pt x="616" y="13116"/>
                </a:lnTo>
                <a:lnTo>
                  <a:pt x="619" y="13113"/>
                </a:lnTo>
                <a:lnTo>
                  <a:pt x="622" y="13107"/>
                </a:lnTo>
                <a:lnTo>
                  <a:pt x="625" y="13102"/>
                </a:lnTo>
                <a:lnTo>
                  <a:pt x="626" y="13097"/>
                </a:lnTo>
                <a:lnTo>
                  <a:pt x="627" y="13092"/>
                </a:lnTo>
                <a:lnTo>
                  <a:pt x="627" y="13085"/>
                </a:lnTo>
                <a:lnTo>
                  <a:pt x="626" y="13080"/>
                </a:lnTo>
                <a:lnTo>
                  <a:pt x="624" y="13075"/>
                </a:lnTo>
                <a:lnTo>
                  <a:pt x="622" y="13070"/>
                </a:lnTo>
                <a:lnTo>
                  <a:pt x="618" y="13064"/>
                </a:lnTo>
                <a:lnTo>
                  <a:pt x="613" y="13061"/>
                </a:lnTo>
                <a:lnTo>
                  <a:pt x="606" y="13058"/>
                </a:lnTo>
                <a:lnTo>
                  <a:pt x="600" y="13056"/>
                </a:lnTo>
                <a:close/>
                <a:moveTo>
                  <a:pt x="4701" y="13056"/>
                </a:moveTo>
                <a:lnTo>
                  <a:pt x="4698" y="13067"/>
                </a:lnTo>
                <a:lnTo>
                  <a:pt x="4696" y="13078"/>
                </a:lnTo>
                <a:lnTo>
                  <a:pt x="4695" y="13087"/>
                </a:lnTo>
                <a:lnTo>
                  <a:pt x="4695" y="13095"/>
                </a:lnTo>
                <a:lnTo>
                  <a:pt x="4696" y="13102"/>
                </a:lnTo>
                <a:lnTo>
                  <a:pt x="4697" y="13107"/>
                </a:lnTo>
                <a:lnTo>
                  <a:pt x="4698" y="13111"/>
                </a:lnTo>
                <a:lnTo>
                  <a:pt x="4702" y="13114"/>
                </a:lnTo>
                <a:lnTo>
                  <a:pt x="4704" y="13116"/>
                </a:lnTo>
                <a:lnTo>
                  <a:pt x="4707" y="13118"/>
                </a:lnTo>
                <a:lnTo>
                  <a:pt x="4709" y="13118"/>
                </a:lnTo>
                <a:lnTo>
                  <a:pt x="4713" y="13118"/>
                </a:lnTo>
                <a:lnTo>
                  <a:pt x="4719" y="13115"/>
                </a:lnTo>
                <a:lnTo>
                  <a:pt x="4726" y="13109"/>
                </a:lnTo>
                <a:lnTo>
                  <a:pt x="4731" y="13102"/>
                </a:lnTo>
                <a:lnTo>
                  <a:pt x="4735" y="13095"/>
                </a:lnTo>
                <a:lnTo>
                  <a:pt x="4737" y="13091"/>
                </a:lnTo>
                <a:lnTo>
                  <a:pt x="4737" y="13086"/>
                </a:lnTo>
                <a:lnTo>
                  <a:pt x="4738" y="13082"/>
                </a:lnTo>
                <a:lnTo>
                  <a:pt x="4737" y="13078"/>
                </a:lnTo>
                <a:lnTo>
                  <a:pt x="4736" y="13074"/>
                </a:lnTo>
                <a:lnTo>
                  <a:pt x="4734" y="13070"/>
                </a:lnTo>
                <a:lnTo>
                  <a:pt x="4731" y="13066"/>
                </a:lnTo>
                <a:lnTo>
                  <a:pt x="4728" y="13063"/>
                </a:lnTo>
                <a:lnTo>
                  <a:pt x="4723" y="13060"/>
                </a:lnTo>
                <a:lnTo>
                  <a:pt x="4716" y="13058"/>
                </a:lnTo>
                <a:lnTo>
                  <a:pt x="4709" y="13057"/>
                </a:lnTo>
                <a:lnTo>
                  <a:pt x="4701" y="13056"/>
                </a:lnTo>
                <a:lnTo>
                  <a:pt x="4703" y="13043"/>
                </a:lnTo>
                <a:lnTo>
                  <a:pt x="4705" y="13033"/>
                </a:lnTo>
                <a:lnTo>
                  <a:pt x="4706" y="13024"/>
                </a:lnTo>
                <a:lnTo>
                  <a:pt x="4706" y="13016"/>
                </a:lnTo>
                <a:lnTo>
                  <a:pt x="4705" y="13010"/>
                </a:lnTo>
                <a:lnTo>
                  <a:pt x="4704" y="13005"/>
                </a:lnTo>
                <a:lnTo>
                  <a:pt x="4702" y="13000"/>
                </a:lnTo>
                <a:lnTo>
                  <a:pt x="4699" y="12997"/>
                </a:lnTo>
                <a:lnTo>
                  <a:pt x="4697" y="12995"/>
                </a:lnTo>
                <a:lnTo>
                  <a:pt x="4694" y="12994"/>
                </a:lnTo>
                <a:lnTo>
                  <a:pt x="4691" y="12994"/>
                </a:lnTo>
                <a:lnTo>
                  <a:pt x="4688" y="12994"/>
                </a:lnTo>
                <a:lnTo>
                  <a:pt x="4682" y="12997"/>
                </a:lnTo>
                <a:lnTo>
                  <a:pt x="4675" y="13002"/>
                </a:lnTo>
                <a:lnTo>
                  <a:pt x="4670" y="13009"/>
                </a:lnTo>
                <a:lnTo>
                  <a:pt x="4666" y="13017"/>
                </a:lnTo>
                <a:lnTo>
                  <a:pt x="4664" y="13021"/>
                </a:lnTo>
                <a:lnTo>
                  <a:pt x="4663" y="13026"/>
                </a:lnTo>
                <a:lnTo>
                  <a:pt x="4663" y="13030"/>
                </a:lnTo>
                <a:lnTo>
                  <a:pt x="4664" y="13034"/>
                </a:lnTo>
                <a:lnTo>
                  <a:pt x="4665" y="13038"/>
                </a:lnTo>
                <a:lnTo>
                  <a:pt x="4667" y="13041"/>
                </a:lnTo>
                <a:lnTo>
                  <a:pt x="4670" y="13045"/>
                </a:lnTo>
                <a:lnTo>
                  <a:pt x="4673" y="13049"/>
                </a:lnTo>
                <a:lnTo>
                  <a:pt x="4678" y="13051"/>
                </a:lnTo>
                <a:lnTo>
                  <a:pt x="4685" y="13053"/>
                </a:lnTo>
                <a:lnTo>
                  <a:pt x="4692" y="13055"/>
                </a:lnTo>
                <a:lnTo>
                  <a:pt x="4701" y="13056"/>
                </a:lnTo>
                <a:close/>
                <a:moveTo>
                  <a:pt x="6340" y="13088"/>
                </a:moveTo>
                <a:lnTo>
                  <a:pt x="6336" y="13059"/>
                </a:lnTo>
                <a:lnTo>
                  <a:pt x="6336" y="13060"/>
                </a:lnTo>
                <a:lnTo>
                  <a:pt x="6339" y="13082"/>
                </a:lnTo>
                <a:lnTo>
                  <a:pt x="6345" y="13111"/>
                </a:lnTo>
                <a:lnTo>
                  <a:pt x="6348" y="13139"/>
                </a:lnTo>
                <a:lnTo>
                  <a:pt x="6350" y="13151"/>
                </a:lnTo>
                <a:lnTo>
                  <a:pt x="6348" y="13139"/>
                </a:lnTo>
                <a:lnTo>
                  <a:pt x="6340" y="13088"/>
                </a:lnTo>
                <a:close/>
                <a:moveTo>
                  <a:pt x="12410" y="13056"/>
                </a:moveTo>
                <a:lnTo>
                  <a:pt x="12402" y="13060"/>
                </a:lnTo>
                <a:lnTo>
                  <a:pt x="12394" y="13065"/>
                </a:lnTo>
                <a:lnTo>
                  <a:pt x="12388" y="13071"/>
                </a:lnTo>
                <a:lnTo>
                  <a:pt x="12382" y="13077"/>
                </a:lnTo>
                <a:lnTo>
                  <a:pt x="12376" y="13083"/>
                </a:lnTo>
                <a:lnTo>
                  <a:pt x="12371" y="13091"/>
                </a:lnTo>
                <a:lnTo>
                  <a:pt x="12366" y="13098"/>
                </a:lnTo>
                <a:lnTo>
                  <a:pt x="12362" y="13106"/>
                </a:lnTo>
                <a:lnTo>
                  <a:pt x="12359" y="13115"/>
                </a:lnTo>
                <a:lnTo>
                  <a:pt x="12356" y="13124"/>
                </a:lnTo>
                <a:lnTo>
                  <a:pt x="12352" y="13134"/>
                </a:lnTo>
                <a:lnTo>
                  <a:pt x="12350" y="13144"/>
                </a:lnTo>
                <a:lnTo>
                  <a:pt x="12346" y="13165"/>
                </a:lnTo>
                <a:lnTo>
                  <a:pt x="12344" y="13187"/>
                </a:lnTo>
                <a:lnTo>
                  <a:pt x="12355" y="13185"/>
                </a:lnTo>
                <a:lnTo>
                  <a:pt x="12364" y="13182"/>
                </a:lnTo>
                <a:lnTo>
                  <a:pt x="12372" y="13179"/>
                </a:lnTo>
                <a:lnTo>
                  <a:pt x="12380" y="13173"/>
                </a:lnTo>
                <a:lnTo>
                  <a:pt x="12387" y="13168"/>
                </a:lnTo>
                <a:lnTo>
                  <a:pt x="12392" y="13162"/>
                </a:lnTo>
                <a:lnTo>
                  <a:pt x="12398" y="13154"/>
                </a:lnTo>
                <a:lnTo>
                  <a:pt x="12402" y="13146"/>
                </a:lnTo>
                <a:lnTo>
                  <a:pt x="12406" y="13138"/>
                </a:lnTo>
                <a:lnTo>
                  <a:pt x="12408" y="13128"/>
                </a:lnTo>
                <a:lnTo>
                  <a:pt x="12410" y="13118"/>
                </a:lnTo>
                <a:lnTo>
                  <a:pt x="12411" y="13106"/>
                </a:lnTo>
                <a:lnTo>
                  <a:pt x="12412" y="13095"/>
                </a:lnTo>
                <a:lnTo>
                  <a:pt x="12412" y="13082"/>
                </a:lnTo>
                <a:lnTo>
                  <a:pt x="12411" y="13070"/>
                </a:lnTo>
                <a:lnTo>
                  <a:pt x="12410" y="13056"/>
                </a:lnTo>
                <a:close/>
                <a:moveTo>
                  <a:pt x="6964" y="13056"/>
                </a:moveTo>
                <a:lnTo>
                  <a:pt x="6959" y="13046"/>
                </a:lnTo>
                <a:lnTo>
                  <a:pt x="6954" y="13039"/>
                </a:lnTo>
                <a:lnTo>
                  <a:pt x="6949" y="13034"/>
                </a:lnTo>
                <a:lnTo>
                  <a:pt x="6944" y="13031"/>
                </a:lnTo>
                <a:lnTo>
                  <a:pt x="6938" y="13029"/>
                </a:lnTo>
                <a:lnTo>
                  <a:pt x="6932" y="13029"/>
                </a:lnTo>
                <a:lnTo>
                  <a:pt x="6927" y="13030"/>
                </a:lnTo>
                <a:lnTo>
                  <a:pt x="6921" y="13032"/>
                </a:lnTo>
                <a:lnTo>
                  <a:pt x="6907" y="13038"/>
                </a:lnTo>
                <a:lnTo>
                  <a:pt x="6894" y="13045"/>
                </a:lnTo>
                <a:lnTo>
                  <a:pt x="6887" y="13049"/>
                </a:lnTo>
                <a:lnTo>
                  <a:pt x="6880" y="13052"/>
                </a:lnTo>
                <a:lnTo>
                  <a:pt x="6872" y="13054"/>
                </a:lnTo>
                <a:lnTo>
                  <a:pt x="6865" y="13056"/>
                </a:lnTo>
                <a:lnTo>
                  <a:pt x="6872" y="13065"/>
                </a:lnTo>
                <a:lnTo>
                  <a:pt x="6879" y="13076"/>
                </a:lnTo>
                <a:lnTo>
                  <a:pt x="6884" y="13086"/>
                </a:lnTo>
                <a:lnTo>
                  <a:pt x="6889" y="13098"/>
                </a:lnTo>
                <a:lnTo>
                  <a:pt x="6893" y="13110"/>
                </a:lnTo>
                <a:lnTo>
                  <a:pt x="6897" y="13123"/>
                </a:lnTo>
                <a:lnTo>
                  <a:pt x="6899" y="13138"/>
                </a:lnTo>
                <a:lnTo>
                  <a:pt x="6899" y="13154"/>
                </a:lnTo>
                <a:lnTo>
                  <a:pt x="6903" y="13153"/>
                </a:lnTo>
                <a:lnTo>
                  <a:pt x="6906" y="13151"/>
                </a:lnTo>
                <a:lnTo>
                  <a:pt x="6910" y="13150"/>
                </a:lnTo>
                <a:lnTo>
                  <a:pt x="6912" y="13148"/>
                </a:lnTo>
                <a:lnTo>
                  <a:pt x="6918" y="13142"/>
                </a:lnTo>
                <a:lnTo>
                  <a:pt x="6921" y="13136"/>
                </a:lnTo>
                <a:lnTo>
                  <a:pt x="6926" y="13120"/>
                </a:lnTo>
                <a:lnTo>
                  <a:pt x="6929" y="13102"/>
                </a:lnTo>
                <a:lnTo>
                  <a:pt x="6930" y="13094"/>
                </a:lnTo>
                <a:lnTo>
                  <a:pt x="6932" y="13085"/>
                </a:lnTo>
                <a:lnTo>
                  <a:pt x="6934" y="13077"/>
                </a:lnTo>
                <a:lnTo>
                  <a:pt x="6937" y="13071"/>
                </a:lnTo>
                <a:lnTo>
                  <a:pt x="6942" y="13064"/>
                </a:lnTo>
                <a:lnTo>
                  <a:pt x="6948" y="13060"/>
                </a:lnTo>
                <a:lnTo>
                  <a:pt x="6951" y="13058"/>
                </a:lnTo>
                <a:lnTo>
                  <a:pt x="6955" y="13057"/>
                </a:lnTo>
                <a:lnTo>
                  <a:pt x="6959" y="13056"/>
                </a:lnTo>
                <a:lnTo>
                  <a:pt x="6964" y="13056"/>
                </a:lnTo>
                <a:close/>
                <a:moveTo>
                  <a:pt x="14608" y="13023"/>
                </a:moveTo>
                <a:lnTo>
                  <a:pt x="14608" y="13016"/>
                </a:lnTo>
                <a:lnTo>
                  <a:pt x="14607" y="13011"/>
                </a:lnTo>
                <a:lnTo>
                  <a:pt x="14605" y="13007"/>
                </a:lnTo>
                <a:lnTo>
                  <a:pt x="14602" y="13003"/>
                </a:lnTo>
                <a:lnTo>
                  <a:pt x="14600" y="13001"/>
                </a:lnTo>
                <a:lnTo>
                  <a:pt x="14597" y="13000"/>
                </a:lnTo>
                <a:lnTo>
                  <a:pt x="14594" y="13000"/>
                </a:lnTo>
                <a:lnTo>
                  <a:pt x="14591" y="13000"/>
                </a:lnTo>
                <a:lnTo>
                  <a:pt x="14589" y="13001"/>
                </a:lnTo>
                <a:lnTo>
                  <a:pt x="14587" y="13003"/>
                </a:lnTo>
                <a:lnTo>
                  <a:pt x="14587" y="13006"/>
                </a:lnTo>
                <a:lnTo>
                  <a:pt x="14588" y="13009"/>
                </a:lnTo>
                <a:lnTo>
                  <a:pt x="14590" y="13012"/>
                </a:lnTo>
                <a:lnTo>
                  <a:pt x="14595" y="13015"/>
                </a:lnTo>
                <a:lnTo>
                  <a:pt x="14600" y="13019"/>
                </a:lnTo>
                <a:lnTo>
                  <a:pt x="14608" y="13023"/>
                </a:lnTo>
                <a:close/>
                <a:moveTo>
                  <a:pt x="1847" y="12957"/>
                </a:moveTo>
                <a:lnTo>
                  <a:pt x="1847" y="12964"/>
                </a:lnTo>
                <a:lnTo>
                  <a:pt x="1848" y="12970"/>
                </a:lnTo>
                <a:lnTo>
                  <a:pt x="1850" y="12974"/>
                </a:lnTo>
                <a:lnTo>
                  <a:pt x="1852" y="12977"/>
                </a:lnTo>
                <a:lnTo>
                  <a:pt x="1855" y="12979"/>
                </a:lnTo>
                <a:lnTo>
                  <a:pt x="1857" y="12980"/>
                </a:lnTo>
                <a:lnTo>
                  <a:pt x="1860" y="12980"/>
                </a:lnTo>
                <a:lnTo>
                  <a:pt x="1863" y="12979"/>
                </a:lnTo>
                <a:lnTo>
                  <a:pt x="1866" y="12978"/>
                </a:lnTo>
                <a:lnTo>
                  <a:pt x="1867" y="12976"/>
                </a:lnTo>
                <a:lnTo>
                  <a:pt x="1867" y="12974"/>
                </a:lnTo>
                <a:lnTo>
                  <a:pt x="1866" y="12971"/>
                </a:lnTo>
                <a:lnTo>
                  <a:pt x="1863" y="12968"/>
                </a:lnTo>
                <a:lnTo>
                  <a:pt x="1860" y="12965"/>
                </a:lnTo>
                <a:lnTo>
                  <a:pt x="1854" y="12962"/>
                </a:lnTo>
                <a:lnTo>
                  <a:pt x="1847" y="12957"/>
                </a:lnTo>
                <a:lnTo>
                  <a:pt x="1849" y="12946"/>
                </a:lnTo>
                <a:lnTo>
                  <a:pt x="1851" y="12935"/>
                </a:lnTo>
                <a:lnTo>
                  <a:pt x="1851" y="12926"/>
                </a:lnTo>
                <a:lnTo>
                  <a:pt x="1852" y="12918"/>
                </a:lnTo>
                <a:lnTo>
                  <a:pt x="1851" y="12911"/>
                </a:lnTo>
                <a:lnTo>
                  <a:pt x="1850" y="12906"/>
                </a:lnTo>
                <a:lnTo>
                  <a:pt x="1848" y="12902"/>
                </a:lnTo>
                <a:lnTo>
                  <a:pt x="1846" y="12899"/>
                </a:lnTo>
                <a:lnTo>
                  <a:pt x="1843" y="12897"/>
                </a:lnTo>
                <a:lnTo>
                  <a:pt x="1840" y="12896"/>
                </a:lnTo>
                <a:lnTo>
                  <a:pt x="1837" y="12896"/>
                </a:lnTo>
                <a:lnTo>
                  <a:pt x="1834" y="12896"/>
                </a:lnTo>
                <a:lnTo>
                  <a:pt x="1828" y="12899"/>
                </a:lnTo>
                <a:lnTo>
                  <a:pt x="1821" y="12904"/>
                </a:lnTo>
                <a:lnTo>
                  <a:pt x="1816" y="12910"/>
                </a:lnTo>
                <a:lnTo>
                  <a:pt x="1811" y="12919"/>
                </a:lnTo>
                <a:lnTo>
                  <a:pt x="1810" y="12923"/>
                </a:lnTo>
                <a:lnTo>
                  <a:pt x="1809" y="12927"/>
                </a:lnTo>
                <a:lnTo>
                  <a:pt x="1809" y="12931"/>
                </a:lnTo>
                <a:lnTo>
                  <a:pt x="1809" y="12935"/>
                </a:lnTo>
                <a:lnTo>
                  <a:pt x="1811" y="12940"/>
                </a:lnTo>
                <a:lnTo>
                  <a:pt x="1813" y="12944"/>
                </a:lnTo>
                <a:lnTo>
                  <a:pt x="1815" y="12947"/>
                </a:lnTo>
                <a:lnTo>
                  <a:pt x="1819" y="12950"/>
                </a:lnTo>
                <a:lnTo>
                  <a:pt x="1825" y="12952"/>
                </a:lnTo>
                <a:lnTo>
                  <a:pt x="1831" y="12955"/>
                </a:lnTo>
                <a:lnTo>
                  <a:pt x="1838" y="12956"/>
                </a:lnTo>
                <a:lnTo>
                  <a:pt x="1847" y="12957"/>
                </a:lnTo>
                <a:close/>
                <a:moveTo>
                  <a:pt x="3553" y="12990"/>
                </a:moveTo>
                <a:lnTo>
                  <a:pt x="3555" y="12988"/>
                </a:lnTo>
                <a:lnTo>
                  <a:pt x="3550" y="12993"/>
                </a:lnTo>
                <a:lnTo>
                  <a:pt x="3545" y="12997"/>
                </a:lnTo>
                <a:lnTo>
                  <a:pt x="3553" y="12990"/>
                </a:lnTo>
                <a:close/>
                <a:moveTo>
                  <a:pt x="4864" y="12990"/>
                </a:moveTo>
                <a:lnTo>
                  <a:pt x="4867" y="12988"/>
                </a:lnTo>
                <a:lnTo>
                  <a:pt x="4862" y="12993"/>
                </a:lnTo>
                <a:lnTo>
                  <a:pt x="4858" y="12997"/>
                </a:lnTo>
                <a:lnTo>
                  <a:pt x="4864" y="12990"/>
                </a:lnTo>
                <a:close/>
                <a:moveTo>
                  <a:pt x="6865" y="12957"/>
                </a:moveTo>
                <a:lnTo>
                  <a:pt x="6868" y="12954"/>
                </a:lnTo>
                <a:lnTo>
                  <a:pt x="6863" y="12961"/>
                </a:lnTo>
                <a:lnTo>
                  <a:pt x="6859" y="12965"/>
                </a:lnTo>
                <a:lnTo>
                  <a:pt x="6865" y="12957"/>
                </a:lnTo>
                <a:close/>
                <a:moveTo>
                  <a:pt x="4733" y="12891"/>
                </a:moveTo>
                <a:lnTo>
                  <a:pt x="4733" y="12899"/>
                </a:lnTo>
                <a:lnTo>
                  <a:pt x="4734" y="12904"/>
                </a:lnTo>
                <a:lnTo>
                  <a:pt x="4736" y="12908"/>
                </a:lnTo>
                <a:lnTo>
                  <a:pt x="4738" y="12911"/>
                </a:lnTo>
                <a:lnTo>
                  <a:pt x="4741" y="12913"/>
                </a:lnTo>
                <a:lnTo>
                  <a:pt x="4745" y="12914"/>
                </a:lnTo>
                <a:lnTo>
                  <a:pt x="4748" y="12914"/>
                </a:lnTo>
                <a:lnTo>
                  <a:pt x="4750" y="12914"/>
                </a:lnTo>
                <a:lnTo>
                  <a:pt x="4752" y="12913"/>
                </a:lnTo>
                <a:lnTo>
                  <a:pt x="4753" y="12911"/>
                </a:lnTo>
                <a:lnTo>
                  <a:pt x="4754" y="12909"/>
                </a:lnTo>
                <a:lnTo>
                  <a:pt x="4753" y="12906"/>
                </a:lnTo>
                <a:lnTo>
                  <a:pt x="4751" y="12903"/>
                </a:lnTo>
                <a:lnTo>
                  <a:pt x="4747" y="12900"/>
                </a:lnTo>
                <a:lnTo>
                  <a:pt x="4741" y="12896"/>
                </a:lnTo>
                <a:lnTo>
                  <a:pt x="4733" y="12891"/>
                </a:lnTo>
                <a:lnTo>
                  <a:pt x="4732" y="12884"/>
                </a:lnTo>
                <a:lnTo>
                  <a:pt x="4731" y="12878"/>
                </a:lnTo>
                <a:lnTo>
                  <a:pt x="4730" y="12871"/>
                </a:lnTo>
                <a:lnTo>
                  <a:pt x="4727" y="12865"/>
                </a:lnTo>
                <a:lnTo>
                  <a:pt x="4723" y="12862"/>
                </a:lnTo>
                <a:lnTo>
                  <a:pt x="4717" y="12859"/>
                </a:lnTo>
                <a:lnTo>
                  <a:pt x="4710" y="12858"/>
                </a:lnTo>
                <a:lnTo>
                  <a:pt x="4701" y="12859"/>
                </a:lnTo>
                <a:lnTo>
                  <a:pt x="4702" y="12866"/>
                </a:lnTo>
                <a:lnTo>
                  <a:pt x="4703" y="12873"/>
                </a:lnTo>
                <a:lnTo>
                  <a:pt x="4705" y="12880"/>
                </a:lnTo>
                <a:lnTo>
                  <a:pt x="4707" y="12885"/>
                </a:lnTo>
                <a:lnTo>
                  <a:pt x="4711" y="12889"/>
                </a:lnTo>
                <a:lnTo>
                  <a:pt x="4716" y="12892"/>
                </a:lnTo>
                <a:lnTo>
                  <a:pt x="4724" y="12893"/>
                </a:lnTo>
                <a:lnTo>
                  <a:pt x="4733" y="12891"/>
                </a:lnTo>
                <a:close/>
                <a:moveTo>
                  <a:pt x="6472" y="12925"/>
                </a:moveTo>
                <a:lnTo>
                  <a:pt x="6475" y="12922"/>
                </a:lnTo>
                <a:lnTo>
                  <a:pt x="6469" y="12928"/>
                </a:lnTo>
                <a:lnTo>
                  <a:pt x="6465" y="12932"/>
                </a:lnTo>
                <a:lnTo>
                  <a:pt x="6472" y="12925"/>
                </a:lnTo>
                <a:close/>
                <a:moveTo>
                  <a:pt x="6931" y="12925"/>
                </a:moveTo>
                <a:lnTo>
                  <a:pt x="6925" y="12905"/>
                </a:lnTo>
                <a:lnTo>
                  <a:pt x="6919" y="12892"/>
                </a:lnTo>
                <a:lnTo>
                  <a:pt x="6916" y="12889"/>
                </a:lnTo>
                <a:lnTo>
                  <a:pt x="6914" y="12887"/>
                </a:lnTo>
                <a:lnTo>
                  <a:pt x="6911" y="12887"/>
                </a:lnTo>
                <a:lnTo>
                  <a:pt x="6910" y="12888"/>
                </a:lnTo>
                <a:lnTo>
                  <a:pt x="6907" y="12893"/>
                </a:lnTo>
                <a:lnTo>
                  <a:pt x="6905" y="12902"/>
                </a:lnTo>
                <a:lnTo>
                  <a:pt x="6903" y="12912"/>
                </a:lnTo>
                <a:lnTo>
                  <a:pt x="6903" y="12925"/>
                </a:lnTo>
                <a:lnTo>
                  <a:pt x="6903" y="12936"/>
                </a:lnTo>
                <a:lnTo>
                  <a:pt x="6905" y="12947"/>
                </a:lnTo>
                <a:lnTo>
                  <a:pt x="6907" y="12956"/>
                </a:lnTo>
                <a:lnTo>
                  <a:pt x="6910" y="12961"/>
                </a:lnTo>
                <a:lnTo>
                  <a:pt x="6911" y="12962"/>
                </a:lnTo>
                <a:lnTo>
                  <a:pt x="6914" y="12962"/>
                </a:lnTo>
                <a:lnTo>
                  <a:pt x="6916" y="12959"/>
                </a:lnTo>
                <a:lnTo>
                  <a:pt x="6919" y="12956"/>
                </a:lnTo>
                <a:lnTo>
                  <a:pt x="6925" y="12945"/>
                </a:lnTo>
                <a:lnTo>
                  <a:pt x="6931" y="12925"/>
                </a:lnTo>
                <a:close/>
                <a:moveTo>
                  <a:pt x="2994" y="12891"/>
                </a:moveTo>
                <a:lnTo>
                  <a:pt x="2998" y="12889"/>
                </a:lnTo>
                <a:lnTo>
                  <a:pt x="2991" y="12894"/>
                </a:lnTo>
                <a:lnTo>
                  <a:pt x="2987" y="12899"/>
                </a:lnTo>
                <a:lnTo>
                  <a:pt x="2994" y="12891"/>
                </a:lnTo>
                <a:close/>
                <a:moveTo>
                  <a:pt x="7095" y="12859"/>
                </a:moveTo>
                <a:lnTo>
                  <a:pt x="7085" y="12866"/>
                </a:lnTo>
                <a:lnTo>
                  <a:pt x="7078" y="12872"/>
                </a:lnTo>
                <a:lnTo>
                  <a:pt x="7071" y="12879"/>
                </a:lnTo>
                <a:lnTo>
                  <a:pt x="7065" y="12886"/>
                </a:lnTo>
                <a:lnTo>
                  <a:pt x="7061" y="12892"/>
                </a:lnTo>
                <a:lnTo>
                  <a:pt x="7058" y="12900"/>
                </a:lnTo>
                <a:lnTo>
                  <a:pt x="7056" y="12907"/>
                </a:lnTo>
                <a:lnTo>
                  <a:pt x="7055" y="12913"/>
                </a:lnTo>
                <a:lnTo>
                  <a:pt x="7055" y="12921"/>
                </a:lnTo>
                <a:lnTo>
                  <a:pt x="7056" y="12928"/>
                </a:lnTo>
                <a:lnTo>
                  <a:pt x="7058" y="12934"/>
                </a:lnTo>
                <a:lnTo>
                  <a:pt x="7060" y="12942"/>
                </a:lnTo>
                <a:lnTo>
                  <a:pt x="7066" y="12956"/>
                </a:lnTo>
                <a:lnTo>
                  <a:pt x="7074" y="12971"/>
                </a:lnTo>
                <a:lnTo>
                  <a:pt x="7093" y="13000"/>
                </a:lnTo>
                <a:lnTo>
                  <a:pt x="7112" y="13030"/>
                </a:lnTo>
                <a:lnTo>
                  <a:pt x="7119" y="13044"/>
                </a:lnTo>
                <a:lnTo>
                  <a:pt x="7125" y="13059"/>
                </a:lnTo>
                <a:lnTo>
                  <a:pt x="7127" y="13066"/>
                </a:lnTo>
                <a:lnTo>
                  <a:pt x="7128" y="13074"/>
                </a:lnTo>
                <a:lnTo>
                  <a:pt x="7128" y="13081"/>
                </a:lnTo>
                <a:lnTo>
                  <a:pt x="7128" y="13088"/>
                </a:lnTo>
                <a:lnTo>
                  <a:pt x="7138" y="13082"/>
                </a:lnTo>
                <a:lnTo>
                  <a:pt x="7146" y="13075"/>
                </a:lnTo>
                <a:lnTo>
                  <a:pt x="7153" y="13069"/>
                </a:lnTo>
                <a:lnTo>
                  <a:pt x="7158" y="13061"/>
                </a:lnTo>
                <a:lnTo>
                  <a:pt x="7162" y="13055"/>
                </a:lnTo>
                <a:lnTo>
                  <a:pt x="7165" y="13048"/>
                </a:lnTo>
                <a:lnTo>
                  <a:pt x="7167" y="13041"/>
                </a:lnTo>
                <a:lnTo>
                  <a:pt x="7168" y="13034"/>
                </a:lnTo>
                <a:lnTo>
                  <a:pt x="7168" y="13027"/>
                </a:lnTo>
                <a:lnTo>
                  <a:pt x="7167" y="13020"/>
                </a:lnTo>
                <a:lnTo>
                  <a:pt x="7166" y="13013"/>
                </a:lnTo>
                <a:lnTo>
                  <a:pt x="7163" y="13006"/>
                </a:lnTo>
                <a:lnTo>
                  <a:pt x="7157" y="12991"/>
                </a:lnTo>
                <a:lnTo>
                  <a:pt x="7149" y="12977"/>
                </a:lnTo>
                <a:lnTo>
                  <a:pt x="7130" y="12948"/>
                </a:lnTo>
                <a:lnTo>
                  <a:pt x="7112" y="12919"/>
                </a:lnTo>
                <a:lnTo>
                  <a:pt x="7104" y="12904"/>
                </a:lnTo>
                <a:lnTo>
                  <a:pt x="7098" y="12889"/>
                </a:lnTo>
                <a:lnTo>
                  <a:pt x="7096" y="12881"/>
                </a:lnTo>
                <a:lnTo>
                  <a:pt x="7095" y="12873"/>
                </a:lnTo>
                <a:lnTo>
                  <a:pt x="7095" y="12866"/>
                </a:lnTo>
                <a:lnTo>
                  <a:pt x="7095" y="12859"/>
                </a:lnTo>
                <a:close/>
                <a:moveTo>
                  <a:pt x="12180" y="12891"/>
                </a:moveTo>
                <a:lnTo>
                  <a:pt x="12182" y="12889"/>
                </a:lnTo>
                <a:lnTo>
                  <a:pt x="12177" y="12894"/>
                </a:lnTo>
                <a:lnTo>
                  <a:pt x="12173" y="12899"/>
                </a:lnTo>
                <a:lnTo>
                  <a:pt x="12180" y="12891"/>
                </a:lnTo>
                <a:close/>
                <a:moveTo>
                  <a:pt x="12245" y="12891"/>
                </a:moveTo>
                <a:lnTo>
                  <a:pt x="12239" y="12871"/>
                </a:lnTo>
                <a:lnTo>
                  <a:pt x="12233" y="12860"/>
                </a:lnTo>
                <a:lnTo>
                  <a:pt x="12231" y="12857"/>
                </a:lnTo>
                <a:lnTo>
                  <a:pt x="12229" y="12855"/>
                </a:lnTo>
                <a:lnTo>
                  <a:pt x="12227" y="12855"/>
                </a:lnTo>
                <a:lnTo>
                  <a:pt x="12224" y="12856"/>
                </a:lnTo>
                <a:lnTo>
                  <a:pt x="12221" y="12861"/>
                </a:lnTo>
                <a:lnTo>
                  <a:pt x="12219" y="12869"/>
                </a:lnTo>
                <a:lnTo>
                  <a:pt x="12218" y="12880"/>
                </a:lnTo>
                <a:lnTo>
                  <a:pt x="12217" y="12891"/>
                </a:lnTo>
                <a:lnTo>
                  <a:pt x="12218" y="12904"/>
                </a:lnTo>
                <a:lnTo>
                  <a:pt x="12219" y="12914"/>
                </a:lnTo>
                <a:lnTo>
                  <a:pt x="12221" y="12923"/>
                </a:lnTo>
                <a:lnTo>
                  <a:pt x="12224" y="12928"/>
                </a:lnTo>
                <a:lnTo>
                  <a:pt x="12227" y="12929"/>
                </a:lnTo>
                <a:lnTo>
                  <a:pt x="12229" y="12929"/>
                </a:lnTo>
                <a:lnTo>
                  <a:pt x="12231" y="12927"/>
                </a:lnTo>
                <a:lnTo>
                  <a:pt x="12233" y="12924"/>
                </a:lnTo>
                <a:lnTo>
                  <a:pt x="12239" y="12911"/>
                </a:lnTo>
                <a:lnTo>
                  <a:pt x="12245" y="12891"/>
                </a:lnTo>
                <a:close/>
                <a:moveTo>
                  <a:pt x="2502" y="12826"/>
                </a:moveTo>
                <a:lnTo>
                  <a:pt x="2486" y="12826"/>
                </a:lnTo>
                <a:lnTo>
                  <a:pt x="2470" y="12826"/>
                </a:lnTo>
                <a:lnTo>
                  <a:pt x="2453" y="12826"/>
                </a:lnTo>
                <a:lnTo>
                  <a:pt x="2437" y="12826"/>
                </a:lnTo>
                <a:lnTo>
                  <a:pt x="2437" y="12843"/>
                </a:lnTo>
                <a:lnTo>
                  <a:pt x="2437" y="12859"/>
                </a:lnTo>
                <a:lnTo>
                  <a:pt x="2437" y="12876"/>
                </a:lnTo>
                <a:lnTo>
                  <a:pt x="2437" y="12891"/>
                </a:lnTo>
                <a:lnTo>
                  <a:pt x="2453" y="12891"/>
                </a:lnTo>
                <a:lnTo>
                  <a:pt x="2470" y="12891"/>
                </a:lnTo>
                <a:lnTo>
                  <a:pt x="2486" y="12891"/>
                </a:lnTo>
                <a:lnTo>
                  <a:pt x="2502" y="12891"/>
                </a:lnTo>
                <a:lnTo>
                  <a:pt x="2502" y="12876"/>
                </a:lnTo>
                <a:lnTo>
                  <a:pt x="2502" y="12859"/>
                </a:lnTo>
                <a:lnTo>
                  <a:pt x="2502" y="12843"/>
                </a:lnTo>
                <a:lnTo>
                  <a:pt x="2502" y="12826"/>
                </a:lnTo>
                <a:close/>
                <a:moveTo>
                  <a:pt x="6439" y="12859"/>
                </a:moveTo>
                <a:lnTo>
                  <a:pt x="6442" y="12857"/>
                </a:lnTo>
                <a:lnTo>
                  <a:pt x="6436" y="12862"/>
                </a:lnTo>
                <a:lnTo>
                  <a:pt x="6432" y="12866"/>
                </a:lnTo>
                <a:lnTo>
                  <a:pt x="6439" y="12859"/>
                </a:lnTo>
                <a:close/>
                <a:moveTo>
                  <a:pt x="8768" y="12859"/>
                </a:moveTo>
                <a:lnTo>
                  <a:pt x="8768" y="12853"/>
                </a:lnTo>
                <a:lnTo>
                  <a:pt x="8767" y="12847"/>
                </a:lnTo>
                <a:lnTo>
                  <a:pt x="8765" y="12843"/>
                </a:lnTo>
                <a:lnTo>
                  <a:pt x="8763" y="12840"/>
                </a:lnTo>
                <a:lnTo>
                  <a:pt x="8760" y="12838"/>
                </a:lnTo>
                <a:lnTo>
                  <a:pt x="8757" y="12836"/>
                </a:lnTo>
                <a:lnTo>
                  <a:pt x="8755" y="12836"/>
                </a:lnTo>
                <a:lnTo>
                  <a:pt x="8752" y="12837"/>
                </a:lnTo>
                <a:lnTo>
                  <a:pt x="8749" y="12838"/>
                </a:lnTo>
                <a:lnTo>
                  <a:pt x="8748" y="12840"/>
                </a:lnTo>
                <a:lnTo>
                  <a:pt x="8748" y="12842"/>
                </a:lnTo>
                <a:lnTo>
                  <a:pt x="8748" y="12845"/>
                </a:lnTo>
                <a:lnTo>
                  <a:pt x="8750" y="12848"/>
                </a:lnTo>
                <a:lnTo>
                  <a:pt x="8755" y="12851"/>
                </a:lnTo>
                <a:lnTo>
                  <a:pt x="8761" y="12856"/>
                </a:lnTo>
                <a:lnTo>
                  <a:pt x="8768" y="12859"/>
                </a:lnTo>
                <a:close/>
                <a:moveTo>
                  <a:pt x="1715" y="12826"/>
                </a:moveTo>
                <a:lnTo>
                  <a:pt x="1708" y="12806"/>
                </a:lnTo>
                <a:lnTo>
                  <a:pt x="1703" y="12795"/>
                </a:lnTo>
                <a:lnTo>
                  <a:pt x="1700" y="12791"/>
                </a:lnTo>
                <a:lnTo>
                  <a:pt x="1698" y="12790"/>
                </a:lnTo>
                <a:lnTo>
                  <a:pt x="1696" y="12789"/>
                </a:lnTo>
                <a:lnTo>
                  <a:pt x="1693" y="12790"/>
                </a:lnTo>
                <a:lnTo>
                  <a:pt x="1690" y="12795"/>
                </a:lnTo>
                <a:lnTo>
                  <a:pt x="1688" y="12803"/>
                </a:lnTo>
                <a:lnTo>
                  <a:pt x="1687" y="12815"/>
                </a:lnTo>
                <a:lnTo>
                  <a:pt x="1687" y="12826"/>
                </a:lnTo>
                <a:lnTo>
                  <a:pt x="1687" y="12838"/>
                </a:lnTo>
                <a:lnTo>
                  <a:pt x="1688" y="12849"/>
                </a:lnTo>
                <a:lnTo>
                  <a:pt x="1690" y="12858"/>
                </a:lnTo>
                <a:lnTo>
                  <a:pt x="1693" y="12863"/>
                </a:lnTo>
                <a:lnTo>
                  <a:pt x="1696" y="12864"/>
                </a:lnTo>
                <a:lnTo>
                  <a:pt x="1698" y="12863"/>
                </a:lnTo>
                <a:lnTo>
                  <a:pt x="1700" y="12862"/>
                </a:lnTo>
                <a:lnTo>
                  <a:pt x="1703" y="12858"/>
                </a:lnTo>
                <a:lnTo>
                  <a:pt x="1708" y="12846"/>
                </a:lnTo>
                <a:lnTo>
                  <a:pt x="1715" y="12826"/>
                </a:lnTo>
                <a:close/>
                <a:moveTo>
                  <a:pt x="1912" y="12826"/>
                </a:moveTo>
                <a:lnTo>
                  <a:pt x="1907" y="12821"/>
                </a:lnTo>
                <a:lnTo>
                  <a:pt x="1898" y="12814"/>
                </a:lnTo>
                <a:lnTo>
                  <a:pt x="1886" y="12804"/>
                </a:lnTo>
                <a:lnTo>
                  <a:pt x="1872" y="12796"/>
                </a:lnTo>
                <a:lnTo>
                  <a:pt x="1863" y="12793"/>
                </a:lnTo>
                <a:lnTo>
                  <a:pt x="1856" y="12790"/>
                </a:lnTo>
                <a:lnTo>
                  <a:pt x="1848" y="12786"/>
                </a:lnTo>
                <a:lnTo>
                  <a:pt x="1840" y="12785"/>
                </a:lnTo>
                <a:lnTo>
                  <a:pt x="1833" y="12785"/>
                </a:lnTo>
                <a:lnTo>
                  <a:pt x="1826" y="12786"/>
                </a:lnTo>
                <a:lnTo>
                  <a:pt x="1819" y="12790"/>
                </a:lnTo>
                <a:lnTo>
                  <a:pt x="1813" y="12794"/>
                </a:lnTo>
                <a:lnTo>
                  <a:pt x="1812" y="12796"/>
                </a:lnTo>
                <a:lnTo>
                  <a:pt x="1811" y="12798"/>
                </a:lnTo>
                <a:lnTo>
                  <a:pt x="1812" y="12801"/>
                </a:lnTo>
                <a:lnTo>
                  <a:pt x="1813" y="12803"/>
                </a:lnTo>
                <a:lnTo>
                  <a:pt x="1817" y="12810"/>
                </a:lnTo>
                <a:lnTo>
                  <a:pt x="1824" y="12816"/>
                </a:lnTo>
                <a:lnTo>
                  <a:pt x="1833" y="12823"/>
                </a:lnTo>
                <a:lnTo>
                  <a:pt x="1842" y="12828"/>
                </a:lnTo>
                <a:lnTo>
                  <a:pt x="1854" y="12835"/>
                </a:lnTo>
                <a:lnTo>
                  <a:pt x="1866" y="12840"/>
                </a:lnTo>
                <a:lnTo>
                  <a:pt x="1877" y="12844"/>
                </a:lnTo>
                <a:lnTo>
                  <a:pt x="1889" y="12847"/>
                </a:lnTo>
                <a:lnTo>
                  <a:pt x="1898" y="12848"/>
                </a:lnTo>
                <a:lnTo>
                  <a:pt x="1906" y="12848"/>
                </a:lnTo>
                <a:lnTo>
                  <a:pt x="1910" y="12847"/>
                </a:lnTo>
                <a:lnTo>
                  <a:pt x="1913" y="12846"/>
                </a:lnTo>
                <a:lnTo>
                  <a:pt x="1915" y="12844"/>
                </a:lnTo>
                <a:lnTo>
                  <a:pt x="1916" y="12842"/>
                </a:lnTo>
                <a:lnTo>
                  <a:pt x="1916" y="12839"/>
                </a:lnTo>
                <a:lnTo>
                  <a:pt x="1916" y="12836"/>
                </a:lnTo>
                <a:lnTo>
                  <a:pt x="1915" y="12832"/>
                </a:lnTo>
                <a:lnTo>
                  <a:pt x="1912" y="12826"/>
                </a:lnTo>
                <a:close/>
                <a:moveTo>
                  <a:pt x="6374" y="12794"/>
                </a:moveTo>
                <a:lnTo>
                  <a:pt x="6367" y="12794"/>
                </a:lnTo>
                <a:lnTo>
                  <a:pt x="6361" y="12795"/>
                </a:lnTo>
                <a:lnTo>
                  <a:pt x="6357" y="12796"/>
                </a:lnTo>
                <a:lnTo>
                  <a:pt x="6354" y="12799"/>
                </a:lnTo>
                <a:lnTo>
                  <a:pt x="6352" y="12801"/>
                </a:lnTo>
                <a:lnTo>
                  <a:pt x="6351" y="12804"/>
                </a:lnTo>
                <a:lnTo>
                  <a:pt x="6351" y="12807"/>
                </a:lnTo>
                <a:lnTo>
                  <a:pt x="6351" y="12811"/>
                </a:lnTo>
                <a:lnTo>
                  <a:pt x="6352" y="12813"/>
                </a:lnTo>
                <a:lnTo>
                  <a:pt x="6354" y="12814"/>
                </a:lnTo>
                <a:lnTo>
                  <a:pt x="6356" y="12814"/>
                </a:lnTo>
                <a:lnTo>
                  <a:pt x="6359" y="12813"/>
                </a:lnTo>
                <a:lnTo>
                  <a:pt x="6362" y="12811"/>
                </a:lnTo>
                <a:lnTo>
                  <a:pt x="6366" y="12807"/>
                </a:lnTo>
                <a:lnTo>
                  <a:pt x="6370" y="12801"/>
                </a:lnTo>
                <a:lnTo>
                  <a:pt x="6374" y="12794"/>
                </a:lnTo>
                <a:lnTo>
                  <a:pt x="6380" y="12793"/>
                </a:lnTo>
                <a:lnTo>
                  <a:pt x="6387" y="12790"/>
                </a:lnTo>
                <a:lnTo>
                  <a:pt x="6392" y="12784"/>
                </a:lnTo>
                <a:lnTo>
                  <a:pt x="6394" y="12779"/>
                </a:lnTo>
                <a:lnTo>
                  <a:pt x="6395" y="12777"/>
                </a:lnTo>
                <a:lnTo>
                  <a:pt x="6395" y="12774"/>
                </a:lnTo>
                <a:lnTo>
                  <a:pt x="6394" y="12771"/>
                </a:lnTo>
                <a:lnTo>
                  <a:pt x="6392" y="12769"/>
                </a:lnTo>
                <a:lnTo>
                  <a:pt x="6389" y="12767"/>
                </a:lnTo>
                <a:lnTo>
                  <a:pt x="6385" y="12763"/>
                </a:lnTo>
                <a:lnTo>
                  <a:pt x="6380" y="12762"/>
                </a:lnTo>
                <a:lnTo>
                  <a:pt x="6374" y="12760"/>
                </a:lnTo>
                <a:lnTo>
                  <a:pt x="6374" y="12755"/>
                </a:lnTo>
                <a:lnTo>
                  <a:pt x="6375" y="12750"/>
                </a:lnTo>
                <a:lnTo>
                  <a:pt x="6376" y="12745"/>
                </a:lnTo>
                <a:lnTo>
                  <a:pt x="6378" y="12740"/>
                </a:lnTo>
                <a:lnTo>
                  <a:pt x="6382" y="12733"/>
                </a:lnTo>
                <a:lnTo>
                  <a:pt x="6388" y="12726"/>
                </a:lnTo>
                <a:lnTo>
                  <a:pt x="6393" y="12718"/>
                </a:lnTo>
                <a:lnTo>
                  <a:pt x="6398" y="12712"/>
                </a:lnTo>
                <a:lnTo>
                  <a:pt x="6403" y="12705"/>
                </a:lnTo>
                <a:lnTo>
                  <a:pt x="6407" y="12695"/>
                </a:lnTo>
                <a:lnTo>
                  <a:pt x="6374" y="12695"/>
                </a:lnTo>
                <a:lnTo>
                  <a:pt x="6340" y="12695"/>
                </a:lnTo>
                <a:lnTo>
                  <a:pt x="6308" y="12695"/>
                </a:lnTo>
                <a:lnTo>
                  <a:pt x="6275" y="12695"/>
                </a:lnTo>
                <a:lnTo>
                  <a:pt x="6273" y="12664"/>
                </a:lnTo>
                <a:lnTo>
                  <a:pt x="6271" y="12633"/>
                </a:lnTo>
                <a:lnTo>
                  <a:pt x="6270" y="12626"/>
                </a:lnTo>
                <a:lnTo>
                  <a:pt x="6268" y="12620"/>
                </a:lnTo>
                <a:lnTo>
                  <a:pt x="6266" y="12615"/>
                </a:lnTo>
                <a:lnTo>
                  <a:pt x="6263" y="12609"/>
                </a:lnTo>
                <a:lnTo>
                  <a:pt x="6260" y="12605"/>
                </a:lnTo>
                <a:lnTo>
                  <a:pt x="6254" y="12601"/>
                </a:lnTo>
                <a:lnTo>
                  <a:pt x="6249" y="12599"/>
                </a:lnTo>
                <a:lnTo>
                  <a:pt x="6242" y="12597"/>
                </a:lnTo>
                <a:lnTo>
                  <a:pt x="6244" y="12628"/>
                </a:lnTo>
                <a:lnTo>
                  <a:pt x="6246" y="12659"/>
                </a:lnTo>
                <a:lnTo>
                  <a:pt x="6247" y="12666"/>
                </a:lnTo>
                <a:lnTo>
                  <a:pt x="6249" y="12672"/>
                </a:lnTo>
                <a:lnTo>
                  <a:pt x="6251" y="12677"/>
                </a:lnTo>
                <a:lnTo>
                  <a:pt x="6254" y="12683"/>
                </a:lnTo>
                <a:lnTo>
                  <a:pt x="6259" y="12688"/>
                </a:lnTo>
                <a:lnTo>
                  <a:pt x="6263" y="12691"/>
                </a:lnTo>
                <a:lnTo>
                  <a:pt x="6268" y="12693"/>
                </a:lnTo>
                <a:lnTo>
                  <a:pt x="6275" y="12695"/>
                </a:lnTo>
                <a:lnTo>
                  <a:pt x="6275" y="12704"/>
                </a:lnTo>
                <a:lnTo>
                  <a:pt x="6275" y="12712"/>
                </a:lnTo>
                <a:lnTo>
                  <a:pt x="6275" y="12719"/>
                </a:lnTo>
                <a:lnTo>
                  <a:pt x="6275" y="12728"/>
                </a:lnTo>
                <a:lnTo>
                  <a:pt x="6267" y="12729"/>
                </a:lnTo>
                <a:lnTo>
                  <a:pt x="6260" y="12731"/>
                </a:lnTo>
                <a:lnTo>
                  <a:pt x="6253" y="12733"/>
                </a:lnTo>
                <a:lnTo>
                  <a:pt x="6248" y="12735"/>
                </a:lnTo>
                <a:lnTo>
                  <a:pt x="6244" y="12738"/>
                </a:lnTo>
                <a:lnTo>
                  <a:pt x="6242" y="12742"/>
                </a:lnTo>
                <a:lnTo>
                  <a:pt x="6240" y="12746"/>
                </a:lnTo>
                <a:lnTo>
                  <a:pt x="6238" y="12750"/>
                </a:lnTo>
                <a:lnTo>
                  <a:pt x="6238" y="12754"/>
                </a:lnTo>
                <a:lnTo>
                  <a:pt x="6238" y="12758"/>
                </a:lnTo>
                <a:lnTo>
                  <a:pt x="6239" y="12762"/>
                </a:lnTo>
                <a:lnTo>
                  <a:pt x="6241" y="12767"/>
                </a:lnTo>
                <a:lnTo>
                  <a:pt x="6245" y="12775"/>
                </a:lnTo>
                <a:lnTo>
                  <a:pt x="6250" y="12781"/>
                </a:lnTo>
                <a:lnTo>
                  <a:pt x="6256" y="12786"/>
                </a:lnTo>
                <a:lnTo>
                  <a:pt x="6263" y="12790"/>
                </a:lnTo>
                <a:lnTo>
                  <a:pt x="6266" y="12790"/>
                </a:lnTo>
                <a:lnTo>
                  <a:pt x="6269" y="12790"/>
                </a:lnTo>
                <a:lnTo>
                  <a:pt x="6272" y="12789"/>
                </a:lnTo>
                <a:lnTo>
                  <a:pt x="6274" y="12786"/>
                </a:lnTo>
                <a:lnTo>
                  <a:pt x="6276" y="12783"/>
                </a:lnTo>
                <a:lnTo>
                  <a:pt x="6279" y="12779"/>
                </a:lnTo>
                <a:lnTo>
                  <a:pt x="6280" y="12774"/>
                </a:lnTo>
                <a:lnTo>
                  <a:pt x="6281" y="12768"/>
                </a:lnTo>
                <a:lnTo>
                  <a:pt x="6280" y="12759"/>
                </a:lnTo>
                <a:lnTo>
                  <a:pt x="6280" y="12751"/>
                </a:lnTo>
                <a:lnTo>
                  <a:pt x="6277" y="12740"/>
                </a:lnTo>
                <a:lnTo>
                  <a:pt x="6275" y="12728"/>
                </a:lnTo>
                <a:lnTo>
                  <a:pt x="6291" y="12728"/>
                </a:lnTo>
                <a:lnTo>
                  <a:pt x="6306" y="12730"/>
                </a:lnTo>
                <a:lnTo>
                  <a:pt x="6319" y="12733"/>
                </a:lnTo>
                <a:lnTo>
                  <a:pt x="6331" y="12737"/>
                </a:lnTo>
                <a:lnTo>
                  <a:pt x="6343" y="12742"/>
                </a:lnTo>
                <a:lnTo>
                  <a:pt x="6353" y="12748"/>
                </a:lnTo>
                <a:lnTo>
                  <a:pt x="6364" y="12754"/>
                </a:lnTo>
                <a:lnTo>
                  <a:pt x="6374" y="12760"/>
                </a:lnTo>
                <a:lnTo>
                  <a:pt x="6374" y="12769"/>
                </a:lnTo>
                <a:lnTo>
                  <a:pt x="6374" y="12777"/>
                </a:lnTo>
                <a:lnTo>
                  <a:pt x="6374" y="12785"/>
                </a:lnTo>
                <a:lnTo>
                  <a:pt x="6374" y="12794"/>
                </a:lnTo>
                <a:close/>
                <a:moveTo>
                  <a:pt x="7062" y="12826"/>
                </a:moveTo>
                <a:lnTo>
                  <a:pt x="7065" y="12823"/>
                </a:lnTo>
                <a:lnTo>
                  <a:pt x="7059" y="12829"/>
                </a:lnTo>
                <a:lnTo>
                  <a:pt x="7055" y="12834"/>
                </a:lnTo>
                <a:lnTo>
                  <a:pt x="7062" y="12826"/>
                </a:lnTo>
                <a:close/>
                <a:moveTo>
                  <a:pt x="4241" y="12760"/>
                </a:moveTo>
                <a:lnTo>
                  <a:pt x="4241" y="12778"/>
                </a:lnTo>
                <a:lnTo>
                  <a:pt x="4241" y="12794"/>
                </a:lnTo>
                <a:lnTo>
                  <a:pt x="4242" y="12808"/>
                </a:lnTo>
                <a:lnTo>
                  <a:pt x="4244" y="12823"/>
                </a:lnTo>
                <a:lnTo>
                  <a:pt x="4247" y="12837"/>
                </a:lnTo>
                <a:lnTo>
                  <a:pt x="4250" y="12849"/>
                </a:lnTo>
                <a:lnTo>
                  <a:pt x="4255" y="12862"/>
                </a:lnTo>
                <a:lnTo>
                  <a:pt x="4260" y="12873"/>
                </a:lnTo>
                <a:lnTo>
                  <a:pt x="4265" y="12884"/>
                </a:lnTo>
                <a:lnTo>
                  <a:pt x="4271" y="12894"/>
                </a:lnTo>
                <a:lnTo>
                  <a:pt x="4278" y="12905"/>
                </a:lnTo>
                <a:lnTo>
                  <a:pt x="4284" y="12914"/>
                </a:lnTo>
                <a:lnTo>
                  <a:pt x="4299" y="12932"/>
                </a:lnTo>
                <a:lnTo>
                  <a:pt x="4314" y="12950"/>
                </a:lnTo>
                <a:lnTo>
                  <a:pt x="4348" y="12981"/>
                </a:lnTo>
                <a:lnTo>
                  <a:pt x="4382" y="13013"/>
                </a:lnTo>
                <a:lnTo>
                  <a:pt x="4398" y="13030"/>
                </a:lnTo>
                <a:lnTo>
                  <a:pt x="4413" y="13049"/>
                </a:lnTo>
                <a:lnTo>
                  <a:pt x="4419" y="13058"/>
                </a:lnTo>
                <a:lnTo>
                  <a:pt x="4427" y="13067"/>
                </a:lnTo>
                <a:lnTo>
                  <a:pt x="4432" y="13078"/>
                </a:lnTo>
                <a:lnTo>
                  <a:pt x="4438" y="13088"/>
                </a:lnTo>
                <a:lnTo>
                  <a:pt x="4442" y="13079"/>
                </a:lnTo>
                <a:lnTo>
                  <a:pt x="4446" y="13070"/>
                </a:lnTo>
                <a:lnTo>
                  <a:pt x="4447" y="13060"/>
                </a:lnTo>
                <a:lnTo>
                  <a:pt x="4447" y="13051"/>
                </a:lnTo>
                <a:lnTo>
                  <a:pt x="4446" y="13040"/>
                </a:lnTo>
                <a:lnTo>
                  <a:pt x="4443" y="13031"/>
                </a:lnTo>
                <a:lnTo>
                  <a:pt x="4440" y="13020"/>
                </a:lnTo>
                <a:lnTo>
                  <a:pt x="4436" y="13011"/>
                </a:lnTo>
                <a:lnTo>
                  <a:pt x="4432" y="13000"/>
                </a:lnTo>
                <a:lnTo>
                  <a:pt x="4426" y="12990"/>
                </a:lnTo>
                <a:lnTo>
                  <a:pt x="4419" y="12980"/>
                </a:lnTo>
                <a:lnTo>
                  <a:pt x="4412" y="12970"/>
                </a:lnTo>
                <a:lnTo>
                  <a:pt x="4395" y="12949"/>
                </a:lnTo>
                <a:lnTo>
                  <a:pt x="4377" y="12928"/>
                </a:lnTo>
                <a:lnTo>
                  <a:pt x="4337" y="12886"/>
                </a:lnTo>
                <a:lnTo>
                  <a:pt x="4299" y="12843"/>
                </a:lnTo>
                <a:lnTo>
                  <a:pt x="4281" y="12822"/>
                </a:lnTo>
                <a:lnTo>
                  <a:pt x="4265" y="12802"/>
                </a:lnTo>
                <a:lnTo>
                  <a:pt x="4258" y="12792"/>
                </a:lnTo>
                <a:lnTo>
                  <a:pt x="4251" y="12781"/>
                </a:lnTo>
                <a:lnTo>
                  <a:pt x="4246" y="12771"/>
                </a:lnTo>
                <a:lnTo>
                  <a:pt x="4241" y="12760"/>
                </a:lnTo>
                <a:lnTo>
                  <a:pt x="4242" y="12748"/>
                </a:lnTo>
                <a:lnTo>
                  <a:pt x="4242" y="12736"/>
                </a:lnTo>
                <a:lnTo>
                  <a:pt x="4241" y="12725"/>
                </a:lnTo>
                <a:lnTo>
                  <a:pt x="4239" y="12714"/>
                </a:lnTo>
                <a:lnTo>
                  <a:pt x="4236" y="12705"/>
                </a:lnTo>
                <a:lnTo>
                  <a:pt x="4232" y="12696"/>
                </a:lnTo>
                <a:lnTo>
                  <a:pt x="4226" y="12689"/>
                </a:lnTo>
                <a:lnTo>
                  <a:pt x="4221" y="12683"/>
                </a:lnTo>
                <a:lnTo>
                  <a:pt x="4215" y="12676"/>
                </a:lnTo>
                <a:lnTo>
                  <a:pt x="4207" y="12672"/>
                </a:lnTo>
                <a:lnTo>
                  <a:pt x="4199" y="12668"/>
                </a:lnTo>
                <a:lnTo>
                  <a:pt x="4190" y="12665"/>
                </a:lnTo>
                <a:lnTo>
                  <a:pt x="4179" y="12663"/>
                </a:lnTo>
                <a:lnTo>
                  <a:pt x="4168" y="12662"/>
                </a:lnTo>
                <a:lnTo>
                  <a:pt x="4156" y="12662"/>
                </a:lnTo>
                <a:lnTo>
                  <a:pt x="4142" y="12663"/>
                </a:lnTo>
                <a:lnTo>
                  <a:pt x="4140" y="12677"/>
                </a:lnTo>
                <a:lnTo>
                  <a:pt x="4139" y="12690"/>
                </a:lnTo>
                <a:lnTo>
                  <a:pt x="4140" y="12696"/>
                </a:lnTo>
                <a:lnTo>
                  <a:pt x="4141" y="12702"/>
                </a:lnTo>
                <a:lnTo>
                  <a:pt x="4142" y="12706"/>
                </a:lnTo>
                <a:lnTo>
                  <a:pt x="4144" y="12710"/>
                </a:lnTo>
                <a:lnTo>
                  <a:pt x="4150" y="12717"/>
                </a:lnTo>
                <a:lnTo>
                  <a:pt x="4156" y="12722"/>
                </a:lnTo>
                <a:lnTo>
                  <a:pt x="4163" y="12728"/>
                </a:lnTo>
                <a:lnTo>
                  <a:pt x="4172" y="12731"/>
                </a:lnTo>
                <a:lnTo>
                  <a:pt x="4191" y="12737"/>
                </a:lnTo>
                <a:lnTo>
                  <a:pt x="4209" y="12742"/>
                </a:lnTo>
                <a:lnTo>
                  <a:pt x="4219" y="12747"/>
                </a:lnTo>
                <a:lnTo>
                  <a:pt x="4227" y="12750"/>
                </a:lnTo>
                <a:lnTo>
                  <a:pt x="4235" y="12755"/>
                </a:lnTo>
                <a:lnTo>
                  <a:pt x="4241" y="12760"/>
                </a:lnTo>
                <a:close/>
                <a:moveTo>
                  <a:pt x="12279" y="12794"/>
                </a:moveTo>
                <a:lnTo>
                  <a:pt x="12281" y="12791"/>
                </a:lnTo>
                <a:lnTo>
                  <a:pt x="12276" y="12796"/>
                </a:lnTo>
                <a:lnTo>
                  <a:pt x="12272" y="12800"/>
                </a:lnTo>
                <a:lnTo>
                  <a:pt x="12279" y="12794"/>
                </a:lnTo>
                <a:close/>
                <a:moveTo>
                  <a:pt x="4077" y="12728"/>
                </a:moveTo>
                <a:lnTo>
                  <a:pt x="4077" y="12735"/>
                </a:lnTo>
                <a:lnTo>
                  <a:pt x="4078" y="12740"/>
                </a:lnTo>
                <a:lnTo>
                  <a:pt x="4080" y="12745"/>
                </a:lnTo>
                <a:lnTo>
                  <a:pt x="4083" y="12748"/>
                </a:lnTo>
                <a:lnTo>
                  <a:pt x="4086" y="12750"/>
                </a:lnTo>
                <a:lnTo>
                  <a:pt x="4088" y="12751"/>
                </a:lnTo>
                <a:lnTo>
                  <a:pt x="4091" y="12751"/>
                </a:lnTo>
                <a:lnTo>
                  <a:pt x="4094" y="12751"/>
                </a:lnTo>
                <a:lnTo>
                  <a:pt x="4096" y="12749"/>
                </a:lnTo>
                <a:lnTo>
                  <a:pt x="4097" y="12748"/>
                </a:lnTo>
                <a:lnTo>
                  <a:pt x="4097" y="12745"/>
                </a:lnTo>
                <a:lnTo>
                  <a:pt x="4097" y="12742"/>
                </a:lnTo>
                <a:lnTo>
                  <a:pt x="4094" y="12739"/>
                </a:lnTo>
                <a:lnTo>
                  <a:pt x="4091" y="12735"/>
                </a:lnTo>
                <a:lnTo>
                  <a:pt x="4085" y="12732"/>
                </a:lnTo>
                <a:lnTo>
                  <a:pt x="4077" y="12728"/>
                </a:lnTo>
                <a:lnTo>
                  <a:pt x="4077" y="12721"/>
                </a:lnTo>
                <a:lnTo>
                  <a:pt x="4076" y="12716"/>
                </a:lnTo>
                <a:lnTo>
                  <a:pt x="4074" y="12711"/>
                </a:lnTo>
                <a:lnTo>
                  <a:pt x="4072" y="12709"/>
                </a:lnTo>
                <a:lnTo>
                  <a:pt x="4069" y="12707"/>
                </a:lnTo>
                <a:lnTo>
                  <a:pt x="4066" y="12705"/>
                </a:lnTo>
                <a:lnTo>
                  <a:pt x="4064" y="12705"/>
                </a:lnTo>
                <a:lnTo>
                  <a:pt x="4060" y="12706"/>
                </a:lnTo>
                <a:lnTo>
                  <a:pt x="4058" y="12707"/>
                </a:lnTo>
                <a:lnTo>
                  <a:pt x="4057" y="12709"/>
                </a:lnTo>
                <a:lnTo>
                  <a:pt x="4056" y="12711"/>
                </a:lnTo>
                <a:lnTo>
                  <a:pt x="4057" y="12714"/>
                </a:lnTo>
                <a:lnTo>
                  <a:pt x="4059" y="12717"/>
                </a:lnTo>
                <a:lnTo>
                  <a:pt x="4064" y="12720"/>
                </a:lnTo>
                <a:lnTo>
                  <a:pt x="4069" y="12725"/>
                </a:lnTo>
                <a:lnTo>
                  <a:pt x="4077" y="12728"/>
                </a:lnTo>
                <a:close/>
                <a:moveTo>
                  <a:pt x="6701" y="12728"/>
                </a:moveTo>
                <a:lnTo>
                  <a:pt x="6702" y="12743"/>
                </a:lnTo>
                <a:lnTo>
                  <a:pt x="6703" y="12758"/>
                </a:lnTo>
                <a:lnTo>
                  <a:pt x="6707" y="12772"/>
                </a:lnTo>
                <a:lnTo>
                  <a:pt x="6711" y="12784"/>
                </a:lnTo>
                <a:lnTo>
                  <a:pt x="6716" y="12796"/>
                </a:lnTo>
                <a:lnTo>
                  <a:pt x="6721" y="12806"/>
                </a:lnTo>
                <a:lnTo>
                  <a:pt x="6728" y="12816"/>
                </a:lnTo>
                <a:lnTo>
                  <a:pt x="6734" y="12826"/>
                </a:lnTo>
                <a:lnTo>
                  <a:pt x="6743" y="12824"/>
                </a:lnTo>
                <a:lnTo>
                  <a:pt x="6750" y="12821"/>
                </a:lnTo>
                <a:lnTo>
                  <a:pt x="6755" y="12816"/>
                </a:lnTo>
                <a:lnTo>
                  <a:pt x="6759" y="12811"/>
                </a:lnTo>
                <a:lnTo>
                  <a:pt x="6761" y="12805"/>
                </a:lnTo>
                <a:lnTo>
                  <a:pt x="6763" y="12798"/>
                </a:lnTo>
                <a:lnTo>
                  <a:pt x="6763" y="12792"/>
                </a:lnTo>
                <a:lnTo>
                  <a:pt x="6762" y="12783"/>
                </a:lnTo>
                <a:lnTo>
                  <a:pt x="6760" y="12776"/>
                </a:lnTo>
                <a:lnTo>
                  <a:pt x="6758" y="12769"/>
                </a:lnTo>
                <a:lnTo>
                  <a:pt x="6755" y="12760"/>
                </a:lnTo>
                <a:lnTo>
                  <a:pt x="6751" y="12753"/>
                </a:lnTo>
                <a:lnTo>
                  <a:pt x="6743" y="12739"/>
                </a:lnTo>
                <a:lnTo>
                  <a:pt x="6734" y="12728"/>
                </a:lnTo>
                <a:lnTo>
                  <a:pt x="6727" y="12728"/>
                </a:lnTo>
                <a:lnTo>
                  <a:pt x="6718" y="12728"/>
                </a:lnTo>
                <a:lnTo>
                  <a:pt x="6710" y="12728"/>
                </a:lnTo>
                <a:lnTo>
                  <a:pt x="6701" y="12728"/>
                </a:lnTo>
                <a:lnTo>
                  <a:pt x="6705" y="12716"/>
                </a:lnTo>
                <a:lnTo>
                  <a:pt x="6706" y="12706"/>
                </a:lnTo>
                <a:lnTo>
                  <a:pt x="6707" y="12696"/>
                </a:lnTo>
                <a:lnTo>
                  <a:pt x="6707" y="12689"/>
                </a:lnTo>
                <a:lnTo>
                  <a:pt x="6706" y="12682"/>
                </a:lnTo>
                <a:lnTo>
                  <a:pt x="6705" y="12676"/>
                </a:lnTo>
                <a:lnTo>
                  <a:pt x="6703" y="12672"/>
                </a:lnTo>
                <a:lnTo>
                  <a:pt x="6701" y="12669"/>
                </a:lnTo>
                <a:lnTo>
                  <a:pt x="6698" y="12667"/>
                </a:lnTo>
                <a:lnTo>
                  <a:pt x="6696" y="12666"/>
                </a:lnTo>
                <a:lnTo>
                  <a:pt x="6693" y="12666"/>
                </a:lnTo>
                <a:lnTo>
                  <a:pt x="6690" y="12666"/>
                </a:lnTo>
                <a:lnTo>
                  <a:pt x="6682" y="12669"/>
                </a:lnTo>
                <a:lnTo>
                  <a:pt x="6676" y="12674"/>
                </a:lnTo>
                <a:lnTo>
                  <a:pt x="6671" y="12682"/>
                </a:lnTo>
                <a:lnTo>
                  <a:pt x="6667" y="12689"/>
                </a:lnTo>
                <a:lnTo>
                  <a:pt x="6666" y="12693"/>
                </a:lnTo>
                <a:lnTo>
                  <a:pt x="6665" y="12697"/>
                </a:lnTo>
                <a:lnTo>
                  <a:pt x="6664" y="12702"/>
                </a:lnTo>
                <a:lnTo>
                  <a:pt x="6665" y="12706"/>
                </a:lnTo>
                <a:lnTo>
                  <a:pt x="6666" y="12710"/>
                </a:lnTo>
                <a:lnTo>
                  <a:pt x="6668" y="12714"/>
                </a:lnTo>
                <a:lnTo>
                  <a:pt x="6671" y="12717"/>
                </a:lnTo>
                <a:lnTo>
                  <a:pt x="6675" y="12720"/>
                </a:lnTo>
                <a:lnTo>
                  <a:pt x="6679" y="12724"/>
                </a:lnTo>
                <a:lnTo>
                  <a:pt x="6686" y="12726"/>
                </a:lnTo>
                <a:lnTo>
                  <a:pt x="6693" y="12727"/>
                </a:lnTo>
                <a:lnTo>
                  <a:pt x="6701" y="12728"/>
                </a:lnTo>
                <a:close/>
                <a:moveTo>
                  <a:pt x="8768" y="12760"/>
                </a:moveTo>
                <a:lnTo>
                  <a:pt x="8771" y="12758"/>
                </a:lnTo>
                <a:lnTo>
                  <a:pt x="8765" y="12763"/>
                </a:lnTo>
                <a:lnTo>
                  <a:pt x="8761" y="12768"/>
                </a:lnTo>
                <a:lnTo>
                  <a:pt x="8768" y="12760"/>
                </a:lnTo>
                <a:close/>
                <a:moveTo>
                  <a:pt x="1649" y="12728"/>
                </a:moveTo>
                <a:lnTo>
                  <a:pt x="1653" y="12725"/>
                </a:lnTo>
                <a:lnTo>
                  <a:pt x="1646" y="12731"/>
                </a:lnTo>
                <a:lnTo>
                  <a:pt x="1642" y="12735"/>
                </a:lnTo>
                <a:lnTo>
                  <a:pt x="1649" y="12728"/>
                </a:lnTo>
                <a:close/>
                <a:moveTo>
                  <a:pt x="2339" y="12728"/>
                </a:moveTo>
                <a:lnTo>
                  <a:pt x="2341" y="12725"/>
                </a:lnTo>
                <a:lnTo>
                  <a:pt x="2336" y="12731"/>
                </a:lnTo>
                <a:lnTo>
                  <a:pt x="2331" y="12735"/>
                </a:lnTo>
                <a:lnTo>
                  <a:pt x="2339" y="12728"/>
                </a:lnTo>
                <a:close/>
                <a:moveTo>
                  <a:pt x="6603" y="12728"/>
                </a:moveTo>
                <a:lnTo>
                  <a:pt x="6606" y="12725"/>
                </a:lnTo>
                <a:lnTo>
                  <a:pt x="6601" y="12731"/>
                </a:lnTo>
                <a:lnTo>
                  <a:pt x="6596" y="12735"/>
                </a:lnTo>
                <a:lnTo>
                  <a:pt x="6603" y="12728"/>
                </a:lnTo>
                <a:close/>
                <a:moveTo>
                  <a:pt x="12279" y="12695"/>
                </a:moveTo>
                <a:lnTo>
                  <a:pt x="12272" y="12695"/>
                </a:lnTo>
                <a:lnTo>
                  <a:pt x="12266" y="12696"/>
                </a:lnTo>
                <a:lnTo>
                  <a:pt x="12262" y="12698"/>
                </a:lnTo>
                <a:lnTo>
                  <a:pt x="12259" y="12700"/>
                </a:lnTo>
                <a:lnTo>
                  <a:pt x="12257" y="12704"/>
                </a:lnTo>
                <a:lnTo>
                  <a:pt x="12256" y="12706"/>
                </a:lnTo>
                <a:lnTo>
                  <a:pt x="12256" y="12709"/>
                </a:lnTo>
                <a:lnTo>
                  <a:pt x="12256" y="12712"/>
                </a:lnTo>
                <a:lnTo>
                  <a:pt x="12257" y="12714"/>
                </a:lnTo>
                <a:lnTo>
                  <a:pt x="12259" y="12715"/>
                </a:lnTo>
                <a:lnTo>
                  <a:pt x="12261" y="12715"/>
                </a:lnTo>
                <a:lnTo>
                  <a:pt x="12264" y="12715"/>
                </a:lnTo>
                <a:lnTo>
                  <a:pt x="12267" y="12713"/>
                </a:lnTo>
                <a:lnTo>
                  <a:pt x="12272" y="12709"/>
                </a:lnTo>
                <a:lnTo>
                  <a:pt x="12275" y="12703"/>
                </a:lnTo>
                <a:lnTo>
                  <a:pt x="12279" y="12695"/>
                </a:lnTo>
                <a:close/>
                <a:moveTo>
                  <a:pt x="3553" y="12695"/>
                </a:moveTo>
                <a:lnTo>
                  <a:pt x="3555" y="12692"/>
                </a:lnTo>
                <a:lnTo>
                  <a:pt x="3550" y="12698"/>
                </a:lnTo>
                <a:lnTo>
                  <a:pt x="3545" y="12703"/>
                </a:lnTo>
                <a:lnTo>
                  <a:pt x="3553" y="12695"/>
                </a:lnTo>
                <a:close/>
                <a:moveTo>
                  <a:pt x="6964" y="12663"/>
                </a:moveTo>
                <a:lnTo>
                  <a:pt x="6956" y="12666"/>
                </a:lnTo>
                <a:lnTo>
                  <a:pt x="6950" y="12670"/>
                </a:lnTo>
                <a:lnTo>
                  <a:pt x="6944" y="12675"/>
                </a:lnTo>
                <a:lnTo>
                  <a:pt x="6938" y="12681"/>
                </a:lnTo>
                <a:lnTo>
                  <a:pt x="6934" y="12687"/>
                </a:lnTo>
                <a:lnTo>
                  <a:pt x="6931" y="12693"/>
                </a:lnTo>
                <a:lnTo>
                  <a:pt x="6929" y="12699"/>
                </a:lnTo>
                <a:lnTo>
                  <a:pt x="6927" y="12707"/>
                </a:lnTo>
                <a:lnTo>
                  <a:pt x="6926" y="12713"/>
                </a:lnTo>
                <a:lnTo>
                  <a:pt x="6925" y="12720"/>
                </a:lnTo>
                <a:lnTo>
                  <a:pt x="6925" y="12729"/>
                </a:lnTo>
                <a:lnTo>
                  <a:pt x="6925" y="12736"/>
                </a:lnTo>
                <a:lnTo>
                  <a:pt x="6927" y="12753"/>
                </a:lnTo>
                <a:lnTo>
                  <a:pt x="6931" y="12770"/>
                </a:lnTo>
                <a:lnTo>
                  <a:pt x="6941" y="12803"/>
                </a:lnTo>
                <a:lnTo>
                  <a:pt x="6952" y="12837"/>
                </a:lnTo>
                <a:lnTo>
                  <a:pt x="6956" y="12853"/>
                </a:lnTo>
                <a:lnTo>
                  <a:pt x="6961" y="12867"/>
                </a:lnTo>
                <a:lnTo>
                  <a:pt x="6964" y="12880"/>
                </a:lnTo>
                <a:lnTo>
                  <a:pt x="6964" y="12891"/>
                </a:lnTo>
                <a:lnTo>
                  <a:pt x="6972" y="12887"/>
                </a:lnTo>
                <a:lnTo>
                  <a:pt x="6979" y="12883"/>
                </a:lnTo>
                <a:lnTo>
                  <a:pt x="6986" y="12878"/>
                </a:lnTo>
                <a:lnTo>
                  <a:pt x="6990" y="12872"/>
                </a:lnTo>
                <a:lnTo>
                  <a:pt x="6994" y="12867"/>
                </a:lnTo>
                <a:lnTo>
                  <a:pt x="6996" y="12862"/>
                </a:lnTo>
                <a:lnTo>
                  <a:pt x="6998" y="12856"/>
                </a:lnTo>
                <a:lnTo>
                  <a:pt x="6999" y="12850"/>
                </a:lnTo>
                <a:lnTo>
                  <a:pt x="6999" y="12844"/>
                </a:lnTo>
                <a:lnTo>
                  <a:pt x="6998" y="12838"/>
                </a:lnTo>
                <a:lnTo>
                  <a:pt x="6997" y="12832"/>
                </a:lnTo>
                <a:lnTo>
                  <a:pt x="6995" y="12825"/>
                </a:lnTo>
                <a:lnTo>
                  <a:pt x="6991" y="12812"/>
                </a:lnTo>
                <a:lnTo>
                  <a:pt x="6985" y="12797"/>
                </a:lnTo>
                <a:lnTo>
                  <a:pt x="6977" y="12782"/>
                </a:lnTo>
                <a:lnTo>
                  <a:pt x="6971" y="12767"/>
                </a:lnTo>
                <a:lnTo>
                  <a:pt x="6965" y="12751"/>
                </a:lnTo>
                <a:lnTo>
                  <a:pt x="6959" y="12734"/>
                </a:lnTo>
                <a:lnTo>
                  <a:pt x="6957" y="12726"/>
                </a:lnTo>
                <a:lnTo>
                  <a:pt x="6956" y="12717"/>
                </a:lnTo>
                <a:lnTo>
                  <a:pt x="6955" y="12708"/>
                </a:lnTo>
                <a:lnTo>
                  <a:pt x="6955" y="12699"/>
                </a:lnTo>
                <a:lnTo>
                  <a:pt x="6956" y="12690"/>
                </a:lnTo>
                <a:lnTo>
                  <a:pt x="6958" y="12681"/>
                </a:lnTo>
                <a:lnTo>
                  <a:pt x="6961" y="12672"/>
                </a:lnTo>
                <a:lnTo>
                  <a:pt x="6964" y="12663"/>
                </a:lnTo>
                <a:close/>
                <a:moveTo>
                  <a:pt x="11459" y="12695"/>
                </a:moveTo>
                <a:lnTo>
                  <a:pt x="11459" y="12687"/>
                </a:lnTo>
                <a:lnTo>
                  <a:pt x="11459" y="12678"/>
                </a:lnTo>
                <a:lnTo>
                  <a:pt x="11459" y="12670"/>
                </a:lnTo>
                <a:lnTo>
                  <a:pt x="11459" y="12663"/>
                </a:lnTo>
                <a:lnTo>
                  <a:pt x="11452" y="12664"/>
                </a:lnTo>
                <a:lnTo>
                  <a:pt x="11446" y="12667"/>
                </a:lnTo>
                <a:lnTo>
                  <a:pt x="11441" y="12671"/>
                </a:lnTo>
                <a:lnTo>
                  <a:pt x="11438" y="12676"/>
                </a:lnTo>
                <a:lnTo>
                  <a:pt x="11438" y="12680"/>
                </a:lnTo>
                <a:lnTo>
                  <a:pt x="11438" y="12682"/>
                </a:lnTo>
                <a:lnTo>
                  <a:pt x="11439" y="12685"/>
                </a:lnTo>
                <a:lnTo>
                  <a:pt x="11441" y="12687"/>
                </a:lnTo>
                <a:lnTo>
                  <a:pt x="11443" y="12690"/>
                </a:lnTo>
                <a:lnTo>
                  <a:pt x="11447" y="12692"/>
                </a:lnTo>
                <a:lnTo>
                  <a:pt x="11452" y="12694"/>
                </a:lnTo>
                <a:lnTo>
                  <a:pt x="11459" y="12695"/>
                </a:lnTo>
                <a:close/>
                <a:moveTo>
                  <a:pt x="12213" y="12663"/>
                </a:moveTo>
                <a:lnTo>
                  <a:pt x="12208" y="12663"/>
                </a:lnTo>
                <a:lnTo>
                  <a:pt x="12202" y="12664"/>
                </a:lnTo>
                <a:lnTo>
                  <a:pt x="12198" y="12667"/>
                </a:lnTo>
                <a:lnTo>
                  <a:pt x="12195" y="12669"/>
                </a:lnTo>
                <a:lnTo>
                  <a:pt x="12193" y="12673"/>
                </a:lnTo>
                <a:lnTo>
                  <a:pt x="12191" y="12676"/>
                </a:lnTo>
                <a:lnTo>
                  <a:pt x="12189" y="12682"/>
                </a:lnTo>
                <a:lnTo>
                  <a:pt x="12188" y="12686"/>
                </a:lnTo>
                <a:lnTo>
                  <a:pt x="12184" y="12707"/>
                </a:lnTo>
                <a:lnTo>
                  <a:pt x="12180" y="12728"/>
                </a:lnTo>
                <a:lnTo>
                  <a:pt x="12174" y="12728"/>
                </a:lnTo>
                <a:lnTo>
                  <a:pt x="12170" y="12726"/>
                </a:lnTo>
                <a:lnTo>
                  <a:pt x="12166" y="12724"/>
                </a:lnTo>
                <a:lnTo>
                  <a:pt x="12163" y="12720"/>
                </a:lnTo>
                <a:lnTo>
                  <a:pt x="12159" y="12717"/>
                </a:lnTo>
                <a:lnTo>
                  <a:pt x="12157" y="12713"/>
                </a:lnTo>
                <a:lnTo>
                  <a:pt x="12156" y="12709"/>
                </a:lnTo>
                <a:lnTo>
                  <a:pt x="12154" y="12705"/>
                </a:lnTo>
                <a:lnTo>
                  <a:pt x="12151" y="12683"/>
                </a:lnTo>
                <a:lnTo>
                  <a:pt x="12148" y="12663"/>
                </a:lnTo>
                <a:lnTo>
                  <a:pt x="12142" y="12667"/>
                </a:lnTo>
                <a:lnTo>
                  <a:pt x="12136" y="12671"/>
                </a:lnTo>
                <a:lnTo>
                  <a:pt x="12131" y="12677"/>
                </a:lnTo>
                <a:lnTo>
                  <a:pt x="12127" y="12683"/>
                </a:lnTo>
                <a:lnTo>
                  <a:pt x="12118" y="12695"/>
                </a:lnTo>
                <a:lnTo>
                  <a:pt x="12110" y="12707"/>
                </a:lnTo>
                <a:lnTo>
                  <a:pt x="12105" y="12712"/>
                </a:lnTo>
                <a:lnTo>
                  <a:pt x="12100" y="12717"/>
                </a:lnTo>
                <a:lnTo>
                  <a:pt x="12093" y="12721"/>
                </a:lnTo>
                <a:lnTo>
                  <a:pt x="12087" y="12725"/>
                </a:lnTo>
                <a:lnTo>
                  <a:pt x="12079" y="12728"/>
                </a:lnTo>
                <a:lnTo>
                  <a:pt x="12070" y="12729"/>
                </a:lnTo>
                <a:lnTo>
                  <a:pt x="12061" y="12729"/>
                </a:lnTo>
                <a:lnTo>
                  <a:pt x="12049" y="12728"/>
                </a:lnTo>
                <a:lnTo>
                  <a:pt x="12054" y="12733"/>
                </a:lnTo>
                <a:lnTo>
                  <a:pt x="12059" y="12738"/>
                </a:lnTo>
                <a:lnTo>
                  <a:pt x="12062" y="12743"/>
                </a:lnTo>
                <a:lnTo>
                  <a:pt x="12065" y="12749"/>
                </a:lnTo>
                <a:lnTo>
                  <a:pt x="12067" y="12754"/>
                </a:lnTo>
                <a:lnTo>
                  <a:pt x="12069" y="12759"/>
                </a:lnTo>
                <a:lnTo>
                  <a:pt x="12069" y="12763"/>
                </a:lnTo>
                <a:lnTo>
                  <a:pt x="12070" y="12769"/>
                </a:lnTo>
                <a:lnTo>
                  <a:pt x="12069" y="12778"/>
                </a:lnTo>
                <a:lnTo>
                  <a:pt x="12067" y="12788"/>
                </a:lnTo>
                <a:lnTo>
                  <a:pt x="12065" y="12797"/>
                </a:lnTo>
                <a:lnTo>
                  <a:pt x="12062" y="12806"/>
                </a:lnTo>
                <a:lnTo>
                  <a:pt x="12059" y="12816"/>
                </a:lnTo>
                <a:lnTo>
                  <a:pt x="12056" y="12825"/>
                </a:lnTo>
                <a:lnTo>
                  <a:pt x="12054" y="12835"/>
                </a:lnTo>
                <a:lnTo>
                  <a:pt x="12054" y="12845"/>
                </a:lnTo>
                <a:lnTo>
                  <a:pt x="12056" y="12850"/>
                </a:lnTo>
                <a:lnTo>
                  <a:pt x="12058" y="12857"/>
                </a:lnTo>
                <a:lnTo>
                  <a:pt x="12060" y="12862"/>
                </a:lnTo>
                <a:lnTo>
                  <a:pt x="12062" y="12867"/>
                </a:lnTo>
                <a:lnTo>
                  <a:pt x="12066" y="12873"/>
                </a:lnTo>
                <a:lnTo>
                  <a:pt x="12070" y="12880"/>
                </a:lnTo>
                <a:lnTo>
                  <a:pt x="12075" y="12885"/>
                </a:lnTo>
                <a:lnTo>
                  <a:pt x="12082" y="12891"/>
                </a:lnTo>
                <a:lnTo>
                  <a:pt x="12090" y="12878"/>
                </a:lnTo>
                <a:lnTo>
                  <a:pt x="12100" y="12865"/>
                </a:lnTo>
                <a:lnTo>
                  <a:pt x="12110" y="12853"/>
                </a:lnTo>
                <a:lnTo>
                  <a:pt x="12122" y="12841"/>
                </a:lnTo>
                <a:lnTo>
                  <a:pt x="12145" y="12820"/>
                </a:lnTo>
                <a:lnTo>
                  <a:pt x="12168" y="12797"/>
                </a:lnTo>
                <a:lnTo>
                  <a:pt x="12178" y="12785"/>
                </a:lnTo>
                <a:lnTo>
                  <a:pt x="12188" y="12773"/>
                </a:lnTo>
                <a:lnTo>
                  <a:pt x="12196" y="12758"/>
                </a:lnTo>
                <a:lnTo>
                  <a:pt x="12203" y="12743"/>
                </a:lnTo>
                <a:lnTo>
                  <a:pt x="12207" y="12735"/>
                </a:lnTo>
                <a:lnTo>
                  <a:pt x="12209" y="12726"/>
                </a:lnTo>
                <a:lnTo>
                  <a:pt x="12211" y="12717"/>
                </a:lnTo>
                <a:lnTo>
                  <a:pt x="12213" y="12707"/>
                </a:lnTo>
                <a:lnTo>
                  <a:pt x="12214" y="12696"/>
                </a:lnTo>
                <a:lnTo>
                  <a:pt x="12214" y="12686"/>
                </a:lnTo>
                <a:lnTo>
                  <a:pt x="12214" y="12674"/>
                </a:lnTo>
                <a:lnTo>
                  <a:pt x="12213" y="12663"/>
                </a:lnTo>
                <a:close/>
                <a:moveTo>
                  <a:pt x="2831" y="12663"/>
                </a:moveTo>
                <a:lnTo>
                  <a:pt x="2833" y="12660"/>
                </a:lnTo>
                <a:lnTo>
                  <a:pt x="2828" y="12665"/>
                </a:lnTo>
                <a:lnTo>
                  <a:pt x="2823" y="12669"/>
                </a:lnTo>
                <a:lnTo>
                  <a:pt x="2831" y="12663"/>
                </a:lnTo>
                <a:close/>
                <a:moveTo>
                  <a:pt x="3192" y="12663"/>
                </a:moveTo>
                <a:lnTo>
                  <a:pt x="3194" y="12660"/>
                </a:lnTo>
                <a:lnTo>
                  <a:pt x="3189" y="12665"/>
                </a:lnTo>
                <a:lnTo>
                  <a:pt x="3184" y="12669"/>
                </a:lnTo>
                <a:lnTo>
                  <a:pt x="3192" y="12663"/>
                </a:lnTo>
                <a:close/>
                <a:moveTo>
                  <a:pt x="4077" y="12663"/>
                </a:moveTo>
                <a:lnTo>
                  <a:pt x="4080" y="12660"/>
                </a:lnTo>
                <a:lnTo>
                  <a:pt x="4074" y="12665"/>
                </a:lnTo>
                <a:lnTo>
                  <a:pt x="4070" y="12669"/>
                </a:lnTo>
                <a:lnTo>
                  <a:pt x="4077" y="12663"/>
                </a:lnTo>
                <a:close/>
                <a:moveTo>
                  <a:pt x="4602" y="12663"/>
                </a:moveTo>
                <a:lnTo>
                  <a:pt x="4605" y="12660"/>
                </a:lnTo>
                <a:lnTo>
                  <a:pt x="4599" y="12665"/>
                </a:lnTo>
                <a:lnTo>
                  <a:pt x="4595" y="12669"/>
                </a:lnTo>
                <a:lnTo>
                  <a:pt x="4602" y="12663"/>
                </a:lnTo>
                <a:close/>
                <a:moveTo>
                  <a:pt x="6899" y="12663"/>
                </a:moveTo>
                <a:lnTo>
                  <a:pt x="6891" y="12643"/>
                </a:lnTo>
                <a:lnTo>
                  <a:pt x="6886" y="12630"/>
                </a:lnTo>
                <a:lnTo>
                  <a:pt x="6884" y="12627"/>
                </a:lnTo>
                <a:lnTo>
                  <a:pt x="6881" y="12625"/>
                </a:lnTo>
                <a:lnTo>
                  <a:pt x="6879" y="12625"/>
                </a:lnTo>
                <a:lnTo>
                  <a:pt x="6877" y="12626"/>
                </a:lnTo>
                <a:lnTo>
                  <a:pt x="6874" y="12631"/>
                </a:lnTo>
                <a:lnTo>
                  <a:pt x="6871" y="12640"/>
                </a:lnTo>
                <a:lnTo>
                  <a:pt x="6870" y="12650"/>
                </a:lnTo>
                <a:lnTo>
                  <a:pt x="6870" y="12663"/>
                </a:lnTo>
                <a:lnTo>
                  <a:pt x="6870" y="12674"/>
                </a:lnTo>
                <a:lnTo>
                  <a:pt x="6871" y="12685"/>
                </a:lnTo>
                <a:lnTo>
                  <a:pt x="6874" y="12693"/>
                </a:lnTo>
                <a:lnTo>
                  <a:pt x="6877" y="12698"/>
                </a:lnTo>
                <a:lnTo>
                  <a:pt x="6879" y="12699"/>
                </a:lnTo>
                <a:lnTo>
                  <a:pt x="6881" y="12699"/>
                </a:lnTo>
                <a:lnTo>
                  <a:pt x="6884" y="12697"/>
                </a:lnTo>
                <a:lnTo>
                  <a:pt x="6886" y="12694"/>
                </a:lnTo>
                <a:lnTo>
                  <a:pt x="6891" y="12683"/>
                </a:lnTo>
                <a:lnTo>
                  <a:pt x="6899" y="12663"/>
                </a:lnTo>
                <a:close/>
                <a:moveTo>
                  <a:pt x="2208" y="12597"/>
                </a:moveTo>
                <a:lnTo>
                  <a:pt x="2207" y="12608"/>
                </a:lnTo>
                <a:lnTo>
                  <a:pt x="2207" y="12618"/>
                </a:lnTo>
                <a:lnTo>
                  <a:pt x="2208" y="12627"/>
                </a:lnTo>
                <a:lnTo>
                  <a:pt x="2210" y="12635"/>
                </a:lnTo>
                <a:lnTo>
                  <a:pt x="2216" y="12650"/>
                </a:lnTo>
                <a:lnTo>
                  <a:pt x="2222" y="12664"/>
                </a:lnTo>
                <a:lnTo>
                  <a:pt x="2230" y="12677"/>
                </a:lnTo>
                <a:lnTo>
                  <a:pt x="2236" y="12691"/>
                </a:lnTo>
                <a:lnTo>
                  <a:pt x="2238" y="12699"/>
                </a:lnTo>
                <a:lnTo>
                  <a:pt x="2239" y="12708"/>
                </a:lnTo>
                <a:lnTo>
                  <a:pt x="2240" y="12717"/>
                </a:lnTo>
                <a:lnTo>
                  <a:pt x="2240" y="12728"/>
                </a:lnTo>
                <a:lnTo>
                  <a:pt x="2247" y="12727"/>
                </a:lnTo>
                <a:lnTo>
                  <a:pt x="2254" y="12726"/>
                </a:lnTo>
                <a:lnTo>
                  <a:pt x="2259" y="12724"/>
                </a:lnTo>
                <a:lnTo>
                  <a:pt x="2264" y="12721"/>
                </a:lnTo>
                <a:lnTo>
                  <a:pt x="2267" y="12719"/>
                </a:lnTo>
                <a:lnTo>
                  <a:pt x="2272" y="12716"/>
                </a:lnTo>
                <a:lnTo>
                  <a:pt x="2274" y="12712"/>
                </a:lnTo>
                <a:lnTo>
                  <a:pt x="2276" y="12708"/>
                </a:lnTo>
                <a:lnTo>
                  <a:pt x="2277" y="12704"/>
                </a:lnTo>
                <a:lnTo>
                  <a:pt x="2278" y="12699"/>
                </a:lnTo>
                <a:lnTo>
                  <a:pt x="2279" y="12694"/>
                </a:lnTo>
                <a:lnTo>
                  <a:pt x="2279" y="12690"/>
                </a:lnTo>
                <a:lnTo>
                  <a:pt x="2277" y="12680"/>
                </a:lnTo>
                <a:lnTo>
                  <a:pt x="2275" y="12668"/>
                </a:lnTo>
                <a:lnTo>
                  <a:pt x="2271" y="12656"/>
                </a:lnTo>
                <a:lnTo>
                  <a:pt x="2265" y="12646"/>
                </a:lnTo>
                <a:lnTo>
                  <a:pt x="2261" y="12635"/>
                </a:lnTo>
                <a:lnTo>
                  <a:pt x="2256" y="12625"/>
                </a:lnTo>
                <a:lnTo>
                  <a:pt x="2246" y="12608"/>
                </a:lnTo>
                <a:lnTo>
                  <a:pt x="2240" y="12597"/>
                </a:lnTo>
                <a:lnTo>
                  <a:pt x="2232" y="12597"/>
                </a:lnTo>
                <a:lnTo>
                  <a:pt x="2223" y="12597"/>
                </a:lnTo>
                <a:lnTo>
                  <a:pt x="2216" y="12597"/>
                </a:lnTo>
                <a:lnTo>
                  <a:pt x="2208" y="12597"/>
                </a:lnTo>
                <a:lnTo>
                  <a:pt x="2200" y="12585"/>
                </a:lnTo>
                <a:lnTo>
                  <a:pt x="2193" y="12575"/>
                </a:lnTo>
                <a:lnTo>
                  <a:pt x="2186" y="12563"/>
                </a:lnTo>
                <a:lnTo>
                  <a:pt x="2177" y="12553"/>
                </a:lnTo>
                <a:lnTo>
                  <a:pt x="2160" y="12534"/>
                </a:lnTo>
                <a:lnTo>
                  <a:pt x="2141" y="12515"/>
                </a:lnTo>
                <a:lnTo>
                  <a:pt x="2104" y="12478"/>
                </a:lnTo>
                <a:lnTo>
                  <a:pt x="2067" y="12442"/>
                </a:lnTo>
                <a:lnTo>
                  <a:pt x="2049" y="12423"/>
                </a:lnTo>
                <a:lnTo>
                  <a:pt x="2032" y="12403"/>
                </a:lnTo>
                <a:lnTo>
                  <a:pt x="2025" y="12391"/>
                </a:lnTo>
                <a:lnTo>
                  <a:pt x="2018" y="12381"/>
                </a:lnTo>
                <a:lnTo>
                  <a:pt x="2011" y="12369"/>
                </a:lnTo>
                <a:lnTo>
                  <a:pt x="2005" y="12357"/>
                </a:lnTo>
                <a:lnTo>
                  <a:pt x="1999" y="12344"/>
                </a:lnTo>
                <a:lnTo>
                  <a:pt x="1994" y="12330"/>
                </a:lnTo>
                <a:lnTo>
                  <a:pt x="1989" y="12317"/>
                </a:lnTo>
                <a:lnTo>
                  <a:pt x="1985" y="12302"/>
                </a:lnTo>
                <a:lnTo>
                  <a:pt x="1982" y="12286"/>
                </a:lnTo>
                <a:lnTo>
                  <a:pt x="1980" y="12271"/>
                </a:lnTo>
                <a:lnTo>
                  <a:pt x="1978" y="12254"/>
                </a:lnTo>
                <a:lnTo>
                  <a:pt x="1978" y="12236"/>
                </a:lnTo>
                <a:lnTo>
                  <a:pt x="1970" y="12250"/>
                </a:lnTo>
                <a:lnTo>
                  <a:pt x="1965" y="12264"/>
                </a:lnTo>
                <a:lnTo>
                  <a:pt x="1961" y="12278"/>
                </a:lnTo>
                <a:lnTo>
                  <a:pt x="1958" y="12293"/>
                </a:lnTo>
                <a:lnTo>
                  <a:pt x="1956" y="12307"/>
                </a:lnTo>
                <a:lnTo>
                  <a:pt x="1956" y="12323"/>
                </a:lnTo>
                <a:lnTo>
                  <a:pt x="1956" y="12338"/>
                </a:lnTo>
                <a:lnTo>
                  <a:pt x="1957" y="12352"/>
                </a:lnTo>
                <a:lnTo>
                  <a:pt x="1959" y="12368"/>
                </a:lnTo>
                <a:lnTo>
                  <a:pt x="1962" y="12383"/>
                </a:lnTo>
                <a:lnTo>
                  <a:pt x="1966" y="12397"/>
                </a:lnTo>
                <a:lnTo>
                  <a:pt x="1970" y="12412"/>
                </a:lnTo>
                <a:lnTo>
                  <a:pt x="1977" y="12427"/>
                </a:lnTo>
                <a:lnTo>
                  <a:pt x="1983" y="12442"/>
                </a:lnTo>
                <a:lnTo>
                  <a:pt x="1990" y="12455"/>
                </a:lnTo>
                <a:lnTo>
                  <a:pt x="1999" y="12469"/>
                </a:lnTo>
                <a:lnTo>
                  <a:pt x="2008" y="12482"/>
                </a:lnTo>
                <a:lnTo>
                  <a:pt x="2018" y="12495"/>
                </a:lnTo>
                <a:lnTo>
                  <a:pt x="2028" y="12508"/>
                </a:lnTo>
                <a:lnTo>
                  <a:pt x="2039" y="12519"/>
                </a:lnTo>
                <a:lnTo>
                  <a:pt x="2050" y="12531"/>
                </a:lnTo>
                <a:lnTo>
                  <a:pt x="2062" y="12540"/>
                </a:lnTo>
                <a:lnTo>
                  <a:pt x="2074" y="12551"/>
                </a:lnTo>
                <a:lnTo>
                  <a:pt x="2088" y="12559"/>
                </a:lnTo>
                <a:lnTo>
                  <a:pt x="2102" y="12567"/>
                </a:lnTo>
                <a:lnTo>
                  <a:pt x="2115" y="12575"/>
                </a:lnTo>
                <a:lnTo>
                  <a:pt x="2130" y="12581"/>
                </a:lnTo>
                <a:lnTo>
                  <a:pt x="2145" y="12586"/>
                </a:lnTo>
                <a:lnTo>
                  <a:pt x="2160" y="12590"/>
                </a:lnTo>
                <a:lnTo>
                  <a:pt x="2175" y="12594"/>
                </a:lnTo>
                <a:lnTo>
                  <a:pt x="2191" y="12596"/>
                </a:lnTo>
                <a:lnTo>
                  <a:pt x="2208" y="12597"/>
                </a:lnTo>
                <a:close/>
                <a:moveTo>
                  <a:pt x="3487" y="12597"/>
                </a:moveTo>
                <a:lnTo>
                  <a:pt x="3487" y="12604"/>
                </a:lnTo>
                <a:lnTo>
                  <a:pt x="3488" y="12609"/>
                </a:lnTo>
                <a:lnTo>
                  <a:pt x="3490" y="12613"/>
                </a:lnTo>
                <a:lnTo>
                  <a:pt x="3492" y="12617"/>
                </a:lnTo>
                <a:lnTo>
                  <a:pt x="3495" y="12619"/>
                </a:lnTo>
                <a:lnTo>
                  <a:pt x="3498" y="12620"/>
                </a:lnTo>
                <a:lnTo>
                  <a:pt x="3500" y="12620"/>
                </a:lnTo>
                <a:lnTo>
                  <a:pt x="3503" y="12619"/>
                </a:lnTo>
                <a:lnTo>
                  <a:pt x="3505" y="12618"/>
                </a:lnTo>
                <a:lnTo>
                  <a:pt x="3506" y="12617"/>
                </a:lnTo>
                <a:lnTo>
                  <a:pt x="3508" y="12613"/>
                </a:lnTo>
                <a:lnTo>
                  <a:pt x="3506" y="12611"/>
                </a:lnTo>
                <a:lnTo>
                  <a:pt x="3504" y="12607"/>
                </a:lnTo>
                <a:lnTo>
                  <a:pt x="3500" y="12604"/>
                </a:lnTo>
                <a:lnTo>
                  <a:pt x="3495" y="12601"/>
                </a:lnTo>
                <a:lnTo>
                  <a:pt x="3487" y="12597"/>
                </a:lnTo>
                <a:lnTo>
                  <a:pt x="3486" y="12585"/>
                </a:lnTo>
                <a:lnTo>
                  <a:pt x="3483" y="12576"/>
                </a:lnTo>
                <a:lnTo>
                  <a:pt x="3481" y="12567"/>
                </a:lnTo>
                <a:lnTo>
                  <a:pt x="3478" y="12560"/>
                </a:lnTo>
                <a:lnTo>
                  <a:pt x="3475" y="12554"/>
                </a:lnTo>
                <a:lnTo>
                  <a:pt x="3471" y="12549"/>
                </a:lnTo>
                <a:lnTo>
                  <a:pt x="3467" y="12545"/>
                </a:lnTo>
                <a:lnTo>
                  <a:pt x="3462" y="12543"/>
                </a:lnTo>
                <a:lnTo>
                  <a:pt x="3458" y="12541"/>
                </a:lnTo>
                <a:lnTo>
                  <a:pt x="3453" y="12541"/>
                </a:lnTo>
                <a:lnTo>
                  <a:pt x="3449" y="12541"/>
                </a:lnTo>
                <a:lnTo>
                  <a:pt x="3445" y="12542"/>
                </a:lnTo>
                <a:lnTo>
                  <a:pt x="3440" y="12543"/>
                </a:lnTo>
                <a:lnTo>
                  <a:pt x="3436" y="12545"/>
                </a:lnTo>
                <a:lnTo>
                  <a:pt x="3432" y="12547"/>
                </a:lnTo>
                <a:lnTo>
                  <a:pt x="3429" y="12551"/>
                </a:lnTo>
                <a:lnTo>
                  <a:pt x="3426" y="12554"/>
                </a:lnTo>
                <a:lnTo>
                  <a:pt x="3424" y="12558"/>
                </a:lnTo>
                <a:lnTo>
                  <a:pt x="3422" y="12561"/>
                </a:lnTo>
                <a:lnTo>
                  <a:pt x="3420" y="12565"/>
                </a:lnTo>
                <a:lnTo>
                  <a:pt x="3420" y="12569"/>
                </a:lnTo>
                <a:lnTo>
                  <a:pt x="3420" y="12574"/>
                </a:lnTo>
                <a:lnTo>
                  <a:pt x="3423" y="12578"/>
                </a:lnTo>
                <a:lnTo>
                  <a:pt x="3425" y="12581"/>
                </a:lnTo>
                <a:lnTo>
                  <a:pt x="3428" y="12585"/>
                </a:lnTo>
                <a:lnTo>
                  <a:pt x="3432" y="12588"/>
                </a:lnTo>
                <a:lnTo>
                  <a:pt x="3438" y="12590"/>
                </a:lnTo>
                <a:lnTo>
                  <a:pt x="3445" y="12594"/>
                </a:lnTo>
                <a:lnTo>
                  <a:pt x="3453" y="12596"/>
                </a:lnTo>
                <a:lnTo>
                  <a:pt x="3462" y="12597"/>
                </a:lnTo>
                <a:lnTo>
                  <a:pt x="3474" y="12597"/>
                </a:lnTo>
                <a:lnTo>
                  <a:pt x="3487" y="12597"/>
                </a:lnTo>
                <a:close/>
                <a:moveTo>
                  <a:pt x="3651" y="12597"/>
                </a:moveTo>
                <a:lnTo>
                  <a:pt x="3643" y="12597"/>
                </a:lnTo>
                <a:lnTo>
                  <a:pt x="3634" y="12597"/>
                </a:lnTo>
                <a:lnTo>
                  <a:pt x="3626" y="12597"/>
                </a:lnTo>
                <a:lnTo>
                  <a:pt x="3618" y="12597"/>
                </a:lnTo>
                <a:lnTo>
                  <a:pt x="3619" y="12604"/>
                </a:lnTo>
                <a:lnTo>
                  <a:pt x="3622" y="12609"/>
                </a:lnTo>
                <a:lnTo>
                  <a:pt x="3626" y="12615"/>
                </a:lnTo>
                <a:lnTo>
                  <a:pt x="3632" y="12618"/>
                </a:lnTo>
                <a:lnTo>
                  <a:pt x="3634" y="12618"/>
                </a:lnTo>
                <a:lnTo>
                  <a:pt x="3638" y="12618"/>
                </a:lnTo>
                <a:lnTo>
                  <a:pt x="3641" y="12617"/>
                </a:lnTo>
                <a:lnTo>
                  <a:pt x="3643" y="12615"/>
                </a:lnTo>
                <a:lnTo>
                  <a:pt x="3645" y="12612"/>
                </a:lnTo>
                <a:lnTo>
                  <a:pt x="3647" y="12608"/>
                </a:lnTo>
                <a:lnTo>
                  <a:pt x="3649" y="12603"/>
                </a:lnTo>
                <a:lnTo>
                  <a:pt x="3651" y="12597"/>
                </a:lnTo>
                <a:close/>
                <a:moveTo>
                  <a:pt x="6340" y="12629"/>
                </a:moveTo>
                <a:lnTo>
                  <a:pt x="6334" y="12609"/>
                </a:lnTo>
                <a:lnTo>
                  <a:pt x="6328" y="12598"/>
                </a:lnTo>
                <a:lnTo>
                  <a:pt x="6326" y="12595"/>
                </a:lnTo>
                <a:lnTo>
                  <a:pt x="6324" y="12592"/>
                </a:lnTo>
                <a:lnTo>
                  <a:pt x="6322" y="12592"/>
                </a:lnTo>
                <a:lnTo>
                  <a:pt x="6319" y="12594"/>
                </a:lnTo>
                <a:lnTo>
                  <a:pt x="6316" y="12598"/>
                </a:lnTo>
                <a:lnTo>
                  <a:pt x="6314" y="12607"/>
                </a:lnTo>
                <a:lnTo>
                  <a:pt x="6313" y="12618"/>
                </a:lnTo>
                <a:lnTo>
                  <a:pt x="6312" y="12629"/>
                </a:lnTo>
                <a:lnTo>
                  <a:pt x="6313" y="12642"/>
                </a:lnTo>
                <a:lnTo>
                  <a:pt x="6314" y="12652"/>
                </a:lnTo>
                <a:lnTo>
                  <a:pt x="6316" y="12661"/>
                </a:lnTo>
                <a:lnTo>
                  <a:pt x="6319" y="12666"/>
                </a:lnTo>
                <a:lnTo>
                  <a:pt x="6322" y="12667"/>
                </a:lnTo>
                <a:lnTo>
                  <a:pt x="6324" y="12667"/>
                </a:lnTo>
                <a:lnTo>
                  <a:pt x="6326" y="12665"/>
                </a:lnTo>
                <a:lnTo>
                  <a:pt x="6328" y="12662"/>
                </a:lnTo>
                <a:lnTo>
                  <a:pt x="6334" y="12649"/>
                </a:lnTo>
                <a:lnTo>
                  <a:pt x="6340" y="12629"/>
                </a:lnTo>
                <a:close/>
                <a:moveTo>
                  <a:pt x="2109" y="12859"/>
                </a:moveTo>
                <a:lnTo>
                  <a:pt x="2104" y="12859"/>
                </a:lnTo>
                <a:lnTo>
                  <a:pt x="2098" y="12857"/>
                </a:lnTo>
                <a:lnTo>
                  <a:pt x="2094" y="12855"/>
                </a:lnTo>
                <a:lnTo>
                  <a:pt x="2091" y="12853"/>
                </a:lnTo>
                <a:lnTo>
                  <a:pt x="2089" y="12848"/>
                </a:lnTo>
                <a:lnTo>
                  <a:pt x="2086" y="12844"/>
                </a:lnTo>
                <a:lnTo>
                  <a:pt x="2085" y="12840"/>
                </a:lnTo>
                <a:lnTo>
                  <a:pt x="2083" y="12836"/>
                </a:lnTo>
                <a:lnTo>
                  <a:pt x="2080" y="12815"/>
                </a:lnTo>
                <a:lnTo>
                  <a:pt x="2076" y="12794"/>
                </a:lnTo>
                <a:lnTo>
                  <a:pt x="2069" y="12792"/>
                </a:lnTo>
                <a:lnTo>
                  <a:pt x="2064" y="12790"/>
                </a:lnTo>
                <a:lnTo>
                  <a:pt x="2059" y="12785"/>
                </a:lnTo>
                <a:lnTo>
                  <a:pt x="2055" y="12781"/>
                </a:lnTo>
                <a:lnTo>
                  <a:pt x="2052" y="12776"/>
                </a:lnTo>
                <a:lnTo>
                  <a:pt x="2050" y="12770"/>
                </a:lnTo>
                <a:lnTo>
                  <a:pt x="2048" y="12763"/>
                </a:lnTo>
                <a:lnTo>
                  <a:pt x="2047" y="12757"/>
                </a:lnTo>
                <a:lnTo>
                  <a:pt x="2045" y="12726"/>
                </a:lnTo>
                <a:lnTo>
                  <a:pt x="2043" y="12695"/>
                </a:lnTo>
                <a:lnTo>
                  <a:pt x="2050" y="12696"/>
                </a:lnTo>
                <a:lnTo>
                  <a:pt x="2055" y="12699"/>
                </a:lnTo>
                <a:lnTo>
                  <a:pt x="2060" y="12703"/>
                </a:lnTo>
                <a:lnTo>
                  <a:pt x="2064" y="12707"/>
                </a:lnTo>
                <a:lnTo>
                  <a:pt x="2067" y="12712"/>
                </a:lnTo>
                <a:lnTo>
                  <a:pt x="2069" y="12718"/>
                </a:lnTo>
                <a:lnTo>
                  <a:pt x="2071" y="12725"/>
                </a:lnTo>
                <a:lnTo>
                  <a:pt x="2072" y="12732"/>
                </a:lnTo>
                <a:lnTo>
                  <a:pt x="2074" y="12762"/>
                </a:lnTo>
                <a:lnTo>
                  <a:pt x="2076" y="12794"/>
                </a:lnTo>
                <a:lnTo>
                  <a:pt x="2082" y="12794"/>
                </a:lnTo>
                <a:lnTo>
                  <a:pt x="2086" y="12796"/>
                </a:lnTo>
                <a:lnTo>
                  <a:pt x="2090" y="12798"/>
                </a:lnTo>
                <a:lnTo>
                  <a:pt x="2093" y="12800"/>
                </a:lnTo>
                <a:lnTo>
                  <a:pt x="2096" y="12804"/>
                </a:lnTo>
                <a:lnTo>
                  <a:pt x="2098" y="12807"/>
                </a:lnTo>
                <a:lnTo>
                  <a:pt x="2101" y="12813"/>
                </a:lnTo>
                <a:lnTo>
                  <a:pt x="2102" y="12817"/>
                </a:lnTo>
                <a:lnTo>
                  <a:pt x="2105" y="12838"/>
                </a:lnTo>
                <a:lnTo>
                  <a:pt x="2109" y="12859"/>
                </a:lnTo>
                <a:lnTo>
                  <a:pt x="2126" y="12859"/>
                </a:lnTo>
                <a:lnTo>
                  <a:pt x="2141" y="12859"/>
                </a:lnTo>
                <a:lnTo>
                  <a:pt x="2158" y="12859"/>
                </a:lnTo>
                <a:lnTo>
                  <a:pt x="2174" y="12859"/>
                </a:lnTo>
                <a:lnTo>
                  <a:pt x="2180" y="12846"/>
                </a:lnTo>
                <a:lnTo>
                  <a:pt x="2186" y="12834"/>
                </a:lnTo>
                <a:lnTo>
                  <a:pt x="2190" y="12821"/>
                </a:lnTo>
                <a:lnTo>
                  <a:pt x="2192" y="12808"/>
                </a:lnTo>
                <a:lnTo>
                  <a:pt x="2194" y="12797"/>
                </a:lnTo>
                <a:lnTo>
                  <a:pt x="2195" y="12784"/>
                </a:lnTo>
                <a:lnTo>
                  <a:pt x="2195" y="12773"/>
                </a:lnTo>
                <a:lnTo>
                  <a:pt x="2195" y="12761"/>
                </a:lnTo>
                <a:lnTo>
                  <a:pt x="2193" y="12750"/>
                </a:lnTo>
                <a:lnTo>
                  <a:pt x="2191" y="12739"/>
                </a:lnTo>
                <a:lnTo>
                  <a:pt x="2188" y="12728"/>
                </a:lnTo>
                <a:lnTo>
                  <a:pt x="2183" y="12717"/>
                </a:lnTo>
                <a:lnTo>
                  <a:pt x="2179" y="12707"/>
                </a:lnTo>
                <a:lnTo>
                  <a:pt x="2174" y="12697"/>
                </a:lnTo>
                <a:lnTo>
                  <a:pt x="2169" y="12687"/>
                </a:lnTo>
                <a:lnTo>
                  <a:pt x="2162" y="12677"/>
                </a:lnTo>
                <a:lnTo>
                  <a:pt x="2155" y="12668"/>
                </a:lnTo>
                <a:lnTo>
                  <a:pt x="2148" y="12660"/>
                </a:lnTo>
                <a:lnTo>
                  <a:pt x="2140" y="12650"/>
                </a:lnTo>
                <a:lnTo>
                  <a:pt x="2132" y="12642"/>
                </a:lnTo>
                <a:lnTo>
                  <a:pt x="2114" y="12626"/>
                </a:lnTo>
                <a:lnTo>
                  <a:pt x="2095" y="12610"/>
                </a:lnTo>
                <a:lnTo>
                  <a:pt x="2074" y="12597"/>
                </a:lnTo>
                <a:lnTo>
                  <a:pt x="2053" y="12585"/>
                </a:lnTo>
                <a:lnTo>
                  <a:pt x="2032" y="12574"/>
                </a:lnTo>
                <a:lnTo>
                  <a:pt x="2010" y="12564"/>
                </a:lnTo>
                <a:lnTo>
                  <a:pt x="2002" y="12573"/>
                </a:lnTo>
                <a:lnTo>
                  <a:pt x="1995" y="12583"/>
                </a:lnTo>
                <a:lnTo>
                  <a:pt x="1988" y="12594"/>
                </a:lnTo>
                <a:lnTo>
                  <a:pt x="1984" y="12604"/>
                </a:lnTo>
                <a:lnTo>
                  <a:pt x="1980" y="12616"/>
                </a:lnTo>
                <a:lnTo>
                  <a:pt x="1978" y="12627"/>
                </a:lnTo>
                <a:lnTo>
                  <a:pt x="1976" y="12640"/>
                </a:lnTo>
                <a:lnTo>
                  <a:pt x="1975" y="12651"/>
                </a:lnTo>
                <a:lnTo>
                  <a:pt x="1975" y="12677"/>
                </a:lnTo>
                <a:lnTo>
                  <a:pt x="1977" y="12704"/>
                </a:lnTo>
                <a:lnTo>
                  <a:pt x="1980" y="12730"/>
                </a:lnTo>
                <a:lnTo>
                  <a:pt x="1984" y="12755"/>
                </a:lnTo>
                <a:lnTo>
                  <a:pt x="1988" y="12780"/>
                </a:lnTo>
                <a:lnTo>
                  <a:pt x="1990" y="12804"/>
                </a:lnTo>
                <a:lnTo>
                  <a:pt x="1991" y="12815"/>
                </a:lnTo>
                <a:lnTo>
                  <a:pt x="1991" y="12826"/>
                </a:lnTo>
                <a:lnTo>
                  <a:pt x="1991" y="12836"/>
                </a:lnTo>
                <a:lnTo>
                  <a:pt x="1990" y="12845"/>
                </a:lnTo>
                <a:lnTo>
                  <a:pt x="1988" y="12855"/>
                </a:lnTo>
                <a:lnTo>
                  <a:pt x="1986" y="12862"/>
                </a:lnTo>
                <a:lnTo>
                  <a:pt x="1982" y="12869"/>
                </a:lnTo>
                <a:lnTo>
                  <a:pt x="1977" y="12876"/>
                </a:lnTo>
                <a:lnTo>
                  <a:pt x="1971" y="12882"/>
                </a:lnTo>
                <a:lnTo>
                  <a:pt x="1964" y="12886"/>
                </a:lnTo>
                <a:lnTo>
                  <a:pt x="1955" y="12889"/>
                </a:lnTo>
                <a:lnTo>
                  <a:pt x="1945" y="12891"/>
                </a:lnTo>
                <a:lnTo>
                  <a:pt x="1957" y="12905"/>
                </a:lnTo>
                <a:lnTo>
                  <a:pt x="1967" y="12919"/>
                </a:lnTo>
                <a:lnTo>
                  <a:pt x="1977" y="12933"/>
                </a:lnTo>
                <a:lnTo>
                  <a:pt x="1986" y="12949"/>
                </a:lnTo>
                <a:lnTo>
                  <a:pt x="2003" y="12981"/>
                </a:lnTo>
                <a:lnTo>
                  <a:pt x="2020" y="13013"/>
                </a:lnTo>
                <a:lnTo>
                  <a:pt x="2030" y="13028"/>
                </a:lnTo>
                <a:lnTo>
                  <a:pt x="2041" y="13042"/>
                </a:lnTo>
                <a:lnTo>
                  <a:pt x="2046" y="13049"/>
                </a:lnTo>
                <a:lnTo>
                  <a:pt x="2052" y="13055"/>
                </a:lnTo>
                <a:lnTo>
                  <a:pt x="2060" y="13060"/>
                </a:lnTo>
                <a:lnTo>
                  <a:pt x="2066" y="13065"/>
                </a:lnTo>
                <a:lnTo>
                  <a:pt x="2073" y="13071"/>
                </a:lnTo>
                <a:lnTo>
                  <a:pt x="2082" y="13075"/>
                </a:lnTo>
                <a:lnTo>
                  <a:pt x="2090" y="13079"/>
                </a:lnTo>
                <a:lnTo>
                  <a:pt x="2099" y="13082"/>
                </a:lnTo>
                <a:lnTo>
                  <a:pt x="2109" y="13084"/>
                </a:lnTo>
                <a:lnTo>
                  <a:pt x="2119" y="13086"/>
                </a:lnTo>
                <a:lnTo>
                  <a:pt x="2130" y="13087"/>
                </a:lnTo>
                <a:lnTo>
                  <a:pt x="2141" y="13088"/>
                </a:lnTo>
                <a:lnTo>
                  <a:pt x="2146" y="13069"/>
                </a:lnTo>
                <a:lnTo>
                  <a:pt x="2147" y="13051"/>
                </a:lnTo>
                <a:lnTo>
                  <a:pt x="2147" y="13034"/>
                </a:lnTo>
                <a:lnTo>
                  <a:pt x="2146" y="13019"/>
                </a:lnTo>
                <a:lnTo>
                  <a:pt x="2143" y="13006"/>
                </a:lnTo>
                <a:lnTo>
                  <a:pt x="2138" y="12993"/>
                </a:lnTo>
                <a:lnTo>
                  <a:pt x="2134" y="12981"/>
                </a:lnTo>
                <a:lnTo>
                  <a:pt x="2129" y="12970"/>
                </a:lnTo>
                <a:lnTo>
                  <a:pt x="2124" y="12958"/>
                </a:lnTo>
                <a:lnTo>
                  <a:pt x="2119" y="12947"/>
                </a:lnTo>
                <a:lnTo>
                  <a:pt x="2114" y="12935"/>
                </a:lnTo>
                <a:lnTo>
                  <a:pt x="2111" y="12923"/>
                </a:lnTo>
                <a:lnTo>
                  <a:pt x="2108" y="12909"/>
                </a:lnTo>
                <a:lnTo>
                  <a:pt x="2107" y="12894"/>
                </a:lnTo>
                <a:lnTo>
                  <a:pt x="2107" y="12878"/>
                </a:lnTo>
                <a:lnTo>
                  <a:pt x="2109" y="12859"/>
                </a:lnTo>
                <a:close/>
                <a:moveTo>
                  <a:pt x="2043" y="12925"/>
                </a:moveTo>
                <a:lnTo>
                  <a:pt x="2043" y="12925"/>
                </a:lnTo>
                <a:lnTo>
                  <a:pt x="2051" y="12928"/>
                </a:lnTo>
                <a:lnTo>
                  <a:pt x="2056" y="12932"/>
                </a:lnTo>
                <a:lnTo>
                  <a:pt x="2061" y="12935"/>
                </a:lnTo>
                <a:lnTo>
                  <a:pt x="2063" y="12938"/>
                </a:lnTo>
                <a:lnTo>
                  <a:pt x="2064" y="12942"/>
                </a:lnTo>
                <a:lnTo>
                  <a:pt x="2063" y="12944"/>
                </a:lnTo>
                <a:lnTo>
                  <a:pt x="2062" y="12946"/>
                </a:lnTo>
                <a:lnTo>
                  <a:pt x="2060" y="12947"/>
                </a:lnTo>
                <a:lnTo>
                  <a:pt x="2058" y="12948"/>
                </a:lnTo>
                <a:lnTo>
                  <a:pt x="2054" y="12947"/>
                </a:lnTo>
                <a:lnTo>
                  <a:pt x="2051" y="12946"/>
                </a:lnTo>
                <a:lnTo>
                  <a:pt x="2048" y="12944"/>
                </a:lnTo>
                <a:lnTo>
                  <a:pt x="2046" y="12941"/>
                </a:lnTo>
                <a:lnTo>
                  <a:pt x="2044" y="12936"/>
                </a:lnTo>
                <a:lnTo>
                  <a:pt x="2043" y="12931"/>
                </a:lnTo>
                <a:lnTo>
                  <a:pt x="2043" y="12925"/>
                </a:lnTo>
                <a:lnTo>
                  <a:pt x="2035" y="12921"/>
                </a:lnTo>
                <a:lnTo>
                  <a:pt x="2029" y="12918"/>
                </a:lnTo>
                <a:lnTo>
                  <a:pt x="2026" y="12913"/>
                </a:lnTo>
                <a:lnTo>
                  <a:pt x="2024" y="12910"/>
                </a:lnTo>
                <a:lnTo>
                  <a:pt x="2023" y="12908"/>
                </a:lnTo>
                <a:lnTo>
                  <a:pt x="2023" y="12905"/>
                </a:lnTo>
                <a:lnTo>
                  <a:pt x="2025" y="12904"/>
                </a:lnTo>
                <a:lnTo>
                  <a:pt x="2026" y="12902"/>
                </a:lnTo>
                <a:lnTo>
                  <a:pt x="2029" y="12902"/>
                </a:lnTo>
                <a:lnTo>
                  <a:pt x="2032" y="12902"/>
                </a:lnTo>
                <a:lnTo>
                  <a:pt x="2035" y="12903"/>
                </a:lnTo>
                <a:lnTo>
                  <a:pt x="2038" y="12905"/>
                </a:lnTo>
                <a:lnTo>
                  <a:pt x="2041" y="12908"/>
                </a:lnTo>
                <a:lnTo>
                  <a:pt x="2042" y="12912"/>
                </a:lnTo>
                <a:lnTo>
                  <a:pt x="2043" y="12918"/>
                </a:lnTo>
                <a:lnTo>
                  <a:pt x="2043" y="12925"/>
                </a:lnTo>
                <a:close/>
                <a:moveTo>
                  <a:pt x="2371" y="12564"/>
                </a:moveTo>
                <a:lnTo>
                  <a:pt x="2362" y="12568"/>
                </a:lnTo>
                <a:lnTo>
                  <a:pt x="2354" y="12574"/>
                </a:lnTo>
                <a:lnTo>
                  <a:pt x="2349" y="12579"/>
                </a:lnTo>
                <a:lnTo>
                  <a:pt x="2346" y="12584"/>
                </a:lnTo>
                <a:lnTo>
                  <a:pt x="2344" y="12589"/>
                </a:lnTo>
                <a:lnTo>
                  <a:pt x="2344" y="12596"/>
                </a:lnTo>
                <a:lnTo>
                  <a:pt x="2345" y="12602"/>
                </a:lnTo>
                <a:lnTo>
                  <a:pt x="2347" y="12607"/>
                </a:lnTo>
                <a:lnTo>
                  <a:pt x="2353" y="12621"/>
                </a:lnTo>
                <a:lnTo>
                  <a:pt x="2361" y="12634"/>
                </a:lnTo>
                <a:lnTo>
                  <a:pt x="2365" y="12641"/>
                </a:lnTo>
                <a:lnTo>
                  <a:pt x="2367" y="12648"/>
                </a:lnTo>
                <a:lnTo>
                  <a:pt x="2370" y="12655"/>
                </a:lnTo>
                <a:lnTo>
                  <a:pt x="2371" y="12663"/>
                </a:lnTo>
                <a:lnTo>
                  <a:pt x="2381" y="12657"/>
                </a:lnTo>
                <a:lnTo>
                  <a:pt x="2388" y="12652"/>
                </a:lnTo>
                <a:lnTo>
                  <a:pt x="2393" y="12648"/>
                </a:lnTo>
                <a:lnTo>
                  <a:pt x="2396" y="12642"/>
                </a:lnTo>
                <a:lnTo>
                  <a:pt x="2399" y="12637"/>
                </a:lnTo>
                <a:lnTo>
                  <a:pt x="2399" y="12631"/>
                </a:lnTo>
                <a:lnTo>
                  <a:pt x="2397" y="12625"/>
                </a:lnTo>
                <a:lnTo>
                  <a:pt x="2395" y="12619"/>
                </a:lnTo>
                <a:lnTo>
                  <a:pt x="2389" y="12606"/>
                </a:lnTo>
                <a:lnTo>
                  <a:pt x="2382" y="12592"/>
                </a:lnTo>
                <a:lnTo>
                  <a:pt x="2378" y="12585"/>
                </a:lnTo>
                <a:lnTo>
                  <a:pt x="2375" y="12578"/>
                </a:lnTo>
                <a:lnTo>
                  <a:pt x="2372" y="12572"/>
                </a:lnTo>
                <a:lnTo>
                  <a:pt x="2371" y="12564"/>
                </a:lnTo>
                <a:close/>
                <a:moveTo>
                  <a:pt x="7062" y="12564"/>
                </a:moveTo>
                <a:lnTo>
                  <a:pt x="7054" y="12573"/>
                </a:lnTo>
                <a:lnTo>
                  <a:pt x="7047" y="12581"/>
                </a:lnTo>
                <a:lnTo>
                  <a:pt x="7041" y="12590"/>
                </a:lnTo>
                <a:lnTo>
                  <a:pt x="7036" y="12599"/>
                </a:lnTo>
                <a:lnTo>
                  <a:pt x="7033" y="12608"/>
                </a:lnTo>
                <a:lnTo>
                  <a:pt x="7031" y="12618"/>
                </a:lnTo>
                <a:lnTo>
                  <a:pt x="7029" y="12627"/>
                </a:lnTo>
                <a:lnTo>
                  <a:pt x="7029" y="12637"/>
                </a:lnTo>
                <a:lnTo>
                  <a:pt x="7029" y="12646"/>
                </a:lnTo>
                <a:lnTo>
                  <a:pt x="7031" y="12655"/>
                </a:lnTo>
                <a:lnTo>
                  <a:pt x="7032" y="12666"/>
                </a:lnTo>
                <a:lnTo>
                  <a:pt x="7035" y="12675"/>
                </a:lnTo>
                <a:lnTo>
                  <a:pt x="7042" y="12695"/>
                </a:lnTo>
                <a:lnTo>
                  <a:pt x="7052" y="12714"/>
                </a:lnTo>
                <a:lnTo>
                  <a:pt x="7073" y="12754"/>
                </a:lnTo>
                <a:lnTo>
                  <a:pt x="7096" y="12791"/>
                </a:lnTo>
                <a:lnTo>
                  <a:pt x="7106" y="12810"/>
                </a:lnTo>
                <a:lnTo>
                  <a:pt x="7116" y="12826"/>
                </a:lnTo>
                <a:lnTo>
                  <a:pt x="7123" y="12843"/>
                </a:lnTo>
                <a:lnTo>
                  <a:pt x="7128" y="12859"/>
                </a:lnTo>
                <a:lnTo>
                  <a:pt x="7135" y="12853"/>
                </a:lnTo>
                <a:lnTo>
                  <a:pt x="7140" y="12845"/>
                </a:lnTo>
                <a:lnTo>
                  <a:pt x="7144" y="12838"/>
                </a:lnTo>
                <a:lnTo>
                  <a:pt x="7147" y="12830"/>
                </a:lnTo>
                <a:lnTo>
                  <a:pt x="7149" y="12823"/>
                </a:lnTo>
                <a:lnTo>
                  <a:pt x="7151" y="12815"/>
                </a:lnTo>
                <a:lnTo>
                  <a:pt x="7151" y="12805"/>
                </a:lnTo>
                <a:lnTo>
                  <a:pt x="7151" y="12797"/>
                </a:lnTo>
                <a:lnTo>
                  <a:pt x="7150" y="12788"/>
                </a:lnTo>
                <a:lnTo>
                  <a:pt x="7148" y="12778"/>
                </a:lnTo>
                <a:lnTo>
                  <a:pt x="7146" y="12769"/>
                </a:lnTo>
                <a:lnTo>
                  <a:pt x="7144" y="12759"/>
                </a:lnTo>
                <a:lnTo>
                  <a:pt x="7137" y="12739"/>
                </a:lnTo>
                <a:lnTo>
                  <a:pt x="7128" y="12719"/>
                </a:lnTo>
                <a:lnTo>
                  <a:pt x="7108" y="12678"/>
                </a:lnTo>
                <a:lnTo>
                  <a:pt x="7089" y="12638"/>
                </a:lnTo>
                <a:lnTo>
                  <a:pt x="7079" y="12618"/>
                </a:lnTo>
                <a:lnTo>
                  <a:pt x="7072" y="12599"/>
                </a:lnTo>
                <a:lnTo>
                  <a:pt x="7066" y="12581"/>
                </a:lnTo>
                <a:lnTo>
                  <a:pt x="7062" y="12564"/>
                </a:lnTo>
                <a:close/>
                <a:moveTo>
                  <a:pt x="3158" y="12564"/>
                </a:moveTo>
                <a:lnTo>
                  <a:pt x="3161" y="12561"/>
                </a:lnTo>
                <a:lnTo>
                  <a:pt x="3156" y="12567"/>
                </a:lnTo>
                <a:lnTo>
                  <a:pt x="3152" y="12572"/>
                </a:lnTo>
                <a:lnTo>
                  <a:pt x="3158" y="12564"/>
                </a:lnTo>
                <a:close/>
                <a:moveTo>
                  <a:pt x="4011" y="12532"/>
                </a:moveTo>
                <a:lnTo>
                  <a:pt x="4012" y="12538"/>
                </a:lnTo>
                <a:lnTo>
                  <a:pt x="4015" y="12544"/>
                </a:lnTo>
                <a:lnTo>
                  <a:pt x="4021" y="12548"/>
                </a:lnTo>
                <a:lnTo>
                  <a:pt x="4026" y="12552"/>
                </a:lnTo>
                <a:lnTo>
                  <a:pt x="4028" y="12553"/>
                </a:lnTo>
                <a:lnTo>
                  <a:pt x="4031" y="12553"/>
                </a:lnTo>
                <a:lnTo>
                  <a:pt x="4034" y="12552"/>
                </a:lnTo>
                <a:lnTo>
                  <a:pt x="4036" y="12549"/>
                </a:lnTo>
                <a:lnTo>
                  <a:pt x="4039" y="12546"/>
                </a:lnTo>
                <a:lnTo>
                  <a:pt x="4042" y="12542"/>
                </a:lnTo>
                <a:lnTo>
                  <a:pt x="4043" y="12538"/>
                </a:lnTo>
                <a:lnTo>
                  <a:pt x="4045" y="12532"/>
                </a:lnTo>
                <a:lnTo>
                  <a:pt x="4036" y="12532"/>
                </a:lnTo>
                <a:lnTo>
                  <a:pt x="4028" y="12532"/>
                </a:lnTo>
                <a:lnTo>
                  <a:pt x="4020" y="12532"/>
                </a:lnTo>
                <a:lnTo>
                  <a:pt x="4011" y="12532"/>
                </a:lnTo>
                <a:close/>
                <a:moveTo>
                  <a:pt x="6865" y="12564"/>
                </a:moveTo>
                <a:lnTo>
                  <a:pt x="6868" y="12561"/>
                </a:lnTo>
                <a:lnTo>
                  <a:pt x="6863" y="12567"/>
                </a:lnTo>
                <a:lnTo>
                  <a:pt x="6859" y="12572"/>
                </a:lnTo>
                <a:lnTo>
                  <a:pt x="6865" y="12564"/>
                </a:lnTo>
                <a:close/>
                <a:moveTo>
                  <a:pt x="7095" y="12532"/>
                </a:moveTo>
                <a:lnTo>
                  <a:pt x="7095" y="12538"/>
                </a:lnTo>
                <a:lnTo>
                  <a:pt x="7096" y="12543"/>
                </a:lnTo>
                <a:lnTo>
                  <a:pt x="7098" y="12547"/>
                </a:lnTo>
                <a:lnTo>
                  <a:pt x="7100" y="12551"/>
                </a:lnTo>
                <a:lnTo>
                  <a:pt x="7103" y="12553"/>
                </a:lnTo>
                <a:lnTo>
                  <a:pt x="7106" y="12554"/>
                </a:lnTo>
                <a:lnTo>
                  <a:pt x="7110" y="12554"/>
                </a:lnTo>
                <a:lnTo>
                  <a:pt x="7112" y="12554"/>
                </a:lnTo>
                <a:lnTo>
                  <a:pt x="7114" y="12553"/>
                </a:lnTo>
                <a:lnTo>
                  <a:pt x="7116" y="12551"/>
                </a:lnTo>
                <a:lnTo>
                  <a:pt x="7116" y="12548"/>
                </a:lnTo>
                <a:lnTo>
                  <a:pt x="7115" y="12545"/>
                </a:lnTo>
                <a:lnTo>
                  <a:pt x="7113" y="12542"/>
                </a:lnTo>
                <a:lnTo>
                  <a:pt x="7108" y="12539"/>
                </a:lnTo>
                <a:lnTo>
                  <a:pt x="7103" y="12535"/>
                </a:lnTo>
                <a:lnTo>
                  <a:pt x="7095" y="12532"/>
                </a:lnTo>
                <a:lnTo>
                  <a:pt x="7095" y="12523"/>
                </a:lnTo>
                <a:lnTo>
                  <a:pt x="7094" y="12517"/>
                </a:lnTo>
                <a:lnTo>
                  <a:pt x="7092" y="12511"/>
                </a:lnTo>
                <a:lnTo>
                  <a:pt x="7089" y="12505"/>
                </a:lnTo>
                <a:lnTo>
                  <a:pt x="7084" y="12501"/>
                </a:lnTo>
                <a:lnTo>
                  <a:pt x="7079" y="12498"/>
                </a:lnTo>
                <a:lnTo>
                  <a:pt x="7072" y="12497"/>
                </a:lnTo>
                <a:lnTo>
                  <a:pt x="7062" y="12498"/>
                </a:lnTo>
                <a:lnTo>
                  <a:pt x="7062" y="12492"/>
                </a:lnTo>
                <a:lnTo>
                  <a:pt x="7061" y="12487"/>
                </a:lnTo>
                <a:lnTo>
                  <a:pt x="7059" y="12482"/>
                </a:lnTo>
                <a:lnTo>
                  <a:pt x="7057" y="12479"/>
                </a:lnTo>
                <a:lnTo>
                  <a:pt x="7054" y="12477"/>
                </a:lnTo>
                <a:lnTo>
                  <a:pt x="7052" y="12476"/>
                </a:lnTo>
                <a:lnTo>
                  <a:pt x="7049" y="12475"/>
                </a:lnTo>
                <a:lnTo>
                  <a:pt x="7046" y="12476"/>
                </a:lnTo>
                <a:lnTo>
                  <a:pt x="7043" y="12477"/>
                </a:lnTo>
                <a:lnTo>
                  <a:pt x="7042" y="12479"/>
                </a:lnTo>
                <a:lnTo>
                  <a:pt x="7042" y="12481"/>
                </a:lnTo>
                <a:lnTo>
                  <a:pt x="7042" y="12484"/>
                </a:lnTo>
                <a:lnTo>
                  <a:pt x="7046" y="12488"/>
                </a:lnTo>
                <a:lnTo>
                  <a:pt x="7049" y="12491"/>
                </a:lnTo>
                <a:lnTo>
                  <a:pt x="7055" y="12495"/>
                </a:lnTo>
                <a:lnTo>
                  <a:pt x="7062" y="12498"/>
                </a:lnTo>
                <a:lnTo>
                  <a:pt x="7063" y="12505"/>
                </a:lnTo>
                <a:lnTo>
                  <a:pt x="7064" y="12513"/>
                </a:lnTo>
                <a:lnTo>
                  <a:pt x="7066" y="12519"/>
                </a:lnTo>
                <a:lnTo>
                  <a:pt x="7069" y="12524"/>
                </a:lnTo>
                <a:lnTo>
                  <a:pt x="7073" y="12529"/>
                </a:lnTo>
                <a:lnTo>
                  <a:pt x="7079" y="12532"/>
                </a:lnTo>
                <a:lnTo>
                  <a:pt x="7085" y="12533"/>
                </a:lnTo>
                <a:lnTo>
                  <a:pt x="7095" y="12532"/>
                </a:lnTo>
                <a:close/>
                <a:moveTo>
                  <a:pt x="6407" y="12532"/>
                </a:moveTo>
                <a:lnTo>
                  <a:pt x="6409" y="12529"/>
                </a:lnTo>
                <a:lnTo>
                  <a:pt x="6403" y="12534"/>
                </a:lnTo>
                <a:lnTo>
                  <a:pt x="6399" y="12538"/>
                </a:lnTo>
                <a:lnTo>
                  <a:pt x="6407" y="12532"/>
                </a:lnTo>
                <a:close/>
                <a:moveTo>
                  <a:pt x="1617" y="12498"/>
                </a:moveTo>
                <a:lnTo>
                  <a:pt x="1620" y="12496"/>
                </a:lnTo>
                <a:lnTo>
                  <a:pt x="1614" y="12501"/>
                </a:lnTo>
                <a:lnTo>
                  <a:pt x="1610" y="12505"/>
                </a:lnTo>
                <a:lnTo>
                  <a:pt x="1617" y="12498"/>
                </a:lnTo>
                <a:close/>
                <a:moveTo>
                  <a:pt x="2962" y="12466"/>
                </a:moveTo>
                <a:lnTo>
                  <a:pt x="2964" y="12462"/>
                </a:lnTo>
                <a:lnTo>
                  <a:pt x="2959" y="12469"/>
                </a:lnTo>
                <a:lnTo>
                  <a:pt x="2955" y="12473"/>
                </a:lnTo>
                <a:lnTo>
                  <a:pt x="2962" y="12466"/>
                </a:lnTo>
                <a:close/>
                <a:moveTo>
                  <a:pt x="3323" y="12466"/>
                </a:moveTo>
                <a:lnTo>
                  <a:pt x="3325" y="12462"/>
                </a:lnTo>
                <a:lnTo>
                  <a:pt x="3320" y="12469"/>
                </a:lnTo>
                <a:lnTo>
                  <a:pt x="3316" y="12473"/>
                </a:lnTo>
                <a:lnTo>
                  <a:pt x="3323" y="12466"/>
                </a:lnTo>
                <a:close/>
                <a:moveTo>
                  <a:pt x="6899" y="12466"/>
                </a:moveTo>
                <a:lnTo>
                  <a:pt x="6901" y="12462"/>
                </a:lnTo>
                <a:lnTo>
                  <a:pt x="6895" y="12469"/>
                </a:lnTo>
                <a:lnTo>
                  <a:pt x="6891" y="12473"/>
                </a:lnTo>
                <a:lnTo>
                  <a:pt x="6899" y="12466"/>
                </a:lnTo>
                <a:close/>
                <a:moveTo>
                  <a:pt x="1420" y="12367"/>
                </a:moveTo>
                <a:lnTo>
                  <a:pt x="1420" y="12374"/>
                </a:lnTo>
                <a:lnTo>
                  <a:pt x="1421" y="12380"/>
                </a:lnTo>
                <a:lnTo>
                  <a:pt x="1423" y="12384"/>
                </a:lnTo>
                <a:lnTo>
                  <a:pt x="1425" y="12387"/>
                </a:lnTo>
                <a:lnTo>
                  <a:pt x="1428" y="12389"/>
                </a:lnTo>
                <a:lnTo>
                  <a:pt x="1431" y="12390"/>
                </a:lnTo>
                <a:lnTo>
                  <a:pt x="1434" y="12390"/>
                </a:lnTo>
                <a:lnTo>
                  <a:pt x="1436" y="12390"/>
                </a:lnTo>
                <a:lnTo>
                  <a:pt x="1438" y="12388"/>
                </a:lnTo>
                <a:lnTo>
                  <a:pt x="1440" y="12387"/>
                </a:lnTo>
                <a:lnTo>
                  <a:pt x="1441" y="12384"/>
                </a:lnTo>
                <a:lnTo>
                  <a:pt x="1440" y="12382"/>
                </a:lnTo>
                <a:lnTo>
                  <a:pt x="1437" y="12379"/>
                </a:lnTo>
                <a:lnTo>
                  <a:pt x="1433" y="12374"/>
                </a:lnTo>
                <a:lnTo>
                  <a:pt x="1428" y="12371"/>
                </a:lnTo>
                <a:lnTo>
                  <a:pt x="1420" y="12367"/>
                </a:lnTo>
                <a:lnTo>
                  <a:pt x="1420" y="12361"/>
                </a:lnTo>
                <a:lnTo>
                  <a:pt x="1419" y="12356"/>
                </a:lnTo>
                <a:lnTo>
                  <a:pt x="1417" y="12351"/>
                </a:lnTo>
                <a:lnTo>
                  <a:pt x="1414" y="12348"/>
                </a:lnTo>
                <a:lnTo>
                  <a:pt x="1412" y="12346"/>
                </a:lnTo>
                <a:lnTo>
                  <a:pt x="1409" y="12345"/>
                </a:lnTo>
                <a:lnTo>
                  <a:pt x="1406" y="12344"/>
                </a:lnTo>
                <a:lnTo>
                  <a:pt x="1403" y="12345"/>
                </a:lnTo>
                <a:lnTo>
                  <a:pt x="1401" y="12346"/>
                </a:lnTo>
                <a:lnTo>
                  <a:pt x="1400" y="12348"/>
                </a:lnTo>
                <a:lnTo>
                  <a:pt x="1400" y="12350"/>
                </a:lnTo>
                <a:lnTo>
                  <a:pt x="1401" y="12353"/>
                </a:lnTo>
                <a:lnTo>
                  <a:pt x="1403" y="12357"/>
                </a:lnTo>
                <a:lnTo>
                  <a:pt x="1406" y="12360"/>
                </a:lnTo>
                <a:lnTo>
                  <a:pt x="1412" y="12364"/>
                </a:lnTo>
                <a:lnTo>
                  <a:pt x="1420" y="12367"/>
                </a:lnTo>
                <a:close/>
                <a:moveTo>
                  <a:pt x="2798" y="12367"/>
                </a:moveTo>
                <a:lnTo>
                  <a:pt x="2788" y="12372"/>
                </a:lnTo>
                <a:lnTo>
                  <a:pt x="2780" y="12376"/>
                </a:lnTo>
                <a:lnTo>
                  <a:pt x="2775" y="12382"/>
                </a:lnTo>
                <a:lnTo>
                  <a:pt x="2772" y="12387"/>
                </a:lnTo>
                <a:lnTo>
                  <a:pt x="2771" y="12393"/>
                </a:lnTo>
                <a:lnTo>
                  <a:pt x="2771" y="12399"/>
                </a:lnTo>
                <a:lnTo>
                  <a:pt x="2772" y="12405"/>
                </a:lnTo>
                <a:lnTo>
                  <a:pt x="2774" y="12411"/>
                </a:lnTo>
                <a:lnTo>
                  <a:pt x="2780" y="12424"/>
                </a:lnTo>
                <a:lnTo>
                  <a:pt x="2788" y="12437"/>
                </a:lnTo>
                <a:lnTo>
                  <a:pt x="2791" y="12445"/>
                </a:lnTo>
                <a:lnTo>
                  <a:pt x="2794" y="12451"/>
                </a:lnTo>
                <a:lnTo>
                  <a:pt x="2796" y="12458"/>
                </a:lnTo>
                <a:lnTo>
                  <a:pt x="2798" y="12466"/>
                </a:lnTo>
                <a:lnTo>
                  <a:pt x="2808" y="12461"/>
                </a:lnTo>
                <a:lnTo>
                  <a:pt x="2815" y="12456"/>
                </a:lnTo>
                <a:lnTo>
                  <a:pt x="2820" y="12451"/>
                </a:lnTo>
                <a:lnTo>
                  <a:pt x="2823" y="12446"/>
                </a:lnTo>
                <a:lnTo>
                  <a:pt x="2824" y="12440"/>
                </a:lnTo>
                <a:lnTo>
                  <a:pt x="2824" y="12434"/>
                </a:lnTo>
                <a:lnTo>
                  <a:pt x="2823" y="12428"/>
                </a:lnTo>
                <a:lnTo>
                  <a:pt x="2821" y="12422"/>
                </a:lnTo>
                <a:lnTo>
                  <a:pt x="2815" y="12409"/>
                </a:lnTo>
                <a:lnTo>
                  <a:pt x="2808" y="12395"/>
                </a:lnTo>
                <a:lnTo>
                  <a:pt x="2805" y="12389"/>
                </a:lnTo>
                <a:lnTo>
                  <a:pt x="2801" y="12382"/>
                </a:lnTo>
                <a:lnTo>
                  <a:pt x="2799" y="12374"/>
                </a:lnTo>
                <a:lnTo>
                  <a:pt x="2798" y="12367"/>
                </a:lnTo>
                <a:close/>
                <a:moveTo>
                  <a:pt x="6177" y="12433"/>
                </a:moveTo>
                <a:lnTo>
                  <a:pt x="6183" y="12432"/>
                </a:lnTo>
                <a:lnTo>
                  <a:pt x="6188" y="12430"/>
                </a:lnTo>
                <a:lnTo>
                  <a:pt x="6192" y="12427"/>
                </a:lnTo>
                <a:lnTo>
                  <a:pt x="6197" y="12424"/>
                </a:lnTo>
                <a:lnTo>
                  <a:pt x="6200" y="12419"/>
                </a:lnTo>
                <a:lnTo>
                  <a:pt x="6202" y="12414"/>
                </a:lnTo>
                <a:lnTo>
                  <a:pt x="6204" y="12409"/>
                </a:lnTo>
                <a:lnTo>
                  <a:pt x="6205" y="12403"/>
                </a:lnTo>
                <a:lnTo>
                  <a:pt x="6204" y="12397"/>
                </a:lnTo>
                <a:lnTo>
                  <a:pt x="6204" y="12391"/>
                </a:lnTo>
                <a:lnTo>
                  <a:pt x="6202" y="12386"/>
                </a:lnTo>
                <a:lnTo>
                  <a:pt x="6199" y="12381"/>
                </a:lnTo>
                <a:lnTo>
                  <a:pt x="6195" y="12376"/>
                </a:lnTo>
                <a:lnTo>
                  <a:pt x="6190" y="12372"/>
                </a:lnTo>
                <a:lnTo>
                  <a:pt x="6184" y="12369"/>
                </a:lnTo>
                <a:lnTo>
                  <a:pt x="6177" y="12367"/>
                </a:lnTo>
                <a:lnTo>
                  <a:pt x="6177" y="12384"/>
                </a:lnTo>
                <a:lnTo>
                  <a:pt x="6177" y="12400"/>
                </a:lnTo>
                <a:lnTo>
                  <a:pt x="6177" y="12416"/>
                </a:lnTo>
                <a:lnTo>
                  <a:pt x="6177" y="12433"/>
                </a:lnTo>
                <a:close/>
                <a:moveTo>
                  <a:pt x="2929" y="12367"/>
                </a:moveTo>
                <a:lnTo>
                  <a:pt x="2922" y="12347"/>
                </a:lnTo>
                <a:lnTo>
                  <a:pt x="2917" y="12336"/>
                </a:lnTo>
                <a:lnTo>
                  <a:pt x="2914" y="12332"/>
                </a:lnTo>
                <a:lnTo>
                  <a:pt x="2912" y="12330"/>
                </a:lnTo>
                <a:lnTo>
                  <a:pt x="2909" y="12330"/>
                </a:lnTo>
                <a:lnTo>
                  <a:pt x="2907" y="12330"/>
                </a:lnTo>
                <a:lnTo>
                  <a:pt x="2904" y="12336"/>
                </a:lnTo>
                <a:lnTo>
                  <a:pt x="2902" y="12344"/>
                </a:lnTo>
                <a:lnTo>
                  <a:pt x="2901" y="12356"/>
                </a:lnTo>
                <a:lnTo>
                  <a:pt x="2900" y="12367"/>
                </a:lnTo>
                <a:lnTo>
                  <a:pt x="2901" y="12380"/>
                </a:lnTo>
                <a:lnTo>
                  <a:pt x="2902" y="12390"/>
                </a:lnTo>
                <a:lnTo>
                  <a:pt x="2904" y="12399"/>
                </a:lnTo>
                <a:lnTo>
                  <a:pt x="2907" y="12404"/>
                </a:lnTo>
                <a:lnTo>
                  <a:pt x="2909" y="12405"/>
                </a:lnTo>
                <a:lnTo>
                  <a:pt x="2912" y="12405"/>
                </a:lnTo>
                <a:lnTo>
                  <a:pt x="2914" y="12403"/>
                </a:lnTo>
                <a:lnTo>
                  <a:pt x="2917" y="12400"/>
                </a:lnTo>
                <a:lnTo>
                  <a:pt x="2922" y="12387"/>
                </a:lnTo>
                <a:lnTo>
                  <a:pt x="2929" y="12367"/>
                </a:lnTo>
                <a:close/>
                <a:moveTo>
                  <a:pt x="3027" y="12335"/>
                </a:moveTo>
                <a:lnTo>
                  <a:pt x="3020" y="12338"/>
                </a:lnTo>
                <a:lnTo>
                  <a:pt x="3014" y="12342"/>
                </a:lnTo>
                <a:lnTo>
                  <a:pt x="3009" y="12346"/>
                </a:lnTo>
                <a:lnTo>
                  <a:pt x="3005" y="12350"/>
                </a:lnTo>
                <a:lnTo>
                  <a:pt x="3002" y="12354"/>
                </a:lnTo>
                <a:lnTo>
                  <a:pt x="3000" y="12360"/>
                </a:lnTo>
                <a:lnTo>
                  <a:pt x="2999" y="12365"/>
                </a:lnTo>
                <a:lnTo>
                  <a:pt x="2998" y="12371"/>
                </a:lnTo>
                <a:lnTo>
                  <a:pt x="2998" y="12376"/>
                </a:lnTo>
                <a:lnTo>
                  <a:pt x="2999" y="12382"/>
                </a:lnTo>
                <a:lnTo>
                  <a:pt x="3001" y="12388"/>
                </a:lnTo>
                <a:lnTo>
                  <a:pt x="3003" y="12394"/>
                </a:lnTo>
                <a:lnTo>
                  <a:pt x="3010" y="12406"/>
                </a:lnTo>
                <a:lnTo>
                  <a:pt x="3019" y="12417"/>
                </a:lnTo>
                <a:lnTo>
                  <a:pt x="3029" y="12429"/>
                </a:lnTo>
                <a:lnTo>
                  <a:pt x="3041" y="12438"/>
                </a:lnTo>
                <a:lnTo>
                  <a:pt x="3054" y="12448"/>
                </a:lnTo>
                <a:lnTo>
                  <a:pt x="3068" y="12455"/>
                </a:lnTo>
                <a:lnTo>
                  <a:pt x="3083" y="12461"/>
                </a:lnTo>
                <a:lnTo>
                  <a:pt x="3097" y="12466"/>
                </a:lnTo>
                <a:lnTo>
                  <a:pt x="3105" y="12467"/>
                </a:lnTo>
                <a:lnTo>
                  <a:pt x="3112" y="12467"/>
                </a:lnTo>
                <a:lnTo>
                  <a:pt x="3119" y="12467"/>
                </a:lnTo>
                <a:lnTo>
                  <a:pt x="3126" y="12466"/>
                </a:lnTo>
                <a:lnTo>
                  <a:pt x="3124" y="12454"/>
                </a:lnTo>
                <a:lnTo>
                  <a:pt x="3119" y="12444"/>
                </a:lnTo>
                <a:lnTo>
                  <a:pt x="3114" y="12434"/>
                </a:lnTo>
                <a:lnTo>
                  <a:pt x="3108" y="12427"/>
                </a:lnTo>
                <a:lnTo>
                  <a:pt x="3100" y="12419"/>
                </a:lnTo>
                <a:lnTo>
                  <a:pt x="3093" y="12412"/>
                </a:lnTo>
                <a:lnTo>
                  <a:pt x="3085" y="12406"/>
                </a:lnTo>
                <a:lnTo>
                  <a:pt x="3076" y="12400"/>
                </a:lnTo>
                <a:lnTo>
                  <a:pt x="3068" y="12394"/>
                </a:lnTo>
                <a:lnTo>
                  <a:pt x="3061" y="12388"/>
                </a:lnTo>
                <a:lnTo>
                  <a:pt x="3052" y="12381"/>
                </a:lnTo>
                <a:lnTo>
                  <a:pt x="3046" y="12373"/>
                </a:lnTo>
                <a:lnTo>
                  <a:pt x="3040" y="12366"/>
                </a:lnTo>
                <a:lnTo>
                  <a:pt x="3034" y="12357"/>
                </a:lnTo>
                <a:lnTo>
                  <a:pt x="3030" y="12346"/>
                </a:lnTo>
                <a:lnTo>
                  <a:pt x="3027" y="12335"/>
                </a:lnTo>
                <a:close/>
                <a:moveTo>
                  <a:pt x="12705" y="12335"/>
                </a:moveTo>
                <a:lnTo>
                  <a:pt x="12705" y="12341"/>
                </a:lnTo>
                <a:lnTo>
                  <a:pt x="12706" y="12347"/>
                </a:lnTo>
                <a:lnTo>
                  <a:pt x="12708" y="12351"/>
                </a:lnTo>
                <a:lnTo>
                  <a:pt x="12710" y="12354"/>
                </a:lnTo>
                <a:lnTo>
                  <a:pt x="12713" y="12357"/>
                </a:lnTo>
                <a:lnTo>
                  <a:pt x="12717" y="12358"/>
                </a:lnTo>
                <a:lnTo>
                  <a:pt x="12719" y="12358"/>
                </a:lnTo>
                <a:lnTo>
                  <a:pt x="12722" y="12357"/>
                </a:lnTo>
                <a:lnTo>
                  <a:pt x="12724" y="12356"/>
                </a:lnTo>
                <a:lnTo>
                  <a:pt x="12725" y="12353"/>
                </a:lnTo>
                <a:lnTo>
                  <a:pt x="12726" y="12351"/>
                </a:lnTo>
                <a:lnTo>
                  <a:pt x="12725" y="12348"/>
                </a:lnTo>
                <a:lnTo>
                  <a:pt x="12723" y="12345"/>
                </a:lnTo>
                <a:lnTo>
                  <a:pt x="12719" y="12342"/>
                </a:lnTo>
                <a:lnTo>
                  <a:pt x="12712" y="12339"/>
                </a:lnTo>
                <a:lnTo>
                  <a:pt x="12705" y="12335"/>
                </a:lnTo>
                <a:close/>
                <a:moveTo>
                  <a:pt x="1288" y="12268"/>
                </a:moveTo>
                <a:lnTo>
                  <a:pt x="1286" y="12281"/>
                </a:lnTo>
                <a:lnTo>
                  <a:pt x="1284" y="12292"/>
                </a:lnTo>
                <a:lnTo>
                  <a:pt x="1284" y="12300"/>
                </a:lnTo>
                <a:lnTo>
                  <a:pt x="1283" y="12308"/>
                </a:lnTo>
                <a:lnTo>
                  <a:pt x="1284" y="12315"/>
                </a:lnTo>
                <a:lnTo>
                  <a:pt x="1285" y="12320"/>
                </a:lnTo>
                <a:lnTo>
                  <a:pt x="1287" y="12324"/>
                </a:lnTo>
                <a:lnTo>
                  <a:pt x="1289" y="12327"/>
                </a:lnTo>
                <a:lnTo>
                  <a:pt x="1292" y="12329"/>
                </a:lnTo>
                <a:lnTo>
                  <a:pt x="1295" y="12330"/>
                </a:lnTo>
                <a:lnTo>
                  <a:pt x="1298" y="12331"/>
                </a:lnTo>
                <a:lnTo>
                  <a:pt x="1301" y="12330"/>
                </a:lnTo>
                <a:lnTo>
                  <a:pt x="1307" y="12327"/>
                </a:lnTo>
                <a:lnTo>
                  <a:pt x="1314" y="12322"/>
                </a:lnTo>
                <a:lnTo>
                  <a:pt x="1319" y="12316"/>
                </a:lnTo>
                <a:lnTo>
                  <a:pt x="1323" y="12307"/>
                </a:lnTo>
                <a:lnTo>
                  <a:pt x="1325" y="12303"/>
                </a:lnTo>
                <a:lnTo>
                  <a:pt x="1326" y="12299"/>
                </a:lnTo>
                <a:lnTo>
                  <a:pt x="1326" y="12295"/>
                </a:lnTo>
                <a:lnTo>
                  <a:pt x="1326" y="12291"/>
                </a:lnTo>
                <a:lnTo>
                  <a:pt x="1324" y="12286"/>
                </a:lnTo>
                <a:lnTo>
                  <a:pt x="1322" y="12283"/>
                </a:lnTo>
                <a:lnTo>
                  <a:pt x="1320" y="12279"/>
                </a:lnTo>
                <a:lnTo>
                  <a:pt x="1316" y="12276"/>
                </a:lnTo>
                <a:lnTo>
                  <a:pt x="1310" y="12274"/>
                </a:lnTo>
                <a:lnTo>
                  <a:pt x="1304" y="12272"/>
                </a:lnTo>
                <a:lnTo>
                  <a:pt x="1297" y="12270"/>
                </a:lnTo>
                <a:lnTo>
                  <a:pt x="1288" y="12268"/>
                </a:lnTo>
                <a:lnTo>
                  <a:pt x="1292" y="12257"/>
                </a:lnTo>
                <a:lnTo>
                  <a:pt x="1293" y="12246"/>
                </a:lnTo>
                <a:lnTo>
                  <a:pt x="1294" y="12237"/>
                </a:lnTo>
                <a:lnTo>
                  <a:pt x="1294" y="12230"/>
                </a:lnTo>
                <a:lnTo>
                  <a:pt x="1293" y="12223"/>
                </a:lnTo>
                <a:lnTo>
                  <a:pt x="1292" y="12218"/>
                </a:lnTo>
                <a:lnTo>
                  <a:pt x="1291" y="12214"/>
                </a:lnTo>
                <a:lnTo>
                  <a:pt x="1288" y="12211"/>
                </a:lnTo>
                <a:lnTo>
                  <a:pt x="1285" y="12209"/>
                </a:lnTo>
                <a:lnTo>
                  <a:pt x="1283" y="12208"/>
                </a:lnTo>
                <a:lnTo>
                  <a:pt x="1280" y="12207"/>
                </a:lnTo>
                <a:lnTo>
                  <a:pt x="1277" y="12208"/>
                </a:lnTo>
                <a:lnTo>
                  <a:pt x="1270" y="12210"/>
                </a:lnTo>
                <a:lnTo>
                  <a:pt x="1263" y="12215"/>
                </a:lnTo>
                <a:lnTo>
                  <a:pt x="1258" y="12222"/>
                </a:lnTo>
                <a:lnTo>
                  <a:pt x="1254" y="12230"/>
                </a:lnTo>
                <a:lnTo>
                  <a:pt x="1253" y="12234"/>
                </a:lnTo>
                <a:lnTo>
                  <a:pt x="1252" y="12238"/>
                </a:lnTo>
                <a:lnTo>
                  <a:pt x="1251" y="12242"/>
                </a:lnTo>
                <a:lnTo>
                  <a:pt x="1252" y="12246"/>
                </a:lnTo>
                <a:lnTo>
                  <a:pt x="1253" y="12251"/>
                </a:lnTo>
                <a:lnTo>
                  <a:pt x="1255" y="12255"/>
                </a:lnTo>
                <a:lnTo>
                  <a:pt x="1258" y="12258"/>
                </a:lnTo>
                <a:lnTo>
                  <a:pt x="1262" y="12261"/>
                </a:lnTo>
                <a:lnTo>
                  <a:pt x="1266" y="12264"/>
                </a:lnTo>
                <a:lnTo>
                  <a:pt x="1273" y="12266"/>
                </a:lnTo>
                <a:lnTo>
                  <a:pt x="1280" y="12267"/>
                </a:lnTo>
                <a:lnTo>
                  <a:pt x="1288" y="12268"/>
                </a:lnTo>
                <a:close/>
                <a:moveTo>
                  <a:pt x="2994" y="12302"/>
                </a:moveTo>
                <a:lnTo>
                  <a:pt x="2998" y="12299"/>
                </a:lnTo>
                <a:lnTo>
                  <a:pt x="2991" y="12304"/>
                </a:lnTo>
                <a:lnTo>
                  <a:pt x="2987" y="12309"/>
                </a:lnTo>
                <a:lnTo>
                  <a:pt x="2994" y="12302"/>
                </a:lnTo>
                <a:close/>
                <a:moveTo>
                  <a:pt x="3487" y="12268"/>
                </a:moveTo>
                <a:lnTo>
                  <a:pt x="3489" y="12283"/>
                </a:lnTo>
                <a:lnTo>
                  <a:pt x="3491" y="12298"/>
                </a:lnTo>
                <a:lnTo>
                  <a:pt x="3492" y="12304"/>
                </a:lnTo>
                <a:lnTo>
                  <a:pt x="3494" y="12310"/>
                </a:lnTo>
                <a:lnTo>
                  <a:pt x="3497" y="12316"/>
                </a:lnTo>
                <a:lnTo>
                  <a:pt x="3500" y="12321"/>
                </a:lnTo>
                <a:lnTo>
                  <a:pt x="3503" y="12326"/>
                </a:lnTo>
                <a:lnTo>
                  <a:pt x="3508" y="12329"/>
                </a:lnTo>
                <a:lnTo>
                  <a:pt x="3513" y="12332"/>
                </a:lnTo>
                <a:lnTo>
                  <a:pt x="3519" y="12335"/>
                </a:lnTo>
                <a:lnTo>
                  <a:pt x="3525" y="12337"/>
                </a:lnTo>
                <a:lnTo>
                  <a:pt x="3534" y="12337"/>
                </a:lnTo>
                <a:lnTo>
                  <a:pt x="3542" y="12337"/>
                </a:lnTo>
                <a:lnTo>
                  <a:pt x="3553" y="12335"/>
                </a:lnTo>
                <a:lnTo>
                  <a:pt x="3551" y="12328"/>
                </a:lnTo>
                <a:lnTo>
                  <a:pt x="3548" y="12322"/>
                </a:lnTo>
                <a:lnTo>
                  <a:pt x="3546" y="12316"/>
                </a:lnTo>
                <a:lnTo>
                  <a:pt x="3543" y="12310"/>
                </a:lnTo>
                <a:lnTo>
                  <a:pt x="3536" y="12301"/>
                </a:lnTo>
                <a:lnTo>
                  <a:pt x="3527" y="12294"/>
                </a:lnTo>
                <a:lnTo>
                  <a:pt x="3518" y="12286"/>
                </a:lnTo>
                <a:lnTo>
                  <a:pt x="3509" y="12280"/>
                </a:lnTo>
                <a:lnTo>
                  <a:pt x="3497" y="12275"/>
                </a:lnTo>
                <a:lnTo>
                  <a:pt x="3487" y="12268"/>
                </a:lnTo>
                <a:close/>
                <a:moveTo>
                  <a:pt x="3192" y="12268"/>
                </a:moveTo>
                <a:lnTo>
                  <a:pt x="3184" y="12249"/>
                </a:lnTo>
                <a:lnTo>
                  <a:pt x="3179" y="12237"/>
                </a:lnTo>
                <a:lnTo>
                  <a:pt x="3176" y="12234"/>
                </a:lnTo>
                <a:lnTo>
                  <a:pt x="3174" y="12232"/>
                </a:lnTo>
                <a:lnTo>
                  <a:pt x="3172" y="12232"/>
                </a:lnTo>
                <a:lnTo>
                  <a:pt x="3170" y="12233"/>
                </a:lnTo>
                <a:lnTo>
                  <a:pt x="3167" y="12237"/>
                </a:lnTo>
                <a:lnTo>
                  <a:pt x="3164" y="12246"/>
                </a:lnTo>
                <a:lnTo>
                  <a:pt x="3163" y="12257"/>
                </a:lnTo>
                <a:lnTo>
                  <a:pt x="3162" y="12268"/>
                </a:lnTo>
                <a:lnTo>
                  <a:pt x="3163" y="12281"/>
                </a:lnTo>
                <a:lnTo>
                  <a:pt x="3164" y="12292"/>
                </a:lnTo>
                <a:lnTo>
                  <a:pt x="3167" y="12300"/>
                </a:lnTo>
                <a:lnTo>
                  <a:pt x="3170" y="12305"/>
                </a:lnTo>
                <a:lnTo>
                  <a:pt x="3172" y="12306"/>
                </a:lnTo>
                <a:lnTo>
                  <a:pt x="3174" y="12306"/>
                </a:lnTo>
                <a:lnTo>
                  <a:pt x="3176" y="12304"/>
                </a:lnTo>
                <a:lnTo>
                  <a:pt x="3179" y="12301"/>
                </a:lnTo>
                <a:lnTo>
                  <a:pt x="3184" y="12288"/>
                </a:lnTo>
                <a:lnTo>
                  <a:pt x="3192" y="12268"/>
                </a:lnTo>
                <a:close/>
                <a:moveTo>
                  <a:pt x="6242" y="12268"/>
                </a:moveTo>
                <a:lnTo>
                  <a:pt x="6240" y="12261"/>
                </a:lnTo>
                <a:lnTo>
                  <a:pt x="6237" y="12255"/>
                </a:lnTo>
                <a:lnTo>
                  <a:pt x="6234" y="12252"/>
                </a:lnTo>
                <a:lnTo>
                  <a:pt x="6231" y="12250"/>
                </a:lnTo>
                <a:lnTo>
                  <a:pt x="6228" y="12249"/>
                </a:lnTo>
                <a:lnTo>
                  <a:pt x="6225" y="12249"/>
                </a:lnTo>
                <a:lnTo>
                  <a:pt x="6222" y="12251"/>
                </a:lnTo>
                <a:lnTo>
                  <a:pt x="6218" y="12253"/>
                </a:lnTo>
                <a:lnTo>
                  <a:pt x="6210" y="12258"/>
                </a:lnTo>
                <a:lnTo>
                  <a:pt x="6201" y="12263"/>
                </a:lnTo>
                <a:lnTo>
                  <a:pt x="6196" y="12266"/>
                </a:lnTo>
                <a:lnTo>
                  <a:pt x="6189" y="12267"/>
                </a:lnTo>
                <a:lnTo>
                  <a:pt x="6183" y="12268"/>
                </a:lnTo>
                <a:lnTo>
                  <a:pt x="6177" y="12268"/>
                </a:lnTo>
                <a:lnTo>
                  <a:pt x="6179" y="12276"/>
                </a:lnTo>
                <a:lnTo>
                  <a:pt x="6182" y="12282"/>
                </a:lnTo>
                <a:lnTo>
                  <a:pt x="6186" y="12287"/>
                </a:lnTo>
                <a:lnTo>
                  <a:pt x="6190" y="12291"/>
                </a:lnTo>
                <a:lnTo>
                  <a:pt x="6196" y="12294"/>
                </a:lnTo>
                <a:lnTo>
                  <a:pt x="6201" y="12296"/>
                </a:lnTo>
                <a:lnTo>
                  <a:pt x="6206" y="12297"/>
                </a:lnTo>
                <a:lnTo>
                  <a:pt x="6212" y="12297"/>
                </a:lnTo>
                <a:lnTo>
                  <a:pt x="6218" y="12296"/>
                </a:lnTo>
                <a:lnTo>
                  <a:pt x="6224" y="12295"/>
                </a:lnTo>
                <a:lnTo>
                  <a:pt x="6228" y="12292"/>
                </a:lnTo>
                <a:lnTo>
                  <a:pt x="6233" y="12288"/>
                </a:lnTo>
                <a:lnTo>
                  <a:pt x="6237" y="12284"/>
                </a:lnTo>
                <a:lnTo>
                  <a:pt x="6240" y="12280"/>
                </a:lnTo>
                <a:lnTo>
                  <a:pt x="6242" y="12275"/>
                </a:lnTo>
                <a:lnTo>
                  <a:pt x="6242" y="12268"/>
                </a:lnTo>
                <a:close/>
                <a:moveTo>
                  <a:pt x="6800" y="12268"/>
                </a:moveTo>
                <a:lnTo>
                  <a:pt x="6803" y="12266"/>
                </a:lnTo>
                <a:lnTo>
                  <a:pt x="6797" y="12272"/>
                </a:lnTo>
                <a:lnTo>
                  <a:pt x="6793" y="12276"/>
                </a:lnTo>
                <a:lnTo>
                  <a:pt x="6800" y="12268"/>
                </a:lnTo>
                <a:close/>
                <a:moveTo>
                  <a:pt x="3651" y="12203"/>
                </a:moveTo>
                <a:lnTo>
                  <a:pt x="3643" y="12203"/>
                </a:lnTo>
                <a:lnTo>
                  <a:pt x="3634" y="12203"/>
                </a:lnTo>
                <a:lnTo>
                  <a:pt x="3626" y="12203"/>
                </a:lnTo>
                <a:lnTo>
                  <a:pt x="3618" y="12203"/>
                </a:lnTo>
                <a:lnTo>
                  <a:pt x="3619" y="12210"/>
                </a:lnTo>
                <a:lnTo>
                  <a:pt x="3622" y="12216"/>
                </a:lnTo>
                <a:lnTo>
                  <a:pt x="3626" y="12221"/>
                </a:lnTo>
                <a:lnTo>
                  <a:pt x="3632" y="12224"/>
                </a:lnTo>
                <a:lnTo>
                  <a:pt x="3634" y="12224"/>
                </a:lnTo>
                <a:lnTo>
                  <a:pt x="3638" y="12224"/>
                </a:lnTo>
                <a:lnTo>
                  <a:pt x="3641" y="12223"/>
                </a:lnTo>
                <a:lnTo>
                  <a:pt x="3643" y="12221"/>
                </a:lnTo>
                <a:lnTo>
                  <a:pt x="3645" y="12219"/>
                </a:lnTo>
                <a:lnTo>
                  <a:pt x="3647" y="12215"/>
                </a:lnTo>
                <a:lnTo>
                  <a:pt x="3649" y="12210"/>
                </a:lnTo>
                <a:lnTo>
                  <a:pt x="3651" y="12203"/>
                </a:lnTo>
                <a:close/>
                <a:moveTo>
                  <a:pt x="13033" y="12236"/>
                </a:moveTo>
                <a:lnTo>
                  <a:pt x="13036" y="12233"/>
                </a:lnTo>
                <a:lnTo>
                  <a:pt x="13030" y="12239"/>
                </a:lnTo>
                <a:lnTo>
                  <a:pt x="13026" y="12243"/>
                </a:lnTo>
                <a:lnTo>
                  <a:pt x="13033" y="12236"/>
                </a:lnTo>
                <a:close/>
                <a:moveTo>
                  <a:pt x="1945" y="12203"/>
                </a:moveTo>
                <a:lnTo>
                  <a:pt x="1944" y="12198"/>
                </a:lnTo>
                <a:lnTo>
                  <a:pt x="1943" y="12193"/>
                </a:lnTo>
                <a:lnTo>
                  <a:pt x="1941" y="12189"/>
                </a:lnTo>
                <a:lnTo>
                  <a:pt x="1938" y="12186"/>
                </a:lnTo>
                <a:lnTo>
                  <a:pt x="1935" y="12184"/>
                </a:lnTo>
                <a:lnTo>
                  <a:pt x="1931" y="12180"/>
                </a:lnTo>
                <a:lnTo>
                  <a:pt x="1926" y="12179"/>
                </a:lnTo>
                <a:lnTo>
                  <a:pt x="1921" y="12177"/>
                </a:lnTo>
                <a:lnTo>
                  <a:pt x="1900" y="12174"/>
                </a:lnTo>
                <a:lnTo>
                  <a:pt x="1879" y="12171"/>
                </a:lnTo>
                <a:lnTo>
                  <a:pt x="1880" y="12176"/>
                </a:lnTo>
                <a:lnTo>
                  <a:pt x="1881" y="12180"/>
                </a:lnTo>
                <a:lnTo>
                  <a:pt x="1883" y="12185"/>
                </a:lnTo>
                <a:lnTo>
                  <a:pt x="1886" y="12188"/>
                </a:lnTo>
                <a:lnTo>
                  <a:pt x="1890" y="12191"/>
                </a:lnTo>
                <a:lnTo>
                  <a:pt x="1894" y="12193"/>
                </a:lnTo>
                <a:lnTo>
                  <a:pt x="1898" y="12195"/>
                </a:lnTo>
                <a:lnTo>
                  <a:pt x="1903" y="12196"/>
                </a:lnTo>
                <a:lnTo>
                  <a:pt x="1924" y="12199"/>
                </a:lnTo>
                <a:lnTo>
                  <a:pt x="1945" y="12203"/>
                </a:lnTo>
                <a:close/>
                <a:moveTo>
                  <a:pt x="2798" y="12203"/>
                </a:moveTo>
                <a:lnTo>
                  <a:pt x="2777" y="12199"/>
                </a:lnTo>
                <a:lnTo>
                  <a:pt x="2755" y="12196"/>
                </a:lnTo>
                <a:lnTo>
                  <a:pt x="2751" y="12195"/>
                </a:lnTo>
                <a:lnTo>
                  <a:pt x="2747" y="12193"/>
                </a:lnTo>
                <a:lnTo>
                  <a:pt x="2743" y="12191"/>
                </a:lnTo>
                <a:lnTo>
                  <a:pt x="2740" y="12188"/>
                </a:lnTo>
                <a:lnTo>
                  <a:pt x="2736" y="12185"/>
                </a:lnTo>
                <a:lnTo>
                  <a:pt x="2734" y="12180"/>
                </a:lnTo>
                <a:lnTo>
                  <a:pt x="2733" y="12176"/>
                </a:lnTo>
                <a:lnTo>
                  <a:pt x="2732" y="12171"/>
                </a:lnTo>
                <a:lnTo>
                  <a:pt x="2725" y="12171"/>
                </a:lnTo>
                <a:lnTo>
                  <a:pt x="2717" y="12172"/>
                </a:lnTo>
                <a:lnTo>
                  <a:pt x="2711" y="12174"/>
                </a:lnTo>
                <a:lnTo>
                  <a:pt x="2706" y="12177"/>
                </a:lnTo>
                <a:lnTo>
                  <a:pt x="2702" y="12181"/>
                </a:lnTo>
                <a:lnTo>
                  <a:pt x="2699" y="12187"/>
                </a:lnTo>
                <a:lnTo>
                  <a:pt x="2699" y="12194"/>
                </a:lnTo>
                <a:lnTo>
                  <a:pt x="2700" y="12203"/>
                </a:lnTo>
                <a:lnTo>
                  <a:pt x="2700" y="12220"/>
                </a:lnTo>
                <a:lnTo>
                  <a:pt x="2700" y="12236"/>
                </a:lnTo>
                <a:lnTo>
                  <a:pt x="2700" y="12253"/>
                </a:lnTo>
                <a:lnTo>
                  <a:pt x="2700" y="12268"/>
                </a:lnTo>
                <a:lnTo>
                  <a:pt x="2713" y="12262"/>
                </a:lnTo>
                <a:lnTo>
                  <a:pt x="2728" y="12256"/>
                </a:lnTo>
                <a:lnTo>
                  <a:pt x="2742" y="12250"/>
                </a:lnTo>
                <a:lnTo>
                  <a:pt x="2754" y="12241"/>
                </a:lnTo>
                <a:lnTo>
                  <a:pt x="2766" y="12233"/>
                </a:lnTo>
                <a:lnTo>
                  <a:pt x="2777" y="12224"/>
                </a:lnTo>
                <a:lnTo>
                  <a:pt x="2788" y="12214"/>
                </a:lnTo>
                <a:lnTo>
                  <a:pt x="2798" y="12203"/>
                </a:lnTo>
                <a:lnTo>
                  <a:pt x="2813" y="12201"/>
                </a:lnTo>
                <a:lnTo>
                  <a:pt x="2827" y="12199"/>
                </a:lnTo>
                <a:lnTo>
                  <a:pt x="2833" y="12197"/>
                </a:lnTo>
                <a:lnTo>
                  <a:pt x="2839" y="12196"/>
                </a:lnTo>
                <a:lnTo>
                  <a:pt x="2844" y="12193"/>
                </a:lnTo>
                <a:lnTo>
                  <a:pt x="2850" y="12190"/>
                </a:lnTo>
                <a:lnTo>
                  <a:pt x="2855" y="12187"/>
                </a:lnTo>
                <a:lnTo>
                  <a:pt x="2858" y="12183"/>
                </a:lnTo>
                <a:lnTo>
                  <a:pt x="2861" y="12177"/>
                </a:lnTo>
                <a:lnTo>
                  <a:pt x="2863" y="12171"/>
                </a:lnTo>
                <a:lnTo>
                  <a:pt x="2865" y="12165"/>
                </a:lnTo>
                <a:lnTo>
                  <a:pt x="2865" y="12156"/>
                </a:lnTo>
                <a:lnTo>
                  <a:pt x="2865" y="12148"/>
                </a:lnTo>
                <a:lnTo>
                  <a:pt x="2863" y="12137"/>
                </a:lnTo>
                <a:lnTo>
                  <a:pt x="2847" y="12137"/>
                </a:lnTo>
                <a:lnTo>
                  <a:pt x="2831" y="12137"/>
                </a:lnTo>
                <a:lnTo>
                  <a:pt x="2814" y="12137"/>
                </a:lnTo>
                <a:lnTo>
                  <a:pt x="2798" y="12137"/>
                </a:lnTo>
                <a:lnTo>
                  <a:pt x="2798" y="12154"/>
                </a:lnTo>
                <a:lnTo>
                  <a:pt x="2798" y="12171"/>
                </a:lnTo>
                <a:lnTo>
                  <a:pt x="2798" y="12187"/>
                </a:lnTo>
                <a:lnTo>
                  <a:pt x="2798" y="12203"/>
                </a:lnTo>
                <a:close/>
                <a:moveTo>
                  <a:pt x="6570" y="12171"/>
                </a:moveTo>
                <a:lnTo>
                  <a:pt x="6561" y="12181"/>
                </a:lnTo>
                <a:lnTo>
                  <a:pt x="6552" y="12192"/>
                </a:lnTo>
                <a:lnTo>
                  <a:pt x="6546" y="12202"/>
                </a:lnTo>
                <a:lnTo>
                  <a:pt x="6541" y="12213"/>
                </a:lnTo>
                <a:lnTo>
                  <a:pt x="6537" y="12223"/>
                </a:lnTo>
                <a:lnTo>
                  <a:pt x="6535" y="12234"/>
                </a:lnTo>
                <a:lnTo>
                  <a:pt x="6532" y="12244"/>
                </a:lnTo>
                <a:lnTo>
                  <a:pt x="6532" y="12255"/>
                </a:lnTo>
                <a:lnTo>
                  <a:pt x="6533" y="12265"/>
                </a:lnTo>
                <a:lnTo>
                  <a:pt x="6535" y="12276"/>
                </a:lnTo>
                <a:lnTo>
                  <a:pt x="6538" y="12286"/>
                </a:lnTo>
                <a:lnTo>
                  <a:pt x="6541" y="12297"/>
                </a:lnTo>
                <a:lnTo>
                  <a:pt x="6548" y="12318"/>
                </a:lnTo>
                <a:lnTo>
                  <a:pt x="6558" y="12339"/>
                </a:lnTo>
                <a:lnTo>
                  <a:pt x="6568" y="12361"/>
                </a:lnTo>
                <a:lnTo>
                  <a:pt x="6580" y="12383"/>
                </a:lnTo>
                <a:lnTo>
                  <a:pt x="6589" y="12405"/>
                </a:lnTo>
                <a:lnTo>
                  <a:pt x="6597" y="12429"/>
                </a:lnTo>
                <a:lnTo>
                  <a:pt x="6602" y="12440"/>
                </a:lnTo>
                <a:lnTo>
                  <a:pt x="6604" y="12453"/>
                </a:lnTo>
                <a:lnTo>
                  <a:pt x="6607" y="12466"/>
                </a:lnTo>
                <a:lnTo>
                  <a:pt x="6608" y="12478"/>
                </a:lnTo>
                <a:lnTo>
                  <a:pt x="6608" y="12491"/>
                </a:lnTo>
                <a:lnTo>
                  <a:pt x="6608" y="12504"/>
                </a:lnTo>
                <a:lnTo>
                  <a:pt x="6606" y="12517"/>
                </a:lnTo>
                <a:lnTo>
                  <a:pt x="6603" y="12532"/>
                </a:lnTo>
                <a:lnTo>
                  <a:pt x="6613" y="12520"/>
                </a:lnTo>
                <a:lnTo>
                  <a:pt x="6622" y="12510"/>
                </a:lnTo>
                <a:lnTo>
                  <a:pt x="6628" y="12499"/>
                </a:lnTo>
                <a:lnTo>
                  <a:pt x="6633" y="12489"/>
                </a:lnTo>
                <a:lnTo>
                  <a:pt x="6636" y="12478"/>
                </a:lnTo>
                <a:lnTo>
                  <a:pt x="6639" y="12468"/>
                </a:lnTo>
                <a:lnTo>
                  <a:pt x="6641" y="12457"/>
                </a:lnTo>
                <a:lnTo>
                  <a:pt x="6641" y="12447"/>
                </a:lnTo>
                <a:lnTo>
                  <a:pt x="6641" y="12436"/>
                </a:lnTo>
                <a:lnTo>
                  <a:pt x="6638" y="12426"/>
                </a:lnTo>
                <a:lnTo>
                  <a:pt x="6636" y="12415"/>
                </a:lnTo>
                <a:lnTo>
                  <a:pt x="6633" y="12405"/>
                </a:lnTo>
                <a:lnTo>
                  <a:pt x="6625" y="12384"/>
                </a:lnTo>
                <a:lnTo>
                  <a:pt x="6615" y="12363"/>
                </a:lnTo>
                <a:lnTo>
                  <a:pt x="6605" y="12341"/>
                </a:lnTo>
                <a:lnTo>
                  <a:pt x="6594" y="12319"/>
                </a:lnTo>
                <a:lnTo>
                  <a:pt x="6584" y="12297"/>
                </a:lnTo>
                <a:lnTo>
                  <a:pt x="6575" y="12273"/>
                </a:lnTo>
                <a:lnTo>
                  <a:pt x="6572" y="12261"/>
                </a:lnTo>
                <a:lnTo>
                  <a:pt x="6569" y="12249"/>
                </a:lnTo>
                <a:lnTo>
                  <a:pt x="6567" y="12237"/>
                </a:lnTo>
                <a:lnTo>
                  <a:pt x="6566" y="12223"/>
                </a:lnTo>
                <a:lnTo>
                  <a:pt x="6565" y="12211"/>
                </a:lnTo>
                <a:lnTo>
                  <a:pt x="6566" y="12198"/>
                </a:lnTo>
                <a:lnTo>
                  <a:pt x="6567" y="12185"/>
                </a:lnTo>
                <a:lnTo>
                  <a:pt x="6570" y="12171"/>
                </a:lnTo>
                <a:close/>
                <a:moveTo>
                  <a:pt x="2043" y="12171"/>
                </a:moveTo>
                <a:lnTo>
                  <a:pt x="2046" y="12168"/>
                </a:lnTo>
                <a:lnTo>
                  <a:pt x="2041" y="12173"/>
                </a:lnTo>
                <a:lnTo>
                  <a:pt x="2037" y="12177"/>
                </a:lnTo>
                <a:lnTo>
                  <a:pt x="2043" y="12171"/>
                </a:lnTo>
                <a:close/>
                <a:moveTo>
                  <a:pt x="6800" y="12171"/>
                </a:moveTo>
                <a:lnTo>
                  <a:pt x="6794" y="12151"/>
                </a:lnTo>
                <a:lnTo>
                  <a:pt x="6787" y="12138"/>
                </a:lnTo>
                <a:lnTo>
                  <a:pt x="6785" y="12135"/>
                </a:lnTo>
                <a:lnTo>
                  <a:pt x="6783" y="12133"/>
                </a:lnTo>
                <a:lnTo>
                  <a:pt x="6780" y="12133"/>
                </a:lnTo>
                <a:lnTo>
                  <a:pt x="6779" y="12134"/>
                </a:lnTo>
                <a:lnTo>
                  <a:pt x="6776" y="12140"/>
                </a:lnTo>
                <a:lnTo>
                  <a:pt x="6774" y="12148"/>
                </a:lnTo>
                <a:lnTo>
                  <a:pt x="6772" y="12158"/>
                </a:lnTo>
                <a:lnTo>
                  <a:pt x="6772" y="12171"/>
                </a:lnTo>
                <a:lnTo>
                  <a:pt x="6772" y="12183"/>
                </a:lnTo>
                <a:lnTo>
                  <a:pt x="6774" y="12193"/>
                </a:lnTo>
                <a:lnTo>
                  <a:pt x="6776" y="12201"/>
                </a:lnTo>
                <a:lnTo>
                  <a:pt x="6779" y="12207"/>
                </a:lnTo>
                <a:lnTo>
                  <a:pt x="6780" y="12208"/>
                </a:lnTo>
                <a:lnTo>
                  <a:pt x="6783" y="12208"/>
                </a:lnTo>
                <a:lnTo>
                  <a:pt x="6785" y="12206"/>
                </a:lnTo>
                <a:lnTo>
                  <a:pt x="6787" y="12202"/>
                </a:lnTo>
                <a:lnTo>
                  <a:pt x="6794" y="12191"/>
                </a:lnTo>
                <a:lnTo>
                  <a:pt x="6800" y="12171"/>
                </a:lnTo>
                <a:close/>
                <a:moveTo>
                  <a:pt x="2962" y="12072"/>
                </a:moveTo>
                <a:lnTo>
                  <a:pt x="2962" y="12085"/>
                </a:lnTo>
                <a:lnTo>
                  <a:pt x="2962" y="12097"/>
                </a:lnTo>
                <a:lnTo>
                  <a:pt x="2963" y="12106"/>
                </a:lnTo>
                <a:lnTo>
                  <a:pt x="2965" y="12114"/>
                </a:lnTo>
                <a:lnTo>
                  <a:pt x="2967" y="12121"/>
                </a:lnTo>
                <a:lnTo>
                  <a:pt x="2970" y="12127"/>
                </a:lnTo>
                <a:lnTo>
                  <a:pt x="2973" y="12131"/>
                </a:lnTo>
                <a:lnTo>
                  <a:pt x="2978" y="12134"/>
                </a:lnTo>
                <a:lnTo>
                  <a:pt x="2981" y="12136"/>
                </a:lnTo>
                <a:lnTo>
                  <a:pt x="2985" y="12138"/>
                </a:lnTo>
                <a:lnTo>
                  <a:pt x="2989" y="12138"/>
                </a:lnTo>
                <a:lnTo>
                  <a:pt x="2993" y="12138"/>
                </a:lnTo>
                <a:lnTo>
                  <a:pt x="2997" y="12137"/>
                </a:lnTo>
                <a:lnTo>
                  <a:pt x="3001" y="12135"/>
                </a:lnTo>
                <a:lnTo>
                  <a:pt x="3005" y="12133"/>
                </a:lnTo>
                <a:lnTo>
                  <a:pt x="3008" y="12130"/>
                </a:lnTo>
                <a:lnTo>
                  <a:pt x="3011" y="12127"/>
                </a:lnTo>
                <a:lnTo>
                  <a:pt x="3013" y="12123"/>
                </a:lnTo>
                <a:lnTo>
                  <a:pt x="3015" y="12119"/>
                </a:lnTo>
                <a:lnTo>
                  <a:pt x="3017" y="12114"/>
                </a:lnTo>
                <a:lnTo>
                  <a:pt x="3018" y="12110"/>
                </a:lnTo>
                <a:lnTo>
                  <a:pt x="3018" y="12105"/>
                </a:lnTo>
                <a:lnTo>
                  <a:pt x="3017" y="12101"/>
                </a:lnTo>
                <a:lnTo>
                  <a:pt x="3015" y="12097"/>
                </a:lnTo>
                <a:lnTo>
                  <a:pt x="3012" y="12092"/>
                </a:lnTo>
                <a:lnTo>
                  <a:pt x="3009" y="12088"/>
                </a:lnTo>
                <a:lnTo>
                  <a:pt x="3005" y="12084"/>
                </a:lnTo>
                <a:lnTo>
                  <a:pt x="2999" y="12081"/>
                </a:lnTo>
                <a:lnTo>
                  <a:pt x="2991" y="12078"/>
                </a:lnTo>
                <a:lnTo>
                  <a:pt x="2983" y="12076"/>
                </a:lnTo>
                <a:lnTo>
                  <a:pt x="2973" y="12073"/>
                </a:lnTo>
                <a:lnTo>
                  <a:pt x="2962" y="12072"/>
                </a:lnTo>
                <a:lnTo>
                  <a:pt x="2961" y="12053"/>
                </a:lnTo>
                <a:lnTo>
                  <a:pt x="2960" y="12033"/>
                </a:lnTo>
                <a:lnTo>
                  <a:pt x="2959" y="12023"/>
                </a:lnTo>
                <a:lnTo>
                  <a:pt x="2958" y="12015"/>
                </a:lnTo>
                <a:lnTo>
                  <a:pt x="2957" y="12006"/>
                </a:lnTo>
                <a:lnTo>
                  <a:pt x="2954" y="11998"/>
                </a:lnTo>
                <a:lnTo>
                  <a:pt x="2950" y="11991"/>
                </a:lnTo>
                <a:lnTo>
                  <a:pt x="2947" y="11984"/>
                </a:lnTo>
                <a:lnTo>
                  <a:pt x="2942" y="11979"/>
                </a:lnTo>
                <a:lnTo>
                  <a:pt x="2936" y="11976"/>
                </a:lnTo>
                <a:lnTo>
                  <a:pt x="2928" y="11973"/>
                </a:lnTo>
                <a:lnTo>
                  <a:pt x="2919" y="11972"/>
                </a:lnTo>
                <a:lnTo>
                  <a:pt x="2908" y="11972"/>
                </a:lnTo>
                <a:lnTo>
                  <a:pt x="2896" y="11974"/>
                </a:lnTo>
                <a:lnTo>
                  <a:pt x="2896" y="11998"/>
                </a:lnTo>
                <a:lnTo>
                  <a:pt x="2896" y="12023"/>
                </a:lnTo>
                <a:lnTo>
                  <a:pt x="2896" y="12047"/>
                </a:lnTo>
                <a:lnTo>
                  <a:pt x="2896" y="12072"/>
                </a:lnTo>
                <a:lnTo>
                  <a:pt x="2913" y="12072"/>
                </a:lnTo>
                <a:lnTo>
                  <a:pt x="2929" y="12072"/>
                </a:lnTo>
                <a:lnTo>
                  <a:pt x="2945" y="12072"/>
                </a:lnTo>
                <a:lnTo>
                  <a:pt x="2962" y="12072"/>
                </a:lnTo>
                <a:close/>
                <a:moveTo>
                  <a:pt x="6340" y="12105"/>
                </a:moveTo>
                <a:lnTo>
                  <a:pt x="6344" y="12102"/>
                </a:lnTo>
                <a:lnTo>
                  <a:pt x="6338" y="12108"/>
                </a:lnTo>
                <a:lnTo>
                  <a:pt x="6334" y="12112"/>
                </a:lnTo>
                <a:lnTo>
                  <a:pt x="6340" y="12105"/>
                </a:lnTo>
                <a:close/>
                <a:moveTo>
                  <a:pt x="1912" y="12072"/>
                </a:moveTo>
                <a:lnTo>
                  <a:pt x="1915" y="12069"/>
                </a:lnTo>
                <a:lnTo>
                  <a:pt x="1909" y="12076"/>
                </a:lnTo>
                <a:lnTo>
                  <a:pt x="1904" y="12080"/>
                </a:lnTo>
                <a:lnTo>
                  <a:pt x="1912" y="12072"/>
                </a:lnTo>
                <a:close/>
                <a:moveTo>
                  <a:pt x="2732" y="12072"/>
                </a:moveTo>
                <a:lnTo>
                  <a:pt x="2735" y="12069"/>
                </a:lnTo>
                <a:lnTo>
                  <a:pt x="2729" y="12076"/>
                </a:lnTo>
                <a:lnTo>
                  <a:pt x="2725" y="12080"/>
                </a:lnTo>
                <a:lnTo>
                  <a:pt x="2732" y="12072"/>
                </a:lnTo>
                <a:close/>
                <a:moveTo>
                  <a:pt x="6538" y="12072"/>
                </a:moveTo>
                <a:lnTo>
                  <a:pt x="6540" y="12069"/>
                </a:lnTo>
                <a:lnTo>
                  <a:pt x="6535" y="12076"/>
                </a:lnTo>
                <a:lnTo>
                  <a:pt x="6530" y="12080"/>
                </a:lnTo>
                <a:lnTo>
                  <a:pt x="6538" y="12072"/>
                </a:lnTo>
                <a:close/>
                <a:moveTo>
                  <a:pt x="2043" y="12039"/>
                </a:moveTo>
                <a:lnTo>
                  <a:pt x="2037" y="12019"/>
                </a:lnTo>
                <a:lnTo>
                  <a:pt x="2031" y="12007"/>
                </a:lnTo>
                <a:lnTo>
                  <a:pt x="2028" y="12004"/>
                </a:lnTo>
                <a:lnTo>
                  <a:pt x="2026" y="12002"/>
                </a:lnTo>
                <a:lnTo>
                  <a:pt x="2024" y="12002"/>
                </a:lnTo>
                <a:lnTo>
                  <a:pt x="2022" y="12003"/>
                </a:lnTo>
                <a:lnTo>
                  <a:pt x="2019" y="12008"/>
                </a:lnTo>
                <a:lnTo>
                  <a:pt x="2017" y="12017"/>
                </a:lnTo>
                <a:lnTo>
                  <a:pt x="2016" y="12027"/>
                </a:lnTo>
                <a:lnTo>
                  <a:pt x="2015" y="12040"/>
                </a:lnTo>
                <a:lnTo>
                  <a:pt x="2016" y="12051"/>
                </a:lnTo>
                <a:lnTo>
                  <a:pt x="2017" y="12062"/>
                </a:lnTo>
                <a:lnTo>
                  <a:pt x="2019" y="12070"/>
                </a:lnTo>
                <a:lnTo>
                  <a:pt x="2022" y="12076"/>
                </a:lnTo>
                <a:lnTo>
                  <a:pt x="2024" y="12077"/>
                </a:lnTo>
                <a:lnTo>
                  <a:pt x="2026" y="12077"/>
                </a:lnTo>
                <a:lnTo>
                  <a:pt x="2028" y="12075"/>
                </a:lnTo>
                <a:lnTo>
                  <a:pt x="2031" y="12071"/>
                </a:lnTo>
                <a:lnTo>
                  <a:pt x="2037" y="12059"/>
                </a:lnTo>
                <a:lnTo>
                  <a:pt x="2043" y="12039"/>
                </a:lnTo>
                <a:close/>
                <a:moveTo>
                  <a:pt x="1847" y="12006"/>
                </a:moveTo>
                <a:lnTo>
                  <a:pt x="1843" y="11997"/>
                </a:lnTo>
                <a:lnTo>
                  <a:pt x="1841" y="11990"/>
                </a:lnTo>
                <a:lnTo>
                  <a:pt x="1838" y="11985"/>
                </a:lnTo>
                <a:lnTo>
                  <a:pt x="1835" y="11984"/>
                </a:lnTo>
                <a:lnTo>
                  <a:pt x="1832" y="11985"/>
                </a:lnTo>
                <a:lnTo>
                  <a:pt x="1828" y="11989"/>
                </a:lnTo>
                <a:lnTo>
                  <a:pt x="1825" y="11993"/>
                </a:lnTo>
                <a:lnTo>
                  <a:pt x="1821" y="11999"/>
                </a:lnTo>
                <a:lnTo>
                  <a:pt x="1819" y="12006"/>
                </a:lnTo>
                <a:lnTo>
                  <a:pt x="1817" y="12016"/>
                </a:lnTo>
                <a:lnTo>
                  <a:pt x="1815" y="12024"/>
                </a:lnTo>
                <a:lnTo>
                  <a:pt x="1813" y="12035"/>
                </a:lnTo>
                <a:lnTo>
                  <a:pt x="1812" y="12044"/>
                </a:lnTo>
                <a:lnTo>
                  <a:pt x="1812" y="12054"/>
                </a:lnTo>
                <a:lnTo>
                  <a:pt x="1812" y="12063"/>
                </a:lnTo>
                <a:lnTo>
                  <a:pt x="1813" y="12072"/>
                </a:lnTo>
                <a:lnTo>
                  <a:pt x="1816" y="12082"/>
                </a:lnTo>
                <a:lnTo>
                  <a:pt x="1819" y="12089"/>
                </a:lnTo>
                <a:lnTo>
                  <a:pt x="1822" y="12093"/>
                </a:lnTo>
                <a:lnTo>
                  <a:pt x="1826" y="12094"/>
                </a:lnTo>
                <a:lnTo>
                  <a:pt x="1829" y="12093"/>
                </a:lnTo>
                <a:lnTo>
                  <a:pt x="1832" y="12090"/>
                </a:lnTo>
                <a:lnTo>
                  <a:pt x="1835" y="12086"/>
                </a:lnTo>
                <a:lnTo>
                  <a:pt x="1838" y="12080"/>
                </a:lnTo>
                <a:lnTo>
                  <a:pt x="1840" y="12072"/>
                </a:lnTo>
                <a:lnTo>
                  <a:pt x="1843" y="12063"/>
                </a:lnTo>
                <a:lnTo>
                  <a:pt x="1846" y="12055"/>
                </a:lnTo>
                <a:lnTo>
                  <a:pt x="1847" y="12044"/>
                </a:lnTo>
                <a:lnTo>
                  <a:pt x="1848" y="12035"/>
                </a:lnTo>
                <a:lnTo>
                  <a:pt x="1848" y="12025"/>
                </a:lnTo>
                <a:lnTo>
                  <a:pt x="1848" y="12016"/>
                </a:lnTo>
                <a:lnTo>
                  <a:pt x="1847" y="12006"/>
                </a:lnTo>
                <a:close/>
                <a:moveTo>
                  <a:pt x="2831" y="11974"/>
                </a:moveTo>
                <a:lnTo>
                  <a:pt x="2831" y="11980"/>
                </a:lnTo>
                <a:lnTo>
                  <a:pt x="2832" y="11986"/>
                </a:lnTo>
                <a:lnTo>
                  <a:pt x="2834" y="11991"/>
                </a:lnTo>
                <a:lnTo>
                  <a:pt x="2836" y="11994"/>
                </a:lnTo>
                <a:lnTo>
                  <a:pt x="2839" y="11996"/>
                </a:lnTo>
                <a:lnTo>
                  <a:pt x="2841" y="11997"/>
                </a:lnTo>
                <a:lnTo>
                  <a:pt x="2844" y="11997"/>
                </a:lnTo>
                <a:lnTo>
                  <a:pt x="2848" y="11996"/>
                </a:lnTo>
                <a:lnTo>
                  <a:pt x="2850" y="11995"/>
                </a:lnTo>
                <a:lnTo>
                  <a:pt x="2851" y="11993"/>
                </a:lnTo>
                <a:lnTo>
                  <a:pt x="2851" y="11991"/>
                </a:lnTo>
                <a:lnTo>
                  <a:pt x="2851" y="11988"/>
                </a:lnTo>
                <a:lnTo>
                  <a:pt x="2848" y="11984"/>
                </a:lnTo>
                <a:lnTo>
                  <a:pt x="2844" y="11981"/>
                </a:lnTo>
                <a:lnTo>
                  <a:pt x="2838" y="11978"/>
                </a:lnTo>
                <a:lnTo>
                  <a:pt x="2831" y="11974"/>
                </a:lnTo>
                <a:lnTo>
                  <a:pt x="2827" y="11953"/>
                </a:lnTo>
                <a:lnTo>
                  <a:pt x="2823" y="11932"/>
                </a:lnTo>
                <a:lnTo>
                  <a:pt x="2822" y="11927"/>
                </a:lnTo>
                <a:lnTo>
                  <a:pt x="2820" y="11922"/>
                </a:lnTo>
                <a:lnTo>
                  <a:pt x="2818" y="11918"/>
                </a:lnTo>
                <a:lnTo>
                  <a:pt x="2815" y="11915"/>
                </a:lnTo>
                <a:lnTo>
                  <a:pt x="2812" y="11912"/>
                </a:lnTo>
                <a:lnTo>
                  <a:pt x="2808" y="11910"/>
                </a:lnTo>
                <a:lnTo>
                  <a:pt x="2804" y="11909"/>
                </a:lnTo>
                <a:lnTo>
                  <a:pt x="2798" y="11908"/>
                </a:lnTo>
                <a:lnTo>
                  <a:pt x="2800" y="11899"/>
                </a:lnTo>
                <a:lnTo>
                  <a:pt x="2802" y="11892"/>
                </a:lnTo>
                <a:lnTo>
                  <a:pt x="2805" y="11887"/>
                </a:lnTo>
                <a:lnTo>
                  <a:pt x="2807" y="11882"/>
                </a:lnTo>
                <a:lnTo>
                  <a:pt x="2810" y="11877"/>
                </a:lnTo>
                <a:lnTo>
                  <a:pt x="2813" y="11874"/>
                </a:lnTo>
                <a:lnTo>
                  <a:pt x="2816" y="11872"/>
                </a:lnTo>
                <a:lnTo>
                  <a:pt x="2819" y="11871"/>
                </a:lnTo>
                <a:lnTo>
                  <a:pt x="2822" y="11871"/>
                </a:lnTo>
                <a:lnTo>
                  <a:pt x="2826" y="11871"/>
                </a:lnTo>
                <a:lnTo>
                  <a:pt x="2829" y="11872"/>
                </a:lnTo>
                <a:lnTo>
                  <a:pt x="2833" y="11873"/>
                </a:lnTo>
                <a:lnTo>
                  <a:pt x="2840" y="11877"/>
                </a:lnTo>
                <a:lnTo>
                  <a:pt x="2849" y="11884"/>
                </a:lnTo>
                <a:lnTo>
                  <a:pt x="2857" y="11890"/>
                </a:lnTo>
                <a:lnTo>
                  <a:pt x="2866" y="11896"/>
                </a:lnTo>
                <a:lnTo>
                  <a:pt x="2876" y="11903"/>
                </a:lnTo>
                <a:lnTo>
                  <a:pt x="2885" y="11908"/>
                </a:lnTo>
                <a:lnTo>
                  <a:pt x="2896" y="11912"/>
                </a:lnTo>
                <a:lnTo>
                  <a:pt x="2906" y="11913"/>
                </a:lnTo>
                <a:lnTo>
                  <a:pt x="2913" y="11913"/>
                </a:lnTo>
                <a:lnTo>
                  <a:pt x="2918" y="11912"/>
                </a:lnTo>
                <a:lnTo>
                  <a:pt x="2923" y="11911"/>
                </a:lnTo>
                <a:lnTo>
                  <a:pt x="2929" y="11908"/>
                </a:lnTo>
                <a:lnTo>
                  <a:pt x="2929" y="11915"/>
                </a:lnTo>
                <a:lnTo>
                  <a:pt x="2930" y="11920"/>
                </a:lnTo>
                <a:lnTo>
                  <a:pt x="2932" y="11925"/>
                </a:lnTo>
                <a:lnTo>
                  <a:pt x="2935" y="11928"/>
                </a:lnTo>
                <a:lnTo>
                  <a:pt x="2937" y="11930"/>
                </a:lnTo>
                <a:lnTo>
                  <a:pt x="2940" y="11931"/>
                </a:lnTo>
                <a:lnTo>
                  <a:pt x="2943" y="11931"/>
                </a:lnTo>
                <a:lnTo>
                  <a:pt x="2945" y="11931"/>
                </a:lnTo>
                <a:lnTo>
                  <a:pt x="2947" y="11930"/>
                </a:lnTo>
                <a:lnTo>
                  <a:pt x="2949" y="11928"/>
                </a:lnTo>
                <a:lnTo>
                  <a:pt x="2949" y="11926"/>
                </a:lnTo>
                <a:lnTo>
                  <a:pt x="2948" y="11922"/>
                </a:lnTo>
                <a:lnTo>
                  <a:pt x="2946" y="11919"/>
                </a:lnTo>
                <a:lnTo>
                  <a:pt x="2942" y="11916"/>
                </a:lnTo>
                <a:lnTo>
                  <a:pt x="2937" y="11912"/>
                </a:lnTo>
                <a:lnTo>
                  <a:pt x="2929" y="11908"/>
                </a:lnTo>
                <a:lnTo>
                  <a:pt x="2919" y="11895"/>
                </a:lnTo>
                <a:lnTo>
                  <a:pt x="2908" y="11884"/>
                </a:lnTo>
                <a:lnTo>
                  <a:pt x="2898" y="11871"/>
                </a:lnTo>
                <a:lnTo>
                  <a:pt x="2887" y="11860"/>
                </a:lnTo>
                <a:lnTo>
                  <a:pt x="2864" y="11838"/>
                </a:lnTo>
                <a:lnTo>
                  <a:pt x="2843" y="11813"/>
                </a:lnTo>
                <a:lnTo>
                  <a:pt x="2834" y="11800"/>
                </a:lnTo>
                <a:lnTo>
                  <a:pt x="2826" y="11786"/>
                </a:lnTo>
                <a:lnTo>
                  <a:pt x="2817" y="11773"/>
                </a:lnTo>
                <a:lnTo>
                  <a:pt x="2810" y="11757"/>
                </a:lnTo>
                <a:lnTo>
                  <a:pt x="2805" y="11739"/>
                </a:lnTo>
                <a:lnTo>
                  <a:pt x="2800" y="11721"/>
                </a:lnTo>
                <a:lnTo>
                  <a:pt x="2798" y="11701"/>
                </a:lnTo>
                <a:lnTo>
                  <a:pt x="2798" y="11679"/>
                </a:lnTo>
                <a:lnTo>
                  <a:pt x="2807" y="11678"/>
                </a:lnTo>
                <a:lnTo>
                  <a:pt x="2814" y="11676"/>
                </a:lnTo>
                <a:lnTo>
                  <a:pt x="2819" y="11674"/>
                </a:lnTo>
                <a:lnTo>
                  <a:pt x="2824" y="11671"/>
                </a:lnTo>
                <a:lnTo>
                  <a:pt x="2829" y="11668"/>
                </a:lnTo>
                <a:lnTo>
                  <a:pt x="2832" y="11665"/>
                </a:lnTo>
                <a:lnTo>
                  <a:pt x="2834" y="11660"/>
                </a:lnTo>
                <a:lnTo>
                  <a:pt x="2835" y="11657"/>
                </a:lnTo>
                <a:lnTo>
                  <a:pt x="2835" y="11653"/>
                </a:lnTo>
                <a:lnTo>
                  <a:pt x="2835" y="11649"/>
                </a:lnTo>
                <a:lnTo>
                  <a:pt x="2834" y="11645"/>
                </a:lnTo>
                <a:lnTo>
                  <a:pt x="2833" y="11640"/>
                </a:lnTo>
                <a:lnTo>
                  <a:pt x="2829" y="11632"/>
                </a:lnTo>
                <a:lnTo>
                  <a:pt x="2822" y="11626"/>
                </a:lnTo>
                <a:lnTo>
                  <a:pt x="2816" y="11621"/>
                </a:lnTo>
                <a:lnTo>
                  <a:pt x="2810" y="11617"/>
                </a:lnTo>
                <a:lnTo>
                  <a:pt x="2807" y="11616"/>
                </a:lnTo>
                <a:lnTo>
                  <a:pt x="2804" y="11617"/>
                </a:lnTo>
                <a:lnTo>
                  <a:pt x="2800" y="11618"/>
                </a:lnTo>
                <a:lnTo>
                  <a:pt x="2798" y="11621"/>
                </a:lnTo>
                <a:lnTo>
                  <a:pt x="2796" y="11624"/>
                </a:lnTo>
                <a:lnTo>
                  <a:pt x="2794" y="11628"/>
                </a:lnTo>
                <a:lnTo>
                  <a:pt x="2793" y="11633"/>
                </a:lnTo>
                <a:lnTo>
                  <a:pt x="2793" y="11639"/>
                </a:lnTo>
                <a:lnTo>
                  <a:pt x="2793" y="11647"/>
                </a:lnTo>
                <a:lnTo>
                  <a:pt x="2794" y="11656"/>
                </a:lnTo>
                <a:lnTo>
                  <a:pt x="2795" y="11667"/>
                </a:lnTo>
                <a:lnTo>
                  <a:pt x="2798" y="11679"/>
                </a:lnTo>
                <a:lnTo>
                  <a:pt x="2791" y="11668"/>
                </a:lnTo>
                <a:lnTo>
                  <a:pt x="2783" y="11657"/>
                </a:lnTo>
                <a:lnTo>
                  <a:pt x="2774" y="11648"/>
                </a:lnTo>
                <a:lnTo>
                  <a:pt x="2764" y="11638"/>
                </a:lnTo>
                <a:lnTo>
                  <a:pt x="2753" y="11631"/>
                </a:lnTo>
                <a:lnTo>
                  <a:pt x="2743" y="11624"/>
                </a:lnTo>
                <a:lnTo>
                  <a:pt x="2731" y="11616"/>
                </a:lnTo>
                <a:lnTo>
                  <a:pt x="2720" y="11610"/>
                </a:lnTo>
                <a:lnTo>
                  <a:pt x="2695" y="11596"/>
                </a:lnTo>
                <a:lnTo>
                  <a:pt x="2672" y="11583"/>
                </a:lnTo>
                <a:lnTo>
                  <a:pt x="2662" y="11575"/>
                </a:lnTo>
                <a:lnTo>
                  <a:pt x="2651" y="11567"/>
                </a:lnTo>
                <a:lnTo>
                  <a:pt x="2642" y="11558"/>
                </a:lnTo>
                <a:lnTo>
                  <a:pt x="2634" y="11547"/>
                </a:lnTo>
                <a:lnTo>
                  <a:pt x="2629" y="11551"/>
                </a:lnTo>
                <a:lnTo>
                  <a:pt x="2626" y="11556"/>
                </a:lnTo>
                <a:lnTo>
                  <a:pt x="2624" y="11562"/>
                </a:lnTo>
                <a:lnTo>
                  <a:pt x="2623" y="11569"/>
                </a:lnTo>
                <a:lnTo>
                  <a:pt x="2622" y="11579"/>
                </a:lnTo>
                <a:lnTo>
                  <a:pt x="2622" y="11588"/>
                </a:lnTo>
                <a:lnTo>
                  <a:pt x="2623" y="11599"/>
                </a:lnTo>
                <a:lnTo>
                  <a:pt x="2624" y="11609"/>
                </a:lnTo>
                <a:lnTo>
                  <a:pt x="2627" y="11632"/>
                </a:lnTo>
                <a:lnTo>
                  <a:pt x="2632" y="11657"/>
                </a:lnTo>
                <a:lnTo>
                  <a:pt x="2640" y="11680"/>
                </a:lnTo>
                <a:lnTo>
                  <a:pt x="2648" y="11702"/>
                </a:lnTo>
                <a:lnTo>
                  <a:pt x="2657" y="11722"/>
                </a:lnTo>
                <a:lnTo>
                  <a:pt x="2665" y="11738"/>
                </a:lnTo>
                <a:lnTo>
                  <a:pt x="2669" y="11743"/>
                </a:lnTo>
                <a:lnTo>
                  <a:pt x="2673" y="11748"/>
                </a:lnTo>
                <a:lnTo>
                  <a:pt x="2678" y="11751"/>
                </a:lnTo>
                <a:lnTo>
                  <a:pt x="2681" y="11752"/>
                </a:lnTo>
                <a:lnTo>
                  <a:pt x="2685" y="11751"/>
                </a:lnTo>
                <a:lnTo>
                  <a:pt x="2688" y="11748"/>
                </a:lnTo>
                <a:lnTo>
                  <a:pt x="2691" y="11743"/>
                </a:lnTo>
                <a:lnTo>
                  <a:pt x="2693" y="11735"/>
                </a:lnTo>
                <a:lnTo>
                  <a:pt x="2695" y="11725"/>
                </a:lnTo>
                <a:lnTo>
                  <a:pt x="2698" y="11713"/>
                </a:lnTo>
                <a:lnTo>
                  <a:pt x="2699" y="11697"/>
                </a:lnTo>
                <a:lnTo>
                  <a:pt x="2700" y="11679"/>
                </a:lnTo>
                <a:lnTo>
                  <a:pt x="2707" y="11681"/>
                </a:lnTo>
                <a:lnTo>
                  <a:pt x="2713" y="11686"/>
                </a:lnTo>
                <a:lnTo>
                  <a:pt x="2719" y="11691"/>
                </a:lnTo>
                <a:lnTo>
                  <a:pt x="2723" y="11696"/>
                </a:lnTo>
                <a:lnTo>
                  <a:pt x="2727" y="11703"/>
                </a:lnTo>
                <a:lnTo>
                  <a:pt x="2729" y="11711"/>
                </a:lnTo>
                <a:lnTo>
                  <a:pt x="2731" y="11718"/>
                </a:lnTo>
                <a:lnTo>
                  <a:pt x="2733" y="11726"/>
                </a:lnTo>
                <a:lnTo>
                  <a:pt x="2735" y="11745"/>
                </a:lnTo>
                <a:lnTo>
                  <a:pt x="2735" y="11765"/>
                </a:lnTo>
                <a:lnTo>
                  <a:pt x="2735" y="11786"/>
                </a:lnTo>
                <a:lnTo>
                  <a:pt x="2734" y="11807"/>
                </a:lnTo>
                <a:lnTo>
                  <a:pt x="2734" y="11828"/>
                </a:lnTo>
                <a:lnTo>
                  <a:pt x="2735" y="11848"/>
                </a:lnTo>
                <a:lnTo>
                  <a:pt x="2736" y="11857"/>
                </a:lnTo>
                <a:lnTo>
                  <a:pt x="2737" y="11866"/>
                </a:lnTo>
                <a:lnTo>
                  <a:pt x="2740" y="11874"/>
                </a:lnTo>
                <a:lnTo>
                  <a:pt x="2743" y="11882"/>
                </a:lnTo>
                <a:lnTo>
                  <a:pt x="2746" y="11888"/>
                </a:lnTo>
                <a:lnTo>
                  <a:pt x="2750" y="11894"/>
                </a:lnTo>
                <a:lnTo>
                  <a:pt x="2755" y="11899"/>
                </a:lnTo>
                <a:lnTo>
                  <a:pt x="2762" y="11904"/>
                </a:lnTo>
                <a:lnTo>
                  <a:pt x="2769" y="11906"/>
                </a:lnTo>
                <a:lnTo>
                  <a:pt x="2777" y="11908"/>
                </a:lnTo>
                <a:lnTo>
                  <a:pt x="2787" y="11909"/>
                </a:lnTo>
                <a:lnTo>
                  <a:pt x="2798" y="11908"/>
                </a:lnTo>
                <a:lnTo>
                  <a:pt x="2801" y="11929"/>
                </a:lnTo>
                <a:lnTo>
                  <a:pt x="2805" y="11951"/>
                </a:lnTo>
                <a:lnTo>
                  <a:pt x="2807" y="11955"/>
                </a:lnTo>
                <a:lnTo>
                  <a:pt x="2808" y="11959"/>
                </a:lnTo>
                <a:lnTo>
                  <a:pt x="2810" y="11963"/>
                </a:lnTo>
                <a:lnTo>
                  <a:pt x="2813" y="11967"/>
                </a:lnTo>
                <a:lnTo>
                  <a:pt x="2816" y="11970"/>
                </a:lnTo>
                <a:lnTo>
                  <a:pt x="2820" y="11972"/>
                </a:lnTo>
                <a:lnTo>
                  <a:pt x="2826" y="11973"/>
                </a:lnTo>
                <a:lnTo>
                  <a:pt x="2831" y="11974"/>
                </a:lnTo>
                <a:close/>
                <a:moveTo>
                  <a:pt x="3061" y="11974"/>
                </a:moveTo>
                <a:lnTo>
                  <a:pt x="3042" y="11971"/>
                </a:lnTo>
                <a:lnTo>
                  <a:pt x="3027" y="11970"/>
                </a:lnTo>
                <a:lnTo>
                  <a:pt x="3021" y="11970"/>
                </a:lnTo>
                <a:lnTo>
                  <a:pt x="3015" y="11971"/>
                </a:lnTo>
                <a:lnTo>
                  <a:pt x="3011" y="11972"/>
                </a:lnTo>
                <a:lnTo>
                  <a:pt x="3008" y="11974"/>
                </a:lnTo>
                <a:lnTo>
                  <a:pt x="3005" y="11976"/>
                </a:lnTo>
                <a:lnTo>
                  <a:pt x="3002" y="11978"/>
                </a:lnTo>
                <a:lnTo>
                  <a:pt x="3001" y="11981"/>
                </a:lnTo>
                <a:lnTo>
                  <a:pt x="3000" y="11984"/>
                </a:lnTo>
                <a:lnTo>
                  <a:pt x="2999" y="11991"/>
                </a:lnTo>
                <a:lnTo>
                  <a:pt x="3001" y="11998"/>
                </a:lnTo>
                <a:lnTo>
                  <a:pt x="3004" y="12005"/>
                </a:lnTo>
                <a:lnTo>
                  <a:pt x="3009" y="12013"/>
                </a:lnTo>
                <a:lnTo>
                  <a:pt x="3017" y="12019"/>
                </a:lnTo>
                <a:lnTo>
                  <a:pt x="3024" y="12025"/>
                </a:lnTo>
                <a:lnTo>
                  <a:pt x="3032" y="12032"/>
                </a:lnTo>
                <a:lnTo>
                  <a:pt x="3042" y="12036"/>
                </a:lnTo>
                <a:lnTo>
                  <a:pt x="3051" y="12038"/>
                </a:lnTo>
                <a:lnTo>
                  <a:pt x="3061" y="12039"/>
                </a:lnTo>
                <a:lnTo>
                  <a:pt x="3061" y="12023"/>
                </a:lnTo>
                <a:lnTo>
                  <a:pt x="3061" y="12006"/>
                </a:lnTo>
                <a:lnTo>
                  <a:pt x="3061" y="11991"/>
                </a:lnTo>
                <a:lnTo>
                  <a:pt x="3061" y="11974"/>
                </a:lnTo>
                <a:close/>
                <a:moveTo>
                  <a:pt x="6340" y="12006"/>
                </a:moveTo>
                <a:lnTo>
                  <a:pt x="6344" y="12004"/>
                </a:lnTo>
                <a:lnTo>
                  <a:pt x="6338" y="12010"/>
                </a:lnTo>
                <a:lnTo>
                  <a:pt x="6334" y="12014"/>
                </a:lnTo>
                <a:lnTo>
                  <a:pt x="6340" y="12006"/>
                </a:lnTo>
                <a:close/>
                <a:moveTo>
                  <a:pt x="830" y="12105"/>
                </a:moveTo>
                <a:lnTo>
                  <a:pt x="835" y="12099"/>
                </a:lnTo>
                <a:lnTo>
                  <a:pt x="840" y="12092"/>
                </a:lnTo>
                <a:lnTo>
                  <a:pt x="846" y="12086"/>
                </a:lnTo>
                <a:lnTo>
                  <a:pt x="849" y="12080"/>
                </a:lnTo>
                <a:lnTo>
                  <a:pt x="852" y="12073"/>
                </a:lnTo>
                <a:lnTo>
                  <a:pt x="854" y="12067"/>
                </a:lnTo>
                <a:lnTo>
                  <a:pt x="856" y="12061"/>
                </a:lnTo>
                <a:lnTo>
                  <a:pt x="857" y="12056"/>
                </a:lnTo>
                <a:lnTo>
                  <a:pt x="858" y="12049"/>
                </a:lnTo>
                <a:lnTo>
                  <a:pt x="858" y="12043"/>
                </a:lnTo>
                <a:lnTo>
                  <a:pt x="857" y="12037"/>
                </a:lnTo>
                <a:lnTo>
                  <a:pt x="856" y="12030"/>
                </a:lnTo>
                <a:lnTo>
                  <a:pt x="853" y="12019"/>
                </a:lnTo>
                <a:lnTo>
                  <a:pt x="848" y="12007"/>
                </a:lnTo>
                <a:lnTo>
                  <a:pt x="840" y="11997"/>
                </a:lnTo>
                <a:lnTo>
                  <a:pt x="832" y="11986"/>
                </a:lnTo>
                <a:lnTo>
                  <a:pt x="823" y="11977"/>
                </a:lnTo>
                <a:lnTo>
                  <a:pt x="812" y="11968"/>
                </a:lnTo>
                <a:lnTo>
                  <a:pt x="801" y="11959"/>
                </a:lnTo>
                <a:lnTo>
                  <a:pt x="789" y="11952"/>
                </a:lnTo>
                <a:lnTo>
                  <a:pt x="776" y="11947"/>
                </a:lnTo>
                <a:lnTo>
                  <a:pt x="764" y="11941"/>
                </a:lnTo>
                <a:lnTo>
                  <a:pt x="764" y="11965"/>
                </a:lnTo>
                <a:lnTo>
                  <a:pt x="764" y="11991"/>
                </a:lnTo>
                <a:lnTo>
                  <a:pt x="764" y="12015"/>
                </a:lnTo>
                <a:lnTo>
                  <a:pt x="764" y="12040"/>
                </a:lnTo>
                <a:lnTo>
                  <a:pt x="764" y="12064"/>
                </a:lnTo>
                <a:lnTo>
                  <a:pt x="764" y="12088"/>
                </a:lnTo>
                <a:lnTo>
                  <a:pt x="764" y="12113"/>
                </a:lnTo>
                <a:lnTo>
                  <a:pt x="764" y="12137"/>
                </a:lnTo>
                <a:lnTo>
                  <a:pt x="770" y="12137"/>
                </a:lnTo>
                <a:lnTo>
                  <a:pt x="775" y="12136"/>
                </a:lnTo>
                <a:lnTo>
                  <a:pt x="780" y="12135"/>
                </a:lnTo>
                <a:lnTo>
                  <a:pt x="784" y="12133"/>
                </a:lnTo>
                <a:lnTo>
                  <a:pt x="792" y="12129"/>
                </a:lnTo>
                <a:lnTo>
                  <a:pt x="800" y="12124"/>
                </a:lnTo>
                <a:lnTo>
                  <a:pt x="806" y="12119"/>
                </a:lnTo>
                <a:lnTo>
                  <a:pt x="812" y="12112"/>
                </a:lnTo>
                <a:lnTo>
                  <a:pt x="820" y="12108"/>
                </a:lnTo>
                <a:lnTo>
                  <a:pt x="830" y="12105"/>
                </a:lnTo>
                <a:close/>
                <a:moveTo>
                  <a:pt x="796" y="11908"/>
                </a:moveTo>
                <a:lnTo>
                  <a:pt x="800" y="11906"/>
                </a:lnTo>
                <a:lnTo>
                  <a:pt x="793" y="11911"/>
                </a:lnTo>
                <a:lnTo>
                  <a:pt x="789" y="11915"/>
                </a:lnTo>
                <a:lnTo>
                  <a:pt x="796" y="11908"/>
                </a:lnTo>
                <a:close/>
                <a:moveTo>
                  <a:pt x="1190" y="11875"/>
                </a:moveTo>
                <a:lnTo>
                  <a:pt x="1182" y="11876"/>
                </a:lnTo>
                <a:lnTo>
                  <a:pt x="1176" y="11880"/>
                </a:lnTo>
                <a:lnTo>
                  <a:pt x="1171" y="11884"/>
                </a:lnTo>
                <a:lnTo>
                  <a:pt x="1166" y="11890"/>
                </a:lnTo>
                <a:lnTo>
                  <a:pt x="1163" y="11897"/>
                </a:lnTo>
                <a:lnTo>
                  <a:pt x="1160" y="11905"/>
                </a:lnTo>
                <a:lnTo>
                  <a:pt x="1158" y="11913"/>
                </a:lnTo>
                <a:lnTo>
                  <a:pt x="1158" y="11922"/>
                </a:lnTo>
                <a:lnTo>
                  <a:pt x="1159" y="11931"/>
                </a:lnTo>
                <a:lnTo>
                  <a:pt x="1160" y="11939"/>
                </a:lnTo>
                <a:lnTo>
                  <a:pt x="1163" y="11948"/>
                </a:lnTo>
                <a:lnTo>
                  <a:pt x="1167" y="11955"/>
                </a:lnTo>
                <a:lnTo>
                  <a:pt x="1171" y="11962"/>
                </a:lnTo>
                <a:lnTo>
                  <a:pt x="1176" y="11968"/>
                </a:lnTo>
                <a:lnTo>
                  <a:pt x="1182" y="11972"/>
                </a:lnTo>
                <a:lnTo>
                  <a:pt x="1190" y="11974"/>
                </a:lnTo>
                <a:lnTo>
                  <a:pt x="1190" y="11950"/>
                </a:lnTo>
                <a:lnTo>
                  <a:pt x="1190" y="11925"/>
                </a:lnTo>
                <a:lnTo>
                  <a:pt x="1190" y="11900"/>
                </a:lnTo>
                <a:lnTo>
                  <a:pt x="1190" y="11875"/>
                </a:lnTo>
                <a:lnTo>
                  <a:pt x="1197" y="11874"/>
                </a:lnTo>
                <a:lnTo>
                  <a:pt x="1203" y="11871"/>
                </a:lnTo>
                <a:lnTo>
                  <a:pt x="1208" y="11867"/>
                </a:lnTo>
                <a:lnTo>
                  <a:pt x="1211" y="11862"/>
                </a:lnTo>
                <a:lnTo>
                  <a:pt x="1212" y="11859"/>
                </a:lnTo>
                <a:lnTo>
                  <a:pt x="1212" y="11855"/>
                </a:lnTo>
                <a:lnTo>
                  <a:pt x="1211" y="11853"/>
                </a:lnTo>
                <a:lnTo>
                  <a:pt x="1209" y="11850"/>
                </a:lnTo>
                <a:lnTo>
                  <a:pt x="1206" y="11848"/>
                </a:lnTo>
                <a:lnTo>
                  <a:pt x="1201" y="11846"/>
                </a:lnTo>
                <a:lnTo>
                  <a:pt x="1196" y="11844"/>
                </a:lnTo>
                <a:lnTo>
                  <a:pt x="1190" y="11843"/>
                </a:lnTo>
                <a:lnTo>
                  <a:pt x="1190" y="11851"/>
                </a:lnTo>
                <a:lnTo>
                  <a:pt x="1190" y="11860"/>
                </a:lnTo>
                <a:lnTo>
                  <a:pt x="1190" y="11867"/>
                </a:lnTo>
                <a:lnTo>
                  <a:pt x="1190" y="11875"/>
                </a:lnTo>
                <a:close/>
                <a:moveTo>
                  <a:pt x="12804" y="11974"/>
                </a:moveTo>
                <a:lnTo>
                  <a:pt x="12811" y="11973"/>
                </a:lnTo>
                <a:lnTo>
                  <a:pt x="12817" y="11970"/>
                </a:lnTo>
                <a:lnTo>
                  <a:pt x="12823" y="11965"/>
                </a:lnTo>
                <a:lnTo>
                  <a:pt x="12828" y="11959"/>
                </a:lnTo>
                <a:lnTo>
                  <a:pt x="12831" y="11952"/>
                </a:lnTo>
                <a:lnTo>
                  <a:pt x="12833" y="11945"/>
                </a:lnTo>
                <a:lnTo>
                  <a:pt x="12835" y="11936"/>
                </a:lnTo>
                <a:lnTo>
                  <a:pt x="12835" y="11928"/>
                </a:lnTo>
                <a:lnTo>
                  <a:pt x="12835" y="11918"/>
                </a:lnTo>
                <a:lnTo>
                  <a:pt x="12833" y="11910"/>
                </a:lnTo>
                <a:lnTo>
                  <a:pt x="12831" y="11902"/>
                </a:lnTo>
                <a:lnTo>
                  <a:pt x="12827" y="11894"/>
                </a:lnTo>
                <a:lnTo>
                  <a:pt x="12823" y="11887"/>
                </a:lnTo>
                <a:lnTo>
                  <a:pt x="12817" y="11882"/>
                </a:lnTo>
                <a:lnTo>
                  <a:pt x="12811" y="11877"/>
                </a:lnTo>
                <a:lnTo>
                  <a:pt x="12804" y="11875"/>
                </a:lnTo>
                <a:lnTo>
                  <a:pt x="12804" y="11900"/>
                </a:lnTo>
                <a:lnTo>
                  <a:pt x="12804" y="11925"/>
                </a:lnTo>
                <a:lnTo>
                  <a:pt x="12804" y="11950"/>
                </a:lnTo>
                <a:lnTo>
                  <a:pt x="12804" y="11974"/>
                </a:lnTo>
                <a:close/>
                <a:moveTo>
                  <a:pt x="1813" y="11875"/>
                </a:moveTo>
                <a:lnTo>
                  <a:pt x="1816" y="11872"/>
                </a:lnTo>
                <a:lnTo>
                  <a:pt x="1811" y="11878"/>
                </a:lnTo>
                <a:lnTo>
                  <a:pt x="1807" y="11883"/>
                </a:lnTo>
                <a:lnTo>
                  <a:pt x="1813" y="11875"/>
                </a:lnTo>
                <a:close/>
                <a:moveTo>
                  <a:pt x="2568" y="11843"/>
                </a:moveTo>
                <a:lnTo>
                  <a:pt x="2561" y="11845"/>
                </a:lnTo>
                <a:lnTo>
                  <a:pt x="2555" y="11848"/>
                </a:lnTo>
                <a:lnTo>
                  <a:pt x="2550" y="11851"/>
                </a:lnTo>
                <a:lnTo>
                  <a:pt x="2544" y="11855"/>
                </a:lnTo>
                <a:lnTo>
                  <a:pt x="2540" y="11861"/>
                </a:lnTo>
                <a:lnTo>
                  <a:pt x="2537" y="11866"/>
                </a:lnTo>
                <a:lnTo>
                  <a:pt x="2535" y="11871"/>
                </a:lnTo>
                <a:lnTo>
                  <a:pt x="2533" y="11876"/>
                </a:lnTo>
                <a:lnTo>
                  <a:pt x="2532" y="11883"/>
                </a:lnTo>
                <a:lnTo>
                  <a:pt x="2532" y="11889"/>
                </a:lnTo>
                <a:lnTo>
                  <a:pt x="2532" y="11895"/>
                </a:lnTo>
                <a:lnTo>
                  <a:pt x="2532" y="11903"/>
                </a:lnTo>
                <a:lnTo>
                  <a:pt x="2535" y="11916"/>
                </a:lnTo>
                <a:lnTo>
                  <a:pt x="2540" y="11929"/>
                </a:lnTo>
                <a:lnTo>
                  <a:pt x="2546" y="11941"/>
                </a:lnTo>
                <a:lnTo>
                  <a:pt x="2556" y="11953"/>
                </a:lnTo>
                <a:lnTo>
                  <a:pt x="2560" y="11958"/>
                </a:lnTo>
                <a:lnTo>
                  <a:pt x="2565" y="11963"/>
                </a:lnTo>
                <a:lnTo>
                  <a:pt x="2572" y="11968"/>
                </a:lnTo>
                <a:lnTo>
                  <a:pt x="2577" y="11971"/>
                </a:lnTo>
                <a:lnTo>
                  <a:pt x="2583" y="11974"/>
                </a:lnTo>
                <a:lnTo>
                  <a:pt x="2591" y="11976"/>
                </a:lnTo>
                <a:lnTo>
                  <a:pt x="2597" y="11978"/>
                </a:lnTo>
                <a:lnTo>
                  <a:pt x="2604" y="11979"/>
                </a:lnTo>
                <a:lnTo>
                  <a:pt x="2612" y="11979"/>
                </a:lnTo>
                <a:lnTo>
                  <a:pt x="2619" y="11978"/>
                </a:lnTo>
                <a:lnTo>
                  <a:pt x="2626" y="11977"/>
                </a:lnTo>
                <a:lnTo>
                  <a:pt x="2634" y="11974"/>
                </a:lnTo>
                <a:lnTo>
                  <a:pt x="2626" y="11956"/>
                </a:lnTo>
                <a:lnTo>
                  <a:pt x="2619" y="11939"/>
                </a:lnTo>
                <a:lnTo>
                  <a:pt x="2609" y="11924"/>
                </a:lnTo>
                <a:lnTo>
                  <a:pt x="2601" y="11908"/>
                </a:lnTo>
                <a:lnTo>
                  <a:pt x="2592" y="11893"/>
                </a:lnTo>
                <a:lnTo>
                  <a:pt x="2583" y="11876"/>
                </a:lnTo>
                <a:lnTo>
                  <a:pt x="2575" y="11861"/>
                </a:lnTo>
                <a:lnTo>
                  <a:pt x="2568" y="11843"/>
                </a:lnTo>
                <a:close/>
                <a:moveTo>
                  <a:pt x="2666" y="11875"/>
                </a:moveTo>
                <a:lnTo>
                  <a:pt x="2669" y="11872"/>
                </a:lnTo>
                <a:lnTo>
                  <a:pt x="2664" y="11878"/>
                </a:lnTo>
                <a:lnTo>
                  <a:pt x="2660" y="11883"/>
                </a:lnTo>
                <a:lnTo>
                  <a:pt x="2666" y="11875"/>
                </a:lnTo>
                <a:close/>
                <a:moveTo>
                  <a:pt x="3061" y="11875"/>
                </a:moveTo>
                <a:lnTo>
                  <a:pt x="3060" y="11869"/>
                </a:lnTo>
                <a:lnTo>
                  <a:pt x="3056" y="11863"/>
                </a:lnTo>
                <a:lnTo>
                  <a:pt x="3051" y="11857"/>
                </a:lnTo>
                <a:lnTo>
                  <a:pt x="3046" y="11854"/>
                </a:lnTo>
                <a:lnTo>
                  <a:pt x="3044" y="11854"/>
                </a:lnTo>
                <a:lnTo>
                  <a:pt x="3041" y="11854"/>
                </a:lnTo>
                <a:lnTo>
                  <a:pt x="3037" y="11855"/>
                </a:lnTo>
                <a:lnTo>
                  <a:pt x="3035" y="11857"/>
                </a:lnTo>
                <a:lnTo>
                  <a:pt x="3032" y="11860"/>
                </a:lnTo>
                <a:lnTo>
                  <a:pt x="3030" y="11864"/>
                </a:lnTo>
                <a:lnTo>
                  <a:pt x="3029" y="11869"/>
                </a:lnTo>
                <a:lnTo>
                  <a:pt x="3027" y="11875"/>
                </a:lnTo>
                <a:lnTo>
                  <a:pt x="3035" y="11875"/>
                </a:lnTo>
                <a:lnTo>
                  <a:pt x="3044" y="11875"/>
                </a:lnTo>
                <a:lnTo>
                  <a:pt x="3052" y="11875"/>
                </a:lnTo>
                <a:lnTo>
                  <a:pt x="3061" y="11875"/>
                </a:lnTo>
                <a:close/>
                <a:moveTo>
                  <a:pt x="6275" y="11843"/>
                </a:moveTo>
                <a:lnTo>
                  <a:pt x="6277" y="11840"/>
                </a:lnTo>
                <a:lnTo>
                  <a:pt x="6272" y="11846"/>
                </a:lnTo>
                <a:lnTo>
                  <a:pt x="6268" y="11850"/>
                </a:lnTo>
                <a:lnTo>
                  <a:pt x="6275" y="11843"/>
                </a:lnTo>
                <a:close/>
                <a:moveTo>
                  <a:pt x="6505" y="11843"/>
                </a:moveTo>
                <a:lnTo>
                  <a:pt x="6507" y="11840"/>
                </a:lnTo>
                <a:lnTo>
                  <a:pt x="6502" y="11846"/>
                </a:lnTo>
                <a:lnTo>
                  <a:pt x="6498" y="11850"/>
                </a:lnTo>
                <a:lnTo>
                  <a:pt x="6505" y="11843"/>
                </a:lnTo>
                <a:close/>
                <a:moveTo>
                  <a:pt x="12902" y="11843"/>
                </a:moveTo>
                <a:lnTo>
                  <a:pt x="12904" y="11840"/>
                </a:lnTo>
                <a:lnTo>
                  <a:pt x="12899" y="11846"/>
                </a:lnTo>
                <a:lnTo>
                  <a:pt x="12895" y="11850"/>
                </a:lnTo>
                <a:lnTo>
                  <a:pt x="12902" y="11843"/>
                </a:lnTo>
                <a:close/>
                <a:moveTo>
                  <a:pt x="2535" y="11810"/>
                </a:moveTo>
                <a:lnTo>
                  <a:pt x="2538" y="11807"/>
                </a:lnTo>
                <a:lnTo>
                  <a:pt x="2533" y="11812"/>
                </a:lnTo>
                <a:lnTo>
                  <a:pt x="2529" y="11817"/>
                </a:lnTo>
                <a:lnTo>
                  <a:pt x="2535" y="11810"/>
                </a:lnTo>
                <a:close/>
                <a:moveTo>
                  <a:pt x="13394" y="11810"/>
                </a:moveTo>
                <a:lnTo>
                  <a:pt x="13393" y="11804"/>
                </a:lnTo>
                <a:lnTo>
                  <a:pt x="13392" y="11800"/>
                </a:lnTo>
                <a:lnTo>
                  <a:pt x="13390" y="11796"/>
                </a:lnTo>
                <a:lnTo>
                  <a:pt x="13387" y="11792"/>
                </a:lnTo>
                <a:lnTo>
                  <a:pt x="13384" y="11789"/>
                </a:lnTo>
                <a:lnTo>
                  <a:pt x="13380" y="11787"/>
                </a:lnTo>
                <a:lnTo>
                  <a:pt x="13375" y="11786"/>
                </a:lnTo>
                <a:lnTo>
                  <a:pt x="13370" y="11784"/>
                </a:lnTo>
                <a:lnTo>
                  <a:pt x="13349" y="11781"/>
                </a:lnTo>
                <a:lnTo>
                  <a:pt x="13328" y="11777"/>
                </a:lnTo>
                <a:lnTo>
                  <a:pt x="13329" y="11783"/>
                </a:lnTo>
                <a:lnTo>
                  <a:pt x="13330" y="11787"/>
                </a:lnTo>
                <a:lnTo>
                  <a:pt x="13332" y="11791"/>
                </a:lnTo>
                <a:lnTo>
                  <a:pt x="13336" y="11795"/>
                </a:lnTo>
                <a:lnTo>
                  <a:pt x="13339" y="11798"/>
                </a:lnTo>
                <a:lnTo>
                  <a:pt x="13343" y="11800"/>
                </a:lnTo>
                <a:lnTo>
                  <a:pt x="13347" y="11801"/>
                </a:lnTo>
                <a:lnTo>
                  <a:pt x="13352" y="11803"/>
                </a:lnTo>
                <a:lnTo>
                  <a:pt x="13373" y="11806"/>
                </a:lnTo>
                <a:lnTo>
                  <a:pt x="13394" y="11810"/>
                </a:lnTo>
                <a:close/>
                <a:moveTo>
                  <a:pt x="13263" y="11777"/>
                </a:moveTo>
                <a:lnTo>
                  <a:pt x="13265" y="11775"/>
                </a:lnTo>
                <a:lnTo>
                  <a:pt x="13260" y="11780"/>
                </a:lnTo>
                <a:lnTo>
                  <a:pt x="13256" y="11784"/>
                </a:lnTo>
                <a:lnTo>
                  <a:pt x="13263" y="11777"/>
                </a:lnTo>
                <a:close/>
                <a:moveTo>
                  <a:pt x="1912" y="11744"/>
                </a:moveTo>
                <a:lnTo>
                  <a:pt x="1916" y="11752"/>
                </a:lnTo>
                <a:lnTo>
                  <a:pt x="1919" y="11760"/>
                </a:lnTo>
                <a:lnTo>
                  <a:pt x="1922" y="11769"/>
                </a:lnTo>
                <a:lnTo>
                  <a:pt x="1925" y="11779"/>
                </a:lnTo>
                <a:lnTo>
                  <a:pt x="1930" y="11800"/>
                </a:lnTo>
                <a:lnTo>
                  <a:pt x="1934" y="11823"/>
                </a:lnTo>
                <a:lnTo>
                  <a:pt x="1939" y="11869"/>
                </a:lnTo>
                <a:lnTo>
                  <a:pt x="1944" y="11912"/>
                </a:lnTo>
                <a:lnTo>
                  <a:pt x="1948" y="11930"/>
                </a:lnTo>
                <a:lnTo>
                  <a:pt x="1953" y="11945"/>
                </a:lnTo>
                <a:lnTo>
                  <a:pt x="1955" y="11950"/>
                </a:lnTo>
                <a:lnTo>
                  <a:pt x="1958" y="11954"/>
                </a:lnTo>
                <a:lnTo>
                  <a:pt x="1961" y="11957"/>
                </a:lnTo>
                <a:lnTo>
                  <a:pt x="1964" y="11959"/>
                </a:lnTo>
                <a:lnTo>
                  <a:pt x="1968" y="11959"/>
                </a:lnTo>
                <a:lnTo>
                  <a:pt x="1973" y="11957"/>
                </a:lnTo>
                <a:lnTo>
                  <a:pt x="1978" y="11954"/>
                </a:lnTo>
                <a:lnTo>
                  <a:pt x="1983" y="11949"/>
                </a:lnTo>
                <a:lnTo>
                  <a:pt x="1988" y="11942"/>
                </a:lnTo>
                <a:lnTo>
                  <a:pt x="1996" y="11933"/>
                </a:lnTo>
                <a:lnTo>
                  <a:pt x="2003" y="11921"/>
                </a:lnTo>
                <a:lnTo>
                  <a:pt x="2010" y="11908"/>
                </a:lnTo>
                <a:lnTo>
                  <a:pt x="2017" y="11912"/>
                </a:lnTo>
                <a:lnTo>
                  <a:pt x="2022" y="11916"/>
                </a:lnTo>
                <a:lnTo>
                  <a:pt x="2026" y="11920"/>
                </a:lnTo>
                <a:lnTo>
                  <a:pt x="2030" y="11925"/>
                </a:lnTo>
                <a:lnTo>
                  <a:pt x="2039" y="11935"/>
                </a:lnTo>
                <a:lnTo>
                  <a:pt x="2045" y="11948"/>
                </a:lnTo>
                <a:lnTo>
                  <a:pt x="2051" y="11960"/>
                </a:lnTo>
                <a:lnTo>
                  <a:pt x="2055" y="11974"/>
                </a:lnTo>
                <a:lnTo>
                  <a:pt x="2060" y="11988"/>
                </a:lnTo>
                <a:lnTo>
                  <a:pt x="2064" y="12002"/>
                </a:lnTo>
                <a:lnTo>
                  <a:pt x="2071" y="12032"/>
                </a:lnTo>
                <a:lnTo>
                  <a:pt x="2081" y="12060"/>
                </a:lnTo>
                <a:lnTo>
                  <a:pt x="2086" y="12072"/>
                </a:lnTo>
                <a:lnTo>
                  <a:pt x="2092" y="12085"/>
                </a:lnTo>
                <a:lnTo>
                  <a:pt x="2099" y="12095"/>
                </a:lnTo>
                <a:lnTo>
                  <a:pt x="2109" y="12105"/>
                </a:lnTo>
                <a:lnTo>
                  <a:pt x="2116" y="12094"/>
                </a:lnTo>
                <a:lnTo>
                  <a:pt x="2122" y="12083"/>
                </a:lnTo>
                <a:lnTo>
                  <a:pt x="2127" y="12072"/>
                </a:lnTo>
                <a:lnTo>
                  <a:pt x="2130" y="12062"/>
                </a:lnTo>
                <a:lnTo>
                  <a:pt x="2132" y="12051"/>
                </a:lnTo>
                <a:lnTo>
                  <a:pt x="2133" y="12041"/>
                </a:lnTo>
                <a:lnTo>
                  <a:pt x="2133" y="12030"/>
                </a:lnTo>
                <a:lnTo>
                  <a:pt x="2132" y="12020"/>
                </a:lnTo>
                <a:lnTo>
                  <a:pt x="2131" y="12011"/>
                </a:lnTo>
                <a:lnTo>
                  <a:pt x="2128" y="12000"/>
                </a:lnTo>
                <a:lnTo>
                  <a:pt x="2125" y="11991"/>
                </a:lnTo>
                <a:lnTo>
                  <a:pt x="2120" y="11980"/>
                </a:lnTo>
                <a:lnTo>
                  <a:pt x="2115" y="11971"/>
                </a:lnTo>
                <a:lnTo>
                  <a:pt x="2110" y="11961"/>
                </a:lnTo>
                <a:lnTo>
                  <a:pt x="2104" y="11952"/>
                </a:lnTo>
                <a:lnTo>
                  <a:pt x="2097" y="11942"/>
                </a:lnTo>
                <a:lnTo>
                  <a:pt x="2083" y="11925"/>
                </a:lnTo>
                <a:lnTo>
                  <a:pt x="2067" y="11907"/>
                </a:lnTo>
                <a:lnTo>
                  <a:pt x="2051" y="11889"/>
                </a:lnTo>
                <a:lnTo>
                  <a:pt x="2034" y="11872"/>
                </a:lnTo>
                <a:lnTo>
                  <a:pt x="2019" y="11855"/>
                </a:lnTo>
                <a:lnTo>
                  <a:pt x="2003" y="11840"/>
                </a:lnTo>
                <a:lnTo>
                  <a:pt x="1989" y="11825"/>
                </a:lnTo>
                <a:lnTo>
                  <a:pt x="1978" y="11810"/>
                </a:lnTo>
                <a:lnTo>
                  <a:pt x="1984" y="11808"/>
                </a:lnTo>
                <a:lnTo>
                  <a:pt x="1990" y="11806"/>
                </a:lnTo>
                <a:lnTo>
                  <a:pt x="1995" y="11803"/>
                </a:lnTo>
                <a:lnTo>
                  <a:pt x="1999" y="11799"/>
                </a:lnTo>
                <a:lnTo>
                  <a:pt x="2003" y="11794"/>
                </a:lnTo>
                <a:lnTo>
                  <a:pt x="2005" y="11788"/>
                </a:lnTo>
                <a:lnTo>
                  <a:pt x="2008" y="11783"/>
                </a:lnTo>
                <a:lnTo>
                  <a:pt x="2009" y="11776"/>
                </a:lnTo>
                <a:lnTo>
                  <a:pt x="2011" y="11762"/>
                </a:lnTo>
                <a:lnTo>
                  <a:pt x="2011" y="11745"/>
                </a:lnTo>
                <a:lnTo>
                  <a:pt x="2011" y="11729"/>
                </a:lnTo>
                <a:lnTo>
                  <a:pt x="2010" y="11712"/>
                </a:lnTo>
                <a:lnTo>
                  <a:pt x="2003" y="11713"/>
                </a:lnTo>
                <a:lnTo>
                  <a:pt x="1997" y="11714"/>
                </a:lnTo>
                <a:lnTo>
                  <a:pt x="1990" y="11716"/>
                </a:lnTo>
                <a:lnTo>
                  <a:pt x="1985" y="11719"/>
                </a:lnTo>
                <a:lnTo>
                  <a:pt x="1975" y="11725"/>
                </a:lnTo>
                <a:lnTo>
                  <a:pt x="1965" y="11732"/>
                </a:lnTo>
                <a:lnTo>
                  <a:pt x="1956" y="11739"/>
                </a:lnTo>
                <a:lnTo>
                  <a:pt x="1944" y="11743"/>
                </a:lnTo>
                <a:lnTo>
                  <a:pt x="1937" y="11745"/>
                </a:lnTo>
                <a:lnTo>
                  <a:pt x="1930" y="11745"/>
                </a:lnTo>
                <a:lnTo>
                  <a:pt x="1921" y="11745"/>
                </a:lnTo>
                <a:lnTo>
                  <a:pt x="1912" y="11744"/>
                </a:lnTo>
                <a:close/>
                <a:moveTo>
                  <a:pt x="2109" y="11777"/>
                </a:moveTo>
                <a:lnTo>
                  <a:pt x="2105" y="11756"/>
                </a:lnTo>
                <a:lnTo>
                  <a:pt x="2102" y="11735"/>
                </a:lnTo>
                <a:lnTo>
                  <a:pt x="2101" y="11731"/>
                </a:lnTo>
                <a:lnTo>
                  <a:pt x="2098" y="11726"/>
                </a:lnTo>
                <a:lnTo>
                  <a:pt x="2096" y="11722"/>
                </a:lnTo>
                <a:lnTo>
                  <a:pt x="2093" y="11719"/>
                </a:lnTo>
                <a:lnTo>
                  <a:pt x="2090" y="11716"/>
                </a:lnTo>
                <a:lnTo>
                  <a:pt x="2086" y="11714"/>
                </a:lnTo>
                <a:lnTo>
                  <a:pt x="2082" y="11712"/>
                </a:lnTo>
                <a:lnTo>
                  <a:pt x="2076" y="11712"/>
                </a:lnTo>
                <a:lnTo>
                  <a:pt x="2080" y="11733"/>
                </a:lnTo>
                <a:lnTo>
                  <a:pt x="2083" y="11754"/>
                </a:lnTo>
                <a:lnTo>
                  <a:pt x="2085" y="11758"/>
                </a:lnTo>
                <a:lnTo>
                  <a:pt x="2086" y="11763"/>
                </a:lnTo>
                <a:lnTo>
                  <a:pt x="2089" y="11766"/>
                </a:lnTo>
                <a:lnTo>
                  <a:pt x="2091" y="11770"/>
                </a:lnTo>
                <a:lnTo>
                  <a:pt x="2094" y="11773"/>
                </a:lnTo>
                <a:lnTo>
                  <a:pt x="2098" y="11775"/>
                </a:lnTo>
                <a:lnTo>
                  <a:pt x="2104" y="11777"/>
                </a:lnTo>
                <a:lnTo>
                  <a:pt x="2109" y="11777"/>
                </a:lnTo>
                <a:close/>
                <a:moveTo>
                  <a:pt x="2404" y="11744"/>
                </a:moveTo>
                <a:lnTo>
                  <a:pt x="2413" y="11743"/>
                </a:lnTo>
                <a:lnTo>
                  <a:pt x="2421" y="11744"/>
                </a:lnTo>
                <a:lnTo>
                  <a:pt x="2426" y="11746"/>
                </a:lnTo>
                <a:lnTo>
                  <a:pt x="2430" y="11751"/>
                </a:lnTo>
                <a:lnTo>
                  <a:pt x="2433" y="11757"/>
                </a:lnTo>
                <a:lnTo>
                  <a:pt x="2435" y="11763"/>
                </a:lnTo>
                <a:lnTo>
                  <a:pt x="2436" y="11769"/>
                </a:lnTo>
                <a:lnTo>
                  <a:pt x="2437" y="11777"/>
                </a:lnTo>
                <a:lnTo>
                  <a:pt x="2446" y="11774"/>
                </a:lnTo>
                <a:lnTo>
                  <a:pt x="2453" y="11769"/>
                </a:lnTo>
                <a:lnTo>
                  <a:pt x="2459" y="11763"/>
                </a:lnTo>
                <a:lnTo>
                  <a:pt x="2465" y="11756"/>
                </a:lnTo>
                <a:lnTo>
                  <a:pt x="2469" y="11747"/>
                </a:lnTo>
                <a:lnTo>
                  <a:pt x="2470" y="11737"/>
                </a:lnTo>
                <a:lnTo>
                  <a:pt x="2471" y="11725"/>
                </a:lnTo>
                <a:lnTo>
                  <a:pt x="2470" y="11712"/>
                </a:lnTo>
                <a:lnTo>
                  <a:pt x="2449" y="11715"/>
                </a:lnTo>
                <a:lnTo>
                  <a:pt x="2428" y="11719"/>
                </a:lnTo>
                <a:lnTo>
                  <a:pt x="2423" y="11720"/>
                </a:lnTo>
                <a:lnTo>
                  <a:pt x="2418" y="11722"/>
                </a:lnTo>
                <a:lnTo>
                  <a:pt x="2414" y="11724"/>
                </a:lnTo>
                <a:lnTo>
                  <a:pt x="2411" y="11726"/>
                </a:lnTo>
                <a:lnTo>
                  <a:pt x="2408" y="11731"/>
                </a:lnTo>
                <a:lnTo>
                  <a:pt x="2406" y="11734"/>
                </a:lnTo>
                <a:lnTo>
                  <a:pt x="2405" y="11739"/>
                </a:lnTo>
                <a:lnTo>
                  <a:pt x="2404" y="11744"/>
                </a:lnTo>
                <a:close/>
                <a:moveTo>
                  <a:pt x="2896" y="11712"/>
                </a:moveTo>
                <a:lnTo>
                  <a:pt x="2901" y="11736"/>
                </a:lnTo>
                <a:lnTo>
                  <a:pt x="2905" y="11760"/>
                </a:lnTo>
                <a:lnTo>
                  <a:pt x="2907" y="11772"/>
                </a:lnTo>
                <a:lnTo>
                  <a:pt x="2911" y="11783"/>
                </a:lnTo>
                <a:lnTo>
                  <a:pt x="2914" y="11795"/>
                </a:lnTo>
                <a:lnTo>
                  <a:pt x="2918" y="11804"/>
                </a:lnTo>
                <a:lnTo>
                  <a:pt x="2923" y="11813"/>
                </a:lnTo>
                <a:lnTo>
                  <a:pt x="2929" y="11822"/>
                </a:lnTo>
                <a:lnTo>
                  <a:pt x="2936" y="11829"/>
                </a:lnTo>
                <a:lnTo>
                  <a:pt x="2945" y="11835"/>
                </a:lnTo>
                <a:lnTo>
                  <a:pt x="2955" y="11840"/>
                </a:lnTo>
                <a:lnTo>
                  <a:pt x="2966" y="11843"/>
                </a:lnTo>
                <a:lnTo>
                  <a:pt x="2980" y="11844"/>
                </a:lnTo>
                <a:lnTo>
                  <a:pt x="2994" y="11843"/>
                </a:lnTo>
                <a:lnTo>
                  <a:pt x="2989" y="11834"/>
                </a:lnTo>
                <a:lnTo>
                  <a:pt x="2984" y="11825"/>
                </a:lnTo>
                <a:lnTo>
                  <a:pt x="2979" y="11816"/>
                </a:lnTo>
                <a:lnTo>
                  <a:pt x="2975" y="11805"/>
                </a:lnTo>
                <a:lnTo>
                  <a:pt x="2967" y="11784"/>
                </a:lnTo>
                <a:lnTo>
                  <a:pt x="2958" y="11764"/>
                </a:lnTo>
                <a:lnTo>
                  <a:pt x="2954" y="11755"/>
                </a:lnTo>
                <a:lnTo>
                  <a:pt x="2948" y="11745"/>
                </a:lnTo>
                <a:lnTo>
                  <a:pt x="2942" y="11737"/>
                </a:lnTo>
                <a:lnTo>
                  <a:pt x="2936" y="11730"/>
                </a:lnTo>
                <a:lnTo>
                  <a:pt x="2927" y="11723"/>
                </a:lnTo>
                <a:lnTo>
                  <a:pt x="2918" y="11718"/>
                </a:lnTo>
                <a:lnTo>
                  <a:pt x="2908" y="11714"/>
                </a:lnTo>
                <a:lnTo>
                  <a:pt x="2896" y="11712"/>
                </a:lnTo>
                <a:lnTo>
                  <a:pt x="2896" y="11704"/>
                </a:lnTo>
                <a:lnTo>
                  <a:pt x="2895" y="11699"/>
                </a:lnTo>
                <a:lnTo>
                  <a:pt x="2894" y="11695"/>
                </a:lnTo>
                <a:lnTo>
                  <a:pt x="2891" y="11692"/>
                </a:lnTo>
                <a:lnTo>
                  <a:pt x="2889" y="11690"/>
                </a:lnTo>
                <a:lnTo>
                  <a:pt x="2885" y="11689"/>
                </a:lnTo>
                <a:lnTo>
                  <a:pt x="2882" y="11689"/>
                </a:lnTo>
                <a:lnTo>
                  <a:pt x="2879" y="11689"/>
                </a:lnTo>
                <a:lnTo>
                  <a:pt x="2877" y="11691"/>
                </a:lnTo>
                <a:lnTo>
                  <a:pt x="2876" y="11692"/>
                </a:lnTo>
                <a:lnTo>
                  <a:pt x="2876" y="11695"/>
                </a:lnTo>
                <a:lnTo>
                  <a:pt x="2877" y="11697"/>
                </a:lnTo>
                <a:lnTo>
                  <a:pt x="2879" y="11700"/>
                </a:lnTo>
                <a:lnTo>
                  <a:pt x="2882" y="11704"/>
                </a:lnTo>
                <a:lnTo>
                  <a:pt x="2889" y="11708"/>
                </a:lnTo>
                <a:lnTo>
                  <a:pt x="2896" y="11712"/>
                </a:lnTo>
                <a:close/>
                <a:moveTo>
                  <a:pt x="12967" y="11744"/>
                </a:moveTo>
                <a:lnTo>
                  <a:pt x="12970" y="11741"/>
                </a:lnTo>
                <a:lnTo>
                  <a:pt x="12964" y="11747"/>
                </a:lnTo>
                <a:lnTo>
                  <a:pt x="12960" y="11752"/>
                </a:lnTo>
                <a:lnTo>
                  <a:pt x="12967" y="11744"/>
                </a:lnTo>
                <a:close/>
                <a:moveTo>
                  <a:pt x="13919" y="11679"/>
                </a:moveTo>
                <a:lnTo>
                  <a:pt x="13913" y="11679"/>
                </a:lnTo>
                <a:lnTo>
                  <a:pt x="13906" y="11680"/>
                </a:lnTo>
                <a:lnTo>
                  <a:pt x="13902" y="11681"/>
                </a:lnTo>
                <a:lnTo>
                  <a:pt x="13899" y="11684"/>
                </a:lnTo>
                <a:lnTo>
                  <a:pt x="13897" y="11687"/>
                </a:lnTo>
                <a:lnTo>
                  <a:pt x="13896" y="11690"/>
                </a:lnTo>
                <a:lnTo>
                  <a:pt x="13896" y="11693"/>
                </a:lnTo>
                <a:lnTo>
                  <a:pt x="13897" y="11695"/>
                </a:lnTo>
                <a:lnTo>
                  <a:pt x="13898" y="11697"/>
                </a:lnTo>
                <a:lnTo>
                  <a:pt x="13900" y="11699"/>
                </a:lnTo>
                <a:lnTo>
                  <a:pt x="13902" y="11699"/>
                </a:lnTo>
                <a:lnTo>
                  <a:pt x="13905" y="11698"/>
                </a:lnTo>
                <a:lnTo>
                  <a:pt x="13908" y="11696"/>
                </a:lnTo>
                <a:lnTo>
                  <a:pt x="13912" y="11692"/>
                </a:lnTo>
                <a:lnTo>
                  <a:pt x="13915" y="11687"/>
                </a:lnTo>
                <a:lnTo>
                  <a:pt x="13919" y="11679"/>
                </a:lnTo>
                <a:lnTo>
                  <a:pt x="13946" y="11689"/>
                </a:lnTo>
                <a:lnTo>
                  <a:pt x="13967" y="11697"/>
                </a:lnTo>
                <a:lnTo>
                  <a:pt x="13971" y="11696"/>
                </a:lnTo>
                <a:lnTo>
                  <a:pt x="13976" y="11695"/>
                </a:lnTo>
                <a:lnTo>
                  <a:pt x="13978" y="11692"/>
                </a:lnTo>
                <a:lnTo>
                  <a:pt x="13981" y="11688"/>
                </a:lnTo>
                <a:lnTo>
                  <a:pt x="13983" y="11680"/>
                </a:lnTo>
                <a:lnTo>
                  <a:pt x="13984" y="11672"/>
                </a:lnTo>
                <a:lnTo>
                  <a:pt x="13984" y="11660"/>
                </a:lnTo>
                <a:lnTo>
                  <a:pt x="13984" y="11646"/>
                </a:lnTo>
                <a:lnTo>
                  <a:pt x="13991" y="11646"/>
                </a:lnTo>
                <a:lnTo>
                  <a:pt x="13997" y="11645"/>
                </a:lnTo>
                <a:lnTo>
                  <a:pt x="14001" y="11644"/>
                </a:lnTo>
                <a:lnTo>
                  <a:pt x="14004" y="11640"/>
                </a:lnTo>
                <a:lnTo>
                  <a:pt x="14006" y="11638"/>
                </a:lnTo>
                <a:lnTo>
                  <a:pt x="14007" y="11635"/>
                </a:lnTo>
                <a:lnTo>
                  <a:pt x="14007" y="11632"/>
                </a:lnTo>
                <a:lnTo>
                  <a:pt x="14007" y="11629"/>
                </a:lnTo>
                <a:lnTo>
                  <a:pt x="14006" y="11627"/>
                </a:lnTo>
                <a:lnTo>
                  <a:pt x="14004" y="11626"/>
                </a:lnTo>
                <a:lnTo>
                  <a:pt x="14002" y="11626"/>
                </a:lnTo>
                <a:lnTo>
                  <a:pt x="13999" y="11627"/>
                </a:lnTo>
                <a:lnTo>
                  <a:pt x="13996" y="11629"/>
                </a:lnTo>
                <a:lnTo>
                  <a:pt x="13992" y="11632"/>
                </a:lnTo>
                <a:lnTo>
                  <a:pt x="13988" y="11638"/>
                </a:lnTo>
                <a:lnTo>
                  <a:pt x="13984" y="11646"/>
                </a:lnTo>
                <a:lnTo>
                  <a:pt x="13964" y="11650"/>
                </a:lnTo>
                <a:lnTo>
                  <a:pt x="13942" y="11653"/>
                </a:lnTo>
                <a:lnTo>
                  <a:pt x="13938" y="11655"/>
                </a:lnTo>
                <a:lnTo>
                  <a:pt x="13934" y="11656"/>
                </a:lnTo>
                <a:lnTo>
                  <a:pt x="13929" y="11658"/>
                </a:lnTo>
                <a:lnTo>
                  <a:pt x="13926" y="11661"/>
                </a:lnTo>
                <a:lnTo>
                  <a:pt x="13923" y="11665"/>
                </a:lnTo>
                <a:lnTo>
                  <a:pt x="13921" y="11669"/>
                </a:lnTo>
                <a:lnTo>
                  <a:pt x="13920" y="11673"/>
                </a:lnTo>
                <a:lnTo>
                  <a:pt x="13919" y="11679"/>
                </a:lnTo>
                <a:close/>
                <a:moveTo>
                  <a:pt x="1649" y="11679"/>
                </a:moveTo>
                <a:lnTo>
                  <a:pt x="1645" y="11649"/>
                </a:lnTo>
                <a:lnTo>
                  <a:pt x="1645" y="11651"/>
                </a:lnTo>
                <a:lnTo>
                  <a:pt x="1648" y="11672"/>
                </a:lnTo>
                <a:lnTo>
                  <a:pt x="1653" y="11702"/>
                </a:lnTo>
                <a:lnTo>
                  <a:pt x="1657" y="11730"/>
                </a:lnTo>
                <a:lnTo>
                  <a:pt x="1659" y="11742"/>
                </a:lnTo>
                <a:lnTo>
                  <a:pt x="1657" y="11730"/>
                </a:lnTo>
                <a:lnTo>
                  <a:pt x="1649" y="11679"/>
                </a:lnTo>
                <a:close/>
                <a:moveTo>
                  <a:pt x="6570" y="11679"/>
                </a:moveTo>
                <a:lnTo>
                  <a:pt x="6564" y="11659"/>
                </a:lnTo>
                <a:lnTo>
                  <a:pt x="6558" y="11647"/>
                </a:lnTo>
                <a:lnTo>
                  <a:pt x="6556" y="11644"/>
                </a:lnTo>
                <a:lnTo>
                  <a:pt x="6553" y="11641"/>
                </a:lnTo>
                <a:lnTo>
                  <a:pt x="6551" y="11641"/>
                </a:lnTo>
                <a:lnTo>
                  <a:pt x="6549" y="11643"/>
                </a:lnTo>
                <a:lnTo>
                  <a:pt x="6546" y="11648"/>
                </a:lnTo>
                <a:lnTo>
                  <a:pt x="6544" y="11656"/>
                </a:lnTo>
                <a:lnTo>
                  <a:pt x="6542" y="11667"/>
                </a:lnTo>
                <a:lnTo>
                  <a:pt x="6542" y="11679"/>
                </a:lnTo>
                <a:lnTo>
                  <a:pt x="6542" y="11691"/>
                </a:lnTo>
                <a:lnTo>
                  <a:pt x="6544" y="11701"/>
                </a:lnTo>
                <a:lnTo>
                  <a:pt x="6546" y="11710"/>
                </a:lnTo>
                <a:lnTo>
                  <a:pt x="6549" y="11715"/>
                </a:lnTo>
                <a:lnTo>
                  <a:pt x="6551" y="11716"/>
                </a:lnTo>
                <a:lnTo>
                  <a:pt x="6553" y="11716"/>
                </a:lnTo>
                <a:lnTo>
                  <a:pt x="6556" y="11714"/>
                </a:lnTo>
                <a:lnTo>
                  <a:pt x="6558" y="11711"/>
                </a:lnTo>
                <a:lnTo>
                  <a:pt x="6564" y="11699"/>
                </a:lnTo>
                <a:lnTo>
                  <a:pt x="6570" y="11679"/>
                </a:lnTo>
                <a:close/>
                <a:moveTo>
                  <a:pt x="10113" y="11646"/>
                </a:moveTo>
                <a:lnTo>
                  <a:pt x="10120" y="11646"/>
                </a:lnTo>
                <a:lnTo>
                  <a:pt x="10126" y="11645"/>
                </a:lnTo>
                <a:lnTo>
                  <a:pt x="10130" y="11644"/>
                </a:lnTo>
                <a:lnTo>
                  <a:pt x="10133" y="11640"/>
                </a:lnTo>
                <a:lnTo>
                  <a:pt x="10135" y="11638"/>
                </a:lnTo>
                <a:lnTo>
                  <a:pt x="10137" y="11635"/>
                </a:lnTo>
                <a:lnTo>
                  <a:pt x="10137" y="11632"/>
                </a:lnTo>
                <a:lnTo>
                  <a:pt x="10135" y="11629"/>
                </a:lnTo>
                <a:lnTo>
                  <a:pt x="10134" y="11627"/>
                </a:lnTo>
                <a:lnTo>
                  <a:pt x="10132" y="11626"/>
                </a:lnTo>
                <a:lnTo>
                  <a:pt x="10130" y="11626"/>
                </a:lnTo>
                <a:lnTo>
                  <a:pt x="10127" y="11627"/>
                </a:lnTo>
                <a:lnTo>
                  <a:pt x="10124" y="11629"/>
                </a:lnTo>
                <a:lnTo>
                  <a:pt x="10121" y="11632"/>
                </a:lnTo>
                <a:lnTo>
                  <a:pt x="10118" y="11638"/>
                </a:lnTo>
                <a:lnTo>
                  <a:pt x="10113" y="11646"/>
                </a:lnTo>
                <a:close/>
                <a:moveTo>
                  <a:pt x="12804" y="11777"/>
                </a:moveTo>
                <a:lnTo>
                  <a:pt x="12812" y="11770"/>
                </a:lnTo>
                <a:lnTo>
                  <a:pt x="12819" y="11764"/>
                </a:lnTo>
                <a:lnTo>
                  <a:pt x="12827" y="11757"/>
                </a:lnTo>
                <a:lnTo>
                  <a:pt x="12833" y="11749"/>
                </a:lnTo>
                <a:lnTo>
                  <a:pt x="12846" y="11733"/>
                </a:lnTo>
                <a:lnTo>
                  <a:pt x="12857" y="11716"/>
                </a:lnTo>
                <a:lnTo>
                  <a:pt x="12879" y="11680"/>
                </a:lnTo>
                <a:lnTo>
                  <a:pt x="12902" y="11646"/>
                </a:lnTo>
                <a:lnTo>
                  <a:pt x="12910" y="11645"/>
                </a:lnTo>
                <a:lnTo>
                  <a:pt x="12916" y="11644"/>
                </a:lnTo>
                <a:lnTo>
                  <a:pt x="12922" y="11643"/>
                </a:lnTo>
                <a:lnTo>
                  <a:pt x="12928" y="11639"/>
                </a:lnTo>
                <a:lnTo>
                  <a:pt x="12933" y="11635"/>
                </a:lnTo>
                <a:lnTo>
                  <a:pt x="12935" y="11630"/>
                </a:lnTo>
                <a:lnTo>
                  <a:pt x="12936" y="11623"/>
                </a:lnTo>
                <a:lnTo>
                  <a:pt x="12935" y="11613"/>
                </a:lnTo>
                <a:lnTo>
                  <a:pt x="12927" y="11614"/>
                </a:lnTo>
                <a:lnTo>
                  <a:pt x="12920" y="11615"/>
                </a:lnTo>
                <a:lnTo>
                  <a:pt x="12914" y="11617"/>
                </a:lnTo>
                <a:lnTo>
                  <a:pt x="12909" y="11619"/>
                </a:lnTo>
                <a:lnTo>
                  <a:pt x="12904" y="11624"/>
                </a:lnTo>
                <a:lnTo>
                  <a:pt x="12901" y="11629"/>
                </a:lnTo>
                <a:lnTo>
                  <a:pt x="12901" y="11636"/>
                </a:lnTo>
                <a:lnTo>
                  <a:pt x="12902" y="11646"/>
                </a:lnTo>
                <a:lnTo>
                  <a:pt x="12888" y="11648"/>
                </a:lnTo>
                <a:lnTo>
                  <a:pt x="12876" y="11648"/>
                </a:lnTo>
                <a:lnTo>
                  <a:pt x="12866" y="11646"/>
                </a:lnTo>
                <a:lnTo>
                  <a:pt x="12856" y="11643"/>
                </a:lnTo>
                <a:lnTo>
                  <a:pt x="12848" y="11639"/>
                </a:lnTo>
                <a:lnTo>
                  <a:pt x="12839" y="11634"/>
                </a:lnTo>
                <a:lnTo>
                  <a:pt x="12832" y="11630"/>
                </a:lnTo>
                <a:lnTo>
                  <a:pt x="12825" y="11625"/>
                </a:lnTo>
                <a:lnTo>
                  <a:pt x="12817" y="11619"/>
                </a:lnTo>
                <a:lnTo>
                  <a:pt x="12810" y="11615"/>
                </a:lnTo>
                <a:lnTo>
                  <a:pt x="12802" y="11611"/>
                </a:lnTo>
                <a:lnTo>
                  <a:pt x="12792" y="11609"/>
                </a:lnTo>
                <a:lnTo>
                  <a:pt x="12781" y="11607"/>
                </a:lnTo>
                <a:lnTo>
                  <a:pt x="12768" y="11608"/>
                </a:lnTo>
                <a:lnTo>
                  <a:pt x="12754" y="11609"/>
                </a:lnTo>
                <a:lnTo>
                  <a:pt x="12738" y="11613"/>
                </a:lnTo>
                <a:lnTo>
                  <a:pt x="12733" y="11627"/>
                </a:lnTo>
                <a:lnTo>
                  <a:pt x="12727" y="11639"/>
                </a:lnTo>
                <a:lnTo>
                  <a:pt x="12720" y="11650"/>
                </a:lnTo>
                <a:lnTo>
                  <a:pt x="12711" y="11660"/>
                </a:lnTo>
                <a:lnTo>
                  <a:pt x="12702" y="11670"/>
                </a:lnTo>
                <a:lnTo>
                  <a:pt x="12692" y="11678"/>
                </a:lnTo>
                <a:lnTo>
                  <a:pt x="12683" y="11687"/>
                </a:lnTo>
                <a:lnTo>
                  <a:pt x="12672" y="11695"/>
                </a:lnTo>
                <a:lnTo>
                  <a:pt x="12662" y="11703"/>
                </a:lnTo>
                <a:lnTo>
                  <a:pt x="12653" y="11712"/>
                </a:lnTo>
                <a:lnTo>
                  <a:pt x="12642" y="11721"/>
                </a:lnTo>
                <a:lnTo>
                  <a:pt x="12634" y="11731"/>
                </a:lnTo>
                <a:lnTo>
                  <a:pt x="12625" y="11740"/>
                </a:lnTo>
                <a:lnTo>
                  <a:pt x="12618" y="11752"/>
                </a:lnTo>
                <a:lnTo>
                  <a:pt x="12612" y="11763"/>
                </a:lnTo>
                <a:lnTo>
                  <a:pt x="12606" y="11777"/>
                </a:lnTo>
                <a:lnTo>
                  <a:pt x="12625" y="11776"/>
                </a:lnTo>
                <a:lnTo>
                  <a:pt x="12641" y="11774"/>
                </a:lnTo>
                <a:lnTo>
                  <a:pt x="12657" y="11772"/>
                </a:lnTo>
                <a:lnTo>
                  <a:pt x="12670" y="11768"/>
                </a:lnTo>
                <a:lnTo>
                  <a:pt x="12696" y="11761"/>
                </a:lnTo>
                <a:lnTo>
                  <a:pt x="12718" y="11755"/>
                </a:lnTo>
                <a:lnTo>
                  <a:pt x="12727" y="11753"/>
                </a:lnTo>
                <a:lnTo>
                  <a:pt x="12738" y="11752"/>
                </a:lnTo>
                <a:lnTo>
                  <a:pt x="12748" y="11752"/>
                </a:lnTo>
                <a:lnTo>
                  <a:pt x="12757" y="11753"/>
                </a:lnTo>
                <a:lnTo>
                  <a:pt x="12768" y="11756"/>
                </a:lnTo>
                <a:lnTo>
                  <a:pt x="12779" y="11761"/>
                </a:lnTo>
                <a:lnTo>
                  <a:pt x="12791" y="11767"/>
                </a:lnTo>
                <a:lnTo>
                  <a:pt x="12804" y="11777"/>
                </a:lnTo>
                <a:close/>
                <a:moveTo>
                  <a:pt x="2568" y="11581"/>
                </a:moveTo>
                <a:lnTo>
                  <a:pt x="2571" y="11578"/>
                </a:lnTo>
                <a:lnTo>
                  <a:pt x="2565" y="11584"/>
                </a:lnTo>
                <a:lnTo>
                  <a:pt x="2561" y="11588"/>
                </a:lnTo>
                <a:lnTo>
                  <a:pt x="2568" y="11581"/>
                </a:lnTo>
                <a:close/>
                <a:moveTo>
                  <a:pt x="2798" y="11843"/>
                </a:moveTo>
                <a:lnTo>
                  <a:pt x="2798" y="11843"/>
                </a:lnTo>
                <a:lnTo>
                  <a:pt x="2791" y="11850"/>
                </a:lnTo>
                <a:lnTo>
                  <a:pt x="2795" y="11846"/>
                </a:lnTo>
                <a:lnTo>
                  <a:pt x="2800" y="11840"/>
                </a:lnTo>
                <a:lnTo>
                  <a:pt x="2798" y="11843"/>
                </a:lnTo>
                <a:close/>
                <a:moveTo>
                  <a:pt x="12804" y="11547"/>
                </a:moveTo>
                <a:lnTo>
                  <a:pt x="12796" y="11547"/>
                </a:lnTo>
                <a:lnTo>
                  <a:pt x="12791" y="11548"/>
                </a:lnTo>
                <a:lnTo>
                  <a:pt x="12787" y="11550"/>
                </a:lnTo>
                <a:lnTo>
                  <a:pt x="12784" y="11553"/>
                </a:lnTo>
                <a:lnTo>
                  <a:pt x="12782" y="11556"/>
                </a:lnTo>
                <a:lnTo>
                  <a:pt x="12781" y="11559"/>
                </a:lnTo>
                <a:lnTo>
                  <a:pt x="12781" y="11562"/>
                </a:lnTo>
                <a:lnTo>
                  <a:pt x="12781" y="11564"/>
                </a:lnTo>
                <a:lnTo>
                  <a:pt x="12783" y="11566"/>
                </a:lnTo>
                <a:lnTo>
                  <a:pt x="12784" y="11568"/>
                </a:lnTo>
                <a:lnTo>
                  <a:pt x="12787" y="11568"/>
                </a:lnTo>
                <a:lnTo>
                  <a:pt x="12789" y="11567"/>
                </a:lnTo>
                <a:lnTo>
                  <a:pt x="12792" y="11565"/>
                </a:lnTo>
                <a:lnTo>
                  <a:pt x="12796" y="11561"/>
                </a:lnTo>
                <a:lnTo>
                  <a:pt x="12799" y="11556"/>
                </a:lnTo>
                <a:lnTo>
                  <a:pt x="12804" y="11547"/>
                </a:lnTo>
                <a:lnTo>
                  <a:pt x="12810" y="11547"/>
                </a:lnTo>
                <a:lnTo>
                  <a:pt x="12816" y="11546"/>
                </a:lnTo>
                <a:lnTo>
                  <a:pt x="12820" y="11545"/>
                </a:lnTo>
                <a:lnTo>
                  <a:pt x="12824" y="11542"/>
                </a:lnTo>
                <a:lnTo>
                  <a:pt x="12825" y="11540"/>
                </a:lnTo>
                <a:lnTo>
                  <a:pt x="12827" y="11537"/>
                </a:lnTo>
                <a:lnTo>
                  <a:pt x="12827" y="11534"/>
                </a:lnTo>
                <a:lnTo>
                  <a:pt x="12826" y="11531"/>
                </a:lnTo>
                <a:lnTo>
                  <a:pt x="12825" y="11529"/>
                </a:lnTo>
                <a:lnTo>
                  <a:pt x="12823" y="11527"/>
                </a:lnTo>
                <a:lnTo>
                  <a:pt x="12820" y="11527"/>
                </a:lnTo>
                <a:lnTo>
                  <a:pt x="12817" y="11528"/>
                </a:lnTo>
                <a:lnTo>
                  <a:pt x="12814" y="11530"/>
                </a:lnTo>
                <a:lnTo>
                  <a:pt x="12811" y="11535"/>
                </a:lnTo>
                <a:lnTo>
                  <a:pt x="12807" y="11540"/>
                </a:lnTo>
                <a:lnTo>
                  <a:pt x="12804" y="11547"/>
                </a:lnTo>
                <a:close/>
                <a:moveTo>
                  <a:pt x="13197" y="11581"/>
                </a:moveTo>
                <a:lnTo>
                  <a:pt x="13195" y="11573"/>
                </a:lnTo>
                <a:lnTo>
                  <a:pt x="13192" y="11567"/>
                </a:lnTo>
                <a:lnTo>
                  <a:pt x="13189" y="11562"/>
                </a:lnTo>
                <a:lnTo>
                  <a:pt x="13184" y="11557"/>
                </a:lnTo>
                <a:lnTo>
                  <a:pt x="13179" y="11553"/>
                </a:lnTo>
                <a:lnTo>
                  <a:pt x="13174" y="11550"/>
                </a:lnTo>
                <a:lnTo>
                  <a:pt x="13169" y="11547"/>
                </a:lnTo>
                <a:lnTo>
                  <a:pt x="13164" y="11545"/>
                </a:lnTo>
                <a:lnTo>
                  <a:pt x="13157" y="11544"/>
                </a:lnTo>
                <a:lnTo>
                  <a:pt x="13151" y="11544"/>
                </a:lnTo>
                <a:lnTo>
                  <a:pt x="13144" y="11544"/>
                </a:lnTo>
                <a:lnTo>
                  <a:pt x="13137" y="11544"/>
                </a:lnTo>
                <a:lnTo>
                  <a:pt x="13124" y="11547"/>
                </a:lnTo>
                <a:lnTo>
                  <a:pt x="13111" y="11552"/>
                </a:lnTo>
                <a:lnTo>
                  <a:pt x="13098" y="11559"/>
                </a:lnTo>
                <a:lnTo>
                  <a:pt x="13087" y="11568"/>
                </a:lnTo>
                <a:lnTo>
                  <a:pt x="13082" y="11572"/>
                </a:lnTo>
                <a:lnTo>
                  <a:pt x="13076" y="11578"/>
                </a:lnTo>
                <a:lnTo>
                  <a:pt x="13072" y="11584"/>
                </a:lnTo>
                <a:lnTo>
                  <a:pt x="13069" y="11589"/>
                </a:lnTo>
                <a:lnTo>
                  <a:pt x="13066" y="11595"/>
                </a:lnTo>
                <a:lnTo>
                  <a:pt x="13064" y="11603"/>
                </a:lnTo>
                <a:lnTo>
                  <a:pt x="13062" y="11609"/>
                </a:lnTo>
                <a:lnTo>
                  <a:pt x="13061" y="11616"/>
                </a:lnTo>
                <a:lnTo>
                  <a:pt x="13061" y="11624"/>
                </a:lnTo>
                <a:lnTo>
                  <a:pt x="13062" y="11631"/>
                </a:lnTo>
                <a:lnTo>
                  <a:pt x="13063" y="11638"/>
                </a:lnTo>
                <a:lnTo>
                  <a:pt x="13066" y="11646"/>
                </a:lnTo>
                <a:lnTo>
                  <a:pt x="13077" y="11645"/>
                </a:lnTo>
                <a:lnTo>
                  <a:pt x="13087" y="11643"/>
                </a:lnTo>
                <a:lnTo>
                  <a:pt x="13094" y="11637"/>
                </a:lnTo>
                <a:lnTo>
                  <a:pt x="13102" y="11632"/>
                </a:lnTo>
                <a:lnTo>
                  <a:pt x="13112" y="11618"/>
                </a:lnTo>
                <a:lnTo>
                  <a:pt x="13123" y="11604"/>
                </a:lnTo>
                <a:lnTo>
                  <a:pt x="13128" y="11597"/>
                </a:lnTo>
                <a:lnTo>
                  <a:pt x="13133" y="11590"/>
                </a:lnTo>
                <a:lnTo>
                  <a:pt x="13140" y="11585"/>
                </a:lnTo>
                <a:lnTo>
                  <a:pt x="13148" y="11581"/>
                </a:lnTo>
                <a:lnTo>
                  <a:pt x="13157" y="11578"/>
                </a:lnTo>
                <a:lnTo>
                  <a:pt x="13169" y="11576"/>
                </a:lnTo>
                <a:lnTo>
                  <a:pt x="13181" y="11578"/>
                </a:lnTo>
                <a:lnTo>
                  <a:pt x="13197" y="11581"/>
                </a:lnTo>
                <a:close/>
                <a:moveTo>
                  <a:pt x="1584" y="11547"/>
                </a:moveTo>
                <a:lnTo>
                  <a:pt x="1582" y="11541"/>
                </a:lnTo>
                <a:lnTo>
                  <a:pt x="1579" y="11535"/>
                </a:lnTo>
                <a:lnTo>
                  <a:pt x="1575" y="11529"/>
                </a:lnTo>
                <a:lnTo>
                  <a:pt x="1571" y="11525"/>
                </a:lnTo>
                <a:lnTo>
                  <a:pt x="1565" y="11523"/>
                </a:lnTo>
                <a:lnTo>
                  <a:pt x="1560" y="11521"/>
                </a:lnTo>
                <a:lnTo>
                  <a:pt x="1554" y="11520"/>
                </a:lnTo>
                <a:lnTo>
                  <a:pt x="1549" y="11520"/>
                </a:lnTo>
                <a:lnTo>
                  <a:pt x="1542" y="11521"/>
                </a:lnTo>
                <a:lnTo>
                  <a:pt x="1537" y="11522"/>
                </a:lnTo>
                <a:lnTo>
                  <a:pt x="1532" y="11525"/>
                </a:lnTo>
                <a:lnTo>
                  <a:pt x="1528" y="11528"/>
                </a:lnTo>
                <a:lnTo>
                  <a:pt x="1523" y="11531"/>
                </a:lnTo>
                <a:lnTo>
                  <a:pt x="1521" y="11537"/>
                </a:lnTo>
                <a:lnTo>
                  <a:pt x="1519" y="11542"/>
                </a:lnTo>
                <a:lnTo>
                  <a:pt x="1518" y="11547"/>
                </a:lnTo>
                <a:lnTo>
                  <a:pt x="1521" y="11556"/>
                </a:lnTo>
                <a:lnTo>
                  <a:pt x="1523" y="11561"/>
                </a:lnTo>
                <a:lnTo>
                  <a:pt x="1527" y="11565"/>
                </a:lnTo>
                <a:lnTo>
                  <a:pt x="1530" y="11567"/>
                </a:lnTo>
                <a:lnTo>
                  <a:pt x="1533" y="11568"/>
                </a:lnTo>
                <a:lnTo>
                  <a:pt x="1536" y="11568"/>
                </a:lnTo>
                <a:lnTo>
                  <a:pt x="1539" y="11566"/>
                </a:lnTo>
                <a:lnTo>
                  <a:pt x="1542" y="11564"/>
                </a:lnTo>
                <a:lnTo>
                  <a:pt x="1551" y="11559"/>
                </a:lnTo>
                <a:lnTo>
                  <a:pt x="1560" y="11553"/>
                </a:lnTo>
                <a:lnTo>
                  <a:pt x="1565" y="11550"/>
                </a:lnTo>
                <a:lnTo>
                  <a:pt x="1571" y="11548"/>
                </a:lnTo>
                <a:lnTo>
                  <a:pt x="1577" y="11547"/>
                </a:lnTo>
                <a:lnTo>
                  <a:pt x="1584" y="11547"/>
                </a:lnTo>
                <a:close/>
                <a:moveTo>
                  <a:pt x="2371" y="11482"/>
                </a:moveTo>
                <a:lnTo>
                  <a:pt x="2364" y="11487"/>
                </a:lnTo>
                <a:lnTo>
                  <a:pt x="2358" y="11493"/>
                </a:lnTo>
                <a:lnTo>
                  <a:pt x="2352" y="11499"/>
                </a:lnTo>
                <a:lnTo>
                  <a:pt x="2348" y="11506"/>
                </a:lnTo>
                <a:lnTo>
                  <a:pt x="2344" y="11515"/>
                </a:lnTo>
                <a:lnTo>
                  <a:pt x="2340" y="11523"/>
                </a:lnTo>
                <a:lnTo>
                  <a:pt x="2337" y="11531"/>
                </a:lnTo>
                <a:lnTo>
                  <a:pt x="2335" y="11541"/>
                </a:lnTo>
                <a:lnTo>
                  <a:pt x="2333" y="11550"/>
                </a:lnTo>
                <a:lnTo>
                  <a:pt x="2332" y="11561"/>
                </a:lnTo>
                <a:lnTo>
                  <a:pt x="2332" y="11570"/>
                </a:lnTo>
                <a:lnTo>
                  <a:pt x="2332" y="11581"/>
                </a:lnTo>
                <a:lnTo>
                  <a:pt x="2333" y="11590"/>
                </a:lnTo>
                <a:lnTo>
                  <a:pt x="2336" y="11601"/>
                </a:lnTo>
                <a:lnTo>
                  <a:pt x="2338" y="11610"/>
                </a:lnTo>
                <a:lnTo>
                  <a:pt x="2341" y="11619"/>
                </a:lnTo>
                <a:lnTo>
                  <a:pt x="2344" y="11629"/>
                </a:lnTo>
                <a:lnTo>
                  <a:pt x="2348" y="11637"/>
                </a:lnTo>
                <a:lnTo>
                  <a:pt x="2353" y="11646"/>
                </a:lnTo>
                <a:lnTo>
                  <a:pt x="2359" y="11654"/>
                </a:lnTo>
                <a:lnTo>
                  <a:pt x="2365" y="11661"/>
                </a:lnTo>
                <a:lnTo>
                  <a:pt x="2371" y="11668"/>
                </a:lnTo>
                <a:lnTo>
                  <a:pt x="2379" y="11674"/>
                </a:lnTo>
                <a:lnTo>
                  <a:pt x="2386" y="11678"/>
                </a:lnTo>
                <a:lnTo>
                  <a:pt x="2394" y="11682"/>
                </a:lnTo>
                <a:lnTo>
                  <a:pt x="2404" y="11686"/>
                </a:lnTo>
                <a:lnTo>
                  <a:pt x="2413" y="11688"/>
                </a:lnTo>
                <a:lnTo>
                  <a:pt x="2424" y="11689"/>
                </a:lnTo>
                <a:lnTo>
                  <a:pt x="2434" y="11688"/>
                </a:lnTo>
                <a:lnTo>
                  <a:pt x="2446" y="11687"/>
                </a:lnTo>
                <a:lnTo>
                  <a:pt x="2457" y="11683"/>
                </a:lnTo>
                <a:lnTo>
                  <a:pt x="2470" y="11679"/>
                </a:lnTo>
                <a:lnTo>
                  <a:pt x="2459" y="11653"/>
                </a:lnTo>
                <a:lnTo>
                  <a:pt x="2449" y="11626"/>
                </a:lnTo>
                <a:lnTo>
                  <a:pt x="2438" y="11600"/>
                </a:lnTo>
                <a:lnTo>
                  <a:pt x="2427" y="11573"/>
                </a:lnTo>
                <a:lnTo>
                  <a:pt x="2415" y="11548"/>
                </a:lnTo>
                <a:lnTo>
                  <a:pt x="2403" y="11524"/>
                </a:lnTo>
                <a:lnTo>
                  <a:pt x="2395" y="11514"/>
                </a:lnTo>
                <a:lnTo>
                  <a:pt x="2388" y="11502"/>
                </a:lnTo>
                <a:lnTo>
                  <a:pt x="2380" y="11492"/>
                </a:lnTo>
                <a:lnTo>
                  <a:pt x="2371" y="11482"/>
                </a:lnTo>
                <a:close/>
                <a:moveTo>
                  <a:pt x="6275" y="11515"/>
                </a:moveTo>
                <a:lnTo>
                  <a:pt x="6268" y="11495"/>
                </a:lnTo>
                <a:lnTo>
                  <a:pt x="6263" y="11483"/>
                </a:lnTo>
                <a:lnTo>
                  <a:pt x="6260" y="11480"/>
                </a:lnTo>
                <a:lnTo>
                  <a:pt x="6258" y="11478"/>
                </a:lnTo>
                <a:lnTo>
                  <a:pt x="6255" y="11478"/>
                </a:lnTo>
                <a:lnTo>
                  <a:pt x="6253" y="11479"/>
                </a:lnTo>
                <a:lnTo>
                  <a:pt x="6250" y="11483"/>
                </a:lnTo>
                <a:lnTo>
                  <a:pt x="6248" y="11493"/>
                </a:lnTo>
                <a:lnTo>
                  <a:pt x="6247" y="11503"/>
                </a:lnTo>
                <a:lnTo>
                  <a:pt x="6247" y="11515"/>
                </a:lnTo>
                <a:lnTo>
                  <a:pt x="6247" y="11527"/>
                </a:lnTo>
                <a:lnTo>
                  <a:pt x="6248" y="11538"/>
                </a:lnTo>
                <a:lnTo>
                  <a:pt x="6250" y="11546"/>
                </a:lnTo>
                <a:lnTo>
                  <a:pt x="6253" y="11551"/>
                </a:lnTo>
                <a:lnTo>
                  <a:pt x="6255" y="11552"/>
                </a:lnTo>
                <a:lnTo>
                  <a:pt x="6258" y="11552"/>
                </a:lnTo>
                <a:lnTo>
                  <a:pt x="6260" y="11550"/>
                </a:lnTo>
                <a:lnTo>
                  <a:pt x="6263" y="11547"/>
                </a:lnTo>
                <a:lnTo>
                  <a:pt x="6268" y="11535"/>
                </a:lnTo>
                <a:lnTo>
                  <a:pt x="6275" y="11515"/>
                </a:lnTo>
                <a:close/>
                <a:moveTo>
                  <a:pt x="2502" y="11450"/>
                </a:moveTo>
                <a:lnTo>
                  <a:pt x="2502" y="11462"/>
                </a:lnTo>
                <a:lnTo>
                  <a:pt x="2502" y="11474"/>
                </a:lnTo>
                <a:lnTo>
                  <a:pt x="2504" y="11483"/>
                </a:lnTo>
                <a:lnTo>
                  <a:pt x="2506" y="11492"/>
                </a:lnTo>
                <a:lnTo>
                  <a:pt x="2509" y="11498"/>
                </a:lnTo>
                <a:lnTo>
                  <a:pt x="2511" y="11504"/>
                </a:lnTo>
                <a:lnTo>
                  <a:pt x="2515" y="11508"/>
                </a:lnTo>
                <a:lnTo>
                  <a:pt x="2518" y="11511"/>
                </a:lnTo>
                <a:lnTo>
                  <a:pt x="2522" y="11514"/>
                </a:lnTo>
                <a:lnTo>
                  <a:pt x="2525" y="11516"/>
                </a:lnTo>
                <a:lnTo>
                  <a:pt x="2530" y="11516"/>
                </a:lnTo>
                <a:lnTo>
                  <a:pt x="2534" y="11516"/>
                </a:lnTo>
                <a:lnTo>
                  <a:pt x="2538" y="11515"/>
                </a:lnTo>
                <a:lnTo>
                  <a:pt x="2541" y="11513"/>
                </a:lnTo>
                <a:lnTo>
                  <a:pt x="2545" y="11510"/>
                </a:lnTo>
                <a:lnTo>
                  <a:pt x="2549" y="11507"/>
                </a:lnTo>
                <a:lnTo>
                  <a:pt x="2552" y="11503"/>
                </a:lnTo>
                <a:lnTo>
                  <a:pt x="2554" y="11500"/>
                </a:lnTo>
                <a:lnTo>
                  <a:pt x="2556" y="11496"/>
                </a:lnTo>
                <a:lnTo>
                  <a:pt x="2558" y="11492"/>
                </a:lnTo>
                <a:lnTo>
                  <a:pt x="2558" y="11487"/>
                </a:lnTo>
                <a:lnTo>
                  <a:pt x="2558" y="11482"/>
                </a:lnTo>
                <a:lnTo>
                  <a:pt x="2558" y="11478"/>
                </a:lnTo>
                <a:lnTo>
                  <a:pt x="2556" y="11474"/>
                </a:lnTo>
                <a:lnTo>
                  <a:pt x="2554" y="11470"/>
                </a:lnTo>
                <a:lnTo>
                  <a:pt x="2550" y="11465"/>
                </a:lnTo>
                <a:lnTo>
                  <a:pt x="2545" y="11461"/>
                </a:lnTo>
                <a:lnTo>
                  <a:pt x="2539" y="11458"/>
                </a:lnTo>
                <a:lnTo>
                  <a:pt x="2532" y="11455"/>
                </a:lnTo>
                <a:lnTo>
                  <a:pt x="2523" y="11453"/>
                </a:lnTo>
                <a:lnTo>
                  <a:pt x="2514" y="11451"/>
                </a:lnTo>
                <a:lnTo>
                  <a:pt x="2502" y="11450"/>
                </a:lnTo>
                <a:lnTo>
                  <a:pt x="2501" y="11438"/>
                </a:lnTo>
                <a:lnTo>
                  <a:pt x="2499" y="11428"/>
                </a:lnTo>
                <a:lnTo>
                  <a:pt x="2497" y="11419"/>
                </a:lnTo>
                <a:lnTo>
                  <a:pt x="2494" y="11413"/>
                </a:lnTo>
                <a:lnTo>
                  <a:pt x="2491" y="11407"/>
                </a:lnTo>
                <a:lnTo>
                  <a:pt x="2487" y="11401"/>
                </a:lnTo>
                <a:lnTo>
                  <a:pt x="2482" y="11398"/>
                </a:lnTo>
                <a:lnTo>
                  <a:pt x="2478" y="11396"/>
                </a:lnTo>
                <a:lnTo>
                  <a:pt x="2474" y="11394"/>
                </a:lnTo>
                <a:lnTo>
                  <a:pt x="2469" y="11393"/>
                </a:lnTo>
                <a:lnTo>
                  <a:pt x="2465" y="11393"/>
                </a:lnTo>
                <a:lnTo>
                  <a:pt x="2460" y="11394"/>
                </a:lnTo>
                <a:lnTo>
                  <a:pt x="2456" y="11396"/>
                </a:lnTo>
                <a:lnTo>
                  <a:pt x="2452" y="11397"/>
                </a:lnTo>
                <a:lnTo>
                  <a:pt x="2448" y="11400"/>
                </a:lnTo>
                <a:lnTo>
                  <a:pt x="2445" y="11403"/>
                </a:lnTo>
                <a:lnTo>
                  <a:pt x="2442" y="11407"/>
                </a:lnTo>
                <a:lnTo>
                  <a:pt x="2439" y="11410"/>
                </a:lnTo>
                <a:lnTo>
                  <a:pt x="2437" y="11414"/>
                </a:lnTo>
                <a:lnTo>
                  <a:pt x="2436" y="11418"/>
                </a:lnTo>
                <a:lnTo>
                  <a:pt x="2436" y="11422"/>
                </a:lnTo>
                <a:lnTo>
                  <a:pt x="2436" y="11426"/>
                </a:lnTo>
                <a:lnTo>
                  <a:pt x="2438" y="11430"/>
                </a:lnTo>
                <a:lnTo>
                  <a:pt x="2440" y="11434"/>
                </a:lnTo>
                <a:lnTo>
                  <a:pt x="2444" y="11437"/>
                </a:lnTo>
                <a:lnTo>
                  <a:pt x="2448" y="11440"/>
                </a:lnTo>
                <a:lnTo>
                  <a:pt x="2454" y="11443"/>
                </a:lnTo>
                <a:lnTo>
                  <a:pt x="2460" y="11445"/>
                </a:lnTo>
                <a:lnTo>
                  <a:pt x="2469" y="11448"/>
                </a:lnTo>
                <a:lnTo>
                  <a:pt x="2478" y="11449"/>
                </a:lnTo>
                <a:lnTo>
                  <a:pt x="2490" y="11450"/>
                </a:lnTo>
                <a:lnTo>
                  <a:pt x="2502" y="11450"/>
                </a:lnTo>
                <a:close/>
                <a:moveTo>
                  <a:pt x="9654" y="11482"/>
                </a:moveTo>
                <a:lnTo>
                  <a:pt x="9661" y="11482"/>
                </a:lnTo>
                <a:lnTo>
                  <a:pt x="9666" y="11481"/>
                </a:lnTo>
                <a:lnTo>
                  <a:pt x="9671" y="11479"/>
                </a:lnTo>
                <a:lnTo>
                  <a:pt x="9674" y="11477"/>
                </a:lnTo>
                <a:lnTo>
                  <a:pt x="9676" y="11474"/>
                </a:lnTo>
                <a:lnTo>
                  <a:pt x="9677" y="11471"/>
                </a:lnTo>
                <a:lnTo>
                  <a:pt x="9677" y="11468"/>
                </a:lnTo>
                <a:lnTo>
                  <a:pt x="9677" y="11465"/>
                </a:lnTo>
                <a:lnTo>
                  <a:pt x="9675" y="11463"/>
                </a:lnTo>
                <a:lnTo>
                  <a:pt x="9674" y="11462"/>
                </a:lnTo>
                <a:lnTo>
                  <a:pt x="9671" y="11461"/>
                </a:lnTo>
                <a:lnTo>
                  <a:pt x="9669" y="11462"/>
                </a:lnTo>
                <a:lnTo>
                  <a:pt x="9665" y="11464"/>
                </a:lnTo>
                <a:lnTo>
                  <a:pt x="9661" y="11468"/>
                </a:lnTo>
                <a:lnTo>
                  <a:pt x="9658" y="11475"/>
                </a:lnTo>
                <a:lnTo>
                  <a:pt x="9654" y="11482"/>
                </a:lnTo>
                <a:close/>
                <a:moveTo>
                  <a:pt x="9752" y="11482"/>
                </a:moveTo>
                <a:lnTo>
                  <a:pt x="9756" y="11479"/>
                </a:lnTo>
                <a:lnTo>
                  <a:pt x="9749" y="11485"/>
                </a:lnTo>
                <a:lnTo>
                  <a:pt x="9745" y="11489"/>
                </a:lnTo>
                <a:lnTo>
                  <a:pt x="9752" y="11482"/>
                </a:lnTo>
                <a:close/>
                <a:moveTo>
                  <a:pt x="10113" y="11450"/>
                </a:moveTo>
                <a:lnTo>
                  <a:pt x="10105" y="11450"/>
                </a:lnTo>
                <a:lnTo>
                  <a:pt x="10097" y="11450"/>
                </a:lnTo>
                <a:lnTo>
                  <a:pt x="10088" y="11450"/>
                </a:lnTo>
                <a:lnTo>
                  <a:pt x="10081" y="11450"/>
                </a:lnTo>
                <a:lnTo>
                  <a:pt x="10081" y="11465"/>
                </a:lnTo>
                <a:lnTo>
                  <a:pt x="10081" y="11482"/>
                </a:lnTo>
                <a:lnTo>
                  <a:pt x="10081" y="11499"/>
                </a:lnTo>
                <a:lnTo>
                  <a:pt x="10081" y="11515"/>
                </a:lnTo>
                <a:lnTo>
                  <a:pt x="10089" y="11511"/>
                </a:lnTo>
                <a:lnTo>
                  <a:pt x="10098" y="11507"/>
                </a:lnTo>
                <a:lnTo>
                  <a:pt x="10104" y="11501"/>
                </a:lnTo>
                <a:lnTo>
                  <a:pt x="10108" y="11494"/>
                </a:lnTo>
                <a:lnTo>
                  <a:pt x="10112" y="11485"/>
                </a:lnTo>
                <a:lnTo>
                  <a:pt x="10114" y="11475"/>
                </a:lnTo>
                <a:lnTo>
                  <a:pt x="10114" y="11463"/>
                </a:lnTo>
                <a:lnTo>
                  <a:pt x="10113" y="11450"/>
                </a:lnTo>
                <a:close/>
                <a:moveTo>
                  <a:pt x="6439" y="11450"/>
                </a:moveTo>
                <a:lnTo>
                  <a:pt x="6442" y="11446"/>
                </a:lnTo>
                <a:lnTo>
                  <a:pt x="6436" y="11452"/>
                </a:lnTo>
                <a:lnTo>
                  <a:pt x="6432" y="11457"/>
                </a:lnTo>
                <a:lnTo>
                  <a:pt x="6439" y="11450"/>
                </a:lnTo>
                <a:close/>
                <a:moveTo>
                  <a:pt x="665" y="11908"/>
                </a:moveTo>
                <a:lnTo>
                  <a:pt x="676" y="11900"/>
                </a:lnTo>
                <a:lnTo>
                  <a:pt x="684" y="11892"/>
                </a:lnTo>
                <a:lnTo>
                  <a:pt x="690" y="11882"/>
                </a:lnTo>
                <a:lnTo>
                  <a:pt x="696" y="11870"/>
                </a:lnTo>
                <a:lnTo>
                  <a:pt x="700" y="11857"/>
                </a:lnTo>
                <a:lnTo>
                  <a:pt x="703" y="11844"/>
                </a:lnTo>
                <a:lnTo>
                  <a:pt x="705" y="11829"/>
                </a:lnTo>
                <a:lnTo>
                  <a:pt x="705" y="11813"/>
                </a:lnTo>
                <a:lnTo>
                  <a:pt x="705" y="11798"/>
                </a:lnTo>
                <a:lnTo>
                  <a:pt x="703" y="11780"/>
                </a:lnTo>
                <a:lnTo>
                  <a:pt x="701" y="11762"/>
                </a:lnTo>
                <a:lnTo>
                  <a:pt x="698" y="11743"/>
                </a:lnTo>
                <a:lnTo>
                  <a:pt x="694" y="11724"/>
                </a:lnTo>
                <a:lnTo>
                  <a:pt x="689" y="11705"/>
                </a:lnTo>
                <a:lnTo>
                  <a:pt x="684" y="11686"/>
                </a:lnTo>
                <a:lnTo>
                  <a:pt x="678" y="11666"/>
                </a:lnTo>
                <a:lnTo>
                  <a:pt x="664" y="11625"/>
                </a:lnTo>
                <a:lnTo>
                  <a:pt x="651" y="11585"/>
                </a:lnTo>
                <a:lnTo>
                  <a:pt x="635" y="11545"/>
                </a:lnTo>
                <a:lnTo>
                  <a:pt x="619" y="11507"/>
                </a:lnTo>
                <a:lnTo>
                  <a:pt x="590" y="11438"/>
                </a:lnTo>
                <a:lnTo>
                  <a:pt x="567" y="11384"/>
                </a:lnTo>
                <a:lnTo>
                  <a:pt x="568" y="11421"/>
                </a:lnTo>
                <a:lnTo>
                  <a:pt x="570" y="11459"/>
                </a:lnTo>
                <a:lnTo>
                  <a:pt x="573" y="11495"/>
                </a:lnTo>
                <a:lnTo>
                  <a:pt x="576" y="11530"/>
                </a:lnTo>
                <a:lnTo>
                  <a:pt x="581" y="11564"/>
                </a:lnTo>
                <a:lnTo>
                  <a:pt x="587" y="11597"/>
                </a:lnTo>
                <a:lnTo>
                  <a:pt x="593" y="11631"/>
                </a:lnTo>
                <a:lnTo>
                  <a:pt x="599" y="11662"/>
                </a:lnTo>
                <a:lnTo>
                  <a:pt x="614" y="11726"/>
                </a:lnTo>
                <a:lnTo>
                  <a:pt x="631" y="11787"/>
                </a:lnTo>
                <a:lnTo>
                  <a:pt x="647" y="11848"/>
                </a:lnTo>
                <a:lnTo>
                  <a:pt x="665" y="11908"/>
                </a:lnTo>
                <a:close/>
                <a:moveTo>
                  <a:pt x="1584" y="11417"/>
                </a:moveTo>
                <a:lnTo>
                  <a:pt x="1577" y="11397"/>
                </a:lnTo>
                <a:lnTo>
                  <a:pt x="1572" y="11385"/>
                </a:lnTo>
                <a:lnTo>
                  <a:pt x="1569" y="11381"/>
                </a:lnTo>
                <a:lnTo>
                  <a:pt x="1566" y="11379"/>
                </a:lnTo>
                <a:lnTo>
                  <a:pt x="1564" y="11379"/>
                </a:lnTo>
                <a:lnTo>
                  <a:pt x="1562" y="11380"/>
                </a:lnTo>
                <a:lnTo>
                  <a:pt x="1559" y="11386"/>
                </a:lnTo>
                <a:lnTo>
                  <a:pt x="1557" y="11394"/>
                </a:lnTo>
                <a:lnTo>
                  <a:pt x="1556" y="11405"/>
                </a:lnTo>
                <a:lnTo>
                  <a:pt x="1555" y="11416"/>
                </a:lnTo>
                <a:lnTo>
                  <a:pt x="1556" y="11429"/>
                </a:lnTo>
                <a:lnTo>
                  <a:pt x="1557" y="11439"/>
                </a:lnTo>
                <a:lnTo>
                  <a:pt x="1559" y="11448"/>
                </a:lnTo>
                <a:lnTo>
                  <a:pt x="1562" y="11453"/>
                </a:lnTo>
                <a:lnTo>
                  <a:pt x="1564" y="11454"/>
                </a:lnTo>
                <a:lnTo>
                  <a:pt x="1566" y="11454"/>
                </a:lnTo>
                <a:lnTo>
                  <a:pt x="1569" y="11452"/>
                </a:lnTo>
                <a:lnTo>
                  <a:pt x="1572" y="11449"/>
                </a:lnTo>
                <a:lnTo>
                  <a:pt x="1577" y="11437"/>
                </a:lnTo>
                <a:lnTo>
                  <a:pt x="1584" y="11417"/>
                </a:lnTo>
                <a:close/>
                <a:moveTo>
                  <a:pt x="9785" y="11384"/>
                </a:moveTo>
                <a:lnTo>
                  <a:pt x="9779" y="11384"/>
                </a:lnTo>
                <a:lnTo>
                  <a:pt x="9773" y="11385"/>
                </a:lnTo>
                <a:lnTo>
                  <a:pt x="9769" y="11387"/>
                </a:lnTo>
                <a:lnTo>
                  <a:pt x="9766" y="11389"/>
                </a:lnTo>
                <a:lnTo>
                  <a:pt x="9764" y="11392"/>
                </a:lnTo>
                <a:lnTo>
                  <a:pt x="9763" y="11395"/>
                </a:lnTo>
                <a:lnTo>
                  <a:pt x="9762" y="11398"/>
                </a:lnTo>
                <a:lnTo>
                  <a:pt x="9763" y="11400"/>
                </a:lnTo>
                <a:lnTo>
                  <a:pt x="9764" y="11402"/>
                </a:lnTo>
                <a:lnTo>
                  <a:pt x="9766" y="11403"/>
                </a:lnTo>
                <a:lnTo>
                  <a:pt x="9768" y="11405"/>
                </a:lnTo>
                <a:lnTo>
                  <a:pt x="9771" y="11403"/>
                </a:lnTo>
                <a:lnTo>
                  <a:pt x="9775" y="11401"/>
                </a:lnTo>
                <a:lnTo>
                  <a:pt x="9778" y="11397"/>
                </a:lnTo>
                <a:lnTo>
                  <a:pt x="9782" y="11392"/>
                </a:lnTo>
                <a:lnTo>
                  <a:pt x="9785" y="11384"/>
                </a:lnTo>
                <a:lnTo>
                  <a:pt x="9792" y="11384"/>
                </a:lnTo>
                <a:lnTo>
                  <a:pt x="9798" y="11383"/>
                </a:lnTo>
                <a:lnTo>
                  <a:pt x="9802" y="11380"/>
                </a:lnTo>
                <a:lnTo>
                  <a:pt x="9805" y="11378"/>
                </a:lnTo>
                <a:lnTo>
                  <a:pt x="9807" y="11375"/>
                </a:lnTo>
                <a:lnTo>
                  <a:pt x="9808" y="11373"/>
                </a:lnTo>
                <a:lnTo>
                  <a:pt x="9808" y="11370"/>
                </a:lnTo>
                <a:lnTo>
                  <a:pt x="9808" y="11367"/>
                </a:lnTo>
                <a:lnTo>
                  <a:pt x="9806" y="11365"/>
                </a:lnTo>
                <a:lnTo>
                  <a:pt x="9805" y="11364"/>
                </a:lnTo>
                <a:lnTo>
                  <a:pt x="9802" y="11364"/>
                </a:lnTo>
                <a:lnTo>
                  <a:pt x="9800" y="11364"/>
                </a:lnTo>
                <a:lnTo>
                  <a:pt x="9797" y="11367"/>
                </a:lnTo>
                <a:lnTo>
                  <a:pt x="9792" y="11370"/>
                </a:lnTo>
                <a:lnTo>
                  <a:pt x="9789" y="11376"/>
                </a:lnTo>
                <a:lnTo>
                  <a:pt x="9785" y="11384"/>
                </a:lnTo>
                <a:close/>
                <a:moveTo>
                  <a:pt x="12836" y="11417"/>
                </a:moveTo>
                <a:lnTo>
                  <a:pt x="12843" y="11417"/>
                </a:lnTo>
                <a:lnTo>
                  <a:pt x="12849" y="11416"/>
                </a:lnTo>
                <a:lnTo>
                  <a:pt x="12853" y="11414"/>
                </a:lnTo>
                <a:lnTo>
                  <a:pt x="12856" y="11411"/>
                </a:lnTo>
                <a:lnTo>
                  <a:pt x="12858" y="11409"/>
                </a:lnTo>
                <a:lnTo>
                  <a:pt x="12859" y="11406"/>
                </a:lnTo>
                <a:lnTo>
                  <a:pt x="12859" y="11402"/>
                </a:lnTo>
                <a:lnTo>
                  <a:pt x="12859" y="11400"/>
                </a:lnTo>
                <a:lnTo>
                  <a:pt x="12857" y="11398"/>
                </a:lnTo>
                <a:lnTo>
                  <a:pt x="12856" y="11396"/>
                </a:lnTo>
                <a:lnTo>
                  <a:pt x="12853" y="11396"/>
                </a:lnTo>
                <a:lnTo>
                  <a:pt x="12851" y="11397"/>
                </a:lnTo>
                <a:lnTo>
                  <a:pt x="12848" y="11399"/>
                </a:lnTo>
                <a:lnTo>
                  <a:pt x="12843" y="11403"/>
                </a:lnTo>
                <a:lnTo>
                  <a:pt x="12840" y="11409"/>
                </a:lnTo>
                <a:lnTo>
                  <a:pt x="12836" y="11417"/>
                </a:lnTo>
                <a:close/>
                <a:moveTo>
                  <a:pt x="13033" y="11384"/>
                </a:moveTo>
                <a:lnTo>
                  <a:pt x="13021" y="11390"/>
                </a:lnTo>
                <a:lnTo>
                  <a:pt x="13007" y="11394"/>
                </a:lnTo>
                <a:lnTo>
                  <a:pt x="12995" y="11396"/>
                </a:lnTo>
                <a:lnTo>
                  <a:pt x="12981" y="11399"/>
                </a:lnTo>
                <a:lnTo>
                  <a:pt x="12956" y="11402"/>
                </a:lnTo>
                <a:lnTo>
                  <a:pt x="12931" y="11408"/>
                </a:lnTo>
                <a:lnTo>
                  <a:pt x="12919" y="11412"/>
                </a:lnTo>
                <a:lnTo>
                  <a:pt x="12909" y="11418"/>
                </a:lnTo>
                <a:lnTo>
                  <a:pt x="12903" y="11422"/>
                </a:lnTo>
                <a:lnTo>
                  <a:pt x="12899" y="11427"/>
                </a:lnTo>
                <a:lnTo>
                  <a:pt x="12895" y="11432"/>
                </a:lnTo>
                <a:lnTo>
                  <a:pt x="12891" y="11437"/>
                </a:lnTo>
                <a:lnTo>
                  <a:pt x="12887" y="11443"/>
                </a:lnTo>
                <a:lnTo>
                  <a:pt x="12883" y="11451"/>
                </a:lnTo>
                <a:lnTo>
                  <a:pt x="12879" y="11459"/>
                </a:lnTo>
                <a:lnTo>
                  <a:pt x="12877" y="11468"/>
                </a:lnTo>
                <a:lnTo>
                  <a:pt x="12874" y="11479"/>
                </a:lnTo>
                <a:lnTo>
                  <a:pt x="12872" y="11489"/>
                </a:lnTo>
                <a:lnTo>
                  <a:pt x="12871" y="11502"/>
                </a:lnTo>
                <a:lnTo>
                  <a:pt x="12869" y="11515"/>
                </a:lnTo>
                <a:lnTo>
                  <a:pt x="12882" y="11510"/>
                </a:lnTo>
                <a:lnTo>
                  <a:pt x="12897" y="11506"/>
                </a:lnTo>
                <a:lnTo>
                  <a:pt x="12913" y="11503"/>
                </a:lnTo>
                <a:lnTo>
                  <a:pt x="12928" y="11500"/>
                </a:lnTo>
                <a:lnTo>
                  <a:pt x="12944" y="11498"/>
                </a:lnTo>
                <a:lnTo>
                  <a:pt x="12960" y="11495"/>
                </a:lnTo>
                <a:lnTo>
                  <a:pt x="12975" y="11492"/>
                </a:lnTo>
                <a:lnTo>
                  <a:pt x="12989" y="11487"/>
                </a:lnTo>
                <a:lnTo>
                  <a:pt x="13002" y="11482"/>
                </a:lnTo>
                <a:lnTo>
                  <a:pt x="13013" y="11475"/>
                </a:lnTo>
                <a:lnTo>
                  <a:pt x="13019" y="11471"/>
                </a:lnTo>
                <a:lnTo>
                  <a:pt x="13023" y="11466"/>
                </a:lnTo>
                <a:lnTo>
                  <a:pt x="13027" y="11461"/>
                </a:lnTo>
                <a:lnTo>
                  <a:pt x="13030" y="11455"/>
                </a:lnTo>
                <a:lnTo>
                  <a:pt x="13033" y="11449"/>
                </a:lnTo>
                <a:lnTo>
                  <a:pt x="13036" y="11441"/>
                </a:lnTo>
                <a:lnTo>
                  <a:pt x="13038" y="11434"/>
                </a:lnTo>
                <a:lnTo>
                  <a:pt x="13038" y="11426"/>
                </a:lnTo>
                <a:lnTo>
                  <a:pt x="13038" y="11416"/>
                </a:lnTo>
                <a:lnTo>
                  <a:pt x="13038" y="11407"/>
                </a:lnTo>
                <a:lnTo>
                  <a:pt x="13036" y="11395"/>
                </a:lnTo>
                <a:lnTo>
                  <a:pt x="13033" y="11384"/>
                </a:lnTo>
                <a:close/>
                <a:moveTo>
                  <a:pt x="2601" y="11384"/>
                </a:moveTo>
                <a:lnTo>
                  <a:pt x="2595" y="11364"/>
                </a:lnTo>
                <a:lnTo>
                  <a:pt x="2588" y="11352"/>
                </a:lnTo>
                <a:lnTo>
                  <a:pt x="2586" y="11349"/>
                </a:lnTo>
                <a:lnTo>
                  <a:pt x="2583" y="11347"/>
                </a:lnTo>
                <a:lnTo>
                  <a:pt x="2581" y="11347"/>
                </a:lnTo>
                <a:lnTo>
                  <a:pt x="2580" y="11347"/>
                </a:lnTo>
                <a:lnTo>
                  <a:pt x="2577" y="11352"/>
                </a:lnTo>
                <a:lnTo>
                  <a:pt x="2574" y="11360"/>
                </a:lnTo>
                <a:lnTo>
                  <a:pt x="2573" y="11372"/>
                </a:lnTo>
                <a:lnTo>
                  <a:pt x="2573" y="11384"/>
                </a:lnTo>
                <a:lnTo>
                  <a:pt x="2573" y="11396"/>
                </a:lnTo>
                <a:lnTo>
                  <a:pt x="2574" y="11407"/>
                </a:lnTo>
                <a:lnTo>
                  <a:pt x="2577" y="11415"/>
                </a:lnTo>
                <a:lnTo>
                  <a:pt x="2580" y="11420"/>
                </a:lnTo>
                <a:lnTo>
                  <a:pt x="2581" y="11421"/>
                </a:lnTo>
                <a:lnTo>
                  <a:pt x="2583" y="11420"/>
                </a:lnTo>
                <a:lnTo>
                  <a:pt x="2586" y="11419"/>
                </a:lnTo>
                <a:lnTo>
                  <a:pt x="2588" y="11416"/>
                </a:lnTo>
                <a:lnTo>
                  <a:pt x="2595" y="11403"/>
                </a:lnTo>
                <a:lnTo>
                  <a:pt x="2601" y="11384"/>
                </a:lnTo>
                <a:close/>
                <a:moveTo>
                  <a:pt x="9916" y="11351"/>
                </a:moveTo>
                <a:lnTo>
                  <a:pt x="9910" y="11351"/>
                </a:lnTo>
                <a:lnTo>
                  <a:pt x="9905" y="11352"/>
                </a:lnTo>
                <a:lnTo>
                  <a:pt x="9900" y="11354"/>
                </a:lnTo>
                <a:lnTo>
                  <a:pt x="9897" y="11356"/>
                </a:lnTo>
                <a:lnTo>
                  <a:pt x="9895" y="11359"/>
                </a:lnTo>
                <a:lnTo>
                  <a:pt x="9894" y="11362"/>
                </a:lnTo>
                <a:lnTo>
                  <a:pt x="9893" y="11365"/>
                </a:lnTo>
                <a:lnTo>
                  <a:pt x="9894" y="11368"/>
                </a:lnTo>
                <a:lnTo>
                  <a:pt x="9895" y="11370"/>
                </a:lnTo>
                <a:lnTo>
                  <a:pt x="9897" y="11371"/>
                </a:lnTo>
                <a:lnTo>
                  <a:pt x="9899" y="11371"/>
                </a:lnTo>
                <a:lnTo>
                  <a:pt x="9903" y="11371"/>
                </a:lnTo>
                <a:lnTo>
                  <a:pt x="9906" y="11369"/>
                </a:lnTo>
                <a:lnTo>
                  <a:pt x="9909" y="11365"/>
                </a:lnTo>
                <a:lnTo>
                  <a:pt x="9913" y="11358"/>
                </a:lnTo>
                <a:lnTo>
                  <a:pt x="9916" y="11351"/>
                </a:lnTo>
                <a:lnTo>
                  <a:pt x="9924" y="11351"/>
                </a:lnTo>
                <a:lnTo>
                  <a:pt x="9929" y="11350"/>
                </a:lnTo>
                <a:lnTo>
                  <a:pt x="9933" y="11348"/>
                </a:lnTo>
                <a:lnTo>
                  <a:pt x="9936" y="11346"/>
                </a:lnTo>
                <a:lnTo>
                  <a:pt x="9938" y="11343"/>
                </a:lnTo>
                <a:lnTo>
                  <a:pt x="9939" y="11340"/>
                </a:lnTo>
                <a:lnTo>
                  <a:pt x="9939" y="11337"/>
                </a:lnTo>
                <a:lnTo>
                  <a:pt x="9939" y="11334"/>
                </a:lnTo>
                <a:lnTo>
                  <a:pt x="9938" y="11332"/>
                </a:lnTo>
                <a:lnTo>
                  <a:pt x="9936" y="11331"/>
                </a:lnTo>
                <a:lnTo>
                  <a:pt x="9933" y="11330"/>
                </a:lnTo>
                <a:lnTo>
                  <a:pt x="9931" y="11331"/>
                </a:lnTo>
                <a:lnTo>
                  <a:pt x="9928" y="11333"/>
                </a:lnTo>
                <a:lnTo>
                  <a:pt x="9924" y="11337"/>
                </a:lnTo>
                <a:lnTo>
                  <a:pt x="9920" y="11343"/>
                </a:lnTo>
                <a:lnTo>
                  <a:pt x="9916" y="11351"/>
                </a:lnTo>
                <a:close/>
                <a:moveTo>
                  <a:pt x="1453" y="11319"/>
                </a:moveTo>
                <a:lnTo>
                  <a:pt x="1453" y="11325"/>
                </a:lnTo>
                <a:lnTo>
                  <a:pt x="1454" y="11330"/>
                </a:lnTo>
                <a:lnTo>
                  <a:pt x="1455" y="11334"/>
                </a:lnTo>
                <a:lnTo>
                  <a:pt x="1458" y="11337"/>
                </a:lnTo>
                <a:lnTo>
                  <a:pt x="1461" y="11340"/>
                </a:lnTo>
                <a:lnTo>
                  <a:pt x="1464" y="11341"/>
                </a:lnTo>
                <a:lnTo>
                  <a:pt x="1467" y="11342"/>
                </a:lnTo>
                <a:lnTo>
                  <a:pt x="1469" y="11341"/>
                </a:lnTo>
                <a:lnTo>
                  <a:pt x="1471" y="11340"/>
                </a:lnTo>
                <a:lnTo>
                  <a:pt x="1473" y="11337"/>
                </a:lnTo>
                <a:lnTo>
                  <a:pt x="1473" y="11335"/>
                </a:lnTo>
                <a:lnTo>
                  <a:pt x="1472" y="11332"/>
                </a:lnTo>
                <a:lnTo>
                  <a:pt x="1470" y="11329"/>
                </a:lnTo>
                <a:lnTo>
                  <a:pt x="1466" y="11326"/>
                </a:lnTo>
                <a:lnTo>
                  <a:pt x="1461" y="11322"/>
                </a:lnTo>
                <a:lnTo>
                  <a:pt x="1453" y="11319"/>
                </a:lnTo>
                <a:lnTo>
                  <a:pt x="1455" y="11306"/>
                </a:lnTo>
                <a:lnTo>
                  <a:pt x="1457" y="11295"/>
                </a:lnTo>
                <a:lnTo>
                  <a:pt x="1457" y="11286"/>
                </a:lnTo>
                <a:lnTo>
                  <a:pt x="1457" y="11279"/>
                </a:lnTo>
                <a:lnTo>
                  <a:pt x="1457" y="11272"/>
                </a:lnTo>
                <a:lnTo>
                  <a:pt x="1456" y="11267"/>
                </a:lnTo>
                <a:lnTo>
                  <a:pt x="1454" y="11263"/>
                </a:lnTo>
                <a:lnTo>
                  <a:pt x="1452" y="11260"/>
                </a:lnTo>
                <a:lnTo>
                  <a:pt x="1450" y="11258"/>
                </a:lnTo>
                <a:lnTo>
                  <a:pt x="1447" y="11257"/>
                </a:lnTo>
                <a:lnTo>
                  <a:pt x="1444" y="11256"/>
                </a:lnTo>
                <a:lnTo>
                  <a:pt x="1441" y="11257"/>
                </a:lnTo>
                <a:lnTo>
                  <a:pt x="1434" y="11260"/>
                </a:lnTo>
                <a:lnTo>
                  <a:pt x="1428" y="11265"/>
                </a:lnTo>
                <a:lnTo>
                  <a:pt x="1422" y="11271"/>
                </a:lnTo>
                <a:lnTo>
                  <a:pt x="1417" y="11280"/>
                </a:lnTo>
                <a:lnTo>
                  <a:pt x="1416" y="11284"/>
                </a:lnTo>
                <a:lnTo>
                  <a:pt x="1415" y="11288"/>
                </a:lnTo>
                <a:lnTo>
                  <a:pt x="1415" y="11292"/>
                </a:lnTo>
                <a:lnTo>
                  <a:pt x="1415" y="11297"/>
                </a:lnTo>
                <a:lnTo>
                  <a:pt x="1416" y="11301"/>
                </a:lnTo>
                <a:lnTo>
                  <a:pt x="1419" y="11304"/>
                </a:lnTo>
                <a:lnTo>
                  <a:pt x="1422" y="11307"/>
                </a:lnTo>
                <a:lnTo>
                  <a:pt x="1426" y="11310"/>
                </a:lnTo>
                <a:lnTo>
                  <a:pt x="1431" y="11313"/>
                </a:lnTo>
                <a:lnTo>
                  <a:pt x="1437" y="11315"/>
                </a:lnTo>
                <a:lnTo>
                  <a:pt x="1444" y="11318"/>
                </a:lnTo>
                <a:lnTo>
                  <a:pt x="1453" y="11319"/>
                </a:lnTo>
                <a:close/>
                <a:moveTo>
                  <a:pt x="1551" y="11351"/>
                </a:moveTo>
                <a:lnTo>
                  <a:pt x="1554" y="11348"/>
                </a:lnTo>
                <a:lnTo>
                  <a:pt x="1549" y="11354"/>
                </a:lnTo>
                <a:lnTo>
                  <a:pt x="1544" y="11358"/>
                </a:lnTo>
                <a:lnTo>
                  <a:pt x="1551" y="11351"/>
                </a:lnTo>
                <a:close/>
                <a:moveTo>
                  <a:pt x="6439" y="11319"/>
                </a:moveTo>
                <a:lnTo>
                  <a:pt x="6422" y="11319"/>
                </a:lnTo>
                <a:lnTo>
                  <a:pt x="6407" y="11319"/>
                </a:lnTo>
                <a:lnTo>
                  <a:pt x="6390" y="11319"/>
                </a:lnTo>
                <a:lnTo>
                  <a:pt x="6374" y="11319"/>
                </a:lnTo>
                <a:lnTo>
                  <a:pt x="6374" y="11334"/>
                </a:lnTo>
                <a:lnTo>
                  <a:pt x="6374" y="11351"/>
                </a:lnTo>
                <a:lnTo>
                  <a:pt x="6374" y="11368"/>
                </a:lnTo>
                <a:lnTo>
                  <a:pt x="6374" y="11384"/>
                </a:lnTo>
                <a:lnTo>
                  <a:pt x="6390" y="11384"/>
                </a:lnTo>
                <a:lnTo>
                  <a:pt x="6407" y="11384"/>
                </a:lnTo>
                <a:lnTo>
                  <a:pt x="6422" y="11384"/>
                </a:lnTo>
                <a:lnTo>
                  <a:pt x="6439" y="11384"/>
                </a:lnTo>
                <a:lnTo>
                  <a:pt x="6439" y="11368"/>
                </a:lnTo>
                <a:lnTo>
                  <a:pt x="6439" y="11351"/>
                </a:lnTo>
                <a:lnTo>
                  <a:pt x="6439" y="11334"/>
                </a:lnTo>
                <a:lnTo>
                  <a:pt x="6439" y="11319"/>
                </a:lnTo>
                <a:close/>
                <a:moveTo>
                  <a:pt x="9720" y="11351"/>
                </a:moveTo>
                <a:lnTo>
                  <a:pt x="9719" y="11346"/>
                </a:lnTo>
                <a:lnTo>
                  <a:pt x="9718" y="11341"/>
                </a:lnTo>
                <a:lnTo>
                  <a:pt x="9716" y="11336"/>
                </a:lnTo>
                <a:lnTo>
                  <a:pt x="9713" y="11333"/>
                </a:lnTo>
                <a:lnTo>
                  <a:pt x="9709" y="11331"/>
                </a:lnTo>
                <a:lnTo>
                  <a:pt x="9705" y="11329"/>
                </a:lnTo>
                <a:lnTo>
                  <a:pt x="9701" y="11327"/>
                </a:lnTo>
                <a:lnTo>
                  <a:pt x="9696" y="11325"/>
                </a:lnTo>
                <a:lnTo>
                  <a:pt x="9675" y="11322"/>
                </a:lnTo>
                <a:lnTo>
                  <a:pt x="9654" y="11319"/>
                </a:lnTo>
                <a:lnTo>
                  <a:pt x="9655" y="11324"/>
                </a:lnTo>
                <a:lnTo>
                  <a:pt x="9656" y="11328"/>
                </a:lnTo>
                <a:lnTo>
                  <a:pt x="9658" y="11332"/>
                </a:lnTo>
                <a:lnTo>
                  <a:pt x="9661" y="11335"/>
                </a:lnTo>
                <a:lnTo>
                  <a:pt x="9664" y="11338"/>
                </a:lnTo>
                <a:lnTo>
                  <a:pt x="9669" y="11341"/>
                </a:lnTo>
                <a:lnTo>
                  <a:pt x="9673" y="11343"/>
                </a:lnTo>
                <a:lnTo>
                  <a:pt x="9678" y="11344"/>
                </a:lnTo>
                <a:lnTo>
                  <a:pt x="9699" y="11347"/>
                </a:lnTo>
                <a:lnTo>
                  <a:pt x="9720" y="11351"/>
                </a:lnTo>
                <a:close/>
                <a:moveTo>
                  <a:pt x="1649" y="11285"/>
                </a:moveTo>
                <a:lnTo>
                  <a:pt x="1649" y="11292"/>
                </a:lnTo>
                <a:lnTo>
                  <a:pt x="1650" y="11298"/>
                </a:lnTo>
                <a:lnTo>
                  <a:pt x="1653" y="11302"/>
                </a:lnTo>
                <a:lnTo>
                  <a:pt x="1655" y="11305"/>
                </a:lnTo>
                <a:lnTo>
                  <a:pt x="1658" y="11307"/>
                </a:lnTo>
                <a:lnTo>
                  <a:pt x="1661" y="11308"/>
                </a:lnTo>
                <a:lnTo>
                  <a:pt x="1664" y="11308"/>
                </a:lnTo>
                <a:lnTo>
                  <a:pt x="1666" y="11308"/>
                </a:lnTo>
                <a:lnTo>
                  <a:pt x="1668" y="11307"/>
                </a:lnTo>
                <a:lnTo>
                  <a:pt x="1669" y="11305"/>
                </a:lnTo>
                <a:lnTo>
                  <a:pt x="1670" y="11302"/>
                </a:lnTo>
                <a:lnTo>
                  <a:pt x="1669" y="11300"/>
                </a:lnTo>
                <a:lnTo>
                  <a:pt x="1667" y="11297"/>
                </a:lnTo>
                <a:lnTo>
                  <a:pt x="1663" y="11292"/>
                </a:lnTo>
                <a:lnTo>
                  <a:pt x="1658" y="11289"/>
                </a:lnTo>
                <a:lnTo>
                  <a:pt x="1649" y="11285"/>
                </a:lnTo>
                <a:lnTo>
                  <a:pt x="1653" y="11273"/>
                </a:lnTo>
                <a:lnTo>
                  <a:pt x="1654" y="11263"/>
                </a:lnTo>
                <a:lnTo>
                  <a:pt x="1655" y="11254"/>
                </a:lnTo>
                <a:lnTo>
                  <a:pt x="1655" y="11246"/>
                </a:lnTo>
                <a:lnTo>
                  <a:pt x="1654" y="11240"/>
                </a:lnTo>
                <a:lnTo>
                  <a:pt x="1653" y="11235"/>
                </a:lnTo>
                <a:lnTo>
                  <a:pt x="1651" y="11230"/>
                </a:lnTo>
                <a:lnTo>
                  <a:pt x="1649" y="11227"/>
                </a:lnTo>
                <a:lnTo>
                  <a:pt x="1646" y="11225"/>
                </a:lnTo>
                <a:lnTo>
                  <a:pt x="1644" y="11224"/>
                </a:lnTo>
                <a:lnTo>
                  <a:pt x="1641" y="11223"/>
                </a:lnTo>
                <a:lnTo>
                  <a:pt x="1638" y="11224"/>
                </a:lnTo>
                <a:lnTo>
                  <a:pt x="1630" y="11226"/>
                </a:lnTo>
                <a:lnTo>
                  <a:pt x="1624" y="11232"/>
                </a:lnTo>
                <a:lnTo>
                  <a:pt x="1619" y="11239"/>
                </a:lnTo>
                <a:lnTo>
                  <a:pt x="1615" y="11246"/>
                </a:lnTo>
                <a:lnTo>
                  <a:pt x="1614" y="11250"/>
                </a:lnTo>
                <a:lnTo>
                  <a:pt x="1613" y="11255"/>
                </a:lnTo>
                <a:lnTo>
                  <a:pt x="1612" y="11259"/>
                </a:lnTo>
                <a:lnTo>
                  <a:pt x="1613" y="11263"/>
                </a:lnTo>
                <a:lnTo>
                  <a:pt x="1614" y="11267"/>
                </a:lnTo>
                <a:lnTo>
                  <a:pt x="1616" y="11271"/>
                </a:lnTo>
                <a:lnTo>
                  <a:pt x="1619" y="11275"/>
                </a:lnTo>
                <a:lnTo>
                  <a:pt x="1622" y="11278"/>
                </a:lnTo>
                <a:lnTo>
                  <a:pt x="1627" y="11281"/>
                </a:lnTo>
                <a:lnTo>
                  <a:pt x="1634" y="11283"/>
                </a:lnTo>
                <a:lnTo>
                  <a:pt x="1641" y="11284"/>
                </a:lnTo>
                <a:lnTo>
                  <a:pt x="1649" y="11285"/>
                </a:lnTo>
                <a:close/>
                <a:moveTo>
                  <a:pt x="11196" y="11285"/>
                </a:moveTo>
                <a:lnTo>
                  <a:pt x="11165" y="11287"/>
                </a:lnTo>
                <a:lnTo>
                  <a:pt x="11134" y="11289"/>
                </a:lnTo>
                <a:lnTo>
                  <a:pt x="11127" y="11290"/>
                </a:lnTo>
                <a:lnTo>
                  <a:pt x="11121" y="11292"/>
                </a:lnTo>
                <a:lnTo>
                  <a:pt x="11115" y="11294"/>
                </a:lnTo>
                <a:lnTo>
                  <a:pt x="11110" y="11298"/>
                </a:lnTo>
                <a:lnTo>
                  <a:pt x="11105" y="11302"/>
                </a:lnTo>
                <a:lnTo>
                  <a:pt x="11102" y="11306"/>
                </a:lnTo>
                <a:lnTo>
                  <a:pt x="11100" y="11311"/>
                </a:lnTo>
                <a:lnTo>
                  <a:pt x="11098" y="11319"/>
                </a:lnTo>
                <a:lnTo>
                  <a:pt x="11128" y="11316"/>
                </a:lnTo>
                <a:lnTo>
                  <a:pt x="11160" y="11314"/>
                </a:lnTo>
                <a:lnTo>
                  <a:pt x="11166" y="11313"/>
                </a:lnTo>
                <a:lnTo>
                  <a:pt x="11173" y="11311"/>
                </a:lnTo>
                <a:lnTo>
                  <a:pt x="11178" y="11309"/>
                </a:lnTo>
                <a:lnTo>
                  <a:pt x="11184" y="11306"/>
                </a:lnTo>
                <a:lnTo>
                  <a:pt x="11188" y="11302"/>
                </a:lnTo>
                <a:lnTo>
                  <a:pt x="11192" y="11298"/>
                </a:lnTo>
                <a:lnTo>
                  <a:pt x="11194" y="11292"/>
                </a:lnTo>
                <a:lnTo>
                  <a:pt x="11196" y="11285"/>
                </a:lnTo>
                <a:close/>
                <a:moveTo>
                  <a:pt x="2470" y="11253"/>
                </a:moveTo>
                <a:lnTo>
                  <a:pt x="2471" y="11272"/>
                </a:lnTo>
                <a:lnTo>
                  <a:pt x="2471" y="11292"/>
                </a:lnTo>
                <a:lnTo>
                  <a:pt x="2472" y="11302"/>
                </a:lnTo>
                <a:lnTo>
                  <a:pt x="2473" y="11310"/>
                </a:lnTo>
                <a:lnTo>
                  <a:pt x="2475" y="11319"/>
                </a:lnTo>
                <a:lnTo>
                  <a:pt x="2477" y="11327"/>
                </a:lnTo>
                <a:lnTo>
                  <a:pt x="2480" y="11334"/>
                </a:lnTo>
                <a:lnTo>
                  <a:pt x="2485" y="11341"/>
                </a:lnTo>
                <a:lnTo>
                  <a:pt x="2490" y="11346"/>
                </a:lnTo>
                <a:lnTo>
                  <a:pt x="2496" y="11349"/>
                </a:lnTo>
                <a:lnTo>
                  <a:pt x="2503" y="11352"/>
                </a:lnTo>
                <a:lnTo>
                  <a:pt x="2513" y="11353"/>
                </a:lnTo>
                <a:lnTo>
                  <a:pt x="2523" y="11353"/>
                </a:lnTo>
                <a:lnTo>
                  <a:pt x="2535" y="11351"/>
                </a:lnTo>
                <a:lnTo>
                  <a:pt x="2535" y="11334"/>
                </a:lnTo>
                <a:lnTo>
                  <a:pt x="2535" y="11319"/>
                </a:lnTo>
                <a:lnTo>
                  <a:pt x="2535" y="11302"/>
                </a:lnTo>
                <a:lnTo>
                  <a:pt x="2535" y="11285"/>
                </a:lnTo>
                <a:lnTo>
                  <a:pt x="2528" y="11285"/>
                </a:lnTo>
                <a:lnTo>
                  <a:pt x="2521" y="11283"/>
                </a:lnTo>
                <a:lnTo>
                  <a:pt x="2515" y="11282"/>
                </a:lnTo>
                <a:lnTo>
                  <a:pt x="2509" y="11279"/>
                </a:lnTo>
                <a:lnTo>
                  <a:pt x="2504" y="11275"/>
                </a:lnTo>
                <a:lnTo>
                  <a:pt x="2502" y="11269"/>
                </a:lnTo>
                <a:lnTo>
                  <a:pt x="2501" y="11262"/>
                </a:lnTo>
                <a:lnTo>
                  <a:pt x="2502" y="11253"/>
                </a:lnTo>
                <a:lnTo>
                  <a:pt x="2494" y="11253"/>
                </a:lnTo>
                <a:lnTo>
                  <a:pt x="2486" y="11253"/>
                </a:lnTo>
                <a:lnTo>
                  <a:pt x="2478" y="11253"/>
                </a:lnTo>
                <a:lnTo>
                  <a:pt x="2470" y="11253"/>
                </a:lnTo>
                <a:lnTo>
                  <a:pt x="2470" y="11246"/>
                </a:lnTo>
                <a:lnTo>
                  <a:pt x="2469" y="11240"/>
                </a:lnTo>
                <a:lnTo>
                  <a:pt x="2467" y="11236"/>
                </a:lnTo>
                <a:lnTo>
                  <a:pt x="2465" y="11233"/>
                </a:lnTo>
                <a:lnTo>
                  <a:pt x="2461" y="11230"/>
                </a:lnTo>
                <a:lnTo>
                  <a:pt x="2458" y="11229"/>
                </a:lnTo>
                <a:lnTo>
                  <a:pt x="2455" y="11229"/>
                </a:lnTo>
                <a:lnTo>
                  <a:pt x="2453" y="11230"/>
                </a:lnTo>
                <a:lnTo>
                  <a:pt x="2451" y="11232"/>
                </a:lnTo>
                <a:lnTo>
                  <a:pt x="2450" y="11234"/>
                </a:lnTo>
                <a:lnTo>
                  <a:pt x="2449" y="11236"/>
                </a:lnTo>
                <a:lnTo>
                  <a:pt x="2450" y="11239"/>
                </a:lnTo>
                <a:lnTo>
                  <a:pt x="2452" y="11242"/>
                </a:lnTo>
                <a:lnTo>
                  <a:pt x="2456" y="11245"/>
                </a:lnTo>
                <a:lnTo>
                  <a:pt x="2461" y="11248"/>
                </a:lnTo>
                <a:lnTo>
                  <a:pt x="2470" y="11253"/>
                </a:lnTo>
                <a:close/>
                <a:moveTo>
                  <a:pt x="9392" y="11253"/>
                </a:moveTo>
                <a:lnTo>
                  <a:pt x="9392" y="11246"/>
                </a:lnTo>
                <a:lnTo>
                  <a:pt x="9391" y="11240"/>
                </a:lnTo>
                <a:lnTo>
                  <a:pt x="9388" y="11236"/>
                </a:lnTo>
                <a:lnTo>
                  <a:pt x="9386" y="11233"/>
                </a:lnTo>
                <a:lnTo>
                  <a:pt x="9383" y="11230"/>
                </a:lnTo>
                <a:lnTo>
                  <a:pt x="9381" y="11229"/>
                </a:lnTo>
                <a:lnTo>
                  <a:pt x="9378" y="11229"/>
                </a:lnTo>
                <a:lnTo>
                  <a:pt x="9375" y="11230"/>
                </a:lnTo>
                <a:lnTo>
                  <a:pt x="9373" y="11232"/>
                </a:lnTo>
                <a:lnTo>
                  <a:pt x="9372" y="11234"/>
                </a:lnTo>
                <a:lnTo>
                  <a:pt x="9372" y="11236"/>
                </a:lnTo>
                <a:lnTo>
                  <a:pt x="9372" y="11239"/>
                </a:lnTo>
                <a:lnTo>
                  <a:pt x="9375" y="11242"/>
                </a:lnTo>
                <a:lnTo>
                  <a:pt x="9378" y="11245"/>
                </a:lnTo>
                <a:lnTo>
                  <a:pt x="9384" y="11248"/>
                </a:lnTo>
                <a:lnTo>
                  <a:pt x="9392" y="11253"/>
                </a:lnTo>
                <a:close/>
                <a:moveTo>
                  <a:pt x="10047" y="11253"/>
                </a:moveTo>
                <a:lnTo>
                  <a:pt x="10046" y="11246"/>
                </a:lnTo>
                <a:lnTo>
                  <a:pt x="10043" y="11240"/>
                </a:lnTo>
                <a:lnTo>
                  <a:pt x="10040" y="11236"/>
                </a:lnTo>
                <a:lnTo>
                  <a:pt x="10036" y="11232"/>
                </a:lnTo>
                <a:lnTo>
                  <a:pt x="10031" y="11229"/>
                </a:lnTo>
                <a:lnTo>
                  <a:pt x="10024" y="11226"/>
                </a:lnTo>
                <a:lnTo>
                  <a:pt x="10018" y="11225"/>
                </a:lnTo>
                <a:lnTo>
                  <a:pt x="10011" y="11224"/>
                </a:lnTo>
                <a:lnTo>
                  <a:pt x="9980" y="11222"/>
                </a:lnTo>
                <a:lnTo>
                  <a:pt x="9950" y="11220"/>
                </a:lnTo>
                <a:lnTo>
                  <a:pt x="9951" y="11226"/>
                </a:lnTo>
                <a:lnTo>
                  <a:pt x="9954" y="11232"/>
                </a:lnTo>
                <a:lnTo>
                  <a:pt x="9957" y="11237"/>
                </a:lnTo>
                <a:lnTo>
                  <a:pt x="9961" y="11240"/>
                </a:lnTo>
                <a:lnTo>
                  <a:pt x="9967" y="11243"/>
                </a:lnTo>
                <a:lnTo>
                  <a:pt x="9973" y="11246"/>
                </a:lnTo>
                <a:lnTo>
                  <a:pt x="9979" y="11247"/>
                </a:lnTo>
                <a:lnTo>
                  <a:pt x="9986" y="11248"/>
                </a:lnTo>
                <a:lnTo>
                  <a:pt x="10017" y="11250"/>
                </a:lnTo>
                <a:lnTo>
                  <a:pt x="10047" y="11253"/>
                </a:lnTo>
                <a:close/>
                <a:moveTo>
                  <a:pt x="12705" y="11220"/>
                </a:moveTo>
                <a:lnTo>
                  <a:pt x="12699" y="11220"/>
                </a:lnTo>
                <a:lnTo>
                  <a:pt x="12692" y="11221"/>
                </a:lnTo>
                <a:lnTo>
                  <a:pt x="12688" y="11223"/>
                </a:lnTo>
                <a:lnTo>
                  <a:pt x="12685" y="11225"/>
                </a:lnTo>
                <a:lnTo>
                  <a:pt x="12683" y="11228"/>
                </a:lnTo>
                <a:lnTo>
                  <a:pt x="12682" y="11230"/>
                </a:lnTo>
                <a:lnTo>
                  <a:pt x="12682" y="11234"/>
                </a:lnTo>
                <a:lnTo>
                  <a:pt x="12683" y="11237"/>
                </a:lnTo>
                <a:lnTo>
                  <a:pt x="12684" y="11239"/>
                </a:lnTo>
                <a:lnTo>
                  <a:pt x="12686" y="11240"/>
                </a:lnTo>
                <a:lnTo>
                  <a:pt x="12688" y="11240"/>
                </a:lnTo>
                <a:lnTo>
                  <a:pt x="12691" y="11240"/>
                </a:lnTo>
                <a:lnTo>
                  <a:pt x="12695" y="11237"/>
                </a:lnTo>
                <a:lnTo>
                  <a:pt x="12698" y="11234"/>
                </a:lnTo>
                <a:lnTo>
                  <a:pt x="12701" y="11227"/>
                </a:lnTo>
                <a:lnTo>
                  <a:pt x="12705" y="11220"/>
                </a:lnTo>
                <a:lnTo>
                  <a:pt x="12714" y="11217"/>
                </a:lnTo>
                <a:lnTo>
                  <a:pt x="12722" y="11212"/>
                </a:lnTo>
                <a:lnTo>
                  <a:pt x="12728" y="11206"/>
                </a:lnTo>
                <a:lnTo>
                  <a:pt x="12733" y="11199"/>
                </a:lnTo>
                <a:lnTo>
                  <a:pt x="12736" y="11190"/>
                </a:lnTo>
                <a:lnTo>
                  <a:pt x="12739" y="11179"/>
                </a:lnTo>
                <a:lnTo>
                  <a:pt x="12739" y="11168"/>
                </a:lnTo>
                <a:lnTo>
                  <a:pt x="12738" y="11154"/>
                </a:lnTo>
                <a:lnTo>
                  <a:pt x="12745" y="11154"/>
                </a:lnTo>
                <a:lnTo>
                  <a:pt x="12752" y="11152"/>
                </a:lnTo>
                <a:lnTo>
                  <a:pt x="12759" y="11151"/>
                </a:lnTo>
                <a:lnTo>
                  <a:pt x="12764" y="11148"/>
                </a:lnTo>
                <a:lnTo>
                  <a:pt x="12768" y="11143"/>
                </a:lnTo>
                <a:lnTo>
                  <a:pt x="12771" y="11138"/>
                </a:lnTo>
                <a:lnTo>
                  <a:pt x="12772" y="11131"/>
                </a:lnTo>
                <a:lnTo>
                  <a:pt x="12771" y="11121"/>
                </a:lnTo>
                <a:lnTo>
                  <a:pt x="12764" y="11122"/>
                </a:lnTo>
                <a:lnTo>
                  <a:pt x="12756" y="11124"/>
                </a:lnTo>
                <a:lnTo>
                  <a:pt x="12750" y="11126"/>
                </a:lnTo>
                <a:lnTo>
                  <a:pt x="12745" y="11128"/>
                </a:lnTo>
                <a:lnTo>
                  <a:pt x="12741" y="11132"/>
                </a:lnTo>
                <a:lnTo>
                  <a:pt x="12738" y="11137"/>
                </a:lnTo>
                <a:lnTo>
                  <a:pt x="12736" y="11145"/>
                </a:lnTo>
                <a:lnTo>
                  <a:pt x="12738" y="11154"/>
                </a:lnTo>
                <a:lnTo>
                  <a:pt x="12729" y="11157"/>
                </a:lnTo>
                <a:lnTo>
                  <a:pt x="12721" y="11162"/>
                </a:lnTo>
                <a:lnTo>
                  <a:pt x="12714" y="11169"/>
                </a:lnTo>
                <a:lnTo>
                  <a:pt x="12710" y="11176"/>
                </a:lnTo>
                <a:lnTo>
                  <a:pt x="12706" y="11184"/>
                </a:lnTo>
                <a:lnTo>
                  <a:pt x="12704" y="11195"/>
                </a:lnTo>
                <a:lnTo>
                  <a:pt x="12704" y="11206"/>
                </a:lnTo>
                <a:lnTo>
                  <a:pt x="12705" y="11220"/>
                </a:lnTo>
                <a:close/>
                <a:moveTo>
                  <a:pt x="6111" y="11220"/>
                </a:moveTo>
                <a:lnTo>
                  <a:pt x="6114" y="11217"/>
                </a:lnTo>
                <a:lnTo>
                  <a:pt x="6109" y="11223"/>
                </a:lnTo>
                <a:lnTo>
                  <a:pt x="6104" y="11227"/>
                </a:lnTo>
                <a:lnTo>
                  <a:pt x="6111" y="11220"/>
                </a:lnTo>
                <a:close/>
                <a:moveTo>
                  <a:pt x="862" y="11154"/>
                </a:moveTo>
                <a:lnTo>
                  <a:pt x="849" y="11162"/>
                </a:lnTo>
                <a:lnTo>
                  <a:pt x="837" y="11172"/>
                </a:lnTo>
                <a:lnTo>
                  <a:pt x="828" y="11181"/>
                </a:lnTo>
                <a:lnTo>
                  <a:pt x="819" y="11193"/>
                </a:lnTo>
                <a:lnTo>
                  <a:pt x="812" y="11205"/>
                </a:lnTo>
                <a:lnTo>
                  <a:pt x="808" y="11218"/>
                </a:lnTo>
                <a:lnTo>
                  <a:pt x="804" y="11232"/>
                </a:lnTo>
                <a:lnTo>
                  <a:pt x="802" y="11246"/>
                </a:lnTo>
                <a:lnTo>
                  <a:pt x="801" y="11261"/>
                </a:lnTo>
                <a:lnTo>
                  <a:pt x="801" y="11277"/>
                </a:lnTo>
                <a:lnTo>
                  <a:pt x="802" y="11292"/>
                </a:lnTo>
                <a:lnTo>
                  <a:pt x="805" y="11308"/>
                </a:lnTo>
                <a:lnTo>
                  <a:pt x="808" y="11325"/>
                </a:lnTo>
                <a:lnTo>
                  <a:pt x="812" y="11342"/>
                </a:lnTo>
                <a:lnTo>
                  <a:pt x="817" y="11358"/>
                </a:lnTo>
                <a:lnTo>
                  <a:pt x="824" y="11375"/>
                </a:lnTo>
                <a:lnTo>
                  <a:pt x="830" y="11392"/>
                </a:lnTo>
                <a:lnTo>
                  <a:pt x="837" y="11408"/>
                </a:lnTo>
                <a:lnTo>
                  <a:pt x="845" y="11424"/>
                </a:lnTo>
                <a:lnTo>
                  <a:pt x="853" y="11440"/>
                </a:lnTo>
                <a:lnTo>
                  <a:pt x="871" y="11472"/>
                </a:lnTo>
                <a:lnTo>
                  <a:pt x="889" y="11500"/>
                </a:lnTo>
                <a:lnTo>
                  <a:pt x="908" y="11526"/>
                </a:lnTo>
                <a:lnTo>
                  <a:pt x="926" y="11548"/>
                </a:lnTo>
                <a:lnTo>
                  <a:pt x="936" y="11559"/>
                </a:lnTo>
                <a:lnTo>
                  <a:pt x="944" y="11567"/>
                </a:lnTo>
                <a:lnTo>
                  <a:pt x="953" y="11574"/>
                </a:lnTo>
                <a:lnTo>
                  <a:pt x="961" y="11581"/>
                </a:lnTo>
                <a:lnTo>
                  <a:pt x="967" y="11568"/>
                </a:lnTo>
                <a:lnTo>
                  <a:pt x="974" y="11556"/>
                </a:lnTo>
                <a:lnTo>
                  <a:pt x="978" y="11544"/>
                </a:lnTo>
                <a:lnTo>
                  <a:pt x="980" y="11531"/>
                </a:lnTo>
                <a:lnTo>
                  <a:pt x="982" y="11520"/>
                </a:lnTo>
                <a:lnTo>
                  <a:pt x="982" y="11507"/>
                </a:lnTo>
                <a:lnTo>
                  <a:pt x="981" y="11496"/>
                </a:lnTo>
                <a:lnTo>
                  <a:pt x="979" y="11483"/>
                </a:lnTo>
                <a:lnTo>
                  <a:pt x="976" y="11471"/>
                </a:lnTo>
                <a:lnTo>
                  <a:pt x="972" y="11459"/>
                </a:lnTo>
                <a:lnTo>
                  <a:pt x="967" y="11446"/>
                </a:lnTo>
                <a:lnTo>
                  <a:pt x="962" y="11434"/>
                </a:lnTo>
                <a:lnTo>
                  <a:pt x="950" y="11409"/>
                </a:lnTo>
                <a:lnTo>
                  <a:pt x="936" y="11384"/>
                </a:lnTo>
                <a:lnTo>
                  <a:pt x="921" y="11357"/>
                </a:lnTo>
                <a:lnTo>
                  <a:pt x="908" y="11331"/>
                </a:lnTo>
                <a:lnTo>
                  <a:pt x="894" y="11304"/>
                </a:lnTo>
                <a:lnTo>
                  <a:pt x="881" y="11276"/>
                </a:lnTo>
                <a:lnTo>
                  <a:pt x="876" y="11262"/>
                </a:lnTo>
                <a:lnTo>
                  <a:pt x="871" y="11247"/>
                </a:lnTo>
                <a:lnTo>
                  <a:pt x="868" y="11233"/>
                </a:lnTo>
                <a:lnTo>
                  <a:pt x="865" y="11217"/>
                </a:lnTo>
                <a:lnTo>
                  <a:pt x="862" y="11202"/>
                </a:lnTo>
                <a:lnTo>
                  <a:pt x="861" y="11186"/>
                </a:lnTo>
                <a:lnTo>
                  <a:pt x="861" y="11171"/>
                </a:lnTo>
                <a:lnTo>
                  <a:pt x="862" y="11154"/>
                </a:lnTo>
                <a:close/>
                <a:moveTo>
                  <a:pt x="10113" y="11154"/>
                </a:moveTo>
                <a:lnTo>
                  <a:pt x="10107" y="11155"/>
                </a:lnTo>
                <a:lnTo>
                  <a:pt x="10102" y="11157"/>
                </a:lnTo>
                <a:lnTo>
                  <a:pt x="10098" y="11160"/>
                </a:lnTo>
                <a:lnTo>
                  <a:pt x="10093" y="11163"/>
                </a:lnTo>
                <a:lnTo>
                  <a:pt x="10090" y="11168"/>
                </a:lnTo>
                <a:lnTo>
                  <a:pt x="10088" y="11173"/>
                </a:lnTo>
                <a:lnTo>
                  <a:pt x="10086" y="11178"/>
                </a:lnTo>
                <a:lnTo>
                  <a:pt x="10085" y="11184"/>
                </a:lnTo>
                <a:lnTo>
                  <a:pt x="10085" y="11190"/>
                </a:lnTo>
                <a:lnTo>
                  <a:pt x="10086" y="11196"/>
                </a:lnTo>
                <a:lnTo>
                  <a:pt x="10088" y="11201"/>
                </a:lnTo>
                <a:lnTo>
                  <a:pt x="10091" y="11206"/>
                </a:lnTo>
                <a:lnTo>
                  <a:pt x="10096" y="11211"/>
                </a:lnTo>
                <a:lnTo>
                  <a:pt x="10100" y="11215"/>
                </a:lnTo>
                <a:lnTo>
                  <a:pt x="10106" y="11218"/>
                </a:lnTo>
                <a:lnTo>
                  <a:pt x="10113" y="11220"/>
                </a:lnTo>
                <a:lnTo>
                  <a:pt x="10113" y="11203"/>
                </a:lnTo>
                <a:lnTo>
                  <a:pt x="10113" y="11187"/>
                </a:lnTo>
                <a:lnTo>
                  <a:pt x="10113" y="11171"/>
                </a:lnTo>
                <a:lnTo>
                  <a:pt x="10113" y="11154"/>
                </a:lnTo>
                <a:close/>
                <a:moveTo>
                  <a:pt x="14673" y="11154"/>
                </a:moveTo>
                <a:lnTo>
                  <a:pt x="14661" y="11158"/>
                </a:lnTo>
                <a:lnTo>
                  <a:pt x="14648" y="11162"/>
                </a:lnTo>
                <a:lnTo>
                  <a:pt x="14637" y="11167"/>
                </a:lnTo>
                <a:lnTo>
                  <a:pt x="14626" y="11173"/>
                </a:lnTo>
                <a:lnTo>
                  <a:pt x="14616" y="11179"/>
                </a:lnTo>
                <a:lnTo>
                  <a:pt x="14606" y="11185"/>
                </a:lnTo>
                <a:lnTo>
                  <a:pt x="14597" y="11193"/>
                </a:lnTo>
                <a:lnTo>
                  <a:pt x="14587" y="11200"/>
                </a:lnTo>
                <a:lnTo>
                  <a:pt x="14571" y="11216"/>
                </a:lnTo>
                <a:lnTo>
                  <a:pt x="14556" y="11233"/>
                </a:lnTo>
                <a:lnTo>
                  <a:pt x="14540" y="11251"/>
                </a:lnTo>
                <a:lnTo>
                  <a:pt x="14526" y="11269"/>
                </a:lnTo>
                <a:lnTo>
                  <a:pt x="14512" y="11287"/>
                </a:lnTo>
                <a:lnTo>
                  <a:pt x="14496" y="11305"/>
                </a:lnTo>
                <a:lnTo>
                  <a:pt x="14481" y="11323"/>
                </a:lnTo>
                <a:lnTo>
                  <a:pt x="14465" y="11338"/>
                </a:lnTo>
                <a:lnTo>
                  <a:pt x="14455" y="11346"/>
                </a:lnTo>
                <a:lnTo>
                  <a:pt x="14446" y="11353"/>
                </a:lnTo>
                <a:lnTo>
                  <a:pt x="14436" y="11359"/>
                </a:lnTo>
                <a:lnTo>
                  <a:pt x="14426" y="11366"/>
                </a:lnTo>
                <a:lnTo>
                  <a:pt x="14414" y="11371"/>
                </a:lnTo>
                <a:lnTo>
                  <a:pt x="14404" y="11376"/>
                </a:lnTo>
                <a:lnTo>
                  <a:pt x="14391" y="11380"/>
                </a:lnTo>
                <a:lnTo>
                  <a:pt x="14379" y="11384"/>
                </a:lnTo>
                <a:lnTo>
                  <a:pt x="14385" y="11387"/>
                </a:lnTo>
                <a:lnTo>
                  <a:pt x="14392" y="11390"/>
                </a:lnTo>
                <a:lnTo>
                  <a:pt x="14401" y="11394"/>
                </a:lnTo>
                <a:lnTo>
                  <a:pt x="14409" y="11399"/>
                </a:lnTo>
                <a:lnTo>
                  <a:pt x="14427" y="11413"/>
                </a:lnTo>
                <a:lnTo>
                  <a:pt x="14447" y="11429"/>
                </a:lnTo>
                <a:lnTo>
                  <a:pt x="14466" y="11446"/>
                </a:lnTo>
                <a:lnTo>
                  <a:pt x="14484" y="11466"/>
                </a:lnTo>
                <a:lnTo>
                  <a:pt x="14494" y="11476"/>
                </a:lnTo>
                <a:lnTo>
                  <a:pt x="14502" y="11486"/>
                </a:lnTo>
                <a:lnTo>
                  <a:pt x="14510" y="11497"/>
                </a:lnTo>
                <a:lnTo>
                  <a:pt x="14517" y="11507"/>
                </a:lnTo>
                <a:lnTo>
                  <a:pt x="14523" y="11518"/>
                </a:lnTo>
                <a:lnTo>
                  <a:pt x="14529" y="11527"/>
                </a:lnTo>
                <a:lnTo>
                  <a:pt x="14533" y="11538"/>
                </a:lnTo>
                <a:lnTo>
                  <a:pt x="14536" y="11547"/>
                </a:lnTo>
                <a:lnTo>
                  <a:pt x="14537" y="11557"/>
                </a:lnTo>
                <a:lnTo>
                  <a:pt x="14538" y="11566"/>
                </a:lnTo>
                <a:lnTo>
                  <a:pt x="14537" y="11573"/>
                </a:lnTo>
                <a:lnTo>
                  <a:pt x="14534" y="11582"/>
                </a:lnTo>
                <a:lnTo>
                  <a:pt x="14530" y="11589"/>
                </a:lnTo>
                <a:lnTo>
                  <a:pt x="14524" y="11595"/>
                </a:lnTo>
                <a:lnTo>
                  <a:pt x="14516" y="11601"/>
                </a:lnTo>
                <a:lnTo>
                  <a:pt x="14505" y="11605"/>
                </a:lnTo>
                <a:lnTo>
                  <a:pt x="14494" y="11609"/>
                </a:lnTo>
                <a:lnTo>
                  <a:pt x="14479" y="11611"/>
                </a:lnTo>
                <a:lnTo>
                  <a:pt x="14462" y="11613"/>
                </a:lnTo>
                <a:lnTo>
                  <a:pt x="14444" y="11613"/>
                </a:lnTo>
                <a:lnTo>
                  <a:pt x="14460" y="11630"/>
                </a:lnTo>
                <a:lnTo>
                  <a:pt x="14476" y="11641"/>
                </a:lnTo>
                <a:lnTo>
                  <a:pt x="14491" y="11651"/>
                </a:lnTo>
                <a:lnTo>
                  <a:pt x="14507" y="11656"/>
                </a:lnTo>
                <a:lnTo>
                  <a:pt x="14520" y="11657"/>
                </a:lnTo>
                <a:lnTo>
                  <a:pt x="14535" y="11656"/>
                </a:lnTo>
                <a:lnTo>
                  <a:pt x="14548" y="11652"/>
                </a:lnTo>
                <a:lnTo>
                  <a:pt x="14562" y="11645"/>
                </a:lnTo>
                <a:lnTo>
                  <a:pt x="14575" y="11635"/>
                </a:lnTo>
                <a:lnTo>
                  <a:pt x="14586" y="11624"/>
                </a:lnTo>
                <a:lnTo>
                  <a:pt x="14598" y="11609"/>
                </a:lnTo>
                <a:lnTo>
                  <a:pt x="14609" y="11593"/>
                </a:lnTo>
                <a:lnTo>
                  <a:pt x="14620" y="11575"/>
                </a:lnTo>
                <a:lnTo>
                  <a:pt x="14629" y="11556"/>
                </a:lnTo>
                <a:lnTo>
                  <a:pt x="14639" y="11535"/>
                </a:lnTo>
                <a:lnTo>
                  <a:pt x="14647" y="11513"/>
                </a:lnTo>
                <a:lnTo>
                  <a:pt x="14654" y="11489"/>
                </a:lnTo>
                <a:lnTo>
                  <a:pt x="14662" y="11466"/>
                </a:lnTo>
                <a:lnTo>
                  <a:pt x="14668" y="11441"/>
                </a:lnTo>
                <a:lnTo>
                  <a:pt x="14673" y="11417"/>
                </a:lnTo>
                <a:lnTo>
                  <a:pt x="14679" y="11392"/>
                </a:lnTo>
                <a:lnTo>
                  <a:pt x="14683" y="11366"/>
                </a:lnTo>
                <a:lnTo>
                  <a:pt x="14686" y="11342"/>
                </a:lnTo>
                <a:lnTo>
                  <a:pt x="14688" y="11316"/>
                </a:lnTo>
                <a:lnTo>
                  <a:pt x="14690" y="11292"/>
                </a:lnTo>
                <a:lnTo>
                  <a:pt x="14690" y="11269"/>
                </a:lnTo>
                <a:lnTo>
                  <a:pt x="14690" y="11246"/>
                </a:lnTo>
                <a:lnTo>
                  <a:pt x="14688" y="11225"/>
                </a:lnTo>
                <a:lnTo>
                  <a:pt x="14686" y="11204"/>
                </a:lnTo>
                <a:lnTo>
                  <a:pt x="14683" y="11186"/>
                </a:lnTo>
                <a:lnTo>
                  <a:pt x="14679" y="11170"/>
                </a:lnTo>
                <a:lnTo>
                  <a:pt x="14673" y="11154"/>
                </a:lnTo>
                <a:close/>
                <a:moveTo>
                  <a:pt x="1453" y="11154"/>
                </a:moveTo>
                <a:lnTo>
                  <a:pt x="1453" y="11148"/>
                </a:lnTo>
                <a:lnTo>
                  <a:pt x="1452" y="11142"/>
                </a:lnTo>
                <a:lnTo>
                  <a:pt x="1450" y="11138"/>
                </a:lnTo>
                <a:lnTo>
                  <a:pt x="1448" y="11135"/>
                </a:lnTo>
                <a:lnTo>
                  <a:pt x="1445" y="11133"/>
                </a:lnTo>
                <a:lnTo>
                  <a:pt x="1442" y="11132"/>
                </a:lnTo>
                <a:lnTo>
                  <a:pt x="1438" y="11131"/>
                </a:lnTo>
                <a:lnTo>
                  <a:pt x="1436" y="11132"/>
                </a:lnTo>
                <a:lnTo>
                  <a:pt x="1434" y="11133"/>
                </a:lnTo>
                <a:lnTo>
                  <a:pt x="1432" y="11135"/>
                </a:lnTo>
                <a:lnTo>
                  <a:pt x="1432" y="11137"/>
                </a:lnTo>
                <a:lnTo>
                  <a:pt x="1433" y="11140"/>
                </a:lnTo>
                <a:lnTo>
                  <a:pt x="1435" y="11143"/>
                </a:lnTo>
                <a:lnTo>
                  <a:pt x="1440" y="11147"/>
                </a:lnTo>
                <a:lnTo>
                  <a:pt x="1445" y="11151"/>
                </a:lnTo>
                <a:lnTo>
                  <a:pt x="1453" y="11154"/>
                </a:lnTo>
                <a:lnTo>
                  <a:pt x="1453" y="11161"/>
                </a:lnTo>
                <a:lnTo>
                  <a:pt x="1455" y="11169"/>
                </a:lnTo>
                <a:lnTo>
                  <a:pt x="1457" y="11174"/>
                </a:lnTo>
                <a:lnTo>
                  <a:pt x="1459" y="11180"/>
                </a:lnTo>
                <a:lnTo>
                  <a:pt x="1467" y="11190"/>
                </a:lnTo>
                <a:lnTo>
                  <a:pt x="1473" y="11199"/>
                </a:lnTo>
                <a:lnTo>
                  <a:pt x="1479" y="11210"/>
                </a:lnTo>
                <a:lnTo>
                  <a:pt x="1485" y="11221"/>
                </a:lnTo>
                <a:lnTo>
                  <a:pt x="1486" y="11227"/>
                </a:lnTo>
                <a:lnTo>
                  <a:pt x="1487" y="11235"/>
                </a:lnTo>
                <a:lnTo>
                  <a:pt x="1487" y="11243"/>
                </a:lnTo>
                <a:lnTo>
                  <a:pt x="1486" y="11253"/>
                </a:lnTo>
                <a:lnTo>
                  <a:pt x="1496" y="11250"/>
                </a:lnTo>
                <a:lnTo>
                  <a:pt x="1506" y="11247"/>
                </a:lnTo>
                <a:lnTo>
                  <a:pt x="1514" y="11244"/>
                </a:lnTo>
                <a:lnTo>
                  <a:pt x="1521" y="11240"/>
                </a:lnTo>
                <a:lnTo>
                  <a:pt x="1527" y="11237"/>
                </a:lnTo>
                <a:lnTo>
                  <a:pt x="1532" y="11233"/>
                </a:lnTo>
                <a:lnTo>
                  <a:pt x="1536" y="11227"/>
                </a:lnTo>
                <a:lnTo>
                  <a:pt x="1538" y="11223"/>
                </a:lnTo>
                <a:lnTo>
                  <a:pt x="1541" y="11218"/>
                </a:lnTo>
                <a:lnTo>
                  <a:pt x="1542" y="11213"/>
                </a:lnTo>
                <a:lnTo>
                  <a:pt x="1543" y="11207"/>
                </a:lnTo>
                <a:lnTo>
                  <a:pt x="1543" y="11202"/>
                </a:lnTo>
                <a:lnTo>
                  <a:pt x="1542" y="11191"/>
                </a:lnTo>
                <a:lnTo>
                  <a:pt x="1540" y="11179"/>
                </a:lnTo>
                <a:lnTo>
                  <a:pt x="1538" y="11168"/>
                </a:lnTo>
                <a:lnTo>
                  <a:pt x="1535" y="11155"/>
                </a:lnTo>
                <a:lnTo>
                  <a:pt x="1533" y="11143"/>
                </a:lnTo>
                <a:lnTo>
                  <a:pt x="1532" y="11132"/>
                </a:lnTo>
                <a:lnTo>
                  <a:pt x="1532" y="11126"/>
                </a:lnTo>
                <a:lnTo>
                  <a:pt x="1532" y="11119"/>
                </a:lnTo>
                <a:lnTo>
                  <a:pt x="1533" y="11114"/>
                </a:lnTo>
                <a:lnTo>
                  <a:pt x="1535" y="11109"/>
                </a:lnTo>
                <a:lnTo>
                  <a:pt x="1538" y="11104"/>
                </a:lnTo>
                <a:lnTo>
                  <a:pt x="1541" y="11098"/>
                </a:lnTo>
                <a:lnTo>
                  <a:pt x="1546" y="11093"/>
                </a:lnTo>
                <a:lnTo>
                  <a:pt x="1551" y="11089"/>
                </a:lnTo>
                <a:lnTo>
                  <a:pt x="1563" y="11089"/>
                </a:lnTo>
                <a:lnTo>
                  <a:pt x="1574" y="11089"/>
                </a:lnTo>
                <a:lnTo>
                  <a:pt x="1583" y="11089"/>
                </a:lnTo>
                <a:lnTo>
                  <a:pt x="1592" y="11088"/>
                </a:lnTo>
                <a:lnTo>
                  <a:pt x="1599" y="11086"/>
                </a:lnTo>
                <a:lnTo>
                  <a:pt x="1604" y="11083"/>
                </a:lnTo>
                <a:lnTo>
                  <a:pt x="1610" y="11079"/>
                </a:lnTo>
                <a:lnTo>
                  <a:pt x="1613" y="11076"/>
                </a:lnTo>
                <a:lnTo>
                  <a:pt x="1616" y="11072"/>
                </a:lnTo>
                <a:lnTo>
                  <a:pt x="1618" y="11068"/>
                </a:lnTo>
                <a:lnTo>
                  <a:pt x="1619" y="11063"/>
                </a:lnTo>
                <a:lnTo>
                  <a:pt x="1619" y="11057"/>
                </a:lnTo>
                <a:lnTo>
                  <a:pt x="1619" y="11046"/>
                </a:lnTo>
                <a:lnTo>
                  <a:pt x="1616" y="11032"/>
                </a:lnTo>
                <a:lnTo>
                  <a:pt x="1605" y="11005"/>
                </a:lnTo>
                <a:lnTo>
                  <a:pt x="1594" y="10976"/>
                </a:lnTo>
                <a:lnTo>
                  <a:pt x="1590" y="10962"/>
                </a:lnTo>
                <a:lnTo>
                  <a:pt x="1585" y="10948"/>
                </a:lnTo>
                <a:lnTo>
                  <a:pt x="1584" y="10942"/>
                </a:lnTo>
                <a:lnTo>
                  <a:pt x="1583" y="10936"/>
                </a:lnTo>
                <a:lnTo>
                  <a:pt x="1583" y="10931"/>
                </a:lnTo>
                <a:lnTo>
                  <a:pt x="1584" y="10924"/>
                </a:lnTo>
                <a:lnTo>
                  <a:pt x="1586" y="10916"/>
                </a:lnTo>
                <a:lnTo>
                  <a:pt x="1590" y="10909"/>
                </a:lnTo>
                <a:lnTo>
                  <a:pt x="1593" y="10904"/>
                </a:lnTo>
                <a:lnTo>
                  <a:pt x="1597" y="10902"/>
                </a:lnTo>
                <a:lnTo>
                  <a:pt x="1601" y="10901"/>
                </a:lnTo>
                <a:lnTo>
                  <a:pt x="1606" y="10902"/>
                </a:lnTo>
                <a:lnTo>
                  <a:pt x="1612" y="10903"/>
                </a:lnTo>
                <a:lnTo>
                  <a:pt x="1617" y="10906"/>
                </a:lnTo>
                <a:lnTo>
                  <a:pt x="1630" y="10913"/>
                </a:lnTo>
                <a:lnTo>
                  <a:pt x="1645" y="10920"/>
                </a:lnTo>
                <a:lnTo>
                  <a:pt x="1654" y="10922"/>
                </a:lnTo>
                <a:lnTo>
                  <a:pt x="1663" y="10924"/>
                </a:lnTo>
                <a:lnTo>
                  <a:pt x="1672" y="10925"/>
                </a:lnTo>
                <a:lnTo>
                  <a:pt x="1682" y="10924"/>
                </a:lnTo>
                <a:lnTo>
                  <a:pt x="1686" y="10913"/>
                </a:lnTo>
                <a:lnTo>
                  <a:pt x="1689" y="10901"/>
                </a:lnTo>
                <a:lnTo>
                  <a:pt x="1691" y="10892"/>
                </a:lnTo>
                <a:lnTo>
                  <a:pt x="1692" y="10882"/>
                </a:lnTo>
                <a:lnTo>
                  <a:pt x="1692" y="10873"/>
                </a:lnTo>
                <a:lnTo>
                  <a:pt x="1692" y="10866"/>
                </a:lnTo>
                <a:lnTo>
                  <a:pt x="1691" y="10858"/>
                </a:lnTo>
                <a:lnTo>
                  <a:pt x="1690" y="10851"/>
                </a:lnTo>
                <a:lnTo>
                  <a:pt x="1688" y="10845"/>
                </a:lnTo>
                <a:lnTo>
                  <a:pt x="1686" y="10839"/>
                </a:lnTo>
                <a:lnTo>
                  <a:pt x="1683" y="10834"/>
                </a:lnTo>
                <a:lnTo>
                  <a:pt x="1680" y="10829"/>
                </a:lnTo>
                <a:lnTo>
                  <a:pt x="1672" y="10819"/>
                </a:lnTo>
                <a:lnTo>
                  <a:pt x="1664" y="10811"/>
                </a:lnTo>
                <a:lnTo>
                  <a:pt x="1647" y="10796"/>
                </a:lnTo>
                <a:lnTo>
                  <a:pt x="1630" y="10780"/>
                </a:lnTo>
                <a:lnTo>
                  <a:pt x="1627" y="10774"/>
                </a:lnTo>
                <a:lnTo>
                  <a:pt x="1624" y="10769"/>
                </a:lnTo>
                <a:lnTo>
                  <a:pt x="1622" y="10764"/>
                </a:lnTo>
                <a:lnTo>
                  <a:pt x="1620" y="10758"/>
                </a:lnTo>
                <a:lnTo>
                  <a:pt x="1618" y="10751"/>
                </a:lnTo>
                <a:lnTo>
                  <a:pt x="1617" y="10744"/>
                </a:lnTo>
                <a:lnTo>
                  <a:pt x="1617" y="10737"/>
                </a:lnTo>
                <a:lnTo>
                  <a:pt x="1617" y="10728"/>
                </a:lnTo>
                <a:lnTo>
                  <a:pt x="1623" y="10728"/>
                </a:lnTo>
                <a:lnTo>
                  <a:pt x="1629" y="10727"/>
                </a:lnTo>
                <a:lnTo>
                  <a:pt x="1634" y="10725"/>
                </a:lnTo>
                <a:lnTo>
                  <a:pt x="1637" y="10723"/>
                </a:lnTo>
                <a:lnTo>
                  <a:pt x="1639" y="10720"/>
                </a:lnTo>
                <a:lnTo>
                  <a:pt x="1640" y="10717"/>
                </a:lnTo>
                <a:lnTo>
                  <a:pt x="1640" y="10714"/>
                </a:lnTo>
                <a:lnTo>
                  <a:pt x="1639" y="10711"/>
                </a:lnTo>
                <a:lnTo>
                  <a:pt x="1638" y="10709"/>
                </a:lnTo>
                <a:lnTo>
                  <a:pt x="1636" y="10708"/>
                </a:lnTo>
                <a:lnTo>
                  <a:pt x="1634" y="10707"/>
                </a:lnTo>
                <a:lnTo>
                  <a:pt x="1630" y="10708"/>
                </a:lnTo>
                <a:lnTo>
                  <a:pt x="1627" y="10710"/>
                </a:lnTo>
                <a:lnTo>
                  <a:pt x="1624" y="10715"/>
                </a:lnTo>
                <a:lnTo>
                  <a:pt x="1620" y="10720"/>
                </a:lnTo>
                <a:lnTo>
                  <a:pt x="1617" y="10728"/>
                </a:lnTo>
                <a:lnTo>
                  <a:pt x="1608" y="10728"/>
                </a:lnTo>
                <a:lnTo>
                  <a:pt x="1600" y="10728"/>
                </a:lnTo>
                <a:lnTo>
                  <a:pt x="1592" y="10728"/>
                </a:lnTo>
                <a:lnTo>
                  <a:pt x="1584" y="10728"/>
                </a:lnTo>
                <a:lnTo>
                  <a:pt x="1584" y="10721"/>
                </a:lnTo>
                <a:lnTo>
                  <a:pt x="1583" y="10716"/>
                </a:lnTo>
                <a:lnTo>
                  <a:pt x="1581" y="10711"/>
                </a:lnTo>
                <a:lnTo>
                  <a:pt x="1579" y="10708"/>
                </a:lnTo>
                <a:lnTo>
                  <a:pt x="1576" y="10706"/>
                </a:lnTo>
                <a:lnTo>
                  <a:pt x="1573" y="10705"/>
                </a:lnTo>
                <a:lnTo>
                  <a:pt x="1570" y="10705"/>
                </a:lnTo>
                <a:lnTo>
                  <a:pt x="1568" y="10705"/>
                </a:lnTo>
                <a:lnTo>
                  <a:pt x="1565" y="10707"/>
                </a:lnTo>
                <a:lnTo>
                  <a:pt x="1563" y="10708"/>
                </a:lnTo>
                <a:lnTo>
                  <a:pt x="1563" y="10711"/>
                </a:lnTo>
                <a:lnTo>
                  <a:pt x="1564" y="10714"/>
                </a:lnTo>
                <a:lnTo>
                  <a:pt x="1566" y="10717"/>
                </a:lnTo>
                <a:lnTo>
                  <a:pt x="1571" y="10721"/>
                </a:lnTo>
                <a:lnTo>
                  <a:pt x="1576" y="10724"/>
                </a:lnTo>
                <a:lnTo>
                  <a:pt x="1584" y="10728"/>
                </a:lnTo>
                <a:lnTo>
                  <a:pt x="1573" y="10752"/>
                </a:lnTo>
                <a:lnTo>
                  <a:pt x="1563" y="10775"/>
                </a:lnTo>
                <a:lnTo>
                  <a:pt x="1556" y="10796"/>
                </a:lnTo>
                <a:lnTo>
                  <a:pt x="1551" y="10815"/>
                </a:lnTo>
                <a:lnTo>
                  <a:pt x="1547" y="10834"/>
                </a:lnTo>
                <a:lnTo>
                  <a:pt x="1544" y="10852"/>
                </a:lnTo>
                <a:lnTo>
                  <a:pt x="1542" y="10869"/>
                </a:lnTo>
                <a:lnTo>
                  <a:pt x="1541" y="10887"/>
                </a:lnTo>
                <a:lnTo>
                  <a:pt x="1542" y="10925"/>
                </a:lnTo>
                <a:lnTo>
                  <a:pt x="1546" y="10969"/>
                </a:lnTo>
                <a:lnTo>
                  <a:pt x="1549" y="11023"/>
                </a:lnTo>
                <a:lnTo>
                  <a:pt x="1551" y="11089"/>
                </a:lnTo>
                <a:lnTo>
                  <a:pt x="1536" y="11074"/>
                </a:lnTo>
                <a:lnTo>
                  <a:pt x="1523" y="11065"/>
                </a:lnTo>
                <a:lnTo>
                  <a:pt x="1518" y="11062"/>
                </a:lnTo>
                <a:lnTo>
                  <a:pt x="1514" y="11060"/>
                </a:lnTo>
                <a:lnTo>
                  <a:pt x="1511" y="11059"/>
                </a:lnTo>
                <a:lnTo>
                  <a:pt x="1507" y="11059"/>
                </a:lnTo>
                <a:lnTo>
                  <a:pt x="1505" y="11060"/>
                </a:lnTo>
                <a:lnTo>
                  <a:pt x="1501" y="11061"/>
                </a:lnTo>
                <a:lnTo>
                  <a:pt x="1499" y="11063"/>
                </a:lnTo>
                <a:lnTo>
                  <a:pt x="1498" y="11066"/>
                </a:lnTo>
                <a:lnTo>
                  <a:pt x="1495" y="11072"/>
                </a:lnTo>
                <a:lnTo>
                  <a:pt x="1493" y="11082"/>
                </a:lnTo>
                <a:lnTo>
                  <a:pt x="1490" y="11103"/>
                </a:lnTo>
                <a:lnTo>
                  <a:pt x="1484" y="11124"/>
                </a:lnTo>
                <a:lnTo>
                  <a:pt x="1481" y="11129"/>
                </a:lnTo>
                <a:lnTo>
                  <a:pt x="1479" y="11134"/>
                </a:lnTo>
                <a:lnTo>
                  <a:pt x="1476" y="11138"/>
                </a:lnTo>
                <a:lnTo>
                  <a:pt x="1473" y="11142"/>
                </a:lnTo>
                <a:lnTo>
                  <a:pt x="1469" y="11147"/>
                </a:lnTo>
                <a:lnTo>
                  <a:pt x="1464" y="11150"/>
                </a:lnTo>
                <a:lnTo>
                  <a:pt x="1458" y="11152"/>
                </a:lnTo>
                <a:lnTo>
                  <a:pt x="1453" y="11154"/>
                </a:lnTo>
                <a:close/>
                <a:moveTo>
                  <a:pt x="6472" y="11154"/>
                </a:moveTo>
                <a:lnTo>
                  <a:pt x="6475" y="11152"/>
                </a:lnTo>
                <a:lnTo>
                  <a:pt x="6469" y="11157"/>
                </a:lnTo>
                <a:lnTo>
                  <a:pt x="6465" y="11161"/>
                </a:lnTo>
                <a:lnTo>
                  <a:pt x="6472" y="11154"/>
                </a:lnTo>
                <a:close/>
                <a:moveTo>
                  <a:pt x="469" y="11089"/>
                </a:moveTo>
                <a:lnTo>
                  <a:pt x="452" y="11089"/>
                </a:lnTo>
                <a:lnTo>
                  <a:pt x="435" y="11089"/>
                </a:lnTo>
                <a:lnTo>
                  <a:pt x="420" y="11089"/>
                </a:lnTo>
                <a:lnTo>
                  <a:pt x="403" y="11089"/>
                </a:lnTo>
                <a:lnTo>
                  <a:pt x="403" y="11105"/>
                </a:lnTo>
                <a:lnTo>
                  <a:pt x="403" y="11121"/>
                </a:lnTo>
                <a:lnTo>
                  <a:pt x="403" y="11138"/>
                </a:lnTo>
                <a:lnTo>
                  <a:pt x="403" y="11154"/>
                </a:lnTo>
                <a:lnTo>
                  <a:pt x="420" y="11154"/>
                </a:lnTo>
                <a:lnTo>
                  <a:pt x="435" y="11154"/>
                </a:lnTo>
                <a:lnTo>
                  <a:pt x="452" y="11154"/>
                </a:lnTo>
                <a:lnTo>
                  <a:pt x="469" y="11154"/>
                </a:lnTo>
                <a:lnTo>
                  <a:pt x="469" y="11138"/>
                </a:lnTo>
                <a:lnTo>
                  <a:pt x="469" y="11121"/>
                </a:lnTo>
                <a:lnTo>
                  <a:pt x="469" y="11105"/>
                </a:lnTo>
                <a:lnTo>
                  <a:pt x="469" y="11089"/>
                </a:lnTo>
                <a:close/>
                <a:moveTo>
                  <a:pt x="830" y="11089"/>
                </a:moveTo>
                <a:lnTo>
                  <a:pt x="829" y="11095"/>
                </a:lnTo>
                <a:lnTo>
                  <a:pt x="830" y="11100"/>
                </a:lnTo>
                <a:lnTo>
                  <a:pt x="832" y="11105"/>
                </a:lnTo>
                <a:lnTo>
                  <a:pt x="835" y="11108"/>
                </a:lnTo>
                <a:lnTo>
                  <a:pt x="837" y="11110"/>
                </a:lnTo>
                <a:lnTo>
                  <a:pt x="840" y="11111"/>
                </a:lnTo>
                <a:lnTo>
                  <a:pt x="844" y="11112"/>
                </a:lnTo>
                <a:lnTo>
                  <a:pt x="846" y="11111"/>
                </a:lnTo>
                <a:lnTo>
                  <a:pt x="848" y="11110"/>
                </a:lnTo>
                <a:lnTo>
                  <a:pt x="850" y="11108"/>
                </a:lnTo>
                <a:lnTo>
                  <a:pt x="850" y="11106"/>
                </a:lnTo>
                <a:lnTo>
                  <a:pt x="849" y="11103"/>
                </a:lnTo>
                <a:lnTo>
                  <a:pt x="847" y="11099"/>
                </a:lnTo>
                <a:lnTo>
                  <a:pt x="843" y="11096"/>
                </a:lnTo>
                <a:lnTo>
                  <a:pt x="837" y="11092"/>
                </a:lnTo>
                <a:lnTo>
                  <a:pt x="830" y="11089"/>
                </a:lnTo>
                <a:lnTo>
                  <a:pt x="832" y="11076"/>
                </a:lnTo>
                <a:lnTo>
                  <a:pt x="833" y="11066"/>
                </a:lnTo>
                <a:lnTo>
                  <a:pt x="834" y="11057"/>
                </a:lnTo>
                <a:lnTo>
                  <a:pt x="834" y="11049"/>
                </a:lnTo>
                <a:lnTo>
                  <a:pt x="834" y="11043"/>
                </a:lnTo>
                <a:lnTo>
                  <a:pt x="833" y="11038"/>
                </a:lnTo>
                <a:lnTo>
                  <a:pt x="831" y="11033"/>
                </a:lnTo>
                <a:lnTo>
                  <a:pt x="829" y="11030"/>
                </a:lnTo>
                <a:lnTo>
                  <a:pt x="827" y="11028"/>
                </a:lnTo>
                <a:lnTo>
                  <a:pt x="824" y="11027"/>
                </a:lnTo>
                <a:lnTo>
                  <a:pt x="820" y="11027"/>
                </a:lnTo>
                <a:lnTo>
                  <a:pt x="817" y="11027"/>
                </a:lnTo>
                <a:lnTo>
                  <a:pt x="811" y="11030"/>
                </a:lnTo>
                <a:lnTo>
                  <a:pt x="805" y="11035"/>
                </a:lnTo>
                <a:lnTo>
                  <a:pt x="798" y="11042"/>
                </a:lnTo>
                <a:lnTo>
                  <a:pt x="794" y="11050"/>
                </a:lnTo>
                <a:lnTo>
                  <a:pt x="793" y="11054"/>
                </a:lnTo>
                <a:lnTo>
                  <a:pt x="792" y="11059"/>
                </a:lnTo>
                <a:lnTo>
                  <a:pt x="792" y="11063"/>
                </a:lnTo>
                <a:lnTo>
                  <a:pt x="792" y="11067"/>
                </a:lnTo>
                <a:lnTo>
                  <a:pt x="793" y="11071"/>
                </a:lnTo>
                <a:lnTo>
                  <a:pt x="795" y="11074"/>
                </a:lnTo>
                <a:lnTo>
                  <a:pt x="798" y="11078"/>
                </a:lnTo>
                <a:lnTo>
                  <a:pt x="803" y="11082"/>
                </a:lnTo>
                <a:lnTo>
                  <a:pt x="808" y="11084"/>
                </a:lnTo>
                <a:lnTo>
                  <a:pt x="813" y="11086"/>
                </a:lnTo>
                <a:lnTo>
                  <a:pt x="820" y="11088"/>
                </a:lnTo>
                <a:lnTo>
                  <a:pt x="830" y="11089"/>
                </a:lnTo>
                <a:close/>
                <a:moveTo>
                  <a:pt x="9589" y="11089"/>
                </a:moveTo>
                <a:lnTo>
                  <a:pt x="9580" y="11091"/>
                </a:lnTo>
                <a:lnTo>
                  <a:pt x="9574" y="11094"/>
                </a:lnTo>
                <a:lnTo>
                  <a:pt x="9567" y="11098"/>
                </a:lnTo>
                <a:lnTo>
                  <a:pt x="9560" y="11102"/>
                </a:lnTo>
                <a:lnTo>
                  <a:pt x="9555" y="11106"/>
                </a:lnTo>
                <a:lnTo>
                  <a:pt x="9549" y="11111"/>
                </a:lnTo>
                <a:lnTo>
                  <a:pt x="9545" y="11116"/>
                </a:lnTo>
                <a:lnTo>
                  <a:pt x="9540" y="11121"/>
                </a:lnTo>
                <a:lnTo>
                  <a:pt x="9535" y="11128"/>
                </a:lnTo>
                <a:lnTo>
                  <a:pt x="9532" y="11135"/>
                </a:lnTo>
                <a:lnTo>
                  <a:pt x="9529" y="11142"/>
                </a:lnTo>
                <a:lnTo>
                  <a:pt x="9527" y="11150"/>
                </a:lnTo>
                <a:lnTo>
                  <a:pt x="9525" y="11158"/>
                </a:lnTo>
                <a:lnTo>
                  <a:pt x="9524" y="11168"/>
                </a:lnTo>
                <a:lnTo>
                  <a:pt x="9523" y="11177"/>
                </a:lnTo>
                <a:lnTo>
                  <a:pt x="9523" y="11186"/>
                </a:lnTo>
                <a:lnTo>
                  <a:pt x="9530" y="11186"/>
                </a:lnTo>
                <a:lnTo>
                  <a:pt x="9537" y="11184"/>
                </a:lnTo>
                <a:lnTo>
                  <a:pt x="9543" y="11182"/>
                </a:lnTo>
                <a:lnTo>
                  <a:pt x="9549" y="11180"/>
                </a:lnTo>
                <a:lnTo>
                  <a:pt x="9558" y="11174"/>
                </a:lnTo>
                <a:lnTo>
                  <a:pt x="9568" y="11167"/>
                </a:lnTo>
                <a:lnTo>
                  <a:pt x="9578" y="11160"/>
                </a:lnTo>
                <a:lnTo>
                  <a:pt x="9590" y="11155"/>
                </a:lnTo>
                <a:lnTo>
                  <a:pt x="9596" y="11154"/>
                </a:lnTo>
                <a:lnTo>
                  <a:pt x="9604" y="11153"/>
                </a:lnTo>
                <a:lnTo>
                  <a:pt x="9612" y="11153"/>
                </a:lnTo>
                <a:lnTo>
                  <a:pt x="9621" y="11154"/>
                </a:lnTo>
                <a:lnTo>
                  <a:pt x="9621" y="11149"/>
                </a:lnTo>
                <a:lnTo>
                  <a:pt x="9620" y="11143"/>
                </a:lnTo>
                <a:lnTo>
                  <a:pt x="9619" y="11138"/>
                </a:lnTo>
                <a:lnTo>
                  <a:pt x="9617" y="11134"/>
                </a:lnTo>
                <a:lnTo>
                  <a:pt x="9613" y="11126"/>
                </a:lnTo>
                <a:lnTo>
                  <a:pt x="9608" y="11119"/>
                </a:lnTo>
                <a:lnTo>
                  <a:pt x="9601" y="11112"/>
                </a:lnTo>
                <a:lnTo>
                  <a:pt x="9596" y="11106"/>
                </a:lnTo>
                <a:lnTo>
                  <a:pt x="9592" y="11097"/>
                </a:lnTo>
                <a:lnTo>
                  <a:pt x="9589" y="11089"/>
                </a:lnTo>
                <a:lnTo>
                  <a:pt x="9595" y="11089"/>
                </a:lnTo>
                <a:lnTo>
                  <a:pt x="9600" y="11088"/>
                </a:lnTo>
                <a:lnTo>
                  <a:pt x="9605" y="11086"/>
                </a:lnTo>
                <a:lnTo>
                  <a:pt x="9608" y="11084"/>
                </a:lnTo>
                <a:lnTo>
                  <a:pt x="9610" y="11081"/>
                </a:lnTo>
                <a:lnTo>
                  <a:pt x="9611" y="11077"/>
                </a:lnTo>
                <a:lnTo>
                  <a:pt x="9612" y="11074"/>
                </a:lnTo>
                <a:lnTo>
                  <a:pt x="9611" y="11072"/>
                </a:lnTo>
                <a:lnTo>
                  <a:pt x="9610" y="11070"/>
                </a:lnTo>
                <a:lnTo>
                  <a:pt x="9608" y="11069"/>
                </a:lnTo>
                <a:lnTo>
                  <a:pt x="9606" y="11068"/>
                </a:lnTo>
                <a:lnTo>
                  <a:pt x="9602" y="11069"/>
                </a:lnTo>
                <a:lnTo>
                  <a:pt x="9599" y="11071"/>
                </a:lnTo>
                <a:lnTo>
                  <a:pt x="9596" y="11075"/>
                </a:lnTo>
                <a:lnTo>
                  <a:pt x="9592" y="11081"/>
                </a:lnTo>
                <a:lnTo>
                  <a:pt x="9589" y="11089"/>
                </a:lnTo>
                <a:close/>
                <a:moveTo>
                  <a:pt x="9720" y="11089"/>
                </a:moveTo>
                <a:lnTo>
                  <a:pt x="9713" y="11089"/>
                </a:lnTo>
                <a:lnTo>
                  <a:pt x="9707" y="11090"/>
                </a:lnTo>
                <a:lnTo>
                  <a:pt x="9703" y="11091"/>
                </a:lnTo>
                <a:lnTo>
                  <a:pt x="9700" y="11094"/>
                </a:lnTo>
                <a:lnTo>
                  <a:pt x="9698" y="11096"/>
                </a:lnTo>
                <a:lnTo>
                  <a:pt x="9697" y="11099"/>
                </a:lnTo>
                <a:lnTo>
                  <a:pt x="9697" y="11103"/>
                </a:lnTo>
                <a:lnTo>
                  <a:pt x="9697" y="11106"/>
                </a:lnTo>
                <a:lnTo>
                  <a:pt x="9699" y="11108"/>
                </a:lnTo>
                <a:lnTo>
                  <a:pt x="9700" y="11109"/>
                </a:lnTo>
                <a:lnTo>
                  <a:pt x="9703" y="11109"/>
                </a:lnTo>
                <a:lnTo>
                  <a:pt x="9705" y="11108"/>
                </a:lnTo>
                <a:lnTo>
                  <a:pt x="9708" y="11106"/>
                </a:lnTo>
                <a:lnTo>
                  <a:pt x="9713" y="11103"/>
                </a:lnTo>
                <a:lnTo>
                  <a:pt x="9716" y="11096"/>
                </a:lnTo>
                <a:lnTo>
                  <a:pt x="9720" y="11089"/>
                </a:lnTo>
                <a:lnTo>
                  <a:pt x="9741" y="11092"/>
                </a:lnTo>
                <a:lnTo>
                  <a:pt x="9762" y="11096"/>
                </a:lnTo>
                <a:lnTo>
                  <a:pt x="9766" y="11097"/>
                </a:lnTo>
                <a:lnTo>
                  <a:pt x="9771" y="11099"/>
                </a:lnTo>
                <a:lnTo>
                  <a:pt x="9775" y="11102"/>
                </a:lnTo>
                <a:lnTo>
                  <a:pt x="9779" y="11104"/>
                </a:lnTo>
                <a:lnTo>
                  <a:pt x="9781" y="11107"/>
                </a:lnTo>
                <a:lnTo>
                  <a:pt x="9783" y="11111"/>
                </a:lnTo>
                <a:lnTo>
                  <a:pt x="9785" y="11116"/>
                </a:lnTo>
                <a:lnTo>
                  <a:pt x="9785" y="11121"/>
                </a:lnTo>
                <a:lnTo>
                  <a:pt x="9791" y="11121"/>
                </a:lnTo>
                <a:lnTo>
                  <a:pt x="9798" y="11121"/>
                </a:lnTo>
                <a:lnTo>
                  <a:pt x="9802" y="11119"/>
                </a:lnTo>
                <a:lnTo>
                  <a:pt x="9806" y="11118"/>
                </a:lnTo>
                <a:lnTo>
                  <a:pt x="9810" y="11115"/>
                </a:lnTo>
                <a:lnTo>
                  <a:pt x="9813" y="11112"/>
                </a:lnTo>
                <a:lnTo>
                  <a:pt x="9815" y="11109"/>
                </a:lnTo>
                <a:lnTo>
                  <a:pt x="9818" y="11105"/>
                </a:lnTo>
                <a:lnTo>
                  <a:pt x="9821" y="11095"/>
                </a:lnTo>
                <a:lnTo>
                  <a:pt x="9822" y="11085"/>
                </a:lnTo>
                <a:lnTo>
                  <a:pt x="9823" y="11072"/>
                </a:lnTo>
                <a:lnTo>
                  <a:pt x="9822" y="11060"/>
                </a:lnTo>
                <a:lnTo>
                  <a:pt x="9819" y="11032"/>
                </a:lnTo>
                <a:lnTo>
                  <a:pt x="9815" y="11004"/>
                </a:lnTo>
                <a:lnTo>
                  <a:pt x="9814" y="10990"/>
                </a:lnTo>
                <a:lnTo>
                  <a:pt x="9814" y="10979"/>
                </a:lnTo>
                <a:lnTo>
                  <a:pt x="9815" y="10967"/>
                </a:lnTo>
                <a:lnTo>
                  <a:pt x="9819" y="10958"/>
                </a:lnTo>
                <a:lnTo>
                  <a:pt x="9810" y="10964"/>
                </a:lnTo>
                <a:lnTo>
                  <a:pt x="9804" y="10972"/>
                </a:lnTo>
                <a:lnTo>
                  <a:pt x="9798" y="10980"/>
                </a:lnTo>
                <a:lnTo>
                  <a:pt x="9792" y="10988"/>
                </a:lnTo>
                <a:lnTo>
                  <a:pt x="9782" y="11008"/>
                </a:lnTo>
                <a:lnTo>
                  <a:pt x="9773" y="11027"/>
                </a:lnTo>
                <a:lnTo>
                  <a:pt x="9768" y="11038"/>
                </a:lnTo>
                <a:lnTo>
                  <a:pt x="9764" y="11047"/>
                </a:lnTo>
                <a:lnTo>
                  <a:pt x="9759" y="11055"/>
                </a:lnTo>
                <a:lnTo>
                  <a:pt x="9752" y="11064"/>
                </a:lnTo>
                <a:lnTo>
                  <a:pt x="9746" y="11072"/>
                </a:lnTo>
                <a:lnTo>
                  <a:pt x="9738" y="11078"/>
                </a:lnTo>
                <a:lnTo>
                  <a:pt x="9729" y="11084"/>
                </a:lnTo>
                <a:lnTo>
                  <a:pt x="9720" y="11089"/>
                </a:lnTo>
                <a:close/>
                <a:moveTo>
                  <a:pt x="928" y="11089"/>
                </a:moveTo>
                <a:lnTo>
                  <a:pt x="931" y="11086"/>
                </a:lnTo>
                <a:lnTo>
                  <a:pt x="925" y="11092"/>
                </a:lnTo>
                <a:lnTo>
                  <a:pt x="921" y="11096"/>
                </a:lnTo>
                <a:lnTo>
                  <a:pt x="928" y="11089"/>
                </a:lnTo>
                <a:close/>
                <a:moveTo>
                  <a:pt x="6439" y="11055"/>
                </a:moveTo>
                <a:lnTo>
                  <a:pt x="6442" y="11053"/>
                </a:lnTo>
                <a:lnTo>
                  <a:pt x="6436" y="11059"/>
                </a:lnTo>
                <a:lnTo>
                  <a:pt x="6432" y="11063"/>
                </a:lnTo>
                <a:lnTo>
                  <a:pt x="6439" y="11055"/>
                </a:lnTo>
                <a:close/>
                <a:moveTo>
                  <a:pt x="9950" y="11055"/>
                </a:moveTo>
                <a:lnTo>
                  <a:pt x="9949" y="11050"/>
                </a:lnTo>
                <a:lnTo>
                  <a:pt x="9948" y="11046"/>
                </a:lnTo>
                <a:lnTo>
                  <a:pt x="9946" y="11042"/>
                </a:lnTo>
                <a:lnTo>
                  <a:pt x="9942" y="11039"/>
                </a:lnTo>
                <a:lnTo>
                  <a:pt x="9939" y="11035"/>
                </a:lnTo>
                <a:lnTo>
                  <a:pt x="9935" y="11033"/>
                </a:lnTo>
                <a:lnTo>
                  <a:pt x="9931" y="11031"/>
                </a:lnTo>
                <a:lnTo>
                  <a:pt x="9926" y="11030"/>
                </a:lnTo>
                <a:lnTo>
                  <a:pt x="9905" y="11027"/>
                </a:lnTo>
                <a:lnTo>
                  <a:pt x="9884" y="11023"/>
                </a:lnTo>
                <a:lnTo>
                  <a:pt x="9885" y="11029"/>
                </a:lnTo>
                <a:lnTo>
                  <a:pt x="9886" y="11033"/>
                </a:lnTo>
                <a:lnTo>
                  <a:pt x="9888" y="11038"/>
                </a:lnTo>
                <a:lnTo>
                  <a:pt x="9891" y="11041"/>
                </a:lnTo>
                <a:lnTo>
                  <a:pt x="9894" y="11044"/>
                </a:lnTo>
                <a:lnTo>
                  <a:pt x="9898" y="11046"/>
                </a:lnTo>
                <a:lnTo>
                  <a:pt x="9903" y="11047"/>
                </a:lnTo>
                <a:lnTo>
                  <a:pt x="9908" y="11049"/>
                </a:lnTo>
                <a:lnTo>
                  <a:pt x="9929" y="11052"/>
                </a:lnTo>
                <a:lnTo>
                  <a:pt x="9950" y="11055"/>
                </a:lnTo>
                <a:close/>
                <a:moveTo>
                  <a:pt x="12935" y="11055"/>
                </a:moveTo>
                <a:lnTo>
                  <a:pt x="12938" y="11053"/>
                </a:lnTo>
                <a:lnTo>
                  <a:pt x="12932" y="11059"/>
                </a:lnTo>
                <a:lnTo>
                  <a:pt x="12927" y="11063"/>
                </a:lnTo>
                <a:lnTo>
                  <a:pt x="12935" y="11055"/>
                </a:lnTo>
                <a:close/>
                <a:moveTo>
                  <a:pt x="370" y="10990"/>
                </a:moveTo>
                <a:lnTo>
                  <a:pt x="370" y="10997"/>
                </a:lnTo>
                <a:lnTo>
                  <a:pt x="371" y="11003"/>
                </a:lnTo>
                <a:lnTo>
                  <a:pt x="374" y="11007"/>
                </a:lnTo>
                <a:lnTo>
                  <a:pt x="376" y="11010"/>
                </a:lnTo>
                <a:lnTo>
                  <a:pt x="379" y="11012"/>
                </a:lnTo>
                <a:lnTo>
                  <a:pt x="381" y="11013"/>
                </a:lnTo>
                <a:lnTo>
                  <a:pt x="384" y="11013"/>
                </a:lnTo>
                <a:lnTo>
                  <a:pt x="387" y="11012"/>
                </a:lnTo>
                <a:lnTo>
                  <a:pt x="389" y="11011"/>
                </a:lnTo>
                <a:lnTo>
                  <a:pt x="390" y="11009"/>
                </a:lnTo>
                <a:lnTo>
                  <a:pt x="390" y="11007"/>
                </a:lnTo>
                <a:lnTo>
                  <a:pt x="389" y="11004"/>
                </a:lnTo>
                <a:lnTo>
                  <a:pt x="387" y="11001"/>
                </a:lnTo>
                <a:lnTo>
                  <a:pt x="384" y="10998"/>
                </a:lnTo>
                <a:lnTo>
                  <a:pt x="378" y="10995"/>
                </a:lnTo>
                <a:lnTo>
                  <a:pt x="370" y="10990"/>
                </a:lnTo>
                <a:close/>
                <a:moveTo>
                  <a:pt x="8932" y="10990"/>
                </a:moveTo>
                <a:lnTo>
                  <a:pt x="8926" y="10990"/>
                </a:lnTo>
                <a:lnTo>
                  <a:pt x="8920" y="10991"/>
                </a:lnTo>
                <a:lnTo>
                  <a:pt x="8916" y="10994"/>
                </a:lnTo>
                <a:lnTo>
                  <a:pt x="8913" y="10996"/>
                </a:lnTo>
                <a:lnTo>
                  <a:pt x="8911" y="10999"/>
                </a:lnTo>
                <a:lnTo>
                  <a:pt x="8910" y="11002"/>
                </a:lnTo>
                <a:lnTo>
                  <a:pt x="8909" y="11004"/>
                </a:lnTo>
                <a:lnTo>
                  <a:pt x="8910" y="11007"/>
                </a:lnTo>
                <a:lnTo>
                  <a:pt x="8911" y="11009"/>
                </a:lnTo>
                <a:lnTo>
                  <a:pt x="8913" y="11010"/>
                </a:lnTo>
                <a:lnTo>
                  <a:pt x="8915" y="11010"/>
                </a:lnTo>
                <a:lnTo>
                  <a:pt x="8918" y="11010"/>
                </a:lnTo>
                <a:lnTo>
                  <a:pt x="8922" y="11008"/>
                </a:lnTo>
                <a:lnTo>
                  <a:pt x="8925" y="11004"/>
                </a:lnTo>
                <a:lnTo>
                  <a:pt x="8929" y="10998"/>
                </a:lnTo>
                <a:lnTo>
                  <a:pt x="8932" y="10990"/>
                </a:lnTo>
                <a:lnTo>
                  <a:pt x="8939" y="10990"/>
                </a:lnTo>
                <a:lnTo>
                  <a:pt x="8945" y="10989"/>
                </a:lnTo>
                <a:lnTo>
                  <a:pt x="8949" y="10987"/>
                </a:lnTo>
                <a:lnTo>
                  <a:pt x="8952" y="10985"/>
                </a:lnTo>
                <a:lnTo>
                  <a:pt x="8954" y="10982"/>
                </a:lnTo>
                <a:lnTo>
                  <a:pt x="8955" y="10979"/>
                </a:lnTo>
                <a:lnTo>
                  <a:pt x="8955" y="10977"/>
                </a:lnTo>
                <a:lnTo>
                  <a:pt x="8955" y="10974"/>
                </a:lnTo>
                <a:lnTo>
                  <a:pt x="8954" y="10972"/>
                </a:lnTo>
                <a:lnTo>
                  <a:pt x="8952" y="10970"/>
                </a:lnTo>
                <a:lnTo>
                  <a:pt x="8949" y="10969"/>
                </a:lnTo>
                <a:lnTo>
                  <a:pt x="8947" y="10970"/>
                </a:lnTo>
                <a:lnTo>
                  <a:pt x="8944" y="10973"/>
                </a:lnTo>
                <a:lnTo>
                  <a:pt x="8939" y="10977"/>
                </a:lnTo>
                <a:lnTo>
                  <a:pt x="8936" y="10982"/>
                </a:lnTo>
                <a:lnTo>
                  <a:pt x="8932" y="10990"/>
                </a:lnTo>
                <a:close/>
                <a:moveTo>
                  <a:pt x="1879" y="10990"/>
                </a:moveTo>
                <a:lnTo>
                  <a:pt x="1873" y="10970"/>
                </a:lnTo>
                <a:lnTo>
                  <a:pt x="1867" y="10959"/>
                </a:lnTo>
                <a:lnTo>
                  <a:pt x="1864" y="10955"/>
                </a:lnTo>
                <a:lnTo>
                  <a:pt x="1861" y="10954"/>
                </a:lnTo>
                <a:lnTo>
                  <a:pt x="1859" y="10953"/>
                </a:lnTo>
                <a:lnTo>
                  <a:pt x="1858" y="10954"/>
                </a:lnTo>
                <a:lnTo>
                  <a:pt x="1855" y="10959"/>
                </a:lnTo>
                <a:lnTo>
                  <a:pt x="1853" y="10967"/>
                </a:lnTo>
                <a:lnTo>
                  <a:pt x="1851" y="10979"/>
                </a:lnTo>
                <a:lnTo>
                  <a:pt x="1851" y="10990"/>
                </a:lnTo>
                <a:lnTo>
                  <a:pt x="1851" y="11002"/>
                </a:lnTo>
                <a:lnTo>
                  <a:pt x="1853" y="11013"/>
                </a:lnTo>
                <a:lnTo>
                  <a:pt x="1855" y="11022"/>
                </a:lnTo>
                <a:lnTo>
                  <a:pt x="1858" y="11027"/>
                </a:lnTo>
                <a:lnTo>
                  <a:pt x="1859" y="11028"/>
                </a:lnTo>
                <a:lnTo>
                  <a:pt x="1861" y="11027"/>
                </a:lnTo>
                <a:lnTo>
                  <a:pt x="1864" y="11026"/>
                </a:lnTo>
                <a:lnTo>
                  <a:pt x="1867" y="11022"/>
                </a:lnTo>
                <a:lnTo>
                  <a:pt x="1873" y="11010"/>
                </a:lnTo>
                <a:lnTo>
                  <a:pt x="1879" y="10990"/>
                </a:lnTo>
                <a:close/>
                <a:moveTo>
                  <a:pt x="2174" y="10958"/>
                </a:moveTo>
                <a:lnTo>
                  <a:pt x="2165" y="10964"/>
                </a:lnTo>
                <a:lnTo>
                  <a:pt x="2154" y="10970"/>
                </a:lnTo>
                <a:lnTo>
                  <a:pt x="2144" y="10976"/>
                </a:lnTo>
                <a:lnTo>
                  <a:pt x="2132" y="10981"/>
                </a:lnTo>
                <a:lnTo>
                  <a:pt x="2120" y="10985"/>
                </a:lnTo>
                <a:lnTo>
                  <a:pt x="2107" y="10988"/>
                </a:lnTo>
                <a:lnTo>
                  <a:pt x="2092" y="10990"/>
                </a:lnTo>
                <a:lnTo>
                  <a:pt x="2076" y="10990"/>
                </a:lnTo>
                <a:lnTo>
                  <a:pt x="2079" y="10997"/>
                </a:lnTo>
                <a:lnTo>
                  <a:pt x="2081" y="11002"/>
                </a:lnTo>
                <a:lnTo>
                  <a:pt x="2085" y="11006"/>
                </a:lnTo>
                <a:lnTo>
                  <a:pt x="2090" y="11009"/>
                </a:lnTo>
                <a:lnTo>
                  <a:pt x="2101" y="11016"/>
                </a:lnTo>
                <a:lnTo>
                  <a:pt x="2112" y="11020"/>
                </a:lnTo>
                <a:lnTo>
                  <a:pt x="2117" y="11023"/>
                </a:lnTo>
                <a:lnTo>
                  <a:pt x="2123" y="11025"/>
                </a:lnTo>
                <a:lnTo>
                  <a:pt x="2128" y="11028"/>
                </a:lnTo>
                <a:lnTo>
                  <a:pt x="2132" y="11032"/>
                </a:lnTo>
                <a:lnTo>
                  <a:pt x="2136" y="11037"/>
                </a:lnTo>
                <a:lnTo>
                  <a:pt x="2139" y="11042"/>
                </a:lnTo>
                <a:lnTo>
                  <a:pt x="2140" y="11048"/>
                </a:lnTo>
                <a:lnTo>
                  <a:pt x="2141" y="11055"/>
                </a:lnTo>
                <a:lnTo>
                  <a:pt x="2148" y="11054"/>
                </a:lnTo>
                <a:lnTo>
                  <a:pt x="2154" y="11052"/>
                </a:lnTo>
                <a:lnTo>
                  <a:pt x="2158" y="11048"/>
                </a:lnTo>
                <a:lnTo>
                  <a:pt x="2162" y="11044"/>
                </a:lnTo>
                <a:lnTo>
                  <a:pt x="2166" y="11039"/>
                </a:lnTo>
                <a:lnTo>
                  <a:pt x="2168" y="11032"/>
                </a:lnTo>
                <a:lnTo>
                  <a:pt x="2170" y="11026"/>
                </a:lnTo>
                <a:lnTo>
                  <a:pt x="2171" y="11019"/>
                </a:lnTo>
                <a:lnTo>
                  <a:pt x="2173" y="10988"/>
                </a:lnTo>
                <a:lnTo>
                  <a:pt x="2174" y="10958"/>
                </a:lnTo>
                <a:close/>
                <a:moveTo>
                  <a:pt x="6078" y="10990"/>
                </a:moveTo>
                <a:lnTo>
                  <a:pt x="6078" y="10985"/>
                </a:lnTo>
                <a:lnTo>
                  <a:pt x="6076" y="10980"/>
                </a:lnTo>
                <a:lnTo>
                  <a:pt x="6074" y="10976"/>
                </a:lnTo>
                <a:lnTo>
                  <a:pt x="6071" y="10973"/>
                </a:lnTo>
                <a:lnTo>
                  <a:pt x="6068" y="10970"/>
                </a:lnTo>
                <a:lnTo>
                  <a:pt x="6063" y="10968"/>
                </a:lnTo>
                <a:lnTo>
                  <a:pt x="6059" y="10966"/>
                </a:lnTo>
                <a:lnTo>
                  <a:pt x="6055" y="10965"/>
                </a:lnTo>
                <a:lnTo>
                  <a:pt x="6034" y="10961"/>
                </a:lnTo>
                <a:lnTo>
                  <a:pt x="6013" y="10958"/>
                </a:lnTo>
                <a:lnTo>
                  <a:pt x="6013" y="10963"/>
                </a:lnTo>
                <a:lnTo>
                  <a:pt x="6015" y="10967"/>
                </a:lnTo>
                <a:lnTo>
                  <a:pt x="6017" y="10972"/>
                </a:lnTo>
                <a:lnTo>
                  <a:pt x="6019" y="10975"/>
                </a:lnTo>
                <a:lnTo>
                  <a:pt x="6024" y="10978"/>
                </a:lnTo>
                <a:lnTo>
                  <a:pt x="6027" y="10980"/>
                </a:lnTo>
                <a:lnTo>
                  <a:pt x="6032" y="10982"/>
                </a:lnTo>
                <a:lnTo>
                  <a:pt x="6036" y="10983"/>
                </a:lnTo>
                <a:lnTo>
                  <a:pt x="6057" y="10986"/>
                </a:lnTo>
                <a:lnTo>
                  <a:pt x="6078" y="10990"/>
                </a:lnTo>
                <a:close/>
                <a:moveTo>
                  <a:pt x="6144" y="10958"/>
                </a:moveTo>
                <a:lnTo>
                  <a:pt x="6136" y="10960"/>
                </a:lnTo>
                <a:lnTo>
                  <a:pt x="6128" y="10962"/>
                </a:lnTo>
                <a:lnTo>
                  <a:pt x="6122" y="10964"/>
                </a:lnTo>
                <a:lnTo>
                  <a:pt x="6117" y="10967"/>
                </a:lnTo>
                <a:lnTo>
                  <a:pt x="6113" y="10969"/>
                </a:lnTo>
                <a:lnTo>
                  <a:pt x="6110" y="10973"/>
                </a:lnTo>
                <a:lnTo>
                  <a:pt x="6109" y="10976"/>
                </a:lnTo>
                <a:lnTo>
                  <a:pt x="6106" y="10979"/>
                </a:lnTo>
                <a:lnTo>
                  <a:pt x="6106" y="10982"/>
                </a:lnTo>
                <a:lnTo>
                  <a:pt x="6106" y="10985"/>
                </a:lnTo>
                <a:lnTo>
                  <a:pt x="6108" y="10988"/>
                </a:lnTo>
                <a:lnTo>
                  <a:pt x="6109" y="10992"/>
                </a:lnTo>
                <a:lnTo>
                  <a:pt x="6113" y="11000"/>
                </a:lnTo>
                <a:lnTo>
                  <a:pt x="6119" y="11008"/>
                </a:lnTo>
                <a:lnTo>
                  <a:pt x="6125" y="11017"/>
                </a:lnTo>
                <a:lnTo>
                  <a:pt x="6132" y="11026"/>
                </a:lnTo>
                <a:lnTo>
                  <a:pt x="6138" y="11035"/>
                </a:lnTo>
                <a:lnTo>
                  <a:pt x="6143" y="11046"/>
                </a:lnTo>
                <a:lnTo>
                  <a:pt x="6147" y="11055"/>
                </a:lnTo>
                <a:lnTo>
                  <a:pt x="6148" y="11066"/>
                </a:lnTo>
                <a:lnTo>
                  <a:pt x="6148" y="11072"/>
                </a:lnTo>
                <a:lnTo>
                  <a:pt x="6148" y="11077"/>
                </a:lnTo>
                <a:lnTo>
                  <a:pt x="6146" y="11083"/>
                </a:lnTo>
                <a:lnTo>
                  <a:pt x="6144" y="11089"/>
                </a:lnTo>
                <a:lnTo>
                  <a:pt x="6152" y="11088"/>
                </a:lnTo>
                <a:lnTo>
                  <a:pt x="6158" y="11087"/>
                </a:lnTo>
                <a:lnTo>
                  <a:pt x="6163" y="11085"/>
                </a:lnTo>
                <a:lnTo>
                  <a:pt x="6167" y="11083"/>
                </a:lnTo>
                <a:lnTo>
                  <a:pt x="6172" y="11079"/>
                </a:lnTo>
                <a:lnTo>
                  <a:pt x="6175" y="11076"/>
                </a:lnTo>
                <a:lnTo>
                  <a:pt x="6178" y="11073"/>
                </a:lnTo>
                <a:lnTo>
                  <a:pt x="6180" y="11069"/>
                </a:lnTo>
                <a:lnTo>
                  <a:pt x="6181" y="11065"/>
                </a:lnTo>
                <a:lnTo>
                  <a:pt x="6182" y="11061"/>
                </a:lnTo>
                <a:lnTo>
                  <a:pt x="6182" y="11055"/>
                </a:lnTo>
                <a:lnTo>
                  <a:pt x="6182" y="11050"/>
                </a:lnTo>
                <a:lnTo>
                  <a:pt x="6181" y="11040"/>
                </a:lnTo>
                <a:lnTo>
                  <a:pt x="6178" y="11029"/>
                </a:lnTo>
                <a:lnTo>
                  <a:pt x="6175" y="11018"/>
                </a:lnTo>
                <a:lnTo>
                  <a:pt x="6169" y="11006"/>
                </a:lnTo>
                <a:lnTo>
                  <a:pt x="6164" y="10996"/>
                </a:lnTo>
                <a:lnTo>
                  <a:pt x="6159" y="10986"/>
                </a:lnTo>
                <a:lnTo>
                  <a:pt x="6149" y="10968"/>
                </a:lnTo>
                <a:lnTo>
                  <a:pt x="6144" y="10958"/>
                </a:lnTo>
                <a:close/>
                <a:moveTo>
                  <a:pt x="8867" y="10958"/>
                </a:moveTo>
                <a:lnTo>
                  <a:pt x="8860" y="10958"/>
                </a:lnTo>
                <a:lnTo>
                  <a:pt x="8852" y="10960"/>
                </a:lnTo>
                <a:lnTo>
                  <a:pt x="8846" y="10961"/>
                </a:lnTo>
                <a:lnTo>
                  <a:pt x="8841" y="10964"/>
                </a:lnTo>
                <a:lnTo>
                  <a:pt x="8837" y="10968"/>
                </a:lnTo>
                <a:lnTo>
                  <a:pt x="8833" y="10974"/>
                </a:lnTo>
                <a:lnTo>
                  <a:pt x="8832" y="10981"/>
                </a:lnTo>
                <a:lnTo>
                  <a:pt x="8834" y="10990"/>
                </a:lnTo>
                <a:lnTo>
                  <a:pt x="8842" y="10989"/>
                </a:lnTo>
                <a:lnTo>
                  <a:pt x="8848" y="10988"/>
                </a:lnTo>
                <a:lnTo>
                  <a:pt x="8854" y="10986"/>
                </a:lnTo>
                <a:lnTo>
                  <a:pt x="8861" y="10984"/>
                </a:lnTo>
                <a:lnTo>
                  <a:pt x="8863" y="10982"/>
                </a:lnTo>
                <a:lnTo>
                  <a:pt x="8865" y="10980"/>
                </a:lnTo>
                <a:lnTo>
                  <a:pt x="8866" y="10977"/>
                </a:lnTo>
                <a:lnTo>
                  <a:pt x="8867" y="10975"/>
                </a:lnTo>
                <a:lnTo>
                  <a:pt x="8868" y="10967"/>
                </a:lnTo>
                <a:lnTo>
                  <a:pt x="8867" y="10958"/>
                </a:lnTo>
                <a:lnTo>
                  <a:pt x="8873" y="10957"/>
                </a:lnTo>
                <a:lnTo>
                  <a:pt x="8880" y="10954"/>
                </a:lnTo>
                <a:lnTo>
                  <a:pt x="8885" y="10948"/>
                </a:lnTo>
                <a:lnTo>
                  <a:pt x="8888" y="10943"/>
                </a:lnTo>
                <a:lnTo>
                  <a:pt x="8888" y="10941"/>
                </a:lnTo>
                <a:lnTo>
                  <a:pt x="8888" y="10938"/>
                </a:lnTo>
                <a:lnTo>
                  <a:pt x="8887" y="10935"/>
                </a:lnTo>
                <a:lnTo>
                  <a:pt x="8885" y="10933"/>
                </a:lnTo>
                <a:lnTo>
                  <a:pt x="8883" y="10931"/>
                </a:lnTo>
                <a:lnTo>
                  <a:pt x="8878" y="10927"/>
                </a:lnTo>
                <a:lnTo>
                  <a:pt x="8873" y="10926"/>
                </a:lnTo>
                <a:lnTo>
                  <a:pt x="8867" y="10924"/>
                </a:lnTo>
                <a:lnTo>
                  <a:pt x="8867" y="10933"/>
                </a:lnTo>
                <a:lnTo>
                  <a:pt x="8867" y="10941"/>
                </a:lnTo>
                <a:lnTo>
                  <a:pt x="8867" y="10949"/>
                </a:lnTo>
                <a:lnTo>
                  <a:pt x="8867" y="10958"/>
                </a:lnTo>
                <a:close/>
                <a:moveTo>
                  <a:pt x="12312" y="10990"/>
                </a:moveTo>
                <a:lnTo>
                  <a:pt x="12310" y="10983"/>
                </a:lnTo>
                <a:lnTo>
                  <a:pt x="12309" y="10976"/>
                </a:lnTo>
                <a:lnTo>
                  <a:pt x="12307" y="10969"/>
                </a:lnTo>
                <a:lnTo>
                  <a:pt x="12305" y="10964"/>
                </a:lnTo>
                <a:lnTo>
                  <a:pt x="12301" y="10960"/>
                </a:lnTo>
                <a:lnTo>
                  <a:pt x="12295" y="10957"/>
                </a:lnTo>
                <a:lnTo>
                  <a:pt x="12288" y="10957"/>
                </a:lnTo>
                <a:lnTo>
                  <a:pt x="12279" y="10958"/>
                </a:lnTo>
                <a:lnTo>
                  <a:pt x="12279" y="10965"/>
                </a:lnTo>
                <a:lnTo>
                  <a:pt x="12279" y="10974"/>
                </a:lnTo>
                <a:lnTo>
                  <a:pt x="12279" y="10982"/>
                </a:lnTo>
                <a:lnTo>
                  <a:pt x="12279" y="10990"/>
                </a:lnTo>
                <a:lnTo>
                  <a:pt x="12286" y="10990"/>
                </a:lnTo>
                <a:lnTo>
                  <a:pt x="12295" y="10990"/>
                </a:lnTo>
                <a:lnTo>
                  <a:pt x="12303" y="10990"/>
                </a:lnTo>
                <a:lnTo>
                  <a:pt x="12312" y="10990"/>
                </a:lnTo>
                <a:lnTo>
                  <a:pt x="12313" y="11003"/>
                </a:lnTo>
                <a:lnTo>
                  <a:pt x="12312" y="11016"/>
                </a:lnTo>
                <a:lnTo>
                  <a:pt x="12310" y="11026"/>
                </a:lnTo>
                <a:lnTo>
                  <a:pt x="12308" y="11037"/>
                </a:lnTo>
                <a:lnTo>
                  <a:pt x="12305" y="11046"/>
                </a:lnTo>
                <a:lnTo>
                  <a:pt x="12302" y="11054"/>
                </a:lnTo>
                <a:lnTo>
                  <a:pt x="12297" y="11062"/>
                </a:lnTo>
                <a:lnTo>
                  <a:pt x="12292" y="11069"/>
                </a:lnTo>
                <a:lnTo>
                  <a:pt x="12284" y="11074"/>
                </a:lnTo>
                <a:lnTo>
                  <a:pt x="12277" y="11079"/>
                </a:lnTo>
                <a:lnTo>
                  <a:pt x="12269" y="11083"/>
                </a:lnTo>
                <a:lnTo>
                  <a:pt x="12259" y="11086"/>
                </a:lnTo>
                <a:lnTo>
                  <a:pt x="12250" y="11088"/>
                </a:lnTo>
                <a:lnTo>
                  <a:pt x="12238" y="11089"/>
                </a:lnTo>
                <a:lnTo>
                  <a:pt x="12226" y="11089"/>
                </a:lnTo>
                <a:lnTo>
                  <a:pt x="12213" y="11089"/>
                </a:lnTo>
                <a:lnTo>
                  <a:pt x="12210" y="11097"/>
                </a:lnTo>
                <a:lnTo>
                  <a:pt x="12206" y="11106"/>
                </a:lnTo>
                <a:lnTo>
                  <a:pt x="12200" y="11112"/>
                </a:lnTo>
                <a:lnTo>
                  <a:pt x="12194" y="11119"/>
                </a:lnTo>
                <a:lnTo>
                  <a:pt x="12189" y="11126"/>
                </a:lnTo>
                <a:lnTo>
                  <a:pt x="12185" y="11134"/>
                </a:lnTo>
                <a:lnTo>
                  <a:pt x="12182" y="11138"/>
                </a:lnTo>
                <a:lnTo>
                  <a:pt x="12181" y="11143"/>
                </a:lnTo>
                <a:lnTo>
                  <a:pt x="12180" y="11149"/>
                </a:lnTo>
                <a:lnTo>
                  <a:pt x="12180" y="11154"/>
                </a:lnTo>
                <a:lnTo>
                  <a:pt x="12205" y="11150"/>
                </a:lnTo>
                <a:lnTo>
                  <a:pt x="12227" y="11143"/>
                </a:lnTo>
                <a:lnTo>
                  <a:pt x="12249" y="11136"/>
                </a:lnTo>
                <a:lnTo>
                  <a:pt x="12270" y="11129"/>
                </a:lnTo>
                <a:lnTo>
                  <a:pt x="12308" y="11111"/>
                </a:lnTo>
                <a:lnTo>
                  <a:pt x="12347" y="11092"/>
                </a:lnTo>
                <a:lnTo>
                  <a:pt x="12367" y="11084"/>
                </a:lnTo>
                <a:lnTo>
                  <a:pt x="12388" y="11075"/>
                </a:lnTo>
                <a:lnTo>
                  <a:pt x="12410" y="11068"/>
                </a:lnTo>
                <a:lnTo>
                  <a:pt x="12432" y="11063"/>
                </a:lnTo>
                <a:lnTo>
                  <a:pt x="12456" y="11057"/>
                </a:lnTo>
                <a:lnTo>
                  <a:pt x="12483" y="11055"/>
                </a:lnTo>
                <a:lnTo>
                  <a:pt x="12496" y="11054"/>
                </a:lnTo>
                <a:lnTo>
                  <a:pt x="12511" y="11054"/>
                </a:lnTo>
                <a:lnTo>
                  <a:pt x="12526" y="11054"/>
                </a:lnTo>
                <a:lnTo>
                  <a:pt x="12541" y="11055"/>
                </a:lnTo>
                <a:lnTo>
                  <a:pt x="12543" y="11048"/>
                </a:lnTo>
                <a:lnTo>
                  <a:pt x="12546" y="11040"/>
                </a:lnTo>
                <a:lnTo>
                  <a:pt x="12549" y="11033"/>
                </a:lnTo>
                <a:lnTo>
                  <a:pt x="12553" y="11027"/>
                </a:lnTo>
                <a:lnTo>
                  <a:pt x="12562" y="11016"/>
                </a:lnTo>
                <a:lnTo>
                  <a:pt x="12573" y="11005"/>
                </a:lnTo>
                <a:lnTo>
                  <a:pt x="12583" y="10996"/>
                </a:lnTo>
                <a:lnTo>
                  <a:pt x="12593" y="10984"/>
                </a:lnTo>
                <a:lnTo>
                  <a:pt x="12597" y="10979"/>
                </a:lnTo>
                <a:lnTo>
                  <a:pt x="12601" y="10973"/>
                </a:lnTo>
                <a:lnTo>
                  <a:pt x="12604" y="10965"/>
                </a:lnTo>
                <a:lnTo>
                  <a:pt x="12606" y="10958"/>
                </a:lnTo>
                <a:lnTo>
                  <a:pt x="12592" y="10957"/>
                </a:lnTo>
                <a:lnTo>
                  <a:pt x="12579" y="10954"/>
                </a:lnTo>
                <a:lnTo>
                  <a:pt x="12567" y="10951"/>
                </a:lnTo>
                <a:lnTo>
                  <a:pt x="12555" y="10947"/>
                </a:lnTo>
                <a:lnTo>
                  <a:pt x="12535" y="10940"/>
                </a:lnTo>
                <a:lnTo>
                  <a:pt x="12517" y="10933"/>
                </a:lnTo>
                <a:lnTo>
                  <a:pt x="12509" y="10931"/>
                </a:lnTo>
                <a:lnTo>
                  <a:pt x="12500" y="10930"/>
                </a:lnTo>
                <a:lnTo>
                  <a:pt x="12492" y="10930"/>
                </a:lnTo>
                <a:lnTo>
                  <a:pt x="12484" y="10932"/>
                </a:lnTo>
                <a:lnTo>
                  <a:pt x="12474" y="10935"/>
                </a:lnTo>
                <a:lnTo>
                  <a:pt x="12465" y="10940"/>
                </a:lnTo>
                <a:lnTo>
                  <a:pt x="12454" y="10947"/>
                </a:lnTo>
                <a:lnTo>
                  <a:pt x="12443" y="10958"/>
                </a:lnTo>
                <a:lnTo>
                  <a:pt x="12442" y="10951"/>
                </a:lnTo>
                <a:lnTo>
                  <a:pt x="12438" y="10944"/>
                </a:lnTo>
                <a:lnTo>
                  <a:pt x="12434" y="10940"/>
                </a:lnTo>
                <a:lnTo>
                  <a:pt x="12429" y="10937"/>
                </a:lnTo>
                <a:lnTo>
                  <a:pt x="12426" y="10936"/>
                </a:lnTo>
                <a:lnTo>
                  <a:pt x="12423" y="10937"/>
                </a:lnTo>
                <a:lnTo>
                  <a:pt x="12421" y="10937"/>
                </a:lnTo>
                <a:lnTo>
                  <a:pt x="12418" y="10939"/>
                </a:lnTo>
                <a:lnTo>
                  <a:pt x="12415" y="10942"/>
                </a:lnTo>
                <a:lnTo>
                  <a:pt x="12413" y="10946"/>
                </a:lnTo>
                <a:lnTo>
                  <a:pt x="12411" y="10952"/>
                </a:lnTo>
                <a:lnTo>
                  <a:pt x="12410" y="10958"/>
                </a:lnTo>
                <a:lnTo>
                  <a:pt x="12393" y="10958"/>
                </a:lnTo>
                <a:lnTo>
                  <a:pt x="12379" y="10960"/>
                </a:lnTo>
                <a:lnTo>
                  <a:pt x="12366" y="10963"/>
                </a:lnTo>
                <a:lnTo>
                  <a:pt x="12354" y="10967"/>
                </a:lnTo>
                <a:lnTo>
                  <a:pt x="12342" y="10972"/>
                </a:lnTo>
                <a:lnTo>
                  <a:pt x="12331" y="10978"/>
                </a:lnTo>
                <a:lnTo>
                  <a:pt x="12321" y="10984"/>
                </a:lnTo>
                <a:lnTo>
                  <a:pt x="12312" y="10990"/>
                </a:lnTo>
                <a:close/>
                <a:moveTo>
                  <a:pt x="1355" y="11023"/>
                </a:moveTo>
                <a:lnTo>
                  <a:pt x="1365" y="11014"/>
                </a:lnTo>
                <a:lnTo>
                  <a:pt x="1373" y="11006"/>
                </a:lnTo>
                <a:lnTo>
                  <a:pt x="1380" y="10998"/>
                </a:lnTo>
                <a:lnTo>
                  <a:pt x="1385" y="10990"/>
                </a:lnTo>
                <a:lnTo>
                  <a:pt x="1388" y="10983"/>
                </a:lnTo>
                <a:lnTo>
                  <a:pt x="1390" y="10977"/>
                </a:lnTo>
                <a:lnTo>
                  <a:pt x="1391" y="10970"/>
                </a:lnTo>
                <a:lnTo>
                  <a:pt x="1390" y="10964"/>
                </a:lnTo>
                <a:lnTo>
                  <a:pt x="1388" y="10959"/>
                </a:lnTo>
                <a:lnTo>
                  <a:pt x="1386" y="10955"/>
                </a:lnTo>
                <a:lnTo>
                  <a:pt x="1382" y="10951"/>
                </a:lnTo>
                <a:lnTo>
                  <a:pt x="1378" y="10946"/>
                </a:lnTo>
                <a:lnTo>
                  <a:pt x="1373" y="10944"/>
                </a:lnTo>
                <a:lnTo>
                  <a:pt x="1368" y="10941"/>
                </a:lnTo>
                <a:lnTo>
                  <a:pt x="1362" y="10940"/>
                </a:lnTo>
                <a:lnTo>
                  <a:pt x="1357" y="10939"/>
                </a:lnTo>
                <a:lnTo>
                  <a:pt x="1350" y="10938"/>
                </a:lnTo>
                <a:lnTo>
                  <a:pt x="1345" y="10938"/>
                </a:lnTo>
                <a:lnTo>
                  <a:pt x="1340" y="10939"/>
                </a:lnTo>
                <a:lnTo>
                  <a:pt x="1335" y="10941"/>
                </a:lnTo>
                <a:lnTo>
                  <a:pt x="1330" y="10943"/>
                </a:lnTo>
                <a:lnTo>
                  <a:pt x="1327" y="10946"/>
                </a:lnTo>
                <a:lnTo>
                  <a:pt x="1324" y="10951"/>
                </a:lnTo>
                <a:lnTo>
                  <a:pt x="1322" y="10955"/>
                </a:lnTo>
                <a:lnTo>
                  <a:pt x="1321" y="10961"/>
                </a:lnTo>
                <a:lnTo>
                  <a:pt x="1321" y="10967"/>
                </a:lnTo>
                <a:lnTo>
                  <a:pt x="1322" y="10974"/>
                </a:lnTo>
                <a:lnTo>
                  <a:pt x="1325" y="10982"/>
                </a:lnTo>
                <a:lnTo>
                  <a:pt x="1330" y="10991"/>
                </a:lnTo>
                <a:lnTo>
                  <a:pt x="1336" y="11001"/>
                </a:lnTo>
                <a:lnTo>
                  <a:pt x="1344" y="11011"/>
                </a:lnTo>
                <a:lnTo>
                  <a:pt x="1355" y="11023"/>
                </a:lnTo>
                <a:close/>
                <a:moveTo>
                  <a:pt x="1518" y="10924"/>
                </a:moveTo>
                <a:lnTo>
                  <a:pt x="1506" y="10923"/>
                </a:lnTo>
                <a:lnTo>
                  <a:pt x="1495" y="10922"/>
                </a:lnTo>
                <a:lnTo>
                  <a:pt x="1487" y="10923"/>
                </a:lnTo>
                <a:lnTo>
                  <a:pt x="1479" y="10926"/>
                </a:lnTo>
                <a:lnTo>
                  <a:pt x="1473" y="10931"/>
                </a:lnTo>
                <a:lnTo>
                  <a:pt x="1468" y="10936"/>
                </a:lnTo>
                <a:lnTo>
                  <a:pt x="1464" y="10942"/>
                </a:lnTo>
                <a:lnTo>
                  <a:pt x="1461" y="10948"/>
                </a:lnTo>
                <a:lnTo>
                  <a:pt x="1458" y="10957"/>
                </a:lnTo>
                <a:lnTo>
                  <a:pt x="1456" y="10965"/>
                </a:lnTo>
                <a:lnTo>
                  <a:pt x="1455" y="10975"/>
                </a:lnTo>
                <a:lnTo>
                  <a:pt x="1454" y="10984"/>
                </a:lnTo>
                <a:lnTo>
                  <a:pt x="1453" y="11004"/>
                </a:lnTo>
                <a:lnTo>
                  <a:pt x="1453" y="11023"/>
                </a:lnTo>
                <a:lnTo>
                  <a:pt x="1462" y="11020"/>
                </a:lnTo>
                <a:lnTo>
                  <a:pt x="1470" y="11016"/>
                </a:lnTo>
                <a:lnTo>
                  <a:pt x="1476" y="11010"/>
                </a:lnTo>
                <a:lnTo>
                  <a:pt x="1484" y="11004"/>
                </a:lnTo>
                <a:lnTo>
                  <a:pt x="1490" y="10999"/>
                </a:lnTo>
                <a:lnTo>
                  <a:pt x="1498" y="10995"/>
                </a:lnTo>
                <a:lnTo>
                  <a:pt x="1502" y="10992"/>
                </a:lnTo>
                <a:lnTo>
                  <a:pt x="1507" y="10991"/>
                </a:lnTo>
                <a:lnTo>
                  <a:pt x="1512" y="10990"/>
                </a:lnTo>
                <a:lnTo>
                  <a:pt x="1518" y="10990"/>
                </a:lnTo>
                <a:lnTo>
                  <a:pt x="1518" y="10974"/>
                </a:lnTo>
                <a:lnTo>
                  <a:pt x="1518" y="10958"/>
                </a:lnTo>
                <a:lnTo>
                  <a:pt x="1518" y="10941"/>
                </a:lnTo>
                <a:lnTo>
                  <a:pt x="1518" y="10924"/>
                </a:lnTo>
                <a:close/>
                <a:moveTo>
                  <a:pt x="12410" y="10958"/>
                </a:moveTo>
                <a:lnTo>
                  <a:pt x="12418" y="10958"/>
                </a:lnTo>
                <a:lnTo>
                  <a:pt x="12426" y="10958"/>
                </a:lnTo>
                <a:lnTo>
                  <a:pt x="12434" y="10958"/>
                </a:lnTo>
                <a:lnTo>
                  <a:pt x="12443" y="10958"/>
                </a:lnTo>
                <a:lnTo>
                  <a:pt x="12444" y="10968"/>
                </a:lnTo>
                <a:lnTo>
                  <a:pt x="12445" y="10977"/>
                </a:lnTo>
                <a:lnTo>
                  <a:pt x="12445" y="10985"/>
                </a:lnTo>
                <a:lnTo>
                  <a:pt x="12444" y="10992"/>
                </a:lnTo>
                <a:lnTo>
                  <a:pt x="12442" y="11000"/>
                </a:lnTo>
                <a:lnTo>
                  <a:pt x="12440" y="11005"/>
                </a:lnTo>
                <a:lnTo>
                  <a:pt x="12437" y="11010"/>
                </a:lnTo>
                <a:lnTo>
                  <a:pt x="12434" y="11014"/>
                </a:lnTo>
                <a:lnTo>
                  <a:pt x="12430" y="11018"/>
                </a:lnTo>
                <a:lnTo>
                  <a:pt x="12427" y="11020"/>
                </a:lnTo>
                <a:lnTo>
                  <a:pt x="12423" y="11022"/>
                </a:lnTo>
                <a:lnTo>
                  <a:pt x="12419" y="11023"/>
                </a:lnTo>
                <a:lnTo>
                  <a:pt x="12414" y="11024"/>
                </a:lnTo>
                <a:lnTo>
                  <a:pt x="12410" y="11024"/>
                </a:lnTo>
                <a:lnTo>
                  <a:pt x="12406" y="11023"/>
                </a:lnTo>
                <a:lnTo>
                  <a:pt x="12402" y="11022"/>
                </a:lnTo>
                <a:lnTo>
                  <a:pt x="12398" y="11021"/>
                </a:lnTo>
                <a:lnTo>
                  <a:pt x="12394" y="11019"/>
                </a:lnTo>
                <a:lnTo>
                  <a:pt x="12391" y="11016"/>
                </a:lnTo>
                <a:lnTo>
                  <a:pt x="12388" y="11013"/>
                </a:lnTo>
                <a:lnTo>
                  <a:pt x="12386" y="11009"/>
                </a:lnTo>
                <a:lnTo>
                  <a:pt x="12384" y="11006"/>
                </a:lnTo>
                <a:lnTo>
                  <a:pt x="12383" y="11002"/>
                </a:lnTo>
                <a:lnTo>
                  <a:pt x="12382" y="10998"/>
                </a:lnTo>
                <a:lnTo>
                  <a:pt x="12382" y="10994"/>
                </a:lnTo>
                <a:lnTo>
                  <a:pt x="12383" y="10988"/>
                </a:lnTo>
                <a:lnTo>
                  <a:pt x="12385" y="10984"/>
                </a:lnTo>
                <a:lnTo>
                  <a:pt x="12387" y="10979"/>
                </a:lnTo>
                <a:lnTo>
                  <a:pt x="12391" y="10974"/>
                </a:lnTo>
                <a:lnTo>
                  <a:pt x="12397" y="10968"/>
                </a:lnTo>
                <a:lnTo>
                  <a:pt x="12403" y="10963"/>
                </a:lnTo>
                <a:lnTo>
                  <a:pt x="12410" y="10958"/>
                </a:lnTo>
                <a:close/>
                <a:moveTo>
                  <a:pt x="13066" y="10990"/>
                </a:moveTo>
                <a:lnTo>
                  <a:pt x="13067" y="10998"/>
                </a:lnTo>
                <a:lnTo>
                  <a:pt x="13068" y="11004"/>
                </a:lnTo>
                <a:lnTo>
                  <a:pt x="13070" y="11009"/>
                </a:lnTo>
                <a:lnTo>
                  <a:pt x="13072" y="11014"/>
                </a:lnTo>
                <a:lnTo>
                  <a:pt x="13075" y="11018"/>
                </a:lnTo>
                <a:lnTo>
                  <a:pt x="13079" y="11022"/>
                </a:lnTo>
                <a:lnTo>
                  <a:pt x="13082" y="11024"/>
                </a:lnTo>
                <a:lnTo>
                  <a:pt x="13086" y="11026"/>
                </a:lnTo>
                <a:lnTo>
                  <a:pt x="13090" y="11027"/>
                </a:lnTo>
                <a:lnTo>
                  <a:pt x="13094" y="11028"/>
                </a:lnTo>
                <a:lnTo>
                  <a:pt x="13100" y="11029"/>
                </a:lnTo>
                <a:lnTo>
                  <a:pt x="13105" y="11029"/>
                </a:lnTo>
                <a:lnTo>
                  <a:pt x="13115" y="11027"/>
                </a:lnTo>
                <a:lnTo>
                  <a:pt x="13126" y="11025"/>
                </a:lnTo>
                <a:lnTo>
                  <a:pt x="13137" y="11021"/>
                </a:lnTo>
                <a:lnTo>
                  <a:pt x="13148" y="11016"/>
                </a:lnTo>
                <a:lnTo>
                  <a:pt x="13158" y="11011"/>
                </a:lnTo>
                <a:lnTo>
                  <a:pt x="13169" y="11006"/>
                </a:lnTo>
                <a:lnTo>
                  <a:pt x="13186" y="10997"/>
                </a:lnTo>
                <a:lnTo>
                  <a:pt x="13197" y="10990"/>
                </a:lnTo>
                <a:lnTo>
                  <a:pt x="13192" y="10972"/>
                </a:lnTo>
                <a:lnTo>
                  <a:pt x="13186" y="10958"/>
                </a:lnTo>
                <a:lnTo>
                  <a:pt x="13182" y="10952"/>
                </a:lnTo>
                <a:lnTo>
                  <a:pt x="13179" y="10947"/>
                </a:lnTo>
                <a:lnTo>
                  <a:pt x="13176" y="10943"/>
                </a:lnTo>
                <a:lnTo>
                  <a:pt x="13172" y="10940"/>
                </a:lnTo>
                <a:lnTo>
                  <a:pt x="13169" y="10938"/>
                </a:lnTo>
                <a:lnTo>
                  <a:pt x="13166" y="10936"/>
                </a:lnTo>
                <a:lnTo>
                  <a:pt x="13161" y="10935"/>
                </a:lnTo>
                <a:lnTo>
                  <a:pt x="13158" y="10935"/>
                </a:lnTo>
                <a:lnTo>
                  <a:pt x="13150" y="10936"/>
                </a:lnTo>
                <a:lnTo>
                  <a:pt x="13143" y="10939"/>
                </a:lnTo>
                <a:lnTo>
                  <a:pt x="13134" y="10943"/>
                </a:lnTo>
                <a:lnTo>
                  <a:pt x="13125" y="10948"/>
                </a:lnTo>
                <a:lnTo>
                  <a:pt x="13116" y="10956"/>
                </a:lnTo>
                <a:lnTo>
                  <a:pt x="13107" y="10963"/>
                </a:lnTo>
                <a:lnTo>
                  <a:pt x="13097" y="10970"/>
                </a:lnTo>
                <a:lnTo>
                  <a:pt x="13087" y="10978"/>
                </a:lnTo>
                <a:lnTo>
                  <a:pt x="13076" y="10984"/>
                </a:lnTo>
                <a:lnTo>
                  <a:pt x="13066" y="10990"/>
                </a:lnTo>
                <a:close/>
                <a:moveTo>
                  <a:pt x="1748" y="10892"/>
                </a:moveTo>
                <a:lnTo>
                  <a:pt x="1748" y="10904"/>
                </a:lnTo>
                <a:lnTo>
                  <a:pt x="1748" y="10916"/>
                </a:lnTo>
                <a:lnTo>
                  <a:pt x="1750" y="10925"/>
                </a:lnTo>
                <a:lnTo>
                  <a:pt x="1751" y="10934"/>
                </a:lnTo>
                <a:lnTo>
                  <a:pt x="1754" y="10941"/>
                </a:lnTo>
                <a:lnTo>
                  <a:pt x="1756" y="10946"/>
                </a:lnTo>
                <a:lnTo>
                  <a:pt x="1760" y="10951"/>
                </a:lnTo>
                <a:lnTo>
                  <a:pt x="1764" y="10955"/>
                </a:lnTo>
                <a:lnTo>
                  <a:pt x="1767" y="10957"/>
                </a:lnTo>
                <a:lnTo>
                  <a:pt x="1771" y="10958"/>
                </a:lnTo>
                <a:lnTo>
                  <a:pt x="1775" y="10958"/>
                </a:lnTo>
                <a:lnTo>
                  <a:pt x="1779" y="10958"/>
                </a:lnTo>
                <a:lnTo>
                  <a:pt x="1784" y="10957"/>
                </a:lnTo>
                <a:lnTo>
                  <a:pt x="1787" y="10955"/>
                </a:lnTo>
                <a:lnTo>
                  <a:pt x="1791" y="10953"/>
                </a:lnTo>
                <a:lnTo>
                  <a:pt x="1794" y="10949"/>
                </a:lnTo>
                <a:lnTo>
                  <a:pt x="1797" y="10946"/>
                </a:lnTo>
                <a:lnTo>
                  <a:pt x="1799" y="10942"/>
                </a:lnTo>
                <a:lnTo>
                  <a:pt x="1802" y="10939"/>
                </a:lnTo>
                <a:lnTo>
                  <a:pt x="1804" y="10934"/>
                </a:lnTo>
                <a:lnTo>
                  <a:pt x="1804" y="10930"/>
                </a:lnTo>
                <a:lnTo>
                  <a:pt x="1804" y="10925"/>
                </a:lnTo>
                <a:lnTo>
                  <a:pt x="1804" y="10921"/>
                </a:lnTo>
                <a:lnTo>
                  <a:pt x="1802" y="10916"/>
                </a:lnTo>
                <a:lnTo>
                  <a:pt x="1799" y="10912"/>
                </a:lnTo>
                <a:lnTo>
                  <a:pt x="1795" y="10908"/>
                </a:lnTo>
                <a:lnTo>
                  <a:pt x="1791" y="10904"/>
                </a:lnTo>
                <a:lnTo>
                  <a:pt x="1785" y="10900"/>
                </a:lnTo>
                <a:lnTo>
                  <a:pt x="1777" y="10898"/>
                </a:lnTo>
                <a:lnTo>
                  <a:pt x="1769" y="10895"/>
                </a:lnTo>
                <a:lnTo>
                  <a:pt x="1760" y="10893"/>
                </a:lnTo>
                <a:lnTo>
                  <a:pt x="1748" y="10892"/>
                </a:lnTo>
                <a:lnTo>
                  <a:pt x="1752" y="10871"/>
                </a:lnTo>
                <a:lnTo>
                  <a:pt x="1755" y="10850"/>
                </a:lnTo>
                <a:lnTo>
                  <a:pt x="1756" y="10846"/>
                </a:lnTo>
                <a:lnTo>
                  <a:pt x="1758" y="10840"/>
                </a:lnTo>
                <a:lnTo>
                  <a:pt x="1761" y="10837"/>
                </a:lnTo>
                <a:lnTo>
                  <a:pt x="1764" y="10833"/>
                </a:lnTo>
                <a:lnTo>
                  <a:pt x="1767" y="10831"/>
                </a:lnTo>
                <a:lnTo>
                  <a:pt x="1770" y="10829"/>
                </a:lnTo>
                <a:lnTo>
                  <a:pt x="1775" y="10827"/>
                </a:lnTo>
                <a:lnTo>
                  <a:pt x="1781" y="10827"/>
                </a:lnTo>
                <a:lnTo>
                  <a:pt x="1778" y="10815"/>
                </a:lnTo>
                <a:lnTo>
                  <a:pt x="1776" y="10807"/>
                </a:lnTo>
                <a:lnTo>
                  <a:pt x="1773" y="10800"/>
                </a:lnTo>
                <a:lnTo>
                  <a:pt x="1770" y="10794"/>
                </a:lnTo>
                <a:lnTo>
                  <a:pt x="1766" y="10790"/>
                </a:lnTo>
                <a:lnTo>
                  <a:pt x="1763" y="10787"/>
                </a:lnTo>
                <a:lnTo>
                  <a:pt x="1758" y="10785"/>
                </a:lnTo>
                <a:lnTo>
                  <a:pt x="1754" y="10785"/>
                </a:lnTo>
                <a:lnTo>
                  <a:pt x="1749" y="10786"/>
                </a:lnTo>
                <a:lnTo>
                  <a:pt x="1745" y="10788"/>
                </a:lnTo>
                <a:lnTo>
                  <a:pt x="1741" y="10790"/>
                </a:lnTo>
                <a:lnTo>
                  <a:pt x="1735" y="10794"/>
                </a:lnTo>
                <a:lnTo>
                  <a:pt x="1727" y="10804"/>
                </a:lnTo>
                <a:lnTo>
                  <a:pt x="1720" y="10814"/>
                </a:lnTo>
                <a:lnTo>
                  <a:pt x="1713" y="10828"/>
                </a:lnTo>
                <a:lnTo>
                  <a:pt x="1709" y="10840"/>
                </a:lnTo>
                <a:lnTo>
                  <a:pt x="1708" y="10848"/>
                </a:lnTo>
                <a:lnTo>
                  <a:pt x="1707" y="10854"/>
                </a:lnTo>
                <a:lnTo>
                  <a:pt x="1707" y="10860"/>
                </a:lnTo>
                <a:lnTo>
                  <a:pt x="1708" y="10867"/>
                </a:lnTo>
                <a:lnTo>
                  <a:pt x="1709" y="10872"/>
                </a:lnTo>
                <a:lnTo>
                  <a:pt x="1712" y="10877"/>
                </a:lnTo>
                <a:lnTo>
                  <a:pt x="1715" y="10882"/>
                </a:lnTo>
                <a:lnTo>
                  <a:pt x="1720" y="10886"/>
                </a:lnTo>
                <a:lnTo>
                  <a:pt x="1725" y="10889"/>
                </a:lnTo>
                <a:lnTo>
                  <a:pt x="1731" y="10891"/>
                </a:lnTo>
                <a:lnTo>
                  <a:pt x="1740" y="10892"/>
                </a:lnTo>
                <a:lnTo>
                  <a:pt x="1748" y="10892"/>
                </a:lnTo>
                <a:close/>
                <a:moveTo>
                  <a:pt x="9490" y="10924"/>
                </a:moveTo>
                <a:lnTo>
                  <a:pt x="9493" y="10922"/>
                </a:lnTo>
                <a:lnTo>
                  <a:pt x="9487" y="10927"/>
                </a:lnTo>
                <a:lnTo>
                  <a:pt x="9483" y="10932"/>
                </a:lnTo>
                <a:lnTo>
                  <a:pt x="9490" y="10924"/>
                </a:lnTo>
                <a:close/>
                <a:moveTo>
                  <a:pt x="9621" y="10924"/>
                </a:moveTo>
                <a:lnTo>
                  <a:pt x="9624" y="10922"/>
                </a:lnTo>
                <a:lnTo>
                  <a:pt x="9618" y="10927"/>
                </a:lnTo>
                <a:lnTo>
                  <a:pt x="9614" y="10932"/>
                </a:lnTo>
                <a:lnTo>
                  <a:pt x="9621" y="10924"/>
                </a:lnTo>
                <a:close/>
                <a:moveTo>
                  <a:pt x="1355" y="10892"/>
                </a:moveTo>
                <a:lnTo>
                  <a:pt x="1357" y="10890"/>
                </a:lnTo>
                <a:lnTo>
                  <a:pt x="1351" y="10895"/>
                </a:lnTo>
                <a:lnTo>
                  <a:pt x="1347" y="10899"/>
                </a:lnTo>
                <a:lnTo>
                  <a:pt x="1355" y="10892"/>
                </a:lnTo>
                <a:close/>
                <a:moveTo>
                  <a:pt x="9785" y="10892"/>
                </a:moveTo>
                <a:lnTo>
                  <a:pt x="9788" y="10890"/>
                </a:lnTo>
                <a:lnTo>
                  <a:pt x="9783" y="10895"/>
                </a:lnTo>
                <a:lnTo>
                  <a:pt x="9778" y="10899"/>
                </a:lnTo>
                <a:lnTo>
                  <a:pt x="9785" y="10892"/>
                </a:lnTo>
                <a:close/>
                <a:moveTo>
                  <a:pt x="5291" y="10892"/>
                </a:moveTo>
                <a:lnTo>
                  <a:pt x="5300" y="10891"/>
                </a:lnTo>
                <a:lnTo>
                  <a:pt x="5307" y="10890"/>
                </a:lnTo>
                <a:lnTo>
                  <a:pt x="5313" y="10888"/>
                </a:lnTo>
                <a:lnTo>
                  <a:pt x="5317" y="10884"/>
                </a:lnTo>
                <a:lnTo>
                  <a:pt x="5322" y="10881"/>
                </a:lnTo>
                <a:lnTo>
                  <a:pt x="5325" y="10878"/>
                </a:lnTo>
                <a:lnTo>
                  <a:pt x="5327" y="10874"/>
                </a:lnTo>
                <a:lnTo>
                  <a:pt x="5328" y="10870"/>
                </a:lnTo>
                <a:lnTo>
                  <a:pt x="5328" y="10866"/>
                </a:lnTo>
                <a:lnTo>
                  <a:pt x="5328" y="10861"/>
                </a:lnTo>
                <a:lnTo>
                  <a:pt x="5327" y="10857"/>
                </a:lnTo>
                <a:lnTo>
                  <a:pt x="5326" y="10853"/>
                </a:lnTo>
                <a:lnTo>
                  <a:pt x="5322" y="10846"/>
                </a:lnTo>
                <a:lnTo>
                  <a:pt x="5316" y="10838"/>
                </a:lnTo>
                <a:lnTo>
                  <a:pt x="5310" y="10833"/>
                </a:lnTo>
                <a:lnTo>
                  <a:pt x="5303" y="10830"/>
                </a:lnTo>
                <a:lnTo>
                  <a:pt x="5300" y="10830"/>
                </a:lnTo>
                <a:lnTo>
                  <a:pt x="5296" y="10830"/>
                </a:lnTo>
                <a:lnTo>
                  <a:pt x="5294" y="10832"/>
                </a:lnTo>
                <a:lnTo>
                  <a:pt x="5291" y="10834"/>
                </a:lnTo>
                <a:lnTo>
                  <a:pt x="5289" y="10836"/>
                </a:lnTo>
                <a:lnTo>
                  <a:pt x="5288" y="10840"/>
                </a:lnTo>
                <a:lnTo>
                  <a:pt x="5287" y="10846"/>
                </a:lnTo>
                <a:lnTo>
                  <a:pt x="5286" y="10853"/>
                </a:lnTo>
                <a:lnTo>
                  <a:pt x="5286" y="10860"/>
                </a:lnTo>
                <a:lnTo>
                  <a:pt x="5287" y="10870"/>
                </a:lnTo>
                <a:lnTo>
                  <a:pt x="5288" y="10880"/>
                </a:lnTo>
                <a:lnTo>
                  <a:pt x="5291" y="10892"/>
                </a:lnTo>
                <a:close/>
                <a:moveTo>
                  <a:pt x="5390" y="10892"/>
                </a:moveTo>
                <a:lnTo>
                  <a:pt x="5386" y="10871"/>
                </a:lnTo>
                <a:lnTo>
                  <a:pt x="5382" y="10850"/>
                </a:lnTo>
                <a:lnTo>
                  <a:pt x="5380" y="10846"/>
                </a:lnTo>
                <a:lnTo>
                  <a:pt x="5379" y="10840"/>
                </a:lnTo>
                <a:lnTo>
                  <a:pt x="5377" y="10837"/>
                </a:lnTo>
                <a:lnTo>
                  <a:pt x="5374" y="10833"/>
                </a:lnTo>
                <a:lnTo>
                  <a:pt x="5371" y="10831"/>
                </a:lnTo>
                <a:lnTo>
                  <a:pt x="5367" y="10829"/>
                </a:lnTo>
                <a:lnTo>
                  <a:pt x="5363" y="10827"/>
                </a:lnTo>
                <a:lnTo>
                  <a:pt x="5356" y="10827"/>
                </a:lnTo>
                <a:lnTo>
                  <a:pt x="5360" y="10848"/>
                </a:lnTo>
                <a:lnTo>
                  <a:pt x="5364" y="10869"/>
                </a:lnTo>
                <a:lnTo>
                  <a:pt x="5365" y="10873"/>
                </a:lnTo>
                <a:lnTo>
                  <a:pt x="5367" y="10877"/>
                </a:lnTo>
                <a:lnTo>
                  <a:pt x="5369" y="10881"/>
                </a:lnTo>
                <a:lnTo>
                  <a:pt x="5372" y="10884"/>
                </a:lnTo>
                <a:lnTo>
                  <a:pt x="5375" y="10888"/>
                </a:lnTo>
                <a:lnTo>
                  <a:pt x="5379" y="10890"/>
                </a:lnTo>
                <a:lnTo>
                  <a:pt x="5384" y="10892"/>
                </a:lnTo>
                <a:lnTo>
                  <a:pt x="5390" y="10892"/>
                </a:lnTo>
                <a:close/>
                <a:moveTo>
                  <a:pt x="6078" y="10859"/>
                </a:moveTo>
                <a:lnTo>
                  <a:pt x="6074" y="10829"/>
                </a:lnTo>
                <a:lnTo>
                  <a:pt x="6074" y="10831"/>
                </a:lnTo>
                <a:lnTo>
                  <a:pt x="6077" y="10853"/>
                </a:lnTo>
                <a:lnTo>
                  <a:pt x="6081" y="10882"/>
                </a:lnTo>
                <a:lnTo>
                  <a:pt x="6085" y="10910"/>
                </a:lnTo>
                <a:lnTo>
                  <a:pt x="6088" y="10922"/>
                </a:lnTo>
                <a:lnTo>
                  <a:pt x="6085" y="10910"/>
                </a:lnTo>
                <a:lnTo>
                  <a:pt x="6078" y="10859"/>
                </a:lnTo>
                <a:close/>
                <a:moveTo>
                  <a:pt x="13525" y="10827"/>
                </a:moveTo>
                <a:lnTo>
                  <a:pt x="13517" y="10829"/>
                </a:lnTo>
                <a:lnTo>
                  <a:pt x="13511" y="10832"/>
                </a:lnTo>
                <a:lnTo>
                  <a:pt x="13505" y="10836"/>
                </a:lnTo>
                <a:lnTo>
                  <a:pt x="13498" y="10840"/>
                </a:lnTo>
                <a:lnTo>
                  <a:pt x="13488" y="10850"/>
                </a:lnTo>
                <a:lnTo>
                  <a:pt x="13477" y="10860"/>
                </a:lnTo>
                <a:lnTo>
                  <a:pt x="13467" y="10871"/>
                </a:lnTo>
                <a:lnTo>
                  <a:pt x="13456" y="10880"/>
                </a:lnTo>
                <a:lnTo>
                  <a:pt x="13450" y="10884"/>
                </a:lnTo>
                <a:lnTo>
                  <a:pt x="13443" y="10888"/>
                </a:lnTo>
                <a:lnTo>
                  <a:pt x="13435" y="10890"/>
                </a:lnTo>
                <a:lnTo>
                  <a:pt x="13427" y="10892"/>
                </a:lnTo>
                <a:lnTo>
                  <a:pt x="13428" y="10899"/>
                </a:lnTo>
                <a:lnTo>
                  <a:pt x="13430" y="10905"/>
                </a:lnTo>
                <a:lnTo>
                  <a:pt x="13433" y="10911"/>
                </a:lnTo>
                <a:lnTo>
                  <a:pt x="13436" y="10915"/>
                </a:lnTo>
                <a:lnTo>
                  <a:pt x="13439" y="10919"/>
                </a:lnTo>
                <a:lnTo>
                  <a:pt x="13444" y="10922"/>
                </a:lnTo>
                <a:lnTo>
                  <a:pt x="13448" y="10924"/>
                </a:lnTo>
                <a:lnTo>
                  <a:pt x="13452" y="10925"/>
                </a:lnTo>
                <a:lnTo>
                  <a:pt x="13456" y="10926"/>
                </a:lnTo>
                <a:lnTo>
                  <a:pt x="13461" y="10926"/>
                </a:lnTo>
                <a:lnTo>
                  <a:pt x="13467" y="10926"/>
                </a:lnTo>
                <a:lnTo>
                  <a:pt x="13471" y="10925"/>
                </a:lnTo>
                <a:lnTo>
                  <a:pt x="13481" y="10921"/>
                </a:lnTo>
                <a:lnTo>
                  <a:pt x="13492" y="10915"/>
                </a:lnTo>
                <a:lnTo>
                  <a:pt x="13501" y="10908"/>
                </a:lnTo>
                <a:lnTo>
                  <a:pt x="13510" y="10898"/>
                </a:lnTo>
                <a:lnTo>
                  <a:pt x="13518" y="10888"/>
                </a:lnTo>
                <a:lnTo>
                  <a:pt x="13523" y="10877"/>
                </a:lnTo>
                <a:lnTo>
                  <a:pt x="13527" y="10871"/>
                </a:lnTo>
                <a:lnTo>
                  <a:pt x="13528" y="10865"/>
                </a:lnTo>
                <a:lnTo>
                  <a:pt x="13529" y="10858"/>
                </a:lnTo>
                <a:lnTo>
                  <a:pt x="13530" y="10852"/>
                </a:lnTo>
                <a:lnTo>
                  <a:pt x="13530" y="10846"/>
                </a:lnTo>
                <a:lnTo>
                  <a:pt x="13529" y="10839"/>
                </a:lnTo>
                <a:lnTo>
                  <a:pt x="13528" y="10833"/>
                </a:lnTo>
                <a:lnTo>
                  <a:pt x="13525" y="10827"/>
                </a:lnTo>
                <a:close/>
                <a:moveTo>
                  <a:pt x="534" y="10827"/>
                </a:moveTo>
                <a:lnTo>
                  <a:pt x="537" y="10824"/>
                </a:lnTo>
                <a:lnTo>
                  <a:pt x="531" y="10829"/>
                </a:lnTo>
                <a:lnTo>
                  <a:pt x="527" y="10833"/>
                </a:lnTo>
                <a:lnTo>
                  <a:pt x="534" y="10827"/>
                </a:lnTo>
                <a:close/>
                <a:moveTo>
                  <a:pt x="10900" y="10793"/>
                </a:moveTo>
                <a:lnTo>
                  <a:pt x="10893" y="10793"/>
                </a:lnTo>
                <a:lnTo>
                  <a:pt x="10885" y="10793"/>
                </a:lnTo>
                <a:lnTo>
                  <a:pt x="10876" y="10793"/>
                </a:lnTo>
                <a:lnTo>
                  <a:pt x="10868" y="10793"/>
                </a:lnTo>
                <a:lnTo>
                  <a:pt x="10869" y="10801"/>
                </a:lnTo>
                <a:lnTo>
                  <a:pt x="10872" y="10807"/>
                </a:lnTo>
                <a:lnTo>
                  <a:pt x="10876" y="10811"/>
                </a:lnTo>
                <a:lnTo>
                  <a:pt x="10881" y="10814"/>
                </a:lnTo>
                <a:lnTo>
                  <a:pt x="10885" y="10815"/>
                </a:lnTo>
                <a:lnTo>
                  <a:pt x="10888" y="10815"/>
                </a:lnTo>
                <a:lnTo>
                  <a:pt x="10890" y="10814"/>
                </a:lnTo>
                <a:lnTo>
                  <a:pt x="10893" y="10812"/>
                </a:lnTo>
                <a:lnTo>
                  <a:pt x="10895" y="10809"/>
                </a:lnTo>
                <a:lnTo>
                  <a:pt x="10897" y="10805"/>
                </a:lnTo>
                <a:lnTo>
                  <a:pt x="10899" y="10800"/>
                </a:lnTo>
                <a:lnTo>
                  <a:pt x="10900" y="10793"/>
                </a:lnTo>
                <a:close/>
                <a:moveTo>
                  <a:pt x="8539" y="10827"/>
                </a:moveTo>
                <a:lnTo>
                  <a:pt x="8545" y="10814"/>
                </a:lnTo>
                <a:lnTo>
                  <a:pt x="8550" y="10804"/>
                </a:lnTo>
                <a:lnTo>
                  <a:pt x="8554" y="10793"/>
                </a:lnTo>
                <a:lnTo>
                  <a:pt x="8557" y="10784"/>
                </a:lnTo>
                <a:lnTo>
                  <a:pt x="8561" y="10775"/>
                </a:lnTo>
                <a:lnTo>
                  <a:pt x="8562" y="10768"/>
                </a:lnTo>
                <a:lnTo>
                  <a:pt x="8562" y="10761"/>
                </a:lnTo>
                <a:lnTo>
                  <a:pt x="8562" y="10756"/>
                </a:lnTo>
                <a:lnTo>
                  <a:pt x="8561" y="10750"/>
                </a:lnTo>
                <a:lnTo>
                  <a:pt x="8558" y="10746"/>
                </a:lnTo>
                <a:lnTo>
                  <a:pt x="8556" y="10742"/>
                </a:lnTo>
                <a:lnTo>
                  <a:pt x="8553" y="10739"/>
                </a:lnTo>
                <a:lnTo>
                  <a:pt x="8550" y="10737"/>
                </a:lnTo>
                <a:lnTo>
                  <a:pt x="8546" y="10735"/>
                </a:lnTo>
                <a:lnTo>
                  <a:pt x="8541" y="10733"/>
                </a:lnTo>
                <a:lnTo>
                  <a:pt x="8535" y="10733"/>
                </a:lnTo>
                <a:lnTo>
                  <a:pt x="8525" y="10735"/>
                </a:lnTo>
                <a:lnTo>
                  <a:pt x="8512" y="10738"/>
                </a:lnTo>
                <a:lnTo>
                  <a:pt x="8500" y="10743"/>
                </a:lnTo>
                <a:lnTo>
                  <a:pt x="8487" y="10750"/>
                </a:lnTo>
                <a:lnTo>
                  <a:pt x="8475" y="10759"/>
                </a:lnTo>
                <a:lnTo>
                  <a:pt x="8462" y="10769"/>
                </a:lnTo>
                <a:lnTo>
                  <a:pt x="8450" y="10781"/>
                </a:lnTo>
                <a:lnTo>
                  <a:pt x="8440" y="10793"/>
                </a:lnTo>
                <a:lnTo>
                  <a:pt x="8457" y="10794"/>
                </a:lnTo>
                <a:lnTo>
                  <a:pt x="8471" y="10795"/>
                </a:lnTo>
                <a:lnTo>
                  <a:pt x="8484" y="10799"/>
                </a:lnTo>
                <a:lnTo>
                  <a:pt x="8497" y="10803"/>
                </a:lnTo>
                <a:lnTo>
                  <a:pt x="8508" y="10808"/>
                </a:lnTo>
                <a:lnTo>
                  <a:pt x="8519" y="10814"/>
                </a:lnTo>
                <a:lnTo>
                  <a:pt x="8529" y="10819"/>
                </a:lnTo>
                <a:lnTo>
                  <a:pt x="8539" y="10827"/>
                </a:lnTo>
                <a:close/>
                <a:moveTo>
                  <a:pt x="9424" y="10761"/>
                </a:moveTo>
                <a:lnTo>
                  <a:pt x="9422" y="10753"/>
                </a:lnTo>
                <a:lnTo>
                  <a:pt x="9419" y="10747"/>
                </a:lnTo>
                <a:lnTo>
                  <a:pt x="9416" y="10743"/>
                </a:lnTo>
                <a:lnTo>
                  <a:pt x="9414" y="10741"/>
                </a:lnTo>
                <a:lnTo>
                  <a:pt x="9410" y="10741"/>
                </a:lnTo>
                <a:lnTo>
                  <a:pt x="9407" y="10741"/>
                </a:lnTo>
                <a:lnTo>
                  <a:pt x="9403" y="10742"/>
                </a:lnTo>
                <a:lnTo>
                  <a:pt x="9400" y="10744"/>
                </a:lnTo>
                <a:lnTo>
                  <a:pt x="9392" y="10749"/>
                </a:lnTo>
                <a:lnTo>
                  <a:pt x="9382" y="10756"/>
                </a:lnTo>
                <a:lnTo>
                  <a:pt x="9377" y="10758"/>
                </a:lnTo>
                <a:lnTo>
                  <a:pt x="9372" y="10760"/>
                </a:lnTo>
                <a:lnTo>
                  <a:pt x="9365" y="10761"/>
                </a:lnTo>
                <a:lnTo>
                  <a:pt x="9359" y="10761"/>
                </a:lnTo>
                <a:lnTo>
                  <a:pt x="9361" y="10768"/>
                </a:lnTo>
                <a:lnTo>
                  <a:pt x="9364" y="10774"/>
                </a:lnTo>
                <a:lnTo>
                  <a:pt x="9367" y="10779"/>
                </a:lnTo>
                <a:lnTo>
                  <a:pt x="9373" y="10783"/>
                </a:lnTo>
                <a:lnTo>
                  <a:pt x="9378" y="10786"/>
                </a:lnTo>
                <a:lnTo>
                  <a:pt x="9383" y="10788"/>
                </a:lnTo>
                <a:lnTo>
                  <a:pt x="9388" y="10789"/>
                </a:lnTo>
                <a:lnTo>
                  <a:pt x="9395" y="10789"/>
                </a:lnTo>
                <a:lnTo>
                  <a:pt x="9400" y="10788"/>
                </a:lnTo>
                <a:lnTo>
                  <a:pt x="9405" y="10786"/>
                </a:lnTo>
                <a:lnTo>
                  <a:pt x="9410" y="10784"/>
                </a:lnTo>
                <a:lnTo>
                  <a:pt x="9416" y="10781"/>
                </a:lnTo>
                <a:lnTo>
                  <a:pt x="9419" y="10776"/>
                </a:lnTo>
                <a:lnTo>
                  <a:pt x="9422" y="10772"/>
                </a:lnTo>
                <a:lnTo>
                  <a:pt x="9424" y="10767"/>
                </a:lnTo>
                <a:lnTo>
                  <a:pt x="9424" y="10761"/>
                </a:lnTo>
                <a:close/>
                <a:moveTo>
                  <a:pt x="11392" y="10728"/>
                </a:moveTo>
                <a:lnTo>
                  <a:pt x="11385" y="10728"/>
                </a:lnTo>
                <a:lnTo>
                  <a:pt x="11377" y="10728"/>
                </a:lnTo>
                <a:lnTo>
                  <a:pt x="11368" y="10728"/>
                </a:lnTo>
                <a:lnTo>
                  <a:pt x="11360" y="10728"/>
                </a:lnTo>
                <a:lnTo>
                  <a:pt x="11361" y="10735"/>
                </a:lnTo>
                <a:lnTo>
                  <a:pt x="11364" y="10741"/>
                </a:lnTo>
                <a:lnTo>
                  <a:pt x="11368" y="10746"/>
                </a:lnTo>
                <a:lnTo>
                  <a:pt x="11374" y="10749"/>
                </a:lnTo>
                <a:lnTo>
                  <a:pt x="11377" y="10749"/>
                </a:lnTo>
                <a:lnTo>
                  <a:pt x="11380" y="10749"/>
                </a:lnTo>
                <a:lnTo>
                  <a:pt x="11382" y="10748"/>
                </a:lnTo>
                <a:lnTo>
                  <a:pt x="11385" y="10746"/>
                </a:lnTo>
                <a:lnTo>
                  <a:pt x="11387" y="10743"/>
                </a:lnTo>
                <a:lnTo>
                  <a:pt x="11389" y="10740"/>
                </a:lnTo>
                <a:lnTo>
                  <a:pt x="11391" y="10735"/>
                </a:lnTo>
                <a:lnTo>
                  <a:pt x="11392" y="10728"/>
                </a:lnTo>
                <a:close/>
                <a:moveTo>
                  <a:pt x="13820" y="10728"/>
                </a:moveTo>
                <a:lnTo>
                  <a:pt x="13808" y="10730"/>
                </a:lnTo>
                <a:lnTo>
                  <a:pt x="13796" y="10733"/>
                </a:lnTo>
                <a:lnTo>
                  <a:pt x="13787" y="10738"/>
                </a:lnTo>
                <a:lnTo>
                  <a:pt x="13778" y="10743"/>
                </a:lnTo>
                <a:lnTo>
                  <a:pt x="13772" y="10747"/>
                </a:lnTo>
                <a:lnTo>
                  <a:pt x="13767" y="10753"/>
                </a:lnTo>
                <a:lnTo>
                  <a:pt x="13763" y="10759"/>
                </a:lnTo>
                <a:lnTo>
                  <a:pt x="13761" y="10765"/>
                </a:lnTo>
                <a:lnTo>
                  <a:pt x="13759" y="10771"/>
                </a:lnTo>
                <a:lnTo>
                  <a:pt x="13759" y="10778"/>
                </a:lnTo>
                <a:lnTo>
                  <a:pt x="13759" y="10784"/>
                </a:lnTo>
                <a:lnTo>
                  <a:pt x="13762" y="10790"/>
                </a:lnTo>
                <a:lnTo>
                  <a:pt x="13764" y="10795"/>
                </a:lnTo>
                <a:lnTo>
                  <a:pt x="13767" y="10802"/>
                </a:lnTo>
                <a:lnTo>
                  <a:pt x="13770" y="10806"/>
                </a:lnTo>
                <a:lnTo>
                  <a:pt x="13774" y="10811"/>
                </a:lnTo>
                <a:lnTo>
                  <a:pt x="13778" y="10814"/>
                </a:lnTo>
                <a:lnTo>
                  <a:pt x="13783" y="10817"/>
                </a:lnTo>
                <a:lnTo>
                  <a:pt x="13788" y="10819"/>
                </a:lnTo>
                <a:lnTo>
                  <a:pt x="13792" y="10822"/>
                </a:lnTo>
                <a:lnTo>
                  <a:pt x="13797" y="10822"/>
                </a:lnTo>
                <a:lnTo>
                  <a:pt x="13801" y="10821"/>
                </a:lnTo>
                <a:lnTo>
                  <a:pt x="13807" y="10818"/>
                </a:lnTo>
                <a:lnTo>
                  <a:pt x="13811" y="10815"/>
                </a:lnTo>
                <a:lnTo>
                  <a:pt x="13814" y="10810"/>
                </a:lnTo>
                <a:lnTo>
                  <a:pt x="13817" y="10804"/>
                </a:lnTo>
                <a:lnTo>
                  <a:pt x="13820" y="10795"/>
                </a:lnTo>
                <a:lnTo>
                  <a:pt x="13821" y="10786"/>
                </a:lnTo>
                <a:lnTo>
                  <a:pt x="13822" y="10774"/>
                </a:lnTo>
                <a:lnTo>
                  <a:pt x="13823" y="10761"/>
                </a:lnTo>
                <a:lnTo>
                  <a:pt x="13822" y="10746"/>
                </a:lnTo>
                <a:lnTo>
                  <a:pt x="13820" y="10728"/>
                </a:lnTo>
                <a:close/>
                <a:moveTo>
                  <a:pt x="14116" y="10761"/>
                </a:moveTo>
                <a:lnTo>
                  <a:pt x="14118" y="10758"/>
                </a:lnTo>
                <a:lnTo>
                  <a:pt x="14113" y="10764"/>
                </a:lnTo>
                <a:lnTo>
                  <a:pt x="14109" y="10768"/>
                </a:lnTo>
                <a:lnTo>
                  <a:pt x="14116" y="10761"/>
                </a:lnTo>
                <a:close/>
                <a:moveTo>
                  <a:pt x="1355" y="10728"/>
                </a:moveTo>
                <a:lnTo>
                  <a:pt x="1349" y="10718"/>
                </a:lnTo>
                <a:lnTo>
                  <a:pt x="1345" y="10709"/>
                </a:lnTo>
                <a:lnTo>
                  <a:pt x="1341" y="10703"/>
                </a:lnTo>
                <a:lnTo>
                  <a:pt x="1338" y="10698"/>
                </a:lnTo>
                <a:lnTo>
                  <a:pt x="1334" y="10694"/>
                </a:lnTo>
                <a:lnTo>
                  <a:pt x="1330" y="10691"/>
                </a:lnTo>
                <a:lnTo>
                  <a:pt x="1327" y="10689"/>
                </a:lnTo>
                <a:lnTo>
                  <a:pt x="1324" y="10688"/>
                </a:lnTo>
                <a:lnTo>
                  <a:pt x="1321" y="10689"/>
                </a:lnTo>
                <a:lnTo>
                  <a:pt x="1319" y="10691"/>
                </a:lnTo>
                <a:lnTo>
                  <a:pt x="1317" y="10694"/>
                </a:lnTo>
                <a:lnTo>
                  <a:pt x="1315" y="10697"/>
                </a:lnTo>
                <a:lnTo>
                  <a:pt x="1310" y="10705"/>
                </a:lnTo>
                <a:lnTo>
                  <a:pt x="1308" y="10716"/>
                </a:lnTo>
                <a:lnTo>
                  <a:pt x="1306" y="10727"/>
                </a:lnTo>
                <a:lnTo>
                  <a:pt x="1306" y="10740"/>
                </a:lnTo>
                <a:lnTo>
                  <a:pt x="1306" y="10752"/>
                </a:lnTo>
                <a:lnTo>
                  <a:pt x="1307" y="10765"/>
                </a:lnTo>
                <a:lnTo>
                  <a:pt x="1309" y="10775"/>
                </a:lnTo>
                <a:lnTo>
                  <a:pt x="1313" y="10785"/>
                </a:lnTo>
                <a:lnTo>
                  <a:pt x="1315" y="10788"/>
                </a:lnTo>
                <a:lnTo>
                  <a:pt x="1317" y="10791"/>
                </a:lnTo>
                <a:lnTo>
                  <a:pt x="1319" y="10793"/>
                </a:lnTo>
                <a:lnTo>
                  <a:pt x="1322" y="10793"/>
                </a:lnTo>
                <a:lnTo>
                  <a:pt x="1325" y="10793"/>
                </a:lnTo>
                <a:lnTo>
                  <a:pt x="1329" y="10792"/>
                </a:lnTo>
                <a:lnTo>
                  <a:pt x="1333" y="10790"/>
                </a:lnTo>
                <a:lnTo>
                  <a:pt x="1336" y="10788"/>
                </a:lnTo>
                <a:lnTo>
                  <a:pt x="1343" y="10780"/>
                </a:lnTo>
                <a:lnTo>
                  <a:pt x="1348" y="10769"/>
                </a:lnTo>
                <a:lnTo>
                  <a:pt x="1352" y="10759"/>
                </a:lnTo>
                <a:lnTo>
                  <a:pt x="1356" y="10747"/>
                </a:lnTo>
                <a:lnTo>
                  <a:pt x="1356" y="10742"/>
                </a:lnTo>
                <a:lnTo>
                  <a:pt x="1356" y="10737"/>
                </a:lnTo>
                <a:lnTo>
                  <a:pt x="1356" y="10732"/>
                </a:lnTo>
                <a:lnTo>
                  <a:pt x="1355" y="10728"/>
                </a:lnTo>
                <a:close/>
                <a:moveTo>
                  <a:pt x="764" y="10696"/>
                </a:moveTo>
                <a:lnTo>
                  <a:pt x="767" y="10693"/>
                </a:lnTo>
                <a:lnTo>
                  <a:pt x="761" y="10698"/>
                </a:lnTo>
                <a:lnTo>
                  <a:pt x="756" y="10702"/>
                </a:lnTo>
                <a:lnTo>
                  <a:pt x="764" y="10696"/>
                </a:lnTo>
                <a:close/>
                <a:moveTo>
                  <a:pt x="8768" y="10827"/>
                </a:moveTo>
                <a:lnTo>
                  <a:pt x="8791" y="10810"/>
                </a:lnTo>
                <a:lnTo>
                  <a:pt x="8817" y="10793"/>
                </a:lnTo>
                <a:lnTo>
                  <a:pt x="8829" y="10784"/>
                </a:lnTo>
                <a:lnTo>
                  <a:pt x="8842" y="10774"/>
                </a:lnTo>
                <a:lnTo>
                  <a:pt x="8853" y="10765"/>
                </a:lnTo>
                <a:lnTo>
                  <a:pt x="8864" y="10754"/>
                </a:lnTo>
                <a:lnTo>
                  <a:pt x="8873" y="10744"/>
                </a:lnTo>
                <a:lnTo>
                  <a:pt x="8881" y="10733"/>
                </a:lnTo>
                <a:lnTo>
                  <a:pt x="8884" y="10728"/>
                </a:lnTo>
                <a:lnTo>
                  <a:pt x="8886" y="10723"/>
                </a:lnTo>
                <a:lnTo>
                  <a:pt x="8887" y="10717"/>
                </a:lnTo>
                <a:lnTo>
                  <a:pt x="8888" y="10711"/>
                </a:lnTo>
                <a:lnTo>
                  <a:pt x="8889" y="10705"/>
                </a:lnTo>
                <a:lnTo>
                  <a:pt x="8888" y="10700"/>
                </a:lnTo>
                <a:lnTo>
                  <a:pt x="8887" y="10694"/>
                </a:lnTo>
                <a:lnTo>
                  <a:pt x="8885" y="10687"/>
                </a:lnTo>
                <a:lnTo>
                  <a:pt x="8882" y="10681"/>
                </a:lnTo>
                <a:lnTo>
                  <a:pt x="8877" y="10675"/>
                </a:lnTo>
                <a:lnTo>
                  <a:pt x="8873" y="10668"/>
                </a:lnTo>
                <a:lnTo>
                  <a:pt x="8867" y="10662"/>
                </a:lnTo>
                <a:lnTo>
                  <a:pt x="8845" y="10674"/>
                </a:lnTo>
                <a:lnTo>
                  <a:pt x="8825" y="10686"/>
                </a:lnTo>
                <a:lnTo>
                  <a:pt x="8816" y="10693"/>
                </a:lnTo>
                <a:lnTo>
                  <a:pt x="8806" y="10700"/>
                </a:lnTo>
                <a:lnTo>
                  <a:pt x="8798" y="10708"/>
                </a:lnTo>
                <a:lnTo>
                  <a:pt x="8790" y="10717"/>
                </a:lnTo>
                <a:lnTo>
                  <a:pt x="8783" y="10726"/>
                </a:lnTo>
                <a:lnTo>
                  <a:pt x="8778" y="10738"/>
                </a:lnTo>
                <a:lnTo>
                  <a:pt x="8773" y="10749"/>
                </a:lnTo>
                <a:lnTo>
                  <a:pt x="8769" y="10762"/>
                </a:lnTo>
                <a:lnTo>
                  <a:pt x="8766" y="10775"/>
                </a:lnTo>
                <a:lnTo>
                  <a:pt x="8766" y="10791"/>
                </a:lnTo>
                <a:lnTo>
                  <a:pt x="8766" y="10808"/>
                </a:lnTo>
                <a:lnTo>
                  <a:pt x="8768" y="10827"/>
                </a:lnTo>
                <a:close/>
                <a:moveTo>
                  <a:pt x="1682" y="10662"/>
                </a:moveTo>
                <a:lnTo>
                  <a:pt x="1681" y="10654"/>
                </a:lnTo>
                <a:lnTo>
                  <a:pt x="1680" y="10646"/>
                </a:lnTo>
                <a:lnTo>
                  <a:pt x="1678" y="10640"/>
                </a:lnTo>
                <a:lnTo>
                  <a:pt x="1675" y="10636"/>
                </a:lnTo>
                <a:lnTo>
                  <a:pt x="1671" y="10632"/>
                </a:lnTo>
                <a:lnTo>
                  <a:pt x="1668" y="10629"/>
                </a:lnTo>
                <a:lnTo>
                  <a:pt x="1664" y="10627"/>
                </a:lnTo>
                <a:lnTo>
                  <a:pt x="1661" y="10625"/>
                </a:lnTo>
                <a:lnTo>
                  <a:pt x="1657" y="10625"/>
                </a:lnTo>
                <a:lnTo>
                  <a:pt x="1651" y="10625"/>
                </a:lnTo>
                <a:lnTo>
                  <a:pt x="1647" y="10627"/>
                </a:lnTo>
                <a:lnTo>
                  <a:pt x="1643" y="10628"/>
                </a:lnTo>
                <a:lnTo>
                  <a:pt x="1636" y="10632"/>
                </a:lnTo>
                <a:lnTo>
                  <a:pt x="1628" y="10637"/>
                </a:lnTo>
                <a:lnTo>
                  <a:pt x="1623" y="10643"/>
                </a:lnTo>
                <a:lnTo>
                  <a:pt x="1621" y="10651"/>
                </a:lnTo>
                <a:lnTo>
                  <a:pt x="1620" y="10654"/>
                </a:lnTo>
                <a:lnTo>
                  <a:pt x="1621" y="10657"/>
                </a:lnTo>
                <a:lnTo>
                  <a:pt x="1622" y="10659"/>
                </a:lnTo>
                <a:lnTo>
                  <a:pt x="1624" y="10662"/>
                </a:lnTo>
                <a:lnTo>
                  <a:pt x="1627" y="10664"/>
                </a:lnTo>
                <a:lnTo>
                  <a:pt x="1632" y="10665"/>
                </a:lnTo>
                <a:lnTo>
                  <a:pt x="1637" y="10666"/>
                </a:lnTo>
                <a:lnTo>
                  <a:pt x="1643" y="10667"/>
                </a:lnTo>
                <a:lnTo>
                  <a:pt x="1650" y="10667"/>
                </a:lnTo>
                <a:lnTo>
                  <a:pt x="1660" y="10666"/>
                </a:lnTo>
                <a:lnTo>
                  <a:pt x="1670" y="10665"/>
                </a:lnTo>
                <a:lnTo>
                  <a:pt x="1682" y="10662"/>
                </a:lnTo>
                <a:lnTo>
                  <a:pt x="1690" y="10672"/>
                </a:lnTo>
                <a:lnTo>
                  <a:pt x="1698" y="10679"/>
                </a:lnTo>
                <a:lnTo>
                  <a:pt x="1704" y="10684"/>
                </a:lnTo>
                <a:lnTo>
                  <a:pt x="1710" y="10688"/>
                </a:lnTo>
                <a:lnTo>
                  <a:pt x="1715" y="10689"/>
                </a:lnTo>
                <a:lnTo>
                  <a:pt x="1721" y="10689"/>
                </a:lnTo>
                <a:lnTo>
                  <a:pt x="1725" y="10688"/>
                </a:lnTo>
                <a:lnTo>
                  <a:pt x="1729" y="10686"/>
                </a:lnTo>
                <a:lnTo>
                  <a:pt x="1732" y="10683"/>
                </a:lnTo>
                <a:lnTo>
                  <a:pt x="1735" y="10679"/>
                </a:lnTo>
                <a:lnTo>
                  <a:pt x="1739" y="10674"/>
                </a:lnTo>
                <a:lnTo>
                  <a:pt x="1741" y="10667"/>
                </a:lnTo>
                <a:lnTo>
                  <a:pt x="1743" y="10655"/>
                </a:lnTo>
                <a:lnTo>
                  <a:pt x="1744" y="10641"/>
                </a:lnTo>
                <a:lnTo>
                  <a:pt x="1744" y="10635"/>
                </a:lnTo>
                <a:lnTo>
                  <a:pt x="1743" y="10629"/>
                </a:lnTo>
                <a:lnTo>
                  <a:pt x="1742" y="10623"/>
                </a:lnTo>
                <a:lnTo>
                  <a:pt x="1740" y="10618"/>
                </a:lnTo>
                <a:lnTo>
                  <a:pt x="1738" y="10614"/>
                </a:lnTo>
                <a:lnTo>
                  <a:pt x="1734" y="10611"/>
                </a:lnTo>
                <a:lnTo>
                  <a:pt x="1731" y="10609"/>
                </a:lnTo>
                <a:lnTo>
                  <a:pt x="1728" y="10608"/>
                </a:lnTo>
                <a:lnTo>
                  <a:pt x="1724" y="10608"/>
                </a:lnTo>
                <a:lnTo>
                  <a:pt x="1719" y="10610"/>
                </a:lnTo>
                <a:lnTo>
                  <a:pt x="1714" y="10613"/>
                </a:lnTo>
                <a:lnTo>
                  <a:pt x="1708" y="10618"/>
                </a:lnTo>
                <a:lnTo>
                  <a:pt x="1703" y="10627"/>
                </a:lnTo>
                <a:lnTo>
                  <a:pt x="1697" y="10636"/>
                </a:lnTo>
                <a:lnTo>
                  <a:pt x="1689" y="10648"/>
                </a:lnTo>
                <a:lnTo>
                  <a:pt x="1682" y="10662"/>
                </a:lnTo>
                <a:close/>
                <a:moveTo>
                  <a:pt x="1912" y="10662"/>
                </a:moveTo>
                <a:lnTo>
                  <a:pt x="1912" y="10655"/>
                </a:lnTo>
                <a:lnTo>
                  <a:pt x="1910" y="10649"/>
                </a:lnTo>
                <a:lnTo>
                  <a:pt x="1909" y="10641"/>
                </a:lnTo>
                <a:lnTo>
                  <a:pt x="1905" y="10636"/>
                </a:lnTo>
                <a:lnTo>
                  <a:pt x="1901" y="10632"/>
                </a:lnTo>
                <a:lnTo>
                  <a:pt x="1896" y="10630"/>
                </a:lnTo>
                <a:lnTo>
                  <a:pt x="1889" y="10629"/>
                </a:lnTo>
                <a:lnTo>
                  <a:pt x="1879" y="10630"/>
                </a:lnTo>
                <a:lnTo>
                  <a:pt x="1881" y="10618"/>
                </a:lnTo>
                <a:lnTo>
                  <a:pt x="1883" y="10608"/>
                </a:lnTo>
                <a:lnTo>
                  <a:pt x="1884" y="10598"/>
                </a:lnTo>
                <a:lnTo>
                  <a:pt x="1884" y="10590"/>
                </a:lnTo>
                <a:lnTo>
                  <a:pt x="1883" y="10584"/>
                </a:lnTo>
                <a:lnTo>
                  <a:pt x="1882" y="10578"/>
                </a:lnTo>
                <a:lnTo>
                  <a:pt x="1880" y="10574"/>
                </a:lnTo>
                <a:lnTo>
                  <a:pt x="1878" y="10571"/>
                </a:lnTo>
                <a:lnTo>
                  <a:pt x="1876" y="10569"/>
                </a:lnTo>
                <a:lnTo>
                  <a:pt x="1873" y="10568"/>
                </a:lnTo>
                <a:lnTo>
                  <a:pt x="1871" y="10568"/>
                </a:lnTo>
                <a:lnTo>
                  <a:pt x="1867" y="10568"/>
                </a:lnTo>
                <a:lnTo>
                  <a:pt x="1860" y="10571"/>
                </a:lnTo>
                <a:lnTo>
                  <a:pt x="1854" y="10576"/>
                </a:lnTo>
                <a:lnTo>
                  <a:pt x="1849" y="10583"/>
                </a:lnTo>
                <a:lnTo>
                  <a:pt x="1845" y="10591"/>
                </a:lnTo>
                <a:lnTo>
                  <a:pt x="1842" y="10595"/>
                </a:lnTo>
                <a:lnTo>
                  <a:pt x="1842" y="10599"/>
                </a:lnTo>
                <a:lnTo>
                  <a:pt x="1841" y="10603"/>
                </a:lnTo>
                <a:lnTo>
                  <a:pt x="1842" y="10608"/>
                </a:lnTo>
                <a:lnTo>
                  <a:pt x="1843" y="10612"/>
                </a:lnTo>
                <a:lnTo>
                  <a:pt x="1846" y="10616"/>
                </a:lnTo>
                <a:lnTo>
                  <a:pt x="1849" y="10619"/>
                </a:lnTo>
                <a:lnTo>
                  <a:pt x="1852" y="10622"/>
                </a:lnTo>
                <a:lnTo>
                  <a:pt x="1857" y="10624"/>
                </a:lnTo>
                <a:lnTo>
                  <a:pt x="1863" y="10628"/>
                </a:lnTo>
                <a:lnTo>
                  <a:pt x="1871" y="10629"/>
                </a:lnTo>
                <a:lnTo>
                  <a:pt x="1879" y="10630"/>
                </a:lnTo>
                <a:lnTo>
                  <a:pt x="1880" y="10637"/>
                </a:lnTo>
                <a:lnTo>
                  <a:pt x="1881" y="10644"/>
                </a:lnTo>
                <a:lnTo>
                  <a:pt x="1883" y="10651"/>
                </a:lnTo>
                <a:lnTo>
                  <a:pt x="1885" y="10656"/>
                </a:lnTo>
                <a:lnTo>
                  <a:pt x="1890" y="10660"/>
                </a:lnTo>
                <a:lnTo>
                  <a:pt x="1895" y="10662"/>
                </a:lnTo>
                <a:lnTo>
                  <a:pt x="1902" y="10663"/>
                </a:lnTo>
                <a:lnTo>
                  <a:pt x="1912" y="10662"/>
                </a:lnTo>
                <a:lnTo>
                  <a:pt x="1932" y="10697"/>
                </a:lnTo>
                <a:lnTo>
                  <a:pt x="1948" y="10724"/>
                </a:lnTo>
                <a:lnTo>
                  <a:pt x="1957" y="10736"/>
                </a:lnTo>
                <a:lnTo>
                  <a:pt x="1965" y="10745"/>
                </a:lnTo>
                <a:lnTo>
                  <a:pt x="1974" y="10754"/>
                </a:lnTo>
                <a:lnTo>
                  <a:pt x="1982" y="10762"/>
                </a:lnTo>
                <a:lnTo>
                  <a:pt x="1991" y="10768"/>
                </a:lnTo>
                <a:lnTo>
                  <a:pt x="2001" y="10773"/>
                </a:lnTo>
                <a:lnTo>
                  <a:pt x="2010" y="10778"/>
                </a:lnTo>
                <a:lnTo>
                  <a:pt x="2021" y="10782"/>
                </a:lnTo>
                <a:lnTo>
                  <a:pt x="2046" y="10788"/>
                </a:lnTo>
                <a:lnTo>
                  <a:pt x="2076" y="10793"/>
                </a:lnTo>
                <a:lnTo>
                  <a:pt x="2072" y="10803"/>
                </a:lnTo>
                <a:lnTo>
                  <a:pt x="2068" y="10810"/>
                </a:lnTo>
                <a:lnTo>
                  <a:pt x="2062" y="10816"/>
                </a:lnTo>
                <a:lnTo>
                  <a:pt x="2054" y="10822"/>
                </a:lnTo>
                <a:lnTo>
                  <a:pt x="2046" y="10825"/>
                </a:lnTo>
                <a:lnTo>
                  <a:pt x="2035" y="10827"/>
                </a:lnTo>
                <a:lnTo>
                  <a:pt x="2024" y="10828"/>
                </a:lnTo>
                <a:lnTo>
                  <a:pt x="2010" y="10827"/>
                </a:lnTo>
                <a:lnTo>
                  <a:pt x="2011" y="10837"/>
                </a:lnTo>
                <a:lnTo>
                  <a:pt x="2015" y="10847"/>
                </a:lnTo>
                <a:lnTo>
                  <a:pt x="2019" y="10855"/>
                </a:lnTo>
                <a:lnTo>
                  <a:pt x="2024" y="10861"/>
                </a:lnTo>
                <a:lnTo>
                  <a:pt x="2038" y="10873"/>
                </a:lnTo>
                <a:lnTo>
                  <a:pt x="2052" y="10882"/>
                </a:lnTo>
                <a:lnTo>
                  <a:pt x="2060" y="10888"/>
                </a:lnTo>
                <a:lnTo>
                  <a:pt x="2066" y="10894"/>
                </a:lnTo>
                <a:lnTo>
                  <a:pt x="2071" y="10900"/>
                </a:lnTo>
                <a:lnTo>
                  <a:pt x="2075" y="10909"/>
                </a:lnTo>
                <a:lnTo>
                  <a:pt x="2079" y="10918"/>
                </a:lnTo>
                <a:lnTo>
                  <a:pt x="2080" y="10929"/>
                </a:lnTo>
                <a:lnTo>
                  <a:pt x="2080" y="10942"/>
                </a:lnTo>
                <a:lnTo>
                  <a:pt x="2076" y="10958"/>
                </a:lnTo>
                <a:lnTo>
                  <a:pt x="2085" y="10957"/>
                </a:lnTo>
                <a:lnTo>
                  <a:pt x="2092" y="10956"/>
                </a:lnTo>
                <a:lnTo>
                  <a:pt x="2099" y="10953"/>
                </a:lnTo>
                <a:lnTo>
                  <a:pt x="2107" y="10949"/>
                </a:lnTo>
                <a:lnTo>
                  <a:pt x="2113" y="10945"/>
                </a:lnTo>
                <a:lnTo>
                  <a:pt x="2118" y="10940"/>
                </a:lnTo>
                <a:lnTo>
                  <a:pt x="2124" y="10934"/>
                </a:lnTo>
                <a:lnTo>
                  <a:pt x="2128" y="10927"/>
                </a:lnTo>
                <a:lnTo>
                  <a:pt x="2132" y="10920"/>
                </a:lnTo>
                <a:lnTo>
                  <a:pt x="2135" y="10913"/>
                </a:lnTo>
                <a:lnTo>
                  <a:pt x="2137" y="10904"/>
                </a:lnTo>
                <a:lnTo>
                  <a:pt x="2140" y="10896"/>
                </a:lnTo>
                <a:lnTo>
                  <a:pt x="2144" y="10878"/>
                </a:lnTo>
                <a:lnTo>
                  <a:pt x="2145" y="10859"/>
                </a:lnTo>
                <a:lnTo>
                  <a:pt x="2145" y="10839"/>
                </a:lnTo>
                <a:lnTo>
                  <a:pt x="2144" y="10819"/>
                </a:lnTo>
                <a:lnTo>
                  <a:pt x="2140" y="10801"/>
                </a:lnTo>
                <a:lnTo>
                  <a:pt x="2136" y="10783"/>
                </a:lnTo>
                <a:lnTo>
                  <a:pt x="2131" y="10766"/>
                </a:lnTo>
                <a:lnTo>
                  <a:pt x="2125" y="10750"/>
                </a:lnTo>
                <a:lnTo>
                  <a:pt x="2120" y="10744"/>
                </a:lnTo>
                <a:lnTo>
                  <a:pt x="2117" y="10738"/>
                </a:lnTo>
                <a:lnTo>
                  <a:pt x="2113" y="10732"/>
                </a:lnTo>
                <a:lnTo>
                  <a:pt x="2109" y="10728"/>
                </a:lnTo>
                <a:lnTo>
                  <a:pt x="2114" y="10728"/>
                </a:lnTo>
                <a:lnTo>
                  <a:pt x="2120" y="10727"/>
                </a:lnTo>
                <a:lnTo>
                  <a:pt x="2129" y="10724"/>
                </a:lnTo>
                <a:lnTo>
                  <a:pt x="2137" y="10720"/>
                </a:lnTo>
                <a:lnTo>
                  <a:pt x="2146" y="10715"/>
                </a:lnTo>
                <a:lnTo>
                  <a:pt x="2155" y="10708"/>
                </a:lnTo>
                <a:lnTo>
                  <a:pt x="2162" y="10701"/>
                </a:lnTo>
                <a:lnTo>
                  <a:pt x="2170" y="10693"/>
                </a:lnTo>
                <a:lnTo>
                  <a:pt x="2175" y="10683"/>
                </a:lnTo>
                <a:lnTo>
                  <a:pt x="2179" y="10673"/>
                </a:lnTo>
                <a:lnTo>
                  <a:pt x="2180" y="10667"/>
                </a:lnTo>
                <a:lnTo>
                  <a:pt x="2181" y="10661"/>
                </a:lnTo>
                <a:lnTo>
                  <a:pt x="2181" y="10656"/>
                </a:lnTo>
                <a:lnTo>
                  <a:pt x="2180" y="10650"/>
                </a:lnTo>
                <a:lnTo>
                  <a:pt x="2178" y="10643"/>
                </a:lnTo>
                <a:lnTo>
                  <a:pt x="2176" y="10637"/>
                </a:lnTo>
                <a:lnTo>
                  <a:pt x="2173" y="10631"/>
                </a:lnTo>
                <a:lnTo>
                  <a:pt x="2169" y="10624"/>
                </a:lnTo>
                <a:lnTo>
                  <a:pt x="2163" y="10617"/>
                </a:lnTo>
                <a:lnTo>
                  <a:pt x="2157" y="10611"/>
                </a:lnTo>
                <a:lnTo>
                  <a:pt x="2150" y="10603"/>
                </a:lnTo>
                <a:lnTo>
                  <a:pt x="2141" y="10597"/>
                </a:lnTo>
                <a:lnTo>
                  <a:pt x="2138" y="10605"/>
                </a:lnTo>
                <a:lnTo>
                  <a:pt x="2134" y="10611"/>
                </a:lnTo>
                <a:lnTo>
                  <a:pt x="2131" y="10614"/>
                </a:lnTo>
                <a:lnTo>
                  <a:pt x="2128" y="10616"/>
                </a:lnTo>
                <a:lnTo>
                  <a:pt x="2125" y="10617"/>
                </a:lnTo>
                <a:lnTo>
                  <a:pt x="2123" y="10617"/>
                </a:lnTo>
                <a:lnTo>
                  <a:pt x="2120" y="10616"/>
                </a:lnTo>
                <a:lnTo>
                  <a:pt x="2119" y="10614"/>
                </a:lnTo>
                <a:lnTo>
                  <a:pt x="2118" y="10611"/>
                </a:lnTo>
                <a:lnTo>
                  <a:pt x="2118" y="10608"/>
                </a:lnTo>
                <a:lnTo>
                  <a:pt x="2120" y="10606"/>
                </a:lnTo>
                <a:lnTo>
                  <a:pt x="2122" y="10602"/>
                </a:lnTo>
                <a:lnTo>
                  <a:pt x="2125" y="10599"/>
                </a:lnTo>
                <a:lnTo>
                  <a:pt x="2129" y="10598"/>
                </a:lnTo>
                <a:lnTo>
                  <a:pt x="2135" y="10597"/>
                </a:lnTo>
                <a:lnTo>
                  <a:pt x="2141" y="10597"/>
                </a:lnTo>
                <a:lnTo>
                  <a:pt x="2141" y="10580"/>
                </a:lnTo>
                <a:lnTo>
                  <a:pt x="2141" y="10564"/>
                </a:lnTo>
                <a:lnTo>
                  <a:pt x="2141" y="10548"/>
                </a:lnTo>
                <a:lnTo>
                  <a:pt x="2141" y="10531"/>
                </a:lnTo>
                <a:lnTo>
                  <a:pt x="2130" y="10530"/>
                </a:lnTo>
                <a:lnTo>
                  <a:pt x="2120" y="10530"/>
                </a:lnTo>
                <a:lnTo>
                  <a:pt x="2111" y="10532"/>
                </a:lnTo>
                <a:lnTo>
                  <a:pt x="2104" y="10534"/>
                </a:lnTo>
                <a:lnTo>
                  <a:pt x="2097" y="10538"/>
                </a:lnTo>
                <a:lnTo>
                  <a:pt x="2091" y="10543"/>
                </a:lnTo>
                <a:lnTo>
                  <a:pt x="2086" y="10547"/>
                </a:lnTo>
                <a:lnTo>
                  <a:pt x="2081" y="10552"/>
                </a:lnTo>
                <a:lnTo>
                  <a:pt x="2072" y="10565"/>
                </a:lnTo>
                <a:lnTo>
                  <a:pt x="2064" y="10576"/>
                </a:lnTo>
                <a:lnTo>
                  <a:pt x="2060" y="10583"/>
                </a:lnTo>
                <a:lnTo>
                  <a:pt x="2054" y="10588"/>
                </a:lnTo>
                <a:lnTo>
                  <a:pt x="2049" y="10593"/>
                </a:lnTo>
                <a:lnTo>
                  <a:pt x="2043" y="10597"/>
                </a:lnTo>
                <a:lnTo>
                  <a:pt x="2037" y="10592"/>
                </a:lnTo>
                <a:lnTo>
                  <a:pt x="2030" y="10586"/>
                </a:lnTo>
                <a:lnTo>
                  <a:pt x="2025" y="10579"/>
                </a:lnTo>
                <a:lnTo>
                  <a:pt x="2021" y="10573"/>
                </a:lnTo>
                <a:lnTo>
                  <a:pt x="2018" y="10566"/>
                </a:lnTo>
                <a:lnTo>
                  <a:pt x="2015" y="10557"/>
                </a:lnTo>
                <a:lnTo>
                  <a:pt x="2012" y="10550"/>
                </a:lnTo>
                <a:lnTo>
                  <a:pt x="2010" y="10542"/>
                </a:lnTo>
                <a:lnTo>
                  <a:pt x="2007" y="10508"/>
                </a:lnTo>
                <a:lnTo>
                  <a:pt x="2005" y="10476"/>
                </a:lnTo>
                <a:lnTo>
                  <a:pt x="2003" y="10463"/>
                </a:lnTo>
                <a:lnTo>
                  <a:pt x="1999" y="10451"/>
                </a:lnTo>
                <a:lnTo>
                  <a:pt x="1997" y="10447"/>
                </a:lnTo>
                <a:lnTo>
                  <a:pt x="1994" y="10443"/>
                </a:lnTo>
                <a:lnTo>
                  <a:pt x="1989" y="10440"/>
                </a:lnTo>
                <a:lnTo>
                  <a:pt x="1985" y="10438"/>
                </a:lnTo>
                <a:lnTo>
                  <a:pt x="1980" y="10438"/>
                </a:lnTo>
                <a:lnTo>
                  <a:pt x="1974" y="10438"/>
                </a:lnTo>
                <a:lnTo>
                  <a:pt x="1966" y="10439"/>
                </a:lnTo>
                <a:lnTo>
                  <a:pt x="1958" y="10442"/>
                </a:lnTo>
                <a:lnTo>
                  <a:pt x="1948" y="10445"/>
                </a:lnTo>
                <a:lnTo>
                  <a:pt x="1938" y="10450"/>
                </a:lnTo>
                <a:lnTo>
                  <a:pt x="1925" y="10458"/>
                </a:lnTo>
                <a:lnTo>
                  <a:pt x="1912" y="10466"/>
                </a:lnTo>
                <a:lnTo>
                  <a:pt x="1926" y="10455"/>
                </a:lnTo>
                <a:lnTo>
                  <a:pt x="1939" y="10442"/>
                </a:lnTo>
                <a:lnTo>
                  <a:pt x="1950" y="10430"/>
                </a:lnTo>
                <a:lnTo>
                  <a:pt x="1961" y="10418"/>
                </a:lnTo>
                <a:lnTo>
                  <a:pt x="1969" y="10405"/>
                </a:lnTo>
                <a:lnTo>
                  <a:pt x="1977" y="10393"/>
                </a:lnTo>
                <a:lnTo>
                  <a:pt x="1983" y="10379"/>
                </a:lnTo>
                <a:lnTo>
                  <a:pt x="1987" y="10367"/>
                </a:lnTo>
                <a:lnTo>
                  <a:pt x="1991" y="10353"/>
                </a:lnTo>
                <a:lnTo>
                  <a:pt x="1995" y="10339"/>
                </a:lnTo>
                <a:lnTo>
                  <a:pt x="1996" y="10326"/>
                </a:lnTo>
                <a:lnTo>
                  <a:pt x="1997" y="10312"/>
                </a:lnTo>
                <a:lnTo>
                  <a:pt x="1997" y="10297"/>
                </a:lnTo>
                <a:lnTo>
                  <a:pt x="1996" y="10284"/>
                </a:lnTo>
                <a:lnTo>
                  <a:pt x="1994" y="10269"/>
                </a:lnTo>
                <a:lnTo>
                  <a:pt x="1991" y="10254"/>
                </a:lnTo>
                <a:lnTo>
                  <a:pt x="1985" y="10225"/>
                </a:lnTo>
                <a:lnTo>
                  <a:pt x="1977" y="10195"/>
                </a:lnTo>
                <a:lnTo>
                  <a:pt x="1966" y="10164"/>
                </a:lnTo>
                <a:lnTo>
                  <a:pt x="1956" y="10134"/>
                </a:lnTo>
                <a:lnTo>
                  <a:pt x="1944" y="10102"/>
                </a:lnTo>
                <a:lnTo>
                  <a:pt x="1933" y="10071"/>
                </a:lnTo>
                <a:lnTo>
                  <a:pt x="1922" y="10038"/>
                </a:lnTo>
                <a:lnTo>
                  <a:pt x="1912" y="10007"/>
                </a:lnTo>
                <a:lnTo>
                  <a:pt x="1903" y="10025"/>
                </a:lnTo>
                <a:lnTo>
                  <a:pt x="1896" y="10043"/>
                </a:lnTo>
                <a:lnTo>
                  <a:pt x="1890" y="10061"/>
                </a:lnTo>
                <a:lnTo>
                  <a:pt x="1883" y="10081"/>
                </a:lnTo>
                <a:lnTo>
                  <a:pt x="1877" y="10101"/>
                </a:lnTo>
                <a:lnTo>
                  <a:pt x="1873" y="10122"/>
                </a:lnTo>
                <a:lnTo>
                  <a:pt x="1868" y="10142"/>
                </a:lnTo>
                <a:lnTo>
                  <a:pt x="1864" y="10164"/>
                </a:lnTo>
                <a:lnTo>
                  <a:pt x="1861" y="10185"/>
                </a:lnTo>
                <a:lnTo>
                  <a:pt x="1859" y="10207"/>
                </a:lnTo>
                <a:lnTo>
                  <a:pt x="1857" y="10229"/>
                </a:lnTo>
                <a:lnTo>
                  <a:pt x="1856" y="10251"/>
                </a:lnTo>
                <a:lnTo>
                  <a:pt x="1856" y="10273"/>
                </a:lnTo>
                <a:lnTo>
                  <a:pt x="1856" y="10296"/>
                </a:lnTo>
                <a:lnTo>
                  <a:pt x="1857" y="10318"/>
                </a:lnTo>
                <a:lnTo>
                  <a:pt x="1859" y="10340"/>
                </a:lnTo>
                <a:lnTo>
                  <a:pt x="1861" y="10362"/>
                </a:lnTo>
                <a:lnTo>
                  <a:pt x="1864" y="10383"/>
                </a:lnTo>
                <a:lnTo>
                  <a:pt x="1868" y="10404"/>
                </a:lnTo>
                <a:lnTo>
                  <a:pt x="1872" y="10426"/>
                </a:lnTo>
                <a:lnTo>
                  <a:pt x="1877" y="10446"/>
                </a:lnTo>
                <a:lnTo>
                  <a:pt x="1882" y="10466"/>
                </a:lnTo>
                <a:lnTo>
                  <a:pt x="1890" y="10486"/>
                </a:lnTo>
                <a:lnTo>
                  <a:pt x="1896" y="10505"/>
                </a:lnTo>
                <a:lnTo>
                  <a:pt x="1904" y="10524"/>
                </a:lnTo>
                <a:lnTo>
                  <a:pt x="1913" y="10542"/>
                </a:lnTo>
                <a:lnTo>
                  <a:pt x="1921" y="10558"/>
                </a:lnTo>
                <a:lnTo>
                  <a:pt x="1932" y="10574"/>
                </a:lnTo>
                <a:lnTo>
                  <a:pt x="1942" y="10590"/>
                </a:lnTo>
                <a:lnTo>
                  <a:pt x="1953" y="10603"/>
                </a:lnTo>
                <a:lnTo>
                  <a:pt x="1965" y="10617"/>
                </a:lnTo>
                <a:lnTo>
                  <a:pt x="1978" y="10630"/>
                </a:lnTo>
                <a:lnTo>
                  <a:pt x="1975" y="10639"/>
                </a:lnTo>
                <a:lnTo>
                  <a:pt x="1969" y="10646"/>
                </a:lnTo>
                <a:lnTo>
                  <a:pt x="1964" y="10653"/>
                </a:lnTo>
                <a:lnTo>
                  <a:pt x="1957" y="10658"/>
                </a:lnTo>
                <a:lnTo>
                  <a:pt x="1947" y="10661"/>
                </a:lnTo>
                <a:lnTo>
                  <a:pt x="1937" y="10663"/>
                </a:lnTo>
                <a:lnTo>
                  <a:pt x="1925" y="10663"/>
                </a:lnTo>
                <a:lnTo>
                  <a:pt x="1912" y="10662"/>
                </a:lnTo>
                <a:close/>
                <a:moveTo>
                  <a:pt x="12245" y="10662"/>
                </a:moveTo>
                <a:lnTo>
                  <a:pt x="12249" y="10660"/>
                </a:lnTo>
                <a:lnTo>
                  <a:pt x="12243" y="10665"/>
                </a:lnTo>
                <a:lnTo>
                  <a:pt x="12238" y="10670"/>
                </a:lnTo>
                <a:lnTo>
                  <a:pt x="12245" y="10662"/>
                </a:lnTo>
                <a:close/>
                <a:moveTo>
                  <a:pt x="665" y="10630"/>
                </a:moveTo>
                <a:lnTo>
                  <a:pt x="661" y="10600"/>
                </a:lnTo>
                <a:lnTo>
                  <a:pt x="661" y="10601"/>
                </a:lnTo>
                <a:lnTo>
                  <a:pt x="664" y="10623"/>
                </a:lnTo>
                <a:lnTo>
                  <a:pt x="668" y="10653"/>
                </a:lnTo>
                <a:lnTo>
                  <a:pt x="673" y="10680"/>
                </a:lnTo>
                <a:lnTo>
                  <a:pt x="675" y="10693"/>
                </a:lnTo>
                <a:lnTo>
                  <a:pt x="673" y="10680"/>
                </a:lnTo>
                <a:lnTo>
                  <a:pt x="665" y="10630"/>
                </a:lnTo>
                <a:close/>
                <a:moveTo>
                  <a:pt x="2601" y="10696"/>
                </a:moveTo>
                <a:lnTo>
                  <a:pt x="2596" y="10695"/>
                </a:lnTo>
                <a:lnTo>
                  <a:pt x="2592" y="10694"/>
                </a:lnTo>
                <a:lnTo>
                  <a:pt x="2587" y="10693"/>
                </a:lnTo>
                <a:lnTo>
                  <a:pt x="2584" y="10692"/>
                </a:lnTo>
                <a:lnTo>
                  <a:pt x="2579" y="10686"/>
                </a:lnTo>
                <a:lnTo>
                  <a:pt x="2575" y="10681"/>
                </a:lnTo>
                <a:lnTo>
                  <a:pt x="2572" y="10674"/>
                </a:lnTo>
                <a:lnTo>
                  <a:pt x="2568" y="10666"/>
                </a:lnTo>
                <a:lnTo>
                  <a:pt x="2567" y="10657"/>
                </a:lnTo>
                <a:lnTo>
                  <a:pt x="2565" y="10649"/>
                </a:lnTo>
                <a:lnTo>
                  <a:pt x="2562" y="10631"/>
                </a:lnTo>
                <a:lnTo>
                  <a:pt x="2558" y="10615"/>
                </a:lnTo>
                <a:lnTo>
                  <a:pt x="2554" y="10609"/>
                </a:lnTo>
                <a:lnTo>
                  <a:pt x="2550" y="10603"/>
                </a:lnTo>
                <a:lnTo>
                  <a:pt x="2546" y="10601"/>
                </a:lnTo>
                <a:lnTo>
                  <a:pt x="2543" y="10599"/>
                </a:lnTo>
                <a:lnTo>
                  <a:pt x="2539" y="10598"/>
                </a:lnTo>
                <a:lnTo>
                  <a:pt x="2535" y="10597"/>
                </a:lnTo>
                <a:lnTo>
                  <a:pt x="2535" y="10630"/>
                </a:lnTo>
                <a:lnTo>
                  <a:pt x="2534" y="10664"/>
                </a:lnTo>
                <a:lnTo>
                  <a:pt x="2534" y="10680"/>
                </a:lnTo>
                <a:lnTo>
                  <a:pt x="2534" y="10697"/>
                </a:lnTo>
                <a:lnTo>
                  <a:pt x="2535" y="10711"/>
                </a:lnTo>
                <a:lnTo>
                  <a:pt x="2537" y="10726"/>
                </a:lnTo>
                <a:lnTo>
                  <a:pt x="2539" y="10740"/>
                </a:lnTo>
                <a:lnTo>
                  <a:pt x="2543" y="10752"/>
                </a:lnTo>
                <a:lnTo>
                  <a:pt x="2549" y="10764"/>
                </a:lnTo>
                <a:lnTo>
                  <a:pt x="2555" y="10773"/>
                </a:lnTo>
                <a:lnTo>
                  <a:pt x="2559" y="10778"/>
                </a:lnTo>
                <a:lnTo>
                  <a:pt x="2564" y="10782"/>
                </a:lnTo>
                <a:lnTo>
                  <a:pt x="2568" y="10785"/>
                </a:lnTo>
                <a:lnTo>
                  <a:pt x="2574" y="10788"/>
                </a:lnTo>
                <a:lnTo>
                  <a:pt x="2580" y="10790"/>
                </a:lnTo>
                <a:lnTo>
                  <a:pt x="2586" y="10792"/>
                </a:lnTo>
                <a:lnTo>
                  <a:pt x="2594" y="10793"/>
                </a:lnTo>
                <a:lnTo>
                  <a:pt x="2601" y="10793"/>
                </a:lnTo>
                <a:lnTo>
                  <a:pt x="2601" y="10769"/>
                </a:lnTo>
                <a:lnTo>
                  <a:pt x="2601" y="10744"/>
                </a:lnTo>
                <a:lnTo>
                  <a:pt x="2601" y="10720"/>
                </a:lnTo>
                <a:lnTo>
                  <a:pt x="2601" y="10696"/>
                </a:lnTo>
                <a:close/>
                <a:moveTo>
                  <a:pt x="12049" y="10597"/>
                </a:moveTo>
                <a:lnTo>
                  <a:pt x="12049" y="10603"/>
                </a:lnTo>
                <a:lnTo>
                  <a:pt x="12050" y="10609"/>
                </a:lnTo>
                <a:lnTo>
                  <a:pt x="12051" y="10613"/>
                </a:lnTo>
                <a:lnTo>
                  <a:pt x="12054" y="10616"/>
                </a:lnTo>
                <a:lnTo>
                  <a:pt x="12057" y="10618"/>
                </a:lnTo>
                <a:lnTo>
                  <a:pt x="12060" y="10619"/>
                </a:lnTo>
                <a:lnTo>
                  <a:pt x="12063" y="10620"/>
                </a:lnTo>
                <a:lnTo>
                  <a:pt x="12066" y="10619"/>
                </a:lnTo>
                <a:lnTo>
                  <a:pt x="12068" y="10618"/>
                </a:lnTo>
                <a:lnTo>
                  <a:pt x="12069" y="10616"/>
                </a:lnTo>
                <a:lnTo>
                  <a:pt x="12069" y="10614"/>
                </a:lnTo>
                <a:lnTo>
                  <a:pt x="12068" y="10611"/>
                </a:lnTo>
                <a:lnTo>
                  <a:pt x="12066" y="10608"/>
                </a:lnTo>
                <a:lnTo>
                  <a:pt x="12063" y="10605"/>
                </a:lnTo>
                <a:lnTo>
                  <a:pt x="12057" y="10600"/>
                </a:lnTo>
                <a:lnTo>
                  <a:pt x="12049" y="10597"/>
                </a:lnTo>
                <a:close/>
                <a:moveTo>
                  <a:pt x="5324" y="10564"/>
                </a:moveTo>
                <a:lnTo>
                  <a:pt x="5313" y="10562"/>
                </a:lnTo>
                <a:lnTo>
                  <a:pt x="5305" y="10562"/>
                </a:lnTo>
                <a:lnTo>
                  <a:pt x="5298" y="10562"/>
                </a:lnTo>
                <a:lnTo>
                  <a:pt x="5290" y="10563"/>
                </a:lnTo>
                <a:lnTo>
                  <a:pt x="5285" y="10566"/>
                </a:lnTo>
                <a:lnTo>
                  <a:pt x="5281" y="10570"/>
                </a:lnTo>
                <a:lnTo>
                  <a:pt x="5277" y="10574"/>
                </a:lnTo>
                <a:lnTo>
                  <a:pt x="5274" y="10579"/>
                </a:lnTo>
                <a:lnTo>
                  <a:pt x="5272" y="10586"/>
                </a:lnTo>
                <a:lnTo>
                  <a:pt x="5271" y="10593"/>
                </a:lnTo>
                <a:lnTo>
                  <a:pt x="5270" y="10601"/>
                </a:lnTo>
                <a:lnTo>
                  <a:pt x="5271" y="10610"/>
                </a:lnTo>
                <a:lnTo>
                  <a:pt x="5273" y="10628"/>
                </a:lnTo>
                <a:lnTo>
                  <a:pt x="5278" y="10648"/>
                </a:lnTo>
                <a:lnTo>
                  <a:pt x="5283" y="10668"/>
                </a:lnTo>
                <a:lnTo>
                  <a:pt x="5289" y="10691"/>
                </a:lnTo>
                <a:lnTo>
                  <a:pt x="5296" y="10711"/>
                </a:lnTo>
                <a:lnTo>
                  <a:pt x="5304" y="10731"/>
                </a:lnTo>
                <a:lnTo>
                  <a:pt x="5316" y="10768"/>
                </a:lnTo>
                <a:lnTo>
                  <a:pt x="5324" y="10793"/>
                </a:lnTo>
                <a:lnTo>
                  <a:pt x="5331" y="10790"/>
                </a:lnTo>
                <a:lnTo>
                  <a:pt x="5338" y="10785"/>
                </a:lnTo>
                <a:lnTo>
                  <a:pt x="5344" y="10781"/>
                </a:lnTo>
                <a:lnTo>
                  <a:pt x="5349" y="10775"/>
                </a:lnTo>
                <a:lnTo>
                  <a:pt x="5353" y="10769"/>
                </a:lnTo>
                <a:lnTo>
                  <a:pt x="5356" y="10763"/>
                </a:lnTo>
                <a:lnTo>
                  <a:pt x="5359" y="10757"/>
                </a:lnTo>
                <a:lnTo>
                  <a:pt x="5362" y="10749"/>
                </a:lnTo>
                <a:lnTo>
                  <a:pt x="5363" y="10743"/>
                </a:lnTo>
                <a:lnTo>
                  <a:pt x="5363" y="10736"/>
                </a:lnTo>
                <a:lnTo>
                  <a:pt x="5363" y="10727"/>
                </a:lnTo>
                <a:lnTo>
                  <a:pt x="5363" y="10720"/>
                </a:lnTo>
                <a:lnTo>
                  <a:pt x="5360" y="10703"/>
                </a:lnTo>
                <a:lnTo>
                  <a:pt x="5357" y="10686"/>
                </a:lnTo>
                <a:lnTo>
                  <a:pt x="5347" y="10653"/>
                </a:lnTo>
                <a:lnTo>
                  <a:pt x="5336" y="10619"/>
                </a:lnTo>
                <a:lnTo>
                  <a:pt x="5331" y="10603"/>
                </a:lnTo>
                <a:lnTo>
                  <a:pt x="5327" y="10589"/>
                </a:lnTo>
                <a:lnTo>
                  <a:pt x="5325" y="10576"/>
                </a:lnTo>
                <a:lnTo>
                  <a:pt x="5324" y="10564"/>
                </a:lnTo>
                <a:close/>
                <a:moveTo>
                  <a:pt x="12180" y="10564"/>
                </a:moveTo>
                <a:lnTo>
                  <a:pt x="12173" y="10566"/>
                </a:lnTo>
                <a:lnTo>
                  <a:pt x="12167" y="10569"/>
                </a:lnTo>
                <a:lnTo>
                  <a:pt x="12163" y="10573"/>
                </a:lnTo>
                <a:lnTo>
                  <a:pt x="12159" y="10578"/>
                </a:lnTo>
                <a:lnTo>
                  <a:pt x="12158" y="10581"/>
                </a:lnTo>
                <a:lnTo>
                  <a:pt x="12159" y="10584"/>
                </a:lnTo>
                <a:lnTo>
                  <a:pt x="12160" y="10587"/>
                </a:lnTo>
                <a:lnTo>
                  <a:pt x="12162" y="10589"/>
                </a:lnTo>
                <a:lnTo>
                  <a:pt x="12165" y="10592"/>
                </a:lnTo>
                <a:lnTo>
                  <a:pt x="12169" y="10594"/>
                </a:lnTo>
                <a:lnTo>
                  <a:pt x="12174" y="10595"/>
                </a:lnTo>
                <a:lnTo>
                  <a:pt x="12180" y="10597"/>
                </a:lnTo>
                <a:lnTo>
                  <a:pt x="12180" y="10589"/>
                </a:lnTo>
                <a:lnTo>
                  <a:pt x="12180" y="10580"/>
                </a:lnTo>
                <a:lnTo>
                  <a:pt x="12180" y="10572"/>
                </a:lnTo>
                <a:lnTo>
                  <a:pt x="12180" y="10564"/>
                </a:lnTo>
                <a:close/>
                <a:moveTo>
                  <a:pt x="12410" y="10597"/>
                </a:moveTo>
                <a:lnTo>
                  <a:pt x="12409" y="10591"/>
                </a:lnTo>
                <a:lnTo>
                  <a:pt x="12408" y="10587"/>
                </a:lnTo>
                <a:lnTo>
                  <a:pt x="12406" y="10583"/>
                </a:lnTo>
                <a:lnTo>
                  <a:pt x="12403" y="10579"/>
                </a:lnTo>
                <a:lnTo>
                  <a:pt x="12400" y="10576"/>
                </a:lnTo>
                <a:lnTo>
                  <a:pt x="12395" y="10574"/>
                </a:lnTo>
                <a:lnTo>
                  <a:pt x="12391" y="10573"/>
                </a:lnTo>
                <a:lnTo>
                  <a:pt x="12386" y="10571"/>
                </a:lnTo>
                <a:lnTo>
                  <a:pt x="12365" y="10568"/>
                </a:lnTo>
                <a:lnTo>
                  <a:pt x="12344" y="10564"/>
                </a:lnTo>
                <a:lnTo>
                  <a:pt x="12345" y="10570"/>
                </a:lnTo>
                <a:lnTo>
                  <a:pt x="12346" y="10574"/>
                </a:lnTo>
                <a:lnTo>
                  <a:pt x="12348" y="10578"/>
                </a:lnTo>
                <a:lnTo>
                  <a:pt x="12351" y="10581"/>
                </a:lnTo>
                <a:lnTo>
                  <a:pt x="12355" y="10585"/>
                </a:lnTo>
                <a:lnTo>
                  <a:pt x="12359" y="10587"/>
                </a:lnTo>
                <a:lnTo>
                  <a:pt x="12363" y="10589"/>
                </a:lnTo>
                <a:lnTo>
                  <a:pt x="12368" y="10590"/>
                </a:lnTo>
                <a:lnTo>
                  <a:pt x="12389" y="10593"/>
                </a:lnTo>
                <a:lnTo>
                  <a:pt x="12410" y="10597"/>
                </a:lnTo>
                <a:close/>
                <a:moveTo>
                  <a:pt x="13131" y="10597"/>
                </a:moveTo>
                <a:lnTo>
                  <a:pt x="13134" y="10594"/>
                </a:lnTo>
                <a:lnTo>
                  <a:pt x="13129" y="10600"/>
                </a:lnTo>
                <a:lnTo>
                  <a:pt x="13125" y="10605"/>
                </a:lnTo>
                <a:lnTo>
                  <a:pt x="13131" y="10597"/>
                </a:lnTo>
                <a:close/>
                <a:moveTo>
                  <a:pt x="665" y="10564"/>
                </a:moveTo>
                <a:lnTo>
                  <a:pt x="668" y="10562"/>
                </a:lnTo>
                <a:lnTo>
                  <a:pt x="662" y="10567"/>
                </a:lnTo>
                <a:lnTo>
                  <a:pt x="658" y="10571"/>
                </a:lnTo>
                <a:lnTo>
                  <a:pt x="665" y="10564"/>
                </a:lnTo>
                <a:close/>
                <a:moveTo>
                  <a:pt x="5390" y="10531"/>
                </a:moveTo>
                <a:lnTo>
                  <a:pt x="5393" y="10552"/>
                </a:lnTo>
                <a:lnTo>
                  <a:pt x="5396" y="10573"/>
                </a:lnTo>
                <a:lnTo>
                  <a:pt x="5398" y="10578"/>
                </a:lnTo>
                <a:lnTo>
                  <a:pt x="5399" y="10583"/>
                </a:lnTo>
                <a:lnTo>
                  <a:pt x="5402" y="10587"/>
                </a:lnTo>
                <a:lnTo>
                  <a:pt x="5405" y="10590"/>
                </a:lnTo>
                <a:lnTo>
                  <a:pt x="5408" y="10593"/>
                </a:lnTo>
                <a:lnTo>
                  <a:pt x="5412" y="10595"/>
                </a:lnTo>
                <a:lnTo>
                  <a:pt x="5417" y="10596"/>
                </a:lnTo>
                <a:lnTo>
                  <a:pt x="5422" y="10597"/>
                </a:lnTo>
                <a:lnTo>
                  <a:pt x="5418" y="10576"/>
                </a:lnTo>
                <a:lnTo>
                  <a:pt x="5415" y="10555"/>
                </a:lnTo>
                <a:lnTo>
                  <a:pt x="5414" y="10550"/>
                </a:lnTo>
                <a:lnTo>
                  <a:pt x="5412" y="10546"/>
                </a:lnTo>
                <a:lnTo>
                  <a:pt x="5410" y="10542"/>
                </a:lnTo>
                <a:lnTo>
                  <a:pt x="5407" y="10538"/>
                </a:lnTo>
                <a:lnTo>
                  <a:pt x="5403" y="10535"/>
                </a:lnTo>
                <a:lnTo>
                  <a:pt x="5399" y="10533"/>
                </a:lnTo>
                <a:lnTo>
                  <a:pt x="5395" y="10532"/>
                </a:lnTo>
                <a:lnTo>
                  <a:pt x="5390" y="10531"/>
                </a:lnTo>
                <a:lnTo>
                  <a:pt x="5390" y="10507"/>
                </a:lnTo>
                <a:lnTo>
                  <a:pt x="5390" y="10482"/>
                </a:lnTo>
                <a:lnTo>
                  <a:pt x="5390" y="10458"/>
                </a:lnTo>
                <a:lnTo>
                  <a:pt x="5390" y="10433"/>
                </a:lnTo>
                <a:lnTo>
                  <a:pt x="5390" y="10408"/>
                </a:lnTo>
                <a:lnTo>
                  <a:pt x="5390" y="10384"/>
                </a:lnTo>
                <a:lnTo>
                  <a:pt x="5390" y="10359"/>
                </a:lnTo>
                <a:lnTo>
                  <a:pt x="5390" y="10335"/>
                </a:lnTo>
                <a:lnTo>
                  <a:pt x="5396" y="10335"/>
                </a:lnTo>
                <a:lnTo>
                  <a:pt x="5401" y="10334"/>
                </a:lnTo>
                <a:lnTo>
                  <a:pt x="5406" y="10332"/>
                </a:lnTo>
                <a:lnTo>
                  <a:pt x="5409" y="10330"/>
                </a:lnTo>
                <a:lnTo>
                  <a:pt x="5411" y="10327"/>
                </a:lnTo>
                <a:lnTo>
                  <a:pt x="5412" y="10324"/>
                </a:lnTo>
                <a:lnTo>
                  <a:pt x="5413" y="10320"/>
                </a:lnTo>
                <a:lnTo>
                  <a:pt x="5412" y="10318"/>
                </a:lnTo>
                <a:lnTo>
                  <a:pt x="5411" y="10316"/>
                </a:lnTo>
                <a:lnTo>
                  <a:pt x="5409" y="10314"/>
                </a:lnTo>
                <a:lnTo>
                  <a:pt x="5407" y="10314"/>
                </a:lnTo>
                <a:lnTo>
                  <a:pt x="5403" y="10315"/>
                </a:lnTo>
                <a:lnTo>
                  <a:pt x="5400" y="10317"/>
                </a:lnTo>
                <a:lnTo>
                  <a:pt x="5397" y="10321"/>
                </a:lnTo>
                <a:lnTo>
                  <a:pt x="5393" y="10327"/>
                </a:lnTo>
                <a:lnTo>
                  <a:pt x="5390" y="10335"/>
                </a:lnTo>
                <a:lnTo>
                  <a:pt x="5373" y="10335"/>
                </a:lnTo>
                <a:lnTo>
                  <a:pt x="5356" y="10335"/>
                </a:lnTo>
                <a:lnTo>
                  <a:pt x="5341" y="10335"/>
                </a:lnTo>
                <a:lnTo>
                  <a:pt x="5324" y="10335"/>
                </a:lnTo>
                <a:lnTo>
                  <a:pt x="5328" y="10351"/>
                </a:lnTo>
                <a:lnTo>
                  <a:pt x="5330" y="10365"/>
                </a:lnTo>
                <a:lnTo>
                  <a:pt x="5330" y="10377"/>
                </a:lnTo>
                <a:lnTo>
                  <a:pt x="5328" y="10389"/>
                </a:lnTo>
                <a:lnTo>
                  <a:pt x="5326" y="10398"/>
                </a:lnTo>
                <a:lnTo>
                  <a:pt x="5322" y="10406"/>
                </a:lnTo>
                <a:lnTo>
                  <a:pt x="5317" y="10415"/>
                </a:lnTo>
                <a:lnTo>
                  <a:pt x="5312" y="10422"/>
                </a:lnTo>
                <a:lnTo>
                  <a:pt x="5307" y="10429"/>
                </a:lnTo>
                <a:lnTo>
                  <a:pt x="5303" y="10437"/>
                </a:lnTo>
                <a:lnTo>
                  <a:pt x="5299" y="10444"/>
                </a:lnTo>
                <a:lnTo>
                  <a:pt x="5294" y="10452"/>
                </a:lnTo>
                <a:lnTo>
                  <a:pt x="5291" y="10462"/>
                </a:lnTo>
                <a:lnTo>
                  <a:pt x="5289" y="10472"/>
                </a:lnTo>
                <a:lnTo>
                  <a:pt x="5289" y="10485"/>
                </a:lnTo>
                <a:lnTo>
                  <a:pt x="5291" y="10499"/>
                </a:lnTo>
                <a:lnTo>
                  <a:pt x="5299" y="10500"/>
                </a:lnTo>
                <a:lnTo>
                  <a:pt x="5305" y="10501"/>
                </a:lnTo>
                <a:lnTo>
                  <a:pt x="5311" y="10503"/>
                </a:lnTo>
                <a:lnTo>
                  <a:pt x="5316" y="10506"/>
                </a:lnTo>
                <a:lnTo>
                  <a:pt x="5327" y="10512"/>
                </a:lnTo>
                <a:lnTo>
                  <a:pt x="5336" y="10520"/>
                </a:lnTo>
                <a:lnTo>
                  <a:pt x="5346" y="10526"/>
                </a:lnTo>
                <a:lnTo>
                  <a:pt x="5357" y="10530"/>
                </a:lnTo>
                <a:lnTo>
                  <a:pt x="5365" y="10532"/>
                </a:lnTo>
                <a:lnTo>
                  <a:pt x="5372" y="10533"/>
                </a:lnTo>
                <a:lnTo>
                  <a:pt x="5380" y="10532"/>
                </a:lnTo>
                <a:lnTo>
                  <a:pt x="5390" y="10531"/>
                </a:lnTo>
                <a:close/>
                <a:moveTo>
                  <a:pt x="6177" y="10531"/>
                </a:moveTo>
                <a:lnTo>
                  <a:pt x="6170" y="10541"/>
                </a:lnTo>
                <a:lnTo>
                  <a:pt x="6164" y="10549"/>
                </a:lnTo>
                <a:lnTo>
                  <a:pt x="6159" y="10557"/>
                </a:lnTo>
                <a:lnTo>
                  <a:pt x="6156" y="10566"/>
                </a:lnTo>
                <a:lnTo>
                  <a:pt x="6153" y="10573"/>
                </a:lnTo>
                <a:lnTo>
                  <a:pt x="6149" y="10581"/>
                </a:lnTo>
                <a:lnTo>
                  <a:pt x="6148" y="10589"/>
                </a:lnTo>
                <a:lnTo>
                  <a:pt x="6148" y="10597"/>
                </a:lnTo>
                <a:lnTo>
                  <a:pt x="6148" y="10605"/>
                </a:lnTo>
                <a:lnTo>
                  <a:pt x="6149" y="10613"/>
                </a:lnTo>
                <a:lnTo>
                  <a:pt x="6153" y="10620"/>
                </a:lnTo>
                <a:lnTo>
                  <a:pt x="6156" y="10629"/>
                </a:lnTo>
                <a:lnTo>
                  <a:pt x="6159" y="10637"/>
                </a:lnTo>
                <a:lnTo>
                  <a:pt x="6164" y="10645"/>
                </a:lnTo>
                <a:lnTo>
                  <a:pt x="6170" y="10654"/>
                </a:lnTo>
                <a:lnTo>
                  <a:pt x="6177" y="10662"/>
                </a:lnTo>
                <a:lnTo>
                  <a:pt x="6185" y="10660"/>
                </a:lnTo>
                <a:lnTo>
                  <a:pt x="6191" y="10657"/>
                </a:lnTo>
                <a:lnTo>
                  <a:pt x="6198" y="10653"/>
                </a:lnTo>
                <a:lnTo>
                  <a:pt x="6202" y="10646"/>
                </a:lnTo>
                <a:lnTo>
                  <a:pt x="6205" y="10640"/>
                </a:lnTo>
                <a:lnTo>
                  <a:pt x="6208" y="10632"/>
                </a:lnTo>
                <a:lnTo>
                  <a:pt x="6209" y="10623"/>
                </a:lnTo>
                <a:lnTo>
                  <a:pt x="6210" y="10614"/>
                </a:lnTo>
                <a:lnTo>
                  <a:pt x="6210" y="10573"/>
                </a:lnTo>
                <a:lnTo>
                  <a:pt x="6209" y="10531"/>
                </a:lnTo>
                <a:lnTo>
                  <a:pt x="6201" y="10531"/>
                </a:lnTo>
                <a:lnTo>
                  <a:pt x="6194" y="10531"/>
                </a:lnTo>
                <a:lnTo>
                  <a:pt x="6185" y="10531"/>
                </a:lnTo>
                <a:lnTo>
                  <a:pt x="6177" y="10531"/>
                </a:lnTo>
                <a:lnTo>
                  <a:pt x="6177" y="10525"/>
                </a:lnTo>
                <a:lnTo>
                  <a:pt x="6176" y="10520"/>
                </a:lnTo>
                <a:lnTo>
                  <a:pt x="6174" y="10515"/>
                </a:lnTo>
                <a:lnTo>
                  <a:pt x="6172" y="10512"/>
                </a:lnTo>
                <a:lnTo>
                  <a:pt x="6168" y="10510"/>
                </a:lnTo>
                <a:lnTo>
                  <a:pt x="6165" y="10509"/>
                </a:lnTo>
                <a:lnTo>
                  <a:pt x="6163" y="10508"/>
                </a:lnTo>
                <a:lnTo>
                  <a:pt x="6160" y="10509"/>
                </a:lnTo>
                <a:lnTo>
                  <a:pt x="6158" y="10510"/>
                </a:lnTo>
                <a:lnTo>
                  <a:pt x="6157" y="10512"/>
                </a:lnTo>
                <a:lnTo>
                  <a:pt x="6156" y="10514"/>
                </a:lnTo>
                <a:lnTo>
                  <a:pt x="6157" y="10518"/>
                </a:lnTo>
                <a:lnTo>
                  <a:pt x="6159" y="10521"/>
                </a:lnTo>
                <a:lnTo>
                  <a:pt x="6163" y="10524"/>
                </a:lnTo>
                <a:lnTo>
                  <a:pt x="6169" y="10528"/>
                </a:lnTo>
                <a:lnTo>
                  <a:pt x="6177" y="10531"/>
                </a:lnTo>
                <a:close/>
                <a:moveTo>
                  <a:pt x="8571" y="10564"/>
                </a:moveTo>
                <a:lnTo>
                  <a:pt x="8569" y="10556"/>
                </a:lnTo>
                <a:lnTo>
                  <a:pt x="8566" y="10551"/>
                </a:lnTo>
                <a:lnTo>
                  <a:pt x="8563" y="10547"/>
                </a:lnTo>
                <a:lnTo>
                  <a:pt x="8561" y="10545"/>
                </a:lnTo>
                <a:lnTo>
                  <a:pt x="8557" y="10544"/>
                </a:lnTo>
                <a:lnTo>
                  <a:pt x="8554" y="10544"/>
                </a:lnTo>
                <a:lnTo>
                  <a:pt x="8551" y="10546"/>
                </a:lnTo>
                <a:lnTo>
                  <a:pt x="8547" y="10548"/>
                </a:lnTo>
                <a:lnTo>
                  <a:pt x="8539" y="10553"/>
                </a:lnTo>
                <a:lnTo>
                  <a:pt x="8529" y="10558"/>
                </a:lnTo>
                <a:lnTo>
                  <a:pt x="8524" y="10562"/>
                </a:lnTo>
                <a:lnTo>
                  <a:pt x="8519" y="10564"/>
                </a:lnTo>
                <a:lnTo>
                  <a:pt x="8512" y="10565"/>
                </a:lnTo>
                <a:lnTo>
                  <a:pt x="8506" y="10564"/>
                </a:lnTo>
                <a:lnTo>
                  <a:pt x="8508" y="10571"/>
                </a:lnTo>
                <a:lnTo>
                  <a:pt x="8511" y="10577"/>
                </a:lnTo>
                <a:lnTo>
                  <a:pt x="8515" y="10583"/>
                </a:lnTo>
                <a:lnTo>
                  <a:pt x="8520" y="10587"/>
                </a:lnTo>
                <a:lnTo>
                  <a:pt x="8525" y="10589"/>
                </a:lnTo>
                <a:lnTo>
                  <a:pt x="8530" y="10591"/>
                </a:lnTo>
                <a:lnTo>
                  <a:pt x="8535" y="10592"/>
                </a:lnTo>
                <a:lnTo>
                  <a:pt x="8542" y="10592"/>
                </a:lnTo>
                <a:lnTo>
                  <a:pt x="8547" y="10591"/>
                </a:lnTo>
                <a:lnTo>
                  <a:pt x="8553" y="10590"/>
                </a:lnTo>
                <a:lnTo>
                  <a:pt x="8557" y="10587"/>
                </a:lnTo>
                <a:lnTo>
                  <a:pt x="8563" y="10584"/>
                </a:lnTo>
                <a:lnTo>
                  <a:pt x="8566" y="10580"/>
                </a:lnTo>
                <a:lnTo>
                  <a:pt x="8569" y="10575"/>
                </a:lnTo>
                <a:lnTo>
                  <a:pt x="8571" y="10570"/>
                </a:lnTo>
                <a:lnTo>
                  <a:pt x="8571" y="10564"/>
                </a:lnTo>
                <a:close/>
                <a:moveTo>
                  <a:pt x="1256" y="10531"/>
                </a:moveTo>
                <a:lnTo>
                  <a:pt x="1259" y="10529"/>
                </a:lnTo>
                <a:lnTo>
                  <a:pt x="1253" y="10534"/>
                </a:lnTo>
                <a:lnTo>
                  <a:pt x="1249" y="10538"/>
                </a:lnTo>
                <a:lnTo>
                  <a:pt x="1256" y="10531"/>
                </a:lnTo>
                <a:close/>
                <a:moveTo>
                  <a:pt x="469" y="10499"/>
                </a:moveTo>
                <a:lnTo>
                  <a:pt x="471" y="10495"/>
                </a:lnTo>
                <a:lnTo>
                  <a:pt x="466" y="10502"/>
                </a:lnTo>
                <a:lnTo>
                  <a:pt x="462" y="10506"/>
                </a:lnTo>
                <a:lnTo>
                  <a:pt x="469" y="10499"/>
                </a:lnTo>
                <a:close/>
                <a:moveTo>
                  <a:pt x="12639" y="10466"/>
                </a:moveTo>
                <a:lnTo>
                  <a:pt x="12606" y="10466"/>
                </a:lnTo>
                <a:lnTo>
                  <a:pt x="12574" y="10466"/>
                </a:lnTo>
                <a:lnTo>
                  <a:pt x="12541" y="10466"/>
                </a:lnTo>
                <a:lnTo>
                  <a:pt x="12508" y="10466"/>
                </a:lnTo>
                <a:lnTo>
                  <a:pt x="12508" y="10499"/>
                </a:lnTo>
                <a:lnTo>
                  <a:pt x="12508" y="10531"/>
                </a:lnTo>
                <a:lnTo>
                  <a:pt x="12508" y="10564"/>
                </a:lnTo>
                <a:lnTo>
                  <a:pt x="12508" y="10597"/>
                </a:lnTo>
                <a:lnTo>
                  <a:pt x="12523" y="10596"/>
                </a:lnTo>
                <a:lnTo>
                  <a:pt x="12537" y="10594"/>
                </a:lnTo>
                <a:lnTo>
                  <a:pt x="12551" y="10591"/>
                </a:lnTo>
                <a:lnTo>
                  <a:pt x="12563" y="10587"/>
                </a:lnTo>
                <a:lnTo>
                  <a:pt x="12575" y="10581"/>
                </a:lnTo>
                <a:lnTo>
                  <a:pt x="12585" y="10575"/>
                </a:lnTo>
                <a:lnTo>
                  <a:pt x="12595" y="10569"/>
                </a:lnTo>
                <a:lnTo>
                  <a:pt x="12603" y="10562"/>
                </a:lnTo>
                <a:lnTo>
                  <a:pt x="12612" y="10552"/>
                </a:lnTo>
                <a:lnTo>
                  <a:pt x="12618" y="10543"/>
                </a:lnTo>
                <a:lnTo>
                  <a:pt x="12624" y="10532"/>
                </a:lnTo>
                <a:lnTo>
                  <a:pt x="12629" y="10521"/>
                </a:lnTo>
                <a:lnTo>
                  <a:pt x="12633" y="10508"/>
                </a:lnTo>
                <a:lnTo>
                  <a:pt x="12636" y="10495"/>
                </a:lnTo>
                <a:lnTo>
                  <a:pt x="12638" y="10481"/>
                </a:lnTo>
                <a:lnTo>
                  <a:pt x="12639" y="10466"/>
                </a:lnTo>
                <a:close/>
                <a:moveTo>
                  <a:pt x="12935" y="10499"/>
                </a:moveTo>
                <a:lnTo>
                  <a:pt x="12940" y="10514"/>
                </a:lnTo>
                <a:lnTo>
                  <a:pt x="12945" y="10528"/>
                </a:lnTo>
                <a:lnTo>
                  <a:pt x="12951" y="10537"/>
                </a:lnTo>
                <a:lnTo>
                  <a:pt x="12956" y="10545"/>
                </a:lnTo>
                <a:lnTo>
                  <a:pt x="12961" y="10549"/>
                </a:lnTo>
                <a:lnTo>
                  <a:pt x="12967" y="10552"/>
                </a:lnTo>
                <a:lnTo>
                  <a:pt x="12974" y="10553"/>
                </a:lnTo>
                <a:lnTo>
                  <a:pt x="12980" y="10552"/>
                </a:lnTo>
                <a:lnTo>
                  <a:pt x="12996" y="10548"/>
                </a:lnTo>
                <a:lnTo>
                  <a:pt x="13015" y="10542"/>
                </a:lnTo>
                <a:lnTo>
                  <a:pt x="13026" y="10538"/>
                </a:lnTo>
                <a:lnTo>
                  <a:pt x="13038" y="10535"/>
                </a:lnTo>
                <a:lnTo>
                  <a:pt x="13051" y="10533"/>
                </a:lnTo>
                <a:lnTo>
                  <a:pt x="13066" y="10531"/>
                </a:lnTo>
                <a:lnTo>
                  <a:pt x="13064" y="10518"/>
                </a:lnTo>
                <a:lnTo>
                  <a:pt x="13060" y="10506"/>
                </a:lnTo>
                <a:lnTo>
                  <a:pt x="13054" y="10497"/>
                </a:lnTo>
                <a:lnTo>
                  <a:pt x="13048" y="10488"/>
                </a:lnTo>
                <a:lnTo>
                  <a:pt x="13041" y="10482"/>
                </a:lnTo>
                <a:lnTo>
                  <a:pt x="13032" y="10477"/>
                </a:lnTo>
                <a:lnTo>
                  <a:pt x="13023" y="10472"/>
                </a:lnTo>
                <a:lnTo>
                  <a:pt x="13013" y="10470"/>
                </a:lnTo>
                <a:lnTo>
                  <a:pt x="13003" y="10469"/>
                </a:lnTo>
                <a:lnTo>
                  <a:pt x="12992" y="10470"/>
                </a:lnTo>
                <a:lnTo>
                  <a:pt x="12983" y="10472"/>
                </a:lnTo>
                <a:lnTo>
                  <a:pt x="12973" y="10476"/>
                </a:lnTo>
                <a:lnTo>
                  <a:pt x="12962" y="10480"/>
                </a:lnTo>
                <a:lnTo>
                  <a:pt x="12953" y="10485"/>
                </a:lnTo>
                <a:lnTo>
                  <a:pt x="12943" y="10491"/>
                </a:lnTo>
                <a:lnTo>
                  <a:pt x="12935" y="10499"/>
                </a:lnTo>
                <a:close/>
                <a:moveTo>
                  <a:pt x="1584" y="10433"/>
                </a:moveTo>
                <a:lnTo>
                  <a:pt x="1577" y="10413"/>
                </a:lnTo>
                <a:lnTo>
                  <a:pt x="1572" y="10401"/>
                </a:lnTo>
                <a:lnTo>
                  <a:pt x="1569" y="10398"/>
                </a:lnTo>
                <a:lnTo>
                  <a:pt x="1566" y="10396"/>
                </a:lnTo>
                <a:lnTo>
                  <a:pt x="1564" y="10396"/>
                </a:lnTo>
                <a:lnTo>
                  <a:pt x="1562" y="10397"/>
                </a:lnTo>
                <a:lnTo>
                  <a:pt x="1559" y="10402"/>
                </a:lnTo>
                <a:lnTo>
                  <a:pt x="1557" y="10411"/>
                </a:lnTo>
                <a:lnTo>
                  <a:pt x="1556" y="10421"/>
                </a:lnTo>
                <a:lnTo>
                  <a:pt x="1555" y="10433"/>
                </a:lnTo>
                <a:lnTo>
                  <a:pt x="1556" y="10445"/>
                </a:lnTo>
                <a:lnTo>
                  <a:pt x="1557" y="10456"/>
                </a:lnTo>
                <a:lnTo>
                  <a:pt x="1559" y="10464"/>
                </a:lnTo>
                <a:lnTo>
                  <a:pt x="1562" y="10469"/>
                </a:lnTo>
                <a:lnTo>
                  <a:pt x="1564" y="10470"/>
                </a:lnTo>
                <a:lnTo>
                  <a:pt x="1566" y="10470"/>
                </a:lnTo>
                <a:lnTo>
                  <a:pt x="1569" y="10468"/>
                </a:lnTo>
                <a:lnTo>
                  <a:pt x="1572" y="10465"/>
                </a:lnTo>
                <a:lnTo>
                  <a:pt x="1577" y="10452"/>
                </a:lnTo>
                <a:lnTo>
                  <a:pt x="1584" y="10433"/>
                </a:lnTo>
                <a:close/>
                <a:moveTo>
                  <a:pt x="1813" y="10400"/>
                </a:moveTo>
                <a:lnTo>
                  <a:pt x="1807" y="10380"/>
                </a:lnTo>
                <a:lnTo>
                  <a:pt x="1802" y="10369"/>
                </a:lnTo>
                <a:lnTo>
                  <a:pt x="1798" y="10365"/>
                </a:lnTo>
                <a:lnTo>
                  <a:pt x="1796" y="10363"/>
                </a:lnTo>
                <a:lnTo>
                  <a:pt x="1794" y="10363"/>
                </a:lnTo>
                <a:lnTo>
                  <a:pt x="1792" y="10363"/>
                </a:lnTo>
                <a:lnTo>
                  <a:pt x="1789" y="10369"/>
                </a:lnTo>
                <a:lnTo>
                  <a:pt x="1787" y="10377"/>
                </a:lnTo>
                <a:lnTo>
                  <a:pt x="1786" y="10389"/>
                </a:lnTo>
                <a:lnTo>
                  <a:pt x="1785" y="10400"/>
                </a:lnTo>
                <a:lnTo>
                  <a:pt x="1786" y="10413"/>
                </a:lnTo>
                <a:lnTo>
                  <a:pt x="1787" y="10423"/>
                </a:lnTo>
                <a:lnTo>
                  <a:pt x="1789" y="10432"/>
                </a:lnTo>
                <a:lnTo>
                  <a:pt x="1792" y="10437"/>
                </a:lnTo>
                <a:lnTo>
                  <a:pt x="1794" y="10438"/>
                </a:lnTo>
                <a:lnTo>
                  <a:pt x="1796" y="10437"/>
                </a:lnTo>
                <a:lnTo>
                  <a:pt x="1798" y="10436"/>
                </a:lnTo>
                <a:lnTo>
                  <a:pt x="1802" y="10433"/>
                </a:lnTo>
                <a:lnTo>
                  <a:pt x="1807" y="10420"/>
                </a:lnTo>
                <a:lnTo>
                  <a:pt x="1813" y="10400"/>
                </a:lnTo>
                <a:close/>
                <a:moveTo>
                  <a:pt x="8014" y="10400"/>
                </a:moveTo>
                <a:lnTo>
                  <a:pt x="8017" y="10398"/>
                </a:lnTo>
                <a:lnTo>
                  <a:pt x="8011" y="10403"/>
                </a:lnTo>
                <a:lnTo>
                  <a:pt x="8007" y="10407"/>
                </a:lnTo>
                <a:lnTo>
                  <a:pt x="8014" y="10400"/>
                </a:lnTo>
                <a:close/>
                <a:moveTo>
                  <a:pt x="8079" y="10368"/>
                </a:moveTo>
                <a:lnTo>
                  <a:pt x="8073" y="10369"/>
                </a:lnTo>
                <a:lnTo>
                  <a:pt x="8066" y="10372"/>
                </a:lnTo>
                <a:lnTo>
                  <a:pt x="8062" y="10375"/>
                </a:lnTo>
                <a:lnTo>
                  <a:pt x="8058" y="10378"/>
                </a:lnTo>
                <a:lnTo>
                  <a:pt x="8054" y="10383"/>
                </a:lnTo>
                <a:lnTo>
                  <a:pt x="8052" y="10389"/>
                </a:lnTo>
                <a:lnTo>
                  <a:pt x="8050" y="10395"/>
                </a:lnTo>
                <a:lnTo>
                  <a:pt x="8048" y="10401"/>
                </a:lnTo>
                <a:lnTo>
                  <a:pt x="8045" y="10416"/>
                </a:lnTo>
                <a:lnTo>
                  <a:pt x="8045" y="10432"/>
                </a:lnTo>
                <a:lnTo>
                  <a:pt x="8045" y="10448"/>
                </a:lnTo>
                <a:lnTo>
                  <a:pt x="8046" y="10466"/>
                </a:lnTo>
                <a:lnTo>
                  <a:pt x="8054" y="10464"/>
                </a:lnTo>
                <a:lnTo>
                  <a:pt x="8059" y="10462"/>
                </a:lnTo>
                <a:lnTo>
                  <a:pt x="8064" y="10459"/>
                </a:lnTo>
                <a:lnTo>
                  <a:pt x="8068" y="10455"/>
                </a:lnTo>
                <a:lnTo>
                  <a:pt x="8072" y="10450"/>
                </a:lnTo>
                <a:lnTo>
                  <a:pt x="8075" y="10444"/>
                </a:lnTo>
                <a:lnTo>
                  <a:pt x="8077" y="10439"/>
                </a:lnTo>
                <a:lnTo>
                  <a:pt x="8078" y="10432"/>
                </a:lnTo>
                <a:lnTo>
                  <a:pt x="8080" y="10418"/>
                </a:lnTo>
                <a:lnTo>
                  <a:pt x="8081" y="10402"/>
                </a:lnTo>
                <a:lnTo>
                  <a:pt x="8080" y="10384"/>
                </a:lnTo>
                <a:lnTo>
                  <a:pt x="8079" y="10368"/>
                </a:lnTo>
                <a:lnTo>
                  <a:pt x="8095" y="10365"/>
                </a:lnTo>
                <a:lnTo>
                  <a:pt x="8108" y="10363"/>
                </a:lnTo>
                <a:lnTo>
                  <a:pt x="8115" y="10361"/>
                </a:lnTo>
                <a:lnTo>
                  <a:pt x="8121" y="10360"/>
                </a:lnTo>
                <a:lnTo>
                  <a:pt x="8126" y="10357"/>
                </a:lnTo>
                <a:lnTo>
                  <a:pt x="8131" y="10354"/>
                </a:lnTo>
                <a:lnTo>
                  <a:pt x="8137" y="10351"/>
                </a:lnTo>
                <a:lnTo>
                  <a:pt x="8140" y="10347"/>
                </a:lnTo>
                <a:lnTo>
                  <a:pt x="8143" y="10341"/>
                </a:lnTo>
                <a:lnTo>
                  <a:pt x="8145" y="10335"/>
                </a:lnTo>
                <a:lnTo>
                  <a:pt x="8147" y="10328"/>
                </a:lnTo>
                <a:lnTo>
                  <a:pt x="8147" y="10320"/>
                </a:lnTo>
                <a:lnTo>
                  <a:pt x="8147" y="10312"/>
                </a:lnTo>
                <a:lnTo>
                  <a:pt x="8145" y="10302"/>
                </a:lnTo>
                <a:lnTo>
                  <a:pt x="8139" y="10304"/>
                </a:lnTo>
                <a:lnTo>
                  <a:pt x="8133" y="10306"/>
                </a:lnTo>
                <a:lnTo>
                  <a:pt x="8126" y="10308"/>
                </a:lnTo>
                <a:lnTo>
                  <a:pt x="8121" y="10311"/>
                </a:lnTo>
                <a:lnTo>
                  <a:pt x="8112" y="10318"/>
                </a:lnTo>
                <a:lnTo>
                  <a:pt x="8104" y="10327"/>
                </a:lnTo>
                <a:lnTo>
                  <a:pt x="8097" y="10336"/>
                </a:lnTo>
                <a:lnTo>
                  <a:pt x="8091" y="10346"/>
                </a:lnTo>
                <a:lnTo>
                  <a:pt x="8085" y="10356"/>
                </a:lnTo>
                <a:lnTo>
                  <a:pt x="8079" y="10368"/>
                </a:lnTo>
                <a:close/>
                <a:moveTo>
                  <a:pt x="9260" y="10368"/>
                </a:moveTo>
                <a:lnTo>
                  <a:pt x="9254" y="10369"/>
                </a:lnTo>
                <a:lnTo>
                  <a:pt x="9248" y="10372"/>
                </a:lnTo>
                <a:lnTo>
                  <a:pt x="9243" y="10376"/>
                </a:lnTo>
                <a:lnTo>
                  <a:pt x="9239" y="10381"/>
                </a:lnTo>
                <a:lnTo>
                  <a:pt x="9239" y="10384"/>
                </a:lnTo>
                <a:lnTo>
                  <a:pt x="9239" y="10387"/>
                </a:lnTo>
                <a:lnTo>
                  <a:pt x="9240" y="10390"/>
                </a:lnTo>
                <a:lnTo>
                  <a:pt x="9243" y="10393"/>
                </a:lnTo>
                <a:lnTo>
                  <a:pt x="9245" y="10395"/>
                </a:lnTo>
                <a:lnTo>
                  <a:pt x="9249" y="10397"/>
                </a:lnTo>
                <a:lnTo>
                  <a:pt x="9254" y="10399"/>
                </a:lnTo>
                <a:lnTo>
                  <a:pt x="9260" y="10400"/>
                </a:lnTo>
                <a:lnTo>
                  <a:pt x="9260" y="10392"/>
                </a:lnTo>
                <a:lnTo>
                  <a:pt x="9260" y="10384"/>
                </a:lnTo>
                <a:lnTo>
                  <a:pt x="9260" y="10376"/>
                </a:lnTo>
                <a:lnTo>
                  <a:pt x="9260" y="10368"/>
                </a:lnTo>
                <a:close/>
                <a:moveTo>
                  <a:pt x="13230" y="10400"/>
                </a:moveTo>
                <a:lnTo>
                  <a:pt x="13233" y="10398"/>
                </a:lnTo>
                <a:lnTo>
                  <a:pt x="13228" y="10403"/>
                </a:lnTo>
                <a:lnTo>
                  <a:pt x="13223" y="10407"/>
                </a:lnTo>
                <a:lnTo>
                  <a:pt x="13230" y="10400"/>
                </a:lnTo>
                <a:close/>
                <a:moveTo>
                  <a:pt x="13459" y="10368"/>
                </a:moveTo>
                <a:lnTo>
                  <a:pt x="13445" y="10367"/>
                </a:lnTo>
                <a:lnTo>
                  <a:pt x="13431" y="10368"/>
                </a:lnTo>
                <a:lnTo>
                  <a:pt x="13420" y="10371"/>
                </a:lnTo>
                <a:lnTo>
                  <a:pt x="13410" y="10375"/>
                </a:lnTo>
                <a:lnTo>
                  <a:pt x="13401" y="10381"/>
                </a:lnTo>
                <a:lnTo>
                  <a:pt x="13394" y="10387"/>
                </a:lnTo>
                <a:lnTo>
                  <a:pt x="13388" y="10396"/>
                </a:lnTo>
                <a:lnTo>
                  <a:pt x="13383" y="10405"/>
                </a:lnTo>
                <a:lnTo>
                  <a:pt x="13379" y="10416"/>
                </a:lnTo>
                <a:lnTo>
                  <a:pt x="13375" y="10427"/>
                </a:lnTo>
                <a:lnTo>
                  <a:pt x="13372" y="10439"/>
                </a:lnTo>
                <a:lnTo>
                  <a:pt x="13370" y="10450"/>
                </a:lnTo>
                <a:lnTo>
                  <a:pt x="13366" y="10475"/>
                </a:lnTo>
                <a:lnTo>
                  <a:pt x="13361" y="10499"/>
                </a:lnTo>
                <a:lnTo>
                  <a:pt x="13371" y="10505"/>
                </a:lnTo>
                <a:lnTo>
                  <a:pt x="13381" y="10510"/>
                </a:lnTo>
                <a:lnTo>
                  <a:pt x="13391" y="10515"/>
                </a:lnTo>
                <a:lnTo>
                  <a:pt x="13400" y="10519"/>
                </a:lnTo>
                <a:lnTo>
                  <a:pt x="13409" y="10521"/>
                </a:lnTo>
                <a:lnTo>
                  <a:pt x="13417" y="10522"/>
                </a:lnTo>
                <a:lnTo>
                  <a:pt x="13426" y="10523"/>
                </a:lnTo>
                <a:lnTo>
                  <a:pt x="13433" y="10523"/>
                </a:lnTo>
                <a:lnTo>
                  <a:pt x="13441" y="10522"/>
                </a:lnTo>
                <a:lnTo>
                  <a:pt x="13447" y="10520"/>
                </a:lnTo>
                <a:lnTo>
                  <a:pt x="13453" y="10516"/>
                </a:lnTo>
                <a:lnTo>
                  <a:pt x="13459" y="10513"/>
                </a:lnTo>
                <a:lnTo>
                  <a:pt x="13465" y="10509"/>
                </a:lnTo>
                <a:lnTo>
                  <a:pt x="13470" y="10505"/>
                </a:lnTo>
                <a:lnTo>
                  <a:pt x="13474" y="10500"/>
                </a:lnTo>
                <a:lnTo>
                  <a:pt x="13478" y="10494"/>
                </a:lnTo>
                <a:lnTo>
                  <a:pt x="13481" y="10488"/>
                </a:lnTo>
                <a:lnTo>
                  <a:pt x="13485" y="10482"/>
                </a:lnTo>
                <a:lnTo>
                  <a:pt x="13487" y="10475"/>
                </a:lnTo>
                <a:lnTo>
                  <a:pt x="13489" y="10467"/>
                </a:lnTo>
                <a:lnTo>
                  <a:pt x="13490" y="10460"/>
                </a:lnTo>
                <a:lnTo>
                  <a:pt x="13491" y="10452"/>
                </a:lnTo>
                <a:lnTo>
                  <a:pt x="13491" y="10444"/>
                </a:lnTo>
                <a:lnTo>
                  <a:pt x="13490" y="10436"/>
                </a:lnTo>
                <a:lnTo>
                  <a:pt x="13489" y="10427"/>
                </a:lnTo>
                <a:lnTo>
                  <a:pt x="13487" y="10419"/>
                </a:lnTo>
                <a:lnTo>
                  <a:pt x="13484" y="10410"/>
                </a:lnTo>
                <a:lnTo>
                  <a:pt x="13480" y="10401"/>
                </a:lnTo>
                <a:lnTo>
                  <a:pt x="13476" y="10393"/>
                </a:lnTo>
                <a:lnTo>
                  <a:pt x="13471" y="10384"/>
                </a:lnTo>
                <a:lnTo>
                  <a:pt x="13466" y="10376"/>
                </a:lnTo>
                <a:lnTo>
                  <a:pt x="13459" y="10368"/>
                </a:lnTo>
                <a:close/>
                <a:moveTo>
                  <a:pt x="534" y="10368"/>
                </a:moveTo>
                <a:lnTo>
                  <a:pt x="537" y="10364"/>
                </a:lnTo>
                <a:lnTo>
                  <a:pt x="531" y="10371"/>
                </a:lnTo>
                <a:lnTo>
                  <a:pt x="527" y="10375"/>
                </a:lnTo>
                <a:lnTo>
                  <a:pt x="534" y="10368"/>
                </a:lnTo>
                <a:close/>
                <a:moveTo>
                  <a:pt x="5751" y="10368"/>
                </a:moveTo>
                <a:lnTo>
                  <a:pt x="5753" y="10364"/>
                </a:lnTo>
                <a:lnTo>
                  <a:pt x="5748" y="10371"/>
                </a:lnTo>
                <a:lnTo>
                  <a:pt x="5743" y="10375"/>
                </a:lnTo>
                <a:lnTo>
                  <a:pt x="5751" y="10368"/>
                </a:lnTo>
                <a:close/>
                <a:moveTo>
                  <a:pt x="12312" y="10368"/>
                </a:moveTo>
                <a:lnTo>
                  <a:pt x="12310" y="10360"/>
                </a:lnTo>
                <a:lnTo>
                  <a:pt x="12309" y="10353"/>
                </a:lnTo>
                <a:lnTo>
                  <a:pt x="12307" y="10347"/>
                </a:lnTo>
                <a:lnTo>
                  <a:pt x="12305" y="10341"/>
                </a:lnTo>
                <a:lnTo>
                  <a:pt x="12301" y="10337"/>
                </a:lnTo>
                <a:lnTo>
                  <a:pt x="12295" y="10334"/>
                </a:lnTo>
                <a:lnTo>
                  <a:pt x="12288" y="10334"/>
                </a:lnTo>
                <a:lnTo>
                  <a:pt x="12279" y="10335"/>
                </a:lnTo>
                <a:lnTo>
                  <a:pt x="12279" y="10342"/>
                </a:lnTo>
                <a:lnTo>
                  <a:pt x="12280" y="10349"/>
                </a:lnTo>
                <a:lnTo>
                  <a:pt x="12282" y="10355"/>
                </a:lnTo>
                <a:lnTo>
                  <a:pt x="12285" y="10361"/>
                </a:lnTo>
                <a:lnTo>
                  <a:pt x="12290" y="10365"/>
                </a:lnTo>
                <a:lnTo>
                  <a:pt x="12295" y="10368"/>
                </a:lnTo>
                <a:lnTo>
                  <a:pt x="12302" y="10369"/>
                </a:lnTo>
                <a:lnTo>
                  <a:pt x="12312" y="10368"/>
                </a:lnTo>
                <a:close/>
                <a:moveTo>
                  <a:pt x="2437" y="10302"/>
                </a:moveTo>
                <a:lnTo>
                  <a:pt x="2434" y="10320"/>
                </a:lnTo>
                <a:lnTo>
                  <a:pt x="2432" y="10337"/>
                </a:lnTo>
                <a:lnTo>
                  <a:pt x="2431" y="10352"/>
                </a:lnTo>
                <a:lnTo>
                  <a:pt x="2430" y="10365"/>
                </a:lnTo>
                <a:lnTo>
                  <a:pt x="2430" y="10376"/>
                </a:lnTo>
                <a:lnTo>
                  <a:pt x="2431" y="10386"/>
                </a:lnTo>
                <a:lnTo>
                  <a:pt x="2433" y="10394"/>
                </a:lnTo>
                <a:lnTo>
                  <a:pt x="2435" y="10400"/>
                </a:lnTo>
                <a:lnTo>
                  <a:pt x="2437" y="10405"/>
                </a:lnTo>
                <a:lnTo>
                  <a:pt x="2440" y="10410"/>
                </a:lnTo>
                <a:lnTo>
                  <a:pt x="2444" y="10412"/>
                </a:lnTo>
                <a:lnTo>
                  <a:pt x="2447" y="10413"/>
                </a:lnTo>
                <a:lnTo>
                  <a:pt x="2450" y="10414"/>
                </a:lnTo>
                <a:lnTo>
                  <a:pt x="2453" y="10413"/>
                </a:lnTo>
                <a:lnTo>
                  <a:pt x="2457" y="10411"/>
                </a:lnTo>
                <a:lnTo>
                  <a:pt x="2460" y="10407"/>
                </a:lnTo>
                <a:lnTo>
                  <a:pt x="2464" y="10404"/>
                </a:lnTo>
                <a:lnTo>
                  <a:pt x="2467" y="10399"/>
                </a:lnTo>
                <a:lnTo>
                  <a:pt x="2469" y="10395"/>
                </a:lnTo>
                <a:lnTo>
                  <a:pt x="2471" y="10389"/>
                </a:lnTo>
                <a:lnTo>
                  <a:pt x="2473" y="10382"/>
                </a:lnTo>
                <a:lnTo>
                  <a:pt x="2474" y="10376"/>
                </a:lnTo>
                <a:lnTo>
                  <a:pt x="2474" y="10369"/>
                </a:lnTo>
                <a:lnTo>
                  <a:pt x="2474" y="10361"/>
                </a:lnTo>
                <a:lnTo>
                  <a:pt x="2473" y="10354"/>
                </a:lnTo>
                <a:lnTo>
                  <a:pt x="2471" y="10347"/>
                </a:lnTo>
                <a:lnTo>
                  <a:pt x="2468" y="10339"/>
                </a:lnTo>
                <a:lnTo>
                  <a:pt x="2465" y="10331"/>
                </a:lnTo>
                <a:lnTo>
                  <a:pt x="2459" y="10324"/>
                </a:lnTo>
                <a:lnTo>
                  <a:pt x="2453" y="10316"/>
                </a:lnTo>
                <a:lnTo>
                  <a:pt x="2446" y="10309"/>
                </a:lnTo>
                <a:lnTo>
                  <a:pt x="2437" y="10302"/>
                </a:lnTo>
                <a:lnTo>
                  <a:pt x="2437" y="10294"/>
                </a:lnTo>
                <a:lnTo>
                  <a:pt x="2439" y="10288"/>
                </a:lnTo>
                <a:lnTo>
                  <a:pt x="2442" y="10282"/>
                </a:lnTo>
                <a:lnTo>
                  <a:pt x="2444" y="10276"/>
                </a:lnTo>
                <a:lnTo>
                  <a:pt x="2451" y="10266"/>
                </a:lnTo>
                <a:lnTo>
                  <a:pt x="2457" y="10256"/>
                </a:lnTo>
                <a:lnTo>
                  <a:pt x="2464" y="10247"/>
                </a:lnTo>
                <a:lnTo>
                  <a:pt x="2469" y="10235"/>
                </a:lnTo>
                <a:lnTo>
                  <a:pt x="2470" y="10229"/>
                </a:lnTo>
                <a:lnTo>
                  <a:pt x="2471" y="10221"/>
                </a:lnTo>
                <a:lnTo>
                  <a:pt x="2471" y="10212"/>
                </a:lnTo>
                <a:lnTo>
                  <a:pt x="2470" y="10204"/>
                </a:lnTo>
                <a:lnTo>
                  <a:pt x="2453" y="10204"/>
                </a:lnTo>
                <a:lnTo>
                  <a:pt x="2437" y="10204"/>
                </a:lnTo>
                <a:lnTo>
                  <a:pt x="2421" y="10204"/>
                </a:lnTo>
                <a:lnTo>
                  <a:pt x="2404" y="10204"/>
                </a:lnTo>
                <a:lnTo>
                  <a:pt x="2404" y="10183"/>
                </a:lnTo>
                <a:lnTo>
                  <a:pt x="2404" y="10162"/>
                </a:lnTo>
                <a:lnTo>
                  <a:pt x="2404" y="10142"/>
                </a:lnTo>
                <a:lnTo>
                  <a:pt x="2404" y="10121"/>
                </a:lnTo>
                <a:lnTo>
                  <a:pt x="2404" y="10101"/>
                </a:lnTo>
                <a:lnTo>
                  <a:pt x="2404" y="10080"/>
                </a:lnTo>
                <a:lnTo>
                  <a:pt x="2404" y="10060"/>
                </a:lnTo>
                <a:lnTo>
                  <a:pt x="2404" y="10039"/>
                </a:lnTo>
                <a:lnTo>
                  <a:pt x="2395" y="10040"/>
                </a:lnTo>
                <a:lnTo>
                  <a:pt x="2388" y="10043"/>
                </a:lnTo>
                <a:lnTo>
                  <a:pt x="2381" y="10045"/>
                </a:lnTo>
                <a:lnTo>
                  <a:pt x="2374" y="10047"/>
                </a:lnTo>
                <a:lnTo>
                  <a:pt x="2369" y="10051"/>
                </a:lnTo>
                <a:lnTo>
                  <a:pt x="2364" y="10054"/>
                </a:lnTo>
                <a:lnTo>
                  <a:pt x="2360" y="10058"/>
                </a:lnTo>
                <a:lnTo>
                  <a:pt x="2357" y="10062"/>
                </a:lnTo>
                <a:lnTo>
                  <a:pt x="2354" y="10068"/>
                </a:lnTo>
                <a:lnTo>
                  <a:pt x="2352" y="10073"/>
                </a:lnTo>
                <a:lnTo>
                  <a:pt x="2350" y="10078"/>
                </a:lnTo>
                <a:lnTo>
                  <a:pt x="2349" y="10083"/>
                </a:lnTo>
                <a:lnTo>
                  <a:pt x="2349" y="10096"/>
                </a:lnTo>
                <a:lnTo>
                  <a:pt x="2350" y="10109"/>
                </a:lnTo>
                <a:lnTo>
                  <a:pt x="2354" y="10122"/>
                </a:lnTo>
                <a:lnTo>
                  <a:pt x="2359" y="10135"/>
                </a:lnTo>
                <a:lnTo>
                  <a:pt x="2365" y="10148"/>
                </a:lnTo>
                <a:lnTo>
                  <a:pt x="2371" y="10161"/>
                </a:lnTo>
                <a:lnTo>
                  <a:pt x="2379" y="10174"/>
                </a:lnTo>
                <a:lnTo>
                  <a:pt x="2387" y="10185"/>
                </a:lnTo>
                <a:lnTo>
                  <a:pt x="2395" y="10195"/>
                </a:lnTo>
                <a:lnTo>
                  <a:pt x="2404" y="10204"/>
                </a:lnTo>
                <a:lnTo>
                  <a:pt x="2406" y="10234"/>
                </a:lnTo>
                <a:lnTo>
                  <a:pt x="2408" y="10265"/>
                </a:lnTo>
                <a:lnTo>
                  <a:pt x="2409" y="10272"/>
                </a:lnTo>
                <a:lnTo>
                  <a:pt x="2411" y="10278"/>
                </a:lnTo>
                <a:lnTo>
                  <a:pt x="2413" y="10285"/>
                </a:lnTo>
                <a:lnTo>
                  <a:pt x="2416" y="10290"/>
                </a:lnTo>
                <a:lnTo>
                  <a:pt x="2420" y="10294"/>
                </a:lnTo>
                <a:lnTo>
                  <a:pt x="2425" y="10297"/>
                </a:lnTo>
                <a:lnTo>
                  <a:pt x="2430" y="10300"/>
                </a:lnTo>
                <a:lnTo>
                  <a:pt x="2437" y="10302"/>
                </a:lnTo>
                <a:close/>
                <a:moveTo>
                  <a:pt x="5980" y="10302"/>
                </a:moveTo>
                <a:lnTo>
                  <a:pt x="5971" y="10310"/>
                </a:lnTo>
                <a:lnTo>
                  <a:pt x="5963" y="10319"/>
                </a:lnTo>
                <a:lnTo>
                  <a:pt x="5955" y="10328"/>
                </a:lnTo>
                <a:lnTo>
                  <a:pt x="5950" y="10337"/>
                </a:lnTo>
                <a:lnTo>
                  <a:pt x="5945" y="10346"/>
                </a:lnTo>
                <a:lnTo>
                  <a:pt x="5941" y="10355"/>
                </a:lnTo>
                <a:lnTo>
                  <a:pt x="5938" y="10365"/>
                </a:lnTo>
                <a:lnTo>
                  <a:pt x="5934" y="10375"/>
                </a:lnTo>
                <a:lnTo>
                  <a:pt x="5933" y="10385"/>
                </a:lnTo>
                <a:lnTo>
                  <a:pt x="5932" y="10395"/>
                </a:lnTo>
                <a:lnTo>
                  <a:pt x="5931" y="10405"/>
                </a:lnTo>
                <a:lnTo>
                  <a:pt x="5931" y="10417"/>
                </a:lnTo>
                <a:lnTo>
                  <a:pt x="5932" y="10439"/>
                </a:lnTo>
                <a:lnTo>
                  <a:pt x="5935" y="10462"/>
                </a:lnTo>
                <a:lnTo>
                  <a:pt x="5943" y="10512"/>
                </a:lnTo>
                <a:lnTo>
                  <a:pt x="5950" y="10568"/>
                </a:lnTo>
                <a:lnTo>
                  <a:pt x="5952" y="10597"/>
                </a:lnTo>
                <a:lnTo>
                  <a:pt x="5953" y="10629"/>
                </a:lnTo>
                <a:lnTo>
                  <a:pt x="5952" y="10644"/>
                </a:lnTo>
                <a:lnTo>
                  <a:pt x="5951" y="10661"/>
                </a:lnTo>
                <a:lnTo>
                  <a:pt x="5949" y="10678"/>
                </a:lnTo>
                <a:lnTo>
                  <a:pt x="5947" y="10696"/>
                </a:lnTo>
                <a:lnTo>
                  <a:pt x="5955" y="10685"/>
                </a:lnTo>
                <a:lnTo>
                  <a:pt x="5963" y="10675"/>
                </a:lnTo>
                <a:lnTo>
                  <a:pt x="5969" y="10664"/>
                </a:lnTo>
                <a:lnTo>
                  <a:pt x="5975" y="10654"/>
                </a:lnTo>
                <a:lnTo>
                  <a:pt x="5981" y="10643"/>
                </a:lnTo>
                <a:lnTo>
                  <a:pt x="5985" y="10632"/>
                </a:lnTo>
                <a:lnTo>
                  <a:pt x="5989" y="10621"/>
                </a:lnTo>
                <a:lnTo>
                  <a:pt x="5993" y="10610"/>
                </a:lnTo>
                <a:lnTo>
                  <a:pt x="5998" y="10587"/>
                </a:lnTo>
                <a:lnTo>
                  <a:pt x="6002" y="10564"/>
                </a:lnTo>
                <a:lnTo>
                  <a:pt x="6004" y="10540"/>
                </a:lnTo>
                <a:lnTo>
                  <a:pt x="6004" y="10515"/>
                </a:lnTo>
                <a:lnTo>
                  <a:pt x="6003" y="10490"/>
                </a:lnTo>
                <a:lnTo>
                  <a:pt x="6000" y="10465"/>
                </a:lnTo>
                <a:lnTo>
                  <a:pt x="5997" y="10439"/>
                </a:lnTo>
                <a:lnTo>
                  <a:pt x="5994" y="10413"/>
                </a:lnTo>
                <a:lnTo>
                  <a:pt x="5987" y="10358"/>
                </a:lnTo>
                <a:lnTo>
                  <a:pt x="5980" y="10302"/>
                </a:lnTo>
                <a:close/>
                <a:moveTo>
                  <a:pt x="6046" y="10269"/>
                </a:moveTo>
                <a:lnTo>
                  <a:pt x="6038" y="10269"/>
                </a:lnTo>
                <a:lnTo>
                  <a:pt x="6033" y="10270"/>
                </a:lnTo>
                <a:lnTo>
                  <a:pt x="6029" y="10272"/>
                </a:lnTo>
                <a:lnTo>
                  <a:pt x="6026" y="10274"/>
                </a:lnTo>
                <a:lnTo>
                  <a:pt x="6024" y="10277"/>
                </a:lnTo>
                <a:lnTo>
                  <a:pt x="6023" y="10281"/>
                </a:lnTo>
                <a:lnTo>
                  <a:pt x="6023" y="10283"/>
                </a:lnTo>
                <a:lnTo>
                  <a:pt x="6024" y="10286"/>
                </a:lnTo>
                <a:lnTo>
                  <a:pt x="6025" y="10288"/>
                </a:lnTo>
                <a:lnTo>
                  <a:pt x="6026" y="10289"/>
                </a:lnTo>
                <a:lnTo>
                  <a:pt x="6029" y="10290"/>
                </a:lnTo>
                <a:lnTo>
                  <a:pt x="6031" y="10289"/>
                </a:lnTo>
                <a:lnTo>
                  <a:pt x="6035" y="10287"/>
                </a:lnTo>
                <a:lnTo>
                  <a:pt x="6038" y="10283"/>
                </a:lnTo>
                <a:lnTo>
                  <a:pt x="6041" y="10277"/>
                </a:lnTo>
                <a:lnTo>
                  <a:pt x="6046" y="10269"/>
                </a:lnTo>
                <a:lnTo>
                  <a:pt x="6051" y="10269"/>
                </a:lnTo>
                <a:lnTo>
                  <a:pt x="6055" y="10268"/>
                </a:lnTo>
                <a:lnTo>
                  <a:pt x="6059" y="10265"/>
                </a:lnTo>
                <a:lnTo>
                  <a:pt x="6063" y="10262"/>
                </a:lnTo>
                <a:lnTo>
                  <a:pt x="6068" y="10257"/>
                </a:lnTo>
                <a:lnTo>
                  <a:pt x="6071" y="10252"/>
                </a:lnTo>
                <a:lnTo>
                  <a:pt x="6074" y="10246"/>
                </a:lnTo>
                <a:lnTo>
                  <a:pt x="6077" y="10239"/>
                </a:lnTo>
                <a:lnTo>
                  <a:pt x="6081" y="10224"/>
                </a:lnTo>
                <a:lnTo>
                  <a:pt x="6084" y="10206"/>
                </a:lnTo>
                <a:lnTo>
                  <a:pt x="6087" y="10188"/>
                </a:lnTo>
                <a:lnTo>
                  <a:pt x="6087" y="10170"/>
                </a:lnTo>
                <a:lnTo>
                  <a:pt x="6084" y="10153"/>
                </a:lnTo>
                <a:lnTo>
                  <a:pt x="6080" y="10136"/>
                </a:lnTo>
                <a:lnTo>
                  <a:pt x="6078" y="10129"/>
                </a:lnTo>
                <a:lnTo>
                  <a:pt x="6075" y="10122"/>
                </a:lnTo>
                <a:lnTo>
                  <a:pt x="6072" y="10116"/>
                </a:lnTo>
                <a:lnTo>
                  <a:pt x="6068" y="10111"/>
                </a:lnTo>
                <a:lnTo>
                  <a:pt x="6062" y="10105"/>
                </a:lnTo>
                <a:lnTo>
                  <a:pt x="6057" y="10102"/>
                </a:lnTo>
                <a:lnTo>
                  <a:pt x="6051" y="10099"/>
                </a:lnTo>
                <a:lnTo>
                  <a:pt x="6045" y="10098"/>
                </a:lnTo>
                <a:lnTo>
                  <a:pt x="6037" y="10098"/>
                </a:lnTo>
                <a:lnTo>
                  <a:pt x="6030" y="10099"/>
                </a:lnTo>
                <a:lnTo>
                  <a:pt x="6021" y="10101"/>
                </a:lnTo>
                <a:lnTo>
                  <a:pt x="6013" y="10105"/>
                </a:lnTo>
                <a:lnTo>
                  <a:pt x="6023" y="10120"/>
                </a:lnTo>
                <a:lnTo>
                  <a:pt x="6031" y="10136"/>
                </a:lnTo>
                <a:lnTo>
                  <a:pt x="6038" y="10154"/>
                </a:lnTo>
                <a:lnTo>
                  <a:pt x="6044" y="10173"/>
                </a:lnTo>
                <a:lnTo>
                  <a:pt x="6046" y="10183"/>
                </a:lnTo>
                <a:lnTo>
                  <a:pt x="6047" y="10194"/>
                </a:lnTo>
                <a:lnTo>
                  <a:pt x="6048" y="10205"/>
                </a:lnTo>
                <a:lnTo>
                  <a:pt x="6049" y="10217"/>
                </a:lnTo>
                <a:lnTo>
                  <a:pt x="6049" y="10229"/>
                </a:lnTo>
                <a:lnTo>
                  <a:pt x="6048" y="10242"/>
                </a:lnTo>
                <a:lnTo>
                  <a:pt x="6047" y="10255"/>
                </a:lnTo>
                <a:lnTo>
                  <a:pt x="6046" y="10269"/>
                </a:lnTo>
                <a:close/>
                <a:moveTo>
                  <a:pt x="12672" y="10302"/>
                </a:moveTo>
                <a:lnTo>
                  <a:pt x="12671" y="10296"/>
                </a:lnTo>
                <a:lnTo>
                  <a:pt x="12670" y="10292"/>
                </a:lnTo>
                <a:lnTo>
                  <a:pt x="12668" y="10288"/>
                </a:lnTo>
                <a:lnTo>
                  <a:pt x="12665" y="10285"/>
                </a:lnTo>
                <a:lnTo>
                  <a:pt x="12662" y="10282"/>
                </a:lnTo>
                <a:lnTo>
                  <a:pt x="12658" y="10279"/>
                </a:lnTo>
                <a:lnTo>
                  <a:pt x="12654" y="10277"/>
                </a:lnTo>
                <a:lnTo>
                  <a:pt x="12648" y="10276"/>
                </a:lnTo>
                <a:lnTo>
                  <a:pt x="12627" y="10273"/>
                </a:lnTo>
                <a:lnTo>
                  <a:pt x="12606" y="10269"/>
                </a:lnTo>
                <a:lnTo>
                  <a:pt x="12607" y="10274"/>
                </a:lnTo>
                <a:lnTo>
                  <a:pt x="12608" y="10279"/>
                </a:lnTo>
                <a:lnTo>
                  <a:pt x="12611" y="10284"/>
                </a:lnTo>
                <a:lnTo>
                  <a:pt x="12614" y="10287"/>
                </a:lnTo>
                <a:lnTo>
                  <a:pt x="12617" y="10289"/>
                </a:lnTo>
                <a:lnTo>
                  <a:pt x="12621" y="10291"/>
                </a:lnTo>
                <a:lnTo>
                  <a:pt x="12625" y="10293"/>
                </a:lnTo>
                <a:lnTo>
                  <a:pt x="12631" y="10294"/>
                </a:lnTo>
                <a:lnTo>
                  <a:pt x="12651" y="10298"/>
                </a:lnTo>
                <a:lnTo>
                  <a:pt x="12672" y="10302"/>
                </a:lnTo>
                <a:close/>
                <a:moveTo>
                  <a:pt x="13131" y="10302"/>
                </a:moveTo>
                <a:lnTo>
                  <a:pt x="13134" y="10299"/>
                </a:lnTo>
                <a:lnTo>
                  <a:pt x="13129" y="10305"/>
                </a:lnTo>
                <a:lnTo>
                  <a:pt x="13125" y="10309"/>
                </a:lnTo>
                <a:lnTo>
                  <a:pt x="13131" y="10302"/>
                </a:lnTo>
                <a:close/>
                <a:moveTo>
                  <a:pt x="665" y="10269"/>
                </a:moveTo>
                <a:lnTo>
                  <a:pt x="655" y="10261"/>
                </a:lnTo>
                <a:lnTo>
                  <a:pt x="646" y="10253"/>
                </a:lnTo>
                <a:lnTo>
                  <a:pt x="638" y="10249"/>
                </a:lnTo>
                <a:lnTo>
                  <a:pt x="631" y="10246"/>
                </a:lnTo>
                <a:lnTo>
                  <a:pt x="624" y="10245"/>
                </a:lnTo>
                <a:lnTo>
                  <a:pt x="619" y="10246"/>
                </a:lnTo>
                <a:lnTo>
                  <a:pt x="614" y="10248"/>
                </a:lnTo>
                <a:lnTo>
                  <a:pt x="611" y="10252"/>
                </a:lnTo>
                <a:lnTo>
                  <a:pt x="607" y="10256"/>
                </a:lnTo>
                <a:lnTo>
                  <a:pt x="605" y="10263"/>
                </a:lnTo>
                <a:lnTo>
                  <a:pt x="603" y="10270"/>
                </a:lnTo>
                <a:lnTo>
                  <a:pt x="602" y="10278"/>
                </a:lnTo>
                <a:lnTo>
                  <a:pt x="602" y="10297"/>
                </a:lnTo>
                <a:lnTo>
                  <a:pt x="604" y="10318"/>
                </a:lnTo>
                <a:lnTo>
                  <a:pt x="609" y="10341"/>
                </a:lnTo>
                <a:lnTo>
                  <a:pt x="614" y="10364"/>
                </a:lnTo>
                <a:lnTo>
                  <a:pt x="621" y="10387"/>
                </a:lnTo>
                <a:lnTo>
                  <a:pt x="628" y="10410"/>
                </a:lnTo>
                <a:lnTo>
                  <a:pt x="637" y="10429"/>
                </a:lnTo>
                <a:lnTo>
                  <a:pt x="646" y="10445"/>
                </a:lnTo>
                <a:lnTo>
                  <a:pt x="652" y="10452"/>
                </a:lnTo>
                <a:lnTo>
                  <a:pt x="656" y="10458"/>
                </a:lnTo>
                <a:lnTo>
                  <a:pt x="661" y="10463"/>
                </a:lnTo>
                <a:lnTo>
                  <a:pt x="665" y="10466"/>
                </a:lnTo>
                <a:lnTo>
                  <a:pt x="677" y="10461"/>
                </a:lnTo>
                <a:lnTo>
                  <a:pt x="686" y="10456"/>
                </a:lnTo>
                <a:lnTo>
                  <a:pt x="694" y="10449"/>
                </a:lnTo>
                <a:lnTo>
                  <a:pt x="700" y="10443"/>
                </a:lnTo>
                <a:lnTo>
                  <a:pt x="704" y="10437"/>
                </a:lnTo>
                <a:lnTo>
                  <a:pt x="706" y="10429"/>
                </a:lnTo>
                <a:lnTo>
                  <a:pt x="708" y="10422"/>
                </a:lnTo>
                <a:lnTo>
                  <a:pt x="708" y="10415"/>
                </a:lnTo>
                <a:lnTo>
                  <a:pt x="708" y="10406"/>
                </a:lnTo>
                <a:lnTo>
                  <a:pt x="706" y="10399"/>
                </a:lnTo>
                <a:lnTo>
                  <a:pt x="704" y="10391"/>
                </a:lnTo>
                <a:lnTo>
                  <a:pt x="701" y="10382"/>
                </a:lnTo>
                <a:lnTo>
                  <a:pt x="692" y="10367"/>
                </a:lnTo>
                <a:lnTo>
                  <a:pt x="683" y="10350"/>
                </a:lnTo>
                <a:lnTo>
                  <a:pt x="662" y="10320"/>
                </a:lnTo>
                <a:lnTo>
                  <a:pt x="648" y="10294"/>
                </a:lnTo>
                <a:lnTo>
                  <a:pt x="646" y="10289"/>
                </a:lnTo>
                <a:lnTo>
                  <a:pt x="645" y="10285"/>
                </a:lnTo>
                <a:lnTo>
                  <a:pt x="645" y="10281"/>
                </a:lnTo>
                <a:lnTo>
                  <a:pt x="646" y="10276"/>
                </a:lnTo>
                <a:lnTo>
                  <a:pt x="648" y="10274"/>
                </a:lnTo>
                <a:lnTo>
                  <a:pt x="653" y="10271"/>
                </a:lnTo>
                <a:lnTo>
                  <a:pt x="658" y="10270"/>
                </a:lnTo>
                <a:lnTo>
                  <a:pt x="665" y="10269"/>
                </a:lnTo>
                <a:close/>
                <a:moveTo>
                  <a:pt x="1781" y="10269"/>
                </a:moveTo>
                <a:lnTo>
                  <a:pt x="1774" y="10249"/>
                </a:lnTo>
                <a:lnTo>
                  <a:pt x="1768" y="10238"/>
                </a:lnTo>
                <a:lnTo>
                  <a:pt x="1766" y="10233"/>
                </a:lnTo>
                <a:lnTo>
                  <a:pt x="1764" y="10232"/>
                </a:lnTo>
                <a:lnTo>
                  <a:pt x="1762" y="10231"/>
                </a:lnTo>
                <a:lnTo>
                  <a:pt x="1760" y="10232"/>
                </a:lnTo>
                <a:lnTo>
                  <a:pt x="1756" y="10238"/>
                </a:lnTo>
                <a:lnTo>
                  <a:pt x="1754" y="10246"/>
                </a:lnTo>
                <a:lnTo>
                  <a:pt x="1752" y="10257"/>
                </a:lnTo>
                <a:lnTo>
                  <a:pt x="1752" y="10269"/>
                </a:lnTo>
                <a:lnTo>
                  <a:pt x="1752" y="10282"/>
                </a:lnTo>
                <a:lnTo>
                  <a:pt x="1754" y="10292"/>
                </a:lnTo>
                <a:lnTo>
                  <a:pt x="1756" y="10300"/>
                </a:lnTo>
                <a:lnTo>
                  <a:pt x="1760" y="10306"/>
                </a:lnTo>
                <a:lnTo>
                  <a:pt x="1762" y="10307"/>
                </a:lnTo>
                <a:lnTo>
                  <a:pt x="1764" y="10306"/>
                </a:lnTo>
                <a:lnTo>
                  <a:pt x="1766" y="10305"/>
                </a:lnTo>
                <a:lnTo>
                  <a:pt x="1768" y="10302"/>
                </a:lnTo>
                <a:lnTo>
                  <a:pt x="1774" y="10289"/>
                </a:lnTo>
                <a:lnTo>
                  <a:pt x="1781" y="10269"/>
                </a:lnTo>
                <a:close/>
                <a:moveTo>
                  <a:pt x="2240" y="10269"/>
                </a:moveTo>
                <a:lnTo>
                  <a:pt x="2234" y="10249"/>
                </a:lnTo>
                <a:lnTo>
                  <a:pt x="2227" y="10238"/>
                </a:lnTo>
                <a:lnTo>
                  <a:pt x="2225" y="10233"/>
                </a:lnTo>
                <a:lnTo>
                  <a:pt x="2222" y="10232"/>
                </a:lnTo>
                <a:lnTo>
                  <a:pt x="2220" y="10231"/>
                </a:lnTo>
                <a:lnTo>
                  <a:pt x="2219" y="10232"/>
                </a:lnTo>
                <a:lnTo>
                  <a:pt x="2216" y="10238"/>
                </a:lnTo>
                <a:lnTo>
                  <a:pt x="2213" y="10246"/>
                </a:lnTo>
                <a:lnTo>
                  <a:pt x="2212" y="10257"/>
                </a:lnTo>
                <a:lnTo>
                  <a:pt x="2212" y="10269"/>
                </a:lnTo>
                <a:lnTo>
                  <a:pt x="2212" y="10282"/>
                </a:lnTo>
                <a:lnTo>
                  <a:pt x="2213" y="10292"/>
                </a:lnTo>
                <a:lnTo>
                  <a:pt x="2216" y="10300"/>
                </a:lnTo>
                <a:lnTo>
                  <a:pt x="2219" y="10306"/>
                </a:lnTo>
                <a:lnTo>
                  <a:pt x="2220" y="10307"/>
                </a:lnTo>
                <a:lnTo>
                  <a:pt x="2222" y="10306"/>
                </a:lnTo>
                <a:lnTo>
                  <a:pt x="2225" y="10305"/>
                </a:lnTo>
                <a:lnTo>
                  <a:pt x="2227" y="10302"/>
                </a:lnTo>
                <a:lnTo>
                  <a:pt x="2234" y="10289"/>
                </a:lnTo>
                <a:lnTo>
                  <a:pt x="2240" y="10269"/>
                </a:lnTo>
                <a:close/>
                <a:moveTo>
                  <a:pt x="6209" y="10237"/>
                </a:moveTo>
                <a:lnTo>
                  <a:pt x="6205" y="10237"/>
                </a:lnTo>
                <a:lnTo>
                  <a:pt x="6201" y="10238"/>
                </a:lnTo>
                <a:lnTo>
                  <a:pt x="6197" y="10239"/>
                </a:lnTo>
                <a:lnTo>
                  <a:pt x="6194" y="10241"/>
                </a:lnTo>
                <a:lnTo>
                  <a:pt x="6187" y="10245"/>
                </a:lnTo>
                <a:lnTo>
                  <a:pt x="6183" y="10251"/>
                </a:lnTo>
                <a:lnTo>
                  <a:pt x="6180" y="10257"/>
                </a:lnTo>
                <a:lnTo>
                  <a:pt x="6178" y="10266"/>
                </a:lnTo>
                <a:lnTo>
                  <a:pt x="6176" y="10274"/>
                </a:lnTo>
                <a:lnTo>
                  <a:pt x="6174" y="10283"/>
                </a:lnTo>
                <a:lnTo>
                  <a:pt x="6172" y="10300"/>
                </a:lnTo>
                <a:lnTo>
                  <a:pt x="6166" y="10316"/>
                </a:lnTo>
                <a:lnTo>
                  <a:pt x="6163" y="10322"/>
                </a:lnTo>
                <a:lnTo>
                  <a:pt x="6158" y="10329"/>
                </a:lnTo>
                <a:lnTo>
                  <a:pt x="6155" y="10331"/>
                </a:lnTo>
                <a:lnTo>
                  <a:pt x="6152" y="10332"/>
                </a:lnTo>
                <a:lnTo>
                  <a:pt x="6148" y="10334"/>
                </a:lnTo>
                <a:lnTo>
                  <a:pt x="6144" y="10335"/>
                </a:lnTo>
                <a:lnTo>
                  <a:pt x="6147" y="10343"/>
                </a:lnTo>
                <a:lnTo>
                  <a:pt x="6151" y="10352"/>
                </a:lnTo>
                <a:lnTo>
                  <a:pt x="6155" y="10358"/>
                </a:lnTo>
                <a:lnTo>
                  <a:pt x="6159" y="10363"/>
                </a:lnTo>
                <a:lnTo>
                  <a:pt x="6162" y="10368"/>
                </a:lnTo>
                <a:lnTo>
                  <a:pt x="6166" y="10371"/>
                </a:lnTo>
                <a:lnTo>
                  <a:pt x="6169" y="10372"/>
                </a:lnTo>
                <a:lnTo>
                  <a:pt x="6174" y="10373"/>
                </a:lnTo>
                <a:lnTo>
                  <a:pt x="6178" y="10373"/>
                </a:lnTo>
                <a:lnTo>
                  <a:pt x="6181" y="10372"/>
                </a:lnTo>
                <a:lnTo>
                  <a:pt x="6185" y="10370"/>
                </a:lnTo>
                <a:lnTo>
                  <a:pt x="6188" y="10368"/>
                </a:lnTo>
                <a:lnTo>
                  <a:pt x="6195" y="10360"/>
                </a:lnTo>
                <a:lnTo>
                  <a:pt x="6201" y="10350"/>
                </a:lnTo>
                <a:lnTo>
                  <a:pt x="6206" y="10338"/>
                </a:lnTo>
                <a:lnTo>
                  <a:pt x="6211" y="10325"/>
                </a:lnTo>
                <a:lnTo>
                  <a:pt x="6215" y="10310"/>
                </a:lnTo>
                <a:lnTo>
                  <a:pt x="6217" y="10294"/>
                </a:lnTo>
                <a:lnTo>
                  <a:pt x="6217" y="10279"/>
                </a:lnTo>
                <a:lnTo>
                  <a:pt x="6217" y="10264"/>
                </a:lnTo>
                <a:lnTo>
                  <a:pt x="6213" y="10249"/>
                </a:lnTo>
                <a:lnTo>
                  <a:pt x="6209" y="10237"/>
                </a:lnTo>
                <a:lnTo>
                  <a:pt x="6217" y="10237"/>
                </a:lnTo>
                <a:lnTo>
                  <a:pt x="6222" y="10235"/>
                </a:lnTo>
                <a:lnTo>
                  <a:pt x="6226" y="10233"/>
                </a:lnTo>
                <a:lnTo>
                  <a:pt x="6229" y="10231"/>
                </a:lnTo>
                <a:lnTo>
                  <a:pt x="6231" y="10228"/>
                </a:lnTo>
                <a:lnTo>
                  <a:pt x="6232" y="10225"/>
                </a:lnTo>
                <a:lnTo>
                  <a:pt x="6232" y="10222"/>
                </a:lnTo>
                <a:lnTo>
                  <a:pt x="6232" y="10220"/>
                </a:lnTo>
                <a:lnTo>
                  <a:pt x="6230" y="10218"/>
                </a:lnTo>
                <a:lnTo>
                  <a:pt x="6229" y="10217"/>
                </a:lnTo>
                <a:lnTo>
                  <a:pt x="6226" y="10216"/>
                </a:lnTo>
                <a:lnTo>
                  <a:pt x="6224" y="10217"/>
                </a:lnTo>
                <a:lnTo>
                  <a:pt x="6221" y="10219"/>
                </a:lnTo>
                <a:lnTo>
                  <a:pt x="6217" y="10223"/>
                </a:lnTo>
                <a:lnTo>
                  <a:pt x="6213" y="10228"/>
                </a:lnTo>
                <a:lnTo>
                  <a:pt x="6209" y="10237"/>
                </a:lnTo>
                <a:close/>
                <a:moveTo>
                  <a:pt x="7948" y="10237"/>
                </a:moveTo>
                <a:lnTo>
                  <a:pt x="7939" y="10240"/>
                </a:lnTo>
                <a:lnTo>
                  <a:pt x="7932" y="10245"/>
                </a:lnTo>
                <a:lnTo>
                  <a:pt x="7926" y="10249"/>
                </a:lnTo>
                <a:lnTo>
                  <a:pt x="7921" y="10254"/>
                </a:lnTo>
                <a:lnTo>
                  <a:pt x="7917" y="10260"/>
                </a:lnTo>
                <a:lnTo>
                  <a:pt x="7914" y="10266"/>
                </a:lnTo>
                <a:lnTo>
                  <a:pt x="7912" y="10271"/>
                </a:lnTo>
                <a:lnTo>
                  <a:pt x="7911" y="10277"/>
                </a:lnTo>
                <a:lnTo>
                  <a:pt x="7911" y="10283"/>
                </a:lnTo>
                <a:lnTo>
                  <a:pt x="7911" y="10289"/>
                </a:lnTo>
                <a:lnTo>
                  <a:pt x="7912" y="10294"/>
                </a:lnTo>
                <a:lnTo>
                  <a:pt x="7914" y="10299"/>
                </a:lnTo>
                <a:lnTo>
                  <a:pt x="7915" y="10304"/>
                </a:lnTo>
                <a:lnTo>
                  <a:pt x="7918" y="10309"/>
                </a:lnTo>
                <a:lnTo>
                  <a:pt x="7922" y="10313"/>
                </a:lnTo>
                <a:lnTo>
                  <a:pt x="7924" y="10316"/>
                </a:lnTo>
                <a:lnTo>
                  <a:pt x="7928" y="10319"/>
                </a:lnTo>
                <a:lnTo>
                  <a:pt x="7931" y="10321"/>
                </a:lnTo>
                <a:lnTo>
                  <a:pt x="7934" y="10322"/>
                </a:lnTo>
                <a:lnTo>
                  <a:pt x="7937" y="10322"/>
                </a:lnTo>
                <a:lnTo>
                  <a:pt x="7940" y="10322"/>
                </a:lnTo>
                <a:lnTo>
                  <a:pt x="7944" y="10321"/>
                </a:lnTo>
                <a:lnTo>
                  <a:pt x="7947" y="10318"/>
                </a:lnTo>
                <a:lnTo>
                  <a:pt x="7949" y="10315"/>
                </a:lnTo>
                <a:lnTo>
                  <a:pt x="7951" y="10310"/>
                </a:lnTo>
                <a:lnTo>
                  <a:pt x="7953" y="10305"/>
                </a:lnTo>
                <a:lnTo>
                  <a:pt x="7954" y="10296"/>
                </a:lnTo>
                <a:lnTo>
                  <a:pt x="7954" y="10288"/>
                </a:lnTo>
                <a:lnTo>
                  <a:pt x="7954" y="10277"/>
                </a:lnTo>
                <a:lnTo>
                  <a:pt x="7953" y="10266"/>
                </a:lnTo>
                <a:lnTo>
                  <a:pt x="7951" y="10251"/>
                </a:lnTo>
                <a:lnTo>
                  <a:pt x="7948" y="10237"/>
                </a:lnTo>
                <a:lnTo>
                  <a:pt x="7955" y="10237"/>
                </a:lnTo>
                <a:lnTo>
                  <a:pt x="7960" y="10235"/>
                </a:lnTo>
                <a:lnTo>
                  <a:pt x="7965" y="10233"/>
                </a:lnTo>
                <a:lnTo>
                  <a:pt x="7968" y="10231"/>
                </a:lnTo>
                <a:lnTo>
                  <a:pt x="7970" y="10228"/>
                </a:lnTo>
                <a:lnTo>
                  <a:pt x="7971" y="10225"/>
                </a:lnTo>
                <a:lnTo>
                  <a:pt x="7971" y="10222"/>
                </a:lnTo>
                <a:lnTo>
                  <a:pt x="7971" y="10220"/>
                </a:lnTo>
                <a:lnTo>
                  <a:pt x="7970" y="10218"/>
                </a:lnTo>
                <a:lnTo>
                  <a:pt x="7968" y="10217"/>
                </a:lnTo>
                <a:lnTo>
                  <a:pt x="7965" y="10216"/>
                </a:lnTo>
                <a:lnTo>
                  <a:pt x="7963" y="10217"/>
                </a:lnTo>
                <a:lnTo>
                  <a:pt x="7959" y="10219"/>
                </a:lnTo>
                <a:lnTo>
                  <a:pt x="7955" y="10223"/>
                </a:lnTo>
                <a:lnTo>
                  <a:pt x="7952" y="10228"/>
                </a:lnTo>
                <a:lnTo>
                  <a:pt x="7948" y="10237"/>
                </a:lnTo>
                <a:close/>
                <a:moveTo>
                  <a:pt x="8079" y="10269"/>
                </a:moveTo>
                <a:lnTo>
                  <a:pt x="8082" y="10266"/>
                </a:lnTo>
                <a:lnTo>
                  <a:pt x="8077" y="10272"/>
                </a:lnTo>
                <a:lnTo>
                  <a:pt x="8073" y="10276"/>
                </a:lnTo>
                <a:lnTo>
                  <a:pt x="8079" y="10269"/>
                </a:lnTo>
                <a:close/>
                <a:moveTo>
                  <a:pt x="12443" y="10269"/>
                </a:moveTo>
                <a:lnTo>
                  <a:pt x="12443" y="10264"/>
                </a:lnTo>
                <a:lnTo>
                  <a:pt x="12443" y="10259"/>
                </a:lnTo>
                <a:lnTo>
                  <a:pt x="12441" y="10254"/>
                </a:lnTo>
                <a:lnTo>
                  <a:pt x="12437" y="10250"/>
                </a:lnTo>
                <a:lnTo>
                  <a:pt x="12434" y="10246"/>
                </a:lnTo>
                <a:lnTo>
                  <a:pt x="12430" y="10243"/>
                </a:lnTo>
                <a:lnTo>
                  <a:pt x="12425" y="10240"/>
                </a:lnTo>
                <a:lnTo>
                  <a:pt x="12420" y="10237"/>
                </a:lnTo>
                <a:lnTo>
                  <a:pt x="12406" y="10232"/>
                </a:lnTo>
                <a:lnTo>
                  <a:pt x="12391" y="10230"/>
                </a:lnTo>
                <a:lnTo>
                  <a:pt x="12377" y="10229"/>
                </a:lnTo>
                <a:lnTo>
                  <a:pt x="12361" y="10229"/>
                </a:lnTo>
                <a:lnTo>
                  <a:pt x="12346" y="10232"/>
                </a:lnTo>
                <a:lnTo>
                  <a:pt x="12333" y="10237"/>
                </a:lnTo>
                <a:lnTo>
                  <a:pt x="12326" y="10239"/>
                </a:lnTo>
                <a:lnTo>
                  <a:pt x="12321" y="10242"/>
                </a:lnTo>
                <a:lnTo>
                  <a:pt x="12316" y="10246"/>
                </a:lnTo>
                <a:lnTo>
                  <a:pt x="12312" y="10250"/>
                </a:lnTo>
                <a:lnTo>
                  <a:pt x="12307" y="10254"/>
                </a:lnTo>
                <a:lnTo>
                  <a:pt x="12305" y="10260"/>
                </a:lnTo>
                <a:lnTo>
                  <a:pt x="12303" y="10266"/>
                </a:lnTo>
                <a:lnTo>
                  <a:pt x="12302" y="10272"/>
                </a:lnTo>
                <a:lnTo>
                  <a:pt x="12303" y="10278"/>
                </a:lnTo>
                <a:lnTo>
                  <a:pt x="12304" y="10286"/>
                </a:lnTo>
                <a:lnTo>
                  <a:pt x="12307" y="10293"/>
                </a:lnTo>
                <a:lnTo>
                  <a:pt x="12312" y="10302"/>
                </a:lnTo>
                <a:lnTo>
                  <a:pt x="12322" y="10303"/>
                </a:lnTo>
                <a:lnTo>
                  <a:pt x="12331" y="10302"/>
                </a:lnTo>
                <a:lnTo>
                  <a:pt x="12340" y="10299"/>
                </a:lnTo>
                <a:lnTo>
                  <a:pt x="12348" y="10297"/>
                </a:lnTo>
                <a:lnTo>
                  <a:pt x="12363" y="10291"/>
                </a:lnTo>
                <a:lnTo>
                  <a:pt x="12376" y="10285"/>
                </a:lnTo>
                <a:lnTo>
                  <a:pt x="12389" y="10277"/>
                </a:lnTo>
                <a:lnTo>
                  <a:pt x="12404" y="10272"/>
                </a:lnTo>
                <a:lnTo>
                  <a:pt x="12412" y="10270"/>
                </a:lnTo>
                <a:lnTo>
                  <a:pt x="12422" y="10269"/>
                </a:lnTo>
                <a:lnTo>
                  <a:pt x="12431" y="10268"/>
                </a:lnTo>
                <a:lnTo>
                  <a:pt x="12443" y="10269"/>
                </a:lnTo>
                <a:close/>
                <a:moveTo>
                  <a:pt x="13886" y="10237"/>
                </a:moveTo>
                <a:lnTo>
                  <a:pt x="13877" y="10232"/>
                </a:lnTo>
                <a:lnTo>
                  <a:pt x="13870" y="10230"/>
                </a:lnTo>
                <a:lnTo>
                  <a:pt x="13861" y="10229"/>
                </a:lnTo>
                <a:lnTo>
                  <a:pt x="13855" y="10228"/>
                </a:lnTo>
                <a:lnTo>
                  <a:pt x="13849" y="10229"/>
                </a:lnTo>
                <a:lnTo>
                  <a:pt x="13842" y="10231"/>
                </a:lnTo>
                <a:lnTo>
                  <a:pt x="13837" y="10234"/>
                </a:lnTo>
                <a:lnTo>
                  <a:pt x="13832" y="10239"/>
                </a:lnTo>
                <a:lnTo>
                  <a:pt x="13828" y="10243"/>
                </a:lnTo>
                <a:lnTo>
                  <a:pt x="13825" y="10247"/>
                </a:lnTo>
                <a:lnTo>
                  <a:pt x="13821" y="10253"/>
                </a:lnTo>
                <a:lnTo>
                  <a:pt x="13819" y="10259"/>
                </a:lnTo>
                <a:lnTo>
                  <a:pt x="13817" y="10265"/>
                </a:lnTo>
                <a:lnTo>
                  <a:pt x="13815" y="10272"/>
                </a:lnTo>
                <a:lnTo>
                  <a:pt x="13815" y="10278"/>
                </a:lnTo>
                <a:lnTo>
                  <a:pt x="13814" y="10286"/>
                </a:lnTo>
                <a:lnTo>
                  <a:pt x="13815" y="10292"/>
                </a:lnTo>
                <a:lnTo>
                  <a:pt x="13815" y="10299"/>
                </a:lnTo>
                <a:lnTo>
                  <a:pt x="13817" y="10306"/>
                </a:lnTo>
                <a:lnTo>
                  <a:pt x="13819" y="10312"/>
                </a:lnTo>
                <a:lnTo>
                  <a:pt x="13821" y="10318"/>
                </a:lnTo>
                <a:lnTo>
                  <a:pt x="13825" y="10324"/>
                </a:lnTo>
                <a:lnTo>
                  <a:pt x="13828" y="10329"/>
                </a:lnTo>
                <a:lnTo>
                  <a:pt x="13832" y="10333"/>
                </a:lnTo>
                <a:lnTo>
                  <a:pt x="13837" y="10336"/>
                </a:lnTo>
                <a:lnTo>
                  <a:pt x="13842" y="10339"/>
                </a:lnTo>
                <a:lnTo>
                  <a:pt x="13849" y="10341"/>
                </a:lnTo>
                <a:lnTo>
                  <a:pt x="13855" y="10342"/>
                </a:lnTo>
                <a:lnTo>
                  <a:pt x="13861" y="10342"/>
                </a:lnTo>
                <a:lnTo>
                  <a:pt x="13870" y="10341"/>
                </a:lnTo>
                <a:lnTo>
                  <a:pt x="13877" y="10338"/>
                </a:lnTo>
                <a:lnTo>
                  <a:pt x="13886" y="10335"/>
                </a:lnTo>
                <a:lnTo>
                  <a:pt x="13886" y="10310"/>
                </a:lnTo>
                <a:lnTo>
                  <a:pt x="13886" y="10286"/>
                </a:lnTo>
                <a:lnTo>
                  <a:pt x="13886" y="10261"/>
                </a:lnTo>
                <a:lnTo>
                  <a:pt x="13886" y="10237"/>
                </a:lnTo>
                <a:close/>
                <a:moveTo>
                  <a:pt x="5848" y="10237"/>
                </a:moveTo>
                <a:lnTo>
                  <a:pt x="5848" y="10269"/>
                </a:lnTo>
                <a:lnTo>
                  <a:pt x="5848" y="10302"/>
                </a:lnTo>
                <a:lnTo>
                  <a:pt x="5848" y="10335"/>
                </a:lnTo>
                <a:lnTo>
                  <a:pt x="5848" y="10368"/>
                </a:lnTo>
                <a:lnTo>
                  <a:pt x="5855" y="10365"/>
                </a:lnTo>
                <a:lnTo>
                  <a:pt x="5860" y="10363"/>
                </a:lnTo>
                <a:lnTo>
                  <a:pt x="5864" y="10361"/>
                </a:lnTo>
                <a:lnTo>
                  <a:pt x="5868" y="10358"/>
                </a:lnTo>
                <a:lnTo>
                  <a:pt x="5876" y="10351"/>
                </a:lnTo>
                <a:lnTo>
                  <a:pt x="5881" y="10342"/>
                </a:lnTo>
                <a:lnTo>
                  <a:pt x="5890" y="10322"/>
                </a:lnTo>
                <a:lnTo>
                  <a:pt x="5899" y="10303"/>
                </a:lnTo>
                <a:lnTo>
                  <a:pt x="5903" y="10293"/>
                </a:lnTo>
                <a:lnTo>
                  <a:pt x="5909" y="10284"/>
                </a:lnTo>
                <a:lnTo>
                  <a:pt x="5912" y="10281"/>
                </a:lnTo>
                <a:lnTo>
                  <a:pt x="5916" y="10276"/>
                </a:lnTo>
                <a:lnTo>
                  <a:pt x="5920" y="10273"/>
                </a:lnTo>
                <a:lnTo>
                  <a:pt x="5924" y="10270"/>
                </a:lnTo>
                <a:lnTo>
                  <a:pt x="5929" y="10268"/>
                </a:lnTo>
                <a:lnTo>
                  <a:pt x="5934" y="10266"/>
                </a:lnTo>
                <a:lnTo>
                  <a:pt x="5940" y="10265"/>
                </a:lnTo>
                <a:lnTo>
                  <a:pt x="5947" y="10265"/>
                </a:lnTo>
                <a:lnTo>
                  <a:pt x="5954" y="10265"/>
                </a:lnTo>
                <a:lnTo>
                  <a:pt x="5962" y="10265"/>
                </a:lnTo>
                <a:lnTo>
                  <a:pt x="5970" y="10267"/>
                </a:lnTo>
                <a:lnTo>
                  <a:pt x="5980" y="10269"/>
                </a:lnTo>
                <a:lnTo>
                  <a:pt x="5974" y="10253"/>
                </a:lnTo>
                <a:lnTo>
                  <a:pt x="5969" y="10240"/>
                </a:lnTo>
                <a:lnTo>
                  <a:pt x="5964" y="10230"/>
                </a:lnTo>
                <a:lnTo>
                  <a:pt x="5959" y="10223"/>
                </a:lnTo>
                <a:lnTo>
                  <a:pt x="5953" y="10219"/>
                </a:lnTo>
                <a:lnTo>
                  <a:pt x="5947" y="10216"/>
                </a:lnTo>
                <a:lnTo>
                  <a:pt x="5941" y="10214"/>
                </a:lnTo>
                <a:lnTo>
                  <a:pt x="5934" y="10216"/>
                </a:lnTo>
                <a:lnTo>
                  <a:pt x="5919" y="10220"/>
                </a:lnTo>
                <a:lnTo>
                  <a:pt x="5900" y="10226"/>
                </a:lnTo>
                <a:lnTo>
                  <a:pt x="5889" y="10229"/>
                </a:lnTo>
                <a:lnTo>
                  <a:pt x="5877" y="10232"/>
                </a:lnTo>
                <a:lnTo>
                  <a:pt x="5863" y="10234"/>
                </a:lnTo>
                <a:lnTo>
                  <a:pt x="5848" y="10237"/>
                </a:lnTo>
                <a:close/>
                <a:moveTo>
                  <a:pt x="9031" y="10204"/>
                </a:moveTo>
                <a:lnTo>
                  <a:pt x="9024" y="10203"/>
                </a:lnTo>
                <a:lnTo>
                  <a:pt x="9019" y="10204"/>
                </a:lnTo>
                <a:lnTo>
                  <a:pt x="9014" y="10206"/>
                </a:lnTo>
                <a:lnTo>
                  <a:pt x="9012" y="10209"/>
                </a:lnTo>
                <a:lnTo>
                  <a:pt x="9010" y="10211"/>
                </a:lnTo>
                <a:lnTo>
                  <a:pt x="9008" y="10214"/>
                </a:lnTo>
                <a:lnTo>
                  <a:pt x="9008" y="10218"/>
                </a:lnTo>
                <a:lnTo>
                  <a:pt x="9009" y="10220"/>
                </a:lnTo>
                <a:lnTo>
                  <a:pt x="9010" y="10222"/>
                </a:lnTo>
                <a:lnTo>
                  <a:pt x="9012" y="10224"/>
                </a:lnTo>
                <a:lnTo>
                  <a:pt x="9014" y="10224"/>
                </a:lnTo>
                <a:lnTo>
                  <a:pt x="9017" y="10223"/>
                </a:lnTo>
                <a:lnTo>
                  <a:pt x="9020" y="10221"/>
                </a:lnTo>
                <a:lnTo>
                  <a:pt x="9023" y="10217"/>
                </a:lnTo>
                <a:lnTo>
                  <a:pt x="9027" y="10211"/>
                </a:lnTo>
                <a:lnTo>
                  <a:pt x="9031" y="10204"/>
                </a:lnTo>
                <a:lnTo>
                  <a:pt x="9038" y="10203"/>
                </a:lnTo>
                <a:lnTo>
                  <a:pt x="9045" y="10202"/>
                </a:lnTo>
                <a:lnTo>
                  <a:pt x="9052" y="10200"/>
                </a:lnTo>
                <a:lnTo>
                  <a:pt x="9057" y="10197"/>
                </a:lnTo>
                <a:lnTo>
                  <a:pt x="9059" y="10195"/>
                </a:lnTo>
                <a:lnTo>
                  <a:pt x="9061" y="10192"/>
                </a:lnTo>
                <a:lnTo>
                  <a:pt x="9063" y="10190"/>
                </a:lnTo>
                <a:lnTo>
                  <a:pt x="9064" y="10187"/>
                </a:lnTo>
                <a:lnTo>
                  <a:pt x="9064" y="10180"/>
                </a:lnTo>
                <a:lnTo>
                  <a:pt x="9063" y="10170"/>
                </a:lnTo>
                <a:lnTo>
                  <a:pt x="9071" y="10170"/>
                </a:lnTo>
                <a:lnTo>
                  <a:pt x="9076" y="10169"/>
                </a:lnTo>
                <a:lnTo>
                  <a:pt x="9080" y="10168"/>
                </a:lnTo>
                <a:lnTo>
                  <a:pt x="9083" y="10165"/>
                </a:lnTo>
                <a:lnTo>
                  <a:pt x="9085" y="10163"/>
                </a:lnTo>
                <a:lnTo>
                  <a:pt x="9086" y="10160"/>
                </a:lnTo>
                <a:lnTo>
                  <a:pt x="9086" y="10157"/>
                </a:lnTo>
                <a:lnTo>
                  <a:pt x="9086" y="10154"/>
                </a:lnTo>
                <a:lnTo>
                  <a:pt x="9085" y="10152"/>
                </a:lnTo>
                <a:lnTo>
                  <a:pt x="9083" y="10151"/>
                </a:lnTo>
                <a:lnTo>
                  <a:pt x="9081" y="10151"/>
                </a:lnTo>
                <a:lnTo>
                  <a:pt x="9078" y="10152"/>
                </a:lnTo>
                <a:lnTo>
                  <a:pt x="9075" y="10154"/>
                </a:lnTo>
                <a:lnTo>
                  <a:pt x="9071" y="10157"/>
                </a:lnTo>
                <a:lnTo>
                  <a:pt x="9067" y="10163"/>
                </a:lnTo>
                <a:lnTo>
                  <a:pt x="9063" y="10170"/>
                </a:lnTo>
                <a:lnTo>
                  <a:pt x="9056" y="10171"/>
                </a:lnTo>
                <a:lnTo>
                  <a:pt x="9050" y="10173"/>
                </a:lnTo>
                <a:lnTo>
                  <a:pt x="9043" y="10175"/>
                </a:lnTo>
                <a:lnTo>
                  <a:pt x="9037" y="10178"/>
                </a:lnTo>
                <a:lnTo>
                  <a:pt x="9033" y="10181"/>
                </a:lnTo>
                <a:lnTo>
                  <a:pt x="9031" y="10187"/>
                </a:lnTo>
                <a:lnTo>
                  <a:pt x="9030" y="10195"/>
                </a:lnTo>
                <a:lnTo>
                  <a:pt x="9031" y="10204"/>
                </a:lnTo>
                <a:close/>
                <a:moveTo>
                  <a:pt x="9982" y="10204"/>
                </a:moveTo>
                <a:lnTo>
                  <a:pt x="9985" y="10201"/>
                </a:lnTo>
                <a:lnTo>
                  <a:pt x="9979" y="10206"/>
                </a:lnTo>
                <a:lnTo>
                  <a:pt x="9975" y="10210"/>
                </a:lnTo>
                <a:lnTo>
                  <a:pt x="9982" y="10204"/>
                </a:lnTo>
                <a:close/>
                <a:moveTo>
                  <a:pt x="1682" y="10170"/>
                </a:moveTo>
                <a:lnTo>
                  <a:pt x="1685" y="10168"/>
                </a:lnTo>
                <a:lnTo>
                  <a:pt x="1680" y="10174"/>
                </a:lnTo>
                <a:lnTo>
                  <a:pt x="1676" y="10178"/>
                </a:lnTo>
                <a:lnTo>
                  <a:pt x="1682" y="10170"/>
                </a:lnTo>
                <a:close/>
                <a:moveTo>
                  <a:pt x="9555" y="10170"/>
                </a:moveTo>
                <a:lnTo>
                  <a:pt x="9563" y="10170"/>
                </a:lnTo>
                <a:lnTo>
                  <a:pt x="9568" y="10169"/>
                </a:lnTo>
                <a:lnTo>
                  <a:pt x="9572" y="10168"/>
                </a:lnTo>
                <a:lnTo>
                  <a:pt x="9575" y="10165"/>
                </a:lnTo>
                <a:lnTo>
                  <a:pt x="9577" y="10163"/>
                </a:lnTo>
                <a:lnTo>
                  <a:pt x="9578" y="10160"/>
                </a:lnTo>
                <a:lnTo>
                  <a:pt x="9578" y="10157"/>
                </a:lnTo>
                <a:lnTo>
                  <a:pt x="9578" y="10154"/>
                </a:lnTo>
                <a:lnTo>
                  <a:pt x="9577" y="10152"/>
                </a:lnTo>
                <a:lnTo>
                  <a:pt x="9575" y="10151"/>
                </a:lnTo>
                <a:lnTo>
                  <a:pt x="9573" y="10151"/>
                </a:lnTo>
                <a:lnTo>
                  <a:pt x="9570" y="10152"/>
                </a:lnTo>
                <a:lnTo>
                  <a:pt x="9567" y="10154"/>
                </a:lnTo>
                <a:lnTo>
                  <a:pt x="9563" y="10157"/>
                </a:lnTo>
                <a:lnTo>
                  <a:pt x="9559" y="10163"/>
                </a:lnTo>
                <a:lnTo>
                  <a:pt x="9555" y="10170"/>
                </a:lnTo>
                <a:close/>
                <a:moveTo>
                  <a:pt x="10376" y="10170"/>
                </a:moveTo>
                <a:lnTo>
                  <a:pt x="10376" y="10162"/>
                </a:lnTo>
                <a:lnTo>
                  <a:pt x="10376" y="10155"/>
                </a:lnTo>
                <a:lnTo>
                  <a:pt x="10376" y="10146"/>
                </a:lnTo>
                <a:lnTo>
                  <a:pt x="10376" y="10138"/>
                </a:lnTo>
                <a:lnTo>
                  <a:pt x="10401" y="10138"/>
                </a:lnTo>
                <a:lnTo>
                  <a:pt x="10425" y="10138"/>
                </a:lnTo>
                <a:lnTo>
                  <a:pt x="10449" y="10138"/>
                </a:lnTo>
                <a:lnTo>
                  <a:pt x="10474" y="10138"/>
                </a:lnTo>
                <a:lnTo>
                  <a:pt x="10470" y="10117"/>
                </a:lnTo>
                <a:lnTo>
                  <a:pt x="10467" y="10096"/>
                </a:lnTo>
                <a:lnTo>
                  <a:pt x="10466" y="10091"/>
                </a:lnTo>
                <a:lnTo>
                  <a:pt x="10464" y="10087"/>
                </a:lnTo>
                <a:lnTo>
                  <a:pt x="10462" y="10082"/>
                </a:lnTo>
                <a:lnTo>
                  <a:pt x="10459" y="10079"/>
                </a:lnTo>
                <a:lnTo>
                  <a:pt x="10455" y="10076"/>
                </a:lnTo>
                <a:lnTo>
                  <a:pt x="10451" y="10074"/>
                </a:lnTo>
                <a:lnTo>
                  <a:pt x="10447" y="10073"/>
                </a:lnTo>
                <a:lnTo>
                  <a:pt x="10442" y="10072"/>
                </a:lnTo>
                <a:lnTo>
                  <a:pt x="10441" y="10078"/>
                </a:lnTo>
                <a:lnTo>
                  <a:pt x="10440" y="10082"/>
                </a:lnTo>
                <a:lnTo>
                  <a:pt x="10438" y="10087"/>
                </a:lnTo>
                <a:lnTo>
                  <a:pt x="10434" y="10090"/>
                </a:lnTo>
                <a:lnTo>
                  <a:pt x="10431" y="10093"/>
                </a:lnTo>
                <a:lnTo>
                  <a:pt x="10427" y="10095"/>
                </a:lnTo>
                <a:lnTo>
                  <a:pt x="10423" y="10097"/>
                </a:lnTo>
                <a:lnTo>
                  <a:pt x="10418" y="10098"/>
                </a:lnTo>
                <a:lnTo>
                  <a:pt x="10397" y="10101"/>
                </a:lnTo>
                <a:lnTo>
                  <a:pt x="10376" y="10105"/>
                </a:lnTo>
                <a:lnTo>
                  <a:pt x="10376" y="10114"/>
                </a:lnTo>
                <a:lnTo>
                  <a:pt x="10376" y="10121"/>
                </a:lnTo>
                <a:lnTo>
                  <a:pt x="10376" y="10130"/>
                </a:lnTo>
                <a:lnTo>
                  <a:pt x="10376" y="10138"/>
                </a:lnTo>
                <a:lnTo>
                  <a:pt x="10369" y="10139"/>
                </a:lnTo>
                <a:lnTo>
                  <a:pt x="10363" y="10142"/>
                </a:lnTo>
                <a:lnTo>
                  <a:pt x="10358" y="10146"/>
                </a:lnTo>
                <a:lnTo>
                  <a:pt x="10355" y="10152"/>
                </a:lnTo>
                <a:lnTo>
                  <a:pt x="10355" y="10155"/>
                </a:lnTo>
                <a:lnTo>
                  <a:pt x="10355" y="10158"/>
                </a:lnTo>
                <a:lnTo>
                  <a:pt x="10356" y="10160"/>
                </a:lnTo>
                <a:lnTo>
                  <a:pt x="10358" y="10163"/>
                </a:lnTo>
                <a:lnTo>
                  <a:pt x="10360" y="10165"/>
                </a:lnTo>
                <a:lnTo>
                  <a:pt x="10364" y="10167"/>
                </a:lnTo>
                <a:lnTo>
                  <a:pt x="10369" y="10169"/>
                </a:lnTo>
                <a:lnTo>
                  <a:pt x="10376" y="10170"/>
                </a:lnTo>
                <a:close/>
                <a:moveTo>
                  <a:pt x="600" y="10138"/>
                </a:moveTo>
                <a:lnTo>
                  <a:pt x="598" y="10131"/>
                </a:lnTo>
                <a:lnTo>
                  <a:pt x="595" y="10124"/>
                </a:lnTo>
                <a:lnTo>
                  <a:pt x="591" y="10120"/>
                </a:lnTo>
                <a:lnTo>
                  <a:pt x="587" y="10116"/>
                </a:lnTo>
                <a:lnTo>
                  <a:pt x="581" y="10113"/>
                </a:lnTo>
                <a:lnTo>
                  <a:pt x="576" y="10111"/>
                </a:lnTo>
                <a:lnTo>
                  <a:pt x="570" y="10110"/>
                </a:lnTo>
                <a:lnTo>
                  <a:pt x="564" y="10110"/>
                </a:lnTo>
                <a:lnTo>
                  <a:pt x="558" y="10111"/>
                </a:lnTo>
                <a:lnTo>
                  <a:pt x="553" y="10113"/>
                </a:lnTo>
                <a:lnTo>
                  <a:pt x="548" y="10115"/>
                </a:lnTo>
                <a:lnTo>
                  <a:pt x="543" y="10118"/>
                </a:lnTo>
                <a:lnTo>
                  <a:pt x="539" y="10122"/>
                </a:lnTo>
                <a:lnTo>
                  <a:pt x="537" y="10126"/>
                </a:lnTo>
                <a:lnTo>
                  <a:pt x="535" y="10132"/>
                </a:lnTo>
                <a:lnTo>
                  <a:pt x="534" y="10138"/>
                </a:lnTo>
                <a:lnTo>
                  <a:pt x="545" y="10145"/>
                </a:lnTo>
                <a:lnTo>
                  <a:pt x="556" y="10152"/>
                </a:lnTo>
                <a:lnTo>
                  <a:pt x="566" y="10157"/>
                </a:lnTo>
                <a:lnTo>
                  <a:pt x="575" y="10160"/>
                </a:lnTo>
                <a:lnTo>
                  <a:pt x="579" y="10161"/>
                </a:lnTo>
                <a:lnTo>
                  <a:pt x="583" y="10161"/>
                </a:lnTo>
                <a:lnTo>
                  <a:pt x="588" y="10160"/>
                </a:lnTo>
                <a:lnTo>
                  <a:pt x="591" y="10158"/>
                </a:lnTo>
                <a:lnTo>
                  <a:pt x="594" y="10155"/>
                </a:lnTo>
                <a:lnTo>
                  <a:pt x="596" y="10151"/>
                </a:lnTo>
                <a:lnTo>
                  <a:pt x="598" y="10144"/>
                </a:lnTo>
                <a:lnTo>
                  <a:pt x="600" y="10138"/>
                </a:lnTo>
                <a:close/>
                <a:moveTo>
                  <a:pt x="12869" y="10138"/>
                </a:moveTo>
                <a:lnTo>
                  <a:pt x="12872" y="10135"/>
                </a:lnTo>
                <a:lnTo>
                  <a:pt x="12867" y="10141"/>
                </a:lnTo>
                <a:lnTo>
                  <a:pt x="12862" y="10145"/>
                </a:lnTo>
                <a:lnTo>
                  <a:pt x="12869" y="10138"/>
                </a:lnTo>
                <a:close/>
                <a:moveTo>
                  <a:pt x="2174" y="10105"/>
                </a:moveTo>
                <a:lnTo>
                  <a:pt x="2177" y="10102"/>
                </a:lnTo>
                <a:lnTo>
                  <a:pt x="2172" y="10109"/>
                </a:lnTo>
                <a:lnTo>
                  <a:pt x="2168" y="10113"/>
                </a:lnTo>
                <a:lnTo>
                  <a:pt x="2174" y="10105"/>
                </a:lnTo>
                <a:close/>
                <a:moveTo>
                  <a:pt x="7752" y="10072"/>
                </a:moveTo>
                <a:lnTo>
                  <a:pt x="7737" y="10076"/>
                </a:lnTo>
                <a:lnTo>
                  <a:pt x="7724" y="10080"/>
                </a:lnTo>
                <a:lnTo>
                  <a:pt x="7713" y="10086"/>
                </a:lnTo>
                <a:lnTo>
                  <a:pt x="7704" y="10091"/>
                </a:lnTo>
                <a:lnTo>
                  <a:pt x="7696" y="10097"/>
                </a:lnTo>
                <a:lnTo>
                  <a:pt x="7690" y="10104"/>
                </a:lnTo>
                <a:lnTo>
                  <a:pt x="7686" y="10113"/>
                </a:lnTo>
                <a:lnTo>
                  <a:pt x="7681" y="10121"/>
                </a:lnTo>
                <a:lnTo>
                  <a:pt x="7679" y="10130"/>
                </a:lnTo>
                <a:lnTo>
                  <a:pt x="7678" y="10139"/>
                </a:lnTo>
                <a:lnTo>
                  <a:pt x="7678" y="10149"/>
                </a:lnTo>
                <a:lnTo>
                  <a:pt x="7679" y="10159"/>
                </a:lnTo>
                <a:lnTo>
                  <a:pt x="7681" y="10169"/>
                </a:lnTo>
                <a:lnTo>
                  <a:pt x="7683" y="10180"/>
                </a:lnTo>
                <a:lnTo>
                  <a:pt x="7688" y="10190"/>
                </a:lnTo>
                <a:lnTo>
                  <a:pt x="7692" y="10201"/>
                </a:lnTo>
                <a:lnTo>
                  <a:pt x="7701" y="10223"/>
                </a:lnTo>
                <a:lnTo>
                  <a:pt x="7713" y="10244"/>
                </a:lnTo>
                <a:lnTo>
                  <a:pt x="7726" y="10264"/>
                </a:lnTo>
                <a:lnTo>
                  <a:pt x="7739" y="10283"/>
                </a:lnTo>
                <a:lnTo>
                  <a:pt x="7753" y="10299"/>
                </a:lnTo>
                <a:lnTo>
                  <a:pt x="7765" y="10314"/>
                </a:lnTo>
                <a:lnTo>
                  <a:pt x="7776" y="10326"/>
                </a:lnTo>
                <a:lnTo>
                  <a:pt x="7784" y="10335"/>
                </a:lnTo>
                <a:lnTo>
                  <a:pt x="7792" y="10330"/>
                </a:lnTo>
                <a:lnTo>
                  <a:pt x="7798" y="10324"/>
                </a:lnTo>
                <a:lnTo>
                  <a:pt x="7802" y="10318"/>
                </a:lnTo>
                <a:lnTo>
                  <a:pt x="7806" y="10312"/>
                </a:lnTo>
                <a:lnTo>
                  <a:pt x="7808" y="10306"/>
                </a:lnTo>
                <a:lnTo>
                  <a:pt x="7810" y="10299"/>
                </a:lnTo>
                <a:lnTo>
                  <a:pt x="7810" y="10292"/>
                </a:lnTo>
                <a:lnTo>
                  <a:pt x="7810" y="10286"/>
                </a:lnTo>
                <a:lnTo>
                  <a:pt x="7809" y="10278"/>
                </a:lnTo>
                <a:lnTo>
                  <a:pt x="7808" y="10271"/>
                </a:lnTo>
                <a:lnTo>
                  <a:pt x="7806" y="10264"/>
                </a:lnTo>
                <a:lnTo>
                  <a:pt x="7803" y="10256"/>
                </a:lnTo>
                <a:lnTo>
                  <a:pt x="7796" y="10241"/>
                </a:lnTo>
                <a:lnTo>
                  <a:pt x="7788" y="10224"/>
                </a:lnTo>
                <a:lnTo>
                  <a:pt x="7779" y="10207"/>
                </a:lnTo>
                <a:lnTo>
                  <a:pt x="7771" y="10189"/>
                </a:lnTo>
                <a:lnTo>
                  <a:pt x="7762" y="10170"/>
                </a:lnTo>
                <a:lnTo>
                  <a:pt x="7756" y="10152"/>
                </a:lnTo>
                <a:lnTo>
                  <a:pt x="7753" y="10142"/>
                </a:lnTo>
                <a:lnTo>
                  <a:pt x="7751" y="10133"/>
                </a:lnTo>
                <a:lnTo>
                  <a:pt x="7748" y="10123"/>
                </a:lnTo>
                <a:lnTo>
                  <a:pt x="7747" y="10113"/>
                </a:lnTo>
                <a:lnTo>
                  <a:pt x="7747" y="10103"/>
                </a:lnTo>
                <a:lnTo>
                  <a:pt x="7747" y="10093"/>
                </a:lnTo>
                <a:lnTo>
                  <a:pt x="7750" y="10082"/>
                </a:lnTo>
                <a:lnTo>
                  <a:pt x="7752" y="10072"/>
                </a:lnTo>
                <a:lnTo>
                  <a:pt x="7758" y="10072"/>
                </a:lnTo>
                <a:lnTo>
                  <a:pt x="7763" y="10071"/>
                </a:lnTo>
                <a:lnTo>
                  <a:pt x="7767" y="10070"/>
                </a:lnTo>
                <a:lnTo>
                  <a:pt x="7771" y="10067"/>
                </a:lnTo>
                <a:lnTo>
                  <a:pt x="7773" y="10065"/>
                </a:lnTo>
                <a:lnTo>
                  <a:pt x="7774" y="10061"/>
                </a:lnTo>
                <a:lnTo>
                  <a:pt x="7775" y="10058"/>
                </a:lnTo>
                <a:lnTo>
                  <a:pt x="7774" y="10056"/>
                </a:lnTo>
                <a:lnTo>
                  <a:pt x="7773" y="10054"/>
                </a:lnTo>
                <a:lnTo>
                  <a:pt x="7771" y="10052"/>
                </a:lnTo>
                <a:lnTo>
                  <a:pt x="7768" y="10052"/>
                </a:lnTo>
                <a:lnTo>
                  <a:pt x="7765" y="10053"/>
                </a:lnTo>
                <a:lnTo>
                  <a:pt x="7762" y="10055"/>
                </a:lnTo>
                <a:lnTo>
                  <a:pt x="7759" y="10059"/>
                </a:lnTo>
                <a:lnTo>
                  <a:pt x="7755" y="10065"/>
                </a:lnTo>
                <a:lnTo>
                  <a:pt x="7752" y="10072"/>
                </a:lnTo>
                <a:close/>
                <a:moveTo>
                  <a:pt x="7850" y="10105"/>
                </a:moveTo>
                <a:lnTo>
                  <a:pt x="7845" y="10075"/>
                </a:lnTo>
                <a:lnTo>
                  <a:pt x="7846" y="10077"/>
                </a:lnTo>
                <a:lnTo>
                  <a:pt x="7849" y="10098"/>
                </a:lnTo>
                <a:lnTo>
                  <a:pt x="7853" y="10129"/>
                </a:lnTo>
                <a:lnTo>
                  <a:pt x="7857" y="10156"/>
                </a:lnTo>
                <a:lnTo>
                  <a:pt x="7859" y="10168"/>
                </a:lnTo>
                <a:lnTo>
                  <a:pt x="7857" y="10156"/>
                </a:lnTo>
                <a:lnTo>
                  <a:pt x="7850" y="10105"/>
                </a:lnTo>
                <a:close/>
                <a:moveTo>
                  <a:pt x="12738" y="10072"/>
                </a:moveTo>
                <a:lnTo>
                  <a:pt x="12722" y="10072"/>
                </a:lnTo>
                <a:lnTo>
                  <a:pt x="12705" y="10072"/>
                </a:lnTo>
                <a:lnTo>
                  <a:pt x="12688" y="10072"/>
                </a:lnTo>
                <a:lnTo>
                  <a:pt x="12672" y="10072"/>
                </a:lnTo>
                <a:lnTo>
                  <a:pt x="12672" y="10089"/>
                </a:lnTo>
                <a:lnTo>
                  <a:pt x="12672" y="10105"/>
                </a:lnTo>
                <a:lnTo>
                  <a:pt x="12672" y="10121"/>
                </a:lnTo>
                <a:lnTo>
                  <a:pt x="12672" y="10138"/>
                </a:lnTo>
                <a:lnTo>
                  <a:pt x="12688" y="10138"/>
                </a:lnTo>
                <a:lnTo>
                  <a:pt x="12705" y="10138"/>
                </a:lnTo>
                <a:lnTo>
                  <a:pt x="12722" y="10138"/>
                </a:lnTo>
                <a:lnTo>
                  <a:pt x="12738" y="10138"/>
                </a:lnTo>
                <a:lnTo>
                  <a:pt x="12738" y="10121"/>
                </a:lnTo>
                <a:lnTo>
                  <a:pt x="12738" y="10105"/>
                </a:lnTo>
                <a:lnTo>
                  <a:pt x="12738" y="10089"/>
                </a:lnTo>
                <a:lnTo>
                  <a:pt x="12738" y="10072"/>
                </a:lnTo>
                <a:close/>
                <a:moveTo>
                  <a:pt x="12902" y="10039"/>
                </a:moveTo>
                <a:lnTo>
                  <a:pt x="12895" y="10039"/>
                </a:lnTo>
                <a:lnTo>
                  <a:pt x="12890" y="10040"/>
                </a:lnTo>
                <a:lnTo>
                  <a:pt x="12885" y="10043"/>
                </a:lnTo>
                <a:lnTo>
                  <a:pt x="12882" y="10045"/>
                </a:lnTo>
                <a:lnTo>
                  <a:pt x="12880" y="10048"/>
                </a:lnTo>
                <a:lnTo>
                  <a:pt x="12879" y="10051"/>
                </a:lnTo>
                <a:lnTo>
                  <a:pt x="12879" y="10054"/>
                </a:lnTo>
                <a:lnTo>
                  <a:pt x="12879" y="10056"/>
                </a:lnTo>
                <a:lnTo>
                  <a:pt x="12880" y="10058"/>
                </a:lnTo>
                <a:lnTo>
                  <a:pt x="12882" y="10059"/>
                </a:lnTo>
                <a:lnTo>
                  <a:pt x="12884" y="10060"/>
                </a:lnTo>
                <a:lnTo>
                  <a:pt x="12888" y="10059"/>
                </a:lnTo>
                <a:lnTo>
                  <a:pt x="12891" y="10057"/>
                </a:lnTo>
                <a:lnTo>
                  <a:pt x="12895" y="10053"/>
                </a:lnTo>
                <a:lnTo>
                  <a:pt x="12898" y="10048"/>
                </a:lnTo>
                <a:lnTo>
                  <a:pt x="12902" y="10039"/>
                </a:lnTo>
                <a:lnTo>
                  <a:pt x="12922" y="10047"/>
                </a:lnTo>
                <a:lnTo>
                  <a:pt x="12941" y="10052"/>
                </a:lnTo>
                <a:lnTo>
                  <a:pt x="12958" y="10056"/>
                </a:lnTo>
                <a:lnTo>
                  <a:pt x="12972" y="10058"/>
                </a:lnTo>
                <a:lnTo>
                  <a:pt x="12985" y="10059"/>
                </a:lnTo>
                <a:lnTo>
                  <a:pt x="12998" y="10059"/>
                </a:lnTo>
                <a:lnTo>
                  <a:pt x="13009" y="10059"/>
                </a:lnTo>
                <a:lnTo>
                  <a:pt x="13020" y="10059"/>
                </a:lnTo>
                <a:lnTo>
                  <a:pt x="13042" y="10058"/>
                </a:lnTo>
                <a:lnTo>
                  <a:pt x="13066" y="10058"/>
                </a:lnTo>
                <a:lnTo>
                  <a:pt x="13080" y="10060"/>
                </a:lnTo>
                <a:lnTo>
                  <a:pt x="13095" y="10062"/>
                </a:lnTo>
                <a:lnTo>
                  <a:pt x="13112" y="10067"/>
                </a:lnTo>
                <a:lnTo>
                  <a:pt x="13131" y="10072"/>
                </a:lnTo>
                <a:lnTo>
                  <a:pt x="13134" y="10054"/>
                </a:lnTo>
                <a:lnTo>
                  <a:pt x="13136" y="10038"/>
                </a:lnTo>
                <a:lnTo>
                  <a:pt x="13136" y="10024"/>
                </a:lnTo>
                <a:lnTo>
                  <a:pt x="13134" y="10010"/>
                </a:lnTo>
                <a:lnTo>
                  <a:pt x="13131" y="9998"/>
                </a:lnTo>
                <a:lnTo>
                  <a:pt x="13127" y="9987"/>
                </a:lnTo>
                <a:lnTo>
                  <a:pt x="13122" y="9978"/>
                </a:lnTo>
                <a:lnTo>
                  <a:pt x="13116" y="9970"/>
                </a:lnTo>
                <a:lnTo>
                  <a:pt x="13109" y="9963"/>
                </a:lnTo>
                <a:lnTo>
                  <a:pt x="13101" y="9958"/>
                </a:lnTo>
                <a:lnTo>
                  <a:pt x="13092" y="9952"/>
                </a:lnTo>
                <a:lnTo>
                  <a:pt x="13083" y="9949"/>
                </a:lnTo>
                <a:lnTo>
                  <a:pt x="13072" y="9946"/>
                </a:lnTo>
                <a:lnTo>
                  <a:pt x="13062" y="9945"/>
                </a:lnTo>
                <a:lnTo>
                  <a:pt x="13051" y="9944"/>
                </a:lnTo>
                <a:lnTo>
                  <a:pt x="13040" y="9945"/>
                </a:lnTo>
                <a:lnTo>
                  <a:pt x="13029" y="9946"/>
                </a:lnTo>
                <a:lnTo>
                  <a:pt x="13018" y="9948"/>
                </a:lnTo>
                <a:lnTo>
                  <a:pt x="13006" y="9951"/>
                </a:lnTo>
                <a:lnTo>
                  <a:pt x="12995" y="9954"/>
                </a:lnTo>
                <a:lnTo>
                  <a:pt x="12984" y="9959"/>
                </a:lnTo>
                <a:lnTo>
                  <a:pt x="12973" y="9964"/>
                </a:lnTo>
                <a:lnTo>
                  <a:pt x="12962" y="9969"/>
                </a:lnTo>
                <a:lnTo>
                  <a:pt x="12953" y="9975"/>
                </a:lnTo>
                <a:lnTo>
                  <a:pt x="12943" y="9982"/>
                </a:lnTo>
                <a:lnTo>
                  <a:pt x="12935" y="9989"/>
                </a:lnTo>
                <a:lnTo>
                  <a:pt x="12926" y="9996"/>
                </a:lnTo>
                <a:lnTo>
                  <a:pt x="12919" y="10005"/>
                </a:lnTo>
                <a:lnTo>
                  <a:pt x="12914" y="10013"/>
                </a:lnTo>
                <a:lnTo>
                  <a:pt x="12909" y="10022"/>
                </a:lnTo>
                <a:lnTo>
                  <a:pt x="12904" y="10031"/>
                </a:lnTo>
                <a:lnTo>
                  <a:pt x="12902" y="10039"/>
                </a:lnTo>
                <a:close/>
                <a:moveTo>
                  <a:pt x="1748" y="10007"/>
                </a:moveTo>
                <a:lnTo>
                  <a:pt x="1740" y="10008"/>
                </a:lnTo>
                <a:lnTo>
                  <a:pt x="1732" y="10009"/>
                </a:lnTo>
                <a:lnTo>
                  <a:pt x="1726" y="10011"/>
                </a:lnTo>
                <a:lnTo>
                  <a:pt x="1721" y="10014"/>
                </a:lnTo>
                <a:lnTo>
                  <a:pt x="1718" y="10017"/>
                </a:lnTo>
                <a:lnTo>
                  <a:pt x="1714" y="10021"/>
                </a:lnTo>
                <a:lnTo>
                  <a:pt x="1712" y="10025"/>
                </a:lnTo>
                <a:lnTo>
                  <a:pt x="1711" y="10029"/>
                </a:lnTo>
                <a:lnTo>
                  <a:pt x="1710" y="10033"/>
                </a:lnTo>
                <a:lnTo>
                  <a:pt x="1710" y="10037"/>
                </a:lnTo>
                <a:lnTo>
                  <a:pt x="1711" y="10041"/>
                </a:lnTo>
                <a:lnTo>
                  <a:pt x="1713" y="10046"/>
                </a:lnTo>
                <a:lnTo>
                  <a:pt x="1718" y="10054"/>
                </a:lnTo>
                <a:lnTo>
                  <a:pt x="1723" y="10060"/>
                </a:lnTo>
                <a:lnTo>
                  <a:pt x="1729" y="10066"/>
                </a:lnTo>
                <a:lnTo>
                  <a:pt x="1735" y="10069"/>
                </a:lnTo>
                <a:lnTo>
                  <a:pt x="1739" y="10069"/>
                </a:lnTo>
                <a:lnTo>
                  <a:pt x="1742" y="10069"/>
                </a:lnTo>
                <a:lnTo>
                  <a:pt x="1745" y="10068"/>
                </a:lnTo>
                <a:lnTo>
                  <a:pt x="1747" y="10066"/>
                </a:lnTo>
                <a:lnTo>
                  <a:pt x="1749" y="10062"/>
                </a:lnTo>
                <a:lnTo>
                  <a:pt x="1751" y="10058"/>
                </a:lnTo>
                <a:lnTo>
                  <a:pt x="1752" y="10053"/>
                </a:lnTo>
                <a:lnTo>
                  <a:pt x="1753" y="10046"/>
                </a:lnTo>
                <a:lnTo>
                  <a:pt x="1753" y="10038"/>
                </a:lnTo>
                <a:lnTo>
                  <a:pt x="1752" y="10029"/>
                </a:lnTo>
                <a:lnTo>
                  <a:pt x="1750" y="10018"/>
                </a:lnTo>
                <a:lnTo>
                  <a:pt x="1748" y="10007"/>
                </a:lnTo>
                <a:lnTo>
                  <a:pt x="1756" y="10009"/>
                </a:lnTo>
                <a:lnTo>
                  <a:pt x="1763" y="10012"/>
                </a:lnTo>
                <a:lnTo>
                  <a:pt x="1769" y="10016"/>
                </a:lnTo>
                <a:lnTo>
                  <a:pt x="1773" y="10022"/>
                </a:lnTo>
                <a:lnTo>
                  <a:pt x="1777" y="10028"/>
                </a:lnTo>
                <a:lnTo>
                  <a:pt x="1782" y="10035"/>
                </a:lnTo>
                <a:lnTo>
                  <a:pt x="1785" y="10041"/>
                </a:lnTo>
                <a:lnTo>
                  <a:pt x="1788" y="10049"/>
                </a:lnTo>
                <a:lnTo>
                  <a:pt x="1792" y="10065"/>
                </a:lnTo>
                <a:lnTo>
                  <a:pt x="1798" y="10080"/>
                </a:lnTo>
                <a:lnTo>
                  <a:pt x="1800" y="10087"/>
                </a:lnTo>
                <a:lnTo>
                  <a:pt x="1805" y="10094"/>
                </a:lnTo>
                <a:lnTo>
                  <a:pt x="1809" y="10100"/>
                </a:lnTo>
                <a:lnTo>
                  <a:pt x="1813" y="10105"/>
                </a:lnTo>
                <a:lnTo>
                  <a:pt x="1819" y="10103"/>
                </a:lnTo>
                <a:lnTo>
                  <a:pt x="1825" y="10101"/>
                </a:lnTo>
                <a:lnTo>
                  <a:pt x="1830" y="10099"/>
                </a:lnTo>
                <a:lnTo>
                  <a:pt x="1834" y="10096"/>
                </a:lnTo>
                <a:lnTo>
                  <a:pt x="1837" y="10092"/>
                </a:lnTo>
                <a:lnTo>
                  <a:pt x="1839" y="10088"/>
                </a:lnTo>
                <a:lnTo>
                  <a:pt x="1841" y="10082"/>
                </a:lnTo>
                <a:lnTo>
                  <a:pt x="1842" y="10077"/>
                </a:lnTo>
                <a:lnTo>
                  <a:pt x="1843" y="10071"/>
                </a:lnTo>
                <a:lnTo>
                  <a:pt x="1843" y="10066"/>
                </a:lnTo>
                <a:lnTo>
                  <a:pt x="1843" y="10059"/>
                </a:lnTo>
                <a:lnTo>
                  <a:pt x="1842" y="10053"/>
                </a:lnTo>
                <a:lnTo>
                  <a:pt x="1839" y="10039"/>
                </a:lnTo>
                <a:lnTo>
                  <a:pt x="1834" y="10027"/>
                </a:lnTo>
                <a:lnTo>
                  <a:pt x="1828" y="10014"/>
                </a:lnTo>
                <a:lnTo>
                  <a:pt x="1819" y="10002"/>
                </a:lnTo>
                <a:lnTo>
                  <a:pt x="1810" y="9991"/>
                </a:lnTo>
                <a:lnTo>
                  <a:pt x="1798" y="9983"/>
                </a:lnTo>
                <a:lnTo>
                  <a:pt x="1793" y="9980"/>
                </a:lnTo>
                <a:lnTo>
                  <a:pt x="1787" y="9976"/>
                </a:lnTo>
                <a:lnTo>
                  <a:pt x="1781" y="9974"/>
                </a:lnTo>
                <a:lnTo>
                  <a:pt x="1774" y="9972"/>
                </a:lnTo>
                <a:lnTo>
                  <a:pt x="1768" y="9971"/>
                </a:lnTo>
                <a:lnTo>
                  <a:pt x="1762" y="9971"/>
                </a:lnTo>
                <a:lnTo>
                  <a:pt x="1754" y="9972"/>
                </a:lnTo>
                <a:lnTo>
                  <a:pt x="1748" y="9974"/>
                </a:lnTo>
                <a:lnTo>
                  <a:pt x="1753" y="9959"/>
                </a:lnTo>
                <a:lnTo>
                  <a:pt x="1760" y="9944"/>
                </a:lnTo>
                <a:lnTo>
                  <a:pt x="1767" y="9931"/>
                </a:lnTo>
                <a:lnTo>
                  <a:pt x="1773" y="9918"/>
                </a:lnTo>
                <a:lnTo>
                  <a:pt x="1776" y="9910"/>
                </a:lnTo>
                <a:lnTo>
                  <a:pt x="1779" y="9903"/>
                </a:lnTo>
                <a:lnTo>
                  <a:pt x="1782" y="9895"/>
                </a:lnTo>
                <a:lnTo>
                  <a:pt x="1783" y="9886"/>
                </a:lnTo>
                <a:lnTo>
                  <a:pt x="1784" y="9877"/>
                </a:lnTo>
                <a:lnTo>
                  <a:pt x="1784" y="9866"/>
                </a:lnTo>
                <a:lnTo>
                  <a:pt x="1783" y="9855"/>
                </a:lnTo>
                <a:lnTo>
                  <a:pt x="1781" y="9843"/>
                </a:lnTo>
                <a:lnTo>
                  <a:pt x="1773" y="9839"/>
                </a:lnTo>
                <a:lnTo>
                  <a:pt x="1767" y="9835"/>
                </a:lnTo>
                <a:lnTo>
                  <a:pt x="1764" y="9832"/>
                </a:lnTo>
                <a:lnTo>
                  <a:pt x="1762" y="9829"/>
                </a:lnTo>
                <a:lnTo>
                  <a:pt x="1761" y="9825"/>
                </a:lnTo>
                <a:lnTo>
                  <a:pt x="1761" y="9823"/>
                </a:lnTo>
                <a:lnTo>
                  <a:pt x="1762" y="9821"/>
                </a:lnTo>
                <a:lnTo>
                  <a:pt x="1764" y="9820"/>
                </a:lnTo>
                <a:lnTo>
                  <a:pt x="1767" y="9820"/>
                </a:lnTo>
                <a:lnTo>
                  <a:pt x="1770" y="9820"/>
                </a:lnTo>
                <a:lnTo>
                  <a:pt x="1772" y="9821"/>
                </a:lnTo>
                <a:lnTo>
                  <a:pt x="1775" y="9823"/>
                </a:lnTo>
                <a:lnTo>
                  <a:pt x="1778" y="9827"/>
                </a:lnTo>
                <a:lnTo>
                  <a:pt x="1779" y="9831"/>
                </a:lnTo>
                <a:lnTo>
                  <a:pt x="1781" y="9836"/>
                </a:lnTo>
                <a:lnTo>
                  <a:pt x="1781" y="9843"/>
                </a:lnTo>
                <a:lnTo>
                  <a:pt x="1789" y="9843"/>
                </a:lnTo>
                <a:lnTo>
                  <a:pt x="1797" y="9843"/>
                </a:lnTo>
                <a:lnTo>
                  <a:pt x="1806" y="9843"/>
                </a:lnTo>
                <a:lnTo>
                  <a:pt x="1813" y="9843"/>
                </a:lnTo>
                <a:lnTo>
                  <a:pt x="1814" y="9851"/>
                </a:lnTo>
                <a:lnTo>
                  <a:pt x="1816" y="9857"/>
                </a:lnTo>
                <a:lnTo>
                  <a:pt x="1818" y="9863"/>
                </a:lnTo>
                <a:lnTo>
                  <a:pt x="1820" y="9868"/>
                </a:lnTo>
                <a:lnTo>
                  <a:pt x="1827" y="9879"/>
                </a:lnTo>
                <a:lnTo>
                  <a:pt x="1834" y="9888"/>
                </a:lnTo>
                <a:lnTo>
                  <a:pt x="1840" y="9898"/>
                </a:lnTo>
                <a:lnTo>
                  <a:pt x="1846" y="9909"/>
                </a:lnTo>
                <a:lnTo>
                  <a:pt x="1847" y="9916"/>
                </a:lnTo>
                <a:lnTo>
                  <a:pt x="1848" y="9923"/>
                </a:lnTo>
                <a:lnTo>
                  <a:pt x="1848" y="9931"/>
                </a:lnTo>
                <a:lnTo>
                  <a:pt x="1847" y="9941"/>
                </a:lnTo>
                <a:lnTo>
                  <a:pt x="1852" y="9942"/>
                </a:lnTo>
                <a:lnTo>
                  <a:pt x="1857" y="9942"/>
                </a:lnTo>
                <a:lnTo>
                  <a:pt x="1862" y="9941"/>
                </a:lnTo>
                <a:lnTo>
                  <a:pt x="1867" y="9939"/>
                </a:lnTo>
                <a:lnTo>
                  <a:pt x="1871" y="9936"/>
                </a:lnTo>
                <a:lnTo>
                  <a:pt x="1874" y="9932"/>
                </a:lnTo>
                <a:lnTo>
                  <a:pt x="1877" y="9928"/>
                </a:lnTo>
                <a:lnTo>
                  <a:pt x="1879" y="9924"/>
                </a:lnTo>
                <a:lnTo>
                  <a:pt x="1883" y="9914"/>
                </a:lnTo>
                <a:lnTo>
                  <a:pt x="1885" y="9902"/>
                </a:lnTo>
                <a:lnTo>
                  <a:pt x="1885" y="9891"/>
                </a:lnTo>
                <a:lnTo>
                  <a:pt x="1884" y="9878"/>
                </a:lnTo>
                <a:lnTo>
                  <a:pt x="1881" y="9866"/>
                </a:lnTo>
                <a:lnTo>
                  <a:pt x="1876" y="9855"/>
                </a:lnTo>
                <a:lnTo>
                  <a:pt x="1873" y="9850"/>
                </a:lnTo>
                <a:lnTo>
                  <a:pt x="1870" y="9845"/>
                </a:lnTo>
                <a:lnTo>
                  <a:pt x="1866" y="9842"/>
                </a:lnTo>
                <a:lnTo>
                  <a:pt x="1861" y="9838"/>
                </a:lnTo>
                <a:lnTo>
                  <a:pt x="1857" y="9836"/>
                </a:lnTo>
                <a:lnTo>
                  <a:pt x="1852" y="9834"/>
                </a:lnTo>
                <a:lnTo>
                  <a:pt x="1847" y="9833"/>
                </a:lnTo>
                <a:lnTo>
                  <a:pt x="1840" y="9833"/>
                </a:lnTo>
                <a:lnTo>
                  <a:pt x="1835" y="9834"/>
                </a:lnTo>
                <a:lnTo>
                  <a:pt x="1828" y="9836"/>
                </a:lnTo>
                <a:lnTo>
                  <a:pt x="1821" y="9839"/>
                </a:lnTo>
                <a:lnTo>
                  <a:pt x="1813" y="9843"/>
                </a:lnTo>
                <a:lnTo>
                  <a:pt x="1817" y="9763"/>
                </a:lnTo>
                <a:lnTo>
                  <a:pt x="1819" y="9679"/>
                </a:lnTo>
                <a:lnTo>
                  <a:pt x="1820" y="9637"/>
                </a:lnTo>
                <a:lnTo>
                  <a:pt x="1820" y="9594"/>
                </a:lnTo>
                <a:lnTo>
                  <a:pt x="1819" y="9550"/>
                </a:lnTo>
                <a:lnTo>
                  <a:pt x="1817" y="9507"/>
                </a:lnTo>
                <a:lnTo>
                  <a:pt x="1814" y="9464"/>
                </a:lnTo>
                <a:lnTo>
                  <a:pt x="1809" y="9422"/>
                </a:lnTo>
                <a:lnTo>
                  <a:pt x="1804" y="9380"/>
                </a:lnTo>
                <a:lnTo>
                  <a:pt x="1796" y="9339"/>
                </a:lnTo>
                <a:lnTo>
                  <a:pt x="1792" y="9319"/>
                </a:lnTo>
                <a:lnTo>
                  <a:pt x="1787" y="9299"/>
                </a:lnTo>
                <a:lnTo>
                  <a:pt x="1782" y="9279"/>
                </a:lnTo>
                <a:lnTo>
                  <a:pt x="1776" y="9260"/>
                </a:lnTo>
                <a:lnTo>
                  <a:pt x="1770" y="9241"/>
                </a:lnTo>
                <a:lnTo>
                  <a:pt x="1763" y="9223"/>
                </a:lnTo>
                <a:lnTo>
                  <a:pt x="1755" y="9205"/>
                </a:lnTo>
                <a:lnTo>
                  <a:pt x="1748" y="9187"/>
                </a:lnTo>
                <a:lnTo>
                  <a:pt x="1746" y="9186"/>
                </a:lnTo>
                <a:lnTo>
                  <a:pt x="1744" y="9185"/>
                </a:lnTo>
                <a:lnTo>
                  <a:pt x="1740" y="9186"/>
                </a:lnTo>
                <a:lnTo>
                  <a:pt x="1735" y="9188"/>
                </a:lnTo>
                <a:lnTo>
                  <a:pt x="1726" y="9193"/>
                </a:lnTo>
                <a:lnTo>
                  <a:pt x="1714" y="9201"/>
                </a:lnTo>
                <a:lnTo>
                  <a:pt x="1704" y="9208"/>
                </a:lnTo>
                <a:lnTo>
                  <a:pt x="1693" y="9214"/>
                </a:lnTo>
                <a:lnTo>
                  <a:pt x="1686" y="9219"/>
                </a:lnTo>
                <a:lnTo>
                  <a:pt x="1682" y="9219"/>
                </a:lnTo>
                <a:lnTo>
                  <a:pt x="1677" y="9200"/>
                </a:lnTo>
                <a:lnTo>
                  <a:pt x="1671" y="9180"/>
                </a:lnTo>
                <a:lnTo>
                  <a:pt x="1667" y="9161"/>
                </a:lnTo>
                <a:lnTo>
                  <a:pt x="1664" y="9141"/>
                </a:lnTo>
                <a:lnTo>
                  <a:pt x="1659" y="9103"/>
                </a:lnTo>
                <a:lnTo>
                  <a:pt x="1655" y="9066"/>
                </a:lnTo>
                <a:lnTo>
                  <a:pt x="1650" y="8998"/>
                </a:lnTo>
                <a:lnTo>
                  <a:pt x="1644" y="8935"/>
                </a:lnTo>
                <a:lnTo>
                  <a:pt x="1642" y="8921"/>
                </a:lnTo>
                <a:lnTo>
                  <a:pt x="1640" y="8906"/>
                </a:lnTo>
                <a:lnTo>
                  <a:pt x="1637" y="8892"/>
                </a:lnTo>
                <a:lnTo>
                  <a:pt x="1633" y="8879"/>
                </a:lnTo>
                <a:lnTo>
                  <a:pt x="1628" y="8866"/>
                </a:lnTo>
                <a:lnTo>
                  <a:pt x="1624" y="8854"/>
                </a:lnTo>
                <a:lnTo>
                  <a:pt x="1618" y="8842"/>
                </a:lnTo>
                <a:lnTo>
                  <a:pt x="1612" y="8830"/>
                </a:lnTo>
                <a:lnTo>
                  <a:pt x="1604" y="8820"/>
                </a:lnTo>
                <a:lnTo>
                  <a:pt x="1596" y="8811"/>
                </a:lnTo>
                <a:lnTo>
                  <a:pt x="1585" y="8800"/>
                </a:lnTo>
                <a:lnTo>
                  <a:pt x="1575" y="8792"/>
                </a:lnTo>
                <a:lnTo>
                  <a:pt x="1562" y="8783"/>
                </a:lnTo>
                <a:lnTo>
                  <a:pt x="1550" y="8775"/>
                </a:lnTo>
                <a:lnTo>
                  <a:pt x="1535" y="8768"/>
                </a:lnTo>
                <a:lnTo>
                  <a:pt x="1518" y="8761"/>
                </a:lnTo>
                <a:lnTo>
                  <a:pt x="1520" y="8779"/>
                </a:lnTo>
                <a:lnTo>
                  <a:pt x="1520" y="8800"/>
                </a:lnTo>
                <a:lnTo>
                  <a:pt x="1520" y="8824"/>
                </a:lnTo>
                <a:lnTo>
                  <a:pt x="1519" y="8849"/>
                </a:lnTo>
                <a:lnTo>
                  <a:pt x="1516" y="8900"/>
                </a:lnTo>
                <a:lnTo>
                  <a:pt x="1515" y="8948"/>
                </a:lnTo>
                <a:lnTo>
                  <a:pt x="1516" y="8969"/>
                </a:lnTo>
                <a:lnTo>
                  <a:pt x="1519" y="8988"/>
                </a:lnTo>
                <a:lnTo>
                  <a:pt x="1521" y="8995"/>
                </a:lnTo>
                <a:lnTo>
                  <a:pt x="1523" y="9001"/>
                </a:lnTo>
                <a:lnTo>
                  <a:pt x="1527" y="9007"/>
                </a:lnTo>
                <a:lnTo>
                  <a:pt x="1530" y="9011"/>
                </a:lnTo>
                <a:lnTo>
                  <a:pt x="1534" y="9014"/>
                </a:lnTo>
                <a:lnTo>
                  <a:pt x="1538" y="9016"/>
                </a:lnTo>
                <a:lnTo>
                  <a:pt x="1544" y="9016"/>
                </a:lnTo>
                <a:lnTo>
                  <a:pt x="1551" y="9014"/>
                </a:lnTo>
                <a:lnTo>
                  <a:pt x="1557" y="9011"/>
                </a:lnTo>
                <a:lnTo>
                  <a:pt x="1565" y="9007"/>
                </a:lnTo>
                <a:lnTo>
                  <a:pt x="1574" y="8999"/>
                </a:lnTo>
                <a:lnTo>
                  <a:pt x="1584" y="8991"/>
                </a:lnTo>
                <a:lnTo>
                  <a:pt x="1589" y="9000"/>
                </a:lnTo>
                <a:lnTo>
                  <a:pt x="1591" y="9010"/>
                </a:lnTo>
                <a:lnTo>
                  <a:pt x="1593" y="9018"/>
                </a:lnTo>
                <a:lnTo>
                  <a:pt x="1594" y="9024"/>
                </a:lnTo>
                <a:lnTo>
                  <a:pt x="1594" y="9031"/>
                </a:lnTo>
                <a:lnTo>
                  <a:pt x="1593" y="9036"/>
                </a:lnTo>
                <a:lnTo>
                  <a:pt x="1591" y="9040"/>
                </a:lnTo>
                <a:lnTo>
                  <a:pt x="1589" y="9044"/>
                </a:lnTo>
                <a:lnTo>
                  <a:pt x="1585" y="9046"/>
                </a:lnTo>
                <a:lnTo>
                  <a:pt x="1581" y="9050"/>
                </a:lnTo>
                <a:lnTo>
                  <a:pt x="1577" y="9051"/>
                </a:lnTo>
                <a:lnTo>
                  <a:pt x="1572" y="9052"/>
                </a:lnTo>
                <a:lnTo>
                  <a:pt x="1561" y="9054"/>
                </a:lnTo>
                <a:lnTo>
                  <a:pt x="1549" y="9054"/>
                </a:lnTo>
                <a:lnTo>
                  <a:pt x="1537" y="9054"/>
                </a:lnTo>
                <a:lnTo>
                  <a:pt x="1525" y="9054"/>
                </a:lnTo>
                <a:lnTo>
                  <a:pt x="1513" y="9055"/>
                </a:lnTo>
                <a:lnTo>
                  <a:pt x="1502" y="9057"/>
                </a:lnTo>
                <a:lnTo>
                  <a:pt x="1498" y="9058"/>
                </a:lnTo>
                <a:lnTo>
                  <a:pt x="1494" y="9060"/>
                </a:lnTo>
                <a:lnTo>
                  <a:pt x="1491" y="9063"/>
                </a:lnTo>
                <a:lnTo>
                  <a:pt x="1488" y="9066"/>
                </a:lnTo>
                <a:lnTo>
                  <a:pt x="1486" y="9071"/>
                </a:lnTo>
                <a:lnTo>
                  <a:pt x="1485" y="9076"/>
                </a:lnTo>
                <a:lnTo>
                  <a:pt x="1485" y="9082"/>
                </a:lnTo>
                <a:lnTo>
                  <a:pt x="1486" y="9089"/>
                </a:lnTo>
                <a:lnTo>
                  <a:pt x="1492" y="9095"/>
                </a:lnTo>
                <a:lnTo>
                  <a:pt x="1499" y="9102"/>
                </a:lnTo>
                <a:lnTo>
                  <a:pt x="1505" y="9108"/>
                </a:lnTo>
                <a:lnTo>
                  <a:pt x="1511" y="9116"/>
                </a:lnTo>
                <a:lnTo>
                  <a:pt x="1520" y="9130"/>
                </a:lnTo>
                <a:lnTo>
                  <a:pt x="1529" y="9147"/>
                </a:lnTo>
                <a:lnTo>
                  <a:pt x="1535" y="9164"/>
                </a:lnTo>
                <a:lnTo>
                  <a:pt x="1539" y="9182"/>
                </a:lnTo>
                <a:lnTo>
                  <a:pt x="1543" y="9202"/>
                </a:lnTo>
                <a:lnTo>
                  <a:pt x="1544" y="9222"/>
                </a:lnTo>
                <a:lnTo>
                  <a:pt x="1546" y="9243"/>
                </a:lnTo>
                <a:lnTo>
                  <a:pt x="1544" y="9265"/>
                </a:lnTo>
                <a:lnTo>
                  <a:pt x="1542" y="9288"/>
                </a:lnTo>
                <a:lnTo>
                  <a:pt x="1539" y="9312"/>
                </a:lnTo>
                <a:lnTo>
                  <a:pt x="1536" y="9337"/>
                </a:lnTo>
                <a:lnTo>
                  <a:pt x="1531" y="9362"/>
                </a:lnTo>
                <a:lnTo>
                  <a:pt x="1525" y="9389"/>
                </a:lnTo>
                <a:lnTo>
                  <a:pt x="1518" y="9417"/>
                </a:lnTo>
                <a:lnTo>
                  <a:pt x="1530" y="9417"/>
                </a:lnTo>
                <a:lnTo>
                  <a:pt x="1539" y="9416"/>
                </a:lnTo>
                <a:lnTo>
                  <a:pt x="1549" y="9412"/>
                </a:lnTo>
                <a:lnTo>
                  <a:pt x="1556" y="9409"/>
                </a:lnTo>
                <a:lnTo>
                  <a:pt x="1563" y="9405"/>
                </a:lnTo>
                <a:lnTo>
                  <a:pt x="1570" y="9401"/>
                </a:lnTo>
                <a:lnTo>
                  <a:pt x="1575" y="9395"/>
                </a:lnTo>
                <a:lnTo>
                  <a:pt x="1580" y="9388"/>
                </a:lnTo>
                <a:lnTo>
                  <a:pt x="1584" y="9381"/>
                </a:lnTo>
                <a:lnTo>
                  <a:pt x="1589" y="9374"/>
                </a:lnTo>
                <a:lnTo>
                  <a:pt x="1592" y="9366"/>
                </a:lnTo>
                <a:lnTo>
                  <a:pt x="1595" y="9358"/>
                </a:lnTo>
                <a:lnTo>
                  <a:pt x="1599" y="9340"/>
                </a:lnTo>
                <a:lnTo>
                  <a:pt x="1603" y="9321"/>
                </a:lnTo>
                <a:lnTo>
                  <a:pt x="1607" y="9303"/>
                </a:lnTo>
                <a:lnTo>
                  <a:pt x="1613" y="9286"/>
                </a:lnTo>
                <a:lnTo>
                  <a:pt x="1618" y="9269"/>
                </a:lnTo>
                <a:lnTo>
                  <a:pt x="1625" y="9253"/>
                </a:lnTo>
                <a:lnTo>
                  <a:pt x="1629" y="9247"/>
                </a:lnTo>
                <a:lnTo>
                  <a:pt x="1635" y="9240"/>
                </a:lnTo>
                <a:lnTo>
                  <a:pt x="1641" y="9235"/>
                </a:lnTo>
                <a:lnTo>
                  <a:pt x="1647" y="9230"/>
                </a:lnTo>
                <a:lnTo>
                  <a:pt x="1655" y="9226"/>
                </a:lnTo>
                <a:lnTo>
                  <a:pt x="1663" y="9223"/>
                </a:lnTo>
                <a:lnTo>
                  <a:pt x="1672" y="9221"/>
                </a:lnTo>
                <a:lnTo>
                  <a:pt x="1682" y="9219"/>
                </a:lnTo>
                <a:lnTo>
                  <a:pt x="1678" y="9230"/>
                </a:lnTo>
                <a:lnTo>
                  <a:pt x="1675" y="9240"/>
                </a:lnTo>
                <a:lnTo>
                  <a:pt x="1671" y="9252"/>
                </a:lnTo>
                <a:lnTo>
                  <a:pt x="1668" y="9263"/>
                </a:lnTo>
                <a:lnTo>
                  <a:pt x="1664" y="9288"/>
                </a:lnTo>
                <a:lnTo>
                  <a:pt x="1662" y="9314"/>
                </a:lnTo>
                <a:lnTo>
                  <a:pt x="1659" y="9368"/>
                </a:lnTo>
                <a:lnTo>
                  <a:pt x="1657" y="9424"/>
                </a:lnTo>
                <a:lnTo>
                  <a:pt x="1655" y="9450"/>
                </a:lnTo>
                <a:lnTo>
                  <a:pt x="1651" y="9476"/>
                </a:lnTo>
                <a:lnTo>
                  <a:pt x="1649" y="9488"/>
                </a:lnTo>
                <a:lnTo>
                  <a:pt x="1646" y="9499"/>
                </a:lnTo>
                <a:lnTo>
                  <a:pt x="1643" y="9511"/>
                </a:lnTo>
                <a:lnTo>
                  <a:pt x="1640" y="9521"/>
                </a:lnTo>
                <a:lnTo>
                  <a:pt x="1636" y="9532"/>
                </a:lnTo>
                <a:lnTo>
                  <a:pt x="1630" y="9541"/>
                </a:lnTo>
                <a:lnTo>
                  <a:pt x="1625" y="9550"/>
                </a:lnTo>
                <a:lnTo>
                  <a:pt x="1619" y="9558"/>
                </a:lnTo>
                <a:lnTo>
                  <a:pt x="1612" y="9564"/>
                </a:lnTo>
                <a:lnTo>
                  <a:pt x="1603" y="9571"/>
                </a:lnTo>
                <a:lnTo>
                  <a:pt x="1594" y="9576"/>
                </a:lnTo>
                <a:lnTo>
                  <a:pt x="1584" y="9580"/>
                </a:lnTo>
                <a:lnTo>
                  <a:pt x="1586" y="9565"/>
                </a:lnTo>
                <a:lnTo>
                  <a:pt x="1589" y="9552"/>
                </a:lnTo>
                <a:lnTo>
                  <a:pt x="1590" y="9539"/>
                </a:lnTo>
                <a:lnTo>
                  <a:pt x="1590" y="9529"/>
                </a:lnTo>
                <a:lnTo>
                  <a:pt x="1590" y="9520"/>
                </a:lnTo>
                <a:lnTo>
                  <a:pt x="1589" y="9513"/>
                </a:lnTo>
                <a:lnTo>
                  <a:pt x="1587" y="9507"/>
                </a:lnTo>
                <a:lnTo>
                  <a:pt x="1585" y="9502"/>
                </a:lnTo>
                <a:lnTo>
                  <a:pt x="1582" y="9498"/>
                </a:lnTo>
                <a:lnTo>
                  <a:pt x="1579" y="9496"/>
                </a:lnTo>
                <a:lnTo>
                  <a:pt x="1577" y="9494"/>
                </a:lnTo>
                <a:lnTo>
                  <a:pt x="1573" y="9494"/>
                </a:lnTo>
                <a:lnTo>
                  <a:pt x="1570" y="9494"/>
                </a:lnTo>
                <a:lnTo>
                  <a:pt x="1566" y="9496"/>
                </a:lnTo>
                <a:lnTo>
                  <a:pt x="1563" y="9498"/>
                </a:lnTo>
                <a:lnTo>
                  <a:pt x="1560" y="9500"/>
                </a:lnTo>
                <a:lnTo>
                  <a:pt x="1557" y="9505"/>
                </a:lnTo>
                <a:lnTo>
                  <a:pt x="1554" y="9509"/>
                </a:lnTo>
                <a:lnTo>
                  <a:pt x="1552" y="9513"/>
                </a:lnTo>
                <a:lnTo>
                  <a:pt x="1550" y="9517"/>
                </a:lnTo>
                <a:lnTo>
                  <a:pt x="1548" y="9522"/>
                </a:lnTo>
                <a:lnTo>
                  <a:pt x="1547" y="9529"/>
                </a:lnTo>
                <a:lnTo>
                  <a:pt x="1547" y="9534"/>
                </a:lnTo>
                <a:lnTo>
                  <a:pt x="1547" y="9540"/>
                </a:lnTo>
                <a:lnTo>
                  <a:pt x="1548" y="9546"/>
                </a:lnTo>
                <a:lnTo>
                  <a:pt x="1550" y="9551"/>
                </a:lnTo>
                <a:lnTo>
                  <a:pt x="1553" y="9557"/>
                </a:lnTo>
                <a:lnTo>
                  <a:pt x="1557" y="9562"/>
                </a:lnTo>
                <a:lnTo>
                  <a:pt x="1561" y="9568"/>
                </a:lnTo>
                <a:lnTo>
                  <a:pt x="1568" y="9573"/>
                </a:lnTo>
                <a:lnTo>
                  <a:pt x="1575" y="9577"/>
                </a:lnTo>
                <a:lnTo>
                  <a:pt x="1584" y="9580"/>
                </a:lnTo>
                <a:lnTo>
                  <a:pt x="1584" y="9586"/>
                </a:lnTo>
                <a:lnTo>
                  <a:pt x="1585" y="9592"/>
                </a:lnTo>
                <a:lnTo>
                  <a:pt x="1586" y="9597"/>
                </a:lnTo>
                <a:lnTo>
                  <a:pt x="1589" y="9601"/>
                </a:lnTo>
                <a:lnTo>
                  <a:pt x="1593" y="9608"/>
                </a:lnTo>
                <a:lnTo>
                  <a:pt x="1598" y="9616"/>
                </a:lnTo>
                <a:lnTo>
                  <a:pt x="1603" y="9622"/>
                </a:lnTo>
                <a:lnTo>
                  <a:pt x="1610" y="9629"/>
                </a:lnTo>
                <a:lnTo>
                  <a:pt x="1614" y="9637"/>
                </a:lnTo>
                <a:lnTo>
                  <a:pt x="1617" y="9646"/>
                </a:lnTo>
                <a:lnTo>
                  <a:pt x="1625" y="9646"/>
                </a:lnTo>
                <a:lnTo>
                  <a:pt x="1633" y="9646"/>
                </a:lnTo>
                <a:lnTo>
                  <a:pt x="1641" y="9646"/>
                </a:lnTo>
                <a:lnTo>
                  <a:pt x="1649" y="9646"/>
                </a:lnTo>
                <a:lnTo>
                  <a:pt x="1648" y="9652"/>
                </a:lnTo>
                <a:lnTo>
                  <a:pt x="1646" y="9658"/>
                </a:lnTo>
                <a:lnTo>
                  <a:pt x="1644" y="9662"/>
                </a:lnTo>
                <a:lnTo>
                  <a:pt x="1642" y="9664"/>
                </a:lnTo>
                <a:lnTo>
                  <a:pt x="1639" y="9666"/>
                </a:lnTo>
                <a:lnTo>
                  <a:pt x="1637" y="9667"/>
                </a:lnTo>
                <a:lnTo>
                  <a:pt x="1634" y="9667"/>
                </a:lnTo>
                <a:lnTo>
                  <a:pt x="1630" y="9667"/>
                </a:lnTo>
                <a:lnTo>
                  <a:pt x="1625" y="9664"/>
                </a:lnTo>
                <a:lnTo>
                  <a:pt x="1621" y="9659"/>
                </a:lnTo>
                <a:lnTo>
                  <a:pt x="1618" y="9652"/>
                </a:lnTo>
                <a:lnTo>
                  <a:pt x="1617" y="9646"/>
                </a:lnTo>
                <a:lnTo>
                  <a:pt x="1615" y="9657"/>
                </a:lnTo>
                <a:lnTo>
                  <a:pt x="1614" y="9666"/>
                </a:lnTo>
                <a:lnTo>
                  <a:pt x="1614" y="9676"/>
                </a:lnTo>
                <a:lnTo>
                  <a:pt x="1614" y="9685"/>
                </a:lnTo>
                <a:lnTo>
                  <a:pt x="1616" y="9704"/>
                </a:lnTo>
                <a:lnTo>
                  <a:pt x="1620" y="9722"/>
                </a:lnTo>
                <a:lnTo>
                  <a:pt x="1625" y="9740"/>
                </a:lnTo>
                <a:lnTo>
                  <a:pt x="1633" y="9757"/>
                </a:lnTo>
                <a:lnTo>
                  <a:pt x="1640" y="9775"/>
                </a:lnTo>
                <a:lnTo>
                  <a:pt x="1649" y="9793"/>
                </a:lnTo>
                <a:lnTo>
                  <a:pt x="1668" y="9832"/>
                </a:lnTo>
                <a:lnTo>
                  <a:pt x="1687" y="9874"/>
                </a:lnTo>
                <a:lnTo>
                  <a:pt x="1696" y="9897"/>
                </a:lnTo>
                <a:lnTo>
                  <a:pt x="1704" y="9921"/>
                </a:lnTo>
                <a:lnTo>
                  <a:pt x="1710" y="9946"/>
                </a:lnTo>
                <a:lnTo>
                  <a:pt x="1715" y="9974"/>
                </a:lnTo>
                <a:lnTo>
                  <a:pt x="1724" y="9974"/>
                </a:lnTo>
                <a:lnTo>
                  <a:pt x="1731" y="9974"/>
                </a:lnTo>
                <a:lnTo>
                  <a:pt x="1740" y="9974"/>
                </a:lnTo>
                <a:lnTo>
                  <a:pt x="1748" y="9974"/>
                </a:lnTo>
                <a:lnTo>
                  <a:pt x="1748" y="9982"/>
                </a:lnTo>
                <a:lnTo>
                  <a:pt x="1748" y="9990"/>
                </a:lnTo>
                <a:lnTo>
                  <a:pt x="1748" y="9998"/>
                </a:lnTo>
                <a:lnTo>
                  <a:pt x="1748" y="10007"/>
                </a:lnTo>
                <a:close/>
                <a:moveTo>
                  <a:pt x="1912" y="10302"/>
                </a:moveTo>
                <a:lnTo>
                  <a:pt x="1912" y="10302"/>
                </a:lnTo>
                <a:lnTo>
                  <a:pt x="1920" y="10303"/>
                </a:lnTo>
                <a:lnTo>
                  <a:pt x="1927" y="10305"/>
                </a:lnTo>
                <a:lnTo>
                  <a:pt x="1934" y="10307"/>
                </a:lnTo>
                <a:lnTo>
                  <a:pt x="1939" y="10309"/>
                </a:lnTo>
                <a:lnTo>
                  <a:pt x="1943" y="10312"/>
                </a:lnTo>
                <a:lnTo>
                  <a:pt x="1945" y="10316"/>
                </a:lnTo>
                <a:lnTo>
                  <a:pt x="1947" y="10319"/>
                </a:lnTo>
                <a:lnTo>
                  <a:pt x="1949" y="10324"/>
                </a:lnTo>
                <a:lnTo>
                  <a:pt x="1949" y="10328"/>
                </a:lnTo>
                <a:lnTo>
                  <a:pt x="1949" y="10332"/>
                </a:lnTo>
                <a:lnTo>
                  <a:pt x="1948" y="10336"/>
                </a:lnTo>
                <a:lnTo>
                  <a:pt x="1947" y="10340"/>
                </a:lnTo>
                <a:lnTo>
                  <a:pt x="1942" y="10349"/>
                </a:lnTo>
                <a:lnTo>
                  <a:pt x="1937" y="10355"/>
                </a:lnTo>
                <a:lnTo>
                  <a:pt x="1931" y="10360"/>
                </a:lnTo>
                <a:lnTo>
                  <a:pt x="1924" y="10363"/>
                </a:lnTo>
                <a:lnTo>
                  <a:pt x="1921" y="10364"/>
                </a:lnTo>
                <a:lnTo>
                  <a:pt x="1918" y="10363"/>
                </a:lnTo>
                <a:lnTo>
                  <a:pt x="1915" y="10362"/>
                </a:lnTo>
                <a:lnTo>
                  <a:pt x="1913" y="10360"/>
                </a:lnTo>
                <a:lnTo>
                  <a:pt x="1911" y="10357"/>
                </a:lnTo>
                <a:lnTo>
                  <a:pt x="1909" y="10353"/>
                </a:lnTo>
                <a:lnTo>
                  <a:pt x="1907" y="10348"/>
                </a:lnTo>
                <a:lnTo>
                  <a:pt x="1907" y="10341"/>
                </a:lnTo>
                <a:lnTo>
                  <a:pt x="1907" y="10333"/>
                </a:lnTo>
                <a:lnTo>
                  <a:pt x="1907" y="10325"/>
                </a:lnTo>
                <a:lnTo>
                  <a:pt x="1910" y="10314"/>
                </a:lnTo>
                <a:lnTo>
                  <a:pt x="1912" y="10302"/>
                </a:lnTo>
                <a:lnTo>
                  <a:pt x="1903" y="10300"/>
                </a:lnTo>
                <a:lnTo>
                  <a:pt x="1896" y="10299"/>
                </a:lnTo>
                <a:lnTo>
                  <a:pt x="1890" y="10297"/>
                </a:lnTo>
                <a:lnTo>
                  <a:pt x="1885" y="10294"/>
                </a:lnTo>
                <a:lnTo>
                  <a:pt x="1881" y="10291"/>
                </a:lnTo>
                <a:lnTo>
                  <a:pt x="1878" y="10288"/>
                </a:lnTo>
                <a:lnTo>
                  <a:pt x="1876" y="10284"/>
                </a:lnTo>
                <a:lnTo>
                  <a:pt x="1875" y="10279"/>
                </a:lnTo>
                <a:lnTo>
                  <a:pt x="1875" y="10275"/>
                </a:lnTo>
                <a:lnTo>
                  <a:pt x="1875" y="10271"/>
                </a:lnTo>
                <a:lnTo>
                  <a:pt x="1876" y="10267"/>
                </a:lnTo>
                <a:lnTo>
                  <a:pt x="1877" y="10263"/>
                </a:lnTo>
                <a:lnTo>
                  <a:pt x="1881" y="10255"/>
                </a:lnTo>
                <a:lnTo>
                  <a:pt x="1886" y="10248"/>
                </a:lnTo>
                <a:lnTo>
                  <a:pt x="1893" y="10243"/>
                </a:lnTo>
                <a:lnTo>
                  <a:pt x="1900" y="10241"/>
                </a:lnTo>
                <a:lnTo>
                  <a:pt x="1903" y="10240"/>
                </a:lnTo>
                <a:lnTo>
                  <a:pt x="1906" y="10241"/>
                </a:lnTo>
                <a:lnTo>
                  <a:pt x="1909" y="10242"/>
                </a:lnTo>
                <a:lnTo>
                  <a:pt x="1912" y="10244"/>
                </a:lnTo>
                <a:lnTo>
                  <a:pt x="1914" y="10247"/>
                </a:lnTo>
                <a:lnTo>
                  <a:pt x="1915" y="10251"/>
                </a:lnTo>
                <a:lnTo>
                  <a:pt x="1916" y="10256"/>
                </a:lnTo>
                <a:lnTo>
                  <a:pt x="1917" y="10263"/>
                </a:lnTo>
                <a:lnTo>
                  <a:pt x="1917" y="10270"/>
                </a:lnTo>
                <a:lnTo>
                  <a:pt x="1916" y="10279"/>
                </a:lnTo>
                <a:lnTo>
                  <a:pt x="1915" y="10290"/>
                </a:lnTo>
                <a:lnTo>
                  <a:pt x="1912" y="10302"/>
                </a:lnTo>
                <a:close/>
                <a:moveTo>
                  <a:pt x="5751" y="10007"/>
                </a:moveTo>
                <a:lnTo>
                  <a:pt x="5746" y="10010"/>
                </a:lnTo>
                <a:lnTo>
                  <a:pt x="5741" y="10014"/>
                </a:lnTo>
                <a:lnTo>
                  <a:pt x="5737" y="10018"/>
                </a:lnTo>
                <a:lnTo>
                  <a:pt x="5733" y="10023"/>
                </a:lnTo>
                <a:lnTo>
                  <a:pt x="5727" y="10032"/>
                </a:lnTo>
                <a:lnTo>
                  <a:pt x="5721" y="10044"/>
                </a:lnTo>
                <a:lnTo>
                  <a:pt x="5717" y="10055"/>
                </a:lnTo>
                <a:lnTo>
                  <a:pt x="5713" y="10069"/>
                </a:lnTo>
                <a:lnTo>
                  <a:pt x="5711" y="10082"/>
                </a:lnTo>
                <a:lnTo>
                  <a:pt x="5708" y="10096"/>
                </a:lnTo>
                <a:lnTo>
                  <a:pt x="5705" y="10124"/>
                </a:lnTo>
                <a:lnTo>
                  <a:pt x="5699" y="10154"/>
                </a:lnTo>
                <a:lnTo>
                  <a:pt x="5697" y="10167"/>
                </a:lnTo>
                <a:lnTo>
                  <a:pt x="5694" y="10180"/>
                </a:lnTo>
                <a:lnTo>
                  <a:pt x="5690" y="10192"/>
                </a:lnTo>
                <a:lnTo>
                  <a:pt x="5685" y="10204"/>
                </a:lnTo>
                <a:lnTo>
                  <a:pt x="5692" y="10203"/>
                </a:lnTo>
                <a:lnTo>
                  <a:pt x="5699" y="10202"/>
                </a:lnTo>
                <a:lnTo>
                  <a:pt x="5706" y="10200"/>
                </a:lnTo>
                <a:lnTo>
                  <a:pt x="5712" y="10198"/>
                </a:lnTo>
                <a:lnTo>
                  <a:pt x="5717" y="10195"/>
                </a:lnTo>
                <a:lnTo>
                  <a:pt x="5721" y="10191"/>
                </a:lnTo>
                <a:lnTo>
                  <a:pt x="5727" y="10187"/>
                </a:lnTo>
                <a:lnTo>
                  <a:pt x="5730" y="10183"/>
                </a:lnTo>
                <a:lnTo>
                  <a:pt x="5737" y="10174"/>
                </a:lnTo>
                <a:lnTo>
                  <a:pt x="5742" y="10162"/>
                </a:lnTo>
                <a:lnTo>
                  <a:pt x="5746" y="10151"/>
                </a:lnTo>
                <a:lnTo>
                  <a:pt x="5749" y="10136"/>
                </a:lnTo>
                <a:lnTo>
                  <a:pt x="5751" y="10122"/>
                </a:lnTo>
                <a:lnTo>
                  <a:pt x="5752" y="10106"/>
                </a:lnTo>
                <a:lnTo>
                  <a:pt x="5752" y="10090"/>
                </a:lnTo>
                <a:lnTo>
                  <a:pt x="5752" y="10074"/>
                </a:lnTo>
                <a:lnTo>
                  <a:pt x="5751" y="10040"/>
                </a:lnTo>
                <a:lnTo>
                  <a:pt x="5751" y="10007"/>
                </a:lnTo>
                <a:close/>
                <a:moveTo>
                  <a:pt x="9031" y="10007"/>
                </a:moveTo>
                <a:lnTo>
                  <a:pt x="9024" y="10007"/>
                </a:lnTo>
                <a:lnTo>
                  <a:pt x="9019" y="10008"/>
                </a:lnTo>
                <a:lnTo>
                  <a:pt x="9014" y="10010"/>
                </a:lnTo>
                <a:lnTo>
                  <a:pt x="9012" y="10012"/>
                </a:lnTo>
                <a:lnTo>
                  <a:pt x="9010" y="10015"/>
                </a:lnTo>
                <a:lnTo>
                  <a:pt x="9008" y="10017"/>
                </a:lnTo>
                <a:lnTo>
                  <a:pt x="9008" y="10021"/>
                </a:lnTo>
                <a:lnTo>
                  <a:pt x="9009" y="10024"/>
                </a:lnTo>
                <a:lnTo>
                  <a:pt x="9010" y="10026"/>
                </a:lnTo>
                <a:lnTo>
                  <a:pt x="9012" y="10027"/>
                </a:lnTo>
                <a:lnTo>
                  <a:pt x="9014" y="10027"/>
                </a:lnTo>
                <a:lnTo>
                  <a:pt x="9017" y="10027"/>
                </a:lnTo>
                <a:lnTo>
                  <a:pt x="9020" y="10025"/>
                </a:lnTo>
                <a:lnTo>
                  <a:pt x="9023" y="10021"/>
                </a:lnTo>
                <a:lnTo>
                  <a:pt x="9027" y="10014"/>
                </a:lnTo>
                <a:lnTo>
                  <a:pt x="9031" y="10007"/>
                </a:lnTo>
                <a:lnTo>
                  <a:pt x="9038" y="10006"/>
                </a:lnTo>
                <a:lnTo>
                  <a:pt x="9045" y="10005"/>
                </a:lnTo>
                <a:lnTo>
                  <a:pt x="9052" y="10003"/>
                </a:lnTo>
                <a:lnTo>
                  <a:pt x="9057" y="10001"/>
                </a:lnTo>
                <a:lnTo>
                  <a:pt x="9059" y="9998"/>
                </a:lnTo>
                <a:lnTo>
                  <a:pt x="9061" y="9996"/>
                </a:lnTo>
                <a:lnTo>
                  <a:pt x="9063" y="9993"/>
                </a:lnTo>
                <a:lnTo>
                  <a:pt x="9064" y="9991"/>
                </a:lnTo>
                <a:lnTo>
                  <a:pt x="9064" y="9984"/>
                </a:lnTo>
                <a:lnTo>
                  <a:pt x="9063" y="9974"/>
                </a:lnTo>
                <a:lnTo>
                  <a:pt x="9071" y="9974"/>
                </a:lnTo>
                <a:lnTo>
                  <a:pt x="9076" y="9973"/>
                </a:lnTo>
                <a:lnTo>
                  <a:pt x="9080" y="9971"/>
                </a:lnTo>
                <a:lnTo>
                  <a:pt x="9083" y="9969"/>
                </a:lnTo>
                <a:lnTo>
                  <a:pt x="9085" y="9966"/>
                </a:lnTo>
                <a:lnTo>
                  <a:pt x="9086" y="9963"/>
                </a:lnTo>
                <a:lnTo>
                  <a:pt x="9086" y="9960"/>
                </a:lnTo>
                <a:lnTo>
                  <a:pt x="9086" y="9958"/>
                </a:lnTo>
                <a:lnTo>
                  <a:pt x="9085" y="9956"/>
                </a:lnTo>
                <a:lnTo>
                  <a:pt x="9083" y="9953"/>
                </a:lnTo>
                <a:lnTo>
                  <a:pt x="9081" y="9953"/>
                </a:lnTo>
                <a:lnTo>
                  <a:pt x="9078" y="9954"/>
                </a:lnTo>
                <a:lnTo>
                  <a:pt x="9075" y="9957"/>
                </a:lnTo>
                <a:lnTo>
                  <a:pt x="9071" y="9961"/>
                </a:lnTo>
                <a:lnTo>
                  <a:pt x="9067" y="9966"/>
                </a:lnTo>
                <a:lnTo>
                  <a:pt x="9063" y="9974"/>
                </a:lnTo>
                <a:lnTo>
                  <a:pt x="9056" y="9974"/>
                </a:lnTo>
                <a:lnTo>
                  <a:pt x="9050" y="9976"/>
                </a:lnTo>
                <a:lnTo>
                  <a:pt x="9043" y="9978"/>
                </a:lnTo>
                <a:lnTo>
                  <a:pt x="9037" y="9981"/>
                </a:lnTo>
                <a:lnTo>
                  <a:pt x="9033" y="9985"/>
                </a:lnTo>
                <a:lnTo>
                  <a:pt x="9031" y="9990"/>
                </a:lnTo>
                <a:lnTo>
                  <a:pt x="9030" y="9997"/>
                </a:lnTo>
                <a:lnTo>
                  <a:pt x="9031" y="10007"/>
                </a:lnTo>
                <a:close/>
                <a:moveTo>
                  <a:pt x="9129" y="10007"/>
                </a:moveTo>
                <a:lnTo>
                  <a:pt x="9122" y="10007"/>
                </a:lnTo>
                <a:lnTo>
                  <a:pt x="9117" y="10008"/>
                </a:lnTo>
                <a:lnTo>
                  <a:pt x="9112" y="10010"/>
                </a:lnTo>
                <a:lnTo>
                  <a:pt x="9109" y="10012"/>
                </a:lnTo>
                <a:lnTo>
                  <a:pt x="9107" y="10015"/>
                </a:lnTo>
                <a:lnTo>
                  <a:pt x="9106" y="10017"/>
                </a:lnTo>
                <a:lnTo>
                  <a:pt x="9106" y="10021"/>
                </a:lnTo>
                <a:lnTo>
                  <a:pt x="9107" y="10024"/>
                </a:lnTo>
                <a:lnTo>
                  <a:pt x="9108" y="10026"/>
                </a:lnTo>
                <a:lnTo>
                  <a:pt x="9110" y="10027"/>
                </a:lnTo>
                <a:lnTo>
                  <a:pt x="9112" y="10027"/>
                </a:lnTo>
                <a:lnTo>
                  <a:pt x="9115" y="10027"/>
                </a:lnTo>
                <a:lnTo>
                  <a:pt x="9119" y="10025"/>
                </a:lnTo>
                <a:lnTo>
                  <a:pt x="9122" y="10021"/>
                </a:lnTo>
                <a:lnTo>
                  <a:pt x="9125" y="10014"/>
                </a:lnTo>
                <a:lnTo>
                  <a:pt x="9129" y="10007"/>
                </a:lnTo>
                <a:lnTo>
                  <a:pt x="9137" y="10004"/>
                </a:lnTo>
                <a:lnTo>
                  <a:pt x="9144" y="10001"/>
                </a:lnTo>
                <a:lnTo>
                  <a:pt x="9150" y="9997"/>
                </a:lnTo>
                <a:lnTo>
                  <a:pt x="9157" y="9993"/>
                </a:lnTo>
                <a:lnTo>
                  <a:pt x="9163" y="9989"/>
                </a:lnTo>
                <a:lnTo>
                  <a:pt x="9168" y="9985"/>
                </a:lnTo>
                <a:lnTo>
                  <a:pt x="9173" y="9980"/>
                </a:lnTo>
                <a:lnTo>
                  <a:pt x="9178" y="9973"/>
                </a:lnTo>
                <a:lnTo>
                  <a:pt x="9182" y="9967"/>
                </a:lnTo>
                <a:lnTo>
                  <a:pt x="9186" y="9961"/>
                </a:lnTo>
                <a:lnTo>
                  <a:pt x="9189" y="9953"/>
                </a:lnTo>
                <a:lnTo>
                  <a:pt x="9191" y="9946"/>
                </a:lnTo>
                <a:lnTo>
                  <a:pt x="9193" y="9938"/>
                </a:lnTo>
                <a:lnTo>
                  <a:pt x="9194" y="9928"/>
                </a:lnTo>
                <a:lnTo>
                  <a:pt x="9194" y="9919"/>
                </a:lnTo>
                <a:lnTo>
                  <a:pt x="9194" y="9908"/>
                </a:lnTo>
                <a:lnTo>
                  <a:pt x="9180" y="9915"/>
                </a:lnTo>
                <a:lnTo>
                  <a:pt x="9167" y="9922"/>
                </a:lnTo>
                <a:lnTo>
                  <a:pt x="9161" y="9926"/>
                </a:lnTo>
                <a:lnTo>
                  <a:pt x="9155" y="9930"/>
                </a:lnTo>
                <a:lnTo>
                  <a:pt x="9150" y="9936"/>
                </a:lnTo>
                <a:lnTo>
                  <a:pt x="9146" y="9942"/>
                </a:lnTo>
                <a:lnTo>
                  <a:pt x="9142" y="9948"/>
                </a:lnTo>
                <a:lnTo>
                  <a:pt x="9139" y="9954"/>
                </a:lnTo>
                <a:lnTo>
                  <a:pt x="9136" y="9962"/>
                </a:lnTo>
                <a:lnTo>
                  <a:pt x="9133" y="9970"/>
                </a:lnTo>
                <a:lnTo>
                  <a:pt x="9131" y="9978"/>
                </a:lnTo>
                <a:lnTo>
                  <a:pt x="9130" y="9987"/>
                </a:lnTo>
                <a:lnTo>
                  <a:pt x="9129" y="9996"/>
                </a:lnTo>
                <a:lnTo>
                  <a:pt x="9129" y="10007"/>
                </a:lnTo>
                <a:close/>
                <a:moveTo>
                  <a:pt x="9621" y="10039"/>
                </a:moveTo>
                <a:lnTo>
                  <a:pt x="9629" y="10049"/>
                </a:lnTo>
                <a:lnTo>
                  <a:pt x="9636" y="10056"/>
                </a:lnTo>
                <a:lnTo>
                  <a:pt x="9642" y="10061"/>
                </a:lnTo>
                <a:lnTo>
                  <a:pt x="9649" y="10066"/>
                </a:lnTo>
                <a:lnTo>
                  <a:pt x="9655" y="10068"/>
                </a:lnTo>
                <a:lnTo>
                  <a:pt x="9661" y="10069"/>
                </a:lnTo>
                <a:lnTo>
                  <a:pt x="9668" y="10069"/>
                </a:lnTo>
                <a:lnTo>
                  <a:pt x="9673" y="10068"/>
                </a:lnTo>
                <a:lnTo>
                  <a:pt x="9678" y="10066"/>
                </a:lnTo>
                <a:lnTo>
                  <a:pt x="9682" y="10064"/>
                </a:lnTo>
                <a:lnTo>
                  <a:pt x="9686" y="10059"/>
                </a:lnTo>
                <a:lnTo>
                  <a:pt x="9691" y="10055"/>
                </a:lnTo>
                <a:lnTo>
                  <a:pt x="9694" y="10051"/>
                </a:lnTo>
                <a:lnTo>
                  <a:pt x="9696" y="10046"/>
                </a:lnTo>
                <a:lnTo>
                  <a:pt x="9698" y="10041"/>
                </a:lnTo>
                <a:lnTo>
                  <a:pt x="9700" y="10036"/>
                </a:lnTo>
                <a:lnTo>
                  <a:pt x="9701" y="10031"/>
                </a:lnTo>
                <a:lnTo>
                  <a:pt x="9701" y="10026"/>
                </a:lnTo>
                <a:lnTo>
                  <a:pt x="9701" y="10022"/>
                </a:lnTo>
                <a:lnTo>
                  <a:pt x="9700" y="10016"/>
                </a:lnTo>
                <a:lnTo>
                  <a:pt x="9698" y="10013"/>
                </a:lnTo>
                <a:lnTo>
                  <a:pt x="9696" y="10010"/>
                </a:lnTo>
                <a:lnTo>
                  <a:pt x="9693" y="10007"/>
                </a:lnTo>
                <a:lnTo>
                  <a:pt x="9688" y="10006"/>
                </a:lnTo>
                <a:lnTo>
                  <a:pt x="9683" y="10005"/>
                </a:lnTo>
                <a:lnTo>
                  <a:pt x="9677" y="10006"/>
                </a:lnTo>
                <a:lnTo>
                  <a:pt x="9671" y="10008"/>
                </a:lnTo>
                <a:lnTo>
                  <a:pt x="9662" y="10011"/>
                </a:lnTo>
                <a:lnTo>
                  <a:pt x="9654" y="10015"/>
                </a:lnTo>
                <a:lnTo>
                  <a:pt x="9644" y="10022"/>
                </a:lnTo>
                <a:lnTo>
                  <a:pt x="9633" y="10030"/>
                </a:lnTo>
                <a:lnTo>
                  <a:pt x="9621" y="10039"/>
                </a:lnTo>
                <a:close/>
                <a:moveTo>
                  <a:pt x="5487" y="9974"/>
                </a:moveTo>
                <a:lnTo>
                  <a:pt x="5479" y="9975"/>
                </a:lnTo>
                <a:lnTo>
                  <a:pt x="5472" y="9976"/>
                </a:lnTo>
                <a:lnTo>
                  <a:pt x="5465" y="9979"/>
                </a:lnTo>
                <a:lnTo>
                  <a:pt x="5461" y="9982"/>
                </a:lnTo>
                <a:lnTo>
                  <a:pt x="5457" y="9985"/>
                </a:lnTo>
                <a:lnTo>
                  <a:pt x="5454" y="9988"/>
                </a:lnTo>
                <a:lnTo>
                  <a:pt x="5452" y="9992"/>
                </a:lnTo>
                <a:lnTo>
                  <a:pt x="5451" y="9996"/>
                </a:lnTo>
                <a:lnTo>
                  <a:pt x="5451" y="10001"/>
                </a:lnTo>
                <a:lnTo>
                  <a:pt x="5451" y="10005"/>
                </a:lnTo>
                <a:lnTo>
                  <a:pt x="5452" y="10009"/>
                </a:lnTo>
                <a:lnTo>
                  <a:pt x="5453" y="10013"/>
                </a:lnTo>
                <a:lnTo>
                  <a:pt x="5457" y="10021"/>
                </a:lnTo>
                <a:lnTo>
                  <a:pt x="5462" y="10028"/>
                </a:lnTo>
                <a:lnTo>
                  <a:pt x="5470" y="10033"/>
                </a:lnTo>
                <a:lnTo>
                  <a:pt x="5476" y="10035"/>
                </a:lnTo>
                <a:lnTo>
                  <a:pt x="5479" y="10036"/>
                </a:lnTo>
                <a:lnTo>
                  <a:pt x="5482" y="10035"/>
                </a:lnTo>
                <a:lnTo>
                  <a:pt x="5484" y="10034"/>
                </a:lnTo>
                <a:lnTo>
                  <a:pt x="5487" y="10032"/>
                </a:lnTo>
                <a:lnTo>
                  <a:pt x="5490" y="10029"/>
                </a:lnTo>
                <a:lnTo>
                  <a:pt x="5491" y="10025"/>
                </a:lnTo>
                <a:lnTo>
                  <a:pt x="5493" y="10019"/>
                </a:lnTo>
                <a:lnTo>
                  <a:pt x="5493" y="10013"/>
                </a:lnTo>
                <a:lnTo>
                  <a:pt x="5493" y="10006"/>
                </a:lnTo>
                <a:lnTo>
                  <a:pt x="5492" y="9996"/>
                </a:lnTo>
                <a:lnTo>
                  <a:pt x="5491" y="9986"/>
                </a:lnTo>
                <a:lnTo>
                  <a:pt x="5487" y="9974"/>
                </a:lnTo>
                <a:lnTo>
                  <a:pt x="5507" y="9951"/>
                </a:lnTo>
                <a:lnTo>
                  <a:pt x="5525" y="9929"/>
                </a:lnTo>
                <a:lnTo>
                  <a:pt x="5541" y="9907"/>
                </a:lnTo>
                <a:lnTo>
                  <a:pt x="5555" y="9885"/>
                </a:lnTo>
                <a:lnTo>
                  <a:pt x="5567" y="9863"/>
                </a:lnTo>
                <a:lnTo>
                  <a:pt x="5577" y="9840"/>
                </a:lnTo>
                <a:lnTo>
                  <a:pt x="5585" y="9817"/>
                </a:lnTo>
                <a:lnTo>
                  <a:pt x="5592" y="9793"/>
                </a:lnTo>
                <a:lnTo>
                  <a:pt x="5597" y="9768"/>
                </a:lnTo>
                <a:lnTo>
                  <a:pt x="5600" y="9742"/>
                </a:lnTo>
                <a:lnTo>
                  <a:pt x="5602" y="9714"/>
                </a:lnTo>
                <a:lnTo>
                  <a:pt x="5602" y="9685"/>
                </a:lnTo>
                <a:lnTo>
                  <a:pt x="5600" y="9654"/>
                </a:lnTo>
                <a:lnTo>
                  <a:pt x="5597" y="9621"/>
                </a:lnTo>
                <a:lnTo>
                  <a:pt x="5592" y="9585"/>
                </a:lnTo>
                <a:lnTo>
                  <a:pt x="5586" y="9548"/>
                </a:lnTo>
                <a:lnTo>
                  <a:pt x="5594" y="9544"/>
                </a:lnTo>
                <a:lnTo>
                  <a:pt x="5602" y="9539"/>
                </a:lnTo>
                <a:lnTo>
                  <a:pt x="5608" y="9535"/>
                </a:lnTo>
                <a:lnTo>
                  <a:pt x="5613" y="9530"/>
                </a:lnTo>
                <a:lnTo>
                  <a:pt x="5618" y="9525"/>
                </a:lnTo>
                <a:lnTo>
                  <a:pt x="5621" y="9518"/>
                </a:lnTo>
                <a:lnTo>
                  <a:pt x="5622" y="9513"/>
                </a:lnTo>
                <a:lnTo>
                  <a:pt x="5623" y="9507"/>
                </a:lnTo>
                <a:lnTo>
                  <a:pt x="5624" y="9502"/>
                </a:lnTo>
                <a:lnTo>
                  <a:pt x="5623" y="9495"/>
                </a:lnTo>
                <a:lnTo>
                  <a:pt x="5623" y="9490"/>
                </a:lnTo>
                <a:lnTo>
                  <a:pt x="5621" y="9485"/>
                </a:lnTo>
                <a:lnTo>
                  <a:pt x="5619" y="9481"/>
                </a:lnTo>
                <a:lnTo>
                  <a:pt x="5616" y="9475"/>
                </a:lnTo>
                <a:lnTo>
                  <a:pt x="5613" y="9471"/>
                </a:lnTo>
                <a:lnTo>
                  <a:pt x="5610" y="9468"/>
                </a:lnTo>
                <a:lnTo>
                  <a:pt x="5607" y="9465"/>
                </a:lnTo>
                <a:lnTo>
                  <a:pt x="5604" y="9463"/>
                </a:lnTo>
                <a:lnTo>
                  <a:pt x="5601" y="9462"/>
                </a:lnTo>
                <a:lnTo>
                  <a:pt x="5597" y="9462"/>
                </a:lnTo>
                <a:lnTo>
                  <a:pt x="5593" y="9462"/>
                </a:lnTo>
                <a:lnTo>
                  <a:pt x="5590" y="9463"/>
                </a:lnTo>
                <a:lnTo>
                  <a:pt x="5588" y="9466"/>
                </a:lnTo>
                <a:lnTo>
                  <a:pt x="5585" y="9469"/>
                </a:lnTo>
                <a:lnTo>
                  <a:pt x="5583" y="9474"/>
                </a:lnTo>
                <a:lnTo>
                  <a:pt x="5582" y="9479"/>
                </a:lnTo>
                <a:lnTo>
                  <a:pt x="5581" y="9488"/>
                </a:lnTo>
                <a:lnTo>
                  <a:pt x="5580" y="9496"/>
                </a:lnTo>
                <a:lnTo>
                  <a:pt x="5581" y="9507"/>
                </a:lnTo>
                <a:lnTo>
                  <a:pt x="5582" y="9518"/>
                </a:lnTo>
                <a:lnTo>
                  <a:pt x="5583" y="9533"/>
                </a:lnTo>
                <a:lnTo>
                  <a:pt x="5586" y="9548"/>
                </a:lnTo>
                <a:lnTo>
                  <a:pt x="5577" y="9527"/>
                </a:lnTo>
                <a:lnTo>
                  <a:pt x="5567" y="9509"/>
                </a:lnTo>
                <a:lnTo>
                  <a:pt x="5559" y="9496"/>
                </a:lnTo>
                <a:lnTo>
                  <a:pt x="5552" y="9488"/>
                </a:lnTo>
                <a:lnTo>
                  <a:pt x="5546" y="9484"/>
                </a:lnTo>
                <a:lnTo>
                  <a:pt x="5541" y="9483"/>
                </a:lnTo>
                <a:lnTo>
                  <a:pt x="5537" y="9485"/>
                </a:lnTo>
                <a:lnTo>
                  <a:pt x="5534" y="9491"/>
                </a:lnTo>
                <a:lnTo>
                  <a:pt x="5530" y="9499"/>
                </a:lnTo>
                <a:lnTo>
                  <a:pt x="5528" y="9511"/>
                </a:lnTo>
                <a:lnTo>
                  <a:pt x="5526" y="9525"/>
                </a:lnTo>
                <a:lnTo>
                  <a:pt x="5525" y="9540"/>
                </a:lnTo>
                <a:lnTo>
                  <a:pt x="5523" y="9579"/>
                </a:lnTo>
                <a:lnTo>
                  <a:pt x="5522" y="9623"/>
                </a:lnTo>
                <a:lnTo>
                  <a:pt x="5522" y="9671"/>
                </a:lnTo>
                <a:lnTo>
                  <a:pt x="5522" y="9723"/>
                </a:lnTo>
                <a:lnTo>
                  <a:pt x="5521" y="9774"/>
                </a:lnTo>
                <a:lnTo>
                  <a:pt x="5519" y="9824"/>
                </a:lnTo>
                <a:lnTo>
                  <a:pt x="5517" y="9849"/>
                </a:lnTo>
                <a:lnTo>
                  <a:pt x="5515" y="9872"/>
                </a:lnTo>
                <a:lnTo>
                  <a:pt x="5513" y="9894"/>
                </a:lnTo>
                <a:lnTo>
                  <a:pt x="5509" y="9914"/>
                </a:lnTo>
                <a:lnTo>
                  <a:pt x="5505" y="9931"/>
                </a:lnTo>
                <a:lnTo>
                  <a:pt x="5500" y="9948"/>
                </a:lnTo>
                <a:lnTo>
                  <a:pt x="5495" y="9962"/>
                </a:lnTo>
                <a:lnTo>
                  <a:pt x="5487" y="9974"/>
                </a:lnTo>
                <a:close/>
                <a:moveTo>
                  <a:pt x="6046" y="10007"/>
                </a:moveTo>
                <a:lnTo>
                  <a:pt x="6039" y="9987"/>
                </a:lnTo>
                <a:lnTo>
                  <a:pt x="6033" y="9974"/>
                </a:lnTo>
                <a:lnTo>
                  <a:pt x="6031" y="9971"/>
                </a:lnTo>
                <a:lnTo>
                  <a:pt x="6028" y="9970"/>
                </a:lnTo>
                <a:lnTo>
                  <a:pt x="6026" y="9969"/>
                </a:lnTo>
                <a:lnTo>
                  <a:pt x="6025" y="9970"/>
                </a:lnTo>
                <a:lnTo>
                  <a:pt x="6021" y="9975"/>
                </a:lnTo>
                <a:lnTo>
                  <a:pt x="6018" y="9984"/>
                </a:lnTo>
                <a:lnTo>
                  <a:pt x="6017" y="9995"/>
                </a:lnTo>
                <a:lnTo>
                  <a:pt x="6017" y="10007"/>
                </a:lnTo>
                <a:lnTo>
                  <a:pt x="6017" y="10018"/>
                </a:lnTo>
                <a:lnTo>
                  <a:pt x="6018" y="10030"/>
                </a:lnTo>
                <a:lnTo>
                  <a:pt x="6021" y="10038"/>
                </a:lnTo>
                <a:lnTo>
                  <a:pt x="6025" y="10044"/>
                </a:lnTo>
                <a:lnTo>
                  <a:pt x="6026" y="10045"/>
                </a:lnTo>
                <a:lnTo>
                  <a:pt x="6028" y="10044"/>
                </a:lnTo>
                <a:lnTo>
                  <a:pt x="6031" y="10041"/>
                </a:lnTo>
                <a:lnTo>
                  <a:pt x="6033" y="10038"/>
                </a:lnTo>
                <a:lnTo>
                  <a:pt x="6039" y="10027"/>
                </a:lnTo>
                <a:lnTo>
                  <a:pt x="6046" y="10007"/>
                </a:lnTo>
                <a:close/>
                <a:moveTo>
                  <a:pt x="10311" y="10007"/>
                </a:moveTo>
                <a:lnTo>
                  <a:pt x="10309" y="10001"/>
                </a:lnTo>
                <a:lnTo>
                  <a:pt x="10306" y="9994"/>
                </a:lnTo>
                <a:lnTo>
                  <a:pt x="10302" y="9990"/>
                </a:lnTo>
                <a:lnTo>
                  <a:pt x="10298" y="9986"/>
                </a:lnTo>
                <a:lnTo>
                  <a:pt x="10293" y="9983"/>
                </a:lnTo>
                <a:lnTo>
                  <a:pt x="10287" y="9981"/>
                </a:lnTo>
                <a:lnTo>
                  <a:pt x="10280" y="9980"/>
                </a:lnTo>
                <a:lnTo>
                  <a:pt x="10274" y="9978"/>
                </a:lnTo>
                <a:lnTo>
                  <a:pt x="10242" y="9975"/>
                </a:lnTo>
                <a:lnTo>
                  <a:pt x="10212" y="9974"/>
                </a:lnTo>
                <a:lnTo>
                  <a:pt x="10213" y="9981"/>
                </a:lnTo>
                <a:lnTo>
                  <a:pt x="10216" y="9986"/>
                </a:lnTo>
                <a:lnTo>
                  <a:pt x="10219" y="9991"/>
                </a:lnTo>
                <a:lnTo>
                  <a:pt x="10224" y="9994"/>
                </a:lnTo>
                <a:lnTo>
                  <a:pt x="10229" y="9997"/>
                </a:lnTo>
                <a:lnTo>
                  <a:pt x="10235" y="10000"/>
                </a:lnTo>
                <a:lnTo>
                  <a:pt x="10241" y="10002"/>
                </a:lnTo>
                <a:lnTo>
                  <a:pt x="10249" y="10003"/>
                </a:lnTo>
                <a:lnTo>
                  <a:pt x="10279" y="10005"/>
                </a:lnTo>
                <a:lnTo>
                  <a:pt x="10311" y="10007"/>
                </a:lnTo>
                <a:close/>
                <a:moveTo>
                  <a:pt x="2141" y="9974"/>
                </a:moveTo>
                <a:lnTo>
                  <a:pt x="2135" y="9954"/>
                </a:lnTo>
                <a:lnTo>
                  <a:pt x="2129" y="9942"/>
                </a:lnTo>
                <a:lnTo>
                  <a:pt x="2127" y="9939"/>
                </a:lnTo>
                <a:lnTo>
                  <a:pt x="2125" y="9937"/>
                </a:lnTo>
                <a:lnTo>
                  <a:pt x="2123" y="9937"/>
                </a:lnTo>
                <a:lnTo>
                  <a:pt x="2120" y="9938"/>
                </a:lnTo>
                <a:lnTo>
                  <a:pt x="2117" y="9943"/>
                </a:lnTo>
                <a:lnTo>
                  <a:pt x="2115" y="9951"/>
                </a:lnTo>
                <a:lnTo>
                  <a:pt x="2113" y="9962"/>
                </a:lnTo>
                <a:lnTo>
                  <a:pt x="2113" y="9974"/>
                </a:lnTo>
                <a:lnTo>
                  <a:pt x="2113" y="9986"/>
                </a:lnTo>
                <a:lnTo>
                  <a:pt x="2115" y="9996"/>
                </a:lnTo>
                <a:lnTo>
                  <a:pt x="2117" y="10006"/>
                </a:lnTo>
                <a:lnTo>
                  <a:pt x="2120" y="10010"/>
                </a:lnTo>
                <a:lnTo>
                  <a:pt x="2123" y="10011"/>
                </a:lnTo>
                <a:lnTo>
                  <a:pt x="2125" y="10011"/>
                </a:lnTo>
                <a:lnTo>
                  <a:pt x="2127" y="10009"/>
                </a:lnTo>
                <a:lnTo>
                  <a:pt x="2129" y="10006"/>
                </a:lnTo>
                <a:lnTo>
                  <a:pt x="2135" y="9994"/>
                </a:lnTo>
                <a:lnTo>
                  <a:pt x="2141" y="9974"/>
                </a:lnTo>
                <a:close/>
                <a:moveTo>
                  <a:pt x="5980" y="9974"/>
                </a:moveTo>
                <a:lnTo>
                  <a:pt x="5983" y="9971"/>
                </a:lnTo>
                <a:lnTo>
                  <a:pt x="5977" y="9976"/>
                </a:lnTo>
                <a:lnTo>
                  <a:pt x="5973" y="9981"/>
                </a:lnTo>
                <a:lnTo>
                  <a:pt x="5980" y="9974"/>
                </a:lnTo>
                <a:close/>
                <a:moveTo>
                  <a:pt x="8966" y="9941"/>
                </a:moveTo>
                <a:lnTo>
                  <a:pt x="8958" y="9941"/>
                </a:lnTo>
                <a:lnTo>
                  <a:pt x="8953" y="9942"/>
                </a:lnTo>
                <a:lnTo>
                  <a:pt x="8949" y="9944"/>
                </a:lnTo>
                <a:lnTo>
                  <a:pt x="8946" y="9946"/>
                </a:lnTo>
                <a:lnTo>
                  <a:pt x="8944" y="9949"/>
                </a:lnTo>
                <a:lnTo>
                  <a:pt x="8942" y="9952"/>
                </a:lnTo>
                <a:lnTo>
                  <a:pt x="8942" y="9956"/>
                </a:lnTo>
                <a:lnTo>
                  <a:pt x="8942" y="9958"/>
                </a:lnTo>
                <a:lnTo>
                  <a:pt x="8944" y="9960"/>
                </a:lnTo>
                <a:lnTo>
                  <a:pt x="8946" y="9961"/>
                </a:lnTo>
                <a:lnTo>
                  <a:pt x="8949" y="9962"/>
                </a:lnTo>
                <a:lnTo>
                  <a:pt x="8951" y="9961"/>
                </a:lnTo>
                <a:lnTo>
                  <a:pt x="8954" y="9959"/>
                </a:lnTo>
                <a:lnTo>
                  <a:pt x="8958" y="9954"/>
                </a:lnTo>
                <a:lnTo>
                  <a:pt x="8961" y="9949"/>
                </a:lnTo>
                <a:lnTo>
                  <a:pt x="8966" y="9941"/>
                </a:lnTo>
                <a:lnTo>
                  <a:pt x="9004" y="9923"/>
                </a:lnTo>
                <a:lnTo>
                  <a:pt x="9043" y="9904"/>
                </a:lnTo>
                <a:lnTo>
                  <a:pt x="9051" y="9898"/>
                </a:lnTo>
                <a:lnTo>
                  <a:pt x="9058" y="9891"/>
                </a:lnTo>
                <a:lnTo>
                  <a:pt x="9063" y="9881"/>
                </a:lnTo>
                <a:lnTo>
                  <a:pt x="9067" y="9871"/>
                </a:lnTo>
                <a:lnTo>
                  <a:pt x="9069" y="9859"/>
                </a:lnTo>
                <a:lnTo>
                  <a:pt x="9069" y="9844"/>
                </a:lnTo>
                <a:lnTo>
                  <a:pt x="9067" y="9829"/>
                </a:lnTo>
                <a:lnTo>
                  <a:pt x="9063" y="9810"/>
                </a:lnTo>
                <a:lnTo>
                  <a:pt x="9045" y="9820"/>
                </a:lnTo>
                <a:lnTo>
                  <a:pt x="9027" y="9831"/>
                </a:lnTo>
                <a:lnTo>
                  <a:pt x="9018" y="9837"/>
                </a:lnTo>
                <a:lnTo>
                  <a:pt x="9010" y="9842"/>
                </a:lnTo>
                <a:lnTo>
                  <a:pt x="9002" y="9849"/>
                </a:lnTo>
                <a:lnTo>
                  <a:pt x="8994" y="9856"/>
                </a:lnTo>
                <a:lnTo>
                  <a:pt x="8988" y="9863"/>
                </a:lnTo>
                <a:lnTo>
                  <a:pt x="8981" y="9872"/>
                </a:lnTo>
                <a:lnTo>
                  <a:pt x="8976" y="9880"/>
                </a:lnTo>
                <a:lnTo>
                  <a:pt x="8972" y="9891"/>
                </a:lnTo>
                <a:lnTo>
                  <a:pt x="8968" y="9901"/>
                </a:lnTo>
                <a:lnTo>
                  <a:pt x="8966" y="9914"/>
                </a:lnTo>
                <a:lnTo>
                  <a:pt x="8965" y="9926"/>
                </a:lnTo>
                <a:lnTo>
                  <a:pt x="8966" y="9941"/>
                </a:lnTo>
                <a:close/>
                <a:moveTo>
                  <a:pt x="10015" y="9908"/>
                </a:moveTo>
                <a:lnTo>
                  <a:pt x="9991" y="9908"/>
                </a:lnTo>
                <a:lnTo>
                  <a:pt x="9965" y="9908"/>
                </a:lnTo>
                <a:lnTo>
                  <a:pt x="9941" y="9908"/>
                </a:lnTo>
                <a:lnTo>
                  <a:pt x="9916" y="9908"/>
                </a:lnTo>
                <a:lnTo>
                  <a:pt x="9926" y="9920"/>
                </a:lnTo>
                <a:lnTo>
                  <a:pt x="9932" y="9929"/>
                </a:lnTo>
                <a:lnTo>
                  <a:pt x="9936" y="9937"/>
                </a:lnTo>
                <a:lnTo>
                  <a:pt x="9939" y="9944"/>
                </a:lnTo>
                <a:lnTo>
                  <a:pt x="9940" y="9949"/>
                </a:lnTo>
                <a:lnTo>
                  <a:pt x="9940" y="9956"/>
                </a:lnTo>
                <a:lnTo>
                  <a:pt x="9938" y="9960"/>
                </a:lnTo>
                <a:lnTo>
                  <a:pt x="9936" y="9965"/>
                </a:lnTo>
                <a:lnTo>
                  <a:pt x="9930" y="9976"/>
                </a:lnTo>
                <a:lnTo>
                  <a:pt x="9924" y="9990"/>
                </a:lnTo>
                <a:lnTo>
                  <a:pt x="9920" y="10000"/>
                </a:lnTo>
                <a:lnTo>
                  <a:pt x="9918" y="10011"/>
                </a:lnTo>
                <a:lnTo>
                  <a:pt x="9916" y="10024"/>
                </a:lnTo>
                <a:lnTo>
                  <a:pt x="9916" y="10039"/>
                </a:lnTo>
                <a:lnTo>
                  <a:pt x="9927" y="10033"/>
                </a:lnTo>
                <a:lnTo>
                  <a:pt x="9937" y="10027"/>
                </a:lnTo>
                <a:lnTo>
                  <a:pt x="9948" y="10022"/>
                </a:lnTo>
                <a:lnTo>
                  <a:pt x="9959" y="10016"/>
                </a:lnTo>
                <a:lnTo>
                  <a:pt x="9971" y="10012"/>
                </a:lnTo>
                <a:lnTo>
                  <a:pt x="9984" y="10009"/>
                </a:lnTo>
                <a:lnTo>
                  <a:pt x="9999" y="10007"/>
                </a:lnTo>
                <a:lnTo>
                  <a:pt x="10015" y="10007"/>
                </a:lnTo>
                <a:lnTo>
                  <a:pt x="10015" y="9982"/>
                </a:lnTo>
                <a:lnTo>
                  <a:pt x="10015" y="9958"/>
                </a:lnTo>
                <a:lnTo>
                  <a:pt x="10015" y="9933"/>
                </a:lnTo>
                <a:lnTo>
                  <a:pt x="10015" y="9908"/>
                </a:lnTo>
                <a:close/>
                <a:moveTo>
                  <a:pt x="10671" y="9908"/>
                </a:moveTo>
                <a:lnTo>
                  <a:pt x="10671" y="9916"/>
                </a:lnTo>
                <a:lnTo>
                  <a:pt x="10672" y="9921"/>
                </a:lnTo>
                <a:lnTo>
                  <a:pt x="10674" y="9925"/>
                </a:lnTo>
                <a:lnTo>
                  <a:pt x="10677" y="9928"/>
                </a:lnTo>
                <a:lnTo>
                  <a:pt x="10679" y="9930"/>
                </a:lnTo>
                <a:lnTo>
                  <a:pt x="10682" y="9931"/>
                </a:lnTo>
                <a:lnTo>
                  <a:pt x="10685" y="9931"/>
                </a:lnTo>
                <a:lnTo>
                  <a:pt x="10687" y="9931"/>
                </a:lnTo>
                <a:lnTo>
                  <a:pt x="10689" y="9929"/>
                </a:lnTo>
                <a:lnTo>
                  <a:pt x="10692" y="9928"/>
                </a:lnTo>
                <a:lnTo>
                  <a:pt x="10692" y="9925"/>
                </a:lnTo>
                <a:lnTo>
                  <a:pt x="10690" y="9923"/>
                </a:lnTo>
                <a:lnTo>
                  <a:pt x="10688" y="9920"/>
                </a:lnTo>
                <a:lnTo>
                  <a:pt x="10684" y="9916"/>
                </a:lnTo>
                <a:lnTo>
                  <a:pt x="10679" y="9913"/>
                </a:lnTo>
                <a:lnTo>
                  <a:pt x="10671" y="9908"/>
                </a:lnTo>
                <a:lnTo>
                  <a:pt x="10666" y="9899"/>
                </a:lnTo>
                <a:lnTo>
                  <a:pt x="10662" y="9892"/>
                </a:lnTo>
                <a:lnTo>
                  <a:pt x="10658" y="9885"/>
                </a:lnTo>
                <a:lnTo>
                  <a:pt x="10654" y="9880"/>
                </a:lnTo>
                <a:lnTo>
                  <a:pt x="10650" y="9877"/>
                </a:lnTo>
                <a:lnTo>
                  <a:pt x="10644" y="9875"/>
                </a:lnTo>
                <a:lnTo>
                  <a:pt x="10640" y="9873"/>
                </a:lnTo>
                <a:lnTo>
                  <a:pt x="10636" y="9873"/>
                </a:lnTo>
                <a:lnTo>
                  <a:pt x="10633" y="9874"/>
                </a:lnTo>
                <a:lnTo>
                  <a:pt x="10629" y="9875"/>
                </a:lnTo>
                <a:lnTo>
                  <a:pt x="10624" y="9878"/>
                </a:lnTo>
                <a:lnTo>
                  <a:pt x="10619" y="9880"/>
                </a:lnTo>
                <a:lnTo>
                  <a:pt x="10611" y="9888"/>
                </a:lnTo>
                <a:lnTo>
                  <a:pt x="10602" y="9898"/>
                </a:lnTo>
                <a:lnTo>
                  <a:pt x="10593" y="9907"/>
                </a:lnTo>
                <a:lnTo>
                  <a:pt x="10582" y="9918"/>
                </a:lnTo>
                <a:lnTo>
                  <a:pt x="10572" y="9927"/>
                </a:lnTo>
                <a:lnTo>
                  <a:pt x="10561" y="9936"/>
                </a:lnTo>
                <a:lnTo>
                  <a:pt x="10555" y="9939"/>
                </a:lnTo>
                <a:lnTo>
                  <a:pt x="10549" y="9942"/>
                </a:lnTo>
                <a:lnTo>
                  <a:pt x="10543" y="9944"/>
                </a:lnTo>
                <a:lnTo>
                  <a:pt x="10536" y="9945"/>
                </a:lnTo>
                <a:lnTo>
                  <a:pt x="10529" y="9946"/>
                </a:lnTo>
                <a:lnTo>
                  <a:pt x="10523" y="9945"/>
                </a:lnTo>
                <a:lnTo>
                  <a:pt x="10515" y="9944"/>
                </a:lnTo>
                <a:lnTo>
                  <a:pt x="10507" y="9941"/>
                </a:lnTo>
                <a:lnTo>
                  <a:pt x="10508" y="9949"/>
                </a:lnTo>
                <a:lnTo>
                  <a:pt x="10510" y="9956"/>
                </a:lnTo>
                <a:lnTo>
                  <a:pt x="10512" y="9961"/>
                </a:lnTo>
                <a:lnTo>
                  <a:pt x="10516" y="9965"/>
                </a:lnTo>
                <a:lnTo>
                  <a:pt x="10521" y="9968"/>
                </a:lnTo>
                <a:lnTo>
                  <a:pt x="10526" y="9971"/>
                </a:lnTo>
                <a:lnTo>
                  <a:pt x="10531" y="9974"/>
                </a:lnTo>
                <a:lnTo>
                  <a:pt x="10537" y="9976"/>
                </a:lnTo>
                <a:lnTo>
                  <a:pt x="10549" y="9982"/>
                </a:lnTo>
                <a:lnTo>
                  <a:pt x="10559" y="9988"/>
                </a:lnTo>
                <a:lnTo>
                  <a:pt x="10564" y="9991"/>
                </a:lnTo>
                <a:lnTo>
                  <a:pt x="10568" y="9995"/>
                </a:lnTo>
                <a:lnTo>
                  <a:pt x="10571" y="10001"/>
                </a:lnTo>
                <a:lnTo>
                  <a:pt x="10573" y="10007"/>
                </a:lnTo>
                <a:lnTo>
                  <a:pt x="10579" y="10007"/>
                </a:lnTo>
                <a:lnTo>
                  <a:pt x="10586" y="10007"/>
                </a:lnTo>
                <a:lnTo>
                  <a:pt x="10591" y="10007"/>
                </a:lnTo>
                <a:lnTo>
                  <a:pt x="10596" y="10006"/>
                </a:lnTo>
                <a:lnTo>
                  <a:pt x="10600" y="10004"/>
                </a:lnTo>
                <a:lnTo>
                  <a:pt x="10604" y="10002"/>
                </a:lnTo>
                <a:lnTo>
                  <a:pt x="10608" y="10000"/>
                </a:lnTo>
                <a:lnTo>
                  <a:pt x="10611" y="9996"/>
                </a:lnTo>
                <a:lnTo>
                  <a:pt x="10617" y="9989"/>
                </a:lnTo>
                <a:lnTo>
                  <a:pt x="10621" y="9981"/>
                </a:lnTo>
                <a:lnTo>
                  <a:pt x="10624" y="9972"/>
                </a:lnTo>
                <a:lnTo>
                  <a:pt x="10628" y="9963"/>
                </a:lnTo>
                <a:lnTo>
                  <a:pt x="10630" y="9953"/>
                </a:lnTo>
                <a:lnTo>
                  <a:pt x="10633" y="9944"/>
                </a:lnTo>
                <a:lnTo>
                  <a:pt x="10636" y="9935"/>
                </a:lnTo>
                <a:lnTo>
                  <a:pt x="10640" y="9927"/>
                </a:lnTo>
                <a:lnTo>
                  <a:pt x="10645" y="9920"/>
                </a:lnTo>
                <a:lnTo>
                  <a:pt x="10652" y="9915"/>
                </a:lnTo>
                <a:lnTo>
                  <a:pt x="10656" y="9911"/>
                </a:lnTo>
                <a:lnTo>
                  <a:pt x="10660" y="9910"/>
                </a:lnTo>
                <a:lnTo>
                  <a:pt x="10665" y="9909"/>
                </a:lnTo>
                <a:lnTo>
                  <a:pt x="10671" y="9908"/>
                </a:lnTo>
                <a:close/>
                <a:moveTo>
                  <a:pt x="10803" y="9941"/>
                </a:moveTo>
                <a:lnTo>
                  <a:pt x="10803" y="9933"/>
                </a:lnTo>
                <a:lnTo>
                  <a:pt x="10803" y="9925"/>
                </a:lnTo>
                <a:lnTo>
                  <a:pt x="10803" y="9917"/>
                </a:lnTo>
                <a:lnTo>
                  <a:pt x="10803" y="9908"/>
                </a:lnTo>
                <a:lnTo>
                  <a:pt x="10795" y="9909"/>
                </a:lnTo>
                <a:lnTo>
                  <a:pt x="10789" y="9913"/>
                </a:lnTo>
                <a:lnTo>
                  <a:pt x="10785" y="9917"/>
                </a:lnTo>
                <a:lnTo>
                  <a:pt x="10782" y="9923"/>
                </a:lnTo>
                <a:lnTo>
                  <a:pt x="10781" y="9925"/>
                </a:lnTo>
                <a:lnTo>
                  <a:pt x="10781" y="9928"/>
                </a:lnTo>
                <a:lnTo>
                  <a:pt x="10782" y="9930"/>
                </a:lnTo>
                <a:lnTo>
                  <a:pt x="10784" y="9933"/>
                </a:lnTo>
                <a:lnTo>
                  <a:pt x="10787" y="9936"/>
                </a:lnTo>
                <a:lnTo>
                  <a:pt x="10791" y="9938"/>
                </a:lnTo>
                <a:lnTo>
                  <a:pt x="10796" y="9940"/>
                </a:lnTo>
                <a:lnTo>
                  <a:pt x="10803" y="9941"/>
                </a:lnTo>
                <a:close/>
                <a:moveTo>
                  <a:pt x="9129" y="9876"/>
                </a:moveTo>
                <a:lnTo>
                  <a:pt x="9122" y="9876"/>
                </a:lnTo>
                <a:lnTo>
                  <a:pt x="9117" y="9877"/>
                </a:lnTo>
                <a:lnTo>
                  <a:pt x="9112" y="9879"/>
                </a:lnTo>
                <a:lnTo>
                  <a:pt x="9109" y="9881"/>
                </a:lnTo>
                <a:lnTo>
                  <a:pt x="9107" y="9884"/>
                </a:lnTo>
                <a:lnTo>
                  <a:pt x="9106" y="9886"/>
                </a:lnTo>
                <a:lnTo>
                  <a:pt x="9106" y="9889"/>
                </a:lnTo>
                <a:lnTo>
                  <a:pt x="9107" y="9893"/>
                </a:lnTo>
                <a:lnTo>
                  <a:pt x="9108" y="9895"/>
                </a:lnTo>
                <a:lnTo>
                  <a:pt x="9110" y="9896"/>
                </a:lnTo>
                <a:lnTo>
                  <a:pt x="9112" y="9896"/>
                </a:lnTo>
                <a:lnTo>
                  <a:pt x="9115" y="9896"/>
                </a:lnTo>
                <a:lnTo>
                  <a:pt x="9119" y="9893"/>
                </a:lnTo>
                <a:lnTo>
                  <a:pt x="9122" y="9889"/>
                </a:lnTo>
                <a:lnTo>
                  <a:pt x="9125" y="9883"/>
                </a:lnTo>
                <a:lnTo>
                  <a:pt x="9129" y="9876"/>
                </a:lnTo>
                <a:lnTo>
                  <a:pt x="9136" y="9876"/>
                </a:lnTo>
                <a:lnTo>
                  <a:pt x="9142" y="9875"/>
                </a:lnTo>
                <a:lnTo>
                  <a:pt x="9146" y="9873"/>
                </a:lnTo>
                <a:lnTo>
                  <a:pt x="9149" y="9871"/>
                </a:lnTo>
                <a:lnTo>
                  <a:pt x="9151" y="9867"/>
                </a:lnTo>
                <a:lnTo>
                  <a:pt x="9152" y="9864"/>
                </a:lnTo>
                <a:lnTo>
                  <a:pt x="9152" y="9861"/>
                </a:lnTo>
                <a:lnTo>
                  <a:pt x="9151" y="9859"/>
                </a:lnTo>
                <a:lnTo>
                  <a:pt x="9150" y="9857"/>
                </a:lnTo>
                <a:lnTo>
                  <a:pt x="9148" y="9856"/>
                </a:lnTo>
                <a:lnTo>
                  <a:pt x="9146" y="9855"/>
                </a:lnTo>
                <a:lnTo>
                  <a:pt x="9143" y="9856"/>
                </a:lnTo>
                <a:lnTo>
                  <a:pt x="9140" y="9858"/>
                </a:lnTo>
                <a:lnTo>
                  <a:pt x="9137" y="9862"/>
                </a:lnTo>
                <a:lnTo>
                  <a:pt x="9132" y="9867"/>
                </a:lnTo>
                <a:lnTo>
                  <a:pt x="9129" y="9876"/>
                </a:lnTo>
                <a:close/>
                <a:moveTo>
                  <a:pt x="9392" y="9941"/>
                </a:moveTo>
                <a:lnTo>
                  <a:pt x="9403" y="9940"/>
                </a:lnTo>
                <a:lnTo>
                  <a:pt x="9413" y="9938"/>
                </a:lnTo>
                <a:lnTo>
                  <a:pt x="9421" y="9936"/>
                </a:lnTo>
                <a:lnTo>
                  <a:pt x="9428" y="9932"/>
                </a:lnTo>
                <a:lnTo>
                  <a:pt x="9435" y="9929"/>
                </a:lnTo>
                <a:lnTo>
                  <a:pt x="9439" y="9925"/>
                </a:lnTo>
                <a:lnTo>
                  <a:pt x="9443" y="9921"/>
                </a:lnTo>
                <a:lnTo>
                  <a:pt x="9445" y="9917"/>
                </a:lnTo>
                <a:lnTo>
                  <a:pt x="9447" y="9913"/>
                </a:lnTo>
                <a:lnTo>
                  <a:pt x="9447" y="9908"/>
                </a:lnTo>
                <a:lnTo>
                  <a:pt x="9447" y="9903"/>
                </a:lnTo>
                <a:lnTo>
                  <a:pt x="9447" y="9899"/>
                </a:lnTo>
                <a:lnTo>
                  <a:pt x="9445" y="9895"/>
                </a:lnTo>
                <a:lnTo>
                  <a:pt x="9443" y="9891"/>
                </a:lnTo>
                <a:lnTo>
                  <a:pt x="9441" y="9887"/>
                </a:lnTo>
                <a:lnTo>
                  <a:pt x="9438" y="9883"/>
                </a:lnTo>
                <a:lnTo>
                  <a:pt x="9435" y="9881"/>
                </a:lnTo>
                <a:lnTo>
                  <a:pt x="9430" y="9878"/>
                </a:lnTo>
                <a:lnTo>
                  <a:pt x="9427" y="9877"/>
                </a:lnTo>
                <a:lnTo>
                  <a:pt x="9423" y="9876"/>
                </a:lnTo>
                <a:lnTo>
                  <a:pt x="9419" y="9875"/>
                </a:lnTo>
                <a:lnTo>
                  <a:pt x="9415" y="9876"/>
                </a:lnTo>
                <a:lnTo>
                  <a:pt x="9412" y="9877"/>
                </a:lnTo>
                <a:lnTo>
                  <a:pt x="9407" y="9879"/>
                </a:lnTo>
                <a:lnTo>
                  <a:pt x="9404" y="9882"/>
                </a:lnTo>
                <a:lnTo>
                  <a:pt x="9401" y="9887"/>
                </a:lnTo>
                <a:lnTo>
                  <a:pt x="9398" y="9893"/>
                </a:lnTo>
                <a:lnTo>
                  <a:pt x="9396" y="9899"/>
                </a:lnTo>
                <a:lnTo>
                  <a:pt x="9394" y="9907"/>
                </a:lnTo>
                <a:lnTo>
                  <a:pt x="9393" y="9918"/>
                </a:lnTo>
                <a:lnTo>
                  <a:pt x="9392" y="9928"/>
                </a:lnTo>
                <a:lnTo>
                  <a:pt x="9392" y="9941"/>
                </a:lnTo>
                <a:close/>
                <a:moveTo>
                  <a:pt x="1584" y="9876"/>
                </a:moveTo>
                <a:lnTo>
                  <a:pt x="1586" y="9873"/>
                </a:lnTo>
                <a:lnTo>
                  <a:pt x="1581" y="9879"/>
                </a:lnTo>
                <a:lnTo>
                  <a:pt x="1577" y="9883"/>
                </a:lnTo>
                <a:lnTo>
                  <a:pt x="1584" y="9876"/>
                </a:lnTo>
                <a:close/>
                <a:moveTo>
                  <a:pt x="6209" y="9876"/>
                </a:moveTo>
                <a:lnTo>
                  <a:pt x="6205" y="9845"/>
                </a:lnTo>
                <a:lnTo>
                  <a:pt x="6205" y="9848"/>
                </a:lnTo>
                <a:lnTo>
                  <a:pt x="6208" y="9868"/>
                </a:lnTo>
                <a:lnTo>
                  <a:pt x="6212" y="9899"/>
                </a:lnTo>
                <a:lnTo>
                  <a:pt x="6217" y="9926"/>
                </a:lnTo>
                <a:lnTo>
                  <a:pt x="6219" y="9939"/>
                </a:lnTo>
                <a:lnTo>
                  <a:pt x="6217" y="9926"/>
                </a:lnTo>
                <a:lnTo>
                  <a:pt x="6209" y="9876"/>
                </a:lnTo>
                <a:close/>
                <a:moveTo>
                  <a:pt x="7784" y="9876"/>
                </a:moveTo>
                <a:lnTo>
                  <a:pt x="7787" y="9873"/>
                </a:lnTo>
                <a:lnTo>
                  <a:pt x="7781" y="9879"/>
                </a:lnTo>
                <a:lnTo>
                  <a:pt x="7777" y="9883"/>
                </a:lnTo>
                <a:lnTo>
                  <a:pt x="7784" y="9876"/>
                </a:lnTo>
                <a:close/>
                <a:moveTo>
                  <a:pt x="9359" y="9843"/>
                </a:moveTo>
                <a:lnTo>
                  <a:pt x="9352" y="9843"/>
                </a:lnTo>
                <a:lnTo>
                  <a:pt x="9344" y="9845"/>
                </a:lnTo>
                <a:lnTo>
                  <a:pt x="9339" y="9848"/>
                </a:lnTo>
                <a:lnTo>
                  <a:pt x="9333" y="9850"/>
                </a:lnTo>
                <a:lnTo>
                  <a:pt x="9323" y="9857"/>
                </a:lnTo>
                <a:lnTo>
                  <a:pt x="9314" y="9863"/>
                </a:lnTo>
                <a:lnTo>
                  <a:pt x="9303" y="9870"/>
                </a:lnTo>
                <a:lnTo>
                  <a:pt x="9292" y="9875"/>
                </a:lnTo>
                <a:lnTo>
                  <a:pt x="9286" y="9876"/>
                </a:lnTo>
                <a:lnTo>
                  <a:pt x="9278" y="9877"/>
                </a:lnTo>
                <a:lnTo>
                  <a:pt x="9270" y="9877"/>
                </a:lnTo>
                <a:lnTo>
                  <a:pt x="9260" y="9876"/>
                </a:lnTo>
                <a:lnTo>
                  <a:pt x="9274" y="9864"/>
                </a:lnTo>
                <a:lnTo>
                  <a:pt x="9286" y="9854"/>
                </a:lnTo>
                <a:lnTo>
                  <a:pt x="9295" y="9844"/>
                </a:lnTo>
                <a:lnTo>
                  <a:pt x="9301" y="9835"/>
                </a:lnTo>
                <a:lnTo>
                  <a:pt x="9307" y="9827"/>
                </a:lnTo>
                <a:lnTo>
                  <a:pt x="9311" y="9820"/>
                </a:lnTo>
                <a:lnTo>
                  <a:pt x="9313" y="9813"/>
                </a:lnTo>
                <a:lnTo>
                  <a:pt x="9313" y="9808"/>
                </a:lnTo>
                <a:lnTo>
                  <a:pt x="9313" y="9802"/>
                </a:lnTo>
                <a:lnTo>
                  <a:pt x="9311" y="9798"/>
                </a:lnTo>
                <a:lnTo>
                  <a:pt x="9308" y="9795"/>
                </a:lnTo>
                <a:lnTo>
                  <a:pt x="9304" y="9793"/>
                </a:lnTo>
                <a:lnTo>
                  <a:pt x="9299" y="9791"/>
                </a:lnTo>
                <a:lnTo>
                  <a:pt x="9295" y="9790"/>
                </a:lnTo>
                <a:lnTo>
                  <a:pt x="9289" y="9790"/>
                </a:lnTo>
                <a:lnTo>
                  <a:pt x="9283" y="9790"/>
                </a:lnTo>
                <a:lnTo>
                  <a:pt x="9277" y="9791"/>
                </a:lnTo>
                <a:lnTo>
                  <a:pt x="9271" y="9792"/>
                </a:lnTo>
                <a:lnTo>
                  <a:pt x="9265" y="9794"/>
                </a:lnTo>
                <a:lnTo>
                  <a:pt x="9259" y="9797"/>
                </a:lnTo>
                <a:lnTo>
                  <a:pt x="9254" y="9800"/>
                </a:lnTo>
                <a:lnTo>
                  <a:pt x="9249" y="9805"/>
                </a:lnTo>
                <a:lnTo>
                  <a:pt x="9245" y="9810"/>
                </a:lnTo>
                <a:lnTo>
                  <a:pt x="9242" y="9815"/>
                </a:lnTo>
                <a:lnTo>
                  <a:pt x="9239" y="9820"/>
                </a:lnTo>
                <a:lnTo>
                  <a:pt x="9238" y="9827"/>
                </a:lnTo>
                <a:lnTo>
                  <a:pt x="9237" y="9834"/>
                </a:lnTo>
                <a:lnTo>
                  <a:pt x="9239" y="9841"/>
                </a:lnTo>
                <a:lnTo>
                  <a:pt x="9242" y="9849"/>
                </a:lnTo>
                <a:lnTo>
                  <a:pt x="9246" y="9857"/>
                </a:lnTo>
                <a:lnTo>
                  <a:pt x="9252" y="9866"/>
                </a:lnTo>
                <a:lnTo>
                  <a:pt x="9260" y="9876"/>
                </a:lnTo>
                <a:lnTo>
                  <a:pt x="9261" y="9883"/>
                </a:lnTo>
                <a:lnTo>
                  <a:pt x="9263" y="9889"/>
                </a:lnTo>
                <a:lnTo>
                  <a:pt x="9265" y="9896"/>
                </a:lnTo>
                <a:lnTo>
                  <a:pt x="9268" y="9901"/>
                </a:lnTo>
                <a:lnTo>
                  <a:pt x="9274" y="9911"/>
                </a:lnTo>
                <a:lnTo>
                  <a:pt x="9281" y="9921"/>
                </a:lnTo>
                <a:lnTo>
                  <a:pt x="9288" y="9930"/>
                </a:lnTo>
                <a:lnTo>
                  <a:pt x="9292" y="9942"/>
                </a:lnTo>
                <a:lnTo>
                  <a:pt x="9294" y="9949"/>
                </a:lnTo>
                <a:lnTo>
                  <a:pt x="9295" y="9957"/>
                </a:lnTo>
                <a:lnTo>
                  <a:pt x="9295" y="9965"/>
                </a:lnTo>
                <a:lnTo>
                  <a:pt x="9293" y="9974"/>
                </a:lnTo>
                <a:lnTo>
                  <a:pt x="9301" y="9969"/>
                </a:lnTo>
                <a:lnTo>
                  <a:pt x="9309" y="9965"/>
                </a:lnTo>
                <a:lnTo>
                  <a:pt x="9315" y="9959"/>
                </a:lnTo>
                <a:lnTo>
                  <a:pt x="9321" y="9953"/>
                </a:lnTo>
                <a:lnTo>
                  <a:pt x="9328" y="9946"/>
                </a:lnTo>
                <a:lnTo>
                  <a:pt x="9332" y="9939"/>
                </a:lnTo>
                <a:lnTo>
                  <a:pt x="9337" y="9931"/>
                </a:lnTo>
                <a:lnTo>
                  <a:pt x="9341" y="9923"/>
                </a:lnTo>
                <a:lnTo>
                  <a:pt x="9344" y="9915"/>
                </a:lnTo>
                <a:lnTo>
                  <a:pt x="9347" y="9905"/>
                </a:lnTo>
                <a:lnTo>
                  <a:pt x="9351" y="9896"/>
                </a:lnTo>
                <a:lnTo>
                  <a:pt x="9353" y="9886"/>
                </a:lnTo>
                <a:lnTo>
                  <a:pt x="9357" y="9865"/>
                </a:lnTo>
                <a:lnTo>
                  <a:pt x="9359" y="9843"/>
                </a:lnTo>
                <a:lnTo>
                  <a:pt x="9365" y="9843"/>
                </a:lnTo>
                <a:lnTo>
                  <a:pt x="9371" y="9842"/>
                </a:lnTo>
                <a:lnTo>
                  <a:pt x="9376" y="9840"/>
                </a:lnTo>
                <a:lnTo>
                  <a:pt x="9378" y="9838"/>
                </a:lnTo>
                <a:lnTo>
                  <a:pt x="9380" y="9835"/>
                </a:lnTo>
                <a:lnTo>
                  <a:pt x="9382" y="9832"/>
                </a:lnTo>
                <a:lnTo>
                  <a:pt x="9382" y="9829"/>
                </a:lnTo>
                <a:lnTo>
                  <a:pt x="9381" y="9827"/>
                </a:lnTo>
                <a:lnTo>
                  <a:pt x="9380" y="9824"/>
                </a:lnTo>
                <a:lnTo>
                  <a:pt x="9378" y="9822"/>
                </a:lnTo>
                <a:lnTo>
                  <a:pt x="9376" y="9822"/>
                </a:lnTo>
                <a:lnTo>
                  <a:pt x="9373" y="9823"/>
                </a:lnTo>
                <a:lnTo>
                  <a:pt x="9370" y="9825"/>
                </a:lnTo>
                <a:lnTo>
                  <a:pt x="9366" y="9830"/>
                </a:lnTo>
                <a:lnTo>
                  <a:pt x="9362" y="9835"/>
                </a:lnTo>
                <a:lnTo>
                  <a:pt x="9359" y="9843"/>
                </a:lnTo>
                <a:close/>
                <a:moveTo>
                  <a:pt x="9851" y="9876"/>
                </a:moveTo>
                <a:lnTo>
                  <a:pt x="9847" y="9867"/>
                </a:lnTo>
                <a:lnTo>
                  <a:pt x="9843" y="9860"/>
                </a:lnTo>
                <a:lnTo>
                  <a:pt x="9839" y="9854"/>
                </a:lnTo>
                <a:lnTo>
                  <a:pt x="9834" y="9849"/>
                </a:lnTo>
                <a:lnTo>
                  <a:pt x="9829" y="9844"/>
                </a:lnTo>
                <a:lnTo>
                  <a:pt x="9824" y="9841"/>
                </a:lnTo>
                <a:lnTo>
                  <a:pt x="9820" y="9839"/>
                </a:lnTo>
                <a:lnTo>
                  <a:pt x="9813" y="9838"/>
                </a:lnTo>
                <a:lnTo>
                  <a:pt x="9808" y="9837"/>
                </a:lnTo>
                <a:lnTo>
                  <a:pt x="9803" y="9837"/>
                </a:lnTo>
                <a:lnTo>
                  <a:pt x="9798" y="9838"/>
                </a:lnTo>
                <a:lnTo>
                  <a:pt x="9791" y="9840"/>
                </a:lnTo>
                <a:lnTo>
                  <a:pt x="9780" y="9844"/>
                </a:lnTo>
                <a:lnTo>
                  <a:pt x="9768" y="9852"/>
                </a:lnTo>
                <a:lnTo>
                  <a:pt x="9745" y="9867"/>
                </a:lnTo>
                <a:lnTo>
                  <a:pt x="9723" y="9885"/>
                </a:lnTo>
                <a:lnTo>
                  <a:pt x="9713" y="9894"/>
                </a:lnTo>
                <a:lnTo>
                  <a:pt x="9703" y="9900"/>
                </a:lnTo>
                <a:lnTo>
                  <a:pt x="9695" y="9905"/>
                </a:lnTo>
                <a:lnTo>
                  <a:pt x="9686" y="9908"/>
                </a:lnTo>
                <a:lnTo>
                  <a:pt x="9691" y="9920"/>
                </a:lnTo>
                <a:lnTo>
                  <a:pt x="9695" y="9930"/>
                </a:lnTo>
                <a:lnTo>
                  <a:pt x="9699" y="9940"/>
                </a:lnTo>
                <a:lnTo>
                  <a:pt x="9703" y="9947"/>
                </a:lnTo>
                <a:lnTo>
                  <a:pt x="9707" y="9952"/>
                </a:lnTo>
                <a:lnTo>
                  <a:pt x="9712" y="9958"/>
                </a:lnTo>
                <a:lnTo>
                  <a:pt x="9716" y="9961"/>
                </a:lnTo>
                <a:lnTo>
                  <a:pt x="9720" y="9963"/>
                </a:lnTo>
                <a:lnTo>
                  <a:pt x="9724" y="9965"/>
                </a:lnTo>
                <a:lnTo>
                  <a:pt x="9729" y="9965"/>
                </a:lnTo>
                <a:lnTo>
                  <a:pt x="9734" y="9964"/>
                </a:lnTo>
                <a:lnTo>
                  <a:pt x="9739" y="9963"/>
                </a:lnTo>
                <a:lnTo>
                  <a:pt x="9748" y="9958"/>
                </a:lnTo>
                <a:lnTo>
                  <a:pt x="9759" y="9950"/>
                </a:lnTo>
                <a:lnTo>
                  <a:pt x="9780" y="9930"/>
                </a:lnTo>
                <a:lnTo>
                  <a:pt x="9802" y="9908"/>
                </a:lnTo>
                <a:lnTo>
                  <a:pt x="9813" y="9898"/>
                </a:lnTo>
                <a:lnTo>
                  <a:pt x="9826" y="9888"/>
                </a:lnTo>
                <a:lnTo>
                  <a:pt x="9832" y="9884"/>
                </a:lnTo>
                <a:lnTo>
                  <a:pt x="9839" y="9881"/>
                </a:lnTo>
                <a:lnTo>
                  <a:pt x="9845" y="9878"/>
                </a:lnTo>
                <a:lnTo>
                  <a:pt x="9851" y="9876"/>
                </a:lnTo>
                <a:close/>
                <a:moveTo>
                  <a:pt x="12836" y="9876"/>
                </a:moveTo>
                <a:lnTo>
                  <a:pt x="12839" y="9873"/>
                </a:lnTo>
                <a:lnTo>
                  <a:pt x="12833" y="9879"/>
                </a:lnTo>
                <a:lnTo>
                  <a:pt x="12829" y="9883"/>
                </a:lnTo>
                <a:lnTo>
                  <a:pt x="12836" y="9876"/>
                </a:lnTo>
                <a:close/>
                <a:moveTo>
                  <a:pt x="9720" y="9843"/>
                </a:moveTo>
                <a:lnTo>
                  <a:pt x="9722" y="9840"/>
                </a:lnTo>
                <a:lnTo>
                  <a:pt x="9717" y="9845"/>
                </a:lnTo>
                <a:lnTo>
                  <a:pt x="9713" y="9850"/>
                </a:lnTo>
                <a:lnTo>
                  <a:pt x="9720" y="9843"/>
                </a:lnTo>
                <a:close/>
                <a:moveTo>
                  <a:pt x="12508" y="9810"/>
                </a:moveTo>
                <a:lnTo>
                  <a:pt x="12510" y="9824"/>
                </a:lnTo>
                <a:lnTo>
                  <a:pt x="12512" y="9839"/>
                </a:lnTo>
                <a:lnTo>
                  <a:pt x="12514" y="9845"/>
                </a:lnTo>
                <a:lnTo>
                  <a:pt x="12516" y="9852"/>
                </a:lnTo>
                <a:lnTo>
                  <a:pt x="12518" y="9857"/>
                </a:lnTo>
                <a:lnTo>
                  <a:pt x="12521" y="9862"/>
                </a:lnTo>
                <a:lnTo>
                  <a:pt x="12526" y="9867"/>
                </a:lnTo>
                <a:lnTo>
                  <a:pt x="12530" y="9871"/>
                </a:lnTo>
                <a:lnTo>
                  <a:pt x="12535" y="9874"/>
                </a:lnTo>
                <a:lnTo>
                  <a:pt x="12540" y="9876"/>
                </a:lnTo>
                <a:lnTo>
                  <a:pt x="12548" y="9878"/>
                </a:lnTo>
                <a:lnTo>
                  <a:pt x="12555" y="9878"/>
                </a:lnTo>
                <a:lnTo>
                  <a:pt x="12563" y="9877"/>
                </a:lnTo>
                <a:lnTo>
                  <a:pt x="12574" y="9876"/>
                </a:lnTo>
                <a:lnTo>
                  <a:pt x="12574" y="9870"/>
                </a:lnTo>
                <a:lnTo>
                  <a:pt x="12575" y="9864"/>
                </a:lnTo>
                <a:lnTo>
                  <a:pt x="12576" y="9860"/>
                </a:lnTo>
                <a:lnTo>
                  <a:pt x="12578" y="9855"/>
                </a:lnTo>
                <a:lnTo>
                  <a:pt x="12582" y="9848"/>
                </a:lnTo>
                <a:lnTo>
                  <a:pt x="12587" y="9840"/>
                </a:lnTo>
                <a:lnTo>
                  <a:pt x="12594" y="9834"/>
                </a:lnTo>
                <a:lnTo>
                  <a:pt x="12599" y="9827"/>
                </a:lnTo>
                <a:lnTo>
                  <a:pt x="12603" y="9819"/>
                </a:lnTo>
                <a:lnTo>
                  <a:pt x="12606" y="9810"/>
                </a:lnTo>
                <a:lnTo>
                  <a:pt x="12582" y="9810"/>
                </a:lnTo>
                <a:lnTo>
                  <a:pt x="12557" y="9810"/>
                </a:lnTo>
                <a:lnTo>
                  <a:pt x="12533" y="9810"/>
                </a:lnTo>
                <a:lnTo>
                  <a:pt x="12508" y="9810"/>
                </a:lnTo>
                <a:close/>
                <a:moveTo>
                  <a:pt x="13492" y="9810"/>
                </a:moveTo>
                <a:lnTo>
                  <a:pt x="13481" y="9817"/>
                </a:lnTo>
                <a:lnTo>
                  <a:pt x="13471" y="9824"/>
                </a:lnTo>
                <a:lnTo>
                  <a:pt x="13460" y="9830"/>
                </a:lnTo>
                <a:lnTo>
                  <a:pt x="13451" y="9833"/>
                </a:lnTo>
                <a:lnTo>
                  <a:pt x="13447" y="9833"/>
                </a:lnTo>
                <a:lnTo>
                  <a:pt x="13443" y="9833"/>
                </a:lnTo>
                <a:lnTo>
                  <a:pt x="13439" y="9832"/>
                </a:lnTo>
                <a:lnTo>
                  <a:pt x="13436" y="9830"/>
                </a:lnTo>
                <a:lnTo>
                  <a:pt x="13433" y="9827"/>
                </a:lnTo>
                <a:lnTo>
                  <a:pt x="13430" y="9822"/>
                </a:lnTo>
                <a:lnTo>
                  <a:pt x="13428" y="9817"/>
                </a:lnTo>
                <a:lnTo>
                  <a:pt x="13427" y="9810"/>
                </a:lnTo>
                <a:lnTo>
                  <a:pt x="13411" y="9818"/>
                </a:lnTo>
                <a:lnTo>
                  <a:pt x="13397" y="9828"/>
                </a:lnTo>
                <a:lnTo>
                  <a:pt x="13386" y="9837"/>
                </a:lnTo>
                <a:lnTo>
                  <a:pt x="13375" y="9846"/>
                </a:lnTo>
                <a:lnTo>
                  <a:pt x="13366" y="9857"/>
                </a:lnTo>
                <a:lnTo>
                  <a:pt x="13359" y="9867"/>
                </a:lnTo>
                <a:lnTo>
                  <a:pt x="13353" y="9879"/>
                </a:lnTo>
                <a:lnTo>
                  <a:pt x="13348" y="9892"/>
                </a:lnTo>
                <a:lnTo>
                  <a:pt x="13345" y="9904"/>
                </a:lnTo>
                <a:lnTo>
                  <a:pt x="13344" y="9917"/>
                </a:lnTo>
                <a:lnTo>
                  <a:pt x="13344" y="9930"/>
                </a:lnTo>
                <a:lnTo>
                  <a:pt x="13344" y="9945"/>
                </a:lnTo>
                <a:lnTo>
                  <a:pt x="13347" y="9960"/>
                </a:lnTo>
                <a:lnTo>
                  <a:pt x="13350" y="9974"/>
                </a:lnTo>
                <a:lnTo>
                  <a:pt x="13356" y="9990"/>
                </a:lnTo>
                <a:lnTo>
                  <a:pt x="13361" y="10007"/>
                </a:lnTo>
                <a:lnTo>
                  <a:pt x="13389" y="10006"/>
                </a:lnTo>
                <a:lnTo>
                  <a:pt x="13414" y="10003"/>
                </a:lnTo>
                <a:lnTo>
                  <a:pt x="13426" y="10002"/>
                </a:lnTo>
                <a:lnTo>
                  <a:pt x="13436" y="10000"/>
                </a:lnTo>
                <a:lnTo>
                  <a:pt x="13446" y="9996"/>
                </a:lnTo>
                <a:lnTo>
                  <a:pt x="13454" y="9993"/>
                </a:lnTo>
                <a:lnTo>
                  <a:pt x="13463" y="9990"/>
                </a:lnTo>
                <a:lnTo>
                  <a:pt x="13470" y="9987"/>
                </a:lnTo>
                <a:lnTo>
                  <a:pt x="13476" y="9983"/>
                </a:lnTo>
                <a:lnTo>
                  <a:pt x="13481" y="9978"/>
                </a:lnTo>
                <a:lnTo>
                  <a:pt x="13487" y="9973"/>
                </a:lnTo>
                <a:lnTo>
                  <a:pt x="13492" y="9968"/>
                </a:lnTo>
                <a:lnTo>
                  <a:pt x="13495" y="9963"/>
                </a:lnTo>
                <a:lnTo>
                  <a:pt x="13499" y="9957"/>
                </a:lnTo>
                <a:lnTo>
                  <a:pt x="13501" y="9950"/>
                </a:lnTo>
                <a:lnTo>
                  <a:pt x="13505" y="9943"/>
                </a:lnTo>
                <a:lnTo>
                  <a:pt x="13506" y="9937"/>
                </a:lnTo>
                <a:lnTo>
                  <a:pt x="13507" y="9929"/>
                </a:lnTo>
                <a:lnTo>
                  <a:pt x="13508" y="9913"/>
                </a:lnTo>
                <a:lnTo>
                  <a:pt x="13508" y="9896"/>
                </a:lnTo>
                <a:lnTo>
                  <a:pt x="13506" y="9876"/>
                </a:lnTo>
                <a:lnTo>
                  <a:pt x="13502" y="9856"/>
                </a:lnTo>
                <a:lnTo>
                  <a:pt x="13498" y="9834"/>
                </a:lnTo>
                <a:lnTo>
                  <a:pt x="13492" y="9810"/>
                </a:lnTo>
                <a:close/>
                <a:moveTo>
                  <a:pt x="14247" y="9843"/>
                </a:moveTo>
                <a:lnTo>
                  <a:pt x="14249" y="9840"/>
                </a:lnTo>
                <a:lnTo>
                  <a:pt x="14244" y="9845"/>
                </a:lnTo>
                <a:lnTo>
                  <a:pt x="14240" y="9850"/>
                </a:lnTo>
                <a:lnTo>
                  <a:pt x="14247" y="9843"/>
                </a:lnTo>
                <a:close/>
                <a:moveTo>
                  <a:pt x="14312" y="9843"/>
                </a:moveTo>
                <a:lnTo>
                  <a:pt x="14316" y="9840"/>
                </a:lnTo>
                <a:lnTo>
                  <a:pt x="14309" y="9845"/>
                </a:lnTo>
                <a:lnTo>
                  <a:pt x="14305" y="9850"/>
                </a:lnTo>
                <a:lnTo>
                  <a:pt x="14312" y="9843"/>
                </a:lnTo>
                <a:close/>
                <a:moveTo>
                  <a:pt x="1387" y="9810"/>
                </a:moveTo>
                <a:lnTo>
                  <a:pt x="1381" y="9790"/>
                </a:lnTo>
                <a:lnTo>
                  <a:pt x="1374" y="9778"/>
                </a:lnTo>
                <a:lnTo>
                  <a:pt x="1372" y="9775"/>
                </a:lnTo>
                <a:lnTo>
                  <a:pt x="1369" y="9773"/>
                </a:lnTo>
                <a:lnTo>
                  <a:pt x="1367" y="9773"/>
                </a:lnTo>
                <a:lnTo>
                  <a:pt x="1366" y="9774"/>
                </a:lnTo>
                <a:lnTo>
                  <a:pt x="1363" y="9778"/>
                </a:lnTo>
                <a:lnTo>
                  <a:pt x="1361" y="9788"/>
                </a:lnTo>
                <a:lnTo>
                  <a:pt x="1359" y="9798"/>
                </a:lnTo>
                <a:lnTo>
                  <a:pt x="1359" y="9810"/>
                </a:lnTo>
                <a:lnTo>
                  <a:pt x="1359" y="9822"/>
                </a:lnTo>
                <a:lnTo>
                  <a:pt x="1361" y="9833"/>
                </a:lnTo>
                <a:lnTo>
                  <a:pt x="1363" y="9841"/>
                </a:lnTo>
                <a:lnTo>
                  <a:pt x="1366" y="9846"/>
                </a:lnTo>
                <a:lnTo>
                  <a:pt x="1367" y="9848"/>
                </a:lnTo>
                <a:lnTo>
                  <a:pt x="1369" y="9848"/>
                </a:lnTo>
                <a:lnTo>
                  <a:pt x="1372" y="9845"/>
                </a:lnTo>
                <a:lnTo>
                  <a:pt x="1374" y="9842"/>
                </a:lnTo>
                <a:lnTo>
                  <a:pt x="1381" y="9830"/>
                </a:lnTo>
                <a:lnTo>
                  <a:pt x="1387" y="9810"/>
                </a:lnTo>
                <a:close/>
                <a:moveTo>
                  <a:pt x="5685" y="9810"/>
                </a:moveTo>
                <a:lnTo>
                  <a:pt x="5680" y="9780"/>
                </a:lnTo>
                <a:lnTo>
                  <a:pt x="5680" y="9781"/>
                </a:lnTo>
                <a:lnTo>
                  <a:pt x="5684" y="9803"/>
                </a:lnTo>
                <a:lnTo>
                  <a:pt x="5688" y="9834"/>
                </a:lnTo>
                <a:lnTo>
                  <a:pt x="5692" y="9861"/>
                </a:lnTo>
                <a:lnTo>
                  <a:pt x="5694" y="9874"/>
                </a:lnTo>
                <a:lnTo>
                  <a:pt x="5692" y="9860"/>
                </a:lnTo>
                <a:lnTo>
                  <a:pt x="5685" y="9810"/>
                </a:lnTo>
                <a:close/>
                <a:moveTo>
                  <a:pt x="5882" y="9810"/>
                </a:moveTo>
                <a:lnTo>
                  <a:pt x="5884" y="9808"/>
                </a:lnTo>
                <a:lnTo>
                  <a:pt x="5879" y="9813"/>
                </a:lnTo>
                <a:lnTo>
                  <a:pt x="5875" y="9817"/>
                </a:lnTo>
                <a:lnTo>
                  <a:pt x="5882" y="9810"/>
                </a:lnTo>
                <a:close/>
                <a:moveTo>
                  <a:pt x="12705" y="9941"/>
                </a:moveTo>
                <a:lnTo>
                  <a:pt x="12708" y="9940"/>
                </a:lnTo>
                <a:lnTo>
                  <a:pt x="12711" y="9937"/>
                </a:lnTo>
                <a:lnTo>
                  <a:pt x="12714" y="9933"/>
                </a:lnTo>
                <a:lnTo>
                  <a:pt x="12719" y="9929"/>
                </a:lnTo>
                <a:lnTo>
                  <a:pt x="12725" y="9920"/>
                </a:lnTo>
                <a:lnTo>
                  <a:pt x="12731" y="9907"/>
                </a:lnTo>
                <a:lnTo>
                  <a:pt x="12736" y="9894"/>
                </a:lnTo>
                <a:lnTo>
                  <a:pt x="12742" y="9879"/>
                </a:lnTo>
                <a:lnTo>
                  <a:pt x="12747" y="9864"/>
                </a:lnTo>
                <a:lnTo>
                  <a:pt x="12751" y="9849"/>
                </a:lnTo>
                <a:lnTo>
                  <a:pt x="12754" y="9833"/>
                </a:lnTo>
                <a:lnTo>
                  <a:pt x="12755" y="9818"/>
                </a:lnTo>
                <a:lnTo>
                  <a:pt x="12756" y="9806"/>
                </a:lnTo>
                <a:lnTo>
                  <a:pt x="12756" y="9794"/>
                </a:lnTo>
                <a:lnTo>
                  <a:pt x="12755" y="9790"/>
                </a:lnTo>
                <a:lnTo>
                  <a:pt x="12754" y="9786"/>
                </a:lnTo>
                <a:lnTo>
                  <a:pt x="12752" y="9781"/>
                </a:lnTo>
                <a:lnTo>
                  <a:pt x="12750" y="9779"/>
                </a:lnTo>
                <a:lnTo>
                  <a:pt x="12748" y="9777"/>
                </a:lnTo>
                <a:lnTo>
                  <a:pt x="12745" y="9776"/>
                </a:lnTo>
                <a:lnTo>
                  <a:pt x="12742" y="9776"/>
                </a:lnTo>
                <a:lnTo>
                  <a:pt x="12738" y="9777"/>
                </a:lnTo>
                <a:lnTo>
                  <a:pt x="12717" y="9781"/>
                </a:lnTo>
                <a:lnTo>
                  <a:pt x="12696" y="9785"/>
                </a:lnTo>
                <a:lnTo>
                  <a:pt x="12691" y="9786"/>
                </a:lnTo>
                <a:lnTo>
                  <a:pt x="12687" y="9788"/>
                </a:lnTo>
                <a:lnTo>
                  <a:pt x="12683" y="9790"/>
                </a:lnTo>
                <a:lnTo>
                  <a:pt x="12680" y="9793"/>
                </a:lnTo>
                <a:lnTo>
                  <a:pt x="12677" y="9796"/>
                </a:lnTo>
                <a:lnTo>
                  <a:pt x="12675" y="9800"/>
                </a:lnTo>
                <a:lnTo>
                  <a:pt x="12672" y="9805"/>
                </a:lnTo>
                <a:lnTo>
                  <a:pt x="12672" y="9810"/>
                </a:lnTo>
                <a:lnTo>
                  <a:pt x="12678" y="9825"/>
                </a:lnTo>
                <a:lnTo>
                  <a:pt x="12684" y="9839"/>
                </a:lnTo>
                <a:lnTo>
                  <a:pt x="12690" y="9853"/>
                </a:lnTo>
                <a:lnTo>
                  <a:pt x="12698" y="9866"/>
                </a:lnTo>
                <a:lnTo>
                  <a:pt x="12701" y="9874"/>
                </a:lnTo>
                <a:lnTo>
                  <a:pt x="12704" y="9881"/>
                </a:lnTo>
                <a:lnTo>
                  <a:pt x="12706" y="9889"/>
                </a:lnTo>
                <a:lnTo>
                  <a:pt x="12707" y="9898"/>
                </a:lnTo>
                <a:lnTo>
                  <a:pt x="12708" y="9907"/>
                </a:lnTo>
                <a:lnTo>
                  <a:pt x="12708" y="9918"/>
                </a:lnTo>
                <a:lnTo>
                  <a:pt x="12707" y="9929"/>
                </a:lnTo>
                <a:lnTo>
                  <a:pt x="12705" y="9941"/>
                </a:lnTo>
                <a:close/>
                <a:moveTo>
                  <a:pt x="13755" y="9777"/>
                </a:moveTo>
                <a:lnTo>
                  <a:pt x="13745" y="9779"/>
                </a:lnTo>
                <a:lnTo>
                  <a:pt x="13735" y="9783"/>
                </a:lnTo>
                <a:lnTo>
                  <a:pt x="13727" y="9786"/>
                </a:lnTo>
                <a:lnTo>
                  <a:pt x="13719" y="9791"/>
                </a:lnTo>
                <a:lnTo>
                  <a:pt x="13712" y="9796"/>
                </a:lnTo>
                <a:lnTo>
                  <a:pt x="13706" y="9802"/>
                </a:lnTo>
                <a:lnTo>
                  <a:pt x="13701" y="9810"/>
                </a:lnTo>
                <a:lnTo>
                  <a:pt x="13697" y="9818"/>
                </a:lnTo>
                <a:lnTo>
                  <a:pt x="13693" y="9827"/>
                </a:lnTo>
                <a:lnTo>
                  <a:pt x="13690" y="9836"/>
                </a:lnTo>
                <a:lnTo>
                  <a:pt x="13689" y="9846"/>
                </a:lnTo>
                <a:lnTo>
                  <a:pt x="13687" y="9858"/>
                </a:lnTo>
                <a:lnTo>
                  <a:pt x="13687" y="9870"/>
                </a:lnTo>
                <a:lnTo>
                  <a:pt x="13687" y="9882"/>
                </a:lnTo>
                <a:lnTo>
                  <a:pt x="13688" y="9895"/>
                </a:lnTo>
                <a:lnTo>
                  <a:pt x="13689" y="9908"/>
                </a:lnTo>
                <a:lnTo>
                  <a:pt x="13699" y="9906"/>
                </a:lnTo>
                <a:lnTo>
                  <a:pt x="13710" y="9905"/>
                </a:lnTo>
                <a:lnTo>
                  <a:pt x="13723" y="9905"/>
                </a:lnTo>
                <a:lnTo>
                  <a:pt x="13735" y="9906"/>
                </a:lnTo>
                <a:lnTo>
                  <a:pt x="13764" y="9909"/>
                </a:lnTo>
                <a:lnTo>
                  <a:pt x="13791" y="9911"/>
                </a:lnTo>
                <a:lnTo>
                  <a:pt x="13805" y="9913"/>
                </a:lnTo>
                <a:lnTo>
                  <a:pt x="13816" y="9913"/>
                </a:lnTo>
                <a:lnTo>
                  <a:pt x="13828" y="9911"/>
                </a:lnTo>
                <a:lnTo>
                  <a:pt x="13837" y="9908"/>
                </a:lnTo>
                <a:lnTo>
                  <a:pt x="13840" y="9906"/>
                </a:lnTo>
                <a:lnTo>
                  <a:pt x="13844" y="9903"/>
                </a:lnTo>
                <a:lnTo>
                  <a:pt x="13848" y="9900"/>
                </a:lnTo>
                <a:lnTo>
                  <a:pt x="13850" y="9897"/>
                </a:lnTo>
                <a:lnTo>
                  <a:pt x="13852" y="9893"/>
                </a:lnTo>
                <a:lnTo>
                  <a:pt x="13853" y="9887"/>
                </a:lnTo>
                <a:lnTo>
                  <a:pt x="13854" y="9882"/>
                </a:lnTo>
                <a:lnTo>
                  <a:pt x="13853" y="9876"/>
                </a:lnTo>
                <a:lnTo>
                  <a:pt x="13857" y="9865"/>
                </a:lnTo>
                <a:lnTo>
                  <a:pt x="13860" y="9856"/>
                </a:lnTo>
                <a:lnTo>
                  <a:pt x="13862" y="9849"/>
                </a:lnTo>
                <a:lnTo>
                  <a:pt x="13863" y="9841"/>
                </a:lnTo>
                <a:lnTo>
                  <a:pt x="13863" y="9835"/>
                </a:lnTo>
                <a:lnTo>
                  <a:pt x="13862" y="9830"/>
                </a:lnTo>
                <a:lnTo>
                  <a:pt x="13860" y="9825"/>
                </a:lnTo>
                <a:lnTo>
                  <a:pt x="13858" y="9822"/>
                </a:lnTo>
                <a:lnTo>
                  <a:pt x="13854" y="9819"/>
                </a:lnTo>
                <a:lnTo>
                  <a:pt x="13851" y="9817"/>
                </a:lnTo>
                <a:lnTo>
                  <a:pt x="13846" y="9815"/>
                </a:lnTo>
                <a:lnTo>
                  <a:pt x="13841" y="9814"/>
                </a:lnTo>
                <a:lnTo>
                  <a:pt x="13830" y="9813"/>
                </a:lnTo>
                <a:lnTo>
                  <a:pt x="13818" y="9812"/>
                </a:lnTo>
                <a:lnTo>
                  <a:pt x="13806" y="9812"/>
                </a:lnTo>
                <a:lnTo>
                  <a:pt x="13794" y="9812"/>
                </a:lnTo>
                <a:lnTo>
                  <a:pt x="13783" y="9812"/>
                </a:lnTo>
                <a:lnTo>
                  <a:pt x="13772" y="9810"/>
                </a:lnTo>
                <a:lnTo>
                  <a:pt x="13768" y="9808"/>
                </a:lnTo>
                <a:lnTo>
                  <a:pt x="13764" y="9806"/>
                </a:lnTo>
                <a:lnTo>
                  <a:pt x="13761" y="9802"/>
                </a:lnTo>
                <a:lnTo>
                  <a:pt x="13757" y="9799"/>
                </a:lnTo>
                <a:lnTo>
                  <a:pt x="13755" y="9795"/>
                </a:lnTo>
                <a:lnTo>
                  <a:pt x="13754" y="9790"/>
                </a:lnTo>
                <a:lnTo>
                  <a:pt x="13754" y="9785"/>
                </a:lnTo>
                <a:lnTo>
                  <a:pt x="13755" y="9777"/>
                </a:lnTo>
                <a:close/>
                <a:moveTo>
                  <a:pt x="7883" y="9777"/>
                </a:moveTo>
                <a:lnTo>
                  <a:pt x="7885" y="9774"/>
                </a:lnTo>
                <a:lnTo>
                  <a:pt x="7880" y="9780"/>
                </a:lnTo>
                <a:lnTo>
                  <a:pt x="7875" y="9785"/>
                </a:lnTo>
                <a:lnTo>
                  <a:pt x="7883" y="9777"/>
                </a:lnTo>
                <a:close/>
                <a:moveTo>
                  <a:pt x="9228" y="9777"/>
                </a:moveTo>
                <a:lnTo>
                  <a:pt x="9227" y="9772"/>
                </a:lnTo>
                <a:lnTo>
                  <a:pt x="9226" y="9767"/>
                </a:lnTo>
                <a:lnTo>
                  <a:pt x="9224" y="9764"/>
                </a:lnTo>
                <a:lnTo>
                  <a:pt x="9221" y="9759"/>
                </a:lnTo>
                <a:lnTo>
                  <a:pt x="9217" y="9757"/>
                </a:lnTo>
                <a:lnTo>
                  <a:pt x="9213" y="9755"/>
                </a:lnTo>
                <a:lnTo>
                  <a:pt x="9209" y="9753"/>
                </a:lnTo>
                <a:lnTo>
                  <a:pt x="9204" y="9752"/>
                </a:lnTo>
                <a:lnTo>
                  <a:pt x="9183" y="9748"/>
                </a:lnTo>
                <a:lnTo>
                  <a:pt x="9162" y="9745"/>
                </a:lnTo>
                <a:lnTo>
                  <a:pt x="9163" y="9750"/>
                </a:lnTo>
                <a:lnTo>
                  <a:pt x="9164" y="9755"/>
                </a:lnTo>
                <a:lnTo>
                  <a:pt x="9166" y="9758"/>
                </a:lnTo>
                <a:lnTo>
                  <a:pt x="9169" y="9763"/>
                </a:lnTo>
                <a:lnTo>
                  <a:pt x="9172" y="9765"/>
                </a:lnTo>
                <a:lnTo>
                  <a:pt x="9176" y="9767"/>
                </a:lnTo>
                <a:lnTo>
                  <a:pt x="9181" y="9769"/>
                </a:lnTo>
                <a:lnTo>
                  <a:pt x="9186" y="9770"/>
                </a:lnTo>
                <a:lnTo>
                  <a:pt x="9207" y="9774"/>
                </a:lnTo>
                <a:lnTo>
                  <a:pt x="9228" y="9777"/>
                </a:lnTo>
                <a:close/>
                <a:moveTo>
                  <a:pt x="9392" y="9777"/>
                </a:moveTo>
                <a:lnTo>
                  <a:pt x="9395" y="9774"/>
                </a:lnTo>
                <a:lnTo>
                  <a:pt x="9388" y="9780"/>
                </a:lnTo>
                <a:lnTo>
                  <a:pt x="9384" y="9785"/>
                </a:lnTo>
                <a:lnTo>
                  <a:pt x="9392" y="9777"/>
                </a:lnTo>
                <a:close/>
                <a:moveTo>
                  <a:pt x="10343" y="9777"/>
                </a:moveTo>
                <a:lnTo>
                  <a:pt x="10345" y="9774"/>
                </a:lnTo>
                <a:lnTo>
                  <a:pt x="10340" y="9780"/>
                </a:lnTo>
                <a:lnTo>
                  <a:pt x="10336" y="9785"/>
                </a:lnTo>
                <a:lnTo>
                  <a:pt x="10343" y="9777"/>
                </a:lnTo>
                <a:close/>
                <a:moveTo>
                  <a:pt x="13919" y="9777"/>
                </a:moveTo>
                <a:lnTo>
                  <a:pt x="13922" y="9774"/>
                </a:lnTo>
                <a:lnTo>
                  <a:pt x="13916" y="9780"/>
                </a:lnTo>
                <a:lnTo>
                  <a:pt x="13912" y="9785"/>
                </a:lnTo>
                <a:lnTo>
                  <a:pt x="13919" y="9777"/>
                </a:lnTo>
                <a:close/>
                <a:moveTo>
                  <a:pt x="9327" y="9745"/>
                </a:moveTo>
                <a:lnTo>
                  <a:pt x="9329" y="9742"/>
                </a:lnTo>
                <a:lnTo>
                  <a:pt x="9323" y="9748"/>
                </a:lnTo>
                <a:lnTo>
                  <a:pt x="9319" y="9752"/>
                </a:lnTo>
                <a:lnTo>
                  <a:pt x="9327" y="9745"/>
                </a:lnTo>
                <a:close/>
                <a:moveTo>
                  <a:pt x="13820" y="9745"/>
                </a:moveTo>
                <a:lnTo>
                  <a:pt x="13823" y="9742"/>
                </a:lnTo>
                <a:lnTo>
                  <a:pt x="13817" y="9748"/>
                </a:lnTo>
                <a:lnTo>
                  <a:pt x="13813" y="9752"/>
                </a:lnTo>
                <a:lnTo>
                  <a:pt x="13820" y="9745"/>
                </a:lnTo>
                <a:close/>
                <a:moveTo>
                  <a:pt x="14149" y="9712"/>
                </a:moveTo>
                <a:lnTo>
                  <a:pt x="14138" y="9710"/>
                </a:lnTo>
                <a:lnTo>
                  <a:pt x="14128" y="9709"/>
                </a:lnTo>
                <a:lnTo>
                  <a:pt x="14118" y="9710"/>
                </a:lnTo>
                <a:lnTo>
                  <a:pt x="14110" y="9710"/>
                </a:lnTo>
                <a:lnTo>
                  <a:pt x="14103" y="9711"/>
                </a:lnTo>
                <a:lnTo>
                  <a:pt x="14095" y="9713"/>
                </a:lnTo>
                <a:lnTo>
                  <a:pt x="14088" y="9716"/>
                </a:lnTo>
                <a:lnTo>
                  <a:pt x="14082" y="9719"/>
                </a:lnTo>
                <a:lnTo>
                  <a:pt x="14071" y="9726"/>
                </a:lnTo>
                <a:lnTo>
                  <a:pt x="14061" y="9734"/>
                </a:lnTo>
                <a:lnTo>
                  <a:pt x="14052" y="9744"/>
                </a:lnTo>
                <a:lnTo>
                  <a:pt x="14044" y="9754"/>
                </a:lnTo>
                <a:lnTo>
                  <a:pt x="14035" y="9765"/>
                </a:lnTo>
                <a:lnTo>
                  <a:pt x="14027" y="9774"/>
                </a:lnTo>
                <a:lnTo>
                  <a:pt x="14018" y="9785"/>
                </a:lnTo>
                <a:lnTo>
                  <a:pt x="14008" y="9793"/>
                </a:lnTo>
                <a:lnTo>
                  <a:pt x="14003" y="9796"/>
                </a:lnTo>
                <a:lnTo>
                  <a:pt x="13997" y="9800"/>
                </a:lnTo>
                <a:lnTo>
                  <a:pt x="13990" y="9803"/>
                </a:lnTo>
                <a:lnTo>
                  <a:pt x="13984" y="9806"/>
                </a:lnTo>
                <a:lnTo>
                  <a:pt x="13977" y="9808"/>
                </a:lnTo>
                <a:lnTo>
                  <a:pt x="13969" y="9809"/>
                </a:lnTo>
                <a:lnTo>
                  <a:pt x="13961" y="9810"/>
                </a:lnTo>
                <a:lnTo>
                  <a:pt x="13951" y="9810"/>
                </a:lnTo>
                <a:lnTo>
                  <a:pt x="13955" y="9818"/>
                </a:lnTo>
                <a:lnTo>
                  <a:pt x="13958" y="9824"/>
                </a:lnTo>
                <a:lnTo>
                  <a:pt x="13961" y="9831"/>
                </a:lnTo>
                <a:lnTo>
                  <a:pt x="13966" y="9837"/>
                </a:lnTo>
                <a:lnTo>
                  <a:pt x="13976" y="9848"/>
                </a:lnTo>
                <a:lnTo>
                  <a:pt x="13986" y="9858"/>
                </a:lnTo>
                <a:lnTo>
                  <a:pt x="13997" y="9868"/>
                </a:lnTo>
                <a:lnTo>
                  <a:pt x="14005" y="9879"/>
                </a:lnTo>
                <a:lnTo>
                  <a:pt x="14009" y="9885"/>
                </a:lnTo>
                <a:lnTo>
                  <a:pt x="14012" y="9893"/>
                </a:lnTo>
                <a:lnTo>
                  <a:pt x="14015" y="9900"/>
                </a:lnTo>
                <a:lnTo>
                  <a:pt x="14018" y="9908"/>
                </a:lnTo>
                <a:lnTo>
                  <a:pt x="14027" y="9908"/>
                </a:lnTo>
                <a:lnTo>
                  <a:pt x="14036" y="9906"/>
                </a:lnTo>
                <a:lnTo>
                  <a:pt x="14047" y="9904"/>
                </a:lnTo>
                <a:lnTo>
                  <a:pt x="14055" y="9902"/>
                </a:lnTo>
                <a:lnTo>
                  <a:pt x="14065" y="9899"/>
                </a:lnTo>
                <a:lnTo>
                  <a:pt x="14074" y="9895"/>
                </a:lnTo>
                <a:lnTo>
                  <a:pt x="14083" y="9891"/>
                </a:lnTo>
                <a:lnTo>
                  <a:pt x="14091" y="9885"/>
                </a:lnTo>
                <a:lnTo>
                  <a:pt x="14098" y="9880"/>
                </a:lnTo>
                <a:lnTo>
                  <a:pt x="14106" y="9875"/>
                </a:lnTo>
                <a:lnTo>
                  <a:pt x="14113" y="9868"/>
                </a:lnTo>
                <a:lnTo>
                  <a:pt x="14120" y="9862"/>
                </a:lnTo>
                <a:lnTo>
                  <a:pt x="14133" y="9848"/>
                </a:lnTo>
                <a:lnTo>
                  <a:pt x="14143" y="9833"/>
                </a:lnTo>
                <a:lnTo>
                  <a:pt x="14152" y="9817"/>
                </a:lnTo>
                <a:lnTo>
                  <a:pt x="14159" y="9801"/>
                </a:lnTo>
                <a:lnTo>
                  <a:pt x="14161" y="9793"/>
                </a:lnTo>
                <a:lnTo>
                  <a:pt x="14163" y="9786"/>
                </a:lnTo>
                <a:lnTo>
                  <a:pt x="14166" y="9777"/>
                </a:lnTo>
                <a:lnTo>
                  <a:pt x="14166" y="9769"/>
                </a:lnTo>
                <a:lnTo>
                  <a:pt x="14167" y="9762"/>
                </a:lnTo>
                <a:lnTo>
                  <a:pt x="14166" y="9753"/>
                </a:lnTo>
                <a:lnTo>
                  <a:pt x="14164" y="9746"/>
                </a:lnTo>
                <a:lnTo>
                  <a:pt x="14162" y="9738"/>
                </a:lnTo>
                <a:lnTo>
                  <a:pt x="14160" y="9731"/>
                </a:lnTo>
                <a:lnTo>
                  <a:pt x="14157" y="9725"/>
                </a:lnTo>
                <a:lnTo>
                  <a:pt x="14153" y="9717"/>
                </a:lnTo>
                <a:lnTo>
                  <a:pt x="14149" y="9712"/>
                </a:lnTo>
                <a:close/>
                <a:moveTo>
                  <a:pt x="1322" y="9679"/>
                </a:moveTo>
                <a:lnTo>
                  <a:pt x="1315" y="9679"/>
                </a:lnTo>
                <a:lnTo>
                  <a:pt x="1309" y="9680"/>
                </a:lnTo>
                <a:lnTo>
                  <a:pt x="1305" y="9682"/>
                </a:lnTo>
                <a:lnTo>
                  <a:pt x="1302" y="9684"/>
                </a:lnTo>
                <a:lnTo>
                  <a:pt x="1300" y="9687"/>
                </a:lnTo>
                <a:lnTo>
                  <a:pt x="1299" y="9690"/>
                </a:lnTo>
                <a:lnTo>
                  <a:pt x="1299" y="9693"/>
                </a:lnTo>
                <a:lnTo>
                  <a:pt x="1299" y="9695"/>
                </a:lnTo>
                <a:lnTo>
                  <a:pt x="1300" y="9698"/>
                </a:lnTo>
                <a:lnTo>
                  <a:pt x="1302" y="9699"/>
                </a:lnTo>
                <a:lnTo>
                  <a:pt x="1304" y="9700"/>
                </a:lnTo>
                <a:lnTo>
                  <a:pt x="1307" y="9699"/>
                </a:lnTo>
                <a:lnTo>
                  <a:pt x="1310" y="9697"/>
                </a:lnTo>
                <a:lnTo>
                  <a:pt x="1314" y="9692"/>
                </a:lnTo>
                <a:lnTo>
                  <a:pt x="1318" y="9687"/>
                </a:lnTo>
                <a:lnTo>
                  <a:pt x="1322" y="9679"/>
                </a:lnTo>
                <a:lnTo>
                  <a:pt x="1328" y="9679"/>
                </a:lnTo>
                <a:lnTo>
                  <a:pt x="1334" y="9678"/>
                </a:lnTo>
                <a:lnTo>
                  <a:pt x="1338" y="9677"/>
                </a:lnTo>
                <a:lnTo>
                  <a:pt x="1341" y="9673"/>
                </a:lnTo>
                <a:lnTo>
                  <a:pt x="1343" y="9671"/>
                </a:lnTo>
                <a:lnTo>
                  <a:pt x="1344" y="9668"/>
                </a:lnTo>
                <a:lnTo>
                  <a:pt x="1344" y="9665"/>
                </a:lnTo>
                <a:lnTo>
                  <a:pt x="1344" y="9662"/>
                </a:lnTo>
                <a:lnTo>
                  <a:pt x="1343" y="9660"/>
                </a:lnTo>
                <a:lnTo>
                  <a:pt x="1341" y="9659"/>
                </a:lnTo>
                <a:lnTo>
                  <a:pt x="1339" y="9659"/>
                </a:lnTo>
                <a:lnTo>
                  <a:pt x="1336" y="9660"/>
                </a:lnTo>
                <a:lnTo>
                  <a:pt x="1333" y="9662"/>
                </a:lnTo>
                <a:lnTo>
                  <a:pt x="1329" y="9665"/>
                </a:lnTo>
                <a:lnTo>
                  <a:pt x="1325" y="9671"/>
                </a:lnTo>
                <a:lnTo>
                  <a:pt x="1322" y="9679"/>
                </a:lnTo>
                <a:close/>
                <a:moveTo>
                  <a:pt x="8899" y="9712"/>
                </a:moveTo>
                <a:lnTo>
                  <a:pt x="8899" y="9706"/>
                </a:lnTo>
                <a:lnTo>
                  <a:pt x="8897" y="9702"/>
                </a:lnTo>
                <a:lnTo>
                  <a:pt x="8895" y="9698"/>
                </a:lnTo>
                <a:lnTo>
                  <a:pt x="8892" y="9694"/>
                </a:lnTo>
                <a:lnTo>
                  <a:pt x="8889" y="9691"/>
                </a:lnTo>
                <a:lnTo>
                  <a:pt x="8885" y="9689"/>
                </a:lnTo>
                <a:lnTo>
                  <a:pt x="8881" y="9687"/>
                </a:lnTo>
                <a:lnTo>
                  <a:pt x="8876" y="9686"/>
                </a:lnTo>
                <a:lnTo>
                  <a:pt x="8854" y="9683"/>
                </a:lnTo>
                <a:lnTo>
                  <a:pt x="8834" y="9679"/>
                </a:lnTo>
                <a:lnTo>
                  <a:pt x="8834" y="9685"/>
                </a:lnTo>
                <a:lnTo>
                  <a:pt x="8837" y="9689"/>
                </a:lnTo>
                <a:lnTo>
                  <a:pt x="8839" y="9693"/>
                </a:lnTo>
                <a:lnTo>
                  <a:pt x="8841" y="9697"/>
                </a:lnTo>
                <a:lnTo>
                  <a:pt x="8845" y="9700"/>
                </a:lnTo>
                <a:lnTo>
                  <a:pt x="8848" y="9702"/>
                </a:lnTo>
                <a:lnTo>
                  <a:pt x="8853" y="9703"/>
                </a:lnTo>
                <a:lnTo>
                  <a:pt x="8858" y="9705"/>
                </a:lnTo>
                <a:lnTo>
                  <a:pt x="8878" y="9708"/>
                </a:lnTo>
                <a:lnTo>
                  <a:pt x="8899" y="9712"/>
                </a:lnTo>
                <a:close/>
                <a:moveTo>
                  <a:pt x="9063" y="9712"/>
                </a:moveTo>
                <a:lnTo>
                  <a:pt x="9058" y="9707"/>
                </a:lnTo>
                <a:lnTo>
                  <a:pt x="9052" y="9703"/>
                </a:lnTo>
                <a:lnTo>
                  <a:pt x="9044" y="9701"/>
                </a:lnTo>
                <a:lnTo>
                  <a:pt x="9037" y="9699"/>
                </a:lnTo>
                <a:lnTo>
                  <a:pt x="9030" y="9698"/>
                </a:lnTo>
                <a:lnTo>
                  <a:pt x="9021" y="9697"/>
                </a:lnTo>
                <a:lnTo>
                  <a:pt x="9012" y="9698"/>
                </a:lnTo>
                <a:lnTo>
                  <a:pt x="9003" y="9699"/>
                </a:lnTo>
                <a:lnTo>
                  <a:pt x="8994" y="9700"/>
                </a:lnTo>
                <a:lnTo>
                  <a:pt x="8984" y="9703"/>
                </a:lnTo>
                <a:lnTo>
                  <a:pt x="8975" y="9706"/>
                </a:lnTo>
                <a:lnTo>
                  <a:pt x="8966" y="9710"/>
                </a:lnTo>
                <a:lnTo>
                  <a:pt x="8956" y="9715"/>
                </a:lnTo>
                <a:lnTo>
                  <a:pt x="8947" y="9721"/>
                </a:lnTo>
                <a:lnTo>
                  <a:pt x="8938" y="9726"/>
                </a:lnTo>
                <a:lnTo>
                  <a:pt x="8929" y="9733"/>
                </a:lnTo>
                <a:lnTo>
                  <a:pt x="8920" y="9741"/>
                </a:lnTo>
                <a:lnTo>
                  <a:pt x="8912" y="9748"/>
                </a:lnTo>
                <a:lnTo>
                  <a:pt x="8904" y="9756"/>
                </a:lnTo>
                <a:lnTo>
                  <a:pt x="8896" y="9766"/>
                </a:lnTo>
                <a:lnTo>
                  <a:pt x="8890" y="9775"/>
                </a:lnTo>
                <a:lnTo>
                  <a:pt x="8884" y="9785"/>
                </a:lnTo>
                <a:lnTo>
                  <a:pt x="8877" y="9795"/>
                </a:lnTo>
                <a:lnTo>
                  <a:pt x="8872" y="9807"/>
                </a:lnTo>
                <a:lnTo>
                  <a:pt x="8868" y="9818"/>
                </a:lnTo>
                <a:lnTo>
                  <a:pt x="8865" y="9830"/>
                </a:lnTo>
                <a:lnTo>
                  <a:pt x="8863" y="9842"/>
                </a:lnTo>
                <a:lnTo>
                  <a:pt x="8862" y="9855"/>
                </a:lnTo>
                <a:lnTo>
                  <a:pt x="8861" y="9867"/>
                </a:lnTo>
                <a:lnTo>
                  <a:pt x="8862" y="9881"/>
                </a:lnTo>
                <a:lnTo>
                  <a:pt x="8864" y="9895"/>
                </a:lnTo>
                <a:lnTo>
                  <a:pt x="8867" y="9908"/>
                </a:lnTo>
                <a:lnTo>
                  <a:pt x="8875" y="9893"/>
                </a:lnTo>
                <a:lnTo>
                  <a:pt x="8885" y="9878"/>
                </a:lnTo>
                <a:lnTo>
                  <a:pt x="8895" y="9863"/>
                </a:lnTo>
                <a:lnTo>
                  <a:pt x="8906" y="9849"/>
                </a:lnTo>
                <a:lnTo>
                  <a:pt x="8916" y="9835"/>
                </a:lnTo>
                <a:lnTo>
                  <a:pt x="8928" y="9822"/>
                </a:lnTo>
                <a:lnTo>
                  <a:pt x="8939" y="9809"/>
                </a:lnTo>
                <a:lnTo>
                  <a:pt x="8952" y="9797"/>
                </a:lnTo>
                <a:lnTo>
                  <a:pt x="8965" y="9785"/>
                </a:lnTo>
                <a:lnTo>
                  <a:pt x="8977" y="9773"/>
                </a:lnTo>
                <a:lnTo>
                  <a:pt x="8991" y="9763"/>
                </a:lnTo>
                <a:lnTo>
                  <a:pt x="9005" y="9751"/>
                </a:lnTo>
                <a:lnTo>
                  <a:pt x="9034" y="9731"/>
                </a:lnTo>
                <a:lnTo>
                  <a:pt x="9063" y="9712"/>
                </a:lnTo>
                <a:close/>
                <a:moveTo>
                  <a:pt x="10474" y="9712"/>
                </a:moveTo>
                <a:lnTo>
                  <a:pt x="10478" y="9709"/>
                </a:lnTo>
                <a:lnTo>
                  <a:pt x="10471" y="9714"/>
                </a:lnTo>
                <a:lnTo>
                  <a:pt x="10467" y="9719"/>
                </a:lnTo>
                <a:lnTo>
                  <a:pt x="10474" y="9712"/>
                </a:lnTo>
                <a:close/>
                <a:moveTo>
                  <a:pt x="13263" y="9646"/>
                </a:moveTo>
                <a:lnTo>
                  <a:pt x="13263" y="9652"/>
                </a:lnTo>
                <a:lnTo>
                  <a:pt x="13264" y="9659"/>
                </a:lnTo>
                <a:lnTo>
                  <a:pt x="13265" y="9663"/>
                </a:lnTo>
                <a:lnTo>
                  <a:pt x="13268" y="9666"/>
                </a:lnTo>
                <a:lnTo>
                  <a:pt x="13271" y="9668"/>
                </a:lnTo>
                <a:lnTo>
                  <a:pt x="13274" y="9669"/>
                </a:lnTo>
                <a:lnTo>
                  <a:pt x="13277" y="9669"/>
                </a:lnTo>
                <a:lnTo>
                  <a:pt x="13279" y="9668"/>
                </a:lnTo>
                <a:lnTo>
                  <a:pt x="13281" y="9667"/>
                </a:lnTo>
                <a:lnTo>
                  <a:pt x="13283" y="9665"/>
                </a:lnTo>
                <a:lnTo>
                  <a:pt x="13283" y="9663"/>
                </a:lnTo>
                <a:lnTo>
                  <a:pt x="13282" y="9660"/>
                </a:lnTo>
                <a:lnTo>
                  <a:pt x="13280" y="9657"/>
                </a:lnTo>
                <a:lnTo>
                  <a:pt x="13277" y="9654"/>
                </a:lnTo>
                <a:lnTo>
                  <a:pt x="13271" y="9650"/>
                </a:lnTo>
                <a:lnTo>
                  <a:pt x="13263" y="9646"/>
                </a:lnTo>
                <a:lnTo>
                  <a:pt x="13266" y="9644"/>
                </a:lnTo>
                <a:lnTo>
                  <a:pt x="13271" y="9641"/>
                </a:lnTo>
                <a:lnTo>
                  <a:pt x="13274" y="9639"/>
                </a:lnTo>
                <a:lnTo>
                  <a:pt x="13276" y="9635"/>
                </a:lnTo>
                <a:lnTo>
                  <a:pt x="13280" y="9627"/>
                </a:lnTo>
                <a:lnTo>
                  <a:pt x="13284" y="9618"/>
                </a:lnTo>
                <a:lnTo>
                  <a:pt x="13287" y="9597"/>
                </a:lnTo>
                <a:lnTo>
                  <a:pt x="13289" y="9575"/>
                </a:lnTo>
                <a:lnTo>
                  <a:pt x="13292" y="9564"/>
                </a:lnTo>
                <a:lnTo>
                  <a:pt x="13293" y="9553"/>
                </a:lnTo>
                <a:lnTo>
                  <a:pt x="13296" y="9543"/>
                </a:lnTo>
                <a:lnTo>
                  <a:pt x="13299" y="9535"/>
                </a:lnTo>
                <a:lnTo>
                  <a:pt x="13301" y="9531"/>
                </a:lnTo>
                <a:lnTo>
                  <a:pt x="13304" y="9528"/>
                </a:lnTo>
                <a:lnTo>
                  <a:pt x="13306" y="9524"/>
                </a:lnTo>
                <a:lnTo>
                  <a:pt x="13310" y="9521"/>
                </a:lnTo>
                <a:lnTo>
                  <a:pt x="13314" y="9519"/>
                </a:lnTo>
                <a:lnTo>
                  <a:pt x="13318" y="9517"/>
                </a:lnTo>
                <a:lnTo>
                  <a:pt x="13323" y="9516"/>
                </a:lnTo>
                <a:lnTo>
                  <a:pt x="13328" y="9515"/>
                </a:lnTo>
                <a:lnTo>
                  <a:pt x="13325" y="9506"/>
                </a:lnTo>
                <a:lnTo>
                  <a:pt x="13320" y="9498"/>
                </a:lnTo>
                <a:lnTo>
                  <a:pt x="13314" y="9493"/>
                </a:lnTo>
                <a:lnTo>
                  <a:pt x="13307" y="9487"/>
                </a:lnTo>
                <a:lnTo>
                  <a:pt x="13292" y="9478"/>
                </a:lnTo>
                <a:lnTo>
                  <a:pt x="13276" y="9469"/>
                </a:lnTo>
                <a:lnTo>
                  <a:pt x="13269" y="9464"/>
                </a:lnTo>
                <a:lnTo>
                  <a:pt x="13263" y="9457"/>
                </a:lnTo>
                <a:lnTo>
                  <a:pt x="13259" y="9450"/>
                </a:lnTo>
                <a:lnTo>
                  <a:pt x="13255" y="9441"/>
                </a:lnTo>
                <a:lnTo>
                  <a:pt x="13254" y="9435"/>
                </a:lnTo>
                <a:lnTo>
                  <a:pt x="13254" y="9430"/>
                </a:lnTo>
                <a:lnTo>
                  <a:pt x="13254" y="9424"/>
                </a:lnTo>
                <a:lnTo>
                  <a:pt x="13254" y="9417"/>
                </a:lnTo>
                <a:lnTo>
                  <a:pt x="13257" y="9402"/>
                </a:lnTo>
                <a:lnTo>
                  <a:pt x="13263" y="9384"/>
                </a:lnTo>
                <a:lnTo>
                  <a:pt x="13255" y="9390"/>
                </a:lnTo>
                <a:lnTo>
                  <a:pt x="13246" y="9397"/>
                </a:lnTo>
                <a:lnTo>
                  <a:pt x="13237" y="9401"/>
                </a:lnTo>
                <a:lnTo>
                  <a:pt x="13228" y="9405"/>
                </a:lnTo>
                <a:lnTo>
                  <a:pt x="13216" y="9409"/>
                </a:lnTo>
                <a:lnTo>
                  <a:pt x="13204" y="9412"/>
                </a:lnTo>
                <a:lnTo>
                  <a:pt x="13193" y="9414"/>
                </a:lnTo>
                <a:lnTo>
                  <a:pt x="13180" y="9417"/>
                </a:lnTo>
                <a:lnTo>
                  <a:pt x="13153" y="9419"/>
                </a:lnTo>
                <a:lnTo>
                  <a:pt x="13126" y="9419"/>
                </a:lnTo>
                <a:lnTo>
                  <a:pt x="13096" y="9418"/>
                </a:lnTo>
                <a:lnTo>
                  <a:pt x="13066" y="9417"/>
                </a:lnTo>
                <a:lnTo>
                  <a:pt x="13066" y="9447"/>
                </a:lnTo>
                <a:lnTo>
                  <a:pt x="13067" y="9474"/>
                </a:lnTo>
                <a:lnTo>
                  <a:pt x="13068" y="9498"/>
                </a:lnTo>
                <a:lnTo>
                  <a:pt x="13071" y="9519"/>
                </a:lnTo>
                <a:lnTo>
                  <a:pt x="13075" y="9538"/>
                </a:lnTo>
                <a:lnTo>
                  <a:pt x="13081" y="9555"/>
                </a:lnTo>
                <a:lnTo>
                  <a:pt x="13084" y="9563"/>
                </a:lnTo>
                <a:lnTo>
                  <a:pt x="13088" y="9570"/>
                </a:lnTo>
                <a:lnTo>
                  <a:pt x="13092" y="9577"/>
                </a:lnTo>
                <a:lnTo>
                  <a:pt x="13096" y="9583"/>
                </a:lnTo>
                <a:lnTo>
                  <a:pt x="13103" y="9589"/>
                </a:lnTo>
                <a:lnTo>
                  <a:pt x="13108" y="9594"/>
                </a:lnTo>
                <a:lnTo>
                  <a:pt x="13114" y="9599"/>
                </a:lnTo>
                <a:lnTo>
                  <a:pt x="13122" y="9604"/>
                </a:lnTo>
                <a:lnTo>
                  <a:pt x="13137" y="9613"/>
                </a:lnTo>
                <a:lnTo>
                  <a:pt x="13156" y="9621"/>
                </a:lnTo>
                <a:lnTo>
                  <a:pt x="13178" y="9627"/>
                </a:lnTo>
                <a:lnTo>
                  <a:pt x="13202" y="9634"/>
                </a:lnTo>
                <a:lnTo>
                  <a:pt x="13231" y="9640"/>
                </a:lnTo>
                <a:lnTo>
                  <a:pt x="13263" y="9646"/>
                </a:lnTo>
                <a:close/>
                <a:moveTo>
                  <a:pt x="10343" y="9646"/>
                </a:moveTo>
                <a:lnTo>
                  <a:pt x="10345" y="9643"/>
                </a:lnTo>
                <a:lnTo>
                  <a:pt x="10340" y="9649"/>
                </a:lnTo>
                <a:lnTo>
                  <a:pt x="10336" y="9654"/>
                </a:lnTo>
                <a:lnTo>
                  <a:pt x="10343" y="9646"/>
                </a:lnTo>
                <a:close/>
                <a:moveTo>
                  <a:pt x="5356" y="9614"/>
                </a:moveTo>
                <a:lnTo>
                  <a:pt x="5359" y="9611"/>
                </a:lnTo>
                <a:lnTo>
                  <a:pt x="5354" y="9617"/>
                </a:lnTo>
                <a:lnTo>
                  <a:pt x="5349" y="9621"/>
                </a:lnTo>
                <a:lnTo>
                  <a:pt x="5356" y="9614"/>
                </a:lnTo>
                <a:close/>
                <a:moveTo>
                  <a:pt x="862" y="9580"/>
                </a:moveTo>
                <a:lnTo>
                  <a:pt x="845" y="9569"/>
                </a:lnTo>
                <a:lnTo>
                  <a:pt x="834" y="9562"/>
                </a:lnTo>
                <a:lnTo>
                  <a:pt x="830" y="9561"/>
                </a:lnTo>
                <a:lnTo>
                  <a:pt x="828" y="9560"/>
                </a:lnTo>
                <a:lnTo>
                  <a:pt x="827" y="9561"/>
                </a:lnTo>
                <a:lnTo>
                  <a:pt x="827" y="9562"/>
                </a:lnTo>
                <a:lnTo>
                  <a:pt x="830" y="9568"/>
                </a:lnTo>
                <a:lnTo>
                  <a:pt x="835" y="9575"/>
                </a:lnTo>
                <a:lnTo>
                  <a:pt x="843" y="9583"/>
                </a:lnTo>
                <a:lnTo>
                  <a:pt x="851" y="9592"/>
                </a:lnTo>
                <a:lnTo>
                  <a:pt x="859" y="9601"/>
                </a:lnTo>
                <a:lnTo>
                  <a:pt x="868" y="9608"/>
                </a:lnTo>
                <a:lnTo>
                  <a:pt x="875" y="9614"/>
                </a:lnTo>
                <a:lnTo>
                  <a:pt x="880" y="9616"/>
                </a:lnTo>
                <a:lnTo>
                  <a:pt x="881" y="9616"/>
                </a:lnTo>
                <a:lnTo>
                  <a:pt x="882" y="9615"/>
                </a:lnTo>
                <a:lnTo>
                  <a:pt x="882" y="9613"/>
                </a:lnTo>
                <a:lnTo>
                  <a:pt x="880" y="9608"/>
                </a:lnTo>
                <a:lnTo>
                  <a:pt x="874" y="9598"/>
                </a:lnTo>
                <a:lnTo>
                  <a:pt x="862" y="9580"/>
                </a:lnTo>
                <a:close/>
                <a:moveTo>
                  <a:pt x="5980" y="9548"/>
                </a:moveTo>
                <a:lnTo>
                  <a:pt x="5970" y="9550"/>
                </a:lnTo>
                <a:lnTo>
                  <a:pt x="5961" y="9553"/>
                </a:lnTo>
                <a:lnTo>
                  <a:pt x="5951" y="9556"/>
                </a:lnTo>
                <a:lnTo>
                  <a:pt x="5944" y="9561"/>
                </a:lnTo>
                <a:lnTo>
                  <a:pt x="5938" y="9567"/>
                </a:lnTo>
                <a:lnTo>
                  <a:pt x="5931" y="9573"/>
                </a:lnTo>
                <a:lnTo>
                  <a:pt x="5926" y="9580"/>
                </a:lnTo>
                <a:lnTo>
                  <a:pt x="5922" y="9589"/>
                </a:lnTo>
                <a:lnTo>
                  <a:pt x="5919" y="9597"/>
                </a:lnTo>
                <a:lnTo>
                  <a:pt x="5916" y="9606"/>
                </a:lnTo>
                <a:lnTo>
                  <a:pt x="5913" y="9617"/>
                </a:lnTo>
                <a:lnTo>
                  <a:pt x="5912" y="9628"/>
                </a:lnTo>
                <a:lnTo>
                  <a:pt x="5912" y="9640"/>
                </a:lnTo>
                <a:lnTo>
                  <a:pt x="5912" y="9652"/>
                </a:lnTo>
                <a:lnTo>
                  <a:pt x="5912" y="9665"/>
                </a:lnTo>
                <a:lnTo>
                  <a:pt x="5914" y="9679"/>
                </a:lnTo>
                <a:lnTo>
                  <a:pt x="5922" y="9675"/>
                </a:lnTo>
                <a:lnTo>
                  <a:pt x="5929" y="9669"/>
                </a:lnTo>
                <a:lnTo>
                  <a:pt x="5936" y="9664"/>
                </a:lnTo>
                <a:lnTo>
                  <a:pt x="5943" y="9658"/>
                </a:lnTo>
                <a:lnTo>
                  <a:pt x="5948" y="9651"/>
                </a:lnTo>
                <a:lnTo>
                  <a:pt x="5953" y="9644"/>
                </a:lnTo>
                <a:lnTo>
                  <a:pt x="5957" y="9637"/>
                </a:lnTo>
                <a:lnTo>
                  <a:pt x="5962" y="9628"/>
                </a:lnTo>
                <a:lnTo>
                  <a:pt x="5966" y="9620"/>
                </a:lnTo>
                <a:lnTo>
                  <a:pt x="5969" y="9611"/>
                </a:lnTo>
                <a:lnTo>
                  <a:pt x="5971" y="9601"/>
                </a:lnTo>
                <a:lnTo>
                  <a:pt x="5974" y="9591"/>
                </a:lnTo>
                <a:lnTo>
                  <a:pt x="5977" y="9570"/>
                </a:lnTo>
                <a:lnTo>
                  <a:pt x="5980" y="9548"/>
                </a:lnTo>
                <a:close/>
                <a:moveTo>
                  <a:pt x="8998" y="9580"/>
                </a:moveTo>
                <a:lnTo>
                  <a:pt x="9001" y="9578"/>
                </a:lnTo>
                <a:lnTo>
                  <a:pt x="8995" y="9583"/>
                </a:lnTo>
                <a:lnTo>
                  <a:pt x="8991" y="9587"/>
                </a:lnTo>
                <a:lnTo>
                  <a:pt x="8998" y="9580"/>
                </a:lnTo>
                <a:close/>
                <a:moveTo>
                  <a:pt x="7752" y="9515"/>
                </a:moveTo>
                <a:lnTo>
                  <a:pt x="7754" y="9512"/>
                </a:lnTo>
                <a:lnTo>
                  <a:pt x="7748" y="9518"/>
                </a:lnTo>
                <a:lnTo>
                  <a:pt x="7744" y="9522"/>
                </a:lnTo>
                <a:lnTo>
                  <a:pt x="7752" y="9515"/>
                </a:lnTo>
                <a:close/>
                <a:moveTo>
                  <a:pt x="12869" y="9515"/>
                </a:moveTo>
                <a:lnTo>
                  <a:pt x="12872" y="9512"/>
                </a:lnTo>
                <a:lnTo>
                  <a:pt x="12867" y="9518"/>
                </a:lnTo>
                <a:lnTo>
                  <a:pt x="12862" y="9522"/>
                </a:lnTo>
                <a:lnTo>
                  <a:pt x="12869" y="9515"/>
                </a:lnTo>
                <a:close/>
                <a:moveTo>
                  <a:pt x="1223" y="9483"/>
                </a:moveTo>
                <a:lnTo>
                  <a:pt x="1225" y="9479"/>
                </a:lnTo>
                <a:lnTo>
                  <a:pt x="1220" y="9485"/>
                </a:lnTo>
                <a:lnTo>
                  <a:pt x="1216" y="9489"/>
                </a:lnTo>
                <a:lnTo>
                  <a:pt x="1223" y="9483"/>
                </a:lnTo>
                <a:close/>
                <a:moveTo>
                  <a:pt x="895" y="9417"/>
                </a:moveTo>
                <a:lnTo>
                  <a:pt x="893" y="9429"/>
                </a:lnTo>
                <a:lnTo>
                  <a:pt x="891" y="9440"/>
                </a:lnTo>
                <a:lnTo>
                  <a:pt x="890" y="9448"/>
                </a:lnTo>
                <a:lnTo>
                  <a:pt x="890" y="9456"/>
                </a:lnTo>
                <a:lnTo>
                  <a:pt x="891" y="9463"/>
                </a:lnTo>
                <a:lnTo>
                  <a:pt x="892" y="9468"/>
                </a:lnTo>
                <a:lnTo>
                  <a:pt x="894" y="9472"/>
                </a:lnTo>
                <a:lnTo>
                  <a:pt x="896" y="9475"/>
                </a:lnTo>
                <a:lnTo>
                  <a:pt x="898" y="9477"/>
                </a:lnTo>
                <a:lnTo>
                  <a:pt x="901" y="9478"/>
                </a:lnTo>
                <a:lnTo>
                  <a:pt x="904" y="9478"/>
                </a:lnTo>
                <a:lnTo>
                  <a:pt x="908" y="9478"/>
                </a:lnTo>
                <a:lnTo>
                  <a:pt x="914" y="9475"/>
                </a:lnTo>
                <a:lnTo>
                  <a:pt x="920" y="9470"/>
                </a:lnTo>
                <a:lnTo>
                  <a:pt x="925" y="9464"/>
                </a:lnTo>
                <a:lnTo>
                  <a:pt x="930" y="9455"/>
                </a:lnTo>
                <a:lnTo>
                  <a:pt x="932" y="9451"/>
                </a:lnTo>
                <a:lnTo>
                  <a:pt x="932" y="9447"/>
                </a:lnTo>
                <a:lnTo>
                  <a:pt x="933" y="9443"/>
                </a:lnTo>
                <a:lnTo>
                  <a:pt x="932" y="9439"/>
                </a:lnTo>
                <a:lnTo>
                  <a:pt x="931" y="9434"/>
                </a:lnTo>
                <a:lnTo>
                  <a:pt x="929" y="9431"/>
                </a:lnTo>
                <a:lnTo>
                  <a:pt x="925" y="9427"/>
                </a:lnTo>
                <a:lnTo>
                  <a:pt x="922" y="9424"/>
                </a:lnTo>
                <a:lnTo>
                  <a:pt x="917" y="9422"/>
                </a:lnTo>
                <a:lnTo>
                  <a:pt x="911" y="9420"/>
                </a:lnTo>
                <a:lnTo>
                  <a:pt x="903" y="9418"/>
                </a:lnTo>
                <a:lnTo>
                  <a:pt x="895" y="9417"/>
                </a:lnTo>
                <a:lnTo>
                  <a:pt x="895" y="9410"/>
                </a:lnTo>
                <a:lnTo>
                  <a:pt x="894" y="9404"/>
                </a:lnTo>
                <a:lnTo>
                  <a:pt x="892" y="9400"/>
                </a:lnTo>
                <a:lnTo>
                  <a:pt x="890" y="9397"/>
                </a:lnTo>
                <a:lnTo>
                  <a:pt x="887" y="9396"/>
                </a:lnTo>
                <a:lnTo>
                  <a:pt x="883" y="9394"/>
                </a:lnTo>
                <a:lnTo>
                  <a:pt x="881" y="9394"/>
                </a:lnTo>
                <a:lnTo>
                  <a:pt x="878" y="9395"/>
                </a:lnTo>
                <a:lnTo>
                  <a:pt x="876" y="9396"/>
                </a:lnTo>
                <a:lnTo>
                  <a:pt x="875" y="9398"/>
                </a:lnTo>
                <a:lnTo>
                  <a:pt x="875" y="9400"/>
                </a:lnTo>
                <a:lnTo>
                  <a:pt x="875" y="9403"/>
                </a:lnTo>
                <a:lnTo>
                  <a:pt x="877" y="9406"/>
                </a:lnTo>
                <a:lnTo>
                  <a:pt x="881" y="9409"/>
                </a:lnTo>
                <a:lnTo>
                  <a:pt x="888" y="9413"/>
                </a:lnTo>
                <a:lnTo>
                  <a:pt x="895" y="9417"/>
                </a:lnTo>
                <a:close/>
                <a:moveTo>
                  <a:pt x="9327" y="9449"/>
                </a:moveTo>
                <a:lnTo>
                  <a:pt x="9329" y="9447"/>
                </a:lnTo>
                <a:lnTo>
                  <a:pt x="9323" y="9452"/>
                </a:lnTo>
                <a:lnTo>
                  <a:pt x="9319" y="9456"/>
                </a:lnTo>
                <a:lnTo>
                  <a:pt x="9327" y="9449"/>
                </a:lnTo>
                <a:close/>
                <a:moveTo>
                  <a:pt x="13657" y="9417"/>
                </a:moveTo>
                <a:lnTo>
                  <a:pt x="13650" y="9433"/>
                </a:lnTo>
                <a:lnTo>
                  <a:pt x="13644" y="9447"/>
                </a:lnTo>
                <a:lnTo>
                  <a:pt x="13639" y="9457"/>
                </a:lnTo>
                <a:lnTo>
                  <a:pt x="13634" y="9465"/>
                </a:lnTo>
                <a:lnTo>
                  <a:pt x="13628" y="9469"/>
                </a:lnTo>
                <a:lnTo>
                  <a:pt x="13622" y="9471"/>
                </a:lnTo>
                <a:lnTo>
                  <a:pt x="13617" y="9472"/>
                </a:lnTo>
                <a:lnTo>
                  <a:pt x="13612" y="9470"/>
                </a:lnTo>
                <a:lnTo>
                  <a:pt x="13606" y="9466"/>
                </a:lnTo>
                <a:lnTo>
                  <a:pt x="13600" y="9462"/>
                </a:lnTo>
                <a:lnTo>
                  <a:pt x="13594" y="9455"/>
                </a:lnTo>
                <a:lnTo>
                  <a:pt x="13587" y="9448"/>
                </a:lnTo>
                <a:lnTo>
                  <a:pt x="13574" y="9433"/>
                </a:lnTo>
                <a:lnTo>
                  <a:pt x="13558" y="9417"/>
                </a:lnTo>
                <a:lnTo>
                  <a:pt x="13559" y="9424"/>
                </a:lnTo>
                <a:lnTo>
                  <a:pt x="13559" y="9429"/>
                </a:lnTo>
                <a:lnTo>
                  <a:pt x="13558" y="9435"/>
                </a:lnTo>
                <a:lnTo>
                  <a:pt x="13557" y="9440"/>
                </a:lnTo>
                <a:lnTo>
                  <a:pt x="13555" y="9445"/>
                </a:lnTo>
                <a:lnTo>
                  <a:pt x="13553" y="9449"/>
                </a:lnTo>
                <a:lnTo>
                  <a:pt x="13551" y="9452"/>
                </a:lnTo>
                <a:lnTo>
                  <a:pt x="13548" y="9455"/>
                </a:lnTo>
                <a:lnTo>
                  <a:pt x="13540" y="9461"/>
                </a:lnTo>
                <a:lnTo>
                  <a:pt x="13532" y="9465"/>
                </a:lnTo>
                <a:lnTo>
                  <a:pt x="13523" y="9468"/>
                </a:lnTo>
                <a:lnTo>
                  <a:pt x="13514" y="9471"/>
                </a:lnTo>
                <a:lnTo>
                  <a:pt x="13505" y="9474"/>
                </a:lnTo>
                <a:lnTo>
                  <a:pt x="13495" y="9476"/>
                </a:lnTo>
                <a:lnTo>
                  <a:pt x="13486" y="9481"/>
                </a:lnTo>
                <a:lnTo>
                  <a:pt x="13478" y="9484"/>
                </a:lnTo>
                <a:lnTo>
                  <a:pt x="13471" y="9490"/>
                </a:lnTo>
                <a:lnTo>
                  <a:pt x="13466" y="9496"/>
                </a:lnTo>
                <a:lnTo>
                  <a:pt x="13463" y="9500"/>
                </a:lnTo>
                <a:lnTo>
                  <a:pt x="13461" y="9505"/>
                </a:lnTo>
                <a:lnTo>
                  <a:pt x="13460" y="9510"/>
                </a:lnTo>
                <a:lnTo>
                  <a:pt x="13459" y="9515"/>
                </a:lnTo>
                <a:lnTo>
                  <a:pt x="13480" y="9514"/>
                </a:lnTo>
                <a:lnTo>
                  <a:pt x="13496" y="9515"/>
                </a:lnTo>
                <a:lnTo>
                  <a:pt x="13508" y="9516"/>
                </a:lnTo>
                <a:lnTo>
                  <a:pt x="13515" y="9518"/>
                </a:lnTo>
                <a:lnTo>
                  <a:pt x="13517" y="9519"/>
                </a:lnTo>
                <a:lnTo>
                  <a:pt x="13519" y="9520"/>
                </a:lnTo>
                <a:lnTo>
                  <a:pt x="13519" y="9522"/>
                </a:lnTo>
                <a:lnTo>
                  <a:pt x="13519" y="9525"/>
                </a:lnTo>
                <a:lnTo>
                  <a:pt x="13518" y="9530"/>
                </a:lnTo>
                <a:lnTo>
                  <a:pt x="13515" y="9535"/>
                </a:lnTo>
                <a:lnTo>
                  <a:pt x="13506" y="9550"/>
                </a:lnTo>
                <a:lnTo>
                  <a:pt x="13496" y="9567"/>
                </a:lnTo>
                <a:lnTo>
                  <a:pt x="13492" y="9577"/>
                </a:lnTo>
                <a:lnTo>
                  <a:pt x="13490" y="9589"/>
                </a:lnTo>
                <a:lnTo>
                  <a:pt x="13490" y="9594"/>
                </a:lnTo>
                <a:lnTo>
                  <a:pt x="13490" y="9600"/>
                </a:lnTo>
                <a:lnTo>
                  <a:pt x="13491" y="9606"/>
                </a:lnTo>
                <a:lnTo>
                  <a:pt x="13492" y="9614"/>
                </a:lnTo>
                <a:lnTo>
                  <a:pt x="13505" y="9606"/>
                </a:lnTo>
                <a:lnTo>
                  <a:pt x="13515" y="9601"/>
                </a:lnTo>
                <a:lnTo>
                  <a:pt x="13524" y="9597"/>
                </a:lnTo>
                <a:lnTo>
                  <a:pt x="13534" y="9594"/>
                </a:lnTo>
                <a:lnTo>
                  <a:pt x="13542" y="9592"/>
                </a:lnTo>
                <a:lnTo>
                  <a:pt x="13551" y="9591"/>
                </a:lnTo>
                <a:lnTo>
                  <a:pt x="13558" y="9591"/>
                </a:lnTo>
                <a:lnTo>
                  <a:pt x="13564" y="9591"/>
                </a:lnTo>
                <a:lnTo>
                  <a:pt x="13571" y="9592"/>
                </a:lnTo>
                <a:lnTo>
                  <a:pt x="13577" y="9594"/>
                </a:lnTo>
                <a:lnTo>
                  <a:pt x="13582" y="9596"/>
                </a:lnTo>
                <a:lnTo>
                  <a:pt x="13587" y="9599"/>
                </a:lnTo>
                <a:lnTo>
                  <a:pt x="13598" y="9607"/>
                </a:lnTo>
                <a:lnTo>
                  <a:pt x="13607" y="9616"/>
                </a:lnTo>
                <a:lnTo>
                  <a:pt x="13617" y="9626"/>
                </a:lnTo>
                <a:lnTo>
                  <a:pt x="13626" y="9637"/>
                </a:lnTo>
                <a:lnTo>
                  <a:pt x="13638" y="9646"/>
                </a:lnTo>
                <a:lnTo>
                  <a:pt x="13649" y="9657"/>
                </a:lnTo>
                <a:lnTo>
                  <a:pt x="13657" y="9661"/>
                </a:lnTo>
                <a:lnTo>
                  <a:pt x="13664" y="9665"/>
                </a:lnTo>
                <a:lnTo>
                  <a:pt x="13671" y="9668"/>
                </a:lnTo>
                <a:lnTo>
                  <a:pt x="13681" y="9672"/>
                </a:lnTo>
                <a:lnTo>
                  <a:pt x="13689" y="9675"/>
                </a:lnTo>
                <a:lnTo>
                  <a:pt x="13700" y="9677"/>
                </a:lnTo>
                <a:lnTo>
                  <a:pt x="13710" y="9679"/>
                </a:lnTo>
                <a:lnTo>
                  <a:pt x="13722" y="9679"/>
                </a:lnTo>
                <a:lnTo>
                  <a:pt x="13720" y="9668"/>
                </a:lnTo>
                <a:lnTo>
                  <a:pt x="13719" y="9659"/>
                </a:lnTo>
                <a:lnTo>
                  <a:pt x="13719" y="9650"/>
                </a:lnTo>
                <a:lnTo>
                  <a:pt x="13720" y="9643"/>
                </a:lnTo>
                <a:lnTo>
                  <a:pt x="13721" y="9637"/>
                </a:lnTo>
                <a:lnTo>
                  <a:pt x="13724" y="9632"/>
                </a:lnTo>
                <a:lnTo>
                  <a:pt x="13727" y="9627"/>
                </a:lnTo>
                <a:lnTo>
                  <a:pt x="13731" y="9623"/>
                </a:lnTo>
                <a:lnTo>
                  <a:pt x="13736" y="9620"/>
                </a:lnTo>
                <a:lnTo>
                  <a:pt x="13742" y="9617"/>
                </a:lnTo>
                <a:lnTo>
                  <a:pt x="13748" y="9615"/>
                </a:lnTo>
                <a:lnTo>
                  <a:pt x="13754" y="9613"/>
                </a:lnTo>
                <a:lnTo>
                  <a:pt x="13768" y="9610"/>
                </a:lnTo>
                <a:lnTo>
                  <a:pt x="13782" y="9607"/>
                </a:lnTo>
                <a:lnTo>
                  <a:pt x="13796" y="9605"/>
                </a:lnTo>
                <a:lnTo>
                  <a:pt x="13811" y="9603"/>
                </a:lnTo>
                <a:lnTo>
                  <a:pt x="13823" y="9600"/>
                </a:lnTo>
                <a:lnTo>
                  <a:pt x="13835" y="9595"/>
                </a:lnTo>
                <a:lnTo>
                  <a:pt x="13840" y="9592"/>
                </a:lnTo>
                <a:lnTo>
                  <a:pt x="13844" y="9589"/>
                </a:lnTo>
                <a:lnTo>
                  <a:pt x="13848" y="9583"/>
                </a:lnTo>
                <a:lnTo>
                  <a:pt x="13851" y="9578"/>
                </a:lnTo>
                <a:lnTo>
                  <a:pt x="13853" y="9572"/>
                </a:lnTo>
                <a:lnTo>
                  <a:pt x="13854" y="9565"/>
                </a:lnTo>
                <a:lnTo>
                  <a:pt x="13854" y="9557"/>
                </a:lnTo>
                <a:lnTo>
                  <a:pt x="13853" y="9548"/>
                </a:lnTo>
                <a:lnTo>
                  <a:pt x="13844" y="9536"/>
                </a:lnTo>
                <a:lnTo>
                  <a:pt x="13835" y="9526"/>
                </a:lnTo>
                <a:lnTo>
                  <a:pt x="13825" y="9515"/>
                </a:lnTo>
                <a:lnTo>
                  <a:pt x="13814" y="9506"/>
                </a:lnTo>
                <a:lnTo>
                  <a:pt x="13802" y="9496"/>
                </a:lnTo>
                <a:lnTo>
                  <a:pt x="13791" y="9488"/>
                </a:lnTo>
                <a:lnTo>
                  <a:pt x="13778" y="9479"/>
                </a:lnTo>
                <a:lnTo>
                  <a:pt x="13766" y="9471"/>
                </a:lnTo>
                <a:lnTo>
                  <a:pt x="13740" y="9456"/>
                </a:lnTo>
                <a:lnTo>
                  <a:pt x="13712" y="9443"/>
                </a:lnTo>
                <a:lnTo>
                  <a:pt x="13685" y="9429"/>
                </a:lnTo>
                <a:lnTo>
                  <a:pt x="13657" y="9417"/>
                </a:lnTo>
                <a:lnTo>
                  <a:pt x="13656" y="9397"/>
                </a:lnTo>
                <a:lnTo>
                  <a:pt x="13655" y="9378"/>
                </a:lnTo>
                <a:lnTo>
                  <a:pt x="13653" y="9368"/>
                </a:lnTo>
                <a:lnTo>
                  <a:pt x="13652" y="9359"/>
                </a:lnTo>
                <a:lnTo>
                  <a:pt x="13651" y="9351"/>
                </a:lnTo>
                <a:lnTo>
                  <a:pt x="13648" y="9342"/>
                </a:lnTo>
                <a:lnTo>
                  <a:pt x="13645" y="9336"/>
                </a:lnTo>
                <a:lnTo>
                  <a:pt x="13642" y="9330"/>
                </a:lnTo>
                <a:lnTo>
                  <a:pt x="13637" y="9324"/>
                </a:lnTo>
                <a:lnTo>
                  <a:pt x="13630" y="9320"/>
                </a:lnTo>
                <a:lnTo>
                  <a:pt x="13623" y="9317"/>
                </a:lnTo>
                <a:lnTo>
                  <a:pt x="13614" y="9316"/>
                </a:lnTo>
                <a:lnTo>
                  <a:pt x="13603" y="9316"/>
                </a:lnTo>
                <a:lnTo>
                  <a:pt x="13591" y="9318"/>
                </a:lnTo>
                <a:lnTo>
                  <a:pt x="13591" y="9301"/>
                </a:lnTo>
                <a:lnTo>
                  <a:pt x="13589" y="9283"/>
                </a:lnTo>
                <a:lnTo>
                  <a:pt x="13588" y="9266"/>
                </a:lnTo>
                <a:lnTo>
                  <a:pt x="13585" y="9249"/>
                </a:lnTo>
                <a:lnTo>
                  <a:pt x="13582" y="9233"/>
                </a:lnTo>
                <a:lnTo>
                  <a:pt x="13578" y="9217"/>
                </a:lnTo>
                <a:lnTo>
                  <a:pt x="13574" y="9204"/>
                </a:lnTo>
                <a:lnTo>
                  <a:pt x="13567" y="9191"/>
                </a:lnTo>
                <a:lnTo>
                  <a:pt x="13561" y="9181"/>
                </a:lnTo>
                <a:lnTo>
                  <a:pt x="13554" y="9173"/>
                </a:lnTo>
                <a:lnTo>
                  <a:pt x="13550" y="9170"/>
                </a:lnTo>
                <a:lnTo>
                  <a:pt x="13545" y="9167"/>
                </a:lnTo>
                <a:lnTo>
                  <a:pt x="13541" y="9166"/>
                </a:lnTo>
                <a:lnTo>
                  <a:pt x="13537" y="9165"/>
                </a:lnTo>
                <a:lnTo>
                  <a:pt x="13532" y="9164"/>
                </a:lnTo>
                <a:lnTo>
                  <a:pt x="13528" y="9165"/>
                </a:lnTo>
                <a:lnTo>
                  <a:pt x="13522" y="9166"/>
                </a:lnTo>
                <a:lnTo>
                  <a:pt x="13516" y="9168"/>
                </a:lnTo>
                <a:lnTo>
                  <a:pt x="13511" y="9171"/>
                </a:lnTo>
                <a:lnTo>
                  <a:pt x="13505" y="9175"/>
                </a:lnTo>
                <a:lnTo>
                  <a:pt x="13498" y="9181"/>
                </a:lnTo>
                <a:lnTo>
                  <a:pt x="13492" y="9187"/>
                </a:lnTo>
                <a:lnTo>
                  <a:pt x="13491" y="9181"/>
                </a:lnTo>
                <a:lnTo>
                  <a:pt x="13488" y="9174"/>
                </a:lnTo>
                <a:lnTo>
                  <a:pt x="13484" y="9169"/>
                </a:lnTo>
                <a:lnTo>
                  <a:pt x="13478" y="9166"/>
                </a:lnTo>
                <a:lnTo>
                  <a:pt x="13475" y="9166"/>
                </a:lnTo>
                <a:lnTo>
                  <a:pt x="13473" y="9166"/>
                </a:lnTo>
                <a:lnTo>
                  <a:pt x="13470" y="9167"/>
                </a:lnTo>
                <a:lnTo>
                  <a:pt x="13468" y="9169"/>
                </a:lnTo>
                <a:lnTo>
                  <a:pt x="13465" y="9172"/>
                </a:lnTo>
                <a:lnTo>
                  <a:pt x="13463" y="9175"/>
                </a:lnTo>
                <a:lnTo>
                  <a:pt x="13460" y="9181"/>
                </a:lnTo>
                <a:lnTo>
                  <a:pt x="13459" y="9187"/>
                </a:lnTo>
                <a:lnTo>
                  <a:pt x="13468" y="9187"/>
                </a:lnTo>
                <a:lnTo>
                  <a:pt x="13476" y="9187"/>
                </a:lnTo>
                <a:lnTo>
                  <a:pt x="13485" y="9187"/>
                </a:lnTo>
                <a:lnTo>
                  <a:pt x="13492" y="9187"/>
                </a:lnTo>
                <a:lnTo>
                  <a:pt x="13494" y="9201"/>
                </a:lnTo>
                <a:lnTo>
                  <a:pt x="13493" y="9212"/>
                </a:lnTo>
                <a:lnTo>
                  <a:pt x="13491" y="9223"/>
                </a:lnTo>
                <a:lnTo>
                  <a:pt x="13488" y="9232"/>
                </a:lnTo>
                <a:lnTo>
                  <a:pt x="13482" y="9239"/>
                </a:lnTo>
                <a:lnTo>
                  <a:pt x="13476" y="9245"/>
                </a:lnTo>
                <a:lnTo>
                  <a:pt x="13469" y="9250"/>
                </a:lnTo>
                <a:lnTo>
                  <a:pt x="13459" y="9253"/>
                </a:lnTo>
                <a:lnTo>
                  <a:pt x="13470" y="9259"/>
                </a:lnTo>
                <a:lnTo>
                  <a:pt x="13478" y="9268"/>
                </a:lnTo>
                <a:lnTo>
                  <a:pt x="13487" y="9276"/>
                </a:lnTo>
                <a:lnTo>
                  <a:pt x="13494" y="9286"/>
                </a:lnTo>
                <a:lnTo>
                  <a:pt x="13509" y="9304"/>
                </a:lnTo>
                <a:lnTo>
                  <a:pt x="13521" y="9322"/>
                </a:lnTo>
                <a:lnTo>
                  <a:pt x="13529" y="9330"/>
                </a:lnTo>
                <a:lnTo>
                  <a:pt x="13535" y="9336"/>
                </a:lnTo>
                <a:lnTo>
                  <a:pt x="13539" y="9338"/>
                </a:lnTo>
                <a:lnTo>
                  <a:pt x="13542" y="9339"/>
                </a:lnTo>
                <a:lnTo>
                  <a:pt x="13546" y="9340"/>
                </a:lnTo>
                <a:lnTo>
                  <a:pt x="13551" y="9341"/>
                </a:lnTo>
                <a:lnTo>
                  <a:pt x="13555" y="9341"/>
                </a:lnTo>
                <a:lnTo>
                  <a:pt x="13559" y="9340"/>
                </a:lnTo>
                <a:lnTo>
                  <a:pt x="13564" y="9339"/>
                </a:lnTo>
                <a:lnTo>
                  <a:pt x="13569" y="9336"/>
                </a:lnTo>
                <a:lnTo>
                  <a:pt x="13574" y="9333"/>
                </a:lnTo>
                <a:lnTo>
                  <a:pt x="13579" y="9330"/>
                </a:lnTo>
                <a:lnTo>
                  <a:pt x="13585" y="9324"/>
                </a:lnTo>
                <a:lnTo>
                  <a:pt x="13591" y="9318"/>
                </a:lnTo>
                <a:lnTo>
                  <a:pt x="13591" y="9329"/>
                </a:lnTo>
                <a:lnTo>
                  <a:pt x="13592" y="9338"/>
                </a:lnTo>
                <a:lnTo>
                  <a:pt x="13593" y="9347"/>
                </a:lnTo>
                <a:lnTo>
                  <a:pt x="13595" y="9356"/>
                </a:lnTo>
                <a:lnTo>
                  <a:pt x="13597" y="9363"/>
                </a:lnTo>
                <a:lnTo>
                  <a:pt x="13600" y="9370"/>
                </a:lnTo>
                <a:lnTo>
                  <a:pt x="13604" y="9377"/>
                </a:lnTo>
                <a:lnTo>
                  <a:pt x="13607" y="9383"/>
                </a:lnTo>
                <a:lnTo>
                  <a:pt x="13613" y="9389"/>
                </a:lnTo>
                <a:lnTo>
                  <a:pt x="13618" y="9395"/>
                </a:lnTo>
                <a:lnTo>
                  <a:pt x="13623" y="9399"/>
                </a:lnTo>
                <a:lnTo>
                  <a:pt x="13629" y="9403"/>
                </a:lnTo>
                <a:lnTo>
                  <a:pt x="13642" y="9410"/>
                </a:lnTo>
                <a:lnTo>
                  <a:pt x="13657" y="9417"/>
                </a:lnTo>
                <a:close/>
                <a:moveTo>
                  <a:pt x="13689" y="9548"/>
                </a:moveTo>
                <a:lnTo>
                  <a:pt x="13689" y="9548"/>
                </a:lnTo>
                <a:lnTo>
                  <a:pt x="13682" y="9555"/>
                </a:lnTo>
                <a:lnTo>
                  <a:pt x="13686" y="9551"/>
                </a:lnTo>
                <a:lnTo>
                  <a:pt x="13692" y="9546"/>
                </a:lnTo>
                <a:lnTo>
                  <a:pt x="13689" y="9548"/>
                </a:lnTo>
                <a:close/>
                <a:moveTo>
                  <a:pt x="994" y="9417"/>
                </a:moveTo>
                <a:lnTo>
                  <a:pt x="997" y="9414"/>
                </a:lnTo>
                <a:lnTo>
                  <a:pt x="990" y="9420"/>
                </a:lnTo>
                <a:lnTo>
                  <a:pt x="986" y="9424"/>
                </a:lnTo>
                <a:lnTo>
                  <a:pt x="994" y="9417"/>
                </a:lnTo>
                <a:close/>
                <a:moveTo>
                  <a:pt x="1879" y="9417"/>
                </a:moveTo>
                <a:lnTo>
                  <a:pt x="1873" y="9397"/>
                </a:lnTo>
                <a:lnTo>
                  <a:pt x="1867" y="9385"/>
                </a:lnTo>
                <a:lnTo>
                  <a:pt x="1864" y="9382"/>
                </a:lnTo>
                <a:lnTo>
                  <a:pt x="1861" y="9380"/>
                </a:lnTo>
                <a:lnTo>
                  <a:pt x="1859" y="9379"/>
                </a:lnTo>
                <a:lnTo>
                  <a:pt x="1858" y="9380"/>
                </a:lnTo>
                <a:lnTo>
                  <a:pt x="1855" y="9385"/>
                </a:lnTo>
                <a:lnTo>
                  <a:pt x="1853" y="9394"/>
                </a:lnTo>
                <a:lnTo>
                  <a:pt x="1851" y="9405"/>
                </a:lnTo>
                <a:lnTo>
                  <a:pt x="1851" y="9417"/>
                </a:lnTo>
                <a:lnTo>
                  <a:pt x="1851" y="9429"/>
                </a:lnTo>
                <a:lnTo>
                  <a:pt x="1853" y="9440"/>
                </a:lnTo>
                <a:lnTo>
                  <a:pt x="1855" y="9448"/>
                </a:lnTo>
                <a:lnTo>
                  <a:pt x="1858" y="9453"/>
                </a:lnTo>
                <a:lnTo>
                  <a:pt x="1859" y="9454"/>
                </a:lnTo>
                <a:lnTo>
                  <a:pt x="1861" y="9453"/>
                </a:lnTo>
                <a:lnTo>
                  <a:pt x="1864" y="9452"/>
                </a:lnTo>
                <a:lnTo>
                  <a:pt x="1867" y="9449"/>
                </a:lnTo>
                <a:lnTo>
                  <a:pt x="1873" y="9437"/>
                </a:lnTo>
                <a:lnTo>
                  <a:pt x="1879" y="9417"/>
                </a:lnTo>
                <a:close/>
                <a:moveTo>
                  <a:pt x="9392" y="9417"/>
                </a:moveTo>
                <a:lnTo>
                  <a:pt x="9395" y="9414"/>
                </a:lnTo>
                <a:lnTo>
                  <a:pt x="9388" y="9420"/>
                </a:lnTo>
                <a:lnTo>
                  <a:pt x="9384" y="9424"/>
                </a:lnTo>
                <a:lnTo>
                  <a:pt x="9392" y="9417"/>
                </a:lnTo>
                <a:close/>
                <a:moveTo>
                  <a:pt x="10180" y="9384"/>
                </a:moveTo>
                <a:lnTo>
                  <a:pt x="10178" y="9390"/>
                </a:lnTo>
                <a:lnTo>
                  <a:pt x="10180" y="9396"/>
                </a:lnTo>
                <a:lnTo>
                  <a:pt x="10182" y="9401"/>
                </a:lnTo>
                <a:lnTo>
                  <a:pt x="10185" y="9403"/>
                </a:lnTo>
                <a:lnTo>
                  <a:pt x="10187" y="9405"/>
                </a:lnTo>
                <a:lnTo>
                  <a:pt x="10190" y="9407"/>
                </a:lnTo>
                <a:lnTo>
                  <a:pt x="10193" y="9407"/>
                </a:lnTo>
                <a:lnTo>
                  <a:pt x="10195" y="9406"/>
                </a:lnTo>
                <a:lnTo>
                  <a:pt x="10197" y="9405"/>
                </a:lnTo>
                <a:lnTo>
                  <a:pt x="10199" y="9403"/>
                </a:lnTo>
                <a:lnTo>
                  <a:pt x="10199" y="9401"/>
                </a:lnTo>
                <a:lnTo>
                  <a:pt x="10198" y="9398"/>
                </a:lnTo>
                <a:lnTo>
                  <a:pt x="10196" y="9395"/>
                </a:lnTo>
                <a:lnTo>
                  <a:pt x="10192" y="9391"/>
                </a:lnTo>
                <a:lnTo>
                  <a:pt x="10187" y="9387"/>
                </a:lnTo>
                <a:lnTo>
                  <a:pt x="10180" y="9384"/>
                </a:lnTo>
                <a:lnTo>
                  <a:pt x="10180" y="9377"/>
                </a:lnTo>
                <a:lnTo>
                  <a:pt x="10178" y="9371"/>
                </a:lnTo>
                <a:lnTo>
                  <a:pt x="10176" y="9367"/>
                </a:lnTo>
                <a:lnTo>
                  <a:pt x="10173" y="9364"/>
                </a:lnTo>
                <a:lnTo>
                  <a:pt x="10171" y="9362"/>
                </a:lnTo>
                <a:lnTo>
                  <a:pt x="10168" y="9361"/>
                </a:lnTo>
                <a:lnTo>
                  <a:pt x="10165" y="9361"/>
                </a:lnTo>
                <a:lnTo>
                  <a:pt x="10163" y="9361"/>
                </a:lnTo>
                <a:lnTo>
                  <a:pt x="10161" y="9363"/>
                </a:lnTo>
                <a:lnTo>
                  <a:pt x="10159" y="9364"/>
                </a:lnTo>
                <a:lnTo>
                  <a:pt x="10159" y="9367"/>
                </a:lnTo>
                <a:lnTo>
                  <a:pt x="10160" y="9369"/>
                </a:lnTo>
                <a:lnTo>
                  <a:pt x="10162" y="9373"/>
                </a:lnTo>
                <a:lnTo>
                  <a:pt x="10166" y="9377"/>
                </a:lnTo>
                <a:lnTo>
                  <a:pt x="10171" y="9380"/>
                </a:lnTo>
                <a:lnTo>
                  <a:pt x="10180" y="9384"/>
                </a:lnTo>
                <a:close/>
                <a:moveTo>
                  <a:pt x="12377" y="9449"/>
                </a:moveTo>
                <a:lnTo>
                  <a:pt x="12376" y="9442"/>
                </a:lnTo>
                <a:lnTo>
                  <a:pt x="12374" y="9433"/>
                </a:lnTo>
                <a:lnTo>
                  <a:pt x="12371" y="9427"/>
                </a:lnTo>
                <a:lnTo>
                  <a:pt x="12369" y="9421"/>
                </a:lnTo>
                <a:lnTo>
                  <a:pt x="12366" y="9416"/>
                </a:lnTo>
                <a:lnTo>
                  <a:pt x="12363" y="9410"/>
                </a:lnTo>
                <a:lnTo>
                  <a:pt x="12359" y="9406"/>
                </a:lnTo>
                <a:lnTo>
                  <a:pt x="12356" y="9402"/>
                </a:lnTo>
                <a:lnTo>
                  <a:pt x="12351" y="9399"/>
                </a:lnTo>
                <a:lnTo>
                  <a:pt x="12346" y="9397"/>
                </a:lnTo>
                <a:lnTo>
                  <a:pt x="12342" y="9395"/>
                </a:lnTo>
                <a:lnTo>
                  <a:pt x="12338" y="9394"/>
                </a:lnTo>
                <a:lnTo>
                  <a:pt x="12333" y="9392"/>
                </a:lnTo>
                <a:lnTo>
                  <a:pt x="12327" y="9392"/>
                </a:lnTo>
                <a:lnTo>
                  <a:pt x="12323" y="9392"/>
                </a:lnTo>
                <a:lnTo>
                  <a:pt x="12318" y="9394"/>
                </a:lnTo>
                <a:lnTo>
                  <a:pt x="12314" y="9396"/>
                </a:lnTo>
                <a:lnTo>
                  <a:pt x="12309" y="9398"/>
                </a:lnTo>
                <a:lnTo>
                  <a:pt x="12304" y="9400"/>
                </a:lnTo>
                <a:lnTo>
                  <a:pt x="12300" y="9403"/>
                </a:lnTo>
                <a:lnTo>
                  <a:pt x="12296" y="9407"/>
                </a:lnTo>
                <a:lnTo>
                  <a:pt x="12293" y="9411"/>
                </a:lnTo>
                <a:lnTo>
                  <a:pt x="12290" y="9417"/>
                </a:lnTo>
                <a:lnTo>
                  <a:pt x="12286" y="9422"/>
                </a:lnTo>
                <a:lnTo>
                  <a:pt x="12283" y="9427"/>
                </a:lnTo>
                <a:lnTo>
                  <a:pt x="12281" y="9433"/>
                </a:lnTo>
                <a:lnTo>
                  <a:pt x="12279" y="9441"/>
                </a:lnTo>
                <a:lnTo>
                  <a:pt x="12278" y="9448"/>
                </a:lnTo>
                <a:lnTo>
                  <a:pt x="12277" y="9455"/>
                </a:lnTo>
                <a:lnTo>
                  <a:pt x="12277" y="9464"/>
                </a:lnTo>
                <a:lnTo>
                  <a:pt x="12278" y="9473"/>
                </a:lnTo>
                <a:lnTo>
                  <a:pt x="12279" y="9483"/>
                </a:lnTo>
                <a:lnTo>
                  <a:pt x="12286" y="9482"/>
                </a:lnTo>
                <a:lnTo>
                  <a:pt x="12293" y="9479"/>
                </a:lnTo>
                <a:lnTo>
                  <a:pt x="12299" y="9477"/>
                </a:lnTo>
                <a:lnTo>
                  <a:pt x="12304" y="9475"/>
                </a:lnTo>
                <a:lnTo>
                  <a:pt x="12315" y="9469"/>
                </a:lnTo>
                <a:lnTo>
                  <a:pt x="12324" y="9462"/>
                </a:lnTo>
                <a:lnTo>
                  <a:pt x="12334" y="9455"/>
                </a:lnTo>
                <a:lnTo>
                  <a:pt x="12345" y="9450"/>
                </a:lnTo>
                <a:lnTo>
                  <a:pt x="12351" y="9449"/>
                </a:lnTo>
                <a:lnTo>
                  <a:pt x="12359" y="9448"/>
                </a:lnTo>
                <a:lnTo>
                  <a:pt x="12367" y="9448"/>
                </a:lnTo>
                <a:lnTo>
                  <a:pt x="12377" y="9449"/>
                </a:lnTo>
                <a:close/>
                <a:moveTo>
                  <a:pt x="9458" y="9384"/>
                </a:moveTo>
                <a:lnTo>
                  <a:pt x="9460" y="9381"/>
                </a:lnTo>
                <a:lnTo>
                  <a:pt x="9455" y="9387"/>
                </a:lnTo>
                <a:lnTo>
                  <a:pt x="9450" y="9391"/>
                </a:lnTo>
                <a:lnTo>
                  <a:pt x="9458" y="9384"/>
                </a:lnTo>
                <a:close/>
                <a:moveTo>
                  <a:pt x="10277" y="9384"/>
                </a:moveTo>
                <a:lnTo>
                  <a:pt x="10280" y="9381"/>
                </a:lnTo>
                <a:lnTo>
                  <a:pt x="10275" y="9387"/>
                </a:lnTo>
                <a:lnTo>
                  <a:pt x="10270" y="9391"/>
                </a:lnTo>
                <a:lnTo>
                  <a:pt x="10277" y="9384"/>
                </a:lnTo>
                <a:close/>
                <a:moveTo>
                  <a:pt x="12541" y="9352"/>
                </a:moveTo>
                <a:lnTo>
                  <a:pt x="12542" y="9356"/>
                </a:lnTo>
                <a:lnTo>
                  <a:pt x="12543" y="9359"/>
                </a:lnTo>
                <a:lnTo>
                  <a:pt x="12546" y="9362"/>
                </a:lnTo>
                <a:lnTo>
                  <a:pt x="12548" y="9365"/>
                </a:lnTo>
                <a:lnTo>
                  <a:pt x="12553" y="9370"/>
                </a:lnTo>
                <a:lnTo>
                  <a:pt x="12559" y="9374"/>
                </a:lnTo>
                <a:lnTo>
                  <a:pt x="12575" y="9379"/>
                </a:lnTo>
                <a:lnTo>
                  <a:pt x="12593" y="9381"/>
                </a:lnTo>
                <a:lnTo>
                  <a:pt x="12601" y="9383"/>
                </a:lnTo>
                <a:lnTo>
                  <a:pt x="12610" y="9385"/>
                </a:lnTo>
                <a:lnTo>
                  <a:pt x="12618" y="9387"/>
                </a:lnTo>
                <a:lnTo>
                  <a:pt x="12625" y="9390"/>
                </a:lnTo>
                <a:lnTo>
                  <a:pt x="12631" y="9395"/>
                </a:lnTo>
                <a:lnTo>
                  <a:pt x="12636" y="9400"/>
                </a:lnTo>
                <a:lnTo>
                  <a:pt x="12637" y="9404"/>
                </a:lnTo>
                <a:lnTo>
                  <a:pt x="12638" y="9407"/>
                </a:lnTo>
                <a:lnTo>
                  <a:pt x="12639" y="9412"/>
                </a:lnTo>
                <a:lnTo>
                  <a:pt x="12639" y="9417"/>
                </a:lnTo>
                <a:lnTo>
                  <a:pt x="12648" y="9413"/>
                </a:lnTo>
                <a:lnTo>
                  <a:pt x="12657" y="9409"/>
                </a:lnTo>
                <a:lnTo>
                  <a:pt x="12663" y="9406"/>
                </a:lnTo>
                <a:lnTo>
                  <a:pt x="12668" y="9402"/>
                </a:lnTo>
                <a:lnTo>
                  <a:pt x="12672" y="9399"/>
                </a:lnTo>
                <a:lnTo>
                  <a:pt x="12676" y="9395"/>
                </a:lnTo>
                <a:lnTo>
                  <a:pt x="12677" y="9390"/>
                </a:lnTo>
                <a:lnTo>
                  <a:pt x="12678" y="9387"/>
                </a:lnTo>
                <a:lnTo>
                  <a:pt x="12678" y="9383"/>
                </a:lnTo>
                <a:lnTo>
                  <a:pt x="12677" y="9380"/>
                </a:lnTo>
                <a:lnTo>
                  <a:pt x="12675" y="9376"/>
                </a:lnTo>
                <a:lnTo>
                  <a:pt x="12672" y="9373"/>
                </a:lnTo>
                <a:lnTo>
                  <a:pt x="12665" y="9365"/>
                </a:lnTo>
                <a:lnTo>
                  <a:pt x="12655" y="9360"/>
                </a:lnTo>
                <a:lnTo>
                  <a:pt x="12643" y="9354"/>
                </a:lnTo>
                <a:lnTo>
                  <a:pt x="12629" y="9349"/>
                </a:lnTo>
                <a:lnTo>
                  <a:pt x="12615" y="9346"/>
                </a:lnTo>
                <a:lnTo>
                  <a:pt x="12599" y="9344"/>
                </a:lnTo>
                <a:lnTo>
                  <a:pt x="12584" y="9343"/>
                </a:lnTo>
                <a:lnTo>
                  <a:pt x="12569" y="9344"/>
                </a:lnTo>
                <a:lnTo>
                  <a:pt x="12554" y="9346"/>
                </a:lnTo>
                <a:lnTo>
                  <a:pt x="12541" y="9352"/>
                </a:lnTo>
                <a:close/>
                <a:moveTo>
                  <a:pt x="8736" y="9352"/>
                </a:moveTo>
                <a:lnTo>
                  <a:pt x="8738" y="9348"/>
                </a:lnTo>
                <a:lnTo>
                  <a:pt x="8733" y="9354"/>
                </a:lnTo>
                <a:lnTo>
                  <a:pt x="8728" y="9358"/>
                </a:lnTo>
                <a:lnTo>
                  <a:pt x="8736" y="9352"/>
                </a:lnTo>
                <a:close/>
                <a:moveTo>
                  <a:pt x="12344" y="9352"/>
                </a:moveTo>
                <a:lnTo>
                  <a:pt x="12347" y="9348"/>
                </a:lnTo>
                <a:lnTo>
                  <a:pt x="12341" y="9354"/>
                </a:lnTo>
                <a:lnTo>
                  <a:pt x="12337" y="9358"/>
                </a:lnTo>
                <a:lnTo>
                  <a:pt x="12344" y="9352"/>
                </a:lnTo>
                <a:close/>
                <a:moveTo>
                  <a:pt x="12443" y="9352"/>
                </a:moveTo>
                <a:lnTo>
                  <a:pt x="12446" y="9348"/>
                </a:lnTo>
                <a:lnTo>
                  <a:pt x="12440" y="9354"/>
                </a:lnTo>
                <a:lnTo>
                  <a:pt x="12435" y="9358"/>
                </a:lnTo>
                <a:lnTo>
                  <a:pt x="12443" y="9352"/>
                </a:lnTo>
                <a:close/>
                <a:moveTo>
                  <a:pt x="13296" y="9352"/>
                </a:moveTo>
                <a:lnTo>
                  <a:pt x="13299" y="9348"/>
                </a:lnTo>
                <a:lnTo>
                  <a:pt x="13293" y="9354"/>
                </a:lnTo>
                <a:lnTo>
                  <a:pt x="13288" y="9358"/>
                </a:lnTo>
                <a:lnTo>
                  <a:pt x="13296" y="9352"/>
                </a:lnTo>
                <a:close/>
                <a:moveTo>
                  <a:pt x="13492" y="9352"/>
                </a:moveTo>
                <a:lnTo>
                  <a:pt x="13486" y="9332"/>
                </a:lnTo>
                <a:lnTo>
                  <a:pt x="13480" y="9319"/>
                </a:lnTo>
                <a:lnTo>
                  <a:pt x="13477" y="9316"/>
                </a:lnTo>
                <a:lnTo>
                  <a:pt x="13475" y="9314"/>
                </a:lnTo>
                <a:lnTo>
                  <a:pt x="13473" y="9314"/>
                </a:lnTo>
                <a:lnTo>
                  <a:pt x="13471" y="9315"/>
                </a:lnTo>
                <a:lnTo>
                  <a:pt x="13468" y="9320"/>
                </a:lnTo>
                <a:lnTo>
                  <a:pt x="13466" y="9329"/>
                </a:lnTo>
                <a:lnTo>
                  <a:pt x="13465" y="9339"/>
                </a:lnTo>
                <a:lnTo>
                  <a:pt x="13464" y="9352"/>
                </a:lnTo>
                <a:lnTo>
                  <a:pt x="13465" y="9363"/>
                </a:lnTo>
                <a:lnTo>
                  <a:pt x="13466" y="9374"/>
                </a:lnTo>
                <a:lnTo>
                  <a:pt x="13468" y="9382"/>
                </a:lnTo>
                <a:lnTo>
                  <a:pt x="13471" y="9387"/>
                </a:lnTo>
                <a:lnTo>
                  <a:pt x="13473" y="9388"/>
                </a:lnTo>
                <a:lnTo>
                  <a:pt x="13475" y="9388"/>
                </a:lnTo>
                <a:lnTo>
                  <a:pt x="13477" y="9386"/>
                </a:lnTo>
                <a:lnTo>
                  <a:pt x="13480" y="9383"/>
                </a:lnTo>
                <a:lnTo>
                  <a:pt x="13486" y="9371"/>
                </a:lnTo>
                <a:lnTo>
                  <a:pt x="13492" y="9352"/>
                </a:lnTo>
                <a:close/>
                <a:moveTo>
                  <a:pt x="10311" y="9318"/>
                </a:moveTo>
                <a:lnTo>
                  <a:pt x="10313" y="9316"/>
                </a:lnTo>
                <a:lnTo>
                  <a:pt x="10308" y="9321"/>
                </a:lnTo>
                <a:lnTo>
                  <a:pt x="10303" y="9325"/>
                </a:lnTo>
                <a:lnTo>
                  <a:pt x="10311" y="9318"/>
                </a:lnTo>
                <a:close/>
                <a:moveTo>
                  <a:pt x="10573" y="9286"/>
                </a:moveTo>
                <a:lnTo>
                  <a:pt x="10565" y="9286"/>
                </a:lnTo>
                <a:lnTo>
                  <a:pt x="10556" y="9286"/>
                </a:lnTo>
                <a:lnTo>
                  <a:pt x="10548" y="9286"/>
                </a:lnTo>
                <a:lnTo>
                  <a:pt x="10539" y="9286"/>
                </a:lnTo>
                <a:lnTo>
                  <a:pt x="10540" y="9292"/>
                </a:lnTo>
                <a:lnTo>
                  <a:pt x="10544" y="9298"/>
                </a:lnTo>
                <a:lnTo>
                  <a:pt x="10549" y="9303"/>
                </a:lnTo>
                <a:lnTo>
                  <a:pt x="10554" y="9306"/>
                </a:lnTo>
                <a:lnTo>
                  <a:pt x="10556" y="9306"/>
                </a:lnTo>
                <a:lnTo>
                  <a:pt x="10559" y="9306"/>
                </a:lnTo>
                <a:lnTo>
                  <a:pt x="10562" y="9305"/>
                </a:lnTo>
                <a:lnTo>
                  <a:pt x="10565" y="9303"/>
                </a:lnTo>
                <a:lnTo>
                  <a:pt x="10568" y="9301"/>
                </a:lnTo>
                <a:lnTo>
                  <a:pt x="10570" y="9297"/>
                </a:lnTo>
                <a:lnTo>
                  <a:pt x="10571" y="9292"/>
                </a:lnTo>
                <a:lnTo>
                  <a:pt x="10573" y="9286"/>
                </a:lnTo>
                <a:close/>
                <a:moveTo>
                  <a:pt x="994" y="9286"/>
                </a:moveTo>
                <a:lnTo>
                  <a:pt x="989" y="9256"/>
                </a:lnTo>
                <a:lnTo>
                  <a:pt x="989" y="9257"/>
                </a:lnTo>
                <a:lnTo>
                  <a:pt x="993" y="9279"/>
                </a:lnTo>
                <a:lnTo>
                  <a:pt x="997" y="9309"/>
                </a:lnTo>
                <a:lnTo>
                  <a:pt x="1001" y="9336"/>
                </a:lnTo>
                <a:lnTo>
                  <a:pt x="1002" y="9348"/>
                </a:lnTo>
                <a:lnTo>
                  <a:pt x="1001" y="9336"/>
                </a:lnTo>
                <a:lnTo>
                  <a:pt x="994" y="9286"/>
                </a:lnTo>
                <a:close/>
                <a:moveTo>
                  <a:pt x="1190" y="9286"/>
                </a:moveTo>
                <a:lnTo>
                  <a:pt x="1193" y="9282"/>
                </a:lnTo>
                <a:lnTo>
                  <a:pt x="1188" y="9289"/>
                </a:lnTo>
                <a:lnTo>
                  <a:pt x="1184" y="9293"/>
                </a:lnTo>
                <a:lnTo>
                  <a:pt x="1190" y="9286"/>
                </a:lnTo>
                <a:close/>
                <a:moveTo>
                  <a:pt x="5554" y="9286"/>
                </a:moveTo>
                <a:lnTo>
                  <a:pt x="5548" y="9276"/>
                </a:lnTo>
                <a:lnTo>
                  <a:pt x="5544" y="9269"/>
                </a:lnTo>
                <a:lnTo>
                  <a:pt x="5539" y="9263"/>
                </a:lnTo>
                <a:lnTo>
                  <a:pt x="5534" y="9260"/>
                </a:lnTo>
                <a:lnTo>
                  <a:pt x="5527" y="9258"/>
                </a:lnTo>
                <a:lnTo>
                  <a:pt x="5522" y="9258"/>
                </a:lnTo>
                <a:lnTo>
                  <a:pt x="5516" y="9259"/>
                </a:lnTo>
                <a:lnTo>
                  <a:pt x="5509" y="9261"/>
                </a:lnTo>
                <a:lnTo>
                  <a:pt x="5497" y="9268"/>
                </a:lnTo>
                <a:lnTo>
                  <a:pt x="5483" y="9275"/>
                </a:lnTo>
                <a:lnTo>
                  <a:pt x="5477" y="9279"/>
                </a:lnTo>
                <a:lnTo>
                  <a:pt x="5470" y="9281"/>
                </a:lnTo>
                <a:lnTo>
                  <a:pt x="5462" y="9284"/>
                </a:lnTo>
                <a:lnTo>
                  <a:pt x="5455" y="9286"/>
                </a:lnTo>
                <a:lnTo>
                  <a:pt x="5460" y="9310"/>
                </a:lnTo>
                <a:lnTo>
                  <a:pt x="5464" y="9334"/>
                </a:lnTo>
                <a:lnTo>
                  <a:pt x="5466" y="9345"/>
                </a:lnTo>
                <a:lnTo>
                  <a:pt x="5470" y="9357"/>
                </a:lnTo>
                <a:lnTo>
                  <a:pt x="5473" y="9368"/>
                </a:lnTo>
                <a:lnTo>
                  <a:pt x="5477" y="9379"/>
                </a:lnTo>
                <a:lnTo>
                  <a:pt x="5482" y="9388"/>
                </a:lnTo>
                <a:lnTo>
                  <a:pt x="5487" y="9396"/>
                </a:lnTo>
                <a:lnTo>
                  <a:pt x="5495" y="9403"/>
                </a:lnTo>
                <a:lnTo>
                  <a:pt x="5503" y="9409"/>
                </a:lnTo>
                <a:lnTo>
                  <a:pt x="5514" y="9413"/>
                </a:lnTo>
                <a:lnTo>
                  <a:pt x="5525" y="9417"/>
                </a:lnTo>
                <a:lnTo>
                  <a:pt x="5538" y="9418"/>
                </a:lnTo>
                <a:lnTo>
                  <a:pt x="5554" y="9417"/>
                </a:lnTo>
                <a:lnTo>
                  <a:pt x="5547" y="9405"/>
                </a:lnTo>
                <a:lnTo>
                  <a:pt x="5538" y="9388"/>
                </a:lnTo>
                <a:lnTo>
                  <a:pt x="5533" y="9379"/>
                </a:lnTo>
                <a:lnTo>
                  <a:pt x="5527" y="9367"/>
                </a:lnTo>
                <a:lnTo>
                  <a:pt x="5523" y="9357"/>
                </a:lnTo>
                <a:lnTo>
                  <a:pt x="5519" y="9345"/>
                </a:lnTo>
                <a:lnTo>
                  <a:pt x="5517" y="9335"/>
                </a:lnTo>
                <a:lnTo>
                  <a:pt x="5515" y="9324"/>
                </a:lnTo>
                <a:lnTo>
                  <a:pt x="5515" y="9319"/>
                </a:lnTo>
                <a:lnTo>
                  <a:pt x="5516" y="9314"/>
                </a:lnTo>
                <a:lnTo>
                  <a:pt x="5516" y="9310"/>
                </a:lnTo>
                <a:lnTo>
                  <a:pt x="5518" y="9305"/>
                </a:lnTo>
                <a:lnTo>
                  <a:pt x="5520" y="9301"/>
                </a:lnTo>
                <a:lnTo>
                  <a:pt x="5522" y="9298"/>
                </a:lnTo>
                <a:lnTo>
                  <a:pt x="5525" y="9295"/>
                </a:lnTo>
                <a:lnTo>
                  <a:pt x="5529" y="9292"/>
                </a:lnTo>
                <a:lnTo>
                  <a:pt x="5535" y="9290"/>
                </a:lnTo>
                <a:lnTo>
                  <a:pt x="5540" y="9288"/>
                </a:lnTo>
                <a:lnTo>
                  <a:pt x="5546" y="9287"/>
                </a:lnTo>
                <a:lnTo>
                  <a:pt x="5554" y="9286"/>
                </a:lnTo>
                <a:close/>
                <a:moveTo>
                  <a:pt x="12967" y="9253"/>
                </a:moveTo>
                <a:lnTo>
                  <a:pt x="12970" y="9250"/>
                </a:lnTo>
                <a:lnTo>
                  <a:pt x="12964" y="9256"/>
                </a:lnTo>
                <a:lnTo>
                  <a:pt x="12960" y="9260"/>
                </a:lnTo>
                <a:lnTo>
                  <a:pt x="12967" y="9253"/>
                </a:lnTo>
                <a:close/>
                <a:moveTo>
                  <a:pt x="1748" y="9679"/>
                </a:moveTo>
                <a:lnTo>
                  <a:pt x="1748" y="9679"/>
                </a:lnTo>
                <a:lnTo>
                  <a:pt x="1755" y="9729"/>
                </a:lnTo>
                <a:lnTo>
                  <a:pt x="1757" y="9743"/>
                </a:lnTo>
                <a:lnTo>
                  <a:pt x="1755" y="9729"/>
                </a:lnTo>
                <a:lnTo>
                  <a:pt x="1751" y="9703"/>
                </a:lnTo>
                <a:lnTo>
                  <a:pt x="1747" y="9672"/>
                </a:lnTo>
                <a:lnTo>
                  <a:pt x="1744" y="9650"/>
                </a:lnTo>
                <a:lnTo>
                  <a:pt x="1744" y="9649"/>
                </a:lnTo>
                <a:lnTo>
                  <a:pt x="1748" y="9679"/>
                </a:lnTo>
                <a:close/>
                <a:moveTo>
                  <a:pt x="12639" y="9187"/>
                </a:moveTo>
                <a:lnTo>
                  <a:pt x="12615" y="9187"/>
                </a:lnTo>
                <a:lnTo>
                  <a:pt x="12591" y="9187"/>
                </a:lnTo>
                <a:lnTo>
                  <a:pt x="12565" y="9187"/>
                </a:lnTo>
                <a:lnTo>
                  <a:pt x="12541" y="9187"/>
                </a:lnTo>
                <a:lnTo>
                  <a:pt x="12547" y="9193"/>
                </a:lnTo>
                <a:lnTo>
                  <a:pt x="12552" y="9202"/>
                </a:lnTo>
                <a:lnTo>
                  <a:pt x="12556" y="9210"/>
                </a:lnTo>
                <a:lnTo>
                  <a:pt x="12559" y="9218"/>
                </a:lnTo>
                <a:lnTo>
                  <a:pt x="12564" y="9237"/>
                </a:lnTo>
                <a:lnTo>
                  <a:pt x="12571" y="9256"/>
                </a:lnTo>
                <a:lnTo>
                  <a:pt x="12574" y="9265"/>
                </a:lnTo>
                <a:lnTo>
                  <a:pt x="12579" y="9272"/>
                </a:lnTo>
                <a:lnTo>
                  <a:pt x="12584" y="9279"/>
                </a:lnTo>
                <a:lnTo>
                  <a:pt x="12592" y="9284"/>
                </a:lnTo>
                <a:lnTo>
                  <a:pt x="12596" y="9286"/>
                </a:lnTo>
                <a:lnTo>
                  <a:pt x="12600" y="9288"/>
                </a:lnTo>
                <a:lnTo>
                  <a:pt x="12605" y="9289"/>
                </a:lnTo>
                <a:lnTo>
                  <a:pt x="12612" y="9289"/>
                </a:lnTo>
                <a:lnTo>
                  <a:pt x="12624" y="9289"/>
                </a:lnTo>
                <a:lnTo>
                  <a:pt x="12639" y="9286"/>
                </a:lnTo>
                <a:lnTo>
                  <a:pt x="12639" y="9261"/>
                </a:lnTo>
                <a:lnTo>
                  <a:pt x="12639" y="9236"/>
                </a:lnTo>
                <a:lnTo>
                  <a:pt x="12639" y="9212"/>
                </a:lnTo>
                <a:lnTo>
                  <a:pt x="12639" y="9187"/>
                </a:lnTo>
                <a:close/>
                <a:moveTo>
                  <a:pt x="13657" y="9219"/>
                </a:moveTo>
                <a:lnTo>
                  <a:pt x="13659" y="9217"/>
                </a:lnTo>
                <a:lnTo>
                  <a:pt x="13653" y="9223"/>
                </a:lnTo>
                <a:lnTo>
                  <a:pt x="13649" y="9227"/>
                </a:lnTo>
                <a:lnTo>
                  <a:pt x="13657" y="9219"/>
                </a:lnTo>
                <a:close/>
                <a:moveTo>
                  <a:pt x="8539" y="9187"/>
                </a:moveTo>
                <a:lnTo>
                  <a:pt x="8542" y="9185"/>
                </a:lnTo>
                <a:lnTo>
                  <a:pt x="8535" y="9190"/>
                </a:lnTo>
                <a:lnTo>
                  <a:pt x="8531" y="9194"/>
                </a:lnTo>
                <a:lnTo>
                  <a:pt x="8539" y="9187"/>
                </a:lnTo>
                <a:close/>
                <a:moveTo>
                  <a:pt x="8670" y="9154"/>
                </a:moveTo>
                <a:lnTo>
                  <a:pt x="8661" y="9159"/>
                </a:lnTo>
                <a:lnTo>
                  <a:pt x="8654" y="9163"/>
                </a:lnTo>
                <a:lnTo>
                  <a:pt x="8648" y="9167"/>
                </a:lnTo>
                <a:lnTo>
                  <a:pt x="8642" y="9172"/>
                </a:lnTo>
                <a:lnTo>
                  <a:pt x="8639" y="9179"/>
                </a:lnTo>
                <a:lnTo>
                  <a:pt x="8636" y="9184"/>
                </a:lnTo>
                <a:lnTo>
                  <a:pt x="8634" y="9189"/>
                </a:lnTo>
                <a:lnTo>
                  <a:pt x="8633" y="9195"/>
                </a:lnTo>
                <a:lnTo>
                  <a:pt x="8633" y="9201"/>
                </a:lnTo>
                <a:lnTo>
                  <a:pt x="8633" y="9207"/>
                </a:lnTo>
                <a:lnTo>
                  <a:pt x="8634" y="9212"/>
                </a:lnTo>
                <a:lnTo>
                  <a:pt x="8635" y="9217"/>
                </a:lnTo>
                <a:lnTo>
                  <a:pt x="8637" y="9223"/>
                </a:lnTo>
                <a:lnTo>
                  <a:pt x="8640" y="9227"/>
                </a:lnTo>
                <a:lnTo>
                  <a:pt x="8642" y="9231"/>
                </a:lnTo>
                <a:lnTo>
                  <a:pt x="8646" y="9234"/>
                </a:lnTo>
                <a:lnTo>
                  <a:pt x="8649" y="9237"/>
                </a:lnTo>
                <a:lnTo>
                  <a:pt x="8653" y="9239"/>
                </a:lnTo>
                <a:lnTo>
                  <a:pt x="8656" y="9240"/>
                </a:lnTo>
                <a:lnTo>
                  <a:pt x="8659" y="9241"/>
                </a:lnTo>
                <a:lnTo>
                  <a:pt x="8662" y="9240"/>
                </a:lnTo>
                <a:lnTo>
                  <a:pt x="8666" y="9239"/>
                </a:lnTo>
                <a:lnTo>
                  <a:pt x="8669" y="9237"/>
                </a:lnTo>
                <a:lnTo>
                  <a:pt x="8671" y="9233"/>
                </a:lnTo>
                <a:lnTo>
                  <a:pt x="8673" y="9229"/>
                </a:lnTo>
                <a:lnTo>
                  <a:pt x="8675" y="9223"/>
                </a:lnTo>
                <a:lnTo>
                  <a:pt x="8676" y="9215"/>
                </a:lnTo>
                <a:lnTo>
                  <a:pt x="8676" y="9206"/>
                </a:lnTo>
                <a:lnTo>
                  <a:pt x="8676" y="9195"/>
                </a:lnTo>
                <a:lnTo>
                  <a:pt x="8675" y="9184"/>
                </a:lnTo>
                <a:lnTo>
                  <a:pt x="8673" y="9170"/>
                </a:lnTo>
                <a:lnTo>
                  <a:pt x="8670" y="9154"/>
                </a:lnTo>
                <a:lnTo>
                  <a:pt x="8677" y="9154"/>
                </a:lnTo>
                <a:lnTo>
                  <a:pt x="8682" y="9153"/>
                </a:lnTo>
                <a:lnTo>
                  <a:pt x="8686" y="9151"/>
                </a:lnTo>
                <a:lnTo>
                  <a:pt x="8690" y="9149"/>
                </a:lnTo>
                <a:lnTo>
                  <a:pt x="8692" y="9146"/>
                </a:lnTo>
                <a:lnTo>
                  <a:pt x="8693" y="9143"/>
                </a:lnTo>
                <a:lnTo>
                  <a:pt x="8693" y="9141"/>
                </a:lnTo>
                <a:lnTo>
                  <a:pt x="8693" y="9138"/>
                </a:lnTo>
                <a:lnTo>
                  <a:pt x="8691" y="9136"/>
                </a:lnTo>
                <a:lnTo>
                  <a:pt x="8690" y="9135"/>
                </a:lnTo>
                <a:lnTo>
                  <a:pt x="8686" y="9133"/>
                </a:lnTo>
                <a:lnTo>
                  <a:pt x="8684" y="9135"/>
                </a:lnTo>
                <a:lnTo>
                  <a:pt x="8681" y="9137"/>
                </a:lnTo>
                <a:lnTo>
                  <a:pt x="8677" y="9141"/>
                </a:lnTo>
                <a:lnTo>
                  <a:pt x="8674" y="9147"/>
                </a:lnTo>
                <a:lnTo>
                  <a:pt x="8670" y="9154"/>
                </a:lnTo>
                <a:close/>
                <a:moveTo>
                  <a:pt x="8899" y="9187"/>
                </a:moveTo>
                <a:lnTo>
                  <a:pt x="8893" y="9167"/>
                </a:lnTo>
                <a:lnTo>
                  <a:pt x="8887" y="9156"/>
                </a:lnTo>
                <a:lnTo>
                  <a:pt x="8885" y="9152"/>
                </a:lnTo>
                <a:lnTo>
                  <a:pt x="8883" y="9150"/>
                </a:lnTo>
                <a:lnTo>
                  <a:pt x="8880" y="9150"/>
                </a:lnTo>
                <a:lnTo>
                  <a:pt x="8878" y="9150"/>
                </a:lnTo>
                <a:lnTo>
                  <a:pt x="8875" y="9156"/>
                </a:lnTo>
                <a:lnTo>
                  <a:pt x="8873" y="9164"/>
                </a:lnTo>
                <a:lnTo>
                  <a:pt x="8871" y="9175"/>
                </a:lnTo>
                <a:lnTo>
                  <a:pt x="8871" y="9187"/>
                </a:lnTo>
                <a:lnTo>
                  <a:pt x="8871" y="9200"/>
                </a:lnTo>
                <a:lnTo>
                  <a:pt x="8873" y="9210"/>
                </a:lnTo>
                <a:lnTo>
                  <a:pt x="8875" y="9218"/>
                </a:lnTo>
                <a:lnTo>
                  <a:pt x="8878" y="9224"/>
                </a:lnTo>
                <a:lnTo>
                  <a:pt x="8880" y="9225"/>
                </a:lnTo>
                <a:lnTo>
                  <a:pt x="8883" y="9225"/>
                </a:lnTo>
                <a:lnTo>
                  <a:pt x="8885" y="9223"/>
                </a:lnTo>
                <a:lnTo>
                  <a:pt x="8887" y="9219"/>
                </a:lnTo>
                <a:lnTo>
                  <a:pt x="8893" y="9207"/>
                </a:lnTo>
                <a:lnTo>
                  <a:pt x="8899" y="9187"/>
                </a:lnTo>
                <a:close/>
                <a:moveTo>
                  <a:pt x="9097" y="9154"/>
                </a:moveTo>
                <a:lnTo>
                  <a:pt x="9084" y="9152"/>
                </a:lnTo>
                <a:lnTo>
                  <a:pt x="9074" y="9152"/>
                </a:lnTo>
                <a:lnTo>
                  <a:pt x="9064" y="9153"/>
                </a:lnTo>
                <a:lnTo>
                  <a:pt x="9057" y="9157"/>
                </a:lnTo>
                <a:lnTo>
                  <a:pt x="9051" y="9160"/>
                </a:lnTo>
                <a:lnTo>
                  <a:pt x="9045" y="9165"/>
                </a:lnTo>
                <a:lnTo>
                  <a:pt x="9042" y="9171"/>
                </a:lnTo>
                <a:lnTo>
                  <a:pt x="9039" y="9179"/>
                </a:lnTo>
                <a:lnTo>
                  <a:pt x="9036" y="9187"/>
                </a:lnTo>
                <a:lnTo>
                  <a:pt x="9035" y="9195"/>
                </a:lnTo>
                <a:lnTo>
                  <a:pt x="9034" y="9204"/>
                </a:lnTo>
                <a:lnTo>
                  <a:pt x="9033" y="9213"/>
                </a:lnTo>
                <a:lnTo>
                  <a:pt x="9032" y="9233"/>
                </a:lnTo>
                <a:lnTo>
                  <a:pt x="9031" y="9253"/>
                </a:lnTo>
                <a:lnTo>
                  <a:pt x="9040" y="9250"/>
                </a:lnTo>
                <a:lnTo>
                  <a:pt x="9047" y="9245"/>
                </a:lnTo>
                <a:lnTo>
                  <a:pt x="9055" y="9239"/>
                </a:lnTo>
                <a:lnTo>
                  <a:pt x="9061" y="9234"/>
                </a:lnTo>
                <a:lnTo>
                  <a:pt x="9068" y="9229"/>
                </a:lnTo>
                <a:lnTo>
                  <a:pt x="9076" y="9225"/>
                </a:lnTo>
                <a:lnTo>
                  <a:pt x="9080" y="9223"/>
                </a:lnTo>
                <a:lnTo>
                  <a:pt x="9085" y="9222"/>
                </a:lnTo>
                <a:lnTo>
                  <a:pt x="9090" y="9221"/>
                </a:lnTo>
                <a:lnTo>
                  <a:pt x="9097" y="9219"/>
                </a:lnTo>
                <a:lnTo>
                  <a:pt x="9097" y="9204"/>
                </a:lnTo>
                <a:lnTo>
                  <a:pt x="9097" y="9187"/>
                </a:lnTo>
                <a:lnTo>
                  <a:pt x="9097" y="9171"/>
                </a:lnTo>
                <a:lnTo>
                  <a:pt x="9097" y="9154"/>
                </a:lnTo>
                <a:close/>
                <a:moveTo>
                  <a:pt x="10113" y="9187"/>
                </a:moveTo>
                <a:lnTo>
                  <a:pt x="10117" y="9185"/>
                </a:lnTo>
                <a:lnTo>
                  <a:pt x="10110" y="9190"/>
                </a:lnTo>
                <a:lnTo>
                  <a:pt x="10106" y="9194"/>
                </a:lnTo>
                <a:lnTo>
                  <a:pt x="10113" y="9187"/>
                </a:lnTo>
                <a:close/>
                <a:moveTo>
                  <a:pt x="10343" y="9187"/>
                </a:moveTo>
                <a:lnTo>
                  <a:pt x="10342" y="9182"/>
                </a:lnTo>
                <a:lnTo>
                  <a:pt x="10341" y="9176"/>
                </a:lnTo>
                <a:lnTo>
                  <a:pt x="10339" y="9173"/>
                </a:lnTo>
                <a:lnTo>
                  <a:pt x="10336" y="9170"/>
                </a:lnTo>
                <a:lnTo>
                  <a:pt x="10333" y="9167"/>
                </a:lnTo>
                <a:lnTo>
                  <a:pt x="10329" y="9165"/>
                </a:lnTo>
                <a:lnTo>
                  <a:pt x="10324" y="9163"/>
                </a:lnTo>
                <a:lnTo>
                  <a:pt x="10319" y="9162"/>
                </a:lnTo>
                <a:lnTo>
                  <a:pt x="10298" y="9159"/>
                </a:lnTo>
                <a:lnTo>
                  <a:pt x="10277" y="9154"/>
                </a:lnTo>
                <a:lnTo>
                  <a:pt x="10278" y="9160"/>
                </a:lnTo>
                <a:lnTo>
                  <a:pt x="10279" y="9165"/>
                </a:lnTo>
                <a:lnTo>
                  <a:pt x="10281" y="9169"/>
                </a:lnTo>
                <a:lnTo>
                  <a:pt x="10284" y="9172"/>
                </a:lnTo>
                <a:lnTo>
                  <a:pt x="10288" y="9174"/>
                </a:lnTo>
                <a:lnTo>
                  <a:pt x="10292" y="9176"/>
                </a:lnTo>
                <a:lnTo>
                  <a:pt x="10296" y="9179"/>
                </a:lnTo>
                <a:lnTo>
                  <a:pt x="10301" y="9180"/>
                </a:lnTo>
                <a:lnTo>
                  <a:pt x="10322" y="9184"/>
                </a:lnTo>
                <a:lnTo>
                  <a:pt x="10343" y="9187"/>
                </a:lnTo>
                <a:close/>
                <a:moveTo>
                  <a:pt x="10442" y="9187"/>
                </a:moveTo>
                <a:lnTo>
                  <a:pt x="10444" y="9185"/>
                </a:lnTo>
                <a:lnTo>
                  <a:pt x="10439" y="9190"/>
                </a:lnTo>
                <a:lnTo>
                  <a:pt x="10434" y="9194"/>
                </a:lnTo>
                <a:lnTo>
                  <a:pt x="10442" y="9187"/>
                </a:lnTo>
                <a:close/>
                <a:moveTo>
                  <a:pt x="5554" y="9122"/>
                </a:moveTo>
                <a:lnTo>
                  <a:pt x="5538" y="9119"/>
                </a:lnTo>
                <a:lnTo>
                  <a:pt x="5524" y="9117"/>
                </a:lnTo>
                <a:lnTo>
                  <a:pt x="5511" y="9116"/>
                </a:lnTo>
                <a:lnTo>
                  <a:pt x="5499" y="9117"/>
                </a:lnTo>
                <a:lnTo>
                  <a:pt x="5488" y="9119"/>
                </a:lnTo>
                <a:lnTo>
                  <a:pt x="5480" y="9122"/>
                </a:lnTo>
                <a:lnTo>
                  <a:pt x="5472" y="9126"/>
                </a:lnTo>
                <a:lnTo>
                  <a:pt x="5465" y="9131"/>
                </a:lnTo>
                <a:lnTo>
                  <a:pt x="5459" y="9139"/>
                </a:lnTo>
                <a:lnTo>
                  <a:pt x="5455" y="9146"/>
                </a:lnTo>
                <a:lnTo>
                  <a:pt x="5452" y="9156"/>
                </a:lnTo>
                <a:lnTo>
                  <a:pt x="5450" y="9166"/>
                </a:lnTo>
                <a:lnTo>
                  <a:pt x="5450" y="9178"/>
                </a:lnTo>
                <a:lnTo>
                  <a:pt x="5450" y="9190"/>
                </a:lnTo>
                <a:lnTo>
                  <a:pt x="5452" y="9205"/>
                </a:lnTo>
                <a:lnTo>
                  <a:pt x="5455" y="9219"/>
                </a:lnTo>
                <a:lnTo>
                  <a:pt x="5474" y="9222"/>
                </a:lnTo>
                <a:lnTo>
                  <a:pt x="5492" y="9223"/>
                </a:lnTo>
                <a:lnTo>
                  <a:pt x="5507" y="9222"/>
                </a:lnTo>
                <a:lnTo>
                  <a:pt x="5522" y="9219"/>
                </a:lnTo>
                <a:lnTo>
                  <a:pt x="5536" y="9215"/>
                </a:lnTo>
                <a:lnTo>
                  <a:pt x="5547" y="9211"/>
                </a:lnTo>
                <a:lnTo>
                  <a:pt x="5557" y="9205"/>
                </a:lnTo>
                <a:lnTo>
                  <a:pt x="5565" y="9198"/>
                </a:lnTo>
                <a:lnTo>
                  <a:pt x="5571" y="9190"/>
                </a:lnTo>
                <a:lnTo>
                  <a:pt x="5576" y="9182"/>
                </a:lnTo>
                <a:lnTo>
                  <a:pt x="5578" y="9178"/>
                </a:lnTo>
                <a:lnTo>
                  <a:pt x="5578" y="9173"/>
                </a:lnTo>
                <a:lnTo>
                  <a:pt x="5579" y="9168"/>
                </a:lnTo>
                <a:lnTo>
                  <a:pt x="5578" y="9164"/>
                </a:lnTo>
                <a:lnTo>
                  <a:pt x="5577" y="9159"/>
                </a:lnTo>
                <a:lnTo>
                  <a:pt x="5576" y="9153"/>
                </a:lnTo>
                <a:lnTo>
                  <a:pt x="5573" y="9148"/>
                </a:lnTo>
                <a:lnTo>
                  <a:pt x="5570" y="9143"/>
                </a:lnTo>
                <a:lnTo>
                  <a:pt x="5563" y="9132"/>
                </a:lnTo>
                <a:lnTo>
                  <a:pt x="5554" y="9122"/>
                </a:lnTo>
                <a:close/>
                <a:moveTo>
                  <a:pt x="13033" y="9154"/>
                </a:moveTo>
                <a:lnTo>
                  <a:pt x="13036" y="9151"/>
                </a:lnTo>
                <a:lnTo>
                  <a:pt x="13030" y="9158"/>
                </a:lnTo>
                <a:lnTo>
                  <a:pt x="13026" y="9162"/>
                </a:lnTo>
                <a:lnTo>
                  <a:pt x="13033" y="9154"/>
                </a:lnTo>
                <a:close/>
                <a:moveTo>
                  <a:pt x="8932" y="9122"/>
                </a:moveTo>
                <a:lnTo>
                  <a:pt x="8935" y="9119"/>
                </a:lnTo>
                <a:lnTo>
                  <a:pt x="8930" y="9125"/>
                </a:lnTo>
                <a:lnTo>
                  <a:pt x="8926" y="9129"/>
                </a:lnTo>
                <a:lnTo>
                  <a:pt x="8932" y="9122"/>
                </a:lnTo>
                <a:close/>
                <a:moveTo>
                  <a:pt x="13230" y="9089"/>
                </a:moveTo>
                <a:lnTo>
                  <a:pt x="13230" y="9096"/>
                </a:lnTo>
                <a:lnTo>
                  <a:pt x="13231" y="9101"/>
                </a:lnTo>
                <a:lnTo>
                  <a:pt x="13233" y="9105"/>
                </a:lnTo>
                <a:lnTo>
                  <a:pt x="13235" y="9108"/>
                </a:lnTo>
                <a:lnTo>
                  <a:pt x="13238" y="9110"/>
                </a:lnTo>
                <a:lnTo>
                  <a:pt x="13241" y="9111"/>
                </a:lnTo>
                <a:lnTo>
                  <a:pt x="13244" y="9111"/>
                </a:lnTo>
                <a:lnTo>
                  <a:pt x="13246" y="9111"/>
                </a:lnTo>
                <a:lnTo>
                  <a:pt x="13248" y="9110"/>
                </a:lnTo>
                <a:lnTo>
                  <a:pt x="13250" y="9108"/>
                </a:lnTo>
                <a:lnTo>
                  <a:pt x="13251" y="9106"/>
                </a:lnTo>
                <a:lnTo>
                  <a:pt x="13250" y="9103"/>
                </a:lnTo>
                <a:lnTo>
                  <a:pt x="13247" y="9100"/>
                </a:lnTo>
                <a:lnTo>
                  <a:pt x="13243" y="9097"/>
                </a:lnTo>
                <a:lnTo>
                  <a:pt x="13238" y="9093"/>
                </a:lnTo>
                <a:lnTo>
                  <a:pt x="13230" y="9089"/>
                </a:lnTo>
                <a:lnTo>
                  <a:pt x="13230" y="9081"/>
                </a:lnTo>
                <a:lnTo>
                  <a:pt x="13230" y="9073"/>
                </a:lnTo>
                <a:lnTo>
                  <a:pt x="13230" y="9064"/>
                </a:lnTo>
                <a:lnTo>
                  <a:pt x="13230" y="9056"/>
                </a:lnTo>
                <a:lnTo>
                  <a:pt x="13223" y="9057"/>
                </a:lnTo>
                <a:lnTo>
                  <a:pt x="13217" y="9060"/>
                </a:lnTo>
                <a:lnTo>
                  <a:pt x="13212" y="9064"/>
                </a:lnTo>
                <a:lnTo>
                  <a:pt x="13209" y="9071"/>
                </a:lnTo>
                <a:lnTo>
                  <a:pt x="13209" y="9073"/>
                </a:lnTo>
                <a:lnTo>
                  <a:pt x="13209" y="9076"/>
                </a:lnTo>
                <a:lnTo>
                  <a:pt x="13210" y="9079"/>
                </a:lnTo>
                <a:lnTo>
                  <a:pt x="13212" y="9081"/>
                </a:lnTo>
                <a:lnTo>
                  <a:pt x="13215" y="9083"/>
                </a:lnTo>
                <a:lnTo>
                  <a:pt x="13218" y="9085"/>
                </a:lnTo>
                <a:lnTo>
                  <a:pt x="13223" y="9087"/>
                </a:lnTo>
                <a:lnTo>
                  <a:pt x="13230" y="9089"/>
                </a:lnTo>
                <a:close/>
                <a:moveTo>
                  <a:pt x="1288" y="9089"/>
                </a:moveTo>
                <a:lnTo>
                  <a:pt x="1292" y="9086"/>
                </a:lnTo>
                <a:lnTo>
                  <a:pt x="1285" y="9092"/>
                </a:lnTo>
                <a:lnTo>
                  <a:pt x="1281" y="9096"/>
                </a:lnTo>
                <a:lnTo>
                  <a:pt x="1288" y="9089"/>
                </a:lnTo>
                <a:close/>
                <a:moveTo>
                  <a:pt x="5717" y="9056"/>
                </a:moveTo>
                <a:lnTo>
                  <a:pt x="5707" y="9060"/>
                </a:lnTo>
                <a:lnTo>
                  <a:pt x="5697" y="9064"/>
                </a:lnTo>
                <a:lnTo>
                  <a:pt x="5689" y="9071"/>
                </a:lnTo>
                <a:lnTo>
                  <a:pt x="5680" y="9076"/>
                </a:lnTo>
                <a:lnTo>
                  <a:pt x="5672" y="9083"/>
                </a:lnTo>
                <a:lnTo>
                  <a:pt x="5666" y="9090"/>
                </a:lnTo>
                <a:lnTo>
                  <a:pt x="5659" y="9098"/>
                </a:lnTo>
                <a:lnTo>
                  <a:pt x="5653" y="9106"/>
                </a:lnTo>
                <a:lnTo>
                  <a:pt x="5648" y="9116"/>
                </a:lnTo>
                <a:lnTo>
                  <a:pt x="5643" y="9125"/>
                </a:lnTo>
                <a:lnTo>
                  <a:pt x="5639" y="9136"/>
                </a:lnTo>
                <a:lnTo>
                  <a:pt x="5635" y="9146"/>
                </a:lnTo>
                <a:lnTo>
                  <a:pt x="5629" y="9168"/>
                </a:lnTo>
                <a:lnTo>
                  <a:pt x="5624" y="9192"/>
                </a:lnTo>
                <a:lnTo>
                  <a:pt x="5621" y="9217"/>
                </a:lnTo>
                <a:lnTo>
                  <a:pt x="5619" y="9245"/>
                </a:lnTo>
                <a:lnTo>
                  <a:pt x="5618" y="9272"/>
                </a:lnTo>
                <a:lnTo>
                  <a:pt x="5618" y="9300"/>
                </a:lnTo>
                <a:lnTo>
                  <a:pt x="5618" y="9358"/>
                </a:lnTo>
                <a:lnTo>
                  <a:pt x="5619" y="9417"/>
                </a:lnTo>
                <a:lnTo>
                  <a:pt x="5628" y="9410"/>
                </a:lnTo>
                <a:lnTo>
                  <a:pt x="5636" y="9404"/>
                </a:lnTo>
                <a:lnTo>
                  <a:pt x="5644" y="9397"/>
                </a:lnTo>
                <a:lnTo>
                  <a:pt x="5650" y="9389"/>
                </a:lnTo>
                <a:lnTo>
                  <a:pt x="5656" y="9381"/>
                </a:lnTo>
                <a:lnTo>
                  <a:pt x="5661" y="9373"/>
                </a:lnTo>
                <a:lnTo>
                  <a:pt x="5665" y="9363"/>
                </a:lnTo>
                <a:lnTo>
                  <a:pt x="5668" y="9354"/>
                </a:lnTo>
                <a:lnTo>
                  <a:pt x="5670" y="9343"/>
                </a:lnTo>
                <a:lnTo>
                  <a:pt x="5672" y="9333"/>
                </a:lnTo>
                <a:lnTo>
                  <a:pt x="5674" y="9322"/>
                </a:lnTo>
                <a:lnTo>
                  <a:pt x="5675" y="9312"/>
                </a:lnTo>
                <a:lnTo>
                  <a:pt x="5677" y="9289"/>
                </a:lnTo>
                <a:lnTo>
                  <a:pt x="5677" y="9265"/>
                </a:lnTo>
                <a:lnTo>
                  <a:pt x="5677" y="9239"/>
                </a:lnTo>
                <a:lnTo>
                  <a:pt x="5678" y="9214"/>
                </a:lnTo>
                <a:lnTo>
                  <a:pt x="5679" y="9188"/>
                </a:lnTo>
                <a:lnTo>
                  <a:pt x="5683" y="9161"/>
                </a:lnTo>
                <a:lnTo>
                  <a:pt x="5685" y="9148"/>
                </a:lnTo>
                <a:lnTo>
                  <a:pt x="5687" y="9135"/>
                </a:lnTo>
                <a:lnTo>
                  <a:pt x="5690" y="9121"/>
                </a:lnTo>
                <a:lnTo>
                  <a:pt x="5694" y="9108"/>
                </a:lnTo>
                <a:lnTo>
                  <a:pt x="5698" y="9095"/>
                </a:lnTo>
                <a:lnTo>
                  <a:pt x="5704" y="9082"/>
                </a:lnTo>
                <a:lnTo>
                  <a:pt x="5710" y="9068"/>
                </a:lnTo>
                <a:lnTo>
                  <a:pt x="5717" y="9056"/>
                </a:lnTo>
                <a:lnTo>
                  <a:pt x="5723" y="9055"/>
                </a:lnTo>
                <a:lnTo>
                  <a:pt x="5730" y="9054"/>
                </a:lnTo>
                <a:lnTo>
                  <a:pt x="5735" y="9052"/>
                </a:lnTo>
                <a:lnTo>
                  <a:pt x="5739" y="9049"/>
                </a:lnTo>
                <a:lnTo>
                  <a:pt x="5742" y="9045"/>
                </a:lnTo>
                <a:lnTo>
                  <a:pt x="5746" y="9041"/>
                </a:lnTo>
                <a:lnTo>
                  <a:pt x="5749" y="9037"/>
                </a:lnTo>
                <a:lnTo>
                  <a:pt x="5751" y="9032"/>
                </a:lnTo>
                <a:lnTo>
                  <a:pt x="5753" y="9020"/>
                </a:lnTo>
                <a:lnTo>
                  <a:pt x="5755" y="9008"/>
                </a:lnTo>
                <a:lnTo>
                  <a:pt x="5755" y="8993"/>
                </a:lnTo>
                <a:lnTo>
                  <a:pt x="5754" y="8977"/>
                </a:lnTo>
                <a:lnTo>
                  <a:pt x="5751" y="8946"/>
                </a:lnTo>
                <a:lnTo>
                  <a:pt x="5748" y="8913"/>
                </a:lnTo>
                <a:lnTo>
                  <a:pt x="5747" y="8899"/>
                </a:lnTo>
                <a:lnTo>
                  <a:pt x="5747" y="8884"/>
                </a:lnTo>
                <a:lnTo>
                  <a:pt x="5748" y="8871"/>
                </a:lnTo>
                <a:lnTo>
                  <a:pt x="5751" y="8860"/>
                </a:lnTo>
                <a:lnTo>
                  <a:pt x="5741" y="8868"/>
                </a:lnTo>
                <a:lnTo>
                  <a:pt x="5733" y="8879"/>
                </a:lnTo>
                <a:lnTo>
                  <a:pt x="5726" y="8889"/>
                </a:lnTo>
                <a:lnTo>
                  <a:pt x="5718" y="8902"/>
                </a:lnTo>
                <a:lnTo>
                  <a:pt x="5711" y="8914"/>
                </a:lnTo>
                <a:lnTo>
                  <a:pt x="5705" y="8927"/>
                </a:lnTo>
                <a:lnTo>
                  <a:pt x="5700" y="8942"/>
                </a:lnTo>
                <a:lnTo>
                  <a:pt x="5696" y="8955"/>
                </a:lnTo>
                <a:lnTo>
                  <a:pt x="5693" y="8969"/>
                </a:lnTo>
                <a:lnTo>
                  <a:pt x="5692" y="8982"/>
                </a:lnTo>
                <a:lnTo>
                  <a:pt x="5692" y="8997"/>
                </a:lnTo>
                <a:lnTo>
                  <a:pt x="5693" y="9010"/>
                </a:lnTo>
                <a:lnTo>
                  <a:pt x="5696" y="9022"/>
                </a:lnTo>
                <a:lnTo>
                  <a:pt x="5701" y="9035"/>
                </a:lnTo>
                <a:lnTo>
                  <a:pt x="5705" y="9040"/>
                </a:lnTo>
                <a:lnTo>
                  <a:pt x="5709" y="9046"/>
                </a:lnTo>
                <a:lnTo>
                  <a:pt x="5713" y="9051"/>
                </a:lnTo>
                <a:lnTo>
                  <a:pt x="5717" y="9056"/>
                </a:lnTo>
                <a:close/>
                <a:moveTo>
                  <a:pt x="10343" y="9089"/>
                </a:moveTo>
                <a:lnTo>
                  <a:pt x="10345" y="9086"/>
                </a:lnTo>
                <a:lnTo>
                  <a:pt x="10340" y="9092"/>
                </a:lnTo>
                <a:lnTo>
                  <a:pt x="10336" y="9096"/>
                </a:lnTo>
                <a:lnTo>
                  <a:pt x="10343" y="9089"/>
                </a:lnTo>
                <a:close/>
                <a:moveTo>
                  <a:pt x="12410" y="9023"/>
                </a:moveTo>
                <a:lnTo>
                  <a:pt x="12411" y="9033"/>
                </a:lnTo>
                <a:lnTo>
                  <a:pt x="12410" y="9040"/>
                </a:lnTo>
                <a:lnTo>
                  <a:pt x="12407" y="9045"/>
                </a:lnTo>
                <a:lnTo>
                  <a:pt x="12403" y="9050"/>
                </a:lnTo>
                <a:lnTo>
                  <a:pt x="12398" y="9053"/>
                </a:lnTo>
                <a:lnTo>
                  <a:pt x="12391" y="9054"/>
                </a:lnTo>
                <a:lnTo>
                  <a:pt x="12384" y="9055"/>
                </a:lnTo>
                <a:lnTo>
                  <a:pt x="12377" y="9056"/>
                </a:lnTo>
                <a:lnTo>
                  <a:pt x="12377" y="9073"/>
                </a:lnTo>
                <a:lnTo>
                  <a:pt x="12377" y="9088"/>
                </a:lnTo>
                <a:lnTo>
                  <a:pt x="12377" y="9105"/>
                </a:lnTo>
                <a:lnTo>
                  <a:pt x="12377" y="9122"/>
                </a:lnTo>
                <a:lnTo>
                  <a:pt x="12336" y="9121"/>
                </a:lnTo>
                <a:lnTo>
                  <a:pt x="12294" y="9121"/>
                </a:lnTo>
                <a:lnTo>
                  <a:pt x="12285" y="9122"/>
                </a:lnTo>
                <a:lnTo>
                  <a:pt x="12276" y="9123"/>
                </a:lnTo>
                <a:lnTo>
                  <a:pt x="12269" y="9126"/>
                </a:lnTo>
                <a:lnTo>
                  <a:pt x="12261" y="9129"/>
                </a:lnTo>
                <a:lnTo>
                  <a:pt x="12256" y="9133"/>
                </a:lnTo>
                <a:lnTo>
                  <a:pt x="12251" y="9139"/>
                </a:lnTo>
                <a:lnTo>
                  <a:pt x="12248" y="9146"/>
                </a:lnTo>
                <a:lnTo>
                  <a:pt x="12245" y="9154"/>
                </a:lnTo>
                <a:lnTo>
                  <a:pt x="12258" y="9153"/>
                </a:lnTo>
                <a:lnTo>
                  <a:pt x="12270" y="9153"/>
                </a:lnTo>
                <a:lnTo>
                  <a:pt x="12279" y="9153"/>
                </a:lnTo>
                <a:lnTo>
                  <a:pt x="12288" y="9153"/>
                </a:lnTo>
                <a:lnTo>
                  <a:pt x="12296" y="9156"/>
                </a:lnTo>
                <a:lnTo>
                  <a:pt x="12302" y="9157"/>
                </a:lnTo>
                <a:lnTo>
                  <a:pt x="12308" y="9159"/>
                </a:lnTo>
                <a:lnTo>
                  <a:pt x="12313" y="9162"/>
                </a:lnTo>
                <a:lnTo>
                  <a:pt x="12317" y="9165"/>
                </a:lnTo>
                <a:lnTo>
                  <a:pt x="12320" y="9168"/>
                </a:lnTo>
                <a:lnTo>
                  <a:pt x="12322" y="9172"/>
                </a:lnTo>
                <a:lnTo>
                  <a:pt x="12324" y="9176"/>
                </a:lnTo>
                <a:lnTo>
                  <a:pt x="12326" y="9185"/>
                </a:lnTo>
                <a:lnTo>
                  <a:pt x="12326" y="9194"/>
                </a:lnTo>
                <a:lnTo>
                  <a:pt x="12325" y="9213"/>
                </a:lnTo>
                <a:lnTo>
                  <a:pt x="12325" y="9231"/>
                </a:lnTo>
                <a:lnTo>
                  <a:pt x="12325" y="9235"/>
                </a:lnTo>
                <a:lnTo>
                  <a:pt x="12326" y="9238"/>
                </a:lnTo>
                <a:lnTo>
                  <a:pt x="12327" y="9241"/>
                </a:lnTo>
                <a:lnTo>
                  <a:pt x="12329" y="9245"/>
                </a:lnTo>
                <a:lnTo>
                  <a:pt x="12333" y="9248"/>
                </a:lnTo>
                <a:lnTo>
                  <a:pt x="12336" y="9250"/>
                </a:lnTo>
                <a:lnTo>
                  <a:pt x="12339" y="9252"/>
                </a:lnTo>
                <a:lnTo>
                  <a:pt x="12344" y="9253"/>
                </a:lnTo>
                <a:lnTo>
                  <a:pt x="12350" y="9251"/>
                </a:lnTo>
                <a:lnTo>
                  <a:pt x="12357" y="9248"/>
                </a:lnTo>
                <a:lnTo>
                  <a:pt x="12363" y="9244"/>
                </a:lnTo>
                <a:lnTo>
                  <a:pt x="12370" y="9238"/>
                </a:lnTo>
                <a:lnTo>
                  <a:pt x="12377" y="9232"/>
                </a:lnTo>
                <a:lnTo>
                  <a:pt x="12383" y="9225"/>
                </a:lnTo>
                <a:lnTo>
                  <a:pt x="12389" y="9216"/>
                </a:lnTo>
                <a:lnTo>
                  <a:pt x="12395" y="9208"/>
                </a:lnTo>
                <a:lnTo>
                  <a:pt x="12408" y="9188"/>
                </a:lnTo>
                <a:lnTo>
                  <a:pt x="12420" y="9166"/>
                </a:lnTo>
                <a:lnTo>
                  <a:pt x="12429" y="9143"/>
                </a:lnTo>
                <a:lnTo>
                  <a:pt x="12437" y="9120"/>
                </a:lnTo>
                <a:lnTo>
                  <a:pt x="12445" y="9098"/>
                </a:lnTo>
                <a:lnTo>
                  <a:pt x="12449" y="9077"/>
                </a:lnTo>
                <a:lnTo>
                  <a:pt x="12450" y="9066"/>
                </a:lnTo>
                <a:lnTo>
                  <a:pt x="12450" y="9058"/>
                </a:lnTo>
                <a:lnTo>
                  <a:pt x="12450" y="9050"/>
                </a:lnTo>
                <a:lnTo>
                  <a:pt x="12449" y="9041"/>
                </a:lnTo>
                <a:lnTo>
                  <a:pt x="12448" y="9035"/>
                </a:lnTo>
                <a:lnTo>
                  <a:pt x="12445" y="9030"/>
                </a:lnTo>
                <a:lnTo>
                  <a:pt x="12442" y="9025"/>
                </a:lnTo>
                <a:lnTo>
                  <a:pt x="12437" y="9022"/>
                </a:lnTo>
                <a:lnTo>
                  <a:pt x="12432" y="9020"/>
                </a:lnTo>
                <a:lnTo>
                  <a:pt x="12426" y="9019"/>
                </a:lnTo>
                <a:lnTo>
                  <a:pt x="12419" y="9020"/>
                </a:lnTo>
                <a:lnTo>
                  <a:pt x="12410" y="9023"/>
                </a:lnTo>
                <a:close/>
                <a:moveTo>
                  <a:pt x="10180" y="9023"/>
                </a:moveTo>
                <a:lnTo>
                  <a:pt x="10182" y="9020"/>
                </a:lnTo>
                <a:lnTo>
                  <a:pt x="10176" y="9027"/>
                </a:lnTo>
                <a:lnTo>
                  <a:pt x="10172" y="9031"/>
                </a:lnTo>
                <a:lnTo>
                  <a:pt x="10180" y="9023"/>
                </a:lnTo>
                <a:close/>
                <a:moveTo>
                  <a:pt x="9458" y="8991"/>
                </a:moveTo>
                <a:lnTo>
                  <a:pt x="9460" y="8988"/>
                </a:lnTo>
                <a:lnTo>
                  <a:pt x="9455" y="8993"/>
                </a:lnTo>
                <a:lnTo>
                  <a:pt x="9450" y="8997"/>
                </a:lnTo>
                <a:lnTo>
                  <a:pt x="9458" y="8991"/>
                </a:lnTo>
                <a:close/>
                <a:moveTo>
                  <a:pt x="9752" y="8991"/>
                </a:moveTo>
                <a:lnTo>
                  <a:pt x="9756" y="8988"/>
                </a:lnTo>
                <a:lnTo>
                  <a:pt x="9749" y="8993"/>
                </a:lnTo>
                <a:lnTo>
                  <a:pt x="9745" y="8997"/>
                </a:lnTo>
                <a:lnTo>
                  <a:pt x="9752" y="8991"/>
                </a:lnTo>
                <a:close/>
                <a:moveTo>
                  <a:pt x="8375" y="8957"/>
                </a:moveTo>
                <a:lnTo>
                  <a:pt x="8374" y="8952"/>
                </a:lnTo>
                <a:lnTo>
                  <a:pt x="8373" y="8948"/>
                </a:lnTo>
                <a:lnTo>
                  <a:pt x="8371" y="8944"/>
                </a:lnTo>
                <a:lnTo>
                  <a:pt x="8368" y="8941"/>
                </a:lnTo>
                <a:lnTo>
                  <a:pt x="8364" y="8937"/>
                </a:lnTo>
                <a:lnTo>
                  <a:pt x="8360" y="8935"/>
                </a:lnTo>
                <a:lnTo>
                  <a:pt x="8356" y="8933"/>
                </a:lnTo>
                <a:lnTo>
                  <a:pt x="8351" y="8932"/>
                </a:lnTo>
                <a:lnTo>
                  <a:pt x="8330" y="8929"/>
                </a:lnTo>
                <a:lnTo>
                  <a:pt x="8309" y="8925"/>
                </a:lnTo>
                <a:lnTo>
                  <a:pt x="8310" y="8930"/>
                </a:lnTo>
                <a:lnTo>
                  <a:pt x="8311" y="8935"/>
                </a:lnTo>
                <a:lnTo>
                  <a:pt x="8313" y="8940"/>
                </a:lnTo>
                <a:lnTo>
                  <a:pt x="8316" y="8943"/>
                </a:lnTo>
                <a:lnTo>
                  <a:pt x="8319" y="8945"/>
                </a:lnTo>
                <a:lnTo>
                  <a:pt x="8323" y="8948"/>
                </a:lnTo>
                <a:lnTo>
                  <a:pt x="8328" y="8949"/>
                </a:lnTo>
                <a:lnTo>
                  <a:pt x="8333" y="8951"/>
                </a:lnTo>
                <a:lnTo>
                  <a:pt x="8354" y="8954"/>
                </a:lnTo>
                <a:lnTo>
                  <a:pt x="8375" y="8957"/>
                </a:lnTo>
                <a:close/>
                <a:moveTo>
                  <a:pt x="8899" y="8925"/>
                </a:moveTo>
                <a:lnTo>
                  <a:pt x="8899" y="8932"/>
                </a:lnTo>
                <a:lnTo>
                  <a:pt x="8901" y="8937"/>
                </a:lnTo>
                <a:lnTo>
                  <a:pt x="8903" y="8942"/>
                </a:lnTo>
                <a:lnTo>
                  <a:pt x="8905" y="8945"/>
                </a:lnTo>
                <a:lnTo>
                  <a:pt x="8908" y="8947"/>
                </a:lnTo>
                <a:lnTo>
                  <a:pt x="8911" y="8948"/>
                </a:lnTo>
                <a:lnTo>
                  <a:pt x="8913" y="8948"/>
                </a:lnTo>
                <a:lnTo>
                  <a:pt x="8916" y="8947"/>
                </a:lnTo>
                <a:lnTo>
                  <a:pt x="8918" y="8946"/>
                </a:lnTo>
                <a:lnTo>
                  <a:pt x="8919" y="8945"/>
                </a:lnTo>
                <a:lnTo>
                  <a:pt x="8920" y="8942"/>
                </a:lnTo>
                <a:lnTo>
                  <a:pt x="8919" y="8940"/>
                </a:lnTo>
                <a:lnTo>
                  <a:pt x="8917" y="8935"/>
                </a:lnTo>
                <a:lnTo>
                  <a:pt x="8913" y="8932"/>
                </a:lnTo>
                <a:lnTo>
                  <a:pt x="8908" y="8929"/>
                </a:lnTo>
                <a:lnTo>
                  <a:pt x="8899" y="8925"/>
                </a:lnTo>
                <a:lnTo>
                  <a:pt x="8899" y="8916"/>
                </a:lnTo>
                <a:lnTo>
                  <a:pt x="8899" y="8908"/>
                </a:lnTo>
                <a:lnTo>
                  <a:pt x="8899" y="8901"/>
                </a:lnTo>
                <a:lnTo>
                  <a:pt x="8899" y="8892"/>
                </a:lnTo>
                <a:lnTo>
                  <a:pt x="8907" y="8892"/>
                </a:lnTo>
                <a:lnTo>
                  <a:pt x="8912" y="8891"/>
                </a:lnTo>
                <a:lnTo>
                  <a:pt x="8916" y="8889"/>
                </a:lnTo>
                <a:lnTo>
                  <a:pt x="8919" y="8887"/>
                </a:lnTo>
                <a:lnTo>
                  <a:pt x="8922" y="8884"/>
                </a:lnTo>
                <a:lnTo>
                  <a:pt x="8923" y="8881"/>
                </a:lnTo>
                <a:lnTo>
                  <a:pt x="8923" y="8879"/>
                </a:lnTo>
                <a:lnTo>
                  <a:pt x="8922" y="8876"/>
                </a:lnTo>
                <a:lnTo>
                  <a:pt x="8920" y="8873"/>
                </a:lnTo>
                <a:lnTo>
                  <a:pt x="8919" y="8872"/>
                </a:lnTo>
                <a:lnTo>
                  <a:pt x="8916" y="8871"/>
                </a:lnTo>
                <a:lnTo>
                  <a:pt x="8914" y="8872"/>
                </a:lnTo>
                <a:lnTo>
                  <a:pt x="8910" y="8875"/>
                </a:lnTo>
                <a:lnTo>
                  <a:pt x="8907" y="8879"/>
                </a:lnTo>
                <a:lnTo>
                  <a:pt x="8904" y="8884"/>
                </a:lnTo>
                <a:lnTo>
                  <a:pt x="8899" y="8892"/>
                </a:lnTo>
                <a:lnTo>
                  <a:pt x="8893" y="8893"/>
                </a:lnTo>
                <a:lnTo>
                  <a:pt x="8887" y="8897"/>
                </a:lnTo>
                <a:lnTo>
                  <a:pt x="8882" y="8901"/>
                </a:lnTo>
                <a:lnTo>
                  <a:pt x="8878" y="8906"/>
                </a:lnTo>
                <a:lnTo>
                  <a:pt x="8878" y="8909"/>
                </a:lnTo>
                <a:lnTo>
                  <a:pt x="8878" y="8912"/>
                </a:lnTo>
                <a:lnTo>
                  <a:pt x="8880" y="8914"/>
                </a:lnTo>
                <a:lnTo>
                  <a:pt x="8882" y="8917"/>
                </a:lnTo>
                <a:lnTo>
                  <a:pt x="8884" y="8920"/>
                </a:lnTo>
                <a:lnTo>
                  <a:pt x="8888" y="8922"/>
                </a:lnTo>
                <a:lnTo>
                  <a:pt x="8893" y="8924"/>
                </a:lnTo>
                <a:lnTo>
                  <a:pt x="8899" y="8925"/>
                </a:lnTo>
                <a:close/>
                <a:moveTo>
                  <a:pt x="9359" y="8957"/>
                </a:moveTo>
                <a:lnTo>
                  <a:pt x="9361" y="8955"/>
                </a:lnTo>
                <a:lnTo>
                  <a:pt x="9356" y="8960"/>
                </a:lnTo>
                <a:lnTo>
                  <a:pt x="9352" y="8965"/>
                </a:lnTo>
                <a:lnTo>
                  <a:pt x="9359" y="8957"/>
                </a:lnTo>
                <a:close/>
                <a:moveTo>
                  <a:pt x="9686" y="8957"/>
                </a:moveTo>
                <a:lnTo>
                  <a:pt x="9686" y="8952"/>
                </a:lnTo>
                <a:lnTo>
                  <a:pt x="9685" y="8948"/>
                </a:lnTo>
                <a:lnTo>
                  <a:pt x="9682" y="8944"/>
                </a:lnTo>
                <a:lnTo>
                  <a:pt x="9680" y="8941"/>
                </a:lnTo>
                <a:lnTo>
                  <a:pt x="9677" y="8937"/>
                </a:lnTo>
                <a:lnTo>
                  <a:pt x="9673" y="8935"/>
                </a:lnTo>
                <a:lnTo>
                  <a:pt x="9669" y="8933"/>
                </a:lnTo>
                <a:lnTo>
                  <a:pt x="9663" y="8932"/>
                </a:lnTo>
                <a:lnTo>
                  <a:pt x="9642" y="8929"/>
                </a:lnTo>
                <a:lnTo>
                  <a:pt x="9621" y="8925"/>
                </a:lnTo>
                <a:lnTo>
                  <a:pt x="9622" y="8930"/>
                </a:lnTo>
                <a:lnTo>
                  <a:pt x="9623" y="8935"/>
                </a:lnTo>
                <a:lnTo>
                  <a:pt x="9626" y="8940"/>
                </a:lnTo>
                <a:lnTo>
                  <a:pt x="9629" y="8943"/>
                </a:lnTo>
                <a:lnTo>
                  <a:pt x="9632" y="8945"/>
                </a:lnTo>
                <a:lnTo>
                  <a:pt x="9636" y="8948"/>
                </a:lnTo>
                <a:lnTo>
                  <a:pt x="9640" y="8949"/>
                </a:lnTo>
                <a:lnTo>
                  <a:pt x="9644" y="8951"/>
                </a:lnTo>
                <a:lnTo>
                  <a:pt x="9666" y="8954"/>
                </a:lnTo>
                <a:lnTo>
                  <a:pt x="9686" y="8957"/>
                </a:lnTo>
                <a:close/>
                <a:moveTo>
                  <a:pt x="9589" y="8925"/>
                </a:moveTo>
                <a:lnTo>
                  <a:pt x="9591" y="8922"/>
                </a:lnTo>
                <a:lnTo>
                  <a:pt x="9586" y="8928"/>
                </a:lnTo>
                <a:lnTo>
                  <a:pt x="9581" y="8932"/>
                </a:lnTo>
                <a:lnTo>
                  <a:pt x="9589" y="8925"/>
                </a:lnTo>
                <a:close/>
                <a:moveTo>
                  <a:pt x="10638" y="8892"/>
                </a:moveTo>
                <a:lnTo>
                  <a:pt x="10624" y="8890"/>
                </a:lnTo>
                <a:lnTo>
                  <a:pt x="10612" y="8890"/>
                </a:lnTo>
                <a:lnTo>
                  <a:pt x="10599" y="8890"/>
                </a:lnTo>
                <a:lnTo>
                  <a:pt x="10588" y="8890"/>
                </a:lnTo>
                <a:lnTo>
                  <a:pt x="10576" y="8891"/>
                </a:lnTo>
                <a:lnTo>
                  <a:pt x="10566" y="8893"/>
                </a:lnTo>
                <a:lnTo>
                  <a:pt x="10556" y="8897"/>
                </a:lnTo>
                <a:lnTo>
                  <a:pt x="10548" y="8900"/>
                </a:lnTo>
                <a:lnTo>
                  <a:pt x="10539" y="8904"/>
                </a:lnTo>
                <a:lnTo>
                  <a:pt x="10532" y="8909"/>
                </a:lnTo>
                <a:lnTo>
                  <a:pt x="10526" y="8915"/>
                </a:lnTo>
                <a:lnTo>
                  <a:pt x="10521" y="8922"/>
                </a:lnTo>
                <a:lnTo>
                  <a:pt x="10515" y="8929"/>
                </a:lnTo>
                <a:lnTo>
                  <a:pt x="10512" y="8938"/>
                </a:lnTo>
                <a:lnTo>
                  <a:pt x="10509" y="8948"/>
                </a:lnTo>
                <a:lnTo>
                  <a:pt x="10507" y="8957"/>
                </a:lnTo>
                <a:lnTo>
                  <a:pt x="10518" y="8957"/>
                </a:lnTo>
                <a:lnTo>
                  <a:pt x="10531" y="8957"/>
                </a:lnTo>
                <a:lnTo>
                  <a:pt x="10544" y="8957"/>
                </a:lnTo>
                <a:lnTo>
                  <a:pt x="10557" y="8958"/>
                </a:lnTo>
                <a:lnTo>
                  <a:pt x="10582" y="8959"/>
                </a:lnTo>
                <a:lnTo>
                  <a:pt x="10607" y="8959"/>
                </a:lnTo>
                <a:lnTo>
                  <a:pt x="10617" y="8957"/>
                </a:lnTo>
                <a:lnTo>
                  <a:pt x="10626" y="8954"/>
                </a:lnTo>
                <a:lnTo>
                  <a:pt x="10631" y="8952"/>
                </a:lnTo>
                <a:lnTo>
                  <a:pt x="10634" y="8950"/>
                </a:lnTo>
                <a:lnTo>
                  <a:pt x="10637" y="8947"/>
                </a:lnTo>
                <a:lnTo>
                  <a:pt x="10640" y="8943"/>
                </a:lnTo>
                <a:lnTo>
                  <a:pt x="10642" y="8938"/>
                </a:lnTo>
                <a:lnTo>
                  <a:pt x="10643" y="8934"/>
                </a:lnTo>
                <a:lnTo>
                  <a:pt x="10644" y="8929"/>
                </a:lnTo>
                <a:lnTo>
                  <a:pt x="10644" y="8923"/>
                </a:lnTo>
                <a:lnTo>
                  <a:pt x="10644" y="8916"/>
                </a:lnTo>
                <a:lnTo>
                  <a:pt x="10643" y="8909"/>
                </a:lnTo>
                <a:lnTo>
                  <a:pt x="10641" y="8901"/>
                </a:lnTo>
                <a:lnTo>
                  <a:pt x="10638" y="8892"/>
                </a:lnTo>
                <a:close/>
                <a:moveTo>
                  <a:pt x="14804" y="8925"/>
                </a:moveTo>
                <a:lnTo>
                  <a:pt x="14804" y="8919"/>
                </a:lnTo>
                <a:lnTo>
                  <a:pt x="14803" y="8912"/>
                </a:lnTo>
                <a:lnTo>
                  <a:pt x="14801" y="8908"/>
                </a:lnTo>
                <a:lnTo>
                  <a:pt x="14799" y="8905"/>
                </a:lnTo>
                <a:lnTo>
                  <a:pt x="14796" y="8903"/>
                </a:lnTo>
                <a:lnTo>
                  <a:pt x="14794" y="8902"/>
                </a:lnTo>
                <a:lnTo>
                  <a:pt x="14791" y="8902"/>
                </a:lnTo>
                <a:lnTo>
                  <a:pt x="14788" y="8903"/>
                </a:lnTo>
                <a:lnTo>
                  <a:pt x="14786" y="8904"/>
                </a:lnTo>
                <a:lnTo>
                  <a:pt x="14785" y="8906"/>
                </a:lnTo>
                <a:lnTo>
                  <a:pt x="14785" y="8908"/>
                </a:lnTo>
                <a:lnTo>
                  <a:pt x="14785" y="8911"/>
                </a:lnTo>
                <a:lnTo>
                  <a:pt x="14787" y="8914"/>
                </a:lnTo>
                <a:lnTo>
                  <a:pt x="14791" y="8917"/>
                </a:lnTo>
                <a:lnTo>
                  <a:pt x="14797" y="8922"/>
                </a:lnTo>
                <a:lnTo>
                  <a:pt x="14804" y="8925"/>
                </a:lnTo>
                <a:close/>
                <a:moveTo>
                  <a:pt x="10081" y="8860"/>
                </a:moveTo>
                <a:lnTo>
                  <a:pt x="10067" y="8862"/>
                </a:lnTo>
                <a:lnTo>
                  <a:pt x="10056" y="8865"/>
                </a:lnTo>
                <a:lnTo>
                  <a:pt x="10046" y="8869"/>
                </a:lnTo>
                <a:lnTo>
                  <a:pt x="10039" y="8873"/>
                </a:lnTo>
                <a:lnTo>
                  <a:pt x="10032" y="8879"/>
                </a:lnTo>
                <a:lnTo>
                  <a:pt x="10027" y="8885"/>
                </a:lnTo>
                <a:lnTo>
                  <a:pt x="10023" y="8890"/>
                </a:lnTo>
                <a:lnTo>
                  <a:pt x="10021" y="8897"/>
                </a:lnTo>
                <a:lnTo>
                  <a:pt x="10019" y="8903"/>
                </a:lnTo>
                <a:lnTo>
                  <a:pt x="10019" y="8909"/>
                </a:lnTo>
                <a:lnTo>
                  <a:pt x="10020" y="8915"/>
                </a:lnTo>
                <a:lnTo>
                  <a:pt x="10021" y="8922"/>
                </a:lnTo>
                <a:lnTo>
                  <a:pt x="10023" y="8927"/>
                </a:lnTo>
                <a:lnTo>
                  <a:pt x="10026" y="8932"/>
                </a:lnTo>
                <a:lnTo>
                  <a:pt x="10031" y="8937"/>
                </a:lnTo>
                <a:lnTo>
                  <a:pt x="10034" y="8942"/>
                </a:lnTo>
                <a:lnTo>
                  <a:pt x="10038" y="8946"/>
                </a:lnTo>
                <a:lnTo>
                  <a:pt x="10043" y="8949"/>
                </a:lnTo>
                <a:lnTo>
                  <a:pt x="10047" y="8951"/>
                </a:lnTo>
                <a:lnTo>
                  <a:pt x="10053" y="8952"/>
                </a:lnTo>
                <a:lnTo>
                  <a:pt x="10057" y="8952"/>
                </a:lnTo>
                <a:lnTo>
                  <a:pt x="10062" y="8952"/>
                </a:lnTo>
                <a:lnTo>
                  <a:pt x="10066" y="8950"/>
                </a:lnTo>
                <a:lnTo>
                  <a:pt x="10070" y="8946"/>
                </a:lnTo>
                <a:lnTo>
                  <a:pt x="10075" y="8942"/>
                </a:lnTo>
                <a:lnTo>
                  <a:pt x="10078" y="8935"/>
                </a:lnTo>
                <a:lnTo>
                  <a:pt x="10080" y="8927"/>
                </a:lnTo>
                <a:lnTo>
                  <a:pt x="10082" y="8917"/>
                </a:lnTo>
                <a:lnTo>
                  <a:pt x="10083" y="8906"/>
                </a:lnTo>
                <a:lnTo>
                  <a:pt x="10083" y="8892"/>
                </a:lnTo>
                <a:lnTo>
                  <a:pt x="10082" y="8877"/>
                </a:lnTo>
                <a:lnTo>
                  <a:pt x="10081" y="8860"/>
                </a:lnTo>
                <a:close/>
                <a:moveTo>
                  <a:pt x="10180" y="8892"/>
                </a:moveTo>
                <a:lnTo>
                  <a:pt x="10178" y="8887"/>
                </a:lnTo>
                <a:lnTo>
                  <a:pt x="10177" y="8882"/>
                </a:lnTo>
                <a:lnTo>
                  <a:pt x="10174" y="8878"/>
                </a:lnTo>
                <a:lnTo>
                  <a:pt x="10172" y="8875"/>
                </a:lnTo>
                <a:lnTo>
                  <a:pt x="10169" y="8872"/>
                </a:lnTo>
                <a:lnTo>
                  <a:pt x="10165" y="8869"/>
                </a:lnTo>
                <a:lnTo>
                  <a:pt x="10161" y="8868"/>
                </a:lnTo>
                <a:lnTo>
                  <a:pt x="10155" y="8866"/>
                </a:lnTo>
                <a:lnTo>
                  <a:pt x="10134" y="8863"/>
                </a:lnTo>
                <a:lnTo>
                  <a:pt x="10113" y="8860"/>
                </a:lnTo>
                <a:lnTo>
                  <a:pt x="10114" y="8865"/>
                </a:lnTo>
                <a:lnTo>
                  <a:pt x="10116" y="8869"/>
                </a:lnTo>
                <a:lnTo>
                  <a:pt x="10118" y="8873"/>
                </a:lnTo>
                <a:lnTo>
                  <a:pt x="10121" y="8877"/>
                </a:lnTo>
                <a:lnTo>
                  <a:pt x="10124" y="8880"/>
                </a:lnTo>
                <a:lnTo>
                  <a:pt x="10128" y="8882"/>
                </a:lnTo>
                <a:lnTo>
                  <a:pt x="10132" y="8884"/>
                </a:lnTo>
                <a:lnTo>
                  <a:pt x="10137" y="8885"/>
                </a:lnTo>
                <a:lnTo>
                  <a:pt x="10159" y="8888"/>
                </a:lnTo>
                <a:lnTo>
                  <a:pt x="10180" y="8892"/>
                </a:lnTo>
                <a:close/>
                <a:moveTo>
                  <a:pt x="13525" y="8892"/>
                </a:moveTo>
                <a:lnTo>
                  <a:pt x="13532" y="8892"/>
                </a:lnTo>
                <a:lnTo>
                  <a:pt x="13537" y="8891"/>
                </a:lnTo>
                <a:lnTo>
                  <a:pt x="13541" y="8889"/>
                </a:lnTo>
                <a:lnTo>
                  <a:pt x="13544" y="8887"/>
                </a:lnTo>
                <a:lnTo>
                  <a:pt x="13546" y="8884"/>
                </a:lnTo>
                <a:lnTo>
                  <a:pt x="13548" y="8881"/>
                </a:lnTo>
                <a:lnTo>
                  <a:pt x="13549" y="8879"/>
                </a:lnTo>
                <a:lnTo>
                  <a:pt x="13548" y="8876"/>
                </a:lnTo>
                <a:lnTo>
                  <a:pt x="13546" y="8873"/>
                </a:lnTo>
                <a:lnTo>
                  <a:pt x="13544" y="8872"/>
                </a:lnTo>
                <a:lnTo>
                  <a:pt x="13542" y="8871"/>
                </a:lnTo>
                <a:lnTo>
                  <a:pt x="13539" y="8872"/>
                </a:lnTo>
                <a:lnTo>
                  <a:pt x="13536" y="8875"/>
                </a:lnTo>
                <a:lnTo>
                  <a:pt x="13533" y="8879"/>
                </a:lnTo>
                <a:lnTo>
                  <a:pt x="13529" y="8884"/>
                </a:lnTo>
                <a:lnTo>
                  <a:pt x="13525" y="8892"/>
                </a:lnTo>
                <a:close/>
                <a:moveTo>
                  <a:pt x="1781" y="8860"/>
                </a:moveTo>
                <a:lnTo>
                  <a:pt x="1753" y="8849"/>
                </a:lnTo>
                <a:lnTo>
                  <a:pt x="1732" y="8842"/>
                </a:lnTo>
                <a:lnTo>
                  <a:pt x="1728" y="8842"/>
                </a:lnTo>
                <a:lnTo>
                  <a:pt x="1725" y="8843"/>
                </a:lnTo>
                <a:lnTo>
                  <a:pt x="1722" y="8846"/>
                </a:lnTo>
                <a:lnTo>
                  <a:pt x="1719" y="8850"/>
                </a:lnTo>
                <a:lnTo>
                  <a:pt x="1718" y="8858"/>
                </a:lnTo>
                <a:lnTo>
                  <a:pt x="1715" y="8866"/>
                </a:lnTo>
                <a:lnTo>
                  <a:pt x="1715" y="8878"/>
                </a:lnTo>
                <a:lnTo>
                  <a:pt x="1715" y="8892"/>
                </a:lnTo>
                <a:lnTo>
                  <a:pt x="1736" y="8888"/>
                </a:lnTo>
                <a:lnTo>
                  <a:pt x="1757" y="8885"/>
                </a:lnTo>
                <a:lnTo>
                  <a:pt x="1762" y="8884"/>
                </a:lnTo>
                <a:lnTo>
                  <a:pt x="1766" y="8882"/>
                </a:lnTo>
                <a:lnTo>
                  <a:pt x="1770" y="8880"/>
                </a:lnTo>
                <a:lnTo>
                  <a:pt x="1774" y="8877"/>
                </a:lnTo>
                <a:lnTo>
                  <a:pt x="1776" y="8873"/>
                </a:lnTo>
                <a:lnTo>
                  <a:pt x="1778" y="8869"/>
                </a:lnTo>
                <a:lnTo>
                  <a:pt x="1781" y="8865"/>
                </a:lnTo>
                <a:lnTo>
                  <a:pt x="1781" y="8860"/>
                </a:lnTo>
                <a:close/>
                <a:moveTo>
                  <a:pt x="8046" y="8860"/>
                </a:moveTo>
                <a:lnTo>
                  <a:pt x="8050" y="8857"/>
                </a:lnTo>
                <a:lnTo>
                  <a:pt x="8043" y="8862"/>
                </a:lnTo>
                <a:lnTo>
                  <a:pt x="8039" y="8866"/>
                </a:lnTo>
                <a:lnTo>
                  <a:pt x="8046" y="8860"/>
                </a:lnTo>
                <a:close/>
                <a:moveTo>
                  <a:pt x="14181" y="8860"/>
                </a:moveTo>
                <a:lnTo>
                  <a:pt x="14184" y="8857"/>
                </a:lnTo>
                <a:lnTo>
                  <a:pt x="14178" y="8862"/>
                </a:lnTo>
                <a:lnTo>
                  <a:pt x="14174" y="8866"/>
                </a:lnTo>
                <a:lnTo>
                  <a:pt x="14181" y="8860"/>
                </a:lnTo>
                <a:close/>
                <a:moveTo>
                  <a:pt x="1223" y="8826"/>
                </a:moveTo>
                <a:lnTo>
                  <a:pt x="1225" y="8824"/>
                </a:lnTo>
                <a:lnTo>
                  <a:pt x="1220" y="8829"/>
                </a:lnTo>
                <a:lnTo>
                  <a:pt x="1216" y="8834"/>
                </a:lnTo>
                <a:lnTo>
                  <a:pt x="1223" y="8826"/>
                </a:lnTo>
                <a:close/>
                <a:moveTo>
                  <a:pt x="8736" y="8794"/>
                </a:moveTo>
                <a:lnTo>
                  <a:pt x="8733" y="8803"/>
                </a:lnTo>
                <a:lnTo>
                  <a:pt x="8727" y="8811"/>
                </a:lnTo>
                <a:lnTo>
                  <a:pt x="8721" y="8817"/>
                </a:lnTo>
                <a:lnTo>
                  <a:pt x="8715" y="8822"/>
                </a:lnTo>
                <a:lnTo>
                  <a:pt x="8705" y="8825"/>
                </a:lnTo>
                <a:lnTo>
                  <a:pt x="8695" y="8827"/>
                </a:lnTo>
                <a:lnTo>
                  <a:pt x="8683" y="8827"/>
                </a:lnTo>
                <a:lnTo>
                  <a:pt x="8670" y="8826"/>
                </a:lnTo>
                <a:lnTo>
                  <a:pt x="8670" y="8830"/>
                </a:lnTo>
                <a:lnTo>
                  <a:pt x="8671" y="8835"/>
                </a:lnTo>
                <a:lnTo>
                  <a:pt x="8672" y="8838"/>
                </a:lnTo>
                <a:lnTo>
                  <a:pt x="8673" y="8842"/>
                </a:lnTo>
                <a:lnTo>
                  <a:pt x="8677" y="8847"/>
                </a:lnTo>
                <a:lnTo>
                  <a:pt x="8682" y="8852"/>
                </a:lnTo>
                <a:lnTo>
                  <a:pt x="8696" y="8860"/>
                </a:lnTo>
                <a:lnTo>
                  <a:pt x="8709" y="8866"/>
                </a:lnTo>
                <a:lnTo>
                  <a:pt x="8715" y="8868"/>
                </a:lnTo>
                <a:lnTo>
                  <a:pt x="8719" y="8871"/>
                </a:lnTo>
                <a:lnTo>
                  <a:pt x="8722" y="8873"/>
                </a:lnTo>
                <a:lnTo>
                  <a:pt x="8723" y="8877"/>
                </a:lnTo>
                <a:lnTo>
                  <a:pt x="8723" y="8880"/>
                </a:lnTo>
                <a:lnTo>
                  <a:pt x="8719" y="8883"/>
                </a:lnTo>
                <a:lnTo>
                  <a:pt x="8713" y="8887"/>
                </a:lnTo>
                <a:lnTo>
                  <a:pt x="8702" y="8892"/>
                </a:lnTo>
                <a:lnTo>
                  <a:pt x="8706" y="8903"/>
                </a:lnTo>
                <a:lnTo>
                  <a:pt x="8711" y="8912"/>
                </a:lnTo>
                <a:lnTo>
                  <a:pt x="8716" y="8920"/>
                </a:lnTo>
                <a:lnTo>
                  <a:pt x="8721" y="8925"/>
                </a:lnTo>
                <a:lnTo>
                  <a:pt x="8727" y="8928"/>
                </a:lnTo>
                <a:lnTo>
                  <a:pt x="8734" y="8929"/>
                </a:lnTo>
                <a:lnTo>
                  <a:pt x="8740" y="8929"/>
                </a:lnTo>
                <a:lnTo>
                  <a:pt x="8746" y="8928"/>
                </a:lnTo>
                <a:lnTo>
                  <a:pt x="8753" y="8925"/>
                </a:lnTo>
                <a:lnTo>
                  <a:pt x="8759" y="8922"/>
                </a:lnTo>
                <a:lnTo>
                  <a:pt x="8765" y="8916"/>
                </a:lnTo>
                <a:lnTo>
                  <a:pt x="8771" y="8910"/>
                </a:lnTo>
                <a:lnTo>
                  <a:pt x="8778" y="8904"/>
                </a:lnTo>
                <a:lnTo>
                  <a:pt x="8783" y="8897"/>
                </a:lnTo>
                <a:lnTo>
                  <a:pt x="8788" y="8889"/>
                </a:lnTo>
                <a:lnTo>
                  <a:pt x="8792" y="8881"/>
                </a:lnTo>
                <a:lnTo>
                  <a:pt x="8797" y="8872"/>
                </a:lnTo>
                <a:lnTo>
                  <a:pt x="8800" y="8863"/>
                </a:lnTo>
                <a:lnTo>
                  <a:pt x="8803" y="8855"/>
                </a:lnTo>
                <a:lnTo>
                  <a:pt x="8805" y="8846"/>
                </a:lnTo>
                <a:lnTo>
                  <a:pt x="8806" y="8837"/>
                </a:lnTo>
                <a:lnTo>
                  <a:pt x="8806" y="8829"/>
                </a:lnTo>
                <a:lnTo>
                  <a:pt x="8805" y="8821"/>
                </a:lnTo>
                <a:lnTo>
                  <a:pt x="8803" y="8815"/>
                </a:lnTo>
                <a:lnTo>
                  <a:pt x="8799" y="8808"/>
                </a:lnTo>
                <a:lnTo>
                  <a:pt x="8795" y="8802"/>
                </a:lnTo>
                <a:lnTo>
                  <a:pt x="8788" y="8798"/>
                </a:lnTo>
                <a:lnTo>
                  <a:pt x="8781" y="8795"/>
                </a:lnTo>
                <a:lnTo>
                  <a:pt x="8773" y="8792"/>
                </a:lnTo>
                <a:lnTo>
                  <a:pt x="8762" y="8792"/>
                </a:lnTo>
                <a:lnTo>
                  <a:pt x="8749" y="8792"/>
                </a:lnTo>
                <a:lnTo>
                  <a:pt x="8736" y="8794"/>
                </a:lnTo>
                <a:lnTo>
                  <a:pt x="8736" y="8787"/>
                </a:lnTo>
                <a:lnTo>
                  <a:pt x="8735" y="8781"/>
                </a:lnTo>
                <a:lnTo>
                  <a:pt x="8733" y="8777"/>
                </a:lnTo>
                <a:lnTo>
                  <a:pt x="8731" y="8774"/>
                </a:lnTo>
                <a:lnTo>
                  <a:pt x="8727" y="8772"/>
                </a:lnTo>
                <a:lnTo>
                  <a:pt x="8724" y="8771"/>
                </a:lnTo>
                <a:lnTo>
                  <a:pt x="8721" y="8771"/>
                </a:lnTo>
                <a:lnTo>
                  <a:pt x="8719" y="8772"/>
                </a:lnTo>
                <a:lnTo>
                  <a:pt x="8717" y="8773"/>
                </a:lnTo>
                <a:lnTo>
                  <a:pt x="8716" y="8775"/>
                </a:lnTo>
                <a:lnTo>
                  <a:pt x="8715" y="8777"/>
                </a:lnTo>
                <a:lnTo>
                  <a:pt x="8716" y="8780"/>
                </a:lnTo>
                <a:lnTo>
                  <a:pt x="8718" y="8783"/>
                </a:lnTo>
                <a:lnTo>
                  <a:pt x="8722" y="8786"/>
                </a:lnTo>
                <a:lnTo>
                  <a:pt x="8727" y="8790"/>
                </a:lnTo>
                <a:lnTo>
                  <a:pt x="8736" y="8794"/>
                </a:lnTo>
                <a:close/>
                <a:moveTo>
                  <a:pt x="8932" y="8794"/>
                </a:moveTo>
                <a:lnTo>
                  <a:pt x="8926" y="8794"/>
                </a:lnTo>
                <a:lnTo>
                  <a:pt x="8920" y="8795"/>
                </a:lnTo>
                <a:lnTo>
                  <a:pt x="8916" y="8797"/>
                </a:lnTo>
                <a:lnTo>
                  <a:pt x="8913" y="8799"/>
                </a:lnTo>
                <a:lnTo>
                  <a:pt x="8911" y="8802"/>
                </a:lnTo>
                <a:lnTo>
                  <a:pt x="8910" y="8805"/>
                </a:lnTo>
                <a:lnTo>
                  <a:pt x="8909" y="8807"/>
                </a:lnTo>
                <a:lnTo>
                  <a:pt x="8910" y="8811"/>
                </a:lnTo>
                <a:lnTo>
                  <a:pt x="8911" y="8813"/>
                </a:lnTo>
                <a:lnTo>
                  <a:pt x="8913" y="8814"/>
                </a:lnTo>
                <a:lnTo>
                  <a:pt x="8915" y="8815"/>
                </a:lnTo>
                <a:lnTo>
                  <a:pt x="8918" y="8814"/>
                </a:lnTo>
                <a:lnTo>
                  <a:pt x="8922" y="8812"/>
                </a:lnTo>
                <a:lnTo>
                  <a:pt x="8925" y="8807"/>
                </a:lnTo>
                <a:lnTo>
                  <a:pt x="8929" y="8802"/>
                </a:lnTo>
                <a:lnTo>
                  <a:pt x="8932" y="8794"/>
                </a:lnTo>
                <a:lnTo>
                  <a:pt x="8955" y="8794"/>
                </a:lnTo>
                <a:lnTo>
                  <a:pt x="8972" y="8793"/>
                </a:lnTo>
                <a:lnTo>
                  <a:pt x="8978" y="8792"/>
                </a:lnTo>
                <a:lnTo>
                  <a:pt x="8983" y="8791"/>
                </a:lnTo>
                <a:lnTo>
                  <a:pt x="8988" y="8790"/>
                </a:lnTo>
                <a:lnTo>
                  <a:pt x="8991" y="8787"/>
                </a:lnTo>
                <a:lnTo>
                  <a:pt x="8993" y="8785"/>
                </a:lnTo>
                <a:lnTo>
                  <a:pt x="8994" y="8783"/>
                </a:lnTo>
                <a:lnTo>
                  <a:pt x="8994" y="8780"/>
                </a:lnTo>
                <a:lnTo>
                  <a:pt x="8993" y="8778"/>
                </a:lnTo>
                <a:lnTo>
                  <a:pt x="8990" y="8772"/>
                </a:lnTo>
                <a:lnTo>
                  <a:pt x="8984" y="8764"/>
                </a:lnTo>
                <a:lnTo>
                  <a:pt x="8969" y="8749"/>
                </a:lnTo>
                <a:lnTo>
                  <a:pt x="8952" y="8732"/>
                </a:lnTo>
                <a:lnTo>
                  <a:pt x="8944" y="8722"/>
                </a:lnTo>
                <a:lnTo>
                  <a:pt x="8938" y="8714"/>
                </a:lnTo>
                <a:lnTo>
                  <a:pt x="8935" y="8709"/>
                </a:lnTo>
                <a:lnTo>
                  <a:pt x="8934" y="8705"/>
                </a:lnTo>
                <a:lnTo>
                  <a:pt x="8933" y="8700"/>
                </a:lnTo>
                <a:lnTo>
                  <a:pt x="8932" y="8695"/>
                </a:lnTo>
                <a:lnTo>
                  <a:pt x="8924" y="8697"/>
                </a:lnTo>
                <a:lnTo>
                  <a:pt x="8917" y="8702"/>
                </a:lnTo>
                <a:lnTo>
                  <a:pt x="8911" y="8706"/>
                </a:lnTo>
                <a:lnTo>
                  <a:pt x="8908" y="8711"/>
                </a:lnTo>
                <a:lnTo>
                  <a:pt x="8905" y="8717"/>
                </a:lnTo>
                <a:lnTo>
                  <a:pt x="8904" y="8724"/>
                </a:lnTo>
                <a:lnTo>
                  <a:pt x="8904" y="8731"/>
                </a:lnTo>
                <a:lnTo>
                  <a:pt x="8905" y="8738"/>
                </a:lnTo>
                <a:lnTo>
                  <a:pt x="8907" y="8746"/>
                </a:lnTo>
                <a:lnTo>
                  <a:pt x="8909" y="8753"/>
                </a:lnTo>
                <a:lnTo>
                  <a:pt x="8912" y="8761"/>
                </a:lnTo>
                <a:lnTo>
                  <a:pt x="8915" y="8769"/>
                </a:lnTo>
                <a:lnTo>
                  <a:pt x="8924" y="8782"/>
                </a:lnTo>
                <a:lnTo>
                  <a:pt x="8932" y="8794"/>
                </a:lnTo>
                <a:close/>
                <a:moveTo>
                  <a:pt x="9785" y="8826"/>
                </a:moveTo>
                <a:lnTo>
                  <a:pt x="9785" y="8821"/>
                </a:lnTo>
                <a:lnTo>
                  <a:pt x="9783" y="8817"/>
                </a:lnTo>
                <a:lnTo>
                  <a:pt x="9781" y="8813"/>
                </a:lnTo>
                <a:lnTo>
                  <a:pt x="9779" y="8809"/>
                </a:lnTo>
                <a:lnTo>
                  <a:pt x="9775" y="8806"/>
                </a:lnTo>
                <a:lnTo>
                  <a:pt x="9771" y="8804"/>
                </a:lnTo>
                <a:lnTo>
                  <a:pt x="9766" y="8802"/>
                </a:lnTo>
                <a:lnTo>
                  <a:pt x="9762" y="8801"/>
                </a:lnTo>
                <a:lnTo>
                  <a:pt x="9741" y="8798"/>
                </a:lnTo>
                <a:lnTo>
                  <a:pt x="9720" y="8794"/>
                </a:lnTo>
                <a:lnTo>
                  <a:pt x="9720" y="8799"/>
                </a:lnTo>
                <a:lnTo>
                  <a:pt x="9722" y="8804"/>
                </a:lnTo>
                <a:lnTo>
                  <a:pt x="9724" y="8808"/>
                </a:lnTo>
                <a:lnTo>
                  <a:pt x="9726" y="8812"/>
                </a:lnTo>
                <a:lnTo>
                  <a:pt x="9730" y="8814"/>
                </a:lnTo>
                <a:lnTo>
                  <a:pt x="9735" y="8816"/>
                </a:lnTo>
                <a:lnTo>
                  <a:pt x="9739" y="8818"/>
                </a:lnTo>
                <a:lnTo>
                  <a:pt x="9743" y="8819"/>
                </a:lnTo>
                <a:lnTo>
                  <a:pt x="9764" y="8823"/>
                </a:lnTo>
                <a:lnTo>
                  <a:pt x="9785" y="8826"/>
                </a:lnTo>
                <a:close/>
                <a:moveTo>
                  <a:pt x="1092" y="8761"/>
                </a:moveTo>
                <a:lnTo>
                  <a:pt x="1082" y="8767"/>
                </a:lnTo>
                <a:lnTo>
                  <a:pt x="1073" y="8772"/>
                </a:lnTo>
                <a:lnTo>
                  <a:pt x="1067" y="8776"/>
                </a:lnTo>
                <a:lnTo>
                  <a:pt x="1063" y="8781"/>
                </a:lnTo>
                <a:lnTo>
                  <a:pt x="1060" y="8785"/>
                </a:lnTo>
                <a:lnTo>
                  <a:pt x="1058" y="8791"/>
                </a:lnTo>
                <a:lnTo>
                  <a:pt x="1058" y="8795"/>
                </a:lnTo>
                <a:lnTo>
                  <a:pt x="1058" y="8799"/>
                </a:lnTo>
                <a:lnTo>
                  <a:pt x="1060" y="8802"/>
                </a:lnTo>
                <a:lnTo>
                  <a:pt x="1062" y="8806"/>
                </a:lnTo>
                <a:lnTo>
                  <a:pt x="1065" y="8809"/>
                </a:lnTo>
                <a:lnTo>
                  <a:pt x="1069" y="8813"/>
                </a:lnTo>
                <a:lnTo>
                  <a:pt x="1079" y="8817"/>
                </a:lnTo>
                <a:lnTo>
                  <a:pt x="1088" y="8820"/>
                </a:lnTo>
                <a:lnTo>
                  <a:pt x="1099" y="8821"/>
                </a:lnTo>
                <a:lnTo>
                  <a:pt x="1108" y="8821"/>
                </a:lnTo>
                <a:lnTo>
                  <a:pt x="1112" y="8819"/>
                </a:lnTo>
                <a:lnTo>
                  <a:pt x="1116" y="8818"/>
                </a:lnTo>
                <a:lnTo>
                  <a:pt x="1118" y="8815"/>
                </a:lnTo>
                <a:lnTo>
                  <a:pt x="1121" y="8812"/>
                </a:lnTo>
                <a:lnTo>
                  <a:pt x="1122" y="8808"/>
                </a:lnTo>
                <a:lnTo>
                  <a:pt x="1122" y="8804"/>
                </a:lnTo>
                <a:lnTo>
                  <a:pt x="1121" y="8799"/>
                </a:lnTo>
                <a:lnTo>
                  <a:pt x="1117" y="8793"/>
                </a:lnTo>
                <a:lnTo>
                  <a:pt x="1114" y="8786"/>
                </a:lnTo>
                <a:lnTo>
                  <a:pt x="1108" y="8778"/>
                </a:lnTo>
                <a:lnTo>
                  <a:pt x="1101" y="8771"/>
                </a:lnTo>
                <a:lnTo>
                  <a:pt x="1092" y="8761"/>
                </a:lnTo>
                <a:lnTo>
                  <a:pt x="1101" y="8753"/>
                </a:lnTo>
                <a:lnTo>
                  <a:pt x="1108" y="8744"/>
                </a:lnTo>
                <a:lnTo>
                  <a:pt x="1115" y="8734"/>
                </a:lnTo>
                <a:lnTo>
                  <a:pt x="1123" y="8724"/>
                </a:lnTo>
                <a:lnTo>
                  <a:pt x="1129" y="8713"/>
                </a:lnTo>
                <a:lnTo>
                  <a:pt x="1134" y="8702"/>
                </a:lnTo>
                <a:lnTo>
                  <a:pt x="1138" y="8690"/>
                </a:lnTo>
                <a:lnTo>
                  <a:pt x="1142" y="8678"/>
                </a:lnTo>
                <a:lnTo>
                  <a:pt x="1144" y="8667"/>
                </a:lnTo>
                <a:lnTo>
                  <a:pt x="1145" y="8655"/>
                </a:lnTo>
                <a:lnTo>
                  <a:pt x="1145" y="8644"/>
                </a:lnTo>
                <a:lnTo>
                  <a:pt x="1144" y="8633"/>
                </a:lnTo>
                <a:lnTo>
                  <a:pt x="1142" y="8623"/>
                </a:lnTo>
                <a:lnTo>
                  <a:pt x="1137" y="8613"/>
                </a:lnTo>
                <a:lnTo>
                  <a:pt x="1132" y="8605"/>
                </a:lnTo>
                <a:lnTo>
                  <a:pt x="1125" y="8598"/>
                </a:lnTo>
                <a:lnTo>
                  <a:pt x="1118" y="8597"/>
                </a:lnTo>
                <a:lnTo>
                  <a:pt x="1113" y="8598"/>
                </a:lnTo>
                <a:lnTo>
                  <a:pt x="1108" y="8599"/>
                </a:lnTo>
                <a:lnTo>
                  <a:pt x="1104" y="8601"/>
                </a:lnTo>
                <a:lnTo>
                  <a:pt x="1100" y="8603"/>
                </a:lnTo>
                <a:lnTo>
                  <a:pt x="1096" y="8606"/>
                </a:lnTo>
                <a:lnTo>
                  <a:pt x="1094" y="8609"/>
                </a:lnTo>
                <a:lnTo>
                  <a:pt x="1092" y="8613"/>
                </a:lnTo>
                <a:lnTo>
                  <a:pt x="1089" y="8623"/>
                </a:lnTo>
                <a:lnTo>
                  <a:pt x="1088" y="8634"/>
                </a:lnTo>
                <a:lnTo>
                  <a:pt x="1088" y="8646"/>
                </a:lnTo>
                <a:lnTo>
                  <a:pt x="1088" y="8660"/>
                </a:lnTo>
                <a:lnTo>
                  <a:pt x="1091" y="8687"/>
                </a:lnTo>
                <a:lnTo>
                  <a:pt x="1094" y="8714"/>
                </a:lnTo>
                <a:lnTo>
                  <a:pt x="1095" y="8728"/>
                </a:lnTo>
                <a:lnTo>
                  <a:pt x="1095" y="8740"/>
                </a:lnTo>
                <a:lnTo>
                  <a:pt x="1094" y="8751"/>
                </a:lnTo>
                <a:lnTo>
                  <a:pt x="1092" y="8761"/>
                </a:lnTo>
                <a:close/>
                <a:moveTo>
                  <a:pt x="5751" y="8794"/>
                </a:moveTo>
                <a:lnTo>
                  <a:pt x="5743" y="8774"/>
                </a:lnTo>
                <a:lnTo>
                  <a:pt x="5738" y="8762"/>
                </a:lnTo>
                <a:lnTo>
                  <a:pt x="5735" y="8758"/>
                </a:lnTo>
                <a:lnTo>
                  <a:pt x="5733" y="8757"/>
                </a:lnTo>
                <a:lnTo>
                  <a:pt x="5731" y="8756"/>
                </a:lnTo>
                <a:lnTo>
                  <a:pt x="5729" y="8757"/>
                </a:lnTo>
                <a:lnTo>
                  <a:pt x="5726" y="8762"/>
                </a:lnTo>
                <a:lnTo>
                  <a:pt x="5723" y="8771"/>
                </a:lnTo>
                <a:lnTo>
                  <a:pt x="5722" y="8782"/>
                </a:lnTo>
                <a:lnTo>
                  <a:pt x="5721" y="8794"/>
                </a:lnTo>
                <a:lnTo>
                  <a:pt x="5722" y="8805"/>
                </a:lnTo>
                <a:lnTo>
                  <a:pt x="5723" y="8817"/>
                </a:lnTo>
                <a:lnTo>
                  <a:pt x="5726" y="8825"/>
                </a:lnTo>
                <a:lnTo>
                  <a:pt x="5729" y="8830"/>
                </a:lnTo>
                <a:lnTo>
                  <a:pt x="5731" y="8832"/>
                </a:lnTo>
                <a:lnTo>
                  <a:pt x="5733" y="8830"/>
                </a:lnTo>
                <a:lnTo>
                  <a:pt x="5735" y="8829"/>
                </a:lnTo>
                <a:lnTo>
                  <a:pt x="5738" y="8825"/>
                </a:lnTo>
                <a:lnTo>
                  <a:pt x="5743" y="8814"/>
                </a:lnTo>
                <a:lnTo>
                  <a:pt x="5751" y="8794"/>
                </a:lnTo>
                <a:close/>
                <a:moveTo>
                  <a:pt x="9359" y="8794"/>
                </a:moveTo>
                <a:lnTo>
                  <a:pt x="9361" y="8791"/>
                </a:lnTo>
                <a:lnTo>
                  <a:pt x="9356" y="8797"/>
                </a:lnTo>
                <a:lnTo>
                  <a:pt x="9352" y="8801"/>
                </a:lnTo>
                <a:lnTo>
                  <a:pt x="9359" y="8794"/>
                </a:lnTo>
                <a:close/>
                <a:moveTo>
                  <a:pt x="8145" y="8728"/>
                </a:moveTo>
                <a:lnTo>
                  <a:pt x="8137" y="8728"/>
                </a:lnTo>
                <a:lnTo>
                  <a:pt x="8128" y="8728"/>
                </a:lnTo>
                <a:lnTo>
                  <a:pt x="8120" y="8728"/>
                </a:lnTo>
                <a:lnTo>
                  <a:pt x="8113" y="8728"/>
                </a:lnTo>
                <a:lnTo>
                  <a:pt x="8113" y="8720"/>
                </a:lnTo>
                <a:lnTo>
                  <a:pt x="8113" y="8712"/>
                </a:lnTo>
                <a:lnTo>
                  <a:pt x="8113" y="8704"/>
                </a:lnTo>
                <a:lnTo>
                  <a:pt x="8113" y="8695"/>
                </a:lnTo>
                <a:lnTo>
                  <a:pt x="8122" y="8694"/>
                </a:lnTo>
                <a:lnTo>
                  <a:pt x="8129" y="8695"/>
                </a:lnTo>
                <a:lnTo>
                  <a:pt x="8135" y="8698"/>
                </a:lnTo>
                <a:lnTo>
                  <a:pt x="8139" y="8703"/>
                </a:lnTo>
                <a:lnTo>
                  <a:pt x="8141" y="8708"/>
                </a:lnTo>
                <a:lnTo>
                  <a:pt x="8143" y="8714"/>
                </a:lnTo>
                <a:lnTo>
                  <a:pt x="8144" y="8720"/>
                </a:lnTo>
                <a:lnTo>
                  <a:pt x="8145" y="8728"/>
                </a:lnTo>
                <a:close/>
                <a:moveTo>
                  <a:pt x="8113" y="8728"/>
                </a:moveTo>
                <a:lnTo>
                  <a:pt x="8114" y="8735"/>
                </a:lnTo>
                <a:lnTo>
                  <a:pt x="8117" y="8741"/>
                </a:lnTo>
                <a:lnTo>
                  <a:pt x="8121" y="8746"/>
                </a:lnTo>
                <a:lnTo>
                  <a:pt x="8126" y="8749"/>
                </a:lnTo>
                <a:lnTo>
                  <a:pt x="8129" y="8750"/>
                </a:lnTo>
                <a:lnTo>
                  <a:pt x="8131" y="8750"/>
                </a:lnTo>
                <a:lnTo>
                  <a:pt x="8135" y="8749"/>
                </a:lnTo>
                <a:lnTo>
                  <a:pt x="8138" y="8747"/>
                </a:lnTo>
                <a:lnTo>
                  <a:pt x="8140" y="8743"/>
                </a:lnTo>
                <a:lnTo>
                  <a:pt x="8142" y="8739"/>
                </a:lnTo>
                <a:lnTo>
                  <a:pt x="8144" y="8734"/>
                </a:lnTo>
                <a:lnTo>
                  <a:pt x="8145" y="8728"/>
                </a:lnTo>
                <a:lnTo>
                  <a:pt x="8153" y="8726"/>
                </a:lnTo>
                <a:lnTo>
                  <a:pt x="8161" y="8722"/>
                </a:lnTo>
                <a:lnTo>
                  <a:pt x="8167" y="8719"/>
                </a:lnTo>
                <a:lnTo>
                  <a:pt x="8172" y="8715"/>
                </a:lnTo>
                <a:lnTo>
                  <a:pt x="8176" y="8712"/>
                </a:lnTo>
                <a:lnTo>
                  <a:pt x="8179" y="8708"/>
                </a:lnTo>
                <a:lnTo>
                  <a:pt x="8182" y="8704"/>
                </a:lnTo>
                <a:lnTo>
                  <a:pt x="8183" y="8699"/>
                </a:lnTo>
                <a:lnTo>
                  <a:pt x="8184" y="8694"/>
                </a:lnTo>
                <a:lnTo>
                  <a:pt x="8184" y="8690"/>
                </a:lnTo>
                <a:lnTo>
                  <a:pt x="8183" y="8685"/>
                </a:lnTo>
                <a:lnTo>
                  <a:pt x="8182" y="8679"/>
                </a:lnTo>
                <a:lnTo>
                  <a:pt x="8179" y="8669"/>
                </a:lnTo>
                <a:lnTo>
                  <a:pt x="8173" y="8657"/>
                </a:lnTo>
                <a:lnTo>
                  <a:pt x="8162" y="8634"/>
                </a:lnTo>
                <a:lnTo>
                  <a:pt x="8150" y="8610"/>
                </a:lnTo>
                <a:lnTo>
                  <a:pt x="8146" y="8599"/>
                </a:lnTo>
                <a:lnTo>
                  <a:pt x="8143" y="8587"/>
                </a:lnTo>
                <a:lnTo>
                  <a:pt x="8143" y="8581"/>
                </a:lnTo>
                <a:lnTo>
                  <a:pt x="8143" y="8576"/>
                </a:lnTo>
                <a:lnTo>
                  <a:pt x="8144" y="8569"/>
                </a:lnTo>
                <a:lnTo>
                  <a:pt x="8145" y="8564"/>
                </a:lnTo>
                <a:lnTo>
                  <a:pt x="8137" y="8566"/>
                </a:lnTo>
                <a:lnTo>
                  <a:pt x="8129" y="8569"/>
                </a:lnTo>
                <a:lnTo>
                  <a:pt x="8124" y="8575"/>
                </a:lnTo>
                <a:lnTo>
                  <a:pt x="8120" y="8580"/>
                </a:lnTo>
                <a:lnTo>
                  <a:pt x="8117" y="8587"/>
                </a:lnTo>
                <a:lnTo>
                  <a:pt x="8114" y="8595"/>
                </a:lnTo>
                <a:lnTo>
                  <a:pt x="8113" y="8603"/>
                </a:lnTo>
                <a:lnTo>
                  <a:pt x="8112" y="8612"/>
                </a:lnTo>
                <a:lnTo>
                  <a:pt x="8112" y="8654"/>
                </a:lnTo>
                <a:lnTo>
                  <a:pt x="8113" y="8695"/>
                </a:lnTo>
                <a:lnTo>
                  <a:pt x="8105" y="8696"/>
                </a:lnTo>
                <a:lnTo>
                  <a:pt x="8099" y="8699"/>
                </a:lnTo>
                <a:lnTo>
                  <a:pt x="8095" y="8705"/>
                </a:lnTo>
                <a:lnTo>
                  <a:pt x="8092" y="8710"/>
                </a:lnTo>
                <a:lnTo>
                  <a:pt x="8091" y="8712"/>
                </a:lnTo>
                <a:lnTo>
                  <a:pt x="8092" y="8715"/>
                </a:lnTo>
                <a:lnTo>
                  <a:pt x="8092" y="8718"/>
                </a:lnTo>
                <a:lnTo>
                  <a:pt x="8094" y="8720"/>
                </a:lnTo>
                <a:lnTo>
                  <a:pt x="8097" y="8722"/>
                </a:lnTo>
                <a:lnTo>
                  <a:pt x="8101" y="8725"/>
                </a:lnTo>
                <a:lnTo>
                  <a:pt x="8106" y="8727"/>
                </a:lnTo>
                <a:lnTo>
                  <a:pt x="8113" y="8728"/>
                </a:lnTo>
                <a:close/>
                <a:moveTo>
                  <a:pt x="8309" y="8728"/>
                </a:moveTo>
                <a:lnTo>
                  <a:pt x="8309" y="8722"/>
                </a:lnTo>
                <a:lnTo>
                  <a:pt x="8307" y="8718"/>
                </a:lnTo>
                <a:lnTo>
                  <a:pt x="8305" y="8714"/>
                </a:lnTo>
                <a:lnTo>
                  <a:pt x="8302" y="8711"/>
                </a:lnTo>
                <a:lnTo>
                  <a:pt x="8298" y="8708"/>
                </a:lnTo>
                <a:lnTo>
                  <a:pt x="8295" y="8706"/>
                </a:lnTo>
                <a:lnTo>
                  <a:pt x="8290" y="8704"/>
                </a:lnTo>
                <a:lnTo>
                  <a:pt x="8286" y="8703"/>
                </a:lnTo>
                <a:lnTo>
                  <a:pt x="8265" y="8699"/>
                </a:lnTo>
                <a:lnTo>
                  <a:pt x="8244" y="8695"/>
                </a:lnTo>
                <a:lnTo>
                  <a:pt x="8244" y="8700"/>
                </a:lnTo>
                <a:lnTo>
                  <a:pt x="8246" y="8706"/>
                </a:lnTo>
                <a:lnTo>
                  <a:pt x="8248" y="8710"/>
                </a:lnTo>
                <a:lnTo>
                  <a:pt x="8250" y="8713"/>
                </a:lnTo>
                <a:lnTo>
                  <a:pt x="8254" y="8716"/>
                </a:lnTo>
                <a:lnTo>
                  <a:pt x="8258" y="8718"/>
                </a:lnTo>
                <a:lnTo>
                  <a:pt x="8263" y="8719"/>
                </a:lnTo>
                <a:lnTo>
                  <a:pt x="8267" y="8721"/>
                </a:lnTo>
                <a:lnTo>
                  <a:pt x="8288" y="8725"/>
                </a:lnTo>
                <a:lnTo>
                  <a:pt x="8309" y="8728"/>
                </a:lnTo>
                <a:close/>
                <a:moveTo>
                  <a:pt x="9458" y="8728"/>
                </a:moveTo>
                <a:lnTo>
                  <a:pt x="9440" y="8716"/>
                </a:lnTo>
                <a:lnTo>
                  <a:pt x="9429" y="8710"/>
                </a:lnTo>
                <a:lnTo>
                  <a:pt x="9425" y="8709"/>
                </a:lnTo>
                <a:lnTo>
                  <a:pt x="9423" y="8708"/>
                </a:lnTo>
                <a:lnTo>
                  <a:pt x="9422" y="8709"/>
                </a:lnTo>
                <a:lnTo>
                  <a:pt x="9422" y="8710"/>
                </a:lnTo>
                <a:lnTo>
                  <a:pt x="9424" y="8715"/>
                </a:lnTo>
                <a:lnTo>
                  <a:pt x="9429" y="8722"/>
                </a:lnTo>
                <a:lnTo>
                  <a:pt x="9437" y="8731"/>
                </a:lnTo>
                <a:lnTo>
                  <a:pt x="9446" y="8739"/>
                </a:lnTo>
                <a:lnTo>
                  <a:pt x="9455" y="8749"/>
                </a:lnTo>
                <a:lnTo>
                  <a:pt x="9463" y="8756"/>
                </a:lnTo>
                <a:lnTo>
                  <a:pt x="9470" y="8761"/>
                </a:lnTo>
                <a:lnTo>
                  <a:pt x="9476" y="8763"/>
                </a:lnTo>
                <a:lnTo>
                  <a:pt x="9477" y="8763"/>
                </a:lnTo>
                <a:lnTo>
                  <a:pt x="9478" y="8762"/>
                </a:lnTo>
                <a:lnTo>
                  <a:pt x="9477" y="8760"/>
                </a:lnTo>
                <a:lnTo>
                  <a:pt x="9476" y="8756"/>
                </a:lnTo>
                <a:lnTo>
                  <a:pt x="9469" y="8746"/>
                </a:lnTo>
                <a:lnTo>
                  <a:pt x="9458" y="8728"/>
                </a:lnTo>
                <a:close/>
                <a:moveTo>
                  <a:pt x="9621" y="8728"/>
                </a:moveTo>
                <a:lnTo>
                  <a:pt x="9624" y="8726"/>
                </a:lnTo>
                <a:lnTo>
                  <a:pt x="9618" y="8731"/>
                </a:lnTo>
                <a:lnTo>
                  <a:pt x="9614" y="8735"/>
                </a:lnTo>
                <a:lnTo>
                  <a:pt x="9621" y="8728"/>
                </a:lnTo>
                <a:close/>
                <a:moveTo>
                  <a:pt x="10442" y="8695"/>
                </a:moveTo>
                <a:lnTo>
                  <a:pt x="10434" y="8698"/>
                </a:lnTo>
                <a:lnTo>
                  <a:pt x="10428" y="8700"/>
                </a:lnTo>
                <a:lnTo>
                  <a:pt x="10422" y="8705"/>
                </a:lnTo>
                <a:lnTo>
                  <a:pt x="10416" y="8709"/>
                </a:lnTo>
                <a:lnTo>
                  <a:pt x="10405" y="8718"/>
                </a:lnTo>
                <a:lnTo>
                  <a:pt x="10395" y="8730"/>
                </a:lnTo>
                <a:lnTo>
                  <a:pt x="10385" y="8742"/>
                </a:lnTo>
                <a:lnTo>
                  <a:pt x="10378" y="8757"/>
                </a:lnTo>
                <a:lnTo>
                  <a:pt x="10370" y="8771"/>
                </a:lnTo>
                <a:lnTo>
                  <a:pt x="10365" y="8786"/>
                </a:lnTo>
                <a:lnTo>
                  <a:pt x="10361" y="8802"/>
                </a:lnTo>
                <a:lnTo>
                  <a:pt x="10358" y="8817"/>
                </a:lnTo>
                <a:lnTo>
                  <a:pt x="10357" y="8833"/>
                </a:lnTo>
                <a:lnTo>
                  <a:pt x="10358" y="8846"/>
                </a:lnTo>
                <a:lnTo>
                  <a:pt x="10360" y="8860"/>
                </a:lnTo>
                <a:lnTo>
                  <a:pt x="10363" y="8872"/>
                </a:lnTo>
                <a:lnTo>
                  <a:pt x="10365" y="8878"/>
                </a:lnTo>
                <a:lnTo>
                  <a:pt x="10368" y="8883"/>
                </a:lnTo>
                <a:lnTo>
                  <a:pt x="10372" y="8888"/>
                </a:lnTo>
                <a:lnTo>
                  <a:pt x="10376" y="8892"/>
                </a:lnTo>
                <a:lnTo>
                  <a:pt x="10383" y="8891"/>
                </a:lnTo>
                <a:lnTo>
                  <a:pt x="10390" y="8890"/>
                </a:lnTo>
                <a:lnTo>
                  <a:pt x="10397" y="8888"/>
                </a:lnTo>
                <a:lnTo>
                  <a:pt x="10403" y="8886"/>
                </a:lnTo>
                <a:lnTo>
                  <a:pt x="10408" y="8883"/>
                </a:lnTo>
                <a:lnTo>
                  <a:pt x="10412" y="8880"/>
                </a:lnTo>
                <a:lnTo>
                  <a:pt x="10418" y="8877"/>
                </a:lnTo>
                <a:lnTo>
                  <a:pt x="10421" y="8872"/>
                </a:lnTo>
                <a:lnTo>
                  <a:pt x="10428" y="8862"/>
                </a:lnTo>
                <a:lnTo>
                  <a:pt x="10433" y="8851"/>
                </a:lnTo>
                <a:lnTo>
                  <a:pt x="10438" y="8839"/>
                </a:lnTo>
                <a:lnTo>
                  <a:pt x="10440" y="8825"/>
                </a:lnTo>
                <a:lnTo>
                  <a:pt x="10442" y="8811"/>
                </a:lnTo>
                <a:lnTo>
                  <a:pt x="10443" y="8795"/>
                </a:lnTo>
                <a:lnTo>
                  <a:pt x="10443" y="8779"/>
                </a:lnTo>
                <a:lnTo>
                  <a:pt x="10443" y="8762"/>
                </a:lnTo>
                <a:lnTo>
                  <a:pt x="10442" y="8729"/>
                </a:lnTo>
                <a:lnTo>
                  <a:pt x="10442" y="8695"/>
                </a:lnTo>
                <a:close/>
                <a:moveTo>
                  <a:pt x="1288" y="8695"/>
                </a:moveTo>
                <a:lnTo>
                  <a:pt x="1282" y="8675"/>
                </a:lnTo>
                <a:lnTo>
                  <a:pt x="1276" y="8664"/>
                </a:lnTo>
                <a:lnTo>
                  <a:pt x="1274" y="8661"/>
                </a:lnTo>
                <a:lnTo>
                  <a:pt x="1272" y="8659"/>
                </a:lnTo>
                <a:lnTo>
                  <a:pt x="1270" y="8659"/>
                </a:lnTo>
                <a:lnTo>
                  <a:pt x="1267" y="8659"/>
                </a:lnTo>
                <a:lnTo>
                  <a:pt x="1264" y="8664"/>
                </a:lnTo>
                <a:lnTo>
                  <a:pt x="1262" y="8673"/>
                </a:lnTo>
                <a:lnTo>
                  <a:pt x="1260" y="8684"/>
                </a:lnTo>
                <a:lnTo>
                  <a:pt x="1260" y="8695"/>
                </a:lnTo>
                <a:lnTo>
                  <a:pt x="1260" y="8708"/>
                </a:lnTo>
                <a:lnTo>
                  <a:pt x="1262" y="8718"/>
                </a:lnTo>
                <a:lnTo>
                  <a:pt x="1264" y="8727"/>
                </a:lnTo>
                <a:lnTo>
                  <a:pt x="1267" y="8732"/>
                </a:lnTo>
                <a:lnTo>
                  <a:pt x="1270" y="8733"/>
                </a:lnTo>
                <a:lnTo>
                  <a:pt x="1272" y="8733"/>
                </a:lnTo>
                <a:lnTo>
                  <a:pt x="1274" y="8731"/>
                </a:lnTo>
                <a:lnTo>
                  <a:pt x="1276" y="8728"/>
                </a:lnTo>
                <a:lnTo>
                  <a:pt x="1282" y="8715"/>
                </a:lnTo>
                <a:lnTo>
                  <a:pt x="1288" y="8695"/>
                </a:lnTo>
                <a:close/>
                <a:moveTo>
                  <a:pt x="1518" y="8695"/>
                </a:moveTo>
                <a:lnTo>
                  <a:pt x="1521" y="8693"/>
                </a:lnTo>
                <a:lnTo>
                  <a:pt x="1515" y="8698"/>
                </a:lnTo>
                <a:lnTo>
                  <a:pt x="1511" y="8703"/>
                </a:lnTo>
                <a:lnTo>
                  <a:pt x="1518" y="8695"/>
                </a:lnTo>
                <a:close/>
                <a:moveTo>
                  <a:pt x="5816" y="8695"/>
                </a:moveTo>
                <a:lnTo>
                  <a:pt x="5819" y="8693"/>
                </a:lnTo>
                <a:lnTo>
                  <a:pt x="5813" y="8698"/>
                </a:lnTo>
                <a:lnTo>
                  <a:pt x="5808" y="8703"/>
                </a:lnTo>
                <a:lnTo>
                  <a:pt x="5816" y="8695"/>
                </a:lnTo>
                <a:close/>
                <a:moveTo>
                  <a:pt x="10245" y="8663"/>
                </a:moveTo>
                <a:lnTo>
                  <a:pt x="10212" y="8663"/>
                </a:lnTo>
                <a:lnTo>
                  <a:pt x="10180" y="8663"/>
                </a:lnTo>
                <a:lnTo>
                  <a:pt x="10146" y="8663"/>
                </a:lnTo>
                <a:lnTo>
                  <a:pt x="10113" y="8663"/>
                </a:lnTo>
                <a:lnTo>
                  <a:pt x="10116" y="8650"/>
                </a:lnTo>
                <a:lnTo>
                  <a:pt x="10118" y="8640"/>
                </a:lnTo>
                <a:lnTo>
                  <a:pt x="10119" y="8631"/>
                </a:lnTo>
                <a:lnTo>
                  <a:pt x="10119" y="8623"/>
                </a:lnTo>
                <a:lnTo>
                  <a:pt x="10118" y="8617"/>
                </a:lnTo>
                <a:lnTo>
                  <a:pt x="10117" y="8611"/>
                </a:lnTo>
                <a:lnTo>
                  <a:pt x="10114" y="8607"/>
                </a:lnTo>
                <a:lnTo>
                  <a:pt x="10112" y="8604"/>
                </a:lnTo>
                <a:lnTo>
                  <a:pt x="10110" y="8602"/>
                </a:lnTo>
                <a:lnTo>
                  <a:pt x="10107" y="8601"/>
                </a:lnTo>
                <a:lnTo>
                  <a:pt x="10104" y="8601"/>
                </a:lnTo>
                <a:lnTo>
                  <a:pt x="10101" y="8601"/>
                </a:lnTo>
                <a:lnTo>
                  <a:pt x="10095" y="8604"/>
                </a:lnTo>
                <a:lnTo>
                  <a:pt x="10088" y="8609"/>
                </a:lnTo>
                <a:lnTo>
                  <a:pt x="10083" y="8616"/>
                </a:lnTo>
                <a:lnTo>
                  <a:pt x="10079" y="8624"/>
                </a:lnTo>
                <a:lnTo>
                  <a:pt x="10077" y="8628"/>
                </a:lnTo>
                <a:lnTo>
                  <a:pt x="10077" y="8632"/>
                </a:lnTo>
                <a:lnTo>
                  <a:pt x="10076" y="8636"/>
                </a:lnTo>
                <a:lnTo>
                  <a:pt x="10077" y="8641"/>
                </a:lnTo>
                <a:lnTo>
                  <a:pt x="10078" y="8645"/>
                </a:lnTo>
                <a:lnTo>
                  <a:pt x="10080" y="8648"/>
                </a:lnTo>
                <a:lnTo>
                  <a:pt x="10083" y="8652"/>
                </a:lnTo>
                <a:lnTo>
                  <a:pt x="10086" y="8655"/>
                </a:lnTo>
                <a:lnTo>
                  <a:pt x="10091" y="8657"/>
                </a:lnTo>
                <a:lnTo>
                  <a:pt x="10098" y="8660"/>
                </a:lnTo>
                <a:lnTo>
                  <a:pt x="10105" y="8662"/>
                </a:lnTo>
                <a:lnTo>
                  <a:pt x="10113" y="8663"/>
                </a:lnTo>
                <a:lnTo>
                  <a:pt x="10112" y="8685"/>
                </a:lnTo>
                <a:lnTo>
                  <a:pt x="10112" y="8700"/>
                </a:lnTo>
                <a:lnTo>
                  <a:pt x="10113" y="8707"/>
                </a:lnTo>
                <a:lnTo>
                  <a:pt x="10114" y="8712"/>
                </a:lnTo>
                <a:lnTo>
                  <a:pt x="10116" y="8716"/>
                </a:lnTo>
                <a:lnTo>
                  <a:pt x="10118" y="8719"/>
                </a:lnTo>
                <a:lnTo>
                  <a:pt x="10120" y="8720"/>
                </a:lnTo>
                <a:lnTo>
                  <a:pt x="10122" y="8721"/>
                </a:lnTo>
                <a:lnTo>
                  <a:pt x="10125" y="8722"/>
                </a:lnTo>
                <a:lnTo>
                  <a:pt x="10128" y="8721"/>
                </a:lnTo>
                <a:lnTo>
                  <a:pt x="10134" y="8719"/>
                </a:lnTo>
                <a:lnTo>
                  <a:pt x="10143" y="8715"/>
                </a:lnTo>
                <a:lnTo>
                  <a:pt x="10152" y="8710"/>
                </a:lnTo>
                <a:lnTo>
                  <a:pt x="10163" y="8704"/>
                </a:lnTo>
                <a:lnTo>
                  <a:pt x="10174" y="8697"/>
                </a:lnTo>
                <a:lnTo>
                  <a:pt x="10187" y="8693"/>
                </a:lnTo>
                <a:lnTo>
                  <a:pt x="10193" y="8691"/>
                </a:lnTo>
                <a:lnTo>
                  <a:pt x="10199" y="8690"/>
                </a:lnTo>
                <a:lnTo>
                  <a:pt x="10207" y="8689"/>
                </a:lnTo>
                <a:lnTo>
                  <a:pt x="10214" y="8689"/>
                </a:lnTo>
                <a:lnTo>
                  <a:pt x="10221" y="8689"/>
                </a:lnTo>
                <a:lnTo>
                  <a:pt x="10229" y="8690"/>
                </a:lnTo>
                <a:lnTo>
                  <a:pt x="10237" y="8692"/>
                </a:lnTo>
                <a:lnTo>
                  <a:pt x="10245" y="8695"/>
                </a:lnTo>
                <a:lnTo>
                  <a:pt x="10245" y="8687"/>
                </a:lnTo>
                <a:lnTo>
                  <a:pt x="10245" y="8679"/>
                </a:lnTo>
                <a:lnTo>
                  <a:pt x="10245" y="8671"/>
                </a:lnTo>
                <a:lnTo>
                  <a:pt x="10245" y="8663"/>
                </a:lnTo>
                <a:lnTo>
                  <a:pt x="10261" y="8663"/>
                </a:lnTo>
                <a:lnTo>
                  <a:pt x="10277" y="8663"/>
                </a:lnTo>
                <a:lnTo>
                  <a:pt x="10294" y="8663"/>
                </a:lnTo>
                <a:lnTo>
                  <a:pt x="10311" y="8663"/>
                </a:lnTo>
                <a:lnTo>
                  <a:pt x="10312" y="8672"/>
                </a:lnTo>
                <a:lnTo>
                  <a:pt x="10313" y="8679"/>
                </a:lnTo>
                <a:lnTo>
                  <a:pt x="10314" y="8688"/>
                </a:lnTo>
                <a:lnTo>
                  <a:pt x="10314" y="8694"/>
                </a:lnTo>
                <a:lnTo>
                  <a:pt x="10313" y="8700"/>
                </a:lnTo>
                <a:lnTo>
                  <a:pt x="10311" y="8707"/>
                </a:lnTo>
                <a:lnTo>
                  <a:pt x="10310" y="8712"/>
                </a:lnTo>
                <a:lnTo>
                  <a:pt x="10306" y="8716"/>
                </a:lnTo>
                <a:lnTo>
                  <a:pt x="10301" y="8725"/>
                </a:lnTo>
                <a:lnTo>
                  <a:pt x="10294" y="8732"/>
                </a:lnTo>
                <a:lnTo>
                  <a:pt x="10286" y="8738"/>
                </a:lnTo>
                <a:lnTo>
                  <a:pt x="10277" y="8744"/>
                </a:lnTo>
                <a:lnTo>
                  <a:pt x="10269" y="8751"/>
                </a:lnTo>
                <a:lnTo>
                  <a:pt x="10261" y="8757"/>
                </a:lnTo>
                <a:lnTo>
                  <a:pt x="10254" y="8764"/>
                </a:lnTo>
                <a:lnTo>
                  <a:pt x="10248" y="8773"/>
                </a:lnTo>
                <a:lnTo>
                  <a:pt x="10246" y="8777"/>
                </a:lnTo>
                <a:lnTo>
                  <a:pt x="10244" y="8782"/>
                </a:lnTo>
                <a:lnTo>
                  <a:pt x="10242" y="8789"/>
                </a:lnTo>
                <a:lnTo>
                  <a:pt x="10241" y="8795"/>
                </a:lnTo>
                <a:lnTo>
                  <a:pt x="10241" y="8802"/>
                </a:lnTo>
                <a:lnTo>
                  <a:pt x="10241" y="8809"/>
                </a:lnTo>
                <a:lnTo>
                  <a:pt x="10242" y="8818"/>
                </a:lnTo>
                <a:lnTo>
                  <a:pt x="10245" y="8826"/>
                </a:lnTo>
                <a:lnTo>
                  <a:pt x="10257" y="8821"/>
                </a:lnTo>
                <a:lnTo>
                  <a:pt x="10270" y="8815"/>
                </a:lnTo>
                <a:lnTo>
                  <a:pt x="10281" y="8808"/>
                </a:lnTo>
                <a:lnTo>
                  <a:pt x="10292" y="8800"/>
                </a:lnTo>
                <a:lnTo>
                  <a:pt x="10302" y="8792"/>
                </a:lnTo>
                <a:lnTo>
                  <a:pt x="10312" y="8782"/>
                </a:lnTo>
                <a:lnTo>
                  <a:pt x="10320" y="8773"/>
                </a:lnTo>
                <a:lnTo>
                  <a:pt x="10326" y="8761"/>
                </a:lnTo>
                <a:lnTo>
                  <a:pt x="10333" y="8749"/>
                </a:lnTo>
                <a:lnTo>
                  <a:pt x="10338" y="8736"/>
                </a:lnTo>
                <a:lnTo>
                  <a:pt x="10342" y="8721"/>
                </a:lnTo>
                <a:lnTo>
                  <a:pt x="10345" y="8706"/>
                </a:lnTo>
                <a:lnTo>
                  <a:pt x="10346" y="8689"/>
                </a:lnTo>
                <a:lnTo>
                  <a:pt x="10346" y="8670"/>
                </a:lnTo>
                <a:lnTo>
                  <a:pt x="10345" y="8651"/>
                </a:lnTo>
                <a:lnTo>
                  <a:pt x="10343" y="8630"/>
                </a:lnTo>
                <a:lnTo>
                  <a:pt x="10312" y="8631"/>
                </a:lnTo>
                <a:lnTo>
                  <a:pt x="10281" y="8633"/>
                </a:lnTo>
                <a:lnTo>
                  <a:pt x="10274" y="8635"/>
                </a:lnTo>
                <a:lnTo>
                  <a:pt x="10268" y="8636"/>
                </a:lnTo>
                <a:lnTo>
                  <a:pt x="10262" y="8639"/>
                </a:lnTo>
                <a:lnTo>
                  <a:pt x="10257" y="8642"/>
                </a:lnTo>
                <a:lnTo>
                  <a:pt x="10252" y="8646"/>
                </a:lnTo>
                <a:lnTo>
                  <a:pt x="10249" y="8650"/>
                </a:lnTo>
                <a:lnTo>
                  <a:pt x="10247" y="8656"/>
                </a:lnTo>
                <a:lnTo>
                  <a:pt x="10245" y="8663"/>
                </a:lnTo>
                <a:close/>
                <a:moveTo>
                  <a:pt x="11819" y="8761"/>
                </a:moveTo>
                <a:lnTo>
                  <a:pt x="11833" y="8758"/>
                </a:lnTo>
                <a:lnTo>
                  <a:pt x="11845" y="8754"/>
                </a:lnTo>
                <a:lnTo>
                  <a:pt x="11854" y="8749"/>
                </a:lnTo>
                <a:lnTo>
                  <a:pt x="11862" y="8743"/>
                </a:lnTo>
                <a:lnTo>
                  <a:pt x="11869" y="8736"/>
                </a:lnTo>
                <a:lnTo>
                  <a:pt x="11873" y="8728"/>
                </a:lnTo>
                <a:lnTo>
                  <a:pt x="11876" y="8720"/>
                </a:lnTo>
                <a:lnTo>
                  <a:pt x="11877" y="8712"/>
                </a:lnTo>
                <a:lnTo>
                  <a:pt x="11876" y="8704"/>
                </a:lnTo>
                <a:lnTo>
                  <a:pt x="11873" y="8695"/>
                </a:lnTo>
                <a:lnTo>
                  <a:pt x="11869" y="8688"/>
                </a:lnTo>
                <a:lnTo>
                  <a:pt x="11862" y="8681"/>
                </a:lnTo>
                <a:lnTo>
                  <a:pt x="11854" y="8674"/>
                </a:lnTo>
                <a:lnTo>
                  <a:pt x="11845" y="8669"/>
                </a:lnTo>
                <a:lnTo>
                  <a:pt x="11833" y="8665"/>
                </a:lnTo>
                <a:lnTo>
                  <a:pt x="11819" y="8663"/>
                </a:lnTo>
                <a:lnTo>
                  <a:pt x="11819" y="8687"/>
                </a:lnTo>
                <a:lnTo>
                  <a:pt x="11819" y="8712"/>
                </a:lnTo>
                <a:lnTo>
                  <a:pt x="11819" y="8736"/>
                </a:lnTo>
                <a:lnTo>
                  <a:pt x="11819" y="8761"/>
                </a:lnTo>
                <a:close/>
                <a:moveTo>
                  <a:pt x="13689" y="8630"/>
                </a:moveTo>
                <a:lnTo>
                  <a:pt x="13683" y="8630"/>
                </a:lnTo>
                <a:lnTo>
                  <a:pt x="13677" y="8631"/>
                </a:lnTo>
                <a:lnTo>
                  <a:pt x="13672" y="8632"/>
                </a:lnTo>
                <a:lnTo>
                  <a:pt x="13669" y="8635"/>
                </a:lnTo>
                <a:lnTo>
                  <a:pt x="13667" y="8638"/>
                </a:lnTo>
                <a:lnTo>
                  <a:pt x="13666" y="8641"/>
                </a:lnTo>
                <a:lnTo>
                  <a:pt x="13666" y="8644"/>
                </a:lnTo>
                <a:lnTo>
                  <a:pt x="13667" y="8647"/>
                </a:lnTo>
                <a:lnTo>
                  <a:pt x="13668" y="8649"/>
                </a:lnTo>
                <a:lnTo>
                  <a:pt x="13670" y="8650"/>
                </a:lnTo>
                <a:lnTo>
                  <a:pt x="13672" y="8650"/>
                </a:lnTo>
                <a:lnTo>
                  <a:pt x="13676" y="8649"/>
                </a:lnTo>
                <a:lnTo>
                  <a:pt x="13679" y="8647"/>
                </a:lnTo>
                <a:lnTo>
                  <a:pt x="13682" y="8644"/>
                </a:lnTo>
                <a:lnTo>
                  <a:pt x="13686" y="8638"/>
                </a:lnTo>
                <a:lnTo>
                  <a:pt x="13689" y="8630"/>
                </a:lnTo>
                <a:close/>
                <a:moveTo>
                  <a:pt x="961" y="8663"/>
                </a:moveTo>
                <a:lnTo>
                  <a:pt x="966" y="8662"/>
                </a:lnTo>
                <a:lnTo>
                  <a:pt x="972" y="8660"/>
                </a:lnTo>
                <a:lnTo>
                  <a:pt x="977" y="8657"/>
                </a:lnTo>
                <a:lnTo>
                  <a:pt x="980" y="8653"/>
                </a:lnTo>
                <a:lnTo>
                  <a:pt x="983" y="8649"/>
                </a:lnTo>
                <a:lnTo>
                  <a:pt x="986" y="8644"/>
                </a:lnTo>
                <a:lnTo>
                  <a:pt x="987" y="8639"/>
                </a:lnTo>
                <a:lnTo>
                  <a:pt x="988" y="8632"/>
                </a:lnTo>
                <a:lnTo>
                  <a:pt x="988" y="8627"/>
                </a:lnTo>
                <a:lnTo>
                  <a:pt x="987" y="8622"/>
                </a:lnTo>
                <a:lnTo>
                  <a:pt x="985" y="8616"/>
                </a:lnTo>
                <a:lnTo>
                  <a:pt x="983" y="8610"/>
                </a:lnTo>
                <a:lnTo>
                  <a:pt x="979" y="8606"/>
                </a:lnTo>
                <a:lnTo>
                  <a:pt x="974" y="8602"/>
                </a:lnTo>
                <a:lnTo>
                  <a:pt x="967" y="8599"/>
                </a:lnTo>
                <a:lnTo>
                  <a:pt x="961" y="8598"/>
                </a:lnTo>
                <a:lnTo>
                  <a:pt x="961" y="8613"/>
                </a:lnTo>
                <a:lnTo>
                  <a:pt x="961" y="8630"/>
                </a:lnTo>
                <a:lnTo>
                  <a:pt x="961" y="8646"/>
                </a:lnTo>
                <a:lnTo>
                  <a:pt x="961" y="8663"/>
                </a:lnTo>
                <a:close/>
                <a:moveTo>
                  <a:pt x="8473" y="8598"/>
                </a:moveTo>
                <a:lnTo>
                  <a:pt x="8458" y="8605"/>
                </a:lnTo>
                <a:lnTo>
                  <a:pt x="8444" y="8612"/>
                </a:lnTo>
                <a:lnTo>
                  <a:pt x="8433" y="8620"/>
                </a:lnTo>
                <a:lnTo>
                  <a:pt x="8422" y="8627"/>
                </a:lnTo>
                <a:lnTo>
                  <a:pt x="8413" y="8634"/>
                </a:lnTo>
                <a:lnTo>
                  <a:pt x="8405" y="8642"/>
                </a:lnTo>
                <a:lnTo>
                  <a:pt x="8399" y="8650"/>
                </a:lnTo>
                <a:lnTo>
                  <a:pt x="8395" y="8659"/>
                </a:lnTo>
                <a:lnTo>
                  <a:pt x="8392" y="8668"/>
                </a:lnTo>
                <a:lnTo>
                  <a:pt x="8390" y="8678"/>
                </a:lnTo>
                <a:lnTo>
                  <a:pt x="8389" y="8689"/>
                </a:lnTo>
                <a:lnTo>
                  <a:pt x="8390" y="8700"/>
                </a:lnTo>
                <a:lnTo>
                  <a:pt x="8393" y="8714"/>
                </a:lnTo>
                <a:lnTo>
                  <a:pt x="8396" y="8728"/>
                </a:lnTo>
                <a:lnTo>
                  <a:pt x="8401" y="8743"/>
                </a:lnTo>
                <a:lnTo>
                  <a:pt x="8407" y="8761"/>
                </a:lnTo>
                <a:lnTo>
                  <a:pt x="8415" y="8761"/>
                </a:lnTo>
                <a:lnTo>
                  <a:pt x="8420" y="8761"/>
                </a:lnTo>
                <a:lnTo>
                  <a:pt x="8425" y="8760"/>
                </a:lnTo>
                <a:lnTo>
                  <a:pt x="8429" y="8758"/>
                </a:lnTo>
                <a:lnTo>
                  <a:pt x="8433" y="8756"/>
                </a:lnTo>
                <a:lnTo>
                  <a:pt x="8436" y="8753"/>
                </a:lnTo>
                <a:lnTo>
                  <a:pt x="8438" y="8749"/>
                </a:lnTo>
                <a:lnTo>
                  <a:pt x="8440" y="8743"/>
                </a:lnTo>
                <a:lnTo>
                  <a:pt x="8442" y="8734"/>
                </a:lnTo>
                <a:lnTo>
                  <a:pt x="8442" y="8722"/>
                </a:lnTo>
                <a:lnTo>
                  <a:pt x="8443" y="8710"/>
                </a:lnTo>
                <a:lnTo>
                  <a:pt x="8442" y="8697"/>
                </a:lnTo>
                <a:lnTo>
                  <a:pt x="8443" y="8686"/>
                </a:lnTo>
                <a:lnTo>
                  <a:pt x="8444" y="8675"/>
                </a:lnTo>
                <a:lnTo>
                  <a:pt x="8445" y="8670"/>
                </a:lnTo>
                <a:lnTo>
                  <a:pt x="8447" y="8666"/>
                </a:lnTo>
                <a:lnTo>
                  <a:pt x="8449" y="8662"/>
                </a:lnTo>
                <a:lnTo>
                  <a:pt x="8453" y="8659"/>
                </a:lnTo>
                <a:lnTo>
                  <a:pt x="8456" y="8655"/>
                </a:lnTo>
                <a:lnTo>
                  <a:pt x="8460" y="8654"/>
                </a:lnTo>
                <a:lnTo>
                  <a:pt x="8465" y="8653"/>
                </a:lnTo>
                <a:lnTo>
                  <a:pt x="8471" y="8653"/>
                </a:lnTo>
                <a:lnTo>
                  <a:pt x="8479" y="8653"/>
                </a:lnTo>
                <a:lnTo>
                  <a:pt x="8486" y="8655"/>
                </a:lnTo>
                <a:lnTo>
                  <a:pt x="8496" y="8659"/>
                </a:lnTo>
                <a:lnTo>
                  <a:pt x="8506" y="8663"/>
                </a:lnTo>
                <a:lnTo>
                  <a:pt x="8506" y="8656"/>
                </a:lnTo>
                <a:lnTo>
                  <a:pt x="8505" y="8651"/>
                </a:lnTo>
                <a:lnTo>
                  <a:pt x="8504" y="8647"/>
                </a:lnTo>
                <a:lnTo>
                  <a:pt x="8502" y="8643"/>
                </a:lnTo>
                <a:lnTo>
                  <a:pt x="8498" y="8634"/>
                </a:lnTo>
                <a:lnTo>
                  <a:pt x="8492" y="8627"/>
                </a:lnTo>
                <a:lnTo>
                  <a:pt x="8486" y="8621"/>
                </a:lnTo>
                <a:lnTo>
                  <a:pt x="8481" y="8614"/>
                </a:lnTo>
                <a:lnTo>
                  <a:pt x="8477" y="8606"/>
                </a:lnTo>
                <a:lnTo>
                  <a:pt x="8473" y="8598"/>
                </a:lnTo>
                <a:lnTo>
                  <a:pt x="8480" y="8598"/>
                </a:lnTo>
                <a:lnTo>
                  <a:pt x="8485" y="8597"/>
                </a:lnTo>
                <a:lnTo>
                  <a:pt x="8489" y="8595"/>
                </a:lnTo>
                <a:lnTo>
                  <a:pt x="8492" y="8591"/>
                </a:lnTo>
                <a:lnTo>
                  <a:pt x="8494" y="8589"/>
                </a:lnTo>
                <a:lnTo>
                  <a:pt x="8496" y="8586"/>
                </a:lnTo>
                <a:lnTo>
                  <a:pt x="8497" y="8583"/>
                </a:lnTo>
                <a:lnTo>
                  <a:pt x="8496" y="8581"/>
                </a:lnTo>
                <a:lnTo>
                  <a:pt x="8494" y="8579"/>
                </a:lnTo>
                <a:lnTo>
                  <a:pt x="8492" y="8577"/>
                </a:lnTo>
                <a:lnTo>
                  <a:pt x="8490" y="8577"/>
                </a:lnTo>
                <a:lnTo>
                  <a:pt x="8487" y="8578"/>
                </a:lnTo>
                <a:lnTo>
                  <a:pt x="8484" y="8580"/>
                </a:lnTo>
                <a:lnTo>
                  <a:pt x="8481" y="8584"/>
                </a:lnTo>
                <a:lnTo>
                  <a:pt x="8477" y="8589"/>
                </a:lnTo>
                <a:lnTo>
                  <a:pt x="8473" y="8598"/>
                </a:lnTo>
                <a:close/>
                <a:moveTo>
                  <a:pt x="8801" y="8598"/>
                </a:moveTo>
                <a:lnTo>
                  <a:pt x="8795" y="8597"/>
                </a:lnTo>
                <a:lnTo>
                  <a:pt x="8789" y="8598"/>
                </a:lnTo>
                <a:lnTo>
                  <a:pt x="8785" y="8600"/>
                </a:lnTo>
                <a:lnTo>
                  <a:pt x="8782" y="8602"/>
                </a:lnTo>
                <a:lnTo>
                  <a:pt x="8780" y="8605"/>
                </a:lnTo>
                <a:lnTo>
                  <a:pt x="8779" y="8608"/>
                </a:lnTo>
                <a:lnTo>
                  <a:pt x="8778" y="8611"/>
                </a:lnTo>
                <a:lnTo>
                  <a:pt x="8779" y="8613"/>
                </a:lnTo>
                <a:lnTo>
                  <a:pt x="8780" y="8616"/>
                </a:lnTo>
                <a:lnTo>
                  <a:pt x="8782" y="8618"/>
                </a:lnTo>
                <a:lnTo>
                  <a:pt x="8784" y="8618"/>
                </a:lnTo>
                <a:lnTo>
                  <a:pt x="8787" y="8617"/>
                </a:lnTo>
                <a:lnTo>
                  <a:pt x="8790" y="8614"/>
                </a:lnTo>
                <a:lnTo>
                  <a:pt x="8794" y="8610"/>
                </a:lnTo>
                <a:lnTo>
                  <a:pt x="8798" y="8605"/>
                </a:lnTo>
                <a:lnTo>
                  <a:pt x="8801" y="8598"/>
                </a:lnTo>
                <a:lnTo>
                  <a:pt x="8808" y="8598"/>
                </a:lnTo>
                <a:lnTo>
                  <a:pt x="8813" y="8597"/>
                </a:lnTo>
                <a:lnTo>
                  <a:pt x="8818" y="8595"/>
                </a:lnTo>
                <a:lnTo>
                  <a:pt x="8821" y="8591"/>
                </a:lnTo>
                <a:lnTo>
                  <a:pt x="8823" y="8589"/>
                </a:lnTo>
                <a:lnTo>
                  <a:pt x="8824" y="8586"/>
                </a:lnTo>
                <a:lnTo>
                  <a:pt x="8824" y="8583"/>
                </a:lnTo>
                <a:lnTo>
                  <a:pt x="8824" y="8581"/>
                </a:lnTo>
                <a:lnTo>
                  <a:pt x="8823" y="8579"/>
                </a:lnTo>
                <a:lnTo>
                  <a:pt x="8821" y="8577"/>
                </a:lnTo>
                <a:lnTo>
                  <a:pt x="8818" y="8577"/>
                </a:lnTo>
                <a:lnTo>
                  <a:pt x="8816" y="8578"/>
                </a:lnTo>
                <a:lnTo>
                  <a:pt x="8812" y="8580"/>
                </a:lnTo>
                <a:lnTo>
                  <a:pt x="8808" y="8584"/>
                </a:lnTo>
                <a:lnTo>
                  <a:pt x="8805" y="8589"/>
                </a:lnTo>
                <a:lnTo>
                  <a:pt x="8801" y="8598"/>
                </a:lnTo>
                <a:close/>
                <a:moveTo>
                  <a:pt x="9851" y="8630"/>
                </a:moveTo>
                <a:lnTo>
                  <a:pt x="9854" y="8627"/>
                </a:lnTo>
                <a:lnTo>
                  <a:pt x="9848" y="8632"/>
                </a:lnTo>
                <a:lnTo>
                  <a:pt x="9844" y="8636"/>
                </a:lnTo>
                <a:lnTo>
                  <a:pt x="9851" y="8630"/>
                </a:lnTo>
                <a:close/>
                <a:moveTo>
                  <a:pt x="10015" y="8630"/>
                </a:moveTo>
                <a:lnTo>
                  <a:pt x="10009" y="8610"/>
                </a:lnTo>
                <a:lnTo>
                  <a:pt x="10002" y="8598"/>
                </a:lnTo>
                <a:lnTo>
                  <a:pt x="10000" y="8595"/>
                </a:lnTo>
                <a:lnTo>
                  <a:pt x="9998" y="8592"/>
                </a:lnTo>
                <a:lnTo>
                  <a:pt x="9996" y="8592"/>
                </a:lnTo>
                <a:lnTo>
                  <a:pt x="9994" y="8594"/>
                </a:lnTo>
                <a:lnTo>
                  <a:pt x="9991" y="8599"/>
                </a:lnTo>
                <a:lnTo>
                  <a:pt x="9989" y="8607"/>
                </a:lnTo>
                <a:lnTo>
                  <a:pt x="9986" y="8618"/>
                </a:lnTo>
                <a:lnTo>
                  <a:pt x="9986" y="8630"/>
                </a:lnTo>
                <a:lnTo>
                  <a:pt x="9986" y="8642"/>
                </a:lnTo>
                <a:lnTo>
                  <a:pt x="9989" y="8652"/>
                </a:lnTo>
                <a:lnTo>
                  <a:pt x="9991" y="8662"/>
                </a:lnTo>
                <a:lnTo>
                  <a:pt x="9994" y="8666"/>
                </a:lnTo>
                <a:lnTo>
                  <a:pt x="9996" y="8667"/>
                </a:lnTo>
                <a:lnTo>
                  <a:pt x="9998" y="8667"/>
                </a:lnTo>
                <a:lnTo>
                  <a:pt x="10000" y="8665"/>
                </a:lnTo>
                <a:lnTo>
                  <a:pt x="10002" y="8662"/>
                </a:lnTo>
                <a:lnTo>
                  <a:pt x="10009" y="8650"/>
                </a:lnTo>
                <a:lnTo>
                  <a:pt x="10015" y="8630"/>
                </a:lnTo>
                <a:close/>
                <a:moveTo>
                  <a:pt x="10474" y="8630"/>
                </a:moveTo>
                <a:lnTo>
                  <a:pt x="10476" y="8638"/>
                </a:lnTo>
                <a:lnTo>
                  <a:pt x="10481" y="8644"/>
                </a:lnTo>
                <a:lnTo>
                  <a:pt x="10486" y="8649"/>
                </a:lnTo>
                <a:lnTo>
                  <a:pt x="10492" y="8653"/>
                </a:lnTo>
                <a:lnTo>
                  <a:pt x="10500" y="8656"/>
                </a:lnTo>
                <a:lnTo>
                  <a:pt x="10507" y="8659"/>
                </a:lnTo>
                <a:lnTo>
                  <a:pt x="10516" y="8660"/>
                </a:lnTo>
                <a:lnTo>
                  <a:pt x="10526" y="8661"/>
                </a:lnTo>
                <a:lnTo>
                  <a:pt x="10566" y="8662"/>
                </a:lnTo>
                <a:lnTo>
                  <a:pt x="10606" y="8663"/>
                </a:lnTo>
                <a:lnTo>
                  <a:pt x="10603" y="8649"/>
                </a:lnTo>
                <a:lnTo>
                  <a:pt x="10599" y="8638"/>
                </a:lnTo>
                <a:lnTo>
                  <a:pt x="10594" y="8628"/>
                </a:lnTo>
                <a:lnTo>
                  <a:pt x="10588" y="8620"/>
                </a:lnTo>
                <a:lnTo>
                  <a:pt x="10579" y="8612"/>
                </a:lnTo>
                <a:lnTo>
                  <a:pt x="10572" y="8608"/>
                </a:lnTo>
                <a:lnTo>
                  <a:pt x="10562" y="8604"/>
                </a:lnTo>
                <a:lnTo>
                  <a:pt x="10553" y="8602"/>
                </a:lnTo>
                <a:lnTo>
                  <a:pt x="10543" y="8601"/>
                </a:lnTo>
                <a:lnTo>
                  <a:pt x="10532" y="8602"/>
                </a:lnTo>
                <a:lnTo>
                  <a:pt x="10523" y="8603"/>
                </a:lnTo>
                <a:lnTo>
                  <a:pt x="10512" y="8606"/>
                </a:lnTo>
                <a:lnTo>
                  <a:pt x="10502" y="8610"/>
                </a:lnTo>
                <a:lnTo>
                  <a:pt x="10492" y="8616"/>
                </a:lnTo>
                <a:lnTo>
                  <a:pt x="10483" y="8623"/>
                </a:lnTo>
                <a:lnTo>
                  <a:pt x="10474" y="8630"/>
                </a:lnTo>
                <a:close/>
                <a:moveTo>
                  <a:pt x="11360" y="8630"/>
                </a:moveTo>
                <a:lnTo>
                  <a:pt x="11360" y="8623"/>
                </a:lnTo>
                <a:lnTo>
                  <a:pt x="11359" y="8618"/>
                </a:lnTo>
                <a:lnTo>
                  <a:pt x="11357" y="8613"/>
                </a:lnTo>
                <a:lnTo>
                  <a:pt x="11355" y="8610"/>
                </a:lnTo>
                <a:lnTo>
                  <a:pt x="11352" y="8608"/>
                </a:lnTo>
                <a:lnTo>
                  <a:pt x="11349" y="8607"/>
                </a:lnTo>
                <a:lnTo>
                  <a:pt x="11346" y="8607"/>
                </a:lnTo>
                <a:lnTo>
                  <a:pt x="11343" y="8607"/>
                </a:lnTo>
                <a:lnTo>
                  <a:pt x="11341" y="8609"/>
                </a:lnTo>
                <a:lnTo>
                  <a:pt x="11340" y="8610"/>
                </a:lnTo>
                <a:lnTo>
                  <a:pt x="11340" y="8613"/>
                </a:lnTo>
                <a:lnTo>
                  <a:pt x="11340" y="8616"/>
                </a:lnTo>
                <a:lnTo>
                  <a:pt x="11342" y="8619"/>
                </a:lnTo>
                <a:lnTo>
                  <a:pt x="11346" y="8623"/>
                </a:lnTo>
                <a:lnTo>
                  <a:pt x="11353" y="8626"/>
                </a:lnTo>
                <a:lnTo>
                  <a:pt x="11360" y="8630"/>
                </a:lnTo>
                <a:close/>
                <a:moveTo>
                  <a:pt x="7850" y="8598"/>
                </a:moveTo>
                <a:lnTo>
                  <a:pt x="7849" y="8591"/>
                </a:lnTo>
                <a:lnTo>
                  <a:pt x="7848" y="8587"/>
                </a:lnTo>
                <a:lnTo>
                  <a:pt x="7846" y="8583"/>
                </a:lnTo>
                <a:lnTo>
                  <a:pt x="7843" y="8580"/>
                </a:lnTo>
                <a:lnTo>
                  <a:pt x="7840" y="8577"/>
                </a:lnTo>
                <a:lnTo>
                  <a:pt x="7836" y="8575"/>
                </a:lnTo>
                <a:lnTo>
                  <a:pt x="7831" y="8573"/>
                </a:lnTo>
                <a:lnTo>
                  <a:pt x="7826" y="8571"/>
                </a:lnTo>
                <a:lnTo>
                  <a:pt x="7805" y="8568"/>
                </a:lnTo>
                <a:lnTo>
                  <a:pt x="7784" y="8564"/>
                </a:lnTo>
                <a:lnTo>
                  <a:pt x="7785" y="8569"/>
                </a:lnTo>
                <a:lnTo>
                  <a:pt x="7786" y="8575"/>
                </a:lnTo>
                <a:lnTo>
                  <a:pt x="7788" y="8579"/>
                </a:lnTo>
                <a:lnTo>
                  <a:pt x="7792" y="8582"/>
                </a:lnTo>
                <a:lnTo>
                  <a:pt x="7795" y="8585"/>
                </a:lnTo>
                <a:lnTo>
                  <a:pt x="7799" y="8587"/>
                </a:lnTo>
                <a:lnTo>
                  <a:pt x="7803" y="8588"/>
                </a:lnTo>
                <a:lnTo>
                  <a:pt x="7808" y="8590"/>
                </a:lnTo>
                <a:lnTo>
                  <a:pt x="7829" y="8594"/>
                </a:lnTo>
                <a:lnTo>
                  <a:pt x="7850" y="8598"/>
                </a:lnTo>
                <a:close/>
                <a:moveTo>
                  <a:pt x="8605" y="8598"/>
                </a:moveTo>
                <a:lnTo>
                  <a:pt x="8602" y="8589"/>
                </a:lnTo>
                <a:lnTo>
                  <a:pt x="8598" y="8584"/>
                </a:lnTo>
                <a:lnTo>
                  <a:pt x="8596" y="8580"/>
                </a:lnTo>
                <a:lnTo>
                  <a:pt x="8593" y="8578"/>
                </a:lnTo>
                <a:lnTo>
                  <a:pt x="8590" y="8577"/>
                </a:lnTo>
                <a:lnTo>
                  <a:pt x="8587" y="8577"/>
                </a:lnTo>
                <a:lnTo>
                  <a:pt x="8584" y="8579"/>
                </a:lnTo>
                <a:lnTo>
                  <a:pt x="8579" y="8581"/>
                </a:lnTo>
                <a:lnTo>
                  <a:pt x="8572" y="8586"/>
                </a:lnTo>
                <a:lnTo>
                  <a:pt x="8563" y="8591"/>
                </a:lnTo>
                <a:lnTo>
                  <a:pt x="8557" y="8595"/>
                </a:lnTo>
                <a:lnTo>
                  <a:pt x="8551" y="8597"/>
                </a:lnTo>
                <a:lnTo>
                  <a:pt x="8546" y="8598"/>
                </a:lnTo>
                <a:lnTo>
                  <a:pt x="8539" y="8598"/>
                </a:lnTo>
                <a:lnTo>
                  <a:pt x="8541" y="8604"/>
                </a:lnTo>
                <a:lnTo>
                  <a:pt x="8544" y="8610"/>
                </a:lnTo>
                <a:lnTo>
                  <a:pt x="8548" y="8616"/>
                </a:lnTo>
                <a:lnTo>
                  <a:pt x="8552" y="8619"/>
                </a:lnTo>
                <a:lnTo>
                  <a:pt x="8557" y="8622"/>
                </a:lnTo>
                <a:lnTo>
                  <a:pt x="8563" y="8624"/>
                </a:lnTo>
                <a:lnTo>
                  <a:pt x="8569" y="8625"/>
                </a:lnTo>
                <a:lnTo>
                  <a:pt x="8574" y="8625"/>
                </a:lnTo>
                <a:lnTo>
                  <a:pt x="8581" y="8624"/>
                </a:lnTo>
                <a:lnTo>
                  <a:pt x="8586" y="8623"/>
                </a:lnTo>
                <a:lnTo>
                  <a:pt x="8591" y="8620"/>
                </a:lnTo>
                <a:lnTo>
                  <a:pt x="8595" y="8617"/>
                </a:lnTo>
                <a:lnTo>
                  <a:pt x="8598" y="8613"/>
                </a:lnTo>
                <a:lnTo>
                  <a:pt x="8602" y="8608"/>
                </a:lnTo>
                <a:lnTo>
                  <a:pt x="8604" y="8603"/>
                </a:lnTo>
                <a:lnTo>
                  <a:pt x="8605" y="8598"/>
                </a:lnTo>
                <a:close/>
                <a:moveTo>
                  <a:pt x="8670" y="8598"/>
                </a:moveTo>
                <a:lnTo>
                  <a:pt x="8673" y="8595"/>
                </a:lnTo>
                <a:lnTo>
                  <a:pt x="8668" y="8600"/>
                </a:lnTo>
                <a:lnTo>
                  <a:pt x="8662" y="8604"/>
                </a:lnTo>
                <a:lnTo>
                  <a:pt x="8670" y="8598"/>
                </a:lnTo>
                <a:close/>
                <a:moveTo>
                  <a:pt x="8899" y="8598"/>
                </a:moveTo>
                <a:lnTo>
                  <a:pt x="8903" y="8595"/>
                </a:lnTo>
                <a:lnTo>
                  <a:pt x="8896" y="8600"/>
                </a:lnTo>
                <a:lnTo>
                  <a:pt x="8892" y="8604"/>
                </a:lnTo>
                <a:lnTo>
                  <a:pt x="8899" y="8598"/>
                </a:lnTo>
                <a:close/>
                <a:moveTo>
                  <a:pt x="9063" y="8598"/>
                </a:moveTo>
                <a:lnTo>
                  <a:pt x="9066" y="8595"/>
                </a:lnTo>
                <a:lnTo>
                  <a:pt x="9061" y="8600"/>
                </a:lnTo>
                <a:lnTo>
                  <a:pt x="9057" y="8604"/>
                </a:lnTo>
                <a:lnTo>
                  <a:pt x="9063" y="8598"/>
                </a:lnTo>
                <a:close/>
                <a:moveTo>
                  <a:pt x="10212" y="8564"/>
                </a:moveTo>
                <a:lnTo>
                  <a:pt x="10204" y="8564"/>
                </a:lnTo>
                <a:lnTo>
                  <a:pt x="10195" y="8564"/>
                </a:lnTo>
                <a:lnTo>
                  <a:pt x="10187" y="8564"/>
                </a:lnTo>
                <a:lnTo>
                  <a:pt x="10180" y="8564"/>
                </a:lnTo>
                <a:lnTo>
                  <a:pt x="10180" y="8548"/>
                </a:lnTo>
                <a:lnTo>
                  <a:pt x="10180" y="8532"/>
                </a:lnTo>
                <a:lnTo>
                  <a:pt x="10180" y="8515"/>
                </a:lnTo>
                <a:lnTo>
                  <a:pt x="10180" y="8499"/>
                </a:lnTo>
                <a:lnTo>
                  <a:pt x="10186" y="8499"/>
                </a:lnTo>
                <a:lnTo>
                  <a:pt x="10191" y="8498"/>
                </a:lnTo>
                <a:lnTo>
                  <a:pt x="10195" y="8496"/>
                </a:lnTo>
                <a:lnTo>
                  <a:pt x="10198" y="8494"/>
                </a:lnTo>
                <a:lnTo>
                  <a:pt x="10201" y="8491"/>
                </a:lnTo>
                <a:lnTo>
                  <a:pt x="10202" y="8488"/>
                </a:lnTo>
                <a:lnTo>
                  <a:pt x="10202" y="8484"/>
                </a:lnTo>
                <a:lnTo>
                  <a:pt x="10202" y="8482"/>
                </a:lnTo>
                <a:lnTo>
                  <a:pt x="10201" y="8480"/>
                </a:lnTo>
                <a:lnTo>
                  <a:pt x="10198" y="8478"/>
                </a:lnTo>
                <a:lnTo>
                  <a:pt x="10196" y="8478"/>
                </a:lnTo>
                <a:lnTo>
                  <a:pt x="10193" y="8479"/>
                </a:lnTo>
                <a:lnTo>
                  <a:pt x="10190" y="8481"/>
                </a:lnTo>
                <a:lnTo>
                  <a:pt x="10187" y="8486"/>
                </a:lnTo>
                <a:lnTo>
                  <a:pt x="10183" y="8491"/>
                </a:lnTo>
                <a:lnTo>
                  <a:pt x="10180" y="8499"/>
                </a:lnTo>
                <a:lnTo>
                  <a:pt x="10173" y="8499"/>
                </a:lnTo>
                <a:lnTo>
                  <a:pt x="10168" y="8501"/>
                </a:lnTo>
                <a:lnTo>
                  <a:pt x="10163" y="8504"/>
                </a:lnTo>
                <a:lnTo>
                  <a:pt x="10160" y="8508"/>
                </a:lnTo>
                <a:lnTo>
                  <a:pt x="10156" y="8513"/>
                </a:lnTo>
                <a:lnTo>
                  <a:pt x="10153" y="8518"/>
                </a:lnTo>
                <a:lnTo>
                  <a:pt x="10152" y="8523"/>
                </a:lnTo>
                <a:lnTo>
                  <a:pt x="10151" y="8528"/>
                </a:lnTo>
                <a:lnTo>
                  <a:pt x="10151" y="8535"/>
                </a:lnTo>
                <a:lnTo>
                  <a:pt x="10152" y="8540"/>
                </a:lnTo>
                <a:lnTo>
                  <a:pt x="10154" y="8545"/>
                </a:lnTo>
                <a:lnTo>
                  <a:pt x="10156" y="8551"/>
                </a:lnTo>
                <a:lnTo>
                  <a:pt x="10161" y="8556"/>
                </a:lnTo>
                <a:lnTo>
                  <a:pt x="10166" y="8559"/>
                </a:lnTo>
                <a:lnTo>
                  <a:pt x="10172" y="8562"/>
                </a:lnTo>
                <a:lnTo>
                  <a:pt x="10180" y="8564"/>
                </a:lnTo>
                <a:lnTo>
                  <a:pt x="10181" y="8571"/>
                </a:lnTo>
                <a:lnTo>
                  <a:pt x="10183" y="8577"/>
                </a:lnTo>
                <a:lnTo>
                  <a:pt x="10188" y="8582"/>
                </a:lnTo>
                <a:lnTo>
                  <a:pt x="10193" y="8585"/>
                </a:lnTo>
                <a:lnTo>
                  <a:pt x="10196" y="8586"/>
                </a:lnTo>
                <a:lnTo>
                  <a:pt x="10198" y="8585"/>
                </a:lnTo>
                <a:lnTo>
                  <a:pt x="10202" y="8584"/>
                </a:lnTo>
                <a:lnTo>
                  <a:pt x="10204" y="8583"/>
                </a:lnTo>
                <a:lnTo>
                  <a:pt x="10207" y="8580"/>
                </a:lnTo>
                <a:lnTo>
                  <a:pt x="10209" y="8576"/>
                </a:lnTo>
                <a:lnTo>
                  <a:pt x="10210" y="8570"/>
                </a:lnTo>
                <a:lnTo>
                  <a:pt x="10212" y="8564"/>
                </a:lnTo>
                <a:lnTo>
                  <a:pt x="10218" y="8564"/>
                </a:lnTo>
                <a:lnTo>
                  <a:pt x="10224" y="8563"/>
                </a:lnTo>
                <a:lnTo>
                  <a:pt x="10228" y="8561"/>
                </a:lnTo>
                <a:lnTo>
                  <a:pt x="10231" y="8559"/>
                </a:lnTo>
                <a:lnTo>
                  <a:pt x="10233" y="8556"/>
                </a:lnTo>
                <a:lnTo>
                  <a:pt x="10234" y="8554"/>
                </a:lnTo>
                <a:lnTo>
                  <a:pt x="10235" y="8551"/>
                </a:lnTo>
                <a:lnTo>
                  <a:pt x="10234" y="8547"/>
                </a:lnTo>
                <a:lnTo>
                  <a:pt x="10233" y="8545"/>
                </a:lnTo>
                <a:lnTo>
                  <a:pt x="10231" y="8544"/>
                </a:lnTo>
                <a:lnTo>
                  <a:pt x="10229" y="8544"/>
                </a:lnTo>
                <a:lnTo>
                  <a:pt x="10226" y="8544"/>
                </a:lnTo>
                <a:lnTo>
                  <a:pt x="10223" y="8547"/>
                </a:lnTo>
                <a:lnTo>
                  <a:pt x="10219" y="8551"/>
                </a:lnTo>
                <a:lnTo>
                  <a:pt x="10215" y="8557"/>
                </a:lnTo>
                <a:lnTo>
                  <a:pt x="10212" y="8564"/>
                </a:lnTo>
                <a:close/>
                <a:moveTo>
                  <a:pt x="11622" y="8564"/>
                </a:moveTo>
                <a:lnTo>
                  <a:pt x="11620" y="8578"/>
                </a:lnTo>
                <a:lnTo>
                  <a:pt x="11616" y="8592"/>
                </a:lnTo>
                <a:lnTo>
                  <a:pt x="11611" y="8608"/>
                </a:lnTo>
                <a:lnTo>
                  <a:pt x="11606" y="8624"/>
                </a:lnTo>
                <a:lnTo>
                  <a:pt x="11601" y="8640"/>
                </a:lnTo>
                <a:lnTo>
                  <a:pt x="11597" y="8655"/>
                </a:lnTo>
                <a:lnTo>
                  <a:pt x="11594" y="8670"/>
                </a:lnTo>
                <a:lnTo>
                  <a:pt x="11592" y="8684"/>
                </a:lnTo>
                <a:lnTo>
                  <a:pt x="11592" y="8691"/>
                </a:lnTo>
                <a:lnTo>
                  <a:pt x="11592" y="8697"/>
                </a:lnTo>
                <a:lnTo>
                  <a:pt x="11593" y="8703"/>
                </a:lnTo>
                <a:lnTo>
                  <a:pt x="11595" y="8709"/>
                </a:lnTo>
                <a:lnTo>
                  <a:pt x="11597" y="8714"/>
                </a:lnTo>
                <a:lnTo>
                  <a:pt x="11600" y="8718"/>
                </a:lnTo>
                <a:lnTo>
                  <a:pt x="11604" y="8722"/>
                </a:lnTo>
                <a:lnTo>
                  <a:pt x="11610" y="8726"/>
                </a:lnTo>
                <a:lnTo>
                  <a:pt x="11615" y="8729"/>
                </a:lnTo>
                <a:lnTo>
                  <a:pt x="11622" y="8731"/>
                </a:lnTo>
                <a:lnTo>
                  <a:pt x="11631" y="8732"/>
                </a:lnTo>
                <a:lnTo>
                  <a:pt x="11639" y="8733"/>
                </a:lnTo>
                <a:lnTo>
                  <a:pt x="11649" y="8733"/>
                </a:lnTo>
                <a:lnTo>
                  <a:pt x="11661" y="8732"/>
                </a:lnTo>
                <a:lnTo>
                  <a:pt x="11674" y="8731"/>
                </a:lnTo>
                <a:lnTo>
                  <a:pt x="11688" y="8728"/>
                </a:lnTo>
                <a:lnTo>
                  <a:pt x="11678" y="8717"/>
                </a:lnTo>
                <a:lnTo>
                  <a:pt x="11670" y="8707"/>
                </a:lnTo>
                <a:lnTo>
                  <a:pt x="11665" y="8697"/>
                </a:lnTo>
                <a:lnTo>
                  <a:pt x="11662" y="8688"/>
                </a:lnTo>
                <a:lnTo>
                  <a:pt x="11660" y="8678"/>
                </a:lnTo>
                <a:lnTo>
                  <a:pt x="11660" y="8670"/>
                </a:lnTo>
                <a:lnTo>
                  <a:pt x="11661" y="8662"/>
                </a:lnTo>
                <a:lnTo>
                  <a:pt x="11664" y="8653"/>
                </a:lnTo>
                <a:lnTo>
                  <a:pt x="11670" y="8635"/>
                </a:lnTo>
                <a:lnTo>
                  <a:pt x="11678" y="8616"/>
                </a:lnTo>
                <a:lnTo>
                  <a:pt x="11681" y="8604"/>
                </a:lnTo>
                <a:lnTo>
                  <a:pt x="11684" y="8592"/>
                </a:lnTo>
                <a:lnTo>
                  <a:pt x="11687" y="8579"/>
                </a:lnTo>
                <a:lnTo>
                  <a:pt x="11688" y="8564"/>
                </a:lnTo>
                <a:lnTo>
                  <a:pt x="11672" y="8564"/>
                </a:lnTo>
                <a:lnTo>
                  <a:pt x="11655" y="8564"/>
                </a:lnTo>
                <a:lnTo>
                  <a:pt x="11639" y="8564"/>
                </a:lnTo>
                <a:lnTo>
                  <a:pt x="11622" y="8564"/>
                </a:lnTo>
                <a:close/>
                <a:moveTo>
                  <a:pt x="1190" y="8564"/>
                </a:moveTo>
                <a:lnTo>
                  <a:pt x="1184" y="8544"/>
                </a:lnTo>
                <a:lnTo>
                  <a:pt x="1177" y="8533"/>
                </a:lnTo>
                <a:lnTo>
                  <a:pt x="1175" y="8530"/>
                </a:lnTo>
                <a:lnTo>
                  <a:pt x="1173" y="8527"/>
                </a:lnTo>
                <a:lnTo>
                  <a:pt x="1171" y="8527"/>
                </a:lnTo>
                <a:lnTo>
                  <a:pt x="1169" y="8527"/>
                </a:lnTo>
                <a:lnTo>
                  <a:pt x="1166" y="8533"/>
                </a:lnTo>
                <a:lnTo>
                  <a:pt x="1164" y="8541"/>
                </a:lnTo>
                <a:lnTo>
                  <a:pt x="1163" y="8553"/>
                </a:lnTo>
                <a:lnTo>
                  <a:pt x="1161" y="8564"/>
                </a:lnTo>
                <a:lnTo>
                  <a:pt x="1163" y="8577"/>
                </a:lnTo>
                <a:lnTo>
                  <a:pt x="1164" y="8587"/>
                </a:lnTo>
                <a:lnTo>
                  <a:pt x="1166" y="8596"/>
                </a:lnTo>
                <a:lnTo>
                  <a:pt x="1169" y="8601"/>
                </a:lnTo>
                <a:lnTo>
                  <a:pt x="1171" y="8602"/>
                </a:lnTo>
                <a:lnTo>
                  <a:pt x="1173" y="8601"/>
                </a:lnTo>
                <a:lnTo>
                  <a:pt x="1175" y="8600"/>
                </a:lnTo>
                <a:lnTo>
                  <a:pt x="1177" y="8597"/>
                </a:lnTo>
                <a:lnTo>
                  <a:pt x="1184" y="8584"/>
                </a:lnTo>
                <a:lnTo>
                  <a:pt x="1190" y="8564"/>
                </a:lnTo>
                <a:close/>
                <a:moveTo>
                  <a:pt x="1355" y="8564"/>
                </a:moveTo>
                <a:lnTo>
                  <a:pt x="1353" y="8559"/>
                </a:lnTo>
                <a:lnTo>
                  <a:pt x="1352" y="8554"/>
                </a:lnTo>
                <a:lnTo>
                  <a:pt x="1350" y="8551"/>
                </a:lnTo>
                <a:lnTo>
                  <a:pt x="1347" y="8546"/>
                </a:lnTo>
                <a:lnTo>
                  <a:pt x="1344" y="8544"/>
                </a:lnTo>
                <a:lnTo>
                  <a:pt x="1340" y="8542"/>
                </a:lnTo>
                <a:lnTo>
                  <a:pt x="1336" y="8540"/>
                </a:lnTo>
                <a:lnTo>
                  <a:pt x="1330" y="8539"/>
                </a:lnTo>
                <a:lnTo>
                  <a:pt x="1309" y="8535"/>
                </a:lnTo>
                <a:lnTo>
                  <a:pt x="1288" y="8532"/>
                </a:lnTo>
                <a:lnTo>
                  <a:pt x="1289" y="8537"/>
                </a:lnTo>
                <a:lnTo>
                  <a:pt x="1291" y="8542"/>
                </a:lnTo>
                <a:lnTo>
                  <a:pt x="1293" y="8545"/>
                </a:lnTo>
                <a:lnTo>
                  <a:pt x="1296" y="8549"/>
                </a:lnTo>
                <a:lnTo>
                  <a:pt x="1299" y="8552"/>
                </a:lnTo>
                <a:lnTo>
                  <a:pt x="1303" y="8554"/>
                </a:lnTo>
                <a:lnTo>
                  <a:pt x="1307" y="8556"/>
                </a:lnTo>
                <a:lnTo>
                  <a:pt x="1313" y="8557"/>
                </a:lnTo>
                <a:lnTo>
                  <a:pt x="1334" y="8561"/>
                </a:lnTo>
                <a:lnTo>
                  <a:pt x="1355" y="8564"/>
                </a:lnTo>
                <a:close/>
                <a:moveTo>
                  <a:pt x="8276" y="8564"/>
                </a:moveTo>
                <a:lnTo>
                  <a:pt x="8279" y="8562"/>
                </a:lnTo>
                <a:lnTo>
                  <a:pt x="8273" y="8567"/>
                </a:lnTo>
                <a:lnTo>
                  <a:pt x="8269" y="8571"/>
                </a:lnTo>
                <a:lnTo>
                  <a:pt x="8276" y="8564"/>
                </a:lnTo>
                <a:close/>
                <a:moveTo>
                  <a:pt x="8407" y="8564"/>
                </a:moveTo>
                <a:lnTo>
                  <a:pt x="8401" y="8544"/>
                </a:lnTo>
                <a:lnTo>
                  <a:pt x="8395" y="8533"/>
                </a:lnTo>
                <a:lnTo>
                  <a:pt x="8393" y="8530"/>
                </a:lnTo>
                <a:lnTo>
                  <a:pt x="8391" y="8527"/>
                </a:lnTo>
                <a:lnTo>
                  <a:pt x="8389" y="8527"/>
                </a:lnTo>
                <a:lnTo>
                  <a:pt x="8386" y="8527"/>
                </a:lnTo>
                <a:lnTo>
                  <a:pt x="8383" y="8533"/>
                </a:lnTo>
                <a:lnTo>
                  <a:pt x="8381" y="8541"/>
                </a:lnTo>
                <a:lnTo>
                  <a:pt x="8379" y="8553"/>
                </a:lnTo>
                <a:lnTo>
                  <a:pt x="8379" y="8564"/>
                </a:lnTo>
                <a:lnTo>
                  <a:pt x="8379" y="8577"/>
                </a:lnTo>
                <a:lnTo>
                  <a:pt x="8381" y="8587"/>
                </a:lnTo>
                <a:lnTo>
                  <a:pt x="8383" y="8596"/>
                </a:lnTo>
                <a:lnTo>
                  <a:pt x="8386" y="8601"/>
                </a:lnTo>
                <a:lnTo>
                  <a:pt x="8389" y="8602"/>
                </a:lnTo>
                <a:lnTo>
                  <a:pt x="8391" y="8601"/>
                </a:lnTo>
                <a:lnTo>
                  <a:pt x="8393" y="8600"/>
                </a:lnTo>
                <a:lnTo>
                  <a:pt x="8395" y="8597"/>
                </a:lnTo>
                <a:lnTo>
                  <a:pt x="8401" y="8584"/>
                </a:lnTo>
                <a:lnTo>
                  <a:pt x="8407" y="8564"/>
                </a:lnTo>
                <a:close/>
                <a:moveTo>
                  <a:pt x="10376" y="8532"/>
                </a:moveTo>
                <a:lnTo>
                  <a:pt x="10366" y="8537"/>
                </a:lnTo>
                <a:lnTo>
                  <a:pt x="10358" y="8542"/>
                </a:lnTo>
                <a:lnTo>
                  <a:pt x="10352" y="8546"/>
                </a:lnTo>
                <a:lnTo>
                  <a:pt x="10347" y="8552"/>
                </a:lnTo>
                <a:lnTo>
                  <a:pt x="10343" y="8557"/>
                </a:lnTo>
                <a:lnTo>
                  <a:pt x="10342" y="8561"/>
                </a:lnTo>
                <a:lnTo>
                  <a:pt x="10341" y="8565"/>
                </a:lnTo>
                <a:lnTo>
                  <a:pt x="10342" y="8569"/>
                </a:lnTo>
                <a:lnTo>
                  <a:pt x="10343" y="8574"/>
                </a:lnTo>
                <a:lnTo>
                  <a:pt x="10346" y="8577"/>
                </a:lnTo>
                <a:lnTo>
                  <a:pt x="10350" y="8580"/>
                </a:lnTo>
                <a:lnTo>
                  <a:pt x="10353" y="8583"/>
                </a:lnTo>
                <a:lnTo>
                  <a:pt x="10362" y="8587"/>
                </a:lnTo>
                <a:lnTo>
                  <a:pt x="10373" y="8590"/>
                </a:lnTo>
                <a:lnTo>
                  <a:pt x="10383" y="8591"/>
                </a:lnTo>
                <a:lnTo>
                  <a:pt x="10393" y="8591"/>
                </a:lnTo>
                <a:lnTo>
                  <a:pt x="10397" y="8590"/>
                </a:lnTo>
                <a:lnTo>
                  <a:pt x="10400" y="8588"/>
                </a:lnTo>
                <a:lnTo>
                  <a:pt x="10403" y="8585"/>
                </a:lnTo>
                <a:lnTo>
                  <a:pt x="10405" y="8583"/>
                </a:lnTo>
                <a:lnTo>
                  <a:pt x="10406" y="8579"/>
                </a:lnTo>
                <a:lnTo>
                  <a:pt x="10406" y="8575"/>
                </a:lnTo>
                <a:lnTo>
                  <a:pt x="10404" y="8569"/>
                </a:lnTo>
                <a:lnTo>
                  <a:pt x="10402" y="8563"/>
                </a:lnTo>
                <a:lnTo>
                  <a:pt x="10398" y="8557"/>
                </a:lnTo>
                <a:lnTo>
                  <a:pt x="10393" y="8549"/>
                </a:lnTo>
                <a:lnTo>
                  <a:pt x="10385" y="8541"/>
                </a:lnTo>
                <a:lnTo>
                  <a:pt x="10376" y="8532"/>
                </a:lnTo>
                <a:lnTo>
                  <a:pt x="10383" y="8531"/>
                </a:lnTo>
                <a:lnTo>
                  <a:pt x="10389" y="8528"/>
                </a:lnTo>
                <a:lnTo>
                  <a:pt x="10395" y="8526"/>
                </a:lnTo>
                <a:lnTo>
                  <a:pt x="10400" y="8522"/>
                </a:lnTo>
                <a:lnTo>
                  <a:pt x="10403" y="8518"/>
                </a:lnTo>
                <a:lnTo>
                  <a:pt x="10406" y="8513"/>
                </a:lnTo>
                <a:lnTo>
                  <a:pt x="10409" y="8508"/>
                </a:lnTo>
                <a:lnTo>
                  <a:pt x="10411" y="8501"/>
                </a:lnTo>
                <a:lnTo>
                  <a:pt x="10417" y="8490"/>
                </a:lnTo>
                <a:lnTo>
                  <a:pt x="10422" y="8479"/>
                </a:lnTo>
                <a:lnTo>
                  <a:pt x="10426" y="8475"/>
                </a:lnTo>
                <a:lnTo>
                  <a:pt x="10430" y="8471"/>
                </a:lnTo>
                <a:lnTo>
                  <a:pt x="10436" y="8468"/>
                </a:lnTo>
                <a:lnTo>
                  <a:pt x="10442" y="8466"/>
                </a:lnTo>
                <a:lnTo>
                  <a:pt x="10440" y="8458"/>
                </a:lnTo>
                <a:lnTo>
                  <a:pt x="10438" y="8451"/>
                </a:lnTo>
                <a:lnTo>
                  <a:pt x="10436" y="8445"/>
                </a:lnTo>
                <a:lnTo>
                  <a:pt x="10433" y="8440"/>
                </a:lnTo>
                <a:lnTo>
                  <a:pt x="10430" y="8436"/>
                </a:lnTo>
                <a:lnTo>
                  <a:pt x="10427" y="8433"/>
                </a:lnTo>
                <a:lnTo>
                  <a:pt x="10424" y="8430"/>
                </a:lnTo>
                <a:lnTo>
                  <a:pt x="10420" y="8429"/>
                </a:lnTo>
                <a:lnTo>
                  <a:pt x="10417" y="8428"/>
                </a:lnTo>
                <a:lnTo>
                  <a:pt x="10412" y="8428"/>
                </a:lnTo>
                <a:lnTo>
                  <a:pt x="10408" y="8428"/>
                </a:lnTo>
                <a:lnTo>
                  <a:pt x="10404" y="8429"/>
                </a:lnTo>
                <a:lnTo>
                  <a:pt x="10397" y="8433"/>
                </a:lnTo>
                <a:lnTo>
                  <a:pt x="10389" y="8439"/>
                </a:lnTo>
                <a:lnTo>
                  <a:pt x="10382" y="8448"/>
                </a:lnTo>
                <a:lnTo>
                  <a:pt x="10377" y="8457"/>
                </a:lnTo>
                <a:lnTo>
                  <a:pt x="10372" y="8469"/>
                </a:lnTo>
                <a:lnTo>
                  <a:pt x="10368" y="8480"/>
                </a:lnTo>
                <a:lnTo>
                  <a:pt x="10366" y="8493"/>
                </a:lnTo>
                <a:lnTo>
                  <a:pt x="10367" y="8505"/>
                </a:lnTo>
                <a:lnTo>
                  <a:pt x="10368" y="8512"/>
                </a:lnTo>
                <a:lnTo>
                  <a:pt x="10370" y="8519"/>
                </a:lnTo>
                <a:lnTo>
                  <a:pt x="10373" y="8525"/>
                </a:lnTo>
                <a:lnTo>
                  <a:pt x="10376" y="8532"/>
                </a:lnTo>
                <a:close/>
                <a:moveTo>
                  <a:pt x="10671" y="8532"/>
                </a:moveTo>
                <a:lnTo>
                  <a:pt x="10655" y="8532"/>
                </a:lnTo>
                <a:lnTo>
                  <a:pt x="10638" y="8532"/>
                </a:lnTo>
                <a:lnTo>
                  <a:pt x="10622" y="8532"/>
                </a:lnTo>
                <a:lnTo>
                  <a:pt x="10606" y="8532"/>
                </a:lnTo>
                <a:lnTo>
                  <a:pt x="10606" y="8548"/>
                </a:lnTo>
                <a:lnTo>
                  <a:pt x="10606" y="8564"/>
                </a:lnTo>
                <a:lnTo>
                  <a:pt x="10606" y="8581"/>
                </a:lnTo>
                <a:lnTo>
                  <a:pt x="10606" y="8598"/>
                </a:lnTo>
                <a:lnTo>
                  <a:pt x="10622" y="8598"/>
                </a:lnTo>
                <a:lnTo>
                  <a:pt x="10638" y="8598"/>
                </a:lnTo>
                <a:lnTo>
                  <a:pt x="10655" y="8598"/>
                </a:lnTo>
                <a:lnTo>
                  <a:pt x="10671" y="8598"/>
                </a:lnTo>
                <a:lnTo>
                  <a:pt x="10671" y="8581"/>
                </a:lnTo>
                <a:lnTo>
                  <a:pt x="10671" y="8564"/>
                </a:lnTo>
                <a:lnTo>
                  <a:pt x="10671" y="8548"/>
                </a:lnTo>
                <a:lnTo>
                  <a:pt x="10671" y="8532"/>
                </a:lnTo>
                <a:close/>
                <a:moveTo>
                  <a:pt x="830" y="8532"/>
                </a:moveTo>
                <a:lnTo>
                  <a:pt x="832" y="8528"/>
                </a:lnTo>
                <a:lnTo>
                  <a:pt x="827" y="8535"/>
                </a:lnTo>
                <a:lnTo>
                  <a:pt x="823" y="8539"/>
                </a:lnTo>
                <a:lnTo>
                  <a:pt x="830" y="8532"/>
                </a:lnTo>
                <a:close/>
                <a:moveTo>
                  <a:pt x="7752" y="8532"/>
                </a:moveTo>
                <a:lnTo>
                  <a:pt x="7744" y="8512"/>
                </a:lnTo>
                <a:lnTo>
                  <a:pt x="7739" y="8500"/>
                </a:lnTo>
                <a:lnTo>
                  <a:pt x="7736" y="8496"/>
                </a:lnTo>
                <a:lnTo>
                  <a:pt x="7734" y="8495"/>
                </a:lnTo>
                <a:lnTo>
                  <a:pt x="7732" y="8494"/>
                </a:lnTo>
                <a:lnTo>
                  <a:pt x="7730" y="8495"/>
                </a:lnTo>
                <a:lnTo>
                  <a:pt x="7726" y="8500"/>
                </a:lnTo>
                <a:lnTo>
                  <a:pt x="7724" y="8509"/>
                </a:lnTo>
                <a:lnTo>
                  <a:pt x="7723" y="8519"/>
                </a:lnTo>
                <a:lnTo>
                  <a:pt x="7723" y="8532"/>
                </a:lnTo>
                <a:lnTo>
                  <a:pt x="7723" y="8543"/>
                </a:lnTo>
                <a:lnTo>
                  <a:pt x="7724" y="8555"/>
                </a:lnTo>
                <a:lnTo>
                  <a:pt x="7726" y="8563"/>
                </a:lnTo>
                <a:lnTo>
                  <a:pt x="7730" y="8568"/>
                </a:lnTo>
                <a:lnTo>
                  <a:pt x="7732" y="8569"/>
                </a:lnTo>
                <a:lnTo>
                  <a:pt x="7734" y="8568"/>
                </a:lnTo>
                <a:lnTo>
                  <a:pt x="7736" y="8566"/>
                </a:lnTo>
                <a:lnTo>
                  <a:pt x="7739" y="8563"/>
                </a:lnTo>
                <a:lnTo>
                  <a:pt x="7744" y="8552"/>
                </a:lnTo>
                <a:lnTo>
                  <a:pt x="7752" y="8532"/>
                </a:lnTo>
                <a:close/>
                <a:moveTo>
                  <a:pt x="8210" y="8532"/>
                </a:moveTo>
                <a:lnTo>
                  <a:pt x="8213" y="8528"/>
                </a:lnTo>
                <a:lnTo>
                  <a:pt x="8208" y="8535"/>
                </a:lnTo>
                <a:lnTo>
                  <a:pt x="8204" y="8539"/>
                </a:lnTo>
                <a:lnTo>
                  <a:pt x="8210" y="8532"/>
                </a:lnTo>
                <a:close/>
                <a:moveTo>
                  <a:pt x="12475" y="8532"/>
                </a:moveTo>
                <a:lnTo>
                  <a:pt x="12474" y="8525"/>
                </a:lnTo>
                <a:lnTo>
                  <a:pt x="12473" y="8520"/>
                </a:lnTo>
                <a:lnTo>
                  <a:pt x="12470" y="8516"/>
                </a:lnTo>
                <a:lnTo>
                  <a:pt x="12466" y="8512"/>
                </a:lnTo>
                <a:lnTo>
                  <a:pt x="12462" y="8509"/>
                </a:lnTo>
                <a:lnTo>
                  <a:pt x="12456" y="8506"/>
                </a:lnTo>
                <a:lnTo>
                  <a:pt x="12451" y="8504"/>
                </a:lnTo>
                <a:lnTo>
                  <a:pt x="12446" y="8503"/>
                </a:lnTo>
                <a:lnTo>
                  <a:pt x="12440" y="8503"/>
                </a:lnTo>
                <a:lnTo>
                  <a:pt x="12434" y="8504"/>
                </a:lnTo>
                <a:lnTo>
                  <a:pt x="12429" y="8506"/>
                </a:lnTo>
                <a:lnTo>
                  <a:pt x="12424" y="8510"/>
                </a:lnTo>
                <a:lnTo>
                  <a:pt x="12419" y="8514"/>
                </a:lnTo>
                <a:lnTo>
                  <a:pt x="12415" y="8518"/>
                </a:lnTo>
                <a:lnTo>
                  <a:pt x="12412" y="8524"/>
                </a:lnTo>
                <a:lnTo>
                  <a:pt x="12410" y="8532"/>
                </a:lnTo>
                <a:lnTo>
                  <a:pt x="12426" y="8532"/>
                </a:lnTo>
                <a:lnTo>
                  <a:pt x="12443" y="8532"/>
                </a:lnTo>
                <a:lnTo>
                  <a:pt x="12459" y="8532"/>
                </a:lnTo>
                <a:lnTo>
                  <a:pt x="12475" y="8532"/>
                </a:lnTo>
                <a:close/>
                <a:moveTo>
                  <a:pt x="8571" y="8499"/>
                </a:moveTo>
                <a:lnTo>
                  <a:pt x="8569" y="8492"/>
                </a:lnTo>
                <a:lnTo>
                  <a:pt x="8567" y="8486"/>
                </a:lnTo>
                <a:lnTo>
                  <a:pt x="8563" y="8480"/>
                </a:lnTo>
                <a:lnTo>
                  <a:pt x="8557" y="8477"/>
                </a:lnTo>
                <a:lnTo>
                  <a:pt x="8553" y="8474"/>
                </a:lnTo>
                <a:lnTo>
                  <a:pt x="8547" y="8472"/>
                </a:lnTo>
                <a:lnTo>
                  <a:pt x="8542" y="8471"/>
                </a:lnTo>
                <a:lnTo>
                  <a:pt x="8535" y="8471"/>
                </a:lnTo>
                <a:lnTo>
                  <a:pt x="8530" y="8472"/>
                </a:lnTo>
                <a:lnTo>
                  <a:pt x="8525" y="8473"/>
                </a:lnTo>
                <a:lnTo>
                  <a:pt x="8520" y="8476"/>
                </a:lnTo>
                <a:lnTo>
                  <a:pt x="8515" y="8479"/>
                </a:lnTo>
                <a:lnTo>
                  <a:pt x="8511" y="8483"/>
                </a:lnTo>
                <a:lnTo>
                  <a:pt x="8508" y="8488"/>
                </a:lnTo>
                <a:lnTo>
                  <a:pt x="8507" y="8493"/>
                </a:lnTo>
                <a:lnTo>
                  <a:pt x="8506" y="8499"/>
                </a:lnTo>
                <a:lnTo>
                  <a:pt x="8508" y="8506"/>
                </a:lnTo>
                <a:lnTo>
                  <a:pt x="8511" y="8513"/>
                </a:lnTo>
                <a:lnTo>
                  <a:pt x="8514" y="8516"/>
                </a:lnTo>
                <a:lnTo>
                  <a:pt x="8518" y="8518"/>
                </a:lnTo>
                <a:lnTo>
                  <a:pt x="8520" y="8519"/>
                </a:lnTo>
                <a:lnTo>
                  <a:pt x="8524" y="8519"/>
                </a:lnTo>
                <a:lnTo>
                  <a:pt x="8527" y="8517"/>
                </a:lnTo>
                <a:lnTo>
                  <a:pt x="8530" y="8515"/>
                </a:lnTo>
                <a:lnTo>
                  <a:pt x="8539" y="8510"/>
                </a:lnTo>
                <a:lnTo>
                  <a:pt x="8548" y="8504"/>
                </a:lnTo>
                <a:lnTo>
                  <a:pt x="8553" y="8501"/>
                </a:lnTo>
                <a:lnTo>
                  <a:pt x="8558" y="8500"/>
                </a:lnTo>
                <a:lnTo>
                  <a:pt x="8565" y="8499"/>
                </a:lnTo>
                <a:lnTo>
                  <a:pt x="8571" y="8499"/>
                </a:lnTo>
                <a:close/>
                <a:moveTo>
                  <a:pt x="9063" y="8499"/>
                </a:moveTo>
                <a:lnTo>
                  <a:pt x="9066" y="8496"/>
                </a:lnTo>
                <a:lnTo>
                  <a:pt x="9061" y="8501"/>
                </a:lnTo>
                <a:lnTo>
                  <a:pt x="9057" y="8505"/>
                </a:lnTo>
                <a:lnTo>
                  <a:pt x="9063" y="8499"/>
                </a:lnTo>
                <a:close/>
                <a:moveTo>
                  <a:pt x="10277" y="8499"/>
                </a:moveTo>
                <a:lnTo>
                  <a:pt x="10280" y="8496"/>
                </a:lnTo>
                <a:lnTo>
                  <a:pt x="10275" y="8501"/>
                </a:lnTo>
                <a:lnTo>
                  <a:pt x="10270" y="8505"/>
                </a:lnTo>
                <a:lnTo>
                  <a:pt x="10277" y="8499"/>
                </a:lnTo>
                <a:close/>
                <a:moveTo>
                  <a:pt x="10507" y="8499"/>
                </a:moveTo>
                <a:lnTo>
                  <a:pt x="10501" y="8479"/>
                </a:lnTo>
                <a:lnTo>
                  <a:pt x="10494" y="8467"/>
                </a:lnTo>
                <a:lnTo>
                  <a:pt x="10492" y="8463"/>
                </a:lnTo>
                <a:lnTo>
                  <a:pt x="10490" y="8461"/>
                </a:lnTo>
                <a:lnTo>
                  <a:pt x="10488" y="8461"/>
                </a:lnTo>
                <a:lnTo>
                  <a:pt x="10486" y="8462"/>
                </a:lnTo>
                <a:lnTo>
                  <a:pt x="10483" y="8468"/>
                </a:lnTo>
                <a:lnTo>
                  <a:pt x="10481" y="8476"/>
                </a:lnTo>
                <a:lnTo>
                  <a:pt x="10479" y="8487"/>
                </a:lnTo>
                <a:lnTo>
                  <a:pt x="10479" y="8499"/>
                </a:lnTo>
                <a:lnTo>
                  <a:pt x="10479" y="8511"/>
                </a:lnTo>
                <a:lnTo>
                  <a:pt x="10481" y="8521"/>
                </a:lnTo>
                <a:lnTo>
                  <a:pt x="10483" y="8531"/>
                </a:lnTo>
                <a:lnTo>
                  <a:pt x="10486" y="8535"/>
                </a:lnTo>
                <a:lnTo>
                  <a:pt x="10488" y="8536"/>
                </a:lnTo>
                <a:lnTo>
                  <a:pt x="10490" y="8536"/>
                </a:lnTo>
                <a:lnTo>
                  <a:pt x="10492" y="8534"/>
                </a:lnTo>
                <a:lnTo>
                  <a:pt x="10494" y="8531"/>
                </a:lnTo>
                <a:lnTo>
                  <a:pt x="10501" y="8519"/>
                </a:lnTo>
                <a:lnTo>
                  <a:pt x="10507" y="8499"/>
                </a:lnTo>
                <a:close/>
                <a:moveTo>
                  <a:pt x="10573" y="8499"/>
                </a:moveTo>
                <a:lnTo>
                  <a:pt x="10575" y="8496"/>
                </a:lnTo>
                <a:lnTo>
                  <a:pt x="10570" y="8501"/>
                </a:lnTo>
                <a:lnTo>
                  <a:pt x="10566" y="8505"/>
                </a:lnTo>
                <a:lnTo>
                  <a:pt x="10573" y="8499"/>
                </a:lnTo>
                <a:close/>
                <a:moveTo>
                  <a:pt x="12771" y="8499"/>
                </a:moveTo>
                <a:lnTo>
                  <a:pt x="12771" y="8491"/>
                </a:lnTo>
                <a:lnTo>
                  <a:pt x="12771" y="8482"/>
                </a:lnTo>
                <a:lnTo>
                  <a:pt x="12771" y="8474"/>
                </a:lnTo>
                <a:lnTo>
                  <a:pt x="12771" y="8466"/>
                </a:lnTo>
                <a:lnTo>
                  <a:pt x="12764" y="8467"/>
                </a:lnTo>
                <a:lnTo>
                  <a:pt x="12756" y="8468"/>
                </a:lnTo>
                <a:lnTo>
                  <a:pt x="12750" y="8470"/>
                </a:lnTo>
                <a:lnTo>
                  <a:pt x="12745" y="8473"/>
                </a:lnTo>
                <a:lnTo>
                  <a:pt x="12741" y="8477"/>
                </a:lnTo>
                <a:lnTo>
                  <a:pt x="12738" y="8482"/>
                </a:lnTo>
                <a:lnTo>
                  <a:pt x="12736" y="8490"/>
                </a:lnTo>
                <a:lnTo>
                  <a:pt x="12738" y="8499"/>
                </a:lnTo>
                <a:lnTo>
                  <a:pt x="12746" y="8499"/>
                </a:lnTo>
                <a:lnTo>
                  <a:pt x="12754" y="8499"/>
                </a:lnTo>
                <a:lnTo>
                  <a:pt x="12763" y="8499"/>
                </a:lnTo>
                <a:lnTo>
                  <a:pt x="12771" y="8499"/>
                </a:lnTo>
                <a:close/>
                <a:moveTo>
                  <a:pt x="14837" y="8499"/>
                </a:moveTo>
                <a:lnTo>
                  <a:pt x="14837" y="8493"/>
                </a:lnTo>
                <a:lnTo>
                  <a:pt x="14835" y="8489"/>
                </a:lnTo>
                <a:lnTo>
                  <a:pt x="14833" y="8484"/>
                </a:lnTo>
                <a:lnTo>
                  <a:pt x="14831" y="8481"/>
                </a:lnTo>
                <a:lnTo>
                  <a:pt x="14827" y="8478"/>
                </a:lnTo>
                <a:lnTo>
                  <a:pt x="14823" y="8476"/>
                </a:lnTo>
                <a:lnTo>
                  <a:pt x="14818" y="8475"/>
                </a:lnTo>
                <a:lnTo>
                  <a:pt x="14814" y="8473"/>
                </a:lnTo>
                <a:lnTo>
                  <a:pt x="14793" y="8470"/>
                </a:lnTo>
                <a:lnTo>
                  <a:pt x="14772" y="8466"/>
                </a:lnTo>
                <a:lnTo>
                  <a:pt x="14772" y="8472"/>
                </a:lnTo>
                <a:lnTo>
                  <a:pt x="14774" y="8476"/>
                </a:lnTo>
                <a:lnTo>
                  <a:pt x="14776" y="8480"/>
                </a:lnTo>
                <a:lnTo>
                  <a:pt x="14779" y="8483"/>
                </a:lnTo>
                <a:lnTo>
                  <a:pt x="14782" y="8487"/>
                </a:lnTo>
                <a:lnTo>
                  <a:pt x="14787" y="8489"/>
                </a:lnTo>
                <a:lnTo>
                  <a:pt x="14791" y="8490"/>
                </a:lnTo>
                <a:lnTo>
                  <a:pt x="14795" y="8492"/>
                </a:lnTo>
                <a:lnTo>
                  <a:pt x="14816" y="8495"/>
                </a:lnTo>
                <a:lnTo>
                  <a:pt x="14837" y="8499"/>
                </a:lnTo>
                <a:close/>
                <a:moveTo>
                  <a:pt x="1355" y="8466"/>
                </a:moveTo>
                <a:lnTo>
                  <a:pt x="1357" y="8463"/>
                </a:lnTo>
                <a:lnTo>
                  <a:pt x="1351" y="8469"/>
                </a:lnTo>
                <a:lnTo>
                  <a:pt x="1347" y="8473"/>
                </a:lnTo>
                <a:lnTo>
                  <a:pt x="1355" y="8466"/>
                </a:lnTo>
                <a:close/>
                <a:moveTo>
                  <a:pt x="9621" y="8466"/>
                </a:moveTo>
                <a:lnTo>
                  <a:pt x="9624" y="8463"/>
                </a:lnTo>
                <a:lnTo>
                  <a:pt x="9618" y="8469"/>
                </a:lnTo>
                <a:lnTo>
                  <a:pt x="9614" y="8473"/>
                </a:lnTo>
                <a:lnTo>
                  <a:pt x="9621" y="8466"/>
                </a:lnTo>
                <a:close/>
                <a:moveTo>
                  <a:pt x="9916" y="8466"/>
                </a:moveTo>
                <a:lnTo>
                  <a:pt x="9919" y="8463"/>
                </a:lnTo>
                <a:lnTo>
                  <a:pt x="9914" y="8469"/>
                </a:lnTo>
                <a:lnTo>
                  <a:pt x="9910" y="8473"/>
                </a:lnTo>
                <a:lnTo>
                  <a:pt x="9916" y="8466"/>
                </a:lnTo>
                <a:close/>
                <a:moveTo>
                  <a:pt x="10671" y="8466"/>
                </a:moveTo>
                <a:lnTo>
                  <a:pt x="10674" y="8463"/>
                </a:lnTo>
                <a:lnTo>
                  <a:pt x="10668" y="8469"/>
                </a:lnTo>
                <a:lnTo>
                  <a:pt x="10664" y="8473"/>
                </a:lnTo>
                <a:lnTo>
                  <a:pt x="10671" y="8466"/>
                </a:lnTo>
                <a:close/>
                <a:moveTo>
                  <a:pt x="11951" y="8466"/>
                </a:moveTo>
                <a:lnTo>
                  <a:pt x="11957" y="8465"/>
                </a:lnTo>
                <a:lnTo>
                  <a:pt x="11963" y="8461"/>
                </a:lnTo>
                <a:lnTo>
                  <a:pt x="11968" y="8457"/>
                </a:lnTo>
                <a:lnTo>
                  <a:pt x="11972" y="8452"/>
                </a:lnTo>
                <a:lnTo>
                  <a:pt x="11972" y="8449"/>
                </a:lnTo>
                <a:lnTo>
                  <a:pt x="11972" y="8447"/>
                </a:lnTo>
                <a:lnTo>
                  <a:pt x="11971" y="8444"/>
                </a:lnTo>
                <a:lnTo>
                  <a:pt x="11968" y="8440"/>
                </a:lnTo>
                <a:lnTo>
                  <a:pt x="11966" y="8438"/>
                </a:lnTo>
                <a:lnTo>
                  <a:pt x="11962" y="8436"/>
                </a:lnTo>
                <a:lnTo>
                  <a:pt x="11957" y="8434"/>
                </a:lnTo>
                <a:lnTo>
                  <a:pt x="11951" y="8433"/>
                </a:lnTo>
                <a:lnTo>
                  <a:pt x="11951" y="8441"/>
                </a:lnTo>
                <a:lnTo>
                  <a:pt x="11951" y="8450"/>
                </a:lnTo>
                <a:lnTo>
                  <a:pt x="11951" y="8458"/>
                </a:lnTo>
                <a:lnTo>
                  <a:pt x="11951" y="8466"/>
                </a:lnTo>
                <a:close/>
                <a:moveTo>
                  <a:pt x="12410" y="8433"/>
                </a:moveTo>
                <a:lnTo>
                  <a:pt x="12403" y="8434"/>
                </a:lnTo>
                <a:lnTo>
                  <a:pt x="12397" y="8437"/>
                </a:lnTo>
                <a:lnTo>
                  <a:pt x="12392" y="8441"/>
                </a:lnTo>
                <a:lnTo>
                  <a:pt x="12389" y="8447"/>
                </a:lnTo>
                <a:lnTo>
                  <a:pt x="12388" y="8450"/>
                </a:lnTo>
                <a:lnTo>
                  <a:pt x="12388" y="8453"/>
                </a:lnTo>
                <a:lnTo>
                  <a:pt x="12389" y="8455"/>
                </a:lnTo>
                <a:lnTo>
                  <a:pt x="12391" y="8458"/>
                </a:lnTo>
                <a:lnTo>
                  <a:pt x="12394" y="8460"/>
                </a:lnTo>
                <a:lnTo>
                  <a:pt x="12399" y="8462"/>
                </a:lnTo>
                <a:lnTo>
                  <a:pt x="12404" y="8465"/>
                </a:lnTo>
                <a:lnTo>
                  <a:pt x="12410" y="8466"/>
                </a:lnTo>
                <a:lnTo>
                  <a:pt x="12410" y="8458"/>
                </a:lnTo>
                <a:lnTo>
                  <a:pt x="12410" y="8450"/>
                </a:lnTo>
                <a:lnTo>
                  <a:pt x="12410" y="8441"/>
                </a:lnTo>
                <a:lnTo>
                  <a:pt x="12410" y="8433"/>
                </a:lnTo>
                <a:close/>
                <a:moveTo>
                  <a:pt x="13459" y="8466"/>
                </a:moveTo>
                <a:lnTo>
                  <a:pt x="13458" y="8457"/>
                </a:lnTo>
                <a:lnTo>
                  <a:pt x="13457" y="8450"/>
                </a:lnTo>
                <a:lnTo>
                  <a:pt x="13455" y="8444"/>
                </a:lnTo>
                <a:lnTo>
                  <a:pt x="13452" y="8439"/>
                </a:lnTo>
                <a:lnTo>
                  <a:pt x="13449" y="8435"/>
                </a:lnTo>
                <a:lnTo>
                  <a:pt x="13446" y="8432"/>
                </a:lnTo>
                <a:lnTo>
                  <a:pt x="13442" y="8430"/>
                </a:lnTo>
                <a:lnTo>
                  <a:pt x="13437" y="8429"/>
                </a:lnTo>
                <a:lnTo>
                  <a:pt x="13433" y="8429"/>
                </a:lnTo>
                <a:lnTo>
                  <a:pt x="13429" y="8429"/>
                </a:lnTo>
                <a:lnTo>
                  <a:pt x="13425" y="8430"/>
                </a:lnTo>
                <a:lnTo>
                  <a:pt x="13421" y="8431"/>
                </a:lnTo>
                <a:lnTo>
                  <a:pt x="13413" y="8435"/>
                </a:lnTo>
                <a:lnTo>
                  <a:pt x="13406" y="8440"/>
                </a:lnTo>
                <a:lnTo>
                  <a:pt x="13401" y="8448"/>
                </a:lnTo>
                <a:lnTo>
                  <a:pt x="13397" y="8454"/>
                </a:lnTo>
                <a:lnTo>
                  <a:pt x="13397" y="8457"/>
                </a:lnTo>
                <a:lnTo>
                  <a:pt x="13397" y="8460"/>
                </a:lnTo>
                <a:lnTo>
                  <a:pt x="13399" y="8462"/>
                </a:lnTo>
                <a:lnTo>
                  <a:pt x="13401" y="8466"/>
                </a:lnTo>
                <a:lnTo>
                  <a:pt x="13404" y="8468"/>
                </a:lnTo>
                <a:lnTo>
                  <a:pt x="13408" y="8469"/>
                </a:lnTo>
                <a:lnTo>
                  <a:pt x="13413" y="8471"/>
                </a:lnTo>
                <a:lnTo>
                  <a:pt x="13421" y="8471"/>
                </a:lnTo>
                <a:lnTo>
                  <a:pt x="13428" y="8471"/>
                </a:lnTo>
                <a:lnTo>
                  <a:pt x="13437" y="8470"/>
                </a:lnTo>
                <a:lnTo>
                  <a:pt x="13448" y="8469"/>
                </a:lnTo>
                <a:lnTo>
                  <a:pt x="13459" y="8466"/>
                </a:lnTo>
                <a:close/>
                <a:moveTo>
                  <a:pt x="830" y="8433"/>
                </a:moveTo>
                <a:lnTo>
                  <a:pt x="823" y="8413"/>
                </a:lnTo>
                <a:lnTo>
                  <a:pt x="817" y="8402"/>
                </a:lnTo>
                <a:lnTo>
                  <a:pt x="814" y="8397"/>
                </a:lnTo>
                <a:lnTo>
                  <a:pt x="812" y="8396"/>
                </a:lnTo>
                <a:lnTo>
                  <a:pt x="810" y="8395"/>
                </a:lnTo>
                <a:lnTo>
                  <a:pt x="808" y="8396"/>
                </a:lnTo>
                <a:lnTo>
                  <a:pt x="805" y="8402"/>
                </a:lnTo>
                <a:lnTo>
                  <a:pt x="803" y="8410"/>
                </a:lnTo>
                <a:lnTo>
                  <a:pt x="802" y="8422"/>
                </a:lnTo>
                <a:lnTo>
                  <a:pt x="801" y="8433"/>
                </a:lnTo>
                <a:lnTo>
                  <a:pt x="802" y="8446"/>
                </a:lnTo>
                <a:lnTo>
                  <a:pt x="803" y="8456"/>
                </a:lnTo>
                <a:lnTo>
                  <a:pt x="805" y="8465"/>
                </a:lnTo>
                <a:lnTo>
                  <a:pt x="808" y="8470"/>
                </a:lnTo>
                <a:lnTo>
                  <a:pt x="810" y="8471"/>
                </a:lnTo>
                <a:lnTo>
                  <a:pt x="812" y="8470"/>
                </a:lnTo>
                <a:lnTo>
                  <a:pt x="814" y="8469"/>
                </a:lnTo>
                <a:lnTo>
                  <a:pt x="817" y="8465"/>
                </a:lnTo>
                <a:lnTo>
                  <a:pt x="823" y="8453"/>
                </a:lnTo>
                <a:lnTo>
                  <a:pt x="830" y="8433"/>
                </a:lnTo>
                <a:close/>
                <a:moveTo>
                  <a:pt x="7784" y="8433"/>
                </a:moveTo>
                <a:lnTo>
                  <a:pt x="7787" y="8430"/>
                </a:lnTo>
                <a:lnTo>
                  <a:pt x="7781" y="8436"/>
                </a:lnTo>
                <a:lnTo>
                  <a:pt x="7777" y="8440"/>
                </a:lnTo>
                <a:lnTo>
                  <a:pt x="7784" y="8433"/>
                </a:lnTo>
                <a:close/>
                <a:moveTo>
                  <a:pt x="12443" y="8433"/>
                </a:moveTo>
                <a:lnTo>
                  <a:pt x="12445" y="8441"/>
                </a:lnTo>
                <a:lnTo>
                  <a:pt x="12448" y="8449"/>
                </a:lnTo>
                <a:lnTo>
                  <a:pt x="12452" y="8454"/>
                </a:lnTo>
                <a:lnTo>
                  <a:pt x="12458" y="8458"/>
                </a:lnTo>
                <a:lnTo>
                  <a:pt x="12466" y="8461"/>
                </a:lnTo>
                <a:lnTo>
                  <a:pt x="12473" y="8465"/>
                </a:lnTo>
                <a:lnTo>
                  <a:pt x="12482" y="8466"/>
                </a:lnTo>
                <a:lnTo>
                  <a:pt x="12491" y="8467"/>
                </a:lnTo>
                <a:lnTo>
                  <a:pt x="12532" y="8467"/>
                </a:lnTo>
                <a:lnTo>
                  <a:pt x="12574" y="8466"/>
                </a:lnTo>
                <a:lnTo>
                  <a:pt x="12572" y="8453"/>
                </a:lnTo>
                <a:lnTo>
                  <a:pt x="12568" y="8441"/>
                </a:lnTo>
                <a:lnTo>
                  <a:pt x="12562" y="8431"/>
                </a:lnTo>
                <a:lnTo>
                  <a:pt x="12556" y="8423"/>
                </a:lnTo>
                <a:lnTo>
                  <a:pt x="12548" y="8416"/>
                </a:lnTo>
                <a:lnTo>
                  <a:pt x="12539" y="8411"/>
                </a:lnTo>
                <a:lnTo>
                  <a:pt x="12531" y="8407"/>
                </a:lnTo>
                <a:lnTo>
                  <a:pt x="12521" y="8405"/>
                </a:lnTo>
                <a:lnTo>
                  <a:pt x="12511" y="8405"/>
                </a:lnTo>
                <a:lnTo>
                  <a:pt x="12500" y="8405"/>
                </a:lnTo>
                <a:lnTo>
                  <a:pt x="12491" y="8407"/>
                </a:lnTo>
                <a:lnTo>
                  <a:pt x="12480" y="8410"/>
                </a:lnTo>
                <a:lnTo>
                  <a:pt x="12470" y="8414"/>
                </a:lnTo>
                <a:lnTo>
                  <a:pt x="12461" y="8419"/>
                </a:lnTo>
                <a:lnTo>
                  <a:pt x="12451" y="8426"/>
                </a:lnTo>
                <a:lnTo>
                  <a:pt x="12443" y="8433"/>
                </a:lnTo>
                <a:close/>
                <a:moveTo>
                  <a:pt x="1125" y="8401"/>
                </a:moveTo>
                <a:lnTo>
                  <a:pt x="1121" y="8370"/>
                </a:lnTo>
                <a:lnTo>
                  <a:pt x="1121" y="8372"/>
                </a:lnTo>
                <a:lnTo>
                  <a:pt x="1124" y="8394"/>
                </a:lnTo>
                <a:lnTo>
                  <a:pt x="1128" y="8424"/>
                </a:lnTo>
                <a:lnTo>
                  <a:pt x="1132" y="8451"/>
                </a:lnTo>
                <a:lnTo>
                  <a:pt x="1133" y="8463"/>
                </a:lnTo>
                <a:lnTo>
                  <a:pt x="1132" y="8451"/>
                </a:lnTo>
                <a:lnTo>
                  <a:pt x="1125" y="8401"/>
                </a:lnTo>
                <a:close/>
                <a:moveTo>
                  <a:pt x="1256" y="8401"/>
                </a:moveTo>
                <a:lnTo>
                  <a:pt x="1250" y="8381"/>
                </a:lnTo>
                <a:lnTo>
                  <a:pt x="1243" y="8368"/>
                </a:lnTo>
                <a:lnTo>
                  <a:pt x="1241" y="8365"/>
                </a:lnTo>
                <a:lnTo>
                  <a:pt x="1238" y="8364"/>
                </a:lnTo>
                <a:lnTo>
                  <a:pt x="1236" y="8363"/>
                </a:lnTo>
                <a:lnTo>
                  <a:pt x="1235" y="8364"/>
                </a:lnTo>
                <a:lnTo>
                  <a:pt x="1232" y="8369"/>
                </a:lnTo>
                <a:lnTo>
                  <a:pt x="1230" y="8378"/>
                </a:lnTo>
                <a:lnTo>
                  <a:pt x="1228" y="8388"/>
                </a:lnTo>
                <a:lnTo>
                  <a:pt x="1228" y="8401"/>
                </a:lnTo>
                <a:lnTo>
                  <a:pt x="1228" y="8412"/>
                </a:lnTo>
                <a:lnTo>
                  <a:pt x="1230" y="8424"/>
                </a:lnTo>
                <a:lnTo>
                  <a:pt x="1232" y="8432"/>
                </a:lnTo>
                <a:lnTo>
                  <a:pt x="1235" y="8437"/>
                </a:lnTo>
                <a:lnTo>
                  <a:pt x="1236" y="8437"/>
                </a:lnTo>
                <a:lnTo>
                  <a:pt x="1238" y="8437"/>
                </a:lnTo>
                <a:lnTo>
                  <a:pt x="1241" y="8435"/>
                </a:lnTo>
                <a:lnTo>
                  <a:pt x="1243" y="8432"/>
                </a:lnTo>
                <a:lnTo>
                  <a:pt x="1250" y="8421"/>
                </a:lnTo>
                <a:lnTo>
                  <a:pt x="1256" y="8401"/>
                </a:lnTo>
                <a:close/>
                <a:moveTo>
                  <a:pt x="7915" y="8401"/>
                </a:moveTo>
                <a:lnTo>
                  <a:pt x="7913" y="8393"/>
                </a:lnTo>
                <a:lnTo>
                  <a:pt x="7910" y="8387"/>
                </a:lnTo>
                <a:lnTo>
                  <a:pt x="7907" y="8383"/>
                </a:lnTo>
                <a:lnTo>
                  <a:pt x="7902" y="8379"/>
                </a:lnTo>
                <a:lnTo>
                  <a:pt x="7896" y="8375"/>
                </a:lnTo>
                <a:lnTo>
                  <a:pt x="7891" y="8373"/>
                </a:lnTo>
                <a:lnTo>
                  <a:pt x="7886" y="8372"/>
                </a:lnTo>
                <a:lnTo>
                  <a:pt x="7880" y="8372"/>
                </a:lnTo>
                <a:lnTo>
                  <a:pt x="7874" y="8373"/>
                </a:lnTo>
                <a:lnTo>
                  <a:pt x="7868" y="8375"/>
                </a:lnTo>
                <a:lnTo>
                  <a:pt x="7864" y="8378"/>
                </a:lnTo>
                <a:lnTo>
                  <a:pt x="7859" y="8381"/>
                </a:lnTo>
                <a:lnTo>
                  <a:pt x="7856" y="8385"/>
                </a:lnTo>
                <a:lnTo>
                  <a:pt x="7852" y="8389"/>
                </a:lnTo>
                <a:lnTo>
                  <a:pt x="7850" y="8394"/>
                </a:lnTo>
                <a:lnTo>
                  <a:pt x="7850" y="8401"/>
                </a:lnTo>
                <a:lnTo>
                  <a:pt x="7861" y="8408"/>
                </a:lnTo>
                <a:lnTo>
                  <a:pt x="7871" y="8414"/>
                </a:lnTo>
                <a:lnTo>
                  <a:pt x="7882" y="8419"/>
                </a:lnTo>
                <a:lnTo>
                  <a:pt x="7891" y="8423"/>
                </a:lnTo>
                <a:lnTo>
                  <a:pt x="7895" y="8424"/>
                </a:lnTo>
                <a:lnTo>
                  <a:pt x="7900" y="8423"/>
                </a:lnTo>
                <a:lnTo>
                  <a:pt x="7903" y="8422"/>
                </a:lnTo>
                <a:lnTo>
                  <a:pt x="7906" y="8419"/>
                </a:lnTo>
                <a:lnTo>
                  <a:pt x="7909" y="8416"/>
                </a:lnTo>
                <a:lnTo>
                  <a:pt x="7912" y="8412"/>
                </a:lnTo>
                <a:lnTo>
                  <a:pt x="7914" y="8407"/>
                </a:lnTo>
                <a:lnTo>
                  <a:pt x="7915" y="8401"/>
                </a:lnTo>
                <a:close/>
                <a:moveTo>
                  <a:pt x="8834" y="8401"/>
                </a:moveTo>
                <a:lnTo>
                  <a:pt x="8833" y="8395"/>
                </a:lnTo>
                <a:lnTo>
                  <a:pt x="8832" y="8390"/>
                </a:lnTo>
                <a:lnTo>
                  <a:pt x="8830" y="8386"/>
                </a:lnTo>
                <a:lnTo>
                  <a:pt x="8827" y="8383"/>
                </a:lnTo>
                <a:lnTo>
                  <a:pt x="8824" y="8381"/>
                </a:lnTo>
                <a:lnTo>
                  <a:pt x="8820" y="8378"/>
                </a:lnTo>
                <a:lnTo>
                  <a:pt x="8816" y="8376"/>
                </a:lnTo>
                <a:lnTo>
                  <a:pt x="8810" y="8374"/>
                </a:lnTo>
                <a:lnTo>
                  <a:pt x="8789" y="8371"/>
                </a:lnTo>
                <a:lnTo>
                  <a:pt x="8768" y="8368"/>
                </a:lnTo>
                <a:lnTo>
                  <a:pt x="8769" y="8373"/>
                </a:lnTo>
                <a:lnTo>
                  <a:pt x="8770" y="8378"/>
                </a:lnTo>
                <a:lnTo>
                  <a:pt x="8773" y="8382"/>
                </a:lnTo>
                <a:lnTo>
                  <a:pt x="8776" y="8385"/>
                </a:lnTo>
                <a:lnTo>
                  <a:pt x="8779" y="8388"/>
                </a:lnTo>
                <a:lnTo>
                  <a:pt x="8783" y="8390"/>
                </a:lnTo>
                <a:lnTo>
                  <a:pt x="8787" y="8392"/>
                </a:lnTo>
                <a:lnTo>
                  <a:pt x="8792" y="8393"/>
                </a:lnTo>
                <a:lnTo>
                  <a:pt x="8813" y="8396"/>
                </a:lnTo>
                <a:lnTo>
                  <a:pt x="8834" y="8401"/>
                </a:lnTo>
                <a:close/>
                <a:moveTo>
                  <a:pt x="9162" y="8401"/>
                </a:moveTo>
                <a:lnTo>
                  <a:pt x="9165" y="8397"/>
                </a:lnTo>
                <a:lnTo>
                  <a:pt x="9159" y="8404"/>
                </a:lnTo>
                <a:lnTo>
                  <a:pt x="9154" y="8408"/>
                </a:lnTo>
                <a:lnTo>
                  <a:pt x="9162" y="8401"/>
                </a:lnTo>
                <a:close/>
                <a:moveTo>
                  <a:pt x="10474" y="8401"/>
                </a:moveTo>
                <a:lnTo>
                  <a:pt x="10478" y="8397"/>
                </a:lnTo>
                <a:lnTo>
                  <a:pt x="10471" y="8404"/>
                </a:lnTo>
                <a:lnTo>
                  <a:pt x="10467" y="8408"/>
                </a:lnTo>
                <a:lnTo>
                  <a:pt x="10474" y="8401"/>
                </a:lnTo>
                <a:close/>
                <a:moveTo>
                  <a:pt x="10539" y="8368"/>
                </a:moveTo>
                <a:lnTo>
                  <a:pt x="10533" y="8368"/>
                </a:lnTo>
                <a:lnTo>
                  <a:pt x="10528" y="8369"/>
                </a:lnTo>
                <a:lnTo>
                  <a:pt x="10524" y="8370"/>
                </a:lnTo>
                <a:lnTo>
                  <a:pt x="10521" y="8373"/>
                </a:lnTo>
                <a:lnTo>
                  <a:pt x="10518" y="8375"/>
                </a:lnTo>
                <a:lnTo>
                  <a:pt x="10517" y="8379"/>
                </a:lnTo>
                <a:lnTo>
                  <a:pt x="10517" y="8382"/>
                </a:lnTo>
                <a:lnTo>
                  <a:pt x="10517" y="8384"/>
                </a:lnTo>
                <a:lnTo>
                  <a:pt x="10518" y="8386"/>
                </a:lnTo>
                <a:lnTo>
                  <a:pt x="10521" y="8388"/>
                </a:lnTo>
                <a:lnTo>
                  <a:pt x="10523" y="8388"/>
                </a:lnTo>
                <a:lnTo>
                  <a:pt x="10526" y="8387"/>
                </a:lnTo>
                <a:lnTo>
                  <a:pt x="10529" y="8385"/>
                </a:lnTo>
                <a:lnTo>
                  <a:pt x="10532" y="8382"/>
                </a:lnTo>
                <a:lnTo>
                  <a:pt x="10536" y="8375"/>
                </a:lnTo>
                <a:lnTo>
                  <a:pt x="10539" y="8368"/>
                </a:lnTo>
                <a:lnTo>
                  <a:pt x="10547" y="8368"/>
                </a:lnTo>
                <a:lnTo>
                  <a:pt x="10552" y="8367"/>
                </a:lnTo>
                <a:lnTo>
                  <a:pt x="10556" y="8365"/>
                </a:lnTo>
                <a:lnTo>
                  <a:pt x="10559" y="8363"/>
                </a:lnTo>
                <a:lnTo>
                  <a:pt x="10561" y="8360"/>
                </a:lnTo>
                <a:lnTo>
                  <a:pt x="10562" y="8357"/>
                </a:lnTo>
                <a:lnTo>
                  <a:pt x="10562" y="8353"/>
                </a:lnTo>
                <a:lnTo>
                  <a:pt x="10562" y="8351"/>
                </a:lnTo>
                <a:lnTo>
                  <a:pt x="10561" y="8349"/>
                </a:lnTo>
                <a:lnTo>
                  <a:pt x="10559" y="8347"/>
                </a:lnTo>
                <a:lnTo>
                  <a:pt x="10557" y="8347"/>
                </a:lnTo>
                <a:lnTo>
                  <a:pt x="10554" y="8348"/>
                </a:lnTo>
                <a:lnTo>
                  <a:pt x="10551" y="8350"/>
                </a:lnTo>
                <a:lnTo>
                  <a:pt x="10547" y="8354"/>
                </a:lnTo>
                <a:lnTo>
                  <a:pt x="10544" y="8360"/>
                </a:lnTo>
                <a:lnTo>
                  <a:pt x="10539" y="8368"/>
                </a:lnTo>
                <a:close/>
                <a:moveTo>
                  <a:pt x="8178" y="8335"/>
                </a:moveTo>
                <a:lnTo>
                  <a:pt x="8178" y="8344"/>
                </a:lnTo>
                <a:lnTo>
                  <a:pt x="8177" y="8352"/>
                </a:lnTo>
                <a:lnTo>
                  <a:pt x="8176" y="8360"/>
                </a:lnTo>
                <a:lnTo>
                  <a:pt x="8173" y="8367"/>
                </a:lnTo>
                <a:lnTo>
                  <a:pt x="8170" y="8374"/>
                </a:lnTo>
                <a:lnTo>
                  <a:pt x="8168" y="8380"/>
                </a:lnTo>
                <a:lnTo>
                  <a:pt x="8164" y="8386"/>
                </a:lnTo>
                <a:lnTo>
                  <a:pt x="8161" y="8391"/>
                </a:lnTo>
                <a:lnTo>
                  <a:pt x="8151" y="8401"/>
                </a:lnTo>
                <a:lnTo>
                  <a:pt x="8142" y="8410"/>
                </a:lnTo>
                <a:lnTo>
                  <a:pt x="8133" y="8418"/>
                </a:lnTo>
                <a:lnTo>
                  <a:pt x="8122" y="8427"/>
                </a:lnTo>
                <a:lnTo>
                  <a:pt x="8112" y="8435"/>
                </a:lnTo>
                <a:lnTo>
                  <a:pt x="8102" y="8444"/>
                </a:lnTo>
                <a:lnTo>
                  <a:pt x="8094" y="8454"/>
                </a:lnTo>
                <a:lnTo>
                  <a:pt x="8086" y="8466"/>
                </a:lnTo>
                <a:lnTo>
                  <a:pt x="8084" y="8472"/>
                </a:lnTo>
                <a:lnTo>
                  <a:pt x="8081" y="8478"/>
                </a:lnTo>
                <a:lnTo>
                  <a:pt x="8079" y="8486"/>
                </a:lnTo>
                <a:lnTo>
                  <a:pt x="8078" y="8493"/>
                </a:lnTo>
                <a:lnTo>
                  <a:pt x="8077" y="8502"/>
                </a:lnTo>
                <a:lnTo>
                  <a:pt x="8077" y="8511"/>
                </a:lnTo>
                <a:lnTo>
                  <a:pt x="8078" y="8521"/>
                </a:lnTo>
                <a:lnTo>
                  <a:pt x="8079" y="8532"/>
                </a:lnTo>
                <a:lnTo>
                  <a:pt x="8091" y="8525"/>
                </a:lnTo>
                <a:lnTo>
                  <a:pt x="8102" y="8518"/>
                </a:lnTo>
                <a:lnTo>
                  <a:pt x="8116" y="8509"/>
                </a:lnTo>
                <a:lnTo>
                  <a:pt x="8130" y="8499"/>
                </a:lnTo>
                <a:lnTo>
                  <a:pt x="8145" y="8488"/>
                </a:lnTo>
                <a:lnTo>
                  <a:pt x="8159" y="8475"/>
                </a:lnTo>
                <a:lnTo>
                  <a:pt x="8172" y="8462"/>
                </a:lnTo>
                <a:lnTo>
                  <a:pt x="8185" y="8449"/>
                </a:lnTo>
                <a:lnTo>
                  <a:pt x="8194" y="8434"/>
                </a:lnTo>
                <a:lnTo>
                  <a:pt x="8203" y="8419"/>
                </a:lnTo>
                <a:lnTo>
                  <a:pt x="8206" y="8412"/>
                </a:lnTo>
                <a:lnTo>
                  <a:pt x="8208" y="8405"/>
                </a:lnTo>
                <a:lnTo>
                  <a:pt x="8210" y="8397"/>
                </a:lnTo>
                <a:lnTo>
                  <a:pt x="8211" y="8390"/>
                </a:lnTo>
                <a:lnTo>
                  <a:pt x="8210" y="8383"/>
                </a:lnTo>
                <a:lnTo>
                  <a:pt x="8209" y="8375"/>
                </a:lnTo>
                <a:lnTo>
                  <a:pt x="8207" y="8369"/>
                </a:lnTo>
                <a:lnTo>
                  <a:pt x="8204" y="8362"/>
                </a:lnTo>
                <a:lnTo>
                  <a:pt x="8200" y="8354"/>
                </a:lnTo>
                <a:lnTo>
                  <a:pt x="8193" y="8348"/>
                </a:lnTo>
                <a:lnTo>
                  <a:pt x="8186" y="8341"/>
                </a:lnTo>
                <a:lnTo>
                  <a:pt x="8178" y="8335"/>
                </a:lnTo>
                <a:lnTo>
                  <a:pt x="8177" y="8328"/>
                </a:lnTo>
                <a:lnTo>
                  <a:pt x="8173" y="8322"/>
                </a:lnTo>
                <a:lnTo>
                  <a:pt x="8169" y="8317"/>
                </a:lnTo>
                <a:lnTo>
                  <a:pt x="8164" y="8314"/>
                </a:lnTo>
                <a:lnTo>
                  <a:pt x="8161" y="8314"/>
                </a:lnTo>
                <a:lnTo>
                  <a:pt x="8158" y="8314"/>
                </a:lnTo>
                <a:lnTo>
                  <a:pt x="8156" y="8315"/>
                </a:lnTo>
                <a:lnTo>
                  <a:pt x="8152" y="8317"/>
                </a:lnTo>
                <a:lnTo>
                  <a:pt x="8150" y="8320"/>
                </a:lnTo>
                <a:lnTo>
                  <a:pt x="8148" y="8323"/>
                </a:lnTo>
                <a:lnTo>
                  <a:pt x="8146" y="8328"/>
                </a:lnTo>
                <a:lnTo>
                  <a:pt x="8145" y="8335"/>
                </a:lnTo>
                <a:lnTo>
                  <a:pt x="8130" y="8333"/>
                </a:lnTo>
                <a:lnTo>
                  <a:pt x="8116" y="8331"/>
                </a:lnTo>
                <a:lnTo>
                  <a:pt x="8109" y="8329"/>
                </a:lnTo>
                <a:lnTo>
                  <a:pt x="8103" y="8327"/>
                </a:lnTo>
                <a:lnTo>
                  <a:pt x="8098" y="8325"/>
                </a:lnTo>
                <a:lnTo>
                  <a:pt x="8093" y="8322"/>
                </a:lnTo>
                <a:lnTo>
                  <a:pt x="8088" y="8318"/>
                </a:lnTo>
                <a:lnTo>
                  <a:pt x="8084" y="8314"/>
                </a:lnTo>
                <a:lnTo>
                  <a:pt x="8081" y="8308"/>
                </a:lnTo>
                <a:lnTo>
                  <a:pt x="8079" y="8302"/>
                </a:lnTo>
                <a:lnTo>
                  <a:pt x="8078" y="8296"/>
                </a:lnTo>
                <a:lnTo>
                  <a:pt x="8077" y="8288"/>
                </a:lnTo>
                <a:lnTo>
                  <a:pt x="8078" y="8279"/>
                </a:lnTo>
                <a:lnTo>
                  <a:pt x="8079" y="8270"/>
                </a:lnTo>
                <a:lnTo>
                  <a:pt x="8061" y="8275"/>
                </a:lnTo>
                <a:lnTo>
                  <a:pt x="8048" y="8281"/>
                </a:lnTo>
                <a:lnTo>
                  <a:pt x="8041" y="8283"/>
                </a:lnTo>
                <a:lnTo>
                  <a:pt x="8037" y="8286"/>
                </a:lnTo>
                <a:lnTo>
                  <a:pt x="8033" y="8289"/>
                </a:lnTo>
                <a:lnTo>
                  <a:pt x="8030" y="8293"/>
                </a:lnTo>
                <a:lnTo>
                  <a:pt x="8028" y="8297"/>
                </a:lnTo>
                <a:lnTo>
                  <a:pt x="8027" y="8300"/>
                </a:lnTo>
                <a:lnTo>
                  <a:pt x="8025" y="8303"/>
                </a:lnTo>
                <a:lnTo>
                  <a:pt x="8025" y="8307"/>
                </a:lnTo>
                <a:lnTo>
                  <a:pt x="8025" y="8315"/>
                </a:lnTo>
                <a:lnTo>
                  <a:pt x="8028" y="8324"/>
                </a:lnTo>
                <a:lnTo>
                  <a:pt x="8035" y="8344"/>
                </a:lnTo>
                <a:lnTo>
                  <a:pt x="8043" y="8368"/>
                </a:lnTo>
                <a:lnTo>
                  <a:pt x="8046" y="8383"/>
                </a:lnTo>
                <a:lnTo>
                  <a:pt x="8049" y="8397"/>
                </a:lnTo>
                <a:lnTo>
                  <a:pt x="8049" y="8414"/>
                </a:lnTo>
                <a:lnTo>
                  <a:pt x="8046" y="8433"/>
                </a:lnTo>
                <a:lnTo>
                  <a:pt x="8072" y="8409"/>
                </a:lnTo>
                <a:lnTo>
                  <a:pt x="8097" y="8385"/>
                </a:lnTo>
                <a:lnTo>
                  <a:pt x="8121" y="8360"/>
                </a:lnTo>
                <a:lnTo>
                  <a:pt x="8145" y="8335"/>
                </a:lnTo>
                <a:lnTo>
                  <a:pt x="8153" y="8335"/>
                </a:lnTo>
                <a:lnTo>
                  <a:pt x="8162" y="8335"/>
                </a:lnTo>
                <a:lnTo>
                  <a:pt x="8169" y="8335"/>
                </a:lnTo>
                <a:lnTo>
                  <a:pt x="8178" y="8335"/>
                </a:lnTo>
                <a:close/>
                <a:moveTo>
                  <a:pt x="8966" y="8368"/>
                </a:moveTo>
                <a:lnTo>
                  <a:pt x="8963" y="8361"/>
                </a:lnTo>
                <a:lnTo>
                  <a:pt x="8961" y="8355"/>
                </a:lnTo>
                <a:lnTo>
                  <a:pt x="8957" y="8351"/>
                </a:lnTo>
                <a:lnTo>
                  <a:pt x="8953" y="8347"/>
                </a:lnTo>
                <a:lnTo>
                  <a:pt x="8948" y="8344"/>
                </a:lnTo>
                <a:lnTo>
                  <a:pt x="8941" y="8342"/>
                </a:lnTo>
                <a:lnTo>
                  <a:pt x="8935" y="8340"/>
                </a:lnTo>
                <a:lnTo>
                  <a:pt x="8929" y="8339"/>
                </a:lnTo>
                <a:lnTo>
                  <a:pt x="8897" y="8337"/>
                </a:lnTo>
                <a:lnTo>
                  <a:pt x="8867" y="8335"/>
                </a:lnTo>
                <a:lnTo>
                  <a:pt x="8873" y="8342"/>
                </a:lnTo>
                <a:lnTo>
                  <a:pt x="8880" y="8348"/>
                </a:lnTo>
                <a:lnTo>
                  <a:pt x="8884" y="8354"/>
                </a:lnTo>
                <a:lnTo>
                  <a:pt x="8888" y="8360"/>
                </a:lnTo>
                <a:lnTo>
                  <a:pt x="8890" y="8365"/>
                </a:lnTo>
                <a:lnTo>
                  <a:pt x="8892" y="8370"/>
                </a:lnTo>
                <a:lnTo>
                  <a:pt x="8893" y="8374"/>
                </a:lnTo>
                <a:lnTo>
                  <a:pt x="8893" y="8379"/>
                </a:lnTo>
                <a:lnTo>
                  <a:pt x="8893" y="8383"/>
                </a:lnTo>
                <a:lnTo>
                  <a:pt x="8891" y="8386"/>
                </a:lnTo>
                <a:lnTo>
                  <a:pt x="8890" y="8390"/>
                </a:lnTo>
                <a:lnTo>
                  <a:pt x="8888" y="8393"/>
                </a:lnTo>
                <a:lnTo>
                  <a:pt x="8882" y="8401"/>
                </a:lnTo>
                <a:lnTo>
                  <a:pt x="8874" y="8407"/>
                </a:lnTo>
                <a:lnTo>
                  <a:pt x="8867" y="8414"/>
                </a:lnTo>
                <a:lnTo>
                  <a:pt x="8859" y="8422"/>
                </a:lnTo>
                <a:lnTo>
                  <a:pt x="8850" y="8431"/>
                </a:lnTo>
                <a:lnTo>
                  <a:pt x="8844" y="8440"/>
                </a:lnTo>
                <a:lnTo>
                  <a:pt x="8841" y="8446"/>
                </a:lnTo>
                <a:lnTo>
                  <a:pt x="8838" y="8452"/>
                </a:lnTo>
                <a:lnTo>
                  <a:pt x="8835" y="8458"/>
                </a:lnTo>
                <a:lnTo>
                  <a:pt x="8834" y="8466"/>
                </a:lnTo>
                <a:lnTo>
                  <a:pt x="8833" y="8473"/>
                </a:lnTo>
                <a:lnTo>
                  <a:pt x="8832" y="8481"/>
                </a:lnTo>
                <a:lnTo>
                  <a:pt x="8833" y="8490"/>
                </a:lnTo>
                <a:lnTo>
                  <a:pt x="8834" y="8499"/>
                </a:lnTo>
                <a:lnTo>
                  <a:pt x="8847" y="8496"/>
                </a:lnTo>
                <a:lnTo>
                  <a:pt x="8860" y="8492"/>
                </a:lnTo>
                <a:lnTo>
                  <a:pt x="8870" y="8486"/>
                </a:lnTo>
                <a:lnTo>
                  <a:pt x="8878" y="8478"/>
                </a:lnTo>
                <a:lnTo>
                  <a:pt x="8887" y="8470"/>
                </a:lnTo>
                <a:lnTo>
                  <a:pt x="8894" y="8460"/>
                </a:lnTo>
                <a:lnTo>
                  <a:pt x="8901" y="8451"/>
                </a:lnTo>
                <a:lnTo>
                  <a:pt x="8907" y="8440"/>
                </a:lnTo>
                <a:lnTo>
                  <a:pt x="8918" y="8419"/>
                </a:lnTo>
                <a:lnTo>
                  <a:pt x="8931" y="8400"/>
                </a:lnTo>
                <a:lnTo>
                  <a:pt x="8938" y="8390"/>
                </a:lnTo>
                <a:lnTo>
                  <a:pt x="8946" y="8382"/>
                </a:lnTo>
                <a:lnTo>
                  <a:pt x="8955" y="8374"/>
                </a:lnTo>
                <a:lnTo>
                  <a:pt x="8966" y="8368"/>
                </a:lnTo>
                <a:close/>
                <a:moveTo>
                  <a:pt x="9260" y="8335"/>
                </a:moveTo>
                <a:lnTo>
                  <a:pt x="9254" y="8335"/>
                </a:lnTo>
                <a:lnTo>
                  <a:pt x="9248" y="8336"/>
                </a:lnTo>
                <a:lnTo>
                  <a:pt x="9244" y="8338"/>
                </a:lnTo>
                <a:lnTo>
                  <a:pt x="9240" y="8340"/>
                </a:lnTo>
                <a:lnTo>
                  <a:pt x="9238" y="8343"/>
                </a:lnTo>
                <a:lnTo>
                  <a:pt x="9237" y="8346"/>
                </a:lnTo>
                <a:lnTo>
                  <a:pt x="9237" y="8349"/>
                </a:lnTo>
                <a:lnTo>
                  <a:pt x="9238" y="8351"/>
                </a:lnTo>
                <a:lnTo>
                  <a:pt x="9239" y="8353"/>
                </a:lnTo>
                <a:lnTo>
                  <a:pt x="9242" y="8354"/>
                </a:lnTo>
                <a:lnTo>
                  <a:pt x="9244" y="8355"/>
                </a:lnTo>
                <a:lnTo>
                  <a:pt x="9247" y="8354"/>
                </a:lnTo>
                <a:lnTo>
                  <a:pt x="9250" y="8352"/>
                </a:lnTo>
                <a:lnTo>
                  <a:pt x="9253" y="8348"/>
                </a:lnTo>
                <a:lnTo>
                  <a:pt x="9256" y="8343"/>
                </a:lnTo>
                <a:lnTo>
                  <a:pt x="9260" y="8335"/>
                </a:lnTo>
                <a:lnTo>
                  <a:pt x="9273" y="8338"/>
                </a:lnTo>
                <a:lnTo>
                  <a:pt x="9283" y="8339"/>
                </a:lnTo>
                <a:lnTo>
                  <a:pt x="9292" y="8340"/>
                </a:lnTo>
                <a:lnTo>
                  <a:pt x="9300" y="8340"/>
                </a:lnTo>
                <a:lnTo>
                  <a:pt x="9307" y="8339"/>
                </a:lnTo>
                <a:lnTo>
                  <a:pt x="9312" y="8338"/>
                </a:lnTo>
                <a:lnTo>
                  <a:pt x="9316" y="8337"/>
                </a:lnTo>
                <a:lnTo>
                  <a:pt x="9319" y="8335"/>
                </a:lnTo>
                <a:lnTo>
                  <a:pt x="9321" y="8331"/>
                </a:lnTo>
                <a:lnTo>
                  <a:pt x="9322" y="8329"/>
                </a:lnTo>
                <a:lnTo>
                  <a:pt x="9322" y="8326"/>
                </a:lnTo>
                <a:lnTo>
                  <a:pt x="9322" y="8323"/>
                </a:lnTo>
                <a:lnTo>
                  <a:pt x="9319" y="8316"/>
                </a:lnTo>
                <a:lnTo>
                  <a:pt x="9314" y="8309"/>
                </a:lnTo>
                <a:lnTo>
                  <a:pt x="9308" y="8304"/>
                </a:lnTo>
                <a:lnTo>
                  <a:pt x="9299" y="8300"/>
                </a:lnTo>
                <a:lnTo>
                  <a:pt x="9295" y="8299"/>
                </a:lnTo>
                <a:lnTo>
                  <a:pt x="9291" y="8298"/>
                </a:lnTo>
                <a:lnTo>
                  <a:pt x="9287" y="8298"/>
                </a:lnTo>
                <a:lnTo>
                  <a:pt x="9282" y="8298"/>
                </a:lnTo>
                <a:lnTo>
                  <a:pt x="9278" y="8299"/>
                </a:lnTo>
                <a:lnTo>
                  <a:pt x="9275" y="8301"/>
                </a:lnTo>
                <a:lnTo>
                  <a:pt x="9271" y="8304"/>
                </a:lnTo>
                <a:lnTo>
                  <a:pt x="9268" y="8308"/>
                </a:lnTo>
                <a:lnTo>
                  <a:pt x="9266" y="8313"/>
                </a:lnTo>
                <a:lnTo>
                  <a:pt x="9264" y="8319"/>
                </a:lnTo>
                <a:lnTo>
                  <a:pt x="9261" y="8326"/>
                </a:lnTo>
                <a:lnTo>
                  <a:pt x="9260" y="8335"/>
                </a:lnTo>
                <a:close/>
                <a:moveTo>
                  <a:pt x="10408" y="8368"/>
                </a:moveTo>
                <a:lnTo>
                  <a:pt x="10411" y="8365"/>
                </a:lnTo>
                <a:lnTo>
                  <a:pt x="10406" y="8370"/>
                </a:lnTo>
                <a:lnTo>
                  <a:pt x="10402" y="8374"/>
                </a:lnTo>
                <a:lnTo>
                  <a:pt x="10408" y="8368"/>
                </a:lnTo>
                <a:close/>
                <a:moveTo>
                  <a:pt x="12443" y="8335"/>
                </a:moveTo>
                <a:lnTo>
                  <a:pt x="12443" y="8343"/>
                </a:lnTo>
                <a:lnTo>
                  <a:pt x="12443" y="8351"/>
                </a:lnTo>
                <a:lnTo>
                  <a:pt x="12443" y="8360"/>
                </a:lnTo>
                <a:lnTo>
                  <a:pt x="12443" y="8368"/>
                </a:lnTo>
                <a:lnTo>
                  <a:pt x="12449" y="8367"/>
                </a:lnTo>
                <a:lnTo>
                  <a:pt x="12455" y="8364"/>
                </a:lnTo>
                <a:lnTo>
                  <a:pt x="12461" y="8359"/>
                </a:lnTo>
                <a:lnTo>
                  <a:pt x="12464" y="8353"/>
                </a:lnTo>
                <a:lnTo>
                  <a:pt x="12464" y="8351"/>
                </a:lnTo>
                <a:lnTo>
                  <a:pt x="12464" y="8348"/>
                </a:lnTo>
                <a:lnTo>
                  <a:pt x="12463" y="8345"/>
                </a:lnTo>
                <a:lnTo>
                  <a:pt x="12461" y="8343"/>
                </a:lnTo>
                <a:lnTo>
                  <a:pt x="12458" y="8340"/>
                </a:lnTo>
                <a:lnTo>
                  <a:pt x="12454" y="8338"/>
                </a:lnTo>
                <a:lnTo>
                  <a:pt x="12449" y="8337"/>
                </a:lnTo>
                <a:lnTo>
                  <a:pt x="12443" y="8335"/>
                </a:lnTo>
                <a:close/>
                <a:moveTo>
                  <a:pt x="15297" y="8368"/>
                </a:moveTo>
                <a:lnTo>
                  <a:pt x="15290" y="8348"/>
                </a:lnTo>
                <a:lnTo>
                  <a:pt x="15284" y="8336"/>
                </a:lnTo>
                <a:lnTo>
                  <a:pt x="15282" y="8332"/>
                </a:lnTo>
                <a:lnTo>
                  <a:pt x="15280" y="8330"/>
                </a:lnTo>
                <a:lnTo>
                  <a:pt x="15278" y="8330"/>
                </a:lnTo>
                <a:lnTo>
                  <a:pt x="15276" y="8331"/>
                </a:lnTo>
                <a:lnTo>
                  <a:pt x="15272" y="8337"/>
                </a:lnTo>
                <a:lnTo>
                  <a:pt x="15270" y="8345"/>
                </a:lnTo>
                <a:lnTo>
                  <a:pt x="15268" y="8355"/>
                </a:lnTo>
                <a:lnTo>
                  <a:pt x="15268" y="8368"/>
                </a:lnTo>
                <a:lnTo>
                  <a:pt x="15268" y="8380"/>
                </a:lnTo>
                <a:lnTo>
                  <a:pt x="15270" y="8390"/>
                </a:lnTo>
                <a:lnTo>
                  <a:pt x="15272" y="8398"/>
                </a:lnTo>
                <a:lnTo>
                  <a:pt x="15276" y="8404"/>
                </a:lnTo>
                <a:lnTo>
                  <a:pt x="15278" y="8405"/>
                </a:lnTo>
                <a:lnTo>
                  <a:pt x="15280" y="8405"/>
                </a:lnTo>
                <a:lnTo>
                  <a:pt x="15282" y="8403"/>
                </a:lnTo>
                <a:lnTo>
                  <a:pt x="15284" y="8400"/>
                </a:lnTo>
                <a:lnTo>
                  <a:pt x="15290" y="8388"/>
                </a:lnTo>
                <a:lnTo>
                  <a:pt x="15297" y="8368"/>
                </a:lnTo>
                <a:close/>
                <a:moveTo>
                  <a:pt x="7915" y="8335"/>
                </a:moveTo>
                <a:lnTo>
                  <a:pt x="7918" y="8332"/>
                </a:lnTo>
                <a:lnTo>
                  <a:pt x="7912" y="8338"/>
                </a:lnTo>
                <a:lnTo>
                  <a:pt x="7908" y="8342"/>
                </a:lnTo>
                <a:lnTo>
                  <a:pt x="7915" y="8335"/>
                </a:lnTo>
                <a:close/>
                <a:moveTo>
                  <a:pt x="8637" y="8335"/>
                </a:moveTo>
                <a:lnTo>
                  <a:pt x="8638" y="8329"/>
                </a:lnTo>
                <a:lnTo>
                  <a:pt x="8637" y="8324"/>
                </a:lnTo>
                <a:lnTo>
                  <a:pt x="8636" y="8319"/>
                </a:lnTo>
                <a:lnTo>
                  <a:pt x="8635" y="8315"/>
                </a:lnTo>
                <a:lnTo>
                  <a:pt x="8632" y="8310"/>
                </a:lnTo>
                <a:lnTo>
                  <a:pt x="8629" y="8307"/>
                </a:lnTo>
                <a:lnTo>
                  <a:pt x="8625" y="8304"/>
                </a:lnTo>
                <a:lnTo>
                  <a:pt x="8620" y="8302"/>
                </a:lnTo>
                <a:lnTo>
                  <a:pt x="8610" y="8298"/>
                </a:lnTo>
                <a:lnTo>
                  <a:pt x="8598" y="8296"/>
                </a:lnTo>
                <a:lnTo>
                  <a:pt x="8586" y="8296"/>
                </a:lnTo>
                <a:lnTo>
                  <a:pt x="8574" y="8297"/>
                </a:lnTo>
                <a:lnTo>
                  <a:pt x="8562" y="8300"/>
                </a:lnTo>
                <a:lnTo>
                  <a:pt x="8551" y="8305"/>
                </a:lnTo>
                <a:lnTo>
                  <a:pt x="8546" y="8308"/>
                </a:lnTo>
                <a:lnTo>
                  <a:pt x="8542" y="8311"/>
                </a:lnTo>
                <a:lnTo>
                  <a:pt x="8538" y="8316"/>
                </a:lnTo>
                <a:lnTo>
                  <a:pt x="8534" y="8320"/>
                </a:lnTo>
                <a:lnTo>
                  <a:pt x="8532" y="8324"/>
                </a:lnTo>
                <a:lnTo>
                  <a:pt x="8530" y="8329"/>
                </a:lnTo>
                <a:lnTo>
                  <a:pt x="8529" y="8335"/>
                </a:lnTo>
                <a:lnTo>
                  <a:pt x="8529" y="8341"/>
                </a:lnTo>
                <a:lnTo>
                  <a:pt x="8530" y="8347"/>
                </a:lnTo>
                <a:lnTo>
                  <a:pt x="8531" y="8353"/>
                </a:lnTo>
                <a:lnTo>
                  <a:pt x="8534" y="8361"/>
                </a:lnTo>
                <a:lnTo>
                  <a:pt x="8539" y="8368"/>
                </a:lnTo>
                <a:lnTo>
                  <a:pt x="8555" y="8368"/>
                </a:lnTo>
                <a:lnTo>
                  <a:pt x="8571" y="8368"/>
                </a:lnTo>
                <a:lnTo>
                  <a:pt x="8588" y="8368"/>
                </a:lnTo>
                <a:lnTo>
                  <a:pt x="8605" y="8368"/>
                </a:lnTo>
                <a:lnTo>
                  <a:pt x="8604" y="8359"/>
                </a:lnTo>
                <a:lnTo>
                  <a:pt x="8604" y="8351"/>
                </a:lnTo>
                <a:lnTo>
                  <a:pt x="8607" y="8346"/>
                </a:lnTo>
                <a:lnTo>
                  <a:pt x="8611" y="8342"/>
                </a:lnTo>
                <a:lnTo>
                  <a:pt x="8616" y="8339"/>
                </a:lnTo>
                <a:lnTo>
                  <a:pt x="8622" y="8337"/>
                </a:lnTo>
                <a:lnTo>
                  <a:pt x="8630" y="8336"/>
                </a:lnTo>
                <a:lnTo>
                  <a:pt x="8637" y="8335"/>
                </a:lnTo>
                <a:close/>
                <a:moveTo>
                  <a:pt x="9162" y="8335"/>
                </a:moveTo>
                <a:lnTo>
                  <a:pt x="9162" y="8329"/>
                </a:lnTo>
                <a:lnTo>
                  <a:pt x="9160" y="8324"/>
                </a:lnTo>
                <a:lnTo>
                  <a:pt x="9158" y="8321"/>
                </a:lnTo>
                <a:lnTo>
                  <a:pt x="9155" y="8318"/>
                </a:lnTo>
                <a:lnTo>
                  <a:pt x="9151" y="8315"/>
                </a:lnTo>
                <a:lnTo>
                  <a:pt x="9147" y="8313"/>
                </a:lnTo>
                <a:lnTo>
                  <a:pt x="9143" y="8310"/>
                </a:lnTo>
                <a:lnTo>
                  <a:pt x="9139" y="8309"/>
                </a:lnTo>
                <a:lnTo>
                  <a:pt x="9118" y="8306"/>
                </a:lnTo>
                <a:lnTo>
                  <a:pt x="9097" y="8302"/>
                </a:lnTo>
                <a:lnTo>
                  <a:pt x="9097" y="8307"/>
                </a:lnTo>
                <a:lnTo>
                  <a:pt x="9099" y="8313"/>
                </a:lnTo>
                <a:lnTo>
                  <a:pt x="9101" y="8317"/>
                </a:lnTo>
                <a:lnTo>
                  <a:pt x="9103" y="8320"/>
                </a:lnTo>
                <a:lnTo>
                  <a:pt x="9107" y="8322"/>
                </a:lnTo>
                <a:lnTo>
                  <a:pt x="9110" y="8324"/>
                </a:lnTo>
                <a:lnTo>
                  <a:pt x="9116" y="8326"/>
                </a:lnTo>
                <a:lnTo>
                  <a:pt x="9120" y="8327"/>
                </a:lnTo>
                <a:lnTo>
                  <a:pt x="9141" y="8331"/>
                </a:lnTo>
                <a:lnTo>
                  <a:pt x="9162" y="8335"/>
                </a:lnTo>
                <a:close/>
                <a:moveTo>
                  <a:pt x="10081" y="8335"/>
                </a:moveTo>
                <a:lnTo>
                  <a:pt x="10080" y="8326"/>
                </a:lnTo>
                <a:lnTo>
                  <a:pt x="10078" y="8319"/>
                </a:lnTo>
                <a:lnTo>
                  <a:pt x="10076" y="8313"/>
                </a:lnTo>
                <a:lnTo>
                  <a:pt x="10074" y="8308"/>
                </a:lnTo>
                <a:lnTo>
                  <a:pt x="10070" y="8304"/>
                </a:lnTo>
                <a:lnTo>
                  <a:pt x="10066" y="8301"/>
                </a:lnTo>
                <a:lnTo>
                  <a:pt x="10063" y="8299"/>
                </a:lnTo>
                <a:lnTo>
                  <a:pt x="10059" y="8298"/>
                </a:lnTo>
                <a:lnTo>
                  <a:pt x="10055" y="8298"/>
                </a:lnTo>
                <a:lnTo>
                  <a:pt x="10050" y="8298"/>
                </a:lnTo>
                <a:lnTo>
                  <a:pt x="10046" y="8299"/>
                </a:lnTo>
                <a:lnTo>
                  <a:pt x="10042" y="8300"/>
                </a:lnTo>
                <a:lnTo>
                  <a:pt x="10034" y="8304"/>
                </a:lnTo>
                <a:lnTo>
                  <a:pt x="10027" y="8309"/>
                </a:lnTo>
                <a:lnTo>
                  <a:pt x="10022" y="8316"/>
                </a:lnTo>
                <a:lnTo>
                  <a:pt x="10019" y="8323"/>
                </a:lnTo>
                <a:lnTo>
                  <a:pt x="10019" y="8326"/>
                </a:lnTo>
                <a:lnTo>
                  <a:pt x="10019" y="8329"/>
                </a:lnTo>
                <a:lnTo>
                  <a:pt x="10020" y="8331"/>
                </a:lnTo>
                <a:lnTo>
                  <a:pt x="10022" y="8335"/>
                </a:lnTo>
                <a:lnTo>
                  <a:pt x="10025" y="8337"/>
                </a:lnTo>
                <a:lnTo>
                  <a:pt x="10029" y="8338"/>
                </a:lnTo>
                <a:lnTo>
                  <a:pt x="10035" y="8339"/>
                </a:lnTo>
                <a:lnTo>
                  <a:pt x="10041" y="8340"/>
                </a:lnTo>
                <a:lnTo>
                  <a:pt x="10049" y="8340"/>
                </a:lnTo>
                <a:lnTo>
                  <a:pt x="10058" y="8339"/>
                </a:lnTo>
                <a:lnTo>
                  <a:pt x="10068" y="8338"/>
                </a:lnTo>
                <a:lnTo>
                  <a:pt x="10081" y="8335"/>
                </a:lnTo>
                <a:lnTo>
                  <a:pt x="10081" y="8346"/>
                </a:lnTo>
                <a:lnTo>
                  <a:pt x="10081" y="8355"/>
                </a:lnTo>
                <a:lnTo>
                  <a:pt x="10080" y="8365"/>
                </a:lnTo>
                <a:lnTo>
                  <a:pt x="10078" y="8373"/>
                </a:lnTo>
                <a:lnTo>
                  <a:pt x="10073" y="8388"/>
                </a:lnTo>
                <a:lnTo>
                  <a:pt x="10065" y="8402"/>
                </a:lnTo>
                <a:lnTo>
                  <a:pt x="10058" y="8415"/>
                </a:lnTo>
                <a:lnTo>
                  <a:pt x="10053" y="8429"/>
                </a:lnTo>
                <a:lnTo>
                  <a:pt x="10049" y="8437"/>
                </a:lnTo>
                <a:lnTo>
                  <a:pt x="10048" y="8446"/>
                </a:lnTo>
                <a:lnTo>
                  <a:pt x="10047" y="8455"/>
                </a:lnTo>
                <a:lnTo>
                  <a:pt x="10047" y="8466"/>
                </a:lnTo>
                <a:lnTo>
                  <a:pt x="10064" y="8455"/>
                </a:lnTo>
                <a:lnTo>
                  <a:pt x="10081" y="8446"/>
                </a:lnTo>
                <a:lnTo>
                  <a:pt x="10099" y="8437"/>
                </a:lnTo>
                <a:lnTo>
                  <a:pt x="10118" y="8430"/>
                </a:lnTo>
                <a:lnTo>
                  <a:pt x="10156" y="8414"/>
                </a:lnTo>
                <a:lnTo>
                  <a:pt x="10194" y="8400"/>
                </a:lnTo>
                <a:lnTo>
                  <a:pt x="10213" y="8391"/>
                </a:lnTo>
                <a:lnTo>
                  <a:pt x="10231" y="8383"/>
                </a:lnTo>
                <a:lnTo>
                  <a:pt x="10248" y="8373"/>
                </a:lnTo>
                <a:lnTo>
                  <a:pt x="10263" y="8362"/>
                </a:lnTo>
                <a:lnTo>
                  <a:pt x="10271" y="8357"/>
                </a:lnTo>
                <a:lnTo>
                  <a:pt x="10278" y="8350"/>
                </a:lnTo>
                <a:lnTo>
                  <a:pt x="10284" y="8343"/>
                </a:lnTo>
                <a:lnTo>
                  <a:pt x="10291" y="8336"/>
                </a:lnTo>
                <a:lnTo>
                  <a:pt x="10296" y="8328"/>
                </a:lnTo>
                <a:lnTo>
                  <a:pt x="10301" y="8320"/>
                </a:lnTo>
                <a:lnTo>
                  <a:pt x="10306" y="8311"/>
                </a:lnTo>
                <a:lnTo>
                  <a:pt x="10311" y="8302"/>
                </a:lnTo>
                <a:lnTo>
                  <a:pt x="10292" y="8311"/>
                </a:lnTo>
                <a:lnTo>
                  <a:pt x="10275" y="8318"/>
                </a:lnTo>
                <a:lnTo>
                  <a:pt x="10258" y="8323"/>
                </a:lnTo>
                <a:lnTo>
                  <a:pt x="10242" y="8325"/>
                </a:lnTo>
                <a:lnTo>
                  <a:pt x="10227" y="8326"/>
                </a:lnTo>
                <a:lnTo>
                  <a:pt x="10211" y="8326"/>
                </a:lnTo>
                <a:lnTo>
                  <a:pt x="10196" y="8325"/>
                </a:lnTo>
                <a:lnTo>
                  <a:pt x="10183" y="8323"/>
                </a:lnTo>
                <a:lnTo>
                  <a:pt x="10155" y="8321"/>
                </a:lnTo>
                <a:lnTo>
                  <a:pt x="10129" y="8320"/>
                </a:lnTo>
                <a:lnTo>
                  <a:pt x="10117" y="8321"/>
                </a:lnTo>
                <a:lnTo>
                  <a:pt x="10105" y="8323"/>
                </a:lnTo>
                <a:lnTo>
                  <a:pt x="10099" y="8325"/>
                </a:lnTo>
                <a:lnTo>
                  <a:pt x="10092" y="8328"/>
                </a:lnTo>
                <a:lnTo>
                  <a:pt x="10086" y="8331"/>
                </a:lnTo>
                <a:lnTo>
                  <a:pt x="10081" y="8335"/>
                </a:lnTo>
                <a:close/>
                <a:moveTo>
                  <a:pt x="15460" y="8335"/>
                </a:moveTo>
                <a:lnTo>
                  <a:pt x="15459" y="8328"/>
                </a:lnTo>
                <a:lnTo>
                  <a:pt x="15456" y="8323"/>
                </a:lnTo>
                <a:lnTo>
                  <a:pt x="15453" y="8318"/>
                </a:lnTo>
                <a:lnTo>
                  <a:pt x="15449" y="8315"/>
                </a:lnTo>
                <a:lnTo>
                  <a:pt x="15443" y="8311"/>
                </a:lnTo>
                <a:lnTo>
                  <a:pt x="15437" y="8309"/>
                </a:lnTo>
                <a:lnTo>
                  <a:pt x="15431" y="8307"/>
                </a:lnTo>
                <a:lnTo>
                  <a:pt x="15424" y="8306"/>
                </a:lnTo>
                <a:lnTo>
                  <a:pt x="15393" y="8304"/>
                </a:lnTo>
                <a:lnTo>
                  <a:pt x="15363" y="8302"/>
                </a:lnTo>
                <a:lnTo>
                  <a:pt x="15364" y="8308"/>
                </a:lnTo>
                <a:lnTo>
                  <a:pt x="15367" y="8315"/>
                </a:lnTo>
                <a:lnTo>
                  <a:pt x="15370" y="8319"/>
                </a:lnTo>
                <a:lnTo>
                  <a:pt x="15374" y="8323"/>
                </a:lnTo>
                <a:lnTo>
                  <a:pt x="15379" y="8326"/>
                </a:lnTo>
                <a:lnTo>
                  <a:pt x="15386" y="8328"/>
                </a:lnTo>
                <a:lnTo>
                  <a:pt x="15392" y="8329"/>
                </a:lnTo>
                <a:lnTo>
                  <a:pt x="15399" y="8331"/>
                </a:lnTo>
                <a:lnTo>
                  <a:pt x="15430" y="8332"/>
                </a:lnTo>
                <a:lnTo>
                  <a:pt x="15460" y="8335"/>
                </a:lnTo>
                <a:close/>
                <a:moveTo>
                  <a:pt x="14575" y="8270"/>
                </a:moveTo>
                <a:lnTo>
                  <a:pt x="14564" y="8278"/>
                </a:lnTo>
                <a:lnTo>
                  <a:pt x="14556" y="8286"/>
                </a:lnTo>
                <a:lnTo>
                  <a:pt x="14550" y="8295"/>
                </a:lnTo>
                <a:lnTo>
                  <a:pt x="14544" y="8302"/>
                </a:lnTo>
                <a:lnTo>
                  <a:pt x="14541" y="8309"/>
                </a:lnTo>
                <a:lnTo>
                  <a:pt x="14538" y="8316"/>
                </a:lnTo>
                <a:lnTo>
                  <a:pt x="14538" y="8322"/>
                </a:lnTo>
                <a:lnTo>
                  <a:pt x="14538" y="8327"/>
                </a:lnTo>
                <a:lnTo>
                  <a:pt x="14539" y="8331"/>
                </a:lnTo>
                <a:lnTo>
                  <a:pt x="14541" y="8336"/>
                </a:lnTo>
                <a:lnTo>
                  <a:pt x="14544" y="8339"/>
                </a:lnTo>
                <a:lnTo>
                  <a:pt x="14547" y="8342"/>
                </a:lnTo>
                <a:lnTo>
                  <a:pt x="14552" y="8344"/>
                </a:lnTo>
                <a:lnTo>
                  <a:pt x="14557" y="8346"/>
                </a:lnTo>
                <a:lnTo>
                  <a:pt x="14562" y="8347"/>
                </a:lnTo>
                <a:lnTo>
                  <a:pt x="14566" y="8348"/>
                </a:lnTo>
                <a:lnTo>
                  <a:pt x="14572" y="8348"/>
                </a:lnTo>
                <a:lnTo>
                  <a:pt x="14577" y="8347"/>
                </a:lnTo>
                <a:lnTo>
                  <a:pt x="14582" y="8346"/>
                </a:lnTo>
                <a:lnTo>
                  <a:pt x="14586" y="8344"/>
                </a:lnTo>
                <a:lnTo>
                  <a:pt x="14591" y="8342"/>
                </a:lnTo>
                <a:lnTo>
                  <a:pt x="14595" y="8339"/>
                </a:lnTo>
                <a:lnTo>
                  <a:pt x="14598" y="8335"/>
                </a:lnTo>
                <a:lnTo>
                  <a:pt x="14600" y="8330"/>
                </a:lnTo>
                <a:lnTo>
                  <a:pt x="14601" y="8325"/>
                </a:lnTo>
                <a:lnTo>
                  <a:pt x="14602" y="8319"/>
                </a:lnTo>
                <a:lnTo>
                  <a:pt x="14601" y="8313"/>
                </a:lnTo>
                <a:lnTo>
                  <a:pt x="14599" y="8305"/>
                </a:lnTo>
                <a:lnTo>
                  <a:pt x="14595" y="8297"/>
                </a:lnTo>
                <a:lnTo>
                  <a:pt x="14590" y="8288"/>
                </a:lnTo>
                <a:lnTo>
                  <a:pt x="14583" y="8279"/>
                </a:lnTo>
                <a:lnTo>
                  <a:pt x="14575" y="8270"/>
                </a:lnTo>
                <a:close/>
                <a:moveTo>
                  <a:pt x="14903" y="8302"/>
                </a:moveTo>
                <a:lnTo>
                  <a:pt x="14906" y="8299"/>
                </a:lnTo>
                <a:lnTo>
                  <a:pt x="14900" y="8305"/>
                </a:lnTo>
                <a:lnTo>
                  <a:pt x="14896" y="8309"/>
                </a:lnTo>
                <a:lnTo>
                  <a:pt x="14903" y="8302"/>
                </a:lnTo>
                <a:close/>
                <a:moveTo>
                  <a:pt x="796" y="8237"/>
                </a:moveTo>
                <a:lnTo>
                  <a:pt x="791" y="8237"/>
                </a:lnTo>
                <a:lnTo>
                  <a:pt x="786" y="8239"/>
                </a:lnTo>
                <a:lnTo>
                  <a:pt x="781" y="8242"/>
                </a:lnTo>
                <a:lnTo>
                  <a:pt x="776" y="8245"/>
                </a:lnTo>
                <a:lnTo>
                  <a:pt x="773" y="8251"/>
                </a:lnTo>
                <a:lnTo>
                  <a:pt x="771" y="8255"/>
                </a:lnTo>
                <a:lnTo>
                  <a:pt x="769" y="8261"/>
                </a:lnTo>
                <a:lnTo>
                  <a:pt x="769" y="8266"/>
                </a:lnTo>
                <a:lnTo>
                  <a:pt x="769" y="8272"/>
                </a:lnTo>
                <a:lnTo>
                  <a:pt x="770" y="8278"/>
                </a:lnTo>
                <a:lnTo>
                  <a:pt x="771" y="8283"/>
                </a:lnTo>
                <a:lnTo>
                  <a:pt x="774" y="8288"/>
                </a:lnTo>
                <a:lnTo>
                  <a:pt x="779" y="8293"/>
                </a:lnTo>
                <a:lnTo>
                  <a:pt x="784" y="8297"/>
                </a:lnTo>
                <a:lnTo>
                  <a:pt x="789" y="8300"/>
                </a:lnTo>
                <a:lnTo>
                  <a:pt x="796" y="8302"/>
                </a:lnTo>
                <a:lnTo>
                  <a:pt x="796" y="8285"/>
                </a:lnTo>
                <a:lnTo>
                  <a:pt x="796" y="8270"/>
                </a:lnTo>
                <a:lnTo>
                  <a:pt x="796" y="8253"/>
                </a:lnTo>
                <a:lnTo>
                  <a:pt x="796" y="8237"/>
                </a:lnTo>
                <a:close/>
                <a:moveTo>
                  <a:pt x="5848" y="8237"/>
                </a:moveTo>
                <a:lnTo>
                  <a:pt x="5839" y="8246"/>
                </a:lnTo>
                <a:lnTo>
                  <a:pt x="5828" y="8259"/>
                </a:lnTo>
                <a:lnTo>
                  <a:pt x="5820" y="8273"/>
                </a:lnTo>
                <a:lnTo>
                  <a:pt x="5812" y="8288"/>
                </a:lnTo>
                <a:lnTo>
                  <a:pt x="5804" y="8305"/>
                </a:lnTo>
                <a:lnTo>
                  <a:pt x="5797" y="8323"/>
                </a:lnTo>
                <a:lnTo>
                  <a:pt x="5792" y="8341"/>
                </a:lnTo>
                <a:lnTo>
                  <a:pt x="5787" y="8361"/>
                </a:lnTo>
                <a:lnTo>
                  <a:pt x="5785" y="8380"/>
                </a:lnTo>
                <a:lnTo>
                  <a:pt x="5784" y="8398"/>
                </a:lnTo>
                <a:lnTo>
                  <a:pt x="5784" y="8417"/>
                </a:lnTo>
                <a:lnTo>
                  <a:pt x="5786" y="8436"/>
                </a:lnTo>
                <a:lnTo>
                  <a:pt x="5789" y="8445"/>
                </a:lnTo>
                <a:lnTo>
                  <a:pt x="5791" y="8454"/>
                </a:lnTo>
                <a:lnTo>
                  <a:pt x="5794" y="8462"/>
                </a:lnTo>
                <a:lnTo>
                  <a:pt x="5797" y="8470"/>
                </a:lnTo>
                <a:lnTo>
                  <a:pt x="5801" y="8478"/>
                </a:lnTo>
                <a:lnTo>
                  <a:pt x="5805" y="8486"/>
                </a:lnTo>
                <a:lnTo>
                  <a:pt x="5811" y="8492"/>
                </a:lnTo>
                <a:lnTo>
                  <a:pt x="5816" y="8499"/>
                </a:lnTo>
                <a:lnTo>
                  <a:pt x="5823" y="8488"/>
                </a:lnTo>
                <a:lnTo>
                  <a:pt x="5828" y="8476"/>
                </a:lnTo>
                <a:lnTo>
                  <a:pt x="5834" y="8465"/>
                </a:lnTo>
                <a:lnTo>
                  <a:pt x="5837" y="8453"/>
                </a:lnTo>
                <a:lnTo>
                  <a:pt x="5839" y="8440"/>
                </a:lnTo>
                <a:lnTo>
                  <a:pt x="5840" y="8427"/>
                </a:lnTo>
                <a:lnTo>
                  <a:pt x="5841" y="8413"/>
                </a:lnTo>
                <a:lnTo>
                  <a:pt x="5842" y="8398"/>
                </a:lnTo>
                <a:lnTo>
                  <a:pt x="5842" y="8366"/>
                </a:lnTo>
                <a:lnTo>
                  <a:pt x="5842" y="8329"/>
                </a:lnTo>
                <a:lnTo>
                  <a:pt x="5843" y="8308"/>
                </a:lnTo>
                <a:lnTo>
                  <a:pt x="5844" y="8286"/>
                </a:lnTo>
                <a:lnTo>
                  <a:pt x="5846" y="8262"/>
                </a:lnTo>
                <a:lnTo>
                  <a:pt x="5848" y="8237"/>
                </a:lnTo>
                <a:close/>
                <a:moveTo>
                  <a:pt x="8178" y="8270"/>
                </a:moveTo>
                <a:lnTo>
                  <a:pt x="8178" y="8263"/>
                </a:lnTo>
                <a:lnTo>
                  <a:pt x="8176" y="8259"/>
                </a:lnTo>
                <a:lnTo>
                  <a:pt x="8173" y="8255"/>
                </a:lnTo>
                <a:lnTo>
                  <a:pt x="8170" y="8252"/>
                </a:lnTo>
                <a:lnTo>
                  <a:pt x="8167" y="8249"/>
                </a:lnTo>
                <a:lnTo>
                  <a:pt x="8163" y="8246"/>
                </a:lnTo>
                <a:lnTo>
                  <a:pt x="8159" y="8245"/>
                </a:lnTo>
                <a:lnTo>
                  <a:pt x="8155" y="8243"/>
                </a:lnTo>
                <a:lnTo>
                  <a:pt x="8134" y="8240"/>
                </a:lnTo>
                <a:lnTo>
                  <a:pt x="8113" y="8237"/>
                </a:lnTo>
                <a:lnTo>
                  <a:pt x="8113" y="8242"/>
                </a:lnTo>
                <a:lnTo>
                  <a:pt x="8115" y="8246"/>
                </a:lnTo>
                <a:lnTo>
                  <a:pt x="8117" y="8251"/>
                </a:lnTo>
                <a:lnTo>
                  <a:pt x="8119" y="8254"/>
                </a:lnTo>
                <a:lnTo>
                  <a:pt x="8123" y="8257"/>
                </a:lnTo>
                <a:lnTo>
                  <a:pt x="8126" y="8259"/>
                </a:lnTo>
                <a:lnTo>
                  <a:pt x="8131" y="8261"/>
                </a:lnTo>
                <a:lnTo>
                  <a:pt x="8136" y="8262"/>
                </a:lnTo>
                <a:lnTo>
                  <a:pt x="8157" y="8265"/>
                </a:lnTo>
                <a:lnTo>
                  <a:pt x="8178" y="8270"/>
                </a:lnTo>
                <a:close/>
                <a:moveTo>
                  <a:pt x="8276" y="8237"/>
                </a:moveTo>
                <a:lnTo>
                  <a:pt x="8277" y="8250"/>
                </a:lnTo>
                <a:lnTo>
                  <a:pt x="8277" y="8262"/>
                </a:lnTo>
                <a:lnTo>
                  <a:pt x="8275" y="8272"/>
                </a:lnTo>
                <a:lnTo>
                  <a:pt x="8271" y="8281"/>
                </a:lnTo>
                <a:lnTo>
                  <a:pt x="8267" y="8288"/>
                </a:lnTo>
                <a:lnTo>
                  <a:pt x="8261" y="8294"/>
                </a:lnTo>
                <a:lnTo>
                  <a:pt x="8252" y="8299"/>
                </a:lnTo>
                <a:lnTo>
                  <a:pt x="8244" y="8302"/>
                </a:lnTo>
                <a:lnTo>
                  <a:pt x="8257" y="8316"/>
                </a:lnTo>
                <a:lnTo>
                  <a:pt x="8270" y="8326"/>
                </a:lnTo>
                <a:lnTo>
                  <a:pt x="8284" y="8336"/>
                </a:lnTo>
                <a:lnTo>
                  <a:pt x="8296" y="8344"/>
                </a:lnTo>
                <a:lnTo>
                  <a:pt x="8310" y="8350"/>
                </a:lnTo>
                <a:lnTo>
                  <a:pt x="8322" y="8354"/>
                </a:lnTo>
                <a:lnTo>
                  <a:pt x="8336" y="8358"/>
                </a:lnTo>
                <a:lnTo>
                  <a:pt x="8350" y="8360"/>
                </a:lnTo>
                <a:lnTo>
                  <a:pt x="8363" y="8360"/>
                </a:lnTo>
                <a:lnTo>
                  <a:pt x="8378" y="8360"/>
                </a:lnTo>
                <a:lnTo>
                  <a:pt x="8392" y="8358"/>
                </a:lnTo>
                <a:lnTo>
                  <a:pt x="8407" y="8354"/>
                </a:lnTo>
                <a:lnTo>
                  <a:pt x="8423" y="8351"/>
                </a:lnTo>
                <a:lnTo>
                  <a:pt x="8439" y="8346"/>
                </a:lnTo>
                <a:lnTo>
                  <a:pt x="8456" y="8341"/>
                </a:lnTo>
                <a:lnTo>
                  <a:pt x="8473" y="8335"/>
                </a:lnTo>
                <a:lnTo>
                  <a:pt x="8450" y="8321"/>
                </a:lnTo>
                <a:lnTo>
                  <a:pt x="8427" y="8306"/>
                </a:lnTo>
                <a:lnTo>
                  <a:pt x="8405" y="8293"/>
                </a:lnTo>
                <a:lnTo>
                  <a:pt x="8382" y="8278"/>
                </a:lnTo>
                <a:lnTo>
                  <a:pt x="8358" y="8265"/>
                </a:lnTo>
                <a:lnTo>
                  <a:pt x="8333" y="8254"/>
                </a:lnTo>
                <a:lnTo>
                  <a:pt x="8319" y="8249"/>
                </a:lnTo>
                <a:lnTo>
                  <a:pt x="8306" y="8244"/>
                </a:lnTo>
                <a:lnTo>
                  <a:pt x="8291" y="8240"/>
                </a:lnTo>
                <a:lnTo>
                  <a:pt x="8276" y="8237"/>
                </a:lnTo>
                <a:close/>
                <a:moveTo>
                  <a:pt x="9327" y="8237"/>
                </a:moveTo>
                <a:lnTo>
                  <a:pt x="9314" y="8234"/>
                </a:lnTo>
                <a:lnTo>
                  <a:pt x="9303" y="8233"/>
                </a:lnTo>
                <a:lnTo>
                  <a:pt x="9294" y="8232"/>
                </a:lnTo>
                <a:lnTo>
                  <a:pt x="9287" y="8232"/>
                </a:lnTo>
                <a:lnTo>
                  <a:pt x="9280" y="8232"/>
                </a:lnTo>
                <a:lnTo>
                  <a:pt x="9275" y="8233"/>
                </a:lnTo>
                <a:lnTo>
                  <a:pt x="9271" y="8235"/>
                </a:lnTo>
                <a:lnTo>
                  <a:pt x="9268" y="8237"/>
                </a:lnTo>
                <a:lnTo>
                  <a:pt x="9266" y="8239"/>
                </a:lnTo>
                <a:lnTo>
                  <a:pt x="9265" y="8242"/>
                </a:lnTo>
                <a:lnTo>
                  <a:pt x="9264" y="8245"/>
                </a:lnTo>
                <a:lnTo>
                  <a:pt x="9265" y="8249"/>
                </a:lnTo>
                <a:lnTo>
                  <a:pt x="9268" y="8255"/>
                </a:lnTo>
                <a:lnTo>
                  <a:pt x="9272" y="8261"/>
                </a:lnTo>
                <a:lnTo>
                  <a:pt x="9279" y="8267"/>
                </a:lnTo>
                <a:lnTo>
                  <a:pt x="9288" y="8272"/>
                </a:lnTo>
                <a:lnTo>
                  <a:pt x="9292" y="8273"/>
                </a:lnTo>
                <a:lnTo>
                  <a:pt x="9296" y="8274"/>
                </a:lnTo>
                <a:lnTo>
                  <a:pt x="9300" y="8274"/>
                </a:lnTo>
                <a:lnTo>
                  <a:pt x="9304" y="8274"/>
                </a:lnTo>
                <a:lnTo>
                  <a:pt x="9308" y="8273"/>
                </a:lnTo>
                <a:lnTo>
                  <a:pt x="9312" y="8271"/>
                </a:lnTo>
                <a:lnTo>
                  <a:pt x="9315" y="8267"/>
                </a:lnTo>
                <a:lnTo>
                  <a:pt x="9318" y="8263"/>
                </a:lnTo>
                <a:lnTo>
                  <a:pt x="9321" y="8258"/>
                </a:lnTo>
                <a:lnTo>
                  <a:pt x="9323" y="8253"/>
                </a:lnTo>
                <a:lnTo>
                  <a:pt x="9325" y="8245"/>
                </a:lnTo>
                <a:lnTo>
                  <a:pt x="9327" y="8237"/>
                </a:lnTo>
                <a:lnTo>
                  <a:pt x="9333" y="8235"/>
                </a:lnTo>
                <a:lnTo>
                  <a:pt x="9339" y="8233"/>
                </a:lnTo>
                <a:lnTo>
                  <a:pt x="9344" y="8228"/>
                </a:lnTo>
                <a:lnTo>
                  <a:pt x="9346" y="8222"/>
                </a:lnTo>
                <a:lnTo>
                  <a:pt x="9347" y="8219"/>
                </a:lnTo>
                <a:lnTo>
                  <a:pt x="9347" y="8217"/>
                </a:lnTo>
                <a:lnTo>
                  <a:pt x="9346" y="8214"/>
                </a:lnTo>
                <a:lnTo>
                  <a:pt x="9344" y="8212"/>
                </a:lnTo>
                <a:lnTo>
                  <a:pt x="9341" y="8209"/>
                </a:lnTo>
                <a:lnTo>
                  <a:pt x="9337" y="8207"/>
                </a:lnTo>
                <a:lnTo>
                  <a:pt x="9333" y="8206"/>
                </a:lnTo>
                <a:lnTo>
                  <a:pt x="9327" y="8203"/>
                </a:lnTo>
                <a:lnTo>
                  <a:pt x="9325" y="8195"/>
                </a:lnTo>
                <a:lnTo>
                  <a:pt x="9323" y="8188"/>
                </a:lnTo>
                <a:lnTo>
                  <a:pt x="9321" y="8181"/>
                </a:lnTo>
                <a:lnTo>
                  <a:pt x="9318" y="8177"/>
                </a:lnTo>
                <a:lnTo>
                  <a:pt x="9315" y="8173"/>
                </a:lnTo>
                <a:lnTo>
                  <a:pt x="9312" y="8170"/>
                </a:lnTo>
                <a:lnTo>
                  <a:pt x="9308" y="8168"/>
                </a:lnTo>
                <a:lnTo>
                  <a:pt x="9304" y="8167"/>
                </a:lnTo>
                <a:lnTo>
                  <a:pt x="9300" y="8167"/>
                </a:lnTo>
                <a:lnTo>
                  <a:pt x="9296" y="8167"/>
                </a:lnTo>
                <a:lnTo>
                  <a:pt x="9292" y="8168"/>
                </a:lnTo>
                <a:lnTo>
                  <a:pt x="9288" y="8169"/>
                </a:lnTo>
                <a:lnTo>
                  <a:pt x="9279" y="8173"/>
                </a:lnTo>
                <a:lnTo>
                  <a:pt x="9272" y="8178"/>
                </a:lnTo>
                <a:lnTo>
                  <a:pt x="9268" y="8185"/>
                </a:lnTo>
                <a:lnTo>
                  <a:pt x="9265" y="8192"/>
                </a:lnTo>
                <a:lnTo>
                  <a:pt x="9264" y="8195"/>
                </a:lnTo>
                <a:lnTo>
                  <a:pt x="9265" y="8198"/>
                </a:lnTo>
                <a:lnTo>
                  <a:pt x="9266" y="8200"/>
                </a:lnTo>
                <a:lnTo>
                  <a:pt x="9268" y="8203"/>
                </a:lnTo>
                <a:lnTo>
                  <a:pt x="9271" y="8206"/>
                </a:lnTo>
                <a:lnTo>
                  <a:pt x="9275" y="8207"/>
                </a:lnTo>
                <a:lnTo>
                  <a:pt x="9280" y="8208"/>
                </a:lnTo>
                <a:lnTo>
                  <a:pt x="9287" y="8209"/>
                </a:lnTo>
                <a:lnTo>
                  <a:pt x="9294" y="8209"/>
                </a:lnTo>
                <a:lnTo>
                  <a:pt x="9303" y="8208"/>
                </a:lnTo>
                <a:lnTo>
                  <a:pt x="9314" y="8207"/>
                </a:lnTo>
                <a:lnTo>
                  <a:pt x="9327" y="8203"/>
                </a:lnTo>
                <a:lnTo>
                  <a:pt x="9327" y="8212"/>
                </a:lnTo>
                <a:lnTo>
                  <a:pt x="9327" y="8220"/>
                </a:lnTo>
                <a:lnTo>
                  <a:pt x="9327" y="8229"/>
                </a:lnTo>
                <a:lnTo>
                  <a:pt x="9327" y="8237"/>
                </a:lnTo>
                <a:close/>
                <a:moveTo>
                  <a:pt x="9785" y="8270"/>
                </a:moveTo>
                <a:lnTo>
                  <a:pt x="9788" y="8266"/>
                </a:lnTo>
                <a:lnTo>
                  <a:pt x="9783" y="8273"/>
                </a:lnTo>
                <a:lnTo>
                  <a:pt x="9778" y="8277"/>
                </a:lnTo>
                <a:lnTo>
                  <a:pt x="9785" y="8270"/>
                </a:lnTo>
                <a:close/>
                <a:moveTo>
                  <a:pt x="10573" y="8270"/>
                </a:moveTo>
                <a:lnTo>
                  <a:pt x="10570" y="8261"/>
                </a:lnTo>
                <a:lnTo>
                  <a:pt x="10567" y="8256"/>
                </a:lnTo>
                <a:lnTo>
                  <a:pt x="10565" y="8252"/>
                </a:lnTo>
                <a:lnTo>
                  <a:pt x="10561" y="8250"/>
                </a:lnTo>
                <a:lnTo>
                  <a:pt x="10558" y="8249"/>
                </a:lnTo>
                <a:lnTo>
                  <a:pt x="10555" y="8250"/>
                </a:lnTo>
                <a:lnTo>
                  <a:pt x="10552" y="8251"/>
                </a:lnTo>
                <a:lnTo>
                  <a:pt x="10548" y="8253"/>
                </a:lnTo>
                <a:lnTo>
                  <a:pt x="10540" y="8258"/>
                </a:lnTo>
                <a:lnTo>
                  <a:pt x="10531" y="8264"/>
                </a:lnTo>
                <a:lnTo>
                  <a:pt x="10526" y="8266"/>
                </a:lnTo>
                <a:lnTo>
                  <a:pt x="10519" y="8268"/>
                </a:lnTo>
                <a:lnTo>
                  <a:pt x="10514" y="8270"/>
                </a:lnTo>
                <a:lnTo>
                  <a:pt x="10507" y="8270"/>
                </a:lnTo>
                <a:lnTo>
                  <a:pt x="10509" y="8277"/>
                </a:lnTo>
                <a:lnTo>
                  <a:pt x="10512" y="8282"/>
                </a:lnTo>
                <a:lnTo>
                  <a:pt x="10516" y="8287"/>
                </a:lnTo>
                <a:lnTo>
                  <a:pt x="10521" y="8292"/>
                </a:lnTo>
                <a:lnTo>
                  <a:pt x="10526" y="8295"/>
                </a:lnTo>
                <a:lnTo>
                  <a:pt x="10531" y="8296"/>
                </a:lnTo>
                <a:lnTo>
                  <a:pt x="10537" y="8297"/>
                </a:lnTo>
                <a:lnTo>
                  <a:pt x="10543" y="8297"/>
                </a:lnTo>
                <a:lnTo>
                  <a:pt x="10549" y="8297"/>
                </a:lnTo>
                <a:lnTo>
                  <a:pt x="10554" y="8295"/>
                </a:lnTo>
                <a:lnTo>
                  <a:pt x="10559" y="8293"/>
                </a:lnTo>
                <a:lnTo>
                  <a:pt x="10564" y="8289"/>
                </a:lnTo>
                <a:lnTo>
                  <a:pt x="10567" y="8285"/>
                </a:lnTo>
                <a:lnTo>
                  <a:pt x="10570" y="8280"/>
                </a:lnTo>
                <a:lnTo>
                  <a:pt x="10572" y="8275"/>
                </a:lnTo>
                <a:lnTo>
                  <a:pt x="10573" y="8270"/>
                </a:lnTo>
                <a:close/>
                <a:moveTo>
                  <a:pt x="11688" y="8237"/>
                </a:moveTo>
                <a:lnTo>
                  <a:pt x="11674" y="8242"/>
                </a:lnTo>
                <a:lnTo>
                  <a:pt x="11660" y="8250"/>
                </a:lnTo>
                <a:lnTo>
                  <a:pt x="11655" y="8254"/>
                </a:lnTo>
                <a:lnTo>
                  <a:pt x="11648" y="8259"/>
                </a:lnTo>
                <a:lnTo>
                  <a:pt x="11644" y="8264"/>
                </a:lnTo>
                <a:lnTo>
                  <a:pt x="11639" y="8270"/>
                </a:lnTo>
                <a:lnTo>
                  <a:pt x="11635" y="8276"/>
                </a:lnTo>
                <a:lnTo>
                  <a:pt x="11632" y="8283"/>
                </a:lnTo>
                <a:lnTo>
                  <a:pt x="11629" y="8289"/>
                </a:lnTo>
                <a:lnTo>
                  <a:pt x="11626" y="8298"/>
                </a:lnTo>
                <a:lnTo>
                  <a:pt x="11624" y="8306"/>
                </a:lnTo>
                <a:lnTo>
                  <a:pt x="11623" y="8315"/>
                </a:lnTo>
                <a:lnTo>
                  <a:pt x="11622" y="8325"/>
                </a:lnTo>
                <a:lnTo>
                  <a:pt x="11622" y="8335"/>
                </a:lnTo>
                <a:lnTo>
                  <a:pt x="11630" y="8332"/>
                </a:lnTo>
                <a:lnTo>
                  <a:pt x="11637" y="8329"/>
                </a:lnTo>
                <a:lnTo>
                  <a:pt x="11644" y="8325"/>
                </a:lnTo>
                <a:lnTo>
                  <a:pt x="11651" y="8322"/>
                </a:lnTo>
                <a:lnTo>
                  <a:pt x="11656" y="8318"/>
                </a:lnTo>
                <a:lnTo>
                  <a:pt x="11662" y="8313"/>
                </a:lnTo>
                <a:lnTo>
                  <a:pt x="11666" y="8307"/>
                </a:lnTo>
                <a:lnTo>
                  <a:pt x="11672" y="8302"/>
                </a:lnTo>
                <a:lnTo>
                  <a:pt x="11676" y="8296"/>
                </a:lnTo>
                <a:lnTo>
                  <a:pt x="11679" y="8288"/>
                </a:lnTo>
                <a:lnTo>
                  <a:pt x="11682" y="8281"/>
                </a:lnTo>
                <a:lnTo>
                  <a:pt x="11684" y="8274"/>
                </a:lnTo>
                <a:lnTo>
                  <a:pt x="11686" y="8265"/>
                </a:lnTo>
                <a:lnTo>
                  <a:pt x="11687" y="8256"/>
                </a:lnTo>
                <a:lnTo>
                  <a:pt x="11688" y="8246"/>
                </a:lnTo>
                <a:lnTo>
                  <a:pt x="11688" y="8237"/>
                </a:lnTo>
                <a:close/>
                <a:moveTo>
                  <a:pt x="15198" y="8270"/>
                </a:moveTo>
                <a:lnTo>
                  <a:pt x="15192" y="8250"/>
                </a:lnTo>
                <a:lnTo>
                  <a:pt x="15185" y="8237"/>
                </a:lnTo>
                <a:lnTo>
                  <a:pt x="15183" y="8234"/>
                </a:lnTo>
                <a:lnTo>
                  <a:pt x="15181" y="8232"/>
                </a:lnTo>
                <a:lnTo>
                  <a:pt x="15179" y="8232"/>
                </a:lnTo>
                <a:lnTo>
                  <a:pt x="15177" y="8233"/>
                </a:lnTo>
                <a:lnTo>
                  <a:pt x="15174" y="8238"/>
                </a:lnTo>
                <a:lnTo>
                  <a:pt x="15172" y="8246"/>
                </a:lnTo>
                <a:lnTo>
                  <a:pt x="15171" y="8257"/>
                </a:lnTo>
                <a:lnTo>
                  <a:pt x="15170" y="8270"/>
                </a:lnTo>
                <a:lnTo>
                  <a:pt x="15171" y="8281"/>
                </a:lnTo>
                <a:lnTo>
                  <a:pt x="15172" y="8293"/>
                </a:lnTo>
                <a:lnTo>
                  <a:pt x="15174" y="8301"/>
                </a:lnTo>
                <a:lnTo>
                  <a:pt x="15177" y="8306"/>
                </a:lnTo>
                <a:lnTo>
                  <a:pt x="15179" y="8306"/>
                </a:lnTo>
                <a:lnTo>
                  <a:pt x="15181" y="8306"/>
                </a:lnTo>
                <a:lnTo>
                  <a:pt x="15183" y="8304"/>
                </a:lnTo>
                <a:lnTo>
                  <a:pt x="15185" y="8301"/>
                </a:lnTo>
                <a:lnTo>
                  <a:pt x="15192" y="8289"/>
                </a:lnTo>
                <a:lnTo>
                  <a:pt x="15198" y="8270"/>
                </a:lnTo>
                <a:close/>
                <a:moveTo>
                  <a:pt x="15329" y="8270"/>
                </a:moveTo>
                <a:lnTo>
                  <a:pt x="15328" y="8262"/>
                </a:lnTo>
                <a:lnTo>
                  <a:pt x="15325" y="8257"/>
                </a:lnTo>
                <a:lnTo>
                  <a:pt x="15322" y="8253"/>
                </a:lnTo>
                <a:lnTo>
                  <a:pt x="15318" y="8249"/>
                </a:lnTo>
                <a:lnTo>
                  <a:pt x="15312" y="8245"/>
                </a:lnTo>
                <a:lnTo>
                  <a:pt x="15306" y="8243"/>
                </a:lnTo>
                <a:lnTo>
                  <a:pt x="15300" y="8241"/>
                </a:lnTo>
                <a:lnTo>
                  <a:pt x="15292" y="8240"/>
                </a:lnTo>
                <a:lnTo>
                  <a:pt x="15262" y="8238"/>
                </a:lnTo>
                <a:lnTo>
                  <a:pt x="15232" y="8237"/>
                </a:lnTo>
                <a:lnTo>
                  <a:pt x="15233" y="8243"/>
                </a:lnTo>
                <a:lnTo>
                  <a:pt x="15236" y="8249"/>
                </a:lnTo>
                <a:lnTo>
                  <a:pt x="15239" y="8254"/>
                </a:lnTo>
                <a:lnTo>
                  <a:pt x="15243" y="8257"/>
                </a:lnTo>
                <a:lnTo>
                  <a:pt x="15248" y="8260"/>
                </a:lnTo>
                <a:lnTo>
                  <a:pt x="15255" y="8262"/>
                </a:lnTo>
                <a:lnTo>
                  <a:pt x="15261" y="8264"/>
                </a:lnTo>
                <a:lnTo>
                  <a:pt x="15268" y="8265"/>
                </a:lnTo>
                <a:lnTo>
                  <a:pt x="15299" y="8267"/>
                </a:lnTo>
                <a:lnTo>
                  <a:pt x="15329" y="8270"/>
                </a:lnTo>
                <a:close/>
                <a:moveTo>
                  <a:pt x="7981" y="8237"/>
                </a:moveTo>
                <a:lnTo>
                  <a:pt x="7984" y="8234"/>
                </a:lnTo>
                <a:lnTo>
                  <a:pt x="7978" y="8239"/>
                </a:lnTo>
                <a:lnTo>
                  <a:pt x="7974" y="8243"/>
                </a:lnTo>
                <a:lnTo>
                  <a:pt x="7981" y="8237"/>
                </a:lnTo>
                <a:close/>
                <a:moveTo>
                  <a:pt x="9621" y="8237"/>
                </a:moveTo>
                <a:lnTo>
                  <a:pt x="9621" y="8229"/>
                </a:lnTo>
                <a:lnTo>
                  <a:pt x="9621" y="8220"/>
                </a:lnTo>
                <a:lnTo>
                  <a:pt x="9621" y="8212"/>
                </a:lnTo>
                <a:lnTo>
                  <a:pt x="9621" y="8203"/>
                </a:lnTo>
                <a:lnTo>
                  <a:pt x="9628" y="8206"/>
                </a:lnTo>
                <a:lnTo>
                  <a:pt x="9633" y="8207"/>
                </a:lnTo>
                <a:lnTo>
                  <a:pt x="9637" y="8209"/>
                </a:lnTo>
                <a:lnTo>
                  <a:pt x="9639" y="8212"/>
                </a:lnTo>
                <a:lnTo>
                  <a:pt x="9641" y="8214"/>
                </a:lnTo>
                <a:lnTo>
                  <a:pt x="9642" y="8217"/>
                </a:lnTo>
                <a:lnTo>
                  <a:pt x="9642" y="8219"/>
                </a:lnTo>
                <a:lnTo>
                  <a:pt x="9642" y="8222"/>
                </a:lnTo>
                <a:lnTo>
                  <a:pt x="9639" y="8228"/>
                </a:lnTo>
                <a:lnTo>
                  <a:pt x="9634" y="8233"/>
                </a:lnTo>
                <a:lnTo>
                  <a:pt x="9628" y="8235"/>
                </a:lnTo>
                <a:lnTo>
                  <a:pt x="9621" y="8237"/>
                </a:lnTo>
                <a:close/>
                <a:moveTo>
                  <a:pt x="9621" y="8203"/>
                </a:moveTo>
                <a:lnTo>
                  <a:pt x="9615" y="8205"/>
                </a:lnTo>
                <a:lnTo>
                  <a:pt x="9609" y="8208"/>
                </a:lnTo>
                <a:lnTo>
                  <a:pt x="9604" y="8213"/>
                </a:lnTo>
                <a:lnTo>
                  <a:pt x="9600" y="8218"/>
                </a:lnTo>
                <a:lnTo>
                  <a:pt x="9600" y="8220"/>
                </a:lnTo>
                <a:lnTo>
                  <a:pt x="9600" y="8223"/>
                </a:lnTo>
                <a:lnTo>
                  <a:pt x="9601" y="8227"/>
                </a:lnTo>
                <a:lnTo>
                  <a:pt x="9604" y="8229"/>
                </a:lnTo>
                <a:lnTo>
                  <a:pt x="9606" y="8231"/>
                </a:lnTo>
                <a:lnTo>
                  <a:pt x="9610" y="8233"/>
                </a:lnTo>
                <a:lnTo>
                  <a:pt x="9615" y="8235"/>
                </a:lnTo>
                <a:lnTo>
                  <a:pt x="9621" y="8237"/>
                </a:lnTo>
                <a:lnTo>
                  <a:pt x="9623" y="8249"/>
                </a:lnTo>
                <a:lnTo>
                  <a:pt x="9623" y="8263"/>
                </a:lnTo>
                <a:lnTo>
                  <a:pt x="9623" y="8278"/>
                </a:lnTo>
                <a:lnTo>
                  <a:pt x="9622" y="8293"/>
                </a:lnTo>
                <a:lnTo>
                  <a:pt x="9619" y="8324"/>
                </a:lnTo>
                <a:lnTo>
                  <a:pt x="9618" y="8354"/>
                </a:lnTo>
                <a:lnTo>
                  <a:pt x="9619" y="8368"/>
                </a:lnTo>
                <a:lnTo>
                  <a:pt x="9621" y="8380"/>
                </a:lnTo>
                <a:lnTo>
                  <a:pt x="9623" y="8385"/>
                </a:lnTo>
                <a:lnTo>
                  <a:pt x="9626" y="8390"/>
                </a:lnTo>
                <a:lnTo>
                  <a:pt x="9629" y="8394"/>
                </a:lnTo>
                <a:lnTo>
                  <a:pt x="9632" y="8397"/>
                </a:lnTo>
                <a:lnTo>
                  <a:pt x="9636" y="8401"/>
                </a:lnTo>
                <a:lnTo>
                  <a:pt x="9641" y="8403"/>
                </a:lnTo>
                <a:lnTo>
                  <a:pt x="9647" y="8405"/>
                </a:lnTo>
                <a:lnTo>
                  <a:pt x="9653" y="8406"/>
                </a:lnTo>
                <a:lnTo>
                  <a:pt x="9660" y="8406"/>
                </a:lnTo>
                <a:lnTo>
                  <a:pt x="9669" y="8405"/>
                </a:lnTo>
                <a:lnTo>
                  <a:pt x="9677" y="8403"/>
                </a:lnTo>
                <a:lnTo>
                  <a:pt x="9686" y="8401"/>
                </a:lnTo>
                <a:lnTo>
                  <a:pt x="9677" y="8393"/>
                </a:lnTo>
                <a:lnTo>
                  <a:pt x="9670" y="8386"/>
                </a:lnTo>
                <a:lnTo>
                  <a:pt x="9663" y="8379"/>
                </a:lnTo>
                <a:lnTo>
                  <a:pt x="9659" y="8370"/>
                </a:lnTo>
                <a:lnTo>
                  <a:pt x="9657" y="8361"/>
                </a:lnTo>
                <a:lnTo>
                  <a:pt x="9656" y="8351"/>
                </a:lnTo>
                <a:lnTo>
                  <a:pt x="9657" y="8342"/>
                </a:lnTo>
                <a:lnTo>
                  <a:pt x="9659" y="8332"/>
                </a:lnTo>
                <a:lnTo>
                  <a:pt x="9661" y="8323"/>
                </a:lnTo>
                <a:lnTo>
                  <a:pt x="9665" y="8313"/>
                </a:lnTo>
                <a:lnTo>
                  <a:pt x="9670" y="8303"/>
                </a:lnTo>
                <a:lnTo>
                  <a:pt x="9675" y="8293"/>
                </a:lnTo>
                <a:lnTo>
                  <a:pt x="9685" y="8273"/>
                </a:lnTo>
                <a:lnTo>
                  <a:pt x="9696" y="8253"/>
                </a:lnTo>
                <a:lnTo>
                  <a:pt x="9705" y="8235"/>
                </a:lnTo>
                <a:lnTo>
                  <a:pt x="9712" y="8218"/>
                </a:lnTo>
                <a:lnTo>
                  <a:pt x="9714" y="8210"/>
                </a:lnTo>
                <a:lnTo>
                  <a:pt x="9715" y="8202"/>
                </a:lnTo>
                <a:lnTo>
                  <a:pt x="9714" y="8196"/>
                </a:lnTo>
                <a:lnTo>
                  <a:pt x="9712" y="8190"/>
                </a:lnTo>
                <a:lnTo>
                  <a:pt x="9707" y="8185"/>
                </a:lnTo>
                <a:lnTo>
                  <a:pt x="9702" y="8180"/>
                </a:lnTo>
                <a:lnTo>
                  <a:pt x="9695" y="8176"/>
                </a:lnTo>
                <a:lnTo>
                  <a:pt x="9685" y="8173"/>
                </a:lnTo>
                <a:lnTo>
                  <a:pt x="9673" y="8171"/>
                </a:lnTo>
                <a:lnTo>
                  <a:pt x="9658" y="8170"/>
                </a:lnTo>
                <a:lnTo>
                  <a:pt x="9641" y="8170"/>
                </a:lnTo>
                <a:lnTo>
                  <a:pt x="9621" y="8171"/>
                </a:lnTo>
                <a:lnTo>
                  <a:pt x="9621" y="8179"/>
                </a:lnTo>
                <a:lnTo>
                  <a:pt x="9621" y="8188"/>
                </a:lnTo>
                <a:lnTo>
                  <a:pt x="9621" y="8195"/>
                </a:lnTo>
                <a:lnTo>
                  <a:pt x="9621" y="8203"/>
                </a:lnTo>
                <a:close/>
                <a:moveTo>
                  <a:pt x="10999" y="8237"/>
                </a:moveTo>
                <a:lnTo>
                  <a:pt x="11002" y="8234"/>
                </a:lnTo>
                <a:lnTo>
                  <a:pt x="10996" y="8239"/>
                </a:lnTo>
                <a:lnTo>
                  <a:pt x="10992" y="8243"/>
                </a:lnTo>
                <a:lnTo>
                  <a:pt x="10999" y="8237"/>
                </a:lnTo>
                <a:close/>
                <a:moveTo>
                  <a:pt x="12935" y="8237"/>
                </a:moveTo>
                <a:lnTo>
                  <a:pt x="12956" y="8233"/>
                </a:lnTo>
                <a:lnTo>
                  <a:pt x="12977" y="8230"/>
                </a:lnTo>
                <a:lnTo>
                  <a:pt x="12982" y="8228"/>
                </a:lnTo>
                <a:lnTo>
                  <a:pt x="12986" y="8227"/>
                </a:lnTo>
                <a:lnTo>
                  <a:pt x="12989" y="8224"/>
                </a:lnTo>
                <a:lnTo>
                  <a:pt x="12994" y="8221"/>
                </a:lnTo>
                <a:lnTo>
                  <a:pt x="12996" y="8218"/>
                </a:lnTo>
                <a:lnTo>
                  <a:pt x="12999" y="8214"/>
                </a:lnTo>
                <a:lnTo>
                  <a:pt x="13000" y="8210"/>
                </a:lnTo>
                <a:lnTo>
                  <a:pt x="13000" y="8203"/>
                </a:lnTo>
                <a:lnTo>
                  <a:pt x="12980" y="8208"/>
                </a:lnTo>
                <a:lnTo>
                  <a:pt x="12958" y="8211"/>
                </a:lnTo>
                <a:lnTo>
                  <a:pt x="12954" y="8212"/>
                </a:lnTo>
                <a:lnTo>
                  <a:pt x="12949" y="8214"/>
                </a:lnTo>
                <a:lnTo>
                  <a:pt x="12945" y="8216"/>
                </a:lnTo>
                <a:lnTo>
                  <a:pt x="12942" y="8219"/>
                </a:lnTo>
                <a:lnTo>
                  <a:pt x="12939" y="8222"/>
                </a:lnTo>
                <a:lnTo>
                  <a:pt x="12937" y="8227"/>
                </a:lnTo>
                <a:lnTo>
                  <a:pt x="12936" y="8231"/>
                </a:lnTo>
                <a:lnTo>
                  <a:pt x="12935" y="8237"/>
                </a:lnTo>
                <a:close/>
                <a:moveTo>
                  <a:pt x="14673" y="8203"/>
                </a:moveTo>
                <a:lnTo>
                  <a:pt x="14674" y="8213"/>
                </a:lnTo>
                <a:lnTo>
                  <a:pt x="14673" y="8220"/>
                </a:lnTo>
                <a:lnTo>
                  <a:pt x="14671" y="8225"/>
                </a:lnTo>
                <a:lnTo>
                  <a:pt x="14667" y="8230"/>
                </a:lnTo>
                <a:lnTo>
                  <a:pt x="14662" y="8233"/>
                </a:lnTo>
                <a:lnTo>
                  <a:pt x="14656" y="8235"/>
                </a:lnTo>
                <a:lnTo>
                  <a:pt x="14648" y="8236"/>
                </a:lnTo>
                <a:lnTo>
                  <a:pt x="14641" y="8237"/>
                </a:lnTo>
                <a:lnTo>
                  <a:pt x="14640" y="8228"/>
                </a:lnTo>
                <a:lnTo>
                  <a:pt x="14641" y="8220"/>
                </a:lnTo>
                <a:lnTo>
                  <a:pt x="14643" y="8214"/>
                </a:lnTo>
                <a:lnTo>
                  <a:pt x="14647" y="8211"/>
                </a:lnTo>
                <a:lnTo>
                  <a:pt x="14652" y="8208"/>
                </a:lnTo>
                <a:lnTo>
                  <a:pt x="14659" y="8206"/>
                </a:lnTo>
                <a:lnTo>
                  <a:pt x="14666" y="8205"/>
                </a:lnTo>
                <a:lnTo>
                  <a:pt x="14673" y="8203"/>
                </a:lnTo>
                <a:close/>
                <a:moveTo>
                  <a:pt x="14641" y="8237"/>
                </a:moveTo>
                <a:lnTo>
                  <a:pt x="14641" y="8261"/>
                </a:lnTo>
                <a:lnTo>
                  <a:pt x="14641" y="8285"/>
                </a:lnTo>
                <a:lnTo>
                  <a:pt x="14641" y="8310"/>
                </a:lnTo>
                <a:lnTo>
                  <a:pt x="14641" y="8335"/>
                </a:lnTo>
                <a:lnTo>
                  <a:pt x="14657" y="8339"/>
                </a:lnTo>
                <a:lnTo>
                  <a:pt x="14671" y="8341"/>
                </a:lnTo>
                <a:lnTo>
                  <a:pt x="14684" y="8341"/>
                </a:lnTo>
                <a:lnTo>
                  <a:pt x="14694" y="8340"/>
                </a:lnTo>
                <a:lnTo>
                  <a:pt x="14704" y="8337"/>
                </a:lnTo>
                <a:lnTo>
                  <a:pt x="14712" y="8332"/>
                </a:lnTo>
                <a:lnTo>
                  <a:pt x="14721" y="8328"/>
                </a:lnTo>
                <a:lnTo>
                  <a:pt x="14728" y="8324"/>
                </a:lnTo>
                <a:lnTo>
                  <a:pt x="14735" y="8319"/>
                </a:lnTo>
                <a:lnTo>
                  <a:pt x="14743" y="8314"/>
                </a:lnTo>
                <a:lnTo>
                  <a:pt x="14750" y="8309"/>
                </a:lnTo>
                <a:lnTo>
                  <a:pt x="14758" y="8305"/>
                </a:lnTo>
                <a:lnTo>
                  <a:pt x="14768" y="8302"/>
                </a:lnTo>
                <a:lnTo>
                  <a:pt x="14778" y="8301"/>
                </a:lnTo>
                <a:lnTo>
                  <a:pt x="14791" y="8301"/>
                </a:lnTo>
                <a:lnTo>
                  <a:pt x="14804" y="8302"/>
                </a:lnTo>
                <a:lnTo>
                  <a:pt x="14802" y="8290"/>
                </a:lnTo>
                <a:lnTo>
                  <a:pt x="14798" y="8280"/>
                </a:lnTo>
                <a:lnTo>
                  <a:pt x="14793" y="8271"/>
                </a:lnTo>
                <a:lnTo>
                  <a:pt x="14787" y="8263"/>
                </a:lnTo>
                <a:lnTo>
                  <a:pt x="14779" y="8256"/>
                </a:lnTo>
                <a:lnTo>
                  <a:pt x="14771" y="8250"/>
                </a:lnTo>
                <a:lnTo>
                  <a:pt x="14761" y="8244"/>
                </a:lnTo>
                <a:lnTo>
                  <a:pt x="14752" y="8240"/>
                </a:lnTo>
                <a:lnTo>
                  <a:pt x="14732" y="8232"/>
                </a:lnTo>
                <a:lnTo>
                  <a:pt x="14711" y="8223"/>
                </a:lnTo>
                <a:lnTo>
                  <a:pt x="14701" y="8219"/>
                </a:lnTo>
                <a:lnTo>
                  <a:pt x="14691" y="8215"/>
                </a:lnTo>
                <a:lnTo>
                  <a:pt x="14682" y="8210"/>
                </a:lnTo>
                <a:lnTo>
                  <a:pt x="14673" y="8203"/>
                </a:lnTo>
                <a:lnTo>
                  <a:pt x="14673" y="8194"/>
                </a:lnTo>
                <a:lnTo>
                  <a:pt x="14672" y="8187"/>
                </a:lnTo>
                <a:lnTo>
                  <a:pt x="14671" y="8179"/>
                </a:lnTo>
                <a:lnTo>
                  <a:pt x="14669" y="8174"/>
                </a:lnTo>
                <a:lnTo>
                  <a:pt x="14666" y="8170"/>
                </a:lnTo>
                <a:lnTo>
                  <a:pt x="14663" y="8167"/>
                </a:lnTo>
                <a:lnTo>
                  <a:pt x="14659" y="8165"/>
                </a:lnTo>
                <a:lnTo>
                  <a:pt x="14654" y="8164"/>
                </a:lnTo>
                <a:lnTo>
                  <a:pt x="14650" y="8164"/>
                </a:lnTo>
                <a:lnTo>
                  <a:pt x="14646" y="8164"/>
                </a:lnTo>
                <a:lnTo>
                  <a:pt x="14641" y="8166"/>
                </a:lnTo>
                <a:lnTo>
                  <a:pt x="14636" y="8168"/>
                </a:lnTo>
                <a:lnTo>
                  <a:pt x="14626" y="8173"/>
                </a:lnTo>
                <a:lnTo>
                  <a:pt x="14618" y="8180"/>
                </a:lnTo>
                <a:lnTo>
                  <a:pt x="14610" y="8190"/>
                </a:lnTo>
                <a:lnTo>
                  <a:pt x="14604" y="8199"/>
                </a:lnTo>
                <a:lnTo>
                  <a:pt x="14602" y="8203"/>
                </a:lnTo>
                <a:lnTo>
                  <a:pt x="14601" y="8209"/>
                </a:lnTo>
                <a:lnTo>
                  <a:pt x="14600" y="8213"/>
                </a:lnTo>
                <a:lnTo>
                  <a:pt x="14600" y="8218"/>
                </a:lnTo>
                <a:lnTo>
                  <a:pt x="14602" y="8222"/>
                </a:lnTo>
                <a:lnTo>
                  <a:pt x="14604" y="8225"/>
                </a:lnTo>
                <a:lnTo>
                  <a:pt x="14607" y="8229"/>
                </a:lnTo>
                <a:lnTo>
                  <a:pt x="14611" y="8232"/>
                </a:lnTo>
                <a:lnTo>
                  <a:pt x="14617" y="8234"/>
                </a:lnTo>
                <a:lnTo>
                  <a:pt x="14623" y="8236"/>
                </a:lnTo>
                <a:lnTo>
                  <a:pt x="14631" y="8236"/>
                </a:lnTo>
                <a:lnTo>
                  <a:pt x="14641" y="8237"/>
                </a:lnTo>
                <a:close/>
                <a:moveTo>
                  <a:pt x="15428" y="8237"/>
                </a:moveTo>
                <a:lnTo>
                  <a:pt x="15431" y="8234"/>
                </a:lnTo>
                <a:lnTo>
                  <a:pt x="15425" y="8239"/>
                </a:lnTo>
                <a:lnTo>
                  <a:pt x="15420" y="8243"/>
                </a:lnTo>
                <a:lnTo>
                  <a:pt x="15428" y="8237"/>
                </a:lnTo>
                <a:close/>
                <a:moveTo>
                  <a:pt x="9851" y="8171"/>
                </a:moveTo>
                <a:lnTo>
                  <a:pt x="9869" y="8208"/>
                </a:lnTo>
                <a:lnTo>
                  <a:pt x="9886" y="8243"/>
                </a:lnTo>
                <a:lnTo>
                  <a:pt x="9894" y="8260"/>
                </a:lnTo>
                <a:lnTo>
                  <a:pt x="9901" y="8275"/>
                </a:lnTo>
                <a:lnTo>
                  <a:pt x="9909" y="8287"/>
                </a:lnTo>
                <a:lnTo>
                  <a:pt x="9916" y="8297"/>
                </a:lnTo>
                <a:lnTo>
                  <a:pt x="9920" y="8301"/>
                </a:lnTo>
                <a:lnTo>
                  <a:pt x="9925" y="8304"/>
                </a:lnTo>
                <a:lnTo>
                  <a:pt x="9928" y="8307"/>
                </a:lnTo>
                <a:lnTo>
                  <a:pt x="9932" y="8308"/>
                </a:lnTo>
                <a:lnTo>
                  <a:pt x="9935" y="8309"/>
                </a:lnTo>
                <a:lnTo>
                  <a:pt x="9939" y="8308"/>
                </a:lnTo>
                <a:lnTo>
                  <a:pt x="9943" y="8307"/>
                </a:lnTo>
                <a:lnTo>
                  <a:pt x="9948" y="8304"/>
                </a:lnTo>
                <a:lnTo>
                  <a:pt x="9951" y="8301"/>
                </a:lnTo>
                <a:lnTo>
                  <a:pt x="9955" y="8296"/>
                </a:lnTo>
                <a:lnTo>
                  <a:pt x="9959" y="8289"/>
                </a:lnTo>
                <a:lnTo>
                  <a:pt x="9963" y="8281"/>
                </a:lnTo>
                <a:lnTo>
                  <a:pt x="9973" y="8262"/>
                </a:lnTo>
                <a:lnTo>
                  <a:pt x="9982" y="8237"/>
                </a:lnTo>
                <a:lnTo>
                  <a:pt x="9978" y="8229"/>
                </a:lnTo>
                <a:lnTo>
                  <a:pt x="9973" y="8221"/>
                </a:lnTo>
                <a:lnTo>
                  <a:pt x="9968" y="8215"/>
                </a:lnTo>
                <a:lnTo>
                  <a:pt x="9961" y="8209"/>
                </a:lnTo>
                <a:lnTo>
                  <a:pt x="9955" y="8202"/>
                </a:lnTo>
                <a:lnTo>
                  <a:pt x="9948" y="8197"/>
                </a:lnTo>
                <a:lnTo>
                  <a:pt x="9939" y="8193"/>
                </a:lnTo>
                <a:lnTo>
                  <a:pt x="9931" y="8189"/>
                </a:lnTo>
                <a:lnTo>
                  <a:pt x="9922" y="8186"/>
                </a:lnTo>
                <a:lnTo>
                  <a:pt x="9914" y="8182"/>
                </a:lnTo>
                <a:lnTo>
                  <a:pt x="9905" y="8179"/>
                </a:lnTo>
                <a:lnTo>
                  <a:pt x="9894" y="8177"/>
                </a:lnTo>
                <a:lnTo>
                  <a:pt x="9873" y="8173"/>
                </a:lnTo>
                <a:lnTo>
                  <a:pt x="9851" y="8171"/>
                </a:lnTo>
                <a:close/>
                <a:moveTo>
                  <a:pt x="10343" y="8203"/>
                </a:moveTo>
                <a:lnTo>
                  <a:pt x="10345" y="8201"/>
                </a:lnTo>
                <a:lnTo>
                  <a:pt x="10340" y="8207"/>
                </a:lnTo>
                <a:lnTo>
                  <a:pt x="10336" y="8211"/>
                </a:lnTo>
                <a:lnTo>
                  <a:pt x="10343" y="8203"/>
                </a:lnTo>
                <a:close/>
                <a:moveTo>
                  <a:pt x="5751" y="8138"/>
                </a:moveTo>
                <a:lnTo>
                  <a:pt x="5743" y="8138"/>
                </a:lnTo>
                <a:lnTo>
                  <a:pt x="5738" y="8140"/>
                </a:lnTo>
                <a:lnTo>
                  <a:pt x="5734" y="8141"/>
                </a:lnTo>
                <a:lnTo>
                  <a:pt x="5731" y="8144"/>
                </a:lnTo>
                <a:lnTo>
                  <a:pt x="5729" y="8146"/>
                </a:lnTo>
                <a:lnTo>
                  <a:pt x="5728" y="8149"/>
                </a:lnTo>
                <a:lnTo>
                  <a:pt x="5728" y="8152"/>
                </a:lnTo>
                <a:lnTo>
                  <a:pt x="5728" y="8155"/>
                </a:lnTo>
                <a:lnTo>
                  <a:pt x="5729" y="8157"/>
                </a:lnTo>
                <a:lnTo>
                  <a:pt x="5731" y="8158"/>
                </a:lnTo>
                <a:lnTo>
                  <a:pt x="5733" y="8158"/>
                </a:lnTo>
                <a:lnTo>
                  <a:pt x="5736" y="8157"/>
                </a:lnTo>
                <a:lnTo>
                  <a:pt x="5739" y="8155"/>
                </a:lnTo>
                <a:lnTo>
                  <a:pt x="5742" y="8152"/>
                </a:lnTo>
                <a:lnTo>
                  <a:pt x="5747" y="8146"/>
                </a:lnTo>
                <a:lnTo>
                  <a:pt x="5751" y="8138"/>
                </a:lnTo>
                <a:lnTo>
                  <a:pt x="5757" y="8138"/>
                </a:lnTo>
                <a:lnTo>
                  <a:pt x="5762" y="8137"/>
                </a:lnTo>
                <a:lnTo>
                  <a:pt x="5767" y="8135"/>
                </a:lnTo>
                <a:lnTo>
                  <a:pt x="5770" y="8133"/>
                </a:lnTo>
                <a:lnTo>
                  <a:pt x="5772" y="8130"/>
                </a:lnTo>
                <a:lnTo>
                  <a:pt x="5773" y="8127"/>
                </a:lnTo>
                <a:lnTo>
                  <a:pt x="5773" y="8124"/>
                </a:lnTo>
                <a:lnTo>
                  <a:pt x="5773" y="8122"/>
                </a:lnTo>
                <a:lnTo>
                  <a:pt x="5772" y="8120"/>
                </a:lnTo>
                <a:lnTo>
                  <a:pt x="5770" y="8119"/>
                </a:lnTo>
                <a:lnTo>
                  <a:pt x="5768" y="8117"/>
                </a:lnTo>
                <a:lnTo>
                  <a:pt x="5764" y="8119"/>
                </a:lnTo>
                <a:lnTo>
                  <a:pt x="5761" y="8121"/>
                </a:lnTo>
                <a:lnTo>
                  <a:pt x="5758" y="8125"/>
                </a:lnTo>
                <a:lnTo>
                  <a:pt x="5754" y="8130"/>
                </a:lnTo>
                <a:lnTo>
                  <a:pt x="5751" y="8138"/>
                </a:lnTo>
                <a:close/>
                <a:moveTo>
                  <a:pt x="6046" y="8171"/>
                </a:moveTo>
                <a:lnTo>
                  <a:pt x="6049" y="8168"/>
                </a:lnTo>
                <a:lnTo>
                  <a:pt x="6042" y="8174"/>
                </a:lnTo>
                <a:lnTo>
                  <a:pt x="6038" y="8178"/>
                </a:lnTo>
                <a:lnTo>
                  <a:pt x="6046" y="8171"/>
                </a:lnTo>
                <a:close/>
                <a:moveTo>
                  <a:pt x="8342" y="8171"/>
                </a:moveTo>
                <a:lnTo>
                  <a:pt x="8344" y="8168"/>
                </a:lnTo>
                <a:lnTo>
                  <a:pt x="8339" y="8174"/>
                </a:lnTo>
                <a:lnTo>
                  <a:pt x="8335" y="8178"/>
                </a:lnTo>
                <a:lnTo>
                  <a:pt x="8342" y="8171"/>
                </a:lnTo>
                <a:close/>
                <a:moveTo>
                  <a:pt x="10245" y="8138"/>
                </a:moveTo>
                <a:lnTo>
                  <a:pt x="10230" y="8137"/>
                </a:lnTo>
                <a:lnTo>
                  <a:pt x="10216" y="8138"/>
                </a:lnTo>
                <a:lnTo>
                  <a:pt x="10205" y="8142"/>
                </a:lnTo>
                <a:lnTo>
                  <a:pt x="10194" y="8146"/>
                </a:lnTo>
                <a:lnTo>
                  <a:pt x="10186" y="8151"/>
                </a:lnTo>
                <a:lnTo>
                  <a:pt x="10180" y="8158"/>
                </a:lnTo>
                <a:lnTo>
                  <a:pt x="10173" y="8167"/>
                </a:lnTo>
                <a:lnTo>
                  <a:pt x="10168" y="8176"/>
                </a:lnTo>
                <a:lnTo>
                  <a:pt x="10164" y="8187"/>
                </a:lnTo>
                <a:lnTo>
                  <a:pt x="10161" y="8197"/>
                </a:lnTo>
                <a:lnTo>
                  <a:pt x="10157" y="8209"/>
                </a:lnTo>
                <a:lnTo>
                  <a:pt x="10155" y="8221"/>
                </a:lnTo>
                <a:lnTo>
                  <a:pt x="10151" y="8245"/>
                </a:lnTo>
                <a:lnTo>
                  <a:pt x="10146" y="8270"/>
                </a:lnTo>
                <a:lnTo>
                  <a:pt x="10186" y="8252"/>
                </a:lnTo>
                <a:lnTo>
                  <a:pt x="10225" y="8233"/>
                </a:lnTo>
                <a:lnTo>
                  <a:pt x="10232" y="8225"/>
                </a:lnTo>
                <a:lnTo>
                  <a:pt x="10238" y="8218"/>
                </a:lnTo>
                <a:lnTo>
                  <a:pt x="10245" y="8210"/>
                </a:lnTo>
                <a:lnTo>
                  <a:pt x="10248" y="8199"/>
                </a:lnTo>
                <a:lnTo>
                  <a:pt x="10250" y="8187"/>
                </a:lnTo>
                <a:lnTo>
                  <a:pt x="10251" y="8173"/>
                </a:lnTo>
                <a:lnTo>
                  <a:pt x="10249" y="8156"/>
                </a:lnTo>
                <a:lnTo>
                  <a:pt x="10245" y="8138"/>
                </a:lnTo>
                <a:close/>
                <a:moveTo>
                  <a:pt x="10769" y="8171"/>
                </a:moveTo>
                <a:lnTo>
                  <a:pt x="10769" y="8166"/>
                </a:lnTo>
                <a:lnTo>
                  <a:pt x="10767" y="8160"/>
                </a:lnTo>
                <a:lnTo>
                  <a:pt x="10765" y="8156"/>
                </a:lnTo>
                <a:lnTo>
                  <a:pt x="10763" y="8153"/>
                </a:lnTo>
                <a:lnTo>
                  <a:pt x="10759" y="8151"/>
                </a:lnTo>
                <a:lnTo>
                  <a:pt x="10756" y="8149"/>
                </a:lnTo>
                <a:lnTo>
                  <a:pt x="10750" y="8147"/>
                </a:lnTo>
                <a:lnTo>
                  <a:pt x="10746" y="8146"/>
                </a:lnTo>
                <a:lnTo>
                  <a:pt x="10725" y="8142"/>
                </a:lnTo>
                <a:lnTo>
                  <a:pt x="10704" y="8138"/>
                </a:lnTo>
                <a:lnTo>
                  <a:pt x="10704" y="8144"/>
                </a:lnTo>
                <a:lnTo>
                  <a:pt x="10706" y="8149"/>
                </a:lnTo>
                <a:lnTo>
                  <a:pt x="10708" y="8152"/>
                </a:lnTo>
                <a:lnTo>
                  <a:pt x="10710" y="8155"/>
                </a:lnTo>
                <a:lnTo>
                  <a:pt x="10715" y="8158"/>
                </a:lnTo>
                <a:lnTo>
                  <a:pt x="10719" y="8160"/>
                </a:lnTo>
                <a:lnTo>
                  <a:pt x="10723" y="8163"/>
                </a:lnTo>
                <a:lnTo>
                  <a:pt x="10727" y="8164"/>
                </a:lnTo>
                <a:lnTo>
                  <a:pt x="10748" y="8167"/>
                </a:lnTo>
                <a:lnTo>
                  <a:pt x="10769" y="8171"/>
                </a:lnTo>
                <a:close/>
                <a:moveTo>
                  <a:pt x="12935" y="8138"/>
                </a:moveTo>
                <a:lnTo>
                  <a:pt x="12936" y="8146"/>
                </a:lnTo>
                <a:lnTo>
                  <a:pt x="12937" y="8152"/>
                </a:lnTo>
                <a:lnTo>
                  <a:pt x="12939" y="8159"/>
                </a:lnTo>
                <a:lnTo>
                  <a:pt x="12941" y="8165"/>
                </a:lnTo>
                <a:lnTo>
                  <a:pt x="12945" y="8169"/>
                </a:lnTo>
                <a:lnTo>
                  <a:pt x="12951" y="8171"/>
                </a:lnTo>
                <a:lnTo>
                  <a:pt x="12958" y="8172"/>
                </a:lnTo>
                <a:lnTo>
                  <a:pt x="12967" y="8171"/>
                </a:lnTo>
                <a:lnTo>
                  <a:pt x="12966" y="8164"/>
                </a:lnTo>
                <a:lnTo>
                  <a:pt x="12965" y="8156"/>
                </a:lnTo>
                <a:lnTo>
                  <a:pt x="12964" y="8150"/>
                </a:lnTo>
                <a:lnTo>
                  <a:pt x="12961" y="8145"/>
                </a:lnTo>
                <a:lnTo>
                  <a:pt x="12957" y="8141"/>
                </a:lnTo>
                <a:lnTo>
                  <a:pt x="12952" y="8138"/>
                </a:lnTo>
                <a:lnTo>
                  <a:pt x="12944" y="8137"/>
                </a:lnTo>
                <a:lnTo>
                  <a:pt x="12935" y="8138"/>
                </a:lnTo>
                <a:lnTo>
                  <a:pt x="12935" y="8130"/>
                </a:lnTo>
                <a:lnTo>
                  <a:pt x="12935" y="8122"/>
                </a:lnTo>
                <a:lnTo>
                  <a:pt x="12935" y="8113"/>
                </a:lnTo>
                <a:lnTo>
                  <a:pt x="12935" y="8105"/>
                </a:lnTo>
                <a:lnTo>
                  <a:pt x="12927" y="8107"/>
                </a:lnTo>
                <a:lnTo>
                  <a:pt x="12922" y="8109"/>
                </a:lnTo>
                <a:lnTo>
                  <a:pt x="12917" y="8114"/>
                </a:lnTo>
                <a:lnTo>
                  <a:pt x="12914" y="8120"/>
                </a:lnTo>
                <a:lnTo>
                  <a:pt x="12914" y="8123"/>
                </a:lnTo>
                <a:lnTo>
                  <a:pt x="12914" y="8125"/>
                </a:lnTo>
                <a:lnTo>
                  <a:pt x="12915" y="8128"/>
                </a:lnTo>
                <a:lnTo>
                  <a:pt x="12916" y="8130"/>
                </a:lnTo>
                <a:lnTo>
                  <a:pt x="12919" y="8133"/>
                </a:lnTo>
                <a:lnTo>
                  <a:pt x="12923" y="8135"/>
                </a:lnTo>
                <a:lnTo>
                  <a:pt x="12928" y="8136"/>
                </a:lnTo>
                <a:lnTo>
                  <a:pt x="12935" y="8138"/>
                </a:lnTo>
                <a:close/>
                <a:moveTo>
                  <a:pt x="9129" y="8105"/>
                </a:moveTo>
                <a:lnTo>
                  <a:pt x="9115" y="8111"/>
                </a:lnTo>
                <a:lnTo>
                  <a:pt x="9102" y="8119"/>
                </a:lnTo>
                <a:lnTo>
                  <a:pt x="9096" y="8123"/>
                </a:lnTo>
                <a:lnTo>
                  <a:pt x="9090" y="8128"/>
                </a:lnTo>
                <a:lnTo>
                  <a:pt x="9085" y="8133"/>
                </a:lnTo>
                <a:lnTo>
                  <a:pt x="9081" y="8138"/>
                </a:lnTo>
                <a:lnTo>
                  <a:pt x="9077" y="8145"/>
                </a:lnTo>
                <a:lnTo>
                  <a:pt x="9073" y="8151"/>
                </a:lnTo>
                <a:lnTo>
                  <a:pt x="9069" y="8158"/>
                </a:lnTo>
                <a:lnTo>
                  <a:pt x="9067" y="8167"/>
                </a:lnTo>
                <a:lnTo>
                  <a:pt x="9065" y="8175"/>
                </a:lnTo>
                <a:lnTo>
                  <a:pt x="9064" y="8184"/>
                </a:lnTo>
                <a:lnTo>
                  <a:pt x="9063" y="8194"/>
                </a:lnTo>
                <a:lnTo>
                  <a:pt x="9063" y="8203"/>
                </a:lnTo>
                <a:lnTo>
                  <a:pt x="9073" y="8205"/>
                </a:lnTo>
                <a:lnTo>
                  <a:pt x="9081" y="8206"/>
                </a:lnTo>
                <a:lnTo>
                  <a:pt x="9088" y="8205"/>
                </a:lnTo>
                <a:lnTo>
                  <a:pt x="9096" y="8202"/>
                </a:lnTo>
                <a:lnTo>
                  <a:pt x="9107" y="8198"/>
                </a:lnTo>
                <a:lnTo>
                  <a:pt x="9117" y="8192"/>
                </a:lnTo>
                <a:lnTo>
                  <a:pt x="9126" y="8185"/>
                </a:lnTo>
                <a:lnTo>
                  <a:pt x="9137" y="8178"/>
                </a:lnTo>
                <a:lnTo>
                  <a:pt x="9142" y="8175"/>
                </a:lnTo>
                <a:lnTo>
                  <a:pt x="9148" y="8173"/>
                </a:lnTo>
                <a:lnTo>
                  <a:pt x="9154" y="8172"/>
                </a:lnTo>
                <a:lnTo>
                  <a:pt x="9162" y="8171"/>
                </a:lnTo>
                <a:lnTo>
                  <a:pt x="9159" y="8162"/>
                </a:lnTo>
                <a:lnTo>
                  <a:pt x="9154" y="8154"/>
                </a:lnTo>
                <a:lnTo>
                  <a:pt x="9149" y="8147"/>
                </a:lnTo>
                <a:lnTo>
                  <a:pt x="9143" y="8141"/>
                </a:lnTo>
                <a:lnTo>
                  <a:pt x="9138" y="8133"/>
                </a:lnTo>
                <a:lnTo>
                  <a:pt x="9133" y="8126"/>
                </a:lnTo>
                <a:lnTo>
                  <a:pt x="9131" y="8122"/>
                </a:lnTo>
                <a:lnTo>
                  <a:pt x="9130" y="8116"/>
                </a:lnTo>
                <a:lnTo>
                  <a:pt x="9129" y="8111"/>
                </a:lnTo>
                <a:lnTo>
                  <a:pt x="9129" y="8105"/>
                </a:lnTo>
                <a:close/>
                <a:moveTo>
                  <a:pt x="9458" y="8138"/>
                </a:moveTo>
                <a:lnTo>
                  <a:pt x="9440" y="8126"/>
                </a:lnTo>
                <a:lnTo>
                  <a:pt x="9429" y="8120"/>
                </a:lnTo>
                <a:lnTo>
                  <a:pt x="9425" y="8119"/>
                </a:lnTo>
                <a:lnTo>
                  <a:pt x="9423" y="8119"/>
                </a:lnTo>
                <a:lnTo>
                  <a:pt x="9422" y="8119"/>
                </a:lnTo>
                <a:lnTo>
                  <a:pt x="9422" y="8121"/>
                </a:lnTo>
                <a:lnTo>
                  <a:pt x="9424" y="8125"/>
                </a:lnTo>
                <a:lnTo>
                  <a:pt x="9429" y="8132"/>
                </a:lnTo>
                <a:lnTo>
                  <a:pt x="9437" y="8141"/>
                </a:lnTo>
                <a:lnTo>
                  <a:pt x="9446" y="8150"/>
                </a:lnTo>
                <a:lnTo>
                  <a:pt x="9455" y="8158"/>
                </a:lnTo>
                <a:lnTo>
                  <a:pt x="9463" y="8166"/>
                </a:lnTo>
                <a:lnTo>
                  <a:pt x="9470" y="8171"/>
                </a:lnTo>
                <a:lnTo>
                  <a:pt x="9476" y="8173"/>
                </a:lnTo>
                <a:lnTo>
                  <a:pt x="9477" y="8173"/>
                </a:lnTo>
                <a:lnTo>
                  <a:pt x="9478" y="8172"/>
                </a:lnTo>
                <a:lnTo>
                  <a:pt x="9477" y="8170"/>
                </a:lnTo>
                <a:lnTo>
                  <a:pt x="9476" y="8167"/>
                </a:lnTo>
                <a:lnTo>
                  <a:pt x="9469" y="8155"/>
                </a:lnTo>
                <a:lnTo>
                  <a:pt x="9458" y="8138"/>
                </a:lnTo>
                <a:close/>
                <a:moveTo>
                  <a:pt x="11524" y="8138"/>
                </a:moveTo>
                <a:lnTo>
                  <a:pt x="11523" y="8131"/>
                </a:lnTo>
                <a:lnTo>
                  <a:pt x="11519" y="8125"/>
                </a:lnTo>
                <a:lnTo>
                  <a:pt x="11515" y="8121"/>
                </a:lnTo>
                <a:lnTo>
                  <a:pt x="11510" y="8117"/>
                </a:lnTo>
                <a:lnTo>
                  <a:pt x="11507" y="8116"/>
                </a:lnTo>
                <a:lnTo>
                  <a:pt x="11505" y="8117"/>
                </a:lnTo>
                <a:lnTo>
                  <a:pt x="11502" y="8119"/>
                </a:lnTo>
                <a:lnTo>
                  <a:pt x="11499" y="8120"/>
                </a:lnTo>
                <a:lnTo>
                  <a:pt x="11496" y="8123"/>
                </a:lnTo>
                <a:lnTo>
                  <a:pt x="11494" y="8127"/>
                </a:lnTo>
                <a:lnTo>
                  <a:pt x="11493" y="8132"/>
                </a:lnTo>
                <a:lnTo>
                  <a:pt x="11491" y="8138"/>
                </a:lnTo>
                <a:lnTo>
                  <a:pt x="11499" y="8138"/>
                </a:lnTo>
                <a:lnTo>
                  <a:pt x="11508" y="8138"/>
                </a:lnTo>
                <a:lnTo>
                  <a:pt x="11516" y="8138"/>
                </a:lnTo>
                <a:lnTo>
                  <a:pt x="11524" y="8138"/>
                </a:lnTo>
                <a:close/>
                <a:moveTo>
                  <a:pt x="7686" y="8072"/>
                </a:moveTo>
                <a:lnTo>
                  <a:pt x="7675" y="8073"/>
                </a:lnTo>
                <a:lnTo>
                  <a:pt x="7666" y="8077"/>
                </a:lnTo>
                <a:lnTo>
                  <a:pt x="7657" y="8081"/>
                </a:lnTo>
                <a:lnTo>
                  <a:pt x="7650" y="8086"/>
                </a:lnTo>
                <a:lnTo>
                  <a:pt x="7639" y="8100"/>
                </a:lnTo>
                <a:lnTo>
                  <a:pt x="7629" y="8114"/>
                </a:lnTo>
                <a:lnTo>
                  <a:pt x="7624" y="8122"/>
                </a:lnTo>
                <a:lnTo>
                  <a:pt x="7618" y="8128"/>
                </a:lnTo>
                <a:lnTo>
                  <a:pt x="7611" y="8133"/>
                </a:lnTo>
                <a:lnTo>
                  <a:pt x="7604" y="8138"/>
                </a:lnTo>
                <a:lnTo>
                  <a:pt x="7594" y="8141"/>
                </a:lnTo>
                <a:lnTo>
                  <a:pt x="7584" y="8143"/>
                </a:lnTo>
                <a:lnTo>
                  <a:pt x="7570" y="8142"/>
                </a:lnTo>
                <a:lnTo>
                  <a:pt x="7554" y="8138"/>
                </a:lnTo>
                <a:lnTo>
                  <a:pt x="7560" y="8141"/>
                </a:lnTo>
                <a:lnTo>
                  <a:pt x="7563" y="8144"/>
                </a:lnTo>
                <a:lnTo>
                  <a:pt x="7567" y="8148"/>
                </a:lnTo>
                <a:lnTo>
                  <a:pt x="7569" y="8152"/>
                </a:lnTo>
                <a:lnTo>
                  <a:pt x="7574" y="8162"/>
                </a:lnTo>
                <a:lnTo>
                  <a:pt x="7577" y="8173"/>
                </a:lnTo>
                <a:lnTo>
                  <a:pt x="7581" y="8198"/>
                </a:lnTo>
                <a:lnTo>
                  <a:pt x="7584" y="8223"/>
                </a:lnTo>
                <a:lnTo>
                  <a:pt x="7586" y="8236"/>
                </a:lnTo>
                <a:lnTo>
                  <a:pt x="7589" y="8248"/>
                </a:lnTo>
                <a:lnTo>
                  <a:pt x="7591" y="8252"/>
                </a:lnTo>
                <a:lnTo>
                  <a:pt x="7594" y="8257"/>
                </a:lnTo>
                <a:lnTo>
                  <a:pt x="7596" y="8261"/>
                </a:lnTo>
                <a:lnTo>
                  <a:pt x="7601" y="8264"/>
                </a:lnTo>
                <a:lnTo>
                  <a:pt x="7605" y="8267"/>
                </a:lnTo>
                <a:lnTo>
                  <a:pt x="7609" y="8271"/>
                </a:lnTo>
                <a:lnTo>
                  <a:pt x="7614" y="8272"/>
                </a:lnTo>
                <a:lnTo>
                  <a:pt x="7620" y="8273"/>
                </a:lnTo>
                <a:lnTo>
                  <a:pt x="7628" y="8274"/>
                </a:lnTo>
                <a:lnTo>
                  <a:pt x="7635" y="8273"/>
                </a:lnTo>
                <a:lnTo>
                  <a:pt x="7644" y="8272"/>
                </a:lnTo>
                <a:lnTo>
                  <a:pt x="7653" y="8270"/>
                </a:lnTo>
                <a:lnTo>
                  <a:pt x="7644" y="8250"/>
                </a:lnTo>
                <a:lnTo>
                  <a:pt x="7637" y="8232"/>
                </a:lnTo>
                <a:lnTo>
                  <a:pt x="7634" y="8218"/>
                </a:lnTo>
                <a:lnTo>
                  <a:pt x="7632" y="8206"/>
                </a:lnTo>
                <a:lnTo>
                  <a:pt x="7633" y="8195"/>
                </a:lnTo>
                <a:lnTo>
                  <a:pt x="7635" y="8187"/>
                </a:lnTo>
                <a:lnTo>
                  <a:pt x="7639" y="8178"/>
                </a:lnTo>
                <a:lnTo>
                  <a:pt x="7644" y="8171"/>
                </a:lnTo>
                <a:lnTo>
                  <a:pt x="7655" y="8155"/>
                </a:lnTo>
                <a:lnTo>
                  <a:pt x="7668" y="8136"/>
                </a:lnTo>
                <a:lnTo>
                  <a:pt x="7674" y="8124"/>
                </a:lnTo>
                <a:lnTo>
                  <a:pt x="7679" y="8109"/>
                </a:lnTo>
                <a:lnTo>
                  <a:pt x="7683" y="8092"/>
                </a:lnTo>
                <a:lnTo>
                  <a:pt x="7686" y="8072"/>
                </a:lnTo>
                <a:close/>
                <a:moveTo>
                  <a:pt x="7883" y="8072"/>
                </a:moveTo>
                <a:lnTo>
                  <a:pt x="7867" y="8069"/>
                </a:lnTo>
                <a:lnTo>
                  <a:pt x="7853" y="8068"/>
                </a:lnTo>
                <a:lnTo>
                  <a:pt x="7842" y="8067"/>
                </a:lnTo>
                <a:lnTo>
                  <a:pt x="7831" y="8066"/>
                </a:lnTo>
                <a:lnTo>
                  <a:pt x="7822" y="8067"/>
                </a:lnTo>
                <a:lnTo>
                  <a:pt x="7815" y="8068"/>
                </a:lnTo>
                <a:lnTo>
                  <a:pt x="7808" y="8069"/>
                </a:lnTo>
                <a:lnTo>
                  <a:pt x="7804" y="8071"/>
                </a:lnTo>
                <a:lnTo>
                  <a:pt x="7800" y="8074"/>
                </a:lnTo>
                <a:lnTo>
                  <a:pt x="7798" y="8077"/>
                </a:lnTo>
                <a:lnTo>
                  <a:pt x="7797" y="8080"/>
                </a:lnTo>
                <a:lnTo>
                  <a:pt x="7796" y="8083"/>
                </a:lnTo>
                <a:lnTo>
                  <a:pt x="7797" y="8087"/>
                </a:lnTo>
                <a:lnTo>
                  <a:pt x="7798" y="8090"/>
                </a:lnTo>
                <a:lnTo>
                  <a:pt x="7800" y="8093"/>
                </a:lnTo>
                <a:lnTo>
                  <a:pt x="7803" y="8097"/>
                </a:lnTo>
                <a:lnTo>
                  <a:pt x="7806" y="8100"/>
                </a:lnTo>
                <a:lnTo>
                  <a:pt x="7810" y="8103"/>
                </a:lnTo>
                <a:lnTo>
                  <a:pt x="7815" y="8105"/>
                </a:lnTo>
                <a:lnTo>
                  <a:pt x="7820" y="8107"/>
                </a:lnTo>
                <a:lnTo>
                  <a:pt x="7825" y="8108"/>
                </a:lnTo>
                <a:lnTo>
                  <a:pt x="7830" y="8109"/>
                </a:lnTo>
                <a:lnTo>
                  <a:pt x="7836" y="8110"/>
                </a:lnTo>
                <a:lnTo>
                  <a:pt x="7842" y="8109"/>
                </a:lnTo>
                <a:lnTo>
                  <a:pt x="7847" y="8108"/>
                </a:lnTo>
                <a:lnTo>
                  <a:pt x="7853" y="8107"/>
                </a:lnTo>
                <a:lnTo>
                  <a:pt x="7859" y="8104"/>
                </a:lnTo>
                <a:lnTo>
                  <a:pt x="7864" y="8100"/>
                </a:lnTo>
                <a:lnTo>
                  <a:pt x="7869" y="8094"/>
                </a:lnTo>
                <a:lnTo>
                  <a:pt x="7874" y="8088"/>
                </a:lnTo>
                <a:lnTo>
                  <a:pt x="7879" y="8081"/>
                </a:lnTo>
                <a:lnTo>
                  <a:pt x="7883" y="8072"/>
                </a:lnTo>
                <a:lnTo>
                  <a:pt x="7894" y="8076"/>
                </a:lnTo>
                <a:lnTo>
                  <a:pt x="7905" y="8077"/>
                </a:lnTo>
                <a:lnTo>
                  <a:pt x="7914" y="8078"/>
                </a:lnTo>
                <a:lnTo>
                  <a:pt x="7922" y="8078"/>
                </a:lnTo>
                <a:lnTo>
                  <a:pt x="7929" y="8077"/>
                </a:lnTo>
                <a:lnTo>
                  <a:pt x="7934" y="8076"/>
                </a:lnTo>
                <a:lnTo>
                  <a:pt x="7938" y="8074"/>
                </a:lnTo>
                <a:lnTo>
                  <a:pt x="7940" y="8072"/>
                </a:lnTo>
                <a:lnTo>
                  <a:pt x="7944" y="8069"/>
                </a:lnTo>
                <a:lnTo>
                  <a:pt x="7945" y="8067"/>
                </a:lnTo>
                <a:lnTo>
                  <a:pt x="7945" y="8064"/>
                </a:lnTo>
                <a:lnTo>
                  <a:pt x="7945" y="8061"/>
                </a:lnTo>
                <a:lnTo>
                  <a:pt x="7942" y="8054"/>
                </a:lnTo>
                <a:lnTo>
                  <a:pt x="7936" y="8047"/>
                </a:lnTo>
                <a:lnTo>
                  <a:pt x="7929" y="8042"/>
                </a:lnTo>
                <a:lnTo>
                  <a:pt x="7922" y="8038"/>
                </a:lnTo>
                <a:lnTo>
                  <a:pt x="7917" y="8037"/>
                </a:lnTo>
                <a:lnTo>
                  <a:pt x="7913" y="8036"/>
                </a:lnTo>
                <a:lnTo>
                  <a:pt x="7909" y="8035"/>
                </a:lnTo>
                <a:lnTo>
                  <a:pt x="7905" y="8036"/>
                </a:lnTo>
                <a:lnTo>
                  <a:pt x="7901" y="8037"/>
                </a:lnTo>
                <a:lnTo>
                  <a:pt x="7896" y="8039"/>
                </a:lnTo>
                <a:lnTo>
                  <a:pt x="7893" y="8042"/>
                </a:lnTo>
                <a:lnTo>
                  <a:pt x="7890" y="8046"/>
                </a:lnTo>
                <a:lnTo>
                  <a:pt x="7887" y="8050"/>
                </a:lnTo>
                <a:lnTo>
                  <a:pt x="7885" y="8057"/>
                </a:lnTo>
                <a:lnTo>
                  <a:pt x="7884" y="8064"/>
                </a:lnTo>
                <a:lnTo>
                  <a:pt x="7883" y="8072"/>
                </a:lnTo>
                <a:close/>
                <a:moveTo>
                  <a:pt x="8440" y="8105"/>
                </a:moveTo>
                <a:lnTo>
                  <a:pt x="8443" y="8103"/>
                </a:lnTo>
                <a:lnTo>
                  <a:pt x="8438" y="8108"/>
                </a:lnTo>
                <a:lnTo>
                  <a:pt x="8434" y="8112"/>
                </a:lnTo>
                <a:lnTo>
                  <a:pt x="8440" y="8105"/>
                </a:lnTo>
                <a:close/>
                <a:moveTo>
                  <a:pt x="9982" y="8105"/>
                </a:moveTo>
                <a:lnTo>
                  <a:pt x="9985" y="8103"/>
                </a:lnTo>
                <a:lnTo>
                  <a:pt x="9979" y="8108"/>
                </a:lnTo>
                <a:lnTo>
                  <a:pt x="9975" y="8112"/>
                </a:lnTo>
                <a:lnTo>
                  <a:pt x="9982" y="8105"/>
                </a:lnTo>
                <a:close/>
                <a:moveTo>
                  <a:pt x="11031" y="8105"/>
                </a:moveTo>
                <a:lnTo>
                  <a:pt x="11025" y="8085"/>
                </a:lnTo>
                <a:lnTo>
                  <a:pt x="11020" y="8073"/>
                </a:lnTo>
                <a:lnTo>
                  <a:pt x="11017" y="8070"/>
                </a:lnTo>
                <a:lnTo>
                  <a:pt x="11015" y="8068"/>
                </a:lnTo>
                <a:lnTo>
                  <a:pt x="11013" y="8068"/>
                </a:lnTo>
                <a:lnTo>
                  <a:pt x="11011" y="8069"/>
                </a:lnTo>
                <a:lnTo>
                  <a:pt x="11007" y="8074"/>
                </a:lnTo>
                <a:lnTo>
                  <a:pt x="11005" y="8083"/>
                </a:lnTo>
                <a:lnTo>
                  <a:pt x="11004" y="8093"/>
                </a:lnTo>
                <a:lnTo>
                  <a:pt x="11003" y="8105"/>
                </a:lnTo>
                <a:lnTo>
                  <a:pt x="11004" y="8117"/>
                </a:lnTo>
                <a:lnTo>
                  <a:pt x="11005" y="8128"/>
                </a:lnTo>
                <a:lnTo>
                  <a:pt x="11007" y="8136"/>
                </a:lnTo>
                <a:lnTo>
                  <a:pt x="11011" y="8142"/>
                </a:lnTo>
                <a:lnTo>
                  <a:pt x="11013" y="8143"/>
                </a:lnTo>
                <a:lnTo>
                  <a:pt x="11015" y="8143"/>
                </a:lnTo>
                <a:lnTo>
                  <a:pt x="11017" y="8141"/>
                </a:lnTo>
                <a:lnTo>
                  <a:pt x="11020" y="8137"/>
                </a:lnTo>
                <a:lnTo>
                  <a:pt x="11025" y="8125"/>
                </a:lnTo>
                <a:lnTo>
                  <a:pt x="11031" y="8105"/>
                </a:lnTo>
                <a:close/>
                <a:moveTo>
                  <a:pt x="15297" y="8072"/>
                </a:moveTo>
                <a:lnTo>
                  <a:pt x="15288" y="8082"/>
                </a:lnTo>
                <a:lnTo>
                  <a:pt x="15279" y="8091"/>
                </a:lnTo>
                <a:lnTo>
                  <a:pt x="15268" y="8100"/>
                </a:lnTo>
                <a:lnTo>
                  <a:pt x="15259" y="8108"/>
                </a:lnTo>
                <a:lnTo>
                  <a:pt x="15247" y="8115"/>
                </a:lnTo>
                <a:lnTo>
                  <a:pt x="15237" y="8123"/>
                </a:lnTo>
                <a:lnTo>
                  <a:pt x="15224" y="8130"/>
                </a:lnTo>
                <a:lnTo>
                  <a:pt x="15213" y="8136"/>
                </a:lnTo>
                <a:lnTo>
                  <a:pt x="15200" y="8142"/>
                </a:lnTo>
                <a:lnTo>
                  <a:pt x="15186" y="8147"/>
                </a:lnTo>
                <a:lnTo>
                  <a:pt x="15174" y="8152"/>
                </a:lnTo>
                <a:lnTo>
                  <a:pt x="15159" y="8156"/>
                </a:lnTo>
                <a:lnTo>
                  <a:pt x="15131" y="8165"/>
                </a:lnTo>
                <a:lnTo>
                  <a:pt x="15099" y="8171"/>
                </a:lnTo>
                <a:lnTo>
                  <a:pt x="15099" y="8179"/>
                </a:lnTo>
                <a:lnTo>
                  <a:pt x="15099" y="8188"/>
                </a:lnTo>
                <a:lnTo>
                  <a:pt x="15099" y="8195"/>
                </a:lnTo>
                <a:lnTo>
                  <a:pt x="15099" y="8203"/>
                </a:lnTo>
                <a:lnTo>
                  <a:pt x="15145" y="8201"/>
                </a:lnTo>
                <a:lnTo>
                  <a:pt x="15191" y="8197"/>
                </a:lnTo>
                <a:lnTo>
                  <a:pt x="15212" y="8194"/>
                </a:lnTo>
                <a:lnTo>
                  <a:pt x="15232" y="8190"/>
                </a:lnTo>
                <a:lnTo>
                  <a:pt x="15250" y="8186"/>
                </a:lnTo>
                <a:lnTo>
                  <a:pt x="15267" y="8179"/>
                </a:lnTo>
                <a:lnTo>
                  <a:pt x="15276" y="8176"/>
                </a:lnTo>
                <a:lnTo>
                  <a:pt x="15282" y="8172"/>
                </a:lnTo>
                <a:lnTo>
                  <a:pt x="15288" y="8168"/>
                </a:lnTo>
                <a:lnTo>
                  <a:pt x="15294" y="8164"/>
                </a:lnTo>
                <a:lnTo>
                  <a:pt x="15300" y="8158"/>
                </a:lnTo>
                <a:lnTo>
                  <a:pt x="15304" y="8153"/>
                </a:lnTo>
                <a:lnTo>
                  <a:pt x="15307" y="8148"/>
                </a:lnTo>
                <a:lnTo>
                  <a:pt x="15310" y="8142"/>
                </a:lnTo>
                <a:lnTo>
                  <a:pt x="15311" y="8134"/>
                </a:lnTo>
                <a:lnTo>
                  <a:pt x="15312" y="8127"/>
                </a:lnTo>
                <a:lnTo>
                  <a:pt x="15312" y="8120"/>
                </a:lnTo>
                <a:lnTo>
                  <a:pt x="15311" y="8111"/>
                </a:lnTo>
                <a:lnTo>
                  <a:pt x="15309" y="8103"/>
                </a:lnTo>
                <a:lnTo>
                  <a:pt x="15306" y="8093"/>
                </a:lnTo>
                <a:lnTo>
                  <a:pt x="15302" y="8083"/>
                </a:lnTo>
                <a:lnTo>
                  <a:pt x="15297" y="8072"/>
                </a:lnTo>
                <a:close/>
                <a:moveTo>
                  <a:pt x="8014" y="8072"/>
                </a:moveTo>
                <a:lnTo>
                  <a:pt x="8008" y="8052"/>
                </a:lnTo>
                <a:lnTo>
                  <a:pt x="8001" y="8041"/>
                </a:lnTo>
                <a:lnTo>
                  <a:pt x="7999" y="8038"/>
                </a:lnTo>
                <a:lnTo>
                  <a:pt x="7996" y="8036"/>
                </a:lnTo>
                <a:lnTo>
                  <a:pt x="7994" y="8036"/>
                </a:lnTo>
                <a:lnTo>
                  <a:pt x="7993" y="8036"/>
                </a:lnTo>
                <a:lnTo>
                  <a:pt x="7990" y="8041"/>
                </a:lnTo>
                <a:lnTo>
                  <a:pt x="7987" y="8049"/>
                </a:lnTo>
                <a:lnTo>
                  <a:pt x="7986" y="8061"/>
                </a:lnTo>
                <a:lnTo>
                  <a:pt x="7986" y="8072"/>
                </a:lnTo>
                <a:lnTo>
                  <a:pt x="7986" y="8085"/>
                </a:lnTo>
                <a:lnTo>
                  <a:pt x="7987" y="8095"/>
                </a:lnTo>
                <a:lnTo>
                  <a:pt x="7990" y="8104"/>
                </a:lnTo>
                <a:lnTo>
                  <a:pt x="7993" y="8109"/>
                </a:lnTo>
                <a:lnTo>
                  <a:pt x="7994" y="8110"/>
                </a:lnTo>
                <a:lnTo>
                  <a:pt x="7996" y="8109"/>
                </a:lnTo>
                <a:lnTo>
                  <a:pt x="7999" y="8108"/>
                </a:lnTo>
                <a:lnTo>
                  <a:pt x="8001" y="8105"/>
                </a:lnTo>
                <a:lnTo>
                  <a:pt x="8008" y="8092"/>
                </a:lnTo>
                <a:lnTo>
                  <a:pt x="8014" y="8072"/>
                </a:lnTo>
                <a:close/>
                <a:moveTo>
                  <a:pt x="8178" y="8040"/>
                </a:moveTo>
                <a:lnTo>
                  <a:pt x="8179" y="8049"/>
                </a:lnTo>
                <a:lnTo>
                  <a:pt x="8178" y="8057"/>
                </a:lnTo>
                <a:lnTo>
                  <a:pt x="8176" y="8062"/>
                </a:lnTo>
                <a:lnTo>
                  <a:pt x="8171" y="8066"/>
                </a:lnTo>
                <a:lnTo>
                  <a:pt x="8166" y="8068"/>
                </a:lnTo>
                <a:lnTo>
                  <a:pt x="8160" y="8070"/>
                </a:lnTo>
                <a:lnTo>
                  <a:pt x="8152" y="8071"/>
                </a:lnTo>
                <a:lnTo>
                  <a:pt x="8145" y="8072"/>
                </a:lnTo>
                <a:lnTo>
                  <a:pt x="8144" y="8063"/>
                </a:lnTo>
                <a:lnTo>
                  <a:pt x="8145" y="8056"/>
                </a:lnTo>
                <a:lnTo>
                  <a:pt x="8147" y="8050"/>
                </a:lnTo>
                <a:lnTo>
                  <a:pt x="8151" y="8046"/>
                </a:lnTo>
                <a:lnTo>
                  <a:pt x="8157" y="8044"/>
                </a:lnTo>
                <a:lnTo>
                  <a:pt x="8164" y="8042"/>
                </a:lnTo>
                <a:lnTo>
                  <a:pt x="8170" y="8041"/>
                </a:lnTo>
                <a:lnTo>
                  <a:pt x="8178" y="8040"/>
                </a:lnTo>
                <a:close/>
                <a:moveTo>
                  <a:pt x="8145" y="8072"/>
                </a:moveTo>
                <a:lnTo>
                  <a:pt x="8148" y="8082"/>
                </a:lnTo>
                <a:lnTo>
                  <a:pt x="8150" y="8090"/>
                </a:lnTo>
                <a:lnTo>
                  <a:pt x="8151" y="8098"/>
                </a:lnTo>
                <a:lnTo>
                  <a:pt x="8152" y="8104"/>
                </a:lnTo>
                <a:lnTo>
                  <a:pt x="8151" y="8110"/>
                </a:lnTo>
                <a:lnTo>
                  <a:pt x="8150" y="8115"/>
                </a:lnTo>
                <a:lnTo>
                  <a:pt x="8148" y="8120"/>
                </a:lnTo>
                <a:lnTo>
                  <a:pt x="8146" y="8123"/>
                </a:lnTo>
                <a:lnTo>
                  <a:pt x="8143" y="8126"/>
                </a:lnTo>
                <a:lnTo>
                  <a:pt x="8140" y="8129"/>
                </a:lnTo>
                <a:lnTo>
                  <a:pt x="8136" y="8131"/>
                </a:lnTo>
                <a:lnTo>
                  <a:pt x="8131" y="8133"/>
                </a:lnTo>
                <a:lnTo>
                  <a:pt x="8122" y="8135"/>
                </a:lnTo>
                <a:lnTo>
                  <a:pt x="8113" y="8138"/>
                </a:lnTo>
                <a:lnTo>
                  <a:pt x="8102" y="8141"/>
                </a:lnTo>
                <a:lnTo>
                  <a:pt x="8093" y="8144"/>
                </a:lnTo>
                <a:lnTo>
                  <a:pt x="8088" y="8146"/>
                </a:lnTo>
                <a:lnTo>
                  <a:pt x="8085" y="8148"/>
                </a:lnTo>
                <a:lnTo>
                  <a:pt x="8081" y="8150"/>
                </a:lnTo>
                <a:lnTo>
                  <a:pt x="8078" y="8153"/>
                </a:lnTo>
                <a:lnTo>
                  <a:pt x="8076" y="8157"/>
                </a:lnTo>
                <a:lnTo>
                  <a:pt x="8074" y="8162"/>
                </a:lnTo>
                <a:lnTo>
                  <a:pt x="8073" y="8167"/>
                </a:lnTo>
                <a:lnTo>
                  <a:pt x="8073" y="8172"/>
                </a:lnTo>
                <a:lnTo>
                  <a:pt x="8073" y="8178"/>
                </a:lnTo>
                <a:lnTo>
                  <a:pt x="8074" y="8186"/>
                </a:lnTo>
                <a:lnTo>
                  <a:pt x="8076" y="8194"/>
                </a:lnTo>
                <a:lnTo>
                  <a:pt x="8079" y="8203"/>
                </a:lnTo>
                <a:lnTo>
                  <a:pt x="8104" y="8203"/>
                </a:lnTo>
                <a:lnTo>
                  <a:pt x="8128" y="8203"/>
                </a:lnTo>
                <a:lnTo>
                  <a:pt x="8153" y="8203"/>
                </a:lnTo>
                <a:lnTo>
                  <a:pt x="8178" y="8203"/>
                </a:lnTo>
                <a:lnTo>
                  <a:pt x="8173" y="8188"/>
                </a:lnTo>
                <a:lnTo>
                  <a:pt x="8172" y="8173"/>
                </a:lnTo>
                <a:lnTo>
                  <a:pt x="8172" y="8160"/>
                </a:lnTo>
                <a:lnTo>
                  <a:pt x="8173" y="8150"/>
                </a:lnTo>
                <a:lnTo>
                  <a:pt x="8177" y="8141"/>
                </a:lnTo>
                <a:lnTo>
                  <a:pt x="8180" y="8132"/>
                </a:lnTo>
                <a:lnTo>
                  <a:pt x="8184" y="8124"/>
                </a:lnTo>
                <a:lnTo>
                  <a:pt x="8189" y="8116"/>
                </a:lnTo>
                <a:lnTo>
                  <a:pt x="8194" y="8109"/>
                </a:lnTo>
                <a:lnTo>
                  <a:pt x="8199" y="8102"/>
                </a:lnTo>
                <a:lnTo>
                  <a:pt x="8204" y="8094"/>
                </a:lnTo>
                <a:lnTo>
                  <a:pt x="8207" y="8086"/>
                </a:lnTo>
                <a:lnTo>
                  <a:pt x="8210" y="8077"/>
                </a:lnTo>
                <a:lnTo>
                  <a:pt x="8212" y="8066"/>
                </a:lnTo>
                <a:lnTo>
                  <a:pt x="8212" y="8054"/>
                </a:lnTo>
                <a:lnTo>
                  <a:pt x="8210" y="8040"/>
                </a:lnTo>
                <a:lnTo>
                  <a:pt x="8203" y="8040"/>
                </a:lnTo>
                <a:lnTo>
                  <a:pt x="8194" y="8040"/>
                </a:lnTo>
                <a:lnTo>
                  <a:pt x="8186" y="8040"/>
                </a:lnTo>
                <a:lnTo>
                  <a:pt x="8178" y="8040"/>
                </a:lnTo>
                <a:lnTo>
                  <a:pt x="8174" y="8030"/>
                </a:lnTo>
                <a:lnTo>
                  <a:pt x="8170" y="8023"/>
                </a:lnTo>
                <a:lnTo>
                  <a:pt x="8164" y="8017"/>
                </a:lnTo>
                <a:lnTo>
                  <a:pt x="8157" y="8012"/>
                </a:lnTo>
                <a:lnTo>
                  <a:pt x="8148" y="8008"/>
                </a:lnTo>
                <a:lnTo>
                  <a:pt x="8138" y="8006"/>
                </a:lnTo>
                <a:lnTo>
                  <a:pt x="8126" y="8005"/>
                </a:lnTo>
                <a:lnTo>
                  <a:pt x="8113" y="8007"/>
                </a:lnTo>
                <a:lnTo>
                  <a:pt x="8113" y="8000"/>
                </a:lnTo>
                <a:lnTo>
                  <a:pt x="8112" y="7995"/>
                </a:lnTo>
                <a:lnTo>
                  <a:pt x="8109" y="7991"/>
                </a:lnTo>
                <a:lnTo>
                  <a:pt x="8107" y="7987"/>
                </a:lnTo>
                <a:lnTo>
                  <a:pt x="8104" y="7985"/>
                </a:lnTo>
                <a:lnTo>
                  <a:pt x="8101" y="7984"/>
                </a:lnTo>
                <a:lnTo>
                  <a:pt x="8098" y="7984"/>
                </a:lnTo>
                <a:lnTo>
                  <a:pt x="8096" y="7984"/>
                </a:lnTo>
                <a:lnTo>
                  <a:pt x="8094" y="7985"/>
                </a:lnTo>
                <a:lnTo>
                  <a:pt x="8093" y="7987"/>
                </a:lnTo>
                <a:lnTo>
                  <a:pt x="8092" y="7991"/>
                </a:lnTo>
                <a:lnTo>
                  <a:pt x="8093" y="7993"/>
                </a:lnTo>
                <a:lnTo>
                  <a:pt x="8095" y="7996"/>
                </a:lnTo>
                <a:lnTo>
                  <a:pt x="8099" y="8000"/>
                </a:lnTo>
                <a:lnTo>
                  <a:pt x="8104" y="8003"/>
                </a:lnTo>
                <a:lnTo>
                  <a:pt x="8113" y="8007"/>
                </a:lnTo>
                <a:lnTo>
                  <a:pt x="8116" y="8027"/>
                </a:lnTo>
                <a:lnTo>
                  <a:pt x="8120" y="8049"/>
                </a:lnTo>
                <a:lnTo>
                  <a:pt x="8121" y="8054"/>
                </a:lnTo>
                <a:lnTo>
                  <a:pt x="8123" y="8058"/>
                </a:lnTo>
                <a:lnTo>
                  <a:pt x="8125" y="8062"/>
                </a:lnTo>
                <a:lnTo>
                  <a:pt x="8127" y="8065"/>
                </a:lnTo>
                <a:lnTo>
                  <a:pt x="8130" y="8068"/>
                </a:lnTo>
                <a:lnTo>
                  <a:pt x="8135" y="8070"/>
                </a:lnTo>
                <a:lnTo>
                  <a:pt x="8140" y="8072"/>
                </a:lnTo>
                <a:lnTo>
                  <a:pt x="8145" y="8072"/>
                </a:lnTo>
                <a:close/>
                <a:moveTo>
                  <a:pt x="9720" y="8040"/>
                </a:moveTo>
                <a:lnTo>
                  <a:pt x="9705" y="8046"/>
                </a:lnTo>
                <a:lnTo>
                  <a:pt x="9693" y="8054"/>
                </a:lnTo>
                <a:lnTo>
                  <a:pt x="9686" y="8058"/>
                </a:lnTo>
                <a:lnTo>
                  <a:pt x="9681" y="8062"/>
                </a:lnTo>
                <a:lnTo>
                  <a:pt x="9676" y="8067"/>
                </a:lnTo>
                <a:lnTo>
                  <a:pt x="9671" y="8073"/>
                </a:lnTo>
                <a:lnTo>
                  <a:pt x="9668" y="8080"/>
                </a:lnTo>
                <a:lnTo>
                  <a:pt x="9663" y="8086"/>
                </a:lnTo>
                <a:lnTo>
                  <a:pt x="9660" y="8093"/>
                </a:lnTo>
                <a:lnTo>
                  <a:pt x="9658" y="8101"/>
                </a:lnTo>
                <a:lnTo>
                  <a:pt x="9656" y="8109"/>
                </a:lnTo>
                <a:lnTo>
                  <a:pt x="9655" y="8119"/>
                </a:lnTo>
                <a:lnTo>
                  <a:pt x="9654" y="8128"/>
                </a:lnTo>
                <a:lnTo>
                  <a:pt x="9654" y="8138"/>
                </a:lnTo>
                <a:lnTo>
                  <a:pt x="9669" y="8132"/>
                </a:lnTo>
                <a:lnTo>
                  <a:pt x="9681" y="8125"/>
                </a:lnTo>
                <a:lnTo>
                  <a:pt x="9687" y="8121"/>
                </a:lnTo>
                <a:lnTo>
                  <a:pt x="9693" y="8115"/>
                </a:lnTo>
                <a:lnTo>
                  <a:pt x="9698" y="8110"/>
                </a:lnTo>
                <a:lnTo>
                  <a:pt x="9703" y="8105"/>
                </a:lnTo>
                <a:lnTo>
                  <a:pt x="9706" y="8099"/>
                </a:lnTo>
                <a:lnTo>
                  <a:pt x="9711" y="8092"/>
                </a:lnTo>
                <a:lnTo>
                  <a:pt x="9714" y="8085"/>
                </a:lnTo>
                <a:lnTo>
                  <a:pt x="9716" y="8077"/>
                </a:lnTo>
                <a:lnTo>
                  <a:pt x="9718" y="8068"/>
                </a:lnTo>
                <a:lnTo>
                  <a:pt x="9719" y="8060"/>
                </a:lnTo>
                <a:lnTo>
                  <a:pt x="9720" y="8050"/>
                </a:lnTo>
                <a:lnTo>
                  <a:pt x="9720" y="8040"/>
                </a:lnTo>
                <a:close/>
                <a:moveTo>
                  <a:pt x="11130" y="8040"/>
                </a:moveTo>
                <a:lnTo>
                  <a:pt x="11121" y="8036"/>
                </a:lnTo>
                <a:lnTo>
                  <a:pt x="11112" y="8035"/>
                </a:lnTo>
                <a:lnTo>
                  <a:pt x="11104" y="8034"/>
                </a:lnTo>
                <a:lnTo>
                  <a:pt x="11097" y="8035"/>
                </a:lnTo>
                <a:lnTo>
                  <a:pt x="11090" y="8037"/>
                </a:lnTo>
                <a:lnTo>
                  <a:pt x="11084" y="8041"/>
                </a:lnTo>
                <a:lnTo>
                  <a:pt x="11079" y="8045"/>
                </a:lnTo>
                <a:lnTo>
                  <a:pt x="11075" y="8051"/>
                </a:lnTo>
                <a:lnTo>
                  <a:pt x="11070" y="8058"/>
                </a:lnTo>
                <a:lnTo>
                  <a:pt x="11066" y="8065"/>
                </a:lnTo>
                <a:lnTo>
                  <a:pt x="11063" y="8072"/>
                </a:lnTo>
                <a:lnTo>
                  <a:pt x="11061" y="8082"/>
                </a:lnTo>
                <a:lnTo>
                  <a:pt x="11059" y="8091"/>
                </a:lnTo>
                <a:lnTo>
                  <a:pt x="11058" y="8101"/>
                </a:lnTo>
                <a:lnTo>
                  <a:pt x="11057" y="8110"/>
                </a:lnTo>
                <a:lnTo>
                  <a:pt x="11056" y="8121"/>
                </a:lnTo>
                <a:lnTo>
                  <a:pt x="11057" y="8142"/>
                </a:lnTo>
                <a:lnTo>
                  <a:pt x="11059" y="8162"/>
                </a:lnTo>
                <a:lnTo>
                  <a:pt x="11062" y="8181"/>
                </a:lnTo>
                <a:lnTo>
                  <a:pt x="11067" y="8199"/>
                </a:lnTo>
                <a:lnTo>
                  <a:pt x="11070" y="8207"/>
                </a:lnTo>
                <a:lnTo>
                  <a:pt x="11073" y="8214"/>
                </a:lnTo>
                <a:lnTo>
                  <a:pt x="11077" y="8220"/>
                </a:lnTo>
                <a:lnTo>
                  <a:pt x="11081" y="8227"/>
                </a:lnTo>
                <a:lnTo>
                  <a:pt x="11084" y="8231"/>
                </a:lnTo>
                <a:lnTo>
                  <a:pt x="11088" y="8234"/>
                </a:lnTo>
                <a:lnTo>
                  <a:pt x="11093" y="8236"/>
                </a:lnTo>
                <a:lnTo>
                  <a:pt x="11098" y="8237"/>
                </a:lnTo>
                <a:lnTo>
                  <a:pt x="11094" y="8218"/>
                </a:lnTo>
                <a:lnTo>
                  <a:pt x="11092" y="8202"/>
                </a:lnTo>
                <a:lnTo>
                  <a:pt x="11092" y="8188"/>
                </a:lnTo>
                <a:lnTo>
                  <a:pt x="11092" y="8174"/>
                </a:lnTo>
                <a:lnTo>
                  <a:pt x="11094" y="8162"/>
                </a:lnTo>
                <a:lnTo>
                  <a:pt x="11098" y="8151"/>
                </a:lnTo>
                <a:lnTo>
                  <a:pt x="11102" y="8140"/>
                </a:lnTo>
                <a:lnTo>
                  <a:pt x="11105" y="8129"/>
                </a:lnTo>
                <a:lnTo>
                  <a:pt x="11114" y="8109"/>
                </a:lnTo>
                <a:lnTo>
                  <a:pt x="11122" y="8089"/>
                </a:lnTo>
                <a:lnTo>
                  <a:pt x="11126" y="8078"/>
                </a:lnTo>
                <a:lnTo>
                  <a:pt x="11128" y="8066"/>
                </a:lnTo>
                <a:lnTo>
                  <a:pt x="11130" y="8054"/>
                </a:lnTo>
                <a:lnTo>
                  <a:pt x="11130" y="8040"/>
                </a:lnTo>
                <a:close/>
                <a:moveTo>
                  <a:pt x="11295" y="8072"/>
                </a:moveTo>
                <a:lnTo>
                  <a:pt x="11288" y="8052"/>
                </a:lnTo>
                <a:lnTo>
                  <a:pt x="11282" y="8041"/>
                </a:lnTo>
                <a:lnTo>
                  <a:pt x="11279" y="8038"/>
                </a:lnTo>
                <a:lnTo>
                  <a:pt x="11277" y="8036"/>
                </a:lnTo>
                <a:lnTo>
                  <a:pt x="11275" y="8036"/>
                </a:lnTo>
                <a:lnTo>
                  <a:pt x="11273" y="8036"/>
                </a:lnTo>
                <a:lnTo>
                  <a:pt x="11270" y="8041"/>
                </a:lnTo>
                <a:lnTo>
                  <a:pt x="11268" y="8049"/>
                </a:lnTo>
                <a:lnTo>
                  <a:pt x="11267" y="8061"/>
                </a:lnTo>
                <a:lnTo>
                  <a:pt x="11265" y="8072"/>
                </a:lnTo>
                <a:lnTo>
                  <a:pt x="11267" y="8085"/>
                </a:lnTo>
                <a:lnTo>
                  <a:pt x="11268" y="8095"/>
                </a:lnTo>
                <a:lnTo>
                  <a:pt x="11270" y="8104"/>
                </a:lnTo>
                <a:lnTo>
                  <a:pt x="11273" y="8109"/>
                </a:lnTo>
                <a:lnTo>
                  <a:pt x="11275" y="8110"/>
                </a:lnTo>
                <a:lnTo>
                  <a:pt x="11277" y="8109"/>
                </a:lnTo>
                <a:lnTo>
                  <a:pt x="11279" y="8108"/>
                </a:lnTo>
                <a:lnTo>
                  <a:pt x="11282" y="8105"/>
                </a:lnTo>
                <a:lnTo>
                  <a:pt x="11288" y="8092"/>
                </a:lnTo>
                <a:lnTo>
                  <a:pt x="11295" y="8072"/>
                </a:lnTo>
                <a:close/>
                <a:moveTo>
                  <a:pt x="9392" y="8040"/>
                </a:moveTo>
                <a:lnTo>
                  <a:pt x="9388" y="8032"/>
                </a:lnTo>
                <a:lnTo>
                  <a:pt x="9385" y="8023"/>
                </a:lnTo>
                <a:lnTo>
                  <a:pt x="9382" y="8018"/>
                </a:lnTo>
                <a:lnTo>
                  <a:pt x="9379" y="8013"/>
                </a:lnTo>
                <a:lnTo>
                  <a:pt x="9375" y="8008"/>
                </a:lnTo>
                <a:lnTo>
                  <a:pt x="9372" y="8006"/>
                </a:lnTo>
                <a:lnTo>
                  <a:pt x="9367" y="8004"/>
                </a:lnTo>
                <a:lnTo>
                  <a:pt x="9364" y="8003"/>
                </a:lnTo>
                <a:lnTo>
                  <a:pt x="9360" y="8003"/>
                </a:lnTo>
                <a:lnTo>
                  <a:pt x="9356" y="8004"/>
                </a:lnTo>
                <a:lnTo>
                  <a:pt x="9352" y="8005"/>
                </a:lnTo>
                <a:lnTo>
                  <a:pt x="9347" y="8007"/>
                </a:lnTo>
                <a:lnTo>
                  <a:pt x="9339" y="8013"/>
                </a:lnTo>
                <a:lnTo>
                  <a:pt x="9331" y="8020"/>
                </a:lnTo>
                <a:lnTo>
                  <a:pt x="9313" y="8038"/>
                </a:lnTo>
                <a:lnTo>
                  <a:pt x="9295" y="8056"/>
                </a:lnTo>
                <a:lnTo>
                  <a:pt x="9286" y="8063"/>
                </a:lnTo>
                <a:lnTo>
                  <a:pt x="9277" y="8068"/>
                </a:lnTo>
                <a:lnTo>
                  <a:pt x="9273" y="8070"/>
                </a:lnTo>
                <a:lnTo>
                  <a:pt x="9269" y="8072"/>
                </a:lnTo>
                <a:lnTo>
                  <a:pt x="9265" y="8072"/>
                </a:lnTo>
                <a:lnTo>
                  <a:pt x="9260" y="8072"/>
                </a:lnTo>
                <a:lnTo>
                  <a:pt x="9264" y="8082"/>
                </a:lnTo>
                <a:lnTo>
                  <a:pt x="9267" y="8089"/>
                </a:lnTo>
                <a:lnTo>
                  <a:pt x="9270" y="8094"/>
                </a:lnTo>
                <a:lnTo>
                  <a:pt x="9274" y="8100"/>
                </a:lnTo>
                <a:lnTo>
                  <a:pt x="9277" y="8104"/>
                </a:lnTo>
                <a:lnTo>
                  <a:pt x="9280" y="8106"/>
                </a:lnTo>
                <a:lnTo>
                  <a:pt x="9285" y="8108"/>
                </a:lnTo>
                <a:lnTo>
                  <a:pt x="9289" y="8109"/>
                </a:lnTo>
                <a:lnTo>
                  <a:pt x="9292" y="8109"/>
                </a:lnTo>
                <a:lnTo>
                  <a:pt x="9296" y="8108"/>
                </a:lnTo>
                <a:lnTo>
                  <a:pt x="9300" y="8107"/>
                </a:lnTo>
                <a:lnTo>
                  <a:pt x="9304" y="8105"/>
                </a:lnTo>
                <a:lnTo>
                  <a:pt x="9313" y="8100"/>
                </a:lnTo>
                <a:lnTo>
                  <a:pt x="9321" y="8092"/>
                </a:lnTo>
                <a:lnTo>
                  <a:pt x="9339" y="8074"/>
                </a:lnTo>
                <a:lnTo>
                  <a:pt x="9357" y="8057"/>
                </a:lnTo>
                <a:lnTo>
                  <a:pt x="9366" y="8049"/>
                </a:lnTo>
                <a:lnTo>
                  <a:pt x="9375" y="8044"/>
                </a:lnTo>
                <a:lnTo>
                  <a:pt x="9379" y="8042"/>
                </a:lnTo>
                <a:lnTo>
                  <a:pt x="9383" y="8040"/>
                </a:lnTo>
                <a:lnTo>
                  <a:pt x="9387" y="8040"/>
                </a:lnTo>
                <a:lnTo>
                  <a:pt x="9392" y="8040"/>
                </a:lnTo>
                <a:close/>
                <a:moveTo>
                  <a:pt x="9884" y="7974"/>
                </a:moveTo>
                <a:lnTo>
                  <a:pt x="9877" y="7974"/>
                </a:lnTo>
                <a:lnTo>
                  <a:pt x="9871" y="7975"/>
                </a:lnTo>
                <a:lnTo>
                  <a:pt x="9867" y="7977"/>
                </a:lnTo>
                <a:lnTo>
                  <a:pt x="9864" y="7979"/>
                </a:lnTo>
                <a:lnTo>
                  <a:pt x="9863" y="7982"/>
                </a:lnTo>
                <a:lnTo>
                  <a:pt x="9861" y="7985"/>
                </a:lnTo>
                <a:lnTo>
                  <a:pt x="9861" y="7989"/>
                </a:lnTo>
                <a:lnTo>
                  <a:pt x="9862" y="7991"/>
                </a:lnTo>
                <a:lnTo>
                  <a:pt x="9863" y="7993"/>
                </a:lnTo>
                <a:lnTo>
                  <a:pt x="9865" y="7995"/>
                </a:lnTo>
                <a:lnTo>
                  <a:pt x="9867" y="7995"/>
                </a:lnTo>
                <a:lnTo>
                  <a:pt x="9870" y="7994"/>
                </a:lnTo>
                <a:lnTo>
                  <a:pt x="9873" y="7992"/>
                </a:lnTo>
                <a:lnTo>
                  <a:pt x="9876" y="7987"/>
                </a:lnTo>
                <a:lnTo>
                  <a:pt x="9881" y="7982"/>
                </a:lnTo>
                <a:lnTo>
                  <a:pt x="9884" y="7974"/>
                </a:lnTo>
                <a:lnTo>
                  <a:pt x="9891" y="7974"/>
                </a:lnTo>
                <a:lnTo>
                  <a:pt x="9896" y="7973"/>
                </a:lnTo>
                <a:lnTo>
                  <a:pt x="9900" y="7972"/>
                </a:lnTo>
                <a:lnTo>
                  <a:pt x="9904" y="7969"/>
                </a:lnTo>
                <a:lnTo>
                  <a:pt x="9906" y="7967"/>
                </a:lnTo>
                <a:lnTo>
                  <a:pt x="9907" y="7963"/>
                </a:lnTo>
                <a:lnTo>
                  <a:pt x="9907" y="7960"/>
                </a:lnTo>
                <a:lnTo>
                  <a:pt x="9906" y="7958"/>
                </a:lnTo>
                <a:lnTo>
                  <a:pt x="9905" y="7956"/>
                </a:lnTo>
                <a:lnTo>
                  <a:pt x="9903" y="7954"/>
                </a:lnTo>
                <a:lnTo>
                  <a:pt x="9900" y="7954"/>
                </a:lnTo>
                <a:lnTo>
                  <a:pt x="9898" y="7955"/>
                </a:lnTo>
                <a:lnTo>
                  <a:pt x="9894" y="7957"/>
                </a:lnTo>
                <a:lnTo>
                  <a:pt x="9891" y="7960"/>
                </a:lnTo>
                <a:lnTo>
                  <a:pt x="9888" y="7967"/>
                </a:lnTo>
                <a:lnTo>
                  <a:pt x="9884" y="7974"/>
                </a:lnTo>
                <a:close/>
                <a:moveTo>
                  <a:pt x="10212" y="8007"/>
                </a:moveTo>
                <a:lnTo>
                  <a:pt x="10214" y="8004"/>
                </a:lnTo>
                <a:lnTo>
                  <a:pt x="10209" y="8009"/>
                </a:lnTo>
                <a:lnTo>
                  <a:pt x="10205" y="8014"/>
                </a:lnTo>
                <a:lnTo>
                  <a:pt x="10212" y="8007"/>
                </a:lnTo>
                <a:close/>
                <a:moveTo>
                  <a:pt x="1420" y="7974"/>
                </a:moveTo>
                <a:lnTo>
                  <a:pt x="1413" y="7954"/>
                </a:lnTo>
                <a:lnTo>
                  <a:pt x="1407" y="7942"/>
                </a:lnTo>
                <a:lnTo>
                  <a:pt x="1405" y="7939"/>
                </a:lnTo>
                <a:lnTo>
                  <a:pt x="1403" y="7937"/>
                </a:lnTo>
                <a:lnTo>
                  <a:pt x="1401" y="7937"/>
                </a:lnTo>
                <a:lnTo>
                  <a:pt x="1399" y="7938"/>
                </a:lnTo>
                <a:lnTo>
                  <a:pt x="1395" y="7943"/>
                </a:lnTo>
                <a:lnTo>
                  <a:pt x="1393" y="7952"/>
                </a:lnTo>
                <a:lnTo>
                  <a:pt x="1392" y="7962"/>
                </a:lnTo>
                <a:lnTo>
                  <a:pt x="1391" y="7974"/>
                </a:lnTo>
                <a:lnTo>
                  <a:pt x="1392" y="7986"/>
                </a:lnTo>
                <a:lnTo>
                  <a:pt x="1393" y="7997"/>
                </a:lnTo>
                <a:lnTo>
                  <a:pt x="1395" y="8005"/>
                </a:lnTo>
                <a:lnTo>
                  <a:pt x="1399" y="8011"/>
                </a:lnTo>
                <a:lnTo>
                  <a:pt x="1401" y="8012"/>
                </a:lnTo>
                <a:lnTo>
                  <a:pt x="1403" y="8012"/>
                </a:lnTo>
                <a:lnTo>
                  <a:pt x="1405" y="8009"/>
                </a:lnTo>
                <a:lnTo>
                  <a:pt x="1407" y="8006"/>
                </a:lnTo>
                <a:lnTo>
                  <a:pt x="1413" y="7994"/>
                </a:lnTo>
                <a:lnTo>
                  <a:pt x="1420" y="7974"/>
                </a:lnTo>
                <a:close/>
                <a:moveTo>
                  <a:pt x="7817" y="7974"/>
                </a:moveTo>
                <a:lnTo>
                  <a:pt x="7820" y="7972"/>
                </a:lnTo>
                <a:lnTo>
                  <a:pt x="7815" y="7977"/>
                </a:lnTo>
                <a:lnTo>
                  <a:pt x="7809" y="7981"/>
                </a:lnTo>
                <a:lnTo>
                  <a:pt x="7817" y="7974"/>
                </a:lnTo>
                <a:close/>
                <a:moveTo>
                  <a:pt x="12245" y="7941"/>
                </a:moveTo>
                <a:lnTo>
                  <a:pt x="12238" y="7942"/>
                </a:lnTo>
                <a:lnTo>
                  <a:pt x="12232" y="7943"/>
                </a:lnTo>
                <a:lnTo>
                  <a:pt x="12224" y="7946"/>
                </a:lnTo>
                <a:lnTo>
                  <a:pt x="12219" y="7948"/>
                </a:lnTo>
                <a:lnTo>
                  <a:pt x="12215" y="7952"/>
                </a:lnTo>
                <a:lnTo>
                  <a:pt x="12213" y="7958"/>
                </a:lnTo>
                <a:lnTo>
                  <a:pt x="12212" y="7965"/>
                </a:lnTo>
                <a:lnTo>
                  <a:pt x="12213" y="7974"/>
                </a:lnTo>
                <a:lnTo>
                  <a:pt x="12220" y="7974"/>
                </a:lnTo>
                <a:lnTo>
                  <a:pt x="12228" y="7972"/>
                </a:lnTo>
                <a:lnTo>
                  <a:pt x="12234" y="7971"/>
                </a:lnTo>
                <a:lnTo>
                  <a:pt x="12239" y="7968"/>
                </a:lnTo>
                <a:lnTo>
                  <a:pt x="12243" y="7963"/>
                </a:lnTo>
                <a:lnTo>
                  <a:pt x="12246" y="7958"/>
                </a:lnTo>
                <a:lnTo>
                  <a:pt x="12246" y="7951"/>
                </a:lnTo>
                <a:lnTo>
                  <a:pt x="12245" y="7941"/>
                </a:lnTo>
                <a:close/>
                <a:moveTo>
                  <a:pt x="7653" y="7941"/>
                </a:moveTo>
                <a:lnTo>
                  <a:pt x="7652" y="7933"/>
                </a:lnTo>
                <a:lnTo>
                  <a:pt x="7651" y="7926"/>
                </a:lnTo>
                <a:lnTo>
                  <a:pt x="7648" y="7919"/>
                </a:lnTo>
                <a:lnTo>
                  <a:pt x="7646" y="7914"/>
                </a:lnTo>
                <a:lnTo>
                  <a:pt x="7643" y="7911"/>
                </a:lnTo>
                <a:lnTo>
                  <a:pt x="7639" y="7908"/>
                </a:lnTo>
                <a:lnTo>
                  <a:pt x="7635" y="7906"/>
                </a:lnTo>
                <a:lnTo>
                  <a:pt x="7631" y="7905"/>
                </a:lnTo>
                <a:lnTo>
                  <a:pt x="7627" y="7904"/>
                </a:lnTo>
                <a:lnTo>
                  <a:pt x="7623" y="7905"/>
                </a:lnTo>
                <a:lnTo>
                  <a:pt x="7618" y="7905"/>
                </a:lnTo>
                <a:lnTo>
                  <a:pt x="7614" y="7907"/>
                </a:lnTo>
                <a:lnTo>
                  <a:pt x="7606" y="7911"/>
                </a:lnTo>
                <a:lnTo>
                  <a:pt x="7599" y="7916"/>
                </a:lnTo>
                <a:lnTo>
                  <a:pt x="7594" y="7922"/>
                </a:lnTo>
                <a:lnTo>
                  <a:pt x="7591" y="7930"/>
                </a:lnTo>
                <a:lnTo>
                  <a:pt x="7591" y="7933"/>
                </a:lnTo>
                <a:lnTo>
                  <a:pt x="7591" y="7935"/>
                </a:lnTo>
                <a:lnTo>
                  <a:pt x="7592" y="7938"/>
                </a:lnTo>
                <a:lnTo>
                  <a:pt x="7594" y="7941"/>
                </a:lnTo>
                <a:lnTo>
                  <a:pt x="7597" y="7943"/>
                </a:lnTo>
                <a:lnTo>
                  <a:pt x="7602" y="7944"/>
                </a:lnTo>
                <a:lnTo>
                  <a:pt x="7607" y="7946"/>
                </a:lnTo>
                <a:lnTo>
                  <a:pt x="7613" y="7947"/>
                </a:lnTo>
                <a:lnTo>
                  <a:pt x="7622" y="7947"/>
                </a:lnTo>
                <a:lnTo>
                  <a:pt x="7631" y="7946"/>
                </a:lnTo>
                <a:lnTo>
                  <a:pt x="7641" y="7943"/>
                </a:lnTo>
                <a:lnTo>
                  <a:pt x="7653" y="7941"/>
                </a:lnTo>
                <a:lnTo>
                  <a:pt x="7653" y="7967"/>
                </a:lnTo>
                <a:lnTo>
                  <a:pt x="7653" y="7991"/>
                </a:lnTo>
                <a:lnTo>
                  <a:pt x="7653" y="8015"/>
                </a:lnTo>
                <a:lnTo>
                  <a:pt x="7653" y="8040"/>
                </a:lnTo>
                <a:lnTo>
                  <a:pt x="7664" y="8038"/>
                </a:lnTo>
                <a:lnTo>
                  <a:pt x="7673" y="8035"/>
                </a:lnTo>
                <a:lnTo>
                  <a:pt x="7681" y="8032"/>
                </a:lnTo>
                <a:lnTo>
                  <a:pt x="7689" y="8026"/>
                </a:lnTo>
                <a:lnTo>
                  <a:pt x="7696" y="8021"/>
                </a:lnTo>
                <a:lnTo>
                  <a:pt x="7701" y="8015"/>
                </a:lnTo>
                <a:lnTo>
                  <a:pt x="7707" y="8007"/>
                </a:lnTo>
                <a:lnTo>
                  <a:pt x="7711" y="7999"/>
                </a:lnTo>
                <a:lnTo>
                  <a:pt x="7714" y="7991"/>
                </a:lnTo>
                <a:lnTo>
                  <a:pt x="7717" y="7981"/>
                </a:lnTo>
                <a:lnTo>
                  <a:pt x="7719" y="7971"/>
                </a:lnTo>
                <a:lnTo>
                  <a:pt x="7720" y="7959"/>
                </a:lnTo>
                <a:lnTo>
                  <a:pt x="7721" y="7948"/>
                </a:lnTo>
                <a:lnTo>
                  <a:pt x="7721" y="7935"/>
                </a:lnTo>
                <a:lnTo>
                  <a:pt x="7720" y="7922"/>
                </a:lnTo>
                <a:lnTo>
                  <a:pt x="7718" y="7909"/>
                </a:lnTo>
                <a:lnTo>
                  <a:pt x="7713" y="7909"/>
                </a:lnTo>
                <a:lnTo>
                  <a:pt x="7708" y="7910"/>
                </a:lnTo>
                <a:lnTo>
                  <a:pt x="7702" y="7911"/>
                </a:lnTo>
                <a:lnTo>
                  <a:pt x="7698" y="7913"/>
                </a:lnTo>
                <a:lnTo>
                  <a:pt x="7691" y="7917"/>
                </a:lnTo>
                <a:lnTo>
                  <a:pt x="7683" y="7922"/>
                </a:lnTo>
                <a:lnTo>
                  <a:pt x="7677" y="7929"/>
                </a:lnTo>
                <a:lnTo>
                  <a:pt x="7670" y="7934"/>
                </a:lnTo>
                <a:lnTo>
                  <a:pt x="7662" y="7938"/>
                </a:lnTo>
                <a:lnTo>
                  <a:pt x="7653" y="7941"/>
                </a:lnTo>
                <a:close/>
                <a:moveTo>
                  <a:pt x="9752" y="7909"/>
                </a:moveTo>
                <a:lnTo>
                  <a:pt x="9756" y="7906"/>
                </a:lnTo>
                <a:lnTo>
                  <a:pt x="9749" y="7912"/>
                </a:lnTo>
                <a:lnTo>
                  <a:pt x="9745" y="7916"/>
                </a:lnTo>
                <a:lnTo>
                  <a:pt x="9752" y="7909"/>
                </a:lnTo>
                <a:close/>
                <a:moveTo>
                  <a:pt x="11031" y="7909"/>
                </a:moveTo>
                <a:lnTo>
                  <a:pt x="11025" y="7889"/>
                </a:lnTo>
                <a:lnTo>
                  <a:pt x="11020" y="7876"/>
                </a:lnTo>
                <a:lnTo>
                  <a:pt x="11017" y="7873"/>
                </a:lnTo>
                <a:lnTo>
                  <a:pt x="11015" y="7872"/>
                </a:lnTo>
                <a:lnTo>
                  <a:pt x="11013" y="7871"/>
                </a:lnTo>
                <a:lnTo>
                  <a:pt x="11011" y="7872"/>
                </a:lnTo>
                <a:lnTo>
                  <a:pt x="11007" y="7877"/>
                </a:lnTo>
                <a:lnTo>
                  <a:pt x="11005" y="7886"/>
                </a:lnTo>
                <a:lnTo>
                  <a:pt x="11004" y="7896"/>
                </a:lnTo>
                <a:lnTo>
                  <a:pt x="11003" y="7909"/>
                </a:lnTo>
                <a:lnTo>
                  <a:pt x="11004" y="7920"/>
                </a:lnTo>
                <a:lnTo>
                  <a:pt x="11005" y="7932"/>
                </a:lnTo>
                <a:lnTo>
                  <a:pt x="11007" y="7940"/>
                </a:lnTo>
                <a:lnTo>
                  <a:pt x="11011" y="7946"/>
                </a:lnTo>
                <a:lnTo>
                  <a:pt x="11013" y="7946"/>
                </a:lnTo>
                <a:lnTo>
                  <a:pt x="11015" y="7946"/>
                </a:lnTo>
                <a:lnTo>
                  <a:pt x="11017" y="7943"/>
                </a:lnTo>
                <a:lnTo>
                  <a:pt x="11020" y="7940"/>
                </a:lnTo>
                <a:lnTo>
                  <a:pt x="11025" y="7929"/>
                </a:lnTo>
                <a:lnTo>
                  <a:pt x="11031" y="7909"/>
                </a:lnTo>
                <a:close/>
                <a:moveTo>
                  <a:pt x="12639" y="7909"/>
                </a:moveTo>
                <a:lnTo>
                  <a:pt x="12642" y="7906"/>
                </a:lnTo>
                <a:lnTo>
                  <a:pt x="12637" y="7912"/>
                </a:lnTo>
                <a:lnTo>
                  <a:pt x="12633" y="7916"/>
                </a:lnTo>
                <a:lnTo>
                  <a:pt x="12639" y="7909"/>
                </a:lnTo>
                <a:close/>
                <a:moveTo>
                  <a:pt x="12705" y="7909"/>
                </a:moveTo>
                <a:lnTo>
                  <a:pt x="12699" y="7889"/>
                </a:lnTo>
                <a:lnTo>
                  <a:pt x="12692" y="7876"/>
                </a:lnTo>
                <a:lnTo>
                  <a:pt x="12690" y="7873"/>
                </a:lnTo>
                <a:lnTo>
                  <a:pt x="12687" y="7872"/>
                </a:lnTo>
                <a:lnTo>
                  <a:pt x="12685" y="7871"/>
                </a:lnTo>
                <a:lnTo>
                  <a:pt x="12684" y="7872"/>
                </a:lnTo>
                <a:lnTo>
                  <a:pt x="12681" y="7877"/>
                </a:lnTo>
                <a:lnTo>
                  <a:pt x="12679" y="7886"/>
                </a:lnTo>
                <a:lnTo>
                  <a:pt x="12677" y="7896"/>
                </a:lnTo>
                <a:lnTo>
                  <a:pt x="12677" y="7909"/>
                </a:lnTo>
                <a:lnTo>
                  <a:pt x="12677" y="7920"/>
                </a:lnTo>
                <a:lnTo>
                  <a:pt x="12679" y="7932"/>
                </a:lnTo>
                <a:lnTo>
                  <a:pt x="12681" y="7940"/>
                </a:lnTo>
                <a:lnTo>
                  <a:pt x="12684" y="7946"/>
                </a:lnTo>
                <a:lnTo>
                  <a:pt x="12685" y="7946"/>
                </a:lnTo>
                <a:lnTo>
                  <a:pt x="12687" y="7946"/>
                </a:lnTo>
                <a:lnTo>
                  <a:pt x="12690" y="7943"/>
                </a:lnTo>
                <a:lnTo>
                  <a:pt x="12692" y="7940"/>
                </a:lnTo>
                <a:lnTo>
                  <a:pt x="12699" y="7929"/>
                </a:lnTo>
                <a:lnTo>
                  <a:pt x="12705" y="7909"/>
                </a:lnTo>
                <a:close/>
                <a:moveTo>
                  <a:pt x="1387" y="7843"/>
                </a:moveTo>
                <a:lnTo>
                  <a:pt x="1378" y="7848"/>
                </a:lnTo>
                <a:lnTo>
                  <a:pt x="1369" y="7853"/>
                </a:lnTo>
                <a:lnTo>
                  <a:pt x="1363" y="7859"/>
                </a:lnTo>
                <a:lnTo>
                  <a:pt x="1358" y="7863"/>
                </a:lnTo>
                <a:lnTo>
                  <a:pt x="1355" y="7868"/>
                </a:lnTo>
                <a:lnTo>
                  <a:pt x="1353" y="7872"/>
                </a:lnTo>
                <a:lnTo>
                  <a:pt x="1352" y="7876"/>
                </a:lnTo>
                <a:lnTo>
                  <a:pt x="1353" y="7881"/>
                </a:lnTo>
                <a:lnTo>
                  <a:pt x="1355" y="7885"/>
                </a:lnTo>
                <a:lnTo>
                  <a:pt x="1358" y="7888"/>
                </a:lnTo>
                <a:lnTo>
                  <a:pt x="1361" y="7891"/>
                </a:lnTo>
                <a:lnTo>
                  <a:pt x="1364" y="7894"/>
                </a:lnTo>
                <a:lnTo>
                  <a:pt x="1373" y="7899"/>
                </a:lnTo>
                <a:lnTo>
                  <a:pt x="1384" y="7903"/>
                </a:lnTo>
                <a:lnTo>
                  <a:pt x="1394" y="7904"/>
                </a:lnTo>
                <a:lnTo>
                  <a:pt x="1404" y="7903"/>
                </a:lnTo>
                <a:lnTo>
                  <a:pt x="1408" y="7901"/>
                </a:lnTo>
                <a:lnTo>
                  <a:pt x="1411" y="7899"/>
                </a:lnTo>
                <a:lnTo>
                  <a:pt x="1414" y="7897"/>
                </a:lnTo>
                <a:lnTo>
                  <a:pt x="1415" y="7894"/>
                </a:lnTo>
                <a:lnTo>
                  <a:pt x="1416" y="7890"/>
                </a:lnTo>
                <a:lnTo>
                  <a:pt x="1416" y="7886"/>
                </a:lnTo>
                <a:lnTo>
                  <a:pt x="1415" y="7881"/>
                </a:lnTo>
                <a:lnTo>
                  <a:pt x="1413" y="7875"/>
                </a:lnTo>
                <a:lnTo>
                  <a:pt x="1409" y="7868"/>
                </a:lnTo>
                <a:lnTo>
                  <a:pt x="1404" y="7861"/>
                </a:lnTo>
                <a:lnTo>
                  <a:pt x="1397" y="7852"/>
                </a:lnTo>
                <a:lnTo>
                  <a:pt x="1387" y="7843"/>
                </a:lnTo>
                <a:lnTo>
                  <a:pt x="1397" y="7838"/>
                </a:lnTo>
                <a:lnTo>
                  <a:pt x="1405" y="7833"/>
                </a:lnTo>
                <a:lnTo>
                  <a:pt x="1411" y="7828"/>
                </a:lnTo>
                <a:lnTo>
                  <a:pt x="1416" y="7823"/>
                </a:lnTo>
                <a:lnTo>
                  <a:pt x="1420" y="7819"/>
                </a:lnTo>
                <a:lnTo>
                  <a:pt x="1421" y="7813"/>
                </a:lnTo>
                <a:lnTo>
                  <a:pt x="1422" y="7809"/>
                </a:lnTo>
                <a:lnTo>
                  <a:pt x="1421" y="7805"/>
                </a:lnTo>
                <a:lnTo>
                  <a:pt x="1420" y="7802"/>
                </a:lnTo>
                <a:lnTo>
                  <a:pt x="1416" y="7798"/>
                </a:lnTo>
                <a:lnTo>
                  <a:pt x="1413" y="7795"/>
                </a:lnTo>
                <a:lnTo>
                  <a:pt x="1410" y="7791"/>
                </a:lnTo>
                <a:lnTo>
                  <a:pt x="1401" y="7787"/>
                </a:lnTo>
                <a:lnTo>
                  <a:pt x="1390" y="7784"/>
                </a:lnTo>
                <a:lnTo>
                  <a:pt x="1380" y="7783"/>
                </a:lnTo>
                <a:lnTo>
                  <a:pt x="1370" y="7783"/>
                </a:lnTo>
                <a:lnTo>
                  <a:pt x="1366" y="7785"/>
                </a:lnTo>
                <a:lnTo>
                  <a:pt x="1363" y="7786"/>
                </a:lnTo>
                <a:lnTo>
                  <a:pt x="1360" y="7789"/>
                </a:lnTo>
                <a:lnTo>
                  <a:pt x="1359" y="7792"/>
                </a:lnTo>
                <a:lnTo>
                  <a:pt x="1358" y="7796"/>
                </a:lnTo>
                <a:lnTo>
                  <a:pt x="1358" y="7801"/>
                </a:lnTo>
                <a:lnTo>
                  <a:pt x="1359" y="7805"/>
                </a:lnTo>
                <a:lnTo>
                  <a:pt x="1361" y="7811"/>
                </a:lnTo>
                <a:lnTo>
                  <a:pt x="1365" y="7818"/>
                </a:lnTo>
                <a:lnTo>
                  <a:pt x="1370" y="7826"/>
                </a:lnTo>
                <a:lnTo>
                  <a:pt x="1378" y="7834"/>
                </a:lnTo>
                <a:lnTo>
                  <a:pt x="1387" y="7843"/>
                </a:lnTo>
                <a:close/>
                <a:moveTo>
                  <a:pt x="6013" y="7876"/>
                </a:moveTo>
                <a:lnTo>
                  <a:pt x="6015" y="7873"/>
                </a:lnTo>
                <a:lnTo>
                  <a:pt x="6010" y="7878"/>
                </a:lnTo>
                <a:lnTo>
                  <a:pt x="6006" y="7883"/>
                </a:lnTo>
                <a:lnTo>
                  <a:pt x="6013" y="7876"/>
                </a:lnTo>
                <a:close/>
                <a:moveTo>
                  <a:pt x="7686" y="7876"/>
                </a:moveTo>
                <a:lnTo>
                  <a:pt x="7689" y="7873"/>
                </a:lnTo>
                <a:lnTo>
                  <a:pt x="7682" y="7878"/>
                </a:lnTo>
                <a:lnTo>
                  <a:pt x="7678" y="7883"/>
                </a:lnTo>
                <a:lnTo>
                  <a:pt x="7686" y="7876"/>
                </a:lnTo>
                <a:close/>
                <a:moveTo>
                  <a:pt x="10507" y="7876"/>
                </a:moveTo>
                <a:lnTo>
                  <a:pt x="10490" y="7864"/>
                </a:lnTo>
                <a:lnTo>
                  <a:pt x="10479" y="7857"/>
                </a:lnTo>
                <a:lnTo>
                  <a:pt x="10475" y="7856"/>
                </a:lnTo>
                <a:lnTo>
                  <a:pt x="10473" y="7855"/>
                </a:lnTo>
                <a:lnTo>
                  <a:pt x="10472" y="7856"/>
                </a:lnTo>
                <a:lnTo>
                  <a:pt x="10472" y="7857"/>
                </a:lnTo>
                <a:lnTo>
                  <a:pt x="10474" y="7863"/>
                </a:lnTo>
                <a:lnTo>
                  <a:pt x="10480" y="7870"/>
                </a:lnTo>
                <a:lnTo>
                  <a:pt x="10487" y="7878"/>
                </a:lnTo>
                <a:lnTo>
                  <a:pt x="10495" y="7888"/>
                </a:lnTo>
                <a:lnTo>
                  <a:pt x="10505" y="7896"/>
                </a:lnTo>
                <a:lnTo>
                  <a:pt x="10513" y="7904"/>
                </a:lnTo>
                <a:lnTo>
                  <a:pt x="10521" y="7909"/>
                </a:lnTo>
                <a:lnTo>
                  <a:pt x="10525" y="7911"/>
                </a:lnTo>
                <a:lnTo>
                  <a:pt x="10527" y="7911"/>
                </a:lnTo>
                <a:lnTo>
                  <a:pt x="10527" y="7910"/>
                </a:lnTo>
                <a:lnTo>
                  <a:pt x="10527" y="7908"/>
                </a:lnTo>
                <a:lnTo>
                  <a:pt x="10526" y="7905"/>
                </a:lnTo>
                <a:lnTo>
                  <a:pt x="10519" y="7893"/>
                </a:lnTo>
                <a:lnTo>
                  <a:pt x="10507" y="7876"/>
                </a:lnTo>
                <a:close/>
                <a:moveTo>
                  <a:pt x="9424" y="7843"/>
                </a:moveTo>
                <a:lnTo>
                  <a:pt x="9421" y="7834"/>
                </a:lnTo>
                <a:lnTo>
                  <a:pt x="9418" y="7827"/>
                </a:lnTo>
                <a:lnTo>
                  <a:pt x="9415" y="7821"/>
                </a:lnTo>
                <a:lnTo>
                  <a:pt x="9412" y="7816"/>
                </a:lnTo>
                <a:lnTo>
                  <a:pt x="9407" y="7812"/>
                </a:lnTo>
                <a:lnTo>
                  <a:pt x="9404" y="7809"/>
                </a:lnTo>
                <a:lnTo>
                  <a:pt x="9400" y="7807"/>
                </a:lnTo>
                <a:lnTo>
                  <a:pt x="9397" y="7806"/>
                </a:lnTo>
                <a:lnTo>
                  <a:pt x="9393" y="7806"/>
                </a:lnTo>
                <a:lnTo>
                  <a:pt x="9388" y="7807"/>
                </a:lnTo>
                <a:lnTo>
                  <a:pt x="9384" y="7808"/>
                </a:lnTo>
                <a:lnTo>
                  <a:pt x="9380" y="7810"/>
                </a:lnTo>
                <a:lnTo>
                  <a:pt x="9372" y="7817"/>
                </a:lnTo>
                <a:lnTo>
                  <a:pt x="9363" y="7824"/>
                </a:lnTo>
                <a:lnTo>
                  <a:pt x="9345" y="7842"/>
                </a:lnTo>
                <a:lnTo>
                  <a:pt x="9328" y="7859"/>
                </a:lnTo>
                <a:lnTo>
                  <a:pt x="9319" y="7866"/>
                </a:lnTo>
                <a:lnTo>
                  <a:pt x="9310" y="7872"/>
                </a:lnTo>
                <a:lnTo>
                  <a:pt x="9306" y="7874"/>
                </a:lnTo>
                <a:lnTo>
                  <a:pt x="9301" y="7875"/>
                </a:lnTo>
                <a:lnTo>
                  <a:pt x="9297" y="7876"/>
                </a:lnTo>
                <a:lnTo>
                  <a:pt x="9293" y="7876"/>
                </a:lnTo>
                <a:lnTo>
                  <a:pt x="9296" y="7885"/>
                </a:lnTo>
                <a:lnTo>
                  <a:pt x="9299" y="7892"/>
                </a:lnTo>
                <a:lnTo>
                  <a:pt x="9303" y="7898"/>
                </a:lnTo>
                <a:lnTo>
                  <a:pt x="9307" y="7904"/>
                </a:lnTo>
                <a:lnTo>
                  <a:pt x="9310" y="7907"/>
                </a:lnTo>
                <a:lnTo>
                  <a:pt x="9314" y="7910"/>
                </a:lnTo>
                <a:lnTo>
                  <a:pt x="9317" y="7912"/>
                </a:lnTo>
                <a:lnTo>
                  <a:pt x="9321" y="7912"/>
                </a:lnTo>
                <a:lnTo>
                  <a:pt x="9325" y="7913"/>
                </a:lnTo>
                <a:lnTo>
                  <a:pt x="9330" y="7912"/>
                </a:lnTo>
                <a:lnTo>
                  <a:pt x="9333" y="7911"/>
                </a:lnTo>
                <a:lnTo>
                  <a:pt x="9337" y="7909"/>
                </a:lnTo>
                <a:lnTo>
                  <a:pt x="9345" y="7903"/>
                </a:lnTo>
                <a:lnTo>
                  <a:pt x="9355" y="7895"/>
                </a:lnTo>
                <a:lnTo>
                  <a:pt x="9373" y="7877"/>
                </a:lnTo>
                <a:lnTo>
                  <a:pt x="9391" y="7861"/>
                </a:lnTo>
                <a:lnTo>
                  <a:pt x="9399" y="7853"/>
                </a:lnTo>
                <a:lnTo>
                  <a:pt x="9407" y="7847"/>
                </a:lnTo>
                <a:lnTo>
                  <a:pt x="9412" y="7845"/>
                </a:lnTo>
                <a:lnTo>
                  <a:pt x="9416" y="7844"/>
                </a:lnTo>
                <a:lnTo>
                  <a:pt x="9420" y="7843"/>
                </a:lnTo>
                <a:lnTo>
                  <a:pt x="9424" y="7843"/>
                </a:lnTo>
                <a:close/>
                <a:moveTo>
                  <a:pt x="9851" y="7843"/>
                </a:moveTo>
                <a:lnTo>
                  <a:pt x="9845" y="7823"/>
                </a:lnTo>
                <a:lnTo>
                  <a:pt x="9839" y="7811"/>
                </a:lnTo>
                <a:lnTo>
                  <a:pt x="9836" y="7808"/>
                </a:lnTo>
                <a:lnTo>
                  <a:pt x="9833" y="7806"/>
                </a:lnTo>
                <a:lnTo>
                  <a:pt x="9831" y="7806"/>
                </a:lnTo>
                <a:lnTo>
                  <a:pt x="9829" y="7807"/>
                </a:lnTo>
                <a:lnTo>
                  <a:pt x="9827" y="7811"/>
                </a:lnTo>
                <a:lnTo>
                  <a:pt x="9824" y="7821"/>
                </a:lnTo>
                <a:lnTo>
                  <a:pt x="9823" y="7831"/>
                </a:lnTo>
                <a:lnTo>
                  <a:pt x="9823" y="7843"/>
                </a:lnTo>
                <a:lnTo>
                  <a:pt x="9823" y="7855"/>
                </a:lnTo>
                <a:lnTo>
                  <a:pt x="9824" y="7866"/>
                </a:lnTo>
                <a:lnTo>
                  <a:pt x="9827" y="7874"/>
                </a:lnTo>
                <a:lnTo>
                  <a:pt x="9829" y="7879"/>
                </a:lnTo>
                <a:lnTo>
                  <a:pt x="9831" y="7881"/>
                </a:lnTo>
                <a:lnTo>
                  <a:pt x="9833" y="7881"/>
                </a:lnTo>
                <a:lnTo>
                  <a:pt x="9836" y="7878"/>
                </a:lnTo>
                <a:lnTo>
                  <a:pt x="9839" y="7875"/>
                </a:lnTo>
                <a:lnTo>
                  <a:pt x="9845" y="7863"/>
                </a:lnTo>
                <a:lnTo>
                  <a:pt x="9851" y="7843"/>
                </a:lnTo>
                <a:close/>
                <a:moveTo>
                  <a:pt x="8014" y="7810"/>
                </a:moveTo>
                <a:lnTo>
                  <a:pt x="8017" y="7807"/>
                </a:lnTo>
                <a:lnTo>
                  <a:pt x="8011" y="7813"/>
                </a:lnTo>
                <a:lnTo>
                  <a:pt x="8007" y="7818"/>
                </a:lnTo>
                <a:lnTo>
                  <a:pt x="8014" y="7810"/>
                </a:lnTo>
                <a:close/>
                <a:moveTo>
                  <a:pt x="8309" y="7810"/>
                </a:moveTo>
                <a:lnTo>
                  <a:pt x="8309" y="7805"/>
                </a:lnTo>
                <a:lnTo>
                  <a:pt x="8307" y="7800"/>
                </a:lnTo>
                <a:lnTo>
                  <a:pt x="8305" y="7796"/>
                </a:lnTo>
                <a:lnTo>
                  <a:pt x="8302" y="7792"/>
                </a:lnTo>
                <a:lnTo>
                  <a:pt x="8298" y="7790"/>
                </a:lnTo>
                <a:lnTo>
                  <a:pt x="8295" y="7788"/>
                </a:lnTo>
                <a:lnTo>
                  <a:pt x="8290" y="7786"/>
                </a:lnTo>
                <a:lnTo>
                  <a:pt x="8286" y="7785"/>
                </a:lnTo>
                <a:lnTo>
                  <a:pt x="8265" y="7781"/>
                </a:lnTo>
                <a:lnTo>
                  <a:pt x="8244" y="7778"/>
                </a:lnTo>
                <a:lnTo>
                  <a:pt x="8244" y="7783"/>
                </a:lnTo>
                <a:lnTo>
                  <a:pt x="8246" y="7788"/>
                </a:lnTo>
                <a:lnTo>
                  <a:pt x="8248" y="7791"/>
                </a:lnTo>
                <a:lnTo>
                  <a:pt x="8250" y="7795"/>
                </a:lnTo>
                <a:lnTo>
                  <a:pt x="8254" y="7798"/>
                </a:lnTo>
                <a:lnTo>
                  <a:pt x="8258" y="7800"/>
                </a:lnTo>
                <a:lnTo>
                  <a:pt x="8263" y="7802"/>
                </a:lnTo>
                <a:lnTo>
                  <a:pt x="8267" y="7803"/>
                </a:lnTo>
                <a:lnTo>
                  <a:pt x="8288" y="7806"/>
                </a:lnTo>
                <a:lnTo>
                  <a:pt x="8309" y="7810"/>
                </a:lnTo>
                <a:close/>
                <a:moveTo>
                  <a:pt x="8440" y="7810"/>
                </a:moveTo>
                <a:lnTo>
                  <a:pt x="8443" y="7807"/>
                </a:lnTo>
                <a:lnTo>
                  <a:pt x="8438" y="7813"/>
                </a:lnTo>
                <a:lnTo>
                  <a:pt x="8434" y="7818"/>
                </a:lnTo>
                <a:lnTo>
                  <a:pt x="8440" y="7810"/>
                </a:lnTo>
                <a:close/>
                <a:moveTo>
                  <a:pt x="12672" y="7810"/>
                </a:moveTo>
                <a:lnTo>
                  <a:pt x="12675" y="7807"/>
                </a:lnTo>
                <a:lnTo>
                  <a:pt x="12669" y="7813"/>
                </a:lnTo>
                <a:lnTo>
                  <a:pt x="12665" y="7818"/>
                </a:lnTo>
                <a:lnTo>
                  <a:pt x="12672" y="7810"/>
                </a:lnTo>
                <a:close/>
                <a:moveTo>
                  <a:pt x="12771" y="7810"/>
                </a:moveTo>
                <a:lnTo>
                  <a:pt x="12770" y="7805"/>
                </a:lnTo>
                <a:lnTo>
                  <a:pt x="12769" y="7800"/>
                </a:lnTo>
                <a:lnTo>
                  <a:pt x="12767" y="7796"/>
                </a:lnTo>
                <a:lnTo>
                  <a:pt x="12764" y="7792"/>
                </a:lnTo>
                <a:lnTo>
                  <a:pt x="12761" y="7790"/>
                </a:lnTo>
                <a:lnTo>
                  <a:pt x="12756" y="7788"/>
                </a:lnTo>
                <a:lnTo>
                  <a:pt x="12752" y="7786"/>
                </a:lnTo>
                <a:lnTo>
                  <a:pt x="12747" y="7785"/>
                </a:lnTo>
                <a:lnTo>
                  <a:pt x="12726" y="7781"/>
                </a:lnTo>
                <a:lnTo>
                  <a:pt x="12705" y="7778"/>
                </a:lnTo>
                <a:lnTo>
                  <a:pt x="12706" y="7783"/>
                </a:lnTo>
                <a:lnTo>
                  <a:pt x="12707" y="7788"/>
                </a:lnTo>
                <a:lnTo>
                  <a:pt x="12709" y="7791"/>
                </a:lnTo>
                <a:lnTo>
                  <a:pt x="12712" y="7795"/>
                </a:lnTo>
                <a:lnTo>
                  <a:pt x="12715" y="7798"/>
                </a:lnTo>
                <a:lnTo>
                  <a:pt x="12720" y="7800"/>
                </a:lnTo>
                <a:lnTo>
                  <a:pt x="12724" y="7802"/>
                </a:lnTo>
                <a:lnTo>
                  <a:pt x="12729" y="7803"/>
                </a:lnTo>
                <a:lnTo>
                  <a:pt x="12750" y="7806"/>
                </a:lnTo>
                <a:lnTo>
                  <a:pt x="12771" y="7810"/>
                </a:lnTo>
                <a:close/>
                <a:moveTo>
                  <a:pt x="9490" y="7778"/>
                </a:moveTo>
                <a:lnTo>
                  <a:pt x="9493" y="7775"/>
                </a:lnTo>
                <a:lnTo>
                  <a:pt x="9487" y="7781"/>
                </a:lnTo>
                <a:lnTo>
                  <a:pt x="9483" y="7785"/>
                </a:lnTo>
                <a:lnTo>
                  <a:pt x="9490" y="7778"/>
                </a:lnTo>
                <a:close/>
                <a:moveTo>
                  <a:pt x="10113" y="7745"/>
                </a:moveTo>
                <a:lnTo>
                  <a:pt x="10107" y="7745"/>
                </a:lnTo>
                <a:lnTo>
                  <a:pt x="10101" y="7745"/>
                </a:lnTo>
                <a:lnTo>
                  <a:pt x="10097" y="7747"/>
                </a:lnTo>
                <a:lnTo>
                  <a:pt x="10093" y="7751"/>
                </a:lnTo>
                <a:lnTo>
                  <a:pt x="10091" y="7753"/>
                </a:lnTo>
                <a:lnTo>
                  <a:pt x="10090" y="7756"/>
                </a:lnTo>
                <a:lnTo>
                  <a:pt x="10090" y="7759"/>
                </a:lnTo>
                <a:lnTo>
                  <a:pt x="10091" y="7761"/>
                </a:lnTo>
                <a:lnTo>
                  <a:pt x="10092" y="7763"/>
                </a:lnTo>
                <a:lnTo>
                  <a:pt x="10095" y="7765"/>
                </a:lnTo>
                <a:lnTo>
                  <a:pt x="10097" y="7765"/>
                </a:lnTo>
                <a:lnTo>
                  <a:pt x="10100" y="7764"/>
                </a:lnTo>
                <a:lnTo>
                  <a:pt x="10103" y="7762"/>
                </a:lnTo>
                <a:lnTo>
                  <a:pt x="10106" y="7758"/>
                </a:lnTo>
                <a:lnTo>
                  <a:pt x="10109" y="7753"/>
                </a:lnTo>
                <a:lnTo>
                  <a:pt x="10113" y="7745"/>
                </a:lnTo>
                <a:lnTo>
                  <a:pt x="10120" y="7745"/>
                </a:lnTo>
                <a:lnTo>
                  <a:pt x="10126" y="7744"/>
                </a:lnTo>
                <a:lnTo>
                  <a:pt x="10130" y="7742"/>
                </a:lnTo>
                <a:lnTo>
                  <a:pt x="10133" y="7739"/>
                </a:lnTo>
                <a:lnTo>
                  <a:pt x="10135" y="7737"/>
                </a:lnTo>
                <a:lnTo>
                  <a:pt x="10137" y="7734"/>
                </a:lnTo>
                <a:lnTo>
                  <a:pt x="10137" y="7731"/>
                </a:lnTo>
                <a:lnTo>
                  <a:pt x="10135" y="7728"/>
                </a:lnTo>
                <a:lnTo>
                  <a:pt x="10134" y="7726"/>
                </a:lnTo>
                <a:lnTo>
                  <a:pt x="10132" y="7724"/>
                </a:lnTo>
                <a:lnTo>
                  <a:pt x="10130" y="7724"/>
                </a:lnTo>
                <a:lnTo>
                  <a:pt x="10127" y="7725"/>
                </a:lnTo>
                <a:lnTo>
                  <a:pt x="10124" y="7727"/>
                </a:lnTo>
                <a:lnTo>
                  <a:pt x="10121" y="7732"/>
                </a:lnTo>
                <a:lnTo>
                  <a:pt x="10118" y="7737"/>
                </a:lnTo>
                <a:lnTo>
                  <a:pt x="10113" y="7745"/>
                </a:lnTo>
                <a:close/>
                <a:moveTo>
                  <a:pt x="10671" y="7778"/>
                </a:moveTo>
                <a:lnTo>
                  <a:pt x="10664" y="7758"/>
                </a:lnTo>
                <a:lnTo>
                  <a:pt x="10659" y="7745"/>
                </a:lnTo>
                <a:lnTo>
                  <a:pt x="10656" y="7742"/>
                </a:lnTo>
                <a:lnTo>
                  <a:pt x="10654" y="7740"/>
                </a:lnTo>
                <a:lnTo>
                  <a:pt x="10652" y="7740"/>
                </a:lnTo>
                <a:lnTo>
                  <a:pt x="10650" y="7741"/>
                </a:lnTo>
                <a:lnTo>
                  <a:pt x="10646" y="7746"/>
                </a:lnTo>
                <a:lnTo>
                  <a:pt x="10644" y="7755"/>
                </a:lnTo>
                <a:lnTo>
                  <a:pt x="10643" y="7765"/>
                </a:lnTo>
                <a:lnTo>
                  <a:pt x="10642" y="7778"/>
                </a:lnTo>
                <a:lnTo>
                  <a:pt x="10643" y="7789"/>
                </a:lnTo>
                <a:lnTo>
                  <a:pt x="10644" y="7800"/>
                </a:lnTo>
                <a:lnTo>
                  <a:pt x="10646" y="7809"/>
                </a:lnTo>
                <a:lnTo>
                  <a:pt x="10650" y="7813"/>
                </a:lnTo>
                <a:lnTo>
                  <a:pt x="10652" y="7814"/>
                </a:lnTo>
                <a:lnTo>
                  <a:pt x="10654" y="7814"/>
                </a:lnTo>
                <a:lnTo>
                  <a:pt x="10656" y="7812"/>
                </a:lnTo>
                <a:lnTo>
                  <a:pt x="10659" y="7809"/>
                </a:lnTo>
                <a:lnTo>
                  <a:pt x="10664" y="7798"/>
                </a:lnTo>
                <a:lnTo>
                  <a:pt x="10671" y="7778"/>
                </a:lnTo>
                <a:close/>
                <a:moveTo>
                  <a:pt x="5685" y="7679"/>
                </a:moveTo>
                <a:lnTo>
                  <a:pt x="5688" y="7676"/>
                </a:lnTo>
                <a:lnTo>
                  <a:pt x="5682" y="7682"/>
                </a:lnTo>
                <a:lnTo>
                  <a:pt x="5677" y="7687"/>
                </a:lnTo>
                <a:lnTo>
                  <a:pt x="5685" y="7679"/>
                </a:lnTo>
                <a:close/>
                <a:moveTo>
                  <a:pt x="9490" y="7679"/>
                </a:moveTo>
                <a:lnTo>
                  <a:pt x="9487" y="7672"/>
                </a:lnTo>
                <a:lnTo>
                  <a:pt x="9485" y="7666"/>
                </a:lnTo>
                <a:lnTo>
                  <a:pt x="9482" y="7661"/>
                </a:lnTo>
                <a:lnTo>
                  <a:pt x="9479" y="7659"/>
                </a:lnTo>
                <a:lnTo>
                  <a:pt x="9476" y="7658"/>
                </a:lnTo>
                <a:lnTo>
                  <a:pt x="9472" y="7659"/>
                </a:lnTo>
                <a:lnTo>
                  <a:pt x="9469" y="7660"/>
                </a:lnTo>
                <a:lnTo>
                  <a:pt x="9466" y="7662"/>
                </a:lnTo>
                <a:lnTo>
                  <a:pt x="9458" y="7668"/>
                </a:lnTo>
                <a:lnTo>
                  <a:pt x="9448" y="7674"/>
                </a:lnTo>
                <a:lnTo>
                  <a:pt x="9443" y="7676"/>
                </a:lnTo>
                <a:lnTo>
                  <a:pt x="9438" y="7678"/>
                </a:lnTo>
                <a:lnTo>
                  <a:pt x="9431" y="7679"/>
                </a:lnTo>
                <a:lnTo>
                  <a:pt x="9424" y="7679"/>
                </a:lnTo>
                <a:lnTo>
                  <a:pt x="9426" y="7687"/>
                </a:lnTo>
                <a:lnTo>
                  <a:pt x="9429" y="7693"/>
                </a:lnTo>
                <a:lnTo>
                  <a:pt x="9434" y="7697"/>
                </a:lnTo>
                <a:lnTo>
                  <a:pt x="9438" y="7701"/>
                </a:lnTo>
                <a:lnTo>
                  <a:pt x="9443" y="7704"/>
                </a:lnTo>
                <a:lnTo>
                  <a:pt x="9448" y="7706"/>
                </a:lnTo>
                <a:lnTo>
                  <a:pt x="9455" y="7706"/>
                </a:lnTo>
                <a:lnTo>
                  <a:pt x="9460" y="7708"/>
                </a:lnTo>
                <a:lnTo>
                  <a:pt x="9466" y="7706"/>
                </a:lnTo>
                <a:lnTo>
                  <a:pt x="9471" y="7704"/>
                </a:lnTo>
                <a:lnTo>
                  <a:pt x="9477" y="7702"/>
                </a:lnTo>
                <a:lnTo>
                  <a:pt x="9481" y="7699"/>
                </a:lnTo>
                <a:lnTo>
                  <a:pt x="9485" y="7695"/>
                </a:lnTo>
                <a:lnTo>
                  <a:pt x="9487" y="7691"/>
                </a:lnTo>
                <a:lnTo>
                  <a:pt x="9489" y="7686"/>
                </a:lnTo>
                <a:lnTo>
                  <a:pt x="9490" y="7679"/>
                </a:lnTo>
                <a:close/>
                <a:moveTo>
                  <a:pt x="12804" y="7647"/>
                </a:moveTo>
                <a:lnTo>
                  <a:pt x="12804" y="7653"/>
                </a:lnTo>
                <a:lnTo>
                  <a:pt x="12805" y="7658"/>
                </a:lnTo>
                <a:lnTo>
                  <a:pt x="12807" y="7662"/>
                </a:lnTo>
                <a:lnTo>
                  <a:pt x="12809" y="7666"/>
                </a:lnTo>
                <a:lnTo>
                  <a:pt x="12812" y="7668"/>
                </a:lnTo>
                <a:lnTo>
                  <a:pt x="12814" y="7669"/>
                </a:lnTo>
                <a:lnTo>
                  <a:pt x="12817" y="7670"/>
                </a:lnTo>
                <a:lnTo>
                  <a:pt x="12820" y="7669"/>
                </a:lnTo>
                <a:lnTo>
                  <a:pt x="12823" y="7668"/>
                </a:lnTo>
                <a:lnTo>
                  <a:pt x="12824" y="7666"/>
                </a:lnTo>
                <a:lnTo>
                  <a:pt x="12824" y="7663"/>
                </a:lnTo>
                <a:lnTo>
                  <a:pt x="12824" y="7660"/>
                </a:lnTo>
                <a:lnTo>
                  <a:pt x="12820" y="7657"/>
                </a:lnTo>
                <a:lnTo>
                  <a:pt x="12817" y="7654"/>
                </a:lnTo>
                <a:lnTo>
                  <a:pt x="12811" y="7650"/>
                </a:lnTo>
                <a:lnTo>
                  <a:pt x="12804" y="7647"/>
                </a:lnTo>
                <a:lnTo>
                  <a:pt x="12804" y="7639"/>
                </a:lnTo>
                <a:lnTo>
                  <a:pt x="12803" y="7634"/>
                </a:lnTo>
                <a:lnTo>
                  <a:pt x="12800" y="7630"/>
                </a:lnTo>
                <a:lnTo>
                  <a:pt x="12798" y="7627"/>
                </a:lnTo>
                <a:lnTo>
                  <a:pt x="12795" y="7625"/>
                </a:lnTo>
                <a:lnTo>
                  <a:pt x="12792" y="7624"/>
                </a:lnTo>
                <a:lnTo>
                  <a:pt x="12789" y="7624"/>
                </a:lnTo>
                <a:lnTo>
                  <a:pt x="12787" y="7624"/>
                </a:lnTo>
                <a:lnTo>
                  <a:pt x="12785" y="7625"/>
                </a:lnTo>
                <a:lnTo>
                  <a:pt x="12784" y="7627"/>
                </a:lnTo>
                <a:lnTo>
                  <a:pt x="12783" y="7630"/>
                </a:lnTo>
                <a:lnTo>
                  <a:pt x="12784" y="7632"/>
                </a:lnTo>
                <a:lnTo>
                  <a:pt x="12786" y="7635"/>
                </a:lnTo>
                <a:lnTo>
                  <a:pt x="12790" y="7639"/>
                </a:lnTo>
                <a:lnTo>
                  <a:pt x="12795" y="7643"/>
                </a:lnTo>
                <a:lnTo>
                  <a:pt x="12804" y="7647"/>
                </a:lnTo>
                <a:close/>
                <a:moveTo>
                  <a:pt x="13000" y="7679"/>
                </a:moveTo>
                <a:lnTo>
                  <a:pt x="13003" y="7676"/>
                </a:lnTo>
                <a:lnTo>
                  <a:pt x="12998" y="7682"/>
                </a:lnTo>
                <a:lnTo>
                  <a:pt x="12994" y="7687"/>
                </a:lnTo>
                <a:lnTo>
                  <a:pt x="13000" y="7679"/>
                </a:lnTo>
                <a:close/>
                <a:moveTo>
                  <a:pt x="10343" y="7647"/>
                </a:moveTo>
                <a:lnTo>
                  <a:pt x="10345" y="7644"/>
                </a:lnTo>
                <a:lnTo>
                  <a:pt x="10340" y="7649"/>
                </a:lnTo>
                <a:lnTo>
                  <a:pt x="10336" y="7653"/>
                </a:lnTo>
                <a:lnTo>
                  <a:pt x="10343" y="7647"/>
                </a:lnTo>
                <a:close/>
                <a:moveTo>
                  <a:pt x="10737" y="7647"/>
                </a:moveTo>
                <a:lnTo>
                  <a:pt x="10740" y="7644"/>
                </a:lnTo>
                <a:lnTo>
                  <a:pt x="10734" y="7649"/>
                </a:lnTo>
                <a:lnTo>
                  <a:pt x="10729" y="7653"/>
                </a:lnTo>
                <a:lnTo>
                  <a:pt x="10737" y="7647"/>
                </a:lnTo>
                <a:close/>
                <a:moveTo>
                  <a:pt x="10900" y="7647"/>
                </a:moveTo>
                <a:lnTo>
                  <a:pt x="10903" y="7644"/>
                </a:lnTo>
                <a:lnTo>
                  <a:pt x="10898" y="7649"/>
                </a:lnTo>
                <a:lnTo>
                  <a:pt x="10894" y="7653"/>
                </a:lnTo>
                <a:lnTo>
                  <a:pt x="10900" y="7647"/>
                </a:lnTo>
                <a:close/>
                <a:moveTo>
                  <a:pt x="8473" y="7581"/>
                </a:moveTo>
                <a:lnTo>
                  <a:pt x="8465" y="7581"/>
                </a:lnTo>
                <a:lnTo>
                  <a:pt x="8457" y="7581"/>
                </a:lnTo>
                <a:lnTo>
                  <a:pt x="8448" y="7581"/>
                </a:lnTo>
                <a:lnTo>
                  <a:pt x="8440" y="7581"/>
                </a:lnTo>
                <a:lnTo>
                  <a:pt x="8439" y="7550"/>
                </a:lnTo>
                <a:lnTo>
                  <a:pt x="8437" y="7519"/>
                </a:lnTo>
                <a:lnTo>
                  <a:pt x="8435" y="7513"/>
                </a:lnTo>
                <a:lnTo>
                  <a:pt x="8434" y="7506"/>
                </a:lnTo>
                <a:lnTo>
                  <a:pt x="8432" y="7500"/>
                </a:lnTo>
                <a:lnTo>
                  <a:pt x="8428" y="7495"/>
                </a:lnTo>
                <a:lnTo>
                  <a:pt x="8424" y="7490"/>
                </a:lnTo>
                <a:lnTo>
                  <a:pt x="8420" y="7486"/>
                </a:lnTo>
                <a:lnTo>
                  <a:pt x="8414" y="7484"/>
                </a:lnTo>
                <a:lnTo>
                  <a:pt x="8407" y="7482"/>
                </a:lnTo>
                <a:lnTo>
                  <a:pt x="8409" y="7514"/>
                </a:lnTo>
                <a:lnTo>
                  <a:pt x="8412" y="7544"/>
                </a:lnTo>
                <a:lnTo>
                  <a:pt x="8413" y="7551"/>
                </a:lnTo>
                <a:lnTo>
                  <a:pt x="8415" y="7558"/>
                </a:lnTo>
                <a:lnTo>
                  <a:pt x="8417" y="7564"/>
                </a:lnTo>
                <a:lnTo>
                  <a:pt x="8420" y="7569"/>
                </a:lnTo>
                <a:lnTo>
                  <a:pt x="8423" y="7573"/>
                </a:lnTo>
                <a:lnTo>
                  <a:pt x="8428" y="7576"/>
                </a:lnTo>
                <a:lnTo>
                  <a:pt x="8434" y="7580"/>
                </a:lnTo>
                <a:lnTo>
                  <a:pt x="8440" y="7581"/>
                </a:lnTo>
                <a:lnTo>
                  <a:pt x="8439" y="7592"/>
                </a:lnTo>
                <a:lnTo>
                  <a:pt x="8437" y="7602"/>
                </a:lnTo>
                <a:lnTo>
                  <a:pt x="8432" y="7610"/>
                </a:lnTo>
                <a:lnTo>
                  <a:pt x="8426" y="7616"/>
                </a:lnTo>
                <a:lnTo>
                  <a:pt x="8413" y="7628"/>
                </a:lnTo>
                <a:lnTo>
                  <a:pt x="8398" y="7637"/>
                </a:lnTo>
                <a:lnTo>
                  <a:pt x="8392" y="7643"/>
                </a:lnTo>
                <a:lnTo>
                  <a:pt x="8384" y="7649"/>
                </a:lnTo>
                <a:lnTo>
                  <a:pt x="8379" y="7655"/>
                </a:lnTo>
                <a:lnTo>
                  <a:pt x="8375" y="7662"/>
                </a:lnTo>
                <a:lnTo>
                  <a:pt x="8372" y="7672"/>
                </a:lnTo>
                <a:lnTo>
                  <a:pt x="8371" y="7683"/>
                </a:lnTo>
                <a:lnTo>
                  <a:pt x="8372" y="7696"/>
                </a:lnTo>
                <a:lnTo>
                  <a:pt x="8375" y="7712"/>
                </a:lnTo>
                <a:lnTo>
                  <a:pt x="8399" y="7712"/>
                </a:lnTo>
                <a:lnTo>
                  <a:pt x="8424" y="7712"/>
                </a:lnTo>
                <a:lnTo>
                  <a:pt x="8448" y="7712"/>
                </a:lnTo>
                <a:lnTo>
                  <a:pt x="8473" y="7712"/>
                </a:lnTo>
                <a:lnTo>
                  <a:pt x="8473" y="7679"/>
                </a:lnTo>
                <a:lnTo>
                  <a:pt x="8473" y="7647"/>
                </a:lnTo>
                <a:lnTo>
                  <a:pt x="8473" y="7613"/>
                </a:lnTo>
                <a:lnTo>
                  <a:pt x="8473" y="7581"/>
                </a:lnTo>
                <a:close/>
                <a:moveTo>
                  <a:pt x="9359" y="7613"/>
                </a:moveTo>
                <a:lnTo>
                  <a:pt x="9365" y="7613"/>
                </a:lnTo>
                <a:lnTo>
                  <a:pt x="9371" y="7612"/>
                </a:lnTo>
                <a:lnTo>
                  <a:pt x="9376" y="7611"/>
                </a:lnTo>
                <a:lnTo>
                  <a:pt x="9378" y="7608"/>
                </a:lnTo>
                <a:lnTo>
                  <a:pt x="9380" y="7606"/>
                </a:lnTo>
                <a:lnTo>
                  <a:pt x="9382" y="7603"/>
                </a:lnTo>
                <a:lnTo>
                  <a:pt x="9382" y="7600"/>
                </a:lnTo>
                <a:lnTo>
                  <a:pt x="9381" y="7597"/>
                </a:lnTo>
                <a:lnTo>
                  <a:pt x="9380" y="7595"/>
                </a:lnTo>
                <a:lnTo>
                  <a:pt x="9378" y="7593"/>
                </a:lnTo>
                <a:lnTo>
                  <a:pt x="9376" y="7593"/>
                </a:lnTo>
                <a:lnTo>
                  <a:pt x="9373" y="7594"/>
                </a:lnTo>
                <a:lnTo>
                  <a:pt x="9370" y="7596"/>
                </a:lnTo>
                <a:lnTo>
                  <a:pt x="9366" y="7601"/>
                </a:lnTo>
                <a:lnTo>
                  <a:pt x="9362" y="7606"/>
                </a:lnTo>
                <a:lnTo>
                  <a:pt x="9359" y="7613"/>
                </a:lnTo>
                <a:close/>
                <a:moveTo>
                  <a:pt x="9916" y="7613"/>
                </a:moveTo>
                <a:lnTo>
                  <a:pt x="9920" y="7628"/>
                </a:lnTo>
                <a:lnTo>
                  <a:pt x="9925" y="7640"/>
                </a:lnTo>
                <a:lnTo>
                  <a:pt x="9930" y="7651"/>
                </a:lnTo>
                <a:lnTo>
                  <a:pt x="9937" y="7658"/>
                </a:lnTo>
                <a:lnTo>
                  <a:pt x="9943" y="7665"/>
                </a:lnTo>
                <a:lnTo>
                  <a:pt x="9951" y="7669"/>
                </a:lnTo>
                <a:lnTo>
                  <a:pt x="9955" y="7670"/>
                </a:lnTo>
                <a:lnTo>
                  <a:pt x="9958" y="7671"/>
                </a:lnTo>
                <a:lnTo>
                  <a:pt x="9961" y="7671"/>
                </a:lnTo>
                <a:lnTo>
                  <a:pt x="9965" y="7671"/>
                </a:lnTo>
                <a:lnTo>
                  <a:pt x="9969" y="7670"/>
                </a:lnTo>
                <a:lnTo>
                  <a:pt x="9972" y="7668"/>
                </a:lnTo>
                <a:lnTo>
                  <a:pt x="9975" y="7666"/>
                </a:lnTo>
                <a:lnTo>
                  <a:pt x="9977" y="7662"/>
                </a:lnTo>
                <a:lnTo>
                  <a:pt x="9980" y="7659"/>
                </a:lnTo>
                <a:lnTo>
                  <a:pt x="9982" y="7655"/>
                </a:lnTo>
                <a:lnTo>
                  <a:pt x="9984" y="7651"/>
                </a:lnTo>
                <a:lnTo>
                  <a:pt x="9985" y="7646"/>
                </a:lnTo>
                <a:lnTo>
                  <a:pt x="9988" y="7633"/>
                </a:lnTo>
                <a:lnTo>
                  <a:pt x="9988" y="7618"/>
                </a:lnTo>
                <a:lnTo>
                  <a:pt x="9986" y="7601"/>
                </a:lnTo>
                <a:lnTo>
                  <a:pt x="9982" y="7581"/>
                </a:lnTo>
                <a:lnTo>
                  <a:pt x="9976" y="7581"/>
                </a:lnTo>
                <a:lnTo>
                  <a:pt x="9971" y="7582"/>
                </a:lnTo>
                <a:lnTo>
                  <a:pt x="9967" y="7583"/>
                </a:lnTo>
                <a:lnTo>
                  <a:pt x="9961" y="7585"/>
                </a:lnTo>
                <a:lnTo>
                  <a:pt x="9954" y="7589"/>
                </a:lnTo>
                <a:lnTo>
                  <a:pt x="9947" y="7594"/>
                </a:lnTo>
                <a:lnTo>
                  <a:pt x="9940" y="7601"/>
                </a:lnTo>
                <a:lnTo>
                  <a:pt x="9933" y="7606"/>
                </a:lnTo>
                <a:lnTo>
                  <a:pt x="9926" y="7610"/>
                </a:lnTo>
                <a:lnTo>
                  <a:pt x="9916" y="7613"/>
                </a:lnTo>
                <a:lnTo>
                  <a:pt x="9915" y="7603"/>
                </a:lnTo>
                <a:lnTo>
                  <a:pt x="9913" y="7592"/>
                </a:lnTo>
                <a:lnTo>
                  <a:pt x="9911" y="7584"/>
                </a:lnTo>
                <a:lnTo>
                  <a:pt x="9908" y="7576"/>
                </a:lnTo>
                <a:lnTo>
                  <a:pt x="9905" y="7571"/>
                </a:lnTo>
                <a:lnTo>
                  <a:pt x="9900" y="7566"/>
                </a:lnTo>
                <a:lnTo>
                  <a:pt x="9896" y="7563"/>
                </a:lnTo>
                <a:lnTo>
                  <a:pt x="9892" y="7560"/>
                </a:lnTo>
                <a:lnTo>
                  <a:pt x="9888" y="7559"/>
                </a:lnTo>
                <a:lnTo>
                  <a:pt x="9884" y="7558"/>
                </a:lnTo>
                <a:lnTo>
                  <a:pt x="9878" y="7558"/>
                </a:lnTo>
                <a:lnTo>
                  <a:pt x="9874" y="7559"/>
                </a:lnTo>
                <a:lnTo>
                  <a:pt x="9870" y="7560"/>
                </a:lnTo>
                <a:lnTo>
                  <a:pt x="9866" y="7562"/>
                </a:lnTo>
                <a:lnTo>
                  <a:pt x="9863" y="7565"/>
                </a:lnTo>
                <a:lnTo>
                  <a:pt x="9858" y="7567"/>
                </a:lnTo>
                <a:lnTo>
                  <a:pt x="9856" y="7571"/>
                </a:lnTo>
                <a:lnTo>
                  <a:pt x="9853" y="7574"/>
                </a:lnTo>
                <a:lnTo>
                  <a:pt x="9852" y="7579"/>
                </a:lnTo>
                <a:lnTo>
                  <a:pt x="9850" y="7583"/>
                </a:lnTo>
                <a:lnTo>
                  <a:pt x="9850" y="7586"/>
                </a:lnTo>
                <a:lnTo>
                  <a:pt x="9851" y="7590"/>
                </a:lnTo>
                <a:lnTo>
                  <a:pt x="9852" y="7594"/>
                </a:lnTo>
                <a:lnTo>
                  <a:pt x="9854" y="7598"/>
                </a:lnTo>
                <a:lnTo>
                  <a:pt x="9857" y="7602"/>
                </a:lnTo>
                <a:lnTo>
                  <a:pt x="9862" y="7605"/>
                </a:lnTo>
                <a:lnTo>
                  <a:pt x="9868" y="7608"/>
                </a:lnTo>
                <a:lnTo>
                  <a:pt x="9874" y="7610"/>
                </a:lnTo>
                <a:lnTo>
                  <a:pt x="9883" y="7612"/>
                </a:lnTo>
                <a:lnTo>
                  <a:pt x="9893" y="7613"/>
                </a:lnTo>
                <a:lnTo>
                  <a:pt x="9904" y="7614"/>
                </a:lnTo>
                <a:lnTo>
                  <a:pt x="9916" y="7613"/>
                </a:lnTo>
                <a:close/>
                <a:moveTo>
                  <a:pt x="9458" y="7581"/>
                </a:moveTo>
                <a:lnTo>
                  <a:pt x="9450" y="7561"/>
                </a:lnTo>
                <a:lnTo>
                  <a:pt x="9445" y="7549"/>
                </a:lnTo>
                <a:lnTo>
                  <a:pt x="9442" y="7546"/>
                </a:lnTo>
                <a:lnTo>
                  <a:pt x="9440" y="7544"/>
                </a:lnTo>
                <a:lnTo>
                  <a:pt x="9438" y="7544"/>
                </a:lnTo>
                <a:lnTo>
                  <a:pt x="9436" y="7544"/>
                </a:lnTo>
                <a:lnTo>
                  <a:pt x="9432" y="7549"/>
                </a:lnTo>
                <a:lnTo>
                  <a:pt x="9430" y="7558"/>
                </a:lnTo>
                <a:lnTo>
                  <a:pt x="9429" y="7569"/>
                </a:lnTo>
                <a:lnTo>
                  <a:pt x="9428" y="7581"/>
                </a:lnTo>
                <a:lnTo>
                  <a:pt x="9429" y="7593"/>
                </a:lnTo>
                <a:lnTo>
                  <a:pt x="9430" y="7604"/>
                </a:lnTo>
                <a:lnTo>
                  <a:pt x="9432" y="7612"/>
                </a:lnTo>
                <a:lnTo>
                  <a:pt x="9436" y="7617"/>
                </a:lnTo>
                <a:lnTo>
                  <a:pt x="9438" y="7618"/>
                </a:lnTo>
                <a:lnTo>
                  <a:pt x="9440" y="7617"/>
                </a:lnTo>
                <a:lnTo>
                  <a:pt x="9442" y="7616"/>
                </a:lnTo>
                <a:lnTo>
                  <a:pt x="9445" y="7613"/>
                </a:lnTo>
                <a:lnTo>
                  <a:pt x="9450" y="7601"/>
                </a:lnTo>
                <a:lnTo>
                  <a:pt x="9458" y="7581"/>
                </a:lnTo>
                <a:close/>
                <a:moveTo>
                  <a:pt x="10803" y="7581"/>
                </a:moveTo>
                <a:lnTo>
                  <a:pt x="10802" y="7575"/>
                </a:lnTo>
                <a:lnTo>
                  <a:pt x="10801" y="7570"/>
                </a:lnTo>
                <a:lnTo>
                  <a:pt x="10799" y="7567"/>
                </a:lnTo>
                <a:lnTo>
                  <a:pt x="10795" y="7563"/>
                </a:lnTo>
                <a:lnTo>
                  <a:pt x="10792" y="7561"/>
                </a:lnTo>
                <a:lnTo>
                  <a:pt x="10788" y="7559"/>
                </a:lnTo>
                <a:lnTo>
                  <a:pt x="10784" y="7557"/>
                </a:lnTo>
                <a:lnTo>
                  <a:pt x="10779" y="7555"/>
                </a:lnTo>
                <a:lnTo>
                  <a:pt x="10758" y="7551"/>
                </a:lnTo>
                <a:lnTo>
                  <a:pt x="10737" y="7548"/>
                </a:lnTo>
                <a:lnTo>
                  <a:pt x="10738" y="7553"/>
                </a:lnTo>
                <a:lnTo>
                  <a:pt x="10739" y="7559"/>
                </a:lnTo>
                <a:lnTo>
                  <a:pt x="10741" y="7562"/>
                </a:lnTo>
                <a:lnTo>
                  <a:pt x="10744" y="7566"/>
                </a:lnTo>
                <a:lnTo>
                  <a:pt x="10747" y="7568"/>
                </a:lnTo>
                <a:lnTo>
                  <a:pt x="10751" y="7570"/>
                </a:lnTo>
                <a:lnTo>
                  <a:pt x="10756" y="7572"/>
                </a:lnTo>
                <a:lnTo>
                  <a:pt x="10761" y="7573"/>
                </a:lnTo>
                <a:lnTo>
                  <a:pt x="10782" y="7578"/>
                </a:lnTo>
                <a:lnTo>
                  <a:pt x="10803" y="7581"/>
                </a:lnTo>
                <a:close/>
                <a:moveTo>
                  <a:pt x="9819" y="7548"/>
                </a:moveTo>
                <a:lnTo>
                  <a:pt x="9818" y="7543"/>
                </a:lnTo>
                <a:lnTo>
                  <a:pt x="9816" y="7538"/>
                </a:lnTo>
                <a:lnTo>
                  <a:pt x="9814" y="7533"/>
                </a:lnTo>
                <a:lnTo>
                  <a:pt x="9811" y="7530"/>
                </a:lnTo>
                <a:lnTo>
                  <a:pt x="9808" y="7528"/>
                </a:lnTo>
                <a:lnTo>
                  <a:pt x="9804" y="7525"/>
                </a:lnTo>
                <a:lnTo>
                  <a:pt x="9800" y="7524"/>
                </a:lnTo>
                <a:lnTo>
                  <a:pt x="9794" y="7522"/>
                </a:lnTo>
                <a:lnTo>
                  <a:pt x="9773" y="7519"/>
                </a:lnTo>
                <a:lnTo>
                  <a:pt x="9752" y="7516"/>
                </a:lnTo>
                <a:lnTo>
                  <a:pt x="9754" y="7521"/>
                </a:lnTo>
                <a:lnTo>
                  <a:pt x="9755" y="7525"/>
                </a:lnTo>
                <a:lnTo>
                  <a:pt x="9757" y="7529"/>
                </a:lnTo>
                <a:lnTo>
                  <a:pt x="9760" y="7532"/>
                </a:lnTo>
                <a:lnTo>
                  <a:pt x="9763" y="7536"/>
                </a:lnTo>
                <a:lnTo>
                  <a:pt x="9767" y="7538"/>
                </a:lnTo>
                <a:lnTo>
                  <a:pt x="9771" y="7540"/>
                </a:lnTo>
                <a:lnTo>
                  <a:pt x="9777" y="7541"/>
                </a:lnTo>
                <a:lnTo>
                  <a:pt x="9798" y="7544"/>
                </a:lnTo>
                <a:lnTo>
                  <a:pt x="9819" y="7548"/>
                </a:lnTo>
                <a:close/>
                <a:moveTo>
                  <a:pt x="10999" y="7516"/>
                </a:moveTo>
                <a:lnTo>
                  <a:pt x="11008" y="7532"/>
                </a:lnTo>
                <a:lnTo>
                  <a:pt x="11015" y="7548"/>
                </a:lnTo>
                <a:lnTo>
                  <a:pt x="11020" y="7564"/>
                </a:lnTo>
                <a:lnTo>
                  <a:pt x="11024" y="7578"/>
                </a:lnTo>
                <a:lnTo>
                  <a:pt x="11026" y="7591"/>
                </a:lnTo>
                <a:lnTo>
                  <a:pt x="11026" y="7603"/>
                </a:lnTo>
                <a:lnTo>
                  <a:pt x="11025" y="7614"/>
                </a:lnTo>
                <a:lnTo>
                  <a:pt x="11023" y="7626"/>
                </a:lnTo>
                <a:lnTo>
                  <a:pt x="11020" y="7635"/>
                </a:lnTo>
                <a:lnTo>
                  <a:pt x="11016" y="7646"/>
                </a:lnTo>
                <a:lnTo>
                  <a:pt x="11011" y="7655"/>
                </a:lnTo>
                <a:lnTo>
                  <a:pt x="11005" y="7663"/>
                </a:lnTo>
                <a:lnTo>
                  <a:pt x="10991" y="7681"/>
                </a:lnTo>
                <a:lnTo>
                  <a:pt x="10975" y="7698"/>
                </a:lnTo>
                <a:lnTo>
                  <a:pt x="10957" y="7716"/>
                </a:lnTo>
                <a:lnTo>
                  <a:pt x="10939" y="7735"/>
                </a:lnTo>
                <a:lnTo>
                  <a:pt x="10931" y="7745"/>
                </a:lnTo>
                <a:lnTo>
                  <a:pt x="10921" y="7756"/>
                </a:lnTo>
                <a:lnTo>
                  <a:pt x="10913" y="7766"/>
                </a:lnTo>
                <a:lnTo>
                  <a:pt x="10906" y="7779"/>
                </a:lnTo>
                <a:lnTo>
                  <a:pt x="10898" y="7791"/>
                </a:lnTo>
                <a:lnTo>
                  <a:pt x="10891" y="7804"/>
                </a:lnTo>
                <a:lnTo>
                  <a:pt x="10885" y="7819"/>
                </a:lnTo>
                <a:lnTo>
                  <a:pt x="10879" y="7834"/>
                </a:lnTo>
                <a:lnTo>
                  <a:pt x="10875" y="7851"/>
                </a:lnTo>
                <a:lnTo>
                  <a:pt x="10871" y="7869"/>
                </a:lnTo>
                <a:lnTo>
                  <a:pt x="10869" y="7888"/>
                </a:lnTo>
                <a:lnTo>
                  <a:pt x="10868" y="7909"/>
                </a:lnTo>
                <a:lnTo>
                  <a:pt x="10893" y="7909"/>
                </a:lnTo>
                <a:lnTo>
                  <a:pt x="10917" y="7909"/>
                </a:lnTo>
                <a:lnTo>
                  <a:pt x="10941" y="7909"/>
                </a:lnTo>
                <a:lnTo>
                  <a:pt x="10966" y="7909"/>
                </a:lnTo>
                <a:lnTo>
                  <a:pt x="10960" y="7903"/>
                </a:lnTo>
                <a:lnTo>
                  <a:pt x="10955" y="7896"/>
                </a:lnTo>
                <a:lnTo>
                  <a:pt x="10951" y="7890"/>
                </a:lnTo>
                <a:lnTo>
                  <a:pt x="10947" y="7884"/>
                </a:lnTo>
                <a:lnTo>
                  <a:pt x="10943" y="7877"/>
                </a:lnTo>
                <a:lnTo>
                  <a:pt x="10941" y="7871"/>
                </a:lnTo>
                <a:lnTo>
                  <a:pt x="10940" y="7865"/>
                </a:lnTo>
                <a:lnTo>
                  <a:pt x="10939" y="7860"/>
                </a:lnTo>
                <a:lnTo>
                  <a:pt x="10938" y="7847"/>
                </a:lnTo>
                <a:lnTo>
                  <a:pt x="10940" y="7834"/>
                </a:lnTo>
                <a:lnTo>
                  <a:pt x="10943" y="7823"/>
                </a:lnTo>
                <a:lnTo>
                  <a:pt x="10948" y="7810"/>
                </a:lnTo>
                <a:lnTo>
                  <a:pt x="10960" y="7786"/>
                </a:lnTo>
                <a:lnTo>
                  <a:pt x="10974" y="7762"/>
                </a:lnTo>
                <a:lnTo>
                  <a:pt x="10981" y="7749"/>
                </a:lnTo>
                <a:lnTo>
                  <a:pt x="10988" y="7737"/>
                </a:lnTo>
                <a:lnTo>
                  <a:pt x="10994" y="7724"/>
                </a:lnTo>
                <a:lnTo>
                  <a:pt x="10999" y="7712"/>
                </a:lnTo>
                <a:lnTo>
                  <a:pt x="11005" y="7722"/>
                </a:lnTo>
                <a:lnTo>
                  <a:pt x="11014" y="7733"/>
                </a:lnTo>
                <a:lnTo>
                  <a:pt x="11022" y="7742"/>
                </a:lnTo>
                <a:lnTo>
                  <a:pt x="11030" y="7751"/>
                </a:lnTo>
                <a:lnTo>
                  <a:pt x="11040" y="7759"/>
                </a:lnTo>
                <a:lnTo>
                  <a:pt x="11050" y="7764"/>
                </a:lnTo>
                <a:lnTo>
                  <a:pt x="11060" y="7769"/>
                </a:lnTo>
                <a:lnTo>
                  <a:pt x="11068" y="7771"/>
                </a:lnTo>
                <a:lnTo>
                  <a:pt x="11072" y="7771"/>
                </a:lnTo>
                <a:lnTo>
                  <a:pt x="11077" y="7771"/>
                </a:lnTo>
                <a:lnTo>
                  <a:pt x="11081" y="7770"/>
                </a:lnTo>
                <a:lnTo>
                  <a:pt x="11085" y="7769"/>
                </a:lnTo>
                <a:lnTo>
                  <a:pt x="11088" y="7766"/>
                </a:lnTo>
                <a:lnTo>
                  <a:pt x="11091" y="7763"/>
                </a:lnTo>
                <a:lnTo>
                  <a:pt x="11093" y="7759"/>
                </a:lnTo>
                <a:lnTo>
                  <a:pt x="11097" y="7755"/>
                </a:lnTo>
                <a:lnTo>
                  <a:pt x="11099" y="7748"/>
                </a:lnTo>
                <a:lnTo>
                  <a:pt x="11100" y="7742"/>
                </a:lnTo>
                <a:lnTo>
                  <a:pt x="11101" y="7734"/>
                </a:lnTo>
                <a:lnTo>
                  <a:pt x="11101" y="7725"/>
                </a:lnTo>
                <a:lnTo>
                  <a:pt x="11101" y="7704"/>
                </a:lnTo>
                <a:lnTo>
                  <a:pt x="11098" y="7679"/>
                </a:lnTo>
                <a:lnTo>
                  <a:pt x="11104" y="7679"/>
                </a:lnTo>
                <a:lnTo>
                  <a:pt x="11109" y="7679"/>
                </a:lnTo>
                <a:lnTo>
                  <a:pt x="11114" y="7681"/>
                </a:lnTo>
                <a:lnTo>
                  <a:pt x="11119" y="7682"/>
                </a:lnTo>
                <a:lnTo>
                  <a:pt x="11123" y="7686"/>
                </a:lnTo>
                <a:lnTo>
                  <a:pt x="11126" y="7689"/>
                </a:lnTo>
                <a:lnTo>
                  <a:pt x="11128" y="7692"/>
                </a:lnTo>
                <a:lnTo>
                  <a:pt x="11130" y="7696"/>
                </a:lnTo>
                <a:lnTo>
                  <a:pt x="11133" y="7705"/>
                </a:lnTo>
                <a:lnTo>
                  <a:pt x="11134" y="7716"/>
                </a:lnTo>
                <a:lnTo>
                  <a:pt x="11134" y="7728"/>
                </a:lnTo>
                <a:lnTo>
                  <a:pt x="11134" y="7741"/>
                </a:lnTo>
                <a:lnTo>
                  <a:pt x="11131" y="7768"/>
                </a:lnTo>
                <a:lnTo>
                  <a:pt x="11128" y="7797"/>
                </a:lnTo>
                <a:lnTo>
                  <a:pt x="11127" y="7810"/>
                </a:lnTo>
                <a:lnTo>
                  <a:pt x="11127" y="7822"/>
                </a:lnTo>
                <a:lnTo>
                  <a:pt x="11128" y="7833"/>
                </a:lnTo>
                <a:lnTo>
                  <a:pt x="11130" y="7843"/>
                </a:lnTo>
                <a:lnTo>
                  <a:pt x="11141" y="7845"/>
                </a:lnTo>
                <a:lnTo>
                  <a:pt x="11149" y="7845"/>
                </a:lnTo>
                <a:lnTo>
                  <a:pt x="11157" y="7844"/>
                </a:lnTo>
                <a:lnTo>
                  <a:pt x="11164" y="7841"/>
                </a:lnTo>
                <a:lnTo>
                  <a:pt x="11170" y="7838"/>
                </a:lnTo>
                <a:lnTo>
                  <a:pt x="11175" y="7833"/>
                </a:lnTo>
                <a:lnTo>
                  <a:pt x="11179" y="7828"/>
                </a:lnTo>
                <a:lnTo>
                  <a:pt x="11183" y="7823"/>
                </a:lnTo>
                <a:lnTo>
                  <a:pt x="11185" y="7817"/>
                </a:lnTo>
                <a:lnTo>
                  <a:pt x="11188" y="7810"/>
                </a:lnTo>
                <a:lnTo>
                  <a:pt x="11189" y="7803"/>
                </a:lnTo>
                <a:lnTo>
                  <a:pt x="11190" y="7796"/>
                </a:lnTo>
                <a:lnTo>
                  <a:pt x="11191" y="7782"/>
                </a:lnTo>
                <a:lnTo>
                  <a:pt x="11192" y="7768"/>
                </a:lnTo>
                <a:lnTo>
                  <a:pt x="11192" y="7757"/>
                </a:lnTo>
                <a:lnTo>
                  <a:pt x="11192" y="7748"/>
                </a:lnTo>
                <a:lnTo>
                  <a:pt x="11192" y="7745"/>
                </a:lnTo>
                <a:lnTo>
                  <a:pt x="11193" y="7743"/>
                </a:lnTo>
                <a:lnTo>
                  <a:pt x="11194" y="7742"/>
                </a:lnTo>
                <a:lnTo>
                  <a:pt x="11195" y="7743"/>
                </a:lnTo>
                <a:lnTo>
                  <a:pt x="11199" y="7748"/>
                </a:lnTo>
                <a:lnTo>
                  <a:pt x="11206" y="7761"/>
                </a:lnTo>
                <a:lnTo>
                  <a:pt x="11215" y="7781"/>
                </a:lnTo>
                <a:lnTo>
                  <a:pt x="11229" y="7810"/>
                </a:lnTo>
                <a:lnTo>
                  <a:pt x="11242" y="7806"/>
                </a:lnTo>
                <a:lnTo>
                  <a:pt x="11254" y="7802"/>
                </a:lnTo>
                <a:lnTo>
                  <a:pt x="11263" y="7798"/>
                </a:lnTo>
                <a:lnTo>
                  <a:pt x="11271" y="7794"/>
                </a:lnTo>
                <a:lnTo>
                  <a:pt x="11276" y="7789"/>
                </a:lnTo>
                <a:lnTo>
                  <a:pt x="11280" y="7785"/>
                </a:lnTo>
                <a:lnTo>
                  <a:pt x="11283" y="7782"/>
                </a:lnTo>
                <a:lnTo>
                  <a:pt x="11284" y="7778"/>
                </a:lnTo>
                <a:lnTo>
                  <a:pt x="11284" y="7774"/>
                </a:lnTo>
                <a:lnTo>
                  <a:pt x="11283" y="7769"/>
                </a:lnTo>
                <a:lnTo>
                  <a:pt x="11280" y="7765"/>
                </a:lnTo>
                <a:lnTo>
                  <a:pt x="11277" y="7762"/>
                </a:lnTo>
                <a:lnTo>
                  <a:pt x="11268" y="7755"/>
                </a:lnTo>
                <a:lnTo>
                  <a:pt x="11256" y="7747"/>
                </a:lnTo>
                <a:lnTo>
                  <a:pt x="11241" y="7741"/>
                </a:lnTo>
                <a:lnTo>
                  <a:pt x="11227" y="7735"/>
                </a:lnTo>
                <a:lnTo>
                  <a:pt x="11211" y="7730"/>
                </a:lnTo>
                <a:lnTo>
                  <a:pt x="11197" y="7724"/>
                </a:lnTo>
                <a:lnTo>
                  <a:pt x="11173" y="7717"/>
                </a:lnTo>
                <a:lnTo>
                  <a:pt x="11163" y="7712"/>
                </a:lnTo>
                <a:lnTo>
                  <a:pt x="11161" y="7705"/>
                </a:lnTo>
                <a:lnTo>
                  <a:pt x="11160" y="7698"/>
                </a:lnTo>
                <a:lnTo>
                  <a:pt x="11158" y="7690"/>
                </a:lnTo>
                <a:lnTo>
                  <a:pt x="11160" y="7681"/>
                </a:lnTo>
                <a:lnTo>
                  <a:pt x="11161" y="7672"/>
                </a:lnTo>
                <a:lnTo>
                  <a:pt x="11163" y="7662"/>
                </a:lnTo>
                <a:lnTo>
                  <a:pt x="11165" y="7653"/>
                </a:lnTo>
                <a:lnTo>
                  <a:pt x="11168" y="7645"/>
                </a:lnTo>
                <a:lnTo>
                  <a:pt x="11171" y="7636"/>
                </a:lnTo>
                <a:lnTo>
                  <a:pt x="11175" y="7629"/>
                </a:lnTo>
                <a:lnTo>
                  <a:pt x="11178" y="7623"/>
                </a:lnTo>
                <a:lnTo>
                  <a:pt x="11183" y="7617"/>
                </a:lnTo>
                <a:lnTo>
                  <a:pt x="11187" y="7613"/>
                </a:lnTo>
                <a:lnTo>
                  <a:pt x="11190" y="7612"/>
                </a:lnTo>
                <a:lnTo>
                  <a:pt x="11192" y="7611"/>
                </a:lnTo>
                <a:lnTo>
                  <a:pt x="11193" y="7611"/>
                </a:lnTo>
                <a:lnTo>
                  <a:pt x="11194" y="7612"/>
                </a:lnTo>
                <a:lnTo>
                  <a:pt x="11196" y="7613"/>
                </a:lnTo>
                <a:lnTo>
                  <a:pt x="11188" y="7606"/>
                </a:lnTo>
                <a:lnTo>
                  <a:pt x="11178" y="7600"/>
                </a:lnTo>
                <a:lnTo>
                  <a:pt x="11168" y="7593"/>
                </a:lnTo>
                <a:lnTo>
                  <a:pt x="11156" y="7589"/>
                </a:lnTo>
                <a:lnTo>
                  <a:pt x="11130" y="7581"/>
                </a:lnTo>
                <a:lnTo>
                  <a:pt x="11102" y="7573"/>
                </a:lnTo>
                <a:lnTo>
                  <a:pt x="11088" y="7569"/>
                </a:lnTo>
                <a:lnTo>
                  <a:pt x="11073" y="7565"/>
                </a:lnTo>
                <a:lnTo>
                  <a:pt x="11060" y="7560"/>
                </a:lnTo>
                <a:lnTo>
                  <a:pt x="11045" y="7553"/>
                </a:lnTo>
                <a:lnTo>
                  <a:pt x="11033" y="7546"/>
                </a:lnTo>
                <a:lnTo>
                  <a:pt x="11020" y="7538"/>
                </a:lnTo>
                <a:lnTo>
                  <a:pt x="11009" y="7527"/>
                </a:lnTo>
                <a:lnTo>
                  <a:pt x="10999" y="7516"/>
                </a:lnTo>
                <a:close/>
                <a:moveTo>
                  <a:pt x="12738" y="7548"/>
                </a:moveTo>
                <a:lnTo>
                  <a:pt x="12741" y="7545"/>
                </a:lnTo>
                <a:lnTo>
                  <a:pt x="12735" y="7551"/>
                </a:lnTo>
                <a:lnTo>
                  <a:pt x="12731" y="7555"/>
                </a:lnTo>
                <a:lnTo>
                  <a:pt x="12738" y="7548"/>
                </a:lnTo>
                <a:close/>
                <a:moveTo>
                  <a:pt x="10966" y="7482"/>
                </a:moveTo>
                <a:lnTo>
                  <a:pt x="10941" y="7482"/>
                </a:lnTo>
                <a:lnTo>
                  <a:pt x="10917" y="7482"/>
                </a:lnTo>
                <a:lnTo>
                  <a:pt x="10893" y="7482"/>
                </a:lnTo>
                <a:lnTo>
                  <a:pt x="10868" y="7482"/>
                </a:lnTo>
                <a:lnTo>
                  <a:pt x="10874" y="7493"/>
                </a:lnTo>
                <a:lnTo>
                  <a:pt x="10880" y="7503"/>
                </a:lnTo>
                <a:lnTo>
                  <a:pt x="10887" y="7514"/>
                </a:lnTo>
                <a:lnTo>
                  <a:pt x="10891" y="7525"/>
                </a:lnTo>
                <a:lnTo>
                  <a:pt x="10895" y="7537"/>
                </a:lnTo>
                <a:lnTo>
                  <a:pt x="10898" y="7550"/>
                </a:lnTo>
                <a:lnTo>
                  <a:pt x="10900" y="7565"/>
                </a:lnTo>
                <a:lnTo>
                  <a:pt x="10900" y="7581"/>
                </a:lnTo>
                <a:lnTo>
                  <a:pt x="10915" y="7574"/>
                </a:lnTo>
                <a:lnTo>
                  <a:pt x="10929" y="7567"/>
                </a:lnTo>
                <a:lnTo>
                  <a:pt x="10934" y="7563"/>
                </a:lnTo>
                <a:lnTo>
                  <a:pt x="10940" y="7559"/>
                </a:lnTo>
                <a:lnTo>
                  <a:pt x="10944" y="7553"/>
                </a:lnTo>
                <a:lnTo>
                  <a:pt x="10950" y="7547"/>
                </a:lnTo>
                <a:lnTo>
                  <a:pt x="10954" y="7541"/>
                </a:lnTo>
                <a:lnTo>
                  <a:pt x="10957" y="7535"/>
                </a:lnTo>
                <a:lnTo>
                  <a:pt x="10960" y="7527"/>
                </a:lnTo>
                <a:lnTo>
                  <a:pt x="10962" y="7520"/>
                </a:lnTo>
                <a:lnTo>
                  <a:pt x="10964" y="7511"/>
                </a:lnTo>
                <a:lnTo>
                  <a:pt x="10965" y="7502"/>
                </a:lnTo>
                <a:lnTo>
                  <a:pt x="10966" y="7493"/>
                </a:lnTo>
                <a:lnTo>
                  <a:pt x="10966" y="7482"/>
                </a:lnTo>
                <a:close/>
                <a:moveTo>
                  <a:pt x="9720" y="7450"/>
                </a:moveTo>
                <a:lnTo>
                  <a:pt x="9713" y="7450"/>
                </a:lnTo>
                <a:lnTo>
                  <a:pt x="9707" y="7451"/>
                </a:lnTo>
                <a:lnTo>
                  <a:pt x="9703" y="7453"/>
                </a:lnTo>
                <a:lnTo>
                  <a:pt x="9700" y="7455"/>
                </a:lnTo>
                <a:lnTo>
                  <a:pt x="9698" y="7458"/>
                </a:lnTo>
                <a:lnTo>
                  <a:pt x="9697" y="7461"/>
                </a:lnTo>
                <a:lnTo>
                  <a:pt x="9697" y="7463"/>
                </a:lnTo>
                <a:lnTo>
                  <a:pt x="9697" y="7466"/>
                </a:lnTo>
                <a:lnTo>
                  <a:pt x="9699" y="7468"/>
                </a:lnTo>
                <a:lnTo>
                  <a:pt x="9700" y="7470"/>
                </a:lnTo>
                <a:lnTo>
                  <a:pt x="9703" y="7471"/>
                </a:lnTo>
                <a:lnTo>
                  <a:pt x="9705" y="7470"/>
                </a:lnTo>
                <a:lnTo>
                  <a:pt x="9708" y="7467"/>
                </a:lnTo>
                <a:lnTo>
                  <a:pt x="9713" y="7463"/>
                </a:lnTo>
                <a:lnTo>
                  <a:pt x="9716" y="7458"/>
                </a:lnTo>
                <a:lnTo>
                  <a:pt x="9720" y="7450"/>
                </a:lnTo>
                <a:close/>
                <a:moveTo>
                  <a:pt x="10803" y="7482"/>
                </a:moveTo>
                <a:lnTo>
                  <a:pt x="10802" y="7477"/>
                </a:lnTo>
                <a:lnTo>
                  <a:pt x="10801" y="7473"/>
                </a:lnTo>
                <a:lnTo>
                  <a:pt x="10799" y="7468"/>
                </a:lnTo>
                <a:lnTo>
                  <a:pt x="10795" y="7465"/>
                </a:lnTo>
                <a:lnTo>
                  <a:pt x="10792" y="7462"/>
                </a:lnTo>
                <a:lnTo>
                  <a:pt x="10788" y="7460"/>
                </a:lnTo>
                <a:lnTo>
                  <a:pt x="10784" y="7458"/>
                </a:lnTo>
                <a:lnTo>
                  <a:pt x="10779" y="7457"/>
                </a:lnTo>
                <a:lnTo>
                  <a:pt x="10758" y="7454"/>
                </a:lnTo>
                <a:lnTo>
                  <a:pt x="10737" y="7450"/>
                </a:lnTo>
                <a:lnTo>
                  <a:pt x="10738" y="7455"/>
                </a:lnTo>
                <a:lnTo>
                  <a:pt x="10739" y="7460"/>
                </a:lnTo>
                <a:lnTo>
                  <a:pt x="10741" y="7464"/>
                </a:lnTo>
                <a:lnTo>
                  <a:pt x="10744" y="7467"/>
                </a:lnTo>
                <a:lnTo>
                  <a:pt x="10747" y="7470"/>
                </a:lnTo>
                <a:lnTo>
                  <a:pt x="10751" y="7472"/>
                </a:lnTo>
                <a:lnTo>
                  <a:pt x="10756" y="7474"/>
                </a:lnTo>
                <a:lnTo>
                  <a:pt x="10761" y="7475"/>
                </a:lnTo>
                <a:lnTo>
                  <a:pt x="10782" y="7479"/>
                </a:lnTo>
                <a:lnTo>
                  <a:pt x="10803" y="7482"/>
                </a:lnTo>
                <a:close/>
                <a:moveTo>
                  <a:pt x="7030" y="7450"/>
                </a:moveTo>
                <a:lnTo>
                  <a:pt x="7033" y="7446"/>
                </a:lnTo>
                <a:lnTo>
                  <a:pt x="7027" y="7453"/>
                </a:lnTo>
                <a:lnTo>
                  <a:pt x="7022" y="7457"/>
                </a:lnTo>
                <a:lnTo>
                  <a:pt x="7030" y="7450"/>
                </a:lnTo>
                <a:close/>
                <a:moveTo>
                  <a:pt x="10539" y="7417"/>
                </a:moveTo>
                <a:lnTo>
                  <a:pt x="10533" y="7397"/>
                </a:lnTo>
                <a:lnTo>
                  <a:pt x="10528" y="7385"/>
                </a:lnTo>
                <a:lnTo>
                  <a:pt x="10525" y="7381"/>
                </a:lnTo>
                <a:lnTo>
                  <a:pt x="10523" y="7379"/>
                </a:lnTo>
                <a:lnTo>
                  <a:pt x="10521" y="7379"/>
                </a:lnTo>
                <a:lnTo>
                  <a:pt x="10518" y="7380"/>
                </a:lnTo>
                <a:lnTo>
                  <a:pt x="10515" y="7386"/>
                </a:lnTo>
                <a:lnTo>
                  <a:pt x="10513" y="7394"/>
                </a:lnTo>
                <a:lnTo>
                  <a:pt x="10512" y="7405"/>
                </a:lnTo>
                <a:lnTo>
                  <a:pt x="10511" y="7417"/>
                </a:lnTo>
                <a:lnTo>
                  <a:pt x="10512" y="7429"/>
                </a:lnTo>
                <a:lnTo>
                  <a:pt x="10513" y="7439"/>
                </a:lnTo>
                <a:lnTo>
                  <a:pt x="10515" y="7449"/>
                </a:lnTo>
                <a:lnTo>
                  <a:pt x="10518" y="7454"/>
                </a:lnTo>
                <a:lnTo>
                  <a:pt x="10521" y="7454"/>
                </a:lnTo>
                <a:lnTo>
                  <a:pt x="10523" y="7454"/>
                </a:lnTo>
                <a:lnTo>
                  <a:pt x="10525" y="7452"/>
                </a:lnTo>
                <a:lnTo>
                  <a:pt x="10528" y="7449"/>
                </a:lnTo>
                <a:lnTo>
                  <a:pt x="10533" y="7437"/>
                </a:lnTo>
                <a:lnTo>
                  <a:pt x="10539" y="7417"/>
                </a:lnTo>
                <a:close/>
                <a:moveTo>
                  <a:pt x="12541" y="7385"/>
                </a:moveTo>
                <a:lnTo>
                  <a:pt x="12540" y="7395"/>
                </a:lnTo>
                <a:lnTo>
                  <a:pt x="12539" y="7405"/>
                </a:lnTo>
                <a:lnTo>
                  <a:pt x="12540" y="7412"/>
                </a:lnTo>
                <a:lnTo>
                  <a:pt x="12542" y="7419"/>
                </a:lnTo>
                <a:lnTo>
                  <a:pt x="12544" y="7424"/>
                </a:lnTo>
                <a:lnTo>
                  <a:pt x="12548" y="7429"/>
                </a:lnTo>
                <a:lnTo>
                  <a:pt x="12552" y="7432"/>
                </a:lnTo>
                <a:lnTo>
                  <a:pt x="12556" y="7434"/>
                </a:lnTo>
                <a:lnTo>
                  <a:pt x="12561" y="7435"/>
                </a:lnTo>
                <a:lnTo>
                  <a:pt x="12567" y="7436"/>
                </a:lnTo>
                <a:lnTo>
                  <a:pt x="12573" y="7436"/>
                </a:lnTo>
                <a:lnTo>
                  <a:pt x="12579" y="7435"/>
                </a:lnTo>
                <a:lnTo>
                  <a:pt x="12593" y="7433"/>
                </a:lnTo>
                <a:lnTo>
                  <a:pt x="12607" y="7431"/>
                </a:lnTo>
                <a:lnTo>
                  <a:pt x="12623" y="7428"/>
                </a:lnTo>
                <a:lnTo>
                  <a:pt x="12639" y="7427"/>
                </a:lnTo>
                <a:lnTo>
                  <a:pt x="12646" y="7425"/>
                </a:lnTo>
                <a:lnTo>
                  <a:pt x="12654" y="7427"/>
                </a:lnTo>
                <a:lnTo>
                  <a:pt x="12661" y="7428"/>
                </a:lnTo>
                <a:lnTo>
                  <a:pt x="12667" y="7429"/>
                </a:lnTo>
                <a:lnTo>
                  <a:pt x="12674" y="7432"/>
                </a:lnTo>
                <a:lnTo>
                  <a:pt x="12680" y="7435"/>
                </a:lnTo>
                <a:lnTo>
                  <a:pt x="12686" y="7440"/>
                </a:lnTo>
                <a:lnTo>
                  <a:pt x="12690" y="7445"/>
                </a:lnTo>
                <a:lnTo>
                  <a:pt x="12696" y="7453"/>
                </a:lnTo>
                <a:lnTo>
                  <a:pt x="12700" y="7461"/>
                </a:lnTo>
                <a:lnTo>
                  <a:pt x="12703" y="7471"/>
                </a:lnTo>
                <a:lnTo>
                  <a:pt x="12705" y="7482"/>
                </a:lnTo>
                <a:lnTo>
                  <a:pt x="12705" y="7458"/>
                </a:lnTo>
                <a:lnTo>
                  <a:pt x="12705" y="7433"/>
                </a:lnTo>
                <a:lnTo>
                  <a:pt x="12705" y="7409"/>
                </a:lnTo>
                <a:lnTo>
                  <a:pt x="12705" y="7385"/>
                </a:lnTo>
                <a:lnTo>
                  <a:pt x="12684" y="7385"/>
                </a:lnTo>
                <a:lnTo>
                  <a:pt x="12664" y="7385"/>
                </a:lnTo>
                <a:lnTo>
                  <a:pt x="12643" y="7385"/>
                </a:lnTo>
                <a:lnTo>
                  <a:pt x="12623" y="7385"/>
                </a:lnTo>
                <a:lnTo>
                  <a:pt x="12602" y="7385"/>
                </a:lnTo>
                <a:lnTo>
                  <a:pt x="12582" y="7385"/>
                </a:lnTo>
                <a:lnTo>
                  <a:pt x="12561" y="7385"/>
                </a:lnTo>
                <a:lnTo>
                  <a:pt x="12541" y="7385"/>
                </a:lnTo>
                <a:close/>
                <a:moveTo>
                  <a:pt x="8407" y="7351"/>
                </a:moveTo>
                <a:lnTo>
                  <a:pt x="8391" y="7351"/>
                </a:lnTo>
                <a:lnTo>
                  <a:pt x="8375" y="7351"/>
                </a:lnTo>
                <a:lnTo>
                  <a:pt x="8358" y="7351"/>
                </a:lnTo>
                <a:lnTo>
                  <a:pt x="8342" y="7351"/>
                </a:lnTo>
                <a:lnTo>
                  <a:pt x="8340" y="7364"/>
                </a:lnTo>
                <a:lnTo>
                  <a:pt x="8339" y="7374"/>
                </a:lnTo>
                <a:lnTo>
                  <a:pt x="8341" y="7384"/>
                </a:lnTo>
                <a:lnTo>
                  <a:pt x="8343" y="7391"/>
                </a:lnTo>
                <a:lnTo>
                  <a:pt x="8348" y="7397"/>
                </a:lnTo>
                <a:lnTo>
                  <a:pt x="8353" y="7402"/>
                </a:lnTo>
                <a:lnTo>
                  <a:pt x="8359" y="7406"/>
                </a:lnTo>
                <a:lnTo>
                  <a:pt x="8366" y="7409"/>
                </a:lnTo>
                <a:lnTo>
                  <a:pt x="8374" y="7412"/>
                </a:lnTo>
                <a:lnTo>
                  <a:pt x="8382" y="7413"/>
                </a:lnTo>
                <a:lnTo>
                  <a:pt x="8392" y="7414"/>
                </a:lnTo>
                <a:lnTo>
                  <a:pt x="8401" y="7415"/>
                </a:lnTo>
                <a:lnTo>
                  <a:pt x="8421" y="7416"/>
                </a:lnTo>
                <a:lnTo>
                  <a:pt x="8440" y="7417"/>
                </a:lnTo>
                <a:lnTo>
                  <a:pt x="8437" y="7408"/>
                </a:lnTo>
                <a:lnTo>
                  <a:pt x="8433" y="7400"/>
                </a:lnTo>
                <a:lnTo>
                  <a:pt x="8427" y="7393"/>
                </a:lnTo>
                <a:lnTo>
                  <a:pt x="8421" y="7387"/>
                </a:lnTo>
                <a:lnTo>
                  <a:pt x="8416" y="7379"/>
                </a:lnTo>
                <a:lnTo>
                  <a:pt x="8412" y="7372"/>
                </a:lnTo>
                <a:lnTo>
                  <a:pt x="8409" y="7368"/>
                </a:lnTo>
                <a:lnTo>
                  <a:pt x="8408" y="7363"/>
                </a:lnTo>
                <a:lnTo>
                  <a:pt x="8407" y="7357"/>
                </a:lnTo>
                <a:lnTo>
                  <a:pt x="8407" y="7351"/>
                </a:lnTo>
                <a:close/>
                <a:moveTo>
                  <a:pt x="9555" y="7385"/>
                </a:moveTo>
                <a:lnTo>
                  <a:pt x="9549" y="7365"/>
                </a:lnTo>
                <a:lnTo>
                  <a:pt x="9544" y="7352"/>
                </a:lnTo>
                <a:lnTo>
                  <a:pt x="9541" y="7349"/>
                </a:lnTo>
                <a:lnTo>
                  <a:pt x="9538" y="7347"/>
                </a:lnTo>
                <a:lnTo>
                  <a:pt x="9536" y="7347"/>
                </a:lnTo>
                <a:lnTo>
                  <a:pt x="9534" y="7348"/>
                </a:lnTo>
                <a:lnTo>
                  <a:pt x="9531" y="7353"/>
                </a:lnTo>
                <a:lnTo>
                  <a:pt x="9529" y="7362"/>
                </a:lnTo>
                <a:lnTo>
                  <a:pt x="9528" y="7372"/>
                </a:lnTo>
                <a:lnTo>
                  <a:pt x="9527" y="7385"/>
                </a:lnTo>
                <a:lnTo>
                  <a:pt x="9528" y="7396"/>
                </a:lnTo>
                <a:lnTo>
                  <a:pt x="9529" y="7407"/>
                </a:lnTo>
                <a:lnTo>
                  <a:pt x="9531" y="7415"/>
                </a:lnTo>
                <a:lnTo>
                  <a:pt x="9534" y="7420"/>
                </a:lnTo>
                <a:lnTo>
                  <a:pt x="9536" y="7421"/>
                </a:lnTo>
                <a:lnTo>
                  <a:pt x="9538" y="7421"/>
                </a:lnTo>
                <a:lnTo>
                  <a:pt x="9541" y="7419"/>
                </a:lnTo>
                <a:lnTo>
                  <a:pt x="9544" y="7416"/>
                </a:lnTo>
                <a:lnTo>
                  <a:pt x="9549" y="7405"/>
                </a:lnTo>
                <a:lnTo>
                  <a:pt x="9555" y="7385"/>
                </a:lnTo>
                <a:close/>
                <a:moveTo>
                  <a:pt x="12738" y="7351"/>
                </a:moveTo>
                <a:lnTo>
                  <a:pt x="12742" y="7372"/>
                </a:lnTo>
                <a:lnTo>
                  <a:pt x="12745" y="7393"/>
                </a:lnTo>
                <a:lnTo>
                  <a:pt x="12747" y="7398"/>
                </a:lnTo>
                <a:lnTo>
                  <a:pt x="12748" y="7402"/>
                </a:lnTo>
                <a:lnTo>
                  <a:pt x="12750" y="7407"/>
                </a:lnTo>
                <a:lnTo>
                  <a:pt x="12753" y="7410"/>
                </a:lnTo>
                <a:lnTo>
                  <a:pt x="12756" y="7413"/>
                </a:lnTo>
                <a:lnTo>
                  <a:pt x="12761" y="7415"/>
                </a:lnTo>
                <a:lnTo>
                  <a:pt x="12765" y="7416"/>
                </a:lnTo>
                <a:lnTo>
                  <a:pt x="12771" y="7417"/>
                </a:lnTo>
                <a:lnTo>
                  <a:pt x="12767" y="7396"/>
                </a:lnTo>
                <a:lnTo>
                  <a:pt x="12764" y="7375"/>
                </a:lnTo>
                <a:lnTo>
                  <a:pt x="12762" y="7370"/>
                </a:lnTo>
                <a:lnTo>
                  <a:pt x="12761" y="7366"/>
                </a:lnTo>
                <a:lnTo>
                  <a:pt x="12759" y="7362"/>
                </a:lnTo>
                <a:lnTo>
                  <a:pt x="12755" y="7358"/>
                </a:lnTo>
                <a:lnTo>
                  <a:pt x="12752" y="7355"/>
                </a:lnTo>
                <a:lnTo>
                  <a:pt x="12748" y="7353"/>
                </a:lnTo>
                <a:lnTo>
                  <a:pt x="12744" y="7352"/>
                </a:lnTo>
                <a:lnTo>
                  <a:pt x="12738" y="7351"/>
                </a:lnTo>
                <a:close/>
                <a:moveTo>
                  <a:pt x="8210" y="7351"/>
                </a:moveTo>
                <a:lnTo>
                  <a:pt x="8213" y="7349"/>
                </a:lnTo>
                <a:lnTo>
                  <a:pt x="8208" y="7354"/>
                </a:lnTo>
                <a:lnTo>
                  <a:pt x="8204" y="7358"/>
                </a:lnTo>
                <a:lnTo>
                  <a:pt x="8210" y="7351"/>
                </a:lnTo>
                <a:close/>
                <a:moveTo>
                  <a:pt x="10113" y="7319"/>
                </a:moveTo>
                <a:lnTo>
                  <a:pt x="10096" y="7315"/>
                </a:lnTo>
                <a:lnTo>
                  <a:pt x="10079" y="7313"/>
                </a:lnTo>
                <a:lnTo>
                  <a:pt x="10064" y="7313"/>
                </a:lnTo>
                <a:lnTo>
                  <a:pt x="10052" y="7313"/>
                </a:lnTo>
                <a:lnTo>
                  <a:pt x="10039" y="7315"/>
                </a:lnTo>
                <a:lnTo>
                  <a:pt x="10027" y="7319"/>
                </a:lnTo>
                <a:lnTo>
                  <a:pt x="10017" y="7323"/>
                </a:lnTo>
                <a:lnTo>
                  <a:pt x="10006" y="7326"/>
                </a:lnTo>
                <a:lnTo>
                  <a:pt x="9986" y="7335"/>
                </a:lnTo>
                <a:lnTo>
                  <a:pt x="9965" y="7344"/>
                </a:lnTo>
                <a:lnTo>
                  <a:pt x="9955" y="7347"/>
                </a:lnTo>
                <a:lnTo>
                  <a:pt x="9943" y="7349"/>
                </a:lnTo>
                <a:lnTo>
                  <a:pt x="9931" y="7351"/>
                </a:lnTo>
                <a:lnTo>
                  <a:pt x="9916" y="7351"/>
                </a:lnTo>
                <a:lnTo>
                  <a:pt x="9926" y="7363"/>
                </a:lnTo>
                <a:lnTo>
                  <a:pt x="9932" y="7372"/>
                </a:lnTo>
                <a:lnTo>
                  <a:pt x="9936" y="7380"/>
                </a:lnTo>
                <a:lnTo>
                  <a:pt x="9939" y="7387"/>
                </a:lnTo>
                <a:lnTo>
                  <a:pt x="9940" y="7393"/>
                </a:lnTo>
                <a:lnTo>
                  <a:pt x="9940" y="7398"/>
                </a:lnTo>
                <a:lnTo>
                  <a:pt x="9938" y="7402"/>
                </a:lnTo>
                <a:lnTo>
                  <a:pt x="9936" y="7408"/>
                </a:lnTo>
                <a:lnTo>
                  <a:pt x="9930" y="7419"/>
                </a:lnTo>
                <a:lnTo>
                  <a:pt x="9924" y="7434"/>
                </a:lnTo>
                <a:lnTo>
                  <a:pt x="9920" y="7442"/>
                </a:lnTo>
                <a:lnTo>
                  <a:pt x="9918" y="7454"/>
                </a:lnTo>
                <a:lnTo>
                  <a:pt x="9916" y="7467"/>
                </a:lnTo>
                <a:lnTo>
                  <a:pt x="9916" y="7482"/>
                </a:lnTo>
                <a:lnTo>
                  <a:pt x="9932" y="7483"/>
                </a:lnTo>
                <a:lnTo>
                  <a:pt x="9945" y="7482"/>
                </a:lnTo>
                <a:lnTo>
                  <a:pt x="9956" y="7479"/>
                </a:lnTo>
                <a:lnTo>
                  <a:pt x="9967" y="7475"/>
                </a:lnTo>
                <a:lnTo>
                  <a:pt x="9975" y="7470"/>
                </a:lnTo>
                <a:lnTo>
                  <a:pt x="9982" y="7462"/>
                </a:lnTo>
                <a:lnTo>
                  <a:pt x="9988" y="7454"/>
                </a:lnTo>
                <a:lnTo>
                  <a:pt x="9993" y="7444"/>
                </a:lnTo>
                <a:lnTo>
                  <a:pt x="9997" y="7434"/>
                </a:lnTo>
                <a:lnTo>
                  <a:pt x="10000" y="7423"/>
                </a:lnTo>
                <a:lnTo>
                  <a:pt x="10003" y="7412"/>
                </a:lnTo>
                <a:lnTo>
                  <a:pt x="10006" y="7399"/>
                </a:lnTo>
                <a:lnTo>
                  <a:pt x="10011" y="7375"/>
                </a:lnTo>
                <a:lnTo>
                  <a:pt x="10015" y="7351"/>
                </a:lnTo>
                <a:lnTo>
                  <a:pt x="10021" y="7355"/>
                </a:lnTo>
                <a:lnTo>
                  <a:pt x="10026" y="7360"/>
                </a:lnTo>
                <a:lnTo>
                  <a:pt x="10031" y="7366"/>
                </a:lnTo>
                <a:lnTo>
                  <a:pt x="10036" y="7372"/>
                </a:lnTo>
                <a:lnTo>
                  <a:pt x="10044" y="7384"/>
                </a:lnTo>
                <a:lnTo>
                  <a:pt x="10053" y="7396"/>
                </a:lnTo>
                <a:lnTo>
                  <a:pt x="10058" y="7401"/>
                </a:lnTo>
                <a:lnTo>
                  <a:pt x="10063" y="7406"/>
                </a:lnTo>
                <a:lnTo>
                  <a:pt x="10068" y="7411"/>
                </a:lnTo>
                <a:lnTo>
                  <a:pt x="10076" y="7414"/>
                </a:lnTo>
                <a:lnTo>
                  <a:pt x="10083" y="7416"/>
                </a:lnTo>
                <a:lnTo>
                  <a:pt x="10092" y="7418"/>
                </a:lnTo>
                <a:lnTo>
                  <a:pt x="10102" y="7418"/>
                </a:lnTo>
                <a:lnTo>
                  <a:pt x="10113" y="7417"/>
                </a:lnTo>
                <a:lnTo>
                  <a:pt x="10113" y="7392"/>
                </a:lnTo>
                <a:lnTo>
                  <a:pt x="10113" y="7368"/>
                </a:lnTo>
                <a:lnTo>
                  <a:pt x="10113" y="7343"/>
                </a:lnTo>
                <a:lnTo>
                  <a:pt x="10113" y="7319"/>
                </a:lnTo>
                <a:close/>
                <a:moveTo>
                  <a:pt x="8178" y="7286"/>
                </a:moveTo>
                <a:lnTo>
                  <a:pt x="8179" y="7281"/>
                </a:lnTo>
                <a:lnTo>
                  <a:pt x="8178" y="7276"/>
                </a:lnTo>
                <a:lnTo>
                  <a:pt x="8176" y="7271"/>
                </a:lnTo>
                <a:lnTo>
                  <a:pt x="8173" y="7267"/>
                </a:lnTo>
                <a:lnTo>
                  <a:pt x="8169" y="7263"/>
                </a:lnTo>
                <a:lnTo>
                  <a:pt x="8165" y="7260"/>
                </a:lnTo>
                <a:lnTo>
                  <a:pt x="8160" y="7257"/>
                </a:lnTo>
                <a:lnTo>
                  <a:pt x="8155" y="7254"/>
                </a:lnTo>
                <a:lnTo>
                  <a:pt x="8142" y="7249"/>
                </a:lnTo>
                <a:lnTo>
                  <a:pt x="8127" y="7246"/>
                </a:lnTo>
                <a:lnTo>
                  <a:pt x="8112" y="7245"/>
                </a:lnTo>
                <a:lnTo>
                  <a:pt x="8097" y="7246"/>
                </a:lnTo>
                <a:lnTo>
                  <a:pt x="8081" y="7248"/>
                </a:lnTo>
                <a:lnTo>
                  <a:pt x="8067" y="7252"/>
                </a:lnTo>
                <a:lnTo>
                  <a:pt x="8061" y="7256"/>
                </a:lnTo>
                <a:lnTo>
                  <a:pt x="8056" y="7259"/>
                </a:lnTo>
                <a:lnTo>
                  <a:pt x="8051" y="7263"/>
                </a:lnTo>
                <a:lnTo>
                  <a:pt x="8046" y="7267"/>
                </a:lnTo>
                <a:lnTo>
                  <a:pt x="8043" y="7271"/>
                </a:lnTo>
                <a:lnTo>
                  <a:pt x="8040" y="7277"/>
                </a:lnTo>
                <a:lnTo>
                  <a:pt x="8038" y="7282"/>
                </a:lnTo>
                <a:lnTo>
                  <a:pt x="8038" y="7288"/>
                </a:lnTo>
                <a:lnTo>
                  <a:pt x="8038" y="7295"/>
                </a:lnTo>
                <a:lnTo>
                  <a:pt x="8039" y="7303"/>
                </a:lnTo>
                <a:lnTo>
                  <a:pt x="8042" y="7310"/>
                </a:lnTo>
                <a:lnTo>
                  <a:pt x="8046" y="7319"/>
                </a:lnTo>
                <a:lnTo>
                  <a:pt x="8059" y="7321"/>
                </a:lnTo>
                <a:lnTo>
                  <a:pt x="8071" y="7322"/>
                </a:lnTo>
                <a:lnTo>
                  <a:pt x="8080" y="7322"/>
                </a:lnTo>
                <a:lnTo>
                  <a:pt x="8089" y="7321"/>
                </a:lnTo>
                <a:lnTo>
                  <a:pt x="8099" y="7320"/>
                </a:lnTo>
                <a:lnTo>
                  <a:pt x="8106" y="7317"/>
                </a:lnTo>
                <a:lnTo>
                  <a:pt x="8115" y="7314"/>
                </a:lnTo>
                <a:lnTo>
                  <a:pt x="8121" y="7311"/>
                </a:lnTo>
                <a:lnTo>
                  <a:pt x="8135" y="7304"/>
                </a:lnTo>
                <a:lnTo>
                  <a:pt x="8148" y="7298"/>
                </a:lnTo>
                <a:lnTo>
                  <a:pt x="8162" y="7290"/>
                </a:lnTo>
                <a:lnTo>
                  <a:pt x="8178" y="7286"/>
                </a:lnTo>
                <a:close/>
                <a:moveTo>
                  <a:pt x="8440" y="7252"/>
                </a:moveTo>
                <a:lnTo>
                  <a:pt x="8419" y="7257"/>
                </a:lnTo>
                <a:lnTo>
                  <a:pt x="8398" y="7260"/>
                </a:lnTo>
                <a:lnTo>
                  <a:pt x="8394" y="7262"/>
                </a:lnTo>
                <a:lnTo>
                  <a:pt x="8390" y="7263"/>
                </a:lnTo>
                <a:lnTo>
                  <a:pt x="8385" y="7265"/>
                </a:lnTo>
                <a:lnTo>
                  <a:pt x="8382" y="7268"/>
                </a:lnTo>
                <a:lnTo>
                  <a:pt x="8379" y="7271"/>
                </a:lnTo>
                <a:lnTo>
                  <a:pt x="8377" y="7276"/>
                </a:lnTo>
                <a:lnTo>
                  <a:pt x="8375" y="7280"/>
                </a:lnTo>
                <a:lnTo>
                  <a:pt x="8375" y="7286"/>
                </a:lnTo>
                <a:lnTo>
                  <a:pt x="8396" y="7282"/>
                </a:lnTo>
                <a:lnTo>
                  <a:pt x="8417" y="7279"/>
                </a:lnTo>
                <a:lnTo>
                  <a:pt x="8421" y="7278"/>
                </a:lnTo>
                <a:lnTo>
                  <a:pt x="8426" y="7276"/>
                </a:lnTo>
                <a:lnTo>
                  <a:pt x="8429" y="7273"/>
                </a:lnTo>
                <a:lnTo>
                  <a:pt x="8434" y="7270"/>
                </a:lnTo>
                <a:lnTo>
                  <a:pt x="8436" y="7267"/>
                </a:lnTo>
                <a:lnTo>
                  <a:pt x="8438" y="7263"/>
                </a:lnTo>
                <a:lnTo>
                  <a:pt x="8440" y="7259"/>
                </a:lnTo>
                <a:lnTo>
                  <a:pt x="8440" y="7252"/>
                </a:lnTo>
                <a:close/>
                <a:moveTo>
                  <a:pt x="9982" y="7252"/>
                </a:moveTo>
                <a:lnTo>
                  <a:pt x="9985" y="7250"/>
                </a:lnTo>
                <a:lnTo>
                  <a:pt x="9979" y="7256"/>
                </a:lnTo>
                <a:lnTo>
                  <a:pt x="9975" y="7260"/>
                </a:lnTo>
                <a:lnTo>
                  <a:pt x="9982" y="7252"/>
                </a:lnTo>
                <a:close/>
                <a:moveTo>
                  <a:pt x="8342" y="7187"/>
                </a:moveTo>
                <a:lnTo>
                  <a:pt x="8331" y="7189"/>
                </a:lnTo>
                <a:lnTo>
                  <a:pt x="8320" y="7191"/>
                </a:lnTo>
                <a:lnTo>
                  <a:pt x="8312" y="7193"/>
                </a:lnTo>
                <a:lnTo>
                  <a:pt x="8305" y="7196"/>
                </a:lnTo>
                <a:lnTo>
                  <a:pt x="8299" y="7199"/>
                </a:lnTo>
                <a:lnTo>
                  <a:pt x="8294" y="7203"/>
                </a:lnTo>
                <a:lnTo>
                  <a:pt x="8291" y="7207"/>
                </a:lnTo>
                <a:lnTo>
                  <a:pt x="8288" y="7212"/>
                </a:lnTo>
                <a:lnTo>
                  <a:pt x="8287" y="7216"/>
                </a:lnTo>
                <a:lnTo>
                  <a:pt x="8286" y="7221"/>
                </a:lnTo>
                <a:lnTo>
                  <a:pt x="8286" y="7225"/>
                </a:lnTo>
                <a:lnTo>
                  <a:pt x="8287" y="7229"/>
                </a:lnTo>
                <a:lnTo>
                  <a:pt x="8288" y="7234"/>
                </a:lnTo>
                <a:lnTo>
                  <a:pt x="8290" y="7238"/>
                </a:lnTo>
                <a:lnTo>
                  <a:pt x="8293" y="7242"/>
                </a:lnTo>
                <a:lnTo>
                  <a:pt x="8296" y="7245"/>
                </a:lnTo>
                <a:lnTo>
                  <a:pt x="8299" y="7248"/>
                </a:lnTo>
                <a:lnTo>
                  <a:pt x="8302" y="7250"/>
                </a:lnTo>
                <a:lnTo>
                  <a:pt x="8307" y="7252"/>
                </a:lnTo>
                <a:lnTo>
                  <a:pt x="8311" y="7254"/>
                </a:lnTo>
                <a:lnTo>
                  <a:pt x="8315" y="7254"/>
                </a:lnTo>
                <a:lnTo>
                  <a:pt x="8318" y="7254"/>
                </a:lnTo>
                <a:lnTo>
                  <a:pt x="8322" y="7252"/>
                </a:lnTo>
                <a:lnTo>
                  <a:pt x="8327" y="7249"/>
                </a:lnTo>
                <a:lnTo>
                  <a:pt x="8330" y="7246"/>
                </a:lnTo>
                <a:lnTo>
                  <a:pt x="8333" y="7242"/>
                </a:lnTo>
                <a:lnTo>
                  <a:pt x="8336" y="7236"/>
                </a:lnTo>
                <a:lnTo>
                  <a:pt x="8338" y="7229"/>
                </a:lnTo>
                <a:lnTo>
                  <a:pt x="8340" y="7221"/>
                </a:lnTo>
                <a:lnTo>
                  <a:pt x="8341" y="7212"/>
                </a:lnTo>
                <a:lnTo>
                  <a:pt x="8342" y="7200"/>
                </a:lnTo>
                <a:lnTo>
                  <a:pt x="8342" y="7187"/>
                </a:lnTo>
                <a:close/>
                <a:moveTo>
                  <a:pt x="10900" y="7187"/>
                </a:moveTo>
                <a:lnTo>
                  <a:pt x="10898" y="7199"/>
                </a:lnTo>
                <a:lnTo>
                  <a:pt x="10896" y="7211"/>
                </a:lnTo>
                <a:lnTo>
                  <a:pt x="10896" y="7219"/>
                </a:lnTo>
                <a:lnTo>
                  <a:pt x="10896" y="7227"/>
                </a:lnTo>
                <a:lnTo>
                  <a:pt x="10896" y="7234"/>
                </a:lnTo>
                <a:lnTo>
                  <a:pt x="10897" y="7239"/>
                </a:lnTo>
                <a:lnTo>
                  <a:pt x="10899" y="7243"/>
                </a:lnTo>
                <a:lnTo>
                  <a:pt x="10901" y="7246"/>
                </a:lnTo>
                <a:lnTo>
                  <a:pt x="10903" y="7248"/>
                </a:lnTo>
                <a:lnTo>
                  <a:pt x="10907" y="7249"/>
                </a:lnTo>
                <a:lnTo>
                  <a:pt x="10910" y="7249"/>
                </a:lnTo>
                <a:lnTo>
                  <a:pt x="10913" y="7249"/>
                </a:lnTo>
                <a:lnTo>
                  <a:pt x="10919" y="7246"/>
                </a:lnTo>
                <a:lnTo>
                  <a:pt x="10926" y="7241"/>
                </a:lnTo>
                <a:lnTo>
                  <a:pt x="10932" y="7235"/>
                </a:lnTo>
                <a:lnTo>
                  <a:pt x="10936" y="7226"/>
                </a:lnTo>
                <a:lnTo>
                  <a:pt x="10937" y="7222"/>
                </a:lnTo>
                <a:lnTo>
                  <a:pt x="10938" y="7218"/>
                </a:lnTo>
                <a:lnTo>
                  <a:pt x="10938" y="7214"/>
                </a:lnTo>
                <a:lnTo>
                  <a:pt x="10938" y="7209"/>
                </a:lnTo>
                <a:lnTo>
                  <a:pt x="10937" y="7205"/>
                </a:lnTo>
                <a:lnTo>
                  <a:pt x="10935" y="7201"/>
                </a:lnTo>
                <a:lnTo>
                  <a:pt x="10932" y="7198"/>
                </a:lnTo>
                <a:lnTo>
                  <a:pt x="10928" y="7195"/>
                </a:lnTo>
                <a:lnTo>
                  <a:pt x="10922" y="7193"/>
                </a:lnTo>
                <a:lnTo>
                  <a:pt x="10916" y="7190"/>
                </a:lnTo>
                <a:lnTo>
                  <a:pt x="10910" y="7189"/>
                </a:lnTo>
                <a:lnTo>
                  <a:pt x="10900" y="7187"/>
                </a:lnTo>
                <a:lnTo>
                  <a:pt x="10903" y="7172"/>
                </a:lnTo>
                <a:lnTo>
                  <a:pt x="10906" y="7158"/>
                </a:lnTo>
                <a:lnTo>
                  <a:pt x="10907" y="7147"/>
                </a:lnTo>
                <a:lnTo>
                  <a:pt x="10907" y="7136"/>
                </a:lnTo>
                <a:lnTo>
                  <a:pt x="10907" y="7127"/>
                </a:lnTo>
                <a:lnTo>
                  <a:pt x="10906" y="7119"/>
                </a:lnTo>
                <a:lnTo>
                  <a:pt x="10903" y="7113"/>
                </a:lnTo>
                <a:lnTo>
                  <a:pt x="10901" y="7109"/>
                </a:lnTo>
                <a:lnTo>
                  <a:pt x="10899" y="7105"/>
                </a:lnTo>
                <a:lnTo>
                  <a:pt x="10896" y="7103"/>
                </a:lnTo>
                <a:lnTo>
                  <a:pt x="10893" y="7101"/>
                </a:lnTo>
                <a:lnTo>
                  <a:pt x="10890" y="7100"/>
                </a:lnTo>
                <a:lnTo>
                  <a:pt x="10887" y="7101"/>
                </a:lnTo>
                <a:lnTo>
                  <a:pt x="10884" y="7103"/>
                </a:lnTo>
                <a:lnTo>
                  <a:pt x="10880" y="7105"/>
                </a:lnTo>
                <a:lnTo>
                  <a:pt x="10876" y="7108"/>
                </a:lnTo>
                <a:lnTo>
                  <a:pt x="10874" y="7111"/>
                </a:lnTo>
                <a:lnTo>
                  <a:pt x="10871" y="7115"/>
                </a:lnTo>
                <a:lnTo>
                  <a:pt x="10869" y="7119"/>
                </a:lnTo>
                <a:lnTo>
                  <a:pt x="10867" y="7125"/>
                </a:lnTo>
                <a:lnTo>
                  <a:pt x="10865" y="7130"/>
                </a:lnTo>
                <a:lnTo>
                  <a:pt x="10864" y="7135"/>
                </a:lnTo>
                <a:lnTo>
                  <a:pt x="10864" y="7141"/>
                </a:lnTo>
                <a:lnTo>
                  <a:pt x="10864" y="7147"/>
                </a:lnTo>
                <a:lnTo>
                  <a:pt x="10865" y="7153"/>
                </a:lnTo>
                <a:lnTo>
                  <a:pt x="10867" y="7158"/>
                </a:lnTo>
                <a:lnTo>
                  <a:pt x="10870" y="7163"/>
                </a:lnTo>
                <a:lnTo>
                  <a:pt x="10873" y="7170"/>
                </a:lnTo>
                <a:lnTo>
                  <a:pt x="10878" y="7175"/>
                </a:lnTo>
                <a:lnTo>
                  <a:pt x="10885" y="7179"/>
                </a:lnTo>
                <a:lnTo>
                  <a:pt x="10892" y="7183"/>
                </a:lnTo>
                <a:lnTo>
                  <a:pt x="10900" y="7187"/>
                </a:lnTo>
                <a:close/>
                <a:moveTo>
                  <a:pt x="11031" y="7187"/>
                </a:moveTo>
                <a:lnTo>
                  <a:pt x="11027" y="7189"/>
                </a:lnTo>
                <a:lnTo>
                  <a:pt x="11023" y="7192"/>
                </a:lnTo>
                <a:lnTo>
                  <a:pt x="11019" y="7196"/>
                </a:lnTo>
                <a:lnTo>
                  <a:pt x="11016" y="7201"/>
                </a:lnTo>
                <a:lnTo>
                  <a:pt x="11012" y="7207"/>
                </a:lnTo>
                <a:lnTo>
                  <a:pt x="11008" y="7215"/>
                </a:lnTo>
                <a:lnTo>
                  <a:pt x="11005" y="7223"/>
                </a:lnTo>
                <a:lnTo>
                  <a:pt x="11002" y="7233"/>
                </a:lnTo>
                <a:lnTo>
                  <a:pt x="10997" y="7252"/>
                </a:lnTo>
                <a:lnTo>
                  <a:pt x="10993" y="7274"/>
                </a:lnTo>
                <a:lnTo>
                  <a:pt x="10991" y="7298"/>
                </a:lnTo>
                <a:lnTo>
                  <a:pt x="10990" y="7321"/>
                </a:lnTo>
                <a:lnTo>
                  <a:pt x="10990" y="7332"/>
                </a:lnTo>
                <a:lnTo>
                  <a:pt x="10991" y="7343"/>
                </a:lnTo>
                <a:lnTo>
                  <a:pt x="10992" y="7354"/>
                </a:lnTo>
                <a:lnTo>
                  <a:pt x="10994" y="7364"/>
                </a:lnTo>
                <a:lnTo>
                  <a:pt x="10996" y="7374"/>
                </a:lnTo>
                <a:lnTo>
                  <a:pt x="10999" y="7384"/>
                </a:lnTo>
                <a:lnTo>
                  <a:pt x="11003" y="7392"/>
                </a:lnTo>
                <a:lnTo>
                  <a:pt x="11007" y="7399"/>
                </a:lnTo>
                <a:lnTo>
                  <a:pt x="11012" y="7406"/>
                </a:lnTo>
                <a:lnTo>
                  <a:pt x="11017" y="7412"/>
                </a:lnTo>
                <a:lnTo>
                  <a:pt x="11023" y="7416"/>
                </a:lnTo>
                <a:lnTo>
                  <a:pt x="11030" y="7419"/>
                </a:lnTo>
                <a:lnTo>
                  <a:pt x="11038" y="7420"/>
                </a:lnTo>
                <a:lnTo>
                  <a:pt x="11046" y="7421"/>
                </a:lnTo>
                <a:lnTo>
                  <a:pt x="11055" y="7420"/>
                </a:lnTo>
                <a:lnTo>
                  <a:pt x="11065" y="7417"/>
                </a:lnTo>
                <a:lnTo>
                  <a:pt x="11067" y="7398"/>
                </a:lnTo>
                <a:lnTo>
                  <a:pt x="11067" y="7381"/>
                </a:lnTo>
                <a:lnTo>
                  <a:pt x="11065" y="7367"/>
                </a:lnTo>
                <a:lnTo>
                  <a:pt x="11063" y="7353"/>
                </a:lnTo>
                <a:lnTo>
                  <a:pt x="11059" y="7341"/>
                </a:lnTo>
                <a:lnTo>
                  <a:pt x="11055" y="7329"/>
                </a:lnTo>
                <a:lnTo>
                  <a:pt x="11049" y="7317"/>
                </a:lnTo>
                <a:lnTo>
                  <a:pt x="11044" y="7306"/>
                </a:lnTo>
                <a:lnTo>
                  <a:pt x="11040" y="7294"/>
                </a:lnTo>
                <a:lnTo>
                  <a:pt x="11035" y="7283"/>
                </a:lnTo>
                <a:lnTo>
                  <a:pt x="11031" y="7270"/>
                </a:lnTo>
                <a:lnTo>
                  <a:pt x="11028" y="7257"/>
                </a:lnTo>
                <a:lnTo>
                  <a:pt x="11026" y="7242"/>
                </a:lnTo>
                <a:lnTo>
                  <a:pt x="11026" y="7225"/>
                </a:lnTo>
                <a:lnTo>
                  <a:pt x="11028" y="7207"/>
                </a:lnTo>
                <a:lnTo>
                  <a:pt x="11031" y="7187"/>
                </a:lnTo>
                <a:close/>
                <a:moveTo>
                  <a:pt x="9327" y="7187"/>
                </a:moveTo>
                <a:lnTo>
                  <a:pt x="9329" y="7184"/>
                </a:lnTo>
                <a:lnTo>
                  <a:pt x="9323" y="7191"/>
                </a:lnTo>
                <a:lnTo>
                  <a:pt x="9319" y="7195"/>
                </a:lnTo>
                <a:lnTo>
                  <a:pt x="9327" y="7187"/>
                </a:lnTo>
                <a:close/>
                <a:moveTo>
                  <a:pt x="8113" y="7155"/>
                </a:moveTo>
                <a:lnTo>
                  <a:pt x="8120" y="7163"/>
                </a:lnTo>
                <a:lnTo>
                  <a:pt x="8126" y="7171"/>
                </a:lnTo>
                <a:lnTo>
                  <a:pt x="8134" y="7176"/>
                </a:lnTo>
                <a:lnTo>
                  <a:pt x="8140" y="7180"/>
                </a:lnTo>
                <a:lnTo>
                  <a:pt x="8146" y="7182"/>
                </a:lnTo>
                <a:lnTo>
                  <a:pt x="8152" y="7184"/>
                </a:lnTo>
                <a:lnTo>
                  <a:pt x="8158" y="7184"/>
                </a:lnTo>
                <a:lnTo>
                  <a:pt x="8164" y="7183"/>
                </a:lnTo>
                <a:lnTo>
                  <a:pt x="8168" y="7181"/>
                </a:lnTo>
                <a:lnTo>
                  <a:pt x="8173" y="7178"/>
                </a:lnTo>
                <a:lnTo>
                  <a:pt x="8178" y="7175"/>
                </a:lnTo>
                <a:lnTo>
                  <a:pt x="8181" y="7171"/>
                </a:lnTo>
                <a:lnTo>
                  <a:pt x="8184" y="7166"/>
                </a:lnTo>
                <a:lnTo>
                  <a:pt x="8187" y="7161"/>
                </a:lnTo>
                <a:lnTo>
                  <a:pt x="8189" y="7156"/>
                </a:lnTo>
                <a:lnTo>
                  <a:pt x="8191" y="7151"/>
                </a:lnTo>
                <a:lnTo>
                  <a:pt x="8192" y="7146"/>
                </a:lnTo>
                <a:lnTo>
                  <a:pt x="8192" y="7141"/>
                </a:lnTo>
                <a:lnTo>
                  <a:pt x="8192" y="7136"/>
                </a:lnTo>
                <a:lnTo>
                  <a:pt x="8191" y="7132"/>
                </a:lnTo>
                <a:lnTo>
                  <a:pt x="8189" y="7128"/>
                </a:lnTo>
                <a:lnTo>
                  <a:pt x="8187" y="7125"/>
                </a:lnTo>
                <a:lnTo>
                  <a:pt x="8183" y="7122"/>
                </a:lnTo>
                <a:lnTo>
                  <a:pt x="8179" y="7120"/>
                </a:lnTo>
                <a:lnTo>
                  <a:pt x="8174" y="7120"/>
                </a:lnTo>
                <a:lnTo>
                  <a:pt x="8168" y="7120"/>
                </a:lnTo>
                <a:lnTo>
                  <a:pt x="8161" y="7122"/>
                </a:lnTo>
                <a:lnTo>
                  <a:pt x="8153" y="7126"/>
                </a:lnTo>
                <a:lnTo>
                  <a:pt x="8145" y="7131"/>
                </a:lnTo>
                <a:lnTo>
                  <a:pt x="8135" y="7137"/>
                </a:lnTo>
                <a:lnTo>
                  <a:pt x="8124" y="7144"/>
                </a:lnTo>
                <a:lnTo>
                  <a:pt x="8113" y="7155"/>
                </a:lnTo>
                <a:close/>
                <a:moveTo>
                  <a:pt x="8309" y="7155"/>
                </a:moveTo>
                <a:lnTo>
                  <a:pt x="8309" y="7149"/>
                </a:lnTo>
                <a:lnTo>
                  <a:pt x="8307" y="7144"/>
                </a:lnTo>
                <a:lnTo>
                  <a:pt x="8305" y="7140"/>
                </a:lnTo>
                <a:lnTo>
                  <a:pt x="8302" y="7137"/>
                </a:lnTo>
                <a:lnTo>
                  <a:pt x="8298" y="7134"/>
                </a:lnTo>
                <a:lnTo>
                  <a:pt x="8295" y="7132"/>
                </a:lnTo>
                <a:lnTo>
                  <a:pt x="8290" y="7131"/>
                </a:lnTo>
                <a:lnTo>
                  <a:pt x="8286" y="7129"/>
                </a:lnTo>
                <a:lnTo>
                  <a:pt x="8265" y="7126"/>
                </a:lnTo>
                <a:lnTo>
                  <a:pt x="8244" y="7121"/>
                </a:lnTo>
                <a:lnTo>
                  <a:pt x="8244" y="7128"/>
                </a:lnTo>
                <a:lnTo>
                  <a:pt x="8246" y="7132"/>
                </a:lnTo>
                <a:lnTo>
                  <a:pt x="8248" y="7136"/>
                </a:lnTo>
                <a:lnTo>
                  <a:pt x="8250" y="7139"/>
                </a:lnTo>
                <a:lnTo>
                  <a:pt x="8254" y="7142"/>
                </a:lnTo>
                <a:lnTo>
                  <a:pt x="8258" y="7144"/>
                </a:lnTo>
                <a:lnTo>
                  <a:pt x="8263" y="7146"/>
                </a:lnTo>
                <a:lnTo>
                  <a:pt x="8267" y="7148"/>
                </a:lnTo>
                <a:lnTo>
                  <a:pt x="8288" y="7151"/>
                </a:lnTo>
                <a:lnTo>
                  <a:pt x="8309" y="7155"/>
                </a:lnTo>
                <a:close/>
                <a:moveTo>
                  <a:pt x="9982" y="7121"/>
                </a:moveTo>
                <a:lnTo>
                  <a:pt x="9985" y="7119"/>
                </a:lnTo>
                <a:lnTo>
                  <a:pt x="9979" y="7125"/>
                </a:lnTo>
                <a:lnTo>
                  <a:pt x="9975" y="7129"/>
                </a:lnTo>
                <a:lnTo>
                  <a:pt x="9982" y="7121"/>
                </a:lnTo>
                <a:close/>
                <a:moveTo>
                  <a:pt x="8342" y="7089"/>
                </a:moveTo>
                <a:lnTo>
                  <a:pt x="8344" y="7086"/>
                </a:lnTo>
                <a:lnTo>
                  <a:pt x="8339" y="7092"/>
                </a:lnTo>
                <a:lnTo>
                  <a:pt x="8335" y="7096"/>
                </a:lnTo>
                <a:lnTo>
                  <a:pt x="8342" y="7089"/>
                </a:lnTo>
                <a:close/>
                <a:moveTo>
                  <a:pt x="12672" y="7056"/>
                </a:moveTo>
                <a:lnTo>
                  <a:pt x="12660" y="7053"/>
                </a:lnTo>
                <a:lnTo>
                  <a:pt x="12649" y="7052"/>
                </a:lnTo>
                <a:lnTo>
                  <a:pt x="12641" y="7051"/>
                </a:lnTo>
                <a:lnTo>
                  <a:pt x="12633" y="7051"/>
                </a:lnTo>
                <a:lnTo>
                  <a:pt x="12626" y="7052"/>
                </a:lnTo>
                <a:lnTo>
                  <a:pt x="12621" y="7053"/>
                </a:lnTo>
                <a:lnTo>
                  <a:pt x="12617" y="7054"/>
                </a:lnTo>
                <a:lnTo>
                  <a:pt x="12614" y="7056"/>
                </a:lnTo>
                <a:lnTo>
                  <a:pt x="12612" y="7060"/>
                </a:lnTo>
                <a:lnTo>
                  <a:pt x="12611" y="7062"/>
                </a:lnTo>
                <a:lnTo>
                  <a:pt x="12611" y="7065"/>
                </a:lnTo>
                <a:lnTo>
                  <a:pt x="12611" y="7068"/>
                </a:lnTo>
                <a:lnTo>
                  <a:pt x="12614" y="7075"/>
                </a:lnTo>
                <a:lnTo>
                  <a:pt x="12619" y="7082"/>
                </a:lnTo>
                <a:lnTo>
                  <a:pt x="12625" y="7087"/>
                </a:lnTo>
                <a:lnTo>
                  <a:pt x="12634" y="7091"/>
                </a:lnTo>
                <a:lnTo>
                  <a:pt x="12638" y="7093"/>
                </a:lnTo>
                <a:lnTo>
                  <a:pt x="12642" y="7093"/>
                </a:lnTo>
                <a:lnTo>
                  <a:pt x="12646" y="7094"/>
                </a:lnTo>
                <a:lnTo>
                  <a:pt x="12650" y="7093"/>
                </a:lnTo>
                <a:lnTo>
                  <a:pt x="12655" y="7092"/>
                </a:lnTo>
                <a:lnTo>
                  <a:pt x="12658" y="7090"/>
                </a:lnTo>
                <a:lnTo>
                  <a:pt x="12662" y="7087"/>
                </a:lnTo>
                <a:lnTo>
                  <a:pt x="12665" y="7084"/>
                </a:lnTo>
                <a:lnTo>
                  <a:pt x="12667" y="7078"/>
                </a:lnTo>
                <a:lnTo>
                  <a:pt x="12669" y="7072"/>
                </a:lnTo>
                <a:lnTo>
                  <a:pt x="12671" y="7065"/>
                </a:lnTo>
                <a:lnTo>
                  <a:pt x="12672" y="7056"/>
                </a:lnTo>
                <a:lnTo>
                  <a:pt x="12679" y="7056"/>
                </a:lnTo>
                <a:lnTo>
                  <a:pt x="12684" y="7055"/>
                </a:lnTo>
                <a:lnTo>
                  <a:pt x="12689" y="7053"/>
                </a:lnTo>
                <a:lnTo>
                  <a:pt x="12691" y="7051"/>
                </a:lnTo>
                <a:lnTo>
                  <a:pt x="12693" y="7048"/>
                </a:lnTo>
                <a:lnTo>
                  <a:pt x="12696" y="7045"/>
                </a:lnTo>
                <a:lnTo>
                  <a:pt x="12696" y="7042"/>
                </a:lnTo>
                <a:lnTo>
                  <a:pt x="12695" y="7040"/>
                </a:lnTo>
                <a:lnTo>
                  <a:pt x="12693" y="7038"/>
                </a:lnTo>
                <a:lnTo>
                  <a:pt x="12691" y="7036"/>
                </a:lnTo>
                <a:lnTo>
                  <a:pt x="12689" y="7035"/>
                </a:lnTo>
                <a:lnTo>
                  <a:pt x="12686" y="7036"/>
                </a:lnTo>
                <a:lnTo>
                  <a:pt x="12683" y="7039"/>
                </a:lnTo>
                <a:lnTo>
                  <a:pt x="12680" y="7043"/>
                </a:lnTo>
                <a:lnTo>
                  <a:pt x="12676" y="7048"/>
                </a:lnTo>
                <a:lnTo>
                  <a:pt x="12672" y="7056"/>
                </a:lnTo>
                <a:close/>
                <a:moveTo>
                  <a:pt x="9327" y="7056"/>
                </a:moveTo>
                <a:lnTo>
                  <a:pt x="9329" y="7053"/>
                </a:lnTo>
                <a:lnTo>
                  <a:pt x="9323" y="7060"/>
                </a:lnTo>
                <a:lnTo>
                  <a:pt x="9319" y="7064"/>
                </a:lnTo>
                <a:lnTo>
                  <a:pt x="9327" y="7056"/>
                </a:lnTo>
                <a:close/>
                <a:moveTo>
                  <a:pt x="8244" y="7024"/>
                </a:moveTo>
                <a:lnTo>
                  <a:pt x="8226" y="7011"/>
                </a:lnTo>
                <a:lnTo>
                  <a:pt x="8215" y="7005"/>
                </a:lnTo>
                <a:lnTo>
                  <a:pt x="8211" y="7004"/>
                </a:lnTo>
                <a:lnTo>
                  <a:pt x="8209" y="7003"/>
                </a:lnTo>
                <a:lnTo>
                  <a:pt x="8208" y="7004"/>
                </a:lnTo>
                <a:lnTo>
                  <a:pt x="8208" y="7005"/>
                </a:lnTo>
                <a:lnTo>
                  <a:pt x="8211" y="7010"/>
                </a:lnTo>
                <a:lnTo>
                  <a:pt x="8216" y="7018"/>
                </a:lnTo>
                <a:lnTo>
                  <a:pt x="8224" y="7026"/>
                </a:lnTo>
                <a:lnTo>
                  <a:pt x="8232" y="7035"/>
                </a:lnTo>
                <a:lnTo>
                  <a:pt x="8241" y="7044"/>
                </a:lnTo>
                <a:lnTo>
                  <a:pt x="8249" y="7051"/>
                </a:lnTo>
                <a:lnTo>
                  <a:pt x="8256" y="7056"/>
                </a:lnTo>
                <a:lnTo>
                  <a:pt x="8262" y="7059"/>
                </a:lnTo>
                <a:lnTo>
                  <a:pt x="8263" y="7059"/>
                </a:lnTo>
                <a:lnTo>
                  <a:pt x="8264" y="7057"/>
                </a:lnTo>
                <a:lnTo>
                  <a:pt x="8263" y="7055"/>
                </a:lnTo>
                <a:lnTo>
                  <a:pt x="8262" y="7052"/>
                </a:lnTo>
                <a:lnTo>
                  <a:pt x="8255" y="7041"/>
                </a:lnTo>
                <a:lnTo>
                  <a:pt x="8244" y="7024"/>
                </a:lnTo>
                <a:close/>
                <a:moveTo>
                  <a:pt x="9097" y="6990"/>
                </a:moveTo>
                <a:lnTo>
                  <a:pt x="9089" y="6990"/>
                </a:lnTo>
                <a:lnTo>
                  <a:pt x="9084" y="6991"/>
                </a:lnTo>
                <a:lnTo>
                  <a:pt x="9080" y="6993"/>
                </a:lnTo>
                <a:lnTo>
                  <a:pt x="9077" y="6996"/>
                </a:lnTo>
                <a:lnTo>
                  <a:pt x="9075" y="6999"/>
                </a:lnTo>
                <a:lnTo>
                  <a:pt x="9074" y="7002"/>
                </a:lnTo>
                <a:lnTo>
                  <a:pt x="9074" y="7005"/>
                </a:lnTo>
                <a:lnTo>
                  <a:pt x="9074" y="7007"/>
                </a:lnTo>
                <a:lnTo>
                  <a:pt x="9075" y="7009"/>
                </a:lnTo>
                <a:lnTo>
                  <a:pt x="9077" y="7011"/>
                </a:lnTo>
                <a:lnTo>
                  <a:pt x="9080" y="7011"/>
                </a:lnTo>
                <a:lnTo>
                  <a:pt x="9082" y="7010"/>
                </a:lnTo>
                <a:lnTo>
                  <a:pt x="9085" y="7008"/>
                </a:lnTo>
                <a:lnTo>
                  <a:pt x="9089" y="7004"/>
                </a:lnTo>
                <a:lnTo>
                  <a:pt x="9093" y="6999"/>
                </a:lnTo>
                <a:lnTo>
                  <a:pt x="9097" y="6990"/>
                </a:lnTo>
                <a:lnTo>
                  <a:pt x="9107" y="6992"/>
                </a:lnTo>
                <a:lnTo>
                  <a:pt x="9117" y="6993"/>
                </a:lnTo>
                <a:lnTo>
                  <a:pt x="9125" y="6993"/>
                </a:lnTo>
                <a:lnTo>
                  <a:pt x="9133" y="6993"/>
                </a:lnTo>
                <a:lnTo>
                  <a:pt x="9140" y="6991"/>
                </a:lnTo>
                <a:lnTo>
                  <a:pt x="9146" y="6989"/>
                </a:lnTo>
                <a:lnTo>
                  <a:pt x="9151" y="6987"/>
                </a:lnTo>
                <a:lnTo>
                  <a:pt x="9155" y="6984"/>
                </a:lnTo>
                <a:lnTo>
                  <a:pt x="9159" y="6981"/>
                </a:lnTo>
                <a:lnTo>
                  <a:pt x="9161" y="6977"/>
                </a:lnTo>
                <a:lnTo>
                  <a:pt x="9163" y="6973"/>
                </a:lnTo>
                <a:lnTo>
                  <a:pt x="9164" y="6968"/>
                </a:lnTo>
                <a:lnTo>
                  <a:pt x="9164" y="6963"/>
                </a:lnTo>
                <a:lnTo>
                  <a:pt x="9163" y="6959"/>
                </a:lnTo>
                <a:lnTo>
                  <a:pt x="9162" y="6954"/>
                </a:lnTo>
                <a:lnTo>
                  <a:pt x="9161" y="6949"/>
                </a:lnTo>
                <a:lnTo>
                  <a:pt x="9158" y="6944"/>
                </a:lnTo>
                <a:lnTo>
                  <a:pt x="9154" y="6940"/>
                </a:lnTo>
                <a:lnTo>
                  <a:pt x="9151" y="6936"/>
                </a:lnTo>
                <a:lnTo>
                  <a:pt x="9147" y="6932"/>
                </a:lnTo>
                <a:lnTo>
                  <a:pt x="9143" y="6927"/>
                </a:lnTo>
                <a:lnTo>
                  <a:pt x="9138" y="6924"/>
                </a:lnTo>
                <a:lnTo>
                  <a:pt x="9131" y="6921"/>
                </a:lnTo>
                <a:lnTo>
                  <a:pt x="9125" y="6919"/>
                </a:lnTo>
                <a:lnTo>
                  <a:pt x="9119" y="6917"/>
                </a:lnTo>
                <a:lnTo>
                  <a:pt x="9112" y="6916"/>
                </a:lnTo>
                <a:lnTo>
                  <a:pt x="9105" y="6915"/>
                </a:lnTo>
                <a:lnTo>
                  <a:pt x="9097" y="6915"/>
                </a:lnTo>
                <a:lnTo>
                  <a:pt x="9089" y="6916"/>
                </a:lnTo>
                <a:lnTo>
                  <a:pt x="9081" y="6918"/>
                </a:lnTo>
                <a:lnTo>
                  <a:pt x="9073" y="6921"/>
                </a:lnTo>
                <a:lnTo>
                  <a:pt x="9063" y="6925"/>
                </a:lnTo>
                <a:lnTo>
                  <a:pt x="9064" y="6931"/>
                </a:lnTo>
                <a:lnTo>
                  <a:pt x="9064" y="6936"/>
                </a:lnTo>
                <a:lnTo>
                  <a:pt x="9066" y="6941"/>
                </a:lnTo>
                <a:lnTo>
                  <a:pt x="9067" y="6945"/>
                </a:lnTo>
                <a:lnTo>
                  <a:pt x="9073" y="6954"/>
                </a:lnTo>
                <a:lnTo>
                  <a:pt x="9078" y="6960"/>
                </a:lnTo>
                <a:lnTo>
                  <a:pt x="9083" y="6967"/>
                </a:lnTo>
                <a:lnTo>
                  <a:pt x="9088" y="6974"/>
                </a:lnTo>
                <a:lnTo>
                  <a:pt x="9094" y="6982"/>
                </a:lnTo>
                <a:lnTo>
                  <a:pt x="9097" y="6990"/>
                </a:lnTo>
                <a:close/>
                <a:moveTo>
                  <a:pt x="12377" y="7024"/>
                </a:moveTo>
                <a:lnTo>
                  <a:pt x="12380" y="7021"/>
                </a:lnTo>
                <a:lnTo>
                  <a:pt x="12374" y="7026"/>
                </a:lnTo>
                <a:lnTo>
                  <a:pt x="12370" y="7030"/>
                </a:lnTo>
                <a:lnTo>
                  <a:pt x="12377" y="7024"/>
                </a:lnTo>
                <a:close/>
                <a:moveTo>
                  <a:pt x="12836" y="7024"/>
                </a:moveTo>
                <a:lnTo>
                  <a:pt x="12836" y="7018"/>
                </a:lnTo>
                <a:lnTo>
                  <a:pt x="12834" y="7013"/>
                </a:lnTo>
                <a:lnTo>
                  <a:pt x="12832" y="7009"/>
                </a:lnTo>
                <a:lnTo>
                  <a:pt x="12829" y="7006"/>
                </a:lnTo>
                <a:lnTo>
                  <a:pt x="12826" y="7003"/>
                </a:lnTo>
                <a:lnTo>
                  <a:pt x="12821" y="7001"/>
                </a:lnTo>
                <a:lnTo>
                  <a:pt x="12817" y="7000"/>
                </a:lnTo>
                <a:lnTo>
                  <a:pt x="12813" y="6998"/>
                </a:lnTo>
                <a:lnTo>
                  <a:pt x="12791" y="6995"/>
                </a:lnTo>
                <a:lnTo>
                  <a:pt x="12771" y="6990"/>
                </a:lnTo>
                <a:lnTo>
                  <a:pt x="12771" y="6997"/>
                </a:lnTo>
                <a:lnTo>
                  <a:pt x="12773" y="7001"/>
                </a:lnTo>
                <a:lnTo>
                  <a:pt x="12775" y="7005"/>
                </a:lnTo>
                <a:lnTo>
                  <a:pt x="12777" y="7008"/>
                </a:lnTo>
                <a:lnTo>
                  <a:pt x="12782" y="7011"/>
                </a:lnTo>
                <a:lnTo>
                  <a:pt x="12785" y="7013"/>
                </a:lnTo>
                <a:lnTo>
                  <a:pt x="12790" y="7014"/>
                </a:lnTo>
                <a:lnTo>
                  <a:pt x="12794" y="7017"/>
                </a:lnTo>
                <a:lnTo>
                  <a:pt x="12815" y="7020"/>
                </a:lnTo>
                <a:lnTo>
                  <a:pt x="12836" y="7024"/>
                </a:lnTo>
                <a:close/>
                <a:moveTo>
                  <a:pt x="13131" y="6990"/>
                </a:moveTo>
                <a:lnTo>
                  <a:pt x="13134" y="6988"/>
                </a:lnTo>
                <a:lnTo>
                  <a:pt x="13129" y="6993"/>
                </a:lnTo>
                <a:lnTo>
                  <a:pt x="13125" y="6998"/>
                </a:lnTo>
                <a:lnTo>
                  <a:pt x="13131" y="6990"/>
                </a:lnTo>
                <a:close/>
                <a:moveTo>
                  <a:pt x="12804" y="6958"/>
                </a:moveTo>
                <a:lnTo>
                  <a:pt x="12803" y="6953"/>
                </a:lnTo>
                <a:lnTo>
                  <a:pt x="12802" y="6947"/>
                </a:lnTo>
                <a:lnTo>
                  <a:pt x="12799" y="6944"/>
                </a:lnTo>
                <a:lnTo>
                  <a:pt x="12796" y="6940"/>
                </a:lnTo>
                <a:lnTo>
                  <a:pt x="12793" y="6938"/>
                </a:lnTo>
                <a:lnTo>
                  <a:pt x="12789" y="6936"/>
                </a:lnTo>
                <a:lnTo>
                  <a:pt x="12785" y="6934"/>
                </a:lnTo>
                <a:lnTo>
                  <a:pt x="12779" y="6933"/>
                </a:lnTo>
                <a:lnTo>
                  <a:pt x="12759" y="6928"/>
                </a:lnTo>
                <a:lnTo>
                  <a:pt x="12738" y="6925"/>
                </a:lnTo>
                <a:lnTo>
                  <a:pt x="12739" y="6931"/>
                </a:lnTo>
                <a:lnTo>
                  <a:pt x="12740" y="6936"/>
                </a:lnTo>
                <a:lnTo>
                  <a:pt x="12742" y="6939"/>
                </a:lnTo>
                <a:lnTo>
                  <a:pt x="12745" y="6943"/>
                </a:lnTo>
                <a:lnTo>
                  <a:pt x="12748" y="6945"/>
                </a:lnTo>
                <a:lnTo>
                  <a:pt x="12752" y="6947"/>
                </a:lnTo>
                <a:lnTo>
                  <a:pt x="12756" y="6949"/>
                </a:lnTo>
                <a:lnTo>
                  <a:pt x="12762" y="6951"/>
                </a:lnTo>
                <a:lnTo>
                  <a:pt x="12783" y="6955"/>
                </a:lnTo>
                <a:lnTo>
                  <a:pt x="12804" y="6958"/>
                </a:lnTo>
                <a:close/>
                <a:moveTo>
                  <a:pt x="13197" y="6925"/>
                </a:moveTo>
                <a:lnTo>
                  <a:pt x="13194" y="6934"/>
                </a:lnTo>
                <a:lnTo>
                  <a:pt x="13193" y="6942"/>
                </a:lnTo>
                <a:lnTo>
                  <a:pt x="13191" y="6949"/>
                </a:lnTo>
                <a:lnTo>
                  <a:pt x="13191" y="6956"/>
                </a:lnTo>
                <a:lnTo>
                  <a:pt x="13191" y="6962"/>
                </a:lnTo>
                <a:lnTo>
                  <a:pt x="13192" y="6967"/>
                </a:lnTo>
                <a:lnTo>
                  <a:pt x="13193" y="6971"/>
                </a:lnTo>
                <a:lnTo>
                  <a:pt x="13195" y="6976"/>
                </a:lnTo>
                <a:lnTo>
                  <a:pt x="13198" y="6980"/>
                </a:lnTo>
                <a:lnTo>
                  <a:pt x="13201" y="6983"/>
                </a:lnTo>
                <a:lnTo>
                  <a:pt x="13204" y="6985"/>
                </a:lnTo>
                <a:lnTo>
                  <a:pt x="13209" y="6987"/>
                </a:lnTo>
                <a:lnTo>
                  <a:pt x="13218" y="6990"/>
                </a:lnTo>
                <a:lnTo>
                  <a:pt x="13229" y="6992"/>
                </a:lnTo>
                <a:lnTo>
                  <a:pt x="13253" y="6992"/>
                </a:lnTo>
                <a:lnTo>
                  <a:pt x="13279" y="6991"/>
                </a:lnTo>
                <a:lnTo>
                  <a:pt x="13292" y="6990"/>
                </a:lnTo>
                <a:lnTo>
                  <a:pt x="13305" y="6989"/>
                </a:lnTo>
                <a:lnTo>
                  <a:pt x="13317" y="6990"/>
                </a:lnTo>
                <a:lnTo>
                  <a:pt x="13328" y="6990"/>
                </a:lnTo>
                <a:lnTo>
                  <a:pt x="13324" y="6983"/>
                </a:lnTo>
                <a:lnTo>
                  <a:pt x="13319" y="6976"/>
                </a:lnTo>
                <a:lnTo>
                  <a:pt x="13314" y="6968"/>
                </a:lnTo>
                <a:lnTo>
                  <a:pt x="13307" y="6962"/>
                </a:lnTo>
                <a:lnTo>
                  <a:pt x="13301" y="6957"/>
                </a:lnTo>
                <a:lnTo>
                  <a:pt x="13294" y="6952"/>
                </a:lnTo>
                <a:lnTo>
                  <a:pt x="13286" y="6947"/>
                </a:lnTo>
                <a:lnTo>
                  <a:pt x="13278" y="6943"/>
                </a:lnTo>
                <a:lnTo>
                  <a:pt x="13268" y="6939"/>
                </a:lnTo>
                <a:lnTo>
                  <a:pt x="13260" y="6936"/>
                </a:lnTo>
                <a:lnTo>
                  <a:pt x="13251" y="6934"/>
                </a:lnTo>
                <a:lnTo>
                  <a:pt x="13240" y="6931"/>
                </a:lnTo>
                <a:lnTo>
                  <a:pt x="13219" y="6927"/>
                </a:lnTo>
                <a:lnTo>
                  <a:pt x="13197" y="6925"/>
                </a:lnTo>
                <a:close/>
                <a:moveTo>
                  <a:pt x="8966" y="6893"/>
                </a:moveTo>
                <a:lnTo>
                  <a:pt x="8958" y="6893"/>
                </a:lnTo>
                <a:lnTo>
                  <a:pt x="8951" y="6894"/>
                </a:lnTo>
                <a:lnTo>
                  <a:pt x="8945" y="6896"/>
                </a:lnTo>
                <a:lnTo>
                  <a:pt x="8939" y="6899"/>
                </a:lnTo>
                <a:lnTo>
                  <a:pt x="8935" y="6903"/>
                </a:lnTo>
                <a:lnTo>
                  <a:pt x="8932" y="6909"/>
                </a:lnTo>
                <a:lnTo>
                  <a:pt x="8931" y="6916"/>
                </a:lnTo>
                <a:lnTo>
                  <a:pt x="8932" y="6925"/>
                </a:lnTo>
                <a:lnTo>
                  <a:pt x="8939" y="6924"/>
                </a:lnTo>
                <a:lnTo>
                  <a:pt x="8947" y="6923"/>
                </a:lnTo>
                <a:lnTo>
                  <a:pt x="8953" y="6921"/>
                </a:lnTo>
                <a:lnTo>
                  <a:pt x="8958" y="6919"/>
                </a:lnTo>
                <a:lnTo>
                  <a:pt x="8962" y="6915"/>
                </a:lnTo>
                <a:lnTo>
                  <a:pt x="8966" y="6909"/>
                </a:lnTo>
                <a:lnTo>
                  <a:pt x="8967" y="6901"/>
                </a:lnTo>
                <a:lnTo>
                  <a:pt x="8966" y="6893"/>
                </a:lnTo>
                <a:lnTo>
                  <a:pt x="8976" y="6891"/>
                </a:lnTo>
                <a:lnTo>
                  <a:pt x="8987" y="6890"/>
                </a:lnTo>
                <a:lnTo>
                  <a:pt x="8995" y="6887"/>
                </a:lnTo>
                <a:lnTo>
                  <a:pt x="9002" y="6883"/>
                </a:lnTo>
                <a:lnTo>
                  <a:pt x="9008" y="6880"/>
                </a:lnTo>
                <a:lnTo>
                  <a:pt x="9013" y="6876"/>
                </a:lnTo>
                <a:lnTo>
                  <a:pt x="9016" y="6873"/>
                </a:lnTo>
                <a:lnTo>
                  <a:pt x="9019" y="6868"/>
                </a:lnTo>
                <a:lnTo>
                  <a:pt x="9020" y="6863"/>
                </a:lnTo>
                <a:lnTo>
                  <a:pt x="9021" y="6859"/>
                </a:lnTo>
                <a:lnTo>
                  <a:pt x="9021" y="6855"/>
                </a:lnTo>
                <a:lnTo>
                  <a:pt x="9020" y="6850"/>
                </a:lnTo>
                <a:lnTo>
                  <a:pt x="9019" y="6846"/>
                </a:lnTo>
                <a:lnTo>
                  <a:pt x="9017" y="6841"/>
                </a:lnTo>
                <a:lnTo>
                  <a:pt x="9014" y="6838"/>
                </a:lnTo>
                <a:lnTo>
                  <a:pt x="9012" y="6835"/>
                </a:lnTo>
                <a:lnTo>
                  <a:pt x="9008" y="6832"/>
                </a:lnTo>
                <a:lnTo>
                  <a:pt x="9004" y="6829"/>
                </a:lnTo>
                <a:lnTo>
                  <a:pt x="9000" y="6828"/>
                </a:lnTo>
                <a:lnTo>
                  <a:pt x="8997" y="6827"/>
                </a:lnTo>
                <a:lnTo>
                  <a:pt x="8993" y="6826"/>
                </a:lnTo>
                <a:lnTo>
                  <a:pt x="8989" y="6827"/>
                </a:lnTo>
                <a:lnTo>
                  <a:pt x="8984" y="6828"/>
                </a:lnTo>
                <a:lnTo>
                  <a:pt x="8980" y="6830"/>
                </a:lnTo>
                <a:lnTo>
                  <a:pt x="8977" y="6833"/>
                </a:lnTo>
                <a:lnTo>
                  <a:pt x="8974" y="6838"/>
                </a:lnTo>
                <a:lnTo>
                  <a:pt x="8971" y="6844"/>
                </a:lnTo>
                <a:lnTo>
                  <a:pt x="8969" y="6851"/>
                </a:lnTo>
                <a:lnTo>
                  <a:pt x="8967" y="6859"/>
                </a:lnTo>
                <a:lnTo>
                  <a:pt x="8966" y="6869"/>
                </a:lnTo>
                <a:lnTo>
                  <a:pt x="8965" y="6879"/>
                </a:lnTo>
                <a:lnTo>
                  <a:pt x="8966" y="6893"/>
                </a:lnTo>
                <a:close/>
                <a:moveTo>
                  <a:pt x="9392" y="6925"/>
                </a:moveTo>
                <a:lnTo>
                  <a:pt x="9395" y="6922"/>
                </a:lnTo>
                <a:lnTo>
                  <a:pt x="9388" y="6928"/>
                </a:lnTo>
                <a:lnTo>
                  <a:pt x="9384" y="6933"/>
                </a:lnTo>
                <a:lnTo>
                  <a:pt x="9392" y="6925"/>
                </a:lnTo>
                <a:close/>
                <a:moveTo>
                  <a:pt x="12869" y="6925"/>
                </a:moveTo>
                <a:lnTo>
                  <a:pt x="12872" y="6922"/>
                </a:lnTo>
                <a:lnTo>
                  <a:pt x="12867" y="6928"/>
                </a:lnTo>
                <a:lnTo>
                  <a:pt x="12862" y="6933"/>
                </a:lnTo>
                <a:lnTo>
                  <a:pt x="12869" y="6925"/>
                </a:lnTo>
                <a:close/>
                <a:moveTo>
                  <a:pt x="7030" y="6893"/>
                </a:moveTo>
                <a:lnTo>
                  <a:pt x="7033" y="6890"/>
                </a:lnTo>
                <a:lnTo>
                  <a:pt x="7027" y="6895"/>
                </a:lnTo>
                <a:lnTo>
                  <a:pt x="7022" y="6899"/>
                </a:lnTo>
                <a:lnTo>
                  <a:pt x="7030" y="6893"/>
                </a:lnTo>
                <a:close/>
                <a:moveTo>
                  <a:pt x="9228" y="6827"/>
                </a:moveTo>
                <a:lnTo>
                  <a:pt x="9230" y="6824"/>
                </a:lnTo>
                <a:lnTo>
                  <a:pt x="9225" y="6830"/>
                </a:lnTo>
                <a:lnTo>
                  <a:pt x="9221" y="6834"/>
                </a:lnTo>
                <a:lnTo>
                  <a:pt x="9228" y="6827"/>
                </a:lnTo>
                <a:close/>
                <a:moveTo>
                  <a:pt x="8375" y="6761"/>
                </a:moveTo>
                <a:lnTo>
                  <a:pt x="8368" y="6741"/>
                </a:lnTo>
                <a:lnTo>
                  <a:pt x="8362" y="6729"/>
                </a:lnTo>
                <a:lnTo>
                  <a:pt x="8360" y="6726"/>
                </a:lnTo>
                <a:lnTo>
                  <a:pt x="8357" y="6724"/>
                </a:lnTo>
                <a:lnTo>
                  <a:pt x="8355" y="6724"/>
                </a:lnTo>
                <a:lnTo>
                  <a:pt x="8353" y="6725"/>
                </a:lnTo>
                <a:lnTo>
                  <a:pt x="8350" y="6730"/>
                </a:lnTo>
                <a:lnTo>
                  <a:pt x="8348" y="6739"/>
                </a:lnTo>
                <a:lnTo>
                  <a:pt x="8347" y="6749"/>
                </a:lnTo>
                <a:lnTo>
                  <a:pt x="8347" y="6761"/>
                </a:lnTo>
                <a:lnTo>
                  <a:pt x="8347" y="6773"/>
                </a:lnTo>
                <a:lnTo>
                  <a:pt x="8348" y="6784"/>
                </a:lnTo>
                <a:lnTo>
                  <a:pt x="8350" y="6792"/>
                </a:lnTo>
                <a:lnTo>
                  <a:pt x="8353" y="6797"/>
                </a:lnTo>
                <a:lnTo>
                  <a:pt x="8355" y="6798"/>
                </a:lnTo>
                <a:lnTo>
                  <a:pt x="8357" y="6798"/>
                </a:lnTo>
                <a:lnTo>
                  <a:pt x="8360" y="6796"/>
                </a:lnTo>
                <a:lnTo>
                  <a:pt x="8362" y="6793"/>
                </a:lnTo>
                <a:lnTo>
                  <a:pt x="8368" y="6781"/>
                </a:lnTo>
                <a:lnTo>
                  <a:pt x="8375" y="6761"/>
                </a:lnTo>
                <a:close/>
                <a:moveTo>
                  <a:pt x="8998" y="6761"/>
                </a:moveTo>
                <a:lnTo>
                  <a:pt x="8999" y="6768"/>
                </a:lnTo>
                <a:lnTo>
                  <a:pt x="9000" y="6774"/>
                </a:lnTo>
                <a:lnTo>
                  <a:pt x="9001" y="6780"/>
                </a:lnTo>
                <a:lnTo>
                  <a:pt x="9003" y="6785"/>
                </a:lnTo>
                <a:lnTo>
                  <a:pt x="9007" y="6788"/>
                </a:lnTo>
                <a:lnTo>
                  <a:pt x="9010" y="6791"/>
                </a:lnTo>
                <a:lnTo>
                  <a:pt x="9013" y="6794"/>
                </a:lnTo>
                <a:lnTo>
                  <a:pt x="9016" y="6795"/>
                </a:lnTo>
                <a:lnTo>
                  <a:pt x="9020" y="6796"/>
                </a:lnTo>
                <a:lnTo>
                  <a:pt x="9024" y="6797"/>
                </a:lnTo>
                <a:lnTo>
                  <a:pt x="9029" y="6797"/>
                </a:lnTo>
                <a:lnTo>
                  <a:pt x="9034" y="6796"/>
                </a:lnTo>
                <a:lnTo>
                  <a:pt x="9043" y="6794"/>
                </a:lnTo>
                <a:lnTo>
                  <a:pt x="9053" y="6790"/>
                </a:lnTo>
                <a:lnTo>
                  <a:pt x="9062" y="6784"/>
                </a:lnTo>
                <a:lnTo>
                  <a:pt x="9071" y="6778"/>
                </a:lnTo>
                <a:lnTo>
                  <a:pt x="9079" y="6770"/>
                </a:lnTo>
                <a:lnTo>
                  <a:pt x="9086" y="6762"/>
                </a:lnTo>
                <a:lnTo>
                  <a:pt x="9091" y="6753"/>
                </a:lnTo>
                <a:lnTo>
                  <a:pt x="9096" y="6745"/>
                </a:lnTo>
                <a:lnTo>
                  <a:pt x="9097" y="6741"/>
                </a:lnTo>
                <a:lnTo>
                  <a:pt x="9097" y="6737"/>
                </a:lnTo>
                <a:lnTo>
                  <a:pt x="9097" y="6732"/>
                </a:lnTo>
                <a:lnTo>
                  <a:pt x="9097" y="6728"/>
                </a:lnTo>
                <a:lnTo>
                  <a:pt x="9080" y="6728"/>
                </a:lnTo>
                <a:lnTo>
                  <a:pt x="9065" y="6730"/>
                </a:lnTo>
                <a:lnTo>
                  <a:pt x="9053" y="6733"/>
                </a:lnTo>
                <a:lnTo>
                  <a:pt x="9040" y="6738"/>
                </a:lnTo>
                <a:lnTo>
                  <a:pt x="9029" y="6743"/>
                </a:lnTo>
                <a:lnTo>
                  <a:pt x="9018" y="6748"/>
                </a:lnTo>
                <a:lnTo>
                  <a:pt x="9008" y="6754"/>
                </a:lnTo>
                <a:lnTo>
                  <a:pt x="8998" y="6761"/>
                </a:lnTo>
                <a:close/>
                <a:moveTo>
                  <a:pt x="9194" y="6761"/>
                </a:moveTo>
                <a:lnTo>
                  <a:pt x="9197" y="6759"/>
                </a:lnTo>
                <a:lnTo>
                  <a:pt x="9192" y="6764"/>
                </a:lnTo>
                <a:lnTo>
                  <a:pt x="9188" y="6768"/>
                </a:lnTo>
                <a:lnTo>
                  <a:pt x="9194" y="6761"/>
                </a:lnTo>
                <a:close/>
                <a:moveTo>
                  <a:pt x="13230" y="6728"/>
                </a:moveTo>
                <a:lnTo>
                  <a:pt x="13236" y="6743"/>
                </a:lnTo>
                <a:lnTo>
                  <a:pt x="13243" y="6755"/>
                </a:lnTo>
                <a:lnTo>
                  <a:pt x="13247" y="6762"/>
                </a:lnTo>
                <a:lnTo>
                  <a:pt x="13253" y="6767"/>
                </a:lnTo>
                <a:lnTo>
                  <a:pt x="13258" y="6772"/>
                </a:lnTo>
                <a:lnTo>
                  <a:pt x="13263" y="6776"/>
                </a:lnTo>
                <a:lnTo>
                  <a:pt x="13269" y="6781"/>
                </a:lnTo>
                <a:lnTo>
                  <a:pt x="13276" y="6785"/>
                </a:lnTo>
                <a:lnTo>
                  <a:pt x="13283" y="6788"/>
                </a:lnTo>
                <a:lnTo>
                  <a:pt x="13292" y="6790"/>
                </a:lnTo>
                <a:lnTo>
                  <a:pt x="13300" y="6792"/>
                </a:lnTo>
                <a:lnTo>
                  <a:pt x="13308" y="6793"/>
                </a:lnTo>
                <a:lnTo>
                  <a:pt x="13318" y="6794"/>
                </a:lnTo>
                <a:lnTo>
                  <a:pt x="13328" y="6794"/>
                </a:lnTo>
                <a:lnTo>
                  <a:pt x="13322" y="6780"/>
                </a:lnTo>
                <a:lnTo>
                  <a:pt x="13315" y="6766"/>
                </a:lnTo>
                <a:lnTo>
                  <a:pt x="13310" y="6761"/>
                </a:lnTo>
                <a:lnTo>
                  <a:pt x="13306" y="6755"/>
                </a:lnTo>
                <a:lnTo>
                  <a:pt x="13301" y="6750"/>
                </a:lnTo>
                <a:lnTo>
                  <a:pt x="13295" y="6745"/>
                </a:lnTo>
                <a:lnTo>
                  <a:pt x="13288" y="6742"/>
                </a:lnTo>
                <a:lnTo>
                  <a:pt x="13282" y="6738"/>
                </a:lnTo>
                <a:lnTo>
                  <a:pt x="13275" y="6735"/>
                </a:lnTo>
                <a:lnTo>
                  <a:pt x="13267" y="6732"/>
                </a:lnTo>
                <a:lnTo>
                  <a:pt x="13259" y="6730"/>
                </a:lnTo>
                <a:lnTo>
                  <a:pt x="13250" y="6729"/>
                </a:lnTo>
                <a:lnTo>
                  <a:pt x="13240" y="6728"/>
                </a:lnTo>
                <a:lnTo>
                  <a:pt x="13230" y="6728"/>
                </a:lnTo>
                <a:close/>
                <a:moveTo>
                  <a:pt x="6701" y="6696"/>
                </a:moveTo>
                <a:lnTo>
                  <a:pt x="6702" y="6704"/>
                </a:lnTo>
                <a:lnTo>
                  <a:pt x="6705" y="6711"/>
                </a:lnTo>
                <a:lnTo>
                  <a:pt x="6707" y="6718"/>
                </a:lnTo>
                <a:lnTo>
                  <a:pt x="6709" y="6723"/>
                </a:lnTo>
                <a:lnTo>
                  <a:pt x="6712" y="6726"/>
                </a:lnTo>
                <a:lnTo>
                  <a:pt x="6716" y="6729"/>
                </a:lnTo>
                <a:lnTo>
                  <a:pt x="6719" y="6731"/>
                </a:lnTo>
                <a:lnTo>
                  <a:pt x="6723" y="6732"/>
                </a:lnTo>
                <a:lnTo>
                  <a:pt x="6728" y="6733"/>
                </a:lnTo>
                <a:lnTo>
                  <a:pt x="6732" y="6732"/>
                </a:lnTo>
                <a:lnTo>
                  <a:pt x="6736" y="6732"/>
                </a:lnTo>
                <a:lnTo>
                  <a:pt x="6740" y="6730"/>
                </a:lnTo>
                <a:lnTo>
                  <a:pt x="6749" y="6726"/>
                </a:lnTo>
                <a:lnTo>
                  <a:pt x="6755" y="6721"/>
                </a:lnTo>
                <a:lnTo>
                  <a:pt x="6760" y="6715"/>
                </a:lnTo>
                <a:lnTo>
                  <a:pt x="6763" y="6707"/>
                </a:lnTo>
                <a:lnTo>
                  <a:pt x="6763" y="6704"/>
                </a:lnTo>
                <a:lnTo>
                  <a:pt x="6763" y="6702"/>
                </a:lnTo>
                <a:lnTo>
                  <a:pt x="6762" y="6699"/>
                </a:lnTo>
                <a:lnTo>
                  <a:pt x="6760" y="6696"/>
                </a:lnTo>
                <a:lnTo>
                  <a:pt x="6757" y="6694"/>
                </a:lnTo>
                <a:lnTo>
                  <a:pt x="6753" y="6693"/>
                </a:lnTo>
                <a:lnTo>
                  <a:pt x="6748" y="6692"/>
                </a:lnTo>
                <a:lnTo>
                  <a:pt x="6741" y="6690"/>
                </a:lnTo>
                <a:lnTo>
                  <a:pt x="6733" y="6690"/>
                </a:lnTo>
                <a:lnTo>
                  <a:pt x="6724" y="6692"/>
                </a:lnTo>
                <a:lnTo>
                  <a:pt x="6714" y="6694"/>
                </a:lnTo>
                <a:lnTo>
                  <a:pt x="6701" y="6696"/>
                </a:lnTo>
                <a:lnTo>
                  <a:pt x="6701" y="6688"/>
                </a:lnTo>
                <a:lnTo>
                  <a:pt x="6700" y="6683"/>
                </a:lnTo>
                <a:lnTo>
                  <a:pt x="6699" y="6679"/>
                </a:lnTo>
                <a:lnTo>
                  <a:pt x="6696" y="6676"/>
                </a:lnTo>
                <a:lnTo>
                  <a:pt x="6694" y="6674"/>
                </a:lnTo>
                <a:lnTo>
                  <a:pt x="6691" y="6673"/>
                </a:lnTo>
                <a:lnTo>
                  <a:pt x="6688" y="6673"/>
                </a:lnTo>
                <a:lnTo>
                  <a:pt x="6685" y="6674"/>
                </a:lnTo>
                <a:lnTo>
                  <a:pt x="6682" y="6675"/>
                </a:lnTo>
                <a:lnTo>
                  <a:pt x="6681" y="6677"/>
                </a:lnTo>
                <a:lnTo>
                  <a:pt x="6681" y="6679"/>
                </a:lnTo>
                <a:lnTo>
                  <a:pt x="6682" y="6682"/>
                </a:lnTo>
                <a:lnTo>
                  <a:pt x="6685" y="6685"/>
                </a:lnTo>
                <a:lnTo>
                  <a:pt x="6688" y="6688"/>
                </a:lnTo>
                <a:lnTo>
                  <a:pt x="6694" y="6692"/>
                </a:lnTo>
                <a:lnTo>
                  <a:pt x="6701" y="6696"/>
                </a:lnTo>
                <a:close/>
                <a:moveTo>
                  <a:pt x="8506" y="6696"/>
                </a:moveTo>
                <a:lnTo>
                  <a:pt x="8489" y="6696"/>
                </a:lnTo>
                <a:lnTo>
                  <a:pt x="8473" y="6696"/>
                </a:lnTo>
                <a:lnTo>
                  <a:pt x="8457" y="6696"/>
                </a:lnTo>
                <a:lnTo>
                  <a:pt x="8440" y="6696"/>
                </a:lnTo>
                <a:lnTo>
                  <a:pt x="8440" y="6712"/>
                </a:lnTo>
                <a:lnTo>
                  <a:pt x="8440" y="6728"/>
                </a:lnTo>
                <a:lnTo>
                  <a:pt x="8440" y="6745"/>
                </a:lnTo>
                <a:lnTo>
                  <a:pt x="8440" y="6761"/>
                </a:lnTo>
                <a:lnTo>
                  <a:pt x="8457" y="6761"/>
                </a:lnTo>
                <a:lnTo>
                  <a:pt x="8473" y="6761"/>
                </a:lnTo>
                <a:lnTo>
                  <a:pt x="8489" y="6761"/>
                </a:lnTo>
                <a:lnTo>
                  <a:pt x="8506" y="6761"/>
                </a:lnTo>
                <a:lnTo>
                  <a:pt x="8506" y="6745"/>
                </a:lnTo>
                <a:lnTo>
                  <a:pt x="8506" y="6728"/>
                </a:lnTo>
                <a:lnTo>
                  <a:pt x="8506" y="6712"/>
                </a:lnTo>
                <a:lnTo>
                  <a:pt x="8506" y="6696"/>
                </a:lnTo>
                <a:close/>
                <a:moveTo>
                  <a:pt x="12245" y="6728"/>
                </a:moveTo>
                <a:lnTo>
                  <a:pt x="12249" y="6726"/>
                </a:lnTo>
                <a:lnTo>
                  <a:pt x="12243" y="6731"/>
                </a:lnTo>
                <a:lnTo>
                  <a:pt x="12238" y="6736"/>
                </a:lnTo>
                <a:lnTo>
                  <a:pt x="12245" y="6728"/>
                </a:lnTo>
                <a:close/>
                <a:moveTo>
                  <a:pt x="13296" y="6663"/>
                </a:moveTo>
                <a:lnTo>
                  <a:pt x="13299" y="6660"/>
                </a:lnTo>
                <a:lnTo>
                  <a:pt x="13293" y="6665"/>
                </a:lnTo>
                <a:lnTo>
                  <a:pt x="13288" y="6670"/>
                </a:lnTo>
                <a:lnTo>
                  <a:pt x="13296" y="6663"/>
                </a:lnTo>
                <a:close/>
                <a:moveTo>
                  <a:pt x="7128" y="6630"/>
                </a:moveTo>
                <a:lnTo>
                  <a:pt x="7126" y="6623"/>
                </a:lnTo>
                <a:lnTo>
                  <a:pt x="7124" y="6618"/>
                </a:lnTo>
                <a:lnTo>
                  <a:pt x="7120" y="6613"/>
                </a:lnTo>
                <a:lnTo>
                  <a:pt x="7116" y="6610"/>
                </a:lnTo>
                <a:lnTo>
                  <a:pt x="7111" y="6607"/>
                </a:lnTo>
                <a:lnTo>
                  <a:pt x="7105" y="6605"/>
                </a:lnTo>
                <a:lnTo>
                  <a:pt x="7098" y="6602"/>
                </a:lnTo>
                <a:lnTo>
                  <a:pt x="7092" y="6601"/>
                </a:lnTo>
                <a:lnTo>
                  <a:pt x="7060" y="6599"/>
                </a:lnTo>
                <a:lnTo>
                  <a:pt x="7030" y="6597"/>
                </a:lnTo>
                <a:lnTo>
                  <a:pt x="7031" y="6603"/>
                </a:lnTo>
                <a:lnTo>
                  <a:pt x="7034" y="6610"/>
                </a:lnTo>
                <a:lnTo>
                  <a:pt x="7037" y="6614"/>
                </a:lnTo>
                <a:lnTo>
                  <a:pt x="7042" y="6618"/>
                </a:lnTo>
                <a:lnTo>
                  <a:pt x="7048" y="6621"/>
                </a:lnTo>
                <a:lnTo>
                  <a:pt x="7053" y="6623"/>
                </a:lnTo>
                <a:lnTo>
                  <a:pt x="7059" y="6625"/>
                </a:lnTo>
                <a:lnTo>
                  <a:pt x="7066" y="6627"/>
                </a:lnTo>
                <a:lnTo>
                  <a:pt x="7097" y="6629"/>
                </a:lnTo>
                <a:lnTo>
                  <a:pt x="7128" y="6630"/>
                </a:lnTo>
                <a:close/>
                <a:moveTo>
                  <a:pt x="8932" y="6630"/>
                </a:moveTo>
                <a:lnTo>
                  <a:pt x="8935" y="6628"/>
                </a:lnTo>
                <a:lnTo>
                  <a:pt x="8930" y="6633"/>
                </a:lnTo>
                <a:lnTo>
                  <a:pt x="8926" y="6637"/>
                </a:lnTo>
                <a:lnTo>
                  <a:pt x="8932" y="6630"/>
                </a:lnTo>
                <a:close/>
                <a:moveTo>
                  <a:pt x="6899" y="6597"/>
                </a:moveTo>
                <a:lnTo>
                  <a:pt x="6901" y="6594"/>
                </a:lnTo>
                <a:lnTo>
                  <a:pt x="6895" y="6600"/>
                </a:lnTo>
                <a:lnTo>
                  <a:pt x="6891" y="6605"/>
                </a:lnTo>
                <a:lnTo>
                  <a:pt x="6899" y="6597"/>
                </a:lnTo>
                <a:close/>
                <a:moveTo>
                  <a:pt x="8506" y="6597"/>
                </a:moveTo>
                <a:lnTo>
                  <a:pt x="8504" y="6590"/>
                </a:lnTo>
                <a:lnTo>
                  <a:pt x="8502" y="6584"/>
                </a:lnTo>
                <a:lnTo>
                  <a:pt x="8500" y="6578"/>
                </a:lnTo>
                <a:lnTo>
                  <a:pt x="8497" y="6574"/>
                </a:lnTo>
                <a:lnTo>
                  <a:pt x="8493" y="6570"/>
                </a:lnTo>
                <a:lnTo>
                  <a:pt x="8489" y="6567"/>
                </a:lnTo>
                <a:lnTo>
                  <a:pt x="8485" y="6565"/>
                </a:lnTo>
                <a:lnTo>
                  <a:pt x="8481" y="6564"/>
                </a:lnTo>
                <a:lnTo>
                  <a:pt x="8477" y="6563"/>
                </a:lnTo>
                <a:lnTo>
                  <a:pt x="8471" y="6563"/>
                </a:lnTo>
                <a:lnTo>
                  <a:pt x="8466" y="6564"/>
                </a:lnTo>
                <a:lnTo>
                  <a:pt x="8461" y="6565"/>
                </a:lnTo>
                <a:lnTo>
                  <a:pt x="8451" y="6568"/>
                </a:lnTo>
                <a:lnTo>
                  <a:pt x="8441" y="6574"/>
                </a:lnTo>
                <a:lnTo>
                  <a:pt x="8432" y="6581"/>
                </a:lnTo>
                <a:lnTo>
                  <a:pt x="8422" y="6591"/>
                </a:lnTo>
                <a:lnTo>
                  <a:pt x="8415" y="6601"/>
                </a:lnTo>
                <a:lnTo>
                  <a:pt x="8408" y="6613"/>
                </a:lnTo>
                <a:lnTo>
                  <a:pt x="8406" y="6618"/>
                </a:lnTo>
                <a:lnTo>
                  <a:pt x="8404" y="6624"/>
                </a:lnTo>
                <a:lnTo>
                  <a:pt x="8403" y="6631"/>
                </a:lnTo>
                <a:lnTo>
                  <a:pt x="8403" y="6637"/>
                </a:lnTo>
                <a:lnTo>
                  <a:pt x="8403" y="6643"/>
                </a:lnTo>
                <a:lnTo>
                  <a:pt x="8404" y="6650"/>
                </a:lnTo>
                <a:lnTo>
                  <a:pt x="8405" y="6657"/>
                </a:lnTo>
                <a:lnTo>
                  <a:pt x="8407" y="6663"/>
                </a:lnTo>
                <a:lnTo>
                  <a:pt x="8416" y="6661"/>
                </a:lnTo>
                <a:lnTo>
                  <a:pt x="8423" y="6658"/>
                </a:lnTo>
                <a:lnTo>
                  <a:pt x="8430" y="6655"/>
                </a:lnTo>
                <a:lnTo>
                  <a:pt x="8437" y="6651"/>
                </a:lnTo>
                <a:lnTo>
                  <a:pt x="8448" y="6641"/>
                </a:lnTo>
                <a:lnTo>
                  <a:pt x="8458" y="6632"/>
                </a:lnTo>
                <a:lnTo>
                  <a:pt x="8468" y="6621"/>
                </a:lnTo>
                <a:lnTo>
                  <a:pt x="8479" y="6611"/>
                </a:lnTo>
                <a:lnTo>
                  <a:pt x="8485" y="6607"/>
                </a:lnTo>
                <a:lnTo>
                  <a:pt x="8491" y="6603"/>
                </a:lnTo>
                <a:lnTo>
                  <a:pt x="8499" y="6600"/>
                </a:lnTo>
                <a:lnTo>
                  <a:pt x="8506" y="6597"/>
                </a:lnTo>
                <a:close/>
                <a:moveTo>
                  <a:pt x="9129" y="6597"/>
                </a:moveTo>
                <a:lnTo>
                  <a:pt x="9128" y="6592"/>
                </a:lnTo>
                <a:lnTo>
                  <a:pt x="9127" y="6587"/>
                </a:lnTo>
                <a:lnTo>
                  <a:pt x="9125" y="6584"/>
                </a:lnTo>
                <a:lnTo>
                  <a:pt x="9122" y="6579"/>
                </a:lnTo>
                <a:lnTo>
                  <a:pt x="9119" y="6577"/>
                </a:lnTo>
                <a:lnTo>
                  <a:pt x="9115" y="6575"/>
                </a:lnTo>
                <a:lnTo>
                  <a:pt x="9110" y="6573"/>
                </a:lnTo>
                <a:lnTo>
                  <a:pt x="9105" y="6572"/>
                </a:lnTo>
                <a:lnTo>
                  <a:pt x="9084" y="6568"/>
                </a:lnTo>
                <a:lnTo>
                  <a:pt x="9063" y="6565"/>
                </a:lnTo>
                <a:lnTo>
                  <a:pt x="9064" y="6570"/>
                </a:lnTo>
                <a:lnTo>
                  <a:pt x="9065" y="6575"/>
                </a:lnTo>
                <a:lnTo>
                  <a:pt x="9067" y="6578"/>
                </a:lnTo>
                <a:lnTo>
                  <a:pt x="9071" y="6582"/>
                </a:lnTo>
                <a:lnTo>
                  <a:pt x="9074" y="6585"/>
                </a:lnTo>
                <a:lnTo>
                  <a:pt x="9078" y="6587"/>
                </a:lnTo>
                <a:lnTo>
                  <a:pt x="9082" y="6589"/>
                </a:lnTo>
                <a:lnTo>
                  <a:pt x="9087" y="6590"/>
                </a:lnTo>
                <a:lnTo>
                  <a:pt x="9108" y="6594"/>
                </a:lnTo>
                <a:lnTo>
                  <a:pt x="9129" y="6597"/>
                </a:lnTo>
                <a:close/>
                <a:moveTo>
                  <a:pt x="9031" y="6565"/>
                </a:moveTo>
                <a:lnTo>
                  <a:pt x="9034" y="6562"/>
                </a:lnTo>
                <a:lnTo>
                  <a:pt x="9027" y="6568"/>
                </a:lnTo>
                <a:lnTo>
                  <a:pt x="9023" y="6572"/>
                </a:lnTo>
                <a:lnTo>
                  <a:pt x="9031" y="6565"/>
                </a:lnTo>
                <a:close/>
                <a:moveTo>
                  <a:pt x="5487" y="6532"/>
                </a:moveTo>
                <a:lnTo>
                  <a:pt x="5486" y="6525"/>
                </a:lnTo>
                <a:lnTo>
                  <a:pt x="5483" y="6520"/>
                </a:lnTo>
                <a:lnTo>
                  <a:pt x="5480" y="6514"/>
                </a:lnTo>
                <a:lnTo>
                  <a:pt x="5476" y="6510"/>
                </a:lnTo>
                <a:lnTo>
                  <a:pt x="5472" y="6506"/>
                </a:lnTo>
                <a:lnTo>
                  <a:pt x="5466" y="6502"/>
                </a:lnTo>
                <a:lnTo>
                  <a:pt x="5460" y="6500"/>
                </a:lnTo>
                <a:lnTo>
                  <a:pt x="5454" y="6498"/>
                </a:lnTo>
                <a:lnTo>
                  <a:pt x="5448" y="6495"/>
                </a:lnTo>
                <a:lnTo>
                  <a:pt x="5440" y="6494"/>
                </a:lnTo>
                <a:lnTo>
                  <a:pt x="5433" y="6493"/>
                </a:lnTo>
                <a:lnTo>
                  <a:pt x="5426" y="6493"/>
                </a:lnTo>
                <a:lnTo>
                  <a:pt x="5411" y="6494"/>
                </a:lnTo>
                <a:lnTo>
                  <a:pt x="5395" y="6497"/>
                </a:lnTo>
                <a:lnTo>
                  <a:pt x="5379" y="6501"/>
                </a:lnTo>
                <a:lnTo>
                  <a:pt x="5365" y="6507"/>
                </a:lnTo>
                <a:lnTo>
                  <a:pt x="5352" y="6513"/>
                </a:lnTo>
                <a:lnTo>
                  <a:pt x="5341" y="6522"/>
                </a:lnTo>
                <a:lnTo>
                  <a:pt x="5336" y="6527"/>
                </a:lnTo>
                <a:lnTo>
                  <a:pt x="5332" y="6531"/>
                </a:lnTo>
                <a:lnTo>
                  <a:pt x="5328" y="6536"/>
                </a:lnTo>
                <a:lnTo>
                  <a:pt x="5326" y="6542"/>
                </a:lnTo>
                <a:lnTo>
                  <a:pt x="5324" y="6547"/>
                </a:lnTo>
                <a:lnTo>
                  <a:pt x="5323" y="6553"/>
                </a:lnTo>
                <a:lnTo>
                  <a:pt x="5323" y="6558"/>
                </a:lnTo>
                <a:lnTo>
                  <a:pt x="5324" y="6565"/>
                </a:lnTo>
                <a:lnTo>
                  <a:pt x="5341" y="6569"/>
                </a:lnTo>
                <a:lnTo>
                  <a:pt x="5354" y="6570"/>
                </a:lnTo>
                <a:lnTo>
                  <a:pt x="5367" y="6570"/>
                </a:lnTo>
                <a:lnTo>
                  <a:pt x="5377" y="6569"/>
                </a:lnTo>
                <a:lnTo>
                  <a:pt x="5387" y="6566"/>
                </a:lnTo>
                <a:lnTo>
                  <a:pt x="5395" y="6563"/>
                </a:lnTo>
                <a:lnTo>
                  <a:pt x="5403" y="6558"/>
                </a:lnTo>
                <a:lnTo>
                  <a:pt x="5411" y="6553"/>
                </a:lnTo>
                <a:lnTo>
                  <a:pt x="5418" y="6548"/>
                </a:lnTo>
                <a:lnTo>
                  <a:pt x="5426" y="6544"/>
                </a:lnTo>
                <a:lnTo>
                  <a:pt x="5434" y="6538"/>
                </a:lnTo>
                <a:lnTo>
                  <a:pt x="5442" y="6535"/>
                </a:lnTo>
                <a:lnTo>
                  <a:pt x="5452" y="6532"/>
                </a:lnTo>
                <a:lnTo>
                  <a:pt x="5462" y="6530"/>
                </a:lnTo>
                <a:lnTo>
                  <a:pt x="5474" y="6530"/>
                </a:lnTo>
                <a:lnTo>
                  <a:pt x="5487" y="6532"/>
                </a:lnTo>
                <a:close/>
                <a:moveTo>
                  <a:pt x="6570" y="6532"/>
                </a:moveTo>
                <a:lnTo>
                  <a:pt x="6573" y="6529"/>
                </a:lnTo>
                <a:lnTo>
                  <a:pt x="6567" y="6534"/>
                </a:lnTo>
                <a:lnTo>
                  <a:pt x="6563" y="6538"/>
                </a:lnTo>
                <a:lnTo>
                  <a:pt x="6570" y="6532"/>
                </a:lnTo>
                <a:close/>
                <a:moveTo>
                  <a:pt x="4176" y="6499"/>
                </a:moveTo>
                <a:lnTo>
                  <a:pt x="4175" y="6492"/>
                </a:lnTo>
                <a:lnTo>
                  <a:pt x="4172" y="6486"/>
                </a:lnTo>
                <a:lnTo>
                  <a:pt x="4166" y="6481"/>
                </a:lnTo>
                <a:lnTo>
                  <a:pt x="4161" y="6478"/>
                </a:lnTo>
                <a:lnTo>
                  <a:pt x="4159" y="6478"/>
                </a:lnTo>
                <a:lnTo>
                  <a:pt x="4156" y="6478"/>
                </a:lnTo>
                <a:lnTo>
                  <a:pt x="4153" y="6479"/>
                </a:lnTo>
                <a:lnTo>
                  <a:pt x="4151" y="6481"/>
                </a:lnTo>
                <a:lnTo>
                  <a:pt x="4149" y="6484"/>
                </a:lnTo>
                <a:lnTo>
                  <a:pt x="4147" y="6487"/>
                </a:lnTo>
                <a:lnTo>
                  <a:pt x="4144" y="6492"/>
                </a:lnTo>
                <a:lnTo>
                  <a:pt x="4142" y="6499"/>
                </a:lnTo>
                <a:lnTo>
                  <a:pt x="4151" y="6499"/>
                </a:lnTo>
                <a:lnTo>
                  <a:pt x="4159" y="6499"/>
                </a:lnTo>
                <a:lnTo>
                  <a:pt x="4168" y="6499"/>
                </a:lnTo>
                <a:lnTo>
                  <a:pt x="4176" y="6499"/>
                </a:lnTo>
                <a:close/>
                <a:moveTo>
                  <a:pt x="6472" y="6499"/>
                </a:moveTo>
                <a:lnTo>
                  <a:pt x="6475" y="6497"/>
                </a:lnTo>
                <a:lnTo>
                  <a:pt x="6469" y="6502"/>
                </a:lnTo>
                <a:lnTo>
                  <a:pt x="6465" y="6506"/>
                </a:lnTo>
                <a:lnTo>
                  <a:pt x="6472" y="6499"/>
                </a:lnTo>
                <a:close/>
                <a:moveTo>
                  <a:pt x="6899" y="6499"/>
                </a:moveTo>
                <a:lnTo>
                  <a:pt x="6895" y="6491"/>
                </a:lnTo>
                <a:lnTo>
                  <a:pt x="6892" y="6485"/>
                </a:lnTo>
                <a:lnTo>
                  <a:pt x="6887" y="6480"/>
                </a:lnTo>
                <a:lnTo>
                  <a:pt x="6881" y="6476"/>
                </a:lnTo>
                <a:lnTo>
                  <a:pt x="6873" y="6472"/>
                </a:lnTo>
                <a:lnTo>
                  <a:pt x="6865" y="6470"/>
                </a:lnTo>
                <a:lnTo>
                  <a:pt x="6857" y="6469"/>
                </a:lnTo>
                <a:lnTo>
                  <a:pt x="6847" y="6468"/>
                </a:lnTo>
                <a:lnTo>
                  <a:pt x="6807" y="6467"/>
                </a:lnTo>
                <a:lnTo>
                  <a:pt x="6767" y="6466"/>
                </a:lnTo>
                <a:lnTo>
                  <a:pt x="6770" y="6473"/>
                </a:lnTo>
                <a:lnTo>
                  <a:pt x="6774" y="6480"/>
                </a:lnTo>
                <a:lnTo>
                  <a:pt x="6779" y="6485"/>
                </a:lnTo>
                <a:lnTo>
                  <a:pt x="6785" y="6489"/>
                </a:lnTo>
                <a:lnTo>
                  <a:pt x="6793" y="6492"/>
                </a:lnTo>
                <a:lnTo>
                  <a:pt x="6800" y="6494"/>
                </a:lnTo>
                <a:lnTo>
                  <a:pt x="6809" y="6497"/>
                </a:lnTo>
                <a:lnTo>
                  <a:pt x="6818" y="6498"/>
                </a:lnTo>
                <a:lnTo>
                  <a:pt x="6859" y="6498"/>
                </a:lnTo>
                <a:lnTo>
                  <a:pt x="6899" y="6499"/>
                </a:lnTo>
                <a:close/>
                <a:moveTo>
                  <a:pt x="5487" y="6434"/>
                </a:moveTo>
                <a:lnTo>
                  <a:pt x="5485" y="6426"/>
                </a:lnTo>
                <a:lnTo>
                  <a:pt x="5483" y="6420"/>
                </a:lnTo>
                <a:lnTo>
                  <a:pt x="5479" y="6415"/>
                </a:lnTo>
                <a:lnTo>
                  <a:pt x="5474" y="6412"/>
                </a:lnTo>
                <a:lnTo>
                  <a:pt x="5470" y="6408"/>
                </a:lnTo>
                <a:lnTo>
                  <a:pt x="5463" y="6406"/>
                </a:lnTo>
                <a:lnTo>
                  <a:pt x="5458" y="6405"/>
                </a:lnTo>
                <a:lnTo>
                  <a:pt x="5452" y="6405"/>
                </a:lnTo>
                <a:lnTo>
                  <a:pt x="5446" y="6406"/>
                </a:lnTo>
                <a:lnTo>
                  <a:pt x="5441" y="6408"/>
                </a:lnTo>
                <a:lnTo>
                  <a:pt x="5436" y="6411"/>
                </a:lnTo>
                <a:lnTo>
                  <a:pt x="5432" y="6414"/>
                </a:lnTo>
                <a:lnTo>
                  <a:pt x="5428" y="6418"/>
                </a:lnTo>
                <a:lnTo>
                  <a:pt x="5424" y="6422"/>
                </a:lnTo>
                <a:lnTo>
                  <a:pt x="5422" y="6427"/>
                </a:lnTo>
                <a:lnTo>
                  <a:pt x="5422" y="6434"/>
                </a:lnTo>
                <a:lnTo>
                  <a:pt x="5424" y="6441"/>
                </a:lnTo>
                <a:lnTo>
                  <a:pt x="5428" y="6447"/>
                </a:lnTo>
                <a:lnTo>
                  <a:pt x="5431" y="6450"/>
                </a:lnTo>
                <a:lnTo>
                  <a:pt x="5434" y="6454"/>
                </a:lnTo>
                <a:lnTo>
                  <a:pt x="5436" y="6454"/>
                </a:lnTo>
                <a:lnTo>
                  <a:pt x="5439" y="6454"/>
                </a:lnTo>
                <a:lnTo>
                  <a:pt x="5443" y="6452"/>
                </a:lnTo>
                <a:lnTo>
                  <a:pt x="5446" y="6450"/>
                </a:lnTo>
                <a:lnTo>
                  <a:pt x="5455" y="6444"/>
                </a:lnTo>
                <a:lnTo>
                  <a:pt x="5464" y="6439"/>
                </a:lnTo>
                <a:lnTo>
                  <a:pt x="5470" y="6437"/>
                </a:lnTo>
                <a:lnTo>
                  <a:pt x="5475" y="6435"/>
                </a:lnTo>
                <a:lnTo>
                  <a:pt x="5481" y="6434"/>
                </a:lnTo>
                <a:lnTo>
                  <a:pt x="5487" y="6434"/>
                </a:lnTo>
                <a:close/>
                <a:moveTo>
                  <a:pt x="6931" y="6401"/>
                </a:moveTo>
                <a:lnTo>
                  <a:pt x="6934" y="6398"/>
                </a:lnTo>
                <a:lnTo>
                  <a:pt x="6928" y="6403"/>
                </a:lnTo>
                <a:lnTo>
                  <a:pt x="6924" y="6407"/>
                </a:lnTo>
                <a:lnTo>
                  <a:pt x="6931" y="6401"/>
                </a:lnTo>
                <a:close/>
                <a:moveTo>
                  <a:pt x="5390" y="6368"/>
                </a:moveTo>
                <a:lnTo>
                  <a:pt x="5392" y="6365"/>
                </a:lnTo>
                <a:lnTo>
                  <a:pt x="5387" y="6371"/>
                </a:lnTo>
                <a:lnTo>
                  <a:pt x="5382" y="6375"/>
                </a:lnTo>
                <a:lnTo>
                  <a:pt x="5390" y="6368"/>
                </a:lnTo>
                <a:close/>
                <a:moveTo>
                  <a:pt x="6340" y="6335"/>
                </a:moveTo>
                <a:lnTo>
                  <a:pt x="6331" y="6339"/>
                </a:lnTo>
                <a:lnTo>
                  <a:pt x="6324" y="6344"/>
                </a:lnTo>
                <a:lnTo>
                  <a:pt x="6318" y="6350"/>
                </a:lnTo>
                <a:lnTo>
                  <a:pt x="6315" y="6355"/>
                </a:lnTo>
                <a:lnTo>
                  <a:pt x="6314" y="6360"/>
                </a:lnTo>
                <a:lnTo>
                  <a:pt x="6314" y="6366"/>
                </a:lnTo>
                <a:lnTo>
                  <a:pt x="6315" y="6373"/>
                </a:lnTo>
                <a:lnTo>
                  <a:pt x="6317" y="6379"/>
                </a:lnTo>
                <a:lnTo>
                  <a:pt x="6324" y="6392"/>
                </a:lnTo>
                <a:lnTo>
                  <a:pt x="6331" y="6405"/>
                </a:lnTo>
                <a:lnTo>
                  <a:pt x="6334" y="6412"/>
                </a:lnTo>
                <a:lnTo>
                  <a:pt x="6337" y="6419"/>
                </a:lnTo>
                <a:lnTo>
                  <a:pt x="6339" y="6426"/>
                </a:lnTo>
                <a:lnTo>
                  <a:pt x="6340" y="6434"/>
                </a:lnTo>
                <a:lnTo>
                  <a:pt x="6351" y="6434"/>
                </a:lnTo>
                <a:lnTo>
                  <a:pt x="6360" y="6433"/>
                </a:lnTo>
                <a:lnTo>
                  <a:pt x="6370" y="6431"/>
                </a:lnTo>
                <a:lnTo>
                  <a:pt x="6377" y="6429"/>
                </a:lnTo>
                <a:lnTo>
                  <a:pt x="6392" y="6423"/>
                </a:lnTo>
                <a:lnTo>
                  <a:pt x="6405" y="6416"/>
                </a:lnTo>
                <a:lnTo>
                  <a:pt x="6419" y="6408"/>
                </a:lnTo>
                <a:lnTo>
                  <a:pt x="6434" y="6403"/>
                </a:lnTo>
                <a:lnTo>
                  <a:pt x="6442" y="6401"/>
                </a:lnTo>
                <a:lnTo>
                  <a:pt x="6451" y="6400"/>
                </a:lnTo>
                <a:lnTo>
                  <a:pt x="6461" y="6400"/>
                </a:lnTo>
                <a:lnTo>
                  <a:pt x="6472" y="6401"/>
                </a:lnTo>
                <a:lnTo>
                  <a:pt x="6474" y="6393"/>
                </a:lnTo>
                <a:lnTo>
                  <a:pt x="6474" y="6386"/>
                </a:lnTo>
                <a:lnTo>
                  <a:pt x="6474" y="6380"/>
                </a:lnTo>
                <a:lnTo>
                  <a:pt x="6472" y="6376"/>
                </a:lnTo>
                <a:lnTo>
                  <a:pt x="6469" y="6372"/>
                </a:lnTo>
                <a:lnTo>
                  <a:pt x="6466" y="6370"/>
                </a:lnTo>
                <a:lnTo>
                  <a:pt x="6462" y="6366"/>
                </a:lnTo>
                <a:lnTo>
                  <a:pt x="6458" y="6365"/>
                </a:lnTo>
                <a:lnTo>
                  <a:pt x="6447" y="6364"/>
                </a:lnTo>
                <a:lnTo>
                  <a:pt x="6435" y="6364"/>
                </a:lnTo>
                <a:lnTo>
                  <a:pt x="6421" y="6365"/>
                </a:lnTo>
                <a:lnTo>
                  <a:pt x="6407" y="6368"/>
                </a:lnTo>
                <a:lnTo>
                  <a:pt x="6392" y="6370"/>
                </a:lnTo>
                <a:lnTo>
                  <a:pt x="6378" y="6372"/>
                </a:lnTo>
                <a:lnTo>
                  <a:pt x="6366" y="6372"/>
                </a:lnTo>
                <a:lnTo>
                  <a:pt x="6355" y="6371"/>
                </a:lnTo>
                <a:lnTo>
                  <a:pt x="6350" y="6369"/>
                </a:lnTo>
                <a:lnTo>
                  <a:pt x="6346" y="6366"/>
                </a:lnTo>
                <a:lnTo>
                  <a:pt x="6343" y="6363"/>
                </a:lnTo>
                <a:lnTo>
                  <a:pt x="6340" y="6360"/>
                </a:lnTo>
                <a:lnTo>
                  <a:pt x="6339" y="6355"/>
                </a:lnTo>
                <a:lnTo>
                  <a:pt x="6338" y="6350"/>
                </a:lnTo>
                <a:lnTo>
                  <a:pt x="6339" y="6342"/>
                </a:lnTo>
                <a:lnTo>
                  <a:pt x="6340" y="6335"/>
                </a:lnTo>
                <a:close/>
                <a:moveTo>
                  <a:pt x="8309" y="6335"/>
                </a:moveTo>
                <a:lnTo>
                  <a:pt x="8312" y="6332"/>
                </a:lnTo>
                <a:lnTo>
                  <a:pt x="8307" y="6338"/>
                </a:lnTo>
                <a:lnTo>
                  <a:pt x="8302" y="6342"/>
                </a:lnTo>
                <a:lnTo>
                  <a:pt x="8309" y="6335"/>
                </a:lnTo>
                <a:close/>
                <a:moveTo>
                  <a:pt x="5717" y="6171"/>
                </a:moveTo>
                <a:lnTo>
                  <a:pt x="5713" y="6171"/>
                </a:lnTo>
                <a:lnTo>
                  <a:pt x="5708" y="6173"/>
                </a:lnTo>
                <a:lnTo>
                  <a:pt x="5704" y="6175"/>
                </a:lnTo>
                <a:lnTo>
                  <a:pt x="5699" y="6179"/>
                </a:lnTo>
                <a:lnTo>
                  <a:pt x="5695" y="6183"/>
                </a:lnTo>
                <a:lnTo>
                  <a:pt x="5692" y="6188"/>
                </a:lnTo>
                <a:lnTo>
                  <a:pt x="5689" y="6195"/>
                </a:lnTo>
                <a:lnTo>
                  <a:pt x="5686" y="6202"/>
                </a:lnTo>
                <a:lnTo>
                  <a:pt x="5682" y="6217"/>
                </a:lnTo>
                <a:lnTo>
                  <a:pt x="5678" y="6233"/>
                </a:lnTo>
                <a:lnTo>
                  <a:pt x="5676" y="6252"/>
                </a:lnTo>
                <a:lnTo>
                  <a:pt x="5676" y="6270"/>
                </a:lnTo>
                <a:lnTo>
                  <a:pt x="5678" y="6288"/>
                </a:lnTo>
                <a:lnTo>
                  <a:pt x="5683" y="6304"/>
                </a:lnTo>
                <a:lnTo>
                  <a:pt x="5685" y="6311"/>
                </a:lnTo>
                <a:lnTo>
                  <a:pt x="5688" y="6318"/>
                </a:lnTo>
                <a:lnTo>
                  <a:pt x="5692" y="6325"/>
                </a:lnTo>
                <a:lnTo>
                  <a:pt x="5696" y="6330"/>
                </a:lnTo>
                <a:lnTo>
                  <a:pt x="5700" y="6335"/>
                </a:lnTo>
                <a:lnTo>
                  <a:pt x="5706" y="6338"/>
                </a:lnTo>
                <a:lnTo>
                  <a:pt x="5712" y="6340"/>
                </a:lnTo>
                <a:lnTo>
                  <a:pt x="5718" y="6342"/>
                </a:lnTo>
                <a:lnTo>
                  <a:pt x="5726" y="6342"/>
                </a:lnTo>
                <a:lnTo>
                  <a:pt x="5733" y="6341"/>
                </a:lnTo>
                <a:lnTo>
                  <a:pt x="5741" y="6339"/>
                </a:lnTo>
                <a:lnTo>
                  <a:pt x="5751" y="6335"/>
                </a:lnTo>
                <a:lnTo>
                  <a:pt x="5752" y="6321"/>
                </a:lnTo>
                <a:lnTo>
                  <a:pt x="5752" y="6309"/>
                </a:lnTo>
                <a:lnTo>
                  <a:pt x="5750" y="6298"/>
                </a:lnTo>
                <a:lnTo>
                  <a:pt x="5747" y="6289"/>
                </a:lnTo>
                <a:lnTo>
                  <a:pt x="5743" y="6281"/>
                </a:lnTo>
                <a:lnTo>
                  <a:pt x="5738" y="6273"/>
                </a:lnTo>
                <a:lnTo>
                  <a:pt x="5734" y="6266"/>
                </a:lnTo>
                <a:lnTo>
                  <a:pt x="5729" y="6258"/>
                </a:lnTo>
                <a:lnTo>
                  <a:pt x="5723" y="6251"/>
                </a:lnTo>
                <a:lnTo>
                  <a:pt x="5719" y="6243"/>
                </a:lnTo>
                <a:lnTo>
                  <a:pt x="5716" y="6234"/>
                </a:lnTo>
                <a:lnTo>
                  <a:pt x="5713" y="6225"/>
                </a:lnTo>
                <a:lnTo>
                  <a:pt x="5712" y="6213"/>
                </a:lnTo>
                <a:lnTo>
                  <a:pt x="5712" y="6202"/>
                </a:lnTo>
                <a:lnTo>
                  <a:pt x="5713" y="6187"/>
                </a:lnTo>
                <a:lnTo>
                  <a:pt x="5717" y="6171"/>
                </a:lnTo>
                <a:close/>
                <a:moveTo>
                  <a:pt x="5422" y="6171"/>
                </a:moveTo>
                <a:lnTo>
                  <a:pt x="5424" y="6168"/>
                </a:lnTo>
                <a:lnTo>
                  <a:pt x="5419" y="6174"/>
                </a:lnTo>
                <a:lnTo>
                  <a:pt x="5415" y="6178"/>
                </a:lnTo>
                <a:lnTo>
                  <a:pt x="5422" y="6171"/>
                </a:lnTo>
                <a:close/>
                <a:moveTo>
                  <a:pt x="8046" y="6138"/>
                </a:moveTo>
                <a:lnTo>
                  <a:pt x="8040" y="6138"/>
                </a:lnTo>
                <a:lnTo>
                  <a:pt x="8035" y="6139"/>
                </a:lnTo>
                <a:lnTo>
                  <a:pt x="8031" y="6141"/>
                </a:lnTo>
                <a:lnTo>
                  <a:pt x="8028" y="6143"/>
                </a:lnTo>
                <a:lnTo>
                  <a:pt x="8025" y="6146"/>
                </a:lnTo>
                <a:lnTo>
                  <a:pt x="8024" y="6149"/>
                </a:lnTo>
                <a:lnTo>
                  <a:pt x="8023" y="6153"/>
                </a:lnTo>
                <a:lnTo>
                  <a:pt x="8024" y="6155"/>
                </a:lnTo>
                <a:lnTo>
                  <a:pt x="8025" y="6157"/>
                </a:lnTo>
                <a:lnTo>
                  <a:pt x="8028" y="6159"/>
                </a:lnTo>
                <a:lnTo>
                  <a:pt x="8030" y="6159"/>
                </a:lnTo>
                <a:lnTo>
                  <a:pt x="8033" y="6158"/>
                </a:lnTo>
                <a:lnTo>
                  <a:pt x="8036" y="6156"/>
                </a:lnTo>
                <a:lnTo>
                  <a:pt x="8039" y="6152"/>
                </a:lnTo>
                <a:lnTo>
                  <a:pt x="8043" y="6146"/>
                </a:lnTo>
                <a:lnTo>
                  <a:pt x="8046" y="6138"/>
                </a:lnTo>
                <a:lnTo>
                  <a:pt x="8054" y="6138"/>
                </a:lnTo>
                <a:lnTo>
                  <a:pt x="8059" y="6137"/>
                </a:lnTo>
                <a:lnTo>
                  <a:pt x="8063" y="6136"/>
                </a:lnTo>
                <a:lnTo>
                  <a:pt x="8066" y="6133"/>
                </a:lnTo>
                <a:lnTo>
                  <a:pt x="8068" y="6131"/>
                </a:lnTo>
                <a:lnTo>
                  <a:pt x="8070" y="6127"/>
                </a:lnTo>
                <a:lnTo>
                  <a:pt x="8070" y="6124"/>
                </a:lnTo>
                <a:lnTo>
                  <a:pt x="8070" y="6122"/>
                </a:lnTo>
                <a:lnTo>
                  <a:pt x="8067" y="6120"/>
                </a:lnTo>
                <a:lnTo>
                  <a:pt x="8066" y="6118"/>
                </a:lnTo>
                <a:lnTo>
                  <a:pt x="8063" y="6118"/>
                </a:lnTo>
                <a:lnTo>
                  <a:pt x="8061" y="6119"/>
                </a:lnTo>
                <a:lnTo>
                  <a:pt x="8058" y="6121"/>
                </a:lnTo>
                <a:lnTo>
                  <a:pt x="8054" y="6124"/>
                </a:lnTo>
                <a:lnTo>
                  <a:pt x="8051" y="6131"/>
                </a:lnTo>
                <a:lnTo>
                  <a:pt x="8046" y="6138"/>
                </a:lnTo>
                <a:close/>
                <a:moveTo>
                  <a:pt x="8210" y="6138"/>
                </a:moveTo>
                <a:lnTo>
                  <a:pt x="8199" y="6147"/>
                </a:lnTo>
                <a:lnTo>
                  <a:pt x="8186" y="6155"/>
                </a:lnTo>
                <a:lnTo>
                  <a:pt x="8171" y="6161"/>
                </a:lnTo>
                <a:lnTo>
                  <a:pt x="8156" y="6165"/>
                </a:lnTo>
                <a:lnTo>
                  <a:pt x="8139" y="6168"/>
                </a:lnTo>
                <a:lnTo>
                  <a:pt x="8120" y="6170"/>
                </a:lnTo>
                <a:lnTo>
                  <a:pt x="8100" y="6171"/>
                </a:lnTo>
                <a:lnTo>
                  <a:pt x="8079" y="6171"/>
                </a:lnTo>
                <a:lnTo>
                  <a:pt x="8079" y="6177"/>
                </a:lnTo>
                <a:lnTo>
                  <a:pt x="8080" y="6181"/>
                </a:lnTo>
                <a:lnTo>
                  <a:pt x="8081" y="6186"/>
                </a:lnTo>
                <a:lnTo>
                  <a:pt x="8084" y="6190"/>
                </a:lnTo>
                <a:lnTo>
                  <a:pt x="8087" y="6193"/>
                </a:lnTo>
                <a:lnTo>
                  <a:pt x="8093" y="6198"/>
                </a:lnTo>
                <a:lnTo>
                  <a:pt x="8097" y="6201"/>
                </a:lnTo>
                <a:lnTo>
                  <a:pt x="8103" y="6203"/>
                </a:lnTo>
                <a:lnTo>
                  <a:pt x="8116" y="6207"/>
                </a:lnTo>
                <a:lnTo>
                  <a:pt x="8130" y="6210"/>
                </a:lnTo>
                <a:lnTo>
                  <a:pt x="8145" y="6211"/>
                </a:lnTo>
                <a:lnTo>
                  <a:pt x="8161" y="6210"/>
                </a:lnTo>
                <a:lnTo>
                  <a:pt x="8176" y="6208"/>
                </a:lnTo>
                <a:lnTo>
                  <a:pt x="8189" y="6204"/>
                </a:lnTo>
                <a:lnTo>
                  <a:pt x="8195" y="6201"/>
                </a:lnTo>
                <a:lnTo>
                  <a:pt x="8202" y="6198"/>
                </a:lnTo>
                <a:lnTo>
                  <a:pt x="8207" y="6195"/>
                </a:lnTo>
                <a:lnTo>
                  <a:pt x="8211" y="6190"/>
                </a:lnTo>
                <a:lnTo>
                  <a:pt x="8214" y="6185"/>
                </a:lnTo>
                <a:lnTo>
                  <a:pt x="8217" y="6180"/>
                </a:lnTo>
                <a:lnTo>
                  <a:pt x="8219" y="6175"/>
                </a:lnTo>
                <a:lnTo>
                  <a:pt x="8220" y="6168"/>
                </a:lnTo>
                <a:lnTo>
                  <a:pt x="8220" y="6162"/>
                </a:lnTo>
                <a:lnTo>
                  <a:pt x="8217" y="6155"/>
                </a:lnTo>
                <a:lnTo>
                  <a:pt x="8215" y="6146"/>
                </a:lnTo>
                <a:lnTo>
                  <a:pt x="8210" y="6138"/>
                </a:lnTo>
                <a:close/>
                <a:moveTo>
                  <a:pt x="5751" y="6105"/>
                </a:moveTo>
                <a:lnTo>
                  <a:pt x="5753" y="6102"/>
                </a:lnTo>
                <a:lnTo>
                  <a:pt x="5748" y="6109"/>
                </a:lnTo>
                <a:lnTo>
                  <a:pt x="5743" y="6113"/>
                </a:lnTo>
                <a:lnTo>
                  <a:pt x="5751" y="6105"/>
                </a:lnTo>
                <a:close/>
                <a:moveTo>
                  <a:pt x="6340" y="6073"/>
                </a:moveTo>
                <a:lnTo>
                  <a:pt x="6324" y="6092"/>
                </a:lnTo>
                <a:lnTo>
                  <a:pt x="6309" y="6105"/>
                </a:lnTo>
                <a:lnTo>
                  <a:pt x="6302" y="6110"/>
                </a:lnTo>
                <a:lnTo>
                  <a:pt x="6296" y="6114"/>
                </a:lnTo>
                <a:lnTo>
                  <a:pt x="6290" y="6117"/>
                </a:lnTo>
                <a:lnTo>
                  <a:pt x="6285" y="6118"/>
                </a:lnTo>
                <a:lnTo>
                  <a:pt x="6281" y="6119"/>
                </a:lnTo>
                <a:lnTo>
                  <a:pt x="6275" y="6119"/>
                </a:lnTo>
                <a:lnTo>
                  <a:pt x="6271" y="6119"/>
                </a:lnTo>
                <a:lnTo>
                  <a:pt x="6267" y="6118"/>
                </a:lnTo>
                <a:lnTo>
                  <a:pt x="6259" y="6114"/>
                </a:lnTo>
                <a:lnTo>
                  <a:pt x="6249" y="6108"/>
                </a:lnTo>
                <a:lnTo>
                  <a:pt x="6240" y="6100"/>
                </a:lnTo>
                <a:lnTo>
                  <a:pt x="6229" y="6093"/>
                </a:lnTo>
                <a:lnTo>
                  <a:pt x="6217" y="6085"/>
                </a:lnTo>
                <a:lnTo>
                  <a:pt x="6202" y="6079"/>
                </a:lnTo>
                <a:lnTo>
                  <a:pt x="6194" y="6076"/>
                </a:lnTo>
                <a:lnTo>
                  <a:pt x="6185" y="6074"/>
                </a:lnTo>
                <a:lnTo>
                  <a:pt x="6175" y="6072"/>
                </a:lnTo>
                <a:lnTo>
                  <a:pt x="6164" y="6071"/>
                </a:lnTo>
                <a:lnTo>
                  <a:pt x="6153" y="6070"/>
                </a:lnTo>
                <a:lnTo>
                  <a:pt x="6140" y="6070"/>
                </a:lnTo>
                <a:lnTo>
                  <a:pt x="6126" y="6071"/>
                </a:lnTo>
                <a:lnTo>
                  <a:pt x="6111" y="6073"/>
                </a:lnTo>
                <a:lnTo>
                  <a:pt x="6112" y="6078"/>
                </a:lnTo>
                <a:lnTo>
                  <a:pt x="6113" y="6083"/>
                </a:lnTo>
                <a:lnTo>
                  <a:pt x="6115" y="6087"/>
                </a:lnTo>
                <a:lnTo>
                  <a:pt x="6118" y="6091"/>
                </a:lnTo>
                <a:lnTo>
                  <a:pt x="6121" y="6093"/>
                </a:lnTo>
                <a:lnTo>
                  <a:pt x="6125" y="6095"/>
                </a:lnTo>
                <a:lnTo>
                  <a:pt x="6130" y="6097"/>
                </a:lnTo>
                <a:lnTo>
                  <a:pt x="6135" y="6098"/>
                </a:lnTo>
                <a:lnTo>
                  <a:pt x="6156" y="6102"/>
                </a:lnTo>
                <a:lnTo>
                  <a:pt x="6177" y="6105"/>
                </a:lnTo>
                <a:lnTo>
                  <a:pt x="6195" y="6123"/>
                </a:lnTo>
                <a:lnTo>
                  <a:pt x="6208" y="6139"/>
                </a:lnTo>
                <a:lnTo>
                  <a:pt x="6213" y="6146"/>
                </a:lnTo>
                <a:lnTo>
                  <a:pt x="6218" y="6154"/>
                </a:lnTo>
                <a:lnTo>
                  <a:pt x="6221" y="6160"/>
                </a:lnTo>
                <a:lnTo>
                  <a:pt x="6223" y="6166"/>
                </a:lnTo>
                <a:lnTo>
                  <a:pt x="6225" y="6173"/>
                </a:lnTo>
                <a:lnTo>
                  <a:pt x="6226" y="6178"/>
                </a:lnTo>
                <a:lnTo>
                  <a:pt x="6226" y="6184"/>
                </a:lnTo>
                <a:lnTo>
                  <a:pt x="6225" y="6189"/>
                </a:lnTo>
                <a:lnTo>
                  <a:pt x="6223" y="6200"/>
                </a:lnTo>
                <a:lnTo>
                  <a:pt x="6219" y="6210"/>
                </a:lnTo>
                <a:lnTo>
                  <a:pt x="6207" y="6233"/>
                </a:lnTo>
                <a:lnTo>
                  <a:pt x="6194" y="6260"/>
                </a:lnTo>
                <a:lnTo>
                  <a:pt x="6187" y="6275"/>
                </a:lnTo>
                <a:lnTo>
                  <a:pt x="6182" y="6293"/>
                </a:lnTo>
                <a:lnTo>
                  <a:pt x="6180" y="6303"/>
                </a:lnTo>
                <a:lnTo>
                  <a:pt x="6179" y="6313"/>
                </a:lnTo>
                <a:lnTo>
                  <a:pt x="6178" y="6324"/>
                </a:lnTo>
                <a:lnTo>
                  <a:pt x="6177" y="6335"/>
                </a:lnTo>
                <a:lnTo>
                  <a:pt x="6188" y="6327"/>
                </a:lnTo>
                <a:lnTo>
                  <a:pt x="6202" y="6319"/>
                </a:lnTo>
                <a:lnTo>
                  <a:pt x="6216" y="6313"/>
                </a:lnTo>
                <a:lnTo>
                  <a:pt x="6232" y="6308"/>
                </a:lnTo>
                <a:lnTo>
                  <a:pt x="6249" y="6305"/>
                </a:lnTo>
                <a:lnTo>
                  <a:pt x="6267" y="6303"/>
                </a:lnTo>
                <a:lnTo>
                  <a:pt x="6287" y="6301"/>
                </a:lnTo>
                <a:lnTo>
                  <a:pt x="6308" y="6303"/>
                </a:lnTo>
                <a:lnTo>
                  <a:pt x="6309" y="6293"/>
                </a:lnTo>
                <a:lnTo>
                  <a:pt x="6309" y="6285"/>
                </a:lnTo>
                <a:lnTo>
                  <a:pt x="6309" y="6277"/>
                </a:lnTo>
                <a:lnTo>
                  <a:pt x="6307" y="6270"/>
                </a:lnTo>
                <a:lnTo>
                  <a:pt x="6302" y="6258"/>
                </a:lnTo>
                <a:lnTo>
                  <a:pt x="6295" y="6249"/>
                </a:lnTo>
                <a:lnTo>
                  <a:pt x="6289" y="6240"/>
                </a:lnTo>
                <a:lnTo>
                  <a:pt x="6283" y="6229"/>
                </a:lnTo>
                <a:lnTo>
                  <a:pt x="6280" y="6224"/>
                </a:lnTo>
                <a:lnTo>
                  <a:pt x="6277" y="6218"/>
                </a:lnTo>
                <a:lnTo>
                  <a:pt x="6275" y="6211"/>
                </a:lnTo>
                <a:lnTo>
                  <a:pt x="6275" y="6204"/>
                </a:lnTo>
                <a:lnTo>
                  <a:pt x="6289" y="6206"/>
                </a:lnTo>
                <a:lnTo>
                  <a:pt x="6303" y="6209"/>
                </a:lnTo>
                <a:lnTo>
                  <a:pt x="6316" y="6213"/>
                </a:lnTo>
                <a:lnTo>
                  <a:pt x="6330" y="6218"/>
                </a:lnTo>
                <a:lnTo>
                  <a:pt x="6355" y="6225"/>
                </a:lnTo>
                <a:lnTo>
                  <a:pt x="6379" y="6231"/>
                </a:lnTo>
                <a:lnTo>
                  <a:pt x="6391" y="6233"/>
                </a:lnTo>
                <a:lnTo>
                  <a:pt x="6403" y="6234"/>
                </a:lnTo>
                <a:lnTo>
                  <a:pt x="6415" y="6234"/>
                </a:lnTo>
                <a:lnTo>
                  <a:pt x="6426" y="6232"/>
                </a:lnTo>
                <a:lnTo>
                  <a:pt x="6438" y="6228"/>
                </a:lnTo>
                <a:lnTo>
                  <a:pt x="6449" y="6223"/>
                </a:lnTo>
                <a:lnTo>
                  <a:pt x="6460" y="6214"/>
                </a:lnTo>
                <a:lnTo>
                  <a:pt x="6472" y="6204"/>
                </a:lnTo>
                <a:lnTo>
                  <a:pt x="6472" y="6197"/>
                </a:lnTo>
                <a:lnTo>
                  <a:pt x="6469" y="6189"/>
                </a:lnTo>
                <a:lnTo>
                  <a:pt x="6468" y="6183"/>
                </a:lnTo>
                <a:lnTo>
                  <a:pt x="6465" y="6178"/>
                </a:lnTo>
                <a:lnTo>
                  <a:pt x="6462" y="6173"/>
                </a:lnTo>
                <a:lnTo>
                  <a:pt x="6459" y="6167"/>
                </a:lnTo>
                <a:lnTo>
                  <a:pt x="6455" y="6163"/>
                </a:lnTo>
                <a:lnTo>
                  <a:pt x="6451" y="6160"/>
                </a:lnTo>
                <a:lnTo>
                  <a:pt x="6441" y="6154"/>
                </a:lnTo>
                <a:lnTo>
                  <a:pt x="6430" y="6147"/>
                </a:lnTo>
                <a:lnTo>
                  <a:pt x="6418" y="6143"/>
                </a:lnTo>
                <a:lnTo>
                  <a:pt x="6407" y="6138"/>
                </a:lnTo>
                <a:lnTo>
                  <a:pt x="6394" y="6134"/>
                </a:lnTo>
                <a:lnTo>
                  <a:pt x="6382" y="6130"/>
                </a:lnTo>
                <a:lnTo>
                  <a:pt x="6372" y="6123"/>
                </a:lnTo>
                <a:lnTo>
                  <a:pt x="6362" y="6117"/>
                </a:lnTo>
                <a:lnTo>
                  <a:pt x="6358" y="6113"/>
                </a:lnTo>
                <a:lnTo>
                  <a:pt x="6354" y="6109"/>
                </a:lnTo>
                <a:lnTo>
                  <a:pt x="6350" y="6104"/>
                </a:lnTo>
                <a:lnTo>
                  <a:pt x="6347" y="6099"/>
                </a:lnTo>
                <a:lnTo>
                  <a:pt x="6345" y="6094"/>
                </a:lnTo>
                <a:lnTo>
                  <a:pt x="6343" y="6088"/>
                </a:lnTo>
                <a:lnTo>
                  <a:pt x="6341" y="6080"/>
                </a:lnTo>
                <a:lnTo>
                  <a:pt x="6340" y="6073"/>
                </a:lnTo>
                <a:close/>
                <a:moveTo>
                  <a:pt x="11459" y="6105"/>
                </a:moveTo>
                <a:lnTo>
                  <a:pt x="11462" y="6102"/>
                </a:lnTo>
                <a:lnTo>
                  <a:pt x="11455" y="6109"/>
                </a:lnTo>
                <a:lnTo>
                  <a:pt x="11451" y="6113"/>
                </a:lnTo>
                <a:lnTo>
                  <a:pt x="11459" y="6105"/>
                </a:lnTo>
                <a:close/>
                <a:moveTo>
                  <a:pt x="8670" y="6073"/>
                </a:moveTo>
                <a:lnTo>
                  <a:pt x="8670" y="6065"/>
                </a:lnTo>
                <a:lnTo>
                  <a:pt x="8670" y="6056"/>
                </a:lnTo>
                <a:lnTo>
                  <a:pt x="8670" y="6048"/>
                </a:lnTo>
                <a:lnTo>
                  <a:pt x="8670" y="6040"/>
                </a:lnTo>
                <a:lnTo>
                  <a:pt x="8677" y="6039"/>
                </a:lnTo>
                <a:lnTo>
                  <a:pt x="8683" y="6036"/>
                </a:lnTo>
                <a:lnTo>
                  <a:pt x="8688" y="6031"/>
                </a:lnTo>
                <a:lnTo>
                  <a:pt x="8691" y="6026"/>
                </a:lnTo>
                <a:lnTo>
                  <a:pt x="8692" y="6024"/>
                </a:lnTo>
                <a:lnTo>
                  <a:pt x="8691" y="6020"/>
                </a:lnTo>
                <a:lnTo>
                  <a:pt x="8690" y="6017"/>
                </a:lnTo>
                <a:lnTo>
                  <a:pt x="8689" y="6015"/>
                </a:lnTo>
                <a:lnTo>
                  <a:pt x="8685" y="6012"/>
                </a:lnTo>
                <a:lnTo>
                  <a:pt x="8681" y="6010"/>
                </a:lnTo>
                <a:lnTo>
                  <a:pt x="8676" y="6009"/>
                </a:lnTo>
                <a:lnTo>
                  <a:pt x="8670" y="6007"/>
                </a:lnTo>
                <a:lnTo>
                  <a:pt x="8670" y="6015"/>
                </a:lnTo>
                <a:lnTo>
                  <a:pt x="8670" y="6024"/>
                </a:lnTo>
                <a:lnTo>
                  <a:pt x="8670" y="6032"/>
                </a:lnTo>
                <a:lnTo>
                  <a:pt x="8670" y="6040"/>
                </a:lnTo>
                <a:lnTo>
                  <a:pt x="8649" y="6044"/>
                </a:lnTo>
                <a:lnTo>
                  <a:pt x="8628" y="6047"/>
                </a:lnTo>
                <a:lnTo>
                  <a:pt x="8624" y="6049"/>
                </a:lnTo>
                <a:lnTo>
                  <a:pt x="8618" y="6050"/>
                </a:lnTo>
                <a:lnTo>
                  <a:pt x="8615" y="6053"/>
                </a:lnTo>
                <a:lnTo>
                  <a:pt x="8611" y="6055"/>
                </a:lnTo>
                <a:lnTo>
                  <a:pt x="8609" y="6058"/>
                </a:lnTo>
                <a:lnTo>
                  <a:pt x="8607" y="6062"/>
                </a:lnTo>
                <a:lnTo>
                  <a:pt x="8605" y="6068"/>
                </a:lnTo>
                <a:lnTo>
                  <a:pt x="8605" y="6073"/>
                </a:lnTo>
                <a:lnTo>
                  <a:pt x="8620" y="6073"/>
                </a:lnTo>
                <a:lnTo>
                  <a:pt x="8637" y="6073"/>
                </a:lnTo>
                <a:lnTo>
                  <a:pt x="8654" y="6073"/>
                </a:lnTo>
                <a:lnTo>
                  <a:pt x="8670" y="6073"/>
                </a:lnTo>
                <a:close/>
                <a:moveTo>
                  <a:pt x="8899" y="6040"/>
                </a:moveTo>
                <a:lnTo>
                  <a:pt x="8891" y="6036"/>
                </a:lnTo>
                <a:lnTo>
                  <a:pt x="8883" y="6034"/>
                </a:lnTo>
                <a:lnTo>
                  <a:pt x="8875" y="6032"/>
                </a:lnTo>
                <a:lnTo>
                  <a:pt x="8868" y="6032"/>
                </a:lnTo>
                <a:lnTo>
                  <a:pt x="8862" y="6033"/>
                </a:lnTo>
                <a:lnTo>
                  <a:pt x="8855" y="6035"/>
                </a:lnTo>
                <a:lnTo>
                  <a:pt x="8850" y="6038"/>
                </a:lnTo>
                <a:lnTo>
                  <a:pt x="8846" y="6041"/>
                </a:lnTo>
                <a:lnTo>
                  <a:pt x="8842" y="6046"/>
                </a:lnTo>
                <a:lnTo>
                  <a:pt x="8838" y="6051"/>
                </a:lnTo>
                <a:lnTo>
                  <a:pt x="8834" y="6057"/>
                </a:lnTo>
                <a:lnTo>
                  <a:pt x="8832" y="6062"/>
                </a:lnTo>
                <a:lnTo>
                  <a:pt x="8830" y="6069"/>
                </a:lnTo>
                <a:lnTo>
                  <a:pt x="8829" y="6076"/>
                </a:lnTo>
                <a:lnTo>
                  <a:pt x="8828" y="6082"/>
                </a:lnTo>
                <a:lnTo>
                  <a:pt x="8828" y="6090"/>
                </a:lnTo>
                <a:lnTo>
                  <a:pt x="8828" y="6096"/>
                </a:lnTo>
                <a:lnTo>
                  <a:pt x="8829" y="6102"/>
                </a:lnTo>
                <a:lnTo>
                  <a:pt x="8830" y="6110"/>
                </a:lnTo>
                <a:lnTo>
                  <a:pt x="8832" y="6116"/>
                </a:lnTo>
                <a:lnTo>
                  <a:pt x="8834" y="6121"/>
                </a:lnTo>
                <a:lnTo>
                  <a:pt x="8838" y="6127"/>
                </a:lnTo>
                <a:lnTo>
                  <a:pt x="8842" y="6133"/>
                </a:lnTo>
                <a:lnTo>
                  <a:pt x="8846" y="6137"/>
                </a:lnTo>
                <a:lnTo>
                  <a:pt x="8850" y="6140"/>
                </a:lnTo>
                <a:lnTo>
                  <a:pt x="8855" y="6143"/>
                </a:lnTo>
                <a:lnTo>
                  <a:pt x="8862" y="6145"/>
                </a:lnTo>
                <a:lnTo>
                  <a:pt x="8868" y="6146"/>
                </a:lnTo>
                <a:lnTo>
                  <a:pt x="8875" y="6146"/>
                </a:lnTo>
                <a:lnTo>
                  <a:pt x="8883" y="6144"/>
                </a:lnTo>
                <a:lnTo>
                  <a:pt x="8891" y="6142"/>
                </a:lnTo>
                <a:lnTo>
                  <a:pt x="8899" y="6138"/>
                </a:lnTo>
                <a:lnTo>
                  <a:pt x="8899" y="6114"/>
                </a:lnTo>
                <a:lnTo>
                  <a:pt x="8899" y="6089"/>
                </a:lnTo>
                <a:lnTo>
                  <a:pt x="8899" y="6065"/>
                </a:lnTo>
                <a:lnTo>
                  <a:pt x="8899" y="6040"/>
                </a:lnTo>
                <a:close/>
                <a:moveTo>
                  <a:pt x="8801" y="6040"/>
                </a:moveTo>
                <a:lnTo>
                  <a:pt x="8804" y="6037"/>
                </a:lnTo>
                <a:lnTo>
                  <a:pt x="8799" y="6043"/>
                </a:lnTo>
                <a:lnTo>
                  <a:pt x="8794" y="6047"/>
                </a:lnTo>
                <a:lnTo>
                  <a:pt x="8801" y="6040"/>
                </a:lnTo>
                <a:close/>
                <a:moveTo>
                  <a:pt x="11524" y="6007"/>
                </a:moveTo>
                <a:lnTo>
                  <a:pt x="11515" y="6010"/>
                </a:lnTo>
                <a:lnTo>
                  <a:pt x="11509" y="6013"/>
                </a:lnTo>
                <a:lnTo>
                  <a:pt x="11503" y="6016"/>
                </a:lnTo>
                <a:lnTo>
                  <a:pt x="11498" y="6019"/>
                </a:lnTo>
                <a:lnTo>
                  <a:pt x="11494" y="6023"/>
                </a:lnTo>
                <a:lnTo>
                  <a:pt x="11492" y="6026"/>
                </a:lnTo>
                <a:lnTo>
                  <a:pt x="11490" y="6029"/>
                </a:lnTo>
                <a:lnTo>
                  <a:pt x="11489" y="6033"/>
                </a:lnTo>
                <a:lnTo>
                  <a:pt x="11489" y="6037"/>
                </a:lnTo>
                <a:lnTo>
                  <a:pt x="11490" y="6041"/>
                </a:lnTo>
                <a:lnTo>
                  <a:pt x="11491" y="6046"/>
                </a:lnTo>
                <a:lnTo>
                  <a:pt x="11493" y="6050"/>
                </a:lnTo>
                <a:lnTo>
                  <a:pt x="11497" y="6059"/>
                </a:lnTo>
                <a:lnTo>
                  <a:pt x="11504" y="6069"/>
                </a:lnTo>
                <a:lnTo>
                  <a:pt x="11511" y="6079"/>
                </a:lnTo>
                <a:lnTo>
                  <a:pt x="11517" y="6091"/>
                </a:lnTo>
                <a:lnTo>
                  <a:pt x="11524" y="6102"/>
                </a:lnTo>
                <a:lnTo>
                  <a:pt x="11529" y="6115"/>
                </a:lnTo>
                <a:lnTo>
                  <a:pt x="11530" y="6121"/>
                </a:lnTo>
                <a:lnTo>
                  <a:pt x="11532" y="6128"/>
                </a:lnTo>
                <a:lnTo>
                  <a:pt x="11532" y="6135"/>
                </a:lnTo>
                <a:lnTo>
                  <a:pt x="11532" y="6142"/>
                </a:lnTo>
                <a:lnTo>
                  <a:pt x="11532" y="6148"/>
                </a:lnTo>
                <a:lnTo>
                  <a:pt x="11530" y="6156"/>
                </a:lnTo>
                <a:lnTo>
                  <a:pt x="11528" y="6163"/>
                </a:lnTo>
                <a:lnTo>
                  <a:pt x="11524" y="6171"/>
                </a:lnTo>
                <a:lnTo>
                  <a:pt x="11528" y="6170"/>
                </a:lnTo>
                <a:lnTo>
                  <a:pt x="11532" y="6168"/>
                </a:lnTo>
                <a:lnTo>
                  <a:pt x="11535" y="6167"/>
                </a:lnTo>
                <a:lnTo>
                  <a:pt x="11538" y="6165"/>
                </a:lnTo>
                <a:lnTo>
                  <a:pt x="11544" y="6159"/>
                </a:lnTo>
                <a:lnTo>
                  <a:pt x="11547" y="6153"/>
                </a:lnTo>
                <a:lnTo>
                  <a:pt x="11551" y="6137"/>
                </a:lnTo>
                <a:lnTo>
                  <a:pt x="11554" y="6119"/>
                </a:lnTo>
                <a:lnTo>
                  <a:pt x="11556" y="6111"/>
                </a:lnTo>
                <a:lnTo>
                  <a:pt x="11557" y="6102"/>
                </a:lnTo>
                <a:lnTo>
                  <a:pt x="11560" y="6094"/>
                </a:lnTo>
                <a:lnTo>
                  <a:pt x="11563" y="6088"/>
                </a:lnTo>
                <a:lnTo>
                  <a:pt x="11568" y="6081"/>
                </a:lnTo>
                <a:lnTo>
                  <a:pt x="11573" y="6077"/>
                </a:lnTo>
                <a:lnTo>
                  <a:pt x="11577" y="6075"/>
                </a:lnTo>
                <a:lnTo>
                  <a:pt x="11580" y="6074"/>
                </a:lnTo>
                <a:lnTo>
                  <a:pt x="11584" y="6073"/>
                </a:lnTo>
                <a:lnTo>
                  <a:pt x="11590" y="6073"/>
                </a:lnTo>
                <a:lnTo>
                  <a:pt x="11588" y="6067"/>
                </a:lnTo>
                <a:lnTo>
                  <a:pt x="11584" y="6061"/>
                </a:lnTo>
                <a:lnTo>
                  <a:pt x="11580" y="6057"/>
                </a:lnTo>
                <a:lnTo>
                  <a:pt x="11576" y="6054"/>
                </a:lnTo>
                <a:lnTo>
                  <a:pt x="11566" y="6048"/>
                </a:lnTo>
                <a:lnTo>
                  <a:pt x="11554" y="6043"/>
                </a:lnTo>
                <a:lnTo>
                  <a:pt x="11549" y="6040"/>
                </a:lnTo>
                <a:lnTo>
                  <a:pt x="11542" y="6037"/>
                </a:lnTo>
                <a:lnTo>
                  <a:pt x="11538" y="6034"/>
                </a:lnTo>
                <a:lnTo>
                  <a:pt x="11533" y="6031"/>
                </a:lnTo>
                <a:lnTo>
                  <a:pt x="11530" y="6027"/>
                </a:lnTo>
                <a:lnTo>
                  <a:pt x="11527" y="6020"/>
                </a:lnTo>
                <a:lnTo>
                  <a:pt x="11525" y="6014"/>
                </a:lnTo>
                <a:lnTo>
                  <a:pt x="11524" y="6007"/>
                </a:lnTo>
                <a:close/>
                <a:moveTo>
                  <a:pt x="5816" y="6007"/>
                </a:moveTo>
                <a:lnTo>
                  <a:pt x="5819" y="6005"/>
                </a:lnTo>
                <a:lnTo>
                  <a:pt x="5813" y="6010"/>
                </a:lnTo>
                <a:lnTo>
                  <a:pt x="5808" y="6014"/>
                </a:lnTo>
                <a:lnTo>
                  <a:pt x="5816" y="6007"/>
                </a:lnTo>
                <a:close/>
                <a:moveTo>
                  <a:pt x="8145" y="6007"/>
                </a:moveTo>
                <a:lnTo>
                  <a:pt x="8148" y="6005"/>
                </a:lnTo>
                <a:lnTo>
                  <a:pt x="8142" y="6010"/>
                </a:lnTo>
                <a:lnTo>
                  <a:pt x="8138" y="6014"/>
                </a:lnTo>
                <a:lnTo>
                  <a:pt x="8145" y="6007"/>
                </a:lnTo>
                <a:close/>
                <a:moveTo>
                  <a:pt x="8210" y="5974"/>
                </a:moveTo>
                <a:lnTo>
                  <a:pt x="8211" y="5968"/>
                </a:lnTo>
                <a:lnTo>
                  <a:pt x="8210" y="5962"/>
                </a:lnTo>
                <a:lnTo>
                  <a:pt x="8208" y="5958"/>
                </a:lnTo>
                <a:lnTo>
                  <a:pt x="8205" y="5954"/>
                </a:lnTo>
                <a:lnTo>
                  <a:pt x="8203" y="5952"/>
                </a:lnTo>
                <a:lnTo>
                  <a:pt x="8200" y="5951"/>
                </a:lnTo>
                <a:lnTo>
                  <a:pt x="8197" y="5951"/>
                </a:lnTo>
                <a:lnTo>
                  <a:pt x="8194" y="5952"/>
                </a:lnTo>
                <a:lnTo>
                  <a:pt x="8192" y="5953"/>
                </a:lnTo>
                <a:lnTo>
                  <a:pt x="8190" y="5955"/>
                </a:lnTo>
                <a:lnTo>
                  <a:pt x="8190" y="5958"/>
                </a:lnTo>
                <a:lnTo>
                  <a:pt x="8191" y="5961"/>
                </a:lnTo>
                <a:lnTo>
                  <a:pt x="8193" y="5964"/>
                </a:lnTo>
                <a:lnTo>
                  <a:pt x="8198" y="5967"/>
                </a:lnTo>
                <a:lnTo>
                  <a:pt x="8203" y="5970"/>
                </a:lnTo>
                <a:lnTo>
                  <a:pt x="8210" y="5974"/>
                </a:lnTo>
                <a:lnTo>
                  <a:pt x="8227" y="5990"/>
                </a:lnTo>
                <a:lnTo>
                  <a:pt x="8244" y="6004"/>
                </a:lnTo>
                <a:lnTo>
                  <a:pt x="8262" y="6016"/>
                </a:lnTo>
                <a:lnTo>
                  <a:pt x="8279" y="6027"/>
                </a:lnTo>
                <a:lnTo>
                  <a:pt x="8297" y="6036"/>
                </a:lnTo>
                <a:lnTo>
                  <a:pt x="8317" y="6044"/>
                </a:lnTo>
                <a:lnTo>
                  <a:pt x="8336" y="6049"/>
                </a:lnTo>
                <a:lnTo>
                  <a:pt x="8357" y="6054"/>
                </a:lnTo>
                <a:lnTo>
                  <a:pt x="8377" y="6056"/>
                </a:lnTo>
                <a:lnTo>
                  <a:pt x="8399" y="6058"/>
                </a:lnTo>
                <a:lnTo>
                  <a:pt x="8421" y="6058"/>
                </a:lnTo>
                <a:lnTo>
                  <a:pt x="8443" y="6057"/>
                </a:lnTo>
                <a:lnTo>
                  <a:pt x="8466" y="6055"/>
                </a:lnTo>
                <a:lnTo>
                  <a:pt x="8490" y="6051"/>
                </a:lnTo>
                <a:lnTo>
                  <a:pt x="8514" y="6046"/>
                </a:lnTo>
                <a:lnTo>
                  <a:pt x="8539" y="6040"/>
                </a:lnTo>
                <a:lnTo>
                  <a:pt x="8535" y="6028"/>
                </a:lnTo>
                <a:lnTo>
                  <a:pt x="8532" y="6018"/>
                </a:lnTo>
                <a:lnTo>
                  <a:pt x="8527" y="6010"/>
                </a:lnTo>
                <a:lnTo>
                  <a:pt x="8522" y="6003"/>
                </a:lnTo>
                <a:lnTo>
                  <a:pt x="8517" y="5997"/>
                </a:lnTo>
                <a:lnTo>
                  <a:pt x="8510" y="5993"/>
                </a:lnTo>
                <a:lnTo>
                  <a:pt x="8504" y="5991"/>
                </a:lnTo>
                <a:lnTo>
                  <a:pt x="8497" y="5989"/>
                </a:lnTo>
                <a:lnTo>
                  <a:pt x="8489" y="5988"/>
                </a:lnTo>
                <a:lnTo>
                  <a:pt x="8482" y="5988"/>
                </a:lnTo>
                <a:lnTo>
                  <a:pt x="8473" y="5989"/>
                </a:lnTo>
                <a:lnTo>
                  <a:pt x="8466" y="5990"/>
                </a:lnTo>
                <a:lnTo>
                  <a:pt x="8449" y="5994"/>
                </a:lnTo>
                <a:lnTo>
                  <a:pt x="8433" y="5998"/>
                </a:lnTo>
                <a:lnTo>
                  <a:pt x="8416" y="6003"/>
                </a:lnTo>
                <a:lnTo>
                  <a:pt x="8400" y="6006"/>
                </a:lnTo>
                <a:lnTo>
                  <a:pt x="8393" y="6007"/>
                </a:lnTo>
                <a:lnTo>
                  <a:pt x="8385" y="6007"/>
                </a:lnTo>
                <a:lnTo>
                  <a:pt x="8379" y="6006"/>
                </a:lnTo>
                <a:lnTo>
                  <a:pt x="8373" y="6004"/>
                </a:lnTo>
                <a:lnTo>
                  <a:pt x="8366" y="6002"/>
                </a:lnTo>
                <a:lnTo>
                  <a:pt x="8361" y="5997"/>
                </a:lnTo>
                <a:lnTo>
                  <a:pt x="8356" y="5992"/>
                </a:lnTo>
                <a:lnTo>
                  <a:pt x="8352" y="5986"/>
                </a:lnTo>
                <a:lnTo>
                  <a:pt x="8348" y="5977"/>
                </a:lnTo>
                <a:lnTo>
                  <a:pt x="8345" y="5967"/>
                </a:lnTo>
                <a:lnTo>
                  <a:pt x="8343" y="5955"/>
                </a:lnTo>
                <a:lnTo>
                  <a:pt x="8342" y="5942"/>
                </a:lnTo>
                <a:lnTo>
                  <a:pt x="8327" y="5947"/>
                </a:lnTo>
                <a:lnTo>
                  <a:pt x="8312" y="5953"/>
                </a:lnTo>
                <a:lnTo>
                  <a:pt x="8299" y="5960"/>
                </a:lnTo>
                <a:lnTo>
                  <a:pt x="8286" y="5967"/>
                </a:lnTo>
                <a:lnTo>
                  <a:pt x="8278" y="5970"/>
                </a:lnTo>
                <a:lnTo>
                  <a:pt x="8271" y="5973"/>
                </a:lnTo>
                <a:lnTo>
                  <a:pt x="8263" y="5975"/>
                </a:lnTo>
                <a:lnTo>
                  <a:pt x="8254" y="5976"/>
                </a:lnTo>
                <a:lnTo>
                  <a:pt x="8245" y="5977"/>
                </a:lnTo>
                <a:lnTo>
                  <a:pt x="8234" y="5977"/>
                </a:lnTo>
                <a:lnTo>
                  <a:pt x="8223" y="5976"/>
                </a:lnTo>
                <a:lnTo>
                  <a:pt x="8210" y="5974"/>
                </a:lnTo>
                <a:close/>
                <a:moveTo>
                  <a:pt x="8736" y="5942"/>
                </a:moveTo>
                <a:lnTo>
                  <a:pt x="8728" y="5942"/>
                </a:lnTo>
                <a:lnTo>
                  <a:pt x="8723" y="5943"/>
                </a:lnTo>
                <a:lnTo>
                  <a:pt x="8719" y="5945"/>
                </a:lnTo>
                <a:lnTo>
                  <a:pt x="8716" y="5947"/>
                </a:lnTo>
                <a:lnTo>
                  <a:pt x="8714" y="5950"/>
                </a:lnTo>
                <a:lnTo>
                  <a:pt x="8713" y="5952"/>
                </a:lnTo>
                <a:lnTo>
                  <a:pt x="8713" y="5955"/>
                </a:lnTo>
                <a:lnTo>
                  <a:pt x="8713" y="5959"/>
                </a:lnTo>
                <a:lnTo>
                  <a:pt x="8715" y="5961"/>
                </a:lnTo>
                <a:lnTo>
                  <a:pt x="8716" y="5962"/>
                </a:lnTo>
                <a:lnTo>
                  <a:pt x="8719" y="5962"/>
                </a:lnTo>
                <a:lnTo>
                  <a:pt x="8721" y="5962"/>
                </a:lnTo>
                <a:lnTo>
                  <a:pt x="8724" y="5959"/>
                </a:lnTo>
                <a:lnTo>
                  <a:pt x="8728" y="5955"/>
                </a:lnTo>
                <a:lnTo>
                  <a:pt x="8732" y="5949"/>
                </a:lnTo>
                <a:lnTo>
                  <a:pt x="8736" y="5942"/>
                </a:lnTo>
                <a:lnTo>
                  <a:pt x="8742" y="5942"/>
                </a:lnTo>
                <a:lnTo>
                  <a:pt x="8747" y="5941"/>
                </a:lnTo>
                <a:lnTo>
                  <a:pt x="8752" y="5939"/>
                </a:lnTo>
                <a:lnTo>
                  <a:pt x="8755" y="5937"/>
                </a:lnTo>
                <a:lnTo>
                  <a:pt x="8757" y="5933"/>
                </a:lnTo>
                <a:lnTo>
                  <a:pt x="8758" y="5930"/>
                </a:lnTo>
                <a:lnTo>
                  <a:pt x="8759" y="5927"/>
                </a:lnTo>
                <a:lnTo>
                  <a:pt x="8758" y="5925"/>
                </a:lnTo>
                <a:lnTo>
                  <a:pt x="8757" y="5923"/>
                </a:lnTo>
                <a:lnTo>
                  <a:pt x="8755" y="5922"/>
                </a:lnTo>
                <a:lnTo>
                  <a:pt x="8753" y="5921"/>
                </a:lnTo>
                <a:lnTo>
                  <a:pt x="8749" y="5922"/>
                </a:lnTo>
                <a:lnTo>
                  <a:pt x="8746" y="5924"/>
                </a:lnTo>
                <a:lnTo>
                  <a:pt x="8743" y="5928"/>
                </a:lnTo>
                <a:lnTo>
                  <a:pt x="8739" y="5933"/>
                </a:lnTo>
                <a:lnTo>
                  <a:pt x="8736" y="5942"/>
                </a:lnTo>
                <a:close/>
                <a:moveTo>
                  <a:pt x="11459" y="5974"/>
                </a:moveTo>
                <a:lnTo>
                  <a:pt x="11462" y="5971"/>
                </a:lnTo>
                <a:lnTo>
                  <a:pt x="11455" y="5977"/>
                </a:lnTo>
                <a:lnTo>
                  <a:pt x="11451" y="5982"/>
                </a:lnTo>
                <a:lnTo>
                  <a:pt x="11459" y="5974"/>
                </a:lnTo>
                <a:close/>
                <a:moveTo>
                  <a:pt x="11360" y="5909"/>
                </a:moveTo>
                <a:lnTo>
                  <a:pt x="11354" y="5910"/>
                </a:lnTo>
                <a:lnTo>
                  <a:pt x="11348" y="5914"/>
                </a:lnTo>
                <a:lnTo>
                  <a:pt x="11344" y="5918"/>
                </a:lnTo>
                <a:lnTo>
                  <a:pt x="11341" y="5922"/>
                </a:lnTo>
                <a:lnTo>
                  <a:pt x="11335" y="5933"/>
                </a:lnTo>
                <a:lnTo>
                  <a:pt x="11331" y="5945"/>
                </a:lnTo>
                <a:lnTo>
                  <a:pt x="11327" y="5950"/>
                </a:lnTo>
                <a:lnTo>
                  <a:pt x="11325" y="5955"/>
                </a:lnTo>
                <a:lnTo>
                  <a:pt x="11322" y="5961"/>
                </a:lnTo>
                <a:lnTo>
                  <a:pt x="11318" y="5965"/>
                </a:lnTo>
                <a:lnTo>
                  <a:pt x="11314" y="5969"/>
                </a:lnTo>
                <a:lnTo>
                  <a:pt x="11308" y="5972"/>
                </a:lnTo>
                <a:lnTo>
                  <a:pt x="11302" y="5973"/>
                </a:lnTo>
                <a:lnTo>
                  <a:pt x="11295" y="5974"/>
                </a:lnTo>
                <a:lnTo>
                  <a:pt x="11296" y="5983"/>
                </a:lnTo>
                <a:lnTo>
                  <a:pt x="11298" y="5989"/>
                </a:lnTo>
                <a:lnTo>
                  <a:pt x="11300" y="5995"/>
                </a:lnTo>
                <a:lnTo>
                  <a:pt x="11303" y="6001"/>
                </a:lnTo>
                <a:lnTo>
                  <a:pt x="11305" y="6005"/>
                </a:lnTo>
                <a:lnTo>
                  <a:pt x="11308" y="6008"/>
                </a:lnTo>
                <a:lnTo>
                  <a:pt x="11313" y="6010"/>
                </a:lnTo>
                <a:lnTo>
                  <a:pt x="11316" y="6012"/>
                </a:lnTo>
                <a:lnTo>
                  <a:pt x="11320" y="6013"/>
                </a:lnTo>
                <a:lnTo>
                  <a:pt x="11323" y="6013"/>
                </a:lnTo>
                <a:lnTo>
                  <a:pt x="11327" y="6012"/>
                </a:lnTo>
                <a:lnTo>
                  <a:pt x="11332" y="6011"/>
                </a:lnTo>
                <a:lnTo>
                  <a:pt x="11339" y="6007"/>
                </a:lnTo>
                <a:lnTo>
                  <a:pt x="11346" y="6001"/>
                </a:lnTo>
                <a:lnTo>
                  <a:pt x="11354" y="5993"/>
                </a:lnTo>
                <a:lnTo>
                  <a:pt x="11360" y="5983"/>
                </a:lnTo>
                <a:lnTo>
                  <a:pt x="11364" y="5972"/>
                </a:lnTo>
                <a:lnTo>
                  <a:pt x="11367" y="5961"/>
                </a:lnTo>
                <a:lnTo>
                  <a:pt x="11369" y="5948"/>
                </a:lnTo>
                <a:lnTo>
                  <a:pt x="11368" y="5935"/>
                </a:lnTo>
                <a:lnTo>
                  <a:pt x="11367" y="5928"/>
                </a:lnTo>
                <a:lnTo>
                  <a:pt x="11365" y="5922"/>
                </a:lnTo>
                <a:lnTo>
                  <a:pt x="11363" y="5916"/>
                </a:lnTo>
                <a:lnTo>
                  <a:pt x="11360" y="5909"/>
                </a:lnTo>
                <a:close/>
                <a:moveTo>
                  <a:pt x="7817" y="5909"/>
                </a:moveTo>
                <a:lnTo>
                  <a:pt x="7817" y="5903"/>
                </a:lnTo>
                <a:lnTo>
                  <a:pt x="7815" y="5899"/>
                </a:lnTo>
                <a:lnTo>
                  <a:pt x="7812" y="5895"/>
                </a:lnTo>
                <a:lnTo>
                  <a:pt x="7810" y="5892"/>
                </a:lnTo>
                <a:lnTo>
                  <a:pt x="7806" y="5888"/>
                </a:lnTo>
                <a:lnTo>
                  <a:pt x="7803" y="5886"/>
                </a:lnTo>
                <a:lnTo>
                  <a:pt x="7798" y="5884"/>
                </a:lnTo>
                <a:lnTo>
                  <a:pt x="7794" y="5883"/>
                </a:lnTo>
                <a:lnTo>
                  <a:pt x="7773" y="5880"/>
                </a:lnTo>
                <a:lnTo>
                  <a:pt x="7752" y="5876"/>
                </a:lnTo>
                <a:lnTo>
                  <a:pt x="7752" y="5882"/>
                </a:lnTo>
                <a:lnTo>
                  <a:pt x="7754" y="5886"/>
                </a:lnTo>
                <a:lnTo>
                  <a:pt x="7756" y="5890"/>
                </a:lnTo>
                <a:lnTo>
                  <a:pt x="7759" y="5894"/>
                </a:lnTo>
                <a:lnTo>
                  <a:pt x="7762" y="5897"/>
                </a:lnTo>
                <a:lnTo>
                  <a:pt x="7766" y="5899"/>
                </a:lnTo>
                <a:lnTo>
                  <a:pt x="7771" y="5900"/>
                </a:lnTo>
                <a:lnTo>
                  <a:pt x="7775" y="5902"/>
                </a:lnTo>
                <a:lnTo>
                  <a:pt x="7796" y="5905"/>
                </a:lnTo>
                <a:lnTo>
                  <a:pt x="7817" y="5909"/>
                </a:lnTo>
                <a:close/>
                <a:moveTo>
                  <a:pt x="8375" y="5909"/>
                </a:moveTo>
                <a:lnTo>
                  <a:pt x="8378" y="5906"/>
                </a:lnTo>
                <a:lnTo>
                  <a:pt x="8372" y="5911"/>
                </a:lnTo>
                <a:lnTo>
                  <a:pt x="8368" y="5916"/>
                </a:lnTo>
                <a:lnTo>
                  <a:pt x="8375" y="5909"/>
                </a:lnTo>
                <a:close/>
                <a:moveTo>
                  <a:pt x="6177" y="5876"/>
                </a:moveTo>
                <a:lnTo>
                  <a:pt x="6170" y="5856"/>
                </a:lnTo>
                <a:lnTo>
                  <a:pt x="6164" y="5844"/>
                </a:lnTo>
                <a:lnTo>
                  <a:pt x="6162" y="5841"/>
                </a:lnTo>
                <a:lnTo>
                  <a:pt x="6159" y="5839"/>
                </a:lnTo>
                <a:lnTo>
                  <a:pt x="6157" y="5839"/>
                </a:lnTo>
                <a:lnTo>
                  <a:pt x="6156" y="5839"/>
                </a:lnTo>
                <a:lnTo>
                  <a:pt x="6153" y="5844"/>
                </a:lnTo>
                <a:lnTo>
                  <a:pt x="6149" y="5854"/>
                </a:lnTo>
                <a:lnTo>
                  <a:pt x="6148" y="5864"/>
                </a:lnTo>
                <a:lnTo>
                  <a:pt x="6148" y="5876"/>
                </a:lnTo>
                <a:lnTo>
                  <a:pt x="6148" y="5888"/>
                </a:lnTo>
                <a:lnTo>
                  <a:pt x="6149" y="5899"/>
                </a:lnTo>
                <a:lnTo>
                  <a:pt x="6153" y="5907"/>
                </a:lnTo>
                <a:lnTo>
                  <a:pt x="6156" y="5912"/>
                </a:lnTo>
                <a:lnTo>
                  <a:pt x="6157" y="5914"/>
                </a:lnTo>
                <a:lnTo>
                  <a:pt x="6159" y="5914"/>
                </a:lnTo>
                <a:lnTo>
                  <a:pt x="6162" y="5911"/>
                </a:lnTo>
                <a:lnTo>
                  <a:pt x="6164" y="5908"/>
                </a:lnTo>
                <a:lnTo>
                  <a:pt x="6170" y="5896"/>
                </a:lnTo>
                <a:lnTo>
                  <a:pt x="6177" y="5876"/>
                </a:lnTo>
                <a:close/>
                <a:moveTo>
                  <a:pt x="11392" y="5876"/>
                </a:moveTo>
                <a:lnTo>
                  <a:pt x="11396" y="5874"/>
                </a:lnTo>
                <a:lnTo>
                  <a:pt x="11390" y="5879"/>
                </a:lnTo>
                <a:lnTo>
                  <a:pt x="11386" y="5883"/>
                </a:lnTo>
                <a:lnTo>
                  <a:pt x="11392" y="5876"/>
                </a:lnTo>
                <a:close/>
                <a:moveTo>
                  <a:pt x="10999" y="5777"/>
                </a:moveTo>
                <a:lnTo>
                  <a:pt x="10999" y="5771"/>
                </a:lnTo>
                <a:lnTo>
                  <a:pt x="10998" y="5766"/>
                </a:lnTo>
                <a:lnTo>
                  <a:pt x="10996" y="5762"/>
                </a:lnTo>
                <a:lnTo>
                  <a:pt x="10994" y="5758"/>
                </a:lnTo>
                <a:lnTo>
                  <a:pt x="10991" y="5756"/>
                </a:lnTo>
                <a:lnTo>
                  <a:pt x="10988" y="5755"/>
                </a:lnTo>
                <a:lnTo>
                  <a:pt x="10985" y="5755"/>
                </a:lnTo>
                <a:lnTo>
                  <a:pt x="10982" y="5755"/>
                </a:lnTo>
                <a:lnTo>
                  <a:pt x="10980" y="5756"/>
                </a:lnTo>
                <a:lnTo>
                  <a:pt x="10979" y="5758"/>
                </a:lnTo>
                <a:lnTo>
                  <a:pt x="10979" y="5760"/>
                </a:lnTo>
                <a:lnTo>
                  <a:pt x="10979" y="5764"/>
                </a:lnTo>
                <a:lnTo>
                  <a:pt x="10982" y="5767"/>
                </a:lnTo>
                <a:lnTo>
                  <a:pt x="10985" y="5770"/>
                </a:lnTo>
                <a:lnTo>
                  <a:pt x="10992" y="5774"/>
                </a:lnTo>
                <a:lnTo>
                  <a:pt x="10999" y="5777"/>
                </a:lnTo>
                <a:lnTo>
                  <a:pt x="11006" y="5791"/>
                </a:lnTo>
                <a:lnTo>
                  <a:pt x="11015" y="5801"/>
                </a:lnTo>
                <a:lnTo>
                  <a:pt x="11023" y="5810"/>
                </a:lnTo>
                <a:lnTo>
                  <a:pt x="11031" y="5815"/>
                </a:lnTo>
                <a:lnTo>
                  <a:pt x="11041" y="5819"/>
                </a:lnTo>
                <a:lnTo>
                  <a:pt x="11049" y="5821"/>
                </a:lnTo>
                <a:lnTo>
                  <a:pt x="11059" y="5822"/>
                </a:lnTo>
                <a:lnTo>
                  <a:pt x="11068" y="5821"/>
                </a:lnTo>
                <a:lnTo>
                  <a:pt x="11078" y="5819"/>
                </a:lnTo>
                <a:lnTo>
                  <a:pt x="11087" y="5817"/>
                </a:lnTo>
                <a:lnTo>
                  <a:pt x="11098" y="5813"/>
                </a:lnTo>
                <a:lnTo>
                  <a:pt x="11107" y="5808"/>
                </a:lnTo>
                <a:lnTo>
                  <a:pt x="11125" y="5797"/>
                </a:lnTo>
                <a:lnTo>
                  <a:pt x="11143" y="5786"/>
                </a:lnTo>
                <a:lnTo>
                  <a:pt x="11158" y="5775"/>
                </a:lnTo>
                <a:lnTo>
                  <a:pt x="11173" y="5767"/>
                </a:lnTo>
                <a:lnTo>
                  <a:pt x="11179" y="5764"/>
                </a:lnTo>
                <a:lnTo>
                  <a:pt x="11185" y="5762"/>
                </a:lnTo>
                <a:lnTo>
                  <a:pt x="11190" y="5762"/>
                </a:lnTo>
                <a:lnTo>
                  <a:pt x="11194" y="5763"/>
                </a:lnTo>
                <a:lnTo>
                  <a:pt x="11197" y="5765"/>
                </a:lnTo>
                <a:lnTo>
                  <a:pt x="11200" y="5769"/>
                </a:lnTo>
                <a:lnTo>
                  <a:pt x="11201" y="5775"/>
                </a:lnTo>
                <a:lnTo>
                  <a:pt x="11203" y="5784"/>
                </a:lnTo>
                <a:lnTo>
                  <a:pt x="11203" y="5795"/>
                </a:lnTo>
                <a:lnTo>
                  <a:pt x="11201" y="5809"/>
                </a:lnTo>
                <a:lnTo>
                  <a:pt x="11199" y="5824"/>
                </a:lnTo>
                <a:lnTo>
                  <a:pt x="11196" y="5843"/>
                </a:lnTo>
                <a:lnTo>
                  <a:pt x="11203" y="5842"/>
                </a:lnTo>
                <a:lnTo>
                  <a:pt x="11208" y="5841"/>
                </a:lnTo>
                <a:lnTo>
                  <a:pt x="11213" y="5839"/>
                </a:lnTo>
                <a:lnTo>
                  <a:pt x="11217" y="5836"/>
                </a:lnTo>
                <a:lnTo>
                  <a:pt x="11221" y="5833"/>
                </a:lnTo>
                <a:lnTo>
                  <a:pt x="11225" y="5829"/>
                </a:lnTo>
                <a:lnTo>
                  <a:pt x="11227" y="5824"/>
                </a:lnTo>
                <a:lnTo>
                  <a:pt x="11229" y="5819"/>
                </a:lnTo>
                <a:lnTo>
                  <a:pt x="11232" y="5808"/>
                </a:lnTo>
                <a:lnTo>
                  <a:pt x="11233" y="5794"/>
                </a:lnTo>
                <a:lnTo>
                  <a:pt x="11233" y="5780"/>
                </a:lnTo>
                <a:lnTo>
                  <a:pt x="11233" y="5765"/>
                </a:lnTo>
                <a:lnTo>
                  <a:pt x="11229" y="5733"/>
                </a:lnTo>
                <a:lnTo>
                  <a:pt x="11226" y="5701"/>
                </a:lnTo>
                <a:lnTo>
                  <a:pt x="11225" y="5686"/>
                </a:lnTo>
                <a:lnTo>
                  <a:pt x="11225" y="5671"/>
                </a:lnTo>
                <a:lnTo>
                  <a:pt x="11226" y="5659"/>
                </a:lnTo>
                <a:lnTo>
                  <a:pt x="11229" y="5646"/>
                </a:lnTo>
                <a:lnTo>
                  <a:pt x="11220" y="5649"/>
                </a:lnTo>
                <a:lnTo>
                  <a:pt x="11212" y="5652"/>
                </a:lnTo>
                <a:lnTo>
                  <a:pt x="11205" y="5657"/>
                </a:lnTo>
                <a:lnTo>
                  <a:pt x="11197" y="5661"/>
                </a:lnTo>
                <a:lnTo>
                  <a:pt x="11185" y="5670"/>
                </a:lnTo>
                <a:lnTo>
                  <a:pt x="11173" y="5681"/>
                </a:lnTo>
                <a:lnTo>
                  <a:pt x="11152" y="5706"/>
                </a:lnTo>
                <a:lnTo>
                  <a:pt x="11132" y="5731"/>
                </a:lnTo>
                <a:lnTo>
                  <a:pt x="11122" y="5743"/>
                </a:lnTo>
                <a:lnTo>
                  <a:pt x="11110" y="5753"/>
                </a:lnTo>
                <a:lnTo>
                  <a:pt x="11104" y="5758"/>
                </a:lnTo>
                <a:lnTo>
                  <a:pt x="11098" y="5763"/>
                </a:lnTo>
                <a:lnTo>
                  <a:pt x="11090" y="5767"/>
                </a:lnTo>
                <a:lnTo>
                  <a:pt x="11083" y="5771"/>
                </a:lnTo>
                <a:lnTo>
                  <a:pt x="11075" y="5774"/>
                </a:lnTo>
                <a:lnTo>
                  <a:pt x="11066" y="5777"/>
                </a:lnTo>
                <a:lnTo>
                  <a:pt x="11057" y="5778"/>
                </a:lnTo>
                <a:lnTo>
                  <a:pt x="11046" y="5780"/>
                </a:lnTo>
                <a:lnTo>
                  <a:pt x="11036" y="5780"/>
                </a:lnTo>
                <a:lnTo>
                  <a:pt x="11024" y="5780"/>
                </a:lnTo>
                <a:lnTo>
                  <a:pt x="11013" y="5779"/>
                </a:lnTo>
                <a:lnTo>
                  <a:pt x="10999" y="5777"/>
                </a:lnTo>
                <a:close/>
                <a:moveTo>
                  <a:pt x="12213" y="5777"/>
                </a:moveTo>
                <a:lnTo>
                  <a:pt x="12216" y="5775"/>
                </a:lnTo>
                <a:lnTo>
                  <a:pt x="12210" y="5780"/>
                </a:lnTo>
                <a:lnTo>
                  <a:pt x="12206" y="5785"/>
                </a:lnTo>
                <a:lnTo>
                  <a:pt x="12213" y="5777"/>
                </a:lnTo>
                <a:close/>
                <a:moveTo>
                  <a:pt x="6439" y="5745"/>
                </a:moveTo>
                <a:lnTo>
                  <a:pt x="6442" y="5743"/>
                </a:lnTo>
                <a:lnTo>
                  <a:pt x="6436" y="5748"/>
                </a:lnTo>
                <a:lnTo>
                  <a:pt x="6432" y="5752"/>
                </a:lnTo>
                <a:lnTo>
                  <a:pt x="6439" y="5745"/>
                </a:lnTo>
                <a:close/>
                <a:moveTo>
                  <a:pt x="11327" y="5712"/>
                </a:moveTo>
                <a:lnTo>
                  <a:pt x="11314" y="5714"/>
                </a:lnTo>
                <a:lnTo>
                  <a:pt x="11302" y="5719"/>
                </a:lnTo>
                <a:lnTo>
                  <a:pt x="11293" y="5724"/>
                </a:lnTo>
                <a:lnTo>
                  <a:pt x="11284" y="5730"/>
                </a:lnTo>
                <a:lnTo>
                  <a:pt x="11277" y="5737"/>
                </a:lnTo>
                <a:lnTo>
                  <a:pt x="11272" y="5746"/>
                </a:lnTo>
                <a:lnTo>
                  <a:pt x="11269" y="5755"/>
                </a:lnTo>
                <a:lnTo>
                  <a:pt x="11267" y="5765"/>
                </a:lnTo>
                <a:lnTo>
                  <a:pt x="11265" y="5775"/>
                </a:lnTo>
                <a:lnTo>
                  <a:pt x="11267" y="5785"/>
                </a:lnTo>
                <a:lnTo>
                  <a:pt x="11268" y="5795"/>
                </a:lnTo>
                <a:lnTo>
                  <a:pt x="11271" y="5806"/>
                </a:lnTo>
                <a:lnTo>
                  <a:pt x="11275" y="5816"/>
                </a:lnTo>
                <a:lnTo>
                  <a:pt x="11280" y="5825"/>
                </a:lnTo>
                <a:lnTo>
                  <a:pt x="11286" y="5835"/>
                </a:lnTo>
                <a:lnTo>
                  <a:pt x="11295" y="5843"/>
                </a:lnTo>
                <a:lnTo>
                  <a:pt x="11304" y="5837"/>
                </a:lnTo>
                <a:lnTo>
                  <a:pt x="11313" y="5830"/>
                </a:lnTo>
                <a:lnTo>
                  <a:pt x="11321" y="5823"/>
                </a:lnTo>
                <a:lnTo>
                  <a:pt x="11328" y="5815"/>
                </a:lnTo>
                <a:lnTo>
                  <a:pt x="11334" y="5808"/>
                </a:lnTo>
                <a:lnTo>
                  <a:pt x="11339" y="5799"/>
                </a:lnTo>
                <a:lnTo>
                  <a:pt x="11343" y="5791"/>
                </a:lnTo>
                <a:lnTo>
                  <a:pt x="11346" y="5782"/>
                </a:lnTo>
                <a:lnTo>
                  <a:pt x="11348" y="5773"/>
                </a:lnTo>
                <a:lnTo>
                  <a:pt x="11349" y="5765"/>
                </a:lnTo>
                <a:lnTo>
                  <a:pt x="11349" y="5755"/>
                </a:lnTo>
                <a:lnTo>
                  <a:pt x="11347" y="5747"/>
                </a:lnTo>
                <a:lnTo>
                  <a:pt x="11344" y="5737"/>
                </a:lnTo>
                <a:lnTo>
                  <a:pt x="11340" y="5729"/>
                </a:lnTo>
                <a:lnTo>
                  <a:pt x="11335" y="5721"/>
                </a:lnTo>
                <a:lnTo>
                  <a:pt x="11327" y="5712"/>
                </a:lnTo>
                <a:close/>
                <a:moveTo>
                  <a:pt x="9129" y="5745"/>
                </a:moveTo>
                <a:lnTo>
                  <a:pt x="9131" y="5753"/>
                </a:lnTo>
                <a:lnTo>
                  <a:pt x="9133" y="5760"/>
                </a:lnTo>
                <a:lnTo>
                  <a:pt x="9136" y="5767"/>
                </a:lnTo>
                <a:lnTo>
                  <a:pt x="9139" y="5772"/>
                </a:lnTo>
                <a:lnTo>
                  <a:pt x="9141" y="5776"/>
                </a:lnTo>
                <a:lnTo>
                  <a:pt x="9144" y="5778"/>
                </a:lnTo>
                <a:lnTo>
                  <a:pt x="9147" y="5780"/>
                </a:lnTo>
                <a:lnTo>
                  <a:pt x="9150" y="5781"/>
                </a:lnTo>
                <a:lnTo>
                  <a:pt x="9153" y="5782"/>
                </a:lnTo>
                <a:lnTo>
                  <a:pt x="9157" y="5782"/>
                </a:lnTo>
                <a:lnTo>
                  <a:pt x="9161" y="5781"/>
                </a:lnTo>
                <a:lnTo>
                  <a:pt x="9164" y="5779"/>
                </a:lnTo>
                <a:lnTo>
                  <a:pt x="9172" y="5775"/>
                </a:lnTo>
                <a:lnTo>
                  <a:pt x="9180" y="5770"/>
                </a:lnTo>
                <a:lnTo>
                  <a:pt x="9189" y="5764"/>
                </a:lnTo>
                <a:lnTo>
                  <a:pt x="9197" y="5757"/>
                </a:lnTo>
                <a:lnTo>
                  <a:pt x="9207" y="5751"/>
                </a:lnTo>
                <a:lnTo>
                  <a:pt x="9217" y="5746"/>
                </a:lnTo>
                <a:lnTo>
                  <a:pt x="9228" y="5742"/>
                </a:lnTo>
                <a:lnTo>
                  <a:pt x="9238" y="5739"/>
                </a:lnTo>
                <a:lnTo>
                  <a:pt x="9244" y="5741"/>
                </a:lnTo>
                <a:lnTo>
                  <a:pt x="9249" y="5741"/>
                </a:lnTo>
                <a:lnTo>
                  <a:pt x="9255" y="5743"/>
                </a:lnTo>
                <a:lnTo>
                  <a:pt x="9260" y="5745"/>
                </a:lnTo>
                <a:lnTo>
                  <a:pt x="9255" y="5727"/>
                </a:lnTo>
                <a:lnTo>
                  <a:pt x="9249" y="5712"/>
                </a:lnTo>
                <a:lnTo>
                  <a:pt x="9246" y="5707"/>
                </a:lnTo>
                <a:lnTo>
                  <a:pt x="9243" y="5702"/>
                </a:lnTo>
                <a:lnTo>
                  <a:pt x="9239" y="5698"/>
                </a:lnTo>
                <a:lnTo>
                  <a:pt x="9235" y="5694"/>
                </a:lnTo>
                <a:lnTo>
                  <a:pt x="9232" y="5692"/>
                </a:lnTo>
                <a:lnTo>
                  <a:pt x="9229" y="5690"/>
                </a:lnTo>
                <a:lnTo>
                  <a:pt x="9225" y="5689"/>
                </a:lnTo>
                <a:lnTo>
                  <a:pt x="9222" y="5689"/>
                </a:lnTo>
                <a:lnTo>
                  <a:pt x="9213" y="5690"/>
                </a:lnTo>
                <a:lnTo>
                  <a:pt x="9206" y="5693"/>
                </a:lnTo>
                <a:lnTo>
                  <a:pt x="9197" y="5698"/>
                </a:lnTo>
                <a:lnTo>
                  <a:pt x="9188" y="5704"/>
                </a:lnTo>
                <a:lnTo>
                  <a:pt x="9180" y="5710"/>
                </a:lnTo>
                <a:lnTo>
                  <a:pt x="9170" y="5717"/>
                </a:lnTo>
                <a:lnTo>
                  <a:pt x="9160" y="5725"/>
                </a:lnTo>
                <a:lnTo>
                  <a:pt x="9150" y="5732"/>
                </a:lnTo>
                <a:lnTo>
                  <a:pt x="9140" y="5739"/>
                </a:lnTo>
                <a:lnTo>
                  <a:pt x="9129" y="5745"/>
                </a:lnTo>
                <a:close/>
                <a:moveTo>
                  <a:pt x="9359" y="5712"/>
                </a:moveTo>
                <a:lnTo>
                  <a:pt x="9361" y="5709"/>
                </a:lnTo>
                <a:lnTo>
                  <a:pt x="9356" y="5715"/>
                </a:lnTo>
                <a:lnTo>
                  <a:pt x="9352" y="5720"/>
                </a:lnTo>
                <a:lnTo>
                  <a:pt x="9359" y="5712"/>
                </a:lnTo>
                <a:close/>
                <a:moveTo>
                  <a:pt x="9555" y="5680"/>
                </a:moveTo>
                <a:lnTo>
                  <a:pt x="9557" y="5674"/>
                </a:lnTo>
                <a:lnTo>
                  <a:pt x="9557" y="5670"/>
                </a:lnTo>
                <a:lnTo>
                  <a:pt x="9557" y="5666"/>
                </a:lnTo>
                <a:lnTo>
                  <a:pt x="9556" y="5662"/>
                </a:lnTo>
                <a:lnTo>
                  <a:pt x="9553" y="5659"/>
                </a:lnTo>
                <a:lnTo>
                  <a:pt x="9550" y="5655"/>
                </a:lnTo>
                <a:lnTo>
                  <a:pt x="9547" y="5652"/>
                </a:lnTo>
                <a:lnTo>
                  <a:pt x="9542" y="5649"/>
                </a:lnTo>
                <a:lnTo>
                  <a:pt x="9531" y="5645"/>
                </a:lnTo>
                <a:lnTo>
                  <a:pt x="9519" y="5642"/>
                </a:lnTo>
                <a:lnTo>
                  <a:pt x="9505" y="5640"/>
                </a:lnTo>
                <a:lnTo>
                  <a:pt x="9490" y="5640"/>
                </a:lnTo>
                <a:lnTo>
                  <a:pt x="9476" y="5640"/>
                </a:lnTo>
                <a:lnTo>
                  <a:pt x="9462" y="5642"/>
                </a:lnTo>
                <a:lnTo>
                  <a:pt x="9449" y="5645"/>
                </a:lnTo>
                <a:lnTo>
                  <a:pt x="9439" y="5649"/>
                </a:lnTo>
                <a:lnTo>
                  <a:pt x="9434" y="5652"/>
                </a:lnTo>
                <a:lnTo>
                  <a:pt x="9429" y="5655"/>
                </a:lnTo>
                <a:lnTo>
                  <a:pt x="9426" y="5659"/>
                </a:lnTo>
                <a:lnTo>
                  <a:pt x="9424" y="5662"/>
                </a:lnTo>
                <a:lnTo>
                  <a:pt x="9423" y="5666"/>
                </a:lnTo>
                <a:lnTo>
                  <a:pt x="9422" y="5670"/>
                </a:lnTo>
                <a:lnTo>
                  <a:pt x="9423" y="5674"/>
                </a:lnTo>
                <a:lnTo>
                  <a:pt x="9424" y="5680"/>
                </a:lnTo>
                <a:lnTo>
                  <a:pt x="9458" y="5680"/>
                </a:lnTo>
                <a:lnTo>
                  <a:pt x="9490" y="5680"/>
                </a:lnTo>
                <a:lnTo>
                  <a:pt x="9523" y="5680"/>
                </a:lnTo>
                <a:lnTo>
                  <a:pt x="9555" y="5680"/>
                </a:lnTo>
                <a:close/>
                <a:moveTo>
                  <a:pt x="10966" y="5646"/>
                </a:moveTo>
                <a:lnTo>
                  <a:pt x="10956" y="5646"/>
                </a:lnTo>
                <a:lnTo>
                  <a:pt x="10947" y="5647"/>
                </a:lnTo>
                <a:lnTo>
                  <a:pt x="10937" y="5648"/>
                </a:lnTo>
                <a:lnTo>
                  <a:pt x="10930" y="5651"/>
                </a:lnTo>
                <a:lnTo>
                  <a:pt x="10922" y="5655"/>
                </a:lnTo>
                <a:lnTo>
                  <a:pt x="10917" y="5659"/>
                </a:lnTo>
                <a:lnTo>
                  <a:pt x="10912" y="5664"/>
                </a:lnTo>
                <a:lnTo>
                  <a:pt x="10908" y="5669"/>
                </a:lnTo>
                <a:lnTo>
                  <a:pt x="10903" y="5677"/>
                </a:lnTo>
                <a:lnTo>
                  <a:pt x="10901" y="5684"/>
                </a:lnTo>
                <a:lnTo>
                  <a:pt x="10899" y="5692"/>
                </a:lnTo>
                <a:lnTo>
                  <a:pt x="10898" y="5701"/>
                </a:lnTo>
                <a:lnTo>
                  <a:pt x="10897" y="5711"/>
                </a:lnTo>
                <a:lnTo>
                  <a:pt x="10898" y="5722"/>
                </a:lnTo>
                <a:lnTo>
                  <a:pt x="10899" y="5733"/>
                </a:lnTo>
                <a:lnTo>
                  <a:pt x="10900" y="5745"/>
                </a:lnTo>
                <a:lnTo>
                  <a:pt x="10909" y="5743"/>
                </a:lnTo>
                <a:lnTo>
                  <a:pt x="10915" y="5739"/>
                </a:lnTo>
                <a:lnTo>
                  <a:pt x="10922" y="5735"/>
                </a:lnTo>
                <a:lnTo>
                  <a:pt x="10929" y="5732"/>
                </a:lnTo>
                <a:lnTo>
                  <a:pt x="10935" y="5728"/>
                </a:lnTo>
                <a:lnTo>
                  <a:pt x="10940" y="5723"/>
                </a:lnTo>
                <a:lnTo>
                  <a:pt x="10945" y="5717"/>
                </a:lnTo>
                <a:lnTo>
                  <a:pt x="10950" y="5712"/>
                </a:lnTo>
                <a:lnTo>
                  <a:pt x="10954" y="5706"/>
                </a:lnTo>
                <a:lnTo>
                  <a:pt x="10957" y="5699"/>
                </a:lnTo>
                <a:lnTo>
                  <a:pt x="10960" y="5691"/>
                </a:lnTo>
                <a:lnTo>
                  <a:pt x="10962" y="5684"/>
                </a:lnTo>
                <a:lnTo>
                  <a:pt x="10964" y="5676"/>
                </a:lnTo>
                <a:lnTo>
                  <a:pt x="10965" y="5666"/>
                </a:lnTo>
                <a:lnTo>
                  <a:pt x="10966" y="5657"/>
                </a:lnTo>
                <a:lnTo>
                  <a:pt x="10966" y="5646"/>
                </a:lnTo>
                <a:lnTo>
                  <a:pt x="10973" y="5646"/>
                </a:lnTo>
                <a:lnTo>
                  <a:pt x="10979" y="5645"/>
                </a:lnTo>
                <a:lnTo>
                  <a:pt x="10983" y="5644"/>
                </a:lnTo>
                <a:lnTo>
                  <a:pt x="10986" y="5641"/>
                </a:lnTo>
                <a:lnTo>
                  <a:pt x="10988" y="5639"/>
                </a:lnTo>
                <a:lnTo>
                  <a:pt x="10990" y="5636"/>
                </a:lnTo>
                <a:lnTo>
                  <a:pt x="10990" y="5633"/>
                </a:lnTo>
                <a:lnTo>
                  <a:pt x="10988" y="5630"/>
                </a:lnTo>
                <a:lnTo>
                  <a:pt x="10987" y="5628"/>
                </a:lnTo>
                <a:lnTo>
                  <a:pt x="10985" y="5626"/>
                </a:lnTo>
                <a:lnTo>
                  <a:pt x="10983" y="5626"/>
                </a:lnTo>
                <a:lnTo>
                  <a:pt x="10980" y="5627"/>
                </a:lnTo>
                <a:lnTo>
                  <a:pt x="10977" y="5629"/>
                </a:lnTo>
                <a:lnTo>
                  <a:pt x="10974" y="5633"/>
                </a:lnTo>
                <a:lnTo>
                  <a:pt x="10971" y="5639"/>
                </a:lnTo>
                <a:lnTo>
                  <a:pt x="10966" y="5646"/>
                </a:lnTo>
                <a:close/>
                <a:moveTo>
                  <a:pt x="8178" y="5646"/>
                </a:moveTo>
                <a:lnTo>
                  <a:pt x="8177" y="5640"/>
                </a:lnTo>
                <a:lnTo>
                  <a:pt x="8173" y="5635"/>
                </a:lnTo>
                <a:lnTo>
                  <a:pt x="8170" y="5629"/>
                </a:lnTo>
                <a:lnTo>
                  <a:pt x="8166" y="5626"/>
                </a:lnTo>
                <a:lnTo>
                  <a:pt x="8161" y="5623"/>
                </a:lnTo>
                <a:lnTo>
                  <a:pt x="8155" y="5621"/>
                </a:lnTo>
                <a:lnTo>
                  <a:pt x="8148" y="5619"/>
                </a:lnTo>
                <a:lnTo>
                  <a:pt x="8141" y="5618"/>
                </a:lnTo>
                <a:lnTo>
                  <a:pt x="8110" y="5616"/>
                </a:lnTo>
                <a:lnTo>
                  <a:pt x="8079" y="5614"/>
                </a:lnTo>
                <a:lnTo>
                  <a:pt x="8081" y="5620"/>
                </a:lnTo>
                <a:lnTo>
                  <a:pt x="8083" y="5626"/>
                </a:lnTo>
                <a:lnTo>
                  <a:pt x="8087" y="5630"/>
                </a:lnTo>
                <a:lnTo>
                  <a:pt x="8092" y="5635"/>
                </a:lnTo>
                <a:lnTo>
                  <a:pt x="8097" y="5638"/>
                </a:lnTo>
                <a:lnTo>
                  <a:pt x="8103" y="5640"/>
                </a:lnTo>
                <a:lnTo>
                  <a:pt x="8109" y="5641"/>
                </a:lnTo>
                <a:lnTo>
                  <a:pt x="8116" y="5643"/>
                </a:lnTo>
                <a:lnTo>
                  <a:pt x="8147" y="5645"/>
                </a:lnTo>
                <a:lnTo>
                  <a:pt x="8178" y="5646"/>
                </a:lnTo>
                <a:close/>
                <a:moveTo>
                  <a:pt x="10606" y="5614"/>
                </a:moveTo>
                <a:lnTo>
                  <a:pt x="10612" y="5614"/>
                </a:lnTo>
                <a:lnTo>
                  <a:pt x="10618" y="5613"/>
                </a:lnTo>
                <a:lnTo>
                  <a:pt x="10622" y="5611"/>
                </a:lnTo>
                <a:lnTo>
                  <a:pt x="10625" y="5608"/>
                </a:lnTo>
                <a:lnTo>
                  <a:pt x="10628" y="5605"/>
                </a:lnTo>
                <a:lnTo>
                  <a:pt x="10629" y="5603"/>
                </a:lnTo>
                <a:lnTo>
                  <a:pt x="10629" y="5600"/>
                </a:lnTo>
                <a:lnTo>
                  <a:pt x="10628" y="5597"/>
                </a:lnTo>
                <a:lnTo>
                  <a:pt x="10626" y="5595"/>
                </a:lnTo>
                <a:lnTo>
                  <a:pt x="10624" y="5594"/>
                </a:lnTo>
                <a:lnTo>
                  <a:pt x="10622" y="5594"/>
                </a:lnTo>
                <a:lnTo>
                  <a:pt x="10619" y="5594"/>
                </a:lnTo>
                <a:lnTo>
                  <a:pt x="10616" y="5596"/>
                </a:lnTo>
                <a:lnTo>
                  <a:pt x="10613" y="5600"/>
                </a:lnTo>
                <a:lnTo>
                  <a:pt x="10610" y="5606"/>
                </a:lnTo>
                <a:lnTo>
                  <a:pt x="10606" y="5614"/>
                </a:lnTo>
                <a:close/>
                <a:moveTo>
                  <a:pt x="12049" y="5614"/>
                </a:moveTo>
                <a:lnTo>
                  <a:pt x="12042" y="5594"/>
                </a:lnTo>
                <a:lnTo>
                  <a:pt x="12037" y="5582"/>
                </a:lnTo>
                <a:lnTo>
                  <a:pt x="12034" y="5578"/>
                </a:lnTo>
                <a:lnTo>
                  <a:pt x="12031" y="5577"/>
                </a:lnTo>
                <a:lnTo>
                  <a:pt x="12029" y="5576"/>
                </a:lnTo>
                <a:lnTo>
                  <a:pt x="12027" y="5577"/>
                </a:lnTo>
                <a:lnTo>
                  <a:pt x="12024" y="5582"/>
                </a:lnTo>
                <a:lnTo>
                  <a:pt x="12022" y="5591"/>
                </a:lnTo>
                <a:lnTo>
                  <a:pt x="12021" y="5602"/>
                </a:lnTo>
                <a:lnTo>
                  <a:pt x="12020" y="5614"/>
                </a:lnTo>
                <a:lnTo>
                  <a:pt x="12021" y="5625"/>
                </a:lnTo>
                <a:lnTo>
                  <a:pt x="12022" y="5637"/>
                </a:lnTo>
                <a:lnTo>
                  <a:pt x="12024" y="5645"/>
                </a:lnTo>
                <a:lnTo>
                  <a:pt x="12027" y="5650"/>
                </a:lnTo>
                <a:lnTo>
                  <a:pt x="12029" y="5651"/>
                </a:lnTo>
                <a:lnTo>
                  <a:pt x="12031" y="5650"/>
                </a:lnTo>
                <a:lnTo>
                  <a:pt x="12034" y="5649"/>
                </a:lnTo>
                <a:lnTo>
                  <a:pt x="12037" y="5645"/>
                </a:lnTo>
                <a:lnTo>
                  <a:pt x="12042" y="5634"/>
                </a:lnTo>
                <a:lnTo>
                  <a:pt x="12049" y="5614"/>
                </a:lnTo>
                <a:close/>
                <a:moveTo>
                  <a:pt x="6570" y="5581"/>
                </a:moveTo>
                <a:lnTo>
                  <a:pt x="6570" y="5576"/>
                </a:lnTo>
                <a:lnTo>
                  <a:pt x="6568" y="5571"/>
                </a:lnTo>
                <a:lnTo>
                  <a:pt x="6566" y="5566"/>
                </a:lnTo>
                <a:lnTo>
                  <a:pt x="6563" y="5563"/>
                </a:lnTo>
                <a:lnTo>
                  <a:pt x="6560" y="5561"/>
                </a:lnTo>
                <a:lnTo>
                  <a:pt x="6556" y="5558"/>
                </a:lnTo>
                <a:lnTo>
                  <a:pt x="6551" y="5557"/>
                </a:lnTo>
                <a:lnTo>
                  <a:pt x="6547" y="5555"/>
                </a:lnTo>
                <a:lnTo>
                  <a:pt x="6525" y="5552"/>
                </a:lnTo>
                <a:lnTo>
                  <a:pt x="6505" y="5549"/>
                </a:lnTo>
                <a:lnTo>
                  <a:pt x="6505" y="5554"/>
                </a:lnTo>
                <a:lnTo>
                  <a:pt x="6507" y="5558"/>
                </a:lnTo>
                <a:lnTo>
                  <a:pt x="6509" y="5562"/>
                </a:lnTo>
                <a:lnTo>
                  <a:pt x="6511" y="5565"/>
                </a:lnTo>
                <a:lnTo>
                  <a:pt x="6516" y="5569"/>
                </a:lnTo>
                <a:lnTo>
                  <a:pt x="6519" y="5571"/>
                </a:lnTo>
                <a:lnTo>
                  <a:pt x="6524" y="5573"/>
                </a:lnTo>
                <a:lnTo>
                  <a:pt x="6528" y="5574"/>
                </a:lnTo>
                <a:lnTo>
                  <a:pt x="6549" y="5577"/>
                </a:lnTo>
                <a:lnTo>
                  <a:pt x="6570" y="5581"/>
                </a:lnTo>
                <a:close/>
                <a:moveTo>
                  <a:pt x="8046" y="5581"/>
                </a:moveTo>
                <a:lnTo>
                  <a:pt x="8050" y="5578"/>
                </a:lnTo>
                <a:lnTo>
                  <a:pt x="8043" y="5584"/>
                </a:lnTo>
                <a:lnTo>
                  <a:pt x="8039" y="5589"/>
                </a:lnTo>
                <a:lnTo>
                  <a:pt x="8046" y="5581"/>
                </a:lnTo>
                <a:close/>
                <a:moveTo>
                  <a:pt x="11196" y="5581"/>
                </a:moveTo>
                <a:lnTo>
                  <a:pt x="11198" y="5578"/>
                </a:lnTo>
                <a:lnTo>
                  <a:pt x="11193" y="5584"/>
                </a:lnTo>
                <a:lnTo>
                  <a:pt x="11189" y="5589"/>
                </a:lnTo>
                <a:lnTo>
                  <a:pt x="11196" y="5581"/>
                </a:lnTo>
                <a:close/>
                <a:moveTo>
                  <a:pt x="11951" y="5581"/>
                </a:moveTo>
                <a:lnTo>
                  <a:pt x="11954" y="5578"/>
                </a:lnTo>
                <a:lnTo>
                  <a:pt x="11947" y="5584"/>
                </a:lnTo>
                <a:lnTo>
                  <a:pt x="11943" y="5589"/>
                </a:lnTo>
                <a:lnTo>
                  <a:pt x="11951" y="5581"/>
                </a:lnTo>
                <a:close/>
                <a:moveTo>
                  <a:pt x="7981" y="5549"/>
                </a:moveTo>
                <a:lnTo>
                  <a:pt x="7984" y="5546"/>
                </a:lnTo>
                <a:lnTo>
                  <a:pt x="7978" y="5551"/>
                </a:lnTo>
                <a:lnTo>
                  <a:pt x="7974" y="5555"/>
                </a:lnTo>
                <a:lnTo>
                  <a:pt x="7981" y="5549"/>
                </a:lnTo>
                <a:close/>
                <a:moveTo>
                  <a:pt x="9589" y="5581"/>
                </a:moveTo>
                <a:lnTo>
                  <a:pt x="9586" y="5568"/>
                </a:lnTo>
                <a:lnTo>
                  <a:pt x="9583" y="5556"/>
                </a:lnTo>
                <a:lnTo>
                  <a:pt x="9578" y="5547"/>
                </a:lnTo>
                <a:lnTo>
                  <a:pt x="9574" y="5539"/>
                </a:lnTo>
                <a:lnTo>
                  <a:pt x="9569" y="5533"/>
                </a:lnTo>
                <a:lnTo>
                  <a:pt x="9564" y="5528"/>
                </a:lnTo>
                <a:lnTo>
                  <a:pt x="9557" y="5523"/>
                </a:lnTo>
                <a:lnTo>
                  <a:pt x="9551" y="5521"/>
                </a:lnTo>
                <a:lnTo>
                  <a:pt x="9545" y="5520"/>
                </a:lnTo>
                <a:lnTo>
                  <a:pt x="9538" y="5519"/>
                </a:lnTo>
                <a:lnTo>
                  <a:pt x="9532" y="5520"/>
                </a:lnTo>
                <a:lnTo>
                  <a:pt x="9527" y="5521"/>
                </a:lnTo>
                <a:lnTo>
                  <a:pt x="9521" y="5525"/>
                </a:lnTo>
                <a:lnTo>
                  <a:pt x="9515" y="5527"/>
                </a:lnTo>
                <a:lnTo>
                  <a:pt x="9510" y="5531"/>
                </a:lnTo>
                <a:lnTo>
                  <a:pt x="9506" y="5534"/>
                </a:lnTo>
                <a:lnTo>
                  <a:pt x="9502" y="5539"/>
                </a:lnTo>
                <a:lnTo>
                  <a:pt x="9499" y="5543"/>
                </a:lnTo>
                <a:lnTo>
                  <a:pt x="9496" y="5548"/>
                </a:lnTo>
                <a:lnTo>
                  <a:pt x="9495" y="5553"/>
                </a:lnTo>
                <a:lnTo>
                  <a:pt x="9495" y="5558"/>
                </a:lnTo>
                <a:lnTo>
                  <a:pt x="9496" y="5562"/>
                </a:lnTo>
                <a:lnTo>
                  <a:pt x="9499" y="5566"/>
                </a:lnTo>
                <a:lnTo>
                  <a:pt x="9502" y="5571"/>
                </a:lnTo>
                <a:lnTo>
                  <a:pt x="9507" y="5575"/>
                </a:lnTo>
                <a:lnTo>
                  <a:pt x="9513" y="5578"/>
                </a:lnTo>
                <a:lnTo>
                  <a:pt x="9521" y="5580"/>
                </a:lnTo>
                <a:lnTo>
                  <a:pt x="9530" y="5582"/>
                </a:lnTo>
                <a:lnTo>
                  <a:pt x="9542" y="5583"/>
                </a:lnTo>
                <a:lnTo>
                  <a:pt x="9555" y="5583"/>
                </a:lnTo>
                <a:lnTo>
                  <a:pt x="9571" y="5583"/>
                </a:lnTo>
                <a:lnTo>
                  <a:pt x="9589" y="5581"/>
                </a:lnTo>
                <a:close/>
                <a:moveTo>
                  <a:pt x="12049" y="5549"/>
                </a:moveTo>
                <a:lnTo>
                  <a:pt x="12051" y="5546"/>
                </a:lnTo>
                <a:lnTo>
                  <a:pt x="12046" y="5551"/>
                </a:lnTo>
                <a:lnTo>
                  <a:pt x="12042" y="5555"/>
                </a:lnTo>
                <a:lnTo>
                  <a:pt x="12049" y="5549"/>
                </a:lnTo>
                <a:close/>
                <a:moveTo>
                  <a:pt x="6538" y="5483"/>
                </a:moveTo>
                <a:lnTo>
                  <a:pt x="6536" y="5475"/>
                </a:lnTo>
                <a:lnTo>
                  <a:pt x="6532" y="5469"/>
                </a:lnTo>
                <a:lnTo>
                  <a:pt x="6528" y="5465"/>
                </a:lnTo>
                <a:lnTo>
                  <a:pt x="6524" y="5461"/>
                </a:lnTo>
                <a:lnTo>
                  <a:pt x="6519" y="5457"/>
                </a:lnTo>
                <a:lnTo>
                  <a:pt x="6514" y="5455"/>
                </a:lnTo>
                <a:lnTo>
                  <a:pt x="6507" y="5455"/>
                </a:lnTo>
                <a:lnTo>
                  <a:pt x="6502" y="5454"/>
                </a:lnTo>
                <a:lnTo>
                  <a:pt x="6496" y="5455"/>
                </a:lnTo>
                <a:lnTo>
                  <a:pt x="6490" y="5457"/>
                </a:lnTo>
                <a:lnTo>
                  <a:pt x="6485" y="5460"/>
                </a:lnTo>
                <a:lnTo>
                  <a:pt x="6481" y="5463"/>
                </a:lnTo>
                <a:lnTo>
                  <a:pt x="6478" y="5467"/>
                </a:lnTo>
                <a:lnTo>
                  <a:pt x="6475" y="5471"/>
                </a:lnTo>
                <a:lnTo>
                  <a:pt x="6473" y="5476"/>
                </a:lnTo>
                <a:lnTo>
                  <a:pt x="6472" y="5483"/>
                </a:lnTo>
                <a:lnTo>
                  <a:pt x="6483" y="5490"/>
                </a:lnTo>
                <a:lnTo>
                  <a:pt x="6494" y="5496"/>
                </a:lnTo>
                <a:lnTo>
                  <a:pt x="6504" y="5501"/>
                </a:lnTo>
                <a:lnTo>
                  <a:pt x="6514" y="5505"/>
                </a:lnTo>
                <a:lnTo>
                  <a:pt x="6518" y="5506"/>
                </a:lnTo>
                <a:lnTo>
                  <a:pt x="6522" y="5506"/>
                </a:lnTo>
                <a:lnTo>
                  <a:pt x="6525" y="5505"/>
                </a:lnTo>
                <a:lnTo>
                  <a:pt x="6528" y="5503"/>
                </a:lnTo>
                <a:lnTo>
                  <a:pt x="6531" y="5499"/>
                </a:lnTo>
                <a:lnTo>
                  <a:pt x="6533" y="5495"/>
                </a:lnTo>
                <a:lnTo>
                  <a:pt x="6536" y="5489"/>
                </a:lnTo>
                <a:lnTo>
                  <a:pt x="6538" y="5483"/>
                </a:lnTo>
                <a:close/>
                <a:moveTo>
                  <a:pt x="8571" y="5418"/>
                </a:moveTo>
                <a:lnTo>
                  <a:pt x="8578" y="5426"/>
                </a:lnTo>
                <a:lnTo>
                  <a:pt x="8586" y="5433"/>
                </a:lnTo>
                <a:lnTo>
                  <a:pt x="8593" y="5440"/>
                </a:lnTo>
                <a:lnTo>
                  <a:pt x="8600" y="5444"/>
                </a:lnTo>
                <a:lnTo>
                  <a:pt x="8609" y="5448"/>
                </a:lnTo>
                <a:lnTo>
                  <a:pt x="8616" y="5451"/>
                </a:lnTo>
                <a:lnTo>
                  <a:pt x="8624" y="5453"/>
                </a:lnTo>
                <a:lnTo>
                  <a:pt x="8632" y="5454"/>
                </a:lnTo>
                <a:lnTo>
                  <a:pt x="8638" y="5454"/>
                </a:lnTo>
                <a:lnTo>
                  <a:pt x="8646" y="5454"/>
                </a:lnTo>
                <a:lnTo>
                  <a:pt x="8652" y="5453"/>
                </a:lnTo>
                <a:lnTo>
                  <a:pt x="8658" y="5451"/>
                </a:lnTo>
                <a:lnTo>
                  <a:pt x="8664" y="5449"/>
                </a:lnTo>
                <a:lnTo>
                  <a:pt x="8670" y="5447"/>
                </a:lnTo>
                <a:lnTo>
                  <a:pt x="8674" y="5444"/>
                </a:lnTo>
                <a:lnTo>
                  <a:pt x="8677" y="5441"/>
                </a:lnTo>
                <a:lnTo>
                  <a:pt x="8680" y="5438"/>
                </a:lnTo>
                <a:lnTo>
                  <a:pt x="8682" y="5433"/>
                </a:lnTo>
                <a:lnTo>
                  <a:pt x="8683" y="5430"/>
                </a:lnTo>
                <a:lnTo>
                  <a:pt x="8683" y="5427"/>
                </a:lnTo>
                <a:lnTo>
                  <a:pt x="8681" y="5424"/>
                </a:lnTo>
                <a:lnTo>
                  <a:pt x="8679" y="5421"/>
                </a:lnTo>
                <a:lnTo>
                  <a:pt x="8675" y="5418"/>
                </a:lnTo>
                <a:lnTo>
                  <a:pt x="8671" y="5416"/>
                </a:lnTo>
                <a:lnTo>
                  <a:pt x="8663" y="5413"/>
                </a:lnTo>
                <a:lnTo>
                  <a:pt x="8656" y="5411"/>
                </a:lnTo>
                <a:lnTo>
                  <a:pt x="8646" y="5410"/>
                </a:lnTo>
                <a:lnTo>
                  <a:pt x="8635" y="5410"/>
                </a:lnTo>
                <a:lnTo>
                  <a:pt x="8621" y="5410"/>
                </a:lnTo>
                <a:lnTo>
                  <a:pt x="8607" y="5412"/>
                </a:lnTo>
                <a:lnTo>
                  <a:pt x="8590" y="5414"/>
                </a:lnTo>
                <a:lnTo>
                  <a:pt x="8571" y="5418"/>
                </a:lnTo>
                <a:close/>
                <a:moveTo>
                  <a:pt x="11819" y="5450"/>
                </a:moveTo>
                <a:lnTo>
                  <a:pt x="11818" y="5444"/>
                </a:lnTo>
                <a:lnTo>
                  <a:pt x="11817" y="5440"/>
                </a:lnTo>
                <a:lnTo>
                  <a:pt x="11815" y="5435"/>
                </a:lnTo>
                <a:lnTo>
                  <a:pt x="11812" y="5432"/>
                </a:lnTo>
                <a:lnTo>
                  <a:pt x="11809" y="5429"/>
                </a:lnTo>
                <a:lnTo>
                  <a:pt x="11805" y="5427"/>
                </a:lnTo>
                <a:lnTo>
                  <a:pt x="11801" y="5426"/>
                </a:lnTo>
                <a:lnTo>
                  <a:pt x="11795" y="5424"/>
                </a:lnTo>
                <a:lnTo>
                  <a:pt x="11774" y="5421"/>
                </a:lnTo>
                <a:lnTo>
                  <a:pt x="11753" y="5418"/>
                </a:lnTo>
                <a:lnTo>
                  <a:pt x="11754" y="5423"/>
                </a:lnTo>
                <a:lnTo>
                  <a:pt x="11755" y="5427"/>
                </a:lnTo>
                <a:lnTo>
                  <a:pt x="11758" y="5431"/>
                </a:lnTo>
                <a:lnTo>
                  <a:pt x="11761" y="5434"/>
                </a:lnTo>
                <a:lnTo>
                  <a:pt x="11764" y="5438"/>
                </a:lnTo>
                <a:lnTo>
                  <a:pt x="11768" y="5440"/>
                </a:lnTo>
                <a:lnTo>
                  <a:pt x="11772" y="5442"/>
                </a:lnTo>
                <a:lnTo>
                  <a:pt x="11777" y="5443"/>
                </a:lnTo>
                <a:lnTo>
                  <a:pt x="11798" y="5446"/>
                </a:lnTo>
                <a:lnTo>
                  <a:pt x="11819" y="5450"/>
                </a:lnTo>
                <a:close/>
                <a:moveTo>
                  <a:pt x="6013" y="5418"/>
                </a:moveTo>
                <a:lnTo>
                  <a:pt x="6006" y="5398"/>
                </a:lnTo>
                <a:lnTo>
                  <a:pt x="6000" y="5385"/>
                </a:lnTo>
                <a:lnTo>
                  <a:pt x="5997" y="5382"/>
                </a:lnTo>
                <a:lnTo>
                  <a:pt x="5995" y="5380"/>
                </a:lnTo>
                <a:lnTo>
                  <a:pt x="5993" y="5380"/>
                </a:lnTo>
                <a:lnTo>
                  <a:pt x="5991" y="5381"/>
                </a:lnTo>
                <a:lnTo>
                  <a:pt x="5988" y="5386"/>
                </a:lnTo>
                <a:lnTo>
                  <a:pt x="5986" y="5395"/>
                </a:lnTo>
                <a:lnTo>
                  <a:pt x="5985" y="5405"/>
                </a:lnTo>
                <a:lnTo>
                  <a:pt x="5984" y="5418"/>
                </a:lnTo>
                <a:lnTo>
                  <a:pt x="5985" y="5429"/>
                </a:lnTo>
                <a:lnTo>
                  <a:pt x="5986" y="5440"/>
                </a:lnTo>
                <a:lnTo>
                  <a:pt x="5988" y="5448"/>
                </a:lnTo>
                <a:lnTo>
                  <a:pt x="5991" y="5453"/>
                </a:lnTo>
                <a:lnTo>
                  <a:pt x="5993" y="5454"/>
                </a:lnTo>
                <a:lnTo>
                  <a:pt x="5995" y="5454"/>
                </a:lnTo>
                <a:lnTo>
                  <a:pt x="5997" y="5452"/>
                </a:lnTo>
                <a:lnTo>
                  <a:pt x="6000" y="5449"/>
                </a:lnTo>
                <a:lnTo>
                  <a:pt x="6006" y="5438"/>
                </a:lnTo>
                <a:lnTo>
                  <a:pt x="6013" y="5418"/>
                </a:lnTo>
                <a:close/>
                <a:moveTo>
                  <a:pt x="8768" y="5384"/>
                </a:moveTo>
                <a:lnTo>
                  <a:pt x="8762" y="5384"/>
                </a:lnTo>
                <a:lnTo>
                  <a:pt x="8756" y="5385"/>
                </a:lnTo>
                <a:lnTo>
                  <a:pt x="8752" y="5387"/>
                </a:lnTo>
                <a:lnTo>
                  <a:pt x="8748" y="5389"/>
                </a:lnTo>
                <a:lnTo>
                  <a:pt x="8746" y="5392"/>
                </a:lnTo>
                <a:lnTo>
                  <a:pt x="8745" y="5396"/>
                </a:lnTo>
                <a:lnTo>
                  <a:pt x="8745" y="5399"/>
                </a:lnTo>
                <a:lnTo>
                  <a:pt x="8746" y="5401"/>
                </a:lnTo>
                <a:lnTo>
                  <a:pt x="8747" y="5403"/>
                </a:lnTo>
                <a:lnTo>
                  <a:pt x="8749" y="5404"/>
                </a:lnTo>
                <a:lnTo>
                  <a:pt x="8752" y="5405"/>
                </a:lnTo>
                <a:lnTo>
                  <a:pt x="8755" y="5404"/>
                </a:lnTo>
                <a:lnTo>
                  <a:pt x="8758" y="5402"/>
                </a:lnTo>
                <a:lnTo>
                  <a:pt x="8761" y="5398"/>
                </a:lnTo>
                <a:lnTo>
                  <a:pt x="8764" y="5392"/>
                </a:lnTo>
                <a:lnTo>
                  <a:pt x="8768" y="5384"/>
                </a:lnTo>
                <a:lnTo>
                  <a:pt x="8777" y="5383"/>
                </a:lnTo>
                <a:lnTo>
                  <a:pt x="8784" y="5382"/>
                </a:lnTo>
                <a:lnTo>
                  <a:pt x="8790" y="5380"/>
                </a:lnTo>
                <a:lnTo>
                  <a:pt x="8796" y="5377"/>
                </a:lnTo>
                <a:lnTo>
                  <a:pt x="8799" y="5374"/>
                </a:lnTo>
                <a:lnTo>
                  <a:pt x="8802" y="5370"/>
                </a:lnTo>
                <a:lnTo>
                  <a:pt x="8804" y="5366"/>
                </a:lnTo>
                <a:lnTo>
                  <a:pt x="8805" y="5362"/>
                </a:lnTo>
                <a:lnTo>
                  <a:pt x="8806" y="5358"/>
                </a:lnTo>
                <a:lnTo>
                  <a:pt x="8806" y="5354"/>
                </a:lnTo>
                <a:lnTo>
                  <a:pt x="8805" y="5349"/>
                </a:lnTo>
                <a:lnTo>
                  <a:pt x="8803" y="5345"/>
                </a:lnTo>
                <a:lnTo>
                  <a:pt x="8799" y="5338"/>
                </a:lnTo>
                <a:lnTo>
                  <a:pt x="8794" y="5331"/>
                </a:lnTo>
                <a:lnTo>
                  <a:pt x="8787" y="5325"/>
                </a:lnTo>
                <a:lnTo>
                  <a:pt x="8781" y="5323"/>
                </a:lnTo>
                <a:lnTo>
                  <a:pt x="8778" y="5322"/>
                </a:lnTo>
                <a:lnTo>
                  <a:pt x="8775" y="5322"/>
                </a:lnTo>
                <a:lnTo>
                  <a:pt x="8771" y="5324"/>
                </a:lnTo>
                <a:lnTo>
                  <a:pt x="8769" y="5326"/>
                </a:lnTo>
                <a:lnTo>
                  <a:pt x="8767" y="5330"/>
                </a:lnTo>
                <a:lnTo>
                  <a:pt x="8765" y="5333"/>
                </a:lnTo>
                <a:lnTo>
                  <a:pt x="8764" y="5339"/>
                </a:lnTo>
                <a:lnTo>
                  <a:pt x="8763" y="5345"/>
                </a:lnTo>
                <a:lnTo>
                  <a:pt x="8763" y="5353"/>
                </a:lnTo>
                <a:lnTo>
                  <a:pt x="8764" y="5362"/>
                </a:lnTo>
                <a:lnTo>
                  <a:pt x="8766" y="5373"/>
                </a:lnTo>
                <a:lnTo>
                  <a:pt x="8768" y="5384"/>
                </a:lnTo>
                <a:close/>
                <a:moveTo>
                  <a:pt x="9555" y="5418"/>
                </a:moveTo>
                <a:lnTo>
                  <a:pt x="9558" y="5414"/>
                </a:lnTo>
                <a:lnTo>
                  <a:pt x="9553" y="5420"/>
                </a:lnTo>
                <a:lnTo>
                  <a:pt x="9549" y="5424"/>
                </a:lnTo>
                <a:lnTo>
                  <a:pt x="9555" y="5418"/>
                </a:lnTo>
                <a:close/>
                <a:moveTo>
                  <a:pt x="12082" y="5384"/>
                </a:moveTo>
                <a:lnTo>
                  <a:pt x="12081" y="5395"/>
                </a:lnTo>
                <a:lnTo>
                  <a:pt x="12081" y="5403"/>
                </a:lnTo>
                <a:lnTo>
                  <a:pt x="12083" y="5412"/>
                </a:lnTo>
                <a:lnTo>
                  <a:pt x="12085" y="5420"/>
                </a:lnTo>
                <a:lnTo>
                  <a:pt x="12088" y="5427"/>
                </a:lnTo>
                <a:lnTo>
                  <a:pt x="12092" y="5432"/>
                </a:lnTo>
                <a:lnTo>
                  <a:pt x="12098" y="5438"/>
                </a:lnTo>
                <a:lnTo>
                  <a:pt x="12103" y="5442"/>
                </a:lnTo>
                <a:lnTo>
                  <a:pt x="12109" y="5444"/>
                </a:lnTo>
                <a:lnTo>
                  <a:pt x="12114" y="5445"/>
                </a:lnTo>
                <a:lnTo>
                  <a:pt x="12121" y="5445"/>
                </a:lnTo>
                <a:lnTo>
                  <a:pt x="12127" y="5443"/>
                </a:lnTo>
                <a:lnTo>
                  <a:pt x="12132" y="5440"/>
                </a:lnTo>
                <a:lnTo>
                  <a:pt x="12138" y="5433"/>
                </a:lnTo>
                <a:lnTo>
                  <a:pt x="12143" y="5426"/>
                </a:lnTo>
                <a:lnTo>
                  <a:pt x="12148" y="5418"/>
                </a:lnTo>
                <a:lnTo>
                  <a:pt x="12154" y="5429"/>
                </a:lnTo>
                <a:lnTo>
                  <a:pt x="12158" y="5442"/>
                </a:lnTo>
                <a:lnTo>
                  <a:pt x="12163" y="5452"/>
                </a:lnTo>
                <a:lnTo>
                  <a:pt x="12166" y="5463"/>
                </a:lnTo>
                <a:lnTo>
                  <a:pt x="12171" y="5483"/>
                </a:lnTo>
                <a:lnTo>
                  <a:pt x="12174" y="5504"/>
                </a:lnTo>
                <a:lnTo>
                  <a:pt x="12178" y="5526"/>
                </a:lnTo>
                <a:lnTo>
                  <a:pt x="12186" y="5550"/>
                </a:lnTo>
                <a:lnTo>
                  <a:pt x="12191" y="5563"/>
                </a:lnTo>
                <a:lnTo>
                  <a:pt x="12196" y="5579"/>
                </a:lnTo>
                <a:lnTo>
                  <a:pt x="12203" y="5596"/>
                </a:lnTo>
                <a:lnTo>
                  <a:pt x="12213" y="5614"/>
                </a:lnTo>
                <a:lnTo>
                  <a:pt x="12220" y="5608"/>
                </a:lnTo>
                <a:lnTo>
                  <a:pt x="12228" y="5602"/>
                </a:lnTo>
                <a:lnTo>
                  <a:pt x="12233" y="5595"/>
                </a:lnTo>
                <a:lnTo>
                  <a:pt x="12238" y="5587"/>
                </a:lnTo>
                <a:lnTo>
                  <a:pt x="12242" y="5580"/>
                </a:lnTo>
                <a:lnTo>
                  <a:pt x="12245" y="5572"/>
                </a:lnTo>
                <a:lnTo>
                  <a:pt x="12249" y="5563"/>
                </a:lnTo>
                <a:lnTo>
                  <a:pt x="12251" y="5554"/>
                </a:lnTo>
                <a:lnTo>
                  <a:pt x="12252" y="5544"/>
                </a:lnTo>
                <a:lnTo>
                  <a:pt x="12253" y="5535"/>
                </a:lnTo>
                <a:lnTo>
                  <a:pt x="12253" y="5525"/>
                </a:lnTo>
                <a:lnTo>
                  <a:pt x="12253" y="5515"/>
                </a:lnTo>
                <a:lnTo>
                  <a:pt x="12250" y="5494"/>
                </a:lnTo>
                <a:lnTo>
                  <a:pt x="12246" y="5474"/>
                </a:lnTo>
                <a:lnTo>
                  <a:pt x="12240" y="5453"/>
                </a:lnTo>
                <a:lnTo>
                  <a:pt x="12234" y="5434"/>
                </a:lnTo>
                <a:lnTo>
                  <a:pt x="12226" y="5416"/>
                </a:lnTo>
                <a:lnTo>
                  <a:pt x="12217" y="5399"/>
                </a:lnTo>
                <a:lnTo>
                  <a:pt x="12208" y="5383"/>
                </a:lnTo>
                <a:lnTo>
                  <a:pt x="12198" y="5369"/>
                </a:lnTo>
                <a:lnTo>
                  <a:pt x="12189" y="5359"/>
                </a:lnTo>
                <a:lnTo>
                  <a:pt x="12180" y="5352"/>
                </a:lnTo>
                <a:lnTo>
                  <a:pt x="12171" y="5355"/>
                </a:lnTo>
                <a:lnTo>
                  <a:pt x="12164" y="5360"/>
                </a:lnTo>
                <a:lnTo>
                  <a:pt x="12157" y="5365"/>
                </a:lnTo>
                <a:lnTo>
                  <a:pt x="12152" y="5373"/>
                </a:lnTo>
                <a:lnTo>
                  <a:pt x="12149" y="5382"/>
                </a:lnTo>
                <a:lnTo>
                  <a:pt x="12147" y="5391"/>
                </a:lnTo>
                <a:lnTo>
                  <a:pt x="12146" y="5404"/>
                </a:lnTo>
                <a:lnTo>
                  <a:pt x="12148" y="5418"/>
                </a:lnTo>
                <a:lnTo>
                  <a:pt x="12142" y="5417"/>
                </a:lnTo>
                <a:lnTo>
                  <a:pt x="12136" y="5416"/>
                </a:lnTo>
                <a:lnTo>
                  <a:pt x="12131" y="5414"/>
                </a:lnTo>
                <a:lnTo>
                  <a:pt x="12127" y="5412"/>
                </a:lnTo>
                <a:lnTo>
                  <a:pt x="12120" y="5408"/>
                </a:lnTo>
                <a:lnTo>
                  <a:pt x="12112" y="5403"/>
                </a:lnTo>
                <a:lnTo>
                  <a:pt x="12106" y="5398"/>
                </a:lnTo>
                <a:lnTo>
                  <a:pt x="12099" y="5392"/>
                </a:lnTo>
                <a:lnTo>
                  <a:pt x="12091" y="5387"/>
                </a:lnTo>
                <a:lnTo>
                  <a:pt x="12082" y="5384"/>
                </a:lnTo>
                <a:lnTo>
                  <a:pt x="12084" y="5373"/>
                </a:lnTo>
                <a:lnTo>
                  <a:pt x="12086" y="5362"/>
                </a:lnTo>
                <a:lnTo>
                  <a:pt x="12087" y="5353"/>
                </a:lnTo>
                <a:lnTo>
                  <a:pt x="12087" y="5345"/>
                </a:lnTo>
                <a:lnTo>
                  <a:pt x="12086" y="5339"/>
                </a:lnTo>
                <a:lnTo>
                  <a:pt x="12085" y="5333"/>
                </a:lnTo>
                <a:lnTo>
                  <a:pt x="12083" y="5330"/>
                </a:lnTo>
                <a:lnTo>
                  <a:pt x="12081" y="5326"/>
                </a:lnTo>
                <a:lnTo>
                  <a:pt x="12079" y="5324"/>
                </a:lnTo>
                <a:lnTo>
                  <a:pt x="12075" y="5322"/>
                </a:lnTo>
                <a:lnTo>
                  <a:pt x="12072" y="5322"/>
                </a:lnTo>
                <a:lnTo>
                  <a:pt x="12069" y="5323"/>
                </a:lnTo>
                <a:lnTo>
                  <a:pt x="12063" y="5325"/>
                </a:lnTo>
                <a:lnTo>
                  <a:pt x="12057" y="5331"/>
                </a:lnTo>
                <a:lnTo>
                  <a:pt x="12051" y="5338"/>
                </a:lnTo>
                <a:lnTo>
                  <a:pt x="12047" y="5345"/>
                </a:lnTo>
                <a:lnTo>
                  <a:pt x="12045" y="5349"/>
                </a:lnTo>
                <a:lnTo>
                  <a:pt x="12045" y="5354"/>
                </a:lnTo>
                <a:lnTo>
                  <a:pt x="12044" y="5358"/>
                </a:lnTo>
                <a:lnTo>
                  <a:pt x="12045" y="5362"/>
                </a:lnTo>
                <a:lnTo>
                  <a:pt x="12046" y="5366"/>
                </a:lnTo>
                <a:lnTo>
                  <a:pt x="12048" y="5370"/>
                </a:lnTo>
                <a:lnTo>
                  <a:pt x="12051" y="5374"/>
                </a:lnTo>
                <a:lnTo>
                  <a:pt x="12054" y="5377"/>
                </a:lnTo>
                <a:lnTo>
                  <a:pt x="12060" y="5380"/>
                </a:lnTo>
                <a:lnTo>
                  <a:pt x="12066" y="5382"/>
                </a:lnTo>
                <a:lnTo>
                  <a:pt x="12073" y="5383"/>
                </a:lnTo>
                <a:lnTo>
                  <a:pt x="12082" y="5384"/>
                </a:lnTo>
                <a:close/>
                <a:moveTo>
                  <a:pt x="7948" y="5352"/>
                </a:moveTo>
                <a:lnTo>
                  <a:pt x="7946" y="5368"/>
                </a:lnTo>
                <a:lnTo>
                  <a:pt x="7944" y="5383"/>
                </a:lnTo>
                <a:lnTo>
                  <a:pt x="7944" y="5396"/>
                </a:lnTo>
                <a:lnTo>
                  <a:pt x="7944" y="5407"/>
                </a:lnTo>
                <a:lnTo>
                  <a:pt x="7946" y="5416"/>
                </a:lnTo>
                <a:lnTo>
                  <a:pt x="7948" y="5423"/>
                </a:lnTo>
                <a:lnTo>
                  <a:pt x="7950" y="5429"/>
                </a:lnTo>
                <a:lnTo>
                  <a:pt x="7953" y="5433"/>
                </a:lnTo>
                <a:lnTo>
                  <a:pt x="7957" y="5436"/>
                </a:lnTo>
                <a:lnTo>
                  <a:pt x="7961" y="5439"/>
                </a:lnTo>
                <a:lnTo>
                  <a:pt x="7966" y="5440"/>
                </a:lnTo>
                <a:lnTo>
                  <a:pt x="7971" y="5439"/>
                </a:lnTo>
                <a:lnTo>
                  <a:pt x="7975" y="5438"/>
                </a:lnTo>
                <a:lnTo>
                  <a:pt x="7979" y="5434"/>
                </a:lnTo>
                <a:lnTo>
                  <a:pt x="7985" y="5432"/>
                </a:lnTo>
                <a:lnTo>
                  <a:pt x="7989" y="5428"/>
                </a:lnTo>
                <a:lnTo>
                  <a:pt x="7993" y="5424"/>
                </a:lnTo>
                <a:lnTo>
                  <a:pt x="7996" y="5419"/>
                </a:lnTo>
                <a:lnTo>
                  <a:pt x="7999" y="5413"/>
                </a:lnTo>
                <a:lnTo>
                  <a:pt x="8001" y="5408"/>
                </a:lnTo>
                <a:lnTo>
                  <a:pt x="8003" y="5402"/>
                </a:lnTo>
                <a:lnTo>
                  <a:pt x="8004" y="5396"/>
                </a:lnTo>
                <a:lnTo>
                  <a:pt x="8004" y="5390"/>
                </a:lnTo>
                <a:lnTo>
                  <a:pt x="8003" y="5384"/>
                </a:lnTo>
                <a:lnTo>
                  <a:pt x="8001" y="5379"/>
                </a:lnTo>
                <a:lnTo>
                  <a:pt x="7998" y="5373"/>
                </a:lnTo>
                <a:lnTo>
                  <a:pt x="7994" y="5367"/>
                </a:lnTo>
                <a:lnTo>
                  <a:pt x="7988" y="5363"/>
                </a:lnTo>
                <a:lnTo>
                  <a:pt x="7980" y="5359"/>
                </a:lnTo>
                <a:lnTo>
                  <a:pt x="7971" y="5356"/>
                </a:lnTo>
                <a:lnTo>
                  <a:pt x="7960" y="5354"/>
                </a:lnTo>
                <a:lnTo>
                  <a:pt x="7948" y="5352"/>
                </a:lnTo>
                <a:lnTo>
                  <a:pt x="7948" y="5344"/>
                </a:lnTo>
                <a:lnTo>
                  <a:pt x="7947" y="5339"/>
                </a:lnTo>
                <a:lnTo>
                  <a:pt x="7946" y="5335"/>
                </a:lnTo>
                <a:lnTo>
                  <a:pt x="7943" y="5332"/>
                </a:lnTo>
                <a:lnTo>
                  <a:pt x="7940" y="5330"/>
                </a:lnTo>
                <a:lnTo>
                  <a:pt x="7937" y="5328"/>
                </a:lnTo>
                <a:lnTo>
                  <a:pt x="7934" y="5328"/>
                </a:lnTo>
                <a:lnTo>
                  <a:pt x="7932" y="5330"/>
                </a:lnTo>
                <a:lnTo>
                  <a:pt x="7930" y="5331"/>
                </a:lnTo>
                <a:lnTo>
                  <a:pt x="7928" y="5333"/>
                </a:lnTo>
                <a:lnTo>
                  <a:pt x="7928" y="5335"/>
                </a:lnTo>
                <a:lnTo>
                  <a:pt x="7929" y="5338"/>
                </a:lnTo>
                <a:lnTo>
                  <a:pt x="7931" y="5341"/>
                </a:lnTo>
                <a:lnTo>
                  <a:pt x="7934" y="5344"/>
                </a:lnTo>
                <a:lnTo>
                  <a:pt x="7940" y="5347"/>
                </a:lnTo>
                <a:lnTo>
                  <a:pt x="7948" y="5352"/>
                </a:lnTo>
                <a:close/>
                <a:moveTo>
                  <a:pt x="5521" y="5319"/>
                </a:moveTo>
                <a:lnTo>
                  <a:pt x="5512" y="5320"/>
                </a:lnTo>
                <a:lnTo>
                  <a:pt x="5504" y="5321"/>
                </a:lnTo>
                <a:lnTo>
                  <a:pt x="5499" y="5323"/>
                </a:lnTo>
                <a:lnTo>
                  <a:pt x="5494" y="5326"/>
                </a:lnTo>
                <a:lnTo>
                  <a:pt x="5490" y="5330"/>
                </a:lnTo>
                <a:lnTo>
                  <a:pt x="5486" y="5333"/>
                </a:lnTo>
                <a:lnTo>
                  <a:pt x="5484" y="5337"/>
                </a:lnTo>
                <a:lnTo>
                  <a:pt x="5483" y="5341"/>
                </a:lnTo>
                <a:lnTo>
                  <a:pt x="5483" y="5345"/>
                </a:lnTo>
                <a:lnTo>
                  <a:pt x="5483" y="5349"/>
                </a:lnTo>
                <a:lnTo>
                  <a:pt x="5484" y="5354"/>
                </a:lnTo>
                <a:lnTo>
                  <a:pt x="5485" y="5358"/>
                </a:lnTo>
                <a:lnTo>
                  <a:pt x="5490" y="5365"/>
                </a:lnTo>
                <a:lnTo>
                  <a:pt x="5496" y="5373"/>
                </a:lnTo>
                <a:lnTo>
                  <a:pt x="5502" y="5378"/>
                </a:lnTo>
                <a:lnTo>
                  <a:pt x="5508" y="5380"/>
                </a:lnTo>
                <a:lnTo>
                  <a:pt x="5512" y="5381"/>
                </a:lnTo>
                <a:lnTo>
                  <a:pt x="5515" y="5381"/>
                </a:lnTo>
                <a:lnTo>
                  <a:pt x="5518" y="5379"/>
                </a:lnTo>
                <a:lnTo>
                  <a:pt x="5520" y="5377"/>
                </a:lnTo>
                <a:lnTo>
                  <a:pt x="5522" y="5374"/>
                </a:lnTo>
                <a:lnTo>
                  <a:pt x="5524" y="5369"/>
                </a:lnTo>
                <a:lnTo>
                  <a:pt x="5525" y="5364"/>
                </a:lnTo>
                <a:lnTo>
                  <a:pt x="5525" y="5358"/>
                </a:lnTo>
                <a:lnTo>
                  <a:pt x="5525" y="5350"/>
                </a:lnTo>
                <a:lnTo>
                  <a:pt x="5524" y="5341"/>
                </a:lnTo>
                <a:lnTo>
                  <a:pt x="5523" y="5331"/>
                </a:lnTo>
                <a:lnTo>
                  <a:pt x="5521" y="5319"/>
                </a:lnTo>
                <a:lnTo>
                  <a:pt x="5527" y="5319"/>
                </a:lnTo>
                <a:lnTo>
                  <a:pt x="5533" y="5318"/>
                </a:lnTo>
                <a:lnTo>
                  <a:pt x="5537" y="5316"/>
                </a:lnTo>
                <a:lnTo>
                  <a:pt x="5540" y="5314"/>
                </a:lnTo>
                <a:lnTo>
                  <a:pt x="5542" y="5311"/>
                </a:lnTo>
                <a:lnTo>
                  <a:pt x="5543" y="5308"/>
                </a:lnTo>
                <a:lnTo>
                  <a:pt x="5544" y="5304"/>
                </a:lnTo>
                <a:lnTo>
                  <a:pt x="5543" y="5302"/>
                </a:lnTo>
                <a:lnTo>
                  <a:pt x="5542" y="5300"/>
                </a:lnTo>
                <a:lnTo>
                  <a:pt x="5540" y="5299"/>
                </a:lnTo>
                <a:lnTo>
                  <a:pt x="5538" y="5298"/>
                </a:lnTo>
                <a:lnTo>
                  <a:pt x="5535" y="5299"/>
                </a:lnTo>
                <a:lnTo>
                  <a:pt x="5531" y="5301"/>
                </a:lnTo>
                <a:lnTo>
                  <a:pt x="5528" y="5305"/>
                </a:lnTo>
                <a:lnTo>
                  <a:pt x="5524" y="5311"/>
                </a:lnTo>
                <a:lnTo>
                  <a:pt x="5521" y="5319"/>
                </a:lnTo>
                <a:close/>
                <a:moveTo>
                  <a:pt x="9884" y="5352"/>
                </a:moveTo>
                <a:lnTo>
                  <a:pt x="9884" y="5346"/>
                </a:lnTo>
                <a:lnTo>
                  <a:pt x="9882" y="5341"/>
                </a:lnTo>
                <a:lnTo>
                  <a:pt x="9879" y="5337"/>
                </a:lnTo>
                <a:lnTo>
                  <a:pt x="9876" y="5334"/>
                </a:lnTo>
                <a:lnTo>
                  <a:pt x="9873" y="5332"/>
                </a:lnTo>
                <a:lnTo>
                  <a:pt x="9869" y="5330"/>
                </a:lnTo>
                <a:lnTo>
                  <a:pt x="9865" y="5327"/>
                </a:lnTo>
                <a:lnTo>
                  <a:pt x="9861" y="5326"/>
                </a:lnTo>
                <a:lnTo>
                  <a:pt x="9839" y="5322"/>
                </a:lnTo>
                <a:lnTo>
                  <a:pt x="9819" y="5319"/>
                </a:lnTo>
                <a:lnTo>
                  <a:pt x="9819" y="5324"/>
                </a:lnTo>
                <a:lnTo>
                  <a:pt x="9821" y="5330"/>
                </a:lnTo>
                <a:lnTo>
                  <a:pt x="9823" y="5333"/>
                </a:lnTo>
                <a:lnTo>
                  <a:pt x="9825" y="5336"/>
                </a:lnTo>
                <a:lnTo>
                  <a:pt x="9829" y="5339"/>
                </a:lnTo>
                <a:lnTo>
                  <a:pt x="9832" y="5341"/>
                </a:lnTo>
                <a:lnTo>
                  <a:pt x="9837" y="5343"/>
                </a:lnTo>
                <a:lnTo>
                  <a:pt x="9842" y="5344"/>
                </a:lnTo>
                <a:lnTo>
                  <a:pt x="9863" y="5347"/>
                </a:lnTo>
                <a:lnTo>
                  <a:pt x="9884" y="5352"/>
                </a:lnTo>
                <a:close/>
                <a:moveTo>
                  <a:pt x="6636" y="5319"/>
                </a:moveTo>
                <a:lnTo>
                  <a:pt x="6623" y="5308"/>
                </a:lnTo>
                <a:lnTo>
                  <a:pt x="6611" y="5300"/>
                </a:lnTo>
                <a:lnTo>
                  <a:pt x="6601" y="5296"/>
                </a:lnTo>
                <a:lnTo>
                  <a:pt x="6593" y="5294"/>
                </a:lnTo>
                <a:lnTo>
                  <a:pt x="6589" y="5294"/>
                </a:lnTo>
                <a:lnTo>
                  <a:pt x="6586" y="5294"/>
                </a:lnTo>
                <a:lnTo>
                  <a:pt x="6584" y="5295"/>
                </a:lnTo>
                <a:lnTo>
                  <a:pt x="6581" y="5297"/>
                </a:lnTo>
                <a:lnTo>
                  <a:pt x="6578" y="5301"/>
                </a:lnTo>
                <a:lnTo>
                  <a:pt x="6575" y="5308"/>
                </a:lnTo>
                <a:lnTo>
                  <a:pt x="6574" y="5315"/>
                </a:lnTo>
                <a:lnTo>
                  <a:pt x="6574" y="5323"/>
                </a:lnTo>
                <a:lnTo>
                  <a:pt x="6577" y="5333"/>
                </a:lnTo>
                <a:lnTo>
                  <a:pt x="6580" y="5343"/>
                </a:lnTo>
                <a:lnTo>
                  <a:pt x="6584" y="5354"/>
                </a:lnTo>
                <a:lnTo>
                  <a:pt x="6589" y="5364"/>
                </a:lnTo>
                <a:lnTo>
                  <a:pt x="6595" y="5375"/>
                </a:lnTo>
                <a:lnTo>
                  <a:pt x="6603" y="5384"/>
                </a:lnTo>
                <a:lnTo>
                  <a:pt x="6612" y="5381"/>
                </a:lnTo>
                <a:lnTo>
                  <a:pt x="6620" y="5377"/>
                </a:lnTo>
                <a:lnTo>
                  <a:pt x="6626" y="5370"/>
                </a:lnTo>
                <a:lnTo>
                  <a:pt x="6631" y="5363"/>
                </a:lnTo>
                <a:lnTo>
                  <a:pt x="6634" y="5355"/>
                </a:lnTo>
                <a:lnTo>
                  <a:pt x="6636" y="5344"/>
                </a:lnTo>
                <a:lnTo>
                  <a:pt x="6637" y="5333"/>
                </a:lnTo>
                <a:lnTo>
                  <a:pt x="6636" y="5319"/>
                </a:lnTo>
                <a:lnTo>
                  <a:pt x="6643" y="5319"/>
                </a:lnTo>
                <a:lnTo>
                  <a:pt x="6648" y="5318"/>
                </a:lnTo>
                <a:lnTo>
                  <a:pt x="6652" y="5316"/>
                </a:lnTo>
                <a:lnTo>
                  <a:pt x="6655" y="5314"/>
                </a:lnTo>
                <a:lnTo>
                  <a:pt x="6657" y="5311"/>
                </a:lnTo>
                <a:lnTo>
                  <a:pt x="6658" y="5308"/>
                </a:lnTo>
                <a:lnTo>
                  <a:pt x="6659" y="5304"/>
                </a:lnTo>
                <a:lnTo>
                  <a:pt x="6658" y="5302"/>
                </a:lnTo>
                <a:lnTo>
                  <a:pt x="6657" y="5300"/>
                </a:lnTo>
                <a:lnTo>
                  <a:pt x="6655" y="5299"/>
                </a:lnTo>
                <a:lnTo>
                  <a:pt x="6653" y="5298"/>
                </a:lnTo>
                <a:lnTo>
                  <a:pt x="6650" y="5299"/>
                </a:lnTo>
                <a:lnTo>
                  <a:pt x="6647" y="5301"/>
                </a:lnTo>
                <a:lnTo>
                  <a:pt x="6644" y="5305"/>
                </a:lnTo>
                <a:lnTo>
                  <a:pt x="6639" y="5311"/>
                </a:lnTo>
                <a:lnTo>
                  <a:pt x="6636" y="5319"/>
                </a:lnTo>
                <a:close/>
                <a:moveTo>
                  <a:pt x="7850" y="5319"/>
                </a:moveTo>
                <a:lnTo>
                  <a:pt x="7852" y="5316"/>
                </a:lnTo>
                <a:lnTo>
                  <a:pt x="7847" y="5322"/>
                </a:lnTo>
                <a:lnTo>
                  <a:pt x="7843" y="5326"/>
                </a:lnTo>
                <a:lnTo>
                  <a:pt x="7850" y="5319"/>
                </a:lnTo>
                <a:close/>
                <a:moveTo>
                  <a:pt x="9621" y="5319"/>
                </a:moveTo>
                <a:lnTo>
                  <a:pt x="9615" y="5299"/>
                </a:lnTo>
                <a:lnTo>
                  <a:pt x="9609" y="5287"/>
                </a:lnTo>
                <a:lnTo>
                  <a:pt x="9607" y="5283"/>
                </a:lnTo>
                <a:lnTo>
                  <a:pt x="9604" y="5281"/>
                </a:lnTo>
                <a:lnTo>
                  <a:pt x="9601" y="5281"/>
                </a:lnTo>
                <a:lnTo>
                  <a:pt x="9600" y="5282"/>
                </a:lnTo>
                <a:lnTo>
                  <a:pt x="9597" y="5288"/>
                </a:lnTo>
                <a:lnTo>
                  <a:pt x="9594" y="5296"/>
                </a:lnTo>
                <a:lnTo>
                  <a:pt x="9593" y="5306"/>
                </a:lnTo>
                <a:lnTo>
                  <a:pt x="9593" y="5319"/>
                </a:lnTo>
                <a:lnTo>
                  <a:pt x="9593" y="5331"/>
                </a:lnTo>
                <a:lnTo>
                  <a:pt x="9594" y="5341"/>
                </a:lnTo>
                <a:lnTo>
                  <a:pt x="9597" y="5350"/>
                </a:lnTo>
                <a:lnTo>
                  <a:pt x="9600" y="5355"/>
                </a:lnTo>
                <a:lnTo>
                  <a:pt x="9601" y="5356"/>
                </a:lnTo>
                <a:lnTo>
                  <a:pt x="9604" y="5356"/>
                </a:lnTo>
                <a:lnTo>
                  <a:pt x="9607" y="5354"/>
                </a:lnTo>
                <a:lnTo>
                  <a:pt x="9609" y="5350"/>
                </a:lnTo>
                <a:lnTo>
                  <a:pt x="9615" y="5339"/>
                </a:lnTo>
                <a:lnTo>
                  <a:pt x="9621" y="5319"/>
                </a:lnTo>
                <a:close/>
                <a:moveTo>
                  <a:pt x="6407" y="5253"/>
                </a:moveTo>
                <a:lnTo>
                  <a:pt x="6413" y="5276"/>
                </a:lnTo>
                <a:lnTo>
                  <a:pt x="6417" y="5299"/>
                </a:lnTo>
                <a:lnTo>
                  <a:pt x="6422" y="5323"/>
                </a:lnTo>
                <a:lnTo>
                  <a:pt x="6428" y="5346"/>
                </a:lnTo>
                <a:lnTo>
                  <a:pt x="6431" y="5358"/>
                </a:lnTo>
                <a:lnTo>
                  <a:pt x="6435" y="5368"/>
                </a:lnTo>
                <a:lnTo>
                  <a:pt x="6439" y="5379"/>
                </a:lnTo>
                <a:lnTo>
                  <a:pt x="6443" y="5388"/>
                </a:lnTo>
                <a:lnTo>
                  <a:pt x="6450" y="5397"/>
                </a:lnTo>
                <a:lnTo>
                  <a:pt x="6456" y="5404"/>
                </a:lnTo>
                <a:lnTo>
                  <a:pt x="6463" y="5411"/>
                </a:lnTo>
                <a:lnTo>
                  <a:pt x="6472" y="5418"/>
                </a:lnTo>
                <a:lnTo>
                  <a:pt x="6477" y="5412"/>
                </a:lnTo>
                <a:lnTo>
                  <a:pt x="6480" y="5407"/>
                </a:lnTo>
                <a:lnTo>
                  <a:pt x="6484" y="5402"/>
                </a:lnTo>
                <a:lnTo>
                  <a:pt x="6486" y="5397"/>
                </a:lnTo>
                <a:lnTo>
                  <a:pt x="6489" y="5391"/>
                </a:lnTo>
                <a:lnTo>
                  <a:pt x="6490" y="5386"/>
                </a:lnTo>
                <a:lnTo>
                  <a:pt x="6493" y="5380"/>
                </a:lnTo>
                <a:lnTo>
                  <a:pt x="6493" y="5375"/>
                </a:lnTo>
                <a:lnTo>
                  <a:pt x="6493" y="5362"/>
                </a:lnTo>
                <a:lnTo>
                  <a:pt x="6492" y="5350"/>
                </a:lnTo>
                <a:lnTo>
                  <a:pt x="6488" y="5338"/>
                </a:lnTo>
                <a:lnTo>
                  <a:pt x="6483" y="5326"/>
                </a:lnTo>
                <a:lnTo>
                  <a:pt x="6477" y="5315"/>
                </a:lnTo>
                <a:lnTo>
                  <a:pt x="6469" y="5303"/>
                </a:lnTo>
                <a:lnTo>
                  <a:pt x="6461" y="5293"/>
                </a:lnTo>
                <a:lnTo>
                  <a:pt x="6452" y="5282"/>
                </a:lnTo>
                <a:lnTo>
                  <a:pt x="6441" y="5274"/>
                </a:lnTo>
                <a:lnTo>
                  <a:pt x="6430" y="5266"/>
                </a:lnTo>
                <a:lnTo>
                  <a:pt x="6418" y="5258"/>
                </a:lnTo>
                <a:lnTo>
                  <a:pt x="6407" y="5253"/>
                </a:lnTo>
                <a:close/>
                <a:moveTo>
                  <a:pt x="11787" y="5285"/>
                </a:moveTo>
                <a:lnTo>
                  <a:pt x="11780" y="5266"/>
                </a:lnTo>
                <a:lnTo>
                  <a:pt x="11774" y="5254"/>
                </a:lnTo>
                <a:lnTo>
                  <a:pt x="11771" y="5251"/>
                </a:lnTo>
                <a:lnTo>
                  <a:pt x="11769" y="5249"/>
                </a:lnTo>
                <a:lnTo>
                  <a:pt x="11767" y="5249"/>
                </a:lnTo>
                <a:lnTo>
                  <a:pt x="11765" y="5250"/>
                </a:lnTo>
                <a:lnTo>
                  <a:pt x="11762" y="5255"/>
                </a:lnTo>
                <a:lnTo>
                  <a:pt x="11760" y="5263"/>
                </a:lnTo>
                <a:lnTo>
                  <a:pt x="11759" y="5274"/>
                </a:lnTo>
                <a:lnTo>
                  <a:pt x="11758" y="5285"/>
                </a:lnTo>
                <a:lnTo>
                  <a:pt x="11759" y="5298"/>
                </a:lnTo>
                <a:lnTo>
                  <a:pt x="11760" y="5309"/>
                </a:lnTo>
                <a:lnTo>
                  <a:pt x="11762" y="5317"/>
                </a:lnTo>
                <a:lnTo>
                  <a:pt x="11765" y="5322"/>
                </a:lnTo>
                <a:lnTo>
                  <a:pt x="11767" y="5323"/>
                </a:lnTo>
                <a:lnTo>
                  <a:pt x="11769" y="5323"/>
                </a:lnTo>
                <a:lnTo>
                  <a:pt x="11771" y="5321"/>
                </a:lnTo>
                <a:lnTo>
                  <a:pt x="11774" y="5318"/>
                </a:lnTo>
                <a:lnTo>
                  <a:pt x="11780" y="5305"/>
                </a:lnTo>
                <a:lnTo>
                  <a:pt x="11787" y="5285"/>
                </a:lnTo>
                <a:close/>
                <a:moveTo>
                  <a:pt x="8506" y="5253"/>
                </a:moveTo>
                <a:lnTo>
                  <a:pt x="8505" y="5248"/>
                </a:lnTo>
                <a:lnTo>
                  <a:pt x="8504" y="5243"/>
                </a:lnTo>
                <a:lnTo>
                  <a:pt x="8502" y="5239"/>
                </a:lnTo>
                <a:lnTo>
                  <a:pt x="8499" y="5235"/>
                </a:lnTo>
                <a:lnTo>
                  <a:pt x="8496" y="5233"/>
                </a:lnTo>
                <a:lnTo>
                  <a:pt x="8491" y="5231"/>
                </a:lnTo>
                <a:lnTo>
                  <a:pt x="8487" y="5229"/>
                </a:lnTo>
                <a:lnTo>
                  <a:pt x="8482" y="5228"/>
                </a:lnTo>
                <a:lnTo>
                  <a:pt x="8461" y="5224"/>
                </a:lnTo>
                <a:lnTo>
                  <a:pt x="8440" y="5220"/>
                </a:lnTo>
                <a:lnTo>
                  <a:pt x="8441" y="5226"/>
                </a:lnTo>
                <a:lnTo>
                  <a:pt x="8442" y="5231"/>
                </a:lnTo>
                <a:lnTo>
                  <a:pt x="8444" y="5234"/>
                </a:lnTo>
                <a:lnTo>
                  <a:pt x="8447" y="5238"/>
                </a:lnTo>
                <a:lnTo>
                  <a:pt x="8450" y="5240"/>
                </a:lnTo>
                <a:lnTo>
                  <a:pt x="8455" y="5243"/>
                </a:lnTo>
                <a:lnTo>
                  <a:pt x="8459" y="5245"/>
                </a:lnTo>
                <a:lnTo>
                  <a:pt x="8464" y="5246"/>
                </a:lnTo>
                <a:lnTo>
                  <a:pt x="8485" y="5250"/>
                </a:lnTo>
                <a:lnTo>
                  <a:pt x="8506" y="5253"/>
                </a:lnTo>
                <a:close/>
                <a:moveTo>
                  <a:pt x="8834" y="5220"/>
                </a:moveTo>
                <a:lnTo>
                  <a:pt x="8845" y="5241"/>
                </a:lnTo>
                <a:lnTo>
                  <a:pt x="8858" y="5262"/>
                </a:lnTo>
                <a:lnTo>
                  <a:pt x="8865" y="5272"/>
                </a:lnTo>
                <a:lnTo>
                  <a:pt x="8872" y="5281"/>
                </a:lnTo>
                <a:lnTo>
                  <a:pt x="8880" y="5290"/>
                </a:lnTo>
                <a:lnTo>
                  <a:pt x="8889" y="5297"/>
                </a:lnTo>
                <a:lnTo>
                  <a:pt x="8898" y="5303"/>
                </a:lnTo>
                <a:lnTo>
                  <a:pt x="8909" y="5310"/>
                </a:lnTo>
                <a:lnTo>
                  <a:pt x="8920" y="5315"/>
                </a:lnTo>
                <a:lnTo>
                  <a:pt x="8933" y="5318"/>
                </a:lnTo>
                <a:lnTo>
                  <a:pt x="8947" y="5320"/>
                </a:lnTo>
                <a:lnTo>
                  <a:pt x="8962" y="5321"/>
                </a:lnTo>
                <a:lnTo>
                  <a:pt x="8979" y="5321"/>
                </a:lnTo>
                <a:lnTo>
                  <a:pt x="8998" y="5319"/>
                </a:lnTo>
                <a:lnTo>
                  <a:pt x="8980" y="5303"/>
                </a:lnTo>
                <a:lnTo>
                  <a:pt x="8963" y="5288"/>
                </a:lnTo>
                <a:lnTo>
                  <a:pt x="8947" y="5272"/>
                </a:lnTo>
                <a:lnTo>
                  <a:pt x="8929" y="5256"/>
                </a:lnTo>
                <a:lnTo>
                  <a:pt x="8919" y="5250"/>
                </a:lnTo>
                <a:lnTo>
                  <a:pt x="8910" y="5244"/>
                </a:lnTo>
                <a:lnTo>
                  <a:pt x="8899" y="5237"/>
                </a:lnTo>
                <a:lnTo>
                  <a:pt x="8888" y="5232"/>
                </a:lnTo>
                <a:lnTo>
                  <a:pt x="8876" y="5228"/>
                </a:lnTo>
                <a:lnTo>
                  <a:pt x="8863" y="5224"/>
                </a:lnTo>
                <a:lnTo>
                  <a:pt x="8849" y="5222"/>
                </a:lnTo>
                <a:lnTo>
                  <a:pt x="8834" y="5220"/>
                </a:lnTo>
                <a:close/>
                <a:moveTo>
                  <a:pt x="9129" y="5220"/>
                </a:moveTo>
                <a:lnTo>
                  <a:pt x="9132" y="5217"/>
                </a:lnTo>
                <a:lnTo>
                  <a:pt x="9126" y="5224"/>
                </a:lnTo>
                <a:lnTo>
                  <a:pt x="9122" y="5228"/>
                </a:lnTo>
                <a:lnTo>
                  <a:pt x="9129" y="5220"/>
                </a:lnTo>
                <a:close/>
                <a:moveTo>
                  <a:pt x="6669" y="5089"/>
                </a:moveTo>
                <a:lnTo>
                  <a:pt x="6670" y="5104"/>
                </a:lnTo>
                <a:lnTo>
                  <a:pt x="6673" y="5118"/>
                </a:lnTo>
                <a:lnTo>
                  <a:pt x="6674" y="5125"/>
                </a:lnTo>
                <a:lnTo>
                  <a:pt x="6676" y="5130"/>
                </a:lnTo>
                <a:lnTo>
                  <a:pt x="6679" y="5137"/>
                </a:lnTo>
                <a:lnTo>
                  <a:pt x="6682" y="5142"/>
                </a:lnTo>
                <a:lnTo>
                  <a:pt x="6686" y="5146"/>
                </a:lnTo>
                <a:lnTo>
                  <a:pt x="6690" y="5150"/>
                </a:lnTo>
                <a:lnTo>
                  <a:pt x="6695" y="5153"/>
                </a:lnTo>
                <a:lnTo>
                  <a:pt x="6701" y="5155"/>
                </a:lnTo>
                <a:lnTo>
                  <a:pt x="6708" y="5157"/>
                </a:lnTo>
                <a:lnTo>
                  <a:pt x="6716" y="5158"/>
                </a:lnTo>
                <a:lnTo>
                  <a:pt x="6724" y="5157"/>
                </a:lnTo>
                <a:lnTo>
                  <a:pt x="6734" y="5154"/>
                </a:lnTo>
                <a:lnTo>
                  <a:pt x="6733" y="5140"/>
                </a:lnTo>
                <a:lnTo>
                  <a:pt x="6731" y="5126"/>
                </a:lnTo>
                <a:lnTo>
                  <a:pt x="6729" y="5120"/>
                </a:lnTo>
                <a:lnTo>
                  <a:pt x="6727" y="5114"/>
                </a:lnTo>
                <a:lnTo>
                  <a:pt x="6724" y="5107"/>
                </a:lnTo>
                <a:lnTo>
                  <a:pt x="6721" y="5103"/>
                </a:lnTo>
                <a:lnTo>
                  <a:pt x="6717" y="5098"/>
                </a:lnTo>
                <a:lnTo>
                  <a:pt x="6713" y="5095"/>
                </a:lnTo>
                <a:lnTo>
                  <a:pt x="6708" y="5092"/>
                </a:lnTo>
                <a:lnTo>
                  <a:pt x="6702" y="5088"/>
                </a:lnTo>
                <a:lnTo>
                  <a:pt x="6695" y="5087"/>
                </a:lnTo>
                <a:lnTo>
                  <a:pt x="6688" y="5087"/>
                </a:lnTo>
                <a:lnTo>
                  <a:pt x="6678" y="5087"/>
                </a:lnTo>
                <a:lnTo>
                  <a:pt x="6669" y="5089"/>
                </a:lnTo>
                <a:close/>
                <a:moveTo>
                  <a:pt x="9884" y="5057"/>
                </a:moveTo>
                <a:lnTo>
                  <a:pt x="9882" y="5049"/>
                </a:lnTo>
                <a:lnTo>
                  <a:pt x="9877" y="5042"/>
                </a:lnTo>
                <a:lnTo>
                  <a:pt x="9872" y="5037"/>
                </a:lnTo>
                <a:lnTo>
                  <a:pt x="9866" y="5034"/>
                </a:lnTo>
                <a:lnTo>
                  <a:pt x="9858" y="5031"/>
                </a:lnTo>
                <a:lnTo>
                  <a:pt x="9851" y="5028"/>
                </a:lnTo>
                <a:lnTo>
                  <a:pt x="9842" y="5027"/>
                </a:lnTo>
                <a:lnTo>
                  <a:pt x="9833" y="5025"/>
                </a:lnTo>
                <a:lnTo>
                  <a:pt x="9792" y="5024"/>
                </a:lnTo>
                <a:lnTo>
                  <a:pt x="9752" y="5023"/>
                </a:lnTo>
                <a:lnTo>
                  <a:pt x="9755" y="5037"/>
                </a:lnTo>
                <a:lnTo>
                  <a:pt x="9759" y="5049"/>
                </a:lnTo>
                <a:lnTo>
                  <a:pt x="9764" y="5059"/>
                </a:lnTo>
                <a:lnTo>
                  <a:pt x="9770" y="5066"/>
                </a:lnTo>
                <a:lnTo>
                  <a:pt x="9779" y="5074"/>
                </a:lnTo>
                <a:lnTo>
                  <a:pt x="9786" y="5079"/>
                </a:lnTo>
                <a:lnTo>
                  <a:pt x="9796" y="5082"/>
                </a:lnTo>
                <a:lnTo>
                  <a:pt x="9805" y="5084"/>
                </a:lnTo>
                <a:lnTo>
                  <a:pt x="9815" y="5085"/>
                </a:lnTo>
                <a:lnTo>
                  <a:pt x="9826" y="5085"/>
                </a:lnTo>
                <a:lnTo>
                  <a:pt x="9835" y="5083"/>
                </a:lnTo>
                <a:lnTo>
                  <a:pt x="9846" y="5080"/>
                </a:lnTo>
                <a:lnTo>
                  <a:pt x="9856" y="5076"/>
                </a:lnTo>
                <a:lnTo>
                  <a:pt x="9866" y="5071"/>
                </a:lnTo>
                <a:lnTo>
                  <a:pt x="9875" y="5064"/>
                </a:lnTo>
                <a:lnTo>
                  <a:pt x="9884" y="5057"/>
                </a:lnTo>
                <a:close/>
                <a:moveTo>
                  <a:pt x="11590" y="5122"/>
                </a:moveTo>
                <a:lnTo>
                  <a:pt x="11601" y="5120"/>
                </a:lnTo>
                <a:lnTo>
                  <a:pt x="11613" y="5119"/>
                </a:lnTo>
                <a:lnTo>
                  <a:pt x="11623" y="5119"/>
                </a:lnTo>
                <a:lnTo>
                  <a:pt x="11634" y="5119"/>
                </a:lnTo>
                <a:lnTo>
                  <a:pt x="11642" y="5121"/>
                </a:lnTo>
                <a:lnTo>
                  <a:pt x="11651" y="5122"/>
                </a:lnTo>
                <a:lnTo>
                  <a:pt x="11659" y="5125"/>
                </a:lnTo>
                <a:lnTo>
                  <a:pt x="11665" y="5128"/>
                </a:lnTo>
                <a:lnTo>
                  <a:pt x="11672" y="5132"/>
                </a:lnTo>
                <a:lnTo>
                  <a:pt x="11676" y="5138"/>
                </a:lnTo>
                <a:lnTo>
                  <a:pt x="11680" y="5144"/>
                </a:lnTo>
                <a:lnTo>
                  <a:pt x="11684" y="5151"/>
                </a:lnTo>
                <a:lnTo>
                  <a:pt x="11686" y="5159"/>
                </a:lnTo>
                <a:lnTo>
                  <a:pt x="11688" y="5167"/>
                </a:lnTo>
                <a:lnTo>
                  <a:pt x="11688" y="5177"/>
                </a:lnTo>
                <a:lnTo>
                  <a:pt x="11688" y="5188"/>
                </a:lnTo>
                <a:lnTo>
                  <a:pt x="11663" y="5188"/>
                </a:lnTo>
                <a:lnTo>
                  <a:pt x="11639" y="5188"/>
                </a:lnTo>
                <a:lnTo>
                  <a:pt x="11614" y="5188"/>
                </a:lnTo>
                <a:lnTo>
                  <a:pt x="11590" y="5188"/>
                </a:lnTo>
                <a:lnTo>
                  <a:pt x="11585" y="5195"/>
                </a:lnTo>
                <a:lnTo>
                  <a:pt x="11582" y="5202"/>
                </a:lnTo>
                <a:lnTo>
                  <a:pt x="11579" y="5205"/>
                </a:lnTo>
                <a:lnTo>
                  <a:pt x="11576" y="5207"/>
                </a:lnTo>
                <a:lnTo>
                  <a:pt x="11573" y="5208"/>
                </a:lnTo>
                <a:lnTo>
                  <a:pt x="11571" y="5208"/>
                </a:lnTo>
                <a:lnTo>
                  <a:pt x="11569" y="5206"/>
                </a:lnTo>
                <a:lnTo>
                  <a:pt x="11568" y="5204"/>
                </a:lnTo>
                <a:lnTo>
                  <a:pt x="11567" y="5202"/>
                </a:lnTo>
                <a:lnTo>
                  <a:pt x="11567" y="5198"/>
                </a:lnTo>
                <a:lnTo>
                  <a:pt x="11568" y="5195"/>
                </a:lnTo>
                <a:lnTo>
                  <a:pt x="11570" y="5193"/>
                </a:lnTo>
                <a:lnTo>
                  <a:pt x="11573" y="5190"/>
                </a:lnTo>
                <a:lnTo>
                  <a:pt x="11577" y="5189"/>
                </a:lnTo>
                <a:lnTo>
                  <a:pt x="11583" y="5188"/>
                </a:lnTo>
                <a:lnTo>
                  <a:pt x="11590" y="5188"/>
                </a:lnTo>
                <a:lnTo>
                  <a:pt x="11590" y="5171"/>
                </a:lnTo>
                <a:lnTo>
                  <a:pt x="11590" y="5154"/>
                </a:lnTo>
                <a:lnTo>
                  <a:pt x="11590" y="5139"/>
                </a:lnTo>
                <a:lnTo>
                  <a:pt x="11590" y="5122"/>
                </a:lnTo>
                <a:close/>
                <a:moveTo>
                  <a:pt x="11688" y="5188"/>
                </a:moveTo>
                <a:lnTo>
                  <a:pt x="11697" y="5186"/>
                </a:lnTo>
                <a:lnTo>
                  <a:pt x="11703" y="5183"/>
                </a:lnTo>
                <a:lnTo>
                  <a:pt x="11709" y="5177"/>
                </a:lnTo>
                <a:lnTo>
                  <a:pt x="11713" y="5172"/>
                </a:lnTo>
                <a:lnTo>
                  <a:pt x="11717" y="5165"/>
                </a:lnTo>
                <a:lnTo>
                  <a:pt x="11719" y="5158"/>
                </a:lnTo>
                <a:lnTo>
                  <a:pt x="11721" y="5148"/>
                </a:lnTo>
                <a:lnTo>
                  <a:pt x="11722" y="5139"/>
                </a:lnTo>
                <a:lnTo>
                  <a:pt x="11722" y="5098"/>
                </a:lnTo>
                <a:lnTo>
                  <a:pt x="11721" y="5057"/>
                </a:lnTo>
                <a:lnTo>
                  <a:pt x="11705" y="5059"/>
                </a:lnTo>
                <a:lnTo>
                  <a:pt x="11691" y="5061"/>
                </a:lnTo>
                <a:lnTo>
                  <a:pt x="11679" y="5065"/>
                </a:lnTo>
                <a:lnTo>
                  <a:pt x="11667" y="5068"/>
                </a:lnTo>
                <a:lnTo>
                  <a:pt x="11658" y="5072"/>
                </a:lnTo>
                <a:lnTo>
                  <a:pt x="11649" y="5075"/>
                </a:lnTo>
                <a:lnTo>
                  <a:pt x="11642" y="5076"/>
                </a:lnTo>
                <a:lnTo>
                  <a:pt x="11636" y="5077"/>
                </a:lnTo>
                <a:lnTo>
                  <a:pt x="11633" y="5077"/>
                </a:lnTo>
                <a:lnTo>
                  <a:pt x="11631" y="5076"/>
                </a:lnTo>
                <a:lnTo>
                  <a:pt x="11629" y="5074"/>
                </a:lnTo>
                <a:lnTo>
                  <a:pt x="11626" y="5073"/>
                </a:lnTo>
                <a:lnTo>
                  <a:pt x="11624" y="5066"/>
                </a:lnTo>
                <a:lnTo>
                  <a:pt x="11622" y="5058"/>
                </a:lnTo>
                <a:lnTo>
                  <a:pt x="11621" y="5047"/>
                </a:lnTo>
                <a:lnTo>
                  <a:pt x="11620" y="5032"/>
                </a:lnTo>
                <a:lnTo>
                  <a:pt x="11621" y="5014"/>
                </a:lnTo>
                <a:lnTo>
                  <a:pt x="11622" y="4991"/>
                </a:lnTo>
                <a:lnTo>
                  <a:pt x="11616" y="4974"/>
                </a:lnTo>
                <a:lnTo>
                  <a:pt x="11610" y="4965"/>
                </a:lnTo>
                <a:lnTo>
                  <a:pt x="11608" y="4962"/>
                </a:lnTo>
                <a:lnTo>
                  <a:pt x="11605" y="4959"/>
                </a:lnTo>
                <a:lnTo>
                  <a:pt x="11602" y="4959"/>
                </a:lnTo>
                <a:lnTo>
                  <a:pt x="11601" y="4960"/>
                </a:lnTo>
                <a:lnTo>
                  <a:pt x="11599" y="4963"/>
                </a:lnTo>
                <a:lnTo>
                  <a:pt x="11597" y="4966"/>
                </a:lnTo>
                <a:lnTo>
                  <a:pt x="11596" y="4970"/>
                </a:lnTo>
                <a:lnTo>
                  <a:pt x="11594" y="4974"/>
                </a:lnTo>
                <a:lnTo>
                  <a:pt x="11592" y="4987"/>
                </a:lnTo>
                <a:lnTo>
                  <a:pt x="11591" y="5000"/>
                </a:lnTo>
                <a:lnTo>
                  <a:pt x="11589" y="5034"/>
                </a:lnTo>
                <a:lnTo>
                  <a:pt x="11588" y="5068"/>
                </a:lnTo>
                <a:lnTo>
                  <a:pt x="11589" y="5100"/>
                </a:lnTo>
                <a:lnTo>
                  <a:pt x="11590" y="5122"/>
                </a:lnTo>
                <a:lnTo>
                  <a:pt x="11580" y="5124"/>
                </a:lnTo>
                <a:lnTo>
                  <a:pt x="11571" y="5125"/>
                </a:lnTo>
                <a:lnTo>
                  <a:pt x="11562" y="5125"/>
                </a:lnTo>
                <a:lnTo>
                  <a:pt x="11555" y="5124"/>
                </a:lnTo>
                <a:lnTo>
                  <a:pt x="11549" y="5122"/>
                </a:lnTo>
                <a:lnTo>
                  <a:pt x="11542" y="5120"/>
                </a:lnTo>
                <a:lnTo>
                  <a:pt x="11537" y="5117"/>
                </a:lnTo>
                <a:lnTo>
                  <a:pt x="11533" y="5114"/>
                </a:lnTo>
                <a:lnTo>
                  <a:pt x="11529" y="5109"/>
                </a:lnTo>
                <a:lnTo>
                  <a:pt x="11526" y="5104"/>
                </a:lnTo>
                <a:lnTo>
                  <a:pt x="11523" y="5099"/>
                </a:lnTo>
                <a:lnTo>
                  <a:pt x="11519" y="5094"/>
                </a:lnTo>
                <a:lnTo>
                  <a:pt x="11515" y="5082"/>
                </a:lnTo>
                <a:lnTo>
                  <a:pt x="11511" y="5069"/>
                </a:lnTo>
                <a:lnTo>
                  <a:pt x="11508" y="5056"/>
                </a:lnTo>
                <a:lnTo>
                  <a:pt x="11505" y="5043"/>
                </a:lnTo>
                <a:lnTo>
                  <a:pt x="11500" y="5031"/>
                </a:lnTo>
                <a:lnTo>
                  <a:pt x="11496" y="5019"/>
                </a:lnTo>
                <a:lnTo>
                  <a:pt x="11493" y="5014"/>
                </a:lnTo>
                <a:lnTo>
                  <a:pt x="11490" y="5009"/>
                </a:lnTo>
                <a:lnTo>
                  <a:pt x="11486" y="5004"/>
                </a:lnTo>
                <a:lnTo>
                  <a:pt x="11482" y="5000"/>
                </a:lnTo>
                <a:lnTo>
                  <a:pt x="11476" y="4997"/>
                </a:lnTo>
                <a:lnTo>
                  <a:pt x="11471" y="4994"/>
                </a:lnTo>
                <a:lnTo>
                  <a:pt x="11465" y="4992"/>
                </a:lnTo>
                <a:lnTo>
                  <a:pt x="11459" y="4991"/>
                </a:lnTo>
                <a:lnTo>
                  <a:pt x="11456" y="4981"/>
                </a:lnTo>
                <a:lnTo>
                  <a:pt x="11455" y="4973"/>
                </a:lnTo>
                <a:lnTo>
                  <a:pt x="11455" y="4966"/>
                </a:lnTo>
                <a:lnTo>
                  <a:pt x="11455" y="4959"/>
                </a:lnTo>
                <a:lnTo>
                  <a:pt x="11456" y="4953"/>
                </a:lnTo>
                <a:lnTo>
                  <a:pt x="11457" y="4947"/>
                </a:lnTo>
                <a:lnTo>
                  <a:pt x="11460" y="4942"/>
                </a:lnTo>
                <a:lnTo>
                  <a:pt x="11462" y="4936"/>
                </a:lnTo>
                <a:lnTo>
                  <a:pt x="11468" y="4928"/>
                </a:lnTo>
                <a:lnTo>
                  <a:pt x="11475" y="4922"/>
                </a:lnTo>
                <a:lnTo>
                  <a:pt x="11483" y="4914"/>
                </a:lnTo>
                <a:lnTo>
                  <a:pt x="11491" y="4909"/>
                </a:lnTo>
                <a:lnTo>
                  <a:pt x="11499" y="4903"/>
                </a:lnTo>
                <a:lnTo>
                  <a:pt x="11508" y="4896"/>
                </a:lnTo>
                <a:lnTo>
                  <a:pt x="11515" y="4889"/>
                </a:lnTo>
                <a:lnTo>
                  <a:pt x="11520" y="4881"/>
                </a:lnTo>
                <a:lnTo>
                  <a:pt x="11523" y="4877"/>
                </a:lnTo>
                <a:lnTo>
                  <a:pt x="11525" y="4871"/>
                </a:lnTo>
                <a:lnTo>
                  <a:pt x="11527" y="4865"/>
                </a:lnTo>
                <a:lnTo>
                  <a:pt x="11527" y="4859"/>
                </a:lnTo>
                <a:lnTo>
                  <a:pt x="11528" y="4851"/>
                </a:lnTo>
                <a:lnTo>
                  <a:pt x="11527" y="4844"/>
                </a:lnTo>
                <a:lnTo>
                  <a:pt x="11526" y="4836"/>
                </a:lnTo>
                <a:lnTo>
                  <a:pt x="11524" y="4827"/>
                </a:lnTo>
                <a:lnTo>
                  <a:pt x="11500" y="4844"/>
                </a:lnTo>
                <a:lnTo>
                  <a:pt x="11483" y="4856"/>
                </a:lnTo>
                <a:lnTo>
                  <a:pt x="11468" y="4864"/>
                </a:lnTo>
                <a:lnTo>
                  <a:pt x="11456" y="4868"/>
                </a:lnTo>
                <a:lnTo>
                  <a:pt x="11452" y="4869"/>
                </a:lnTo>
                <a:lnTo>
                  <a:pt x="11448" y="4869"/>
                </a:lnTo>
                <a:lnTo>
                  <a:pt x="11445" y="4868"/>
                </a:lnTo>
                <a:lnTo>
                  <a:pt x="11442" y="4867"/>
                </a:lnTo>
                <a:lnTo>
                  <a:pt x="11438" y="4862"/>
                </a:lnTo>
                <a:lnTo>
                  <a:pt x="11433" y="4855"/>
                </a:lnTo>
                <a:lnTo>
                  <a:pt x="11425" y="4836"/>
                </a:lnTo>
                <a:lnTo>
                  <a:pt x="11414" y="4812"/>
                </a:lnTo>
                <a:lnTo>
                  <a:pt x="11410" y="4804"/>
                </a:lnTo>
                <a:lnTo>
                  <a:pt x="11405" y="4798"/>
                </a:lnTo>
                <a:lnTo>
                  <a:pt x="11400" y="4792"/>
                </a:lnTo>
                <a:lnTo>
                  <a:pt x="11393" y="4785"/>
                </a:lnTo>
                <a:lnTo>
                  <a:pt x="11387" y="4779"/>
                </a:lnTo>
                <a:lnTo>
                  <a:pt x="11379" y="4773"/>
                </a:lnTo>
                <a:lnTo>
                  <a:pt x="11370" y="4768"/>
                </a:lnTo>
                <a:lnTo>
                  <a:pt x="11360" y="4761"/>
                </a:lnTo>
                <a:lnTo>
                  <a:pt x="11360" y="4778"/>
                </a:lnTo>
                <a:lnTo>
                  <a:pt x="11360" y="4794"/>
                </a:lnTo>
                <a:lnTo>
                  <a:pt x="11360" y="4811"/>
                </a:lnTo>
                <a:lnTo>
                  <a:pt x="11360" y="4827"/>
                </a:lnTo>
                <a:lnTo>
                  <a:pt x="11353" y="4825"/>
                </a:lnTo>
                <a:lnTo>
                  <a:pt x="11347" y="4822"/>
                </a:lnTo>
                <a:lnTo>
                  <a:pt x="11342" y="4818"/>
                </a:lnTo>
                <a:lnTo>
                  <a:pt x="11338" y="4814"/>
                </a:lnTo>
                <a:lnTo>
                  <a:pt x="11335" y="4808"/>
                </a:lnTo>
                <a:lnTo>
                  <a:pt x="11334" y="4803"/>
                </a:lnTo>
                <a:lnTo>
                  <a:pt x="11333" y="4797"/>
                </a:lnTo>
                <a:lnTo>
                  <a:pt x="11333" y="4792"/>
                </a:lnTo>
                <a:lnTo>
                  <a:pt x="11333" y="4785"/>
                </a:lnTo>
                <a:lnTo>
                  <a:pt x="11335" y="4780"/>
                </a:lnTo>
                <a:lnTo>
                  <a:pt x="11337" y="4775"/>
                </a:lnTo>
                <a:lnTo>
                  <a:pt x="11340" y="4771"/>
                </a:lnTo>
                <a:lnTo>
                  <a:pt x="11344" y="4766"/>
                </a:lnTo>
                <a:lnTo>
                  <a:pt x="11348" y="4764"/>
                </a:lnTo>
                <a:lnTo>
                  <a:pt x="11354" y="4762"/>
                </a:lnTo>
                <a:lnTo>
                  <a:pt x="11360" y="4761"/>
                </a:lnTo>
                <a:lnTo>
                  <a:pt x="11359" y="4752"/>
                </a:lnTo>
                <a:lnTo>
                  <a:pt x="11357" y="4744"/>
                </a:lnTo>
                <a:lnTo>
                  <a:pt x="11354" y="4738"/>
                </a:lnTo>
                <a:lnTo>
                  <a:pt x="11350" y="4734"/>
                </a:lnTo>
                <a:lnTo>
                  <a:pt x="11346" y="4731"/>
                </a:lnTo>
                <a:lnTo>
                  <a:pt x="11342" y="4729"/>
                </a:lnTo>
                <a:lnTo>
                  <a:pt x="11337" y="4728"/>
                </a:lnTo>
                <a:lnTo>
                  <a:pt x="11332" y="4728"/>
                </a:lnTo>
                <a:lnTo>
                  <a:pt x="11320" y="4731"/>
                </a:lnTo>
                <a:lnTo>
                  <a:pt x="11307" y="4736"/>
                </a:lnTo>
                <a:lnTo>
                  <a:pt x="11295" y="4742"/>
                </a:lnTo>
                <a:lnTo>
                  <a:pt x="11281" y="4750"/>
                </a:lnTo>
                <a:lnTo>
                  <a:pt x="11269" y="4755"/>
                </a:lnTo>
                <a:lnTo>
                  <a:pt x="11257" y="4760"/>
                </a:lnTo>
                <a:lnTo>
                  <a:pt x="11252" y="4761"/>
                </a:lnTo>
                <a:lnTo>
                  <a:pt x="11247" y="4762"/>
                </a:lnTo>
                <a:lnTo>
                  <a:pt x="11241" y="4761"/>
                </a:lnTo>
                <a:lnTo>
                  <a:pt x="11237" y="4760"/>
                </a:lnTo>
                <a:lnTo>
                  <a:pt x="11234" y="4757"/>
                </a:lnTo>
                <a:lnTo>
                  <a:pt x="11231" y="4754"/>
                </a:lnTo>
                <a:lnTo>
                  <a:pt x="11229" y="4749"/>
                </a:lnTo>
                <a:lnTo>
                  <a:pt x="11227" y="4741"/>
                </a:lnTo>
                <a:lnTo>
                  <a:pt x="11227" y="4733"/>
                </a:lnTo>
                <a:lnTo>
                  <a:pt x="11227" y="4722"/>
                </a:lnTo>
                <a:lnTo>
                  <a:pt x="11227" y="4710"/>
                </a:lnTo>
                <a:lnTo>
                  <a:pt x="11229" y="4696"/>
                </a:lnTo>
                <a:lnTo>
                  <a:pt x="11235" y="4696"/>
                </a:lnTo>
                <a:lnTo>
                  <a:pt x="11241" y="4695"/>
                </a:lnTo>
                <a:lnTo>
                  <a:pt x="11246" y="4693"/>
                </a:lnTo>
                <a:lnTo>
                  <a:pt x="11249" y="4691"/>
                </a:lnTo>
                <a:lnTo>
                  <a:pt x="11251" y="4688"/>
                </a:lnTo>
                <a:lnTo>
                  <a:pt x="11252" y="4685"/>
                </a:lnTo>
                <a:lnTo>
                  <a:pt x="11252" y="4682"/>
                </a:lnTo>
                <a:lnTo>
                  <a:pt x="11251" y="4679"/>
                </a:lnTo>
                <a:lnTo>
                  <a:pt x="11250" y="4677"/>
                </a:lnTo>
                <a:lnTo>
                  <a:pt x="11248" y="4676"/>
                </a:lnTo>
                <a:lnTo>
                  <a:pt x="11246" y="4675"/>
                </a:lnTo>
                <a:lnTo>
                  <a:pt x="11242" y="4676"/>
                </a:lnTo>
                <a:lnTo>
                  <a:pt x="11239" y="4678"/>
                </a:lnTo>
                <a:lnTo>
                  <a:pt x="11236" y="4683"/>
                </a:lnTo>
                <a:lnTo>
                  <a:pt x="11233" y="4688"/>
                </a:lnTo>
                <a:lnTo>
                  <a:pt x="11229" y="4696"/>
                </a:lnTo>
                <a:lnTo>
                  <a:pt x="11216" y="4696"/>
                </a:lnTo>
                <a:lnTo>
                  <a:pt x="11204" y="4696"/>
                </a:lnTo>
                <a:lnTo>
                  <a:pt x="11193" y="4695"/>
                </a:lnTo>
                <a:lnTo>
                  <a:pt x="11183" y="4693"/>
                </a:lnTo>
                <a:lnTo>
                  <a:pt x="11173" y="4690"/>
                </a:lnTo>
                <a:lnTo>
                  <a:pt x="11165" y="4686"/>
                </a:lnTo>
                <a:lnTo>
                  <a:pt x="11157" y="4682"/>
                </a:lnTo>
                <a:lnTo>
                  <a:pt x="11150" y="4675"/>
                </a:lnTo>
                <a:lnTo>
                  <a:pt x="11145" y="4669"/>
                </a:lnTo>
                <a:lnTo>
                  <a:pt x="11140" y="4662"/>
                </a:lnTo>
                <a:lnTo>
                  <a:pt x="11136" y="4653"/>
                </a:lnTo>
                <a:lnTo>
                  <a:pt x="11133" y="4644"/>
                </a:lnTo>
                <a:lnTo>
                  <a:pt x="11131" y="4633"/>
                </a:lnTo>
                <a:lnTo>
                  <a:pt x="11130" y="4623"/>
                </a:lnTo>
                <a:lnTo>
                  <a:pt x="11130" y="4610"/>
                </a:lnTo>
                <a:lnTo>
                  <a:pt x="11130" y="4598"/>
                </a:lnTo>
                <a:lnTo>
                  <a:pt x="11125" y="4598"/>
                </a:lnTo>
                <a:lnTo>
                  <a:pt x="11120" y="4599"/>
                </a:lnTo>
                <a:lnTo>
                  <a:pt x="11114" y="4600"/>
                </a:lnTo>
                <a:lnTo>
                  <a:pt x="11110" y="4602"/>
                </a:lnTo>
                <a:lnTo>
                  <a:pt x="11102" y="4606"/>
                </a:lnTo>
                <a:lnTo>
                  <a:pt x="11095" y="4611"/>
                </a:lnTo>
                <a:lnTo>
                  <a:pt x="11088" y="4618"/>
                </a:lnTo>
                <a:lnTo>
                  <a:pt x="11082" y="4623"/>
                </a:lnTo>
                <a:lnTo>
                  <a:pt x="11073" y="4627"/>
                </a:lnTo>
                <a:lnTo>
                  <a:pt x="11065" y="4630"/>
                </a:lnTo>
                <a:lnTo>
                  <a:pt x="11060" y="4629"/>
                </a:lnTo>
                <a:lnTo>
                  <a:pt x="11055" y="4628"/>
                </a:lnTo>
                <a:lnTo>
                  <a:pt x="11050" y="4626"/>
                </a:lnTo>
                <a:lnTo>
                  <a:pt x="11046" y="4624"/>
                </a:lnTo>
                <a:lnTo>
                  <a:pt x="11043" y="4621"/>
                </a:lnTo>
                <a:lnTo>
                  <a:pt x="11040" y="4618"/>
                </a:lnTo>
                <a:lnTo>
                  <a:pt x="11038" y="4614"/>
                </a:lnTo>
                <a:lnTo>
                  <a:pt x="11036" y="4610"/>
                </a:lnTo>
                <a:lnTo>
                  <a:pt x="11031" y="4602"/>
                </a:lnTo>
                <a:lnTo>
                  <a:pt x="11029" y="4591"/>
                </a:lnTo>
                <a:lnTo>
                  <a:pt x="11027" y="4581"/>
                </a:lnTo>
                <a:lnTo>
                  <a:pt x="11026" y="4570"/>
                </a:lnTo>
                <a:lnTo>
                  <a:pt x="11024" y="4548"/>
                </a:lnTo>
                <a:lnTo>
                  <a:pt x="11020" y="4527"/>
                </a:lnTo>
                <a:lnTo>
                  <a:pt x="11017" y="4518"/>
                </a:lnTo>
                <a:lnTo>
                  <a:pt x="11013" y="4511"/>
                </a:lnTo>
                <a:lnTo>
                  <a:pt x="11009" y="4506"/>
                </a:lnTo>
                <a:lnTo>
                  <a:pt x="11006" y="4503"/>
                </a:lnTo>
                <a:lnTo>
                  <a:pt x="11003" y="4501"/>
                </a:lnTo>
                <a:lnTo>
                  <a:pt x="10999" y="4499"/>
                </a:lnTo>
                <a:lnTo>
                  <a:pt x="10991" y="4499"/>
                </a:lnTo>
                <a:lnTo>
                  <a:pt x="10983" y="4499"/>
                </a:lnTo>
                <a:lnTo>
                  <a:pt x="10975" y="4499"/>
                </a:lnTo>
                <a:lnTo>
                  <a:pt x="10966" y="4499"/>
                </a:lnTo>
                <a:lnTo>
                  <a:pt x="10965" y="4493"/>
                </a:lnTo>
                <a:lnTo>
                  <a:pt x="10962" y="4487"/>
                </a:lnTo>
                <a:lnTo>
                  <a:pt x="10959" y="4481"/>
                </a:lnTo>
                <a:lnTo>
                  <a:pt x="10955" y="4477"/>
                </a:lnTo>
                <a:lnTo>
                  <a:pt x="10951" y="4474"/>
                </a:lnTo>
                <a:lnTo>
                  <a:pt x="10945" y="4471"/>
                </a:lnTo>
                <a:lnTo>
                  <a:pt x="10939" y="4469"/>
                </a:lnTo>
                <a:lnTo>
                  <a:pt x="10933" y="4468"/>
                </a:lnTo>
                <a:lnTo>
                  <a:pt x="10918" y="4466"/>
                </a:lnTo>
                <a:lnTo>
                  <a:pt x="10902" y="4465"/>
                </a:lnTo>
                <a:lnTo>
                  <a:pt x="10886" y="4466"/>
                </a:lnTo>
                <a:lnTo>
                  <a:pt x="10868" y="4467"/>
                </a:lnTo>
                <a:lnTo>
                  <a:pt x="10868" y="4450"/>
                </a:lnTo>
                <a:lnTo>
                  <a:pt x="10866" y="4435"/>
                </a:lnTo>
                <a:lnTo>
                  <a:pt x="10863" y="4423"/>
                </a:lnTo>
                <a:lnTo>
                  <a:pt x="10858" y="4410"/>
                </a:lnTo>
                <a:lnTo>
                  <a:pt x="10853" y="4398"/>
                </a:lnTo>
                <a:lnTo>
                  <a:pt x="10848" y="4388"/>
                </a:lnTo>
                <a:lnTo>
                  <a:pt x="10842" y="4377"/>
                </a:lnTo>
                <a:lnTo>
                  <a:pt x="10835" y="4368"/>
                </a:lnTo>
                <a:lnTo>
                  <a:pt x="10827" y="4370"/>
                </a:lnTo>
                <a:lnTo>
                  <a:pt x="10820" y="4373"/>
                </a:lnTo>
                <a:lnTo>
                  <a:pt x="10814" y="4377"/>
                </a:lnTo>
                <a:lnTo>
                  <a:pt x="10810" y="4383"/>
                </a:lnTo>
                <a:lnTo>
                  <a:pt x="10808" y="4389"/>
                </a:lnTo>
                <a:lnTo>
                  <a:pt x="10807" y="4396"/>
                </a:lnTo>
                <a:lnTo>
                  <a:pt x="10807" y="4403"/>
                </a:lnTo>
                <a:lnTo>
                  <a:pt x="10807" y="4410"/>
                </a:lnTo>
                <a:lnTo>
                  <a:pt x="10809" y="4418"/>
                </a:lnTo>
                <a:lnTo>
                  <a:pt x="10811" y="4426"/>
                </a:lnTo>
                <a:lnTo>
                  <a:pt x="10814" y="4433"/>
                </a:lnTo>
                <a:lnTo>
                  <a:pt x="10819" y="4441"/>
                </a:lnTo>
                <a:lnTo>
                  <a:pt x="10827" y="4455"/>
                </a:lnTo>
                <a:lnTo>
                  <a:pt x="10835" y="4467"/>
                </a:lnTo>
                <a:lnTo>
                  <a:pt x="10844" y="4467"/>
                </a:lnTo>
                <a:lnTo>
                  <a:pt x="10852" y="4467"/>
                </a:lnTo>
                <a:lnTo>
                  <a:pt x="10859" y="4467"/>
                </a:lnTo>
                <a:lnTo>
                  <a:pt x="10868" y="4467"/>
                </a:lnTo>
                <a:lnTo>
                  <a:pt x="10870" y="4473"/>
                </a:lnTo>
                <a:lnTo>
                  <a:pt x="10872" y="4479"/>
                </a:lnTo>
                <a:lnTo>
                  <a:pt x="10875" y="4483"/>
                </a:lnTo>
                <a:lnTo>
                  <a:pt x="10879" y="4488"/>
                </a:lnTo>
                <a:lnTo>
                  <a:pt x="10884" y="4492"/>
                </a:lnTo>
                <a:lnTo>
                  <a:pt x="10889" y="4494"/>
                </a:lnTo>
                <a:lnTo>
                  <a:pt x="10895" y="4496"/>
                </a:lnTo>
                <a:lnTo>
                  <a:pt x="10901" y="4498"/>
                </a:lnTo>
                <a:lnTo>
                  <a:pt x="10916" y="4500"/>
                </a:lnTo>
                <a:lnTo>
                  <a:pt x="10932" y="4500"/>
                </a:lnTo>
                <a:lnTo>
                  <a:pt x="10949" y="4500"/>
                </a:lnTo>
                <a:lnTo>
                  <a:pt x="10966" y="4499"/>
                </a:lnTo>
                <a:lnTo>
                  <a:pt x="10966" y="4532"/>
                </a:lnTo>
                <a:lnTo>
                  <a:pt x="10966" y="4565"/>
                </a:lnTo>
                <a:lnTo>
                  <a:pt x="10966" y="4598"/>
                </a:lnTo>
                <a:lnTo>
                  <a:pt x="10966" y="4630"/>
                </a:lnTo>
                <a:lnTo>
                  <a:pt x="10987" y="4647"/>
                </a:lnTo>
                <a:lnTo>
                  <a:pt x="11007" y="4665"/>
                </a:lnTo>
                <a:lnTo>
                  <a:pt x="11027" y="4683"/>
                </a:lnTo>
                <a:lnTo>
                  <a:pt x="11047" y="4701"/>
                </a:lnTo>
                <a:lnTo>
                  <a:pt x="11086" y="4739"/>
                </a:lnTo>
                <a:lnTo>
                  <a:pt x="11124" y="4779"/>
                </a:lnTo>
                <a:lnTo>
                  <a:pt x="11161" y="4820"/>
                </a:lnTo>
                <a:lnTo>
                  <a:pt x="11197" y="4861"/>
                </a:lnTo>
                <a:lnTo>
                  <a:pt x="11233" y="4903"/>
                </a:lnTo>
                <a:lnTo>
                  <a:pt x="11269" y="4945"/>
                </a:lnTo>
                <a:lnTo>
                  <a:pt x="11340" y="5029"/>
                </a:lnTo>
                <a:lnTo>
                  <a:pt x="11410" y="5110"/>
                </a:lnTo>
                <a:lnTo>
                  <a:pt x="11446" y="5148"/>
                </a:lnTo>
                <a:lnTo>
                  <a:pt x="11483" y="5186"/>
                </a:lnTo>
                <a:lnTo>
                  <a:pt x="11500" y="5204"/>
                </a:lnTo>
                <a:lnTo>
                  <a:pt x="11519" y="5220"/>
                </a:lnTo>
                <a:lnTo>
                  <a:pt x="11538" y="5237"/>
                </a:lnTo>
                <a:lnTo>
                  <a:pt x="11557" y="5253"/>
                </a:lnTo>
                <a:lnTo>
                  <a:pt x="11578" y="5270"/>
                </a:lnTo>
                <a:lnTo>
                  <a:pt x="11599" y="5282"/>
                </a:lnTo>
                <a:lnTo>
                  <a:pt x="11619" y="5294"/>
                </a:lnTo>
                <a:lnTo>
                  <a:pt x="11637" y="5306"/>
                </a:lnTo>
                <a:lnTo>
                  <a:pt x="11645" y="5313"/>
                </a:lnTo>
                <a:lnTo>
                  <a:pt x="11653" y="5319"/>
                </a:lnTo>
                <a:lnTo>
                  <a:pt x="11660" y="5327"/>
                </a:lnTo>
                <a:lnTo>
                  <a:pt x="11667" y="5336"/>
                </a:lnTo>
                <a:lnTo>
                  <a:pt x="11674" y="5345"/>
                </a:lnTo>
                <a:lnTo>
                  <a:pt x="11679" y="5357"/>
                </a:lnTo>
                <a:lnTo>
                  <a:pt x="11684" y="5369"/>
                </a:lnTo>
                <a:lnTo>
                  <a:pt x="11688" y="5384"/>
                </a:lnTo>
                <a:lnTo>
                  <a:pt x="11697" y="5381"/>
                </a:lnTo>
                <a:lnTo>
                  <a:pt x="11703" y="5378"/>
                </a:lnTo>
                <a:lnTo>
                  <a:pt x="11709" y="5374"/>
                </a:lnTo>
                <a:lnTo>
                  <a:pt x="11715" y="5368"/>
                </a:lnTo>
                <a:lnTo>
                  <a:pt x="11719" y="5364"/>
                </a:lnTo>
                <a:lnTo>
                  <a:pt x="11722" y="5359"/>
                </a:lnTo>
                <a:lnTo>
                  <a:pt x="11724" y="5354"/>
                </a:lnTo>
                <a:lnTo>
                  <a:pt x="11726" y="5347"/>
                </a:lnTo>
                <a:lnTo>
                  <a:pt x="11727" y="5342"/>
                </a:lnTo>
                <a:lnTo>
                  <a:pt x="11727" y="5336"/>
                </a:lnTo>
                <a:lnTo>
                  <a:pt x="11727" y="5330"/>
                </a:lnTo>
                <a:lnTo>
                  <a:pt x="11726" y="5322"/>
                </a:lnTo>
                <a:lnTo>
                  <a:pt x="11724" y="5309"/>
                </a:lnTo>
                <a:lnTo>
                  <a:pt x="11720" y="5295"/>
                </a:lnTo>
                <a:lnTo>
                  <a:pt x="11708" y="5267"/>
                </a:lnTo>
                <a:lnTo>
                  <a:pt x="11698" y="5238"/>
                </a:lnTo>
                <a:lnTo>
                  <a:pt x="11693" y="5225"/>
                </a:lnTo>
                <a:lnTo>
                  <a:pt x="11689" y="5211"/>
                </a:lnTo>
                <a:lnTo>
                  <a:pt x="11687" y="5198"/>
                </a:lnTo>
                <a:lnTo>
                  <a:pt x="11688" y="5188"/>
                </a:lnTo>
                <a:close/>
                <a:moveTo>
                  <a:pt x="8801" y="4958"/>
                </a:moveTo>
                <a:lnTo>
                  <a:pt x="8804" y="4955"/>
                </a:lnTo>
                <a:lnTo>
                  <a:pt x="8799" y="4962"/>
                </a:lnTo>
                <a:lnTo>
                  <a:pt x="8794" y="4966"/>
                </a:lnTo>
                <a:lnTo>
                  <a:pt x="8801" y="4958"/>
                </a:lnTo>
                <a:close/>
                <a:moveTo>
                  <a:pt x="8670" y="4892"/>
                </a:moveTo>
                <a:lnTo>
                  <a:pt x="8670" y="4900"/>
                </a:lnTo>
                <a:lnTo>
                  <a:pt x="8671" y="4905"/>
                </a:lnTo>
                <a:lnTo>
                  <a:pt x="8673" y="4909"/>
                </a:lnTo>
                <a:lnTo>
                  <a:pt x="8675" y="4912"/>
                </a:lnTo>
                <a:lnTo>
                  <a:pt x="8678" y="4914"/>
                </a:lnTo>
                <a:lnTo>
                  <a:pt x="8681" y="4915"/>
                </a:lnTo>
                <a:lnTo>
                  <a:pt x="8684" y="4915"/>
                </a:lnTo>
                <a:lnTo>
                  <a:pt x="8686" y="4915"/>
                </a:lnTo>
                <a:lnTo>
                  <a:pt x="8689" y="4913"/>
                </a:lnTo>
                <a:lnTo>
                  <a:pt x="8690" y="4912"/>
                </a:lnTo>
                <a:lnTo>
                  <a:pt x="8691" y="4909"/>
                </a:lnTo>
                <a:lnTo>
                  <a:pt x="8690" y="4907"/>
                </a:lnTo>
                <a:lnTo>
                  <a:pt x="8688" y="4904"/>
                </a:lnTo>
                <a:lnTo>
                  <a:pt x="8683" y="4900"/>
                </a:lnTo>
                <a:lnTo>
                  <a:pt x="8678" y="4896"/>
                </a:lnTo>
                <a:lnTo>
                  <a:pt x="8670" y="4892"/>
                </a:lnTo>
                <a:lnTo>
                  <a:pt x="8669" y="4884"/>
                </a:lnTo>
                <a:lnTo>
                  <a:pt x="8668" y="4877"/>
                </a:lnTo>
                <a:lnTo>
                  <a:pt x="8666" y="4870"/>
                </a:lnTo>
                <a:lnTo>
                  <a:pt x="8662" y="4866"/>
                </a:lnTo>
                <a:lnTo>
                  <a:pt x="8659" y="4862"/>
                </a:lnTo>
                <a:lnTo>
                  <a:pt x="8656" y="4859"/>
                </a:lnTo>
                <a:lnTo>
                  <a:pt x="8652" y="4857"/>
                </a:lnTo>
                <a:lnTo>
                  <a:pt x="8648" y="4856"/>
                </a:lnTo>
                <a:lnTo>
                  <a:pt x="8643" y="4855"/>
                </a:lnTo>
                <a:lnTo>
                  <a:pt x="8639" y="4856"/>
                </a:lnTo>
                <a:lnTo>
                  <a:pt x="8635" y="4857"/>
                </a:lnTo>
                <a:lnTo>
                  <a:pt x="8631" y="4858"/>
                </a:lnTo>
                <a:lnTo>
                  <a:pt x="8624" y="4862"/>
                </a:lnTo>
                <a:lnTo>
                  <a:pt x="8616" y="4867"/>
                </a:lnTo>
                <a:lnTo>
                  <a:pt x="8611" y="4873"/>
                </a:lnTo>
                <a:lnTo>
                  <a:pt x="8609" y="4881"/>
                </a:lnTo>
                <a:lnTo>
                  <a:pt x="8608" y="4884"/>
                </a:lnTo>
                <a:lnTo>
                  <a:pt x="8608" y="4887"/>
                </a:lnTo>
                <a:lnTo>
                  <a:pt x="8610" y="4889"/>
                </a:lnTo>
                <a:lnTo>
                  <a:pt x="8612" y="4892"/>
                </a:lnTo>
                <a:lnTo>
                  <a:pt x="8615" y="4894"/>
                </a:lnTo>
                <a:lnTo>
                  <a:pt x="8619" y="4895"/>
                </a:lnTo>
                <a:lnTo>
                  <a:pt x="8625" y="4896"/>
                </a:lnTo>
                <a:lnTo>
                  <a:pt x="8631" y="4898"/>
                </a:lnTo>
                <a:lnTo>
                  <a:pt x="8638" y="4898"/>
                </a:lnTo>
                <a:lnTo>
                  <a:pt x="8648" y="4896"/>
                </a:lnTo>
                <a:lnTo>
                  <a:pt x="8658" y="4895"/>
                </a:lnTo>
                <a:lnTo>
                  <a:pt x="8670" y="4892"/>
                </a:lnTo>
                <a:close/>
                <a:moveTo>
                  <a:pt x="9097" y="4892"/>
                </a:moveTo>
                <a:lnTo>
                  <a:pt x="9099" y="4890"/>
                </a:lnTo>
                <a:lnTo>
                  <a:pt x="9094" y="4895"/>
                </a:lnTo>
                <a:lnTo>
                  <a:pt x="9089" y="4900"/>
                </a:lnTo>
                <a:lnTo>
                  <a:pt x="9097" y="4892"/>
                </a:lnTo>
                <a:close/>
                <a:moveTo>
                  <a:pt x="9458" y="4892"/>
                </a:moveTo>
                <a:lnTo>
                  <a:pt x="9460" y="4890"/>
                </a:lnTo>
                <a:lnTo>
                  <a:pt x="9455" y="4895"/>
                </a:lnTo>
                <a:lnTo>
                  <a:pt x="9450" y="4900"/>
                </a:lnTo>
                <a:lnTo>
                  <a:pt x="9458" y="4892"/>
                </a:lnTo>
                <a:close/>
                <a:moveTo>
                  <a:pt x="8571" y="4860"/>
                </a:moveTo>
                <a:lnTo>
                  <a:pt x="8574" y="4857"/>
                </a:lnTo>
                <a:lnTo>
                  <a:pt x="8569" y="4863"/>
                </a:lnTo>
                <a:lnTo>
                  <a:pt x="8565" y="4867"/>
                </a:lnTo>
                <a:lnTo>
                  <a:pt x="8571" y="4860"/>
                </a:lnTo>
                <a:close/>
                <a:moveTo>
                  <a:pt x="8966" y="4860"/>
                </a:moveTo>
                <a:lnTo>
                  <a:pt x="8965" y="4855"/>
                </a:lnTo>
                <a:lnTo>
                  <a:pt x="8963" y="4849"/>
                </a:lnTo>
                <a:lnTo>
                  <a:pt x="8961" y="4845"/>
                </a:lnTo>
                <a:lnTo>
                  <a:pt x="8958" y="4842"/>
                </a:lnTo>
                <a:lnTo>
                  <a:pt x="8955" y="4840"/>
                </a:lnTo>
                <a:lnTo>
                  <a:pt x="8951" y="4838"/>
                </a:lnTo>
                <a:lnTo>
                  <a:pt x="8947" y="4836"/>
                </a:lnTo>
                <a:lnTo>
                  <a:pt x="8941" y="4835"/>
                </a:lnTo>
                <a:lnTo>
                  <a:pt x="8920" y="4830"/>
                </a:lnTo>
                <a:lnTo>
                  <a:pt x="8899" y="4827"/>
                </a:lnTo>
                <a:lnTo>
                  <a:pt x="8901" y="4833"/>
                </a:lnTo>
                <a:lnTo>
                  <a:pt x="8902" y="4837"/>
                </a:lnTo>
                <a:lnTo>
                  <a:pt x="8904" y="4841"/>
                </a:lnTo>
                <a:lnTo>
                  <a:pt x="8907" y="4844"/>
                </a:lnTo>
                <a:lnTo>
                  <a:pt x="8910" y="4847"/>
                </a:lnTo>
                <a:lnTo>
                  <a:pt x="8914" y="4849"/>
                </a:lnTo>
                <a:lnTo>
                  <a:pt x="8918" y="4851"/>
                </a:lnTo>
                <a:lnTo>
                  <a:pt x="8924" y="4852"/>
                </a:lnTo>
                <a:lnTo>
                  <a:pt x="8945" y="4856"/>
                </a:lnTo>
                <a:lnTo>
                  <a:pt x="8966" y="4860"/>
                </a:lnTo>
                <a:close/>
                <a:moveTo>
                  <a:pt x="9752" y="4761"/>
                </a:moveTo>
                <a:lnTo>
                  <a:pt x="9756" y="4758"/>
                </a:lnTo>
                <a:lnTo>
                  <a:pt x="9749" y="4764"/>
                </a:lnTo>
                <a:lnTo>
                  <a:pt x="9745" y="4769"/>
                </a:lnTo>
                <a:lnTo>
                  <a:pt x="9752" y="4761"/>
                </a:lnTo>
                <a:close/>
                <a:moveTo>
                  <a:pt x="8539" y="4663"/>
                </a:moveTo>
                <a:lnTo>
                  <a:pt x="8539" y="4670"/>
                </a:lnTo>
                <a:lnTo>
                  <a:pt x="8540" y="4675"/>
                </a:lnTo>
                <a:lnTo>
                  <a:pt x="8542" y="4679"/>
                </a:lnTo>
                <a:lnTo>
                  <a:pt x="8544" y="4683"/>
                </a:lnTo>
                <a:lnTo>
                  <a:pt x="8547" y="4685"/>
                </a:lnTo>
                <a:lnTo>
                  <a:pt x="8550" y="4686"/>
                </a:lnTo>
                <a:lnTo>
                  <a:pt x="8553" y="4686"/>
                </a:lnTo>
                <a:lnTo>
                  <a:pt x="8555" y="4686"/>
                </a:lnTo>
                <a:lnTo>
                  <a:pt x="8557" y="4685"/>
                </a:lnTo>
                <a:lnTo>
                  <a:pt x="8558" y="4683"/>
                </a:lnTo>
                <a:lnTo>
                  <a:pt x="8560" y="4679"/>
                </a:lnTo>
                <a:lnTo>
                  <a:pt x="8558" y="4677"/>
                </a:lnTo>
                <a:lnTo>
                  <a:pt x="8556" y="4674"/>
                </a:lnTo>
                <a:lnTo>
                  <a:pt x="8552" y="4670"/>
                </a:lnTo>
                <a:lnTo>
                  <a:pt x="8547" y="4667"/>
                </a:lnTo>
                <a:lnTo>
                  <a:pt x="8539" y="4663"/>
                </a:lnTo>
                <a:lnTo>
                  <a:pt x="8539" y="4656"/>
                </a:lnTo>
                <a:lnTo>
                  <a:pt x="8538" y="4651"/>
                </a:lnTo>
                <a:lnTo>
                  <a:pt x="8535" y="4647"/>
                </a:lnTo>
                <a:lnTo>
                  <a:pt x="8533" y="4644"/>
                </a:lnTo>
                <a:lnTo>
                  <a:pt x="8530" y="4642"/>
                </a:lnTo>
                <a:lnTo>
                  <a:pt x="8528" y="4641"/>
                </a:lnTo>
                <a:lnTo>
                  <a:pt x="8525" y="4640"/>
                </a:lnTo>
                <a:lnTo>
                  <a:pt x="8522" y="4641"/>
                </a:lnTo>
                <a:lnTo>
                  <a:pt x="8520" y="4642"/>
                </a:lnTo>
                <a:lnTo>
                  <a:pt x="8519" y="4644"/>
                </a:lnTo>
                <a:lnTo>
                  <a:pt x="8519" y="4646"/>
                </a:lnTo>
                <a:lnTo>
                  <a:pt x="8519" y="4649"/>
                </a:lnTo>
                <a:lnTo>
                  <a:pt x="8522" y="4652"/>
                </a:lnTo>
                <a:lnTo>
                  <a:pt x="8525" y="4655"/>
                </a:lnTo>
                <a:lnTo>
                  <a:pt x="8531" y="4660"/>
                </a:lnTo>
                <a:lnTo>
                  <a:pt x="8539" y="4663"/>
                </a:lnTo>
                <a:close/>
                <a:moveTo>
                  <a:pt x="7948" y="4663"/>
                </a:moveTo>
                <a:lnTo>
                  <a:pt x="7951" y="4661"/>
                </a:lnTo>
                <a:lnTo>
                  <a:pt x="7946" y="4666"/>
                </a:lnTo>
                <a:lnTo>
                  <a:pt x="7942" y="4670"/>
                </a:lnTo>
                <a:lnTo>
                  <a:pt x="7948" y="4663"/>
                </a:lnTo>
                <a:close/>
                <a:moveTo>
                  <a:pt x="10180" y="4630"/>
                </a:moveTo>
                <a:lnTo>
                  <a:pt x="10182" y="4627"/>
                </a:lnTo>
                <a:lnTo>
                  <a:pt x="10176" y="4633"/>
                </a:lnTo>
                <a:lnTo>
                  <a:pt x="10172" y="4638"/>
                </a:lnTo>
                <a:lnTo>
                  <a:pt x="10180" y="4630"/>
                </a:lnTo>
                <a:close/>
                <a:moveTo>
                  <a:pt x="6997" y="4565"/>
                </a:moveTo>
                <a:lnTo>
                  <a:pt x="6999" y="4562"/>
                </a:lnTo>
                <a:lnTo>
                  <a:pt x="6994" y="4567"/>
                </a:lnTo>
                <a:lnTo>
                  <a:pt x="6990" y="4571"/>
                </a:lnTo>
                <a:lnTo>
                  <a:pt x="6997" y="4565"/>
                </a:lnTo>
                <a:close/>
                <a:moveTo>
                  <a:pt x="8736" y="4565"/>
                </a:moveTo>
                <a:lnTo>
                  <a:pt x="8718" y="4553"/>
                </a:lnTo>
                <a:lnTo>
                  <a:pt x="8707" y="4546"/>
                </a:lnTo>
                <a:lnTo>
                  <a:pt x="8703" y="4545"/>
                </a:lnTo>
                <a:lnTo>
                  <a:pt x="8701" y="4544"/>
                </a:lnTo>
                <a:lnTo>
                  <a:pt x="8700" y="4545"/>
                </a:lnTo>
                <a:lnTo>
                  <a:pt x="8700" y="4546"/>
                </a:lnTo>
                <a:lnTo>
                  <a:pt x="8703" y="4552"/>
                </a:lnTo>
                <a:lnTo>
                  <a:pt x="8709" y="4559"/>
                </a:lnTo>
                <a:lnTo>
                  <a:pt x="8716" y="4567"/>
                </a:lnTo>
                <a:lnTo>
                  <a:pt x="8724" y="4577"/>
                </a:lnTo>
                <a:lnTo>
                  <a:pt x="8733" y="4585"/>
                </a:lnTo>
                <a:lnTo>
                  <a:pt x="8741" y="4592"/>
                </a:lnTo>
                <a:lnTo>
                  <a:pt x="8748" y="4598"/>
                </a:lnTo>
                <a:lnTo>
                  <a:pt x="8754" y="4600"/>
                </a:lnTo>
                <a:lnTo>
                  <a:pt x="8755" y="4600"/>
                </a:lnTo>
                <a:lnTo>
                  <a:pt x="8756" y="4599"/>
                </a:lnTo>
                <a:lnTo>
                  <a:pt x="8755" y="4597"/>
                </a:lnTo>
                <a:lnTo>
                  <a:pt x="8754" y="4593"/>
                </a:lnTo>
                <a:lnTo>
                  <a:pt x="8747" y="4582"/>
                </a:lnTo>
                <a:lnTo>
                  <a:pt x="8736" y="4565"/>
                </a:lnTo>
                <a:close/>
                <a:moveTo>
                  <a:pt x="9589" y="4532"/>
                </a:moveTo>
                <a:lnTo>
                  <a:pt x="9581" y="4512"/>
                </a:lnTo>
                <a:lnTo>
                  <a:pt x="9576" y="4500"/>
                </a:lnTo>
                <a:lnTo>
                  <a:pt x="9573" y="4497"/>
                </a:lnTo>
                <a:lnTo>
                  <a:pt x="9571" y="4495"/>
                </a:lnTo>
                <a:lnTo>
                  <a:pt x="9569" y="4495"/>
                </a:lnTo>
                <a:lnTo>
                  <a:pt x="9567" y="4496"/>
                </a:lnTo>
                <a:lnTo>
                  <a:pt x="9564" y="4500"/>
                </a:lnTo>
                <a:lnTo>
                  <a:pt x="9562" y="4510"/>
                </a:lnTo>
                <a:lnTo>
                  <a:pt x="9560" y="4520"/>
                </a:lnTo>
                <a:lnTo>
                  <a:pt x="9560" y="4532"/>
                </a:lnTo>
                <a:lnTo>
                  <a:pt x="9560" y="4544"/>
                </a:lnTo>
                <a:lnTo>
                  <a:pt x="9562" y="4555"/>
                </a:lnTo>
                <a:lnTo>
                  <a:pt x="9564" y="4563"/>
                </a:lnTo>
                <a:lnTo>
                  <a:pt x="9567" y="4568"/>
                </a:lnTo>
                <a:lnTo>
                  <a:pt x="9569" y="4569"/>
                </a:lnTo>
                <a:lnTo>
                  <a:pt x="9571" y="4569"/>
                </a:lnTo>
                <a:lnTo>
                  <a:pt x="9573" y="4567"/>
                </a:lnTo>
                <a:lnTo>
                  <a:pt x="9576" y="4564"/>
                </a:lnTo>
                <a:lnTo>
                  <a:pt x="9581" y="4552"/>
                </a:lnTo>
                <a:lnTo>
                  <a:pt x="9589" y="4532"/>
                </a:lnTo>
                <a:close/>
                <a:moveTo>
                  <a:pt x="9752" y="4532"/>
                </a:moveTo>
                <a:lnTo>
                  <a:pt x="9756" y="4530"/>
                </a:lnTo>
                <a:lnTo>
                  <a:pt x="9749" y="4535"/>
                </a:lnTo>
                <a:lnTo>
                  <a:pt x="9745" y="4539"/>
                </a:lnTo>
                <a:lnTo>
                  <a:pt x="9752" y="4532"/>
                </a:lnTo>
                <a:close/>
                <a:moveTo>
                  <a:pt x="8702" y="4499"/>
                </a:moveTo>
                <a:lnTo>
                  <a:pt x="8705" y="4496"/>
                </a:lnTo>
                <a:lnTo>
                  <a:pt x="8700" y="4502"/>
                </a:lnTo>
                <a:lnTo>
                  <a:pt x="8696" y="4506"/>
                </a:lnTo>
                <a:lnTo>
                  <a:pt x="8702" y="4499"/>
                </a:lnTo>
                <a:close/>
                <a:moveTo>
                  <a:pt x="7883" y="4401"/>
                </a:moveTo>
                <a:lnTo>
                  <a:pt x="7865" y="4389"/>
                </a:lnTo>
                <a:lnTo>
                  <a:pt x="7854" y="4383"/>
                </a:lnTo>
                <a:lnTo>
                  <a:pt x="7850" y="4381"/>
                </a:lnTo>
                <a:lnTo>
                  <a:pt x="7848" y="4381"/>
                </a:lnTo>
                <a:lnTo>
                  <a:pt x="7847" y="4382"/>
                </a:lnTo>
                <a:lnTo>
                  <a:pt x="7847" y="4383"/>
                </a:lnTo>
                <a:lnTo>
                  <a:pt x="7850" y="4388"/>
                </a:lnTo>
                <a:lnTo>
                  <a:pt x="7856" y="4395"/>
                </a:lnTo>
                <a:lnTo>
                  <a:pt x="7863" y="4404"/>
                </a:lnTo>
                <a:lnTo>
                  <a:pt x="7871" y="4412"/>
                </a:lnTo>
                <a:lnTo>
                  <a:pt x="7880" y="4420"/>
                </a:lnTo>
                <a:lnTo>
                  <a:pt x="7888" y="4428"/>
                </a:lnTo>
                <a:lnTo>
                  <a:pt x="7895" y="4433"/>
                </a:lnTo>
                <a:lnTo>
                  <a:pt x="7901" y="4436"/>
                </a:lnTo>
                <a:lnTo>
                  <a:pt x="7902" y="4436"/>
                </a:lnTo>
                <a:lnTo>
                  <a:pt x="7903" y="4435"/>
                </a:lnTo>
                <a:lnTo>
                  <a:pt x="7903" y="4433"/>
                </a:lnTo>
                <a:lnTo>
                  <a:pt x="7901" y="4429"/>
                </a:lnTo>
                <a:lnTo>
                  <a:pt x="7894" y="4418"/>
                </a:lnTo>
                <a:lnTo>
                  <a:pt x="7883" y="4401"/>
                </a:lnTo>
                <a:close/>
                <a:moveTo>
                  <a:pt x="8046" y="4368"/>
                </a:moveTo>
                <a:lnTo>
                  <a:pt x="8040" y="4348"/>
                </a:lnTo>
                <a:lnTo>
                  <a:pt x="8034" y="4337"/>
                </a:lnTo>
                <a:lnTo>
                  <a:pt x="8032" y="4332"/>
                </a:lnTo>
                <a:lnTo>
                  <a:pt x="8030" y="4331"/>
                </a:lnTo>
                <a:lnTo>
                  <a:pt x="8028" y="4330"/>
                </a:lnTo>
                <a:lnTo>
                  <a:pt x="8025" y="4331"/>
                </a:lnTo>
                <a:lnTo>
                  <a:pt x="8022" y="4337"/>
                </a:lnTo>
                <a:lnTo>
                  <a:pt x="8020" y="4345"/>
                </a:lnTo>
                <a:lnTo>
                  <a:pt x="8018" y="4357"/>
                </a:lnTo>
                <a:lnTo>
                  <a:pt x="8018" y="4368"/>
                </a:lnTo>
                <a:lnTo>
                  <a:pt x="8018" y="4380"/>
                </a:lnTo>
                <a:lnTo>
                  <a:pt x="8020" y="4391"/>
                </a:lnTo>
                <a:lnTo>
                  <a:pt x="8022" y="4400"/>
                </a:lnTo>
                <a:lnTo>
                  <a:pt x="8025" y="4405"/>
                </a:lnTo>
                <a:lnTo>
                  <a:pt x="8028" y="4406"/>
                </a:lnTo>
                <a:lnTo>
                  <a:pt x="8030" y="4405"/>
                </a:lnTo>
                <a:lnTo>
                  <a:pt x="8032" y="4404"/>
                </a:lnTo>
                <a:lnTo>
                  <a:pt x="8034" y="4400"/>
                </a:lnTo>
                <a:lnTo>
                  <a:pt x="8040" y="4388"/>
                </a:lnTo>
                <a:lnTo>
                  <a:pt x="8046" y="4368"/>
                </a:lnTo>
                <a:close/>
                <a:moveTo>
                  <a:pt x="10769" y="4368"/>
                </a:moveTo>
                <a:lnTo>
                  <a:pt x="10772" y="4365"/>
                </a:lnTo>
                <a:lnTo>
                  <a:pt x="10766" y="4371"/>
                </a:lnTo>
                <a:lnTo>
                  <a:pt x="10762" y="4375"/>
                </a:lnTo>
                <a:lnTo>
                  <a:pt x="10769" y="4368"/>
                </a:lnTo>
                <a:close/>
                <a:moveTo>
                  <a:pt x="7850" y="4269"/>
                </a:moveTo>
                <a:lnTo>
                  <a:pt x="7852" y="4266"/>
                </a:lnTo>
                <a:lnTo>
                  <a:pt x="7847" y="4273"/>
                </a:lnTo>
                <a:lnTo>
                  <a:pt x="7843" y="4277"/>
                </a:lnTo>
                <a:lnTo>
                  <a:pt x="7850" y="4269"/>
                </a:lnTo>
                <a:close/>
                <a:moveTo>
                  <a:pt x="10606" y="4237"/>
                </a:moveTo>
                <a:lnTo>
                  <a:pt x="10606" y="4243"/>
                </a:lnTo>
                <a:lnTo>
                  <a:pt x="10607" y="4249"/>
                </a:lnTo>
                <a:lnTo>
                  <a:pt x="10609" y="4254"/>
                </a:lnTo>
                <a:lnTo>
                  <a:pt x="10611" y="4256"/>
                </a:lnTo>
                <a:lnTo>
                  <a:pt x="10614" y="4258"/>
                </a:lnTo>
                <a:lnTo>
                  <a:pt x="10617" y="4260"/>
                </a:lnTo>
                <a:lnTo>
                  <a:pt x="10619" y="4260"/>
                </a:lnTo>
                <a:lnTo>
                  <a:pt x="10622" y="4259"/>
                </a:lnTo>
                <a:lnTo>
                  <a:pt x="10624" y="4258"/>
                </a:lnTo>
                <a:lnTo>
                  <a:pt x="10625" y="4256"/>
                </a:lnTo>
                <a:lnTo>
                  <a:pt x="10626" y="4254"/>
                </a:lnTo>
                <a:lnTo>
                  <a:pt x="10625" y="4251"/>
                </a:lnTo>
                <a:lnTo>
                  <a:pt x="10623" y="4247"/>
                </a:lnTo>
                <a:lnTo>
                  <a:pt x="10619" y="4244"/>
                </a:lnTo>
                <a:lnTo>
                  <a:pt x="10613" y="4240"/>
                </a:lnTo>
                <a:lnTo>
                  <a:pt x="10606" y="4237"/>
                </a:lnTo>
                <a:lnTo>
                  <a:pt x="10606" y="4204"/>
                </a:lnTo>
                <a:lnTo>
                  <a:pt x="10606" y="4171"/>
                </a:lnTo>
                <a:lnTo>
                  <a:pt x="10606" y="4138"/>
                </a:lnTo>
                <a:lnTo>
                  <a:pt x="10606" y="4106"/>
                </a:lnTo>
                <a:lnTo>
                  <a:pt x="10606" y="4073"/>
                </a:lnTo>
                <a:lnTo>
                  <a:pt x="10606" y="4040"/>
                </a:lnTo>
                <a:lnTo>
                  <a:pt x="10606" y="4007"/>
                </a:lnTo>
                <a:lnTo>
                  <a:pt x="10606" y="3975"/>
                </a:lnTo>
                <a:lnTo>
                  <a:pt x="10597" y="3972"/>
                </a:lnTo>
                <a:lnTo>
                  <a:pt x="10589" y="3970"/>
                </a:lnTo>
                <a:lnTo>
                  <a:pt x="10581" y="3969"/>
                </a:lnTo>
                <a:lnTo>
                  <a:pt x="10575" y="3969"/>
                </a:lnTo>
                <a:lnTo>
                  <a:pt x="10569" y="3969"/>
                </a:lnTo>
                <a:lnTo>
                  <a:pt x="10564" y="3970"/>
                </a:lnTo>
                <a:lnTo>
                  <a:pt x="10558" y="3971"/>
                </a:lnTo>
                <a:lnTo>
                  <a:pt x="10555" y="3973"/>
                </a:lnTo>
                <a:lnTo>
                  <a:pt x="10551" y="3976"/>
                </a:lnTo>
                <a:lnTo>
                  <a:pt x="10548" y="3979"/>
                </a:lnTo>
                <a:lnTo>
                  <a:pt x="10546" y="3982"/>
                </a:lnTo>
                <a:lnTo>
                  <a:pt x="10544" y="3986"/>
                </a:lnTo>
                <a:lnTo>
                  <a:pt x="10540" y="3996"/>
                </a:lnTo>
                <a:lnTo>
                  <a:pt x="10538" y="4006"/>
                </a:lnTo>
                <a:lnTo>
                  <a:pt x="10538" y="4030"/>
                </a:lnTo>
                <a:lnTo>
                  <a:pt x="10539" y="4056"/>
                </a:lnTo>
                <a:lnTo>
                  <a:pt x="10540" y="4069"/>
                </a:lnTo>
                <a:lnTo>
                  <a:pt x="10540" y="4082"/>
                </a:lnTo>
                <a:lnTo>
                  <a:pt x="10540" y="4094"/>
                </a:lnTo>
                <a:lnTo>
                  <a:pt x="10539" y="4106"/>
                </a:lnTo>
                <a:lnTo>
                  <a:pt x="10516" y="4076"/>
                </a:lnTo>
                <a:lnTo>
                  <a:pt x="10494" y="4044"/>
                </a:lnTo>
                <a:lnTo>
                  <a:pt x="10485" y="4028"/>
                </a:lnTo>
                <a:lnTo>
                  <a:pt x="10474" y="4011"/>
                </a:lnTo>
                <a:lnTo>
                  <a:pt x="10465" y="3994"/>
                </a:lnTo>
                <a:lnTo>
                  <a:pt x="10457" y="3976"/>
                </a:lnTo>
                <a:lnTo>
                  <a:pt x="10448" y="3957"/>
                </a:lnTo>
                <a:lnTo>
                  <a:pt x="10441" y="3938"/>
                </a:lnTo>
                <a:lnTo>
                  <a:pt x="10433" y="3919"/>
                </a:lnTo>
                <a:lnTo>
                  <a:pt x="10427" y="3898"/>
                </a:lnTo>
                <a:lnTo>
                  <a:pt x="10422" y="3877"/>
                </a:lnTo>
                <a:lnTo>
                  <a:pt x="10417" y="3856"/>
                </a:lnTo>
                <a:lnTo>
                  <a:pt x="10412" y="3833"/>
                </a:lnTo>
                <a:lnTo>
                  <a:pt x="10408" y="3810"/>
                </a:lnTo>
                <a:lnTo>
                  <a:pt x="10387" y="3810"/>
                </a:lnTo>
                <a:lnTo>
                  <a:pt x="10368" y="3811"/>
                </a:lnTo>
                <a:lnTo>
                  <a:pt x="10350" y="3813"/>
                </a:lnTo>
                <a:lnTo>
                  <a:pt x="10333" y="3817"/>
                </a:lnTo>
                <a:lnTo>
                  <a:pt x="10317" y="3821"/>
                </a:lnTo>
                <a:lnTo>
                  <a:pt x="10302" y="3827"/>
                </a:lnTo>
                <a:lnTo>
                  <a:pt x="10289" y="3834"/>
                </a:lnTo>
                <a:lnTo>
                  <a:pt x="10277" y="3844"/>
                </a:lnTo>
                <a:lnTo>
                  <a:pt x="10283" y="3824"/>
                </a:lnTo>
                <a:lnTo>
                  <a:pt x="10289" y="3807"/>
                </a:lnTo>
                <a:lnTo>
                  <a:pt x="10292" y="3792"/>
                </a:lnTo>
                <a:lnTo>
                  <a:pt x="10295" y="3780"/>
                </a:lnTo>
                <a:lnTo>
                  <a:pt x="10296" y="3768"/>
                </a:lnTo>
                <a:lnTo>
                  <a:pt x="10297" y="3759"/>
                </a:lnTo>
                <a:lnTo>
                  <a:pt x="10296" y="3752"/>
                </a:lnTo>
                <a:lnTo>
                  <a:pt x="10295" y="3745"/>
                </a:lnTo>
                <a:lnTo>
                  <a:pt x="10293" y="3739"/>
                </a:lnTo>
                <a:lnTo>
                  <a:pt x="10290" y="3735"/>
                </a:lnTo>
                <a:lnTo>
                  <a:pt x="10287" y="3732"/>
                </a:lnTo>
                <a:lnTo>
                  <a:pt x="10282" y="3728"/>
                </a:lnTo>
                <a:lnTo>
                  <a:pt x="10272" y="3724"/>
                </a:lnTo>
                <a:lnTo>
                  <a:pt x="10259" y="3720"/>
                </a:lnTo>
                <a:lnTo>
                  <a:pt x="10246" y="3715"/>
                </a:lnTo>
                <a:lnTo>
                  <a:pt x="10231" y="3709"/>
                </a:lnTo>
                <a:lnTo>
                  <a:pt x="10224" y="3703"/>
                </a:lnTo>
                <a:lnTo>
                  <a:pt x="10215" y="3698"/>
                </a:lnTo>
                <a:lnTo>
                  <a:pt x="10208" y="3691"/>
                </a:lnTo>
                <a:lnTo>
                  <a:pt x="10201" y="3683"/>
                </a:lnTo>
                <a:lnTo>
                  <a:pt x="10192" y="3673"/>
                </a:lnTo>
                <a:lnTo>
                  <a:pt x="10185" y="3661"/>
                </a:lnTo>
                <a:lnTo>
                  <a:pt x="10177" y="3649"/>
                </a:lnTo>
                <a:lnTo>
                  <a:pt x="10170" y="3633"/>
                </a:lnTo>
                <a:lnTo>
                  <a:pt x="10164" y="3615"/>
                </a:lnTo>
                <a:lnTo>
                  <a:pt x="10157" y="3596"/>
                </a:lnTo>
                <a:lnTo>
                  <a:pt x="10151" y="3573"/>
                </a:lnTo>
                <a:lnTo>
                  <a:pt x="10146" y="3548"/>
                </a:lnTo>
                <a:lnTo>
                  <a:pt x="10138" y="3557"/>
                </a:lnTo>
                <a:lnTo>
                  <a:pt x="10127" y="3563"/>
                </a:lnTo>
                <a:lnTo>
                  <a:pt x="10116" y="3569"/>
                </a:lnTo>
                <a:lnTo>
                  <a:pt x="10103" y="3574"/>
                </a:lnTo>
                <a:lnTo>
                  <a:pt x="10090" y="3577"/>
                </a:lnTo>
                <a:lnTo>
                  <a:pt x="10077" y="3580"/>
                </a:lnTo>
                <a:lnTo>
                  <a:pt x="10063" y="3581"/>
                </a:lnTo>
                <a:lnTo>
                  <a:pt x="10049" y="3580"/>
                </a:lnTo>
                <a:lnTo>
                  <a:pt x="10037" y="3579"/>
                </a:lnTo>
                <a:lnTo>
                  <a:pt x="10024" y="3574"/>
                </a:lnTo>
                <a:lnTo>
                  <a:pt x="10019" y="3572"/>
                </a:lnTo>
                <a:lnTo>
                  <a:pt x="10014" y="3569"/>
                </a:lnTo>
                <a:lnTo>
                  <a:pt x="10009" y="3566"/>
                </a:lnTo>
                <a:lnTo>
                  <a:pt x="10003" y="3562"/>
                </a:lnTo>
                <a:lnTo>
                  <a:pt x="9999" y="3558"/>
                </a:lnTo>
                <a:lnTo>
                  <a:pt x="9995" y="3553"/>
                </a:lnTo>
                <a:lnTo>
                  <a:pt x="9992" y="3548"/>
                </a:lnTo>
                <a:lnTo>
                  <a:pt x="9989" y="3543"/>
                </a:lnTo>
                <a:lnTo>
                  <a:pt x="9986" y="3537"/>
                </a:lnTo>
                <a:lnTo>
                  <a:pt x="9984" y="3530"/>
                </a:lnTo>
                <a:lnTo>
                  <a:pt x="9983" y="3523"/>
                </a:lnTo>
                <a:lnTo>
                  <a:pt x="9982" y="3516"/>
                </a:lnTo>
                <a:lnTo>
                  <a:pt x="9975" y="3515"/>
                </a:lnTo>
                <a:lnTo>
                  <a:pt x="9970" y="3516"/>
                </a:lnTo>
                <a:lnTo>
                  <a:pt x="9964" y="3517"/>
                </a:lnTo>
                <a:lnTo>
                  <a:pt x="9960" y="3518"/>
                </a:lnTo>
                <a:lnTo>
                  <a:pt x="9957" y="3521"/>
                </a:lnTo>
                <a:lnTo>
                  <a:pt x="9954" y="3524"/>
                </a:lnTo>
                <a:lnTo>
                  <a:pt x="9952" y="3528"/>
                </a:lnTo>
                <a:lnTo>
                  <a:pt x="9950" y="3532"/>
                </a:lnTo>
                <a:lnTo>
                  <a:pt x="9948" y="3543"/>
                </a:lnTo>
                <a:lnTo>
                  <a:pt x="9948" y="3554"/>
                </a:lnTo>
                <a:lnTo>
                  <a:pt x="9948" y="3567"/>
                </a:lnTo>
                <a:lnTo>
                  <a:pt x="9948" y="3579"/>
                </a:lnTo>
                <a:lnTo>
                  <a:pt x="9947" y="3591"/>
                </a:lnTo>
                <a:lnTo>
                  <a:pt x="9946" y="3602"/>
                </a:lnTo>
                <a:lnTo>
                  <a:pt x="9945" y="3607"/>
                </a:lnTo>
                <a:lnTo>
                  <a:pt x="9942" y="3611"/>
                </a:lnTo>
                <a:lnTo>
                  <a:pt x="9940" y="3615"/>
                </a:lnTo>
                <a:lnTo>
                  <a:pt x="9937" y="3618"/>
                </a:lnTo>
                <a:lnTo>
                  <a:pt x="9934" y="3620"/>
                </a:lnTo>
                <a:lnTo>
                  <a:pt x="9930" y="3623"/>
                </a:lnTo>
                <a:lnTo>
                  <a:pt x="9925" y="3624"/>
                </a:lnTo>
                <a:lnTo>
                  <a:pt x="9918" y="3624"/>
                </a:lnTo>
                <a:lnTo>
                  <a:pt x="9911" y="3623"/>
                </a:lnTo>
                <a:lnTo>
                  <a:pt x="9904" y="3622"/>
                </a:lnTo>
                <a:lnTo>
                  <a:pt x="9894" y="3618"/>
                </a:lnTo>
                <a:lnTo>
                  <a:pt x="9884" y="3614"/>
                </a:lnTo>
                <a:lnTo>
                  <a:pt x="9884" y="3598"/>
                </a:lnTo>
                <a:lnTo>
                  <a:pt x="9885" y="3585"/>
                </a:lnTo>
                <a:lnTo>
                  <a:pt x="9888" y="3574"/>
                </a:lnTo>
                <a:lnTo>
                  <a:pt x="9890" y="3565"/>
                </a:lnTo>
                <a:lnTo>
                  <a:pt x="9897" y="3550"/>
                </a:lnTo>
                <a:lnTo>
                  <a:pt x="9904" y="3540"/>
                </a:lnTo>
                <a:lnTo>
                  <a:pt x="9906" y="3534"/>
                </a:lnTo>
                <a:lnTo>
                  <a:pt x="9907" y="3529"/>
                </a:lnTo>
                <a:lnTo>
                  <a:pt x="9908" y="3524"/>
                </a:lnTo>
                <a:lnTo>
                  <a:pt x="9907" y="3518"/>
                </a:lnTo>
                <a:lnTo>
                  <a:pt x="9904" y="3511"/>
                </a:lnTo>
                <a:lnTo>
                  <a:pt x="9899" y="3503"/>
                </a:lnTo>
                <a:lnTo>
                  <a:pt x="9893" y="3494"/>
                </a:lnTo>
                <a:lnTo>
                  <a:pt x="9884" y="3483"/>
                </a:lnTo>
                <a:lnTo>
                  <a:pt x="9890" y="3483"/>
                </a:lnTo>
                <a:lnTo>
                  <a:pt x="9895" y="3482"/>
                </a:lnTo>
                <a:lnTo>
                  <a:pt x="9900" y="3481"/>
                </a:lnTo>
                <a:lnTo>
                  <a:pt x="9905" y="3479"/>
                </a:lnTo>
                <a:lnTo>
                  <a:pt x="9909" y="3477"/>
                </a:lnTo>
                <a:lnTo>
                  <a:pt x="9912" y="3474"/>
                </a:lnTo>
                <a:lnTo>
                  <a:pt x="9914" y="3471"/>
                </a:lnTo>
                <a:lnTo>
                  <a:pt x="9916" y="3466"/>
                </a:lnTo>
                <a:lnTo>
                  <a:pt x="9919" y="3457"/>
                </a:lnTo>
                <a:lnTo>
                  <a:pt x="9920" y="3446"/>
                </a:lnTo>
                <a:lnTo>
                  <a:pt x="9920" y="3434"/>
                </a:lnTo>
                <a:lnTo>
                  <a:pt x="9920" y="3421"/>
                </a:lnTo>
                <a:lnTo>
                  <a:pt x="9917" y="3393"/>
                </a:lnTo>
                <a:lnTo>
                  <a:pt x="9914" y="3366"/>
                </a:lnTo>
                <a:lnTo>
                  <a:pt x="9913" y="3352"/>
                </a:lnTo>
                <a:lnTo>
                  <a:pt x="9913" y="3339"/>
                </a:lnTo>
                <a:lnTo>
                  <a:pt x="9914" y="3329"/>
                </a:lnTo>
                <a:lnTo>
                  <a:pt x="9916" y="3319"/>
                </a:lnTo>
                <a:lnTo>
                  <a:pt x="9924" y="3319"/>
                </a:lnTo>
                <a:lnTo>
                  <a:pt x="9929" y="3317"/>
                </a:lnTo>
                <a:lnTo>
                  <a:pt x="9933" y="3316"/>
                </a:lnTo>
                <a:lnTo>
                  <a:pt x="9936" y="3313"/>
                </a:lnTo>
                <a:lnTo>
                  <a:pt x="9938" y="3311"/>
                </a:lnTo>
                <a:lnTo>
                  <a:pt x="9939" y="3308"/>
                </a:lnTo>
                <a:lnTo>
                  <a:pt x="9939" y="3305"/>
                </a:lnTo>
                <a:lnTo>
                  <a:pt x="9939" y="3303"/>
                </a:lnTo>
                <a:lnTo>
                  <a:pt x="9938" y="3301"/>
                </a:lnTo>
                <a:lnTo>
                  <a:pt x="9936" y="3299"/>
                </a:lnTo>
                <a:lnTo>
                  <a:pt x="9933" y="3299"/>
                </a:lnTo>
                <a:lnTo>
                  <a:pt x="9931" y="3300"/>
                </a:lnTo>
                <a:lnTo>
                  <a:pt x="9928" y="3302"/>
                </a:lnTo>
                <a:lnTo>
                  <a:pt x="9924" y="3305"/>
                </a:lnTo>
                <a:lnTo>
                  <a:pt x="9920" y="3311"/>
                </a:lnTo>
                <a:lnTo>
                  <a:pt x="9916" y="3319"/>
                </a:lnTo>
                <a:lnTo>
                  <a:pt x="9901" y="3319"/>
                </a:lnTo>
                <a:lnTo>
                  <a:pt x="9888" y="3317"/>
                </a:lnTo>
                <a:lnTo>
                  <a:pt x="9876" y="3315"/>
                </a:lnTo>
                <a:lnTo>
                  <a:pt x="9868" y="3312"/>
                </a:lnTo>
                <a:lnTo>
                  <a:pt x="9853" y="3306"/>
                </a:lnTo>
                <a:lnTo>
                  <a:pt x="9842" y="3300"/>
                </a:lnTo>
                <a:lnTo>
                  <a:pt x="9836" y="3298"/>
                </a:lnTo>
                <a:lnTo>
                  <a:pt x="9832" y="3295"/>
                </a:lnTo>
                <a:lnTo>
                  <a:pt x="9827" y="3295"/>
                </a:lnTo>
                <a:lnTo>
                  <a:pt x="9821" y="3296"/>
                </a:lnTo>
                <a:lnTo>
                  <a:pt x="9814" y="3299"/>
                </a:lnTo>
                <a:lnTo>
                  <a:pt x="9806" y="3304"/>
                </a:lnTo>
                <a:lnTo>
                  <a:pt x="9797" y="3310"/>
                </a:lnTo>
                <a:lnTo>
                  <a:pt x="9785" y="3319"/>
                </a:lnTo>
                <a:lnTo>
                  <a:pt x="9784" y="3329"/>
                </a:lnTo>
                <a:lnTo>
                  <a:pt x="9783" y="3337"/>
                </a:lnTo>
                <a:lnTo>
                  <a:pt x="9783" y="3346"/>
                </a:lnTo>
                <a:lnTo>
                  <a:pt x="9784" y="3353"/>
                </a:lnTo>
                <a:lnTo>
                  <a:pt x="9786" y="3359"/>
                </a:lnTo>
                <a:lnTo>
                  <a:pt x="9788" y="3365"/>
                </a:lnTo>
                <a:lnTo>
                  <a:pt x="9791" y="3370"/>
                </a:lnTo>
                <a:lnTo>
                  <a:pt x="9796" y="3374"/>
                </a:lnTo>
                <a:lnTo>
                  <a:pt x="9800" y="3378"/>
                </a:lnTo>
                <a:lnTo>
                  <a:pt x="9804" y="3381"/>
                </a:lnTo>
                <a:lnTo>
                  <a:pt x="9809" y="3385"/>
                </a:lnTo>
                <a:lnTo>
                  <a:pt x="9814" y="3388"/>
                </a:lnTo>
                <a:lnTo>
                  <a:pt x="9826" y="3393"/>
                </a:lnTo>
                <a:lnTo>
                  <a:pt x="9839" y="3397"/>
                </a:lnTo>
                <a:lnTo>
                  <a:pt x="9850" y="3401"/>
                </a:lnTo>
                <a:lnTo>
                  <a:pt x="9862" y="3407"/>
                </a:lnTo>
                <a:lnTo>
                  <a:pt x="9867" y="3410"/>
                </a:lnTo>
                <a:lnTo>
                  <a:pt x="9871" y="3413"/>
                </a:lnTo>
                <a:lnTo>
                  <a:pt x="9876" y="3417"/>
                </a:lnTo>
                <a:lnTo>
                  <a:pt x="9879" y="3421"/>
                </a:lnTo>
                <a:lnTo>
                  <a:pt x="9883" y="3426"/>
                </a:lnTo>
                <a:lnTo>
                  <a:pt x="9886" y="3432"/>
                </a:lnTo>
                <a:lnTo>
                  <a:pt x="9888" y="3438"/>
                </a:lnTo>
                <a:lnTo>
                  <a:pt x="9889" y="3445"/>
                </a:lnTo>
                <a:lnTo>
                  <a:pt x="9889" y="3454"/>
                </a:lnTo>
                <a:lnTo>
                  <a:pt x="9888" y="3462"/>
                </a:lnTo>
                <a:lnTo>
                  <a:pt x="9887" y="3472"/>
                </a:lnTo>
                <a:lnTo>
                  <a:pt x="9884" y="3483"/>
                </a:lnTo>
                <a:lnTo>
                  <a:pt x="9879" y="3481"/>
                </a:lnTo>
                <a:lnTo>
                  <a:pt x="9874" y="3481"/>
                </a:lnTo>
                <a:lnTo>
                  <a:pt x="9870" y="3481"/>
                </a:lnTo>
                <a:lnTo>
                  <a:pt x="9866" y="3483"/>
                </a:lnTo>
                <a:lnTo>
                  <a:pt x="9863" y="3485"/>
                </a:lnTo>
                <a:lnTo>
                  <a:pt x="9860" y="3488"/>
                </a:lnTo>
                <a:lnTo>
                  <a:pt x="9856" y="3493"/>
                </a:lnTo>
                <a:lnTo>
                  <a:pt x="9854" y="3497"/>
                </a:lnTo>
                <a:lnTo>
                  <a:pt x="9849" y="3507"/>
                </a:lnTo>
                <a:lnTo>
                  <a:pt x="9846" y="3520"/>
                </a:lnTo>
                <a:lnTo>
                  <a:pt x="9845" y="3534"/>
                </a:lnTo>
                <a:lnTo>
                  <a:pt x="9844" y="3548"/>
                </a:lnTo>
                <a:lnTo>
                  <a:pt x="9845" y="3563"/>
                </a:lnTo>
                <a:lnTo>
                  <a:pt x="9846" y="3576"/>
                </a:lnTo>
                <a:lnTo>
                  <a:pt x="9849" y="3589"/>
                </a:lnTo>
                <a:lnTo>
                  <a:pt x="9854" y="3601"/>
                </a:lnTo>
                <a:lnTo>
                  <a:pt x="9856" y="3605"/>
                </a:lnTo>
                <a:lnTo>
                  <a:pt x="9860" y="3609"/>
                </a:lnTo>
                <a:lnTo>
                  <a:pt x="9863" y="3612"/>
                </a:lnTo>
                <a:lnTo>
                  <a:pt x="9866" y="3614"/>
                </a:lnTo>
                <a:lnTo>
                  <a:pt x="9870" y="3615"/>
                </a:lnTo>
                <a:lnTo>
                  <a:pt x="9874" y="3616"/>
                </a:lnTo>
                <a:lnTo>
                  <a:pt x="9879" y="3615"/>
                </a:lnTo>
                <a:lnTo>
                  <a:pt x="9884" y="3614"/>
                </a:lnTo>
                <a:lnTo>
                  <a:pt x="9884" y="3625"/>
                </a:lnTo>
                <a:lnTo>
                  <a:pt x="9884" y="3634"/>
                </a:lnTo>
                <a:lnTo>
                  <a:pt x="9886" y="3642"/>
                </a:lnTo>
                <a:lnTo>
                  <a:pt x="9888" y="3651"/>
                </a:lnTo>
                <a:lnTo>
                  <a:pt x="9891" y="3657"/>
                </a:lnTo>
                <a:lnTo>
                  <a:pt x="9895" y="3663"/>
                </a:lnTo>
                <a:lnTo>
                  <a:pt x="9900" y="3669"/>
                </a:lnTo>
                <a:lnTo>
                  <a:pt x="9907" y="3673"/>
                </a:lnTo>
                <a:lnTo>
                  <a:pt x="9913" y="3676"/>
                </a:lnTo>
                <a:lnTo>
                  <a:pt x="9921" y="3679"/>
                </a:lnTo>
                <a:lnTo>
                  <a:pt x="9930" y="3681"/>
                </a:lnTo>
                <a:lnTo>
                  <a:pt x="9938" y="3682"/>
                </a:lnTo>
                <a:lnTo>
                  <a:pt x="9949" y="3682"/>
                </a:lnTo>
                <a:lnTo>
                  <a:pt x="9959" y="3682"/>
                </a:lnTo>
                <a:lnTo>
                  <a:pt x="9970" y="3681"/>
                </a:lnTo>
                <a:lnTo>
                  <a:pt x="9982" y="3679"/>
                </a:lnTo>
                <a:lnTo>
                  <a:pt x="9978" y="3700"/>
                </a:lnTo>
                <a:lnTo>
                  <a:pt x="9975" y="3721"/>
                </a:lnTo>
                <a:lnTo>
                  <a:pt x="9974" y="3726"/>
                </a:lnTo>
                <a:lnTo>
                  <a:pt x="9972" y="3731"/>
                </a:lnTo>
                <a:lnTo>
                  <a:pt x="9970" y="3735"/>
                </a:lnTo>
                <a:lnTo>
                  <a:pt x="9967" y="3738"/>
                </a:lnTo>
                <a:lnTo>
                  <a:pt x="9963" y="3741"/>
                </a:lnTo>
                <a:lnTo>
                  <a:pt x="9959" y="3743"/>
                </a:lnTo>
                <a:lnTo>
                  <a:pt x="9955" y="3744"/>
                </a:lnTo>
                <a:lnTo>
                  <a:pt x="9950" y="3745"/>
                </a:lnTo>
                <a:lnTo>
                  <a:pt x="9950" y="3738"/>
                </a:lnTo>
                <a:lnTo>
                  <a:pt x="9949" y="3733"/>
                </a:lnTo>
                <a:lnTo>
                  <a:pt x="9947" y="3728"/>
                </a:lnTo>
                <a:lnTo>
                  <a:pt x="9945" y="3725"/>
                </a:lnTo>
                <a:lnTo>
                  <a:pt x="9941" y="3723"/>
                </a:lnTo>
                <a:lnTo>
                  <a:pt x="9938" y="3722"/>
                </a:lnTo>
                <a:lnTo>
                  <a:pt x="9935" y="3722"/>
                </a:lnTo>
                <a:lnTo>
                  <a:pt x="9933" y="3723"/>
                </a:lnTo>
                <a:lnTo>
                  <a:pt x="9931" y="3724"/>
                </a:lnTo>
                <a:lnTo>
                  <a:pt x="9929" y="3725"/>
                </a:lnTo>
                <a:lnTo>
                  <a:pt x="9929" y="3728"/>
                </a:lnTo>
                <a:lnTo>
                  <a:pt x="9930" y="3731"/>
                </a:lnTo>
                <a:lnTo>
                  <a:pt x="9932" y="3735"/>
                </a:lnTo>
                <a:lnTo>
                  <a:pt x="9936" y="3738"/>
                </a:lnTo>
                <a:lnTo>
                  <a:pt x="9941" y="3741"/>
                </a:lnTo>
                <a:lnTo>
                  <a:pt x="9950" y="3745"/>
                </a:lnTo>
                <a:lnTo>
                  <a:pt x="9992" y="3775"/>
                </a:lnTo>
                <a:lnTo>
                  <a:pt x="10034" y="3805"/>
                </a:lnTo>
                <a:lnTo>
                  <a:pt x="10074" y="3836"/>
                </a:lnTo>
                <a:lnTo>
                  <a:pt x="10113" y="3868"/>
                </a:lnTo>
                <a:lnTo>
                  <a:pt x="10190" y="3934"/>
                </a:lnTo>
                <a:lnTo>
                  <a:pt x="10268" y="4001"/>
                </a:lnTo>
                <a:lnTo>
                  <a:pt x="10306" y="4034"/>
                </a:lnTo>
                <a:lnTo>
                  <a:pt x="10345" y="4066"/>
                </a:lnTo>
                <a:lnTo>
                  <a:pt x="10385" y="4098"/>
                </a:lnTo>
                <a:lnTo>
                  <a:pt x="10427" y="4129"/>
                </a:lnTo>
                <a:lnTo>
                  <a:pt x="10469" y="4158"/>
                </a:lnTo>
                <a:lnTo>
                  <a:pt x="10513" y="4186"/>
                </a:lnTo>
                <a:lnTo>
                  <a:pt x="10535" y="4199"/>
                </a:lnTo>
                <a:lnTo>
                  <a:pt x="10558" y="4213"/>
                </a:lnTo>
                <a:lnTo>
                  <a:pt x="10581" y="4224"/>
                </a:lnTo>
                <a:lnTo>
                  <a:pt x="10606" y="4237"/>
                </a:lnTo>
                <a:close/>
                <a:moveTo>
                  <a:pt x="11590" y="4138"/>
                </a:moveTo>
                <a:lnTo>
                  <a:pt x="11593" y="4135"/>
                </a:lnTo>
                <a:lnTo>
                  <a:pt x="11587" y="4142"/>
                </a:lnTo>
                <a:lnTo>
                  <a:pt x="11582" y="4146"/>
                </a:lnTo>
                <a:lnTo>
                  <a:pt x="11590" y="4138"/>
                </a:lnTo>
                <a:close/>
                <a:moveTo>
                  <a:pt x="11426" y="4073"/>
                </a:moveTo>
                <a:lnTo>
                  <a:pt x="11428" y="4081"/>
                </a:lnTo>
                <a:lnTo>
                  <a:pt x="11431" y="4088"/>
                </a:lnTo>
                <a:lnTo>
                  <a:pt x="11435" y="4094"/>
                </a:lnTo>
                <a:lnTo>
                  <a:pt x="11440" y="4100"/>
                </a:lnTo>
                <a:lnTo>
                  <a:pt x="11449" y="4110"/>
                </a:lnTo>
                <a:lnTo>
                  <a:pt x="11460" y="4121"/>
                </a:lnTo>
                <a:lnTo>
                  <a:pt x="11470" y="4131"/>
                </a:lnTo>
                <a:lnTo>
                  <a:pt x="11480" y="4143"/>
                </a:lnTo>
                <a:lnTo>
                  <a:pt x="11484" y="4149"/>
                </a:lnTo>
                <a:lnTo>
                  <a:pt x="11487" y="4155"/>
                </a:lnTo>
                <a:lnTo>
                  <a:pt x="11489" y="4163"/>
                </a:lnTo>
                <a:lnTo>
                  <a:pt x="11491" y="4171"/>
                </a:lnTo>
                <a:lnTo>
                  <a:pt x="11498" y="4170"/>
                </a:lnTo>
                <a:lnTo>
                  <a:pt x="11505" y="4168"/>
                </a:lnTo>
                <a:lnTo>
                  <a:pt x="11510" y="4165"/>
                </a:lnTo>
                <a:lnTo>
                  <a:pt x="11515" y="4163"/>
                </a:lnTo>
                <a:lnTo>
                  <a:pt x="11518" y="4158"/>
                </a:lnTo>
                <a:lnTo>
                  <a:pt x="11521" y="4155"/>
                </a:lnTo>
                <a:lnTo>
                  <a:pt x="11524" y="4151"/>
                </a:lnTo>
                <a:lnTo>
                  <a:pt x="11525" y="4146"/>
                </a:lnTo>
                <a:lnTo>
                  <a:pt x="11526" y="4142"/>
                </a:lnTo>
                <a:lnTo>
                  <a:pt x="11526" y="4136"/>
                </a:lnTo>
                <a:lnTo>
                  <a:pt x="11526" y="4132"/>
                </a:lnTo>
                <a:lnTo>
                  <a:pt x="11525" y="4127"/>
                </a:lnTo>
                <a:lnTo>
                  <a:pt x="11520" y="4116"/>
                </a:lnTo>
                <a:lnTo>
                  <a:pt x="11514" y="4106"/>
                </a:lnTo>
                <a:lnTo>
                  <a:pt x="11507" y="4096"/>
                </a:lnTo>
                <a:lnTo>
                  <a:pt x="11497" y="4088"/>
                </a:lnTo>
                <a:lnTo>
                  <a:pt x="11487" y="4081"/>
                </a:lnTo>
                <a:lnTo>
                  <a:pt x="11476" y="4074"/>
                </a:lnTo>
                <a:lnTo>
                  <a:pt x="11470" y="4072"/>
                </a:lnTo>
                <a:lnTo>
                  <a:pt x="11464" y="4070"/>
                </a:lnTo>
                <a:lnTo>
                  <a:pt x="11457" y="4069"/>
                </a:lnTo>
                <a:lnTo>
                  <a:pt x="11451" y="4068"/>
                </a:lnTo>
                <a:lnTo>
                  <a:pt x="11445" y="4068"/>
                </a:lnTo>
                <a:lnTo>
                  <a:pt x="11439" y="4069"/>
                </a:lnTo>
                <a:lnTo>
                  <a:pt x="11432" y="4070"/>
                </a:lnTo>
                <a:lnTo>
                  <a:pt x="11426" y="4073"/>
                </a:lnTo>
                <a:close/>
                <a:moveTo>
                  <a:pt x="11951" y="4106"/>
                </a:moveTo>
                <a:lnTo>
                  <a:pt x="11949" y="4099"/>
                </a:lnTo>
                <a:lnTo>
                  <a:pt x="11945" y="4092"/>
                </a:lnTo>
                <a:lnTo>
                  <a:pt x="11941" y="4087"/>
                </a:lnTo>
                <a:lnTo>
                  <a:pt x="11937" y="4084"/>
                </a:lnTo>
                <a:lnTo>
                  <a:pt x="11932" y="4081"/>
                </a:lnTo>
                <a:lnTo>
                  <a:pt x="11926" y="4079"/>
                </a:lnTo>
                <a:lnTo>
                  <a:pt x="11920" y="4078"/>
                </a:lnTo>
                <a:lnTo>
                  <a:pt x="11915" y="4078"/>
                </a:lnTo>
                <a:lnTo>
                  <a:pt x="11909" y="4079"/>
                </a:lnTo>
                <a:lnTo>
                  <a:pt x="11903" y="4081"/>
                </a:lnTo>
                <a:lnTo>
                  <a:pt x="11898" y="4083"/>
                </a:lnTo>
                <a:lnTo>
                  <a:pt x="11894" y="4086"/>
                </a:lnTo>
                <a:lnTo>
                  <a:pt x="11891" y="4090"/>
                </a:lnTo>
                <a:lnTo>
                  <a:pt x="11888" y="4094"/>
                </a:lnTo>
                <a:lnTo>
                  <a:pt x="11886" y="4100"/>
                </a:lnTo>
                <a:lnTo>
                  <a:pt x="11885" y="4106"/>
                </a:lnTo>
                <a:lnTo>
                  <a:pt x="11896" y="4113"/>
                </a:lnTo>
                <a:lnTo>
                  <a:pt x="11907" y="4120"/>
                </a:lnTo>
                <a:lnTo>
                  <a:pt x="11917" y="4125"/>
                </a:lnTo>
                <a:lnTo>
                  <a:pt x="11926" y="4128"/>
                </a:lnTo>
                <a:lnTo>
                  <a:pt x="11931" y="4129"/>
                </a:lnTo>
                <a:lnTo>
                  <a:pt x="11935" y="4128"/>
                </a:lnTo>
                <a:lnTo>
                  <a:pt x="11938" y="4127"/>
                </a:lnTo>
                <a:lnTo>
                  <a:pt x="11941" y="4125"/>
                </a:lnTo>
                <a:lnTo>
                  <a:pt x="11944" y="4122"/>
                </a:lnTo>
                <a:lnTo>
                  <a:pt x="11946" y="4117"/>
                </a:lnTo>
                <a:lnTo>
                  <a:pt x="11949" y="4112"/>
                </a:lnTo>
                <a:lnTo>
                  <a:pt x="11951" y="4106"/>
                </a:lnTo>
                <a:close/>
                <a:moveTo>
                  <a:pt x="7358" y="4040"/>
                </a:moveTo>
                <a:lnTo>
                  <a:pt x="7359" y="4047"/>
                </a:lnTo>
                <a:lnTo>
                  <a:pt x="7362" y="4054"/>
                </a:lnTo>
                <a:lnTo>
                  <a:pt x="7367" y="4058"/>
                </a:lnTo>
                <a:lnTo>
                  <a:pt x="7372" y="4061"/>
                </a:lnTo>
                <a:lnTo>
                  <a:pt x="7375" y="4062"/>
                </a:lnTo>
                <a:lnTo>
                  <a:pt x="7377" y="4061"/>
                </a:lnTo>
                <a:lnTo>
                  <a:pt x="7380" y="4060"/>
                </a:lnTo>
                <a:lnTo>
                  <a:pt x="7382" y="4059"/>
                </a:lnTo>
                <a:lnTo>
                  <a:pt x="7385" y="4056"/>
                </a:lnTo>
                <a:lnTo>
                  <a:pt x="7388" y="4051"/>
                </a:lnTo>
                <a:lnTo>
                  <a:pt x="7389" y="4046"/>
                </a:lnTo>
                <a:lnTo>
                  <a:pt x="7391" y="4040"/>
                </a:lnTo>
                <a:lnTo>
                  <a:pt x="7382" y="4040"/>
                </a:lnTo>
                <a:lnTo>
                  <a:pt x="7374" y="4040"/>
                </a:lnTo>
                <a:lnTo>
                  <a:pt x="7366" y="4040"/>
                </a:lnTo>
                <a:lnTo>
                  <a:pt x="7358" y="4040"/>
                </a:lnTo>
                <a:close/>
                <a:moveTo>
                  <a:pt x="11819" y="4073"/>
                </a:moveTo>
                <a:lnTo>
                  <a:pt x="11823" y="4070"/>
                </a:lnTo>
                <a:lnTo>
                  <a:pt x="11816" y="4076"/>
                </a:lnTo>
                <a:lnTo>
                  <a:pt x="11812" y="4080"/>
                </a:lnTo>
                <a:lnTo>
                  <a:pt x="11819" y="4073"/>
                </a:lnTo>
                <a:close/>
                <a:moveTo>
                  <a:pt x="11360" y="4007"/>
                </a:moveTo>
                <a:lnTo>
                  <a:pt x="11360" y="4014"/>
                </a:lnTo>
                <a:lnTo>
                  <a:pt x="11361" y="4020"/>
                </a:lnTo>
                <a:lnTo>
                  <a:pt x="11363" y="4024"/>
                </a:lnTo>
                <a:lnTo>
                  <a:pt x="11365" y="4027"/>
                </a:lnTo>
                <a:lnTo>
                  <a:pt x="11368" y="4029"/>
                </a:lnTo>
                <a:lnTo>
                  <a:pt x="11371" y="4030"/>
                </a:lnTo>
                <a:lnTo>
                  <a:pt x="11374" y="4030"/>
                </a:lnTo>
                <a:lnTo>
                  <a:pt x="11377" y="4029"/>
                </a:lnTo>
                <a:lnTo>
                  <a:pt x="11379" y="4028"/>
                </a:lnTo>
                <a:lnTo>
                  <a:pt x="11380" y="4026"/>
                </a:lnTo>
                <a:lnTo>
                  <a:pt x="11381" y="4024"/>
                </a:lnTo>
                <a:lnTo>
                  <a:pt x="11380" y="4021"/>
                </a:lnTo>
                <a:lnTo>
                  <a:pt x="11378" y="4018"/>
                </a:lnTo>
                <a:lnTo>
                  <a:pt x="11374" y="4015"/>
                </a:lnTo>
                <a:lnTo>
                  <a:pt x="11368" y="4012"/>
                </a:lnTo>
                <a:lnTo>
                  <a:pt x="11360" y="4007"/>
                </a:lnTo>
                <a:lnTo>
                  <a:pt x="11360" y="4001"/>
                </a:lnTo>
                <a:lnTo>
                  <a:pt x="11359" y="3995"/>
                </a:lnTo>
                <a:lnTo>
                  <a:pt x="11357" y="3991"/>
                </a:lnTo>
                <a:lnTo>
                  <a:pt x="11355" y="3987"/>
                </a:lnTo>
                <a:lnTo>
                  <a:pt x="11352" y="3985"/>
                </a:lnTo>
                <a:lnTo>
                  <a:pt x="11349" y="3984"/>
                </a:lnTo>
                <a:lnTo>
                  <a:pt x="11346" y="3984"/>
                </a:lnTo>
                <a:lnTo>
                  <a:pt x="11343" y="3985"/>
                </a:lnTo>
                <a:lnTo>
                  <a:pt x="11341" y="3986"/>
                </a:lnTo>
                <a:lnTo>
                  <a:pt x="11340" y="3988"/>
                </a:lnTo>
                <a:lnTo>
                  <a:pt x="11340" y="3991"/>
                </a:lnTo>
                <a:lnTo>
                  <a:pt x="11340" y="3994"/>
                </a:lnTo>
                <a:lnTo>
                  <a:pt x="11342" y="3997"/>
                </a:lnTo>
                <a:lnTo>
                  <a:pt x="11346" y="4000"/>
                </a:lnTo>
                <a:lnTo>
                  <a:pt x="11353" y="4003"/>
                </a:lnTo>
                <a:lnTo>
                  <a:pt x="11360" y="4007"/>
                </a:lnTo>
                <a:close/>
                <a:moveTo>
                  <a:pt x="7489" y="3941"/>
                </a:moveTo>
                <a:lnTo>
                  <a:pt x="7491" y="3939"/>
                </a:lnTo>
                <a:lnTo>
                  <a:pt x="7486" y="3944"/>
                </a:lnTo>
                <a:lnTo>
                  <a:pt x="7482" y="3949"/>
                </a:lnTo>
                <a:lnTo>
                  <a:pt x="7489" y="3941"/>
                </a:lnTo>
                <a:close/>
                <a:moveTo>
                  <a:pt x="7522" y="3844"/>
                </a:moveTo>
                <a:lnTo>
                  <a:pt x="7522" y="3850"/>
                </a:lnTo>
                <a:lnTo>
                  <a:pt x="7523" y="3855"/>
                </a:lnTo>
                <a:lnTo>
                  <a:pt x="7525" y="3860"/>
                </a:lnTo>
                <a:lnTo>
                  <a:pt x="7527" y="3863"/>
                </a:lnTo>
                <a:lnTo>
                  <a:pt x="7530" y="3865"/>
                </a:lnTo>
                <a:lnTo>
                  <a:pt x="7533" y="3866"/>
                </a:lnTo>
                <a:lnTo>
                  <a:pt x="7535" y="3867"/>
                </a:lnTo>
                <a:lnTo>
                  <a:pt x="7539" y="3866"/>
                </a:lnTo>
                <a:lnTo>
                  <a:pt x="7541" y="3865"/>
                </a:lnTo>
                <a:lnTo>
                  <a:pt x="7542" y="3863"/>
                </a:lnTo>
                <a:lnTo>
                  <a:pt x="7542" y="3861"/>
                </a:lnTo>
                <a:lnTo>
                  <a:pt x="7542" y="3857"/>
                </a:lnTo>
                <a:lnTo>
                  <a:pt x="7540" y="3854"/>
                </a:lnTo>
                <a:lnTo>
                  <a:pt x="7535" y="3851"/>
                </a:lnTo>
                <a:lnTo>
                  <a:pt x="7529" y="3847"/>
                </a:lnTo>
                <a:lnTo>
                  <a:pt x="7522" y="3844"/>
                </a:lnTo>
                <a:close/>
                <a:moveTo>
                  <a:pt x="11031" y="3810"/>
                </a:moveTo>
                <a:lnTo>
                  <a:pt x="11035" y="3808"/>
                </a:lnTo>
                <a:lnTo>
                  <a:pt x="11029" y="3813"/>
                </a:lnTo>
                <a:lnTo>
                  <a:pt x="11025" y="3818"/>
                </a:lnTo>
                <a:lnTo>
                  <a:pt x="11031" y="3810"/>
                </a:lnTo>
                <a:close/>
                <a:moveTo>
                  <a:pt x="11787" y="3778"/>
                </a:moveTo>
                <a:lnTo>
                  <a:pt x="11762" y="3778"/>
                </a:lnTo>
                <a:lnTo>
                  <a:pt x="11738" y="3778"/>
                </a:lnTo>
                <a:lnTo>
                  <a:pt x="11712" y="3778"/>
                </a:lnTo>
                <a:lnTo>
                  <a:pt x="11688" y="3778"/>
                </a:lnTo>
                <a:lnTo>
                  <a:pt x="11690" y="3785"/>
                </a:lnTo>
                <a:lnTo>
                  <a:pt x="11694" y="3792"/>
                </a:lnTo>
                <a:lnTo>
                  <a:pt x="11698" y="3799"/>
                </a:lnTo>
                <a:lnTo>
                  <a:pt x="11702" y="3805"/>
                </a:lnTo>
                <a:lnTo>
                  <a:pt x="11711" y="3815"/>
                </a:lnTo>
                <a:lnTo>
                  <a:pt x="11722" y="3826"/>
                </a:lnTo>
                <a:lnTo>
                  <a:pt x="11732" y="3835"/>
                </a:lnTo>
                <a:lnTo>
                  <a:pt x="11742" y="3847"/>
                </a:lnTo>
                <a:lnTo>
                  <a:pt x="11746" y="3853"/>
                </a:lnTo>
                <a:lnTo>
                  <a:pt x="11749" y="3861"/>
                </a:lnTo>
                <a:lnTo>
                  <a:pt x="11752" y="3868"/>
                </a:lnTo>
                <a:lnTo>
                  <a:pt x="11753" y="3876"/>
                </a:lnTo>
                <a:lnTo>
                  <a:pt x="11761" y="3874"/>
                </a:lnTo>
                <a:lnTo>
                  <a:pt x="11766" y="3872"/>
                </a:lnTo>
                <a:lnTo>
                  <a:pt x="11770" y="3869"/>
                </a:lnTo>
                <a:lnTo>
                  <a:pt x="11774" y="3864"/>
                </a:lnTo>
                <a:lnTo>
                  <a:pt x="11777" y="3858"/>
                </a:lnTo>
                <a:lnTo>
                  <a:pt x="11780" y="3853"/>
                </a:lnTo>
                <a:lnTo>
                  <a:pt x="11782" y="3847"/>
                </a:lnTo>
                <a:lnTo>
                  <a:pt x="11783" y="3840"/>
                </a:lnTo>
                <a:lnTo>
                  <a:pt x="11785" y="3809"/>
                </a:lnTo>
                <a:lnTo>
                  <a:pt x="11787" y="3778"/>
                </a:lnTo>
                <a:close/>
                <a:moveTo>
                  <a:pt x="11622" y="3745"/>
                </a:moveTo>
                <a:lnTo>
                  <a:pt x="11625" y="3742"/>
                </a:lnTo>
                <a:lnTo>
                  <a:pt x="11619" y="3748"/>
                </a:lnTo>
                <a:lnTo>
                  <a:pt x="11615" y="3753"/>
                </a:lnTo>
                <a:lnTo>
                  <a:pt x="11622" y="3745"/>
                </a:lnTo>
                <a:close/>
                <a:moveTo>
                  <a:pt x="11459" y="3679"/>
                </a:moveTo>
                <a:lnTo>
                  <a:pt x="11462" y="3677"/>
                </a:lnTo>
                <a:lnTo>
                  <a:pt x="11455" y="3682"/>
                </a:lnTo>
                <a:lnTo>
                  <a:pt x="11451" y="3687"/>
                </a:lnTo>
                <a:lnTo>
                  <a:pt x="11459" y="3679"/>
                </a:lnTo>
                <a:close/>
                <a:moveTo>
                  <a:pt x="11392" y="3647"/>
                </a:moveTo>
                <a:lnTo>
                  <a:pt x="11392" y="3641"/>
                </a:lnTo>
                <a:lnTo>
                  <a:pt x="11390" y="3636"/>
                </a:lnTo>
                <a:lnTo>
                  <a:pt x="11388" y="3632"/>
                </a:lnTo>
                <a:lnTo>
                  <a:pt x="11386" y="3629"/>
                </a:lnTo>
                <a:lnTo>
                  <a:pt x="11382" y="3627"/>
                </a:lnTo>
                <a:lnTo>
                  <a:pt x="11379" y="3625"/>
                </a:lnTo>
                <a:lnTo>
                  <a:pt x="11374" y="3623"/>
                </a:lnTo>
                <a:lnTo>
                  <a:pt x="11369" y="3622"/>
                </a:lnTo>
                <a:lnTo>
                  <a:pt x="11348" y="3617"/>
                </a:lnTo>
                <a:lnTo>
                  <a:pt x="11327" y="3614"/>
                </a:lnTo>
                <a:lnTo>
                  <a:pt x="11327" y="3619"/>
                </a:lnTo>
                <a:lnTo>
                  <a:pt x="11329" y="3625"/>
                </a:lnTo>
                <a:lnTo>
                  <a:pt x="11332" y="3628"/>
                </a:lnTo>
                <a:lnTo>
                  <a:pt x="11335" y="3632"/>
                </a:lnTo>
                <a:lnTo>
                  <a:pt x="11338" y="3634"/>
                </a:lnTo>
                <a:lnTo>
                  <a:pt x="11342" y="3636"/>
                </a:lnTo>
                <a:lnTo>
                  <a:pt x="11346" y="3638"/>
                </a:lnTo>
                <a:lnTo>
                  <a:pt x="11350" y="3639"/>
                </a:lnTo>
                <a:lnTo>
                  <a:pt x="11371" y="3642"/>
                </a:lnTo>
                <a:lnTo>
                  <a:pt x="11392" y="3647"/>
                </a:lnTo>
                <a:close/>
                <a:moveTo>
                  <a:pt x="10245" y="3614"/>
                </a:moveTo>
                <a:lnTo>
                  <a:pt x="10248" y="3611"/>
                </a:lnTo>
                <a:lnTo>
                  <a:pt x="10241" y="3617"/>
                </a:lnTo>
                <a:lnTo>
                  <a:pt x="10237" y="3622"/>
                </a:lnTo>
                <a:lnTo>
                  <a:pt x="10245" y="3614"/>
                </a:lnTo>
                <a:close/>
                <a:moveTo>
                  <a:pt x="11753" y="3679"/>
                </a:moveTo>
                <a:lnTo>
                  <a:pt x="11739" y="3667"/>
                </a:lnTo>
                <a:lnTo>
                  <a:pt x="11724" y="3652"/>
                </a:lnTo>
                <a:lnTo>
                  <a:pt x="11710" y="3636"/>
                </a:lnTo>
                <a:lnTo>
                  <a:pt x="11697" y="3622"/>
                </a:lnTo>
                <a:lnTo>
                  <a:pt x="11689" y="3614"/>
                </a:lnTo>
                <a:lnTo>
                  <a:pt x="11682" y="3608"/>
                </a:lnTo>
                <a:lnTo>
                  <a:pt x="11674" y="3602"/>
                </a:lnTo>
                <a:lnTo>
                  <a:pt x="11665" y="3596"/>
                </a:lnTo>
                <a:lnTo>
                  <a:pt x="11656" y="3591"/>
                </a:lnTo>
                <a:lnTo>
                  <a:pt x="11645" y="3587"/>
                </a:lnTo>
                <a:lnTo>
                  <a:pt x="11635" y="3584"/>
                </a:lnTo>
                <a:lnTo>
                  <a:pt x="11622" y="3582"/>
                </a:lnTo>
                <a:lnTo>
                  <a:pt x="11615" y="3586"/>
                </a:lnTo>
                <a:lnTo>
                  <a:pt x="11609" y="3592"/>
                </a:lnTo>
                <a:lnTo>
                  <a:pt x="11604" y="3597"/>
                </a:lnTo>
                <a:lnTo>
                  <a:pt x="11600" y="3605"/>
                </a:lnTo>
                <a:lnTo>
                  <a:pt x="11598" y="3611"/>
                </a:lnTo>
                <a:lnTo>
                  <a:pt x="11597" y="3617"/>
                </a:lnTo>
                <a:lnTo>
                  <a:pt x="11597" y="3625"/>
                </a:lnTo>
                <a:lnTo>
                  <a:pt x="11598" y="3632"/>
                </a:lnTo>
                <a:lnTo>
                  <a:pt x="11600" y="3639"/>
                </a:lnTo>
                <a:lnTo>
                  <a:pt x="11603" y="3647"/>
                </a:lnTo>
                <a:lnTo>
                  <a:pt x="11608" y="3654"/>
                </a:lnTo>
                <a:lnTo>
                  <a:pt x="11612" y="3660"/>
                </a:lnTo>
                <a:lnTo>
                  <a:pt x="11617" y="3668"/>
                </a:lnTo>
                <a:lnTo>
                  <a:pt x="11623" y="3674"/>
                </a:lnTo>
                <a:lnTo>
                  <a:pt x="11630" y="3680"/>
                </a:lnTo>
                <a:lnTo>
                  <a:pt x="11636" y="3687"/>
                </a:lnTo>
                <a:lnTo>
                  <a:pt x="11643" y="3692"/>
                </a:lnTo>
                <a:lnTo>
                  <a:pt x="11651" y="3697"/>
                </a:lnTo>
                <a:lnTo>
                  <a:pt x="11659" y="3701"/>
                </a:lnTo>
                <a:lnTo>
                  <a:pt x="11666" y="3704"/>
                </a:lnTo>
                <a:lnTo>
                  <a:pt x="11675" y="3707"/>
                </a:lnTo>
                <a:lnTo>
                  <a:pt x="11683" y="3711"/>
                </a:lnTo>
                <a:lnTo>
                  <a:pt x="11691" y="3712"/>
                </a:lnTo>
                <a:lnTo>
                  <a:pt x="11700" y="3713"/>
                </a:lnTo>
                <a:lnTo>
                  <a:pt x="11707" y="3712"/>
                </a:lnTo>
                <a:lnTo>
                  <a:pt x="11716" y="3711"/>
                </a:lnTo>
                <a:lnTo>
                  <a:pt x="11723" y="3709"/>
                </a:lnTo>
                <a:lnTo>
                  <a:pt x="11730" y="3705"/>
                </a:lnTo>
                <a:lnTo>
                  <a:pt x="11737" y="3701"/>
                </a:lnTo>
                <a:lnTo>
                  <a:pt x="11743" y="3695"/>
                </a:lnTo>
                <a:lnTo>
                  <a:pt x="11749" y="3688"/>
                </a:lnTo>
                <a:lnTo>
                  <a:pt x="11753" y="3679"/>
                </a:lnTo>
                <a:close/>
                <a:moveTo>
                  <a:pt x="7456" y="3582"/>
                </a:moveTo>
                <a:lnTo>
                  <a:pt x="7454" y="3574"/>
                </a:lnTo>
                <a:lnTo>
                  <a:pt x="7451" y="3568"/>
                </a:lnTo>
                <a:lnTo>
                  <a:pt x="7447" y="3563"/>
                </a:lnTo>
                <a:lnTo>
                  <a:pt x="7442" y="3560"/>
                </a:lnTo>
                <a:lnTo>
                  <a:pt x="7438" y="3557"/>
                </a:lnTo>
                <a:lnTo>
                  <a:pt x="7432" y="3554"/>
                </a:lnTo>
                <a:lnTo>
                  <a:pt x="7426" y="3553"/>
                </a:lnTo>
                <a:lnTo>
                  <a:pt x="7420" y="3553"/>
                </a:lnTo>
                <a:lnTo>
                  <a:pt x="7415" y="3554"/>
                </a:lnTo>
                <a:lnTo>
                  <a:pt x="7410" y="3555"/>
                </a:lnTo>
                <a:lnTo>
                  <a:pt x="7404" y="3559"/>
                </a:lnTo>
                <a:lnTo>
                  <a:pt x="7400" y="3562"/>
                </a:lnTo>
                <a:lnTo>
                  <a:pt x="7396" y="3565"/>
                </a:lnTo>
                <a:lnTo>
                  <a:pt x="7393" y="3570"/>
                </a:lnTo>
                <a:lnTo>
                  <a:pt x="7391" y="3575"/>
                </a:lnTo>
                <a:lnTo>
                  <a:pt x="7391" y="3582"/>
                </a:lnTo>
                <a:lnTo>
                  <a:pt x="7401" y="3589"/>
                </a:lnTo>
                <a:lnTo>
                  <a:pt x="7412" y="3595"/>
                </a:lnTo>
                <a:lnTo>
                  <a:pt x="7422" y="3601"/>
                </a:lnTo>
                <a:lnTo>
                  <a:pt x="7432" y="3604"/>
                </a:lnTo>
                <a:lnTo>
                  <a:pt x="7436" y="3604"/>
                </a:lnTo>
                <a:lnTo>
                  <a:pt x="7440" y="3604"/>
                </a:lnTo>
                <a:lnTo>
                  <a:pt x="7444" y="3603"/>
                </a:lnTo>
                <a:lnTo>
                  <a:pt x="7447" y="3601"/>
                </a:lnTo>
                <a:lnTo>
                  <a:pt x="7451" y="3597"/>
                </a:lnTo>
                <a:lnTo>
                  <a:pt x="7453" y="3593"/>
                </a:lnTo>
                <a:lnTo>
                  <a:pt x="7455" y="3588"/>
                </a:lnTo>
                <a:lnTo>
                  <a:pt x="7456" y="3582"/>
                </a:lnTo>
                <a:close/>
                <a:moveTo>
                  <a:pt x="9097" y="3516"/>
                </a:moveTo>
                <a:lnTo>
                  <a:pt x="9088" y="3517"/>
                </a:lnTo>
                <a:lnTo>
                  <a:pt x="9081" y="3518"/>
                </a:lnTo>
                <a:lnTo>
                  <a:pt x="9075" y="3521"/>
                </a:lnTo>
                <a:lnTo>
                  <a:pt x="9069" y="3523"/>
                </a:lnTo>
                <a:lnTo>
                  <a:pt x="9065" y="3526"/>
                </a:lnTo>
                <a:lnTo>
                  <a:pt x="9062" y="3529"/>
                </a:lnTo>
                <a:lnTo>
                  <a:pt x="9061" y="3533"/>
                </a:lnTo>
                <a:lnTo>
                  <a:pt x="9059" y="3538"/>
                </a:lnTo>
                <a:lnTo>
                  <a:pt x="9059" y="3542"/>
                </a:lnTo>
                <a:lnTo>
                  <a:pt x="9059" y="3546"/>
                </a:lnTo>
                <a:lnTo>
                  <a:pt x="9060" y="3550"/>
                </a:lnTo>
                <a:lnTo>
                  <a:pt x="9061" y="3554"/>
                </a:lnTo>
                <a:lnTo>
                  <a:pt x="9065" y="3563"/>
                </a:lnTo>
                <a:lnTo>
                  <a:pt x="9072" y="3569"/>
                </a:lnTo>
                <a:lnTo>
                  <a:pt x="9078" y="3574"/>
                </a:lnTo>
                <a:lnTo>
                  <a:pt x="9084" y="3577"/>
                </a:lnTo>
                <a:lnTo>
                  <a:pt x="9087" y="3577"/>
                </a:lnTo>
                <a:lnTo>
                  <a:pt x="9090" y="3577"/>
                </a:lnTo>
                <a:lnTo>
                  <a:pt x="9094" y="3576"/>
                </a:lnTo>
                <a:lnTo>
                  <a:pt x="9096" y="3574"/>
                </a:lnTo>
                <a:lnTo>
                  <a:pt x="9098" y="3571"/>
                </a:lnTo>
                <a:lnTo>
                  <a:pt x="9100" y="3567"/>
                </a:lnTo>
                <a:lnTo>
                  <a:pt x="9101" y="3562"/>
                </a:lnTo>
                <a:lnTo>
                  <a:pt x="9101" y="3555"/>
                </a:lnTo>
                <a:lnTo>
                  <a:pt x="9101" y="3547"/>
                </a:lnTo>
                <a:lnTo>
                  <a:pt x="9101" y="3538"/>
                </a:lnTo>
                <a:lnTo>
                  <a:pt x="9099" y="3527"/>
                </a:lnTo>
                <a:lnTo>
                  <a:pt x="9097" y="3516"/>
                </a:lnTo>
                <a:lnTo>
                  <a:pt x="9108" y="3518"/>
                </a:lnTo>
                <a:lnTo>
                  <a:pt x="9119" y="3520"/>
                </a:lnTo>
                <a:lnTo>
                  <a:pt x="9128" y="3521"/>
                </a:lnTo>
                <a:lnTo>
                  <a:pt x="9136" y="3521"/>
                </a:lnTo>
                <a:lnTo>
                  <a:pt x="9142" y="3520"/>
                </a:lnTo>
                <a:lnTo>
                  <a:pt x="9147" y="3519"/>
                </a:lnTo>
                <a:lnTo>
                  <a:pt x="9151" y="3517"/>
                </a:lnTo>
                <a:lnTo>
                  <a:pt x="9154" y="3515"/>
                </a:lnTo>
                <a:lnTo>
                  <a:pt x="9157" y="3512"/>
                </a:lnTo>
                <a:lnTo>
                  <a:pt x="9159" y="3509"/>
                </a:lnTo>
                <a:lnTo>
                  <a:pt x="9159" y="3506"/>
                </a:lnTo>
                <a:lnTo>
                  <a:pt x="9158" y="3503"/>
                </a:lnTo>
                <a:lnTo>
                  <a:pt x="9155" y="3497"/>
                </a:lnTo>
                <a:lnTo>
                  <a:pt x="9150" y="3490"/>
                </a:lnTo>
                <a:lnTo>
                  <a:pt x="9143" y="3485"/>
                </a:lnTo>
                <a:lnTo>
                  <a:pt x="9136" y="3481"/>
                </a:lnTo>
                <a:lnTo>
                  <a:pt x="9131" y="3479"/>
                </a:lnTo>
                <a:lnTo>
                  <a:pt x="9127" y="3479"/>
                </a:lnTo>
                <a:lnTo>
                  <a:pt x="9123" y="3478"/>
                </a:lnTo>
                <a:lnTo>
                  <a:pt x="9119" y="3479"/>
                </a:lnTo>
                <a:lnTo>
                  <a:pt x="9115" y="3480"/>
                </a:lnTo>
                <a:lnTo>
                  <a:pt x="9110" y="3482"/>
                </a:lnTo>
                <a:lnTo>
                  <a:pt x="9107" y="3485"/>
                </a:lnTo>
                <a:lnTo>
                  <a:pt x="9104" y="3488"/>
                </a:lnTo>
                <a:lnTo>
                  <a:pt x="9101" y="3494"/>
                </a:lnTo>
                <a:lnTo>
                  <a:pt x="9099" y="3500"/>
                </a:lnTo>
                <a:lnTo>
                  <a:pt x="9098" y="3507"/>
                </a:lnTo>
                <a:lnTo>
                  <a:pt x="9097" y="3516"/>
                </a:lnTo>
                <a:close/>
                <a:moveTo>
                  <a:pt x="11196" y="3483"/>
                </a:moveTo>
                <a:lnTo>
                  <a:pt x="11196" y="3489"/>
                </a:lnTo>
                <a:lnTo>
                  <a:pt x="11197" y="3495"/>
                </a:lnTo>
                <a:lnTo>
                  <a:pt x="11199" y="3499"/>
                </a:lnTo>
                <a:lnTo>
                  <a:pt x="11201" y="3502"/>
                </a:lnTo>
                <a:lnTo>
                  <a:pt x="11205" y="3504"/>
                </a:lnTo>
                <a:lnTo>
                  <a:pt x="11207" y="3505"/>
                </a:lnTo>
                <a:lnTo>
                  <a:pt x="11210" y="3506"/>
                </a:lnTo>
                <a:lnTo>
                  <a:pt x="11213" y="3505"/>
                </a:lnTo>
                <a:lnTo>
                  <a:pt x="11215" y="3504"/>
                </a:lnTo>
                <a:lnTo>
                  <a:pt x="11216" y="3502"/>
                </a:lnTo>
                <a:lnTo>
                  <a:pt x="11216" y="3500"/>
                </a:lnTo>
                <a:lnTo>
                  <a:pt x="11216" y="3497"/>
                </a:lnTo>
                <a:lnTo>
                  <a:pt x="11213" y="3494"/>
                </a:lnTo>
                <a:lnTo>
                  <a:pt x="11210" y="3490"/>
                </a:lnTo>
                <a:lnTo>
                  <a:pt x="11204" y="3486"/>
                </a:lnTo>
                <a:lnTo>
                  <a:pt x="11196" y="3483"/>
                </a:lnTo>
                <a:lnTo>
                  <a:pt x="11196" y="3476"/>
                </a:lnTo>
                <a:lnTo>
                  <a:pt x="11195" y="3471"/>
                </a:lnTo>
                <a:lnTo>
                  <a:pt x="11193" y="3466"/>
                </a:lnTo>
                <a:lnTo>
                  <a:pt x="11191" y="3463"/>
                </a:lnTo>
                <a:lnTo>
                  <a:pt x="11188" y="3461"/>
                </a:lnTo>
                <a:lnTo>
                  <a:pt x="11185" y="3460"/>
                </a:lnTo>
                <a:lnTo>
                  <a:pt x="11182" y="3460"/>
                </a:lnTo>
                <a:lnTo>
                  <a:pt x="11179" y="3460"/>
                </a:lnTo>
                <a:lnTo>
                  <a:pt x="11177" y="3462"/>
                </a:lnTo>
                <a:lnTo>
                  <a:pt x="11176" y="3463"/>
                </a:lnTo>
                <a:lnTo>
                  <a:pt x="11175" y="3466"/>
                </a:lnTo>
                <a:lnTo>
                  <a:pt x="11176" y="3468"/>
                </a:lnTo>
                <a:lnTo>
                  <a:pt x="11178" y="3472"/>
                </a:lnTo>
                <a:lnTo>
                  <a:pt x="11183" y="3476"/>
                </a:lnTo>
                <a:lnTo>
                  <a:pt x="11188" y="3479"/>
                </a:lnTo>
                <a:lnTo>
                  <a:pt x="11196" y="3483"/>
                </a:lnTo>
                <a:close/>
                <a:moveTo>
                  <a:pt x="7292" y="3417"/>
                </a:moveTo>
                <a:lnTo>
                  <a:pt x="7275" y="3417"/>
                </a:lnTo>
                <a:lnTo>
                  <a:pt x="7260" y="3417"/>
                </a:lnTo>
                <a:lnTo>
                  <a:pt x="7243" y="3417"/>
                </a:lnTo>
                <a:lnTo>
                  <a:pt x="7226" y="3417"/>
                </a:lnTo>
                <a:lnTo>
                  <a:pt x="7225" y="3377"/>
                </a:lnTo>
                <a:lnTo>
                  <a:pt x="7225" y="3337"/>
                </a:lnTo>
                <a:lnTo>
                  <a:pt x="7224" y="3328"/>
                </a:lnTo>
                <a:lnTo>
                  <a:pt x="7222" y="3320"/>
                </a:lnTo>
                <a:lnTo>
                  <a:pt x="7220" y="3311"/>
                </a:lnTo>
                <a:lnTo>
                  <a:pt x="7217" y="3304"/>
                </a:lnTo>
                <a:lnTo>
                  <a:pt x="7212" y="3298"/>
                </a:lnTo>
                <a:lnTo>
                  <a:pt x="7208" y="3292"/>
                </a:lnTo>
                <a:lnTo>
                  <a:pt x="7202" y="3289"/>
                </a:lnTo>
                <a:lnTo>
                  <a:pt x="7193" y="3286"/>
                </a:lnTo>
                <a:lnTo>
                  <a:pt x="7191" y="3279"/>
                </a:lnTo>
                <a:lnTo>
                  <a:pt x="7188" y="3271"/>
                </a:lnTo>
                <a:lnTo>
                  <a:pt x="7184" y="3265"/>
                </a:lnTo>
                <a:lnTo>
                  <a:pt x="7181" y="3259"/>
                </a:lnTo>
                <a:lnTo>
                  <a:pt x="7177" y="3252"/>
                </a:lnTo>
                <a:lnTo>
                  <a:pt x="7171" y="3247"/>
                </a:lnTo>
                <a:lnTo>
                  <a:pt x="7166" y="3242"/>
                </a:lnTo>
                <a:lnTo>
                  <a:pt x="7161" y="3238"/>
                </a:lnTo>
                <a:lnTo>
                  <a:pt x="7155" y="3234"/>
                </a:lnTo>
                <a:lnTo>
                  <a:pt x="7147" y="3229"/>
                </a:lnTo>
                <a:lnTo>
                  <a:pt x="7140" y="3227"/>
                </a:lnTo>
                <a:lnTo>
                  <a:pt x="7133" y="3224"/>
                </a:lnTo>
                <a:lnTo>
                  <a:pt x="7124" y="3222"/>
                </a:lnTo>
                <a:lnTo>
                  <a:pt x="7115" y="3221"/>
                </a:lnTo>
                <a:lnTo>
                  <a:pt x="7105" y="3221"/>
                </a:lnTo>
                <a:lnTo>
                  <a:pt x="7095" y="3221"/>
                </a:lnTo>
                <a:lnTo>
                  <a:pt x="7090" y="3206"/>
                </a:lnTo>
                <a:lnTo>
                  <a:pt x="7082" y="3193"/>
                </a:lnTo>
                <a:lnTo>
                  <a:pt x="7076" y="3179"/>
                </a:lnTo>
                <a:lnTo>
                  <a:pt x="7068" y="3165"/>
                </a:lnTo>
                <a:lnTo>
                  <a:pt x="7060" y="3154"/>
                </a:lnTo>
                <a:lnTo>
                  <a:pt x="7051" y="3142"/>
                </a:lnTo>
                <a:lnTo>
                  <a:pt x="7040" y="3132"/>
                </a:lnTo>
                <a:lnTo>
                  <a:pt x="7030" y="3122"/>
                </a:lnTo>
                <a:lnTo>
                  <a:pt x="7031" y="3142"/>
                </a:lnTo>
                <a:lnTo>
                  <a:pt x="7032" y="3161"/>
                </a:lnTo>
                <a:lnTo>
                  <a:pt x="7032" y="3171"/>
                </a:lnTo>
                <a:lnTo>
                  <a:pt x="7033" y="3180"/>
                </a:lnTo>
                <a:lnTo>
                  <a:pt x="7035" y="3188"/>
                </a:lnTo>
                <a:lnTo>
                  <a:pt x="7037" y="3197"/>
                </a:lnTo>
                <a:lnTo>
                  <a:pt x="7040" y="3203"/>
                </a:lnTo>
                <a:lnTo>
                  <a:pt x="7044" y="3209"/>
                </a:lnTo>
                <a:lnTo>
                  <a:pt x="7050" y="3215"/>
                </a:lnTo>
                <a:lnTo>
                  <a:pt x="7056" y="3219"/>
                </a:lnTo>
                <a:lnTo>
                  <a:pt x="7063" y="3222"/>
                </a:lnTo>
                <a:lnTo>
                  <a:pt x="7073" y="3223"/>
                </a:lnTo>
                <a:lnTo>
                  <a:pt x="7083" y="3222"/>
                </a:lnTo>
                <a:lnTo>
                  <a:pt x="7095" y="3221"/>
                </a:lnTo>
                <a:lnTo>
                  <a:pt x="7098" y="3228"/>
                </a:lnTo>
                <a:lnTo>
                  <a:pt x="7101" y="3236"/>
                </a:lnTo>
                <a:lnTo>
                  <a:pt x="7104" y="3242"/>
                </a:lnTo>
                <a:lnTo>
                  <a:pt x="7108" y="3248"/>
                </a:lnTo>
                <a:lnTo>
                  <a:pt x="7113" y="3255"/>
                </a:lnTo>
                <a:lnTo>
                  <a:pt x="7118" y="3260"/>
                </a:lnTo>
                <a:lnTo>
                  <a:pt x="7123" y="3265"/>
                </a:lnTo>
                <a:lnTo>
                  <a:pt x="7128" y="3269"/>
                </a:lnTo>
                <a:lnTo>
                  <a:pt x="7135" y="3273"/>
                </a:lnTo>
                <a:lnTo>
                  <a:pt x="7141" y="3277"/>
                </a:lnTo>
                <a:lnTo>
                  <a:pt x="7148" y="3280"/>
                </a:lnTo>
                <a:lnTo>
                  <a:pt x="7157" y="3282"/>
                </a:lnTo>
                <a:lnTo>
                  <a:pt x="7165" y="3284"/>
                </a:lnTo>
                <a:lnTo>
                  <a:pt x="7174" y="3285"/>
                </a:lnTo>
                <a:lnTo>
                  <a:pt x="7184" y="3286"/>
                </a:lnTo>
                <a:lnTo>
                  <a:pt x="7193" y="3286"/>
                </a:lnTo>
                <a:lnTo>
                  <a:pt x="7194" y="3326"/>
                </a:lnTo>
                <a:lnTo>
                  <a:pt x="7196" y="3367"/>
                </a:lnTo>
                <a:lnTo>
                  <a:pt x="7197" y="3375"/>
                </a:lnTo>
                <a:lnTo>
                  <a:pt x="7198" y="3385"/>
                </a:lnTo>
                <a:lnTo>
                  <a:pt x="7200" y="3392"/>
                </a:lnTo>
                <a:lnTo>
                  <a:pt x="7203" y="3399"/>
                </a:lnTo>
                <a:lnTo>
                  <a:pt x="7207" y="3406"/>
                </a:lnTo>
                <a:lnTo>
                  <a:pt x="7212" y="3411"/>
                </a:lnTo>
                <a:lnTo>
                  <a:pt x="7219" y="3415"/>
                </a:lnTo>
                <a:lnTo>
                  <a:pt x="7226" y="3417"/>
                </a:lnTo>
                <a:lnTo>
                  <a:pt x="7228" y="3423"/>
                </a:lnTo>
                <a:lnTo>
                  <a:pt x="7230" y="3430"/>
                </a:lnTo>
                <a:lnTo>
                  <a:pt x="7232" y="3436"/>
                </a:lnTo>
                <a:lnTo>
                  <a:pt x="7235" y="3441"/>
                </a:lnTo>
                <a:lnTo>
                  <a:pt x="7243" y="3451"/>
                </a:lnTo>
                <a:lnTo>
                  <a:pt x="7251" y="3458"/>
                </a:lnTo>
                <a:lnTo>
                  <a:pt x="7261" y="3465"/>
                </a:lnTo>
                <a:lnTo>
                  <a:pt x="7270" y="3472"/>
                </a:lnTo>
                <a:lnTo>
                  <a:pt x="7282" y="3478"/>
                </a:lnTo>
                <a:lnTo>
                  <a:pt x="7292" y="3483"/>
                </a:lnTo>
                <a:lnTo>
                  <a:pt x="7299" y="3482"/>
                </a:lnTo>
                <a:lnTo>
                  <a:pt x="7307" y="3481"/>
                </a:lnTo>
                <a:lnTo>
                  <a:pt x="7313" y="3479"/>
                </a:lnTo>
                <a:lnTo>
                  <a:pt x="7318" y="3476"/>
                </a:lnTo>
                <a:lnTo>
                  <a:pt x="7323" y="3473"/>
                </a:lnTo>
                <a:lnTo>
                  <a:pt x="7326" y="3466"/>
                </a:lnTo>
                <a:lnTo>
                  <a:pt x="7326" y="3459"/>
                </a:lnTo>
                <a:lnTo>
                  <a:pt x="7325" y="3450"/>
                </a:lnTo>
                <a:lnTo>
                  <a:pt x="7317" y="3450"/>
                </a:lnTo>
                <a:lnTo>
                  <a:pt x="7311" y="3449"/>
                </a:lnTo>
                <a:lnTo>
                  <a:pt x="7304" y="3446"/>
                </a:lnTo>
                <a:lnTo>
                  <a:pt x="7298" y="3443"/>
                </a:lnTo>
                <a:lnTo>
                  <a:pt x="7296" y="3441"/>
                </a:lnTo>
                <a:lnTo>
                  <a:pt x="7294" y="3439"/>
                </a:lnTo>
                <a:lnTo>
                  <a:pt x="7293" y="3437"/>
                </a:lnTo>
                <a:lnTo>
                  <a:pt x="7292" y="3434"/>
                </a:lnTo>
                <a:lnTo>
                  <a:pt x="7291" y="3426"/>
                </a:lnTo>
                <a:lnTo>
                  <a:pt x="7292" y="3417"/>
                </a:lnTo>
                <a:close/>
                <a:moveTo>
                  <a:pt x="11918" y="3450"/>
                </a:moveTo>
                <a:lnTo>
                  <a:pt x="11917" y="3443"/>
                </a:lnTo>
                <a:lnTo>
                  <a:pt x="11914" y="3437"/>
                </a:lnTo>
                <a:lnTo>
                  <a:pt x="11909" y="3432"/>
                </a:lnTo>
                <a:lnTo>
                  <a:pt x="11903" y="3430"/>
                </a:lnTo>
                <a:lnTo>
                  <a:pt x="11901" y="3429"/>
                </a:lnTo>
                <a:lnTo>
                  <a:pt x="11898" y="3429"/>
                </a:lnTo>
                <a:lnTo>
                  <a:pt x="11895" y="3430"/>
                </a:lnTo>
                <a:lnTo>
                  <a:pt x="11893" y="3432"/>
                </a:lnTo>
                <a:lnTo>
                  <a:pt x="11890" y="3435"/>
                </a:lnTo>
                <a:lnTo>
                  <a:pt x="11888" y="3439"/>
                </a:lnTo>
                <a:lnTo>
                  <a:pt x="11887" y="3443"/>
                </a:lnTo>
                <a:lnTo>
                  <a:pt x="11885" y="3450"/>
                </a:lnTo>
                <a:lnTo>
                  <a:pt x="11893" y="3450"/>
                </a:lnTo>
                <a:lnTo>
                  <a:pt x="11901" y="3450"/>
                </a:lnTo>
                <a:lnTo>
                  <a:pt x="11910" y="3450"/>
                </a:lnTo>
                <a:lnTo>
                  <a:pt x="11918" y="3450"/>
                </a:lnTo>
                <a:close/>
                <a:moveTo>
                  <a:pt x="7817" y="3417"/>
                </a:moveTo>
                <a:lnTo>
                  <a:pt x="7817" y="3412"/>
                </a:lnTo>
                <a:lnTo>
                  <a:pt x="7815" y="3407"/>
                </a:lnTo>
                <a:lnTo>
                  <a:pt x="7812" y="3403"/>
                </a:lnTo>
                <a:lnTo>
                  <a:pt x="7810" y="3399"/>
                </a:lnTo>
                <a:lnTo>
                  <a:pt x="7806" y="3397"/>
                </a:lnTo>
                <a:lnTo>
                  <a:pt x="7803" y="3395"/>
                </a:lnTo>
                <a:lnTo>
                  <a:pt x="7798" y="3393"/>
                </a:lnTo>
                <a:lnTo>
                  <a:pt x="7794" y="3392"/>
                </a:lnTo>
                <a:lnTo>
                  <a:pt x="7773" y="3389"/>
                </a:lnTo>
                <a:lnTo>
                  <a:pt x="7752" y="3385"/>
                </a:lnTo>
                <a:lnTo>
                  <a:pt x="7752" y="3390"/>
                </a:lnTo>
                <a:lnTo>
                  <a:pt x="7754" y="3395"/>
                </a:lnTo>
                <a:lnTo>
                  <a:pt x="7756" y="3399"/>
                </a:lnTo>
                <a:lnTo>
                  <a:pt x="7759" y="3402"/>
                </a:lnTo>
                <a:lnTo>
                  <a:pt x="7762" y="3404"/>
                </a:lnTo>
                <a:lnTo>
                  <a:pt x="7766" y="3407"/>
                </a:lnTo>
                <a:lnTo>
                  <a:pt x="7771" y="3409"/>
                </a:lnTo>
                <a:lnTo>
                  <a:pt x="7775" y="3410"/>
                </a:lnTo>
                <a:lnTo>
                  <a:pt x="7796" y="3414"/>
                </a:lnTo>
                <a:lnTo>
                  <a:pt x="7817" y="3417"/>
                </a:lnTo>
                <a:close/>
                <a:moveTo>
                  <a:pt x="9752" y="3417"/>
                </a:moveTo>
                <a:lnTo>
                  <a:pt x="9746" y="3397"/>
                </a:lnTo>
                <a:lnTo>
                  <a:pt x="9740" y="3386"/>
                </a:lnTo>
                <a:lnTo>
                  <a:pt x="9738" y="3382"/>
                </a:lnTo>
                <a:lnTo>
                  <a:pt x="9735" y="3380"/>
                </a:lnTo>
                <a:lnTo>
                  <a:pt x="9733" y="3380"/>
                </a:lnTo>
                <a:lnTo>
                  <a:pt x="9732" y="3380"/>
                </a:lnTo>
                <a:lnTo>
                  <a:pt x="9728" y="3386"/>
                </a:lnTo>
                <a:lnTo>
                  <a:pt x="9726" y="3394"/>
                </a:lnTo>
                <a:lnTo>
                  <a:pt x="9724" y="3406"/>
                </a:lnTo>
                <a:lnTo>
                  <a:pt x="9724" y="3417"/>
                </a:lnTo>
                <a:lnTo>
                  <a:pt x="9724" y="3430"/>
                </a:lnTo>
                <a:lnTo>
                  <a:pt x="9726" y="3440"/>
                </a:lnTo>
                <a:lnTo>
                  <a:pt x="9728" y="3449"/>
                </a:lnTo>
                <a:lnTo>
                  <a:pt x="9732" y="3454"/>
                </a:lnTo>
                <a:lnTo>
                  <a:pt x="9733" y="3455"/>
                </a:lnTo>
                <a:lnTo>
                  <a:pt x="9735" y="3454"/>
                </a:lnTo>
                <a:lnTo>
                  <a:pt x="9738" y="3453"/>
                </a:lnTo>
                <a:lnTo>
                  <a:pt x="9740" y="3450"/>
                </a:lnTo>
                <a:lnTo>
                  <a:pt x="9746" y="3437"/>
                </a:lnTo>
                <a:lnTo>
                  <a:pt x="9752" y="3417"/>
                </a:lnTo>
                <a:close/>
                <a:moveTo>
                  <a:pt x="11065" y="3385"/>
                </a:moveTo>
                <a:lnTo>
                  <a:pt x="11067" y="3381"/>
                </a:lnTo>
                <a:lnTo>
                  <a:pt x="11062" y="3388"/>
                </a:lnTo>
                <a:lnTo>
                  <a:pt x="11058" y="3392"/>
                </a:lnTo>
                <a:lnTo>
                  <a:pt x="11065" y="3385"/>
                </a:lnTo>
                <a:close/>
                <a:moveTo>
                  <a:pt x="11852" y="3319"/>
                </a:moveTo>
                <a:lnTo>
                  <a:pt x="11839" y="3322"/>
                </a:lnTo>
                <a:lnTo>
                  <a:pt x="11828" y="3325"/>
                </a:lnTo>
                <a:lnTo>
                  <a:pt x="11818" y="3329"/>
                </a:lnTo>
                <a:lnTo>
                  <a:pt x="11810" y="3333"/>
                </a:lnTo>
                <a:lnTo>
                  <a:pt x="11804" y="3338"/>
                </a:lnTo>
                <a:lnTo>
                  <a:pt x="11798" y="3344"/>
                </a:lnTo>
                <a:lnTo>
                  <a:pt x="11795" y="3350"/>
                </a:lnTo>
                <a:lnTo>
                  <a:pt x="11792" y="3356"/>
                </a:lnTo>
                <a:lnTo>
                  <a:pt x="11791" y="3363"/>
                </a:lnTo>
                <a:lnTo>
                  <a:pt x="11791" y="3369"/>
                </a:lnTo>
                <a:lnTo>
                  <a:pt x="11791" y="3375"/>
                </a:lnTo>
                <a:lnTo>
                  <a:pt x="11793" y="3380"/>
                </a:lnTo>
                <a:lnTo>
                  <a:pt x="11795" y="3387"/>
                </a:lnTo>
                <a:lnTo>
                  <a:pt x="11798" y="3392"/>
                </a:lnTo>
                <a:lnTo>
                  <a:pt x="11802" y="3397"/>
                </a:lnTo>
                <a:lnTo>
                  <a:pt x="11806" y="3401"/>
                </a:lnTo>
                <a:lnTo>
                  <a:pt x="11810" y="3406"/>
                </a:lnTo>
                <a:lnTo>
                  <a:pt x="11814" y="3409"/>
                </a:lnTo>
                <a:lnTo>
                  <a:pt x="11819" y="3411"/>
                </a:lnTo>
                <a:lnTo>
                  <a:pt x="11824" y="3412"/>
                </a:lnTo>
                <a:lnTo>
                  <a:pt x="11829" y="3412"/>
                </a:lnTo>
                <a:lnTo>
                  <a:pt x="11833" y="3411"/>
                </a:lnTo>
                <a:lnTo>
                  <a:pt x="11838" y="3409"/>
                </a:lnTo>
                <a:lnTo>
                  <a:pt x="11843" y="3406"/>
                </a:lnTo>
                <a:lnTo>
                  <a:pt x="11846" y="3401"/>
                </a:lnTo>
                <a:lnTo>
                  <a:pt x="11849" y="3394"/>
                </a:lnTo>
                <a:lnTo>
                  <a:pt x="11852" y="3387"/>
                </a:lnTo>
                <a:lnTo>
                  <a:pt x="11853" y="3377"/>
                </a:lnTo>
                <a:lnTo>
                  <a:pt x="11855" y="3366"/>
                </a:lnTo>
                <a:lnTo>
                  <a:pt x="11855" y="3352"/>
                </a:lnTo>
                <a:lnTo>
                  <a:pt x="11854" y="3336"/>
                </a:lnTo>
                <a:lnTo>
                  <a:pt x="11852" y="3319"/>
                </a:lnTo>
                <a:close/>
                <a:moveTo>
                  <a:pt x="9260" y="3253"/>
                </a:moveTo>
                <a:lnTo>
                  <a:pt x="9260" y="3260"/>
                </a:lnTo>
                <a:lnTo>
                  <a:pt x="9261" y="3265"/>
                </a:lnTo>
                <a:lnTo>
                  <a:pt x="9264" y="3269"/>
                </a:lnTo>
                <a:lnTo>
                  <a:pt x="9266" y="3272"/>
                </a:lnTo>
                <a:lnTo>
                  <a:pt x="9269" y="3274"/>
                </a:lnTo>
                <a:lnTo>
                  <a:pt x="9272" y="3277"/>
                </a:lnTo>
                <a:lnTo>
                  <a:pt x="9274" y="3277"/>
                </a:lnTo>
                <a:lnTo>
                  <a:pt x="9277" y="3276"/>
                </a:lnTo>
                <a:lnTo>
                  <a:pt x="9279" y="3274"/>
                </a:lnTo>
                <a:lnTo>
                  <a:pt x="9280" y="3272"/>
                </a:lnTo>
                <a:lnTo>
                  <a:pt x="9281" y="3270"/>
                </a:lnTo>
                <a:lnTo>
                  <a:pt x="9280" y="3267"/>
                </a:lnTo>
                <a:lnTo>
                  <a:pt x="9278" y="3264"/>
                </a:lnTo>
                <a:lnTo>
                  <a:pt x="9274" y="3261"/>
                </a:lnTo>
                <a:lnTo>
                  <a:pt x="9269" y="3257"/>
                </a:lnTo>
                <a:lnTo>
                  <a:pt x="9260" y="3253"/>
                </a:lnTo>
                <a:lnTo>
                  <a:pt x="9260" y="3246"/>
                </a:lnTo>
                <a:lnTo>
                  <a:pt x="9259" y="3241"/>
                </a:lnTo>
                <a:lnTo>
                  <a:pt x="9257" y="3237"/>
                </a:lnTo>
                <a:lnTo>
                  <a:pt x="9255" y="3234"/>
                </a:lnTo>
                <a:lnTo>
                  <a:pt x="9252" y="3231"/>
                </a:lnTo>
                <a:lnTo>
                  <a:pt x="9249" y="3230"/>
                </a:lnTo>
                <a:lnTo>
                  <a:pt x="9247" y="3230"/>
                </a:lnTo>
                <a:lnTo>
                  <a:pt x="9244" y="3230"/>
                </a:lnTo>
                <a:lnTo>
                  <a:pt x="9242" y="3233"/>
                </a:lnTo>
                <a:lnTo>
                  <a:pt x="9240" y="3234"/>
                </a:lnTo>
                <a:lnTo>
                  <a:pt x="9240" y="3237"/>
                </a:lnTo>
                <a:lnTo>
                  <a:pt x="9240" y="3239"/>
                </a:lnTo>
                <a:lnTo>
                  <a:pt x="9243" y="3242"/>
                </a:lnTo>
                <a:lnTo>
                  <a:pt x="9247" y="3246"/>
                </a:lnTo>
                <a:lnTo>
                  <a:pt x="9253" y="3249"/>
                </a:lnTo>
                <a:lnTo>
                  <a:pt x="9260" y="3253"/>
                </a:lnTo>
                <a:close/>
                <a:moveTo>
                  <a:pt x="9589" y="3253"/>
                </a:moveTo>
                <a:lnTo>
                  <a:pt x="9580" y="3255"/>
                </a:lnTo>
                <a:lnTo>
                  <a:pt x="9573" y="3256"/>
                </a:lnTo>
                <a:lnTo>
                  <a:pt x="9567" y="3258"/>
                </a:lnTo>
                <a:lnTo>
                  <a:pt x="9562" y="3261"/>
                </a:lnTo>
                <a:lnTo>
                  <a:pt x="9557" y="3264"/>
                </a:lnTo>
                <a:lnTo>
                  <a:pt x="9554" y="3267"/>
                </a:lnTo>
                <a:lnTo>
                  <a:pt x="9553" y="3271"/>
                </a:lnTo>
                <a:lnTo>
                  <a:pt x="9551" y="3276"/>
                </a:lnTo>
                <a:lnTo>
                  <a:pt x="9551" y="3280"/>
                </a:lnTo>
                <a:lnTo>
                  <a:pt x="9551" y="3284"/>
                </a:lnTo>
                <a:lnTo>
                  <a:pt x="9552" y="3288"/>
                </a:lnTo>
                <a:lnTo>
                  <a:pt x="9553" y="3292"/>
                </a:lnTo>
                <a:lnTo>
                  <a:pt x="9557" y="3300"/>
                </a:lnTo>
                <a:lnTo>
                  <a:pt x="9564" y="3307"/>
                </a:lnTo>
                <a:lnTo>
                  <a:pt x="9570" y="3312"/>
                </a:lnTo>
                <a:lnTo>
                  <a:pt x="9576" y="3315"/>
                </a:lnTo>
                <a:lnTo>
                  <a:pt x="9579" y="3315"/>
                </a:lnTo>
                <a:lnTo>
                  <a:pt x="9583" y="3315"/>
                </a:lnTo>
                <a:lnTo>
                  <a:pt x="9586" y="3314"/>
                </a:lnTo>
                <a:lnTo>
                  <a:pt x="9588" y="3311"/>
                </a:lnTo>
                <a:lnTo>
                  <a:pt x="9590" y="3309"/>
                </a:lnTo>
                <a:lnTo>
                  <a:pt x="9592" y="3305"/>
                </a:lnTo>
                <a:lnTo>
                  <a:pt x="9593" y="3300"/>
                </a:lnTo>
                <a:lnTo>
                  <a:pt x="9593" y="3292"/>
                </a:lnTo>
                <a:lnTo>
                  <a:pt x="9593" y="3285"/>
                </a:lnTo>
                <a:lnTo>
                  <a:pt x="9593" y="3276"/>
                </a:lnTo>
                <a:lnTo>
                  <a:pt x="9591" y="3265"/>
                </a:lnTo>
                <a:lnTo>
                  <a:pt x="9589" y="3253"/>
                </a:lnTo>
                <a:lnTo>
                  <a:pt x="9595" y="3255"/>
                </a:lnTo>
                <a:lnTo>
                  <a:pt x="9601" y="3257"/>
                </a:lnTo>
                <a:lnTo>
                  <a:pt x="9607" y="3260"/>
                </a:lnTo>
                <a:lnTo>
                  <a:pt x="9612" y="3262"/>
                </a:lnTo>
                <a:lnTo>
                  <a:pt x="9621" y="3269"/>
                </a:lnTo>
                <a:lnTo>
                  <a:pt x="9630" y="3278"/>
                </a:lnTo>
                <a:lnTo>
                  <a:pt x="9637" y="3287"/>
                </a:lnTo>
                <a:lnTo>
                  <a:pt x="9643" y="3298"/>
                </a:lnTo>
                <a:lnTo>
                  <a:pt x="9649" y="3308"/>
                </a:lnTo>
                <a:lnTo>
                  <a:pt x="9654" y="3319"/>
                </a:lnTo>
                <a:lnTo>
                  <a:pt x="9654" y="3344"/>
                </a:lnTo>
                <a:lnTo>
                  <a:pt x="9655" y="3364"/>
                </a:lnTo>
                <a:lnTo>
                  <a:pt x="9656" y="3379"/>
                </a:lnTo>
                <a:lnTo>
                  <a:pt x="9658" y="3391"/>
                </a:lnTo>
                <a:lnTo>
                  <a:pt x="9660" y="3399"/>
                </a:lnTo>
                <a:lnTo>
                  <a:pt x="9662" y="3403"/>
                </a:lnTo>
                <a:lnTo>
                  <a:pt x="9665" y="3404"/>
                </a:lnTo>
                <a:lnTo>
                  <a:pt x="9669" y="3402"/>
                </a:lnTo>
                <a:lnTo>
                  <a:pt x="9672" y="3398"/>
                </a:lnTo>
                <a:lnTo>
                  <a:pt x="9675" y="3391"/>
                </a:lnTo>
                <a:lnTo>
                  <a:pt x="9678" y="3381"/>
                </a:lnTo>
                <a:lnTo>
                  <a:pt x="9681" y="3370"/>
                </a:lnTo>
                <a:lnTo>
                  <a:pt x="9687" y="3343"/>
                </a:lnTo>
                <a:lnTo>
                  <a:pt x="9693" y="3310"/>
                </a:lnTo>
                <a:lnTo>
                  <a:pt x="9694" y="3292"/>
                </a:lnTo>
                <a:lnTo>
                  <a:pt x="9696" y="3274"/>
                </a:lnTo>
                <a:lnTo>
                  <a:pt x="9696" y="3257"/>
                </a:lnTo>
                <a:lnTo>
                  <a:pt x="9696" y="3239"/>
                </a:lnTo>
                <a:lnTo>
                  <a:pt x="9696" y="3221"/>
                </a:lnTo>
                <a:lnTo>
                  <a:pt x="9695" y="3204"/>
                </a:lnTo>
                <a:lnTo>
                  <a:pt x="9692" y="3188"/>
                </a:lnTo>
                <a:lnTo>
                  <a:pt x="9688" y="3173"/>
                </a:lnTo>
                <a:lnTo>
                  <a:pt x="9684" y="3159"/>
                </a:lnTo>
                <a:lnTo>
                  <a:pt x="9679" y="3147"/>
                </a:lnTo>
                <a:lnTo>
                  <a:pt x="9673" y="3137"/>
                </a:lnTo>
                <a:lnTo>
                  <a:pt x="9665" y="3129"/>
                </a:lnTo>
                <a:lnTo>
                  <a:pt x="9657" y="3122"/>
                </a:lnTo>
                <a:lnTo>
                  <a:pt x="9647" y="3119"/>
                </a:lnTo>
                <a:lnTo>
                  <a:pt x="9635" y="3119"/>
                </a:lnTo>
                <a:lnTo>
                  <a:pt x="9621" y="3122"/>
                </a:lnTo>
                <a:lnTo>
                  <a:pt x="9620" y="3114"/>
                </a:lnTo>
                <a:lnTo>
                  <a:pt x="9619" y="3107"/>
                </a:lnTo>
                <a:lnTo>
                  <a:pt x="9616" y="3100"/>
                </a:lnTo>
                <a:lnTo>
                  <a:pt x="9614" y="3095"/>
                </a:lnTo>
                <a:lnTo>
                  <a:pt x="9611" y="3091"/>
                </a:lnTo>
                <a:lnTo>
                  <a:pt x="9608" y="3089"/>
                </a:lnTo>
                <a:lnTo>
                  <a:pt x="9604" y="3087"/>
                </a:lnTo>
                <a:lnTo>
                  <a:pt x="9599" y="3086"/>
                </a:lnTo>
                <a:lnTo>
                  <a:pt x="9595" y="3085"/>
                </a:lnTo>
                <a:lnTo>
                  <a:pt x="9591" y="3085"/>
                </a:lnTo>
                <a:lnTo>
                  <a:pt x="9587" y="3086"/>
                </a:lnTo>
                <a:lnTo>
                  <a:pt x="9583" y="3088"/>
                </a:lnTo>
                <a:lnTo>
                  <a:pt x="9574" y="3092"/>
                </a:lnTo>
                <a:lnTo>
                  <a:pt x="9568" y="3097"/>
                </a:lnTo>
                <a:lnTo>
                  <a:pt x="9563" y="3104"/>
                </a:lnTo>
                <a:lnTo>
                  <a:pt x="9559" y="3110"/>
                </a:lnTo>
                <a:lnTo>
                  <a:pt x="9559" y="3113"/>
                </a:lnTo>
                <a:lnTo>
                  <a:pt x="9559" y="3116"/>
                </a:lnTo>
                <a:lnTo>
                  <a:pt x="9560" y="3119"/>
                </a:lnTo>
                <a:lnTo>
                  <a:pt x="9563" y="3121"/>
                </a:lnTo>
                <a:lnTo>
                  <a:pt x="9566" y="3123"/>
                </a:lnTo>
                <a:lnTo>
                  <a:pt x="9570" y="3126"/>
                </a:lnTo>
                <a:lnTo>
                  <a:pt x="9575" y="3127"/>
                </a:lnTo>
                <a:lnTo>
                  <a:pt x="9581" y="3128"/>
                </a:lnTo>
                <a:lnTo>
                  <a:pt x="9590" y="3127"/>
                </a:lnTo>
                <a:lnTo>
                  <a:pt x="9599" y="3127"/>
                </a:lnTo>
                <a:lnTo>
                  <a:pt x="9610" y="3125"/>
                </a:lnTo>
                <a:lnTo>
                  <a:pt x="9621" y="3122"/>
                </a:lnTo>
                <a:lnTo>
                  <a:pt x="9619" y="3137"/>
                </a:lnTo>
                <a:lnTo>
                  <a:pt x="9617" y="3151"/>
                </a:lnTo>
                <a:lnTo>
                  <a:pt x="9616" y="3158"/>
                </a:lnTo>
                <a:lnTo>
                  <a:pt x="9614" y="3163"/>
                </a:lnTo>
                <a:lnTo>
                  <a:pt x="9611" y="3170"/>
                </a:lnTo>
                <a:lnTo>
                  <a:pt x="9608" y="3175"/>
                </a:lnTo>
                <a:lnTo>
                  <a:pt x="9605" y="3179"/>
                </a:lnTo>
                <a:lnTo>
                  <a:pt x="9600" y="3183"/>
                </a:lnTo>
                <a:lnTo>
                  <a:pt x="9595" y="3186"/>
                </a:lnTo>
                <a:lnTo>
                  <a:pt x="9589" y="3188"/>
                </a:lnTo>
                <a:lnTo>
                  <a:pt x="9583" y="3190"/>
                </a:lnTo>
                <a:lnTo>
                  <a:pt x="9574" y="3191"/>
                </a:lnTo>
                <a:lnTo>
                  <a:pt x="9566" y="3190"/>
                </a:lnTo>
                <a:lnTo>
                  <a:pt x="9555" y="3187"/>
                </a:lnTo>
                <a:lnTo>
                  <a:pt x="9556" y="3194"/>
                </a:lnTo>
                <a:lnTo>
                  <a:pt x="9557" y="3199"/>
                </a:lnTo>
                <a:lnTo>
                  <a:pt x="9558" y="3204"/>
                </a:lnTo>
                <a:lnTo>
                  <a:pt x="9559" y="3208"/>
                </a:lnTo>
                <a:lnTo>
                  <a:pt x="9565" y="3216"/>
                </a:lnTo>
                <a:lnTo>
                  <a:pt x="9570" y="3223"/>
                </a:lnTo>
                <a:lnTo>
                  <a:pt x="9575" y="3229"/>
                </a:lnTo>
                <a:lnTo>
                  <a:pt x="9580" y="3237"/>
                </a:lnTo>
                <a:lnTo>
                  <a:pt x="9586" y="3244"/>
                </a:lnTo>
                <a:lnTo>
                  <a:pt x="9589" y="3253"/>
                </a:lnTo>
                <a:close/>
                <a:moveTo>
                  <a:pt x="6997" y="3221"/>
                </a:moveTo>
                <a:lnTo>
                  <a:pt x="6990" y="3224"/>
                </a:lnTo>
                <a:lnTo>
                  <a:pt x="6984" y="3227"/>
                </a:lnTo>
                <a:lnTo>
                  <a:pt x="6978" y="3231"/>
                </a:lnTo>
                <a:lnTo>
                  <a:pt x="6974" y="3236"/>
                </a:lnTo>
                <a:lnTo>
                  <a:pt x="6971" y="3241"/>
                </a:lnTo>
                <a:lnTo>
                  <a:pt x="6969" y="3246"/>
                </a:lnTo>
                <a:lnTo>
                  <a:pt x="6968" y="3251"/>
                </a:lnTo>
                <a:lnTo>
                  <a:pt x="6967" y="3257"/>
                </a:lnTo>
                <a:lnTo>
                  <a:pt x="6968" y="3263"/>
                </a:lnTo>
                <a:lnTo>
                  <a:pt x="6969" y="3268"/>
                </a:lnTo>
                <a:lnTo>
                  <a:pt x="6970" y="3274"/>
                </a:lnTo>
                <a:lnTo>
                  <a:pt x="6973" y="3280"/>
                </a:lnTo>
                <a:lnTo>
                  <a:pt x="6979" y="3292"/>
                </a:lnTo>
                <a:lnTo>
                  <a:pt x="6988" y="3304"/>
                </a:lnTo>
                <a:lnTo>
                  <a:pt x="6998" y="3314"/>
                </a:lnTo>
                <a:lnTo>
                  <a:pt x="7011" y="3325"/>
                </a:lnTo>
                <a:lnTo>
                  <a:pt x="7023" y="3334"/>
                </a:lnTo>
                <a:lnTo>
                  <a:pt x="7038" y="3342"/>
                </a:lnTo>
                <a:lnTo>
                  <a:pt x="7052" y="3348"/>
                </a:lnTo>
                <a:lnTo>
                  <a:pt x="7066" y="3351"/>
                </a:lnTo>
                <a:lnTo>
                  <a:pt x="7074" y="3352"/>
                </a:lnTo>
                <a:lnTo>
                  <a:pt x="7081" y="3353"/>
                </a:lnTo>
                <a:lnTo>
                  <a:pt x="7089" y="3353"/>
                </a:lnTo>
                <a:lnTo>
                  <a:pt x="7095" y="3352"/>
                </a:lnTo>
                <a:lnTo>
                  <a:pt x="7093" y="3339"/>
                </a:lnTo>
                <a:lnTo>
                  <a:pt x="7089" y="3330"/>
                </a:lnTo>
                <a:lnTo>
                  <a:pt x="7083" y="3321"/>
                </a:lnTo>
                <a:lnTo>
                  <a:pt x="7077" y="3312"/>
                </a:lnTo>
                <a:lnTo>
                  <a:pt x="7070" y="3305"/>
                </a:lnTo>
                <a:lnTo>
                  <a:pt x="7062" y="3299"/>
                </a:lnTo>
                <a:lnTo>
                  <a:pt x="7054" y="3292"/>
                </a:lnTo>
                <a:lnTo>
                  <a:pt x="7046" y="3286"/>
                </a:lnTo>
                <a:lnTo>
                  <a:pt x="7038" y="3280"/>
                </a:lnTo>
                <a:lnTo>
                  <a:pt x="7030" y="3273"/>
                </a:lnTo>
                <a:lnTo>
                  <a:pt x="7022" y="3267"/>
                </a:lnTo>
                <a:lnTo>
                  <a:pt x="7015" y="3260"/>
                </a:lnTo>
                <a:lnTo>
                  <a:pt x="7009" y="3251"/>
                </a:lnTo>
                <a:lnTo>
                  <a:pt x="7004" y="3243"/>
                </a:lnTo>
                <a:lnTo>
                  <a:pt x="6999" y="3233"/>
                </a:lnTo>
                <a:lnTo>
                  <a:pt x="6997" y="3221"/>
                </a:lnTo>
                <a:close/>
                <a:moveTo>
                  <a:pt x="7883" y="3253"/>
                </a:moveTo>
                <a:lnTo>
                  <a:pt x="7885" y="3250"/>
                </a:lnTo>
                <a:lnTo>
                  <a:pt x="7880" y="3257"/>
                </a:lnTo>
                <a:lnTo>
                  <a:pt x="7875" y="3261"/>
                </a:lnTo>
                <a:lnTo>
                  <a:pt x="7883" y="3253"/>
                </a:lnTo>
                <a:close/>
                <a:moveTo>
                  <a:pt x="9785" y="3253"/>
                </a:moveTo>
                <a:lnTo>
                  <a:pt x="9779" y="3234"/>
                </a:lnTo>
                <a:lnTo>
                  <a:pt x="9772" y="3221"/>
                </a:lnTo>
                <a:lnTo>
                  <a:pt x="9770" y="3218"/>
                </a:lnTo>
                <a:lnTo>
                  <a:pt x="9768" y="3217"/>
                </a:lnTo>
                <a:lnTo>
                  <a:pt x="9766" y="3216"/>
                </a:lnTo>
                <a:lnTo>
                  <a:pt x="9764" y="3217"/>
                </a:lnTo>
                <a:lnTo>
                  <a:pt x="9761" y="3222"/>
                </a:lnTo>
                <a:lnTo>
                  <a:pt x="9759" y="3230"/>
                </a:lnTo>
                <a:lnTo>
                  <a:pt x="9758" y="3241"/>
                </a:lnTo>
                <a:lnTo>
                  <a:pt x="9757" y="3253"/>
                </a:lnTo>
                <a:lnTo>
                  <a:pt x="9758" y="3265"/>
                </a:lnTo>
                <a:lnTo>
                  <a:pt x="9759" y="3277"/>
                </a:lnTo>
                <a:lnTo>
                  <a:pt x="9761" y="3285"/>
                </a:lnTo>
                <a:lnTo>
                  <a:pt x="9764" y="3290"/>
                </a:lnTo>
                <a:lnTo>
                  <a:pt x="9766" y="3290"/>
                </a:lnTo>
                <a:lnTo>
                  <a:pt x="9768" y="3290"/>
                </a:lnTo>
                <a:lnTo>
                  <a:pt x="9770" y="3288"/>
                </a:lnTo>
                <a:lnTo>
                  <a:pt x="9772" y="3285"/>
                </a:lnTo>
                <a:lnTo>
                  <a:pt x="9779" y="3273"/>
                </a:lnTo>
                <a:lnTo>
                  <a:pt x="9785" y="3253"/>
                </a:lnTo>
                <a:close/>
                <a:moveTo>
                  <a:pt x="11721" y="3221"/>
                </a:moveTo>
                <a:lnTo>
                  <a:pt x="11723" y="3234"/>
                </a:lnTo>
                <a:lnTo>
                  <a:pt x="11726" y="3245"/>
                </a:lnTo>
                <a:lnTo>
                  <a:pt x="11730" y="3255"/>
                </a:lnTo>
                <a:lnTo>
                  <a:pt x="11734" y="3264"/>
                </a:lnTo>
                <a:lnTo>
                  <a:pt x="11739" y="3270"/>
                </a:lnTo>
                <a:lnTo>
                  <a:pt x="11744" y="3277"/>
                </a:lnTo>
                <a:lnTo>
                  <a:pt x="11748" y="3281"/>
                </a:lnTo>
                <a:lnTo>
                  <a:pt x="11753" y="3285"/>
                </a:lnTo>
                <a:lnTo>
                  <a:pt x="11759" y="3287"/>
                </a:lnTo>
                <a:lnTo>
                  <a:pt x="11764" y="3288"/>
                </a:lnTo>
                <a:lnTo>
                  <a:pt x="11769" y="3289"/>
                </a:lnTo>
                <a:lnTo>
                  <a:pt x="11774" y="3288"/>
                </a:lnTo>
                <a:lnTo>
                  <a:pt x="11779" y="3287"/>
                </a:lnTo>
                <a:lnTo>
                  <a:pt x="11783" y="3286"/>
                </a:lnTo>
                <a:lnTo>
                  <a:pt x="11787" y="3283"/>
                </a:lnTo>
                <a:lnTo>
                  <a:pt x="11790" y="3280"/>
                </a:lnTo>
                <a:lnTo>
                  <a:pt x="11793" y="3277"/>
                </a:lnTo>
                <a:lnTo>
                  <a:pt x="11795" y="3272"/>
                </a:lnTo>
                <a:lnTo>
                  <a:pt x="11797" y="3268"/>
                </a:lnTo>
                <a:lnTo>
                  <a:pt x="11798" y="3264"/>
                </a:lnTo>
                <a:lnTo>
                  <a:pt x="11798" y="3260"/>
                </a:lnTo>
                <a:lnTo>
                  <a:pt x="11797" y="3255"/>
                </a:lnTo>
                <a:lnTo>
                  <a:pt x="11795" y="3250"/>
                </a:lnTo>
                <a:lnTo>
                  <a:pt x="11792" y="3246"/>
                </a:lnTo>
                <a:lnTo>
                  <a:pt x="11788" y="3241"/>
                </a:lnTo>
                <a:lnTo>
                  <a:pt x="11783" y="3237"/>
                </a:lnTo>
                <a:lnTo>
                  <a:pt x="11776" y="3234"/>
                </a:lnTo>
                <a:lnTo>
                  <a:pt x="11768" y="3229"/>
                </a:lnTo>
                <a:lnTo>
                  <a:pt x="11759" y="3226"/>
                </a:lnTo>
                <a:lnTo>
                  <a:pt x="11748" y="3224"/>
                </a:lnTo>
                <a:lnTo>
                  <a:pt x="11736" y="3222"/>
                </a:lnTo>
                <a:lnTo>
                  <a:pt x="11721" y="3221"/>
                </a:lnTo>
                <a:lnTo>
                  <a:pt x="11720" y="3212"/>
                </a:lnTo>
                <a:lnTo>
                  <a:pt x="11719" y="3204"/>
                </a:lnTo>
                <a:lnTo>
                  <a:pt x="11716" y="3199"/>
                </a:lnTo>
                <a:lnTo>
                  <a:pt x="11713" y="3194"/>
                </a:lnTo>
                <a:lnTo>
                  <a:pt x="11710" y="3190"/>
                </a:lnTo>
                <a:lnTo>
                  <a:pt x="11707" y="3186"/>
                </a:lnTo>
                <a:lnTo>
                  <a:pt x="11703" y="3184"/>
                </a:lnTo>
                <a:lnTo>
                  <a:pt x="11699" y="3183"/>
                </a:lnTo>
                <a:lnTo>
                  <a:pt x="11695" y="3183"/>
                </a:lnTo>
                <a:lnTo>
                  <a:pt x="11690" y="3183"/>
                </a:lnTo>
                <a:lnTo>
                  <a:pt x="11686" y="3184"/>
                </a:lnTo>
                <a:lnTo>
                  <a:pt x="11682" y="3185"/>
                </a:lnTo>
                <a:lnTo>
                  <a:pt x="11674" y="3190"/>
                </a:lnTo>
                <a:lnTo>
                  <a:pt x="11667" y="3196"/>
                </a:lnTo>
                <a:lnTo>
                  <a:pt x="11662" y="3202"/>
                </a:lnTo>
                <a:lnTo>
                  <a:pt x="11659" y="3208"/>
                </a:lnTo>
                <a:lnTo>
                  <a:pt x="11659" y="3212"/>
                </a:lnTo>
                <a:lnTo>
                  <a:pt x="11659" y="3215"/>
                </a:lnTo>
                <a:lnTo>
                  <a:pt x="11660" y="3218"/>
                </a:lnTo>
                <a:lnTo>
                  <a:pt x="11662" y="3220"/>
                </a:lnTo>
                <a:lnTo>
                  <a:pt x="11665" y="3222"/>
                </a:lnTo>
                <a:lnTo>
                  <a:pt x="11669" y="3224"/>
                </a:lnTo>
                <a:lnTo>
                  <a:pt x="11675" y="3225"/>
                </a:lnTo>
                <a:lnTo>
                  <a:pt x="11681" y="3225"/>
                </a:lnTo>
                <a:lnTo>
                  <a:pt x="11689" y="3225"/>
                </a:lnTo>
                <a:lnTo>
                  <a:pt x="11698" y="3224"/>
                </a:lnTo>
                <a:lnTo>
                  <a:pt x="11709" y="3223"/>
                </a:lnTo>
                <a:lnTo>
                  <a:pt x="11721" y="3221"/>
                </a:lnTo>
                <a:close/>
                <a:moveTo>
                  <a:pt x="10900" y="3221"/>
                </a:moveTo>
                <a:lnTo>
                  <a:pt x="10903" y="3218"/>
                </a:lnTo>
                <a:lnTo>
                  <a:pt x="10898" y="3223"/>
                </a:lnTo>
                <a:lnTo>
                  <a:pt x="10894" y="3227"/>
                </a:lnTo>
                <a:lnTo>
                  <a:pt x="10900" y="3221"/>
                </a:lnTo>
                <a:close/>
                <a:moveTo>
                  <a:pt x="6865" y="3155"/>
                </a:moveTo>
                <a:lnTo>
                  <a:pt x="6851" y="3155"/>
                </a:lnTo>
                <a:lnTo>
                  <a:pt x="6839" y="3156"/>
                </a:lnTo>
                <a:lnTo>
                  <a:pt x="6828" y="3158"/>
                </a:lnTo>
                <a:lnTo>
                  <a:pt x="6820" y="3160"/>
                </a:lnTo>
                <a:lnTo>
                  <a:pt x="6814" y="3164"/>
                </a:lnTo>
                <a:lnTo>
                  <a:pt x="6808" y="3169"/>
                </a:lnTo>
                <a:lnTo>
                  <a:pt x="6804" y="3173"/>
                </a:lnTo>
                <a:lnTo>
                  <a:pt x="6801" y="3179"/>
                </a:lnTo>
                <a:lnTo>
                  <a:pt x="6800" y="3184"/>
                </a:lnTo>
                <a:lnTo>
                  <a:pt x="6800" y="3191"/>
                </a:lnTo>
                <a:lnTo>
                  <a:pt x="6801" y="3196"/>
                </a:lnTo>
                <a:lnTo>
                  <a:pt x="6803" y="3202"/>
                </a:lnTo>
                <a:lnTo>
                  <a:pt x="6806" y="3208"/>
                </a:lnTo>
                <a:lnTo>
                  <a:pt x="6810" y="3215"/>
                </a:lnTo>
                <a:lnTo>
                  <a:pt x="6815" y="3220"/>
                </a:lnTo>
                <a:lnTo>
                  <a:pt x="6820" y="3226"/>
                </a:lnTo>
                <a:lnTo>
                  <a:pt x="6825" y="3230"/>
                </a:lnTo>
                <a:lnTo>
                  <a:pt x="6831" y="3236"/>
                </a:lnTo>
                <a:lnTo>
                  <a:pt x="6837" y="3239"/>
                </a:lnTo>
                <a:lnTo>
                  <a:pt x="6844" y="3242"/>
                </a:lnTo>
                <a:lnTo>
                  <a:pt x="6850" y="3245"/>
                </a:lnTo>
                <a:lnTo>
                  <a:pt x="6857" y="3246"/>
                </a:lnTo>
                <a:lnTo>
                  <a:pt x="6863" y="3246"/>
                </a:lnTo>
                <a:lnTo>
                  <a:pt x="6869" y="3246"/>
                </a:lnTo>
                <a:lnTo>
                  <a:pt x="6874" y="3244"/>
                </a:lnTo>
                <a:lnTo>
                  <a:pt x="6880" y="3241"/>
                </a:lnTo>
                <a:lnTo>
                  <a:pt x="6885" y="3236"/>
                </a:lnTo>
                <a:lnTo>
                  <a:pt x="6889" y="3229"/>
                </a:lnTo>
                <a:lnTo>
                  <a:pt x="6893" y="3222"/>
                </a:lnTo>
                <a:lnTo>
                  <a:pt x="6895" y="3213"/>
                </a:lnTo>
                <a:lnTo>
                  <a:pt x="6898" y="3201"/>
                </a:lnTo>
                <a:lnTo>
                  <a:pt x="6899" y="3187"/>
                </a:lnTo>
                <a:lnTo>
                  <a:pt x="6909" y="3190"/>
                </a:lnTo>
                <a:lnTo>
                  <a:pt x="6919" y="3191"/>
                </a:lnTo>
                <a:lnTo>
                  <a:pt x="6927" y="3192"/>
                </a:lnTo>
                <a:lnTo>
                  <a:pt x="6934" y="3191"/>
                </a:lnTo>
                <a:lnTo>
                  <a:pt x="6941" y="3191"/>
                </a:lnTo>
                <a:lnTo>
                  <a:pt x="6946" y="3188"/>
                </a:lnTo>
                <a:lnTo>
                  <a:pt x="6950" y="3186"/>
                </a:lnTo>
                <a:lnTo>
                  <a:pt x="6954" y="3184"/>
                </a:lnTo>
                <a:lnTo>
                  <a:pt x="6956" y="3181"/>
                </a:lnTo>
                <a:lnTo>
                  <a:pt x="6958" y="3178"/>
                </a:lnTo>
                <a:lnTo>
                  <a:pt x="6959" y="3175"/>
                </a:lnTo>
                <a:lnTo>
                  <a:pt x="6959" y="3172"/>
                </a:lnTo>
                <a:lnTo>
                  <a:pt x="6959" y="3168"/>
                </a:lnTo>
                <a:lnTo>
                  <a:pt x="6957" y="3163"/>
                </a:lnTo>
                <a:lnTo>
                  <a:pt x="6956" y="3159"/>
                </a:lnTo>
                <a:lnTo>
                  <a:pt x="6954" y="3155"/>
                </a:lnTo>
                <a:lnTo>
                  <a:pt x="6947" y="3147"/>
                </a:lnTo>
                <a:lnTo>
                  <a:pt x="6940" y="3138"/>
                </a:lnTo>
                <a:lnTo>
                  <a:pt x="6929" y="3132"/>
                </a:lnTo>
                <a:lnTo>
                  <a:pt x="6918" y="3126"/>
                </a:lnTo>
                <a:lnTo>
                  <a:pt x="6912" y="3123"/>
                </a:lnTo>
                <a:lnTo>
                  <a:pt x="6906" y="3121"/>
                </a:lnTo>
                <a:lnTo>
                  <a:pt x="6899" y="3120"/>
                </a:lnTo>
                <a:lnTo>
                  <a:pt x="6892" y="3119"/>
                </a:lnTo>
                <a:lnTo>
                  <a:pt x="6886" y="3119"/>
                </a:lnTo>
                <a:lnTo>
                  <a:pt x="6879" y="3119"/>
                </a:lnTo>
                <a:lnTo>
                  <a:pt x="6872" y="3120"/>
                </a:lnTo>
                <a:lnTo>
                  <a:pt x="6865" y="3122"/>
                </a:lnTo>
                <a:lnTo>
                  <a:pt x="6865" y="3131"/>
                </a:lnTo>
                <a:lnTo>
                  <a:pt x="6865" y="3138"/>
                </a:lnTo>
                <a:lnTo>
                  <a:pt x="6865" y="3147"/>
                </a:lnTo>
                <a:lnTo>
                  <a:pt x="6865" y="3155"/>
                </a:lnTo>
                <a:close/>
                <a:moveTo>
                  <a:pt x="6899" y="3187"/>
                </a:moveTo>
                <a:lnTo>
                  <a:pt x="6891" y="3187"/>
                </a:lnTo>
                <a:lnTo>
                  <a:pt x="6884" y="3185"/>
                </a:lnTo>
                <a:lnTo>
                  <a:pt x="6878" y="3184"/>
                </a:lnTo>
                <a:lnTo>
                  <a:pt x="6872" y="3181"/>
                </a:lnTo>
                <a:lnTo>
                  <a:pt x="6868" y="3177"/>
                </a:lnTo>
                <a:lnTo>
                  <a:pt x="6865" y="3172"/>
                </a:lnTo>
                <a:lnTo>
                  <a:pt x="6864" y="3164"/>
                </a:lnTo>
                <a:lnTo>
                  <a:pt x="6865" y="3155"/>
                </a:lnTo>
                <a:lnTo>
                  <a:pt x="6874" y="3154"/>
                </a:lnTo>
                <a:lnTo>
                  <a:pt x="6882" y="3155"/>
                </a:lnTo>
                <a:lnTo>
                  <a:pt x="6888" y="3157"/>
                </a:lnTo>
                <a:lnTo>
                  <a:pt x="6891" y="3161"/>
                </a:lnTo>
                <a:lnTo>
                  <a:pt x="6894" y="3168"/>
                </a:lnTo>
                <a:lnTo>
                  <a:pt x="6897" y="3174"/>
                </a:lnTo>
                <a:lnTo>
                  <a:pt x="6898" y="3180"/>
                </a:lnTo>
                <a:lnTo>
                  <a:pt x="6899" y="3187"/>
                </a:lnTo>
                <a:close/>
                <a:moveTo>
                  <a:pt x="9916" y="3187"/>
                </a:moveTo>
                <a:lnTo>
                  <a:pt x="9914" y="3181"/>
                </a:lnTo>
                <a:lnTo>
                  <a:pt x="9911" y="3175"/>
                </a:lnTo>
                <a:lnTo>
                  <a:pt x="9908" y="3170"/>
                </a:lnTo>
                <a:lnTo>
                  <a:pt x="9903" y="3165"/>
                </a:lnTo>
                <a:lnTo>
                  <a:pt x="9898" y="3163"/>
                </a:lnTo>
                <a:lnTo>
                  <a:pt x="9892" y="3161"/>
                </a:lnTo>
                <a:lnTo>
                  <a:pt x="9887" y="3160"/>
                </a:lnTo>
                <a:lnTo>
                  <a:pt x="9881" y="3160"/>
                </a:lnTo>
                <a:lnTo>
                  <a:pt x="9875" y="3160"/>
                </a:lnTo>
                <a:lnTo>
                  <a:pt x="9870" y="3162"/>
                </a:lnTo>
                <a:lnTo>
                  <a:pt x="9865" y="3164"/>
                </a:lnTo>
                <a:lnTo>
                  <a:pt x="9861" y="3168"/>
                </a:lnTo>
                <a:lnTo>
                  <a:pt x="9856" y="3172"/>
                </a:lnTo>
                <a:lnTo>
                  <a:pt x="9853" y="3177"/>
                </a:lnTo>
                <a:lnTo>
                  <a:pt x="9852" y="3182"/>
                </a:lnTo>
                <a:lnTo>
                  <a:pt x="9851" y="3187"/>
                </a:lnTo>
                <a:lnTo>
                  <a:pt x="9862" y="3195"/>
                </a:lnTo>
                <a:lnTo>
                  <a:pt x="9872" y="3202"/>
                </a:lnTo>
                <a:lnTo>
                  <a:pt x="9883" y="3207"/>
                </a:lnTo>
                <a:lnTo>
                  <a:pt x="9892" y="3211"/>
                </a:lnTo>
                <a:lnTo>
                  <a:pt x="9896" y="3211"/>
                </a:lnTo>
                <a:lnTo>
                  <a:pt x="9900" y="3211"/>
                </a:lnTo>
                <a:lnTo>
                  <a:pt x="9904" y="3209"/>
                </a:lnTo>
                <a:lnTo>
                  <a:pt x="9908" y="3207"/>
                </a:lnTo>
                <a:lnTo>
                  <a:pt x="9910" y="3204"/>
                </a:lnTo>
                <a:lnTo>
                  <a:pt x="9913" y="3200"/>
                </a:lnTo>
                <a:lnTo>
                  <a:pt x="9915" y="3195"/>
                </a:lnTo>
                <a:lnTo>
                  <a:pt x="9916" y="3187"/>
                </a:lnTo>
                <a:close/>
                <a:moveTo>
                  <a:pt x="6767" y="3122"/>
                </a:moveTo>
                <a:lnTo>
                  <a:pt x="6751" y="3122"/>
                </a:lnTo>
                <a:lnTo>
                  <a:pt x="6735" y="3122"/>
                </a:lnTo>
                <a:lnTo>
                  <a:pt x="6718" y="3122"/>
                </a:lnTo>
                <a:lnTo>
                  <a:pt x="6701" y="3122"/>
                </a:lnTo>
                <a:lnTo>
                  <a:pt x="6701" y="3138"/>
                </a:lnTo>
                <a:lnTo>
                  <a:pt x="6701" y="3155"/>
                </a:lnTo>
                <a:lnTo>
                  <a:pt x="6701" y="3172"/>
                </a:lnTo>
                <a:lnTo>
                  <a:pt x="6701" y="3187"/>
                </a:lnTo>
                <a:lnTo>
                  <a:pt x="6718" y="3187"/>
                </a:lnTo>
                <a:lnTo>
                  <a:pt x="6735" y="3187"/>
                </a:lnTo>
                <a:lnTo>
                  <a:pt x="6751" y="3187"/>
                </a:lnTo>
                <a:lnTo>
                  <a:pt x="6767" y="3187"/>
                </a:lnTo>
                <a:lnTo>
                  <a:pt x="6767" y="3172"/>
                </a:lnTo>
                <a:lnTo>
                  <a:pt x="6767" y="3155"/>
                </a:lnTo>
                <a:lnTo>
                  <a:pt x="6767" y="3138"/>
                </a:lnTo>
                <a:lnTo>
                  <a:pt x="6767" y="3122"/>
                </a:lnTo>
                <a:close/>
                <a:moveTo>
                  <a:pt x="7915" y="3122"/>
                </a:moveTo>
                <a:lnTo>
                  <a:pt x="7915" y="3129"/>
                </a:lnTo>
                <a:lnTo>
                  <a:pt x="7916" y="3134"/>
                </a:lnTo>
                <a:lnTo>
                  <a:pt x="7918" y="3138"/>
                </a:lnTo>
                <a:lnTo>
                  <a:pt x="7921" y="3141"/>
                </a:lnTo>
                <a:lnTo>
                  <a:pt x="7924" y="3143"/>
                </a:lnTo>
                <a:lnTo>
                  <a:pt x="7927" y="3144"/>
                </a:lnTo>
                <a:lnTo>
                  <a:pt x="7930" y="3146"/>
                </a:lnTo>
                <a:lnTo>
                  <a:pt x="7932" y="3144"/>
                </a:lnTo>
                <a:lnTo>
                  <a:pt x="7934" y="3143"/>
                </a:lnTo>
                <a:lnTo>
                  <a:pt x="7935" y="3141"/>
                </a:lnTo>
                <a:lnTo>
                  <a:pt x="7936" y="3139"/>
                </a:lnTo>
                <a:lnTo>
                  <a:pt x="7935" y="3136"/>
                </a:lnTo>
                <a:lnTo>
                  <a:pt x="7933" y="3133"/>
                </a:lnTo>
                <a:lnTo>
                  <a:pt x="7929" y="3130"/>
                </a:lnTo>
                <a:lnTo>
                  <a:pt x="7924" y="3126"/>
                </a:lnTo>
                <a:lnTo>
                  <a:pt x="7915" y="3122"/>
                </a:lnTo>
                <a:close/>
                <a:moveTo>
                  <a:pt x="9785" y="3155"/>
                </a:moveTo>
                <a:lnTo>
                  <a:pt x="9788" y="3152"/>
                </a:lnTo>
                <a:lnTo>
                  <a:pt x="9783" y="3158"/>
                </a:lnTo>
                <a:lnTo>
                  <a:pt x="9778" y="3162"/>
                </a:lnTo>
                <a:lnTo>
                  <a:pt x="9785" y="3155"/>
                </a:lnTo>
                <a:close/>
                <a:moveTo>
                  <a:pt x="11491" y="3122"/>
                </a:moveTo>
                <a:lnTo>
                  <a:pt x="11489" y="3114"/>
                </a:lnTo>
                <a:lnTo>
                  <a:pt x="11486" y="3109"/>
                </a:lnTo>
                <a:lnTo>
                  <a:pt x="11483" y="3105"/>
                </a:lnTo>
                <a:lnTo>
                  <a:pt x="11481" y="3103"/>
                </a:lnTo>
                <a:lnTo>
                  <a:pt x="11477" y="3101"/>
                </a:lnTo>
                <a:lnTo>
                  <a:pt x="11474" y="3103"/>
                </a:lnTo>
                <a:lnTo>
                  <a:pt x="11470" y="3104"/>
                </a:lnTo>
                <a:lnTo>
                  <a:pt x="11467" y="3106"/>
                </a:lnTo>
                <a:lnTo>
                  <a:pt x="11459" y="3111"/>
                </a:lnTo>
                <a:lnTo>
                  <a:pt x="11449" y="3117"/>
                </a:lnTo>
                <a:lnTo>
                  <a:pt x="11444" y="3119"/>
                </a:lnTo>
                <a:lnTo>
                  <a:pt x="11439" y="3121"/>
                </a:lnTo>
                <a:lnTo>
                  <a:pt x="11432" y="3122"/>
                </a:lnTo>
                <a:lnTo>
                  <a:pt x="11426" y="3122"/>
                </a:lnTo>
                <a:lnTo>
                  <a:pt x="11428" y="3130"/>
                </a:lnTo>
                <a:lnTo>
                  <a:pt x="11431" y="3135"/>
                </a:lnTo>
                <a:lnTo>
                  <a:pt x="11434" y="3140"/>
                </a:lnTo>
                <a:lnTo>
                  <a:pt x="11440" y="3144"/>
                </a:lnTo>
                <a:lnTo>
                  <a:pt x="11445" y="3148"/>
                </a:lnTo>
                <a:lnTo>
                  <a:pt x="11450" y="3149"/>
                </a:lnTo>
                <a:lnTo>
                  <a:pt x="11455" y="3150"/>
                </a:lnTo>
                <a:lnTo>
                  <a:pt x="11462" y="3150"/>
                </a:lnTo>
                <a:lnTo>
                  <a:pt x="11467" y="3150"/>
                </a:lnTo>
                <a:lnTo>
                  <a:pt x="11472" y="3148"/>
                </a:lnTo>
                <a:lnTo>
                  <a:pt x="11477" y="3146"/>
                </a:lnTo>
                <a:lnTo>
                  <a:pt x="11482" y="3142"/>
                </a:lnTo>
                <a:lnTo>
                  <a:pt x="11486" y="3138"/>
                </a:lnTo>
                <a:lnTo>
                  <a:pt x="11489" y="3133"/>
                </a:lnTo>
                <a:lnTo>
                  <a:pt x="11491" y="3128"/>
                </a:lnTo>
                <a:lnTo>
                  <a:pt x="11491" y="3122"/>
                </a:lnTo>
                <a:close/>
                <a:moveTo>
                  <a:pt x="6997" y="3056"/>
                </a:moveTo>
                <a:lnTo>
                  <a:pt x="6990" y="3056"/>
                </a:lnTo>
                <a:lnTo>
                  <a:pt x="6985" y="3057"/>
                </a:lnTo>
                <a:lnTo>
                  <a:pt x="6980" y="3060"/>
                </a:lnTo>
                <a:lnTo>
                  <a:pt x="6977" y="3062"/>
                </a:lnTo>
                <a:lnTo>
                  <a:pt x="6975" y="3065"/>
                </a:lnTo>
                <a:lnTo>
                  <a:pt x="6974" y="3068"/>
                </a:lnTo>
                <a:lnTo>
                  <a:pt x="6974" y="3071"/>
                </a:lnTo>
                <a:lnTo>
                  <a:pt x="6974" y="3073"/>
                </a:lnTo>
                <a:lnTo>
                  <a:pt x="6975" y="3075"/>
                </a:lnTo>
                <a:lnTo>
                  <a:pt x="6977" y="3076"/>
                </a:lnTo>
                <a:lnTo>
                  <a:pt x="6980" y="3077"/>
                </a:lnTo>
                <a:lnTo>
                  <a:pt x="6983" y="3076"/>
                </a:lnTo>
                <a:lnTo>
                  <a:pt x="6986" y="3074"/>
                </a:lnTo>
                <a:lnTo>
                  <a:pt x="6990" y="3070"/>
                </a:lnTo>
                <a:lnTo>
                  <a:pt x="6993" y="3065"/>
                </a:lnTo>
                <a:lnTo>
                  <a:pt x="6997" y="3056"/>
                </a:lnTo>
                <a:close/>
                <a:moveTo>
                  <a:pt x="8932" y="2991"/>
                </a:moveTo>
                <a:lnTo>
                  <a:pt x="8935" y="2988"/>
                </a:lnTo>
                <a:lnTo>
                  <a:pt x="8930" y="2995"/>
                </a:lnTo>
                <a:lnTo>
                  <a:pt x="8926" y="2999"/>
                </a:lnTo>
                <a:lnTo>
                  <a:pt x="8932" y="2991"/>
                </a:lnTo>
                <a:close/>
                <a:moveTo>
                  <a:pt x="9589" y="2958"/>
                </a:moveTo>
                <a:lnTo>
                  <a:pt x="9589" y="2971"/>
                </a:lnTo>
                <a:lnTo>
                  <a:pt x="9589" y="2982"/>
                </a:lnTo>
                <a:lnTo>
                  <a:pt x="9590" y="2992"/>
                </a:lnTo>
                <a:lnTo>
                  <a:pt x="9592" y="3000"/>
                </a:lnTo>
                <a:lnTo>
                  <a:pt x="9594" y="3007"/>
                </a:lnTo>
                <a:lnTo>
                  <a:pt x="9597" y="3012"/>
                </a:lnTo>
                <a:lnTo>
                  <a:pt x="9600" y="3018"/>
                </a:lnTo>
                <a:lnTo>
                  <a:pt x="9605" y="3021"/>
                </a:lnTo>
                <a:lnTo>
                  <a:pt x="9608" y="3023"/>
                </a:lnTo>
                <a:lnTo>
                  <a:pt x="9612" y="3024"/>
                </a:lnTo>
                <a:lnTo>
                  <a:pt x="9616" y="3025"/>
                </a:lnTo>
                <a:lnTo>
                  <a:pt x="9620" y="3024"/>
                </a:lnTo>
                <a:lnTo>
                  <a:pt x="9623" y="3023"/>
                </a:lnTo>
                <a:lnTo>
                  <a:pt x="9628" y="3022"/>
                </a:lnTo>
                <a:lnTo>
                  <a:pt x="9631" y="3019"/>
                </a:lnTo>
                <a:lnTo>
                  <a:pt x="9635" y="3015"/>
                </a:lnTo>
                <a:lnTo>
                  <a:pt x="9638" y="3012"/>
                </a:lnTo>
                <a:lnTo>
                  <a:pt x="9640" y="3009"/>
                </a:lnTo>
                <a:lnTo>
                  <a:pt x="9642" y="3005"/>
                </a:lnTo>
                <a:lnTo>
                  <a:pt x="9643" y="3001"/>
                </a:lnTo>
                <a:lnTo>
                  <a:pt x="9644" y="2996"/>
                </a:lnTo>
                <a:lnTo>
                  <a:pt x="9644" y="2991"/>
                </a:lnTo>
                <a:lnTo>
                  <a:pt x="9643" y="2987"/>
                </a:lnTo>
                <a:lnTo>
                  <a:pt x="9642" y="2983"/>
                </a:lnTo>
                <a:lnTo>
                  <a:pt x="9639" y="2978"/>
                </a:lnTo>
                <a:lnTo>
                  <a:pt x="9636" y="2975"/>
                </a:lnTo>
                <a:lnTo>
                  <a:pt x="9631" y="2970"/>
                </a:lnTo>
                <a:lnTo>
                  <a:pt x="9626" y="2967"/>
                </a:lnTo>
                <a:lnTo>
                  <a:pt x="9618" y="2964"/>
                </a:lnTo>
                <a:lnTo>
                  <a:pt x="9610" y="2961"/>
                </a:lnTo>
                <a:lnTo>
                  <a:pt x="9600" y="2960"/>
                </a:lnTo>
                <a:lnTo>
                  <a:pt x="9589" y="2958"/>
                </a:lnTo>
                <a:lnTo>
                  <a:pt x="9588" y="2947"/>
                </a:lnTo>
                <a:lnTo>
                  <a:pt x="9586" y="2937"/>
                </a:lnTo>
                <a:lnTo>
                  <a:pt x="9583" y="2928"/>
                </a:lnTo>
                <a:lnTo>
                  <a:pt x="9579" y="2921"/>
                </a:lnTo>
                <a:lnTo>
                  <a:pt x="9576" y="2916"/>
                </a:lnTo>
                <a:lnTo>
                  <a:pt x="9573" y="2911"/>
                </a:lnTo>
                <a:lnTo>
                  <a:pt x="9569" y="2907"/>
                </a:lnTo>
                <a:lnTo>
                  <a:pt x="9565" y="2904"/>
                </a:lnTo>
                <a:lnTo>
                  <a:pt x="9559" y="2903"/>
                </a:lnTo>
                <a:lnTo>
                  <a:pt x="9555" y="2902"/>
                </a:lnTo>
                <a:lnTo>
                  <a:pt x="9551" y="2902"/>
                </a:lnTo>
                <a:lnTo>
                  <a:pt x="9546" y="2903"/>
                </a:lnTo>
                <a:lnTo>
                  <a:pt x="9542" y="2904"/>
                </a:lnTo>
                <a:lnTo>
                  <a:pt x="9538" y="2906"/>
                </a:lnTo>
                <a:lnTo>
                  <a:pt x="9534" y="2910"/>
                </a:lnTo>
                <a:lnTo>
                  <a:pt x="9531" y="2912"/>
                </a:lnTo>
                <a:lnTo>
                  <a:pt x="9528" y="2916"/>
                </a:lnTo>
                <a:lnTo>
                  <a:pt x="9526" y="2919"/>
                </a:lnTo>
                <a:lnTo>
                  <a:pt x="9524" y="2923"/>
                </a:lnTo>
                <a:lnTo>
                  <a:pt x="9523" y="2927"/>
                </a:lnTo>
                <a:lnTo>
                  <a:pt x="9522" y="2931"/>
                </a:lnTo>
                <a:lnTo>
                  <a:pt x="9523" y="2935"/>
                </a:lnTo>
                <a:lnTo>
                  <a:pt x="9524" y="2939"/>
                </a:lnTo>
                <a:lnTo>
                  <a:pt x="9526" y="2943"/>
                </a:lnTo>
                <a:lnTo>
                  <a:pt x="9530" y="2946"/>
                </a:lnTo>
                <a:lnTo>
                  <a:pt x="9534" y="2949"/>
                </a:lnTo>
                <a:lnTo>
                  <a:pt x="9540" y="2953"/>
                </a:lnTo>
                <a:lnTo>
                  <a:pt x="9547" y="2955"/>
                </a:lnTo>
                <a:lnTo>
                  <a:pt x="9555" y="2957"/>
                </a:lnTo>
                <a:lnTo>
                  <a:pt x="9565" y="2958"/>
                </a:lnTo>
                <a:lnTo>
                  <a:pt x="9576" y="2959"/>
                </a:lnTo>
                <a:lnTo>
                  <a:pt x="9589" y="2958"/>
                </a:lnTo>
                <a:close/>
                <a:moveTo>
                  <a:pt x="11491" y="2958"/>
                </a:moveTo>
                <a:lnTo>
                  <a:pt x="11494" y="2956"/>
                </a:lnTo>
                <a:lnTo>
                  <a:pt x="11488" y="2961"/>
                </a:lnTo>
                <a:lnTo>
                  <a:pt x="11484" y="2965"/>
                </a:lnTo>
                <a:lnTo>
                  <a:pt x="11491" y="2958"/>
                </a:lnTo>
                <a:close/>
                <a:moveTo>
                  <a:pt x="11557" y="2958"/>
                </a:moveTo>
                <a:lnTo>
                  <a:pt x="11559" y="2956"/>
                </a:lnTo>
                <a:lnTo>
                  <a:pt x="11554" y="2961"/>
                </a:lnTo>
                <a:lnTo>
                  <a:pt x="11550" y="2965"/>
                </a:lnTo>
                <a:lnTo>
                  <a:pt x="11557" y="2958"/>
                </a:lnTo>
                <a:close/>
                <a:moveTo>
                  <a:pt x="11688" y="2958"/>
                </a:moveTo>
                <a:lnTo>
                  <a:pt x="11687" y="2953"/>
                </a:lnTo>
                <a:lnTo>
                  <a:pt x="11686" y="2948"/>
                </a:lnTo>
                <a:lnTo>
                  <a:pt x="11684" y="2944"/>
                </a:lnTo>
                <a:lnTo>
                  <a:pt x="11681" y="2941"/>
                </a:lnTo>
                <a:lnTo>
                  <a:pt x="11678" y="2938"/>
                </a:lnTo>
                <a:lnTo>
                  <a:pt x="11674" y="2936"/>
                </a:lnTo>
                <a:lnTo>
                  <a:pt x="11669" y="2934"/>
                </a:lnTo>
                <a:lnTo>
                  <a:pt x="11664" y="2933"/>
                </a:lnTo>
                <a:lnTo>
                  <a:pt x="11643" y="2930"/>
                </a:lnTo>
                <a:lnTo>
                  <a:pt x="11622" y="2925"/>
                </a:lnTo>
                <a:lnTo>
                  <a:pt x="11623" y="2931"/>
                </a:lnTo>
                <a:lnTo>
                  <a:pt x="11624" y="2936"/>
                </a:lnTo>
                <a:lnTo>
                  <a:pt x="11626" y="2940"/>
                </a:lnTo>
                <a:lnTo>
                  <a:pt x="11630" y="2943"/>
                </a:lnTo>
                <a:lnTo>
                  <a:pt x="11633" y="2945"/>
                </a:lnTo>
                <a:lnTo>
                  <a:pt x="11637" y="2948"/>
                </a:lnTo>
                <a:lnTo>
                  <a:pt x="11641" y="2949"/>
                </a:lnTo>
                <a:lnTo>
                  <a:pt x="11646" y="2952"/>
                </a:lnTo>
                <a:lnTo>
                  <a:pt x="11667" y="2955"/>
                </a:lnTo>
                <a:lnTo>
                  <a:pt x="11688" y="2958"/>
                </a:lnTo>
                <a:close/>
                <a:moveTo>
                  <a:pt x="9162" y="2893"/>
                </a:moveTo>
                <a:lnTo>
                  <a:pt x="9154" y="2895"/>
                </a:lnTo>
                <a:lnTo>
                  <a:pt x="9148" y="2899"/>
                </a:lnTo>
                <a:lnTo>
                  <a:pt x="9143" y="2904"/>
                </a:lnTo>
                <a:lnTo>
                  <a:pt x="9139" y="2911"/>
                </a:lnTo>
                <a:lnTo>
                  <a:pt x="9136" y="2918"/>
                </a:lnTo>
                <a:lnTo>
                  <a:pt x="9133" y="2925"/>
                </a:lnTo>
                <a:lnTo>
                  <a:pt x="9132" y="2935"/>
                </a:lnTo>
                <a:lnTo>
                  <a:pt x="9131" y="2943"/>
                </a:lnTo>
                <a:lnTo>
                  <a:pt x="9130" y="2984"/>
                </a:lnTo>
                <a:lnTo>
                  <a:pt x="9129" y="3024"/>
                </a:lnTo>
                <a:lnTo>
                  <a:pt x="9141" y="3025"/>
                </a:lnTo>
                <a:lnTo>
                  <a:pt x="9152" y="3025"/>
                </a:lnTo>
                <a:lnTo>
                  <a:pt x="9166" y="3024"/>
                </a:lnTo>
                <a:lnTo>
                  <a:pt x="9179" y="3023"/>
                </a:lnTo>
                <a:lnTo>
                  <a:pt x="9205" y="3022"/>
                </a:lnTo>
                <a:lnTo>
                  <a:pt x="9229" y="3023"/>
                </a:lnTo>
                <a:lnTo>
                  <a:pt x="9239" y="3024"/>
                </a:lnTo>
                <a:lnTo>
                  <a:pt x="9249" y="3027"/>
                </a:lnTo>
                <a:lnTo>
                  <a:pt x="9253" y="3029"/>
                </a:lnTo>
                <a:lnTo>
                  <a:pt x="9256" y="3032"/>
                </a:lnTo>
                <a:lnTo>
                  <a:pt x="9259" y="3035"/>
                </a:lnTo>
                <a:lnTo>
                  <a:pt x="9263" y="3039"/>
                </a:lnTo>
                <a:lnTo>
                  <a:pt x="9265" y="3043"/>
                </a:lnTo>
                <a:lnTo>
                  <a:pt x="9266" y="3047"/>
                </a:lnTo>
                <a:lnTo>
                  <a:pt x="9267" y="3052"/>
                </a:lnTo>
                <a:lnTo>
                  <a:pt x="9267" y="3058"/>
                </a:lnTo>
                <a:lnTo>
                  <a:pt x="9267" y="3065"/>
                </a:lnTo>
                <a:lnTo>
                  <a:pt x="9265" y="3072"/>
                </a:lnTo>
                <a:lnTo>
                  <a:pt x="9264" y="3080"/>
                </a:lnTo>
                <a:lnTo>
                  <a:pt x="9260" y="3090"/>
                </a:lnTo>
                <a:lnTo>
                  <a:pt x="9285" y="3084"/>
                </a:lnTo>
                <a:lnTo>
                  <a:pt x="9307" y="3079"/>
                </a:lnTo>
                <a:lnTo>
                  <a:pt x="9328" y="3076"/>
                </a:lnTo>
                <a:lnTo>
                  <a:pt x="9346" y="3074"/>
                </a:lnTo>
                <a:lnTo>
                  <a:pt x="9364" y="3073"/>
                </a:lnTo>
                <a:lnTo>
                  <a:pt x="9380" y="3074"/>
                </a:lnTo>
                <a:lnTo>
                  <a:pt x="9395" y="3076"/>
                </a:lnTo>
                <a:lnTo>
                  <a:pt x="9409" y="3080"/>
                </a:lnTo>
                <a:lnTo>
                  <a:pt x="9416" y="3084"/>
                </a:lnTo>
                <a:lnTo>
                  <a:pt x="9422" y="3087"/>
                </a:lnTo>
                <a:lnTo>
                  <a:pt x="9428" y="3090"/>
                </a:lnTo>
                <a:lnTo>
                  <a:pt x="9434" y="3095"/>
                </a:lnTo>
                <a:lnTo>
                  <a:pt x="9445" y="3105"/>
                </a:lnTo>
                <a:lnTo>
                  <a:pt x="9455" y="3116"/>
                </a:lnTo>
                <a:lnTo>
                  <a:pt x="9465" y="3131"/>
                </a:lnTo>
                <a:lnTo>
                  <a:pt x="9473" y="3148"/>
                </a:lnTo>
                <a:lnTo>
                  <a:pt x="9482" y="3166"/>
                </a:lnTo>
                <a:lnTo>
                  <a:pt x="9490" y="3187"/>
                </a:lnTo>
                <a:lnTo>
                  <a:pt x="9498" y="3190"/>
                </a:lnTo>
                <a:lnTo>
                  <a:pt x="9505" y="3190"/>
                </a:lnTo>
                <a:lnTo>
                  <a:pt x="9510" y="3190"/>
                </a:lnTo>
                <a:lnTo>
                  <a:pt x="9514" y="3187"/>
                </a:lnTo>
                <a:lnTo>
                  <a:pt x="9519" y="3185"/>
                </a:lnTo>
                <a:lnTo>
                  <a:pt x="9522" y="3182"/>
                </a:lnTo>
                <a:lnTo>
                  <a:pt x="9524" y="3178"/>
                </a:lnTo>
                <a:lnTo>
                  <a:pt x="9526" y="3174"/>
                </a:lnTo>
                <a:lnTo>
                  <a:pt x="9527" y="3163"/>
                </a:lnTo>
                <a:lnTo>
                  <a:pt x="9527" y="3151"/>
                </a:lnTo>
                <a:lnTo>
                  <a:pt x="9525" y="3136"/>
                </a:lnTo>
                <a:lnTo>
                  <a:pt x="9523" y="3122"/>
                </a:lnTo>
                <a:lnTo>
                  <a:pt x="9521" y="3108"/>
                </a:lnTo>
                <a:lnTo>
                  <a:pt x="9520" y="3094"/>
                </a:lnTo>
                <a:lnTo>
                  <a:pt x="9519" y="3082"/>
                </a:lnTo>
                <a:lnTo>
                  <a:pt x="9521" y="3070"/>
                </a:lnTo>
                <a:lnTo>
                  <a:pt x="9522" y="3066"/>
                </a:lnTo>
                <a:lnTo>
                  <a:pt x="9524" y="3062"/>
                </a:lnTo>
                <a:lnTo>
                  <a:pt x="9527" y="3058"/>
                </a:lnTo>
                <a:lnTo>
                  <a:pt x="9531" y="3056"/>
                </a:lnTo>
                <a:lnTo>
                  <a:pt x="9535" y="3055"/>
                </a:lnTo>
                <a:lnTo>
                  <a:pt x="9542" y="3054"/>
                </a:lnTo>
                <a:lnTo>
                  <a:pt x="9548" y="3055"/>
                </a:lnTo>
                <a:lnTo>
                  <a:pt x="9555" y="3056"/>
                </a:lnTo>
                <a:lnTo>
                  <a:pt x="9556" y="3049"/>
                </a:lnTo>
                <a:lnTo>
                  <a:pt x="9555" y="3043"/>
                </a:lnTo>
                <a:lnTo>
                  <a:pt x="9553" y="3038"/>
                </a:lnTo>
                <a:lnTo>
                  <a:pt x="9551" y="3032"/>
                </a:lnTo>
                <a:lnTo>
                  <a:pt x="9547" y="3029"/>
                </a:lnTo>
                <a:lnTo>
                  <a:pt x="9543" y="3026"/>
                </a:lnTo>
                <a:lnTo>
                  <a:pt x="9537" y="3024"/>
                </a:lnTo>
                <a:lnTo>
                  <a:pt x="9532" y="3023"/>
                </a:lnTo>
                <a:lnTo>
                  <a:pt x="9520" y="3022"/>
                </a:lnTo>
                <a:lnTo>
                  <a:pt x="9505" y="3022"/>
                </a:lnTo>
                <a:lnTo>
                  <a:pt x="9490" y="3022"/>
                </a:lnTo>
                <a:lnTo>
                  <a:pt x="9474" y="3023"/>
                </a:lnTo>
                <a:lnTo>
                  <a:pt x="9460" y="3024"/>
                </a:lnTo>
                <a:lnTo>
                  <a:pt x="9446" y="3023"/>
                </a:lnTo>
                <a:lnTo>
                  <a:pt x="9440" y="3022"/>
                </a:lnTo>
                <a:lnTo>
                  <a:pt x="9434" y="3021"/>
                </a:lnTo>
                <a:lnTo>
                  <a:pt x="9428" y="3019"/>
                </a:lnTo>
                <a:lnTo>
                  <a:pt x="9424" y="3015"/>
                </a:lnTo>
                <a:lnTo>
                  <a:pt x="9421" y="3012"/>
                </a:lnTo>
                <a:lnTo>
                  <a:pt x="9418" y="3008"/>
                </a:lnTo>
                <a:lnTo>
                  <a:pt x="9416" y="3003"/>
                </a:lnTo>
                <a:lnTo>
                  <a:pt x="9416" y="2996"/>
                </a:lnTo>
                <a:lnTo>
                  <a:pt x="9416" y="2988"/>
                </a:lnTo>
                <a:lnTo>
                  <a:pt x="9418" y="2980"/>
                </a:lnTo>
                <a:lnTo>
                  <a:pt x="9420" y="2969"/>
                </a:lnTo>
                <a:lnTo>
                  <a:pt x="9424" y="2958"/>
                </a:lnTo>
                <a:lnTo>
                  <a:pt x="9413" y="2956"/>
                </a:lnTo>
                <a:lnTo>
                  <a:pt x="9402" y="2953"/>
                </a:lnTo>
                <a:lnTo>
                  <a:pt x="9391" y="2952"/>
                </a:lnTo>
                <a:lnTo>
                  <a:pt x="9380" y="2950"/>
                </a:lnTo>
                <a:lnTo>
                  <a:pt x="9359" y="2950"/>
                </a:lnTo>
                <a:lnTo>
                  <a:pt x="9339" y="2952"/>
                </a:lnTo>
                <a:lnTo>
                  <a:pt x="9301" y="2958"/>
                </a:lnTo>
                <a:lnTo>
                  <a:pt x="9268" y="2964"/>
                </a:lnTo>
                <a:lnTo>
                  <a:pt x="9252" y="2965"/>
                </a:lnTo>
                <a:lnTo>
                  <a:pt x="9237" y="2965"/>
                </a:lnTo>
                <a:lnTo>
                  <a:pt x="9230" y="2964"/>
                </a:lnTo>
                <a:lnTo>
                  <a:pt x="9224" y="2962"/>
                </a:lnTo>
                <a:lnTo>
                  <a:pt x="9216" y="2960"/>
                </a:lnTo>
                <a:lnTo>
                  <a:pt x="9210" y="2957"/>
                </a:lnTo>
                <a:lnTo>
                  <a:pt x="9203" y="2953"/>
                </a:lnTo>
                <a:lnTo>
                  <a:pt x="9196" y="2947"/>
                </a:lnTo>
                <a:lnTo>
                  <a:pt x="9191" y="2941"/>
                </a:lnTo>
                <a:lnTo>
                  <a:pt x="9185" y="2934"/>
                </a:lnTo>
                <a:lnTo>
                  <a:pt x="9179" y="2925"/>
                </a:lnTo>
                <a:lnTo>
                  <a:pt x="9173" y="2916"/>
                </a:lnTo>
                <a:lnTo>
                  <a:pt x="9167" y="2905"/>
                </a:lnTo>
                <a:lnTo>
                  <a:pt x="9162" y="2893"/>
                </a:lnTo>
                <a:close/>
                <a:moveTo>
                  <a:pt x="10573" y="2925"/>
                </a:moveTo>
                <a:lnTo>
                  <a:pt x="10575" y="2922"/>
                </a:lnTo>
                <a:lnTo>
                  <a:pt x="10570" y="2928"/>
                </a:lnTo>
                <a:lnTo>
                  <a:pt x="10566" y="2933"/>
                </a:lnTo>
                <a:lnTo>
                  <a:pt x="10573" y="2925"/>
                </a:lnTo>
                <a:close/>
                <a:moveTo>
                  <a:pt x="8932" y="2893"/>
                </a:moveTo>
                <a:lnTo>
                  <a:pt x="8935" y="2890"/>
                </a:lnTo>
                <a:lnTo>
                  <a:pt x="8930" y="2896"/>
                </a:lnTo>
                <a:lnTo>
                  <a:pt x="8926" y="2900"/>
                </a:lnTo>
                <a:lnTo>
                  <a:pt x="8932" y="2893"/>
                </a:lnTo>
                <a:close/>
                <a:moveTo>
                  <a:pt x="9916" y="2893"/>
                </a:moveTo>
                <a:lnTo>
                  <a:pt x="9919" y="2890"/>
                </a:lnTo>
                <a:lnTo>
                  <a:pt x="9914" y="2896"/>
                </a:lnTo>
                <a:lnTo>
                  <a:pt x="9910" y="2900"/>
                </a:lnTo>
                <a:lnTo>
                  <a:pt x="9916" y="2893"/>
                </a:lnTo>
                <a:close/>
                <a:moveTo>
                  <a:pt x="6636" y="2860"/>
                </a:moveTo>
                <a:lnTo>
                  <a:pt x="6638" y="2857"/>
                </a:lnTo>
                <a:lnTo>
                  <a:pt x="6633" y="2862"/>
                </a:lnTo>
                <a:lnTo>
                  <a:pt x="6629" y="2867"/>
                </a:lnTo>
                <a:lnTo>
                  <a:pt x="6636" y="2860"/>
                </a:lnTo>
                <a:close/>
                <a:moveTo>
                  <a:pt x="9359" y="2860"/>
                </a:moveTo>
                <a:lnTo>
                  <a:pt x="9352" y="2840"/>
                </a:lnTo>
                <a:lnTo>
                  <a:pt x="9346" y="2828"/>
                </a:lnTo>
                <a:lnTo>
                  <a:pt x="9344" y="2825"/>
                </a:lnTo>
                <a:lnTo>
                  <a:pt x="9341" y="2823"/>
                </a:lnTo>
                <a:lnTo>
                  <a:pt x="9339" y="2823"/>
                </a:lnTo>
                <a:lnTo>
                  <a:pt x="9337" y="2824"/>
                </a:lnTo>
                <a:lnTo>
                  <a:pt x="9335" y="2829"/>
                </a:lnTo>
                <a:lnTo>
                  <a:pt x="9332" y="2837"/>
                </a:lnTo>
                <a:lnTo>
                  <a:pt x="9331" y="2848"/>
                </a:lnTo>
                <a:lnTo>
                  <a:pt x="9331" y="2860"/>
                </a:lnTo>
                <a:lnTo>
                  <a:pt x="9331" y="2872"/>
                </a:lnTo>
                <a:lnTo>
                  <a:pt x="9332" y="2882"/>
                </a:lnTo>
                <a:lnTo>
                  <a:pt x="9335" y="2891"/>
                </a:lnTo>
                <a:lnTo>
                  <a:pt x="9337" y="2896"/>
                </a:lnTo>
                <a:lnTo>
                  <a:pt x="9339" y="2897"/>
                </a:lnTo>
                <a:lnTo>
                  <a:pt x="9341" y="2897"/>
                </a:lnTo>
                <a:lnTo>
                  <a:pt x="9344" y="2895"/>
                </a:lnTo>
                <a:lnTo>
                  <a:pt x="9346" y="2892"/>
                </a:lnTo>
                <a:lnTo>
                  <a:pt x="9352" y="2880"/>
                </a:lnTo>
                <a:lnTo>
                  <a:pt x="9359" y="2860"/>
                </a:lnTo>
                <a:close/>
                <a:moveTo>
                  <a:pt x="8079" y="2827"/>
                </a:moveTo>
                <a:lnTo>
                  <a:pt x="8062" y="2815"/>
                </a:lnTo>
                <a:lnTo>
                  <a:pt x="8051" y="2809"/>
                </a:lnTo>
                <a:lnTo>
                  <a:pt x="8048" y="2808"/>
                </a:lnTo>
                <a:lnTo>
                  <a:pt x="8045" y="2807"/>
                </a:lnTo>
                <a:lnTo>
                  <a:pt x="8044" y="2808"/>
                </a:lnTo>
                <a:lnTo>
                  <a:pt x="8044" y="2809"/>
                </a:lnTo>
                <a:lnTo>
                  <a:pt x="8046" y="2814"/>
                </a:lnTo>
                <a:lnTo>
                  <a:pt x="8052" y="2822"/>
                </a:lnTo>
                <a:lnTo>
                  <a:pt x="8059" y="2830"/>
                </a:lnTo>
                <a:lnTo>
                  <a:pt x="8067" y="2838"/>
                </a:lnTo>
                <a:lnTo>
                  <a:pt x="8077" y="2848"/>
                </a:lnTo>
                <a:lnTo>
                  <a:pt x="8085" y="2855"/>
                </a:lnTo>
                <a:lnTo>
                  <a:pt x="8093" y="2860"/>
                </a:lnTo>
                <a:lnTo>
                  <a:pt x="8098" y="2862"/>
                </a:lnTo>
                <a:lnTo>
                  <a:pt x="8099" y="2862"/>
                </a:lnTo>
                <a:lnTo>
                  <a:pt x="8100" y="2861"/>
                </a:lnTo>
                <a:lnTo>
                  <a:pt x="8099" y="2859"/>
                </a:lnTo>
                <a:lnTo>
                  <a:pt x="8098" y="2855"/>
                </a:lnTo>
                <a:lnTo>
                  <a:pt x="8092" y="2845"/>
                </a:lnTo>
                <a:lnTo>
                  <a:pt x="8079" y="2827"/>
                </a:lnTo>
                <a:close/>
                <a:moveTo>
                  <a:pt x="9063" y="2827"/>
                </a:moveTo>
                <a:lnTo>
                  <a:pt x="9066" y="2825"/>
                </a:lnTo>
                <a:lnTo>
                  <a:pt x="9061" y="2830"/>
                </a:lnTo>
                <a:lnTo>
                  <a:pt x="9057" y="2834"/>
                </a:lnTo>
                <a:lnTo>
                  <a:pt x="9063" y="2827"/>
                </a:lnTo>
                <a:close/>
                <a:moveTo>
                  <a:pt x="10507" y="3286"/>
                </a:moveTo>
                <a:lnTo>
                  <a:pt x="10516" y="3285"/>
                </a:lnTo>
                <a:lnTo>
                  <a:pt x="10524" y="3286"/>
                </a:lnTo>
                <a:lnTo>
                  <a:pt x="10529" y="3288"/>
                </a:lnTo>
                <a:lnTo>
                  <a:pt x="10533" y="3292"/>
                </a:lnTo>
                <a:lnTo>
                  <a:pt x="10536" y="3299"/>
                </a:lnTo>
                <a:lnTo>
                  <a:pt x="10538" y="3305"/>
                </a:lnTo>
                <a:lnTo>
                  <a:pt x="10539" y="3311"/>
                </a:lnTo>
                <a:lnTo>
                  <a:pt x="10539" y="3319"/>
                </a:lnTo>
                <a:lnTo>
                  <a:pt x="10548" y="3323"/>
                </a:lnTo>
                <a:lnTo>
                  <a:pt x="10553" y="3326"/>
                </a:lnTo>
                <a:lnTo>
                  <a:pt x="10557" y="3330"/>
                </a:lnTo>
                <a:lnTo>
                  <a:pt x="10559" y="3333"/>
                </a:lnTo>
                <a:lnTo>
                  <a:pt x="10560" y="3336"/>
                </a:lnTo>
                <a:lnTo>
                  <a:pt x="10560" y="3338"/>
                </a:lnTo>
                <a:lnTo>
                  <a:pt x="10558" y="3341"/>
                </a:lnTo>
                <a:lnTo>
                  <a:pt x="10556" y="3342"/>
                </a:lnTo>
                <a:lnTo>
                  <a:pt x="10554" y="3342"/>
                </a:lnTo>
                <a:lnTo>
                  <a:pt x="10551" y="3342"/>
                </a:lnTo>
                <a:lnTo>
                  <a:pt x="10548" y="3341"/>
                </a:lnTo>
                <a:lnTo>
                  <a:pt x="10545" y="3338"/>
                </a:lnTo>
                <a:lnTo>
                  <a:pt x="10543" y="3335"/>
                </a:lnTo>
                <a:lnTo>
                  <a:pt x="10540" y="3331"/>
                </a:lnTo>
                <a:lnTo>
                  <a:pt x="10539" y="3326"/>
                </a:lnTo>
                <a:lnTo>
                  <a:pt x="10539" y="3319"/>
                </a:lnTo>
                <a:lnTo>
                  <a:pt x="10531" y="3320"/>
                </a:lnTo>
                <a:lnTo>
                  <a:pt x="10524" y="3320"/>
                </a:lnTo>
                <a:lnTo>
                  <a:pt x="10517" y="3316"/>
                </a:lnTo>
                <a:lnTo>
                  <a:pt x="10513" y="3312"/>
                </a:lnTo>
                <a:lnTo>
                  <a:pt x="10511" y="3307"/>
                </a:lnTo>
                <a:lnTo>
                  <a:pt x="10509" y="3301"/>
                </a:lnTo>
                <a:lnTo>
                  <a:pt x="10508" y="3293"/>
                </a:lnTo>
                <a:lnTo>
                  <a:pt x="10507" y="3286"/>
                </a:lnTo>
                <a:lnTo>
                  <a:pt x="10491" y="3286"/>
                </a:lnTo>
                <a:lnTo>
                  <a:pt x="10474" y="3286"/>
                </a:lnTo>
                <a:lnTo>
                  <a:pt x="10458" y="3286"/>
                </a:lnTo>
                <a:lnTo>
                  <a:pt x="10442" y="3286"/>
                </a:lnTo>
                <a:lnTo>
                  <a:pt x="10442" y="3277"/>
                </a:lnTo>
                <a:lnTo>
                  <a:pt x="10443" y="3267"/>
                </a:lnTo>
                <a:lnTo>
                  <a:pt x="10445" y="3259"/>
                </a:lnTo>
                <a:lnTo>
                  <a:pt x="10448" y="3251"/>
                </a:lnTo>
                <a:lnTo>
                  <a:pt x="10451" y="3245"/>
                </a:lnTo>
                <a:lnTo>
                  <a:pt x="10457" y="3239"/>
                </a:lnTo>
                <a:lnTo>
                  <a:pt x="10461" y="3235"/>
                </a:lnTo>
                <a:lnTo>
                  <a:pt x="10467" y="3229"/>
                </a:lnTo>
                <a:lnTo>
                  <a:pt x="10480" y="3222"/>
                </a:lnTo>
                <a:lnTo>
                  <a:pt x="10493" y="3216"/>
                </a:lnTo>
                <a:lnTo>
                  <a:pt x="10509" y="3209"/>
                </a:lnTo>
                <a:lnTo>
                  <a:pt x="10525" y="3205"/>
                </a:lnTo>
                <a:lnTo>
                  <a:pt x="10540" y="3200"/>
                </a:lnTo>
                <a:lnTo>
                  <a:pt x="10555" y="3195"/>
                </a:lnTo>
                <a:lnTo>
                  <a:pt x="10562" y="3192"/>
                </a:lnTo>
                <a:lnTo>
                  <a:pt x="10569" y="3188"/>
                </a:lnTo>
                <a:lnTo>
                  <a:pt x="10575" y="3184"/>
                </a:lnTo>
                <a:lnTo>
                  <a:pt x="10581" y="3180"/>
                </a:lnTo>
                <a:lnTo>
                  <a:pt x="10587" y="3176"/>
                </a:lnTo>
                <a:lnTo>
                  <a:pt x="10592" y="3170"/>
                </a:lnTo>
                <a:lnTo>
                  <a:pt x="10596" y="3164"/>
                </a:lnTo>
                <a:lnTo>
                  <a:pt x="10599" y="3157"/>
                </a:lnTo>
                <a:lnTo>
                  <a:pt x="10602" y="3150"/>
                </a:lnTo>
                <a:lnTo>
                  <a:pt x="10604" y="3141"/>
                </a:lnTo>
                <a:lnTo>
                  <a:pt x="10606" y="3133"/>
                </a:lnTo>
                <a:lnTo>
                  <a:pt x="10606" y="3122"/>
                </a:lnTo>
                <a:lnTo>
                  <a:pt x="10592" y="3131"/>
                </a:lnTo>
                <a:lnTo>
                  <a:pt x="10574" y="3141"/>
                </a:lnTo>
                <a:lnTo>
                  <a:pt x="10565" y="3146"/>
                </a:lnTo>
                <a:lnTo>
                  <a:pt x="10555" y="3150"/>
                </a:lnTo>
                <a:lnTo>
                  <a:pt x="10546" y="3153"/>
                </a:lnTo>
                <a:lnTo>
                  <a:pt x="10536" y="3154"/>
                </a:lnTo>
                <a:lnTo>
                  <a:pt x="10528" y="3155"/>
                </a:lnTo>
                <a:lnTo>
                  <a:pt x="10521" y="3153"/>
                </a:lnTo>
                <a:lnTo>
                  <a:pt x="10516" y="3152"/>
                </a:lnTo>
                <a:lnTo>
                  <a:pt x="10514" y="3150"/>
                </a:lnTo>
                <a:lnTo>
                  <a:pt x="10511" y="3147"/>
                </a:lnTo>
                <a:lnTo>
                  <a:pt x="10509" y="3143"/>
                </a:lnTo>
                <a:lnTo>
                  <a:pt x="10507" y="3139"/>
                </a:lnTo>
                <a:lnTo>
                  <a:pt x="10505" y="3135"/>
                </a:lnTo>
                <a:lnTo>
                  <a:pt x="10504" y="3129"/>
                </a:lnTo>
                <a:lnTo>
                  <a:pt x="10504" y="3122"/>
                </a:lnTo>
                <a:lnTo>
                  <a:pt x="10504" y="3108"/>
                </a:lnTo>
                <a:lnTo>
                  <a:pt x="10507" y="3090"/>
                </a:lnTo>
                <a:lnTo>
                  <a:pt x="10496" y="3101"/>
                </a:lnTo>
                <a:lnTo>
                  <a:pt x="10485" y="3112"/>
                </a:lnTo>
                <a:lnTo>
                  <a:pt x="10471" y="3121"/>
                </a:lnTo>
                <a:lnTo>
                  <a:pt x="10457" y="3130"/>
                </a:lnTo>
                <a:lnTo>
                  <a:pt x="10442" y="3137"/>
                </a:lnTo>
                <a:lnTo>
                  <a:pt x="10425" y="3142"/>
                </a:lnTo>
                <a:lnTo>
                  <a:pt x="10409" y="3146"/>
                </a:lnTo>
                <a:lnTo>
                  <a:pt x="10394" y="3147"/>
                </a:lnTo>
                <a:lnTo>
                  <a:pt x="10386" y="3147"/>
                </a:lnTo>
                <a:lnTo>
                  <a:pt x="10378" y="3146"/>
                </a:lnTo>
                <a:lnTo>
                  <a:pt x="10370" y="3144"/>
                </a:lnTo>
                <a:lnTo>
                  <a:pt x="10363" y="3142"/>
                </a:lnTo>
                <a:lnTo>
                  <a:pt x="10357" y="3139"/>
                </a:lnTo>
                <a:lnTo>
                  <a:pt x="10350" y="3136"/>
                </a:lnTo>
                <a:lnTo>
                  <a:pt x="10343" y="3132"/>
                </a:lnTo>
                <a:lnTo>
                  <a:pt x="10338" y="3127"/>
                </a:lnTo>
                <a:lnTo>
                  <a:pt x="10333" y="3120"/>
                </a:lnTo>
                <a:lnTo>
                  <a:pt x="10327" y="3114"/>
                </a:lnTo>
                <a:lnTo>
                  <a:pt x="10323" y="3107"/>
                </a:lnTo>
                <a:lnTo>
                  <a:pt x="10319" y="3098"/>
                </a:lnTo>
                <a:lnTo>
                  <a:pt x="10316" y="3090"/>
                </a:lnTo>
                <a:lnTo>
                  <a:pt x="10313" y="3079"/>
                </a:lnTo>
                <a:lnTo>
                  <a:pt x="10312" y="3069"/>
                </a:lnTo>
                <a:lnTo>
                  <a:pt x="10311" y="3056"/>
                </a:lnTo>
                <a:lnTo>
                  <a:pt x="10325" y="3051"/>
                </a:lnTo>
                <a:lnTo>
                  <a:pt x="10339" y="3046"/>
                </a:lnTo>
                <a:lnTo>
                  <a:pt x="10351" y="3042"/>
                </a:lnTo>
                <a:lnTo>
                  <a:pt x="10361" y="3036"/>
                </a:lnTo>
                <a:lnTo>
                  <a:pt x="10372" y="3030"/>
                </a:lnTo>
                <a:lnTo>
                  <a:pt x="10380" y="3025"/>
                </a:lnTo>
                <a:lnTo>
                  <a:pt x="10387" y="3020"/>
                </a:lnTo>
                <a:lnTo>
                  <a:pt x="10395" y="3014"/>
                </a:lnTo>
                <a:lnTo>
                  <a:pt x="10400" y="3008"/>
                </a:lnTo>
                <a:lnTo>
                  <a:pt x="10406" y="3003"/>
                </a:lnTo>
                <a:lnTo>
                  <a:pt x="10410" y="2997"/>
                </a:lnTo>
                <a:lnTo>
                  <a:pt x="10415" y="2990"/>
                </a:lnTo>
                <a:lnTo>
                  <a:pt x="10422" y="2978"/>
                </a:lnTo>
                <a:lnTo>
                  <a:pt x="10429" y="2965"/>
                </a:lnTo>
                <a:lnTo>
                  <a:pt x="10436" y="2952"/>
                </a:lnTo>
                <a:lnTo>
                  <a:pt x="10442" y="2936"/>
                </a:lnTo>
                <a:lnTo>
                  <a:pt x="10451" y="2921"/>
                </a:lnTo>
                <a:lnTo>
                  <a:pt x="10462" y="2904"/>
                </a:lnTo>
                <a:lnTo>
                  <a:pt x="10474" y="2887"/>
                </a:lnTo>
                <a:lnTo>
                  <a:pt x="10492" y="2868"/>
                </a:lnTo>
                <a:lnTo>
                  <a:pt x="10502" y="2858"/>
                </a:lnTo>
                <a:lnTo>
                  <a:pt x="10513" y="2848"/>
                </a:lnTo>
                <a:lnTo>
                  <a:pt x="10526" y="2838"/>
                </a:lnTo>
                <a:lnTo>
                  <a:pt x="10539" y="2827"/>
                </a:lnTo>
                <a:lnTo>
                  <a:pt x="10526" y="2820"/>
                </a:lnTo>
                <a:lnTo>
                  <a:pt x="10511" y="2816"/>
                </a:lnTo>
                <a:lnTo>
                  <a:pt x="10497" y="2813"/>
                </a:lnTo>
                <a:lnTo>
                  <a:pt x="10483" y="2812"/>
                </a:lnTo>
                <a:lnTo>
                  <a:pt x="10469" y="2812"/>
                </a:lnTo>
                <a:lnTo>
                  <a:pt x="10457" y="2814"/>
                </a:lnTo>
                <a:lnTo>
                  <a:pt x="10443" y="2816"/>
                </a:lnTo>
                <a:lnTo>
                  <a:pt x="10429" y="2820"/>
                </a:lnTo>
                <a:lnTo>
                  <a:pt x="10417" y="2826"/>
                </a:lnTo>
                <a:lnTo>
                  <a:pt x="10404" y="2832"/>
                </a:lnTo>
                <a:lnTo>
                  <a:pt x="10390" y="2839"/>
                </a:lnTo>
                <a:lnTo>
                  <a:pt x="10378" y="2848"/>
                </a:lnTo>
                <a:lnTo>
                  <a:pt x="10353" y="2866"/>
                </a:lnTo>
                <a:lnTo>
                  <a:pt x="10327" y="2885"/>
                </a:lnTo>
                <a:lnTo>
                  <a:pt x="10277" y="2928"/>
                </a:lnTo>
                <a:lnTo>
                  <a:pt x="10225" y="2970"/>
                </a:lnTo>
                <a:lnTo>
                  <a:pt x="10211" y="2980"/>
                </a:lnTo>
                <a:lnTo>
                  <a:pt x="10198" y="2988"/>
                </a:lnTo>
                <a:lnTo>
                  <a:pt x="10185" y="2997"/>
                </a:lnTo>
                <a:lnTo>
                  <a:pt x="10171" y="3004"/>
                </a:lnTo>
                <a:lnTo>
                  <a:pt x="10156" y="3010"/>
                </a:lnTo>
                <a:lnTo>
                  <a:pt x="10143" y="3015"/>
                </a:lnTo>
                <a:lnTo>
                  <a:pt x="10128" y="3021"/>
                </a:lnTo>
                <a:lnTo>
                  <a:pt x="10113" y="3024"/>
                </a:lnTo>
                <a:lnTo>
                  <a:pt x="10119" y="3039"/>
                </a:lnTo>
                <a:lnTo>
                  <a:pt x="10125" y="3053"/>
                </a:lnTo>
                <a:lnTo>
                  <a:pt x="10132" y="3067"/>
                </a:lnTo>
                <a:lnTo>
                  <a:pt x="10139" y="3080"/>
                </a:lnTo>
                <a:lnTo>
                  <a:pt x="10154" y="3106"/>
                </a:lnTo>
                <a:lnTo>
                  <a:pt x="10170" y="3132"/>
                </a:lnTo>
                <a:lnTo>
                  <a:pt x="10177" y="3144"/>
                </a:lnTo>
                <a:lnTo>
                  <a:pt x="10184" y="3158"/>
                </a:lnTo>
                <a:lnTo>
                  <a:pt x="10191" y="3172"/>
                </a:lnTo>
                <a:lnTo>
                  <a:pt x="10196" y="3186"/>
                </a:lnTo>
                <a:lnTo>
                  <a:pt x="10202" y="3202"/>
                </a:lnTo>
                <a:lnTo>
                  <a:pt x="10206" y="3218"/>
                </a:lnTo>
                <a:lnTo>
                  <a:pt x="10210" y="3235"/>
                </a:lnTo>
                <a:lnTo>
                  <a:pt x="10212" y="3253"/>
                </a:lnTo>
                <a:lnTo>
                  <a:pt x="10224" y="3250"/>
                </a:lnTo>
                <a:lnTo>
                  <a:pt x="10234" y="3247"/>
                </a:lnTo>
                <a:lnTo>
                  <a:pt x="10244" y="3246"/>
                </a:lnTo>
                <a:lnTo>
                  <a:pt x="10253" y="3246"/>
                </a:lnTo>
                <a:lnTo>
                  <a:pt x="10260" y="3246"/>
                </a:lnTo>
                <a:lnTo>
                  <a:pt x="10268" y="3248"/>
                </a:lnTo>
                <a:lnTo>
                  <a:pt x="10274" y="3250"/>
                </a:lnTo>
                <a:lnTo>
                  <a:pt x="10280" y="3252"/>
                </a:lnTo>
                <a:lnTo>
                  <a:pt x="10286" y="3256"/>
                </a:lnTo>
                <a:lnTo>
                  <a:pt x="10290" y="3260"/>
                </a:lnTo>
                <a:lnTo>
                  <a:pt x="10295" y="3264"/>
                </a:lnTo>
                <a:lnTo>
                  <a:pt x="10298" y="3268"/>
                </a:lnTo>
                <a:lnTo>
                  <a:pt x="10305" y="3278"/>
                </a:lnTo>
                <a:lnTo>
                  <a:pt x="10311" y="3286"/>
                </a:lnTo>
                <a:lnTo>
                  <a:pt x="10316" y="3295"/>
                </a:lnTo>
                <a:lnTo>
                  <a:pt x="10321" y="3303"/>
                </a:lnTo>
                <a:lnTo>
                  <a:pt x="10323" y="3306"/>
                </a:lnTo>
                <a:lnTo>
                  <a:pt x="10326" y="3309"/>
                </a:lnTo>
                <a:lnTo>
                  <a:pt x="10330" y="3311"/>
                </a:lnTo>
                <a:lnTo>
                  <a:pt x="10333" y="3312"/>
                </a:lnTo>
                <a:lnTo>
                  <a:pt x="10336" y="3312"/>
                </a:lnTo>
                <a:lnTo>
                  <a:pt x="10340" y="3312"/>
                </a:lnTo>
                <a:lnTo>
                  <a:pt x="10345" y="3310"/>
                </a:lnTo>
                <a:lnTo>
                  <a:pt x="10350" y="3308"/>
                </a:lnTo>
                <a:lnTo>
                  <a:pt x="10355" y="3305"/>
                </a:lnTo>
                <a:lnTo>
                  <a:pt x="10361" y="3300"/>
                </a:lnTo>
                <a:lnTo>
                  <a:pt x="10368" y="3293"/>
                </a:lnTo>
                <a:lnTo>
                  <a:pt x="10376" y="3286"/>
                </a:lnTo>
                <a:lnTo>
                  <a:pt x="10376" y="3306"/>
                </a:lnTo>
                <a:lnTo>
                  <a:pt x="10378" y="3324"/>
                </a:lnTo>
                <a:lnTo>
                  <a:pt x="10383" y="3342"/>
                </a:lnTo>
                <a:lnTo>
                  <a:pt x="10390" y="3357"/>
                </a:lnTo>
                <a:lnTo>
                  <a:pt x="10399" y="3373"/>
                </a:lnTo>
                <a:lnTo>
                  <a:pt x="10409" y="3389"/>
                </a:lnTo>
                <a:lnTo>
                  <a:pt x="10422" y="3402"/>
                </a:lnTo>
                <a:lnTo>
                  <a:pt x="10437" y="3416"/>
                </a:lnTo>
                <a:lnTo>
                  <a:pt x="10452" y="3429"/>
                </a:lnTo>
                <a:lnTo>
                  <a:pt x="10469" y="3440"/>
                </a:lnTo>
                <a:lnTo>
                  <a:pt x="10487" y="3453"/>
                </a:lnTo>
                <a:lnTo>
                  <a:pt x="10507" y="3463"/>
                </a:lnTo>
                <a:lnTo>
                  <a:pt x="10527" y="3474"/>
                </a:lnTo>
                <a:lnTo>
                  <a:pt x="10549" y="3484"/>
                </a:lnTo>
                <a:lnTo>
                  <a:pt x="10571" y="3495"/>
                </a:lnTo>
                <a:lnTo>
                  <a:pt x="10593" y="3505"/>
                </a:lnTo>
                <a:lnTo>
                  <a:pt x="10687" y="3543"/>
                </a:lnTo>
                <a:lnTo>
                  <a:pt x="10781" y="3583"/>
                </a:lnTo>
                <a:lnTo>
                  <a:pt x="10803" y="3593"/>
                </a:lnTo>
                <a:lnTo>
                  <a:pt x="10825" y="3604"/>
                </a:lnTo>
                <a:lnTo>
                  <a:pt x="10846" y="3615"/>
                </a:lnTo>
                <a:lnTo>
                  <a:pt x="10866" y="3627"/>
                </a:lnTo>
                <a:lnTo>
                  <a:pt x="10885" y="3639"/>
                </a:lnTo>
                <a:lnTo>
                  <a:pt x="10902" y="3652"/>
                </a:lnTo>
                <a:lnTo>
                  <a:pt x="10918" y="3666"/>
                </a:lnTo>
                <a:lnTo>
                  <a:pt x="10934" y="3679"/>
                </a:lnTo>
                <a:lnTo>
                  <a:pt x="10933" y="3672"/>
                </a:lnTo>
                <a:lnTo>
                  <a:pt x="10932" y="3666"/>
                </a:lnTo>
                <a:lnTo>
                  <a:pt x="10930" y="3659"/>
                </a:lnTo>
                <a:lnTo>
                  <a:pt x="10927" y="3653"/>
                </a:lnTo>
                <a:lnTo>
                  <a:pt x="10922" y="3649"/>
                </a:lnTo>
                <a:lnTo>
                  <a:pt x="10917" y="3647"/>
                </a:lnTo>
                <a:lnTo>
                  <a:pt x="10910" y="3646"/>
                </a:lnTo>
                <a:lnTo>
                  <a:pt x="10900" y="3647"/>
                </a:lnTo>
                <a:lnTo>
                  <a:pt x="10900" y="3634"/>
                </a:lnTo>
                <a:lnTo>
                  <a:pt x="10900" y="3622"/>
                </a:lnTo>
                <a:lnTo>
                  <a:pt x="10901" y="3611"/>
                </a:lnTo>
                <a:lnTo>
                  <a:pt x="10903" y="3601"/>
                </a:lnTo>
                <a:lnTo>
                  <a:pt x="10907" y="3591"/>
                </a:lnTo>
                <a:lnTo>
                  <a:pt x="10911" y="3583"/>
                </a:lnTo>
                <a:lnTo>
                  <a:pt x="10915" y="3575"/>
                </a:lnTo>
                <a:lnTo>
                  <a:pt x="10921" y="3568"/>
                </a:lnTo>
                <a:lnTo>
                  <a:pt x="10928" y="3563"/>
                </a:lnTo>
                <a:lnTo>
                  <a:pt x="10935" y="3558"/>
                </a:lnTo>
                <a:lnTo>
                  <a:pt x="10943" y="3554"/>
                </a:lnTo>
                <a:lnTo>
                  <a:pt x="10953" y="3551"/>
                </a:lnTo>
                <a:lnTo>
                  <a:pt x="10963" y="3549"/>
                </a:lnTo>
                <a:lnTo>
                  <a:pt x="10974" y="3548"/>
                </a:lnTo>
                <a:lnTo>
                  <a:pt x="10986" y="3548"/>
                </a:lnTo>
                <a:lnTo>
                  <a:pt x="10999" y="3548"/>
                </a:lnTo>
                <a:lnTo>
                  <a:pt x="10999" y="3538"/>
                </a:lnTo>
                <a:lnTo>
                  <a:pt x="10999" y="3526"/>
                </a:lnTo>
                <a:lnTo>
                  <a:pt x="10998" y="3516"/>
                </a:lnTo>
                <a:lnTo>
                  <a:pt x="10996" y="3506"/>
                </a:lnTo>
                <a:lnTo>
                  <a:pt x="10993" y="3496"/>
                </a:lnTo>
                <a:lnTo>
                  <a:pt x="10990" y="3486"/>
                </a:lnTo>
                <a:lnTo>
                  <a:pt x="10986" y="3477"/>
                </a:lnTo>
                <a:lnTo>
                  <a:pt x="10982" y="3468"/>
                </a:lnTo>
                <a:lnTo>
                  <a:pt x="10973" y="3451"/>
                </a:lnTo>
                <a:lnTo>
                  <a:pt x="10961" y="3435"/>
                </a:lnTo>
                <a:lnTo>
                  <a:pt x="10950" y="3421"/>
                </a:lnTo>
                <a:lnTo>
                  <a:pt x="10937" y="3408"/>
                </a:lnTo>
                <a:lnTo>
                  <a:pt x="10924" y="3396"/>
                </a:lnTo>
                <a:lnTo>
                  <a:pt x="10913" y="3386"/>
                </a:lnTo>
                <a:lnTo>
                  <a:pt x="10901" y="3376"/>
                </a:lnTo>
                <a:lnTo>
                  <a:pt x="10891" y="3369"/>
                </a:lnTo>
                <a:lnTo>
                  <a:pt x="10875" y="3357"/>
                </a:lnTo>
                <a:lnTo>
                  <a:pt x="10868" y="3352"/>
                </a:lnTo>
                <a:lnTo>
                  <a:pt x="10868" y="3349"/>
                </a:lnTo>
                <a:lnTo>
                  <a:pt x="10869" y="3346"/>
                </a:lnTo>
                <a:lnTo>
                  <a:pt x="10871" y="3342"/>
                </a:lnTo>
                <a:lnTo>
                  <a:pt x="10874" y="3337"/>
                </a:lnTo>
                <a:lnTo>
                  <a:pt x="10883" y="3329"/>
                </a:lnTo>
                <a:lnTo>
                  <a:pt x="10894" y="3322"/>
                </a:lnTo>
                <a:lnTo>
                  <a:pt x="10899" y="3319"/>
                </a:lnTo>
                <a:lnTo>
                  <a:pt x="10906" y="3315"/>
                </a:lnTo>
                <a:lnTo>
                  <a:pt x="10911" y="3313"/>
                </a:lnTo>
                <a:lnTo>
                  <a:pt x="10917" y="3312"/>
                </a:lnTo>
                <a:lnTo>
                  <a:pt x="10922" y="3312"/>
                </a:lnTo>
                <a:lnTo>
                  <a:pt x="10927" y="3313"/>
                </a:lnTo>
                <a:lnTo>
                  <a:pt x="10931" y="3315"/>
                </a:lnTo>
                <a:lnTo>
                  <a:pt x="10934" y="3319"/>
                </a:lnTo>
                <a:lnTo>
                  <a:pt x="10929" y="3312"/>
                </a:lnTo>
                <a:lnTo>
                  <a:pt x="10924" y="3306"/>
                </a:lnTo>
                <a:lnTo>
                  <a:pt x="10919" y="3300"/>
                </a:lnTo>
                <a:lnTo>
                  <a:pt x="10914" y="3294"/>
                </a:lnTo>
                <a:lnTo>
                  <a:pt x="10903" y="3285"/>
                </a:lnTo>
                <a:lnTo>
                  <a:pt x="10893" y="3278"/>
                </a:lnTo>
                <a:lnTo>
                  <a:pt x="10870" y="3264"/>
                </a:lnTo>
                <a:lnTo>
                  <a:pt x="10848" y="3252"/>
                </a:lnTo>
                <a:lnTo>
                  <a:pt x="10837" y="3246"/>
                </a:lnTo>
                <a:lnTo>
                  <a:pt x="10828" y="3239"/>
                </a:lnTo>
                <a:lnTo>
                  <a:pt x="10820" y="3230"/>
                </a:lnTo>
                <a:lnTo>
                  <a:pt x="10812" y="3220"/>
                </a:lnTo>
                <a:lnTo>
                  <a:pt x="10810" y="3215"/>
                </a:lnTo>
                <a:lnTo>
                  <a:pt x="10807" y="3207"/>
                </a:lnTo>
                <a:lnTo>
                  <a:pt x="10805" y="3201"/>
                </a:lnTo>
                <a:lnTo>
                  <a:pt x="10804" y="3193"/>
                </a:lnTo>
                <a:lnTo>
                  <a:pt x="10803" y="3185"/>
                </a:lnTo>
                <a:lnTo>
                  <a:pt x="10802" y="3176"/>
                </a:lnTo>
                <a:lnTo>
                  <a:pt x="10802" y="3165"/>
                </a:lnTo>
                <a:lnTo>
                  <a:pt x="10803" y="3155"/>
                </a:lnTo>
                <a:lnTo>
                  <a:pt x="10794" y="3160"/>
                </a:lnTo>
                <a:lnTo>
                  <a:pt x="10786" y="3165"/>
                </a:lnTo>
                <a:lnTo>
                  <a:pt x="10777" y="3170"/>
                </a:lnTo>
                <a:lnTo>
                  <a:pt x="10767" y="3174"/>
                </a:lnTo>
                <a:lnTo>
                  <a:pt x="10747" y="3180"/>
                </a:lnTo>
                <a:lnTo>
                  <a:pt x="10726" y="3185"/>
                </a:lnTo>
                <a:lnTo>
                  <a:pt x="10682" y="3195"/>
                </a:lnTo>
                <a:lnTo>
                  <a:pt x="10637" y="3203"/>
                </a:lnTo>
                <a:lnTo>
                  <a:pt x="10615" y="3207"/>
                </a:lnTo>
                <a:lnTo>
                  <a:pt x="10594" y="3213"/>
                </a:lnTo>
                <a:lnTo>
                  <a:pt x="10583" y="3217"/>
                </a:lnTo>
                <a:lnTo>
                  <a:pt x="10574" y="3220"/>
                </a:lnTo>
                <a:lnTo>
                  <a:pt x="10565" y="3224"/>
                </a:lnTo>
                <a:lnTo>
                  <a:pt x="10556" y="3228"/>
                </a:lnTo>
                <a:lnTo>
                  <a:pt x="10548" y="3234"/>
                </a:lnTo>
                <a:lnTo>
                  <a:pt x="10540" y="3239"/>
                </a:lnTo>
                <a:lnTo>
                  <a:pt x="10533" y="3245"/>
                </a:lnTo>
                <a:lnTo>
                  <a:pt x="10526" y="3252"/>
                </a:lnTo>
                <a:lnTo>
                  <a:pt x="10521" y="3260"/>
                </a:lnTo>
                <a:lnTo>
                  <a:pt x="10515" y="3267"/>
                </a:lnTo>
                <a:lnTo>
                  <a:pt x="10511" y="3277"/>
                </a:lnTo>
                <a:lnTo>
                  <a:pt x="10507" y="3286"/>
                </a:lnTo>
                <a:close/>
                <a:moveTo>
                  <a:pt x="10343" y="3187"/>
                </a:moveTo>
                <a:lnTo>
                  <a:pt x="10343" y="3187"/>
                </a:lnTo>
                <a:lnTo>
                  <a:pt x="10337" y="3207"/>
                </a:lnTo>
                <a:lnTo>
                  <a:pt x="10331" y="3220"/>
                </a:lnTo>
                <a:lnTo>
                  <a:pt x="10329" y="3223"/>
                </a:lnTo>
                <a:lnTo>
                  <a:pt x="10325" y="3225"/>
                </a:lnTo>
                <a:lnTo>
                  <a:pt x="10323" y="3225"/>
                </a:lnTo>
                <a:lnTo>
                  <a:pt x="10322" y="3224"/>
                </a:lnTo>
                <a:lnTo>
                  <a:pt x="10319" y="3219"/>
                </a:lnTo>
                <a:lnTo>
                  <a:pt x="10316" y="3211"/>
                </a:lnTo>
                <a:lnTo>
                  <a:pt x="10315" y="3200"/>
                </a:lnTo>
                <a:lnTo>
                  <a:pt x="10315" y="3187"/>
                </a:lnTo>
                <a:lnTo>
                  <a:pt x="10315" y="3176"/>
                </a:lnTo>
                <a:lnTo>
                  <a:pt x="10316" y="3165"/>
                </a:lnTo>
                <a:lnTo>
                  <a:pt x="10319" y="3156"/>
                </a:lnTo>
                <a:lnTo>
                  <a:pt x="10322" y="3152"/>
                </a:lnTo>
                <a:lnTo>
                  <a:pt x="10323" y="3151"/>
                </a:lnTo>
                <a:lnTo>
                  <a:pt x="10325" y="3151"/>
                </a:lnTo>
                <a:lnTo>
                  <a:pt x="10329" y="3153"/>
                </a:lnTo>
                <a:lnTo>
                  <a:pt x="10331" y="3156"/>
                </a:lnTo>
                <a:lnTo>
                  <a:pt x="10337" y="3168"/>
                </a:lnTo>
                <a:lnTo>
                  <a:pt x="10343" y="3187"/>
                </a:lnTo>
                <a:close/>
                <a:moveTo>
                  <a:pt x="8834" y="2729"/>
                </a:moveTo>
                <a:lnTo>
                  <a:pt x="8824" y="2730"/>
                </a:lnTo>
                <a:lnTo>
                  <a:pt x="8814" y="2733"/>
                </a:lnTo>
                <a:lnTo>
                  <a:pt x="8806" y="2738"/>
                </a:lnTo>
                <a:lnTo>
                  <a:pt x="8798" y="2742"/>
                </a:lnTo>
                <a:lnTo>
                  <a:pt x="8791" y="2748"/>
                </a:lnTo>
                <a:lnTo>
                  <a:pt x="8785" y="2754"/>
                </a:lnTo>
                <a:lnTo>
                  <a:pt x="8780" y="2762"/>
                </a:lnTo>
                <a:lnTo>
                  <a:pt x="8776" y="2769"/>
                </a:lnTo>
                <a:lnTo>
                  <a:pt x="8773" y="2779"/>
                </a:lnTo>
                <a:lnTo>
                  <a:pt x="8769" y="2788"/>
                </a:lnTo>
                <a:lnTo>
                  <a:pt x="8768" y="2798"/>
                </a:lnTo>
                <a:lnTo>
                  <a:pt x="8766" y="2809"/>
                </a:lnTo>
                <a:lnTo>
                  <a:pt x="8766" y="2820"/>
                </a:lnTo>
                <a:lnTo>
                  <a:pt x="8766" y="2833"/>
                </a:lnTo>
                <a:lnTo>
                  <a:pt x="8767" y="2847"/>
                </a:lnTo>
                <a:lnTo>
                  <a:pt x="8768" y="2860"/>
                </a:lnTo>
                <a:lnTo>
                  <a:pt x="8780" y="2851"/>
                </a:lnTo>
                <a:lnTo>
                  <a:pt x="8794" y="2844"/>
                </a:lnTo>
                <a:lnTo>
                  <a:pt x="8807" y="2837"/>
                </a:lnTo>
                <a:lnTo>
                  <a:pt x="8824" y="2833"/>
                </a:lnTo>
                <a:lnTo>
                  <a:pt x="8841" y="2830"/>
                </a:lnTo>
                <a:lnTo>
                  <a:pt x="8859" y="2828"/>
                </a:lnTo>
                <a:lnTo>
                  <a:pt x="8878" y="2827"/>
                </a:lnTo>
                <a:lnTo>
                  <a:pt x="8899" y="2827"/>
                </a:lnTo>
                <a:lnTo>
                  <a:pt x="8897" y="2819"/>
                </a:lnTo>
                <a:lnTo>
                  <a:pt x="8894" y="2812"/>
                </a:lnTo>
                <a:lnTo>
                  <a:pt x="8890" y="2806"/>
                </a:lnTo>
                <a:lnTo>
                  <a:pt x="8886" y="2801"/>
                </a:lnTo>
                <a:lnTo>
                  <a:pt x="8875" y="2789"/>
                </a:lnTo>
                <a:lnTo>
                  <a:pt x="8866" y="2780"/>
                </a:lnTo>
                <a:lnTo>
                  <a:pt x="8855" y="2769"/>
                </a:lnTo>
                <a:lnTo>
                  <a:pt x="8846" y="2758"/>
                </a:lnTo>
                <a:lnTo>
                  <a:pt x="8842" y="2751"/>
                </a:lnTo>
                <a:lnTo>
                  <a:pt x="8839" y="2745"/>
                </a:lnTo>
                <a:lnTo>
                  <a:pt x="8835" y="2738"/>
                </a:lnTo>
                <a:lnTo>
                  <a:pt x="8834" y="2729"/>
                </a:lnTo>
                <a:close/>
                <a:moveTo>
                  <a:pt x="9982" y="2762"/>
                </a:moveTo>
                <a:lnTo>
                  <a:pt x="9978" y="2731"/>
                </a:lnTo>
                <a:lnTo>
                  <a:pt x="9978" y="2733"/>
                </a:lnTo>
                <a:lnTo>
                  <a:pt x="9981" y="2754"/>
                </a:lnTo>
                <a:lnTo>
                  <a:pt x="9985" y="2785"/>
                </a:lnTo>
                <a:lnTo>
                  <a:pt x="9990" y="2812"/>
                </a:lnTo>
                <a:lnTo>
                  <a:pt x="9992" y="2825"/>
                </a:lnTo>
                <a:lnTo>
                  <a:pt x="9990" y="2812"/>
                </a:lnTo>
                <a:lnTo>
                  <a:pt x="9982" y="2762"/>
                </a:lnTo>
                <a:close/>
                <a:moveTo>
                  <a:pt x="8736" y="2729"/>
                </a:moveTo>
                <a:lnTo>
                  <a:pt x="8734" y="2722"/>
                </a:lnTo>
                <a:lnTo>
                  <a:pt x="8731" y="2716"/>
                </a:lnTo>
                <a:lnTo>
                  <a:pt x="8726" y="2710"/>
                </a:lnTo>
                <a:lnTo>
                  <a:pt x="8722" y="2707"/>
                </a:lnTo>
                <a:lnTo>
                  <a:pt x="8717" y="2704"/>
                </a:lnTo>
                <a:lnTo>
                  <a:pt x="8712" y="2702"/>
                </a:lnTo>
                <a:lnTo>
                  <a:pt x="8705" y="2701"/>
                </a:lnTo>
                <a:lnTo>
                  <a:pt x="8700" y="2701"/>
                </a:lnTo>
                <a:lnTo>
                  <a:pt x="8694" y="2702"/>
                </a:lnTo>
                <a:lnTo>
                  <a:pt x="8689" y="2703"/>
                </a:lnTo>
                <a:lnTo>
                  <a:pt x="8683" y="2706"/>
                </a:lnTo>
                <a:lnTo>
                  <a:pt x="8679" y="2709"/>
                </a:lnTo>
                <a:lnTo>
                  <a:pt x="8676" y="2714"/>
                </a:lnTo>
                <a:lnTo>
                  <a:pt x="8673" y="2718"/>
                </a:lnTo>
                <a:lnTo>
                  <a:pt x="8671" y="2723"/>
                </a:lnTo>
                <a:lnTo>
                  <a:pt x="8670" y="2729"/>
                </a:lnTo>
                <a:lnTo>
                  <a:pt x="8681" y="2737"/>
                </a:lnTo>
                <a:lnTo>
                  <a:pt x="8692" y="2743"/>
                </a:lnTo>
                <a:lnTo>
                  <a:pt x="8702" y="2748"/>
                </a:lnTo>
                <a:lnTo>
                  <a:pt x="8711" y="2751"/>
                </a:lnTo>
                <a:lnTo>
                  <a:pt x="8716" y="2751"/>
                </a:lnTo>
                <a:lnTo>
                  <a:pt x="8719" y="2751"/>
                </a:lnTo>
                <a:lnTo>
                  <a:pt x="8723" y="2750"/>
                </a:lnTo>
                <a:lnTo>
                  <a:pt x="8726" y="2748"/>
                </a:lnTo>
                <a:lnTo>
                  <a:pt x="8730" y="2745"/>
                </a:lnTo>
                <a:lnTo>
                  <a:pt x="8732" y="2741"/>
                </a:lnTo>
                <a:lnTo>
                  <a:pt x="8734" y="2736"/>
                </a:lnTo>
                <a:lnTo>
                  <a:pt x="8736" y="2729"/>
                </a:lnTo>
                <a:close/>
                <a:moveTo>
                  <a:pt x="11426" y="2729"/>
                </a:moveTo>
                <a:lnTo>
                  <a:pt x="11428" y="2726"/>
                </a:lnTo>
                <a:lnTo>
                  <a:pt x="11423" y="2731"/>
                </a:lnTo>
                <a:lnTo>
                  <a:pt x="11419" y="2736"/>
                </a:lnTo>
                <a:lnTo>
                  <a:pt x="11426" y="2729"/>
                </a:lnTo>
                <a:close/>
                <a:moveTo>
                  <a:pt x="8736" y="2598"/>
                </a:moveTo>
                <a:lnTo>
                  <a:pt x="8738" y="2595"/>
                </a:lnTo>
                <a:lnTo>
                  <a:pt x="8733" y="2600"/>
                </a:lnTo>
                <a:lnTo>
                  <a:pt x="8728" y="2604"/>
                </a:lnTo>
                <a:lnTo>
                  <a:pt x="8736" y="2598"/>
                </a:lnTo>
                <a:close/>
                <a:moveTo>
                  <a:pt x="9359" y="2565"/>
                </a:moveTo>
                <a:lnTo>
                  <a:pt x="9361" y="2563"/>
                </a:lnTo>
                <a:lnTo>
                  <a:pt x="9356" y="2568"/>
                </a:lnTo>
                <a:lnTo>
                  <a:pt x="9352" y="2572"/>
                </a:lnTo>
                <a:lnTo>
                  <a:pt x="9359" y="2565"/>
                </a:lnTo>
                <a:close/>
                <a:moveTo>
                  <a:pt x="7981" y="2532"/>
                </a:moveTo>
                <a:lnTo>
                  <a:pt x="7974" y="2512"/>
                </a:lnTo>
                <a:lnTo>
                  <a:pt x="7969" y="2501"/>
                </a:lnTo>
                <a:lnTo>
                  <a:pt x="7966" y="2496"/>
                </a:lnTo>
                <a:lnTo>
                  <a:pt x="7964" y="2495"/>
                </a:lnTo>
                <a:lnTo>
                  <a:pt x="7961" y="2494"/>
                </a:lnTo>
                <a:lnTo>
                  <a:pt x="7959" y="2495"/>
                </a:lnTo>
                <a:lnTo>
                  <a:pt x="7956" y="2501"/>
                </a:lnTo>
                <a:lnTo>
                  <a:pt x="7954" y="2509"/>
                </a:lnTo>
                <a:lnTo>
                  <a:pt x="7953" y="2521"/>
                </a:lnTo>
                <a:lnTo>
                  <a:pt x="7952" y="2532"/>
                </a:lnTo>
                <a:lnTo>
                  <a:pt x="7953" y="2544"/>
                </a:lnTo>
                <a:lnTo>
                  <a:pt x="7954" y="2555"/>
                </a:lnTo>
                <a:lnTo>
                  <a:pt x="7956" y="2564"/>
                </a:lnTo>
                <a:lnTo>
                  <a:pt x="7959" y="2569"/>
                </a:lnTo>
                <a:lnTo>
                  <a:pt x="7961" y="2570"/>
                </a:lnTo>
                <a:lnTo>
                  <a:pt x="7964" y="2569"/>
                </a:lnTo>
                <a:lnTo>
                  <a:pt x="7966" y="2568"/>
                </a:lnTo>
                <a:lnTo>
                  <a:pt x="7969" y="2564"/>
                </a:lnTo>
                <a:lnTo>
                  <a:pt x="7974" y="2552"/>
                </a:lnTo>
                <a:lnTo>
                  <a:pt x="7981" y="2532"/>
                </a:lnTo>
                <a:close/>
                <a:moveTo>
                  <a:pt x="8309" y="2532"/>
                </a:moveTo>
                <a:lnTo>
                  <a:pt x="8309" y="2526"/>
                </a:lnTo>
                <a:lnTo>
                  <a:pt x="8308" y="2520"/>
                </a:lnTo>
                <a:lnTo>
                  <a:pt x="8307" y="2515"/>
                </a:lnTo>
                <a:lnTo>
                  <a:pt x="8304" y="2512"/>
                </a:lnTo>
                <a:lnTo>
                  <a:pt x="8301" y="2510"/>
                </a:lnTo>
                <a:lnTo>
                  <a:pt x="8298" y="2509"/>
                </a:lnTo>
                <a:lnTo>
                  <a:pt x="8295" y="2509"/>
                </a:lnTo>
                <a:lnTo>
                  <a:pt x="8292" y="2510"/>
                </a:lnTo>
                <a:lnTo>
                  <a:pt x="8290" y="2511"/>
                </a:lnTo>
                <a:lnTo>
                  <a:pt x="8289" y="2513"/>
                </a:lnTo>
                <a:lnTo>
                  <a:pt x="8289" y="2515"/>
                </a:lnTo>
                <a:lnTo>
                  <a:pt x="8290" y="2518"/>
                </a:lnTo>
                <a:lnTo>
                  <a:pt x="8292" y="2522"/>
                </a:lnTo>
                <a:lnTo>
                  <a:pt x="8295" y="2525"/>
                </a:lnTo>
                <a:lnTo>
                  <a:pt x="8301" y="2528"/>
                </a:lnTo>
                <a:lnTo>
                  <a:pt x="8309" y="2532"/>
                </a:lnTo>
                <a:lnTo>
                  <a:pt x="8332" y="2546"/>
                </a:lnTo>
                <a:lnTo>
                  <a:pt x="8355" y="2560"/>
                </a:lnTo>
                <a:lnTo>
                  <a:pt x="8377" y="2575"/>
                </a:lnTo>
                <a:lnTo>
                  <a:pt x="8400" y="2589"/>
                </a:lnTo>
                <a:lnTo>
                  <a:pt x="8424" y="2601"/>
                </a:lnTo>
                <a:lnTo>
                  <a:pt x="8449" y="2613"/>
                </a:lnTo>
                <a:lnTo>
                  <a:pt x="8463" y="2618"/>
                </a:lnTo>
                <a:lnTo>
                  <a:pt x="8477" y="2623"/>
                </a:lnTo>
                <a:lnTo>
                  <a:pt x="8491" y="2626"/>
                </a:lnTo>
                <a:lnTo>
                  <a:pt x="8506" y="2631"/>
                </a:lnTo>
                <a:lnTo>
                  <a:pt x="8486" y="2601"/>
                </a:lnTo>
                <a:lnTo>
                  <a:pt x="8467" y="2574"/>
                </a:lnTo>
                <a:lnTo>
                  <a:pt x="8458" y="2561"/>
                </a:lnTo>
                <a:lnTo>
                  <a:pt x="8448" y="2550"/>
                </a:lnTo>
                <a:lnTo>
                  <a:pt x="8438" y="2539"/>
                </a:lnTo>
                <a:lnTo>
                  <a:pt x="8427" y="2531"/>
                </a:lnTo>
                <a:lnTo>
                  <a:pt x="8417" y="2524"/>
                </a:lnTo>
                <a:lnTo>
                  <a:pt x="8405" y="2517"/>
                </a:lnTo>
                <a:lnTo>
                  <a:pt x="8399" y="2515"/>
                </a:lnTo>
                <a:lnTo>
                  <a:pt x="8392" y="2514"/>
                </a:lnTo>
                <a:lnTo>
                  <a:pt x="8385" y="2513"/>
                </a:lnTo>
                <a:lnTo>
                  <a:pt x="8378" y="2512"/>
                </a:lnTo>
                <a:lnTo>
                  <a:pt x="8371" y="2513"/>
                </a:lnTo>
                <a:lnTo>
                  <a:pt x="8363" y="2513"/>
                </a:lnTo>
                <a:lnTo>
                  <a:pt x="8355" y="2515"/>
                </a:lnTo>
                <a:lnTo>
                  <a:pt x="8347" y="2516"/>
                </a:lnTo>
                <a:lnTo>
                  <a:pt x="8329" y="2523"/>
                </a:lnTo>
                <a:lnTo>
                  <a:pt x="8309" y="2532"/>
                </a:lnTo>
                <a:close/>
                <a:moveTo>
                  <a:pt x="8867" y="2500"/>
                </a:moveTo>
                <a:lnTo>
                  <a:pt x="8869" y="2496"/>
                </a:lnTo>
                <a:lnTo>
                  <a:pt x="8864" y="2503"/>
                </a:lnTo>
                <a:lnTo>
                  <a:pt x="8860" y="2507"/>
                </a:lnTo>
                <a:lnTo>
                  <a:pt x="8867" y="2500"/>
                </a:lnTo>
                <a:close/>
                <a:moveTo>
                  <a:pt x="9359" y="2466"/>
                </a:moveTo>
                <a:lnTo>
                  <a:pt x="9360" y="2478"/>
                </a:lnTo>
                <a:lnTo>
                  <a:pt x="9362" y="2488"/>
                </a:lnTo>
                <a:lnTo>
                  <a:pt x="9364" y="2496"/>
                </a:lnTo>
                <a:lnTo>
                  <a:pt x="9367" y="2504"/>
                </a:lnTo>
                <a:lnTo>
                  <a:pt x="9371" y="2509"/>
                </a:lnTo>
                <a:lnTo>
                  <a:pt x="9375" y="2514"/>
                </a:lnTo>
                <a:lnTo>
                  <a:pt x="9379" y="2517"/>
                </a:lnTo>
                <a:lnTo>
                  <a:pt x="9383" y="2521"/>
                </a:lnTo>
                <a:lnTo>
                  <a:pt x="9387" y="2522"/>
                </a:lnTo>
                <a:lnTo>
                  <a:pt x="9393" y="2523"/>
                </a:lnTo>
                <a:lnTo>
                  <a:pt x="9397" y="2523"/>
                </a:lnTo>
                <a:lnTo>
                  <a:pt x="9401" y="2522"/>
                </a:lnTo>
                <a:lnTo>
                  <a:pt x="9405" y="2521"/>
                </a:lnTo>
                <a:lnTo>
                  <a:pt x="9409" y="2518"/>
                </a:lnTo>
                <a:lnTo>
                  <a:pt x="9414" y="2515"/>
                </a:lnTo>
                <a:lnTo>
                  <a:pt x="9417" y="2512"/>
                </a:lnTo>
                <a:lnTo>
                  <a:pt x="9420" y="2509"/>
                </a:lnTo>
                <a:lnTo>
                  <a:pt x="9422" y="2506"/>
                </a:lnTo>
                <a:lnTo>
                  <a:pt x="9424" y="2502"/>
                </a:lnTo>
                <a:lnTo>
                  <a:pt x="9425" y="2498"/>
                </a:lnTo>
                <a:lnTo>
                  <a:pt x="9425" y="2493"/>
                </a:lnTo>
                <a:lnTo>
                  <a:pt x="9425" y="2490"/>
                </a:lnTo>
                <a:lnTo>
                  <a:pt x="9423" y="2486"/>
                </a:lnTo>
                <a:lnTo>
                  <a:pt x="9421" y="2482"/>
                </a:lnTo>
                <a:lnTo>
                  <a:pt x="9418" y="2479"/>
                </a:lnTo>
                <a:lnTo>
                  <a:pt x="9414" y="2476"/>
                </a:lnTo>
                <a:lnTo>
                  <a:pt x="9407" y="2472"/>
                </a:lnTo>
                <a:lnTo>
                  <a:pt x="9401" y="2470"/>
                </a:lnTo>
                <a:lnTo>
                  <a:pt x="9393" y="2468"/>
                </a:lnTo>
                <a:lnTo>
                  <a:pt x="9383" y="2467"/>
                </a:lnTo>
                <a:lnTo>
                  <a:pt x="9372" y="2466"/>
                </a:lnTo>
                <a:lnTo>
                  <a:pt x="9359" y="2466"/>
                </a:lnTo>
                <a:close/>
                <a:moveTo>
                  <a:pt x="10835" y="2466"/>
                </a:moveTo>
                <a:lnTo>
                  <a:pt x="10828" y="2466"/>
                </a:lnTo>
                <a:lnTo>
                  <a:pt x="10823" y="2467"/>
                </a:lnTo>
                <a:lnTo>
                  <a:pt x="10819" y="2469"/>
                </a:lnTo>
                <a:lnTo>
                  <a:pt x="10815" y="2471"/>
                </a:lnTo>
                <a:lnTo>
                  <a:pt x="10813" y="2474"/>
                </a:lnTo>
                <a:lnTo>
                  <a:pt x="10812" y="2478"/>
                </a:lnTo>
                <a:lnTo>
                  <a:pt x="10812" y="2481"/>
                </a:lnTo>
                <a:lnTo>
                  <a:pt x="10812" y="2483"/>
                </a:lnTo>
                <a:lnTo>
                  <a:pt x="10814" y="2485"/>
                </a:lnTo>
                <a:lnTo>
                  <a:pt x="10815" y="2487"/>
                </a:lnTo>
                <a:lnTo>
                  <a:pt x="10819" y="2487"/>
                </a:lnTo>
                <a:lnTo>
                  <a:pt x="10821" y="2486"/>
                </a:lnTo>
                <a:lnTo>
                  <a:pt x="10824" y="2484"/>
                </a:lnTo>
                <a:lnTo>
                  <a:pt x="10828" y="2480"/>
                </a:lnTo>
                <a:lnTo>
                  <a:pt x="10831" y="2474"/>
                </a:lnTo>
                <a:lnTo>
                  <a:pt x="10835" y="2466"/>
                </a:lnTo>
                <a:close/>
                <a:moveTo>
                  <a:pt x="7981" y="2434"/>
                </a:moveTo>
                <a:lnTo>
                  <a:pt x="7984" y="2431"/>
                </a:lnTo>
                <a:lnTo>
                  <a:pt x="7978" y="2437"/>
                </a:lnTo>
                <a:lnTo>
                  <a:pt x="7974" y="2441"/>
                </a:lnTo>
                <a:lnTo>
                  <a:pt x="7981" y="2434"/>
                </a:lnTo>
                <a:close/>
                <a:moveTo>
                  <a:pt x="8178" y="2401"/>
                </a:moveTo>
                <a:lnTo>
                  <a:pt x="8169" y="2405"/>
                </a:lnTo>
                <a:lnTo>
                  <a:pt x="8161" y="2408"/>
                </a:lnTo>
                <a:lnTo>
                  <a:pt x="8152" y="2412"/>
                </a:lnTo>
                <a:lnTo>
                  <a:pt x="8144" y="2414"/>
                </a:lnTo>
                <a:lnTo>
                  <a:pt x="8128" y="2416"/>
                </a:lnTo>
                <a:lnTo>
                  <a:pt x="8115" y="2417"/>
                </a:lnTo>
                <a:lnTo>
                  <a:pt x="8088" y="2416"/>
                </a:lnTo>
                <a:lnTo>
                  <a:pt x="8065" y="2414"/>
                </a:lnTo>
                <a:lnTo>
                  <a:pt x="8056" y="2415"/>
                </a:lnTo>
                <a:lnTo>
                  <a:pt x="8048" y="2417"/>
                </a:lnTo>
                <a:lnTo>
                  <a:pt x="8043" y="2419"/>
                </a:lnTo>
                <a:lnTo>
                  <a:pt x="8039" y="2422"/>
                </a:lnTo>
                <a:lnTo>
                  <a:pt x="8036" y="2425"/>
                </a:lnTo>
                <a:lnTo>
                  <a:pt x="8032" y="2429"/>
                </a:lnTo>
                <a:lnTo>
                  <a:pt x="8029" y="2435"/>
                </a:lnTo>
                <a:lnTo>
                  <a:pt x="8027" y="2440"/>
                </a:lnTo>
                <a:lnTo>
                  <a:pt x="8023" y="2447"/>
                </a:lnTo>
                <a:lnTo>
                  <a:pt x="8021" y="2456"/>
                </a:lnTo>
                <a:lnTo>
                  <a:pt x="8017" y="2474"/>
                </a:lnTo>
                <a:lnTo>
                  <a:pt x="8014" y="2500"/>
                </a:lnTo>
                <a:lnTo>
                  <a:pt x="8018" y="2495"/>
                </a:lnTo>
                <a:lnTo>
                  <a:pt x="8022" y="2491"/>
                </a:lnTo>
                <a:lnTo>
                  <a:pt x="8028" y="2488"/>
                </a:lnTo>
                <a:lnTo>
                  <a:pt x="8033" y="2485"/>
                </a:lnTo>
                <a:lnTo>
                  <a:pt x="8044" y="2481"/>
                </a:lnTo>
                <a:lnTo>
                  <a:pt x="8057" y="2477"/>
                </a:lnTo>
                <a:lnTo>
                  <a:pt x="8083" y="2470"/>
                </a:lnTo>
                <a:lnTo>
                  <a:pt x="8110" y="2465"/>
                </a:lnTo>
                <a:lnTo>
                  <a:pt x="8123" y="2461"/>
                </a:lnTo>
                <a:lnTo>
                  <a:pt x="8136" y="2457"/>
                </a:lnTo>
                <a:lnTo>
                  <a:pt x="8147" y="2451"/>
                </a:lnTo>
                <a:lnTo>
                  <a:pt x="8157" y="2445"/>
                </a:lnTo>
                <a:lnTo>
                  <a:pt x="8161" y="2442"/>
                </a:lnTo>
                <a:lnTo>
                  <a:pt x="8165" y="2438"/>
                </a:lnTo>
                <a:lnTo>
                  <a:pt x="8168" y="2433"/>
                </a:lnTo>
                <a:lnTo>
                  <a:pt x="8171" y="2427"/>
                </a:lnTo>
                <a:lnTo>
                  <a:pt x="8174" y="2422"/>
                </a:lnTo>
                <a:lnTo>
                  <a:pt x="8176" y="2416"/>
                </a:lnTo>
                <a:lnTo>
                  <a:pt x="8178" y="2408"/>
                </a:lnTo>
                <a:lnTo>
                  <a:pt x="8178" y="2401"/>
                </a:lnTo>
                <a:lnTo>
                  <a:pt x="8185" y="2401"/>
                </a:lnTo>
                <a:lnTo>
                  <a:pt x="8190" y="2400"/>
                </a:lnTo>
                <a:lnTo>
                  <a:pt x="8194" y="2398"/>
                </a:lnTo>
                <a:lnTo>
                  <a:pt x="8198" y="2396"/>
                </a:lnTo>
                <a:lnTo>
                  <a:pt x="8200" y="2393"/>
                </a:lnTo>
                <a:lnTo>
                  <a:pt x="8201" y="2390"/>
                </a:lnTo>
                <a:lnTo>
                  <a:pt x="8201" y="2387"/>
                </a:lnTo>
                <a:lnTo>
                  <a:pt x="8201" y="2384"/>
                </a:lnTo>
                <a:lnTo>
                  <a:pt x="8199" y="2382"/>
                </a:lnTo>
                <a:lnTo>
                  <a:pt x="8198" y="2381"/>
                </a:lnTo>
                <a:lnTo>
                  <a:pt x="8194" y="2380"/>
                </a:lnTo>
                <a:lnTo>
                  <a:pt x="8192" y="2381"/>
                </a:lnTo>
                <a:lnTo>
                  <a:pt x="8189" y="2383"/>
                </a:lnTo>
                <a:lnTo>
                  <a:pt x="8185" y="2387"/>
                </a:lnTo>
                <a:lnTo>
                  <a:pt x="8182" y="2393"/>
                </a:lnTo>
                <a:lnTo>
                  <a:pt x="8178" y="2401"/>
                </a:lnTo>
                <a:close/>
                <a:moveTo>
                  <a:pt x="9097" y="2434"/>
                </a:moveTo>
                <a:lnTo>
                  <a:pt x="9097" y="2427"/>
                </a:lnTo>
                <a:lnTo>
                  <a:pt x="9096" y="2422"/>
                </a:lnTo>
                <a:lnTo>
                  <a:pt x="9094" y="2418"/>
                </a:lnTo>
                <a:lnTo>
                  <a:pt x="9091" y="2415"/>
                </a:lnTo>
                <a:lnTo>
                  <a:pt x="9088" y="2413"/>
                </a:lnTo>
                <a:lnTo>
                  <a:pt x="9085" y="2412"/>
                </a:lnTo>
                <a:lnTo>
                  <a:pt x="9082" y="2411"/>
                </a:lnTo>
                <a:lnTo>
                  <a:pt x="9080" y="2412"/>
                </a:lnTo>
                <a:lnTo>
                  <a:pt x="9078" y="2413"/>
                </a:lnTo>
                <a:lnTo>
                  <a:pt x="9077" y="2415"/>
                </a:lnTo>
                <a:lnTo>
                  <a:pt x="9076" y="2417"/>
                </a:lnTo>
                <a:lnTo>
                  <a:pt x="9077" y="2420"/>
                </a:lnTo>
                <a:lnTo>
                  <a:pt x="9079" y="2423"/>
                </a:lnTo>
                <a:lnTo>
                  <a:pt x="9083" y="2426"/>
                </a:lnTo>
                <a:lnTo>
                  <a:pt x="9088" y="2430"/>
                </a:lnTo>
                <a:lnTo>
                  <a:pt x="9097" y="2434"/>
                </a:lnTo>
                <a:lnTo>
                  <a:pt x="9097" y="2450"/>
                </a:lnTo>
                <a:lnTo>
                  <a:pt x="9097" y="2466"/>
                </a:lnTo>
                <a:lnTo>
                  <a:pt x="9097" y="2483"/>
                </a:lnTo>
                <a:lnTo>
                  <a:pt x="9097" y="2500"/>
                </a:lnTo>
                <a:lnTo>
                  <a:pt x="9105" y="2502"/>
                </a:lnTo>
                <a:lnTo>
                  <a:pt x="9114" y="2504"/>
                </a:lnTo>
                <a:lnTo>
                  <a:pt x="9121" y="2505"/>
                </a:lnTo>
                <a:lnTo>
                  <a:pt x="9127" y="2506"/>
                </a:lnTo>
                <a:lnTo>
                  <a:pt x="9133" y="2505"/>
                </a:lnTo>
                <a:lnTo>
                  <a:pt x="9139" y="2505"/>
                </a:lnTo>
                <a:lnTo>
                  <a:pt x="9143" y="2503"/>
                </a:lnTo>
                <a:lnTo>
                  <a:pt x="9147" y="2501"/>
                </a:lnTo>
                <a:lnTo>
                  <a:pt x="9151" y="2499"/>
                </a:lnTo>
                <a:lnTo>
                  <a:pt x="9153" y="2495"/>
                </a:lnTo>
                <a:lnTo>
                  <a:pt x="9157" y="2491"/>
                </a:lnTo>
                <a:lnTo>
                  <a:pt x="9159" y="2488"/>
                </a:lnTo>
                <a:lnTo>
                  <a:pt x="9162" y="2479"/>
                </a:lnTo>
                <a:lnTo>
                  <a:pt x="9164" y="2468"/>
                </a:lnTo>
                <a:lnTo>
                  <a:pt x="9164" y="2444"/>
                </a:lnTo>
                <a:lnTo>
                  <a:pt x="9163" y="2418"/>
                </a:lnTo>
                <a:lnTo>
                  <a:pt x="9162" y="2404"/>
                </a:lnTo>
                <a:lnTo>
                  <a:pt x="9161" y="2392"/>
                </a:lnTo>
                <a:lnTo>
                  <a:pt x="9161" y="2379"/>
                </a:lnTo>
                <a:lnTo>
                  <a:pt x="9162" y="2369"/>
                </a:lnTo>
                <a:lnTo>
                  <a:pt x="9153" y="2369"/>
                </a:lnTo>
                <a:lnTo>
                  <a:pt x="9146" y="2369"/>
                </a:lnTo>
                <a:lnTo>
                  <a:pt x="9138" y="2369"/>
                </a:lnTo>
                <a:lnTo>
                  <a:pt x="9129" y="2369"/>
                </a:lnTo>
                <a:lnTo>
                  <a:pt x="9127" y="2359"/>
                </a:lnTo>
                <a:lnTo>
                  <a:pt x="9126" y="2351"/>
                </a:lnTo>
                <a:lnTo>
                  <a:pt x="9126" y="2343"/>
                </a:lnTo>
                <a:lnTo>
                  <a:pt x="9126" y="2336"/>
                </a:lnTo>
                <a:lnTo>
                  <a:pt x="9127" y="2330"/>
                </a:lnTo>
                <a:lnTo>
                  <a:pt x="9128" y="2325"/>
                </a:lnTo>
                <a:lnTo>
                  <a:pt x="9130" y="2319"/>
                </a:lnTo>
                <a:lnTo>
                  <a:pt x="9132" y="2314"/>
                </a:lnTo>
                <a:lnTo>
                  <a:pt x="9139" y="2306"/>
                </a:lnTo>
                <a:lnTo>
                  <a:pt x="9146" y="2298"/>
                </a:lnTo>
                <a:lnTo>
                  <a:pt x="9153" y="2292"/>
                </a:lnTo>
                <a:lnTo>
                  <a:pt x="9162" y="2286"/>
                </a:lnTo>
                <a:lnTo>
                  <a:pt x="9170" y="2280"/>
                </a:lnTo>
                <a:lnTo>
                  <a:pt x="9179" y="2274"/>
                </a:lnTo>
                <a:lnTo>
                  <a:pt x="9186" y="2267"/>
                </a:lnTo>
                <a:lnTo>
                  <a:pt x="9191" y="2258"/>
                </a:lnTo>
                <a:lnTo>
                  <a:pt x="9194" y="2253"/>
                </a:lnTo>
                <a:lnTo>
                  <a:pt x="9195" y="2248"/>
                </a:lnTo>
                <a:lnTo>
                  <a:pt x="9197" y="2243"/>
                </a:lnTo>
                <a:lnTo>
                  <a:pt x="9199" y="2236"/>
                </a:lnTo>
                <a:lnTo>
                  <a:pt x="9199" y="2229"/>
                </a:lnTo>
                <a:lnTo>
                  <a:pt x="9197" y="2222"/>
                </a:lnTo>
                <a:lnTo>
                  <a:pt x="9196" y="2213"/>
                </a:lnTo>
                <a:lnTo>
                  <a:pt x="9194" y="2204"/>
                </a:lnTo>
                <a:lnTo>
                  <a:pt x="9182" y="2204"/>
                </a:lnTo>
                <a:lnTo>
                  <a:pt x="9170" y="2204"/>
                </a:lnTo>
                <a:lnTo>
                  <a:pt x="9159" y="2205"/>
                </a:lnTo>
                <a:lnTo>
                  <a:pt x="9148" y="2207"/>
                </a:lnTo>
                <a:lnTo>
                  <a:pt x="9139" y="2210"/>
                </a:lnTo>
                <a:lnTo>
                  <a:pt x="9130" y="2213"/>
                </a:lnTo>
                <a:lnTo>
                  <a:pt x="9123" y="2219"/>
                </a:lnTo>
                <a:lnTo>
                  <a:pt x="9117" y="2224"/>
                </a:lnTo>
                <a:lnTo>
                  <a:pt x="9110" y="2231"/>
                </a:lnTo>
                <a:lnTo>
                  <a:pt x="9106" y="2239"/>
                </a:lnTo>
                <a:lnTo>
                  <a:pt x="9102" y="2247"/>
                </a:lnTo>
                <a:lnTo>
                  <a:pt x="9099" y="2256"/>
                </a:lnTo>
                <a:lnTo>
                  <a:pt x="9097" y="2267"/>
                </a:lnTo>
                <a:lnTo>
                  <a:pt x="9096" y="2277"/>
                </a:lnTo>
                <a:lnTo>
                  <a:pt x="9096" y="2290"/>
                </a:lnTo>
                <a:lnTo>
                  <a:pt x="9097" y="2303"/>
                </a:lnTo>
                <a:lnTo>
                  <a:pt x="9088" y="2299"/>
                </a:lnTo>
                <a:lnTo>
                  <a:pt x="9082" y="2295"/>
                </a:lnTo>
                <a:lnTo>
                  <a:pt x="9076" y="2290"/>
                </a:lnTo>
                <a:lnTo>
                  <a:pt x="9069" y="2284"/>
                </a:lnTo>
                <a:lnTo>
                  <a:pt x="9064" y="2277"/>
                </a:lnTo>
                <a:lnTo>
                  <a:pt x="9060" y="2269"/>
                </a:lnTo>
                <a:lnTo>
                  <a:pt x="9056" y="2261"/>
                </a:lnTo>
                <a:lnTo>
                  <a:pt x="9052" y="2251"/>
                </a:lnTo>
                <a:lnTo>
                  <a:pt x="9038" y="2212"/>
                </a:lnTo>
                <a:lnTo>
                  <a:pt x="9025" y="2171"/>
                </a:lnTo>
                <a:lnTo>
                  <a:pt x="9019" y="2154"/>
                </a:lnTo>
                <a:lnTo>
                  <a:pt x="9013" y="2138"/>
                </a:lnTo>
                <a:lnTo>
                  <a:pt x="9009" y="2131"/>
                </a:lnTo>
                <a:lnTo>
                  <a:pt x="9004" y="2125"/>
                </a:lnTo>
                <a:lnTo>
                  <a:pt x="9000" y="2120"/>
                </a:lnTo>
                <a:lnTo>
                  <a:pt x="8995" y="2116"/>
                </a:lnTo>
                <a:lnTo>
                  <a:pt x="8989" y="2114"/>
                </a:lnTo>
                <a:lnTo>
                  <a:pt x="8983" y="2113"/>
                </a:lnTo>
                <a:lnTo>
                  <a:pt x="8976" y="2113"/>
                </a:lnTo>
                <a:lnTo>
                  <a:pt x="8969" y="2115"/>
                </a:lnTo>
                <a:lnTo>
                  <a:pt x="8961" y="2118"/>
                </a:lnTo>
                <a:lnTo>
                  <a:pt x="8952" y="2123"/>
                </a:lnTo>
                <a:lnTo>
                  <a:pt x="8942" y="2130"/>
                </a:lnTo>
                <a:lnTo>
                  <a:pt x="8932" y="2139"/>
                </a:lnTo>
                <a:lnTo>
                  <a:pt x="8936" y="2122"/>
                </a:lnTo>
                <a:lnTo>
                  <a:pt x="8938" y="2109"/>
                </a:lnTo>
                <a:lnTo>
                  <a:pt x="8938" y="2096"/>
                </a:lnTo>
                <a:lnTo>
                  <a:pt x="8937" y="2085"/>
                </a:lnTo>
                <a:lnTo>
                  <a:pt x="8934" y="2076"/>
                </a:lnTo>
                <a:lnTo>
                  <a:pt x="8930" y="2067"/>
                </a:lnTo>
                <a:lnTo>
                  <a:pt x="8926" y="2059"/>
                </a:lnTo>
                <a:lnTo>
                  <a:pt x="8922" y="2052"/>
                </a:lnTo>
                <a:lnTo>
                  <a:pt x="8916" y="2045"/>
                </a:lnTo>
                <a:lnTo>
                  <a:pt x="8911" y="2037"/>
                </a:lnTo>
                <a:lnTo>
                  <a:pt x="8907" y="2029"/>
                </a:lnTo>
                <a:lnTo>
                  <a:pt x="8903" y="2020"/>
                </a:lnTo>
                <a:lnTo>
                  <a:pt x="8899" y="2011"/>
                </a:lnTo>
                <a:lnTo>
                  <a:pt x="8898" y="2001"/>
                </a:lnTo>
                <a:lnTo>
                  <a:pt x="8898" y="1989"/>
                </a:lnTo>
                <a:lnTo>
                  <a:pt x="8899" y="1974"/>
                </a:lnTo>
                <a:lnTo>
                  <a:pt x="8906" y="1974"/>
                </a:lnTo>
                <a:lnTo>
                  <a:pt x="8911" y="1972"/>
                </a:lnTo>
                <a:lnTo>
                  <a:pt x="8915" y="1969"/>
                </a:lnTo>
                <a:lnTo>
                  <a:pt x="8919" y="1966"/>
                </a:lnTo>
                <a:lnTo>
                  <a:pt x="8923" y="1961"/>
                </a:lnTo>
                <a:lnTo>
                  <a:pt x="8925" y="1955"/>
                </a:lnTo>
                <a:lnTo>
                  <a:pt x="8927" y="1950"/>
                </a:lnTo>
                <a:lnTo>
                  <a:pt x="8928" y="1945"/>
                </a:lnTo>
                <a:lnTo>
                  <a:pt x="8928" y="1939"/>
                </a:lnTo>
                <a:lnTo>
                  <a:pt x="8927" y="1933"/>
                </a:lnTo>
                <a:lnTo>
                  <a:pt x="8925" y="1928"/>
                </a:lnTo>
                <a:lnTo>
                  <a:pt x="8922" y="1923"/>
                </a:lnTo>
                <a:lnTo>
                  <a:pt x="8917" y="1918"/>
                </a:lnTo>
                <a:lnTo>
                  <a:pt x="8913" y="1915"/>
                </a:lnTo>
                <a:lnTo>
                  <a:pt x="8907" y="1911"/>
                </a:lnTo>
                <a:lnTo>
                  <a:pt x="8899" y="1909"/>
                </a:lnTo>
                <a:lnTo>
                  <a:pt x="8898" y="1889"/>
                </a:lnTo>
                <a:lnTo>
                  <a:pt x="8896" y="1871"/>
                </a:lnTo>
                <a:lnTo>
                  <a:pt x="8894" y="1853"/>
                </a:lnTo>
                <a:lnTo>
                  <a:pt x="8890" y="1836"/>
                </a:lnTo>
                <a:lnTo>
                  <a:pt x="8886" y="1820"/>
                </a:lnTo>
                <a:lnTo>
                  <a:pt x="8881" y="1806"/>
                </a:lnTo>
                <a:lnTo>
                  <a:pt x="8874" y="1791"/>
                </a:lnTo>
                <a:lnTo>
                  <a:pt x="8867" y="1778"/>
                </a:lnTo>
                <a:lnTo>
                  <a:pt x="8858" y="1767"/>
                </a:lnTo>
                <a:lnTo>
                  <a:pt x="8848" y="1755"/>
                </a:lnTo>
                <a:lnTo>
                  <a:pt x="8838" y="1746"/>
                </a:lnTo>
                <a:lnTo>
                  <a:pt x="8826" y="1736"/>
                </a:lnTo>
                <a:lnTo>
                  <a:pt x="8813" y="1729"/>
                </a:lnTo>
                <a:lnTo>
                  <a:pt x="8800" y="1723"/>
                </a:lnTo>
                <a:lnTo>
                  <a:pt x="8784" y="1716"/>
                </a:lnTo>
                <a:lnTo>
                  <a:pt x="8768" y="1712"/>
                </a:lnTo>
                <a:lnTo>
                  <a:pt x="8767" y="1727"/>
                </a:lnTo>
                <a:lnTo>
                  <a:pt x="8764" y="1742"/>
                </a:lnTo>
                <a:lnTo>
                  <a:pt x="8763" y="1748"/>
                </a:lnTo>
                <a:lnTo>
                  <a:pt x="8761" y="1754"/>
                </a:lnTo>
                <a:lnTo>
                  <a:pt x="8758" y="1759"/>
                </a:lnTo>
                <a:lnTo>
                  <a:pt x="8755" y="1765"/>
                </a:lnTo>
                <a:lnTo>
                  <a:pt x="8752" y="1769"/>
                </a:lnTo>
                <a:lnTo>
                  <a:pt x="8747" y="1773"/>
                </a:lnTo>
                <a:lnTo>
                  <a:pt x="8742" y="1776"/>
                </a:lnTo>
                <a:lnTo>
                  <a:pt x="8736" y="1778"/>
                </a:lnTo>
                <a:lnTo>
                  <a:pt x="8730" y="1780"/>
                </a:lnTo>
                <a:lnTo>
                  <a:pt x="8721" y="1780"/>
                </a:lnTo>
                <a:lnTo>
                  <a:pt x="8713" y="1779"/>
                </a:lnTo>
                <a:lnTo>
                  <a:pt x="8702" y="1778"/>
                </a:lnTo>
                <a:lnTo>
                  <a:pt x="8703" y="1786"/>
                </a:lnTo>
                <a:lnTo>
                  <a:pt x="8705" y="1792"/>
                </a:lnTo>
                <a:lnTo>
                  <a:pt x="8707" y="1798"/>
                </a:lnTo>
                <a:lnTo>
                  <a:pt x="8710" y="1803"/>
                </a:lnTo>
                <a:lnTo>
                  <a:pt x="8716" y="1814"/>
                </a:lnTo>
                <a:lnTo>
                  <a:pt x="8723" y="1823"/>
                </a:lnTo>
                <a:lnTo>
                  <a:pt x="8730" y="1833"/>
                </a:lnTo>
                <a:lnTo>
                  <a:pt x="8735" y="1844"/>
                </a:lnTo>
                <a:lnTo>
                  <a:pt x="8736" y="1852"/>
                </a:lnTo>
                <a:lnTo>
                  <a:pt x="8737" y="1859"/>
                </a:lnTo>
                <a:lnTo>
                  <a:pt x="8737" y="1867"/>
                </a:lnTo>
                <a:lnTo>
                  <a:pt x="8736" y="1877"/>
                </a:lnTo>
                <a:lnTo>
                  <a:pt x="8744" y="1877"/>
                </a:lnTo>
                <a:lnTo>
                  <a:pt x="8752" y="1877"/>
                </a:lnTo>
                <a:lnTo>
                  <a:pt x="8760" y="1877"/>
                </a:lnTo>
                <a:lnTo>
                  <a:pt x="8768" y="1877"/>
                </a:lnTo>
                <a:lnTo>
                  <a:pt x="8767" y="1883"/>
                </a:lnTo>
                <a:lnTo>
                  <a:pt x="8765" y="1888"/>
                </a:lnTo>
                <a:lnTo>
                  <a:pt x="8763" y="1891"/>
                </a:lnTo>
                <a:lnTo>
                  <a:pt x="8761" y="1895"/>
                </a:lnTo>
                <a:lnTo>
                  <a:pt x="8758" y="1897"/>
                </a:lnTo>
                <a:lnTo>
                  <a:pt x="8755" y="1898"/>
                </a:lnTo>
                <a:lnTo>
                  <a:pt x="8753" y="1898"/>
                </a:lnTo>
                <a:lnTo>
                  <a:pt x="8749" y="1897"/>
                </a:lnTo>
                <a:lnTo>
                  <a:pt x="8744" y="1895"/>
                </a:lnTo>
                <a:lnTo>
                  <a:pt x="8740" y="1889"/>
                </a:lnTo>
                <a:lnTo>
                  <a:pt x="8737" y="1883"/>
                </a:lnTo>
                <a:lnTo>
                  <a:pt x="8736" y="1877"/>
                </a:lnTo>
                <a:lnTo>
                  <a:pt x="8715" y="1880"/>
                </a:lnTo>
                <a:lnTo>
                  <a:pt x="8694" y="1883"/>
                </a:lnTo>
                <a:lnTo>
                  <a:pt x="8689" y="1885"/>
                </a:lnTo>
                <a:lnTo>
                  <a:pt x="8684" y="1886"/>
                </a:lnTo>
                <a:lnTo>
                  <a:pt x="8680" y="1889"/>
                </a:lnTo>
                <a:lnTo>
                  <a:pt x="8677" y="1891"/>
                </a:lnTo>
                <a:lnTo>
                  <a:pt x="8674" y="1895"/>
                </a:lnTo>
                <a:lnTo>
                  <a:pt x="8672" y="1899"/>
                </a:lnTo>
                <a:lnTo>
                  <a:pt x="8671" y="1904"/>
                </a:lnTo>
                <a:lnTo>
                  <a:pt x="8670" y="1909"/>
                </a:lnTo>
                <a:lnTo>
                  <a:pt x="8661" y="1907"/>
                </a:lnTo>
                <a:lnTo>
                  <a:pt x="8655" y="1904"/>
                </a:lnTo>
                <a:lnTo>
                  <a:pt x="8649" y="1899"/>
                </a:lnTo>
                <a:lnTo>
                  <a:pt x="8645" y="1894"/>
                </a:lnTo>
                <a:lnTo>
                  <a:pt x="8641" y="1886"/>
                </a:lnTo>
                <a:lnTo>
                  <a:pt x="8639" y="1879"/>
                </a:lnTo>
                <a:lnTo>
                  <a:pt x="8637" y="1871"/>
                </a:lnTo>
                <a:lnTo>
                  <a:pt x="8636" y="1861"/>
                </a:lnTo>
                <a:lnTo>
                  <a:pt x="8636" y="1819"/>
                </a:lnTo>
                <a:lnTo>
                  <a:pt x="8637" y="1778"/>
                </a:lnTo>
                <a:lnTo>
                  <a:pt x="8626" y="1781"/>
                </a:lnTo>
                <a:lnTo>
                  <a:pt x="8616" y="1786"/>
                </a:lnTo>
                <a:lnTo>
                  <a:pt x="8608" y="1792"/>
                </a:lnTo>
                <a:lnTo>
                  <a:pt x="8599" y="1798"/>
                </a:lnTo>
                <a:lnTo>
                  <a:pt x="8586" y="1812"/>
                </a:lnTo>
                <a:lnTo>
                  <a:pt x="8571" y="1826"/>
                </a:lnTo>
                <a:lnTo>
                  <a:pt x="8563" y="1833"/>
                </a:lnTo>
                <a:lnTo>
                  <a:pt x="8554" y="1839"/>
                </a:lnTo>
                <a:lnTo>
                  <a:pt x="8545" y="1843"/>
                </a:lnTo>
                <a:lnTo>
                  <a:pt x="8534" y="1847"/>
                </a:lnTo>
                <a:lnTo>
                  <a:pt x="8522" y="1850"/>
                </a:lnTo>
                <a:lnTo>
                  <a:pt x="8508" y="1850"/>
                </a:lnTo>
                <a:lnTo>
                  <a:pt x="8491" y="1847"/>
                </a:lnTo>
                <a:lnTo>
                  <a:pt x="8473" y="1843"/>
                </a:lnTo>
                <a:lnTo>
                  <a:pt x="8483" y="1866"/>
                </a:lnTo>
                <a:lnTo>
                  <a:pt x="8492" y="1889"/>
                </a:lnTo>
                <a:lnTo>
                  <a:pt x="8503" y="1912"/>
                </a:lnTo>
                <a:lnTo>
                  <a:pt x="8511" y="1937"/>
                </a:lnTo>
                <a:lnTo>
                  <a:pt x="8520" y="1961"/>
                </a:lnTo>
                <a:lnTo>
                  <a:pt x="8528" y="1986"/>
                </a:lnTo>
                <a:lnTo>
                  <a:pt x="8534" y="2012"/>
                </a:lnTo>
                <a:lnTo>
                  <a:pt x="8539" y="2040"/>
                </a:lnTo>
                <a:lnTo>
                  <a:pt x="8552" y="2037"/>
                </a:lnTo>
                <a:lnTo>
                  <a:pt x="8565" y="2035"/>
                </a:lnTo>
                <a:lnTo>
                  <a:pt x="8576" y="2033"/>
                </a:lnTo>
                <a:lnTo>
                  <a:pt x="8588" y="2033"/>
                </a:lnTo>
                <a:lnTo>
                  <a:pt x="8597" y="2033"/>
                </a:lnTo>
                <a:lnTo>
                  <a:pt x="8607" y="2033"/>
                </a:lnTo>
                <a:lnTo>
                  <a:pt x="8616" y="2035"/>
                </a:lnTo>
                <a:lnTo>
                  <a:pt x="8624" y="2037"/>
                </a:lnTo>
                <a:lnTo>
                  <a:pt x="8631" y="2040"/>
                </a:lnTo>
                <a:lnTo>
                  <a:pt x="8638" y="2044"/>
                </a:lnTo>
                <a:lnTo>
                  <a:pt x="8645" y="2048"/>
                </a:lnTo>
                <a:lnTo>
                  <a:pt x="8650" y="2052"/>
                </a:lnTo>
                <a:lnTo>
                  <a:pt x="8655" y="2057"/>
                </a:lnTo>
                <a:lnTo>
                  <a:pt x="8660" y="2062"/>
                </a:lnTo>
                <a:lnTo>
                  <a:pt x="8664" y="2069"/>
                </a:lnTo>
                <a:lnTo>
                  <a:pt x="8668" y="2075"/>
                </a:lnTo>
                <a:lnTo>
                  <a:pt x="8675" y="2089"/>
                </a:lnTo>
                <a:lnTo>
                  <a:pt x="8680" y="2103"/>
                </a:lnTo>
                <a:lnTo>
                  <a:pt x="8684" y="2120"/>
                </a:lnTo>
                <a:lnTo>
                  <a:pt x="8689" y="2136"/>
                </a:lnTo>
                <a:lnTo>
                  <a:pt x="8696" y="2170"/>
                </a:lnTo>
                <a:lnTo>
                  <a:pt x="8702" y="2204"/>
                </a:lnTo>
                <a:lnTo>
                  <a:pt x="8696" y="2204"/>
                </a:lnTo>
                <a:lnTo>
                  <a:pt x="8691" y="2205"/>
                </a:lnTo>
                <a:lnTo>
                  <a:pt x="8686" y="2207"/>
                </a:lnTo>
                <a:lnTo>
                  <a:pt x="8683" y="2209"/>
                </a:lnTo>
                <a:lnTo>
                  <a:pt x="8681" y="2212"/>
                </a:lnTo>
                <a:lnTo>
                  <a:pt x="8680" y="2215"/>
                </a:lnTo>
                <a:lnTo>
                  <a:pt x="8680" y="2219"/>
                </a:lnTo>
                <a:lnTo>
                  <a:pt x="8680" y="2221"/>
                </a:lnTo>
                <a:lnTo>
                  <a:pt x="8681" y="2223"/>
                </a:lnTo>
                <a:lnTo>
                  <a:pt x="8683" y="2224"/>
                </a:lnTo>
                <a:lnTo>
                  <a:pt x="8685" y="2225"/>
                </a:lnTo>
                <a:lnTo>
                  <a:pt x="8689" y="2224"/>
                </a:lnTo>
                <a:lnTo>
                  <a:pt x="8692" y="2222"/>
                </a:lnTo>
                <a:lnTo>
                  <a:pt x="8695" y="2218"/>
                </a:lnTo>
                <a:lnTo>
                  <a:pt x="8699" y="2212"/>
                </a:lnTo>
                <a:lnTo>
                  <a:pt x="8702" y="2204"/>
                </a:lnTo>
                <a:lnTo>
                  <a:pt x="8711" y="2204"/>
                </a:lnTo>
                <a:lnTo>
                  <a:pt x="8719" y="2204"/>
                </a:lnTo>
                <a:lnTo>
                  <a:pt x="8727" y="2204"/>
                </a:lnTo>
                <a:lnTo>
                  <a:pt x="8736" y="2204"/>
                </a:lnTo>
                <a:lnTo>
                  <a:pt x="8739" y="2197"/>
                </a:lnTo>
                <a:lnTo>
                  <a:pt x="8743" y="2190"/>
                </a:lnTo>
                <a:lnTo>
                  <a:pt x="8746" y="2187"/>
                </a:lnTo>
                <a:lnTo>
                  <a:pt x="8749" y="2185"/>
                </a:lnTo>
                <a:lnTo>
                  <a:pt x="8753" y="2184"/>
                </a:lnTo>
                <a:lnTo>
                  <a:pt x="8755" y="2184"/>
                </a:lnTo>
                <a:lnTo>
                  <a:pt x="8757" y="2185"/>
                </a:lnTo>
                <a:lnTo>
                  <a:pt x="8758" y="2187"/>
                </a:lnTo>
                <a:lnTo>
                  <a:pt x="8759" y="2190"/>
                </a:lnTo>
                <a:lnTo>
                  <a:pt x="8758" y="2193"/>
                </a:lnTo>
                <a:lnTo>
                  <a:pt x="8757" y="2197"/>
                </a:lnTo>
                <a:lnTo>
                  <a:pt x="8755" y="2199"/>
                </a:lnTo>
                <a:lnTo>
                  <a:pt x="8752" y="2202"/>
                </a:lnTo>
                <a:lnTo>
                  <a:pt x="8747" y="2203"/>
                </a:lnTo>
                <a:lnTo>
                  <a:pt x="8742" y="2204"/>
                </a:lnTo>
                <a:lnTo>
                  <a:pt x="8736" y="2204"/>
                </a:lnTo>
                <a:lnTo>
                  <a:pt x="8746" y="2223"/>
                </a:lnTo>
                <a:lnTo>
                  <a:pt x="8757" y="2241"/>
                </a:lnTo>
                <a:lnTo>
                  <a:pt x="8762" y="2249"/>
                </a:lnTo>
                <a:lnTo>
                  <a:pt x="8768" y="2257"/>
                </a:lnTo>
                <a:lnTo>
                  <a:pt x="8775" y="2266"/>
                </a:lnTo>
                <a:lnTo>
                  <a:pt x="8781" y="2273"/>
                </a:lnTo>
                <a:lnTo>
                  <a:pt x="8788" y="2280"/>
                </a:lnTo>
                <a:lnTo>
                  <a:pt x="8797" y="2287"/>
                </a:lnTo>
                <a:lnTo>
                  <a:pt x="8806" y="2292"/>
                </a:lnTo>
                <a:lnTo>
                  <a:pt x="8816" y="2296"/>
                </a:lnTo>
                <a:lnTo>
                  <a:pt x="8827" y="2299"/>
                </a:lnTo>
                <a:lnTo>
                  <a:pt x="8839" y="2301"/>
                </a:lnTo>
                <a:lnTo>
                  <a:pt x="8852" y="2303"/>
                </a:lnTo>
                <a:lnTo>
                  <a:pt x="8867" y="2303"/>
                </a:lnTo>
                <a:lnTo>
                  <a:pt x="8868" y="2292"/>
                </a:lnTo>
                <a:lnTo>
                  <a:pt x="8867" y="2282"/>
                </a:lnTo>
                <a:lnTo>
                  <a:pt x="8866" y="2272"/>
                </a:lnTo>
                <a:lnTo>
                  <a:pt x="8864" y="2264"/>
                </a:lnTo>
                <a:lnTo>
                  <a:pt x="8859" y="2249"/>
                </a:lnTo>
                <a:lnTo>
                  <a:pt x="8851" y="2235"/>
                </a:lnTo>
                <a:lnTo>
                  <a:pt x="8845" y="2223"/>
                </a:lnTo>
                <a:lnTo>
                  <a:pt x="8839" y="2208"/>
                </a:lnTo>
                <a:lnTo>
                  <a:pt x="8837" y="2200"/>
                </a:lnTo>
                <a:lnTo>
                  <a:pt x="8834" y="2191"/>
                </a:lnTo>
                <a:lnTo>
                  <a:pt x="8833" y="2182"/>
                </a:lnTo>
                <a:lnTo>
                  <a:pt x="8834" y="2171"/>
                </a:lnTo>
                <a:lnTo>
                  <a:pt x="8845" y="2174"/>
                </a:lnTo>
                <a:lnTo>
                  <a:pt x="8855" y="2177"/>
                </a:lnTo>
                <a:lnTo>
                  <a:pt x="8865" y="2180"/>
                </a:lnTo>
                <a:lnTo>
                  <a:pt x="8875" y="2184"/>
                </a:lnTo>
                <a:lnTo>
                  <a:pt x="8892" y="2192"/>
                </a:lnTo>
                <a:lnTo>
                  <a:pt x="8909" y="2203"/>
                </a:lnTo>
                <a:lnTo>
                  <a:pt x="8924" y="2214"/>
                </a:lnTo>
                <a:lnTo>
                  <a:pt x="8937" y="2227"/>
                </a:lnTo>
                <a:lnTo>
                  <a:pt x="8951" y="2241"/>
                </a:lnTo>
                <a:lnTo>
                  <a:pt x="8963" y="2255"/>
                </a:lnTo>
                <a:lnTo>
                  <a:pt x="8987" y="2285"/>
                </a:lnTo>
                <a:lnTo>
                  <a:pt x="9010" y="2315"/>
                </a:lnTo>
                <a:lnTo>
                  <a:pt x="9022" y="2330"/>
                </a:lnTo>
                <a:lnTo>
                  <a:pt x="9035" y="2343"/>
                </a:lnTo>
                <a:lnTo>
                  <a:pt x="9048" y="2356"/>
                </a:lnTo>
                <a:lnTo>
                  <a:pt x="9063" y="2369"/>
                </a:lnTo>
                <a:lnTo>
                  <a:pt x="9080" y="2369"/>
                </a:lnTo>
                <a:lnTo>
                  <a:pt x="9097" y="2369"/>
                </a:lnTo>
                <a:lnTo>
                  <a:pt x="9112" y="2369"/>
                </a:lnTo>
                <a:lnTo>
                  <a:pt x="9129" y="2369"/>
                </a:lnTo>
                <a:lnTo>
                  <a:pt x="9125" y="2390"/>
                </a:lnTo>
                <a:lnTo>
                  <a:pt x="9122" y="2411"/>
                </a:lnTo>
                <a:lnTo>
                  <a:pt x="9121" y="2415"/>
                </a:lnTo>
                <a:lnTo>
                  <a:pt x="9119" y="2419"/>
                </a:lnTo>
                <a:lnTo>
                  <a:pt x="9117" y="2423"/>
                </a:lnTo>
                <a:lnTo>
                  <a:pt x="9114" y="2426"/>
                </a:lnTo>
                <a:lnTo>
                  <a:pt x="9110" y="2429"/>
                </a:lnTo>
                <a:lnTo>
                  <a:pt x="9106" y="2431"/>
                </a:lnTo>
                <a:lnTo>
                  <a:pt x="9102" y="2434"/>
                </a:lnTo>
                <a:lnTo>
                  <a:pt x="9097" y="2434"/>
                </a:lnTo>
                <a:close/>
                <a:moveTo>
                  <a:pt x="10835" y="2369"/>
                </a:moveTo>
                <a:lnTo>
                  <a:pt x="10804" y="2370"/>
                </a:lnTo>
                <a:lnTo>
                  <a:pt x="10773" y="2372"/>
                </a:lnTo>
                <a:lnTo>
                  <a:pt x="10766" y="2373"/>
                </a:lnTo>
                <a:lnTo>
                  <a:pt x="10760" y="2375"/>
                </a:lnTo>
                <a:lnTo>
                  <a:pt x="10755" y="2377"/>
                </a:lnTo>
                <a:lnTo>
                  <a:pt x="10749" y="2380"/>
                </a:lnTo>
                <a:lnTo>
                  <a:pt x="10744" y="2384"/>
                </a:lnTo>
                <a:lnTo>
                  <a:pt x="10741" y="2388"/>
                </a:lnTo>
                <a:lnTo>
                  <a:pt x="10739" y="2394"/>
                </a:lnTo>
                <a:lnTo>
                  <a:pt x="10737" y="2401"/>
                </a:lnTo>
                <a:lnTo>
                  <a:pt x="10768" y="2399"/>
                </a:lnTo>
                <a:lnTo>
                  <a:pt x="10799" y="2397"/>
                </a:lnTo>
                <a:lnTo>
                  <a:pt x="10805" y="2396"/>
                </a:lnTo>
                <a:lnTo>
                  <a:pt x="10812" y="2394"/>
                </a:lnTo>
                <a:lnTo>
                  <a:pt x="10817" y="2392"/>
                </a:lnTo>
                <a:lnTo>
                  <a:pt x="10823" y="2388"/>
                </a:lnTo>
                <a:lnTo>
                  <a:pt x="10827" y="2385"/>
                </a:lnTo>
                <a:lnTo>
                  <a:pt x="10831" y="2380"/>
                </a:lnTo>
                <a:lnTo>
                  <a:pt x="10833" y="2375"/>
                </a:lnTo>
                <a:lnTo>
                  <a:pt x="10835" y="2369"/>
                </a:lnTo>
                <a:close/>
                <a:moveTo>
                  <a:pt x="8834" y="2335"/>
                </a:moveTo>
                <a:lnTo>
                  <a:pt x="8833" y="2351"/>
                </a:lnTo>
                <a:lnTo>
                  <a:pt x="8834" y="2364"/>
                </a:lnTo>
                <a:lnTo>
                  <a:pt x="8837" y="2376"/>
                </a:lnTo>
                <a:lnTo>
                  <a:pt x="8842" y="2385"/>
                </a:lnTo>
                <a:lnTo>
                  <a:pt x="8847" y="2394"/>
                </a:lnTo>
                <a:lnTo>
                  <a:pt x="8854" y="2401"/>
                </a:lnTo>
                <a:lnTo>
                  <a:pt x="8863" y="2407"/>
                </a:lnTo>
                <a:lnTo>
                  <a:pt x="8872" y="2412"/>
                </a:lnTo>
                <a:lnTo>
                  <a:pt x="8883" y="2416"/>
                </a:lnTo>
                <a:lnTo>
                  <a:pt x="8893" y="2419"/>
                </a:lnTo>
                <a:lnTo>
                  <a:pt x="8905" y="2422"/>
                </a:lnTo>
                <a:lnTo>
                  <a:pt x="8916" y="2425"/>
                </a:lnTo>
                <a:lnTo>
                  <a:pt x="8941" y="2429"/>
                </a:lnTo>
                <a:lnTo>
                  <a:pt x="8966" y="2434"/>
                </a:lnTo>
                <a:lnTo>
                  <a:pt x="8955" y="2416"/>
                </a:lnTo>
                <a:lnTo>
                  <a:pt x="8945" y="2397"/>
                </a:lnTo>
                <a:lnTo>
                  <a:pt x="8938" y="2388"/>
                </a:lnTo>
                <a:lnTo>
                  <a:pt x="8933" y="2380"/>
                </a:lnTo>
                <a:lnTo>
                  <a:pt x="8927" y="2372"/>
                </a:lnTo>
                <a:lnTo>
                  <a:pt x="8919" y="2364"/>
                </a:lnTo>
                <a:lnTo>
                  <a:pt x="8912" y="2358"/>
                </a:lnTo>
                <a:lnTo>
                  <a:pt x="8904" y="2352"/>
                </a:lnTo>
                <a:lnTo>
                  <a:pt x="8895" y="2347"/>
                </a:lnTo>
                <a:lnTo>
                  <a:pt x="8885" y="2341"/>
                </a:lnTo>
                <a:lnTo>
                  <a:pt x="8874" y="2338"/>
                </a:lnTo>
                <a:lnTo>
                  <a:pt x="8862" y="2336"/>
                </a:lnTo>
                <a:lnTo>
                  <a:pt x="8849" y="2335"/>
                </a:lnTo>
                <a:lnTo>
                  <a:pt x="8834" y="2335"/>
                </a:lnTo>
                <a:close/>
                <a:moveTo>
                  <a:pt x="8768" y="2335"/>
                </a:moveTo>
                <a:lnTo>
                  <a:pt x="8767" y="2330"/>
                </a:lnTo>
                <a:lnTo>
                  <a:pt x="8766" y="2326"/>
                </a:lnTo>
                <a:lnTo>
                  <a:pt x="8764" y="2321"/>
                </a:lnTo>
                <a:lnTo>
                  <a:pt x="8761" y="2318"/>
                </a:lnTo>
                <a:lnTo>
                  <a:pt x="8758" y="2315"/>
                </a:lnTo>
                <a:lnTo>
                  <a:pt x="8754" y="2313"/>
                </a:lnTo>
                <a:lnTo>
                  <a:pt x="8749" y="2311"/>
                </a:lnTo>
                <a:lnTo>
                  <a:pt x="8745" y="2310"/>
                </a:lnTo>
                <a:lnTo>
                  <a:pt x="8723" y="2307"/>
                </a:lnTo>
                <a:lnTo>
                  <a:pt x="8702" y="2303"/>
                </a:lnTo>
                <a:lnTo>
                  <a:pt x="8703" y="2308"/>
                </a:lnTo>
                <a:lnTo>
                  <a:pt x="8704" y="2313"/>
                </a:lnTo>
                <a:lnTo>
                  <a:pt x="8707" y="2317"/>
                </a:lnTo>
                <a:lnTo>
                  <a:pt x="8710" y="2320"/>
                </a:lnTo>
                <a:lnTo>
                  <a:pt x="8714" y="2322"/>
                </a:lnTo>
                <a:lnTo>
                  <a:pt x="8717" y="2325"/>
                </a:lnTo>
                <a:lnTo>
                  <a:pt x="8721" y="2327"/>
                </a:lnTo>
                <a:lnTo>
                  <a:pt x="8726" y="2328"/>
                </a:lnTo>
                <a:lnTo>
                  <a:pt x="8747" y="2332"/>
                </a:lnTo>
                <a:lnTo>
                  <a:pt x="8768" y="2335"/>
                </a:lnTo>
                <a:close/>
                <a:moveTo>
                  <a:pt x="10835" y="2204"/>
                </a:moveTo>
                <a:lnTo>
                  <a:pt x="10828" y="2204"/>
                </a:lnTo>
                <a:lnTo>
                  <a:pt x="10823" y="2205"/>
                </a:lnTo>
                <a:lnTo>
                  <a:pt x="10819" y="2207"/>
                </a:lnTo>
                <a:lnTo>
                  <a:pt x="10815" y="2209"/>
                </a:lnTo>
                <a:lnTo>
                  <a:pt x="10813" y="2212"/>
                </a:lnTo>
                <a:lnTo>
                  <a:pt x="10812" y="2215"/>
                </a:lnTo>
                <a:lnTo>
                  <a:pt x="10812" y="2219"/>
                </a:lnTo>
                <a:lnTo>
                  <a:pt x="10812" y="2221"/>
                </a:lnTo>
                <a:lnTo>
                  <a:pt x="10814" y="2223"/>
                </a:lnTo>
                <a:lnTo>
                  <a:pt x="10815" y="2224"/>
                </a:lnTo>
                <a:lnTo>
                  <a:pt x="10819" y="2225"/>
                </a:lnTo>
                <a:lnTo>
                  <a:pt x="10821" y="2224"/>
                </a:lnTo>
                <a:lnTo>
                  <a:pt x="10824" y="2222"/>
                </a:lnTo>
                <a:lnTo>
                  <a:pt x="10828" y="2218"/>
                </a:lnTo>
                <a:lnTo>
                  <a:pt x="10831" y="2212"/>
                </a:lnTo>
                <a:lnTo>
                  <a:pt x="10835" y="2204"/>
                </a:lnTo>
                <a:close/>
                <a:moveTo>
                  <a:pt x="11098" y="2237"/>
                </a:moveTo>
                <a:lnTo>
                  <a:pt x="11104" y="2237"/>
                </a:lnTo>
                <a:lnTo>
                  <a:pt x="11110" y="2236"/>
                </a:lnTo>
                <a:lnTo>
                  <a:pt x="11114" y="2234"/>
                </a:lnTo>
                <a:lnTo>
                  <a:pt x="11118" y="2232"/>
                </a:lnTo>
                <a:lnTo>
                  <a:pt x="11120" y="2229"/>
                </a:lnTo>
                <a:lnTo>
                  <a:pt x="11121" y="2226"/>
                </a:lnTo>
                <a:lnTo>
                  <a:pt x="11121" y="2223"/>
                </a:lnTo>
                <a:lnTo>
                  <a:pt x="11120" y="2221"/>
                </a:lnTo>
                <a:lnTo>
                  <a:pt x="11119" y="2219"/>
                </a:lnTo>
                <a:lnTo>
                  <a:pt x="11116" y="2217"/>
                </a:lnTo>
                <a:lnTo>
                  <a:pt x="11114" y="2217"/>
                </a:lnTo>
                <a:lnTo>
                  <a:pt x="11111" y="2218"/>
                </a:lnTo>
                <a:lnTo>
                  <a:pt x="11108" y="2220"/>
                </a:lnTo>
                <a:lnTo>
                  <a:pt x="11105" y="2224"/>
                </a:lnTo>
                <a:lnTo>
                  <a:pt x="11102" y="2229"/>
                </a:lnTo>
                <a:lnTo>
                  <a:pt x="11098" y="2237"/>
                </a:lnTo>
                <a:close/>
                <a:moveTo>
                  <a:pt x="8210" y="2204"/>
                </a:moveTo>
                <a:lnTo>
                  <a:pt x="8193" y="2192"/>
                </a:lnTo>
                <a:lnTo>
                  <a:pt x="8182" y="2186"/>
                </a:lnTo>
                <a:lnTo>
                  <a:pt x="8179" y="2185"/>
                </a:lnTo>
                <a:lnTo>
                  <a:pt x="8177" y="2184"/>
                </a:lnTo>
                <a:lnTo>
                  <a:pt x="8176" y="2185"/>
                </a:lnTo>
                <a:lnTo>
                  <a:pt x="8176" y="2186"/>
                </a:lnTo>
                <a:lnTo>
                  <a:pt x="8178" y="2191"/>
                </a:lnTo>
                <a:lnTo>
                  <a:pt x="8183" y="2199"/>
                </a:lnTo>
                <a:lnTo>
                  <a:pt x="8190" y="2207"/>
                </a:lnTo>
                <a:lnTo>
                  <a:pt x="8200" y="2215"/>
                </a:lnTo>
                <a:lnTo>
                  <a:pt x="8208" y="2224"/>
                </a:lnTo>
                <a:lnTo>
                  <a:pt x="8216" y="2231"/>
                </a:lnTo>
                <a:lnTo>
                  <a:pt x="8224" y="2237"/>
                </a:lnTo>
                <a:lnTo>
                  <a:pt x="8229" y="2240"/>
                </a:lnTo>
                <a:lnTo>
                  <a:pt x="8230" y="2240"/>
                </a:lnTo>
                <a:lnTo>
                  <a:pt x="8231" y="2239"/>
                </a:lnTo>
                <a:lnTo>
                  <a:pt x="8230" y="2236"/>
                </a:lnTo>
                <a:lnTo>
                  <a:pt x="8229" y="2232"/>
                </a:lnTo>
                <a:lnTo>
                  <a:pt x="8223" y="2222"/>
                </a:lnTo>
                <a:lnTo>
                  <a:pt x="8210" y="2204"/>
                </a:lnTo>
                <a:close/>
                <a:moveTo>
                  <a:pt x="9097" y="2139"/>
                </a:moveTo>
                <a:lnTo>
                  <a:pt x="9097" y="2145"/>
                </a:lnTo>
                <a:lnTo>
                  <a:pt x="9098" y="2150"/>
                </a:lnTo>
                <a:lnTo>
                  <a:pt x="9099" y="2155"/>
                </a:lnTo>
                <a:lnTo>
                  <a:pt x="9102" y="2158"/>
                </a:lnTo>
                <a:lnTo>
                  <a:pt x="9104" y="2160"/>
                </a:lnTo>
                <a:lnTo>
                  <a:pt x="9107" y="2161"/>
                </a:lnTo>
                <a:lnTo>
                  <a:pt x="9110" y="2162"/>
                </a:lnTo>
                <a:lnTo>
                  <a:pt x="9114" y="2161"/>
                </a:lnTo>
                <a:lnTo>
                  <a:pt x="9116" y="2160"/>
                </a:lnTo>
                <a:lnTo>
                  <a:pt x="9117" y="2158"/>
                </a:lnTo>
                <a:lnTo>
                  <a:pt x="9117" y="2156"/>
                </a:lnTo>
                <a:lnTo>
                  <a:pt x="9116" y="2153"/>
                </a:lnTo>
                <a:lnTo>
                  <a:pt x="9114" y="2149"/>
                </a:lnTo>
                <a:lnTo>
                  <a:pt x="9110" y="2146"/>
                </a:lnTo>
                <a:lnTo>
                  <a:pt x="9104" y="2142"/>
                </a:lnTo>
                <a:lnTo>
                  <a:pt x="9097" y="2139"/>
                </a:lnTo>
                <a:lnTo>
                  <a:pt x="9097" y="2132"/>
                </a:lnTo>
                <a:lnTo>
                  <a:pt x="9096" y="2126"/>
                </a:lnTo>
                <a:lnTo>
                  <a:pt x="9094" y="2122"/>
                </a:lnTo>
                <a:lnTo>
                  <a:pt x="9091" y="2119"/>
                </a:lnTo>
                <a:lnTo>
                  <a:pt x="9088" y="2117"/>
                </a:lnTo>
                <a:lnTo>
                  <a:pt x="9085" y="2116"/>
                </a:lnTo>
                <a:lnTo>
                  <a:pt x="9082" y="2116"/>
                </a:lnTo>
                <a:lnTo>
                  <a:pt x="9080" y="2116"/>
                </a:lnTo>
                <a:lnTo>
                  <a:pt x="9078" y="2118"/>
                </a:lnTo>
                <a:lnTo>
                  <a:pt x="9077" y="2119"/>
                </a:lnTo>
                <a:lnTo>
                  <a:pt x="9076" y="2122"/>
                </a:lnTo>
                <a:lnTo>
                  <a:pt x="9077" y="2124"/>
                </a:lnTo>
                <a:lnTo>
                  <a:pt x="9079" y="2127"/>
                </a:lnTo>
                <a:lnTo>
                  <a:pt x="9083" y="2132"/>
                </a:lnTo>
                <a:lnTo>
                  <a:pt x="9088" y="2135"/>
                </a:lnTo>
                <a:lnTo>
                  <a:pt x="9097" y="2139"/>
                </a:lnTo>
                <a:close/>
                <a:moveTo>
                  <a:pt x="8605" y="2139"/>
                </a:moveTo>
                <a:lnTo>
                  <a:pt x="8597" y="2119"/>
                </a:lnTo>
                <a:lnTo>
                  <a:pt x="8592" y="2106"/>
                </a:lnTo>
                <a:lnTo>
                  <a:pt x="8589" y="2103"/>
                </a:lnTo>
                <a:lnTo>
                  <a:pt x="8587" y="2101"/>
                </a:lnTo>
                <a:lnTo>
                  <a:pt x="8585" y="2101"/>
                </a:lnTo>
                <a:lnTo>
                  <a:pt x="8583" y="2102"/>
                </a:lnTo>
                <a:lnTo>
                  <a:pt x="8579" y="2107"/>
                </a:lnTo>
                <a:lnTo>
                  <a:pt x="8577" y="2116"/>
                </a:lnTo>
                <a:lnTo>
                  <a:pt x="8576" y="2126"/>
                </a:lnTo>
                <a:lnTo>
                  <a:pt x="8576" y="2139"/>
                </a:lnTo>
                <a:lnTo>
                  <a:pt x="8576" y="2150"/>
                </a:lnTo>
                <a:lnTo>
                  <a:pt x="8577" y="2161"/>
                </a:lnTo>
                <a:lnTo>
                  <a:pt x="8579" y="2170"/>
                </a:lnTo>
                <a:lnTo>
                  <a:pt x="8583" y="2175"/>
                </a:lnTo>
                <a:lnTo>
                  <a:pt x="8585" y="2176"/>
                </a:lnTo>
                <a:lnTo>
                  <a:pt x="8587" y="2176"/>
                </a:lnTo>
                <a:lnTo>
                  <a:pt x="8589" y="2174"/>
                </a:lnTo>
                <a:lnTo>
                  <a:pt x="8592" y="2170"/>
                </a:lnTo>
                <a:lnTo>
                  <a:pt x="8597" y="2159"/>
                </a:lnTo>
                <a:lnTo>
                  <a:pt x="8605" y="2139"/>
                </a:lnTo>
                <a:close/>
                <a:moveTo>
                  <a:pt x="8473" y="2106"/>
                </a:moveTo>
                <a:lnTo>
                  <a:pt x="8466" y="2087"/>
                </a:lnTo>
                <a:lnTo>
                  <a:pt x="8461" y="2074"/>
                </a:lnTo>
                <a:lnTo>
                  <a:pt x="8458" y="2071"/>
                </a:lnTo>
                <a:lnTo>
                  <a:pt x="8456" y="2069"/>
                </a:lnTo>
                <a:lnTo>
                  <a:pt x="8454" y="2069"/>
                </a:lnTo>
                <a:lnTo>
                  <a:pt x="8451" y="2070"/>
                </a:lnTo>
                <a:lnTo>
                  <a:pt x="8448" y="2075"/>
                </a:lnTo>
                <a:lnTo>
                  <a:pt x="8446" y="2083"/>
                </a:lnTo>
                <a:lnTo>
                  <a:pt x="8445" y="2094"/>
                </a:lnTo>
                <a:lnTo>
                  <a:pt x="8444" y="2105"/>
                </a:lnTo>
                <a:lnTo>
                  <a:pt x="8445" y="2118"/>
                </a:lnTo>
                <a:lnTo>
                  <a:pt x="8446" y="2128"/>
                </a:lnTo>
                <a:lnTo>
                  <a:pt x="8448" y="2137"/>
                </a:lnTo>
                <a:lnTo>
                  <a:pt x="8451" y="2142"/>
                </a:lnTo>
                <a:lnTo>
                  <a:pt x="8454" y="2143"/>
                </a:lnTo>
                <a:lnTo>
                  <a:pt x="8456" y="2143"/>
                </a:lnTo>
                <a:lnTo>
                  <a:pt x="8458" y="2141"/>
                </a:lnTo>
                <a:lnTo>
                  <a:pt x="8461" y="2138"/>
                </a:lnTo>
                <a:lnTo>
                  <a:pt x="8466" y="2126"/>
                </a:lnTo>
                <a:lnTo>
                  <a:pt x="8473" y="2106"/>
                </a:lnTo>
                <a:close/>
                <a:moveTo>
                  <a:pt x="8375" y="1974"/>
                </a:moveTo>
                <a:lnTo>
                  <a:pt x="8358" y="1974"/>
                </a:lnTo>
                <a:lnTo>
                  <a:pt x="8342" y="1974"/>
                </a:lnTo>
                <a:lnTo>
                  <a:pt x="8326" y="1974"/>
                </a:lnTo>
                <a:lnTo>
                  <a:pt x="8309" y="1974"/>
                </a:lnTo>
                <a:lnTo>
                  <a:pt x="8309" y="1991"/>
                </a:lnTo>
                <a:lnTo>
                  <a:pt x="8309" y="2008"/>
                </a:lnTo>
                <a:lnTo>
                  <a:pt x="8309" y="2024"/>
                </a:lnTo>
                <a:lnTo>
                  <a:pt x="8309" y="2040"/>
                </a:lnTo>
                <a:lnTo>
                  <a:pt x="8326" y="2040"/>
                </a:lnTo>
                <a:lnTo>
                  <a:pt x="8342" y="2040"/>
                </a:lnTo>
                <a:lnTo>
                  <a:pt x="8358" y="2040"/>
                </a:lnTo>
                <a:lnTo>
                  <a:pt x="8375" y="2040"/>
                </a:lnTo>
                <a:lnTo>
                  <a:pt x="8375" y="2024"/>
                </a:lnTo>
                <a:lnTo>
                  <a:pt x="8375" y="2008"/>
                </a:lnTo>
                <a:lnTo>
                  <a:pt x="8375" y="1991"/>
                </a:lnTo>
                <a:lnTo>
                  <a:pt x="8375" y="1974"/>
                </a:lnTo>
                <a:close/>
                <a:moveTo>
                  <a:pt x="8899" y="1909"/>
                </a:moveTo>
                <a:lnTo>
                  <a:pt x="8899" y="1925"/>
                </a:lnTo>
                <a:lnTo>
                  <a:pt x="8899" y="1942"/>
                </a:lnTo>
                <a:lnTo>
                  <a:pt x="8899" y="1959"/>
                </a:lnTo>
                <a:lnTo>
                  <a:pt x="8899" y="1974"/>
                </a:lnTo>
                <a:lnTo>
                  <a:pt x="8860" y="1957"/>
                </a:lnTo>
                <a:lnTo>
                  <a:pt x="8822" y="1938"/>
                </a:lnTo>
                <a:lnTo>
                  <a:pt x="8813" y="1931"/>
                </a:lnTo>
                <a:lnTo>
                  <a:pt x="8807" y="1924"/>
                </a:lnTo>
                <a:lnTo>
                  <a:pt x="8802" y="1915"/>
                </a:lnTo>
                <a:lnTo>
                  <a:pt x="8798" y="1904"/>
                </a:lnTo>
                <a:lnTo>
                  <a:pt x="8796" y="1893"/>
                </a:lnTo>
                <a:lnTo>
                  <a:pt x="8796" y="1878"/>
                </a:lnTo>
                <a:lnTo>
                  <a:pt x="8797" y="1862"/>
                </a:lnTo>
                <a:lnTo>
                  <a:pt x="8801" y="1843"/>
                </a:lnTo>
                <a:lnTo>
                  <a:pt x="8813" y="1841"/>
                </a:lnTo>
                <a:lnTo>
                  <a:pt x="8824" y="1841"/>
                </a:lnTo>
                <a:lnTo>
                  <a:pt x="8833" y="1842"/>
                </a:lnTo>
                <a:lnTo>
                  <a:pt x="8840" y="1845"/>
                </a:lnTo>
                <a:lnTo>
                  <a:pt x="8846" y="1851"/>
                </a:lnTo>
                <a:lnTo>
                  <a:pt x="8850" y="1856"/>
                </a:lnTo>
                <a:lnTo>
                  <a:pt x="8854" y="1862"/>
                </a:lnTo>
                <a:lnTo>
                  <a:pt x="8859" y="1868"/>
                </a:lnTo>
                <a:lnTo>
                  <a:pt x="8865" y="1882"/>
                </a:lnTo>
                <a:lnTo>
                  <a:pt x="8872" y="1895"/>
                </a:lnTo>
                <a:lnTo>
                  <a:pt x="8877" y="1901"/>
                </a:lnTo>
                <a:lnTo>
                  <a:pt x="8884" y="1905"/>
                </a:lnTo>
                <a:lnTo>
                  <a:pt x="8891" y="1907"/>
                </a:lnTo>
                <a:lnTo>
                  <a:pt x="8899" y="1909"/>
                </a:lnTo>
                <a:close/>
                <a:moveTo>
                  <a:pt x="7718" y="1909"/>
                </a:moveTo>
                <a:lnTo>
                  <a:pt x="7721" y="1906"/>
                </a:lnTo>
                <a:lnTo>
                  <a:pt x="7716" y="1912"/>
                </a:lnTo>
                <a:lnTo>
                  <a:pt x="7712" y="1917"/>
                </a:lnTo>
                <a:lnTo>
                  <a:pt x="7718" y="1909"/>
                </a:lnTo>
                <a:close/>
                <a:moveTo>
                  <a:pt x="8407" y="1909"/>
                </a:moveTo>
                <a:lnTo>
                  <a:pt x="8401" y="1889"/>
                </a:lnTo>
                <a:lnTo>
                  <a:pt x="8395" y="1877"/>
                </a:lnTo>
                <a:lnTo>
                  <a:pt x="8393" y="1874"/>
                </a:lnTo>
                <a:lnTo>
                  <a:pt x="8391" y="1873"/>
                </a:lnTo>
                <a:lnTo>
                  <a:pt x="8389" y="1872"/>
                </a:lnTo>
                <a:lnTo>
                  <a:pt x="8386" y="1873"/>
                </a:lnTo>
                <a:lnTo>
                  <a:pt x="8383" y="1878"/>
                </a:lnTo>
                <a:lnTo>
                  <a:pt x="8381" y="1886"/>
                </a:lnTo>
                <a:lnTo>
                  <a:pt x="8379" y="1897"/>
                </a:lnTo>
                <a:lnTo>
                  <a:pt x="8379" y="1909"/>
                </a:lnTo>
                <a:lnTo>
                  <a:pt x="8379" y="1921"/>
                </a:lnTo>
                <a:lnTo>
                  <a:pt x="8381" y="1932"/>
                </a:lnTo>
                <a:lnTo>
                  <a:pt x="8383" y="1941"/>
                </a:lnTo>
                <a:lnTo>
                  <a:pt x="8386" y="1946"/>
                </a:lnTo>
                <a:lnTo>
                  <a:pt x="8389" y="1946"/>
                </a:lnTo>
                <a:lnTo>
                  <a:pt x="8391" y="1946"/>
                </a:lnTo>
                <a:lnTo>
                  <a:pt x="8393" y="1944"/>
                </a:lnTo>
                <a:lnTo>
                  <a:pt x="8395" y="1941"/>
                </a:lnTo>
                <a:lnTo>
                  <a:pt x="8401" y="1929"/>
                </a:lnTo>
                <a:lnTo>
                  <a:pt x="8407" y="1909"/>
                </a:lnTo>
                <a:close/>
                <a:moveTo>
                  <a:pt x="8210" y="1843"/>
                </a:moveTo>
                <a:lnTo>
                  <a:pt x="8204" y="1823"/>
                </a:lnTo>
                <a:lnTo>
                  <a:pt x="8199" y="1812"/>
                </a:lnTo>
                <a:lnTo>
                  <a:pt x="8195" y="1809"/>
                </a:lnTo>
                <a:lnTo>
                  <a:pt x="8193" y="1807"/>
                </a:lnTo>
                <a:lnTo>
                  <a:pt x="8191" y="1807"/>
                </a:lnTo>
                <a:lnTo>
                  <a:pt x="8189" y="1808"/>
                </a:lnTo>
                <a:lnTo>
                  <a:pt x="8186" y="1812"/>
                </a:lnTo>
                <a:lnTo>
                  <a:pt x="8184" y="1821"/>
                </a:lnTo>
                <a:lnTo>
                  <a:pt x="8183" y="1832"/>
                </a:lnTo>
                <a:lnTo>
                  <a:pt x="8182" y="1843"/>
                </a:lnTo>
                <a:lnTo>
                  <a:pt x="8183" y="1856"/>
                </a:lnTo>
                <a:lnTo>
                  <a:pt x="8184" y="1866"/>
                </a:lnTo>
                <a:lnTo>
                  <a:pt x="8186" y="1875"/>
                </a:lnTo>
                <a:lnTo>
                  <a:pt x="8189" y="1880"/>
                </a:lnTo>
                <a:lnTo>
                  <a:pt x="8191" y="1881"/>
                </a:lnTo>
                <a:lnTo>
                  <a:pt x="8193" y="1881"/>
                </a:lnTo>
                <a:lnTo>
                  <a:pt x="8195" y="1879"/>
                </a:lnTo>
                <a:lnTo>
                  <a:pt x="8199" y="1876"/>
                </a:lnTo>
                <a:lnTo>
                  <a:pt x="8204" y="1863"/>
                </a:lnTo>
                <a:lnTo>
                  <a:pt x="8210" y="1843"/>
                </a:lnTo>
                <a:close/>
                <a:moveTo>
                  <a:pt x="7686" y="1746"/>
                </a:moveTo>
                <a:lnTo>
                  <a:pt x="7671" y="1751"/>
                </a:lnTo>
                <a:lnTo>
                  <a:pt x="7658" y="1758"/>
                </a:lnTo>
                <a:lnTo>
                  <a:pt x="7652" y="1763"/>
                </a:lnTo>
                <a:lnTo>
                  <a:pt x="7647" y="1768"/>
                </a:lnTo>
                <a:lnTo>
                  <a:pt x="7641" y="1773"/>
                </a:lnTo>
                <a:lnTo>
                  <a:pt x="7637" y="1778"/>
                </a:lnTo>
                <a:lnTo>
                  <a:pt x="7633" y="1785"/>
                </a:lnTo>
                <a:lnTo>
                  <a:pt x="7630" y="1792"/>
                </a:lnTo>
                <a:lnTo>
                  <a:pt x="7627" y="1798"/>
                </a:lnTo>
                <a:lnTo>
                  <a:pt x="7624" y="1807"/>
                </a:lnTo>
                <a:lnTo>
                  <a:pt x="7623" y="1815"/>
                </a:lnTo>
                <a:lnTo>
                  <a:pt x="7620" y="1823"/>
                </a:lnTo>
                <a:lnTo>
                  <a:pt x="7620" y="1834"/>
                </a:lnTo>
                <a:lnTo>
                  <a:pt x="7620" y="1843"/>
                </a:lnTo>
                <a:lnTo>
                  <a:pt x="7634" y="1838"/>
                </a:lnTo>
                <a:lnTo>
                  <a:pt x="7648" y="1830"/>
                </a:lnTo>
                <a:lnTo>
                  <a:pt x="7654" y="1825"/>
                </a:lnTo>
                <a:lnTo>
                  <a:pt x="7659" y="1821"/>
                </a:lnTo>
                <a:lnTo>
                  <a:pt x="7665" y="1816"/>
                </a:lnTo>
                <a:lnTo>
                  <a:pt x="7669" y="1810"/>
                </a:lnTo>
                <a:lnTo>
                  <a:pt x="7673" y="1804"/>
                </a:lnTo>
                <a:lnTo>
                  <a:pt x="7676" y="1797"/>
                </a:lnTo>
                <a:lnTo>
                  <a:pt x="7679" y="1790"/>
                </a:lnTo>
                <a:lnTo>
                  <a:pt x="7682" y="1782"/>
                </a:lnTo>
                <a:lnTo>
                  <a:pt x="7683" y="1774"/>
                </a:lnTo>
                <a:lnTo>
                  <a:pt x="7686" y="1765"/>
                </a:lnTo>
                <a:lnTo>
                  <a:pt x="7686" y="1755"/>
                </a:lnTo>
                <a:lnTo>
                  <a:pt x="7686" y="1746"/>
                </a:lnTo>
                <a:close/>
                <a:moveTo>
                  <a:pt x="8407" y="1778"/>
                </a:moveTo>
                <a:lnTo>
                  <a:pt x="8405" y="1771"/>
                </a:lnTo>
                <a:lnTo>
                  <a:pt x="8402" y="1765"/>
                </a:lnTo>
                <a:lnTo>
                  <a:pt x="8399" y="1759"/>
                </a:lnTo>
                <a:lnTo>
                  <a:pt x="8394" y="1756"/>
                </a:lnTo>
                <a:lnTo>
                  <a:pt x="8389" y="1753"/>
                </a:lnTo>
                <a:lnTo>
                  <a:pt x="8383" y="1751"/>
                </a:lnTo>
                <a:lnTo>
                  <a:pt x="8378" y="1750"/>
                </a:lnTo>
                <a:lnTo>
                  <a:pt x="8372" y="1750"/>
                </a:lnTo>
                <a:lnTo>
                  <a:pt x="8366" y="1751"/>
                </a:lnTo>
                <a:lnTo>
                  <a:pt x="8360" y="1753"/>
                </a:lnTo>
                <a:lnTo>
                  <a:pt x="8356" y="1755"/>
                </a:lnTo>
                <a:lnTo>
                  <a:pt x="8351" y="1758"/>
                </a:lnTo>
                <a:lnTo>
                  <a:pt x="8348" y="1763"/>
                </a:lnTo>
                <a:lnTo>
                  <a:pt x="8344" y="1767"/>
                </a:lnTo>
                <a:lnTo>
                  <a:pt x="8342" y="1772"/>
                </a:lnTo>
                <a:lnTo>
                  <a:pt x="8342" y="1778"/>
                </a:lnTo>
                <a:lnTo>
                  <a:pt x="8353" y="1786"/>
                </a:lnTo>
                <a:lnTo>
                  <a:pt x="8363" y="1792"/>
                </a:lnTo>
                <a:lnTo>
                  <a:pt x="8374" y="1797"/>
                </a:lnTo>
                <a:lnTo>
                  <a:pt x="8383" y="1800"/>
                </a:lnTo>
                <a:lnTo>
                  <a:pt x="8387" y="1801"/>
                </a:lnTo>
                <a:lnTo>
                  <a:pt x="8392" y="1800"/>
                </a:lnTo>
                <a:lnTo>
                  <a:pt x="8395" y="1799"/>
                </a:lnTo>
                <a:lnTo>
                  <a:pt x="8398" y="1797"/>
                </a:lnTo>
                <a:lnTo>
                  <a:pt x="8401" y="1794"/>
                </a:lnTo>
                <a:lnTo>
                  <a:pt x="8404" y="1790"/>
                </a:lnTo>
                <a:lnTo>
                  <a:pt x="8406" y="1785"/>
                </a:lnTo>
                <a:lnTo>
                  <a:pt x="8407" y="1778"/>
                </a:lnTo>
                <a:close/>
                <a:moveTo>
                  <a:pt x="8046" y="1746"/>
                </a:moveTo>
                <a:lnTo>
                  <a:pt x="8050" y="1743"/>
                </a:lnTo>
                <a:lnTo>
                  <a:pt x="8043" y="1748"/>
                </a:lnTo>
                <a:lnTo>
                  <a:pt x="8039" y="1752"/>
                </a:lnTo>
                <a:lnTo>
                  <a:pt x="8046" y="1746"/>
                </a:lnTo>
                <a:close/>
                <a:moveTo>
                  <a:pt x="7686" y="1712"/>
                </a:moveTo>
                <a:lnTo>
                  <a:pt x="7689" y="1710"/>
                </a:lnTo>
                <a:lnTo>
                  <a:pt x="7682" y="1715"/>
                </a:lnTo>
                <a:lnTo>
                  <a:pt x="7678" y="1720"/>
                </a:lnTo>
                <a:lnTo>
                  <a:pt x="7686" y="1712"/>
                </a:lnTo>
                <a:close/>
                <a:moveTo>
                  <a:pt x="8506" y="1680"/>
                </a:moveTo>
                <a:lnTo>
                  <a:pt x="8493" y="1678"/>
                </a:lnTo>
                <a:lnTo>
                  <a:pt x="8483" y="1678"/>
                </a:lnTo>
                <a:lnTo>
                  <a:pt x="8475" y="1679"/>
                </a:lnTo>
                <a:lnTo>
                  <a:pt x="8466" y="1682"/>
                </a:lnTo>
                <a:lnTo>
                  <a:pt x="8460" y="1685"/>
                </a:lnTo>
                <a:lnTo>
                  <a:pt x="8456" y="1690"/>
                </a:lnTo>
                <a:lnTo>
                  <a:pt x="8451" y="1696"/>
                </a:lnTo>
                <a:lnTo>
                  <a:pt x="8448" y="1704"/>
                </a:lnTo>
                <a:lnTo>
                  <a:pt x="8445" y="1712"/>
                </a:lnTo>
                <a:lnTo>
                  <a:pt x="8444" y="1721"/>
                </a:lnTo>
                <a:lnTo>
                  <a:pt x="8443" y="1729"/>
                </a:lnTo>
                <a:lnTo>
                  <a:pt x="8442" y="1738"/>
                </a:lnTo>
                <a:lnTo>
                  <a:pt x="8441" y="1758"/>
                </a:lnTo>
                <a:lnTo>
                  <a:pt x="8440" y="1778"/>
                </a:lnTo>
                <a:lnTo>
                  <a:pt x="8469" y="1785"/>
                </a:lnTo>
                <a:lnTo>
                  <a:pt x="8496" y="1792"/>
                </a:lnTo>
                <a:lnTo>
                  <a:pt x="8507" y="1795"/>
                </a:lnTo>
                <a:lnTo>
                  <a:pt x="8518" y="1797"/>
                </a:lnTo>
                <a:lnTo>
                  <a:pt x="8527" y="1797"/>
                </a:lnTo>
                <a:lnTo>
                  <a:pt x="8535" y="1797"/>
                </a:lnTo>
                <a:lnTo>
                  <a:pt x="8540" y="1796"/>
                </a:lnTo>
                <a:lnTo>
                  <a:pt x="8544" y="1795"/>
                </a:lnTo>
                <a:lnTo>
                  <a:pt x="8547" y="1793"/>
                </a:lnTo>
                <a:lnTo>
                  <a:pt x="8550" y="1791"/>
                </a:lnTo>
                <a:lnTo>
                  <a:pt x="8553" y="1789"/>
                </a:lnTo>
                <a:lnTo>
                  <a:pt x="8556" y="1785"/>
                </a:lnTo>
                <a:lnTo>
                  <a:pt x="8558" y="1781"/>
                </a:lnTo>
                <a:lnTo>
                  <a:pt x="8561" y="1776"/>
                </a:lnTo>
                <a:lnTo>
                  <a:pt x="8565" y="1765"/>
                </a:lnTo>
                <a:lnTo>
                  <a:pt x="8568" y="1751"/>
                </a:lnTo>
                <a:lnTo>
                  <a:pt x="8570" y="1733"/>
                </a:lnTo>
                <a:lnTo>
                  <a:pt x="8571" y="1712"/>
                </a:lnTo>
                <a:lnTo>
                  <a:pt x="8562" y="1711"/>
                </a:lnTo>
                <a:lnTo>
                  <a:pt x="8555" y="1712"/>
                </a:lnTo>
                <a:lnTo>
                  <a:pt x="8549" y="1715"/>
                </a:lnTo>
                <a:lnTo>
                  <a:pt x="8545" y="1720"/>
                </a:lnTo>
                <a:lnTo>
                  <a:pt x="8543" y="1725"/>
                </a:lnTo>
                <a:lnTo>
                  <a:pt x="8541" y="1731"/>
                </a:lnTo>
                <a:lnTo>
                  <a:pt x="8540" y="1738"/>
                </a:lnTo>
                <a:lnTo>
                  <a:pt x="8539" y="1746"/>
                </a:lnTo>
                <a:lnTo>
                  <a:pt x="8533" y="1745"/>
                </a:lnTo>
                <a:lnTo>
                  <a:pt x="8528" y="1744"/>
                </a:lnTo>
                <a:lnTo>
                  <a:pt x="8525" y="1742"/>
                </a:lnTo>
                <a:lnTo>
                  <a:pt x="8521" y="1738"/>
                </a:lnTo>
                <a:lnTo>
                  <a:pt x="8519" y="1735"/>
                </a:lnTo>
                <a:lnTo>
                  <a:pt x="8517" y="1731"/>
                </a:lnTo>
                <a:lnTo>
                  <a:pt x="8514" y="1727"/>
                </a:lnTo>
                <a:lnTo>
                  <a:pt x="8513" y="1722"/>
                </a:lnTo>
                <a:lnTo>
                  <a:pt x="8509" y="1701"/>
                </a:lnTo>
                <a:lnTo>
                  <a:pt x="8506" y="1680"/>
                </a:lnTo>
                <a:close/>
                <a:moveTo>
                  <a:pt x="8670" y="1712"/>
                </a:moveTo>
                <a:lnTo>
                  <a:pt x="8673" y="1710"/>
                </a:lnTo>
                <a:lnTo>
                  <a:pt x="8668" y="1715"/>
                </a:lnTo>
                <a:lnTo>
                  <a:pt x="8662" y="1720"/>
                </a:lnTo>
                <a:lnTo>
                  <a:pt x="8670" y="1712"/>
                </a:lnTo>
                <a:close/>
                <a:moveTo>
                  <a:pt x="7620" y="1647"/>
                </a:moveTo>
                <a:lnTo>
                  <a:pt x="7619" y="1641"/>
                </a:lnTo>
                <a:lnTo>
                  <a:pt x="7618" y="1637"/>
                </a:lnTo>
                <a:lnTo>
                  <a:pt x="7616" y="1633"/>
                </a:lnTo>
                <a:lnTo>
                  <a:pt x="7613" y="1629"/>
                </a:lnTo>
                <a:lnTo>
                  <a:pt x="7610" y="1626"/>
                </a:lnTo>
                <a:lnTo>
                  <a:pt x="7606" y="1624"/>
                </a:lnTo>
                <a:lnTo>
                  <a:pt x="7602" y="1623"/>
                </a:lnTo>
                <a:lnTo>
                  <a:pt x="7596" y="1621"/>
                </a:lnTo>
                <a:lnTo>
                  <a:pt x="7575" y="1618"/>
                </a:lnTo>
                <a:lnTo>
                  <a:pt x="7554" y="1614"/>
                </a:lnTo>
                <a:lnTo>
                  <a:pt x="7555" y="1620"/>
                </a:lnTo>
                <a:lnTo>
                  <a:pt x="7556" y="1624"/>
                </a:lnTo>
                <a:lnTo>
                  <a:pt x="7559" y="1628"/>
                </a:lnTo>
                <a:lnTo>
                  <a:pt x="7562" y="1631"/>
                </a:lnTo>
                <a:lnTo>
                  <a:pt x="7565" y="1635"/>
                </a:lnTo>
                <a:lnTo>
                  <a:pt x="7569" y="1637"/>
                </a:lnTo>
                <a:lnTo>
                  <a:pt x="7573" y="1639"/>
                </a:lnTo>
                <a:lnTo>
                  <a:pt x="7579" y="1640"/>
                </a:lnTo>
                <a:lnTo>
                  <a:pt x="7599" y="1643"/>
                </a:lnTo>
                <a:lnTo>
                  <a:pt x="7620" y="1647"/>
                </a:lnTo>
                <a:close/>
                <a:moveTo>
                  <a:pt x="8178" y="1549"/>
                </a:moveTo>
                <a:lnTo>
                  <a:pt x="8180" y="1565"/>
                </a:lnTo>
                <a:lnTo>
                  <a:pt x="8182" y="1581"/>
                </a:lnTo>
                <a:lnTo>
                  <a:pt x="8186" y="1596"/>
                </a:lnTo>
                <a:lnTo>
                  <a:pt x="8190" y="1610"/>
                </a:lnTo>
                <a:lnTo>
                  <a:pt x="8200" y="1638"/>
                </a:lnTo>
                <a:lnTo>
                  <a:pt x="8211" y="1663"/>
                </a:lnTo>
                <a:lnTo>
                  <a:pt x="8222" y="1689"/>
                </a:lnTo>
                <a:lnTo>
                  <a:pt x="8232" y="1716"/>
                </a:lnTo>
                <a:lnTo>
                  <a:pt x="8236" y="1730"/>
                </a:lnTo>
                <a:lnTo>
                  <a:pt x="8240" y="1746"/>
                </a:lnTo>
                <a:lnTo>
                  <a:pt x="8242" y="1761"/>
                </a:lnTo>
                <a:lnTo>
                  <a:pt x="8244" y="1778"/>
                </a:lnTo>
                <a:lnTo>
                  <a:pt x="8255" y="1774"/>
                </a:lnTo>
                <a:lnTo>
                  <a:pt x="8266" y="1770"/>
                </a:lnTo>
                <a:lnTo>
                  <a:pt x="8274" y="1765"/>
                </a:lnTo>
                <a:lnTo>
                  <a:pt x="8283" y="1758"/>
                </a:lnTo>
                <a:lnTo>
                  <a:pt x="8289" y="1752"/>
                </a:lnTo>
                <a:lnTo>
                  <a:pt x="8293" y="1745"/>
                </a:lnTo>
                <a:lnTo>
                  <a:pt x="8297" y="1737"/>
                </a:lnTo>
                <a:lnTo>
                  <a:pt x="8300" y="1730"/>
                </a:lnTo>
                <a:lnTo>
                  <a:pt x="8302" y="1722"/>
                </a:lnTo>
                <a:lnTo>
                  <a:pt x="8302" y="1713"/>
                </a:lnTo>
                <a:lnTo>
                  <a:pt x="8302" y="1705"/>
                </a:lnTo>
                <a:lnTo>
                  <a:pt x="8301" y="1695"/>
                </a:lnTo>
                <a:lnTo>
                  <a:pt x="8299" y="1686"/>
                </a:lnTo>
                <a:lnTo>
                  <a:pt x="8296" y="1678"/>
                </a:lnTo>
                <a:lnTo>
                  <a:pt x="8293" y="1668"/>
                </a:lnTo>
                <a:lnTo>
                  <a:pt x="8289" y="1659"/>
                </a:lnTo>
                <a:lnTo>
                  <a:pt x="8279" y="1641"/>
                </a:lnTo>
                <a:lnTo>
                  <a:pt x="8267" y="1623"/>
                </a:lnTo>
                <a:lnTo>
                  <a:pt x="8253" y="1605"/>
                </a:lnTo>
                <a:lnTo>
                  <a:pt x="8238" y="1591"/>
                </a:lnTo>
                <a:lnTo>
                  <a:pt x="8224" y="1576"/>
                </a:lnTo>
                <a:lnTo>
                  <a:pt x="8208" y="1564"/>
                </a:lnTo>
                <a:lnTo>
                  <a:pt x="8200" y="1559"/>
                </a:lnTo>
                <a:lnTo>
                  <a:pt x="8192" y="1555"/>
                </a:lnTo>
                <a:lnTo>
                  <a:pt x="8185" y="1552"/>
                </a:lnTo>
                <a:lnTo>
                  <a:pt x="8178" y="1549"/>
                </a:lnTo>
                <a:lnTo>
                  <a:pt x="8178" y="1532"/>
                </a:lnTo>
                <a:lnTo>
                  <a:pt x="8178" y="1516"/>
                </a:lnTo>
                <a:lnTo>
                  <a:pt x="8178" y="1499"/>
                </a:lnTo>
                <a:lnTo>
                  <a:pt x="8178" y="1483"/>
                </a:lnTo>
                <a:lnTo>
                  <a:pt x="8153" y="1483"/>
                </a:lnTo>
                <a:lnTo>
                  <a:pt x="8128" y="1483"/>
                </a:lnTo>
                <a:lnTo>
                  <a:pt x="8104" y="1483"/>
                </a:lnTo>
                <a:lnTo>
                  <a:pt x="8079" y="1483"/>
                </a:lnTo>
                <a:lnTo>
                  <a:pt x="8080" y="1491"/>
                </a:lnTo>
                <a:lnTo>
                  <a:pt x="8082" y="1497"/>
                </a:lnTo>
                <a:lnTo>
                  <a:pt x="8084" y="1504"/>
                </a:lnTo>
                <a:lnTo>
                  <a:pt x="8086" y="1509"/>
                </a:lnTo>
                <a:lnTo>
                  <a:pt x="8093" y="1518"/>
                </a:lnTo>
                <a:lnTo>
                  <a:pt x="8100" y="1528"/>
                </a:lnTo>
                <a:lnTo>
                  <a:pt x="8106" y="1538"/>
                </a:lnTo>
                <a:lnTo>
                  <a:pt x="8112" y="1550"/>
                </a:lnTo>
                <a:lnTo>
                  <a:pt x="8113" y="1556"/>
                </a:lnTo>
                <a:lnTo>
                  <a:pt x="8114" y="1563"/>
                </a:lnTo>
                <a:lnTo>
                  <a:pt x="8114" y="1572"/>
                </a:lnTo>
                <a:lnTo>
                  <a:pt x="8113" y="1581"/>
                </a:lnTo>
                <a:lnTo>
                  <a:pt x="8118" y="1581"/>
                </a:lnTo>
                <a:lnTo>
                  <a:pt x="8123" y="1580"/>
                </a:lnTo>
                <a:lnTo>
                  <a:pt x="8128" y="1579"/>
                </a:lnTo>
                <a:lnTo>
                  <a:pt x="8133" y="1577"/>
                </a:lnTo>
                <a:lnTo>
                  <a:pt x="8141" y="1573"/>
                </a:lnTo>
                <a:lnTo>
                  <a:pt x="8147" y="1568"/>
                </a:lnTo>
                <a:lnTo>
                  <a:pt x="8155" y="1561"/>
                </a:lnTo>
                <a:lnTo>
                  <a:pt x="8161" y="1556"/>
                </a:lnTo>
                <a:lnTo>
                  <a:pt x="8169" y="1552"/>
                </a:lnTo>
                <a:lnTo>
                  <a:pt x="8178" y="1549"/>
                </a:lnTo>
                <a:close/>
                <a:moveTo>
                  <a:pt x="7620" y="1549"/>
                </a:moveTo>
                <a:lnTo>
                  <a:pt x="7623" y="1545"/>
                </a:lnTo>
                <a:lnTo>
                  <a:pt x="7617" y="1552"/>
                </a:lnTo>
                <a:lnTo>
                  <a:pt x="7613" y="1556"/>
                </a:lnTo>
                <a:lnTo>
                  <a:pt x="7620" y="1549"/>
                </a:lnTo>
                <a:close/>
                <a:moveTo>
                  <a:pt x="8605" y="1549"/>
                </a:moveTo>
                <a:lnTo>
                  <a:pt x="8604" y="1543"/>
                </a:lnTo>
                <a:lnTo>
                  <a:pt x="8603" y="1538"/>
                </a:lnTo>
                <a:lnTo>
                  <a:pt x="8600" y="1534"/>
                </a:lnTo>
                <a:lnTo>
                  <a:pt x="8597" y="1531"/>
                </a:lnTo>
                <a:lnTo>
                  <a:pt x="8594" y="1529"/>
                </a:lnTo>
                <a:lnTo>
                  <a:pt x="8590" y="1527"/>
                </a:lnTo>
                <a:lnTo>
                  <a:pt x="8586" y="1525"/>
                </a:lnTo>
                <a:lnTo>
                  <a:pt x="8581" y="1523"/>
                </a:lnTo>
                <a:lnTo>
                  <a:pt x="8560" y="1519"/>
                </a:lnTo>
                <a:lnTo>
                  <a:pt x="8539" y="1516"/>
                </a:lnTo>
                <a:lnTo>
                  <a:pt x="8540" y="1521"/>
                </a:lnTo>
                <a:lnTo>
                  <a:pt x="8541" y="1526"/>
                </a:lnTo>
                <a:lnTo>
                  <a:pt x="8543" y="1530"/>
                </a:lnTo>
                <a:lnTo>
                  <a:pt x="8546" y="1533"/>
                </a:lnTo>
                <a:lnTo>
                  <a:pt x="8549" y="1536"/>
                </a:lnTo>
                <a:lnTo>
                  <a:pt x="8553" y="1538"/>
                </a:lnTo>
                <a:lnTo>
                  <a:pt x="8557" y="1540"/>
                </a:lnTo>
                <a:lnTo>
                  <a:pt x="8563" y="1541"/>
                </a:lnTo>
                <a:lnTo>
                  <a:pt x="8584" y="1544"/>
                </a:lnTo>
                <a:lnTo>
                  <a:pt x="8605" y="1549"/>
                </a:lnTo>
                <a:close/>
                <a:moveTo>
                  <a:pt x="8702" y="1549"/>
                </a:moveTo>
                <a:lnTo>
                  <a:pt x="8705" y="1545"/>
                </a:lnTo>
                <a:lnTo>
                  <a:pt x="8700" y="1552"/>
                </a:lnTo>
                <a:lnTo>
                  <a:pt x="8696" y="1556"/>
                </a:lnTo>
                <a:lnTo>
                  <a:pt x="8702" y="1549"/>
                </a:lnTo>
                <a:close/>
                <a:moveTo>
                  <a:pt x="8768" y="1516"/>
                </a:moveTo>
                <a:lnTo>
                  <a:pt x="8753" y="1529"/>
                </a:lnTo>
                <a:lnTo>
                  <a:pt x="8741" y="1540"/>
                </a:lnTo>
                <a:lnTo>
                  <a:pt x="8732" y="1551"/>
                </a:lnTo>
                <a:lnTo>
                  <a:pt x="8725" y="1561"/>
                </a:lnTo>
                <a:lnTo>
                  <a:pt x="8721" y="1572"/>
                </a:lnTo>
                <a:lnTo>
                  <a:pt x="8719" y="1582"/>
                </a:lnTo>
                <a:lnTo>
                  <a:pt x="8718" y="1592"/>
                </a:lnTo>
                <a:lnTo>
                  <a:pt x="8717" y="1602"/>
                </a:lnTo>
                <a:lnTo>
                  <a:pt x="8718" y="1624"/>
                </a:lnTo>
                <a:lnTo>
                  <a:pt x="8718" y="1648"/>
                </a:lnTo>
                <a:lnTo>
                  <a:pt x="8717" y="1663"/>
                </a:lnTo>
                <a:lnTo>
                  <a:pt x="8714" y="1678"/>
                </a:lnTo>
                <a:lnTo>
                  <a:pt x="8710" y="1694"/>
                </a:lnTo>
                <a:lnTo>
                  <a:pt x="8702" y="1712"/>
                </a:lnTo>
                <a:lnTo>
                  <a:pt x="8713" y="1706"/>
                </a:lnTo>
                <a:lnTo>
                  <a:pt x="8723" y="1700"/>
                </a:lnTo>
                <a:lnTo>
                  <a:pt x="8734" y="1694"/>
                </a:lnTo>
                <a:lnTo>
                  <a:pt x="8745" y="1689"/>
                </a:lnTo>
                <a:lnTo>
                  <a:pt x="8757" y="1685"/>
                </a:lnTo>
                <a:lnTo>
                  <a:pt x="8770" y="1682"/>
                </a:lnTo>
                <a:lnTo>
                  <a:pt x="8785" y="1680"/>
                </a:lnTo>
                <a:lnTo>
                  <a:pt x="8801" y="1680"/>
                </a:lnTo>
                <a:lnTo>
                  <a:pt x="8805" y="1663"/>
                </a:lnTo>
                <a:lnTo>
                  <a:pt x="8807" y="1649"/>
                </a:lnTo>
                <a:lnTo>
                  <a:pt x="8807" y="1637"/>
                </a:lnTo>
                <a:lnTo>
                  <a:pt x="8806" y="1626"/>
                </a:lnTo>
                <a:lnTo>
                  <a:pt x="8803" y="1617"/>
                </a:lnTo>
                <a:lnTo>
                  <a:pt x="8799" y="1608"/>
                </a:lnTo>
                <a:lnTo>
                  <a:pt x="8795" y="1600"/>
                </a:lnTo>
                <a:lnTo>
                  <a:pt x="8790" y="1593"/>
                </a:lnTo>
                <a:lnTo>
                  <a:pt x="8785" y="1585"/>
                </a:lnTo>
                <a:lnTo>
                  <a:pt x="8780" y="1578"/>
                </a:lnTo>
                <a:lnTo>
                  <a:pt x="8776" y="1570"/>
                </a:lnTo>
                <a:lnTo>
                  <a:pt x="8771" y="1561"/>
                </a:lnTo>
                <a:lnTo>
                  <a:pt x="8768" y="1552"/>
                </a:lnTo>
                <a:lnTo>
                  <a:pt x="8767" y="1541"/>
                </a:lnTo>
                <a:lnTo>
                  <a:pt x="8767" y="1530"/>
                </a:lnTo>
                <a:lnTo>
                  <a:pt x="8768" y="1516"/>
                </a:lnTo>
                <a:close/>
                <a:moveTo>
                  <a:pt x="7030" y="1516"/>
                </a:moveTo>
                <a:lnTo>
                  <a:pt x="7029" y="1509"/>
                </a:lnTo>
                <a:lnTo>
                  <a:pt x="7026" y="1503"/>
                </a:lnTo>
                <a:lnTo>
                  <a:pt x="7021" y="1498"/>
                </a:lnTo>
                <a:lnTo>
                  <a:pt x="7016" y="1495"/>
                </a:lnTo>
                <a:lnTo>
                  <a:pt x="7013" y="1494"/>
                </a:lnTo>
                <a:lnTo>
                  <a:pt x="7010" y="1494"/>
                </a:lnTo>
                <a:lnTo>
                  <a:pt x="7008" y="1495"/>
                </a:lnTo>
                <a:lnTo>
                  <a:pt x="7005" y="1497"/>
                </a:lnTo>
                <a:lnTo>
                  <a:pt x="7002" y="1500"/>
                </a:lnTo>
                <a:lnTo>
                  <a:pt x="7000" y="1505"/>
                </a:lnTo>
                <a:lnTo>
                  <a:pt x="6998" y="1510"/>
                </a:lnTo>
                <a:lnTo>
                  <a:pt x="6997" y="1516"/>
                </a:lnTo>
                <a:lnTo>
                  <a:pt x="7005" y="1516"/>
                </a:lnTo>
                <a:lnTo>
                  <a:pt x="7013" y="1516"/>
                </a:lnTo>
                <a:lnTo>
                  <a:pt x="7021" y="1516"/>
                </a:lnTo>
                <a:lnTo>
                  <a:pt x="7030" y="1516"/>
                </a:lnTo>
                <a:close/>
                <a:moveTo>
                  <a:pt x="7915" y="1483"/>
                </a:moveTo>
                <a:lnTo>
                  <a:pt x="7908" y="1484"/>
                </a:lnTo>
                <a:lnTo>
                  <a:pt x="7902" y="1485"/>
                </a:lnTo>
                <a:lnTo>
                  <a:pt x="7896" y="1487"/>
                </a:lnTo>
                <a:lnTo>
                  <a:pt x="7891" y="1489"/>
                </a:lnTo>
                <a:lnTo>
                  <a:pt x="7888" y="1492"/>
                </a:lnTo>
                <a:lnTo>
                  <a:pt x="7884" y="1495"/>
                </a:lnTo>
                <a:lnTo>
                  <a:pt x="7882" y="1498"/>
                </a:lnTo>
                <a:lnTo>
                  <a:pt x="7880" y="1503"/>
                </a:lnTo>
                <a:lnTo>
                  <a:pt x="7879" y="1507"/>
                </a:lnTo>
                <a:lnTo>
                  <a:pt x="7878" y="1512"/>
                </a:lnTo>
                <a:lnTo>
                  <a:pt x="7876" y="1516"/>
                </a:lnTo>
                <a:lnTo>
                  <a:pt x="7878" y="1521"/>
                </a:lnTo>
                <a:lnTo>
                  <a:pt x="7879" y="1532"/>
                </a:lnTo>
                <a:lnTo>
                  <a:pt x="7882" y="1542"/>
                </a:lnTo>
                <a:lnTo>
                  <a:pt x="7885" y="1554"/>
                </a:lnTo>
                <a:lnTo>
                  <a:pt x="7890" y="1565"/>
                </a:lnTo>
                <a:lnTo>
                  <a:pt x="7894" y="1576"/>
                </a:lnTo>
                <a:lnTo>
                  <a:pt x="7900" y="1585"/>
                </a:lnTo>
                <a:lnTo>
                  <a:pt x="7909" y="1603"/>
                </a:lnTo>
                <a:lnTo>
                  <a:pt x="7915" y="1614"/>
                </a:lnTo>
                <a:lnTo>
                  <a:pt x="7924" y="1612"/>
                </a:lnTo>
                <a:lnTo>
                  <a:pt x="7931" y="1609"/>
                </a:lnTo>
                <a:lnTo>
                  <a:pt x="7937" y="1607"/>
                </a:lnTo>
                <a:lnTo>
                  <a:pt x="7943" y="1605"/>
                </a:lnTo>
                <a:lnTo>
                  <a:pt x="7947" y="1602"/>
                </a:lnTo>
                <a:lnTo>
                  <a:pt x="7949" y="1599"/>
                </a:lnTo>
                <a:lnTo>
                  <a:pt x="7951" y="1596"/>
                </a:lnTo>
                <a:lnTo>
                  <a:pt x="7952" y="1593"/>
                </a:lnTo>
                <a:lnTo>
                  <a:pt x="7953" y="1590"/>
                </a:lnTo>
                <a:lnTo>
                  <a:pt x="7953" y="1586"/>
                </a:lnTo>
                <a:lnTo>
                  <a:pt x="7952" y="1583"/>
                </a:lnTo>
                <a:lnTo>
                  <a:pt x="7950" y="1579"/>
                </a:lnTo>
                <a:lnTo>
                  <a:pt x="7946" y="1572"/>
                </a:lnTo>
                <a:lnTo>
                  <a:pt x="7940" y="1563"/>
                </a:lnTo>
                <a:lnTo>
                  <a:pt x="7934" y="1555"/>
                </a:lnTo>
                <a:lnTo>
                  <a:pt x="7928" y="1545"/>
                </a:lnTo>
                <a:lnTo>
                  <a:pt x="7922" y="1536"/>
                </a:lnTo>
                <a:lnTo>
                  <a:pt x="7916" y="1527"/>
                </a:lnTo>
                <a:lnTo>
                  <a:pt x="7912" y="1516"/>
                </a:lnTo>
                <a:lnTo>
                  <a:pt x="7910" y="1506"/>
                </a:lnTo>
                <a:lnTo>
                  <a:pt x="7910" y="1499"/>
                </a:lnTo>
                <a:lnTo>
                  <a:pt x="7911" y="1494"/>
                </a:lnTo>
                <a:lnTo>
                  <a:pt x="7913" y="1489"/>
                </a:lnTo>
                <a:lnTo>
                  <a:pt x="7915" y="1483"/>
                </a:lnTo>
                <a:lnTo>
                  <a:pt x="7923" y="1483"/>
                </a:lnTo>
                <a:lnTo>
                  <a:pt x="7928" y="1482"/>
                </a:lnTo>
                <a:lnTo>
                  <a:pt x="7932" y="1480"/>
                </a:lnTo>
                <a:lnTo>
                  <a:pt x="7935" y="1477"/>
                </a:lnTo>
                <a:lnTo>
                  <a:pt x="7937" y="1475"/>
                </a:lnTo>
                <a:lnTo>
                  <a:pt x="7938" y="1472"/>
                </a:lnTo>
                <a:lnTo>
                  <a:pt x="7938" y="1469"/>
                </a:lnTo>
                <a:lnTo>
                  <a:pt x="7937" y="1467"/>
                </a:lnTo>
                <a:lnTo>
                  <a:pt x="7936" y="1465"/>
                </a:lnTo>
                <a:lnTo>
                  <a:pt x="7934" y="1463"/>
                </a:lnTo>
                <a:lnTo>
                  <a:pt x="7932" y="1463"/>
                </a:lnTo>
                <a:lnTo>
                  <a:pt x="7930" y="1464"/>
                </a:lnTo>
                <a:lnTo>
                  <a:pt x="7926" y="1466"/>
                </a:lnTo>
                <a:lnTo>
                  <a:pt x="7923" y="1470"/>
                </a:lnTo>
                <a:lnTo>
                  <a:pt x="7920" y="1475"/>
                </a:lnTo>
                <a:lnTo>
                  <a:pt x="7915" y="1483"/>
                </a:lnTo>
                <a:close/>
                <a:moveTo>
                  <a:pt x="8407" y="1516"/>
                </a:moveTo>
                <a:lnTo>
                  <a:pt x="8401" y="1496"/>
                </a:lnTo>
                <a:lnTo>
                  <a:pt x="8395" y="1484"/>
                </a:lnTo>
                <a:lnTo>
                  <a:pt x="8393" y="1480"/>
                </a:lnTo>
                <a:lnTo>
                  <a:pt x="8391" y="1478"/>
                </a:lnTo>
                <a:lnTo>
                  <a:pt x="8389" y="1478"/>
                </a:lnTo>
                <a:lnTo>
                  <a:pt x="8386" y="1479"/>
                </a:lnTo>
                <a:lnTo>
                  <a:pt x="8383" y="1485"/>
                </a:lnTo>
                <a:lnTo>
                  <a:pt x="8381" y="1493"/>
                </a:lnTo>
                <a:lnTo>
                  <a:pt x="8379" y="1504"/>
                </a:lnTo>
                <a:lnTo>
                  <a:pt x="8379" y="1516"/>
                </a:lnTo>
                <a:lnTo>
                  <a:pt x="8379" y="1528"/>
                </a:lnTo>
                <a:lnTo>
                  <a:pt x="8381" y="1538"/>
                </a:lnTo>
                <a:lnTo>
                  <a:pt x="8383" y="1548"/>
                </a:lnTo>
                <a:lnTo>
                  <a:pt x="8386" y="1552"/>
                </a:lnTo>
                <a:lnTo>
                  <a:pt x="8389" y="1553"/>
                </a:lnTo>
                <a:lnTo>
                  <a:pt x="8391" y="1553"/>
                </a:lnTo>
                <a:lnTo>
                  <a:pt x="8393" y="1551"/>
                </a:lnTo>
                <a:lnTo>
                  <a:pt x="8395" y="1548"/>
                </a:lnTo>
                <a:lnTo>
                  <a:pt x="8401" y="1536"/>
                </a:lnTo>
                <a:lnTo>
                  <a:pt x="8407" y="1516"/>
                </a:lnTo>
                <a:close/>
                <a:moveTo>
                  <a:pt x="6899" y="1352"/>
                </a:moveTo>
                <a:lnTo>
                  <a:pt x="6901" y="1349"/>
                </a:lnTo>
                <a:lnTo>
                  <a:pt x="6895" y="1355"/>
                </a:lnTo>
                <a:lnTo>
                  <a:pt x="6891" y="1359"/>
                </a:lnTo>
                <a:lnTo>
                  <a:pt x="6899" y="1352"/>
                </a:lnTo>
                <a:close/>
                <a:moveTo>
                  <a:pt x="8407" y="1352"/>
                </a:moveTo>
                <a:lnTo>
                  <a:pt x="8411" y="1349"/>
                </a:lnTo>
                <a:lnTo>
                  <a:pt x="8404" y="1355"/>
                </a:lnTo>
                <a:lnTo>
                  <a:pt x="8400" y="1359"/>
                </a:lnTo>
                <a:lnTo>
                  <a:pt x="8407" y="1352"/>
                </a:lnTo>
                <a:close/>
                <a:moveTo>
                  <a:pt x="6964" y="1319"/>
                </a:moveTo>
                <a:lnTo>
                  <a:pt x="6967" y="1316"/>
                </a:lnTo>
                <a:lnTo>
                  <a:pt x="6962" y="1322"/>
                </a:lnTo>
                <a:lnTo>
                  <a:pt x="6957" y="1326"/>
                </a:lnTo>
                <a:lnTo>
                  <a:pt x="6964" y="1319"/>
                </a:lnTo>
                <a:close/>
                <a:moveTo>
                  <a:pt x="8768" y="1319"/>
                </a:moveTo>
                <a:lnTo>
                  <a:pt x="8767" y="1314"/>
                </a:lnTo>
                <a:lnTo>
                  <a:pt x="8766" y="1309"/>
                </a:lnTo>
                <a:lnTo>
                  <a:pt x="8764" y="1304"/>
                </a:lnTo>
                <a:lnTo>
                  <a:pt x="8761" y="1301"/>
                </a:lnTo>
                <a:lnTo>
                  <a:pt x="8758" y="1299"/>
                </a:lnTo>
                <a:lnTo>
                  <a:pt x="8754" y="1297"/>
                </a:lnTo>
                <a:lnTo>
                  <a:pt x="8749" y="1295"/>
                </a:lnTo>
                <a:lnTo>
                  <a:pt x="8745" y="1294"/>
                </a:lnTo>
                <a:lnTo>
                  <a:pt x="8723" y="1290"/>
                </a:lnTo>
                <a:lnTo>
                  <a:pt x="8702" y="1287"/>
                </a:lnTo>
                <a:lnTo>
                  <a:pt x="8703" y="1292"/>
                </a:lnTo>
                <a:lnTo>
                  <a:pt x="8704" y="1297"/>
                </a:lnTo>
                <a:lnTo>
                  <a:pt x="8707" y="1300"/>
                </a:lnTo>
                <a:lnTo>
                  <a:pt x="8710" y="1303"/>
                </a:lnTo>
                <a:lnTo>
                  <a:pt x="8714" y="1306"/>
                </a:lnTo>
                <a:lnTo>
                  <a:pt x="8717" y="1309"/>
                </a:lnTo>
                <a:lnTo>
                  <a:pt x="8721" y="1311"/>
                </a:lnTo>
                <a:lnTo>
                  <a:pt x="8726" y="1312"/>
                </a:lnTo>
                <a:lnTo>
                  <a:pt x="8747" y="1315"/>
                </a:lnTo>
                <a:lnTo>
                  <a:pt x="8768" y="1319"/>
                </a:lnTo>
                <a:close/>
                <a:moveTo>
                  <a:pt x="3847" y="1254"/>
                </a:moveTo>
                <a:lnTo>
                  <a:pt x="3849" y="1262"/>
                </a:lnTo>
                <a:lnTo>
                  <a:pt x="3850" y="1270"/>
                </a:lnTo>
                <a:lnTo>
                  <a:pt x="3853" y="1275"/>
                </a:lnTo>
                <a:lnTo>
                  <a:pt x="3855" y="1280"/>
                </a:lnTo>
                <a:lnTo>
                  <a:pt x="3858" y="1284"/>
                </a:lnTo>
                <a:lnTo>
                  <a:pt x="3862" y="1288"/>
                </a:lnTo>
                <a:lnTo>
                  <a:pt x="3865" y="1290"/>
                </a:lnTo>
                <a:lnTo>
                  <a:pt x="3870" y="1291"/>
                </a:lnTo>
                <a:lnTo>
                  <a:pt x="3874" y="1291"/>
                </a:lnTo>
                <a:lnTo>
                  <a:pt x="3878" y="1291"/>
                </a:lnTo>
                <a:lnTo>
                  <a:pt x="3882" y="1290"/>
                </a:lnTo>
                <a:lnTo>
                  <a:pt x="3886" y="1289"/>
                </a:lnTo>
                <a:lnTo>
                  <a:pt x="3895" y="1284"/>
                </a:lnTo>
                <a:lnTo>
                  <a:pt x="3901" y="1278"/>
                </a:lnTo>
                <a:lnTo>
                  <a:pt x="3906" y="1272"/>
                </a:lnTo>
                <a:lnTo>
                  <a:pt x="3909" y="1266"/>
                </a:lnTo>
                <a:lnTo>
                  <a:pt x="3909" y="1262"/>
                </a:lnTo>
                <a:lnTo>
                  <a:pt x="3909" y="1259"/>
                </a:lnTo>
                <a:lnTo>
                  <a:pt x="3908" y="1256"/>
                </a:lnTo>
                <a:lnTo>
                  <a:pt x="3906" y="1254"/>
                </a:lnTo>
                <a:lnTo>
                  <a:pt x="3903" y="1252"/>
                </a:lnTo>
                <a:lnTo>
                  <a:pt x="3899" y="1250"/>
                </a:lnTo>
                <a:lnTo>
                  <a:pt x="3894" y="1249"/>
                </a:lnTo>
                <a:lnTo>
                  <a:pt x="3887" y="1249"/>
                </a:lnTo>
                <a:lnTo>
                  <a:pt x="3879" y="1249"/>
                </a:lnTo>
                <a:lnTo>
                  <a:pt x="3870" y="1250"/>
                </a:lnTo>
                <a:lnTo>
                  <a:pt x="3859" y="1251"/>
                </a:lnTo>
                <a:lnTo>
                  <a:pt x="3847" y="1254"/>
                </a:lnTo>
                <a:lnTo>
                  <a:pt x="3846" y="1245"/>
                </a:lnTo>
                <a:lnTo>
                  <a:pt x="3845" y="1237"/>
                </a:lnTo>
                <a:lnTo>
                  <a:pt x="3842" y="1232"/>
                </a:lnTo>
                <a:lnTo>
                  <a:pt x="3840" y="1227"/>
                </a:lnTo>
                <a:lnTo>
                  <a:pt x="3837" y="1223"/>
                </a:lnTo>
                <a:lnTo>
                  <a:pt x="3834" y="1219"/>
                </a:lnTo>
                <a:lnTo>
                  <a:pt x="3830" y="1217"/>
                </a:lnTo>
                <a:lnTo>
                  <a:pt x="3825" y="1216"/>
                </a:lnTo>
                <a:lnTo>
                  <a:pt x="3821" y="1216"/>
                </a:lnTo>
                <a:lnTo>
                  <a:pt x="3817" y="1216"/>
                </a:lnTo>
                <a:lnTo>
                  <a:pt x="3813" y="1217"/>
                </a:lnTo>
                <a:lnTo>
                  <a:pt x="3809" y="1218"/>
                </a:lnTo>
                <a:lnTo>
                  <a:pt x="3800" y="1223"/>
                </a:lnTo>
                <a:lnTo>
                  <a:pt x="3794" y="1229"/>
                </a:lnTo>
                <a:lnTo>
                  <a:pt x="3789" y="1235"/>
                </a:lnTo>
                <a:lnTo>
                  <a:pt x="3786" y="1241"/>
                </a:lnTo>
                <a:lnTo>
                  <a:pt x="3786" y="1245"/>
                </a:lnTo>
                <a:lnTo>
                  <a:pt x="3786" y="1248"/>
                </a:lnTo>
                <a:lnTo>
                  <a:pt x="3787" y="1251"/>
                </a:lnTo>
                <a:lnTo>
                  <a:pt x="3789" y="1253"/>
                </a:lnTo>
                <a:lnTo>
                  <a:pt x="3792" y="1255"/>
                </a:lnTo>
                <a:lnTo>
                  <a:pt x="3796" y="1257"/>
                </a:lnTo>
                <a:lnTo>
                  <a:pt x="3801" y="1258"/>
                </a:lnTo>
                <a:lnTo>
                  <a:pt x="3808" y="1258"/>
                </a:lnTo>
                <a:lnTo>
                  <a:pt x="3816" y="1258"/>
                </a:lnTo>
                <a:lnTo>
                  <a:pt x="3825" y="1257"/>
                </a:lnTo>
                <a:lnTo>
                  <a:pt x="3836" y="1256"/>
                </a:lnTo>
                <a:lnTo>
                  <a:pt x="3847" y="1254"/>
                </a:lnTo>
                <a:close/>
                <a:moveTo>
                  <a:pt x="7292" y="1483"/>
                </a:moveTo>
                <a:lnTo>
                  <a:pt x="7299" y="1482"/>
                </a:lnTo>
                <a:lnTo>
                  <a:pt x="7306" y="1478"/>
                </a:lnTo>
                <a:lnTo>
                  <a:pt x="7313" y="1474"/>
                </a:lnTo>
                <a:lnTo>
                  <a:pt x="7320" y="1470"/>
                </a:lnTo>
                <a:lnTo>
                  <a:pt x="7334" y="1460"/>
                </a:lnTo>
                <a:lnTo>
                  <a:pt x="7348" y="1447"/>
                </a:lnTo>
                <a:lnTo>
                  <a:pt x="7360" y="1432"/>
                </a:lnTo>
                <a:lnTo>
                  <a:pt x="7373" y="1415"/>
                </a:lnTo>
                <a:lnTo>
                  <a:pt x="7383" y="1398"/>
                </a:lnTo>
                <a:lnTo>
                  <a:pt x="7394" y="1380"/>
                </a:lnTo>
                <a:lnTo>
                  <a:pt x="7401" y="1361"/>
                </a:lnTo>
                <a:lnTo>
                  <a:pt x="7407" y="1342"/>
                </a:lnTo>
                <a:lnTo>
                  <a:pt x="7410" y="1333"/>
                </a:lnTo>
                <a:lnTo>
                  <a:pt x="7412" y="1324"/>
                </a:lnTo>
                <a:lnTo>
                  <a:pt x="7413" y="1315"/>
                </a:lnTo>
                <a:lnTo>
                  <a:pt x="7413" y="1306"/>
                </a:lnTo>
                <a:lnTo>
                  <a:pt x="7413" y="1298"/>
                </a:lnTo>
                <a:lnTo>
                  <a:pt x="7412" y="1291"/>
                </a:lnTo>
                <a:lnTo>
                  <a:pt x="7411" y="1283"/>
                </a:lnTo>
                <a:lnTo>
                  <a:pt x="7409" y="1276"/>
                </a:lnTo>
                <a:lnTo>
                  <a:pt x="7405" y="1270"/>
                </a:lnTo>
                <a:lnTo>
                  <a:pt x="7401" y="1263"/>
                </a:lnTo>
                <a:lnTo>
                  <a:pt x="7396" y="1258"/>
                </a:lnTo>
                <a:lnTo>
                  <a:pt x="7391" y="1254"/>
                </a:lnTo>
                <a:lnTo>
                  <a:pt x="7387" y="1270"/>
                </a:lnTo>
                <a:lnTo>
                  <a:pt x="7381" y="1285"/>
                </a:lnTo>
                <a:lnTo>
                  <a:pt x="7376" y="1300"/>
                </a:lnTo>
                <a:lnTo>
                  <a:pt x="7370" y="1315"/>
                </a:lnTo>
                <a:lnTo>
                  <a:pt x="7355" y="1341"/>
                </a:lnTo>
                <a:lnTo>
                  <a:pt x="7340" y="1367"/>
                </a:lnTo>
                <a:lnTo>
                  <a:pt x="7326" y="1393"/>
                </a:lnTo>
                <a:lnTo>
                  <a:pt x="7312" y="1421"/>
                </a:lnTo>
                <a:lnTo>
                  <a:pt x="7306" y="1435"/>
                </a:lnTo>
                <a:lnTo>
                  <a:pt x="7300" y="1450"/>
                </a:lnTo>
                <a:lnTo>
                  <a:pt x="7296" y="1466"/>
                </a:lnTo>
                <a:lnTo>
                  <a:pt x="7292" y="1483"/>
                </a:lnTo>
                <a:close/>
                <a:moveTo>
                  <a:pt x="8605" y="1287"/>
                </a:moveTo>
                <a:lnTo>
                  <a:pt x="8604" y="1280"/>
                </a:lnTo>
                <a:lnTo>
                  <a:pt x="8603" y="1276"/>
                </a:lnTo>
                <a:lnTo>
                  <a:pt x="8600" y="1272"/>
                </a:lnTo>
                <a:lnTo>
                  <a:pt x="8597" y="1269"/>
                </a:lnTo>
                <a:lnTo>
                  <a:pt x="8594" y="1266"/>
                </a:lnTo>
                <a:lnTo>
                  <a:pt x="8590" y="1263"/>
                </a:lnTo>
                <a:lnTo>
                  <a:pt x="8586" y="1262"/>
                </a:lnTo>
                <a:lnTo>
                  <a:pt x="8581" y="1260"/>
                </a:lnTo>
                <a:lnTo>
                  <a:pt x="8560" y="1257"/>
                </a:lnTo>
                <a:lnTo>
                  <a:pt x="8539" y="1254"/>
                </a:lnTo>
                <a:lnTo>
                  <a:pt x="8540" y="1259"/>
                </a:lnTo>
                <a:lnTo>
                  <a:pt x="8541" y="1263"/>
                </a:lnTo>
                <a:lnTo>
                  <a:pt x="8543" y="1268"/>
                </a:lnTo>
                <a:lnTo>
                  <a:pt x="8546" y="1271"/>
                </a:lnTo>
                <a:lnTo>
                  <a:pt x="8549" y="1274"/>
                </a:lnTo>
                <a:lnTo>
                  <a:pt x="8553" y="1276"/>
                </a:lnTo>
                <a:lnTo>
                  <a:pt x="8557" y="1278"/>
                </a:lnTo>
                <a:lnTo>
                  <a:pt x="8563" y="1279"/>
                </a:lnTo>
                <a:lnTo>
                  <a:pt x="8584" y="1282"/>
                </a:lnTo>
                <a:lnTo>
                  <a:pt x="8605" y="1287"/>
                </a:lnTo>
                <a:close/>
                <a:moveTo>
                  <a:pt x="7784" y="1220"/>
                </a:moveTo>
                <a:lnTo>
                  <a:pt x="7777" y="1224"/>
                </a:lnTo>
                <a:lnTo>
                  <a:pt x="7769" y="1227"/>
                </a:lnTo>
                <a:lnTo>
                  <a:pt x="7763" y="1230"/>
                </a:lnTo>
                <a:lnTo>
                  <a:pt x="7756" y="1234"/>
                </a:lnTo>
                <a:lnTo>
                  <a:pt x="7751" y="1238"/>
                </a:lnTo>
                <a:lnTo>
                  <a:pt x="7745" y="1242"/>
                </a:lnTo>
                <a:lnTo>
                  <a:pt x="7740" y="1248"/>
                </a:lnTo>
                <a:lnTo>
                  <a:pt x="7736" y="1254"/>
                </a:lnTo>
                <a:lnTo>
                  <a:pt x="7732" y="1260"/>
                </a:lnTo>
                <a:lnTo>
                  <a:pt x="7728" y="1267"/>
                </a:lnTo>
                <a:lnTo>
                  <a:pt x="7724" y="1274"/>
                </a:lnTo>
                <a:lnTo>
                  <a:pt x="7722" y="1282"/>
                </a:lnTo>
                <a:lnTo>
                  <a:pt x="7720" y="1291"/>
                </a:lnTo>
                <a:lnTo>
                  <a:pt x="7719" y="1299"/>
                </a:lnTo>
                <a:lnTo>
                  <a:pt x="7718" y="1309"/>
                </a:lnTo>
                <a:lnTo>
                  <a:pt x="7718" y="1319"/>
                </a:lnTo>
                <a:lnTo>
                  <a:pt x="7730" y="1319"/>
                </a:lnTo>
                <a:lnTo>
                  <a:pt x="7739" y="1319"/>
                </a:lnTo>
                <a:lnTo>
                  <a:pt x="7747" y="1317"/>
                </a:lnTo>
                <a:lnTo>
                  <a:pt x="7755" y="1315"/>
                </a:lnTo>
                <a:lnTo>
                  <a:pt x="7762" y="1312"/>
                </a:lnTo>
                <a:lnTo>
                  <a:pt x="7768" y="1307"/>
                </a:lnTo>
                <a:lnTo>
                  <a:pt x="7774" y="1302"/>
                </a:lnTo>
                <a:lnTo>
                  <a:pt x="7778" y="1296"/>
                </a:lnTo>
                <a:lnTo>
                  <a:pt x="7781" y="1290"/>
                </a:lnTo>
                <a:lnTo>
                  <a:pt x="7784" y="1282"/>
                </a:lnTo>
                <a:lnTo>
                  <a:pt x="7786" y="1274"/>
                </a:lnTo>
                <a:lnTo>
                  <a:pt x="7787" y="1264"/>
                </a:lnTo>
                <a:lnTo>
                  <a:pt x="7787" y="1255"/>
                </a:lnTo>
                <a:lnTo>
                  <a:pt x="7787" y="1244"/>
                </a:lnTo>
                <a:lnTo>
                  <a:pt x="7786" y="1233"/>
                </a:lnTo>
                <a:lnTo>
                  <a:pt x="7784" y="1220"/>
                </a:lnTo>
                <a:lnTo>
                  <a:pt x="7793" y="1220"/>
                </a:lnTo>
                <a:lnTo>
                  <a:pt x="7801" y="1220"/>
                </a:lnTo>
                <a:lnTo>
                  <a:pt x="7808" y="1220"/>
                </a:lnTo>
                <a:lnTo>
                  <a:pt x="7817" y="1220"/>
                </a:lnTo>
                <a:lnTo>
                  <a:pt x="7818" y="1229"/>
                </a:lnTo>
                <a:lnTo>
                  <a:pt x="7820" y="1236"/>
                </a:lnTo>
                <a:lnTo>
                  <a:pt x="7822" y="1242"/>
                </a:lnTo>
                <a:lnTo>
                  <a:pt x="7824" y="1248"/>
                </a:lnTo>
                <a:lnTo>
                  <a:pt x="7827" y="1252"/>
                </a:lnTo>
                <a:lnTo>
                  <a:pt x="7831" y="1254"/>
                </a:lnTo>
                <a:lnTo>
                  <a:pt x="7835" y="1256"/>
                </a:lnTo>
                <a:lnTo>
                  <a:pt x="7839" y="1258"/>
                </a:lnTo>
                <a:lnTo>
                  <a:pt x="7843" y="1258"/>
                </a:lnTo>
                <a:lnTo>
                  <a:pt x="7847" y="1258"/>
                </a:lnTo>
                <a:lnTo>
                  <a:pt x="7851" y="1257"/>
                </a:lnTo>
                <a:lnTo>
                  <a:pt x="7856" y="1256"/>
                </a:lnTo>
                <a:lnTo>
                  <a:pt x="7864" y="1251"/>
                </a:lnTo>
                <a:lnTo>
                  <a:pt x="7870" y="1246"/>
                </a:lnTo>
                <a:lnTo>
                  <a:pt x="7875" y="1239"/>
                </a:lnTo>
                <a:lnTo>
                  <a:pt x="7879" y="1233"/>
                </a:lnTo>
                <a:lnTo>
                  <a:pt x="7879" y="1230"/>
                </a:lnTo>
                <a:lnTo>
                  <a:pt x="7879" y="1227"/>
                </a:lnTo>
                <a:lnTo>
                  <a:pt x="7878" y="1224"/>
                </a:lnTo>
                <a:lnTo>
                  <a:pt x="7875" y="1222"/>
                </a:lnTo>
                <a:lnTo>
                  <a:pt x="7872" y="1219"/>
                </a:lnTo>
                <a:lnTo>
                  <a:pt x="7868" y="1217"/>
                </a:lnTo>
                <a:lnTo>
                  <a:pt x="7863" y="1216"/>
                </a:lnTo>
                <a:lnTo>
                  <a:pt x="7857" y="1216"/>
                </a:lnTo>
                <a:lnTo>
                  <a:pt x="7848" y="1216"/>
                </a:lnTo>
                <a:lnTo>
                  <a:pt x="7840" y="1216"/>
                </a:lnTo>
                <a:lnTo>
                  <a:pt x="7829" y="1218"/>
                </a:lnTo>
                <a:lnTo>
                  <a:pt x="7817" y="1220"/>
                </a:lnTo>
                <a:lnTo>
                  <a:pt x="7817" y="1212"/>
                </a:lnTo>
                <a:lnTo>
                  <a:pt x="7817" y="1205"/>
                </a:lnTo>
                <a:lnTo>
                  <a:pt x="7817" y="1196"/>
                </a:lnTo>
                <a:lnTo>
                  <a:pt x="7817" y="1188"/>
                </a:lnTo>
                <a:lnTo>
                  <a:pt x="7827" y="1189"/>
                </a:lnTo>
                <a:lnTo>
                  <a:pt x="7837" y="1188"/>
                </a:lnTo>
                <a:lnTo>
                  <a:pt x="7845" y="1187"/>
                </a:lnTo>
                <a:lnTo>
                  <a:pt x="7852" y="1186"/>
                </a:lnTo>
                <a:lnTo>
                  <a:pt x="7858" y="1183"/>
                </a:lnTo>
                <a:lnTo>
                  <a:pt x="7863" y="1180"/>
                </a:lnTo>
                <a:lnTo>
                  <a:pt x="7866" y="1176"/>
                </a:lnTo>
                <a:lnTo>
                  <a:pt x="7868" y="1173"/>
                </a:lnTo>
                <a:lnTo>
                  <a:pt x="7869" y="1169"/>
                </a:lnTo>
                <a:lnTo>
                  <a:pt x="7867" y="1166"/>
                </a:lnTo>
                <a:lnTo>
                  <a:pt x="7864" y="1163"/>
                </a:lnTo>
                <a:lnTo>
                  <a:pt x="7859" y="1160"/>
                </a:lnTo>
                <a:lnTo>
                  <a:pt x="7852" y="1158"/>
                </a:lnTo>
                <a:lnTo>
                  <a:pt x="7843" y="1155"/>
                </a:lnTo>
                <a:lnTo>
                  <a:pt x="7831" y="1155"/>
                </a:lnTo>
                <a:lnTo>
                  <a:pt x="7817" y="1155"/>
                </a:lnTo>
                <a:lnTo>
                  <a:pt x="7817" y="1147"/>
                </a:lnTo>
                <a:lnTo>
                  <a:pt x="7817" y="1139"/>
                </a:lnTo>
                <a:lnTo>
                  <a:pt x="7817" y="1130"/>
                </a:lnTo>
                <a:lnTo>
                  <a:pt x="7817" y="1122"/>
                </a:lnTo>
                <a:lnTo>
                  <a:pt x="7824" y="1122"/>
                </a:lnTo>
                <a:lnTo>
                  <a:pt x="7829" y="1121"/>
                </a:lnTo>
                <a:lnTo>
                  <a:pt x="7833" y="1120"/>
                </a:lnTo>
                <a:lnTo>
                  <a:pt x="7837" y="1117"/>
                </a:lnTo>
                <a:lnTo>
                  <a:pt x="7839" y="1115"/>
                </a:lnTo>
                <a:lnTo>
                  <a:pt x="7840" y="1111"/>
                </a:lnTo>
                <a:lnTo>
                  <a:pt x="7840" y="1108"/>
                </a:lnTo>
                <a:lnTo>
                  <a:pt x="7840" y="1106"/>
                </a:lnTo>
                <a:lnTo>
                  <a:pt x="7838" y="1104"/>
                </a:lnTo>
                <a:lnTo>
                  <a:pt x="7837" y="1102"/>
                </a:lnTo>
                <a:lnTo>
                  <a:pt x="7833" y="1102"/>
                </a:lnTo>
                <a:lnTo>
                  <a:pt x="7831" y="1103"/>
                </a:lnTo>
                <a:lnTo>
                  <a:pt x="7828" y="1105"/>
                </a:lnTo>
                <a:lnTo>
                  <a:pt x="7824" y="1109"/>
                </a:lnTo>
                <a:lnTo>
                  <a:pt x="7821" y="1115"/>
                </a:lnTo>
                <a:lnTo>
                  <a:pt x="7817" y="1122"/>
                </a:lnTo>
                <a:lnTo>
                  <a:pt x="7810" y="1124"/>
                </a:lnTo>
                <a:lnTo>
                  <a:pt x="7804" y="1126"/>
                </a:lnTo>
                <a:lnTo>
                  <a:pt x="7799" y="1131"/>
                </a:lnTo>
                <a:lnTo>
                  <a:pt x="7796" y="1137"/>
                </a:lnTo>
                <a:lnTo>
                  <a:pt x="7796" y="1140"/>
                </a:lnTo>
                <a:lnTo>
                  <a:pt x="7796" y="1142"/>
                </a:lnTo>
                <a:lnTo>
                  <a:pt x="7797" y="1145"/>
                </a:lnTo>
                <a:lnTo>
                  <a:pt x="7799" y="1147"/>
                </a:lnTo>
                <a:lnTo>
                  <a:pt x="7802" y="1150"/>
                </a:lnTo>
                <a:lnTo>
                  <a:pt x="7805" y="1152"/>
                </a:lnTo>
                <a:lnTo>
                  <a:pt x="7810" y="1153"/>
                </a:lnTo>
                <a:lnTo>
                  <a:pt x="7817" y="1155"/>
                </a:lnTo>
                <a:lnTo>
                  <a:pt x="7817" y="1164"/>
                </a:lnTo>
                <a:lnTo>
                  <a:pt x="7817" y="1171"/>
                </a:lnTo>
                <a:lnTo>
                  <a:pt x="7817" y="1180"/>
                </a:lnTo>
                <a:lnTo>
                  <a:pt x="7817" y="1188"/>
                </a:lnTo>
                <a:lnTo>
                  <a:pt x="7809" y="1189"/>
                </a:lnTo>
                <a:lnTo>
                  <a:pt x="7803" y="1190"/>
                </a:lnTo>
                <a:lnTo>
                  <a:pt x="7796" y="1192"/>
                </a:lnTo>
                <a:lnTo>
                  <a:pt x="7790" y="1194"/>
                </a:lnTo>
                <a:lnTo>
                  <a:pt x="7786" y="1198"/>
                </a:lnTo>
                <a:lnTo>
                  <a:pt x="7784" y="1204"/>
                </a:lnTo>
                <a:lnTo>
                  <a:pt x="7783" y="1211"/>
                </a:lnTo>
                <a:lnTo>
                  <a:pt x="7784" y="1220"/>
                </a:lnTo>
                <a:close/>
                <a:moveTo>
                  <a:pt x="4011" y="1220"/>
                </a:moveTo>
                <a:lnTo>
                  <a:pt x="4011" y="1215"/>
                </a:lnTo>
                <a:lnTo>
                  <a:pt x="4009" y="1210"/>
                </a:lnTo>
                <a:lnTo>
                  <a:pt x="4007" y="1207"/>
                </a:lnTo>
                <a:lnTo>
                  <a:pt x="4005" y="1204"/>
                </a:lnTo>
                <a:lnTo>
                  <a:pt x="4001" y="1201"/>
                </a:lnTo>
                <a:lnTo>
                  <a:pt x="3998" y="1198"/>
                </a:lnTo>
                <a:lnTo>
                  <a:pt x="3992" y="1196"/>
                </a:lnTo>
                <a:lnTo>
                  <a:pt x="3988" y="1195"/>
                </a:lnTo>
                <a:lnTo>
                  <a:pt x="3967" y="1192"/>
                </a:lnTo>
                <a:lnTo>
                  <a:pt x="3946" y="1188"/>
                </a:lnTo>
                <a:lnTo>
                  <a:pt x="3946" y="1193"/>
                </a:lnTo>
                <a:lnTo>
                  <a:pt x="3948" y="1198"/>
                </a:lnTo>
                <a:lnTo>
                  <a:pt x="3950" y="1203"/>
                </a:lnTo>
                <a:lnTo>
                  <a:pt x="3953" y="1206"/>
                </a:lnTo>
                <a:lnTo>
                  <a:pt x="3957" y="1208"/>
                </a:lnTo>
                <a:lnTo>
                  <a:pt x="3961" y="1210"/>
                </a:lnTo>
                <a:lnTo>
                  <a:pt x="3965" y="1212"/>
                </a:lnTo>
                <a:lnTo>
                  <a:pt x="3969" y="1213"/>
                </a:lnTo>
                <a:lnTo>
                  <a:pt x="3991" y="1217"/>
                </a:lnTo>
                <a:lnTo>
                  <a:pt x="4011" y="1220"/>
                </a:lnTo>
                <a:close/>
                <a:moveTo>
                  <a:pt x="4832" y="1220"/>
                </a:moveTo>
                <a:lnTo>
                  <a:pt x="4853" y="1217"/>
                </a:lnTo>
                <a:lnTo>
                  <a:pt x="4874" y="1213"/>
                </a:lnTo>
                <a:lnTo>
                  <a:pt x="4879" y="1212"/>
                </a:lnTo>
                <a:lnTo>
                  <a:pt x="4883" y="1210"/>
                </a:lnTo>
                <a:lnTo>
                  <a:pt x="4887" y="1208"/>
                </a:lnTo>
                <a:lnTo>
                  <a:pt x="4890" y="1206"/>
                </a:lnTo>
                <a:lnTo>
                  <a:pt x="4894" y="1203"/>
                </a:lnTo>
                <a:lnTo>
                  <a:pt x="4896" y="1198"/>
                </a:lnTo>
                <a:lnTo>
                  <a:pt x="4897" y="1193"/>
                </a:lnTo>
                <a:lnTo>
                  <a:pt x="4897" y="1188"/>
                </a:lnTo>
                <a:lnTo>
                  <a:pt x="4877" y="1192"/>
                </a:lnTo>
                <a:lnTo>
                  <a:pt x="4856" y="1195"/>
                </a:lnTo>
                <a:lnTo>
                  <a:pt x="4851" y="1196"/>
                </a:lnTo>
                <a:lnTo>
                  <a:pt x="4846" y="1198"/>
                </a:lnTo>
                <a:lnTo>
                  <a:pt x="4842" y="1201"/>
                </a:lnTo>
                <a:lnTo>
                  <a:pt x="4839" y="1204"/>
                </a:lnTo>
                <a:lnTo>
                  <a:pt x="4836" y="1207"/>
                </a:lnTo>
                <a:lnTo>
                  <a:pt x="4834" y="1210"/>
                </a:lnTo>
                <a:lnTo>
                  <a:pt x="4833" y="1215"/>
                </a:lnTo>
                <a:lnTo>
                  <a:pt x="4832" y="1220"/>
                </a:lnTo>
                <a:close/>
                <a:moveTo>
                  <a:pt x="7030" y="1220"/>
                </a:moveTo>
                <a:lnTo>
                  <a:pt x="7023" y="1201"/>
                </a:lnTo>
                <a:lnTo>
                  <a:pt x="7017" y="1189"/>
                </a:lnTo>
                <a:lnTo>
                  <a:pt x="7015" y="1186"/>
                </a:lnTo>
                <a:lnTo>
                  <a:pt x="7012" y="1184"/>
                </a:lnTo>
                <a:lnTo>
                  <a:pt x="7010" y="1184"/>
                </a:lnTo>
                <a:lnTo>
                  <a:pt x="7009" y="1185"/>
                </a:lnTo>
                <a:lnTo>
                  <a:pt x="7006" y="1189"/>
                </a:lnTo>
                <a:lnTo>
                  <a:pt x="7002" y="1198"/>
                </a:lnTo>
                <a:lnTo>
                  <a:pt x="7001" y="1209"/>
                </a:lnTo>
                <a:lnTo>
                  <a:pt x="7001" y="1220"/>
                </a:lnTo>
                <a:lnTo>
                  <a:pt x="7001" y="1233"/>
                </a:lnTo>
                <a:lnTo>
                  <a:pt x="7002" y="1244"/>
                </a:lnTo>
                <a:lnTo>
                  <a:pt x="7006" y="1252"/>
                </a:lnTo>
                <a:lnTo>
                  <a:pt x="7009" y="1257"/>
                </a:lnTo>
                <a:lnTo>
                  <a:pt x="7010" y="1258"/>
                </a:lnTo>
                <a:lnTo>
                  <a:pt x="7012" y="1258"/>
                </a:lnTo>
                <a:lnTo>
                  <a:pt x="7015" y="1256"/>
                </a:lnTo>
                <a:lnTo>
                  <a:pt x="7017" y="1253"/>
                </a:lnTo>
                <a:lnTo>
                  <a:pt x="7023" y="1240"/>
                </a:lnTo>
                <a:lnTo>
                  <a:pt x="7030" y="1220"/>
                </a:lnTo>
                <a:close/>
                <a:moveTo>
                  <a:pt x="8801" y="1220"/>
                </a:moveTo>
                <a:lnTo>
                  <a:pt x="8801" y="1215"/>
                </a:lnTo>
                <a:lnTo>
                  <a:pt x="8799" y="1210"/>
                </a:lnTo>
                <a:lnTo>
                  <a:pt x="8797" y="1207"/>
                </a:lnTo>
                <a:lnTo>
                  <a:pt x="8795" y="1204"/>
                </a:lnTo>
                <a:lnTo>
                  <a:pt x="8790" y="1201"/>
                </a:lnTo>
                <a:lnTo>
                  <a:pt x="8787" y="1198"/>
                </a:lnTo>
                <a:lnTo>
                  <a:pt x="8782" y="1196"/>
                </a:lnTo>
                <a:lnTo>
                  <a:pt x="8778" y="1195"/>
                </a:lnTo>
                <a:lnTo>
                  <a:pt x="8757" y="1192"/>
                </a:lnTo>
                <a:lnTo>
                  <a:pt x="8736" y="1188"/>
                </a:lnTo>
                <a:lnTo>
                  <a:pt x="8736" y="1193"/>
                </a:lnTo>
                <a:lnTo>
                  <a:pt x="8738" y="1198"/>
                </a:lnTo>
                <a:lnTo>
                  <a:pt x="8740" y="1203"/>
                </a:lnTo>
                <a:lnTo>
                  <a:pt x="8742" y="1206"/>
                </a:lnTo>
                <a:lnTo>
                  <a:pt x="8746" y="1208"/>
                </a:lnTo>
                <a:lnTo>
                  <a:pt x="8750" y="1210"/>
                </a:lnTo>
                <a:lnTo>
                  <a:pt x="8755" y="1212"/>
                </a:lnTo>
                <a:lnTo>
                  <a:pt x="8759" y="1213"/>
                </a:lnTo>
                <a:lnTo>
                  <a:pt x="8780" y="1217"/>
                </a:lnTo>
                <a:lnTo>
                  <a:pt x="8801" y="1220"/>
                </a:lnTo>
                <a:close/>
                <a:moveTo>
                  <a:pt x="4176" y="1188"/>
                </a:moveTo>
                <a:lnTo>
                  <a:pt x="4174" y="1181"/>
                </a:lnTo>
                <a:lnTo>
                  <a:pt x="4171" y="1174"/>
                </a:lnTo>
                <a:lnTo>
                  <a:pt x="4166" y="1170"/>
                </a:lnTo>
                <a:lnTo>
                  <a:pt x="4162" y="1166"/>
                </a:lnTo>
                <a:lnTo>
                  <a:pt x="4157" y="1163"/>
                </a:lnTo>
                <a:lnTo>
                  <a:pt x="4152" y="1161"/>
                </a:lnTo>
                <a:lnTo>
                  <a:pt x="4145" y="1161"/>
                </a:lnTo>
                <a:lnTo>
                  <a:pt x="4140" y="1160"/>
                </a:lnTo>
                <a:lnTo>
                  <a:pt x="4134" y="1161"/>
                </a:lnTo>
                <a:lnTo>
                  <a:pt x="4129" y="1163"/>
                </a:lnTo>
                <a:lnTo>
                  <a:pt x="4123" y="1165"/>
                </a:lnTo>
                <a:lnTo>
                  <a:pt x="4119" y="1168"/>
                </a:lnTo>
                <a:lnTo>
                  <a:pt x="4115" y="1172"/>
                </a:lnTo>
                <a:lnTo>
                  <a:pt x="4113" y="1176"/>
                </a:lnTo>
                <a:lnTo>
                  <a:pt x="4111" y="1182"/>
                </a:lnTo>
                <a:lnTo>
                  <a:pt x="4110" y="1188"/>
                </a:lnTo>
                <a:lnTo>
                  <a:pt x="4121" y="1195"/>
                </a:lnTo>
                <a:lnTo>
                  <a:pt x="4132" y="1202"/>
                </a:lnTo>
                <a:lnTo>
                  <a:pt x="4141" y="1207"/>
                </a:lnTo>
                <a:lnTo>
                  <a:pt x="4151" y="1210"/>
                </a:lnTo>
                <a:lnTo>
                  <a:pt x="4155" y="1211"/>
                </a:lnTo>
                <a:lnTo>
                  <a:pt x="4159" y="1211"/>
                </a:lnTo>
                <a:lnTo>
                  <a:pt x="4163" y="1210"/>
                </a:lnTo>
                <a:lnTo>
                  <a:pt x="4166" y="1208"/>
                </a:lnTo>
                <a:lnTo>
                  <a:pt x="4170" y="1205"/>
                </a:lnTo>
                <a:lnTo>
                  <a:pt x="4172" y="1201"/>
                </a:lnTo>
                <a:lnTo>
                  <a:pt x="4174" y="1194"/>
                </a:lnTo>
                <a:lnTo>
                  <a:pt x="4176" y="1188"/>
                </a:lnTo>
                <a:close/>
                <a:moveTo>
                  <a:pt x="4537" y="1188"/>
                </a:moveTo>
                <a:lnTo>
                  <a:pt x="4519" y="1176"/>
                </a:lnTo>
                <a:lnTo>
                  <a:pt x="4508" y="1170"/>
                </a:lnTo>
                <a:lnTo>
                  <a:pt x="4504" y="1168"/>
                </a:lnTo>
                <a:lnTo>
                  <a:pt x="4502" y="1168"/>
                </a:lnTo>
                <a:lnTo>
                  <a:pt x="4501" y="1168"/>
                </a:lnTo>
                <a:lnTo>
                  <a:pt x="4501" y="1170"/>
                </a:lnTo>
                <a:lnTo>
                  <a:pt x="4503" y="1175"/>
                </a:lnTo>
                <a:lnTo>
                  <a:pt x="4510" y="1182"/>
                </a:lnTo>
                <a:lnTo>
                  <a:pt x="4517" y="1190"/>
                </a:lnTo>
                <a:lnTo>
                  <a:pt x="4525" y="1199"/>
                </a:lnTo>
                <a:lnTo>
                  <a:pt x="4534" y="1208"/>
                </a:lnTo>
                <a:lnTo>
                  <a:pt x="4542" y="1215"/>
                </a:lnTo>
                <a:lnTo>
                  <a:pt x="4549" y="1220"/>
                </a:lnTo>
                <a:lnTo>
                  <a:pt x="4555" y="1224"/>
                </a:lnTo>
                <a:lnTo>
                  <a:pt x="4556" y="1223"/>
                </a:lnTo>
                <a:lnTo>
                  <a:pt x="4557" y="1222"/>
                </a:lnTo>
                <a:lnTo>
                  <a:pt x="4556" y="1219"/>
                </a:lnTo>
                <a:lnTo>
                  <a:pt x="4555" y="1216"/>
                </a:lnTo>
                <a:lnTo>
                  <a:pt x="4548" y="1205"/>
                </a:lnTo>
                <a:lnTo>
                  <a:pt x="4537" y="1188"/>
                </a:lnTo>
                <a:close/>
                <a:moveTo>
                  <a:pt x="7489" y="1188"/>
                </a:moveTo>
                <a:lnTo>
                  <a:pt x="7485" y="1159"/>
                </a:lnTo>
                <a:lnTo>
                  <a:pt x="7485" y="1160"/>
                </a:lnTo>
                <a:lnTo>
                  <a:pt x="7488" y="1182"/>
                </a:lnTo>
                <a:lnTo>
                  <a:pt x="7492" y="1211"/>
                </a:lnTo>
                <a:lnTo>
                  <a:pt x="7496" y="1238"/>
                </a:lnTo>
                <a:lnTo>
                  <a:pt x="7498" y="1251"/>
                </a:lnTo>
                <a:lnTo>
                  <a:pt x="7496" y="1238"/>
                </a:lnTo>
                <a:lnTo>
                  <a:pt x="7489" y="1188"/>
                </a:lnTo>
                <a:close/>
                <a:moveTo>
                  <a:pt x="4077" y="1155"/>
                </a:moveTo>
                <a:lnTo>
                  <a:pt x="4076" y="1149"/>
                </a:lnTo>
                <a:lnTo>
                  <a:pt x="4075" y="1145"/>
                </a:lnTo>
                <a:lnTo>
                  <a:pt x="4073" y="1141"/>
                </a:lnTo>
                <a:lnTo>
                  <a:pt x="4070" y="1138"/>
                </a:lnTo>
                <a:lnTo>
                  <a:pt x="4067" y="1134"/>
                </a:lnTo>
                <a:lnTo>
                  <a:pt x="4063" y="1132"/>
                </a:lnTo>
                <a:lnTo>
                  <a:pt x="4058" y="1131"/>
                </a:lnTo>
                <a:lnTo>
                  <a:pt x="4053" y="1129"/>
                </a:lnTo>
                <a:lnTo>
                  <a:pt x="4032" y="1126"/>
                </a:lnTo>
                <a:lnTo>
                  <a:pt x="4011" y="1122"/>
                </a:lnTo>
                <a:lnTo>
                  <a:pt x="4012" y="1128"/>
                </a:lnTo>
                <a:lnTo>
                  <a:pt x="4013" y="1132"/>
                </a:lnTo>
                <a:lnTo>
                  <a:pt x="4015" y="1137"/>
                </a:lnTo>
                <a:lnTo>
                  <a:pt x="4019" y="1140"/>
                </a:lnTo>
                <a:lnTo>
                  <a:pt x="4022" y="1143"/>
                </a:lnTo>
                <a:lnTo>
                  <a:pt x="4026" y="1145"/>
                </a:lnTo>
                <a:lnTo>
                  <a:pt x="4030" y="1147"/>
                </a:lnTo>
                <a:lnTo>
                  <a:pt x="4035" y="1148"/>
                </a:lnTo>
                <a:lnTo>
                  <a:pt x="4056" y="1151"/>
                </a:lnTo>
                <a:lnTo>
                  <a:pt x="4077" y="1155"/>
                </a:lnTo>
                <a:close/>
                <a:moveTo>
                  <a:pt x="5029" y="1155"/>
                </a:moveTo>
                <a:lnTo>
                  <a:pt x="5031" y="1152"/>
                </a:lnTo>
                <a:lnTo>
                  <a:pt x="5026" y="1159"/>
                </a:lnTo>
                <a:lnTo>
                  <a:pt x="5022" y="1163"/>
                </a:lnTo>
                <a:lnTo>
                  <a:pt x="5029" y="1155"/>
                </a:lnTo>
                <a:close/>
                <a:moveTo>
                  <a:pt x="7030" y="1122"/>
                </a:moveTo>
                <a:lnTo>
                  <a:pt x="7030" y="1129"/>
                </a:lnTo>
                <a:lnTo>
                  <a:pt x="7031" y="1134"/>
                </a:lnTo>
                <a:lnTo>
                  <a:pt x="7033" y="1139"/>
                </a:lnTo>
                <a:lnTo>
                  <a:pt x="7035" y="1142"/>
                </a:lnTo>
                <a:lnTo>
                  <a:pt x="7038" y="1144"/>
                </a:lnTo>
                <a:lnTo>
                  <a:pt x="7040" y="1145"/>
                </a:lnTo>
                <a:lnTo>
                  <a:pt x="7043" y="1145"/>
                </a:lnTo>
                <a:lnTo>
                  <a:pt x="7047" y="1145"/>
                </a:lnTo>
                <a:lnTo>
                  <a:pt x="7049" y="1144"/>
                </a:lnTo>
                <a:lnTo>
                  <a:pt x="7050" y="1142"/>
                </a:lnTo>
                <a:lnTo>
                  <a:pt x="7050" y="1140"/>
                </a:lnTo>
                <a:lnTo>
                  <a:pt x="7050" y="1137"/>
                </a:lnTo>
                <a:lnTo>
                  <a:pt x="7048" y="1133"/>
                </a:lnTo>
                <a:lnTo>
                  <a:pt x="7043" y="1130"/>
                </a:lnTo>
                <a:lnTo>
                  <a:pt x="7037" y="1126"/>
                </a:lnTo>
                <a:lnTo>
                  <a:pt x="7030" y="1122"/>
                </a:lnTo>
                <a:close/>
                <a:moveTo>
                  <a:pt x="5225" y="1122"/>
                </a:moveTo>
                <a:lnTo>
                  <a:pt x="5208" y="1110"/>
                </a:lnTo>
                <a:lnTo>
                  <a:pt x="5197" y="1104"/>
                </a:lnTo>
                <a:lnTo>
                  <a:pt x="5194" y="1103"/>
                </a:lnTo>
                <a:lnTo>
                  <a:pt x="5192" y="1102"/>
                </a:lnTo>
                <a:lnTo>
                  <a:pt x="5190" y="1103"/>
                </a:lnTo>
                <a:lnTo>
                  <a:pt x="5190" y="1104"/>
                </a:lnTo>
                <a:lnTo>
                  <a:pt x="5193" y="1109"/>
                </a:lnTo>
                <a:lnTo>
                  <a:pt x="5198" y="1117"/>
                </a:lnTo>
                <a:lnTo>
                  <a:pt x="5205" y="1125"/>
                </a:lnTo>
                <a:lnTo>
                  <a:pt x="5214" y="1133"/>
                </a:lnTo>
                <a:lnTo>
                  <a:pt x="5223" y="1143"/>
                </a:lnTo>
                <a:lnTo>
                  <a:pt x="5231" y="1150"/>
                </a:lnTo>
                <a:lnTo>
                  <a:pt x="5239" y="1155"/>
                </a:lnTo>
                <a:lnTo>
                  <a:pt x="5243" y="1158"/>
                </a:lnTo>
                <a:lnTo>
                  <a:pt x="5245" y="1158"/>
                </a:lnTo>
                <a:lnTo>
                  <a:pt x="5245" y="1156"/>
                </a:lnTo>
                <a:lnTo>
                  <a:pt x="5245" y="1154"/>
                </a:lnTo>
                <a:lnTo>
                  <a:pt x="5244" y="1150"/>
                </a:lnTo>
                <a:lnTo>
                  <a:pt x="5238" y="1140"/>
                </a:lnTo>
                <a:lnTo>
                  <a:pt x="5225" y="1122"/>
                </a:lnTo>
                <a:close/>
                <a:moveTo>
                  <a:pt x="6767" y="1089"/>
                </a:moveTo>
                <a:lnTo>
                  <a:pt x="6753" y="1091"/>
                </a:lnTo>
                <a:lnTo>
                  <a:pt x="6738" y="1094"/>
                </a:lnTo>
                <a:lnTo>
                  <a:pt x="6732" y="1096"/>
                </a:lnTo>
                <a:lnTo>
                  <a:pt x="6725" y="1098"/>
                </a:lnTo>
                <a:lnTo>
                  <a:pt x="6720" y="1100"/>
                </a:lnTo>
                <a:lnTo>
                  <a:pt x="6715" y="1103"/>
                </a:lnTo>
                <a:lnTo>
                  <a:pt x="6711" y="1106"/>
                </a:lnTo>
                <a:lnTo>
                  <a:pt x="6707" y="1111"/>
                </a:lnTo>
                <a:lnTo>
                  <a:pt x="6703" y="1116"/>
                </a:lnTo>
                <a:lnTo>
                  <a:pt x="6701" y="1122"/>
                </a:lnTo>
                <a:lnTo>
                  <a:pt x="6699" y="1129"/>
                </a:lnTo>
                <a:lnTo>
                  <a:pt x="6699" y="1137"/>
                </a:lnTo>
                <a:lnTo>
                  <a:pt x="6700" y="1145"/>
                </a:lnTo>
                <a:lnTo>
                  <a:pt x="6701" y="1155"/>
                </a:lnTo>
                <a:lnTo>
                  <a:pt x="6718" y="1155"/>
                </a:lnTo>
                <a:lnTo>
                  <a:pt x="6735" y="1155"/>
                </a:lnTo>
                <a:lnTo>
                  <a:pt x="6751" y="1155"/>
                </a:lnTo>
                <a:lnTo>
                  <a:pt x="6767" y="1155"/>
                </a:lnTo>
                <a:lnTo>
                  <a:pt x="6767" y="1139"/>
                </a:lnTo>
                <a:lnTo>
                  <a:pt x="6767" y="1122"/>
                </a:lnTo>
                <a:lnTo>
                  <a:pt x="6767" y="1106"/>
                </a:lnTo>
                <a:lnTo>
                  <a:pt x="6767" y="1089"/>
                </a:lnTo>
                <a:close/>
                <a:moveTo>
                  <a:pt x="7226" y="1122"/>
                </a:moveTo>
                <a:lnTo>
                  <a:pt x="7227" y="1116"/>
                </a:lnTo>
                <a:lnTo>
                  <a:pt x="7226" y="1110"/>
                </a:lnTo>
                <a:lnTo>
                  <a:pt x="7224" y="1106"/>
                </a:lnTo>
                <a:lnTo>
                  <a:pt x="7221" y="1103"/>
                </a:lnTo>
                <a:lnTo>
                  <a:pt x="7219" y="1101"/>
                </a:lnTo>
                <a:lnTo>
                  <a:pt x="7215" y="1100"/>
                </a:lnTo>
                <a:lnTo>
                  <a:pt x="7212" y="1100"/>
                </a:lnTo>
                <a:lnTo>
                  <a:pt x="7210" y="1100"/>
                </a:lnTo>
                <a:lnTo>
                  <a:pt x="7208" y="1101"/>
                </a:lnTo>
                <a:lnTo>
                  <a:pt x="7206" y="1103"/>
                </a:lnTo>
                <a:lnTo>
                  <a:pt x="7206" y="1105"/>
                </a:lnTo>
                <a:lnTo>
                  <a:pt x="7207" y="1108"/>
                </a:lnTo>
                <a:lnTo>
                  <a:pt x="7209" y="1111"/>
                </a:lnTo>
                <a:lnTo>
                  <a:pt x="7213" y="1115"/>
                </a:lnTo>
                <a:lnTo>
                  <a:pt x="7219" y="1119"/>
                </a:lnTo>
                <a:lnTo>
                  <a:pt x="7226" y="1122"/>
                </a:lnTo>
                <a:close/>
                <a:moveTo>
                  <a:pt x="8046" y="1089"/>
                </a:moveTo>
                <a:lnTo>
                  <a:pt x="8038" y="1086"/>
                </a:lnTo>
                <a:lnTo>
                  <a:pt x="8030" y="1083"/>
                </a:lnTo>
                <a:lnTo>
                  <a:pt x="8022" y="1082"/>
                </a:lnTo>
                <a:lnTo>
                  <a:pt x="8015" y="1082"/>
                </a:lnTo>
                <a:lnTo>
                  <a:pt x="8009" y="1083"/>
                </a:lnTo>
                <a:lnTo>
                  <a:pt x="8003" y="1085"/>
                </a:lnTo>
                <a:lnTo>
                  <a:pt x="7997" y="1087"/>
                </a:lnTo>
                <a:lnTo>
                  <a:pt x="7993" y="1091"/>
                </a:lnTo>
                <a:lnTo>
                  <a:pt x="7989" y="1096"/>
                </a:lnTo>
                <a:lnTo>
                  <a:pt x="7985" y="1101"/>
                </a:lnTo>
                <a:lnTo>
                  <a:pt x="7981" y="1106"/>
                </a:lnTo>
                <a:lnTo>
                  <a:pt x="7979" y="1112"/>
                </a:lnTo>
                <a:lnTo>
                  <a:pt x="7977" y="1119"/>
                </a:lnTo>
                <a:lnTo>
                  <a:pt x="7976" y="1125"/>
                </a:lnTo>
                <a:lnTo>
                  <a:pt x="7975" y="1132"/>
                </a:lnTo>
                <a:lnTo>
                  <a:pt x="7975" y="1139"/>
                </a:lnTo>
                <a:lnTo>
                  <a:pt x="7975" y="1146"/>
                </a:lnTo>
                <a:lnTo>
                  <a:pt x="7976" y="1152"/>
                </a:lnTo>
                <a:lnTo>
                  <a:pt x="7977" y="1159"/>
                </a:lnTo>
                <a:lnTo>
                  <a:pt x="7979" y="1165"/>
                </a:lnTo>
                <a:lnTo>
                  <a:pt x="7981" y="1171"/>
                </a:lnTo>
                <a:lnTo>
                  <a:pt x="7985" y="1176"/>
                </a:lnTo>
                <a:lnTo>
                  <a:pt x="7989" y="1182"/>
                </a:lnTo>
                <a:lnTo>
                  <a:pt x="7993" y="1186"/>
                </a:lnTo>
                <a:lnTo>
                  <a:pt x="7997" y="1190"/>
                </a:lnTo>
                <a:lnTo>
                  <a:pt x="8003" y="1192"/>
                </a:lnTo>
                <a:lnTo>
                  <a:pt x="8009" y="1194"/>
                </a:lnTo>
                <a:lnTo>
                  <a:pt x="8015" y="1195"/>
                </a:lnTo>
                <a:lnTo>
                  <a:pt x="8022" y="1195"/>
                </a:lnTo>
                <a:lnTo>
                  <a:pt x="8030" y="1194"/>
                </a:lnTo>
                <a:lnTo>
                  <a:pt x="8038" y="1192"/>
                </a:lnTo>
                <a:lnTo>
                  <a:pt x="8046" y="1188"/>
                </a:lnTo>
                <a:lnTo>
                  <a:pt x="8046" y="1164"/>
                </a:lnTo>
                <a:lnTo>
                  <a:pt x="8046" y="1139"/>
                </a:lnTo>
                <a:lnTo>
                  <a:pt x="8046" y="1115"/>
                </a:lnTo>
                <a:lnTo>
                  <a:pt x="8046" y="1089"/>
                </a:lnTo>
                <a:close/>
                <a:moveTo>
                  <a:pt x="4372" y="1057"/>
                </a:moveTo>
                <a:lnTo>
                  <a:pt x="4379" y="1067"/>
                </a:lnTo>
                <a:lnTo>
                  <a:pt x="4387" y="1078"/>
                </a:lnTo>
                <a:lnTo>
                  <a:pt x="4392" y="1088"/>
                </a:lnTo>
                <a:lnTo>
                  <a:pt x="4395" y="1098"/>
                </a:lnTo>
                <a:lnTo>
                  <a:pt x="4395" y="1102"/>
                </a:lnTo>
                <a:lnTo>
                  <a:pt x="4395" y="1106"/>
                </a:lnTo>
                <a:lnTo>
                  <a:pt x="4394" y="1110"/>
                </a:lnTo>
                <a:lnTo>
                  <a:pt x="4392" y="1114"/>
                </a:lnTo>
                <a:lnTo>
                  <a:pt x="4389" y="1117"/>
                </a:lnTo>
                <a:lnTo>
                  <a:pt x="4385" y="1119"/>
                </a:lnTo>
                <a:lnTo>
                  <a:pt x="4379" y="1121"/>
                </a:lnTo>
                <a:lnTo>
                  <a:pt x="4372" y="1122"/>
                </a:lnTo>
                <a:lnTo>
                  <a:pt x="4374" y="1129"/>
                </a:lnTo>
                <a:lnTo>
                  <a:pt x="4376" y="1134"/>
                </a:lnTo>
                <a:lnTo>
                  <a:pt x="4380" y="1140"/>
                </a:lnTo>
                <a:lnTo>
                  <a:pt x="4385" y="1143"/>
                </a:lnTo>
                <a:lnTo>
                  <a:pt x="4390" y="1146"/>
                </a:lnTo>
                <a:lnTo>
                  <a:pt x="4396" y="1148"/>
                </a:lnTo>
                <a:lnTo>
                  <a:pt x="4403" y="1150"/>
                </a:lnTo>
                <a:lnTo>
                  <a:pt x="4409" y="1151"/>
                </a:lnTo>
                <a:lnTo>
                  <a:pt x="4440" y="1153"/>
                </a:lnTo>
                <a:lnTo>
                  <a:pt x="4471" y="1155"/>
                </a:lnTo>
                <a:lnTo>
                  <a:pt x="4472" y="1142"/>
                </a:lnTo>
                <a:lnTo>
                  <a:pt x="4471" y="1130"/>
                </a:lnTo>
                <a:lnTo>
                  <a:pt x="4470" y="1119"/>
                </a:lnTo>
                <a:lnTo>
                  <a:pt x="4468" y="1108"/>
                </a:lnTo>
                <a:lnTo>
                  <a:pt x="4465" y="1100"/>
                </a:lnTo>
                <a:lnTo>
                  <a:pt x="4461" y="1091"/>
                </a:lnTo>
                <a:lnTo>
                  <a:pt x="4456" y="1083"/>
                </a:lnTo>
                <a:lnTo>
                  <a:pt x="4451" y="1077"/>
                </a:lnTo>
                <a:lnTo>
                  <a:pt x="4444" y="1072"/>
                </a:lnTo>
                <a:lnTo>
                  <a:pt x="4436" y="1066"/>
                </a:lnTo>
                <a:lnTo>
                  <a:pt x="4428" y="1062"/>
                </a:lnTo>
                <a:lnTo>
                  <a:pt x="4419" y="1060"/>
                </a:lnTo>
                <a:lnTo>
                  <a:pt x="4409" y="1058"/>
                </a:lnTo>
                <a:lnTo>
                  <a:pt x="4397" y="1056"/>
                </a:lnTo>
                <a:lnTo>
                  <a:pt x="4386" y="1056"/>
                </a:lnTo>
                <a:lnTo>
                  <a:pt x="4372" y="1057"/>
                </a:lnTo>
                <a:close/>
                <a:moveTo>
                  <a:pt x="7423" y="1089"/>
                </a:moveTo>
                <a:lnTo>
                  <a:pt x="7421" y="1082"/>
                </a:lnTo>
                <a:lnTo>
                  <a:pt x="7418" y="1076"/>
                </a:lnTo>
                <a:lnTo>
                  <a:pt x="7415" y="1073"/>
                </a:lnTo>
                <a:lnTo>
                  <a:pt x="7412" y="1069"/>
                </a:lnTo>
                <a:lnTo>
                  <a:pt x="7410" y="1069"/>
                </a:lnTo>
                <a:lnTo>
                  <a:pt x="7405" y="1069"/>
                </a:lnTo>
                <a:lnTo>
                  <a:pt x="7402" y="1071"/>
                </a:lnTo>
                <a:lnTo>
                  <a:pt x="7399" y="1073"/>
                </a:lnTo>
                <a:lnTo>
                  <a:pt x="7391" y="1079"/>
                </a:lnTo>
                <a:lnTo>
                  <a:pt x="7381" y="1084"/>
                </a:lnTo>
                <a:lnTo>
                  <a:pt x="7376" y="1086"/>
                </a:lnTo>
                <a:lnTo>
                  <a:pt x="7371" y="1088"/>
                </a:lnTo>
                <a:lnTo>
                  <a:pt x="7364" y="1089"/>
                </a:lnTo>
                <a:lnTo>
                  <a:pt x="7358" y="1089"/>
                </a:lnTo>
                <a:lnTo>
                  <a:pt x="7360" y="1097"/>
                </a:lnTo>
                <a:lnTo>
                  <a:pt x="7362" y="1103"/>
                </a:lnTo>
                <a:lnTo>
                  <a:pt x="7367" y="1108"/>
                </a:lnTo>
                <a:lnTo>
                  <a:pt x="7372" y="1111"/>
                </a:lnTo>
                <a:lnTo>
                  <a:pt x="7376" y="1115"/>
                </a:lnTo>
                <a:lnTo>
                  <a:pt x="7382" y="1117"/>
                </a:lnTo>
                <a:lnTo>
                  <a:pt x="7388" y="1118"/>
                </a:lnTo>
                <a:lnTo>
                  <a:pt x="7394" y="1118"/>
                </a:lnTo>
                <a:lnTo>
                  <a:pt x="7399" y="1117"/>
                </a:lnTo>
                <a:lnTo>
                  <a:pt x="7404" y="1115"/>
                </a:lnTo>
                <a:lnTo>
                  <a:pt x="7410" y="1112"/>
                </a:lnTo>
                <a:lnTo>
                  <a:pt x="7414" y="1109"/>
                </a:lnTo>
                <a:lnTo>
                  <a:pt x="7418" y="1105"/>
                </a:lnTo>
                <a:lnTo>
                  <a:pt x="7421" y="1101"/>
                </a:lnTo>
                <a:lnTo>
                  <a:pt x="7422" y="1096"/>
                </a:lnTo>
                <a:lnTo>
                  <a:pt x="7423" y="1089"/>
                </a:lnTo>
                <a:close/>
                <a:moveTo>
                  <a:pt x="5160" y="1057"/>
                </a:moveTo>
                <a:lnTo>
                  <a:pt x="5153" y="1037"/>
                </a:lnTo>
                <a:lnTo>
                  <a:pt x="5147" y="1024"/>
                </a:lnTo>
                <a:lnTo>
                  <a:pt x="5144" y="1021"/>
                </a:lnTo>
                <a:lnTo>
                  <a:pt x="5142" y="1020"/>
                </a:lnTo>
                <a:lnTo>
                  <a:pt x="5140" y="1019"/>
                </a:lnTo>
                <a:lnTo>
                  <a:pt x="5138" y="1020"/>
                </a:lnTo>
                <a:lnTo>
                  <a:pt x="5135" y="1025"/>
                </a:lnTo>
                <a:lnTo>
                  <a:pt x="5133" y="1034"/>
                </a:lnTo>
                <a:lnTo>
                  <a:pt x="5132" y="1045"/>
                </a:lnTo>
                <a:lnTo>
                  <a:pt x="5131" y="1057"/>
                </a:lnTo>
                <a:lnTo>
                  <a:pt x="5132" y="1068"/>
                </a:lnTo>
                <a:lnTo>
                  <a:pt x="5133" y="1080"/>
                </a:lnTo>
                <a:lnTo>
                  <a:pt x="5135" y="1088"/>
                </a:lnTo>
                <a:lnTo>
                  <a:pt x="5138" y="1094"/>
                </a:lnTo>
                <a:lnTo>
                  <a:pt x="5140" y="1095"/>
                </a:lnTo>
                <a:lnTo>
                  <a:pt x="5142" y="1094"/>
                </a:lnTo>
                <a:lnTo>
                  <a:pt x="5144" y="1093"/>
                </a:lnTo>
                <a:lnTo>
                  <a:pt x="5147" y="1088"/>
                </a:lnTo>
                <a:lnTo>
                  <a:pt x="5153" y="1077"/>
                </a:lnTo>
                <a:lnTo>
                  <a:pt x="5160" y="1057"/>
                </a:lnTo>
                <a:close/>
                <a:moveTo>
                  <a:pt x="8473" y="991"/>
                </a:moveTo>
                <a:lnTo>
                  <a:pt x="8464" y="997"/>
                </a:lnTo>
                <a:lnTo>
                  <a:pt x="8456" y="1003"/>
                </a:lnTo>
                <a:lnTo>
                  <a:pt x="8448" y="1010"/>
                </a:lnTo>
                <a:lnTo>
                  <a:pt x="8442" y="1017"/>
                </a:lnTo>
                <a:lnTo>
                  <a:pt x="8436" y="1025"/>
                </a:lnTo>
                <a:lnTo>
                  <a:pt x="8429" y="1034"/>
                </a:lnTo>
                <a:lnTo>
                  <a:pt x="8424" y="1043"/>
                </a:lnTo>
                <a:lnTo>
                  <a:pt x="8420" y="1053"/>
                </a:lnTo>
                <a:lnTo>
                  <a:pt x="8417" y="1063"/>
                </a:lnTo>
                <a:lnTo>
                  <a:pt x="8414" y="1075"/>
                </a:lnTo>
                <a:lnTo>
                  <a:pt x="8411" y="1086"/>
                </a:lnTo>
                <a:lnTo>
                  <a:pt x="8408" y="1099"/>
                </a:lnTo>
                <a:lnTo>
                  <a:pt x="8407" y="1112"/>
                </a:lnTo>
                <a:lnTo>
                  <a:pt x="8407" y="1126"/>
                </a:lnTo>
                <a:lnTo>
                  <a:pt x="8407" y="1141"/>
                </a:lnTo>
                <a:lnTo>
                  <a:pt x="8407" y="1155"/>
                </a:lnTo>
                <a:lnTo>
                  <a:pt x="8423" y="1147"/>
                </a:lnTo>
                <a:lnTo>
                  <a:pt x="8437" y="1140"/>
                </a:lnTo>
                <a:lnTo>
                  <a:pt x="8448" y="1132"/>
                </a:lnTo>
                <a:lnTo>
                  <a:pt x="8459" y="1125"/>
                </a:lnTo>
                <a:lnTo>
                  <a:pt x="8468" y="1118"/>
                </a:lnTo>
                <a:lnTo>
                  <a:pt x="8476" y="1110"/>
                </a:lnTo>
                <a:lnTo>
                  <a:pt x="8482" y="1102"/>
                </a:lnTo>
                <a:lnTo>
                  <a:pt x="8486" y="1094"/>
                </a:lnTo>
                <a:lnTo>
                  <a:pt x="8489" y="1084"/>
                </a:lnTo>
                <a:lnTo>
                  <a:pt x="8491" y="1074"/>
                </a:lnTo>
                <a:lnTo>
                  <a:pt x="8491" y="1063"/>
                </a:lnTo>
                <a:lnTo>
                  <a:pt x="8490" y="1052"/>
                </a:lnTo>
                <a:lnTo>
                  <a:pt x="8488" y="1038"/>
                </a:lnTo>
                <a:lnTo>
                  <a:pt x="8485" y="1024"/>
                </a:lnTo>
                <a:lnTo>
                  <a:pt x="8480" y="1009"/>
                </a:lnTo>
                <a:lnTo>
                  <a:pt x="8473" y="991"/>
                </a:lnTo>
                <a:close/>
                <a:moveTo>
                  <a:pt x="3979" y="991"/>
                </a:moveTo>
                <a:lnTo>
                  <a:pt x="4000" y="988"/>
                </a:lnTo>
                <a:lnTo>
                  <a:pt x="4021" y="985"/>
                </a:lnTo>
                <a:lnTo>
                  <a:pt x="4026" y="982"/>
                </a:lnTo>
                <a:lnTo>
                  <a:pt x="4030" y="981"/>
                </a:lnTo>
                <a:lnTo>
                  <a:pt x="4034" y="978"/>
                </a:lnTo>
                <a:lnTo>
                  <a:pt x="4037" y="976"/>
                </a:lnTo>
                <a:lnTo>
                  <a:pt x="4041" y="973"/>
                </a:lnTo>
                <a:lnTo>
                  <a:pt x="4043" y="969"/>
                </a:lnTo>
                <a:lnTo>
                  <a:pt x="4044" y="964"/>
                </a:lnTo>
                <a:lnTo>
                  <a:pt x="4045" y="958"/>
                </a:lnTo>
                <a:lnTo>
                  <a:pt x="4024" y="963"/>
                </a:lnTo>
                <a:lnTo>
                  <a:pt x="4003" y="966"/>
                </a:lnTo>
                <a:lnTo>
                  <a:pt x="3998" y="967"/>
                </a:lnTo>
                <a:lnTo>
                  <a:pt x="3993" y="969"/>
                </a:lnTo>
                <a:lnTo>
                  <a:pt x="3989" y="971"/>
                </a:lnTo>
                <a:lnTo>
                  <a:pt x="3986" y="974"/>
                </a:lnTo>
                <a:lnTo>
                  <a:pt x="3983" y="977"/>
                </a:lnTo>
                <a:lnTo>
                  <a:pt x="3981" y="981"/>
                </a:lnTo>
                <a:lnTo>
                  <a:pt x="3980" y="986"/>
                </a:lnTo>
                <a:lnTo>
                  <a:pt x="3979" y="991"/>
                </a:lnTo>
                <a:close/>
                <a:moveTo>
                  <a:pt x="5094" y="991"/>
                </a:moveTo>
                <a:lnTo>
                  <a:pt x="5094" y="986"/>
                </a:lnTo>
                <a:lnTo>
                  <a:pt x="5092" y="981"/>
                </a:lnTo>
                <a:lnTo>
                  <a:pt x="5090" y="977"/>
                </a:lnTo>
                <a:lnTo>
                  <a:pt x="5087" y="974"/>
                </a:lnTo>
                <a:lnTo>
                  <a:pt x="5083" y="971"/>
                </a:lnTo>
                <a:lnTo>
                  <a:pt x="5079" y="969"/>
                </a:lnTo>
                <a:lnTo>
                  <a:pt x="5075" y="967"/>
                </a:lnTo>
                <a:lnTo>
                  <a:pt x="5071" y="966"/>
                </a:lnTo>
                <a:lnTo>
                  <a:pt x="5050" y="963"/>
                </a:lnTo>
                <a:lnTo>
                  <a:pt x="5029" y="958"/>
                </a:lnTo>
                <a:lnTo>
                  <a:pt x="5029" y="964"/>
                </a:lnTo>
                <a:lnTo>
                  <a:pt x="5031" y="969"/>
                </a:lnTo>
                <a:lnTo>
                  <a:pt x="5033" y="973"/>
                </a:lnTo>
                <a:lnTo>
                  <a:pt x="5035" y="976"/>
                </a:lnTo>
                <a:lnTo>
                  <a:pt x="5039" y="978"/>
                </a:lnTo>
                <a:lnTo>
                  <a:pt x="5043" y="981"/>
                </a:lnTo>
                <a:lnTo>
                  <a:pt x="5048" y="982"/>
                </a:lnTo>
                <a:lnTo>
                  <a:pt x="5052" y="985"/>
                </a:lnTo>
                <a:lnTo>
                  <a:pt x="5073" y="988"/>
                </a:lnTo>
                <a:lnTo>
                  <a:pt x="5094" y="991"/>
                </a:lnTo>
                <a:close/>
                <a:moveTo>
                  <a:pt x="4340" y="958"/>
                </a:moveTo>
                <a:lnTo>
                  <a:pt x="4343" y="955"/>
                </a:lnTo>
                <a:lnTo>
                  <a:pt x="4336" y="961"/>
                </a:lnTo>
                <a:lnTo>
                  <a:pt x="4332" y="966"/>
                </a:lnTo>
                <a:lnTo>
                  <a:pt x="4340" y="958"/>
                </a:lnTo>
                <a:close/>
                <a:moveTo>
                  <a:pt x="4668" y="926"/>
                </a:moveTo>
                <a:lnTo>
                  <a:pt x="4668" y="932"/>
                </a:lnTo>
                <a:lnTo>
                  <a:pt x="4669" y="938"/>
                </a:lnTo>
                <a:lnTo>
                  <a:pt x="4670" y="943"/>
                </a:lnTo>
                <a:lnTo>
                  <a:pt x="4673" y="946"/>
                </a:lnTo>
                <a:lnTo>
                  <a:pt x="4675" y="947"/>
                </a:lnTo>
                <a:lnTo>
                  <a:pt x="4678" y="949"/>
                </a:lnTo>
                <a:lnTo>
                  <a:pt x="4682" y="949"/>
                </a:lnTo>
                <a:lnTo>
                  <a:pt x="4685" y="948"/>
                </a:lnTo>
                <a:lnTo>
                  <a:pt x="4687" y="947"/>
                </a:lnTo>
                <a:lnTo>
                  <a:pt x="4688" y="945"/>
                </a:lnTo>
                <a:lnTo>
                  <a:pt x="4688" y="943"/>
                </a:lnTo>
                <a:lnTo>
                  <a:pt x="4687" y="939"/>
                </a:lnTo>
                <a:lnTo>
                  <a:pt x="4685" y="936"/>
                </a:lnTo>
                <a:lnTo>
                  <a:pt x="4682" y="933"/>
                </a:lnTo>
                <a:lnTo>
                  <a:pt x="4675" y="930"/>
                </a:lnTo>
                <a:lnTo>
                  <a:pt x="4668" y="926"/>
                </a:lnTo>
                <a:lnTo>
                  <a:pt x="4668" y="918"/>
                </a:lnTo>
                <a:lnTo>
                  <a:pt x="4667" y="913"/>
                </a:lnTo>
                <a:lnTo>
                  <a:pt x="4665" y="909"/>
                </a:lnTo>
                <a:lnTo>
                  <a:pt x="4663" y="906"/>
                </a:lnTo>
                <a:lnTo>
                  <a:pt x="4660" y="904"/>
                </a:lnTo>
                <a:lnTo>
                  <a:pt x="4656" y="903"/>
                </a:lnTo>
                <a:lnTo>
                  <a:pt x="4653" y="903"/>
                </a:lnTo>
                <a:lnTo>
                  <a:pt x="4651" y="903"/>
                </a:lnTo>
                <a:lnTo>
                  <a:pt x="4649" y="905"/>
                </a:lnTo>
                <a:lnTo>
                  <a:pt x="4648" y="906"/>
                </a:lnTo>
                <a:lnTo>
                  <a:pt x="4647" y="909"/>
                </a:lnTo>
                <a:lnTo>
                  <a:pt x="4648" y="911"/>
                </a:lnTo>
                <a:lnTo>
                  <a:pt x="4650" y="915"/>
                </a:lnTo>
                <a:lnTo>
                  <a:pt x="4654" y="918"/>
                </a:lnTo>
                <a:lnTo>
                  <a:pt x="4660" y="922"/>
                </a:lnTo>
                <a:lnTo>
                  <a:pt x="4668" y="926"/>
                </a:lnTo>
                <a:close/>
                <a:moveTo>
                  <a:pt x="7587" y="926"/>
                </a:moveTo>
                <a:lnTo>
                  <a:pt x="7573" y="932"/>
                </a:lnTo>
                <a:lnTo>
                  <a:pt x="7560" y="939"/>
                </a:lnTo>
                <a:lnTo>
                  <a:pt x="7554" y="944"/>
                </a:lnTo>
                <a:lnTo>
                  <a:pt x="7548" y="948"/>
                </a:lnTo>
                <a:lnTo>
                  <a:pt x="7543" y="953"/>
                </a:lnTo>
                <a:lnTo>
                  <a:pt x="7539" y="959"/>
                </a:lnTo>
                <a:lnTo>
                  <a:pt x="7534" y="966"/>
                </a:lnTo>
                <a:lnTo>
                  <a:pt x="7531" y="972"/>
                </a:lnTo>
                <a:lnTo>
                  <a:pt x="7528" y="979"/>
                </a:lnTo>
                <a:lnTo>
                  <a:pt x="7526" y="987"/>
                </a:lnTo>
                <a:lnTo>
                  <a:pt x="7524" y="995"/>
                </a:lnTo>
                <a:lnTo>
                  <a:pt x="7523" y="1004"/>
                </a:lnTo>
                <a:lnTo>
                  <a:pt x="7522" y="1014"/>
                </a:lnTo>
                <a:lnTo>
                  <a:pt x="7522" y="1024"/>
                </a:lnTo>
                <a:lnTo>
                  <a:pt x="7537" y="1018"/>
                </a:lnTo>
                <a:lnTo>
                  <a:pt x="7549" y="1011"/>
                </a:lnTo>
                <a:lnTo>
                  <a:pt x="7555" y="1007"/>
                </a:lnTo>
                <a:lnTo>
                  <a:pt x="7561" y="1001"/>
                </a:lnTo>
                <a:lnTo>
                  <a:pt x="7566" y="996"/>
                </a:lnTo>
                <a:lnTo>
                  <a:pt x="7570" y="991"/>
                </a:lnTo>
                <a:lnTo>
                  <a:pt x="7574" y="985"/>
                </a:lnTo>
                <a:lnTo>
                  <a:pt x="7579" y="978"/>
                </a:lnTo>
                <a:lnTo>
                  <a:pt x="7581" y="971"/>
                </a:lnTo>
                <a:lnTo>
                  <a:pt x="7584" y="963"/>
                </a:lnTo>
                <a:lnTo>
                  <a:pt x="7586" y="954"/>
                </a:lnTo>
                <a:lnTo>
                  <a:pt x="7587" y="946"/>
                </a:lnTo>
                <a:lnTo>
                  <a:pt x="7587" y="936"/>
                </a:lnTo>
                <a:lnTo>
                  <a:pt x="7587" y="926"/>
                </a:lnTo>
                <a:close/>
                <a:moveTo>
                  <a:pt x="7948" y="958"/>
                </a:moveTo>
                <a:lnTo>
                  <a:pt x="7951" y="955"/>
                </a:lnTo>
                <a:lnTo>
                  <a:pt x="7946" y="961"/>
                </a:lnTo>
                <a:lnTo>
                  <a:pt x="7942" y="966"/>
                </a:lnTo>
                <a:lnTo>
                  <a:pt x="7948" y="958"/>
                </a:lnTo>
                <a:close/>
                <a:moveTo>
                  <a:pt x="4011" y="926"/>
                </a:moveTo>
                <a:lnTo>
                  <a:pt x="4014" y="923"/>
                </a:lnTo>
                <a:lnTo>
                  <a:pt x="4009" y="929"/>
                </a:lnTo>
                <a:lnTo>
                  <a:pt x="4005" y="933"/>
                </a:lnTo>
                <a:lnTo>
                  <a:pt x="4011" y="926"/>
                </a:lnTo>
                <a:close/>
                <a:moveTo>
                  <a:pt x="4273" y="926"/>
                </a:moveTo>
                <a:lnTo>
                  <a:pt x="4277" y="923"/>
                </a:lnTo>
                <a:lnTo>
                  <a:pt x="4271" y="929"/>
                </a:lnTo>
                <a:lnTo>
                  <a:pt x="4267" y="933"/>
                </a:lnTo>
                <a:lnTo>
                  <a:pt x="4273" y="926"/>
                </a:lnTo>
                <a:close/>
                <a:moveTo>
                  <a:pt x="5029" y="893"/>
                </a:moveTo>
                <a:lnTo>
                  <a:pt x="5029" y="900"/>
                </a:lnTo>
                <a:lnTo>
                  <a:pt x="5030" y="905"/>
                </a:lnTo>
                <a:lnTo>
                  <a:pt x="5031" y="909"/>
                </a:lnTo>
                <a:lnTo>
                  <a:pt x="5034" y="912"/>
                </a:lnTo>
                <a:lnTo>
                  <a:pt x="5036" y="914"/>
                </a:lnTo>
                <a:lnTo>
                  <a:pt x="5039" y="915"/>
                </a:lnTo>
                <a:lnTo>
                  <a:pt x="5043" y="915"/>
                </a:lnTo>
                <a:lnTo>
                  <a:pt x="5045" y="915"/>
                </a:lnTo>
                <a:lnTo>
                  <a:pt x="5047" y="914"/>
                </a:lnTo>
                <a:lnTo>
                  <a:pt x="5049" y="912"/>
                </a:lnTo>
                <a:lnTo>
                  <a:pt x="5049" y="910"/>
                </a:lnTo>
                <a:lnTo>
                  <a:pt x="5048" y="907"/>
                </a:lnTo>
                <a:lnTo>
                  <a:pt x="5046" y="904"/>
                </a:lnTo>
                <a:lnTo>
                  <a:pt x="5043" y="901"/>
                </a:lnTo>
                <a:lnTo>
                  <a:pt x="5036" y="896"/>
                </a:lnTo>
                <a:lnTo>
                  <a:pt x="5029" y="893"/>
                </a:lnTo>
                <a:lnTo>
                  <a:pt x="5028" y="886"/>
                </a:lnTo>
                <a:lnTo>
                  <a:pt x="5027" y="879"/>
                </a:lnTo>
                <a:lnTo>
                  <a:pt x="5025" y="872"/>
                </a:lnTo>
                <a:lnTo>
                  <a:pt x="5022" y="867"/>
                </a:lnTo>
                <a:lnTo>
                  <a:pt x="5018" y="863"/>
                </a:lnTo>
                <a:lnTo>
                  <a:pt x="5012" y="860"/>
                </a:lnTo>
                <a:lnTo>
                  <a:pt x="5005" y="859"/>
                </a:lnTo>
                <a:lnTo>
                  <a:pt x="4995" y="860"/>
                </a:lnTo>
                <a:lnTo>
                  <a:pt x="4995" y="853"/>
                </a:lnTo>
                <a:lnTo>
                  <a:pt x="4994" y="848"/>
                </a:lnTo>
                <a:lnTo>
                  <a:pt x="4993" y="844"/>
                </a:lnTo>
                <a:lnTo>
                  <a:pt x="4990" y="841"/>
                </a:lnTo>
                <a:lnTo>
                  <a:pt x="4988" y="839"/>
                </a:lnTo>
                <a:lnTo>
                  <a:pt x="4985" y="838"/>
                </a:lnTo>
                <a:lnTo>
                  <a:pt x="4982" y="837"/>
                </a:lnTo>
                <a:lnTo>
                  <a:pt x="4980" y="838"/>
                </a:lnTo>
                <a:lnTo>
                  <a:pt x="4977" y="839"/>
                </a:lnTo>
                <a:lnTo>
                  <a:pt x="4975" y="841"/>
                </a:lnTo>
                <a:lnTo>
                  <a:pt x="4975" y="843"/>
                </a:lnTo>
                <a:lnTo>
                  <a:pt x="4976" y="846"/>
                </a:lnTo>
                <a:lnTo>
                  <a:pt x="4979" y="849"/>
                </a:lnTo>
                <a:lnTo>
                  <a:pt x="4982" y="852"/>
                </a:lnTo>
                <a:lnTo>
                  <a:pt x="4988" y="857"/>
                </a:lnTo>
                <a:lnTo>
                  <a:pt x="4995" y="860"/>
                </a:lnTo>
                <a:lnTo>
                  <a:pt x="4996" y="867"/>
                </a:lnTo>
                <a:lnTo>
                  <a:pt x="4997" y="874"/>
                </a:lnTo>
                <a:lnTo>
                  <a:pt x="5000" y="881"/>
                </a:lnTo>
                <a:lnTo>
                  <a:pt x="5003" y="886"/>
                </a:lnTo>
                <a:lnTo>
                  <a:pt x="5007" y="890"/>
                </a:lnTo>
                <a:lnTo>
                  <a:pt x="5012" y="893"/>
                </a:lnTo>
                <a:lnTo>
                  <a:pt x="5019" y="894"/>
                </a:lnTo>
                <a:lnTo>
                  <a:pt x="5029" y="893"/>
                </a:lnTo>
                <a:close/>
                <a:moveTo>
                  <a:pt x="5390" y="893"/>
                </a:moveTo>
                <a:lnTo>
                  <a:pt x="5390" y="900"/>
                </a:lnTo>
                <a:lnTo>
                  <a:pt x="5391" y="905"/>
                </a:lnTo>
                <a:lnTo>
                  <a:pt x="5392" y="909"/>
                </a:lnTo>
                <a:lnTo>
                  <a:pt x="5395" y="912"/>
                </a:lnTo>
                <a:lnTo>
                  <a:pt x="5397" y="914"/>
                </a:lnTo>
                <a:lnTo>
                  <a:pt x="5400" y="915"/>
                </a:lnTo>
                <a:lnTo>
                  <a:pt x="5403" y="915"/>
                </a:lnTo>
                <a:lnTo>
                  <a:pt x="5406" y="915"/>
                </a:lnTo>
                <a:lnTo>
                  <a:pt x="5408" y="914"/>
                </a:lnTo>
                <a:lnTo>
                  <a:pt x="5410" y="912"/>
                </a:lnTo>
                <a:lnTo>
                  <a:pt x="5410" y="910"/>
                </a:lnTo>
                <a:lnTo>
                  <a:pt x="5409" y="907"/>
                </a:lnTo>
                <a:lnTo>
                  <a:pt x="5407" y="904"/>
                </a:lnTo>
                <a:lnTo>
                  <a:pt x="5403" y="901"/>
                </a:lnTo>
                <a:lnTo>
                  <a:pt x="5397" y="896"/>
                </a:lnTo>
                <a:lnTo>
                  <a:pt x="5390" y="893"/>
                </a:lnTo>
                <a:lnTo>
                  <a:pt x="5390" y="886"/>
                </a:lnTo>
                <a:lnTo>
                  <a:pt x="5389" y="881"/>
                </a:lnTo>
                <a:lnTo>
                  <a:pt x="5387" y="877"/>
                </a:lnTo>
                <a:lnTo>
                  <a:pt x="5385" y="873"/>
                </a:lnTo>
                <a:lnTo>
                  <a:pt x="5381" y="871"/>
                </a:lnTo>
                <a:lnTo>
                  <a:pt x="5378" y="870"/>
                </a:lnTo>
                <a:lnTo>
                  <a:pt x="5375" y="870"/>
                </a:lnTo>
                <a:lnTo>
                  <a:pt x="5373" y="870"/>
                </a:lnTo>
                <a:lnTo>
                  <a:pt x="5371" y="871"/>
                </a:lnTo>
                <a:lnTo>
                  <a:pt x="5369" y="873"/>
                </a:lnTo>
                <a:lnTo>
                  <a:pt x="5369" y="875"/>
                </a:lnTo>
                <a:lnTo>
                  <a:pt x="5370" y="879"/>
                </a:lnTo>
                <a:lnTo>
                  <a:pt x="5372" y="882"/>
                </a:lnTo>
                <a:lnTo>
                  <a:pt x="5376" y="886"/>
                </a:lnTo>
                <a:lnTo>
                  <a:pt x="5381" y="889"/>
                </a:lnTo>
                <a:lnTo>
                  <a:pt x="5390" y="893"/>
                </a:lnTo>
                <a:close/>
                <a:moveTo>
                  <a:pt x="7620" y="893"/>
                </a:moveTo>
                <a:lnTo>
                  <a:pt x="7623" y="890"/>
                </a:lnTo>
                <a:lnTo>
                  <a:pt x="7617" y="895"/>
                </a:lnTo>
                <a:lnTo>
                  <a:pt x="7613" y="900"/>
                </a:lnTo>
                <a:lnTo>
                  <a:pt x="7620" y="893"/>
                </a:lnTo>
                <a:close/>
                <a:moveTo>
                  <a:pt x="4897" y="860"/>
                </a:moveTo>
                <a:lnTo>
                  <a:pt x="4900" y="858"/>
                </a:lnTo>
                <a:lnTo>
                  <a:pt x="4895" y="863"/>
                </a:lnTo>
                <a:lnTo>
                  <a:pt x="4890" y="867"/>
                </a:lnTo>
                <a:lnTo>
                  <a:pt x="4897" y="860"/>
                </a:lnTo>
                <a:close/>
                <a:moveTo>
                  <a:pt x="7292" y="860"/>
                </a:moveTo>
                <a:lnTo>
                  <a:pt x="7295" y="858"/>
                </a:lnTo>
                <a:lnTo>
                  <a:pt x="7289" y="863"/>
                </a:lnTo>
                <a:lnTo>
                  <a:pt x="7285" y="867"/>
                </a:lnTo>
                <a:lnTo>
                  <a:pt x="7292" y="860"/>
                </a:lnTo>
                <a:close/>
                <a:moveTo>
                  <a:pt x="4011" y="827"/>
                </a:moveTo>
                <a:lnTo>
                  <a:pt x="4009" y="820"/>
                </a:lnTo>
                <a:lnTo>
                  <a:pt x="4006" y="814"/>
                </a:lnTo>
                <a:lnTo>
                  <a:pt x="4003" y="809"/>
                </a:lnTo>
                <a:lnTo>
                  <a:pt x="4001" y="807"/>
                </a:lnTo>
                <a:lnTo>
                  <a:pt x="3998" y="807"/>
                </a:lnTo>
                <a:lnTo>
                  <a:pt x="3994" y="807"/>
                </a:lnTo>
                <a:lnTo>
                  <a:pt x="3990" y="808"/>
                </a:lnTo>
                <a:lnTo>
                  <a:pt x="3987" y="810"/>
                </a:lnTo>
                <a:lnTo>
                  <a:pt x="3979" y="816"/>
                </a:lnTo>
                <a:lnTo>
                  <a:pt x="3969" y="822"/>
                </a:lnTo>
                <a:lnTo>
                  <a:pt x="3964" y="824"/>
                </a:lnTo>
                <a:lnTo>
                  <a:pt x="3959" y="826"/>
                </a:lnTo>
                <a:lnTo>
                  <a:pt x="3952" y="827"/>
                </a:lnTo>
                <a:lnTo>
                  <a:pt x="3946" y="827"/>
                </a:lnTo>
                <a:lnTo>
                  <a:pt x="3948" y="835"/>
                </a:lnTo>
                <a:lnTo>
                  <a:pt x="3951" y="841"/>
                </a:lnTo>
                <a:lnTo>
                  <a:pt x="3955" y="845"/>
                </a:lnTo>
                <a:lnTo>
                  <a:pt x="3960" y="849"/>
                </a:lnTo>
                <a:lnTo>
                  <a:pt x="3965" y="852"/>
                </a:lnTo>
                <a:lnTo>
                  <a:pt x="3970" y="855"/>
                </a:lnTo>
                <a:lnTo>
                  <a:pt x="3975" y="856"/>
                </a:lnTo>
                <a:lnTo>
                  <a:pt x="3982" y="856"/>
                </a:lnTo>
                <a:lnTo>
                  <a:pt x="3987" y="855"/>
                </a:lnTo>
                <a:lnTo>
                  <a:pt x="3992" y="852"/>
                </a:lnTo>
                <a:lnTo>
                  <a:pt x="3998" y="850"/>
                </a:lnTo>
                <a:lnTo>
                  <a:pt x="4003" y="847"/>
                </a:lnTo>
                <a:lnTo>
                  <a:pt x="4006" y="843"/>
                </a:lnTo>
                <a:lnTo>
                  <a:pt x="4009" y="839"/>
                </a:lnTo>
                <a:lnTo>
                  <a:pt x="4011" y="834"/>
                </a:lnTo>
                <a:lnTo>
                  <a:pt x="4011" y="827"/>
                </a:lnTo>
                <a:close/>
                <a:moveTo>
                  <a:pt x="5258" y="958"/>
                </a:moveTo>
                <a:lnTo>
                  <a:pt x="5261" y="948"/>
                </a:lnTo>
                <a:lnTo>
                  <a:pt x="5262" y="937"/>
                </a:lnTo>
                <a:lnTo>
                  <a:pt x="5262" y="928"/>
                </a:lnTo>
                <a:lnTo>
                  <a:pt x="5261" y="918"/>
                </a:lnTo>
                <a:lnTo>
                  <a:pt x="5259" y="910"/>
                </a:lnTo>
                <a:lnTo>
                  <a:pt x="5256" y="902"/>
                </a:lnTo>
                <a:lnTo>
                  <a:pt x="5252" y="893"/>
                </a:lnTo>
                <a:lnTo>
                  <a:pt x="5247" y="886"/>
                </a:lnTo>
                <a:lnTo>
                  <a:pt x="5242" y="879"/>
                </a:lnTo>
                <a:lnTo>
                  <a:pt x="5236" y="871"/>
                </a:lnTo>
                <a:lnTo>
                  <a:pt x="5229" y="865"/>
                </a:lnTo>
                <a:lnTo>
                  <a:pt x="5222" y="859"/>
                </a:lnTo>
                <a:lnTo>
                  <a:pt x="5206" y="848"/>
                </a:lnTo>
                <a:lnTo>
                  <a:pt x="5189" y="840"/>
                </a:lnTo>
                <a:lnTo>
                  <a:pt x="5172" y="831"/>
                </a:lnTo>
                <a:lnTo>
                  <a:pt x="5155" y="826"/>
                </a:lnTo>
                <a:lnTo>
                  <a:pt x="5139" y="822"/>
                </a:lnTo>
                <a:lnTo>
                  <a:pt x="5124" y="820"/>
                </a:lnTo>
                <a:lnTo>
                  <a:pt x="5112" y="819"/>
                </a:lnTo>
                <a:lnTo>
                  <a:pt x="5102" y="820"/>
                </a:lnTo>
                <a:lnTo>
                  <a:pt x="5099" y="821"/>
                </a:lnTo>
                <a:lnTo>
                  <a:pt x="5096" y="823"/>
                </a:lnTo>
                <a:lnTo>
                  <a:pt x="5095" y="825"/>
                </a:lnTo>
                <a:lnTo>
                  <a:pt x="5094" y="827"/>
                </a:lnTo>
                <a:lnTo>
                  <a:pt x="5101" y="849"/>
                </a:lnTo>
                <a:lnTo>
                  <a:pt x="5109" y="867"/>
                </a:lnTo>
                <a:lnTo>
                  <a:pt x="5112" y="874"/>
                </a:lnTo>
                <a:lnTo>
                  <a:pt x="5116" y="881"/>
                </a:lnTo>
                <a:lnTo>
                  <a:pt x="5119" y="886"/>
                </a:lnTo>
                <a:lnTo>
                  <a:pt x="5123" y="891"/>
                </a:lnTo>
                <a:lnTo>
                  <a:pt x="5132" y="899"/>
                </a:lnTo>
                <a:lnTo>
                  <a:pt x="5140" y="904"/>
                </a:lnTo>
                <a:lnTo>
                  <a:pt x="5150" y="907"/>
                </a:lnTo>
                <a:lnTo>
                  <a:pt x="5159" y="910"/>
                </a:lnTo>
                <a:lnTo>
                  <a:pt x="5180" y="914"/>
                </a:lnTo>
                <a:lnTo>
                  <a:pt x="5203" y="921"/>
                </a:lnTo>
                <a:lnTo>
                  <a:pt x="5216" y="926"/>
                </a:lnTo>
                <a:lnTo>
                  <a:pt x="5229" y="934"/>
                </a:lnTo>
                <a:lnTo>
                  <a:pt x="5243" y="945"/>
                </a:lnTo>
                <a:lnTo>
                  <a:pt x="5258" y="958"/>
                </a:lnTo>
                <a:close/>
                <a:moveTo>
                  <a:pt x="7752" y="795"/>
                </a:moveTo>
                <a:lnTo>
                  <a:pt x="7738" y="797"/>
                </a:lnTo>
                <a:lnTo>
                  <a:pt x="7726" y="800"/>
                </a:lnTo>
                <a:lnTo>
                  <a:pt x="7717" y="804"/>
                </a:lnTo>
                <a:lnTo>
                  <a:pt x="7710" y="809"/>
                </a:lnTo>
                <a:lnTo>
                  <a:pt x="7703" y="814"/>
                </a:lnTo>
                <a:lnTo>
                  <a:pt x="7698" y="820"/>
                </a:lnTo>
                <a:lnTo>
                  <a:pt x="7694" y="825"/>
                </a:lnTo>
                <a:lnTo>
                  <a:pt x="7692" y="831"/>
                </a:lnTo>
                <a:lnTo>
                  <a:pt x="7691" y="838"/>
                </a:lnTo>
                <a:lnTo>
                  <a:pt x="7690" y="844"/>
                </a:lnTo>
                <a:lnTo>
                  <a:pt x="7691" y="850"/>
                </a:lnTo>
                <a:lnTo>
                  <a:pt x="7692" y="857"/>
                </a:lnTo>
                <a:lnTo>
                  <a:pt x="7695" y="862"/>
                </a:lnTo>
                <a:lnTo>
                  <a:pt x="7697" y="868"/>
                </a:lnTo>
                <a:lnTo>
                  <a:pt x="7701" y="872"/>
                </a:lnTo>
                <a:lnTo>
                  <a:pt x="7704" y="878"/>
                </a:lnTo>
                <a:lnTo>
                  <a:pt x="7710" y="881"/>
                </a:lnTo>
                <a:lnTo>
                  <a:pt x="7714" y="884"/>
                </a:lnTo>
                <a:lnTo>
                  <a:pt x="7718" y="886"/>
                </a:lnTo>
                <a:lnTo>
                  <a:pt x="7723" y="887"/>
                </a:lnTo>
                <a:lnTo>
                  <a:pt x="7729" y="888"/>
                </a:lnTo>
                <a:lnTo>
                  <a:pt x="7733" y="887"/>
                </a:lnTo>
                <a:lnTo>
                  <a:pt x="7737" y="885"/>
                </a:lnTo>
                <a:lnTo>
                  <a:pt x="7741" y="882"/>
                </a:lnTo>
                <a:lnTo>
                  <a:pt x="7745" y="877"/>
                </a:lnTo>
                <a:lnTo>
                  <a:pt x="7748" y="870"/>
                </a:lnTo>
                <a:lnTo>
                  <a:pt x="7751" y="862"/>
                </a:lnTo>
                <a:lnTo>
                  <a:pt x="7753" y="852"/>
                </a:lnTo>
                <a:lnTo>
                  <a:pt x="7754" y="841"/>
                </a:lnTo>
                <a:lnTo>
                  <a:pt x="7754" y="827"/>
                </a:lnTo>
                <a:lnTo>
                  <a:pt x="7754" y="813"/>
                </a:lnTo>
                <a:lnTo>
                  <a:pt x="7752" y="795"/>
                </a:lnTo>
                <a:close/>
                <a:moveTo>
                  <a:pt x="5160" y="762"/>
                </a:moveTo>
                <a:lnTo>
                  <a:pt x="5159" y="755"/>
                </a:lnTo>
                <a:lnTo>
                  <a:pt x="5156" y="749"/>
                </a:lnTo>
                <a:lnTo>
                  <a:pt x="5151" y="744"/>
                </a:lnTo>
                <a:lnTo>
                  <a:pt x="5145" y="741"/>
                </a:lnTo>
                <a:lnTo>
                  <a:pt x="5143" y="740"/>
                </a:lnTo>
                <a:lnTo>
                  <a:pt x="5140" y="740"/>
                </a:lnTo>
                <a:lnTo>
                  <a:pt x="5137" y="741"/>
                </a:lnTo>
                <a:lnTo>
                  <a:pt x="5135" y="743"/>
                </a:lnTo>
                <a:lnTo>
                  <a:pt x="5133" y="747"/>
                </a:lnTo>
                <a:lnTo>
                  <a:pt x="5130" y="751"/>
                </a:lnTo>
                <a:lnTo>
                  <a:pt x="5129" y="756"/>
                </a:lnTo>
                <a:lnTo>
                  <a:pt x="5126" y="762"/>
                </a:lnTo>
                <a:lnTo>
                  <a:pt x="5135" y="762"/>
                </a:lnTo>
                <a:lnTo>
                  <a:pt x="5143" y="762"/>
                </a:lnTo>
                <a:lnTo>
                  <a:pt x="5152" y="762"/>
                </a:lnTo>
                <a:lnTo>
                  <a:pt x="5160" y="762"/>
                </a:lnTo>
                <a:close/>
                <a:moveTo>
                  <a:pt x="4602" y="729"/>
                </a:moveTo>
                <a:lnTo>
                  <a:pt x="4596" y="709"/>
                </a:lnTo>
                <a:lnTo>
                  <a:pt x="4589" y="697"/>
                </a:lnTo>
                <a:lnTo>
                  <a:pt x="4587" y="694"/>
                </a:lnTo>
                <a:lnTo>
                  <a:pt x="4585" y="692"/>
                </a:lnTo>
                <a:lnTo>
                  <a:pt x="4583" y="692"/>
                </a:lnTo>
                <a:lnTo>
                  <a:pt x="4581" y="692"/>
                </a:lnTo>
                <a:lnTo>
                  <a:pt x="4578" y="697"/>
                </a:lnTo>
                <a:lnTo>
                  <a:pt x="4576" y="707"/>
                </a:lnTo>
                <a:lnTo>
                  <a:pt x="4574" y="717"/>
                </a:lnTo>
                <a:lnTo>
                  <a:pt x="4574" y="729"/>
                </a:lnTo>
                <a:lnTo>
                  <a:pt x="4574" y="741"/>
                </a:lnTo>
                <a:lnTo>
                  <a:pt x="4576" y="752"/>
                </a:lnTo>
                <a:lnTo>
                  <a:pt x="4578" y="760"/>
                </a:lnTo>
                <a:lnTo>
                  <a:pt x="4581" y="765"/>
                </a:lnTo>
                <a:lnTo>
                  <a:pt x="4583" y="766"/>
                </a:lnTo>
                <a:lnTo>
                  <a:pt x="4585" y="766"/>
                </a:lnTo>
                <a:lnTo>
                  <a:pt x="4587" y="764"/>
                </a:lnTo>
                <a:lnTo>
                  <a:pt x="4589" y="761"/>
                </a:lnTo>
                <a:lnTo>
                  <a:pt x="4596" y="749"/>
                </a:lnTo>
                <a:lnTo>
                  <a:pt x="4602" y="729"/>
                </a:lnTo>
                <a:close/>
                <a:moveTo>
                  <a:pt x="4864" y="729"/>
                </a:moveTo>
                <a:lnTo>
                  <a:pt x="4848" y="725"/>
                </a:lnTo>
                <a:lnTo>
                  <a:pt x="4835" y="717"/>
                </a:lnTo>
                <a:lnTo>
                  <a:pt x="4821" y="711"/>
                </a:lnTo>
                <a:lnTo>
                  <a:pt x="4808" y="704"/>
                </a:lnTo>
                <a:lnTo>
                  <a:pt x="4801" y="700"/>
                </a:lnTo>
                <a:lnTo>
                  <a:pt x="4793" y="697"/>
                </a:lnTo>
                <a:lnTo>
                  <a:pt x="4785" y="695"/>
                </a:lnTo>
                <a:lnTo>
                  <a:pt x="4776" y="694"/>
                </a:lnTo>
                <a:lnTo>
                  <a:pt x="4767" y="693"/>
                </a:lnTo>
                <a:lnTo>
                  <a:pt x="4757" y="693"/>
                </a:lnTo>
                <a:lnTo>
                  <a:pt x="4746" y="694"/>
                </a:lnTo>
                <a:lnTo>
                  <a:pt x="4733" y="696"/>
                </a:lnTo>
                <a:lnTo>
                  <a:pt x="4731" y="704"/>
                </a:lnTo>
                <a:lnTo>
                  <a:pt x="4731" y="711"/>
                </a:lnTo>
                <a:lnTo>
                  <a:pt x="4731" y="718"/>
                </a:lnTo>
                <a:lnTo>
                  <a:pt x="4732" y="725"/>
                </a:lnTo>
                <a:lnTo>
                  <a:pt x="4734" y="732"/>
                </a:lnTo>
                <a:lnTo>
                  <a:pt x="4737" y="738"/>
                </a:lnTo>
                <a:lnTo>
                  <a:pt x="4741" y="745"/>
                </a:lnTo>
                <a:lnTo>
                  <a:pt x="4747" y="752"/>
                </a:lnTo>
                <a:lnTo>
                  <a:pt x="4752" y="757"/>
                </a:lnTo>
                <a:lnTo>
                  <a:pt x="4757" y="763"/>
                </a:lnTo>
                <a:lnTo>
                  <a:pt x="4763" y="769"/>
                </a:lnTo>
                <a:lnTo>
                  <a:pt x="4770" y="774"/>
                </a:lnTo>
                <a:lnTo>
                  <a:pt x="4777" y="778"/>
                </a:lnTo>
                <a:lnTo>
                  <a:pt x="4784" y="782"/>
                </a:lnTo>
                <a:lnTo>
                  <a:pt x="4792" y="785"/>
                </a:lnTo>
                <a:lnTo>
                  <a:pt x="4799" y="788"/>
                </a:lnTo>
                <a:lnTo>
                  <a:pt x="4806" y="791"/>
                </a:lnTo>
                <a:lnTo>
                  <a:pt x="4814" y="793"/>
                </a:lnTo>
                <a:lnTo>
                  <a:pt x="4821" y="793"/>
                </a:lnTo>
                <a:lnTo>
                  <a:pt x="4827" y="794"/>
                </a:lnTo>
                <a:lnTo>
                  <a:pt x="4835" y="793"/>
                </a:lnTo>
                <a:lnTo>
                  <a:pt x="4840" y="792"/>
                </a:lnTo>
                <a:lnTo>
                  <a:pt x="4846" y="790"/>
                </a:lnTo>
                <a:lnTo>
                  <a:pt x="4852" y="787"/>
                </a:lnTo>
                <a:lnTo>
                  <a:pt x="4856" y="783"/>
                </a:lnTo>
                <a:lnTo>
                  <a:pt x="4860" y="779"/>
                </a:lnTo>
                <a:lnTo>
                  <a:pt x="4863" y="773"/>
                </a:lnTo>
                <a:lnTo>
                  <a:pt x="4865" y="766"/>
                </a:lnTo>
                <a:lnTo>
                  <a:pt x="4867" y="759"/>
                </a:lnTo>
                <a:lnTo>
                  <a:pt x="4867" y="750"/>
                </a:lnTo>
                <a:lnTo>
                  <a:pt x="4866" y="740"/>
                </a:lnTo>
                <a:lnTo>
                  <a:pt x="4864" y="729"/>
                </a:lnTo>
                <a:lnTo>
                  <a:pt x="4883" y="732"/>
                </a:lnTo>
                <a:lnTo>
                  <a:pt x="4900" y="734"/>
                </a:lnTo>
                <a:lnTo>
                  <a:pt x="4915" y="735"/>
                </a:lnTo>
                <a:lnTo>
                  <a:pt x="4928" y="736"/>
                </a:lnTo>
                <a:lnTo>
                  <a:pt x="4939" y="735"/>
                </a:lnTo>
                <a:lnTo>
                  <a:pt x="4949" y="734"/>
                </a:lnTo>
                <a:lnTo>
                  <a:pt x="4957" y="733"/>
                </a:lnTo>
                <a:lnTo>
                  <a:pt x="4963" y="731"/>
                </a:lnTo>
                <a:lnTo>
                  <a:pt x="4968" y="729"/>
                </a:lnTo>
                <a:lnTo>
                  <a:pt x="4972" y="726"/>
                </a:lnTo>
                <a:lnTo>
                  <a:pt x="4974" y="722"/>
                </a:lnTo>
                <a:lnTo>
                  <a:pt x="4975" y="719"/>
                </a:lnTo>
                <a:lnTo>
                  <a:pt x="4976" y="716"/>
                </a:lnTo>
                <a:lnTo>
                  <a:pt x="4975" y="712"/>
                </a:lnTo>
                <a:lnTo>
                  <a:pt x="4973" y="709"/>
                </a:lnTo>
                <a:lnTo>
                  <a:pt x="4970" y="706"/>
                </a:lnTo>
                <a:lnTo>
                  <a:pt x="4967" y="702"/>
                </a:lnTo>
                <a:lnTo>
                  <a:pt x="4963" y="699"/>
                </a:lnTo>
                <a:lnTo>
                  <a:pt x="4958" y="697"/>
                </a:lnTo>
                <a:lnTo>
                  <a:pt x="4951" y="695"/>
                </a:lnTo>
                <a:lnTo>
                  <a:pt x="4945" y="693"/>
                </a:lnTo>
                <a:lnTo>
                  <a:pt x="4939" y="692"/>
                </a:lnTo>
                <a:lnTo>
                  <a:pt x="4931" y="692"/>
                </a:lnTo>
                <a:lnTo>
                  <a:pt x="4924" y="692"/>
                </a:lnTo>
                <a:lnTo>
                  <a:pt x="4917" y="693"/>
                </a:lnTo>
                <a:lnTo>
                  <a:pt x="4909" y="695"/>
                </a:lnTo>
                <a:lnTo>
                  <a:pt x="4902" y="698"/>
                </a:lnTo>
                <a:lnTo>
                  <a:pt x="4894" y="701"/>
                </a:lnTo>
                <a:lnTo>
                  <a:pt x="4886" y="707"/>
                </a:lnTo>
                <a:lnTo>
                  <a:pt x="4879" y="713"/>
                </a:lnTo>
                <a:lnTo>
                  <a:pt x="4872" y="720"/>
                </a:lnTo>
                <a:lnTo>
                  <a:pt x="4864" y="729"/>
                </a:lnTo>
                <a:close/>
                <a:moveTo>
                  <a:pt x="5061" y="729"/>
                </a:moveTo>
                <a:lnTo>
                  <a:pt x="5054" y="709"/>
                </a:lnTo>
                <a:lnTo>
                  <a:pt x="5049" y="697"/>
                </a:lnTo>
                <a:lnTo>
                  <a:pt x="5047" y="694"/>
                </a:lnTo>
                <a:lnTo>
                  <a:pt x="5044" y="692"/>
                </a:lnTo>
                <a:lnTo>
                  <a:pt x="5042" y="692"/>
                </a:lnTo>
                <a:lnTo>
                  <a:pt x="5040" y="692"/>
                </a:lnTo>
                <a:lnTo>
                  <a:pt x="5037" y="697"/>
                </a:lnTo>
                <a:lnTo>
                  <a:pt x="5034" y="707"/>
                </a:lnTo>
                <a:lnTo>
                  <a:pt x="5033" y="717"/>
                </a:lnTo>
                <a:lnTo>
                  <a:pt x="5033" y="729"/>
                </a:lnTo>
                <a:lnTo>
                  <a:pt x="5033" y="741"/>
                </a:lnTo>
                <a:lnTo>
                  <a:pt x="5034" y="752"/>
                </a:lnTo>
                <a:lnTo>
                  <a:pt x="5037" y="760"/>
                </a:lnTo>
                <a:lnTo>
                  <a:pt x="5040" y="765"/>
                </a:lnTo>
                <a:lnTo>
                  <a:pt x="5042" y="766"/>
                </a:lnTo>
                <a:lnTo>
                  <a:pt x="5044" y="766"/>
                </a:lnTo>
                <a:lnTo>
                  <a:pt x="5047" y="764"/>
                </a:lnTo>
                <a:lnTo>
                  <a:pt x="5049" y="761"/>
                </a:lnTo>
                <a:lnTo>
                  <a:pt x="5054" y="749"/>
                </a:lnTo>
                <a:lnTo>
                  <a:pt x="5061" y="729"/>
                </a:lnTo>
                <a:close/>
                <a:moveTo>
                  <a:pt x="3847" y="664"/>
                </a:moveTo>
                <a:lnTo>
                  <a:pt x="3847" y="670"/>
                </a:lnTo>
                <a:lnTo>
                  <a:pt x="3849" y="675"/>
                </a:lnTo>
                <a:lnTo>
                  <a:pt x="3851" y="679"/>
                </a:lnTo>
                <a:lnTo>
                  <a:pt x="3853" y="683"/>
                </a:lnTo>
                <a:lnTo>
                  <a:pt x="3856" y="685"/>
                </a:lnTo>
                <a:lnTo>
                  <a:pt x="3859" y="686"/>
                </a:lnTo>
                <a:lnTo>
                  <a:pt x="3861" y="687"/>
                </a:lnTo>
                <a:lnTo>
                  <a:pt x="3864" y="686"/>
                </a:lnTo>
                <a:lnTo>
                  <a:pt x="3866" y="685"/>
                </a:lnTo>
                <a:lnTo>
                  <a:pt x="3867" y="683"/>
                </a:lnTo>
                <a:lnTo>
                  <a:pt x="3868" y="680"/>
                </a:lnTo>
                <a:lnTo>
                  <a:pt x="3867" y="677"/>
                </a:lnTo>
                <a:lnTo>
                  <a:pt x="3865" y="674"/>
                </a:lnTo>
                <a:lnTo>
                  <a:pt x="3861" y="671"/>
                </a:lnTo>
                <a:lnTo>
                  <a:pt x="3855" y="667"/>
                </a:lnTo>
                <a:lnTo>
                  <a:pt x="3847" y="664"/>
                </a:lnTo>
                <a:close/>
                <a:moveTo>
                  <a:pt x="4176" y="336"/>
                </a:moveTo>
                <a:lnTo>
                  <a:pt x="4176" y="342"/>
                </a:lnTo>
                <a:lnTo>
                  <a:pt x="4177" y="348"/>
                </a:lnTo>
                <a:lnTo>
                  <a:pt x="4178" y="352"/>
                </a:lnTo>
                <a:lnTo>
                  <a:pt x="4181" y="355"/>
                </a:lnTo>
                <a:lnTo>
                  <a:pt x="4183" y="358"/>
                </a:lnTo>
                <a:lnTo>
                  <a:pt x="4186" y="359"/>
                </a:lnTo>
                <a:lnTo>
                  <a:pt x="4190" y="359"/>
                </a:lnTo>
                <a:lnTo>
                  <a:pt x="4193" y="358"/>
                </a:lnTo>
                <a:lnTo>
                  <a:pt x="4195" y="356"/>
                </a:lnTo>
                <a:lnTo>
                  <a:pt x="4196" y="354"/>
                </a:lnTo>
                <a:lnTo>
                  <a:pt x="4196" y="352"/>
                </a:lnTo>
                <a:lnTo>
                  <a:pt x="4195" y="349"/>
                </a:lnTo>
                <a:lnTo>
                  <a:pt x="4193" y="346"/>
                </a:lnTo>
                <a:lnTo>
                  <a:pt x="4190" y="343"/>
                </a:lnTo>
                <a:lnTo>
                  <a:pt x="4183" y="340"/>
                </a:lnTo>
                <a:lnTo>
                  <a:pt x="4176" y="336"/>
                </a:lnTo>
                <a:lnTo>
                  <a:pt x="4176" y="329"/>
                </a:lnTo>
                <a:lnTo>
                  <a:pt x="4175" y="323"/>
                </a:lnTo>
                <a:lnTo>
                  <a:pt x="4173" y="319"/>
                </a:lnTo>
                <a:lnTo>
                  <a:pt x="4171" y="316"/>
                </a:lnTo>
                <a:lnTo>
                  <a:pt x="4168" y="314"/>
                </a:lnTo>
                <a:lnTo>
                  <a:pt x="4164" y="312"/>
                </a:lnTo>
                <a:lnTo>
                  <a:pt x="4161" y="312"/>
                </a:lnTo>
                <a:lnTo>
                  <a:pt x="4159" y="314"/>
                </a:lnTo>
                <a:lnTo>
                  <a:pt x="4157" y="315"/>
                </a:lnTo>
                <a:lnTo>
                  <a:pt x="4156" y="317"/>
                </a:lnTo>
                <a:lnTo>
                  <a:pt x="4155" y="319"/>
                </a:lnTo>
                <a:lnTo>
                  <a:pt x="4156" y="322"/>
                </a:lnTo>
                <a:lnTo>
                  <a:pt x="4158" y="325"/>
                </a:lnTo>
                <a:lnTo>
                  <a:pt x="4162" y="328"/>
                </a:lnTo>
                <a:lnTo>
                  <a:pt x="4168" y="331"/>
                </a:lnTo>
                <a:lnTo>
                  <a:pt x="4176" y="336"/>
                </a:lnTo>
                <a:close/>
                <a:moveTo>
                  <a:pt x="3782" y="16760"/>
                </a:moveTo>
                <a:lnTo>
                  <a:pt x="3782" y="16760"/>
                </a:lnTo>
                <a:lnTo>
                  <a:pt x="3775" y="16768"/>
                </a:lnTo>
                <a:lnTo>
                  <a:pt x="3779" y="16763"/>
                </a:lnTo>
                <a:lnTo>
                  <a:pt x="3785" y="16757"/>
                </a:lnTo>
                <a:lnTo>
                  <a:pt x="3782" y="16760"/>
                </a:lnTo>
                <a:close/>
                <a:moveTo>
                  <a:pt x="5291" y="16728"/>
                </a:moveTo>
                <a:lnTo>
                  <a:pt x="5291" y="16728"/>
                </a:lnTo>
                <a:lnTo>
                  <a:pt x="5284" y="16748"/>
                </a:lnTo>
                <a:lnTo>
                  <a:pt x="5279" y="16759"/>
                </a:lnTo>
                <a:lnTo>
                  <a:pt x="5275" y="16762"/>
                </a:lnTo>
                <a:lnTo>
                  <a:pt x="5273" y="16764"/>
                </a:lnTo>
                <a:lnTo>
                  <a:pt x="5271" y="16764"/>
                </a:lnTo>
                <a:lnTo>
                  <a:pt x="5269" y="16764"/>
                </a:lnTo>
                <a:lnTo>
                  <a:pt x="5266" y="16759"/>
                </a:lnTo>
                <a:lnTo>
                  <a:pt x="5264" y="16750"/>
                </a:lnTo>
                <a:lnTo>
                  <a:pt x="5263" y="16739"/>
                </a:lnTo>
                <a:lnTo>
                  <a:pt x="5263" y="16728"/>
                </a:lnTo>
                <a:lnTo>
                  <a:pt x="5263" y="16715"/>
                </a:lnTo>
                <a:lnTo>
                  <a:pt x="5264" y="16705"/>
                </a:lnTo>
                <a:lnTo>
                  <a:pt x="5266" y="16696"/>
                </a:lnTo>
                <a:lnTo>
                  <a:pt x="5269" y="16691"/>
                </a:lnTo>
                <a:lnTo>
                  <a:pt x="5271" y="16690"/>
                </a:lnTo>
                <a:lnTo>
                  <a:pt x="5273" y="16690"/>
                </a:lnTo>
                <a:lnTo>
                  <a:pt x="5275" y="16692"/>
                </a:lnTo>
                <a:lnTo>
                  <a:pt x="5279" y="16695"/>
                </a:lnTo>
                <a:lnTo>
                  <a:pt x="5284" y="16708"/>
                </a:lnTo>
                <a:lnTo>
                  <a:pt x="5291" y="16728"/>
                </a:lnTo>
                <a:close/>
                <a:moveTo>
                  <a:pt x="7128" y="16728"/>
                </a:moveTo>
                <a:lnTo>
                  <a:pt x="7128" y="16728"/>
                </a:lnTo>
                <a:lnTo>
                  <a:pt x="7121" y="16735"/>
                </a:lnTo>
                <a:lnTo>
                  <a:pt x="7125" y="16731"/>
                </a:lnTo>
                <a:lnTo>
                  <a:pt x="7130" y="16725"/>
                </a:lnTo>
                <a:lnTo>
                  <a:pt x="7128" y="16728"/>
                </a:lnTo>
                <a:close/>
                <a:moveTo>
                  <a:pt x="6013" y="16728"/>
                </a:moveTo>
                <a:lnTo>
                  <a:pt x="6013" y="16728"/>
                </a:lnTo>
                <a:lnTo>
                  <a:pt x="6020" y="16727"/>
                </a:lnTo>
                <a:lnTo>
                  <a:pt x="6027" y="16725"/>
                </a:lnTo>
                <a:lnTo>
                  <a:pt x="6032" y="16723"/>
                </a:lnTo>
                <a:lnTo>
                  <a:pt x="6036" y="16718"/>
                </a:lnTo>
                <a:lnTo>
                  <a:pt x="6040" y="16714"/>
                </a:lnTo>
                <a:lnTo>
                  <a:pt x="6044" y="16709"/>
                </a:lnTo>
                <a:lnTo>
                  <a:pt x="6046" y="16704"/>
                </a:lnTo>
                <a:lnTo>
                  <a:pt x="6049" y="16697"/>
                </a:lnTo>
                <a:lnTo>
                  <a:pt x="6053" y="16686"/>
                </a:lnTo>
                <a:lnTo>
                  <a:pt x="6059" y="16675"/>
                </a:lnTo>
                <a:lnTo>
                  <a:pt x="6062" y="16671"/>
                </a:lnTo>
                <a:lnTo>
                  <a:pt x="6067" y="16667"/>
                </a:lnTo>
                <a:lnTo>
                  <a:pt x="6072" y="16664"/>
                </a:lnTo>
                <a:lnTo>
                  <a:pt x="6078" y="16662"/>
                </a:lnTo>
                <a:lnTo>
                  <a:pt x="6081" y="16668"/>
                </a:lnTo>
                <a:lnTo>
                  <a:pt x="6083" y="16674"/>
                </a:lnTo>
                <a:lnTo>
                  <a:pt x="6085" y="16682"/>
                </a:lnTo>
                <a:lnTo>
                  <a:pt x="6087" y="16688"/>
                </a:lnTo>
                <a:lnTo>
                  <a:pt x="6088" y="16701"/>
                </a:lnTo>
                <a:lnTo>
                  <a:pt x="6085" y="16713"/>
                </a:lnTo>
                <a:lnTo>
                  <a:pt x="6082" y="16726"/>
                </a:lnTo>
                <a:lnTo>
                  <a:pt x="6078" y="16736"/>
                </a:lnTo>
                <a:lnTo>
                  <a:pt x="6072" y="16746"/>
                </a:lnTo>
                <a:lnTo>
                  <a:pt x="6064" y="16754"/>
                </a:lnTo>
                <a:lnTo>
                  <a:pt x="6057" y="16760"/>
                </a:lnTo>
                <a:lnTo>
                  <a:pt x="6050" y="16764"/>
                </a:lnTo>
                <a:lnTo>
                  <a:pt x="6046" y="16766"/>
                </a:lnTo>
                <a:lnTo>
                  <a:pt x="6041" y="16767"/>
                </a:lnTo>
                <a:lnTo>
                  <a:pt x="6038" y="16766"/>
                </a:lnTo>
                <a:lnTo>
                  <a:pt x="6034" y="16766"/>
                </a:lnTo>
                <a:lnTo>
                  <a:pt x="6031" y="16763"/>
                </a:lnTo>
                <a:lnTo>
                  <a:pt x="6027" y="16761"/>
                </a:lnTo>
                <a:lnTo>
                  <a:pt x="6024" y="16757"/>
                </a:lnTo>
                <a:lnTo>
                  <a:pt x="6021" y="16754"/>
                </a:lnTo>
                <a:lnTo>
                  <a:pt x="6018" y="16749"/>
                </a:lnTo>
                <a:lnTo>
                  <a:pt x="6016" y="16742"/>
                </a:lnTo>
                <a:lnTo>
                  <a:pt x="6014" y="16735"/>
                </a:lnTo>
                <a:lnTo>
                  <a:pt x="6013" y="16728"/>
                </a:lnTo>
                <a:close/>
                <a:moveTo>
                  <a:pt x="5126" y="16662"/>
                </a:moveTo>
                <a:lnTo>
                  <a:pt x="5126" y="16662"/>
                </a:lnTo>
                <a:lnTo>
                  <a:pt x="5120" y="16682"/>
                </a:lnTo>
                <a:lnTo>
                  <a:pt x="5115" y="16694"/>
                </a:lnTo>
                <a:lnTo>
                  <a:pt x="5112" y="16697"/>
                </a:lnTo>
                <a:lnTo>
                  <a:pt x="5110" y="16699"/>
                </a:lnTo>
                <a:lnTo>
                  <a:pt x="5108" y="16699"/>
                </a:lnTo>
                <a:lnTo>
                  <a:pt x="5106" y="16698"/>
                </a:lnTo>
                <a:lnTo>
                  <a:pt x="5102" y="16693"/>
                </a:lnTo>
                <a:lnTo>
                  <a:pt x="5100" y="16685"/>
                </a:lnTo>
                <a:lnTo>
                  <a:pt x="5099" y="16674"/>
                </a:lnTo>
                <a:lnTo>
                  <a:pt x="5098" y="16662"/>
                </a:lnTo>
                <a:lnTo>
                  <a:pt x="5099" y="16650"/>
                </a:lnTo>
                <a:lnTo>
                  <a:pt x="5100" y="16640"/>
                </a:lnTo>
                <a:lnTo>
                  <a:pt x="5102" y="16630"/>
                </a:lnTo>
                <a:lnTo>
                  <a:pt x="5106" y="16625"/>
                </a:lnTo>
                <a:lnTo>
                  <a:pt x="5108" y="16625"/>
                </a:lnTo>
                <a:lnTo>
                  <a:pt x="5110" y="16625"/>
                </a:lnTo>
                <a:lnTo>
                  <a:pt x="5112" y="16627"/>
                </a:lnTo>
                <a:lnTo>
                  <a:pt x="5115" y="16630"/>
                </a:lnTo>
                <a:lnTo>
                  <a:pt x="5120" y="16642"/>
                </a:lnTo>
                <a:lnTo>
                  <a:pt x="5126" y="16662"/>
                </a:lnTo>
                <a:close/>
                <a:moveTo>
                  <a:pt x="5685" y="16629"/>
                </a:moveTo>
                <a:lnTo>
                  <a:pt x="5685" y="16629"/>
                </a:lnTo>
                <a:lnTo>
                  <a:pt x="5677" y="16637"/>
                </a:lnTo>
                <a:lnTo>
                  <a:pt x="5682" y="16632"/>
                </a:lnTo>
                <a:lnTo>
                  <a:pt x="5688" y="16626"/>
                </a:lnTo>
                <a:lnTo>
                  <a:pt x="5685" y="16629"/>
                </a:lnTo>
                <a:close/>
                <a:moveTo>
                  <a:pt x="2208" y="16597"/>
                </a:moveTo>
                <a:lnTo>
                  <a:pt x="2208" y="16597"/>
                </a:lnTo>
                <a:lnTo>
                  <a:pt x="2200" y="16617"/>
                </a:lnTo>
                <a:lnTo>
                  <a:pt x="2195" y="16628"/>
                </a:lnTo>
                <a:lnTo>
                  <a:pt x="2192" y="16631"/>
                </a:lnTo>
                <a:lnTo>
                  <a:pt x="2190" y="16633"/>
                </a:lnTo>
                <a:lnTo>
                  <a:pt x="2188" y="16633"/>
                </a:lnTo>
                <a:lnTo>
                  <a:pt x="2186" y="16632"/>
                </a:lnTo>
                <a:lnTo>
                  <a:pt x="2182" y="16628"/>
                </a:lnTo>
                <a:lnTo>
                  <a:pt x="2180" y="16619"/>
                </a:lnTo>
                <a:lnTo>
                  <a:pt x="2179" y="16608"/>
                </a:lnTo>
                <a:lnTo>
                  <a:pt x="2179" y="16597"/>
                </a:lnTo>
                <a:lnTo>
                  <a:pt x="2179" y="16584"/>
                </a:lnTo>
                <a:lnTo>
                  <a:pt x="2180" y="16574"/>
                </a:lnTo>
                <a:lnTo>
                  <a:pt x="2182" y="16565"/>
                </a:lnTo>
                <a:lnTo>
                  <a:pt x="2186" y="16560"/>
                </a:lnTo>
                <a:lnTo>
                  <a:pt x="2188" y="16559"/>
                </a:lnTo>
                <a:lnTo>
                  <a:pt x="2190" y="16559"/>
                </a:lnTo>
                <a:lnTo>
                  <a:pt x="2192" y="16561"/>
                </a:lnTo>
                <a:lnTo>
                  <a:pt x="2195" y="16564"/>
                </a:lnTo>
                <a:lnTo>
                  <a:pt x="2200" y="16577"/>
                </a:lnTo>
                <a:lnTo>
                  <a:pt x="2208" y="16597"/>
                </a:lnTo>
                <a:close/>
                <a:moveTo>
                  <a:pt x="4208" y="16597"/>
                </a:moveTo>
                <a:lnTo>
                  <a:pt x="4208" y="16597"/>
                </a:lnTo>
                <a:lnTo>
                  <a:pt x="4202" y="16617"/>
                </a:lnTo>
                <a:lnTo>
                  <a:pt x="4196" y="16628"/>
                </a:lnTo>
                <a:lnTo>
                  <a:pt x="4194" y="16631"/>
                </a:lnTo>
                <a:lnTo>
                  <a:pt x="4191" y="16633"/>
                </a:lnTo>
                <a:lnTo>
                  <a:pt x="4188" y="16633"/>
                </a:lnTo>
                <a:lnTo>
                  <a:pt x="4187" y="16632"/>
                </a:lnTo>
                <a:lnTo>
                  <a:pt x="4184" y="16628"/>
                </a:lnTo>
                <a:lnTo>
                  <a:pt x="4182" y="16619"/>
                </a:lnTo>
                <a:lnTo>
                  <a:pt x="4180" y="16608"/>
                </a:lnTo>
                <a:lnTo>
                  <a:pt x="4180" y="16597"/>
                </a:lnTo>
                <a:lnTo>
                  <a:pt x="4180" y="16584"/>
                </a:lnTo>
                <a:lnTo>
                  <a:pt x="4182" y="16574"/>
                </a:lnTo>
                <a:lnTo>
                  <a:pt x="4184" y="16565"/>
                </a:lnTo>
                <a:lnTo>
                  <a:pt x="4187" y="16560"/>
                </a:lnTo>
                <a:lnTo>
                  <a:pt x="4188" y="16559"/>
                </a:lnTo>
                <a:lnTo>
                  <a:pt x="4191" y="16559"/>
                </a:lnTo>
                <a:lnTo>
                  <a:pt x="4194" y="16561"/>
                </a:lnTo>
                <a:lnTo>
                  <a:pt x="4196" y="16564"/>
                </a:lnTo>
                <a:lnTo>
                  <a:pt x="4202" y="16577"/>
                </a:lnTo>
                <a:lnTo>
                  <a:pt x="4208" y="16597"/>
                </a:lnTo>
                <a:close/>
                <a:moveTo>
                  <a:pt x="5259" y="16597"/>
                </a:moveTo>
                <a:lnTo>
                  <a:pt x="5259" y="16597"/>
                </a:lnTo>
                <a:lnTo>
                  <a:pt x="5251" y="16617"/>
                </a:lnTo>
                <a:lnTo>
                  <a:pt x="5246" y="16628"/>
                </a:lnTo>
                <a:lnTo>
                  <a:pt x="5243" y="16631"/>
                </a:lnTo>
                <a:lnTo>
                  <a:pt x="5241" y="16633"/>
                </a:lnTo>
                <a:lnTo>
                  <a:pt x="5239" y="16633"/>
                </a:lnTo>
                <a:lnTo>
                  <a:pt x="5237" y="16632"/>
                </a:lnTo>
                <a:lnTo>
                  <a:pt x="5234" y="16628"/>
                </a:lnTo>
                <a:lnTo>
                  <a:pt x="5231" y="16619"/>
                </a:lnTo>
                <a:lnTo>
                  <a:pt x="5230" y="16608"/>
                </a:lnTo>
                <a:lnTo>
                  <a:pt x="5229" y="16597"/>
                </a:lnTo>
                <a:lnTo>
                  <a:pt x="5230" y="16584"/>
                </a:lnTo>
                <a:lnTo>
                  <a:pt x="5231" y="16574"/>
                </a:lnTo>
                <a:lnTo>
                  <a:pt x="5234" y="16565"/>
                </a:lnTo>
                <a:lnTo>
                  <a:pt x="5237" y="16560"/>
                </a:lnTo>
                <a:lnTo>
                  <a:pt x="5239" y="16559"/>
                </a:lnTo>
                <a:lnTo>
                  <a:pt x="5241" y="16559"/>
                </a:lnTo>
                <a:lnTo>
                  <a:pt x="5243" y="16561"/>
                </a:lnTo>
                <a:lnTo>
                  <a:pt x="5246" y="16564"/>
                </a:lnTo>
                <a:lnTo>
                  <a:pt x="5251" y="16577"/>
                </a:lnTo>
                <a:lnTo>
                  <a:pt x="5259" y="16597"/>
                </a:lnTo>
                <a:close/>
                <a:moveTo>
                  <a:pt x="6833" y="16694"/>
                </a:moveTo>
                <a:lnTo>
                  <a:pt x="6833" y="16694"/>
                </a:lnTo>
                <a:lnTo>
                  <a:pt x="6827" y="16684"/>
                </a:lnTo>
                <a:lnTo>
                  <a:pt x="6818" y="16667"/>
                </a:lnTo>
                <a:lnTo>
                  <a:pt x="6813" y="16656"/>
                </a:lnTo>
                <a:lnTo>
                  <a:pt x="6807" y="16646"/>
                </a:lnTo>
                <a:lnTo>
                  <a:pt x="6802" y="16634"/>
                </a:lnTo>
                <a:lnTo>
                  <a:pt x="6799" y="16624"/>
                </a:lnTo>
                <a:lnTo>
                  <a:pt x="6796" y="16612"/>
                </a:lnTo>
                <a:lnTo>
                  <a:pt x="6795" y="16602"/>
                </a:lnTo>
                <a:lnTo>
                  <a:pt x="6795" y="16597"/>
                </a:lnTo>
                <a:lnTo>
                  <a:pt x="6795" y="16593"/>
                </a:lnTo>
                <a:lnTo>
                  <a:pt x="6796" y="16587"/>
                </a:lnTo>
                <a:lnTo>
                  <a:pt x="6797" y="16583"/>
                </a:lnTo>
                <a:lnTo>
                  <a:pt x="6799" y="16579"/>
                </a:lnTo>
                <a:lnTo>
                  <a:pt x="6802" y="16576"/>
                </a:lnTo>
                <a:lnTo>
                  <a:pt x="6805" y="16573"/>
                </a:lnTo>
                <a:lnTo>
                  <a:pt x="6809" y="16569"/>
                </a:lnTo>
                <a:lnTo>
                  <a:pt x="6814" y="16567"/>
                </a:lnTo>
                <a:lnTo>
                  <a:pt x="6819" y="16565"/>
                </a:lnTo>
                <a:lnTo>
                  <a:pt x="6825" y="16564"/>
                </a:lnTo>
                <a:lnTo>
                  <a:pt x="6833" y="16563"/>
                </a:lnTo>
                <a:lnTo>
                  <a:pt x="6830" y="16569"/>
                </a:lnTo>
                <a:lnTo>
                  <a:pt x="6828" y="16575"/>
                </a:lnTo>
                <a:lnTo>
                  <a:pt x="6828" y="16580"/>
                </a:lnTo>
                <a:lnTo>
                  <a:pt x="6828" y="16586"/>
                </a:lnTo>
                <a:lnTo>
                  <a:pt x="6829" y="16597"/>
                </a:lnTo>
                <a:lnTo>
                  <a:pt x="6834" y="16607"/>
                </a:lnTo>
                <a:lnTo>
                  <a:pt x="6839" y="16617"/>
                </a:lnTo>
                <a:lnTo>
                  <a:pt x="6845" y="16626"/>
                </a:lnTo>
                <a:lnTo>
                  <a:pt x="6851" y="16636"/>
                </a:lnTo>
                <a:lnTo>
                  <a:pt x="6858" y="16644"/>
                </a:lnTo>
                <a:lnTo>
                  <a:pt x="6864" y="16652"/>
                </a:lnTo>
                <a:lnTo>
                  <a:pt x="6868" y="16660"/>
                </a:lnTo>
                <a:lnTo>
                  <a:pt x="6869" y="16664"/>
                </a:lnTo>
                <a:lnTo>
                  <a:pt x="6870" y="16667"/>
                </a:lnTo>
                <a:lnTo>
                  <a:pt x="6870" y="16670"/>
                </a:lnTo>
                <a:lnTo>
                  <a:pt x="6870" y="16673"/>
                </a:lnTo>
                <a:lnTo>
                  <a:pt x="6868" y="16676"/>
                </a:lnTo>
                <a:lnTo>
                  <a:pt x="6867" y="16680"/>
                </a:lnTo>
                <a:lnTo>
                  <a:pt x="6864" y="16683"/>
                </a:lnTo>
                <a:lnTo>
                  <a:pt x="6860" y="16686"/>
                </a:lnTo>
                <a:lnTo>
                  <a:pt x="6855" y="16688"/>
                </a:lnTo>
                <a:lnTo>
                  <a:pt x="6848" y="16690"/>
                </a:lnTo>
                <a:lnTo>
                  <a:pt x="6841" y="16692"/>
                </a:lnTo>
                <a:lnTo>
                  <a:pt x="6833" y="16694"/>
                </a:lnTo>
                <a:close/>
                <a:moveTo>
                  <a:pt x="7292" y="16597"/>
                </a:moveTo>
                <a:lnTo>
                  <a:pt x="7292" y="16597"/>
                </a:lnTo>
                <a:lnTo>
                  <a:pt x="7286" y="16617"/>
                </a:lnTo>
                <a:lnTo>
                  <a:pt x="7279" y="16628"/>
                </a:lnTo>
                <a:lnTo>
                  <a:pt x="7277" y="16631"/>
                </a:lnTo>
                <a:lnTo>
                  <a:pt x="7274" y="16633"/>
                </a:lnTo>
                <a:lnTo>
                  <a:pt x="7272" y="16633"/>
                </a:lnTo>
                <a:lnTo>
                  <a:pt x="7271" y="16632"/>
                </a:lnTo>
                <a:lnTo>
                  <a:pt x="7268" y="16628"/>
                </a:lnTo>
                <a:lnTo>
                  <a:pt x="7266" y="16619"/>
                </a:lnTo>
                <a:lnTo>
                  <a:pt x="7264" y="16608"/>
                </a:lnTo>
                <a:lnTo>
                  <a:pt x="7264" y="16597"/>
                </a:lnTo>
                <a:lnTo>
                  <a:pt x="7264" y="16584"/>
                </a:lnTo>
                <a:lnTo>
                  <a:pt x="7266" y="16574"/>
                </a:lnTo>
                <a:lnTo>
                  <a:pt x="7268" y="16565"/>
                </a:lnTo>
                <a:lnTo>
                  <a:pt x="7271" y="16560"/>
                </a:lnTo>
                <a:lnTo>
                  <a:pt x="7272" y="16559"/>
                </a:lnTo>
                <a:lnTo>
                  <a:pt x="7274" y="16559"/>
                </a:lnTo>
                <a:lnTo>
                  <a:pt x="7277" y="16561"/>
                </a:lnTo>
                <a:lnTo>
                  <a:pt x="7279" y="16564"/>
                </a:lnTo>
                <a:lnTo>
                  <a:pt x="7286" y="16577"/>
                </a:lnTo>
                <a:lnTo>
                  <a:pt x="7292" y="16597"/>
                </a:lnTo>
                <a:close/>
                <a:moveTo>
                  <a:pt x="5324" y="16563"/>
                </a:moveTo>
                <a:lnTo>
                  <a:pt x="5324" y="16563"/>
                </a:lnTo>
                <a:lnTo>
                  <a:pt x="5332" y="16564"/>
                </a:lnTo>
                <a:lnTo>
                  <a:pt x="5339" y="16566"/>
                </a:lnTo>
                <a:lnTo>
                  <a:pt x="5346" y="16568"/>
                </a:lnTo>
                <a:lnTo>
                  <a:pt x="5351" y="16572"/>
                </a:lnTo>
                <a:lnTo>
                  <a:pt x="5354" y="16575"/>
                </a:lnTo>
                <a:lnTo>
                  <a:pt x="5357" y="16578"/>
                </a:lnTo>
                <a:lnTo>
                  <a:pt x="5359" y="16582"/>
                </a:lnTo>
                <a:lnTo>
                  <a:pt x="5360" y="16585"/>
                </a:lnTo>
                <a:lnTo>
                  <a:pt x="5362" y="16589"/>
                </a:lnTo>
                <a:lnTo>
                  <a:pt x="5360" y="16594"/>
                </a:lnTo>
                <a:lnTo>
                  <a:pt x="5360" y="16598"/>
                </a:lnTo>
                <a:lnTo>
                  <a:pt x="5358" y="16602"/>
                </a:lnTo>
                <a:lnTo>
                  <a:pt x="5354" y="16610"/>
                </a:lnTo>
                <a:lnTo>
                  <a:pt x="5349" y="16617"/>
                </a:lnTo>
                <a:lnTo>
                  <a:pt x="5343" y="16622"/>
                </a:lnTo>
                <a:lnTo>
                  <a:pt x="5336" y="16625"/>
                </a:lnTo>
                <a:lnTo>
                  <a:pt x="5333" y="16626"/>
                </a:lnTo>
                <a:lnTo>
                  <a:pt x="5330" y="16625"/>
                </a:lnTo>
                <a:lnTo>
                  <a:pt x="5327" y="16624"/>
                </a:lnTo>
                <a:lnTo>
                  <a:pt x="5325" y="16622"/>
                </a:lnTo>
                <a:lnTo>
                  <a:pt x="5323" y="16619"/>
                </a:lnTo>
                <a:lnTo>
                  <a:pt x="5321" y="16615"/>
                </a:lnTo>
                <a:lnTo>
                  <a:pt x="5320" y="16609"/>
                </a:lnTo>
                <a:lnTo>
                  <a:pt x="5318" y="16603"/>
                </a:lnTo>
                <a:lnTo>
                  <a:pt x="5318" y="16596"/>
                </a:lnTo>
                <a:lnTo>
                  <a:pt x="5320" y="16586"/>
                </a:lnTo>
                <a:lnTo>
                  <a:pt x="5322" y="16576"/>
                </a:lnTo>
                <a:lnTo>
                  <a:pt x="5324" y="16563"/>
                </a:lnTo>
                <a:lnTo>
                  <a:pt x="5316" y="16560"/>
                </a:lnTo>
                <a:lnTo>
                  <a:pt x="5310" y="16556"/>
                </a:lnTo>
                <a:lnTo>
                  <a:pt x="5306" y="16553"/>
                </a:lnTo>
                <a:lnTo>
                  <a:pt x="5304" y="16550"/>
                </a:lnTo>
                <a:lnTo>
                  <a:pt x="5304" y="16546"/>
                </a:lnTo>
                <a:lnTo>
                  <a:pt x="5304" y="16544"/>
                </a:lnTo>
                <a:lnTo>
                  <a:pt x="5305" y="16542"/>
                </a:lnTo>
                <a:lnTo>
                  <a:pt x="5307" y="16541"/>
                </a:lnTo>
                <a:lnTo>
                  <a:pt x="5310" y="16540"/>
                </a:lnTo>
                <a:lnTo>
                  <a:pt x="5312" y="16541"/>
                </a:lnTo>
                <a:lnTo>
                  <a:pt x="5315" y="16542"/>
                </a:lnTo>
                <a:lnTo>
                  <a:pt x="5318" y="16544"/>
                </a:lnTo>
                <a:lnTo>
                  <a:pt x="5321" y="16547"/>
                </a:lnTo>
                <a:lnTo>
                  <a:pt x="5323" y="16552"/>
                </a:lnTo>
                <a:lnTo>
                  <a:pt x="5324" y="16557"/>
                </a:lnTo>
                <a:lnTo>
                  <a:pt x="5324" y="16563"/>
                </a:lnTo>
                <a:close/>
                <a:moveTo>
                  <a:pt x="2535" y="16662"/>
                </a:moveTo>
                <a:lnTo>
                  <a:pt x="2535" y="16662"/>
                </a:lnTo>
                <a:lnTo>
                  <a:pt x="2544" y="16663"/>
                </a:lnTo>
                <a:lnTo>
                  <a:pt x="2551" y="16665"/>
                </a:lnTo>
                <a:lnTo>
                  <a:pt x="2557" y="16667"/>
                </a:lnTo>
                <a:lnTo>
                  <a:pt x="2562" y="16669"/>
                </a:lnTo>
                <a:lnTo>
                  <a:pt x="2566" y="16672"/>
                </a:lnTo>
                <a:lnTo>
                  <a:pt x="2570" y="16676"/>
                </a:lnTo>
                <a:lnTo>
                  <a:pt x="2572" y="16680"/>
                </a:lnTo>
                <a:lnTo>
                  <a:pt x="2573" y="16684"/>
                </a:lnTo>
                <a:lnTo>
                  <a:pt x="2573" y="16688"/>
                </a:lnTo>
                <a:lnTo>
                  <a:pt x="2573" y="16692"/>
                </a:lnTo>
                <a:lnTo>
                  <a:pt x="2572" y="16696"/>
                </a:lnTo>
                <a:lnTo>
                  <a:pt x="2571" y="16701"/>
                </a:lnTo>
                <a:lnTo>
                  <a:pt x="2566" y="16709"/>
                </a:lnTo>
                <a:lnTo>
                  <a:pt x="2560" y="16715"/>
                </a:lnTo>
                <a:lnTo>
                  <a:pt x="2554" y="16720"/>
                </a:lnTo>
                <a:lnTo>
                  <a:pt x="2548" y="16724"/>
                </a:lnTo>
                <a:lnTo>
                  <a:pt x="2544" y="16724"/>
                </a:lnTo>
                <a:lnTo>
                  <a:pt x="2541" y="16724"/>
                </a:lnTo>
                <a:lnTo>
                  <a:pt x="2538" y="16723"/>
                </a:lnTo>
                <a:lnTo>
                  <a:pt x="2536" y="16720"/>
                </a:lnTo>
                <a:lnTo>
                  <a:pt x="2534" y="16717"/>
                </a:lnTo>
                <a:lnTo>
                  <a:pt x="2532" y="16713"/>
                </a:lnTo>
                <a:lnTo>
                  <a:pt x="2531" y="16708"/>
                </a:lnTo>
                <a:lnTo>
                  <a:pt x="2531" y="16702"/>
                </a:lnTo>
                <a:lnTo>
                  <a:pt x="2531" y="16693"/>
                </a:lnTo>
                <a:lnTo>
                  <a:pt x="2531" y="16685"/>
                </a:lnTo>
                <a:lnTo>
                  <a:pt x="2533" y="16674"/>
                </a:lnTo>
                <a:lnTo>
                  <a:pt x="2535" y="16662"/>
                </a:lnTo>
                <a:lnTo>
                  <a:pt x="2528" y="16659"/>
                </a:lnTo>
                <a:lnTo>
                  <a:pt x="2520" y="16652"/>
                </a:lnTo>
                <a:lnTo>
                  <a:pt x="2512" y="16645"/>
                </a:lnTo>
                <a:lnTo>
                  <a:pt x="2503" y="16634"/>
                </a:lnTo>
                <a:lnTo>
                  <a:pt x="2495" y="16623"/>
                </a:lnTo>
                <a:lnTo>
                  <a:pt x="2488" y="16611"/>
                </a:lnTo>
                <a:lnTo>
                  <a:pt x="2480" y="16598"/>
                </a:lnTo>
                <a:lnTo>
                  <a:pt x="2475" y="16584"/>
                </a:lnTo>
                <a:lnTo>
                  <a:pt x="2470" y="16569"/>
                </a:lnTo>
                <a:lnTo>
                  <a:pt x="2468" y="16556"/>
                </a:lnTo>
                <a:lnTo>
                  <a:pt x="2467" y="16550"/>
                </a:lnTo>
                <a:lnTo>
                  <a:pt x="2467" y="16543"/>
                </a:lnTo>
                <a:lnTo>
                  <a:pt x="2468" y="16537"/>
                </a:lnTo>
                <a:lnTo>
                  <a:pt x="2469" y="16531"/>
                </a:lnTo>
                <a:lnTo>
                  <a:pt x="2470" y="16525"/>
                </a:lnTo>
                <a:lnTo>
                  <a:pt x="2473" y="16520"/>
                </a:lnTo>
                <a:lnTo>
                  <a:pt x="2475" y="16515"/>
                </a:lnTo>
                <a:lnTo>
                  <a:pt x="2479" y="16511"/>
                </a:lnTo>
                <a:lnTo>
                  <a:pt x="2484" y="16507"/>
                </a:lnTo>
                <a:lnTo>
                  <a:pt x="2489" y="16503"/>
                </a:lnTo>
                <a:lnTo>
                  <a:pt x="2495" y="16500"/>
                </a:lnTo>
                <a:lnTo>
                  <a:pt x="2502" y="16498"/>
                </a:lnTo>
                <a:lnTo>
                  <a:pt x="2512" y="16513"/>
                </a:lnTo>
                <a:lnTo>
                  <a:pt x="2520" y="16529"/>
                </a:lnTo>
                <a:lnTo>
                  <a:pt x="2528" y="16546"/>
                </a:lnTo>
                <a:lnTo>
                  <a:pt x="2533" y="16565"/>
                </a:lnTo>
                <a:lnTo>
                  <a:pt x="2535" y="16576"/>
                </a:lnTo>
                <a:lnTo>
                  <a:pt x="2537" y="16586"/>
                </a:lnTo>
                <a:lnTo>
                  <a:pt x="2538" y="16598"/>
                </a:lnTo>
                <a:lnTo>
                  <a:pt x="2538" y="16609"/>
                </a:lnTo>
                <a:lnTo>
                  <a:pt x="2538" y="16622"/>
                </a:lnTo>
                <a:lnTo>
                  <a:pt x="2538" y="16634"/>
                </a:lnTo>
                <a:lnTo>
                  <a:pt x="2537" y="16648"/>
                </a:lnTo>
                <a:lnTo>
                  <a:pt x="2535" y="16662"/>
                </a:lnTo>
                <a:close/>
                <a:moveTo>
                  <a:pt x="2797" y="16597"/>
                </a:moveTo>
                <a:lnTo>
                  <a:pt x="2797" y="16597"/>
                </a:lnTo>
                <a:lnTo>
                  <a:pt x="2794" y="16604"/>
                </a:lnTo>
                <a:lnTo>
                  <a:pt x="2790" y="16610"/>
                </a:lnTo>
                <a:lnTo>
                  <a:pt x="2787" y="16613"/>
                </a:lnTo>
                <a:lnTo>
                  <a:pt x="2784" y="16616"/>
                </a:lnTo>
                <a:lnTo>
                  <a:pt x="2780" y="16617"/>
                </a:lnTo>
                <a:lnTo>
                  <a:pt x="2778" y="16617"/>
                </a:lnTo>
                <a:lnTo>
                  <a:pt x="2776" y="16616"/>
                </a:lnTo>
                <a:lnTo>
                  <a:pt x="2775" y="16613"/>
                </a:lnTo>
                <a:lnTo>
                  <a:pt x="2775" y="16610"/>
                </a:lnTo>
                <a:lnTo>
                  <a:pt x="2775" y="16607"/>
                </a:lnTo>
                <a:lnTo>
                  <a:pt x="2776" y="16604"/>
                </a:lnTo>
                <a:lnTo>
                  <a:pt x="2778" y="16602"/>
                </a:lnTo>
                <a:lnTo>
                  <a:pt x="2781" y="16599"/>
                </a:lnTo>
                <a:lnTo>
                  <a:pt x="2786" y="16598"/>
                </a:lnTo>
                <a:lnTo>
                  <a:pt x="2791" y="16597"/>
                </a:lnTo>
                <a:lnTo>
                  <a:pt x="2797" y="16597"/>
                </a:lnTo>
                <a:lnTo>
                  <a:pt x="2790" y="16578"/>
                </a:lnTo>
                <a:lnTo>
                  <a:pt x="2785" y="16561"/>
                </a:lnTo>
                <a:lnTo>
                  <a:pt x="2780" y="16547"/>
                </a:lnTo>
                <a:lnTo>
                  <a:pt x="2778" y="16537"/>
                </a:lnTo>
                <a:lnTo>
                  <a:pt x="2778" y="16529"/>
                </a:lnTo>
                <a:lnTo>
                  <a:pt x="2778" y="16522"/>
                </a:lnTo>
                <a:lnTo>
                  <a:pt x="2780" y="16517"/>
                </a:lnTo>
                <a:lnTo>
                  <a:pt x="2784" y="16515"/>
                </a:lnTo>
                <a:lnTo>
                  <a:pt x="2788" y="16514"/>
                </a:lnTo>
                <a:lnTo>
                  <a:pt x="2793" y="16515"/>
                </a:lnTo>
                <a:lnTo>
                  <a:pt x="2798" y="16517"/>
                </a:lnTo>
                <a:lnTo>
                  <a:pt x="2805" y="16520"/>
                </a:lnTo>
                <a:lnTo>
                  <a:pt x="2811" y="16525"/>
                </a:lnTo>
                <a:lnTo>
                  <a:pt x="2817" y="16531"/>
                </a:lnTo>
                <a:lnTo>
                  <a:pt x="2823" y="16536"/>
                </a:lnTo>
                <a:lnTo>
                  <a:pt x="2830" y="16543"/>
                </a:lnTo>
                <a:lnTo>
                  <a:pt x="2842" y="16557"/>
                </a:lnTo>
                <a:lnTo>
                  <a:pt x="2852" y="16573"/>
                </a:lnTo>
                <a:lnTo>
                  <a:pt x="2856" y="16579"/>
                </a:lnTo>
                <a:lnTo>
                  <a:pt x="2858" y="16586"/>
                </a:lnTo>
                <a:lnTo>
                  <a:pt x="2860" y="16593"/>
                </a:lnTo>
                <a:lnTo>
                  <a:pt x="2860" y="16598"/>
                </a:lnTo>
                <a:lnTo>
                  <a:pt x="2859" y="16602"/>
                </a:lnTo>
                <a:lnTo>
                  <a:pt x="2856" y="16606"/>
                </a:lnTo>
                <a:lnTo>
                  <a:pt x="2852" y="16608"/>
                </a:lnTo>
                <a:lnTo>
                  <a:pt x="2845" y="16609"/>
                </a:lnTo>
                <a:lnTo>
                  <a:pt x="2837" y="16608"/>
                </a:lnTo>
                <a:lnTo>
                  <a:pt x="2827" y="16606"/>
                </a:lnTo>
                <a:lnTo>
                  <a:pt x="2813" y="16602"/>
                </a:lnTo>
                <a:lnTo>
                  <a:pt x="2797" y="16597"/>
                </a:lnTo>
                <a:close/>
                <a:moveTo>
                  <a:pt x="3519" y="16531"/>
                </a:moveTo>
                <a:lnTo>
                  <a:pt x="3519" y="16531"/>
                </a:lnTo>
                <a:lnTo>
                  <a:pt x="3513" y="16551"/>
                </a:lnTo>
                <a:lnTo>
                  <a:pt x="3506" y="16563"/>
                </a:lnTo>
                <a:lnTo>
                  <a:pt x="3504" y="16566"/>
                </a:lnTo>
                <a:lnTo>
                  <a:pt x="3502" y="16567"/>
                </a:lnTo>
                <a:lnTo>
                  <a:pt x="3500" y="16568"/>
                </a:lnTo>
                <a:lnTo>
                  <a:pt x="3498" y="16567"/>
                </a:lnTo>
                <a:lnTo>
                  <a:pt x="3495" y="16562"/>
                </a:lnTo>
                <a:lnTo>
                  <a:pt x="3493" y="16554"/>
                </a:lnTo>
                <a:lnTo>
                  <a:pt x="3492" y="16543"/>
                </a:lnTo>
                <a:lnTo>
                  <a:pt x="3491" y="16531"/>
                </a:lnTo>
                <a:lnTo>
                  <a:pt x="3492" y="16519"/>
                </a:lnTo>
                <a:lnTo>
                  <a:pt x="3493" y="16508"/>
                </a:lnTo>
                <a:lnTo>
                  <a:pt x="3495" y="16499"/>
                </a:lnTo>
                <a:lnTo>
                  <a:pt x="3498" y="16494"/>
                </a:lnTo>
                <a:lnTo>
                  <a:pt x="3500" y="16494"/>
                </a:lnTo>
                <a:lnTo>
                  <a:pt x="3502" y="16494"/>
                </a:lnTo>
                <a:lnTo>
                  <a:pt x="3504" y="16496"/>
                </a:lnTo>
                <a:lnTo>
                  <a:pt x="3506" y="16499"/>
                </a:lnTo>
                <a:lnTo>
                  <a:pt x="3513" y="16511"/>
                </a:lnTo>
                <a:lnTo>
                  <a:pt x="3519" y="16531"/>
                </a:lnTo>
                <a:close/>
                <a:moveTo>
                  <a:pt x="3716" y="16662"/>
                </a:moveTo>
                <a:lnTo>
                  <a:pt x="3716" y="16662"/>
                </a:lnTo>
                <a:lnTo>
                  <a:pt x="3712" y="16656"/>
                </a:lnTo>
                <a:lnTo>
                  <a:pt x="3708" y="16649"/>
                </a:lnTo>
                <a:lnTo>
                  <a:pt x="3703" y="16640"/>
                </a:lnTo>
                <a:lnTo>
                  <a:pt x="3697" y="16629"/>
                </a:lnTo>
                <a:lnTo>
                  <a:pt x="3692" y="16617"/>
                </a:lnTo>
                <a:lnTo>
                  <a:pt x="3688" y="16604"/>
                </a:lnTo>
                <a:lnTo>
                  <a:pt x="3684" y="16589"/>
                </a:lnTo>
                <a:lnTo>
                  <a:pt x="3681" y="16576"/>
                </a:lnTo>
                <a:lnTo>
                  <a:pt x="3679" y="16562"/>
                </a:lnTo>
                <a:lnTo>
                  <a:pt x="3678" y="16548"/>
                </a:lnTo>
                <a:lnTo>
                  <a:pt x="3679" y="16536"/>
                </a:lnTo>
                <a:lnTo>
                  <a:pt x="3682" y="16524"/>
                </a:lnTo>
                <a:lnTo>
                  <a:pt x="3684" y="16519"/>
                </a:lnTo>
                <a:lnTo>
                  <a:pt x="3686" y="16515"/>
                </a:lnTo>
                <a:lnTo>
                  <a:pt x="3689" y="16511"/>
                </a:lnTo>
                <a:lnTo>
                  <a:pt x="3693" y="16507"/>
                </a:lnTo>
                <a:lnTo>
                  <a:pt x="3698" y="16503"/>
                </a:lnTo>
                <a:lnTo>
                  <a:pt x="3704" y="16501"/>
                </a:lnTo>
                <a:lnTo>
                  <a:pt x="3709" y="16499"/>
                </a:lnTo>
                <a:lnTo>
                  <a:pt x="3716" y="16498"/>
                </a:lnTo>
                <a:lnTo>
                  <a:pt x="3715" y="16503"/>
                </a:lnTo>
                <a:lnTo>
                  <a:pt x="3714" y="16510"/>
                </a:lnTo>
                <a:lnTo>
                  <a:pt x="3714" y="16515"/>
                </a:lnTo>
                <a:lnTo>
                  <a:pt x="3714" y="16521"/>
                </a:lnTo>
                <a:lnTo>
                  <a:pt x="3717" y="16533"/>
                </a:lnTo>
                <a:lnTo>
                  <a:pt x="3722" y="16544"/>
                </a:lnTo>
                <a:lnTo>
                  <a:pt x="3733" y="16568"/>
                </a:lnTo>
                <a:lnTo>
                  <a:pt x="3745" y="16591"/>
                </a:lnTo>
                <a:lnTo>
                  <a:pt x="3750" y="16603"/>
                </a:lnTo>
                <a:lnTo>
                  <a:pt x="3753" y="16613"/>
                </a:lnTo>
                <a:lnTo>
                  <a:pt x="3754" y="16619"/>
                </a:lnTo>
                <a:lnTo>
                  <a:pt x="3755" y="16623"/>
                </a:lnTo>
                <a:lnTo>
                  <a:pt x="3755" y="16628"/>
                </a:lnTo>
                <a:lnTo>
                  <a:pt x="3754" y="16632"/>
                </a:lnTo>
                <a:lnTo>
                  <a:pt x="3753" y="16638"/>
                </a:lnTo>
                <a:lnTo>
                  <a:pt x="3750" y="16642"/>
                </a:lnTo>
                <a:lnTo>
                  <a:pt x="3747" y="16646"/>
                </a:lnTo>
                <a:lnTo>
                  <a:pt x="3743" y="16649"/>
                </a:lnTo>
                <a:lnTo>
                  <a:pt x="3738" y="16653"/>
                </a:lnTo>
                <a:lnTo>
                  <a:pt x="3732" y="16656"/>
                </a:lnTo>
                <a:lnTo>
                  <a:pt x="3725" y="16660"/>
                </a:lnTo>
                <a:lnTo>
                  <a:pt x="3716" y="16662"/>
                </a:lnTo>
                <a:close/>
                <a:moveTo>
                  <a:pt x="4307" y="16531"/>
                </a:moveTo>
                <a:lnTo>
                  <a:pt x="4307" y="16531"/>
                </a:lnTo>
                <a:lnTo>
                  <a:pt x="4300" y="16538"/>
                </a:lnTo>
                <a:lnTo>
                  <a:pt x="4304" y="16534"/>
                </a:lnTo>
                <a:lnTo>
                  <a:pt x="4309" y="16529"/>
                </a:lnTo>
                <a:lnTo>
                  <a:pt x="4307" y="16531"/>
                </a:lnTo>
                <a:close/>
                <a:moveTo>
                  <a:pt x="4864" y="16531"/>
                </a:moveTo>
                <a:lnTo>
                  <a:pt x="4864" y="16531"/>
                </a:lnTo>
                <a:lnTo>
                  <a:pt x="4858" y="16538"/>
                </a:lnTo>
                <a:lnTo>
                  <a:pt x="4862" y="16534"/>
                </a:lnTo>
                <a:lnTo>
                  <a:pt x="4867" y="16529"/>
                </a:lnTo>
                <a:lnTo>
                  <a:pt x="4864" y="16531"/>
                </a:lnTo>
                <a:close/>
                <a:moveTo>
                  <a:pt x="6964" y="16531"/>
                </a:moveTo>
                <a:lnTo>
                  <a:pt x="6964" y="16531"/>
                </a:lnTo>
                <a:lnTo>
                  <a:pt x="6957" y="16538"/>
                </a:lnTo>
                <a:lnTo>
                  <a:pt x="6962" y="16534"/>
                </a:lnTo>
                <a:lnTo>
                  <a:pt x="6967" y="16529"/>
                </a:lnTo>
                <a:lnTo>
                  <a:pt x="6964" y="16531"/>
                </a:lnTo>
                <a:close/>
                <a:moveTo>
                  <a:pt x="2568" y="16498"/>
                </a:moveTo>
                <a:lnTo>
                  <a:pt x="2568" y="16498"/>
                </a:lnTo>
                <a:lnTo>
                  <a:pt x="2561" y="16505"/>
                </a:lnTo>
                <a:lnTo>
                  <a:pt x="2565" y="16501"/>
                </a:lnTo>
                <a:lnTo>
                  <a:pt x="2571" y="16495"/>
                </a:lnTo>
                <a:lnTo>
                  <a:pt x="2568" y="16498"/>
                </a:lnTo>
                <a:close/>
                <a:moveTo>
                  <a:pt x="5521" y="16597"/>
                </a:moveTo>
                <a:lnTo>
                  <a:pt x="5521" y="16597"/>
                </a:lnTo>
                <a:lnTo>
                  <a:pt x="5528" y="16597"/>
                </a:lnTo>
                <a:lnTo>
                  <a:pt x="5537" y="16597"/>
                </a:lnTo>
                <a:lnTo>
                  <a:pt x="5545" y="16597"/>
                </a:lnTo>
                <a:lnTo>
                  <a:pt x="5554" y="16597"/>
                </a:lnTo>
                <a:lnTo>
                  <a:pt x="5560" y="16607"/>
                </a:lnTo>
                <a:lnTo>
                  <a:pt x="5569" y="16625"/>
                </a:lnTo>
                <a:lnTo>
                  <a:pt x="5575" y="16634"/>
                </a:lnTo>
                <a:lnTo>
                  <a:pt x="5579" y="16645"/>
                </a:lnTo>
                <a:lnTo>
                  <a:pt x="5584" y="16656"/>
                </a:lnTo>
                <a:lnTo>
                  <a:pt x="5587" y="16668"/>
                </a:lnTo>
                <a:lnTo>
                  <a:pt x="5590" y="16678"/>
                </a:lnTo>
                <a:lnTo>
                  <a:pt x="5591" y="16689"/>
                </a:lnTo>
                <a:lnTo>
                  <a:pt x="5592" y="16694"/>
                </a:lnTo>
                <a:lnTo>
                  <a:pt x="5591" y="16699"/>
                </a:lnTo>
                <a:lnTo>
                  <a:pt x="5590" y="16704"/>
                </a:lnTo>
                <a:lnTo>
                  <a:pt x="5589" y="16708"/>
                </a:lnTo>
                <a:lnTo>
                  <a:pt x="5587" y="16712"/>
                </a:lnTo>
                <a:lnTo>
                  <a:pt x="5585" y="16715"/>
                </a:lnTo>
                <a:lnTo>
                  <a:pt x="5581" y="16718"/>
                </a:lnTo>
                <a:lnTo>
                  <a:pt x="5578" y="16721"/>
                </a:lnTo>
                <a:lnTo>
                  <a:pt x="5572" y="16724"/>
                </a:lnTo>
                <a:lnTo>
                  <a:pt x="5567" y="16726"/>
                </a:lnTo>
                <a:lnTo>
                  <a:pt x="5561" y="16727"/>
                </a:lnTo>
                <a:lnTo>
                  <a:pt x="5554" y="16728"/>
                </a:lnTo>
                <a:lnTo>
                  <a:pt x="5554" y="16717"/>
                </a:lnTo>
                <a:lnTo>
                  <a:pt x="5552" y="16708"/>
                </a:lnTo>
                <a:lnTo>
                  <a:pt x="5551" y="16698"/>
                </a:lnTo>
                <a:lnTo>
                  <a:pt x="5549" y="16691"/>
                </a:lnTo>
                <a:lnTo>
                  <a:pt x="5543" y="16676"/>
                </a:lnTo>
                <a:lnTo>
                  <a:pt x="5536" y="16663"/>
                </a:lnTo>
                <a:lnTo>
                  <a:pt x="5528" y="16649"/>
                </a:lnTo>
                <a:lnTo>
                  <a:pt x="5523" y="16634"/>
                </a:lnTo>
                <a:lnTo>
                  <a:pt x="5521" y="16626"/>
                </a:lnTo>
                <a:lnTo>
                  <a:pt x="5520" y="16618"/>
                </a:lnTo>
                <a:lnTo>
                  <a:pt x="5520" y="16607"/>
                </a:lnTo>
                <a:lnTo>
                  <a:pt x="5521" y="16597"/>
                </a:lnTo>
                <a:lnTo>
                  <a:pt x="5512" y="16589"/>
                </a:lnTo>
                <a:lnTo>
                  <a:pt x="5504" y="16582"/>
                </a:lnTo>
                <a:lnTo>
                  <a:pt x="5498" y="16575"/>
                </a:lnTo>
                <a:lnTo>
                  <a:pt x="5494" y="16567"/>
                </a:lnTo>
                <a:lnTo>
                  <a:pt x="5490" y="16559"/>
                </a:lnTo>
                <a:lnTo>
                  <a:pt x="5486" y="16552"/>
                </a:lnTo>
                <a:lnTo>
                  <a:pt x="5484" y="16544"/>
                </a:lnTo>
                <a:lnTo>
                  <a:pt x="5483" y="16537"/>
                </a:lnTo>
                <a:lnTo>
                  <a:pt x="5483" y="16530"/>
                </a:lnTo>
                <a:lnTo>
                  <a:pt x="5484" y="16522"/>
                </a:lnTo>
                <a:lnTo>
                  <a:pt x="5485" y="16516"/>
                </a:lnTo>
                <a:lnTo>
                  <a:pt x="5486" y="16510"/>
                </a:lnTo>
                <a:lnTo>
                  <a:pt x="5488" y="16503"/>
                </a:lnTo>
                <a:lnTo>
                  <a:pt x="5492" y="16498"/>
                </a:lnTo>
                <a:lnTo>
                  <a:pt x="5494" y="16494"/>
                </a:lnTo>
                <a:lnTo>
                  <a:pt x="5497" y="16491"/>
                </a:lnTo>
                <a:lnTo>
                  <a:pt x="5501" y="16488"/>
                </a:lnTo>
                <a:lnTo>
                  <a:pt x="5504" y="16486"/>
                </a:lnTo>
                <a:lnTo>
                  <a:pt x="5507" y="16485"/>
                </a:lnTo>
                <a:lnTo>
                  <a:pt x="5511" y="16486"/>
                </a:lnTo>
                <a:lnTo>
                  <a:pt x="5514" y="16487"/>
                </a:lnTo>
                <a:lnTo>
                  <a:pt x="5517" y="16489"/>
                </a:lnTo>
                <a:lnTo>
                  <a:pt x="5520" y="16493"/>
                </a:lnTo>
                <a:lnTo>
                  <a:pt x="5522" y="16498"/>
                </a:lnTo>
                <a:lnTo>
                  <a:pt x="5524" y="16504"/>
                </a:lnTo>
                <a:lnTo>
                  <a:pt x="5526" y="16512"/>
                </a:lnTo>
                <a:lnTo>
                  <a:pt x="5527" y="16522"/>
                </a:lnTo>
                <a:lnTo>
                  <a:pt x="5527" y="16533"/>
                </a:lnTo>
                <a:lnTo>
                  <a:pt x="5527" y="16546"/>
                </a:lnTo>
                <a:lnTo>
                  <a:pt x="5526" y="16561"/>
                </a:lnTo>
                <a:lnTo>
                  <a:pt x="5524" y="16578"/>
                </a:lnTo>
                <a:lnTo>
                  <a:pt x="5521" y="16597"/>
                </a:lnTo>
                <a:close/>
                <a:moveTo>
                  <a:pt x="6603" y="16498"/>
                </a:moveTo>
                <a:lnTo>
                  <a:pt x="6603" y="16498"/>
                </a:lnTo>
                <a:lnTo>
                  <a:pt x="6611" y="16501"/>
                </a:lnTo>
                <a:lnTo>
                  <a:pt x="6616" y="16505"/>
                </a:lnTo>
                <a:lnTo>
                  <a:pt x="6621" y="16509"/>
                </a:lnTo>
                <a:lnTo>
                  <a:pt x="6623" y="16512"/>
                </a:lnTo>
                <a:lnTo>
                  <a:pt x="6624" y="16515"/>
                </a:lnTo>
                <a:lnTo>
                  <a:pt x="6624" y="16517"/>
                </a:lnTo>
                <a:lnTo>
                  <a:pt x="6622" y="16519"/>
                </a:lnTo>
                <a:lnTo>
                  <a:pt x="6620" y="16520"/>
                </a:lnTo>
                <a:lnTo>
                  <a:pt x="6617" y="16521"/>
                </a:lnTo>
                <a:lnTo>
                  <a:pt x="6614" y="16521"/>
                </a:lnTo>
                <a:lnTo>
                  <a:pt x="6611" y="16519"/>
                </a:lnTo>
                <a:lnTo>
                  <a:pt x="6608" y="16518"/>
                </a:lnTo>
                <a:lnTo>
                  <a:pt x="6606" y="16515"/>
                </a:lnTo>
                <a:lnTo>
                  <a:pt x="6604" y="16511"/>
                </a:lnTo>
                <a:lnTo>
                  <a:pt x="6603" y="16504"/>
                </a:lnTo>
                <a:lnTo>
                  <a:pt x="6603" y="16498"/>
                </a:lnTo>
                <a:lnTo>
                  <a:pt x="6595" y="16494"/>
                </a:lnTo>
                <a:lnTo>
                  <a:pt x="6590" y="16491"/>
                </a:lnTo>
                <a:lnTo>
                  <a:pt x="6586" y="16488"/>
                </a:lnTo>
                <a:lnTo>
                  <a:pt x="6584" y="16483"/>
                </a:lnTo>
                <a:lnTo>
                  <a:pt x="6583" y="16481"/>
                </a:lnTo>
                <a:lnTo>
                  <a:pt x="6583" y="16478"/>
                </a:lnTo>
                <a:lnTo>
                  <a:pt x="6585" y="16477"/>
                </a:lnTo>
                <a:lnTo>
                  <a:pt x="6587" y="16476"/>
                </a:lnTo>
                <a:lnTo>
                  <a:pt x="6589" y="16475"/>
                </a:lnTo>
                <a:lnTo>
                  <a:pt x="6592" y="16475"/>
                </a:lnTo>
                <a:lnTo>
                  <a:pt x="6595" y="16476"/>
                </a:lnTo>
                <a:lnTo>
                  <a:pt x="6597" y="16478"/>
                </a:lnTo>
                <a:lnTo>
                  <a:pt x="6601" y="16481"/>
                </a:lnTo>
                <a:lnTo>
                  <a:pt x="6602" y="16486"/>
                </a:lnTo>
                <a:lnTo>
                  <a:pt x="6603" y="16491"/>
                </a:lnTo>
                <a:lnTo>
                  <a:pt x="6603" y="16498"/>
                </a:lnTo>
                <a:close/>
                <a:moveTo>
                  <a:pt x="6767" y="16531"/>
                </a:moveTo>
                <a:lnTo>
                  <a:pt x="6767" y="16531"/>
                </a:lnTo>
                <a:lnTo>
                  <a:pt x="6763" y="16539"/>
                </a:lnTo>
                <a:lnTo>
                  <a:pt x="6760" y="16544"/>
                </a:lnTo>
                <a:lnTo>
                  <a:pt x="6756" y="16548"/>
                </a:lnTo>
                <a:lnTo>
                  <a:pt x="6753" y="16551"/>
                </a:lnTo>
                <a:lnTo>
                  <a:pt x="6751" y="16552"/>
                </a:lnTo>
                <a:lnTo>
                  <a:pt x="6748" y="16551"/>
                </a:lnTo>
                <a:lnTo>
                  <a:pt x="6746" y="16550"/>
                </a:lnTo>
                <a:lnTo>
                  <a:pt x="6744" y="16547"/>
                </a:lnTo>
                <a:lnTo>
                  <a:pt x="6744" y="16545"/>
                </a:lnTo>
                <a:lnTo>
                  <a:pt x="6744" y="16542"/>
                </a:lnTo>
                <a:lnTo>
                  <a:pt x="6745" y="16539"/>
                </a:lnTo>
                <a:lnTo>
                  <a:pt x="6748" y="16536"/>
                </a:lnTo>
                <a:lnTo>
                  <a:pt x="6751" y="16534"/>
                </a:lnTo>
                <a:lnTo>
                  <a:pt x="6755" y="16532"/>
                </a:lnTo>
                <a:lnTo>
                  <a:pt x="6760" y="16531"/>
                </a:lnTo>
                <a:lnTo>
                  <a:pt x="6767" y="16531"/>
                </a:lnTo>
                <a:lnTo>
                  <a:pt x="6764" y="16519"/>
                </a:lnTo>
                <a:lnTo>
                  <a:pt x="6763" y="16509"/>
                </a:lnTo>
                <a:lnTo>
                  <a:pt x="6762" y="16499"/>
                </a:lnTo>
                <a:lnTo>
                  <a:pt x="6762" y="16492"/>
                </a:lnTo>
                <a:lnTo>
                  <a:pt x="6763" y="16485"/>
                </a:lnTo>
                <a:lnTo>
                  <a:pt x="6764" y="16479"/>
                </a:lnTo>
                <a:lnTo>
                  <a:pt x="6765" y="16475"/>
                </a:lnTo>
                <a:lnTo>
                  <a:pt x="6767" y="16473"/>
                </a:lnTo>
                <a:lnTo>
                  <a:pt x="6771" y="16471"/>
                </a:lnTo>
                <a:lnTo>
                  <a:pt x="6773" y="16469"/>
                </a:lnTo>
                <a:lnTo>
                  <a:pt x="6776" y="16469"/>
                </a:lnTo>
                <a:lnTo>
                  <a:pt x="6779" y="16469"/>
                </a:lnTo>
                <a:lnTo>
                  <a:pt x="6786" y="16472"/>
                </a:lnTo>
                <a:lnTo>
                  <a:pt x="6793" y="16477"/>
                </a:lnTo>
                <a:lnTo>
                  <a:pt x="6798" y="16485"/>
                </a:lnTo>
                <a:lnTo>
                  <a:pt x="6802" y="16492"/>
                </a:lnTo>
                <a:lnTo>
                  <a:pt x="6803" y="16496"/>
                </a:lnTo>
                <a:lnTo>
                  <a:pt x="6804" y="16500"/>
                </a:lnTo>
                <a:lnTo>
                  <a:pt x="6804" y="16504"/>
                </a:lnTo>
                <a:lnTo>
                  <a:pt x="6804" y="16509"/>
                </a:lnTo>
                <a:lnTo>
                  <a:pt x="6803" y="16513"/>
                </a:lnTo>
                <a:lnTo>
                  <a:pt x="6801" y="16517"/>
                </a:lnTo>
                <a:lnTo>
                  <a:pt x="6798" y="16520"/>
                </a:lnTo>
                <a:lnTo>
                  <a:pt x="6794" y="16523"/>
                </a:lnTo>
                <a:lnTo>
                  <a:pt x="6790" y="16526"/>
                </a:lnTo>
                <a:lnTo>
                  <a:pt x="6783" y="16529"/>
                </a:lnTo>
                <a:lnTo>
                  <a:pt x="6776" y="16530"/>
                </a:lnTo>
                <a:lnTo>
                  <a:pt x="6767" y="16531"/>
                </a:lnTo>
                <a:close/>
                <a:moveTo>
                  <a:pt x="4406" y="16466"/>
                </a:moveTo>
                <a:lnTo>
                  <a:pt x="4406" y="16466"/>
                </a:lnTo>
                <a:lnTo>
                  <a:pt x="4398" y="16472"/>
                </a:lnTo>
                <a:lnTo>
                  <a:pt x="4403" y="16468"/>
                </a:lnTo>
                <a:lnTo>
                  <a:pt x="4408" y="16462"/>
                </a:lnTo>
                <a:lnTo>
                  <a:pt x="4406" y="16466"/>
                </a:lnTo>
                <a:close/>
                <a:moveTo>
                  <a:pt x="5259" y="16466"/>
                </a:moveTo>
                <a:lnTo>
                  <a:pt x="5259" y="16466"/>
                </a:lnTo>
                <a:lnTo>
                  <a:pt x="5251" y="16472"/>
                </a:lnTo>
                <a:lnTo>
                  <a:pt x="5256" y="16468"/>
                </a:lnTo>
                <a:lnTo>
                  <a:pt x="5261" y="16462"/>
                </a:lnTo>
                <a:lnTo>
                  <a:pt x="5259" y="16466"/>
                </a:lnTo>
                <a:close/>
                <a:moveTo>
                  <a:pt x="5390" y="16466"/>
                </a:moveTo>
                <a:lnTo>
                  <a:pt x="5390" y="16466"/>
                </a:lnTo>
                <a:lnTo>
                  <a:pt x="5382" y="16472"/>
                </a:lnTo>
                <a:lnTo>
                  <a:pt x="5387" y="16468"/>
                </a:lnTo>
                <a:lnTo>
                  <a:pt x="5392" y="16462"/>
                </a:lnTo>
                <a:lnTo>
                  <a:pt x="5390" y="16466"/>
                </a:lnTo>
                <a:close/>
                <a:moveTo>
                  <a:pt x="7193" y="16432"/>
                </a:moveTo>
                <a:lnTo>
                  <a:pt x="7193" y="16432"/>
                </a:lnTo>
                <a:lnTo>
                  <a:pt x="7202" y="16436"/>
                </a:lnTo>
                <a:lnTo>
                  <a:pt x="7207" y="16439"/>
                </a:lnTo>
                <a:lnTo>
                  <a:pt x="7211" y="16444"/>
                </a:lnTo>
                <a:lnTo>
                  <a:pt x="7213" y="16447"/>
                </a:lnTo>
                <a:lnTo>
                  <a:pt x="7214" y="16450"/>
                </a:lnTo>
                <a:lnTo>
                  <a:pt x="7213" y="16452"/>
                </a:lnTo>
                <a:lnTo>
                  <a:pt x="7212" y="16454"/>
                </a:lnTo>
                <a:lnTo>
                  <a:pt x="7210" y="16455"/>
                </a:lnTo>
                <a:lnTo>
                  <a:pt x="7208" y="16455"/>
                </a:lnTo>
                <a:lnTo>
                  <a:pt x="7205" y="16455"/>
                </a:lnTo>
                <a:lnTo>
                  <a:pt x="7202" y="16454"/>
                </a:lnTo>
                <a:lnTo>
                  <a:pt x="7199" y="16452"/>
                </a:lnTo>
                <a:lnTo>
                  <a:pt x="7197" y="16449"/>
                </a:lnTo>
                <a:lnTo>
                  <a:pt x="7194" y="16445"/>
                </a:lnTo>
                <a:lnTo>
                  <a:pt x="7193" y="16439"/>
                </a:lnTo>
                <a:lnTo>
                  <a:pt x="7193" y="16432"/>
                </a:lnTo>
                <a:lnTo>
                  <a:pt x="7186" y="16429"/>
                </a:lnTo>
                <a:lnTo>
                  <a:pt x="7180" y="16425"/>
                </a:lnTo>
                <a:lnTo>
                  <a:pt x="7177" y="16422"/>
                </a:lnTo>
                <a:lnTo>
                  <a:pt x="7175" y="16418"/>
                </a:lnTo>
                <a:lnTo>
                  <a:pt x="7174" y="16415"/>
                </a:lnTo>
                <a:lnTo>
                  <a:pt x="7174" y="16413"/>
                </a:lnTo>
                <a:lnTo>
                  <a:pt x="7175" y="16411"/>
                </a:lnTo>
                <a:lnTo>
                  <a:pt x="7177" y="16410"/>
                </a:lnTo>
                <a:lnTo>
                  <a:pt x="7180" y="16409"/>
                </a:lnTo>
                <a:lnTo>
                  <a:pt x="7183" y="16410"/>
                </a:lnTo>
                <a:lnTo>
                  <a:pt x="7185" y="16411"/>
                </a:lnTo>
                <a:lnTo>
                  <a:pt x="7188" y="16413"/>
                </a:lnTo>
                <a:lnTo>
                  <a:pt x="7191" y="16416"/>
                </a:lnTo>
                <a:lnTo>
                  <a:pt x="7192" y="16421"/>
                </a:lnTo>
                <a:lnTo>
                  <a:pt x="7193" y="16426"/>
                </a:lnTo>
                <a:lnTo>
                  <a:pt x="7193" y="16432"/>
                </a:lnTo>
                <a:close/>
                <a:moveTo>
                  <a:pt x="3782" y="16400"/>
                </a:moveTo>
                <a:lnTo>
                  <a:pt x="3782" y="16400"/>
                </a:lnTo>
                <a:lnTo>
                  <a:pt x="3789" y="16450"/>
                </a:lnTo>
                <a:lnTo>
                  <a:pt x="3791" y="16464"/>
                </a:lnTo>
                <a:lnTo>
                  <a:pt x="3789" y="16450"/>
                </a:lnTo>
                <a:lnTo>
                  <a:pt x="3786" y="16423"/>
                </a:lnTo>
                <a:lnTo>
                  <a:pt x="3781" y="16393"/>
                </a:lnTo>
                <a:lnTo>
                  <a:pt x="3778" y="16371"/>
                </a:lnTo>
                <a:lnTo>
                  <a:pt x="3777" y="16370"/>
                </a:lnTo>
                <a:lnTo>
                  <a:pt x="3782" y="16400"/>
                </a:lnTo>
                <a:close/>
                <a:moveTo>
                  <a:pt x="4208" y="16400"/>
                </a:moveTo>
                <a:lnTo>
                  <a:pt x="4208" y="16400"/>
                </a:lnTo>
                <a:lnTo>
                  <a:pt x="4202" y="16420"/>
                </a:lnTo>
                <a:lnTo>
                  <a:pt x="4196" y="16432"/>
                </a:lnTo>
                <a:lnTo>
                  <a:pt x="4194" y="16435"/>
                </a:lnTo>
                <a:lnTo>
                  <a:pt x="4191" y="16436"/>
                </a:lnTo>
                <a:lnTo>
                  <a:pt x="4188" y="16437"/>
                </a:lnTo>
                <a:lnTo>
                  <a:pt x="4187" y="16436"/>
                </a:lnTo>
                <a:lnTo>
                  <a:pt x="4184" y="16431"/>
                </a:lnTo>
                <a:lnTo>
                  <a:pt x="4182" y="16423"/>
                </a:lnTo>
                <a:lnTo>
                  <a:pt x="4180" y="16412"/>
                </a:lnTo>
                <a:lnTo>
                  <a:pt x="4180" y="16400"/>
                </a:lnTo>
                <a:lnTo>
                  <a:pt x="4180" y="16388"/>
                </a:lnTo>
                <a:lnTo>
                  <a:pt x="4182" y="16377"/>
                </a:lnTo>
                <a:lnTo>
                  <a:pt x="4184" y="16368"/>
                </a:lnTo>
                <a:lnTo>
                  <a:pt x="4187" y="16363"/>
                </a:lnTo>
                <a:lnTo>
                  <a:pt x="4188" y="16363"/>
                </a:lnTo>
                <a:lnTo>
                  <a:pt x="4191" y="16363"/>
                </a:lnTo>
                <a:lnTo>
                  <a:pt x="4194" y="16365"/>
                </a:lnTo>
                <a:lnTo>
                  <a:pt x="4196" y="16368"/>
                </a:lnTo>
                <a:lnTo>
                  <a:pt x="4202" y="16380"/>
                </a:lnTo>
                <a:lnTo>
                  <a:pt x="4208" y="16400"/>
                </a:lnTo>
                <a:close/>
                <a:moveTo>
                  <a:pt x="2240" y="16367"/>
                </a:moveTo>
                <a:lnTo>
                  <a:pt x="2240" y="16367"/>
                </a:lnTo>
                <a:lnTo>
                  <a:pt x="2233" y="16374"/>
                </a:lnTo>
                <a:lnTo>
                  <a:pt x="2237" y="16370"/>
                </a:lnTo>
                <a:lnTo>
                  <a:pt x="2243" y="16364"/>
                </a:lnTo>
                <a:lnTo>
                  <a:pt x="2240" y="16367"/>
                </a:lnTo>
                <a:close/>
                <a:moveTo>
                  <a:pt x="2470" y="16367"/>
                </a:moveTo>
                <a:lnTo>
                  <a:pt x="2470" y="16367"/>
                </a:lnTo>
                <a:lnTo>
                  <a:pt x="2463" y="16374"/>
                </a:lnTo>
                <a:lnTo>
                  <a:pt x="2467" y="16370"/>
                </a:lnTo>
                <a:lnTo>
                  <a:pt x="2472" y="16364"/>
                </a:lnTo>
                <a:lnTo>
                  <a:pt x="2470" y="16367"/>
                </a:lnTo>
                <a:close/>
                <a:moveTo>
                  <a:pt x="3487" y="16432"/>
                </a:moveTo>
                <a:lnTo>
                  <a:pt x="3487" y="16432"/>
                </a:lnTo>
                <a:lnTo>
                  <a:pt x="3495" y="16436"/>
                </a:lnTo>
                <a:lnTo>
                  <a:pt x="3500" y="16439"/>
                </a:lnTo>
                <a:lnTo>
                  <a:pt x="3504" y="16444"/>
                </a:lnTo>
                <a:lnTo>
                  <a:pt x="3506" y="16447"/>
                </a:lnTo>
                <a:lnTo>
                  <a:pt x="3508" y="16450"/>
                </a:lnTo>
                <a:lnTo>
                  <a:pt x="3506" y="16452"/>
                </a:lnTo>
                <a:lnTo>
                  <a:pt x="3505" y="16454"/>
                </a:lnTo>
                <a:lnTo>
                  <a:pt x="3503" y="16455"/>
                </a:lnTo>
                <a:lnTo>
                  <a:pt x="3500" y="16455"/>
                </a:lnTo>
                <a:lnTo>
                  <a:pt x="3498" y="16455"/>
                </a:lnTo>
                <a:lnTo>
                  <a:pt x="3495" y="16454"/>
                </a:lnTo>
                <a:lnTo>
                  <a:pt x="3492" y="16452"/>
                </a:lnTo>
                <a:lnTo>
                  <a:pt x="3490" y="16449"/>
                </a:lnTo>
                <a:lnTo>
                  <a:pt x="3488" y="16445"/>
                </a:lnTo>
                <a:lnTo>
                  <a:pt x="3487" y="16439"/>
                </a:lnTo>
                <a:lnTo>
                  <a:pt x="3487" y="16432"/>
                </a:lnTo>
                <a:lnTo>
                  <a:pt x="3478" y="16429"/>
                </a:lnTo>
                <a:lnTo>
                  <a:pt x="3471" y="16424"/>
                </a:lnTo>
                <a:lnTo>
                  <a:pt x="3465" y="16420"/>
                </a:lnTo>
                <a:lnTo>
                  <a:pt x="3459" y="16414"/>
                </a:lnTo>
                <a:lnTo>
                  <a:pt x="3455" y="16409"/>
                </a:lnTo>
                <a:lnTo>
                  <a:pt x="3453" y="16403"/>
                </a:lnTo>
                <a:lnTo>
                  <a:pt x="3451" y="16397"/>
                </a:lnTo>
                <a:lnTo>
                  <a:pt x="3450" y="16391"/>
                </a:lnTo>
                <a:lnTo>
                  <a:pt x="3449" y="16386"/>
                </a:lnTo>
                <a:lnTo>
                  <a:pt x="3450" y="16381"/>
                </a:lnTo>
                <a:lnTo>
                  <a:pt x="3451" y="16374"/>
                </a:lnTo>
                <a:lnTo>
                  <a:pt x="3452" y="16369"/>
                </a:lnTo>
                <a:lnTo>
                  <a:pt x="3454" y="16365"/>
                </a:lnTo>
                <a:lnTo>
                  <a:pt x="3457" y="16360"/>
                </a:lnTo>
                <a:lnTo>
                  <a:pt x="3459" y="16357"/>
                </a:lnTo>
                <a:lnTo>
                  <a:pt x="3462" y="16352"/>
                </a:lnTo>
                <a:lnTo>
                  <a:pt x="3466" y="16350"/>
                </a:lnTo>
                <a:lnTo>
                  <a:pt x="3469" y="16348"/>
                </a:lnTo>
                <a:lnTo>
                  <a:pt x="3473" y="16346"/>
                </a:lnTo>
                <a:lnTo>
                  <a:pt x="3476" y="16346"/>
                </a:lnTo>
                <a:lnTo>
                  <a:pt x="3479" y="16346"/>
                </a:lnTo>
                <a:lnTo>
                  <a:pt x="3482" y="16347"/>
                </a:lnTo>
                <a:lnTo>
                  <a:pt x="3486" y="16350"/>
                </a:lnTo>
                <a:lnTo>
                  <a:pt x="3488" y="16353"/>
                </a:lnTo>
                <a:lnTo>
                  <a:pt x="3490" y="16359"/>
                </a:lnTo>
                <a:lnTo>
                  <a:pt x="3492" y="16365"/>
                </a:lnTo>
                <a:lnTo>
                  <a:pt x="3492" y="16372"/>
                </a:lnTo>
                <a:lnTo>
                  <a:pt x="3493" y="16381"/>
                </a:lnTo>
                <a:lnTo>
                  <a:pt x="3493" y="16391"/>
                </a:lnTo>
                <a:lnTo>
                  <a:pt x="3492" y="16404"/>
                </a:lnTo>
                <a:lnTo>
                  <a:pt x="3490" y="16417"/>
                </a:lnTo>
                <a:lnTo>
                  <a:pt x="3487" y="16432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545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12192000" cy="1480007"/>
          </a:xfrm>
          <a:prstGeom prst="rect">
            <a:avLst/>
          </a:prstGeom>
          <a:solidFill>
            <a:srgbClr val="BAE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1" y="377072"/>
            <a:ext cx="9920269" cy="848413"/>
          </a:xfrm>
        </p:spPr>
        <p:txBody>
          <a:bodyPr/>
          <a:lstStyle>
            <a:lvl1pPr>
              <a:defRPr>
                <a:solidFill>
                  <a:srgbClr val="16486A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 flipH="1">
            <a:off x="10804525" y="0"/>
            <a:ext cx="1387475" cy="1479550"/>
          </a:xfrm>
          <a:custGeom>
            <a:avLst/>
            <a:gdLst>
              <a:gd name="T0" fmla="*/ 5414 w 15732"/>
              <a:gd name="T1" fmla="*/ 13335 h 16776"/>
              <a:gd name="T2" fmla="*/ 5384 w 15732"/>
              <a:gd name="T3" fmla="*/ 9326 h 16776"/>
              <a:gd name="T4" fmla="*/ 6226 w 15732"/>
              <a:gd name="T5" fmla="*/ 2872 h 16776"/>
              <a:gd name="T6" fmla="*/ 8059 w 15732"/>
              <a:gd name="T7" fmla="*/ 763 h 16776"/>
              <a:gd name="T8" fmla="*/ 11992 w 15732"/>
              <a:gd name="T9" fmla="*/ 3245 h 16776"/>
              <a:gd name="T10" fmla="*/ 12705 w 15732"/>
              <a:gd name="T11" fmla="*/ 7269 h 16776"/>
              <a:gd name="T12" fmla="*/ 8600 w 15732"/>
              <a:gd name="T13" fmla="*/ 7896 h 16776"/>
              <a:gd name="T14" fmla="*/ 11166 w 15732"/>
              <a:gd name="T15" fmla="*/ 7892 h 16776"/>
              <a:gd name="T16" fmla="*/ 9306 w 15732"/>
              <a:gd name="T17" fmla="*/ 10169 h 16776"/>
              <a:gd name="T18" fmla="*/ 8775 w 15732"/>
              <a:gd name="T19" fmla="*/ 12648 h 16776"/>
              <a:gd name="T20" fmla="*/ 12296 w 15732"/>
              <a:gd name="T21" fmla="*/ 12516 h 16776"/>
              <a:gd name="T22" fmla="*/ 11996 w 15732"/>
              <a:gd name="T23" fmla="*/ 10037 h 16776"/>
              <a:gd name="T24" fmla="*/ 14947 w 15732"/>
              <a:gd name="T25" fmla="*/ 8237 h 16776"/>
              <a:gd name="T26" fmla="*/ 13565 w 15732"/>
              <a:gd name="T27" fmla="*/ 14159 h 16776"/>
              <a:gd name="T28" fmla="*/ 6911 w 15732"/>
              <a:gd name="T29" fmla="*/ 16346 h 16776"/>
              <a:gd name="T30" fmla="*/ 6492 w 15732"/>
              <a:gd name="T31" fmla="*/ 15976 h 16776"/>
              <a:gd name="T32" fmla="*/ 3388 w 15732"/>
              <a:gd name="T33" fmla="*/ 15547 h 16776"/>
              <a:gd name="T34" fmla="*/ 461 w 15732"/>
              <a:gd name="T35" fmla="*/ 15320 h 16776"/>
              <a:gd name="T36" fmla="*/ 1551 w 15732"/>
              <a:gd name="T37" fmla="*/ 14859 h 16776"/>
              <a:gd name="T38" fmla="*/ 2042 w 15732"/>
              <a:gd name="T39" fmla="*/ 14176 h 16776"/>
              <a:gd name="T40" fmla="*/ 318 w 15732"/>
              <a:gd name="T41" fmla="*/ 13520 h 16776"/>
              <a:gd name="T42" fmla="*/ 5890 w 15732"/>
              <a:gd name="T43" fmla="*/ 12693 h 16776"/>
              <a:gd name="T44" fmla="*/ 12002 w 15732"/>
              <a:gd name="T45" fmla="*/ 11959 h 16776"/>
              <a:gd name="T46" fmla="*/ 10311 w 15732"/>
              <a:gd name="T47" fmla="*/ 11187 h 16776"/>
              <a:gd name="T48" fmla="*/ 10334 w 15732"/>
              <a:gd name="T49" fmla="*/ 10538 h 16776"/>
              <a:gd name="T50" fmla="*/ 11880 w 15732"/>
              <a:gd name="T51" fmla="*/ 9116 h 16776"/>
              <a:gd name="T52" fmla="*/ 469 w 15732"/>
              <a:gd name="T53" fmla="*/ 9747 h 16776"/>
              <a:gd name="T54" fmla="*/ 12559 w 15732"/>
              <a:gd name="T55" fmla="*/ 8306 h 16776"/>
              <a:gd name="T56" fmla="*/ 13200 w 15732"/>
              <a:gd name="T57" fmla="*/ 7510 h 16776"/>
              <a:gd name="T58" fmla="*/ 4357 w 15732"/>
              <a:gd name="T59" fmla="*/ 13335 h 16776"/>
              <a:gd name="T60" fmla="*/ 3555 w 15732"/>
              <a:gd name="T61" fmla="*/ 14222 h 16776"/>
              <a:gd name="T62" fmla="*/ 2787 w 15732"/>
              <a:gd name="T63" fmla="*/ 13505 h 16776"/>
              <a:gd name="T64" fmla="*/ 241 w 15732"/>
              <a:gd name="T65" fmla="*/ 10780 h 16776"/>
              <a:gd name="T66" fmla="*/ 786 w 15732"/>
              <a:gd name="T67" fmla="*/ 8800 h 16776"/>
              <a:gd name="T68" fmla="*/ 14181 w 15732"/>
              <a:gd name="T69" fmla="*/ 7351 h 16776"/>
              <a:gd name="T70" fmla="*/ 5324 w 15732"/>
              <a:gd name="T71" fmla="*/ 4925 h 16776"/>
              <a:gd name="T72" fmla="*/ 5149 w 15732"/>
              <a:gd name="T73" fmla="*/ 2954 h 16776"/>
              <a:gd name="T74" fmla="*/ 3537 w 15732"/>
              <a:gd name="T75" fmla="*/ 2044 h 16776"/>
              <a:gd name="T76" fmla="*/ 5837 w 15732"/>
              <a:gd name="T77" fmla="*/ 740 h 16776"/>
              <a:gd name="T78" fmla="*/ 5267 w 15732"/>
              <a:gd name="T79" fmla="*/ 1033 h 16776"/>
              <a:gd name="T80" fmla="*/ 8334 w 15732"/>
              <a:gd name="T81" fmla="*/ 16672 h 16776"/>
              <a:gd name="T82" fmla="*/ 10671 w 15732"/>
              <a:gd name="T83" fmla="*/ 15744 h 16776"/>
              <a:gd name="T84" fmla="*/ 4586 w 15732"/>
              <a:gd name="T85" fmla="*/ 15286 h 16776"/>
              <a:gd name="T86" fmla="*/ 2467 w 15732"/>
              <a:gd name="T87" fmla="*/ 14567 h 16776"/>
              <a:gd name="T88" fmla="*/ 11104 w 15732"/>
              <a:gd name="T89" fmla="*/ 13710 h 16776"/>
              <a:gd name="T90" fmla="*/ 2125 w 15732"/>
              <a:gd name="T91" fmla="*/ 13131 h 16776"/>
              <a:gd name="T92" fmla="*/ 1649 w 15732"/>
              <a:gd name="T93" fmla="*/ 12728 h 16776"/>
              <a:gd name="T94" fmla="*/ 2043 w 15732"/>
              <a:gd name="T95" fmla="*/ 12039 h 16776"/>
              <a:gd name="T96" fmla="*/ 2574 w 15732"/>
              <a:gd name="T97" fmla="*/ 11407 h 16776"/>
              <a:gd name="T98" fmla="*/ 12398 w 15732"/>
              <a:gd name="T99" fmla="*/ 11021 h 16776"/>
              <a:gd name="T100" fmla="*/ 13426 w 15732"/>
              <a:gd name="T101" fmla="*/ 10523 h 16776"/>
              <a:gd name="T102" fmla="*/ 1939 w 15732"/>
              <a:gd name="T103" fmla="*/ 10309 h 16776"/>
              <a:gd name="T104" fmla="*/ 13255 w 15732"/>
              <a:gd name="T105" fmla="*/ 9390 h 16776"/>
              <a:gd name="T106" fmla="*/ 10078 w 15732"/>
              <a:gd name="T107" fmla="*/ 8935 h 16776"/>
              <a:gd name="T108" fmla="*/ 10488 w 15732"/>
              <a:gd name="T109" fmla="*/ 8536 h 16776"/>
              <a:gd name="T110" fmla="*/ 5742 w 15732"/>
              <a:gd name="T111" fmla="*/ 8152 h 16776"/>
              <a:gd name="T112" fmla="*/ 9866 w 15732"/>
              <a:gd name="T113" fmla="*/ 7562 h 16776"/>
              <a:gd name="T114" fmla="*/ 8408 w 15732"/>
              <a:gd name="T115" fmla="*/ 6613 h 16776"/>
              <a:gd name="T116" fmla="*/ 11758 w 15732"/>
              <a:gd name="T117" fmla="*/ 5431 h 16776"/>
              <a:gd name="T118" fmla="*/ 9904 w 15732"/>
              <a:gd name="T119" fmla="*/ 3511 h 16776"/>
              <a:gd name="T120" fmla="*/ 9522 w 15732"/>
              <a:gd name="T121" fmla="*/ 2931 h 16776"/>
              <a:gd name="T122" fmla="*/ 11114 w 15732"/>
              <a:gd name="T123" fmla="*/ 2234 h 16776"/>
              <a:gd name="T124" fmla="*/ 3983 w 15732"/>
              <a:gd name="T125" fmla="*/ 977 h 167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5732" h="16776">
                <a:moveTo>
                  <a:pt x="4241" y="16367"/>
                </a:moveTo>
                <a:lnTo>
                  <a:pt x="4241" y="16367"/>
                </a:lnTo>
                <a:lnTo>
                  <a:pt x="4242" y="16361"/>
                </a:lnTo>
                <a:lnTo>
                  <a:pt x="4244" y="16356"/>
                </a:lnTo>
                <a:lnTo>
                  <a:pt x="4246" y="16351"/>
                </a:lnTo>
                <a:lnTo>
                  <a:pt x="4250" y="16347"/>
                </a:lnTo>
                <a:lnTo>
                  <a:pt x="4255" y="16344"/>
                </a:lnTo>
                <a:lnTo>
                  <a:pt x="4260" y="16342"/>
                </a:lnTo>
                <a:lnTo>
                  <a:pt x="4265" y="16340"/>
                </a:lnTo>
                <a:lnTo>
                  <a:pt x="4271" y="16339"/>
                </a:lnTo>
                <a:lnTo>
                  <a:pt x="4277" y="16339"/>
                </a:lnTo>
                <a:lnTo>
                  <a:pt x="4283" y="16340"/>
                </a:lnTo>
                <a:lnTo>
                  <a:pt x="4288" y="16342"/>
                </a:lnTo>
                <a:lnTo>
                  <a:pt x="4293" y="16345"/>
                </a:lnTo>
                <a:lnTo>
                  <a:pt x="4298" y="16349"/>
                </a:lnTo>
                <a:lnTo>
                  <a:pt x="4302" y="16353"/>
                </a:lnTo>
                <a:lnTo>
                  <a:pt x="4305" y="16360"/>
                </a:lnTo>
                <a:lnTo>
                  <a:pt x="4307" y="16367"/>
                </a:lnTo>
                <a:lnTo>
                  <a:pt x="4300" y="16367"/>
                </a:lnTo>
                <a:lnTo>
                  <a:pt x="4294" y="16368"/>
                </a:lnTo>
                <a:lnTo>
                  <a:pt x="4288" y="16370"/>
                </a:lnTo>
                <a:lnTo>
                  <a:pt x="4283" y="16372"/>
                </a:lnTo>
                <a:lnTo>
                  <a:pt x="4273" y="16378"/>
                </a:lnTo>
                <a:lnTo>
                  <a:pt x="4266" y="16384"/>
                </a:lnTo>
                <a:lnTo>
                  <a:pt x="4262" y="16386"/>
                </a:lnTo>
                <a:lnTo>
                  <a:pt x="4259" y="16387"/>
                </a:lnTo>
                <a:lnTo>
                  <a:pt x="4256" y="16387"/>
                </a:lnTo>
                <a:lnTo>
                  <a:pt x="4252" y="16387"/>
                </a:lnTo>
                <a:lnTo>
                  <a:pt x="4249" y="16384"/>
                </a:lnTo>
                <a:lnTo>
                  <a:pt x="4246" y="16381"/>
                </a:lnTo>
                <a:lnTo>
                  <a:pt x="4244" y="16374"/>
                </a:lnTo>
                <a:lnTo>
                  <a:pt x="4241" y="16367"/>
                </a:lnTo>
                <a:close/>
                <a:moveTo>
                  <a:pt x="3719" y="0"/>
                </a:moveTo>
                <a:lnTo>
                  <a:pt x="3825" y="0"/>
                </a:lnTo>
                <a:lnTo>
                  <a:pt x="3834" y="7"/>
                </a:lnTo>
                <a:lnTo>
                  <a:pt x="3842" y="16"/>
                </a:lnTo>
                <a:lnTo>
                  <a:pt x="3850" y="24"/>
                </a:lnTo>
                <a:lnTo>
                  <a:pt x="3857" y="34"/>
                </a:lnTo>
                <a:lnTo>
                  <a:pt x="3863" y="43"/>
                </a:lnTo>
                <a:lnTo>
                  <a:pt x="3870" y="52"/>
                </a:lnTo>
                <a:lnTo>
                  <a:pt x="3875" y="63"/>
                </a:lnTo>
                <a:lnTo>
                  <a:pt x="3880" y="73"/>
                </a:lnTo>
                <a:lnTo>
                  <a:pt x="3880" y="73"/>
                </a:lnTo>
                <a:lnTo>
                  <a:pt x="3862" y="77"/>
                </a:lnTo>
                <a:lnTo>
                  <a:pt x="3845" y="79"/>
                </a:lnTo>
                <a:lnTo>
                  <a:pt x="3831" y="80"/>
                </a:lnTo>
                <a:lnTo>
                  <a:pt x="3816" y="79"/>
                </a:lnTo>
                <a:lnTo>
                  <a:pt x="3803" y="77"/>
                </a:lnTo>
                <a:lnTo>
                  <a:pt x="3792" y="73"/>
                </a:lnTo>
                <a:lnTo>
                  <a:pt x="3782" y="69"/>
                </a:lnTo>
                <a:lnTo>
                  <a:pt x="3773" y="64"/>
                </a:lnTo>
                <a:lnTo>
                  <a:pt x="3764" y="59"/>
                </a:lnTo>
                <a:lnTo>
                  <a:pt x="3756" y="51"/>
                </a:lnTo>
                <a:lnTo>
                  <a:pt x="3749" y="44"/>
                </a:lnTo>
                <a:lnTo>
                  <a:pt x="3743" y="36"/>
                </a:lnTo>
                <a:lnTo>
                  <a:pt x="3731" y="19"/>
                </a:lnTo>
                <a:lnTo>
                  <a:pt x="3719" y="0"/>
                </a:lnTo>
                <a:close/>
                <a:moveTo>
                  <a:pt x="4161" y="0"/>
                </a:moveTo>
                <a:lnTo>
                  <a:pt x="4176" y="0"/>
                </a:lnTo>
                <a:lnTo>
                  <a:pt x="4176" y="3"/>
                </a:lnTo>
                <a:lnTo>
                  <a:pt x="4176" y="7"/>
                </a:lnTo>
                <a:lnTo>
                  <a:pt x="4176" y="7"/>
                </a:lnTo>
                <a:lnTo>
                  <a:pt x="4183" y="12"/>
                </a:lnTo>
                <a:lnTo>
                  <a:pt x="4190" y="15"/>
                </a:lnTo>
                <a:lnTo>
                  <a:pt x="4193" y="19"/>
                </a:lnTo>
                <a:lnTo>
                  <a:pt x="4195" y="22"/>
                </a:lnTo>
                <a:lnTo>
                  <a:pt x="4196" y="25"/>
                </a:lnTo>
                <a:lnTo>
                  <a:pt x="4196" y="27"/>
                </a:lnTo>
                <a:lnTo>
                  <a:pt x="4195" y="29"/>
                </a:lnTo>
                <a:lnTo>
                  <a:pt x="4193" y="30"/>
                </a:lnTo>
                <a:lnTo>
                  <a:pt x="4190" y="30"/>
                </a:lnTo>
                <a:lnTo>
                  <a:pt x="4186" y="30"/>
                </a:lnTo>
                <a:lnTo>
                  <a:pt x="4183" y="29"/>
                </a:lnTo>
                <a:lnTo>
                  <a:pt x="4181" y="27"/>
                </a:lnTo>
                <a:lnTo>
                  <a:pt x="4178" y="24"/>
                </a:lnTo>
                <a:lnTo>
                  <a:pt x="4177" y="20"/>
                </a:lnTo>
                <a:lnTo>
                  <a:pt x="4176" y="15"/>
                </a:lnTo>
                <a:lnTo>
                  <a:pt x="4176" y="7"/>
                </a:lnTo>
                <a:lnTo>
                  <a:pt x="4168" y="4"/>
                </a:lnTo>
                <a:lnTo>
                  <a:pt x="4161" y="0"/>
                </a:lnTo>
                <a:close/>
                <a:moveTo>
                  <a:pt x="12087" y="16776"/>
                </a:moveTo>
                <a:lnTo>
                  <a:pt x="9618" y="16776"/>
                </a:lnTo>
                <a:lnTo>
                  <a:pt x="9616" y="16773"/>
                </a:lnTo>
                <a:lnTo>
                  <a:pt x="9613" y="16772"/>
                </a:lnTo>
                <a:lnTo>
                  <a:pt x="9610" y="16771"/>
                </a:lnTo>
                <a:lnTo>
                  <a:pt x="9607" y="16770"/>
                </a:lnTo>
                <a:lnTo>
                  <a:pt x="9605" y="16771"/>
                </a:lnTo>
                <a:lnTo>
                  <a:pt x="9602" y="16772"/>
                </a:lnTo>
                <a:lnTo>
                  <a:pt x="9601" y="16774"/>
                </a:lnTo>
                <a:lnTo>
                  <a:pt x="9601" y="16776"/>
                </a:lnTo>
                <a:lnTo>
                  <a:pt x="9272" y="16776"/>
                </a:lnTo>
                <a:lnTo>
                  <a:pt x="9269" y="16766"/>
                </a:lnTo>
                <a:lnTo>
                  <a:pt x="9267" y="16753"/>
                </a:lnTo>
                <a:lnTo>
                  <a:pt x="9264" y="16741"/>
                </a:lnTo>
                <a:lnTo>
                  <a:pt x="9260" y="16728"/>
                </a:lnTo>
                <a:lnTo>
                  <a:pt x="9236" y="16728"/>
                </a:lnTo>
                <a:lnTo>
                  <a:pt x="9211" y="16728"/>
                </a:lnTo>
                <a:lnTo>
                  <a:pt x="9187" y="16728"/>
                </a:lnTo>
                <a:lnTo>
                  <a:pt x="9162" y="16728"/>
                </a:lnTo>
                <a:lnTo>
                  <a:pt x="9162" y="16720"/>
                </a:lnTo>
                <a:lnTo>
                  <a:pt x="9161" y="16715"/>
                </a:lnTo>
                <a:lnTo>
                  <a:pt x="9160" y="16711"/>
                </a:lnTo>
                <a:lnTo>
                  <a:pt x="9157" y="16708"/>
                </a:lnTo>
                <a:lnTo>
                  <a:pt x="9154" y="16706"/>
                </a:lnTo>
                <a:lnTo>
                  <a:pt x="9151" y="16705"/>
                </a:lnTo>
                <a:lnTo>
                  <a:pt x="9148" y="16705"/>
                </a:lnTo>
                <a:lnTo>
                  <a:pt x="9145" y="16705"/>
                </a:lnTo>
                <a:lnTo>
                  <a:pt x="9143" y="16707"/>
                </a:lnTo>
                <a:lnTo>
                  <a:pt x="9142" y="16708"/>
                </a:lnTo>
                <a:lnTo>
                  <a:pt x="9142" y="16711"/>
                </a:lnTo>
                <a:lnTo>
                  <a:pt x="9143" y="16713"/>
                </a:lnTo>
                <a:lnTo>
                  <a:pt x="9145" y="16716"/>
                </a:lnTo>
                <a:lnTo>
                  <a:pt x="9148" y="16720"/>
                </a:lnTo>
                <a:lnTo>
                  <a:pt x="9154" y="16724"/>
                </a:lnTo>
                <a:lnTo>
                  <a:pt x="9162" y="16728"/>
                </a:lnTo>
                <a:lnTo>
                  <a:pt x="9181" y="16743"/>
                </a:lnTo>
                <a:lnTo>
                  <a:pt x="9193" y="16756"/>
                </a:lnTo>
                <a:lnTo>
                  <a:pt x="9203" y="16767"/>
                </a:lnTo>
                <a:lnTo>
                  <a:pt x="9208" y="16776"/>
                </a:lnTo>
                <a:lnTo>
                  <a:pt x="8864" y="16776"/>
                </a:lnTo>
                <a:lnTo>
                  <a:pt x="8854" y="16770"/>
                </a:lnTo>
                <a:lnTo>
                  <a:pt x="8844" y="16764"/>
                </a:lnTo>
                <a:lnTo>
                  <a:pt x="8834" y="16759"/>
                </a:lnTo>
                <a:lnTo>
                  <a:pt x="8823" y="16754"/>
                </a:lnTo>
                <a:lnTo>
                  <a:pt x="8801" y="16747"/>
                </a:lnTo>
                <a:lnTo>
                  <a:pt x="8778" y="16739"/>
                </a:lnTo>
                <a:lnTo>
                  <a:pt x="8731" y="16727"/>
                </a:lnTo>
                <a:lnTo>
                  <a:pt x="8682" y="16713"/>
                </a:lnTo>
                <a:lnTo>
                  <a:pt x="8659" y="16705"/>
                </a:lnTo>
                <a:lnTo>
                  <a:pt x="8637" y="16693"/>
                </a:lnTo>
                <a:lnTo>
                  <a:pt x="8627" y="16688"/>
                </a:lnTo>
                <a:lnTo>
                  <a:pt x="8616" y="16681"/>
                </a:lnTo>
                <a:lnTo>
                  <a:pt x="8606" y="16673"/>
                </a:lnTo>
                <a:lnTo>
                  <a:pt x="8596" y="16665"/>
                </a:lnTo>
                <a:lnTo>
                  <a:pt x="8587" y="16655"/>
                </a:lnTo>
                <a:lnTo>
                  <a:pt x="8578" y="16646"/>
                </a:lnTo>
                <a:lnTo>
                  <a:pt x="8570" y="16634"/>
                </a:lnTo>
                <a:lnTo>
                  <a:pt x="8563" y="16623"/>
                </a:lnTo>
                <a:lnTo>
                  <a:pt x="8555" y="16610"/>
                </a:lnTo>
                <a:lnTo>
                  <a:pt x="8549" y="16596"/>
                </a:lnTo>
                <a:lnTo>
                  <a:pt x="8544" y="16580"/>
                </a:lnTo>
                <a:lnTo>
                  <a:pt x="8539" y="16563"/>
                </a:lnTo>
                <a:lnTo>
                  <a:pt x="8542" y="16576"/>
                </a:lnTo>
                <a:lnTo>
                  <a:pt x="8543" y="16586"/>
                </a:lnTo>
                <a:lnTo>
                  <a:pt x="8544" y="16596"/>
                </a:lnTo>
                <a:lnTo>
                  <a:pt x="8544" y="16603"/>
                </a:lnTo>
                <a:lnTo>
                  <a:pt x="8543" y="16609"/>
                </a:lnTo>
                <a:lnTo>
                  <a:pt x="8542" y="16615"/>
                </a:lnTo>
                <a:lnTo>
                  <a:pt x="8541" y="16619"/>
                </a:lnTo>
                <a:lnTo>
                  <a:pt x="8539" y="16622"/>
                </a:lnTo>
                <a:lnTo>
                  <a:pt x="8535" y="16624"/>
                </a:lnTo>
                <a:lnTo>
                  <a:pt x="8533" y="16625"/>
                </a:lnTo>
                <a:lnTo>
                  <a:pt x="8530" y="16626"/>
                </a:lnTo>
                <a:lnTo>
                  <a:pt x="8527" y="16625"/>
                </a:lnTo>
                <a:lnTo>
                  <a:pt x="8520" y="16622"/>
                </a:lnTo>
                <a:lnTo>
                  <a:pt x="8513" y="16617"/>
                </a:lnTo>
                <a:lnTo>
                  <a:pt x="8508" y="16610"/>
                </a:lnTo>
                <a:lnTo>
                  <a:pt x="8504" y="16602"/>
                </a:lnTo>
                <a:lnTo>
                  <a:pt x="8503" y="16598"/>
                </a:lnTo>
                <a:lnTo>
                  <a:pt x="8502" y="16594"/>
                </a:lnTo>
                <a:lnTo>
                  <a:pt x="8501" y="16589"/>
                </a:lnTo>
                <a:lnTo>
                  <a:pt x="8502" y="16585"/>
                </a:lnTo>
                <a:lnTo>
                  <a:pt x="8503" y="16582"/>
                </a:lnTo>
                <a:lnTo>
                  <a:pt x="8505" y="16578"/>
                </a:lnTo>
                <a:lnTo>
                  <a:pt x="8508" y="16575"/>
                </a:lnTo>
                <a:lnTo>
                  <a:pt x="8511" y="16572"/>
                </a:lnTo>
                <a:lnTo>
                  <a:pt x="8517" y="16568"/>
                </a:lnTo>
                <a:lnTo>
                  <a:pt x="8523" y="16566"/>
                </a:lnTo>
                <a:lnTo>
                  <a:pt x="8530" y="16564"/>
                </a:lnTo>
                <a:lnTo>
                  <a:pt x="8539" y="16563"/>
                </a:lnTo>
                <a:lnTo>
                  <a:pt x="8532" y="16550"/>
                </a:lnTo>
                <a:lnTo>
                  <a:pt x="8525" y="16536"/>
                </a:lnTo>
                <a:lnTo>
                  <a:pt x="8521" y="16531"/>
                </a:lnTo>
                <a:lnTo>
                  <a:pt x="8517" y="16524"/>
                </a:lnTo>
                <a:lnTo>
                  <a:pt x="8511" y="16519"/>
                </a:lnTo>
                <a:lnTo>
                  <a:pt x="8505" y="16515"/>
                </a:lnTo>
                <a:lnTo>
                  <a:pt x="8499" y="16511"/>
                </a:lnTo>
                <a:lnTo>
                  <a:pt x="8492" y="16508"/>
                </a:lnTo>
                <a:lnTo>
                  <a:pt x="8485" y="16504"/>
                </a:lnTo>
                <a:lnTo>
                  <a:pt x="8478" y="16502"/>
                </a:lnTo>
                <a:lnTo>
                  <a:pt x="8469" y="16500"/>
                </a:lnTo>
                <a:lnTo>
                  <a:pt x="8460" y="16499"/>
                </a:lnTo>
                <a:lnTo>
                  <a:pt x="8450" y="16498"/>
                </a:lnTo>
                <a:lnTo>
                  <a:pt x="8440" y="16498"/>
                </a:lnTo>
                <a:lnTo>
                  <a:pt x="8440" y="16515"/>
                </a:lnTo>
                <a:lnTo>
                  <a:pt x="8442" y="16532"/>
                </a:lnTo>
                <a:lnTo>
                  <a:pt x="8445" y="16548"/>
                </a:lnTo>
                <a:lnTo>
                  <a:pt x="8448" y="16565"/>
                </a:lnTo>
                <a:lnTo>
                  <a:pt x="8455" y="16582"/>
                </a:lnTo>
                <a:lnTo>
                  <a:pt x="8461" y="16599"/>
                </a:lnTo>
                <a:lnTo>
                  <a:pt x="8468" y="16616"/>
                </a:lnTo>
                <a:lnTo>
                  <a:pt x="8476" y="16632"/>
                </a:lnTo>
                <a:lnTo>
                  <a:pt x="8494" y="16667"/>
                </a:lnTo>
                <a:lnTo>
                  <a:pt x="8514" y="16703"/>
                </a:lnTo>
                <a:lnTo>
                  <a:pt x="8535" y="16738"/>
                </a:lnTo>
                <a:lnTo>
                  <a:pt x="8555" y="16776"/>
                </a:lnTo>
                <a:lnTo>
                  <a:pt x="8483" y="16776"/>
                </a:lnTo>
                <a:lnTo>
                  <a:pt x="8479" y="16768"/>
                </a:lnTo>
                <a:lnTo>
                  <a:pt x="8473" y="16760"/>
                </a:lnTo>
                <a:lnTo>
                  <a:pt x="8464" y="16768"/>
                </a:lnTo>
                <a:lnTo>
                  <a:pt x="8457" y="16776"/>
                </a:lnTo>
                <a:lnTo>
                  <a:pt x="8296" y="16776"/>
                </a:lnTo>
                <a:lnTo>
                  <a:pt x="8287" y="16758"/>
                </a:lnTo>
                <a:lnTo>
                  <a:pt x="8277" y="16740"/>
                </a:lnTo>
                <a:lnTo>
                  <a:pt x="8268" y="16724"/>
                </a:lnTo>
                <a:lnTo>
                  <a:pt x="8257" y="16708"/>
                </a:lnTo>
                <a:lnTo>
                  <a:pt x="8247" y="16692"/>
                </a:lnTo>
                <a:lnTo>
                  <a:pt x="8236" y="16678"/>
                </a:lnTo>
                <a:lnTo>
                  <a:pt x="8225" y="16666"/>
                </a:lnTo>
                <a:lnTo>
                  <a:pt x="8214" y="16655"/>
                </a:lnTo>
                <a:lnTo>
                  <a:pt x="8202" y="16645"/>
                </a:lnTo>
                <a:lnTo>
                  <a:pt x="8190" y="16637"/>
                </a:lnTo>
                <a:lnTo>
                  <a:pt x="8178" y="16630"/>
                </a:lnTo>
                <a:lnTo>
                  <a:pt x="8165" y="16626"/>
                </a:lnTo>
                <a:lnTo>
                  <a:pt x="8159" y="16625"/>
                </a:lnTo>
                <a:lnTo>
                  <a:pt x="8152" y="16624"/>
                </a:lnTo>
                <a:lnTo>
                  <a:pt x="8146" y="16623"/>
                </a:lnTo>
                <a:lnTo>
                  <a:pt x="8140" y="16623"/>
                </a:lnTo>
                <a:lnTo>
                  <a:pt x="8133" y="16624"/>
                </a:lnTo>
                <a:lnTo>
                  <a:pt x="8126" y="16625"/>
                </a:lnTo>
                <a:lnTo>
                  <a:pt x="8119" y="16627"/>
                </a:lnTo>
                <a:lnTo>
                  <a:pt x="8113" y="16629"/>
                </a:lnTo>
                <a:lnTo>
                  <a:pt x="8116" y="16642"/>
                </a:lnTo>
                <a:lnTo>
                  <a:pt x="8120" y="16654"/>
                </a:lnTo>
                <a:lnTo>
                  <a:pt x="8124" y="16666"/>
                </a:lnTo>
                <a:lnTo>
                  <a:pt x="8129" y="16676"/>
                </a:lnTo>
                <a:lnTo>
                  <a:pt x="8136" y="16687"/>
                </a:lnTo>
                <a:lnTo>
                  <a:pt x="8142" y="16696"/>
                </a:lnTo>
                <a:lnTo>
                  <a:pt x="8149" y="16706"/>
                </a:lnTo>
                <a:lnTo>
                  <a:pt x="8157" y="16714"/>
                </a:lnTo>
                <a:lnTo>
                  <a:pt x="8172" y="16731"/>
                </a:lnTo>
                <a:lnTo>
                  <a:pt x="8189" y="16747"/>
                </a:lnTo>
                <a:lnTo>
                  <a:pt x="8206" y="16761"/>
                </a:lnTo>
                <a:lnTo>
                  <a:pt x="8224" y="16776"/>
                </a:lnTo>
                <a:lnTo>
                  <a:pt x="8144" y="16776"/>
                </a:lnTo>
                <a:lnTo>
                  <a:pt x="8136" y="16766"/>
                </a:lnTo>
                <a:lnTo>
                  <a:pt x="8128" y="16755"/>
                </a:lnTo>
                <a:lnTo>
                  <a:pt x="8122" y="16743"/>
                </a:lnTo>
                <a:lnTo>
                  <a:pt x="8116" y="16732"/>
                </a:lnTo>
                <a:lnTo>
                  <a:pt x="8108" y="16720"/>
                </a:lnTo>
                <a:lnTo>
                  <a:pt x="8100" y="16711"/>
                </a:lnTo>
                <a:lnTo>
                  <a:pt x="8096" y="16706"/>
                </a:lnTo>
                <a:lnTo>
                  <a:pt x="8091" y="16702"/>
                </a:lnTo>
                <a:lnTo>
                  <a:pt x="8085" y="16698"/>
                </a:lnTo>
                <a:lnTo>
                  <a:pt x="8079" y="16694"/>
                </a:lnTo>
                <a:lnTo>
                  <a:pt x="8074" y="16703"/>
                </a:lnTo>
                <a:lnTo>
                  <a:pt x="8068" y="16708"/>
                </a:lnTo>
                <a:lnTo>
                  <a:pt x="8062" y="16713"/>
                </a:lnTo>
                <a:lnTo>
                  <a:pt x="8057" y="16716"/>
                </a:lnTo>
                <a:lnTo>
                  <a:pt x="8051" y="16717"/>
                </a:lnTo>
                <a:lnTo>
                  <a:pt x="8044" y="16718"/>
                </a:lnTo>
                <a:lnTo>
                  <a:pt x="8038" y="16718"/>
                </a:lnTo>
                <a:lnTo>
                  <a:pt x="8033" y="16717"/>
                </a:lnTo>
                <a:lnTo>
                  <a:pt x="8020" y="16712"/>
                </a:lnTo>
                <a:lnTo>
                  <a:pt x="8007" y="16706"/>
                </a:lnTo>
                <a:lnTo>
                  <a:pt x="7994" y="16698"/>
                </a:lnTo>
                <a:lnTo>
                  <a:pt x="7981" y="16690"/>
                </a:lnTo>
                <a:lnTo>
                  <a:pt x="7968" y="16683"/>
                </a:lnTo>
                <a:lnTo>
                  <a:pt x="7955" y="16676"/>
                </a:lnTo>
                <a:lnTo>
                  <a:pt x="7949" y="16674"/>
                </a:lnTo>
                <a:lnTo>
                  <a:pt x="7943" y="16673"/>
                </a:lnTo>
                <a:lnTo>
                  <a:pt x="7936" y="16672"/>
                </a:lnTo>
                <a:lnTo>
                  <a:pt x="7930" y="16673"/>
                </a:lnTo>
                <a:lnTo>
                  <a:pt x="7924" y="16674"/>
                </a:lnTo>
                <a:lnTo>
                  <a:pt x="7917" y="16677"/>
                </a:lnTo>
                <a:lnTo>
                  <a:pt x="7911" y="16682"/>
                </a:lnTo>
                <a:lnTo>
                  <a:pt x="7905" y="16688"/>
                </a:lnTo>
                <a:lnTo>
                  <a:pt x="7900" y="16695"/>
                </a:lnTo>
                <a:lnTo>
                  <a:pt x="7893" y="16704"/>
                </a:lnTo>
                <a:lnTo>
                  <a:pt x="7888" y="16715"/>
                </a:lnTo>
                <a:lnTo>
                  <a:pt x="7883" y="16728"/>
                </a:lnTo>
                <a:lnTo>
                  <a:pt x="7901" y="16737"/>
                </a:lnTo>
                <a:lnTo>
                  <a:pt x="7917" y="16747"/>
                </a:lnTo>
                <a:lnTo>
                  <a:pt x="7925" y="16753"/>
                </a:lnTo>
                <a:lnTo>
                  <a:pt x="7932" y="16760"/>
                </a:lnTo>
                <a:lnTo>
                  <a:pt x="7937" y="16768"/>
                </a:lnTo>
                <a:lnTo>
                  <a:pt x="7943" y="16776"/>
                </a:lnTo>
                <a:lnTo>
                  <a:pt x="7824" y="16776"/>
                </a:lnTo>
                <a:lnTo>
                  <a:pt x="7822" y="16761"/>
                </a:lnTo>
                <a:lnTo>
                  <a:pt x="7823" y="16747"/>
                </a:lnTo>
                <a:lnTo>
                  <a:pt x="7824" y="16732"/>
                </a:lnTo>
                <a:lnTo>
                  <a:pt x="7827" y="16717"/>
                </a:lnTo>
                <a:lnTo>
                  <a:pt x="7832" y="16689"/>
                </a:lnTo>
                <a:lnTo>
                  <a:pt x="7838" y="16662"/>
                </a:lnTo>
                <a:lnTo>
                  <a:pt x="7839" y="16649"/>
                </a:lnTo>
                <a:lnTo>
                  <a:pt x="7839" y="16639"/>
                </a:lnTo>
                <a:lnTo>
                  <a:pt x="7838" y="16633"/>
                </a:lnTo>
                <a:lnTo>
                  <a:pt x="7837" y="16628"/>
                </a:lnTo>
                <a:lnTo>
                  <a:pt x="7835" y="16623"/>
                </a:lnTo>
                <a:lnTo>
                  <a:pt x="7832" y="16619"/>
                </a:lnTo>
                <a:lnTo>
                  <a:pt x="7829" y="16615"/>
                </a:lnTo>
                <a:lnTo>
                  <a:pt x="7825" y="16610"/>
                </a:lnTo>
                <a:lnTo>
                  <a:pt x="7821" y="16607"/>
                </a:lnTo>
                <a:lnTo>
                  <a:pt x="7815" y="16604"/>
                </a:lnTo>
                <a:lnTo>
                  <a:pt x="7808" y="16602"/>
                </a:lnTo>
                <a:lnTo>
                  <a:pt x="7802" y="16600"/>
                </a:lnTo>
                <a:lnTo>
                  <a:pt x="7794" y="16598"/>
                </a:lnTo>
                <a:lnTo>
                  <a:pt x="7784" y="16597"/>
                </a:lnTo>
                <a:lnTo>
                  <a:pt x="7784" y="16629"/>
                </a:lnTo>
                <a:lnTo>
                  <a:pt x="7784" y="16662"/>
                </a:lnTo>
                <a:lnTo>
                  <a:pt x="7784" y="16695"/>
                </a:lnTo>
                <a:lnTo>
                  <a:pt x="7784" y="16728"/>
                </a:lnTo>
                <a:lnTo>
                  <a:pt x="7776" y="16734"/>
                </a:lnTo>
                <a:lnTo>
                  <a:pt x="7767" y="16739"/>
                </a:lnTo>
                <a:lnTo>
                  <a:pt x="7758" y="16745"/>
                </a:lnTo>
                <a:lnTo>
                  <a:pt x="7748" y="16748"/>
                </a:lnTo>
                <a:lnTo>
                  <a:pt x="7739" y="16751"/>
                </a:lnTo>
                <a:lnTo>
                  <a:pt x="7730" y="16753"/>
                </a:lnTo>
                <a:lnTo>
                  <a:pt x="7720" y="16754"/>
                </a:lnTo>
                <a:lnTo>
                  <a:pt x="7711" y="16754"/>
                </a:lnTo>
                <a:lnTo>
                  <a:pt x="7700" y="16754"/>
                </a:lnTo>
                <a:lnTo>
                  <a:pt x="7691" y="16753"/>
                </a:lnTo>
                <a:lnTo>
                  <a:pt x="7681" y="16751"/>
                </a:lnTo>
                <a:lnTo>
                  <a:pt x="7672" y="16749"/>
                </a:lnTo>
                <a:lnTo>
                  <a:pt x="7662" y="16746"/>
                </a:lnTo>
                <a:lnTo>
                  <a:pt x="7654" y="16742"/>
                </a:lnTo>
                <a:lnTo>
                  <a:pt x="7646" y="16738"/>
                </a:lnTo>
                <a:lnTo>
                  <a:pt x="7637" y="16734"/>
                </a:lnTo>
                <a:lnTo>
                  <a:pt x="7630" y="16729"/>
                </a:lnTo>
                <a:lnTo>
                  <a:pt x="7624" y="16724"/>
                </a:lnTo>
                <a:lnTo>
                  <a:pt x="7617" y="16718"/>
                </a:lnTo>
                <a:lnTo>
                  <a:pt x="7611" y="16712"/>
                </a:lnTo>
                <a:lnTo>
                  <a:pt x="7607" y="16706"/>
                </a:lnTo>
                <a:lnTo>
                  <a:pt x="7603" y="16699"/>
                </a:lnTo>
                <a:lnTo>
                  <a:pt x="7599" y="16693"/>
                </a:lnTo>
                <a:lnTo>
                  <a:pt x="7597" y="16686"/>
                </a:lnTo>
                <a:lnTo>
                  <a:pt x="7596" y="16680"/>
                </a:lnTo>
                <a:lnTo>
                  <a:pt x="7596" y="16672"/>
                </a:lnTo>
                <a:lnTo>
                  <a:pt x="7596" y="16665"/>
                </a:lnTo>
                <a:lnTo>
                  <a:pt x="7598" y="16658"/>
                </a:lnTo>
                <a:lnTo>
                  <a:pt x="7603" y="16650"/>
                </a:lnTo>
                <a:lnTo>
                  <a:pt x="7607" y="16643"/>
                </a:lnTo>
                <a:lnTo>
                  <a:pt x="7613" y="16637"/>
                </a:lnTo>
                <a:lnTo>
                  <a:pt x="7620" y="16629"/>
                </a:lnTo>
                <a:lnTo>
                  <a:pt x="7622" y="16616"/>
                </a:lnTo>
                <a:lnTo>
                  <a:pt x="7620" y="16604"/>
                </a:lnTo>
                <a:lnTo>
                  <a:pt x="7618" y="16594"/>
                </a:lnTo>
                <a:lnTo>
                  <a:pt x="7615" y="16585"/>
                </a:lnTo>
                <a:lnTo>
                  <a:pt x="7610" y="16578"/>
                </a:lnTo>
                <a:lnTo>
                  <a:pt x="7604" y="16572"/>
                </a:lnTo>
                <a:lnTo>
                  <a:pt x="7596" y="16567"/>
                </a:lnTo>
                <a:lnTo>
                  <a:pt x="7587" y="16563"/>
                </a:lnTo>
                <a:lnTo>
                  <a:pt x="7587" y="16572"/>
                </a:lnTo>
                <a:lnTo>
                  <a:pt x="7587" y="16580"/>
                </a:lnTo>
                <a:lnTo>
                  <a:pt x="7587" y="16588"/>
                </a:lnTo>
                <a:lnTo>
                  <a:pt x="7587" y="16597"/>
                </a:lnTo>
                <a:lnTo>
                  <a:pt x="7580" y="16595"/>
                </a:lnTo>
                <a:lnTo>
                  <a:pt x="7573" y="16595"/>
                </a:lnTo>
                <a:lnTo>
                  <a:pt x="7567" y="16595"/>
                </a:lnTo>
                <a:lnTo>
                  <a:pt x="7563" y="16597"/>
                </a:lnTo>
                <a:lnTo>
                  <a:pt x="7559" y="16599"/>
                </a:lnTo>
                <a:lnTo>
                  <a:pt x="7555" y="16602"/>
                </a:lnTo>
                <a:lnTo>
                  <a:pt x="7553" y="16606"/>
                </a:lnTo>
                <a:lnTo>
                  <a:pt x="7552" y="16610"/>
                </a:lnTo>
                <a:lnTo>
                  <a:pt x="7550" y="16621"/>
                </a:lnTo>
                <a:lnTo>
                  <a:pt x="7551" y="16633"/>
                </a:lnTo>
                <a:lnTo>
                  <a:pt x="7552" y="16648"/>
                </a:lnTo>
                <a:lnTo>
                  <a:pt x="7554" y="16662"/>
                </a:lnTo>
                <a:lnTo>
                  <a:pt x="7556" y="16676"/>
                </a:lnTo>
                <a:lnTo>
                  <a:pt x="7559" y="16690"/>
                </a:lnTo>
                <a:lnTo>
                  <a:pt x="7559" y="16703"/>
                </a:lnTo>
                <a:lnTo>
                  <a:pt x="7558" y="16714"/>
                </a:lnTo>
                <a:lnTo>
                  <a:pt x="7555" y="16718"/>
                </a:lnTo>
                <a:lnTo>
                  <a:pt x="7553" y="16723"/>
                </a:lnTo>
                <a:lnTo>
                  <a:pt x="7550" y="16726"/>
                </a:lnTo>
                <a:lnTo>
                  <a:pt x="7546" y="16728"/>
                </a:lnTo>
                <a:lnTo>
                  <a:pt x="7542" y="16729"/>
                </a:lnTo>
                <a:lnTo>
                  <a:pt x="7537" y="16730"/>
                </a:lnTo>
                <a:lnTo>
                  <a:pt x="7529" y="16729"/>
                </a:lnTo>
                <a:lnTo>
                  <a:pt x="7522" y="16728"/>
                </a:lnTo>
                <a:lnTo>
                  <a:pt x="7519" y="16716"/>
                </a:lnTo>
                <a:lnTo>
                  <a:pt x="7515" y="16706"/>
                </a:lnTo>
                <a:lnTo>
                  <a:pt x="7510" y="16696"/>
                </a:lnTo>
                <a:lnTo>
                  <a:pt x="7505" y="16687"/>
                </a:lnTo>
                <a:lnTo>
                  <a:pt x="7494" y="16670"/>
                </a:lnTo>
                <a:lnTo>
                  <a:pt x="7482" y="16652"/>
                </a:lnTo>
                <a:lnTo>
                  <a:pt x="7476" y="16644"/>
                </a:lnTo>
                <a:lnTo>
                  <a:pt x="7470" y="16634"/>
                </a:lnTo>
                <a:lnTo>
                  <a:pt x="7466" y="16625"/>
                </a:lnTo>
                <a:lnTo>
                  <a:pt x="7462" y="16615"/>
                </a:lnTo>
                <a:lnTo>
                  <a:pt x="7459" y="16604"/>
                </a:lnTo>
                <a:lnTo>
                  <a:pt x="7457" y="16591"/>
                </a:lnTo>
                <a:lnTo>
                  <a:pt x="7456" y="16578"/>
                </a:lnTo>
                <a:lnTo>
                  <a:pt x="7456" y="16563"/>
                </a:lnTo>
                <a:lnTo>
                  <a:pt x="7440" y="16563"/>
                </a:lnTo>
                <a:lnTo>
                  <a:pt x="7423" y="16563"/>
                </a:lnTo>
                <a:lnTo>
                  <a:pt x="7406" y="16563"/>
                </a:lnTo>
                <a:lnTo>
                  <a:pt x="7391" y="16563"/>
                </a:lnTo>
                <a:lnTo>
                  <a:pt x="7389" y="16569"/>
                </a:lnTo>
                <a:lnTo>
                  <a:pt x="7388" y="16575"/>
                </a:lnTo>
                <a:lnTo>
                  <a:pt x="7385" y="16579"/>
                </a:lnTo>
                <a:lnTo>
                  <a:pt x="7382" y="16582"/>
                </a:lnTo>
                <a:lnTo>
                  <a:pt x="7380" y="16584"/>
                </a:lnTo>
                <a:lnTo>
                  <a:pt x="7377" y="16585"/>
                </a:lnTo>
                <a:lnTo>
                  <a:pt x="7375" y="16585"/>
                </a:lnTo>
                <a:lnTo>
                  <a:pt x="7372" y="16584"/>
                </a:lnTo>
                <a:lnTo>
                  <a:pt x="7367" y="16581"/>
                </a:lnTo>
                <a:lnTo>
                  <a:pt x="7362" y="16577"/>
                </a:lnTo>
                <a:lnTo>
                  <a:pt x="7359" y="16570"/>
                </a:lnTo>
                <a:lnTo>
                  <a:pt x="7358" y="16563"/>
                </a:lnTo>
                <a:lnTo>
                  <a:pt x="7350" y="16563"/>
                </a:lnTo>
                <a:lnTo>
                  <a:pt x="7341" y="16563"/>
                </a:lnTo>
                <a:lnTo>
                  <a:pt x="7333" y="16563"/>
                </a:lnTo>
                <a:lnTo>
                  <a:pt x="7325" y="16563"/>
                </a:lnTo>
                <a:lnTo>
                  <a:pt x="7319" y="16546"/>
                </a:lnTo>
                <a:lnTo>
                  <a:pt x="7315" y="16529"/>
                </a:lnTo>
                <a:lnTo>
                  <a:pt x="7311" y="16510"/>
                </a:lnTo>
                <a:lnTo>
                  <a:pt x="7307" y="16491"/>
                </a:lnTo>
                <a:lnTo>
                  <a:pt x="7304" y="16473"/>
                </a:lnTo>
                <a:lnTo>
                  <a:pt x="7298" y="16454"/>
                </a:lnTo>
                <a:lnTo>
                  <a:pt x="7293" y="16437"/>
                </a:lnTo>
                <a:lnTo>
                  <a:pt x="7287" y="16421"/>
                </a:lnTo>
                <a:lnTo>
                  <a:pt x="7284" y="16413"/>
                </a:lnTo>
                <a:lnTo>
                  <a:pt x="7279" y="16406"/>
                </a:lnTo>
                <a:lnTo>
                  <a:pt x="7275" y="16400"/>
                </a:lnTo>
                <a:lnTo>
                  <a:pt x="7270" y="16393"/>
                </a:lnTo>
                <a:lnTo>
                  <a:pt x="7265" y="16387"/>
                </a:lnTo>
                <a:lnTo>
                  <a:pt x="7259" y="16382"/>
                </a:lnTo>
                <a:lnTo>
                  <a:pt x="7252" y="16377"/>
                </a:lnTo>
                <a:lnTo>
                  <a:pt x="7245" y="16372"/>
                </a:lnTo>
                <a:lnTo>
                  <a:pt x="7238" y="16369"/>
                </a:lnTo>
                <a:lnTo>
                  <a:pt x="7229" y="16366"/>
                </a:lnTo>
                <a:lnTo>
                  <a:pt x="7220" y="16365"/>
                </a:lnTo>
                <a:lnTo>
                  <a:pt x="7209" y="16363"/>
                </a:lnTo>
                <a:lnTo>
                  <a:pt x="7199" y="16363"/>
                </a:lnTo>
                <a:lnTo>
                  <a:pt x="7187" y="16363"/>
                </a:lnTo>
                <a:lnTo>
                  <a:pt x="7175" y="16365"/>
                </a:lnTo>
                <a:lnTo>
                  <a:pt x="7161" y="16367"/>
                </a:lnTo>
                <a:lnTo>
                  <a:pt x="7163" y="16338"/>
                </a:lnTo>
                <a:lnTo>
                  <a:pt x="7164" y="16310"/>
                </a:lnTo>
                <a:lnTo>
                  <a:pt x="7163" y="16285"/>
                </a:lnTo>
                <a:lnTo>
                  <a:pt x="7160" y="16262"/>
                </a:lnTo>
                <a:lnTo>
                  <a:pt x="7155" y="16240"/>
                </a:lnTo>
                <a:lnTo>
                  <a:pt x="7148" y="16219"/>
                </a:lnTo>
                <a:lnTo>
                  <a:pt x="7141" y="16200"/>
                </a:lnTo>
                <a:lnTo>
                  <a:pt x="7133" y="16183"/>
                </a:lnTo>
                <a:lnTo>
                  <a:pt x="7122" y="16166"/>
                </a:lnTo>
                <a:lnTo>
                  <a:pt x="7112" y="16150"/>
                </a:lnTo>
                <a:lnTo>
                  <a:pt x="7099" y="16135"/>
                </a:lnTo>
                <a:lnTo>
                  <a:pt x="7086" y="16122"/>
                </a:lnTo>
                <a:lnTo>
                  <a:pt x="7073" y="16108"/>
                </a:lnTo>
                <a:lnTo>
                  <a:pt x="7059" y="16096"/>
                </a:lnTo>
                <a:lnTo>
                  <a:pt x="7044" y="16084"/>
                </a:lnTo>
                <a:lnTo>
                  <a:pt x="7030" y="16071"/>
                </a:lnTo>
                <a:lnTo>
                  <a:pt x="7030" y="16097"/>
                </a:lnTo>
                <a:lnTo>
                  <a:pt x="7030" y="16121"/>
                </a:lnTo>
                <a:lnTo>
                  <a:pt x="7030" y="16146"/>
                </a:lnTo>
                <a:lnTo>
                  <a:pt x="7030" y="16170"/>
                </a:lnTo>
                <a:lnTo>
                  <a:pt x="7035" y="16171"/>
                </a:lnTo>
                <a:lnTo>
                  <a:pt x="7040" y="16172"/>
                </a:lnTo>
                <a:lnTo>
                  <a:pt x="7044" y="16174"/>
                </a:lnTo>
                <a:lnTo>
                  <a:pt x="7048" y="16177"/>
                </a:lnTo>
                <a:lnTo>
                  <a:pt x="7050" y="16180"/>
                </a:lnTo>
                <a:lnTo>
                  <a:pt x="7052" y="16185"/>
                </a:lnTo>
                <a:lnTo>
                  <a:pt x="7054" y="16189"/>
                </a:lnTo>
                <a:lnTo>
                  <a:pt x="7055" y="16194"/>
                </a:lnTo>
                <a:lnTo>
                  <a:pt x="7059" y="16215"/>
                </a:lnTo>
                <a:lnTo>
                  <a:pt x="7062" y="16236"/>
                </a:lnTo>
                <a:lnTo>
                  <a:pt x="7069" y="16243"/>
                </a:lnTo>
                <a:lnTo>
                  <a:pt x="7074" y="16252"/>
                </a:lnTo>
                <a:lnTo>
                  <a:pt x="7078" y="16260"/>
                </a:lnTo>
                <a:lnTo>
                  <a:pt x="7082" y="16270"/>
                </a:lnTo>
                <a:lnTo>
                  <a:pt x="7089" y="16289"/>
                </a:lnTo>
                <a:lnTo>
                  <a:pt x="7094" y="16312"/>
                </a:lnTo>
                <a:lnTo>
                  <a:pt x="7097" y="16335"/>
                </a:lnTo>
                <a:lnTo>
                  <a:pt x="7100" y="16359"/>
                </a:lnTo>
                <a:lnTo>
                  <a:pt x="7102" y="16383"/>
                </a:lnTo>
                <a:lnTo>
                  <a:pt x="7104" y="16408"/>
                </a:lnTo>
                <a:lnTo>
                  <a:pt x="7106" y="16432"/>
                </a:lnTo>
                <a:lnTo>
                  <a:pt x="7110" y="16455"/>
                </a:lnTo>
                <a:lnTo>
                  <a:pt x="7113" y="16478"/>
                </a:lnTo>
                <a:lnTo>
                  <a:pt x="7118" y="16499"/>
                </a:lnTo>
                <a:lnTo>
                  <a:pt x="7122" y="16510"/>
                </a:lnTo>
                <a:lnTo>
                  <a:pt x="7125" y="16519"/>
                </a:lnTo>
                <a:lnTo>
                  <a:pt x="7129" y="16529"/>
                </a:lnTo>
                <a:lnTo>
                  <a:pt x="7135" y="16537"/>
                </a:lnTo>
                <a:lnTo>
                  <a:pt x="7140" y="16544"/>
                </a:lnTo>
                <a:lnTo>
                  <a:pt x="7146" y="16552"/>
                </a:lnTo>
                <a:lnTo>
                  <a:pt x="7154" y="16558"/>
                </a:lnTo>
                <a:lnTo>
                  <a:pt x="7161" y="16563"/>
                </a:lnTo>
                <a:lnTo>
                  <a:pt x="7146" y="16559"/>
                </a:lnTo>
                <a:lnTo>
                  <a:pt x="7133" y="16554"/>
                </a:lnTo>
                <a:lnTo>
                  <a:pt x="7120" y="16548"/>
                </a:lnTo>
                <a:lnTo>
                  <a:pt x="7110" y="16543"/>
                </a:lnTo>
                <a:lnTo>
                  <a:pt x="7099" y="16537"/>
                </a:lnTo>
                <a:lnTo>
                  <a:pt x="7091" y="16531"/>
                </a:lnTo>
                <a:lnTo>
                  <a:pt x="7082" y="16524"/>
                </a:lnTo>
                <a:lnTo>
                  <a:pt x="7076" y="16517"/>
                </a:lnTo>
                <a:lnTo>
                  <a:pt x="7070" y="16510"/>
                </a:lnTo>
                <a:lnTo>
                  <a:pt x="7064" y="16501"/>
                </a:lnTo>
                <a:lnTo>
                  <a:pt x="7060" y="16494"/>
                </a:lnTo>
                <a:lnTo>
                  <a:pt x="7056" y="16485"/>
                </a:lnTo>
                <a:lnTo>
                  <a:pt x="7053" y="16476"/>
                </a:lnTo>
                <a:lnTo>
                  <a:pt x="7051" y="16467"/>
                </a:lnTo>
                <a:lnTo>
                  <a:pt x="7050" y="16457"/>
                </a:lnTo>
                <a:lnTo>
                  <a:pt x="7048" y="16447"/>
                </a:lnTo>
                <a:lnTo>
                  <a:pt x="7048" y="16426"/>
                </a:lnTo>
                <a:lnTo>
                  <a:pt x="7048" y="16404"/>
                </a:lnTo>
                <a:lnTo>
                  <a:pt x="7050" y="16380"/>
                </a:lnTo>
                <a:lnTo>
                  <a:pt x="7053" y="16353"/>
                </a:lnTo>
                <a:lnTo>
                  <a:pt x="7056" y="16326"/>
                </a:lnTo>
                <a:lnTo>
                  <a:pt x="7058" y="16298"/>
                </a:lnTo>
                <a:lnTo>
                  <a:pt x="7061" y="16267"/>
                </a:lnTo>
                <a:lnTo>
                  <a:pt x="7062" y="16236"/>
                </a:lnTo>
                <a:lnTo>
                  <a:pt x="7057" y="16235"/>
                </a:lnTo>
                <a:lnTo>
                  <a:pt x="7052" y="16234"/>
                </a:lnTo>
                <a:lnTo>
                  <a:pt x="7049" y="16232"/>
                </a:lnTo>
                <a:lnTo>
                  <a:pt x="7044" y="16229"/>
                </a:lnTo>
                <a:lnTo>
                  <a:pt x="7042" y="16226"/>
                </a:lnTo>
                <a:lnTo>
                  <a:pt x="7040" y="16221"/>
                </a:lnTo>
                <a:lnTo>
                  <a:pt x="7038" y="16217"/>
                </a:lnTo>
                <a:lnTo>
                  <a:pt x="7037" y="16212"/>
                </a:lnTo>
                <a:lnTo>
                  <a:pt x="7033" y="16191"/>
                </a:lnTo>
                <a:lnTo>
                  <a:pt x="7030" y="16170"/>
                </a:lnTo>
                <a:lnTo>
                  <a:pt x="7016" y="16157"/>
                </a:lnTo>
                <a:lnTo>
                  <a:pt x="7005" y="16145"/>
                </a:lnTo>
                <a:lnTo>
                  <a:pt x="6993" y="16132"/>
                </a:lnTo>
                <a:lnTo>
                  <a:pt x="6983" y="16120"/>
                </a:lnTo>
                <a:lnTo>
                  <a:pt x="6973" y="16107"/>
                </a:lnTo>
                <a:lnTo>
                  <a:pt x="6965" y="16094"/>
                </a:lnTo>
                <a:lnTo>
                  <a:pt x="6956" y="16083"/>
                </a:lnTo>
                <a:lnTo>
                  <a:pt x="6949" y="16070"/>
                </a:lnTo>
                <a:lnTo>
                  <a:pt x="6936" y="16045"/>
                </a:lnTo>
                <a:lnTo>
                  <a:pt x="6925" y="16020"/>
                </a:lnTo>
                <a:lnTo>
                  <a:pt x="6914" y="15996"/>
                </a:lnTo>
                <a:lnTo>
                  <a:pt x="6906" y="15971"/>
                </a:lnTo>
                <a:lnTo>
                  <a:pt x="6897" y="15947"/>
                </a:lnTo>
                <a:lnTo>
                  <a:pt x="6887" y="15923"/>
                </a:lnTo>
                <a:lnTo>
                  <a:pt x="6878" y="15897"/>
                </a:lnTo>
                <a:lnTo>
                  <a:pt x="6866" y="15873"/>
                </a:lnTo>
                <a:lnTo>
                  <a:pt x="6854" y="15849"/>
                </a:lnTo>
                <a:lnTo>
                  <a:pt x="6839" y="15825"/>
                </a:lnTo>
                <a:lnTo>
                  <a:pt x="6830" y="15812"/>
                </a:lnTo>
                <a:lnTo>
                  <a:pt x="6821" y="15801"/>
                </a:lnTo>
                <a:lnTo>
                  <a:pt x="6810" y="15788"/>
                </a:lnTo>
                <a:lnTo>
                  <a:pt x="6800" y="15777"/>
                </a:lnTo>
                <a:lnTo>
                  <a:pt x="6793" y="15773"/>
                </a:lnTo>
                <a:lnTo>
                  <a:pt x="6786" y="15769"/>
                </a:lnTo>
                <a:lnTo>
                  <a:pt x="6782" y="15766"/>
                </a:lnTo>
                <a:lnTo>
                  <a:pt x="6780" y="15763"/>
                </a:lnTo>
                <a:lnTo>
                  <a:pt x="6780" y="15760"/>
                </a:lnTo>
                <a:lnTo>
                  <a:pt x="6780" y="15758"/>
                </a:lnTo>
                <a:lnTo>
                  <a:pt x="6781" y="15756"/>
                </a:lnTo>
                <a:lnTo>
                  <a:pt x="6783" y="15755"/>
                </a:lnTo>
                <a:lnTo>
                  <a:pt x="6786" y="15754"/>
                </a:lnTo>
                <a:lnTo>
                  <a:pt x="6788" y="15754"/>
                </a:lnTo>
                <a:lnTo>
                  <a:pt x="6792" y="15755"/>
                </a:lnTo>
                <a:lnTo>
                  <a:pt x="6795" y="15757"/>
                </a:lnTo>
                <a:lnTo>
                  <a:pt x="6797" y="15760"/>
                </a:lnTo>
                <a:lnTo>
                  <a:pt x="6799" y="15764"/>
                </a:lnTo>
                <a:lnTo>
                  <a:pt x="6800" y="15770"/>
                </a:lnTo>
                <a:lnTo>
                  <a:pt x="6800" y="15777"/>
                </a:lnTo>
                <a:lnTo>
                  <a:pt x="6813" y="15779"/>
                </a:lnTo>
                <a:lnTo>
                  <a:pt x="6824" y="15780"/>
                </a:lnTo>
                <a:lnTo>
                  <a:pt x="6834" y="15780"/>
                </a:lnTo>
                <a:lnTo>
                  <a:pt x="6841" y="15780"/>
                </a:lnTo>
                <a:lnTo>
                  <a:pt x="6847" y="15779"/>
                </a:lnTo>
                <a:lnTo>
                  <a:pt x="6851" y="15778"/>
                </a:lnTo>
                <a:lnTo>
                  <a:pt x="6855" y="15776"/>
                </a:lnTo>
                <a:lnTo>
                  <a:pt x="6858" y="15774"/>
                </a:lnTo>
                <a:lnTo>
                  <a:pt x="6859" y="15770"/>
                </a:lnTo>
                <a:lnTo>
                  <a:pt x="6859" y="15767"/>
                </a:lnTo>
                <a:lnTo>
                  <a:pt x="6859" y="15764"/>
                </a:lnTo>
                <a:lnTo>
                  <a:pt x="6858" y="15760"/>
                </a:lnTo>
                <a:lnTo>
                  <a:pt x="6854" y="15753"/>
                </a:lnTo>
                <a:lnTo>
                  <a:pt x="6849" y="15744"/>
                </a:lnTo>
                <a:lnTo>
                  <a:pt x="6845" y="15736"/>
                </a:lnTo>
                <a:lnTo>
                  <a:pt x="6841" y="15728"/>
                </a:lnTo>
                <a:lnTo>
                  <a:pt x="6840" y="15724"/>
                </a:lnTo>
                <a:lnTo>
                  <a:pt x="6840" y="15720"/>
                </a:lnTo>
                <a:lnTo>
                  <a:pt x="6840" y="15717"/>
                </a:lnTo>
                <a:lnTo>
                  <a:pt x="6841" y="15715"/>
                </a:lnTo>
                <a:lnTo>
                  <a:pt x="6843" y="15712"/>
                </a:lnTo>
                <a:lnTo>
                  <a:pt x="6847" y="15711"/>
                </a:lnTo>
                <a:lnTo>
                  <a:pt x="6851" y="15709"/>
                </a:lnTo>
                <a:lnTo>
                  <a:pt x="6858" y="15708"/>
                </a:lnTo>
                <a:lnTo>
                  <a:pt x="6865" y="15708"/>
                </a:lnTo>
                <a:lnTo>
                  <a:pt x="6874" y="15709"/>
                </a:lnTo>
                <a:lnTo>
                  <a:pt x="6886" y="15710"/>
                </a:lnTo>
                <a:lnTo>
                  <a:pt x="6899" y="15712"/>
                </a:lnTo>
                <a:lnTo>
                  <a:pt x="6900" y="15698"/>
                </a:lnTo>
                <a:lnTo>
                  <a:pt x="6900" y="15686"/>
                </a:lnTo>
                <a:lnTo>
                  <a:pt x="6898" y="15676"/>
                </a:lnTo>
                <a:lnTo>
                  <a:pt x="6893" y="15667"/>
                </a:lnTo>
                <a:lnTo>
                  <a:pt x="6888" y="15659"/>
                </a:lnTo>
                <a:lnTo>
                  <a:pt x="6882" y="15654"/>
                </a:lnTo>
                <a:lnTo>
                  <a:pt x="6874" y="15649"/>
                </a:lnTo>
                <a:lnTo>
                  <a:pt x="6866" y="15646"/>
                </a:lnTo>
                <a:lnTo>
                  <a:pt x="6862" y="15654"/>
                </a:lnTo>
                <a:lnTo>
                  <a:pt x="6858" y="15661"/>
                </a:lnTo>
                <a:lnTo>
                  <a:pt x="6854" y="15668"/>
                </a:lnTo>
                <a:lnTo>
                  <a:pt x="6848" y="15672"/>
                </a:lnTo>
                <a:lnTo>
                  <a:pt x="6844" y="15676"/>
                </a:lnTo>
                <a:lnTo>
                  <a:pt x="6839" y="15679"/>
                </a:lnTo>
                <a:lnTo>
                  <a:pt x="6834" y="15680"/>
                </a:lnTo>
                <a:lnTo>
                  <a:pt x="6828" y="15681"/>
                </a:lnTo>
                <a:lnTo>
                  <a:pt x="6823" y="15681"/>
                </a:lnTo>
                <a:lnTo>
                  <a:pt x="6818" y="15681"/>
                </a:lnTo>
                <a:lnTo>
                  <a:pt x="6813" y="15680"/>
                </a:lnTo>
                <a:lnTo>
                  <a:pt x="6806" y="15678"/>
                </a:lnTo>
                <a:lnTo>
                  <a:pt x="6795" y="15674"/>
                </a:lnTo>
                <a:lnTo>
                  <a:pt x="6783" y="15669"/>
                </a:lnTo>
                <a:lnTo>
                  <a:pt x="6772" y="15664"/>
                </a:lnTo>
                <a:lnTo>
                  <a:pt x="6760" y="15659"/>
                </a:lnTo>
                <a:lnTo>
                  <a:pt x="6749" y="15655"/>
                </a:lnTo>
                <a:lnTo>
                  <a:pt x="6738" y="15653"/>
                </a:lnTo>
                <a:lnTo>
                  <a:pt x="6733" y="15653"/>
                </a:lnTo>
                <a:lnTo>
                  <a:pt x="6728" y="15654"/>
                </a:lnTo>
                <a:lnTo>
                  <a:pt x="6722" y="15655"/>
                </a:lnTo>
                <a:lnTo>
                  <a:pt x="6718" y="15658"/>
                </a:lnTo>
                <a:lnTo>
                  <a:pt x="6714" y="15661"/>
                </a:lnTo>
                <a:lnTo>
                  <a:pt x="6710" y="15666"/>
                </a:lnTo>
                <a:lnTo>
                  <a:pt x="6706" y="15672"/>
                </a:lnTo>
                <a:lnTo>
                  <a:pt x="6701" y="15678"/>
                </a:lnTo>
                <a:lnTo>
                  <a:pt x="6703" y="15692"/>
                </a:lnTo>
                <a:lnTo>
                  <a:pt x="6703" y="15704"/>
                </a:lnTo>
                <a:lnTo>
                  <a:pt x="6701" y="15715"/>
                </a:lnTo>
                <a:lnTo>
                  <a:pt x="6698" y="15724"/>
                </a:lnTo>
                <a:lnTo>
                  <a:pt x="6694" y="15733"/>
                </a:lnTo>
                <a:lnTo>
                  <a:pt x="6690" y="15740"/>
                </a:lnTo>
                <a:lnTo>
                  <a:pt x="6685" y="15748"/>
                </a:lnTo>
                <a:lnTo>
                  <a:pt x="6680" y="15755"/>
                </a:lnTo>
                <a:lnTo>
                  <a:pt x="6675" y="15763"/>
                </a:lnTo>
                <a:lnTo>
                  <a:pt x="6671" y="15770"/>
                </a:lnTo>
                <a:lnTo>
                  <a:pt x="6667" y="15779"/>
                </a:lnTo>
                <a:lnTo>
                  <a:pt x="6665" y="15788"/>
                </a:lnTo>
                <a:lnTo>
                  <a:pt x="6663" y="15800"/>
                </a:lnTo>
                <a:lnTo>
                  <a:pt x="6663" y="15812"/>
                </a:lnTo>
                <a:lnTo>
                  <a:pt x="6665" y="15826"/>
                </a:lnTo>
                <a:lnTo>
                  <a:pt x="6669" y="15843"/>
                </a:lnTo>
                <a:lnTo>
                  <a:pt x="6655" y="15842"/>
                </a:lnTo>
                <a:lnTo>
                  <a:pt x="6643" y="15839"/>
                </a:lnTo>
                <a:lnTo>
                  <a:pt x="6630" y="15833"/>
                </a:lnTo>
                <a:lnTo>
                  <a:pt x="6617" y="15825"/>
                </a:lnTo>
                <a:lnTo>
                  <a:pt x="6606" y="15815"/>
                </a:lnTo>
                <a:lnTo>
                  <a:pt x="6594" y="15803"/>
                </a:lnTo>
                <a:lnTo>
                  <a:pt x="6583" y="15788"/>
                </a:lnTo>
                <a:lnTo>
                  <a:pt x="6571" y="15774"/>
                </a:lnTo>
                <a:lnTo>
                  <a:pt x="6561" y="15757"/>
                </a:lnTo>
                <a:lnTo>
                  <a:pt x="6550" y="15739"/>
                </a:lnTo>
                <a:lnTo>
                  <a:pt x="6540" y="15721"/>
                </a:lnTo>
                <a:lnTo>
                  <a:pt x="6529" y="15702"/>
                </a:lnTo>
                <a:lnTo>
                  <a:pt x="6510" y="15664"/>
                </a:lnTo>
                <a:lnTo>
                  <a:pt x="6492" y="15624"/>
                </a:lnTo>
                <a:lnTo>
                  <a:pt x="6475" y="15587"/>
                </a:lnTo>
                <a:lnTo>
                  <a:pt x="6458" y="15552"/>
                </a:lnTo>
                <a:lnTo>
                  <a:pt x="6450" y="15538"/>
                </a:lnTo>
                <a:lnTo>
                  <a:pt x="6442" y="15524"/>
                </a:lnTo>
                <a:lnTo>
                  <a:pt x="6434" y="15512"/>
                </a:lnTo>
                <a:lnTo>
                  <a:pt x="6426" y="15502"/>
                </a:lnTo>
                <a:lnTo>
                  <a:pt x="6419" y="15494"/>
                </a:lnTo>
                <a:lnTo>
                  <a:pt x="6413" y="15488"/>
                </a:lnTo>
                <a:lnTo>
                  <a:pt x="6405" y="15485"/>
                </a:lnTo>
                <a:lnTo>
                  <a:pt x="6399" y="15484"/>
                </a:lnTo>
                <a:lnTo>
                  <a:pt x="6392" y="15487"/>
                </a:lnTo>
                <a:lnTo>
                  <a:pt x="6386" y="15493"/>
                </a:lnTo>
                <a:lnTo>
                  <a:pt x="6379" y="15502"/>
                </a:lnTo>
                <a:lnTo>
                  <a:pt x="6374" y="15515"/>
                </a:lnTo>
                <a:lnTo>
                  <a:pt x="6382" y="15516"/>
                </a:lnTo>
                <a:lnTo>
                  <a:pt x="6390" y="15517"/>
                </a:lnTo>
                <a:lnTo>
                  <a:pt x="6396" y="15519"/>
                </a:lnTo>
                <a:lnTo>
                  <a:pt x="6400" y="15522"/>
                </a:lnTo>
                <a:lnTo>
                  <a:pt x="6404" y="15525"/>
                </a:lnTo>
                <a:lnTo>
                  <a:pt x="6408" y="15528"/>
                </a:lnTo>
                <a:lnTo>
                  <a:pt x="6410" y="15532"/>
                </a:lnTo>
                <a:lnTo>
                  <a:pt x="6411" y="15537"/>
                </a:lnTo>
                <a:lnTo>
                  <a:pt x="6411" y="15541"/>
                </a:lnTo>
                <a:lnTo>
                  <a:pt x="6411" y="15545"/>
                </a:lnTo>
                <a:lnTo>
                  <a:pt x="6410" y="15549"/>
                </a:lnTo>
                <a:lnTo>
                  <a:pt x="6409" y="15553"/>
                </a:lnTo>
                <a:lnTo>
                  <a:pt x="6404" y="15561"/>
                </a:lnTo>
                <a:lnTo>
                  <a:pt x="6398" y="15568"/>
                </a:lnTo>
                <a:lnTo>
                  <a:pt x="6392" y="15573"/>
                </a:lnTo>
                <a:lnTo>
                  <a:pt x="6386" y="15577"/>
                </a:lnTo>
                <a:lnTo>
                  <a:pt x="6382" y="15577"/>
                </a:lnTo>
                <a:lnTo>
                  <a:pt x="6379" y="15577"/>
                </a:lnTo>
                <a:lnTo>
                  <a:pt x="6377" y="15575"/>
                </a:lnTo>
                <a:lnTo>
                  <a:pt x="6374" y="15573"/>
                </a:lnTo>
                <a:lnTo>
                  <a:pt x="6372" y="15570"/>
                </a:lnTo>
                <a:lnTo>
                  <a:pt x="6371" y="15566"/>
                </a:lnTo>
                <a:lnTo>
                  <a:pt x="6369" y="15561"/>
                </a:lnTo>
                <a:lnTo>
                  <a:pt x="6369" y="15553"/>
                </a:lnTo>
                <a:lnTo>
                  <a:pt x="6369" y="15546"/>
                </a:lnTo>
                <a:lnTo>
                  <a:pt x="6370" y="15537"/>
                </a:lnTo>
                <a:lnTo>
                  <a:pt x="6371" y="15526"/>
                </a:lnTo>
                <a:lnTo>
                  <a:pt x="6374" y="15515"/>
                </a:lnTo>
                <a:lnTo>
                  <a:pt x="6368" y="15514"/>
                </a:lnTo>
                <a:lnTo>
                  <a:pt x="6362" y="15512"/>
                </a:lnTo>
                <a:lnTo>
                  <a:pt x="6357" y="15509"/>
                </a:lnTo>
                <a:lnTo>
                  <a:pt x="6353" y="15506"/>
                </a:lnTo>
                <a:lnTo>
                  <a:pt x="6350" y="15502"/>
                </a:lnTo>
                <a:lnTo>
                  <a:pt x="6347" y="15498"/>
                </a:lnTo>
                <a:lnTo>
                  <a:pt x="6345" y="15494"/>
                </a:lnTo>
                <a:lnTo>
                  <a:pt x="6343" y="15488"/>
                </a:lnTo>
                <a:lnTo>
                  <a:pt x="6339" y="15477"/>
                </a:lnTo>
                <a:lnTo>
                  <a:pt x="6337" y="15464"/>
                </a:lnTo>
                <a:lnTo>
                  <a:pt x="6337" y="15451"/>
                </a:lnTo>
                <a:lnTo>
                  <a:pt x="6336" y="15437"/>
                </a:lnTo>
                <a:lnTo>
                  <a:pt x="6336" y="15422"/>
                </a:lnTo>
                <a:lnTo>
                  <a:pt x="6335" y="15409"/>
                </a:lnTo>
                <a:lnTo>
                  <a:pt x="6334" y="15396"/>
                </a:lnTo>
                <a:lnTo>
                  <a:pt x="6332" y="15384"/>
                </a:lnTo>
                <a:lnTo>
                  <a:pt x="6331" y="15377"/>
                </a:lnTo>
                <a:lnTo>
                  <a:pt x="6329" y="15372"/>
                </a:lnTo>
                <a:lnTo>
                  <a:pt x="6327" y="15368"/>
                </a:lnTo>
                <a:lnTo>
                  <a:pt x="6325" y="15363"/>
                </a:lnTo>
                <a:lnTo>
                  <a:pt x="6320" y="15359"/>
                </a:lnTo>
                <a:lnTo>
                  <a:pt x="6317" y="15355"/>
                </a:lnTo>
                <a:lnTo>
                  <a:pt x="6313" y="15353"/>
                </a:lnTo>
                <a:lnTo>
                  <a:pt x="6308" y="15351"/>
                </a:lnTo>
                <a:lnTo>
                  <a:pt x="6300" y="15351"/>
                </a:lnTo>
                <a:lnTo>
                  <a:pt x="6291" y="15351"/>
                </a:lnTo>
                <a:lnTo>
                  <a:pt x="6284" y="15351"/>
                </a:lnTo>
                <a:lnTo>
                  <a:pt x="6275" y="15351"/>
                </a:lnTo>
                <a:lnTo>
                  <a:pt x="6270" y="15337"/>
                </a:lnTo>
                <a:lnTo>
                  <a:pt x="6266" y="15324"/>
                </a:lnTo>
                <a:lnTo>
                  <a:pt x="6262" y="15309"/>
                </a:lnTo>
                <a:lnTo>
                  <a:pt x="6258" y="15294"/>
                </a:lnTo>
                <a:lnTo>
                  <a:pt x="6251" y="15264"/>
                </a:lnTo>
                <a:lnTo>
                  <a:pt x="6246" y="15233"/>
                </a:lnTo>
                <a:lnTo>
                  <a:pt x="6237" y="15169"/>
                </a:lnTo>
                <a:lnTo>
                  <a:pt x="6226" y="15105"/>
                </a:lnTo>
                <a:lnTo>
                  <a:pt x="6220" y="15074"/>
                </a:lnTo>
                <a:lnTo>
                  <a:pt x="6211" y="15045"/>
                </a:lnTo>
                <a:lnTo>
                  <a:pt x="6207" y="15031"/>
                </a:lnTo>
                <a:lnTo>
                  <a:pt x="6202" y="15019"/>
                </a:lnTo>
                <a:lnTo>
                  <a:pt x="6196" y="15005"/>
                </a:lnTo>
                <a:lnTo>
                  <a:pt x="6189" y="14994"/>
                </a:lnTo>
                <a:lnTo>
                  <a:pt x="6183" y="14982"/>
                </a:lnTo>
                <a:lnTo>
                  <a:pt x="6175" y="14972"/>
                </a:lnTo>
                <a:lnTo>
                  <a:pt x="6166" y="14961"/>
                </a:lnTo>
                <a:lnTo>
                  <a:pt x="6158" y="14952"/>
                </a:lnTo>
                <a:lnTo>
                  <a:pt x="6147" y="14943"/>
                </a:lnTo>
                <a:lnTo>
                  <a:pt x="6136" y="14936"/>
                </a:lnTo>
                <a:lnTo>
                  <a:pt x="6124" y="14930"/>
                </a:lnTo>
                <a:lnTo>
                  <a:pt x="6111" y="14924"/>
                </a:lnTo>
                <a:lnTo>
                  <a:pt x="6115" y="14944"/>
                </a:lnTo>
                <a:lnTo>
                  <a:pt x="6117" y="14963"/>
                </a:lnTo>
                <a:lnTo>
                  <a:pt x="6117" y="14979"/>
                </a:lnTo>
                <a:lnTo>
                  <a:pt x="6115" y="14994"/>
                </a:lnTo>
                <a:lnTo>
                  <a:pt x="6112" y="15007"/>
                </a:lnTo>
                <a:lnTo>
                  <a:pt x="6109" y="15020"/>
                </a:lnTo>
                <a:lnTo>
                  <a:pt x="6103" y="15031"/>
                </a:lnTo>
                <a:lnTo>
                  <a:pt x="6098" y="15043"/>
                </a:lnTo>
                <a:lnTo>
                  <a:pt x="6094" y="15054"/>
                </a:lnTo>
                <a:lnTo>
                  <a:pt x="6089" y="15066"/>
                </a:lnTo>
                <a:lnTo>
                  <a:pt x="6084" y="15077"/>
                </a:lnTo>
                <a:lnTo>
                  <a:pt x="6080" y="15090"/>
                </a:lnTo>
                <a:lnTo>
                  <a:pt x="6078" y="15104"/>
                </a:lnTo>
                <a:lnTo>
                  <a:pt x="6076" y="15119"/>
                </a:lnTo>
                <a:lnTo>
                  <a:pt x="6076" y="15135"/>
                </a:lnTo>
                <a:lnTo>
                  <a:pt x="6078" y="15154"/>
                </a:lnTo>
                <a:lnTo>
                  <a:pt x="6045" y="15154"/>
                </a:lnTo>
                <a:lnTo>
                  <a:pt x="6011" y="15155"/>
                </a:lnTo>
                <a:lnTo>
                  <a:pt x="5995" y="15155"/>
                </a:lnTo>
                <a:lnTo>
                  <a:pt x="5978" y="15155"/>
                </a:lnTo>
                <a:lnTo>
                  <a:pt x="5964" y="15154"/>
                </a:lnTo>
                <a:lnTo>
                  <a:pt x="5949" y="15152"/>
                </a:lnTo>
                <a:lnTo>
                  <a:pt x="5935" y="15150"/>
                </a:lnTo>
                <a:lnTo>
                  <a:pt x="5923" y="15146"/>
                </a:lnTo>
                <a:lnTo>
                  <a:pt x="5911" y="15140"/>
                </a:lnTo>
                <a:lnTo>
                  <a:pt x="5902" y="15134"/>
                </a:lnTo>
                <a:lnTo>
                  <a:pt x="5898" y="15130"/>
                </a:lnTo>
                <a:lnTo>
                  <a:pt x="5893" y="15126"/>
                </a:lnTo>
                <a:lnTo>
                  <a:pt x="5890" y="15120"/>
                </a:lnTo>
                <a:lnTo>
                  <a:pt x="5887" y="15115"/>
                </a:lnTo>
                <a:lnTo>
                  <a:pt x="5885" y="15109"/>
                </a:lnTo>
                <a:lnTo>
                  <a:pt x="5883" y="15103"/>
                </a:lnTo>
                <a:lnTo>
                  <a:pt x="5882" y="15096"/>
                </a:lnTo>
                <a:lnTo>
                  <a:pt x="5882" y="15088"/>
                </a:lnTo>
                <a:lnTo>
                  <a:pt x="5895" y="15090"/>
                </a:lnTo>
                <a:lnTo>
                  <a:pt x="5907" y="15089"/>
                </a:lnTo>
                <a:lnTo>
                  <a:pt x="5918" y="15087"/>
                </a:lnTo>
                <a:lnTo>
                  <a:pt x="5926" y="15084"/>
                </a:lnTo>
                <a:lnTo>
                  <a:pt x="5933" y="15078"/>
                </a:lnTo>
                <a:lnTo>
                  <a:pt x="5940" y="15072"/>
                </a:lnTo>
                <a:lnTo>
                  <a:pt x="5944" y="15065"/>
                </a:lnTo>
                <a:lnTo>
                  <a:pt x="5947" y="15055"/>
                </a:lnTo>
                <a:lnTo>
                  <a:pt x="5903" y="14993"/>
                </a:lnTo>
                <a:lnTo>
                  <a:pt x="5861" y="14930"/>
                </a:lnTo>
                <a:lnTo>
                  <a:pt x="5818" y="14865"/>
                </a:lnTo>
                <a:lnTo>
                  <a:pt x="5776" y="14801"/>
                </a:lnTo>
                <a:lnTo>
                  <a:pt x="5754" y="14769"/>
                </a:lnTo>
                <a:lnTo>
                  <a:pt x="5732" y="14738"/>
                </a:lnTo>
                <a:lnTo>
                  <a:pt x="5710" y="14707"/>
                </a:lnTo>
                <a:lnTo>
                  <a:pt x="5687" y="14677"/>
                </a:lnTo>
                <a:lnTo>
                  <a:pt x="5663" y="14648"/>
                </a:lnTo>
                <a:lnTo>
                  <a:pt x="5637" y="14618"/>
                </a:lnTo>
                <a:lnTo>
                  <a:pt x="5612" y="14591"/>
                </a:lnTo>
                <a:lnTo>
                  <a:pt x="5586" y="14564"/>
                </a:lnTo>
                <a:lnTo>
                  <a:pt x="5593" y="14561"/>
                </a:lnTo>
                <a:lnTo>
                  <a:pt x="5600" y="14557"/>
                </a:lnTo>
                <a:lnTo>
                  <a:pt x="5607" y="14555"/>
                </a:lnTo>
                <a:lnTo>
                  <a:pt x="5613" y="14554"/>
                </a:lnTo>
                <a:lnTo>
                  <a:pt x="5620" y="14554"/>
                </a:lnTo>
                <a:lnTo>
                  <a:pt x="5626" y="14554"/>
                </a:lnTo>
                <a:lnTo>
                  <a:pt x="5631" y="14555"/>
                </a:lnTo>
                <a:lnTo>
                  <a:pt x="5637" y="14556"/>
                </a:lnTo>
                <a:lnTo>
                  <a:pt x="5648" y="14561"/>
                </a:lnTo>
                <a:lnTo>
                  <a:pt x="5658" y="14566"/>
                </a:lnTo>
                <a:lnTo>
                  <a:pt x="5668" y="14572"/>
                </a:lnTo>
                <a:lnTo>
                  <a:pt x="5677" y="14578"/>
                </a:lnTo>
                <a:lnTo>
                  <a:pt x="5685" y="14585"/>
                </a:lnTo>
                <a:lnTo>
                  <a:pt x="5692" y="14589"/>
                </a:lnTo>
                <a:lnTo>
                  <a:pt x="5698" y="14592"/>
                </a:lnTo>
                <a:lnTo>
                  <a:pt x="5705" y="14593"/>
                </a:lnTo>
                <a:lnTo>
                  <a:pt x="5707" y="14593"/>
                </a:lnTo>
                <a:lnTo>
                  <a:pt x="5709" y="14591"/>
                </a:lnTo>
                <a:lnTo>
                  <a:pt x="5711" y="14589"/>
                </a:lnTo>
                <a:lnTo>
                  <a:pt x="5713" y="14586"/>
                </a:lnTo>
                <a:lnTo>
                  <a:pt x="5715" y="14577"/>
                </a:lnTo>
                <a:lnTo>
                  <a:pt x="5717" y="14564"/>
                </a:lnTo>
                <a:lnTo>
                  <a:pt x="5712" y="14546"/>
                </a:lnTo>
                <a:lnTo>
                  <a:pt x="5706" y="14531"/>
                </a:lnTo>
                <a:lnTo>
                  <a:pt x="5704" y="14526"/>
                </a:lnTo>
                <a:lnTo>
                  <a:pt x="5700" y="14522"/>
                </a:lnTo>
                <a:lnTo>
                  <a:pt x="5697" y="14518"/>
                </a:lnTo>
                <a:lnTo>
                  <a:pt x="5694" y="14514"/>
                </a:lnTo>
                <a:lnTo>
                  <a:pt x="5690" y="14512"/>
                </a:lnTo>
                <a:lnTo>
                  <a:pt x="5687" y="14511"/>
                </a:lnTo>
                <a:lnTo>
                  <a:pt x="5684" y="14510"/>
                </a:lnTo>
                <a:lnTo>
                  <a:pt x="5679" y="14509"/>
                </a:lnTo>
                <a:lnTo>
                  <a:pt x="5671" y="14510"/>
                </a:lnTo>
                <a:lnTo>
                  <a:pt x="5663" y="14512"/>
                </a:lnTo>
                <a:lnTo>
                  <a:pt x="5643" y="14520"/>
                </a:lnTo>
                <a:lnTo>
                  <a:pt x="5619" y="14528"/>
                </a:lnTo>
                <a:lnTo>
                  <a:pt x="5604" y="14531"/>
                </a:lnTo>
                <a:lnTo>
                  <a:pt x="5589" y="14532"/>
                </a:lnTo>
                <a:lnTo>
                  <a:pt x="5572" y="14533"/>
                </a:lnTo>
                <a:lnTo>
                  <a:pt x="5554" y="14531"/>
                </a:lnTo>
                <a:lnTo>
                  <a:pt x="5539" y="14518"/>
                </a:lnTo>
                <a:lnTo>
                  <a:pt x="5525" y="14504"/>
                </a:lnTo>
                <a:lnTo>
                  <a:pt x="5512" y="14490"/>
                </a:lnTo>
                <a:lnTo>
                  <a:pt x="5499" y="14475"/>
                </a:lnTo>
                <a:lnTo>
                  <a:pt x="5487" y="14459"/>
                </a:lnTo>
                <a:lnTo>
                  <a:pt x="5476" y="14442"/>
                </a:lnTo>
                <a:lnTo>
                  <a:pt x="5465" y="14425"/>
                </a:lnTo>
                <a:lnTo>
                  <a:pt x="5455" y="14407"/>
                </a:lnTo>
                <a:lnTo>
                  <a:pt x="5436" y="14372"/>
                </a:lnTo>
                <a:lnTo>
                  <a:pt x="5418" y="14334"/>
                </a:lnTo>
                <a:lnTo>
                  <a:pt x="5400" y="14296"/>
                </a:lnTo>
                <a:lnTo>
                  <a:pt x="5384" y="14259"/>
                </a:lnTo>
                <a:lnTo>
                  <a:pt x="5366" y="14221"/>
                </a:lnTo>
                <a:lnTo>
                  <a:pt x="5347" y="14184"/>
                </a:lnTo>
                <a:lnTo>
                  <a:pt x="5337" y="14166"/>
                </a:lnTo>
                <a:lnTo>
                  <a:pt x="5327" y="14148"/>
                </a:lnTo>
                <a:lnTo>
                  <a:pt x="5316" y="14132"/>
                </a:lnTo>
                <a:lnTo>
                  <a:pt x="5306" y="14115"/>
                </a:lnTo>
                <a:lnTo>
                  <a:pt x="5294" y="14098"/>
                </a:lnTo>
                <a:lnTo>
                  <a:pt x="5282" y="14083"/>
                </a:lnTo>
                <a:lnTo>
                  <a:pt x="5269" y="14068"/>
                </a:lnTo>
                <a:lnTo>
                  <a:pt x="5256" y="14054"/>
                </a:lnTo>
                <a:lnTo>
                  <a:pt x="5241" y="14040"/>
                </a:lnTo>
                <a:lnTo>
                  <a:pt x="5226" y="14029"/>
                </a:lnTo>
                <a:lnTo>
                  <a:pt x="5209" y="14017"/>
                </a:lnTo>
                <a:lnTo>
                  <a:pt x="5193" y="14007"/>
                </a:lnTo>
                <a:lnTo>
                  <a:pt x="5189" y="13994"/>
                </a:lnTo>
                <a:lnTo>
                  <a:pt x="5188" y="13982"/>
                </a:lnTo>
                <a:lnTo>
                  <a:pt x="5188" y="13967"/>
                </a:lnTo>
                <a:lnTo>
                  <a:pt x="5189" y="13952"/>
                </a:lnTo>
                <a:lnTo>
                  <a:pt x="5193" y="13920"/>
                </a:lnTo>
                <a:lnTo>
                  <a:pt x="5197" y="13888"/>
                </a:lnTo>
                <a:lnTo>
                  <a:pt x="5197" y="13873"/>
                </a:lnTo>
                <a:lnTo>
                  <a:pt x="5197" y="13859"/>
                </a:lnTo>
                <a:lnTo>
                  <a:pt x="5196" y="13845"/>
                </a:lnTo>
                <a:lnTo>
                  <a:pt x="5193" y="13834"/>
                </a:lnTo>
                <a:lnTo>
                  <a:pt x="5190" y="13829"/>
                </a:lnTo>
                <a:lnTo>
                  <a:pt x="5188" y="13824"/>
                </a:lnTo>
                <a:lnTo>
                  <a:pt x="5185" y="13820"/>
                </a:lnTo>
                <a:lnTo>
                  <a:pt x="5181" y="13817"/>
                </a:lnTo>
                <a:lnTo>
                  <a:pt x="5177" y="13814"/>
                </a:lnTo>
                <a:lnTo>
                  <a:pt x="5172" y="13812"/>
                </a:lnTo>
                <a:lnTo>
                  <a:pt x="5166" y="13811"/>
                </a:lnTo>
                <a:lnTo>
                  <a:pt x="5160" y="13810"/>
                </a:lnTo>
                <a:lnTo>
                  <a:pt x="5160" y="13852"/>
                </a:lnTo>
                <a:lnTo>
                  <a:pt x="5160" y="13893"/>
                </a:lnTo>
                <a:lnTo>
                  <a:pt x="5160" y="13902"/>
                </a:lnTo>
                <a:lnTo>
                  <a:pt x="5158" y="13910"/>
                </a:lnTo>
                <a:lnTo>
                  <a:pt x="5156" y="13918"/>
                </a:lnTo>
                <a:lnTo>
                  <a:pt x="5152" y="13925"/>
                </a:lnTo>
                <a:lnTo>
                  <a:pt x="5147" y="13931"/>
                </a:lnTo>
                <a:lnTo>
                  <a:pt x="5142" y="13936"/>
                </a:lnTo>
                <a:lnTo>
                  <a:pt x="5135" y="13939"/>
                </a:lnTo>
                <a:lnTo>
                  <a:pt x="5126" y="13941"/>
                </a:lnTo>
                <a:lnTo>
                  <a:pt x="5073" y="13883"/>
                </a:lnTo>
                <a:lnTo>
                  <a:pt x="5019" y="13824"/>
                </a:lnTo>
                <a:lnTo>
                  <a:pt x="4967" y="13764"/>
                </a:lnTo>
                <a:lnTo>
                  <a:pt x="4916" y="13703"/>
                </a:lnTo>
                <a:lnTo>
                  <a:pt x="4864" y="13641"/>
                </a:lnTo>
                <a:lnTo>
                  <a:pt x="4812" y="13577"/>
                </a:lnTo>
                <a:lnTo>
                  <a:pt x="4760" y="13513"/>
                </a:lnTo>
                <a:lnTo>
                  <a:pt x="4707" y="13449"/>
                </a:lnTo>
                <a:lnTo>
                  <a:pt x="4652" y="13384"/>
                </a:lnTo>
                <a:lnTo>
                  <a:pt x="4597" y="13318"/>
                </a:lnTo>
                <a:lnTo>
                  <a:pt x="4539" y="13253"/>
                </a:lnTo>
                <a:lnTo>
                  <a:pt x="4479" y="13187"/>
                </a:lnTo>
                <a:lnTo>
                  <a:pt x="4448" y="13153"/>
                </a:lnTo>
                <a:lnTo>
                  <a:pt x="4416" y="13121"/>
                </a:lnTo>
                <a:lnTo>
                  <a:pt x="4384" y="13088"/>
                </a:lnTo>
                <a:lnTo>
                  <a:pt x="4350" y="13055"/>
                </a:lnTo>
                <a:lnTo>
                  <a:pt x="4316" y="13022"/>
                </a:lnTo>
                <a:lnTo>
                  <a:pt x="4281" y="12990"/>
                </a:lnTo>
                <a:lnTo>
                  <a:pt x="4245" y="12957"/>
                </a:lnTo>
                <a:lnTo>
                  <a:pt x="4208" y="12925"/>
                </a:lnTo>
                <a:lnTo>
                  <a:pt x="4179" y="12900"/>
                </a:lnTo>
                <a:lnTo>
                  <a:pt x="4142" y="12868"/>
                </a:lnTo>
                <a:lnTo>
                  <a:pt x="4100" y="12834"/>
                </a:lnTo>
                <a:lnTo>
                  <a:pt x="4055" y="12797"/>
                </a:lnTo>
                <a:lnTo>
                  <a:pt x="4008" y="12760"/>
                </a:lnTo>
                <a:lnTo>
                  <a:pt x="3963" y="12725"/>
                </a:lnTo>
                <a:lnTo>
                  <a:pt x="3919" y="12691"/>
                </a:lnTo>
                <a:lnTo>
                  <a:pt x="3880" y="12663"/>
                </a:lnTo>
                <a:lnTo>
                  <a:pt x="3883" y="12651"/>
                </a:lnTo>
                <a:lnTo>
                  <a:pt x="3884" y="12638"/>
                </a:lnTo>
                <a:lnTo>
                  <a:pt x="3884" y="12623"/>
                </a:lnTo>
                <a:lnTo>
                  <a:pt x="3883" y="12608"/>
                </a:lnTo>
                <a:lnTo>
                  <a:pt x="3880" y="12576"/>
                </a:lnTo>
                <a:lnTo>
                  <a:pt x="3877" y="12544"/>
                </a:lnTo>
                <a:lnTo>
                  <a:pt x="3876" y="12529"/>
                </a:lnTo>
                <a:lnTo>
                  <a:pt x="3876" y="12515"/>
                </a:lnTo>
                <a:lnTo>
                  <a:pt x="3877" y="12501"/>
                </a:lnTo>
                <a:lnTo>
                  <a:pt x="3880" y="12490"/>
                </a:lnTo>
                <a:lnTo>
                  <a:pt x="3882" y="12484"/>
                </a:lnTo>
                <a:lnTo>
                  <a:pt x="3885" y="12480"/>
                </a:lnTo>
                <a:lnTo>
                  <a:pt x="3888" y="12476"/>
                </a:lnTo>
                <a:lnTo>
                  <a:pt x="3892" y="12473"/>
                </a:lnTo>
                <a:lnTo>
                  <a:pt x="3896" y="12470"/>
                </a:lnTo>
                <a:lnTo>
                  <a:pt x="3901" y="12468"/>
                </a:lnTo>
                <a:lnTo>
                  <a:pt x="3906" y="12467"/>
                </a:lnTo>
                <a:lnTo>
                  <a:pt x="3914" y="12466"/>
                </a:lnTo>
                <a:lnTo>
                  <a:pt x="3919" y="12480"/>
                </a:lnTo>
                <a:lnTo>
                  <a:pt x="3926" y="12493"/>
                </a:lnTo>
                <a:lnTo>
                  <a:pt x="3931" y="12499"/>
                </a:lnTo>
                <a:lnTo>
                  <a:pt x="3936" y="12504"/>
                </a:lnTo>
                <a:lnTo>
                  <a:pt x="3941" y="12510"/>
                </a:lnTo>
                <a:lnTo>
                  <a:pt x="3946" y="12514"/>
                </a:lnTo>
                <a:lnTo>
                  <a:pt x="3952" y="12518"/>
                </a:lnTo>
                <a:lnTo>
                  <a:pt x="3960" y="12522"/>
                </a:lnTo>
                <a:lnTo>
                  <a:pt x="3967" y="12525"/>
                </a:lnTo>
                <a:lnTo>
                  <a:pt x="3974" y="12527"/>
                </a:lnTo>
                <a:lnTo>
                  <a:pt x="3983" y="12530"/>
                </a:lnTo>
                <a:lnTo>
                  <a:pt x="3991" y="12531"/>
                </a:lnTo>
                <a:lnTo>
                  <a:pt x="4002" y="12532"/>
                </a:lnTo>
                <a:lnTo>
                  <a:pt x="4011" y="12532"/>
                </a:lnTo>
                <a:lnTo>
                  <a:pt x="4005" y="12494"/>
                </a:lnTo>
                <a:lnTo>
                  <a:pt x="3998" y="12464"/>
                </a:lnTo>
                <a:lnTo>
                  <a:pt x="3993" y="12451"/>
                </a:lnTo>
                <a:lnTo>
                  <a:pt x="3989" y="12440"/>
                </a:lnTo>
                <a:lnTo>
                  <a:pt x="3984" y="12432"/>
                </a:lnTo>
                <a:lnTo>
                  <a:pt x="3978" y="12425"/>
                </a:lnTo>
                <a:lnTo>
                  <a:pt x="3974" y="12422"/>
                </a:lnTo>
                <a:lnTo>
                  <a:pt x="3970" y="12419"/>
                </a:lnTo>
                <a:lnTo>
                  <a:pt x="3966" y="12417"/>
                </a:lnTo>
                <a:lnTo>
                  <a:pt x="3962" y="12416"/>
                </a:lnTo>
                <a:lnTo>
                  <a:pt x="3952" y="12414"/>
                </a:lnTo>
                <a:lnTo>
                  <a:pt x="3942" y="12414"/>
                </a:lnTo>
                <a:lnTo>
                  <a:pt x="3929" y="12416"/>
                </a:lnTo>
                <a:lnTo>
                  <a:pt x="3915" y="12419"/>
                </a:lnTo>
                <a:lnTo>
                  <a:pt x="3899" y="12426"/>
                </a:lnTo>
                <a:lnTo>
                  <a:pt x="3880" y="12433"/>
                </a:lnTo>
                <a:lnTo>
                  <a:pt x="3880" y="12423"/>
                </a:lnTo>
                <a:lnTo>
                  <a:pt x="3881" y="12413"/>
                </a:lnTo>
                <a:lnTo>
                  <a:pt x="3882" y="12404"/>
                </a:lnTo>
                <a:lnTo>
                  <a:pt x="3884" y="12396"/>
                </a:lnTo>
                <a:lnTo>
                  <a:pt x="3891" y="12382"/>
                </a:lnTo>
                <a:lnTo>
                  <a:pt x="3898" y="12368"/>
                </a:lnTo>
                <a:lnTo>
                  <a:pt x="3905" y="12354"/>
                </a:lnTo>
                <a:lnTo>
                  <a:pt x="3910" y="12340"/>
                </a:lnTo>
                <a:lnTo>
                  <a:pt x="3913" y="12331"/>
                </a:lnTo>
                <a:lnTo>
                  <a:pt x="3914" y="12323"/>
                </a:lnTo>
                <a:lnTo>
                  <a:pt x="3914" y="12313"/>
                </a:lnTo>
                <a:lnTo>
                  <a:pt x="3914" y="12302"/>
                </a:lnTo>
                <a:lnTo>
                  <a:pt x="3888" y="12302"/>
                </a:lnTo>
                <a:lnTo>
                  <a:pt x="3864" y="12302"/>
                </a:lnTo>
                <a:lnTo>
                  <a:pt x="3839" y="12302"/>
                </a:lnTo>
                <a:lnTo>
                  <a:pt x="3815" y="12302"/>
                </a:lnTo>
                <a:lnTo>
                  <a:pt x="3823" y="12281"/>
                </a:lnTo>
                <a:lnTo>
                  <a:pt x="3830" y="12264"/>
                </a:lnTo>
                <a:lnTo>
                  <a:pt x="3834" y="12251"/>
                </a:lnTo>
                <a:lnTo>
                  <a:pt x="3835" y="12240"/>
                </a:lnTo>
                <a:lnTo>
                  <a:pt x="3835" y="12232"/>
                </a:lnTo>
                <a:lnTo>
                  <a:pt x="3833" y="12226"/>
                </a:lnTo>
                <a:lnTo>
                  <a:pt x="3829" y="12220"/>
                </a:lnTo>
                <a:lnTo>
                  <a:pt x="3824" y="12216"/>
                </a:lnTo>
                <a:lnTo>
                  <a:pt x="3819" y="12212"/>
                </a:lnTo>
                <a:lnTo>
                  <a:pt x="3813" y="12207"/>
                </a:lnTo>
                <a:lnTo>
                  <a:pt x="3807" y="12200"/>
                </a:lnTo>
                <a:lnTo>
                  <a:pt x="3800" y="12193"/>
                </a:lnTo>
                <a:lnTo>
                  <a:pt x="3795" y="12184"/>
                </a:lnTo>
                <a:lnTo>
                  <a:pt x="3790" y="12172"/>
                </a:lnTo>
                <a:lnTo>
                  <a:pt x="3786" y="12156"/>
                </a:lnTo>
                <a:lnTo>
                  <a:pt x="3782" y="12137"/>
                </a:lnTo>
                <a:lnTo>
                  <a:pt x="3765" y="12138"/>
                </a:lnTo>
                <a:lnTo>
                  <a:pt x="3748" y="12140"/>
                </a:lnTo>
                <a:lnTo>
                  <a:pt x="3732" y="12138"/>
                </a:lnTo>
                <a:lnTo>
                  <a:pt x="3717" y="12136"/>
                </a:lnTo>
                <a:lnTo>
                  <a:pt x="3711" y="12135"/>
                </a:lnTo>
                <a:lnTo>
                  <a:pt x="3705" y="12133"/>
                </a:lnTo>
                <a:lnTo>
                  <a:pt x="3700" y="12130"/>
                </a:lnTo>
                <a:lnTo>
                  <a:pt x="3694" y="12127"/>
                </a:lnTo>
                <a:lnTo>
                  <a:pt x="3690" y="12123"/>
                </a:lnTo>
                <a:lnTo>
                  <a:pt x="3687" y="12118"/>
                </a:lnTo>
                <a:lnTo>
                  <a:pt x="3685" y="12111"/>
                </a:lnTo>
                <a:lnTo>
                  <a:pt x="3684" y="12105"/>
                </a:lnTo>
                <a:lnTo>
                  <a:pt x="3675" y="12101"/>
                </a:lnTo>
                <a:lnTo>
                  <a:pt x="3670" y="12098"/>
                </a:lnTo>
                <a:lnTo>
                  <a:pt x="3666" y="12094"/>
                </a:lnTo>
                <a:lnTo>
                  <a:pt x="3664" y="12091"/>
                </a:lnTo>
                <a:lnTo>
                  <a:pt x="3663" y="12088"/>
                </a:lnTo>
                <a:lnTo>
                  <a:pt x="3664" y="12086"/>
                </a:lnTo>
                <a:lnTo>
                  <a:pt x="3665" y="12084"/>
                </a:lnTo>
                <a:lnTo>
                  <a:pt x="3667" y="12083"/>
                </a:lnTo>
                <a:lnTo>
                  <a:pt x="3669" y="12082"/>
                </a:lnTo>
                <a:lnTo>
                  <a:pt x="3672" y="12082"/>
                </a:lnTo>
                <a:lnTo>
                  <a:pt x="3675" y="12083"/>
                </a:lnTo>
                <a:lnTo>
                  <a:pt x="3679" y="12085"/>
                </a:lnTo>
                <a:lnTo>
                  <a:pt x="3681" y="12088"/>
                </a:lnTo>
                <a:lnTo>
                  <a:pt x="3683" y="12092"/>
                </a:lnTo>
                <a:lnTo>
                  <a:pt x="3684" y="12099"/>
                </a:lnTo>
                <a:lnTo>
                  <a:pt x="3684" y="12105"/>
                </a:lnTo>
                <a:lnTo>
                  <a:pt x="3690" y="12107"/>
                </a:lnTo>
                <a:lnTo>
                  <a:pt x="3696" y="12107"/>
                </a:lnTo>
                <a:lnTo>
                  <a:pt x="3703" y="12108"/>
                </a:lnTo>
                <a:lnTo>
                  <a:pt x="3709" y="12107"/>
                </a:lnTo>
                <a:lnTo>
                  <a:pt x="3719" y="12105"/>
                </a:lnTo>
                <a:lnTo>
                  <a:pt x="3730" y="12102"/>
                </a:lnTo>
                <a:lnTo>
                  <a:pt x="3748" y="12091"/>
                </a:lnTo>
                <a:lnTo>
                  <a:pt x="3761" y="12082"/>
                </a:lnTo>
                <a:lnTo>
                  <a:pt x="3768" y="12079"/>
                </a:lnTo>
                <a:lnTo>
                  <a:pt x="3772" y="12078"/>
                </a:lnTo>
                <a:lnTo>
                  <a:pt x="3774" y="12078"/>
                </a:lnTo>
                <a:lnTo>
                  <a:pt x="3776" y="12079"/>
                </a:lnTo>
                <a:lnTo>
                  <a:pt x="3778" y="12080"/>
                </a:lnTo>
                <a:lnTo>
                  <a:pt x="3779" y="12083"/>
                </a:lnTo>
                <a:lnTo>
                  <a:pt x="3781" y="12090"/>
                </a:lnTo>
                <a:lnTo>
                  <a:pt x="3782" y="12101"/>
                </a:lnTo>
                <a:lnTo>
                  <a:pt x="3782" y="12116"/>
                </a:lnTo>
                <a:lnTo>
                  <a:pt x="3782" y="12137"/>
                </a:lnTo>
                <a:lnTo>
                  <a:pt x="3791" y="12138"/>
                </a:lnTo>
                <a:lnTo>
                  <a:pt x="3799" y="12140"/>
                </a:lnTo>
                <a:lnTo>
                  <a:pt x="3807" y="12138"/>
                </a:lnTo>
                <a:lnTo>
                  <a:pt x="3814" y="12136"/>
                </a:lnTo>
                <a:lnTo>
                  <a:pt x="3825" y="12132"/>
                </a:lnTo>
                <a:lnTo>
                  <a:pt x="3835" y="12126"/>
                </a:lnTo>
                <a:lnTo>
                  <a:pt x="3844" y="12119"/>
                </a:lnTo>
                <a:lnTo>
                  <a:pt x="3855" y="12112"/>
                </a:lnTo>
                <a:lnTo>
                  <a:pt x="3860" y="12109"/>
                </a:lnTo>
                <a:lnTo>
                  <a:pt x="3866" y="12107"/>
                </a:lnTo>
                <a:lnTo>
                  <a:pt x="3873" y="12106"/>
                </a:lnTo>
                <a:lnTo>
                  <a:pt x="3880" y="12105"/>
                </a:lnTo>
                <a:lnTo>
                  <a:pt x="3925" y="12156"/>
                </a:lnTo>
                <a:lnTo>
                  <a:pt x="3968" y="12210"/>
                </a:lnTo>
                <a:lnTo>
                  <a:pt x="4010" y="12264"/>
                </a:lnTo>
                <a:lnTo>
                  <a:pt x="4051" y="12320"/>
                </a:lnTo>
                <a:lnTo>
                  <a:pt x="4092" y="12375"/>
                </a:lnTo>
                <a:lnTo>
                  <a:pt x="4132" y="12432"/>
                </a:lnTo>
                <a:lnTo>
                  <a:pt x="4171" y="12489"/>
                </a:lnTo>
                <a:lnTo>
                  <a:pt x="4209" y="12546"/>
                </a:lnTo>
                <a:lnTo>
                  <a:pt x="4249" y="12603"/>
                </a:lnTo>
                <a:lnTo>
                  <a:pt x="4288" y="12661"/>
                </a:lnTo>
                <a:lnTo>
                  <a:pt x="4328" y="12717"/>
                </a:lnTo>
                <a:lnTo>
                  <a:pt x="4368" y="12774"/>
                </a:lnTo>
                <a:lnTo>
                  <a:pt x="4409" y="12829"/>
                </a:lnTo>
                <a:lnTo>
                  <a:pt x="4450" y="12884"/>
                </a:lnTo>
                <a:lnTo>
                  <a:pt x="4493" y="12937"/>
                </a:lnTo>
                <a:lnTo>
                  <a:pt x="4537" y="12990"/>
                </a:lnTo>
                <a:lnTo>
                  <a:pt x="4539" y="12983"/>
                </a:lnTo>
                <a:lnTo>
                  <a:pt x="4541" y="12977"/>
                </a:lnTo>
                <a:lnTo>
                  <a:pt x="4545" y="12972"/>
                </a:lnTo>
                <a:lnTo>
                  <a:pt x="4550" y="12968"/>
                </a:lnTo>
                <a:lnTo>
                  <a:pt x="4555" y="12966"/>
                </a:lnTo>
                <a:lnTo>
                  <a:pt x="4561" y="12964"/>
                </a:lnTo>
                <a:lnTo>
                  <a:pt x="4566" y="12963"/>
                </a:lnTo>
                <a:lnTo>
                  <a:pt x="4572" y="12963"/>
                </a:lnTo>
                <a:lnTo>
                  <a:pt x="4578" y="12963"/>
                </a:lnTo>
                <a:lnTo>
                  <a:pt x="4583" y="12965"/>
                </a:lnTo>
                <a:lnTo>
                  <a:pt x="4588" y="12967"/>
                </a:lnTo>
                <a:lnTo>
                  <a:pt x="4592" y="12970"/>
                </a:lnTo>
                <a:lnTo>
                  <a:pt x="4597" y="12974"/>
                </a:lnTo>
                <a:lnTo>
                  <a:pt x="4600" y="12979"/>
                </a:lnTo>
                <a:lnTo>
                  <a:pt x="4601" y="12985"/>
                </a:lnTo>
                <a:lnTo>
                  <a:pt x="4602" y="12990"/>
                </a:lnTo>
                <a:lnTo>
                  <a:pt x="4611" y="12986"/>
                </a:lnTo>
                <a:lnTo>
                  <a:pt x="4619" y="12980"/>
                </a:lnTo>
                <a:lnTo>
                  <a:pt x="4624" y="12975"/>
                </a:lnTo>
                <a:lnTo>
                  <a:pt x="4627" y="12970"/>
                </a:lnTo>
                <a:lnTo>
                  <a:pt x="4629" y="12965"/>
                </a:lnTo>
                <a:lnTo>
                  <a:pt x="4629" y="12958"/>
                </a:lnTo>
                <a:lnTo>
                  <a:pt x="4628" y="12953"/>
                </a:lnTo>
                <a:lnTo>
                  <a:pt x="4626" y="12947"/>
                </a:lnTo>
                <a:lnTo>
                  <a:pt x="4620" y="12933"/>
                </a:lnTo>
                <a:lnTo>
                  <a:pt x="4612" y="12921"/>
                </a:lnTo>
                <a:lnTo>
                  <a:pt x="4609" y="12913"/>
                </a:lnTo>
                <a:lnTo>
                  <a:pt x="4606" y="12906"/>
                </a:lnTo>
                <a:lnTo>
                  <a:pt x="4603" y="12899"/>
                </a:lnTo>
                <a:lnTo>
                  <a:pt x="4602" y="12891"/>
                </a:lnTo>
                <a:lnTo>
                  <a:pt x="4593" y="12891"/>
                </a:lnTo>
                <a:lnTo>
                  <a:pt x="4586" y="12889"/>
                </a:lnTo>
                <a:lnTo>
                  <a:pt x="4580" y="12887"/>
                </a:lnTo>
                <a:lnTo>
                  <a:pt x="4575" y="12884"/>
                </a:lnTo>
                <a:lnTo>
                  <a:pt x="4571" y="12881"/>
                </a:lnTo>
                <a:lnTo>
                  <a:pt x="4568" y="12878"/>
                </a:lnTo>
                <a:lnTo>
                  <a:pt x="4566" y="12873"/>
                </a:lnTo>
                <a:lnTo>
                  <a:pt x="4565" y="12870"/>
                </a:lnTo>
                <a:lnTo>
                  <a:pt x="4564" y="12866"/>
                </a:lnTo>
                <a:lnTo>
                  <a:pt x="4565" y="12862"/>
                </a:lnTo>
                <a:lnTo>
                  <a:pt x="4566" y="12857"/>
                </a:lnTo>
                <a:lnTo>
                  <a:pt x="4567" y="12853"/>
                </a:lnTo>
                <a:lnTo>
                  <a:pt x="4571" y="12845"/>
                </a:lnTo>
                <a:lnTo>
                  <a:pt x="4577" y="12838"/>
                </a:lnTo>
                <a:lnTo>
                  <a:pt x="4583" y="12834"/>
                </a:lnTo>
                <a:lnTo>
                  <a:pt x="4590" y="12830"/>
                </a:lnTo>
                <a:lnTo>
                  <a:pt x="4593" y="12829"/>
                </a:lnTo>
                <a:lnTo>
                  <a:pt x="4597" y="12830"/>
                </a:lnTo>
                <a:lnTo>
                  <a:pt x="4599" y="12832"/>
                </a:lnTo>
                <a:lnTo>
                  <a:pt x="4602" y="12834"/>
                </a:lnTo>
                <a:lnTo>
                  <a:pt x="4604" y="12837"/>
                </a:lnTo>
                <a:lnTo>
                  <a:pt x="4605" y="12841"/>
                </a:lnTo>
                <a:lnTo>
                  <a:pt x="4606" y="12846"/>
                </a:lnTo>
                <a:lnTo>
                  <a:pt x="4607" y="12853"/>
                </a:lnTo>
                <a:lnTo>
                  <a:pt x="4607" y="12860"/>
                </a:lnTo>
                <a:lnTo>
                  <a:pt x="4606" y="12869"/>
                </a:lnTo>
                <a:lnTo>
                  <a:pt x="4604" y="12880"/>
                </a:lnTo>
                <a:lnTo>
                  <a:pt x="4602" y="12891"/>
                </a:lnTo>
                <a:lnTo>
                  <a:pt x="4611" y="12893"/>
                </a:lnTo>
                <a:lnTo>
                  <a:pt x="4620" y="12893"/>
                </a:lnTo>
                <a:lnTo>
                  <a:pt x="4627" y="12892"/>
                </a:lnTo>
                <a:lnTo>
                  <a:pt x="4633" y="12891"/>
                </a:lnTo>
                <a:lnTo>
                  <a:pt x="4645" y="12886"/>
                </a:lnTo>
                <a:lnTo>
                  <a:pt x="4655" y="12880"/>
                </a:lnTo>
                <a:lnTo>
                  <a:pt x="4665" y="12872"/>
                </a:lnTo>
                <a:lnTo>
                  <a:pt x="4675" y="12866"/>
                </a:lnTo>
                <a:lnTo>
                  <a:pt x="4681" y="12864"/>
                </a:lnTo>
                <a:lnTo>
                  <a:pt x="4687" y="12861"/>
                </a:lnTo>
                <a:lnTo>
                  <a:pt x="4693" y="12860"/>
                </a:lnTo>
                <a:lnTo>
                  <a:pt x="4701" y="12859"/>
                </a:lnTo>
                <a:lnTo>
                  <a:pt x="4681" y="12836"/>
                </a:lnTo>
                <a:lnTo>
                  <a:pt x="4660" y="12814"/>
                </a:lnTo>
                <a:lnTo>
                  <a:pt x="4638" y="12793"/>
                </a:lnTo>
                <a:lnTo>
                  <a:pt x="4617" y="12771"/>
                </a:lnTo>
                <a:lnTo>
                  <a:pt x="4572" y="12729"/>
                </a:lnTo>
                <a:lnTo>
                  <a:pt x="4529" y="12686"/>
                </a:lnTo>
                <a:lnTo>
                  <a:pt x="4510" y="12663"/>
                </a:lnTo>
                <a:lnTo>
                  <a:pt x="4490" y="12640"/>
                </a:lnTo>
                <a:lnTo>
                  <a:pt x="4472" y="12615"/>
                </a:lnTo>
                <a:lnTo>
                  <a:pt x="4455" y="12588"/>
                </a:lnTo>
                <a:lnTo>
                  <a:pt x="4447" y="12575"/>
                </a:lnTo>
                <a:lnTo>
                  <a:pt x="4439" y="12561"/>
                </a:lnTo>
                <a:lnTo>
                  <a:pt x="4432" y="12546"/>
                </a:lnTo>
                <a:lnTo>
                  <a:pt x="4426" y="12531"/>
                </a:lnTo>
                <a:lnTo>
                  <a:pt x="4420" y="12516"/>
                </a:lnTo>
                <a:lnTo>
                  <a:pt x="4414" y="12499"/>
                </a:lnTo>
                <a:lnTo>
                  <a:pt x="4410" y="12482"/>
                </a:lnTo>
                <a:lnTo>
                  <a:pt x="4406" y="12466"/>
                </a:lnTo>
                <a:lnTo>
                  <a:pt x="4416" y="12465"/>
                </a:lnTo>
                <a:lnTo>
                  <a:pt x="4426" y="12466"/>
                </a:lnTo>
                <a:lnTo>
                  <a:pt x="4434" y="12468"/>
                </a:lnTo>
                <a:lnTo>
                  <a:pt x="4442" y="12471"/>
                </a:lnTo>
                <a:lnTo>
                  <a:pt x="4450" y="12475"/>
                </a:lnTo>
                <a:lnTo>
                  <a:pt x="4456" y="12479"/>
                </a:lnTo>
                <a:lnTo>
                  <a:pt x="4462" y="12486"/>
                </a:lnTo>
                <a:lnTo>
                  <a:pt x="4469" y="12492"/>
                </a:lnTo>
                <a:lnTo>
                  <a:pt x="4478" y="12505"/>
                </a:lnTo>
                <a:lnTo>
                  <a:pt x="4486" y="12521"/>
                </a:lnTo>
                <a:lnTo>
                  <a:pt x="4495" y="12538"/>
                </a:lnTo>
                <a:lnTo>
                  <a:pt x="4502" y="12554"/>
                </a:lnTo>
                <a:lnTo>
                  <a:pt x="4510" y="12568"/>
                </a:lnTo>
                <a:lnTo>
                  <a:pt x="4517" y="12581"/>
                </a:lnTo>
                <a:lnTo>
                  <a:pt x="4521" y="12586"/>
                </a:lnTo>
                <a:lnTo>
                  <a:pt x="4526" y="12590"/>
                </a:lnTo>
                <a:lnTo>
                  <a:pt x="4531" y="12594"/>
                </a:lnTo>
                <a:lnTo>
                  <a:pt x="4537" y="12597"/>
                </a:lnTo>
                <a:lnTo>
                  <a:pt x="4542" y="12598"/>
                </a:lnTo>
                <a:lnTo>
                  <a:pt x="4548" y="12598"/>
                </a:lnTo>
                <a:lnTo>
                  <a:pt x="4556" y="12596"/>
                </a:lnTo>
                <a:lnTo>
                  <a:pt x="4563" y="12592"/>
                </a:lnTo>
                <a:lnTo>
                  <a:pt x="4571" y="12588"/>
                </a:lnTo>
                <a:lnTo>
                  <a:pt x="4581" y="12582"/>
                </a:lnTo>
                <a:lnTo>
                  <a:pt x="4591" y="12574"/>
                </a:lnTo>
                <a:lnTo>
                  <a:pt x="4602" y="12564"/>
                </a:lnTo>
                <a:lnTo>
                  <a:pt x="4622" y="12588"/>
                </a:lnTo>
                <a:lnTo>
                  <a:pt x="4642" y="12615"/>
                </a:lnTo>
                <a:lnTo>
                  <a:pt x="4661" y="12642"/>
                </a:lnTo>
                <a:lnTo>
                  <a:pt x="4681" y="12671"/>
                </a:lnTo>
                <a:lnTo>
                  <a:pt x="4701" y="12700"/>
                </a:lnTo>
                <a:lnTo>
                  <a:pt x="4720" y="12730"/>
                </a:lnTo>
                <a:lnTo>
                  <a:pt x="4741" y="12758"/>
                </a:lnTo>
                <a:lnTo>
                  <a:pt x="4762" y="12785"/>
                </a:lnTo>
                <a:lnTo>
                  <a:pt x="4774" y="12799"/>
                </a:lnTo>
                <a:lnTo>
                  <a:pt x="4784" y="12812"/>
                </a:lnTo>
                <a:lnTo>
                  <a:pt x="4796" y="12823"/>
                </a:lnTo>
                <a:lnTo>
                  <a:pt x="4808" y="12835"/>
                </a:lnTo>
                <a:lnTo>
                  <a:pt x="4819" y="12845"/>
                </a:lnTo>
                <a:lnTo>
                  <a:pt x="4831" y="12855"/>
                </a:lnTo>
                <a:lnTo>
                  <a:pt x="4843" y="12864"/>
                </a:lnTo>
                <a:lnTo>
                  <a:pt x="4855" y="12871"/>
                </a:lnTo>
                <a:lnTo>
                  <a:pt x="4867" y="12879"/>
                </a:lnTo>
                <a:lnTo>
                  <a:pt x="4880" y="12885"/>
                </a:lnTo>
                <a:lnTo>
                  <a:pt x="4894" y="12889"/>
                </a:lnTo>
                <a:lnTo>
                  <a:pt x="4906" y="12892"/>
                </a:lnTo>
                <a:lnTo>
                  <a:pt x="4920" y="12894"/>
                </a:lnTo>
                <a:lnTo>
                  <a:pt x="4934" y="12896"/>
                </a:lnTo>
                <a:lnTo>
                  <a:pt x="4948" y="12894"/>
                </a:lnTo>
                <a:lnTo>
                  <a:pt x="4963" y="12891"/>
                </a:lnTo>
                <a:lnTo>
                  <a:pt x="4966" y="12905"/>
                </a:lnTo>
                <a:lnTo>
                  <a:pt x="4970" y="12918"/>
                </a:lnTo>
                <a:lnTo>
                  <a:pt x="4974" y="12929"/>
                </a:lnTo>
                <a:lnTo>
                  <a:pt x="4979" y="12941"/>
                </a:lnTo>
                <a:lnTo>
                  <a:pt x="4983" y="12950"/>
                </a:lnTo>
                <a:lnTo>
                  <a:pt x="4988" y="12959"/>
                </a:lnTo>
                <a:lnTo>
                  <a:pt x="4993" y="12969"/>
                </a:lnTo>
                <a:lnTo>
                  <a:pt x="4998" y="12977"/>
                </a:lnTo>
                <a:lnTo>
                  <a:pt x="5010" y="12992"/>
                </a:lnTo>
                <a:lnTo>
                  <a:pt x="5022" y="13006"/>
                </a:lnTo>
                <a:lnTo>
                  <a:pt x="5035" y="13017"/>
                </a:lnTo>
                <a:lnTo>
                  <a:pt x="5049" y="13028"/>
                </a:lnTo>
                <a:lnTo>
                  <a:pt x="5076" y="13048"/>
                </a:lnTo>
                <a:lnTo>
                  <a:pt x="5104" y="13067"/>
                </a:lnTo>
                <a:lnTo>
                  <a:pt x="5119" y="13079"/>
                </a:lnTo>
                <a:lnTo>
                  <a:pt x="5133" y="13092"/>
                </a:lnTo>
                <a:lnTo>
                  <a:pt x="5146" y="13105"/>
                </a:lnTo>
                <a:lnTo>
                  <a:pt x="5160" y="13121"/>
                </a:lnTo>
                <a:lnTo>
                  <a:pt x="5156" y="13118"/>
                </a:lnTo>
                <a:lnTo>
                  <a:pt x="5152" y="13116"/>
                </a:lnTo>
                <a:lnTo>
                  <a:pt x="5146" y="13115"/>
                </a:lnTo>
                <a:lnTo>
                  <a:pt x="5141" y="13115"/>
                </a:lnTo>
                <a:lnTo>
                  <a:pt x="5136" y="13117"/>
                </a:lnTo>
                <a:lnTo>
                  <a:pt x="5130" y="13119"/>
                </a:lnTo>
                <a:lnTo>
                  <a:pt x="5123" y="13121"/>
                </a:lnTo>
                <a:lnTo>
                  <a:pt x="5118" y="13124"/>
                </a:lnTo>
                <a:lnTo>
                  <a:pt x="5108" y="13132"/>
                </a:lnTo>
                <a:lnTo>
                  <a:pt x="5099" y="13140"/>
                </a:lnTo>
                <a:lnTo>
                  <a:pt x="5096" y="13144"/>
                </a:lnTo>
                <a:lnTo>
                  <a:pt x="5094" y="13148"/>
                </a:lnTo>
                <a:lnTo>
                  <a:pt x="5094" y="13151"/>
                </a:lnTo>
                <a:lnTo>
                  <a:pt x="5094" y="13154"/>
                </a:lnTo>
                <a:lnTo>
                  <a:pt x="5101" y="13165"/>
                </a:lnTo>
                <a:lnTo>
                  <a:pt x="5112" y="13175"/>
                </a:lnTo>
                <a:lnTo>
                  <a:pt x="5123" y="13186"/>
                </a:lnTo>
                <a:lnTo>
                  <a:pt x="5136" y="13196"/>
                </a:lnTo>
                <a:lnTo>
                  <a:pt x="5167" y="13216"/>
                </a:lnTo>
                <a:lnTo>
                  <a:pt x="5203" y="13237"/>
                </a:lnTo>
                <a:lnTo>
                  <a:pt x="5241" y="13260"/>
                </a:lnTo>
                <a:lnTo>
                  <a:pt x="5281" y="13287"/>
                </a:lnTo>
                <a:lnTo>
                  <a:pt x="5301" y="13300"/>
                </a:lnTo>
                <a:lnTo>
                  <a:pt x="5320" y="13316"/>
                </a:lnTo>
                <a:lnTo>
                  <a:pt x="5338" y="13333"/>
                </a:lnTo>
                <a:lnTo>
                  <a:pt x="5356" y="13351"/>
                </a:lnTo>
                <a:lnTo>
                  <a:pt x="5356" y="13335"/>
                </a:lnTo>
                <a:lnTo>
                  <a:pt x="5356" y="13318"/>
                </a:lnTo>
                <a:lnTo>
                  <a:pt x="5356" y="13301"/>
                </a:lnTo>
                <a:lnTo>
                  <a:pt x="5356" y="13286"/>
                </a:lnTo>
                <a:lnTo>
                  <a:pt x="5347" y="13287"/>
                </a:lnTo>
                <a:lnTo>
                  <a:pt x="5339" y="13286"/>
                </a:lnTo>
                <a:lnTo>
                  <a:pt x="5334" y="13282"/>
                </a:lnTo>
                <a:lnTo>
                  <a:pt x="5330" y="13278"/>
                </a:lnTo>
                <a:lnTo>
                  <a:pt x="5328" y="13273"/>
                </a:lnTo>
                <a:lnTo>
                  <a:pt x="5326" y="13267"/>
                </a:lnTo>
                <a:lnTo>
                  <a:pt x="5325" y="13259"/>
                </a:lnTo>
                <a:lnTo>
                  <a:pt x="5324" y="13252"/>
                </a:lnTo>
                <a:lnTo>
                  <a:pt x="5316" y="13249"/>
                </a:lnTo>
                <a:lnTo>
                  <a:pt x="5310" y="13245"/>
                </a:lnTo>
                <a:lnTo>
                  <a:pt x="5306" y="13242"/>
                </a:lnTo>
                <a:lnTo>
                  <a:pt x="5304" y="13238"/>
                </a:lnTo>
                <a:lnTo>
                  <a:pt x="5304" y="13235"/>
                </a:lnTo>
                <a:lnTo>
                  <a:pt x="5304" y="13233"/>
                </a:lnTo>
                <a:lnTo>
                  <a:pt x="5305" y="13231"/>
                </a:lnTo>
                <a:lnTo>
                  <a:pt x="5307" y="13230"/>
                </a:lnTo>
                <a:lnTo>
                  <a:pt x="5310" y="13229"/>
                </a:lnTo>
                <a:lnTo>
                  <a:pt x="5312" y="13230"/>
                </a:lnTo>
                <a:lnTo>
                  <a:pt x="5315" y="13231"/>
                </a:lnTo>
                <a:lnTo>
                  <a:pt x="5318" y="13233"/>
                </a:lnTo>
                <a:lnTo>
                  <a:pt x="5321" y="13236"/>
                </a:lnTo>
                <a:lnTo>
                  <a:pt x="5323" y="13240"/>
                </a:lnTo>
                <a:lnTo>
                  <a:pt x="5324" y="13246"/>
                </a:lnTo>
                <a:lnTo>
                  <a:pt x="5324" y="13252"/>
                </a:lnTo>
                <a:lnTo>
                  <a:pt x="5333" y="13251"/>
                </a:lnTo>
                <a:lnTo>
                  <a:pt x="5341" y="13252"/>
                </a:lnTo>
                <a:lnTo>
                  <a:pt x="5346" y="13255"/>
                </a:lnTo>
                <a:lnTo>
                  <a:pt x="5350" y="13259"/>
                </a:lnTo>
                <a:lnTo>
                  <a:pt x="5353" y="13265"/>
                </a:lnTo>
                <a:lnTo>
                  <a:pt x="5354" y="13271"/>
                </a:lnTo>
                <a:lnTo>
                  <a:pt x="5356" y="13278"/>
                </a:lnTo>
                <a:lnTo>
                  <a:pt x="5356" y="13286"/>
                </a:lnTo>
                <a:lnTo>
                  <a:pt x="5369" y="13291"/>
                </a:lnTo>
                <a:lnTo>
                  <a:pt x="5379" y="13296"/>
                </a:lnTo>
                <a:lnTo>
                  <a:pt x="5389" y="13303"/>
                </a:lnTo>
                <a:lnTo>
                  <a:pt x="5397" y="13310"/>
                </a:lnTo>
                <a:lnTo>
                  <a:pt x="5403" y="13318"/>
                </a:lnTo>
                <a:lnTo>
                  <a:pt x="5410" y="13326"/>
                </a:lnTo>
                <a:lnTo>
                  <a:pt x="5414" y="13335"/>
                </a:lnTo>
                <a:lnTo>
                  <a:pt x="5418" y="13343"/>
                </a:lnTo>
                <a:lnTo>
                  <a:pt x="5422" y="13353"/>
                </a:lnTo>
                <a:lnTo>
                  <a:pt x="5424" y="13362"/>
                </a:lnTo>
                <a:lnTo>
                  <a:pt x="5427" y="13372"/>
                </a:lnTo>
                <a:lnTo>
                  <a:pt x="5429" y="13381"/>
                </a:lnTo>
                <a:lnTo>
                  <a:pt x="5431" y="13401"/>
                </a:lnTo>
                <a:lnTo>
                  <a:pt x="5433" y="13420"/>
                </a:lnTo>
                <a:lnTo>
                  <a:pt x="5435" y="13439"/>
                </a:lnTo>
                <a:lnTo>
                  <a:pt x="5438" y="13456"/>
                </a:lnTo>
                <a:lnTo>
                  <a:pt x="5440" y="13465"/>
                </a:lnTo>
                <a:lnTo>
                  <a:pt x="5442" y="13472"/>
                </a:lnTo>
                <a:lnTo>
                  <a:pt x="5445" y="13480"/>
                </a:lnTo>
                <a:lnTo>
                  <a:pt x="5450" y="13487"/>
                </a:lnTo>
                <a:lnTo>
                  <a:pt x="5455" y="13492"/>
                </a:lnTo>
                <a:lnTo>
                  <a:pt x="5460" y="13498"/>
                </a:lnTo>
                <a:lnTo>
                  <a:pt x="5467" y="13503"/>
                </a:lnTo>
                <a:lnTo>
                  <a:pt x="5475" y="13507"/>
                </a:lnTo>
                <a:lnTo>
                  <a:pt x="5484" y="13510"/>
                </a:lnTo>
                <a:lnTo>
                  <a:pt x="5495" y="13513"/>
                </a:lnTo>
                <a:lnTo>
                  <a:pt x="5507" y="13514"/>
                </a:lnTo>
                <a:lnTo>
                  <a:pt x="5521" y="13515"/>
                </a:lnTo>
                <a:lnTo>
                  <a:pt x="5518" y="13514"/>
                </a:lnTo>
                <a:lnTo>
                  <a:pt x="5516" y="13512"/>
                </a:lnTo>
                <a:lnTo>
                  <a:pt x="5514" y="13509"/>
                </a:lnTo>
                <a:lnTo>
                  <a:pt x="5512" y="13505"/>
                </a:lnTo>
                <a:lnTo>
                  <a:pt x="5506" y="13495"/>
                </a:lnTo>
                <a:lnTo>
                  <a:pt x="5502" y="13484"/>
                </a:lnTo>
                <a:lnTo>
                  <a:pt x="5499" y="13471"/>
                </a:lnTo>
                <a:lnTo>
                  <a:pt x="5495" y="13461"/>
                </a:lnTo>
                <a:lnTo>
                  <a:pt x="5492" y="13453"/>
                </a:lnTo>
                <a:lnTo>
                  <a:pt x="5487" y="13449"/>
                </a:lnTo>
                <a:lnTo>
                  <a:pt x="5501" y="13455"/>
                </a:lnTo>
                <a:lnTo>
                  <a:pt x="5512" y="13462"/>
                </a:lnTo>
                <a:lnTo>
                  <a:pt x="5521" y="13469"/>
                </a:lnTo>
                <a:lnTo>
                  <a:pt x="5528" y="13475"/>
                </a:lnTo>
                <a:lnTo>
                  <a:pt x="5540" y="13490"/>
                </a:lnTo>
                <a:lnTo>
                  <a:pt x="5549" y="13504"/>
                </a:lnTo>
                <a:lnTo>
                  <a:pt x="5554" y="13510"/>
                </a:lnTo>
                <a:lnTo>
                  <a:pt x="5559" y="13516"/>
                </a:lnTo>
                <a:lnTo>
                  <a:pt x="5565" y="13523"/>
                </a:lnTo>
                <a:lnTo>
                  <a:pt x="5572" y="13529"/>
                </a:lnTo>
                <a:lnTo>
                  <a:pt x="5581" y="13534"/>
                </a:lnTo>
                <a:lnTo>
                  <a:pt x="5591" y="13539"/>
                </a:lnTo>
                <a:lnTo>
                  <a:pt x="5604" y="13543"/>
                </a:lnTo>
                <a:lnTo>
                  <a:pt x="5619" y="13548"/>
                </a:lnTo>
                <a:lnTo>
                  <a:pt x="5619" y="13530"/>
                </a:lnTo>
                <a:lnTo>
                  <a:pt x="5616" y="13513"/>
                </a:lnTo>
                <a:lnTo>
                  <a:pt x="5613" y="13496"/>
                </a:lnTo>
                <a:lnTo>
                  <a:pt x="5608" y="13481"/>
                </a:lnTo>
                <a:lnTo>
                  <a:pt x="5603" y="13466"/>
                </a:lnTo>
                <a:lnTo>
                  <a:pt x="5595" y="13450"/>
                </a:lnTo>
                <a:lnTo>
                  <a:pt x="5588" y="13437"/>
                </a:lnTo>
                <a:lnTo>
                  <a:pt x="5580" y="13422"/>
                </a:lnTo>
                <a:lnTo>
                  <a:pt x="5570" y="13408"/>
                </a:lnTo>
                <a:lnTo>
                  <a:pt x="5560" y="13395"/>
                </a:lnTo>
                <a:lnTo>
                  <a:pt x="5549" y="13382"/>
                </a:lnTo>
                <a:lnTo>
                  <a:pt x="5539" y="13368"/>
                </a:lnTo>
                <a:lnTo>
                  <a:pt x="5517" y="13344"/>
                </a:lnTo>
                <a:lnTo>
                  <a:pt x="5495" y="13319"/>
                </a:lnTo>
                <a:lnTo>
                  <a:pt x="5473" y="13296"/>
                </a:lnTo>
                <a:lnTo>
                  <a:pt x="5454" y="13272"/>
                </a:lnTo>
                <a:lnTo>
                  <a:pt x="5444" y="13260"/>
                </a:lnTo>
                <a:lnTo>
                  <a:pt x="5436" y="13249"/>
                </a:lnTo>
                <a:lnTo>
                  <a:pt x="5429" y="13236"/>
                </a:lnTo>
                <a:lnTo>
                  <a:pt x="5422" y="13225"/>
                </a:lnTo>
                <a:lnTo>
                  <a:pt x="5417" y="13212"/>
                </a:lnTo>
                <a:lnTo>
                  <a:pt x="5414" y="13201"/>
                </a:lnTo>
                <a:lnTo>
                  <a:pt x="5411" y="13188"/>
                </a:lnTo>
                <a:lnTo>
                  <a:pt x="5410" y="13175"/>
                </a:lnTo>
                <a:lnTo>
                  <a:pt x="5411" y="13162"/>
                </a:lnTo>
                <a:lnTo>
                  <a:pt x="5413" y="13149"/>
                </a:lnTo>
                <a:lnTo>
                  <a:pt x="5416" y="13136"/>
                </a:lnTo>
                <a:lnTo>
                  <a:pt x="5422" y="13121"/>
                </a:lnTo>
                <a:lnTo>
                  <a:pt x="5453" y="13159"/>
                </a:lnTo>
                <a:lnTo>
                  <a:pt x="5484" y="13194"/>
                </a:lnTo>
                <a:lnTo>
                  <a:pt x="5516" y="13231"/>
                </a:lnTo>
                <a:lnTo>
                  <a:pt x="5548" y="13266"/>
                </a:lnTo>
                <a:lnTo>
                  <a:pt x="5612" y="13337"/>
                </a:lnTo>
                <a:lnTo>
                  <a:pt x="5676" y="13409"/>
                </a:lnTo>
                <a:lnTo>
                  <a:pt x="5707" y="13446"/>
                </a:lnTo>
                <a:lnTo>
                  <a:pt x="5736" y="13484"/>
                </a:lnTo>
                <a:lnTo>
                  <a:pt x="5764" y="13523"/>
                </a:lnTo>
                <a:lnTo>
                  <a:pt x="5792" y="13563"/>
                </a:lnTo>
                <a:lnTo>
                  <a:pt x="5804" y="13584"/>
                </a:lnTo>
                <a:lnTo>
                  <a:pt x="5817" y="13605"/>
                </a:lnTo>
                <a:lnTo>
                  <a:pt x="5829" y="13627"/>
                </a:lnTo>
                <a:lnTo>
                  <a:pt x="5841" y="13649"/>
                </a:lnTo>
                <a:lnTo>
                  <a:pt x="5851" y="13672"/>
                </a:lnTo>
                <a:lnTo>
                  <a:pt x="5862" y="13696"/>
                </a:lnTo>
                <a:lnTo>
                  <a:pt x="5872" y="13720"/>
                </a:lnTo>
                <a:lnTo>
                  <a:pt x="5882" y="13744"/>
                </a:lnTo>
                <a:lnTo>
                  <a:pt x="5893" y="13738"/>
                </a:lnTo>
                <a:lnTo>
                  <a:pt x="5905" y="13735"/>
                </a:lnTo>
                <a:lnTo>
                  <a:pt x="5916" y="13733"/>
                </a:lnTo>
                <a:lnTo>
                  <a:pt x="5926" y="13733"/>
                </a:lnTo>
                <a:lnTo>
                  <a:pt x="5936" y="13734"/>
                </a:lnTo>
                <a:lnTo>
                  <a:pt x="5946" y="13737"/>
                </a:lnTo>
                <a:lnTo>
                  <a:pt x="5955" y="13743"/>
                </a:lnTo>
                <a:lnTo>
                  <a:pt x="5964" y="13748"/>
                </a:lnTo>
                <a:lnTo>
                  <a:pt x="5972" y="13754"/>
                </a:lnTo>
                <a:lnTo>
                  <a:pt x="5981" y="13763"/>
                </a:lnTo>
                <a:lnTo>
                  <a:pt x="5989" y="13771"/>
                </a:lnTo>
                <a:lnTo>
                  <a:pt x="5997" y="13780"/>
                </a:lnTo>
                <a:lnTo>
                  <a:pt x="6012" y="13800"/>
                </a:lnTo>
                <a:lnTo>
                  <a:pt x="6028" y="13821"/>
                </a:lnTo>
                <a:lnTo>
                  <a:pt x="6042" y="13842"/>
                </a:lnTo>
                <a:lnTo>
                  <a:pt x="6058" y="13863"/>
                </a:lnTo>
                <a:lnTo>
                  <a:pt x="6067" y="13873"/>
                </a:lnTo>
                <a:lnTo>
                  <a:pt x="6074" y="13882"/>
                </a:lnTo>
                <a:lnTo>
                  <a:pt x="6082" y="13889"/>
                </a:lnTo>
                <a:lnTo>
                  <a:pt x="6092" y="13897"/>
                </a:lnTo>
                <a:lnTo>
                  <a:pt x="6100" y="13903"/>
                </a:lnTo>
                <a:lnTo>
                  <a:pt x="6110" y="13908"/>
                </a:lnTo>
                <a:lnTo>
                  <a:pt x="6120" y="13913"/>
                </a:lnTo>
                <a:lnTo>
                  <a:pt x="6131" y="13915"/>
                </a:lnTo>
                <a:lnTo>
                  <a:pt x="6141" y="13916"/>
                </a:lnTo>
                <a:lnTo>
                  <a:pt x="6153" y="13916"/>
                </a:lnTo>
                <a:lnTo>
                  <a:pt x="6164" y="13913"/>
                </a:lnTo>
                <a:lnTo>
                  <a:pt x="6177" y="13908"/>
                </a:lnTo>
                <a:lnTo>
                  <a:pt x="6189" y="13956"/>
                </a:lnTo>
                <a:lnTo>
                  <a:pt x="6198" y="13994"/>
                </a:lnTo>
                <a:lnTo>
                  <a:pt x="6205" y="14026"/>
                </a:lnTo>
                <a:lnTo>
                  <a:pt x="6211" y="14052"/>
                </a:lnTo>
                <a:lnTo>
                  <a:pt x="6216" y="14064"/>
                </a:lnTo>
                <a:lnTo>
                  <a:pt x="6221" y="14074"/>
                </a:lnTo>
                <a:lnTo>
                  <a:pt x="6226" y="14085"/>
                </a:lnTo>
                <a:lnTo>
                  <a:pt x="6232" y="14095"/>
                </a:lnTo>
                <a:lnTo>
                  <a:pt x="6241" y="14105"/>
                </a:lnTo>
                <a:lnTo>
                  <a:pt x="6250" y="14116"/>
                </a:lnTo>
                <a:lnTo>
                  <a:pt x="6262" y="14126"/>
                </a:lnTo>
                <a:lnTo>
                  <a:pt x="6275" y="14138"/>
                </a:lnTo>
                <a:lnTo>
                  <a:pt x="6275" y="14127"/>
                </a:lnTo>
                <a:lnTo>
                  <a:pt x="6275" y="14118"/>
                </a:lnTo>
                <a:lnTo>
                  <a:pt x="6277" y="14109"/>
                </a:lnTo>
                <a:lnTo>
                  <a:pt x="6280" y="14101"/>
                </a:lnTo>
                <a:lnTo>
                  <a:pt x="6286" y="14087"/>
                </a:lnTo>
                <a:lnTo>
                  <a:pt x="6293" y="14073"/>
                </a:lnTo>
                <a:lnTo>
                  <a:pt x="6300" y="14059"/>
                </a:lnTo>
                <a:lnTo>
                  <a:pt x="6306" y="14045"/>
                </a:lnTo>
                <a:lnTo>
                  <a:pt x="6307" y="14036"/>
                </a:lnTo>
                <a:lnTo>
                  <a:pt x="6309" y="14028"/>
                </a:lnTo>
                <a:lnTo>
                  <a:pt x="6309" y="14017"/>
                </a:lnTo>
                <a:lnTo>
                  <a:pt x="6308" y="14007"/>
                </a:lnTo>
                <a:lnTo>
                  <a:pt x="6301" y="14003"/>
                </a:lnTo>
                <a:lnTo>
                  <a:pt x="6294" y="14000"/>
                </a:lnTo>
                <a:lnTo>
                  <a:pt x="6290" y="13995"/>
                </a:lnTo>
                <a:lnTo>
                  <a:pt x="6288" y="13992"/>
                </a:lnTo>
                <a:lnTo>
                  <a:pt x="6288" y="13989"/>
                </a:lnTo>
                <a:lnTo>
                  <a:pt x="6288" y="13987"/>
                </a:lnTo>
                <a:lnTo>
                  <a:pt x="6289" y="13985"/>
                </a:lnTo>
                <a:lnTo>
                  <a:pt x="6291" y="13984"/>
                </a:lnTo>
                <a:lnTo>
                  <a:pt x="6294" y="13984"/>
                </a:lnTo>
                <a:lnTo>
                  <a:pt x="6296" y="13984"/>
                </a:lnTo>
                <a:lnTo>
                  <a:pt x="6300" y="13985"/>
                </a:lnTo>
                <a:lnTo>
                  <a:pt x="6303" y="13987"/>
                </a:lnTo>
                <a:lnTo>
                  <a:pt x="6305" y="13990"/>
                </a:lnTo>
                <a:lnTo>
                  <a:pt x="6307" y="13994"/>
                </a:lnTo>
                <a:lnTo>
                  <a:pt x="6308" y="14000"/>
                </a:lnTo>
                <a:lnTo>
                  <a:pt x="6308" y="14007"/>
                </a:lnTo>
                <a:lnTo>
                  <a:pt x="6320" y="14007"/>
                </a:lnTo>
                <a:lnTo>
                  <a:pt x="6331" y="14008"/>
                </a:lnTo>
                <a:lnTo>
                  <a:pt x="6339" y="14011"/>
                </a:lnTo>
                <a:lnTo>
                  <a:pt x="6347" y="14014"/>
                </a:lnTo>
                <a:lnTo>
                  <a:pt x="6353" y="14018"/>
                </a:lnTo>
                <a:lnTo>
                  <a:pt x="6358" y="14023"/>
                </a:lnTo>
                <a:lnTo>
                  <a:pt x="6361" y="14029"/>
                </a:lnTo>
                <a:lnTo>
                  <a:pt x="6365" y="14035"/>
                </a:lnTo>
                <a:lnTo>
                  <a:pt x="6366" y="14042"/>
                </a:lnTo>
                <a:lnTo>
                  <a:pt x="6367" y="14050"/>
                </a:lnTo>
                <a:lnTo>
                  <a:pt x="6366" y="14058"/>
                </a:lnTo>
                <a:lnTo>
                  <a:pt x="6366" y="14067"/>
                </a:lnTo>
                <a:lnTo>
                  <a:pt x="6361" y="14087"/>
                </a:lnTo>
                <a:lnTo>
                  <a:pt x="6356" y="14108"/>
                </a:lnTo>
                <a:lnTo>
                  <a:pt x="6350" y="14130"/>
                </a:lnTo>
                <a:lnTo>
                  <a:pt x="6343" y="14154"/>
                </a:lnTo>
                <a:lnTo>
                  <a:pt x="6336" y="14178"/>
                </a:lnTo>
                <a:lnTo>
                  <a:pt x="6332" y="14203"/>
                </a:lnTo>
                <a:lnTo>
                  <a:pt x="6330" y="14216"/>
                </a:lnTo>
                <a:lnTo>
                  <a:pt x="6329" y="14228"/>
                </a:lnTo>
                <a:lnTo>
                  <a:pt x="6329" y="14241"/>
                </a:lnTo>
                <a:lnTo>
                  <a:pt x="6329" y="14253"/>
                </a:lnTo>
                <a:lnTo>
                  <a:pt x="6330" y="14266"/>
                </a:lnTo>
                <a:lnTo>
                  <a:pt x="6333" y="14277"/>
                </a:lnTo>
                <a:lnTo>
                  <a:pt x="6336" y="14290"/>
                </a:lnTo>
                <a:lnTo>
                  <a:pt x="6340" y="14302"/>
                </a:lnTo>
                <a:lnTo>
                  <a:pt x="6350" y="14300"/>
                </a:lnTo>
                <a:lnTo>
                  <a:pt x="6358" y="14300"/>
                </a:lnTo>
                <a:lnTo>
                  <a:pt x="6366" y="14300"/>
                </a:lnTo>
                <a:lnTo>
                  <a:pt x="6373" y="14303"/>
                </a:lnTo>
                <a:lnTo>
                  <a:pt x="6385" y="14308"/>
                </a:lnTo>
                <a:lnTo>
                  <a:pt x="6394" y="14314"/>
                </a:lnTo>
                <a:lnTo>
                  <a:pt x="6403" y="14320"/>
                </a:lnTo>
                <a:lnTo>
                  <a:pt x="6414" y="14327"/>
                </a:lnTo>
                <a:lnTo>
                  <a:pt x="6419" y="14330"/>
                </a:lnTo>
                <a:lnTo>
                  <a:pt x="6425" y="14332"/>
                </a:lnTo>
                <a:lnTo>
                  <a:pt x="6432" y="14333"/>
                </a:lnTo>
                <a:lnTo>
                  <a:pt x="6439" y="14334"/>
                </a:lnTo>
                <a:lnTo>
                  <a:pt x="6442" y="14343"/>
                </a:lnTo>
                <a:lnTo>
                  <a:pt x="6444" y="14352"/>
                </a:lnTo>
                <a:lnTo>
                  <a:pt x="6446" y="14359"/>
                </a:lnTo>
                <a:lnTo>
                  <a:pt x="6446" y="14367"/>
                </a:lnTo>
                <a:lnTo>
                  <a:pt x="6446" y="14372"/>
                </a:lnTo>
                <a:lnTo>
                  <a:pt x="6444" y="14377"/>
                </a:lnTo>
                <a:lnTo>
                  <a:pt x="6443" y="14381"/>
                </a:lnTo>
                <a:lnTo>
                  <a:pt x="6440" y="14384"/>
                </a:lnTo>
                <a:lnTo>
                  <a:pt x="6437" y="14388"/>
                </a:lnTo>
                <a:lnTo>
                  <a:pt x="6434" y="14391"/>
                </a:lnTo>
                <a:lnTo>
                  <a:pt x="6430" y="14393"/>
                </a:lnTo>
                <a:lnTo>
                  <a:pt x="6425" y="14395"/>
                </a:lnTo>
                <a:lnTo>
                  <a:pt x="6416" y="14397"/>
                </a:lnTo>
                <a:lnTo>
                  <a:pt x="6407" y="14400"/>
                </a:lnTo>
                <a:lnTo>
                  <a:pt x="6396" y="14402"/>
                </a:lnTo>
                <a:lnTo>
                  <a:pt x="6388" y="14405"/>
                </a:lnTo>
                <a:lnTo>
                  <a:pt x="6382" y="14407"/>
                </a:lnTo>
                <a:lnTo>
                  <a:pt x="6379" y="14410"/>
                </a:lnTo>
                <a:lnTo>
                  <a:pt x="6375" y="14412"/>
                </a:lnTo>
                <a:lnTo>
                  <a:pt x="6372" y="14415"/>
                </a:lnTo>
                <a:lnTo>
                  <a:pt x="6370" y="14419"/>
                </a:lnTo>
                <a:lnTo>
                  <a:pt x="6368" y="14423"/>
                </a:lnTo>
                <a:lnTo>
                  <a:pt x="6367" y="14428"/>
                </a:lnTo>
                <a:lnTo>
                  <a:pt x="6367" y="14434"/>
                </a:lnTo>
                <a:lnTo>
                  <a:pt x="6367" y="14440"/>
                </a:lnTo>
                <a:lnTo>
                  <a:pt x="6368" y="14447"/>
                </a:lnTo>
                <a:lnTo>
                  <a:pt x="6370" y="14456"/>
                </a:lnTo>
                <a:lnTo>
                  <a:pt x="6374" y="14465"/>
                </a:lnTo>
                <a:lnTo>
                  <a:pt x="6383" y="14466"/>
                </a:lnTo>
                <a:lnTo>
                  <a:pt x="6391" y="14467"/>
                </a:lnTo>
                <a:lnTo>
                  <a:pt x="6399" y="14466"/>
                </a:lnTo>
                <a:lnTo>
                  <a:pt x="6405" y="14464"/>
                </a:lnTo>
                <a:lnTo>
                  <a:pt x="6417" y="14460"/>
                </a:lnTo>
                <a:lnTo>
                  <a:pt x="6426" y="14454"/>
                </a:lnTo>
                <a:lnTo>
                  <a:pt x="6436" y="14446"/>
                </a:lnTo>
                <a:lnTo>
                  <a:pt x="6446" y="14440"/>
                </a:lnTo>
                <a:lnTo>
                  <a:pt x="6452" y="14437"/>
                </a:lnTo>
                <a:lnTo>
                  <a:pt x="6458" y="14435"/>
                </a:lnTo>
                <a:lnTo>
                  <a:pt x="6464" y="14434"/>
                </a:lnTo>
                <a:lnTo>
                  <a:pt x="6472" y="14433"/>
                </a:lnTo>
                <a:lnTo>
                  <a:pt x="6472" y="14400"/>
                </a:lnTo>
                <a:lnTo>
                  <a:pt x="6472" y="14368"/>
                </a:lnTo>
                <a:lnTo>
                  <a:pt x="6472" y="14334"/>
                </a:lnTo>
                <a:lnTo>
                  <a:pt x="6472" y="14302"/>
                </a:lnTo>
                <a:lnTo>
                  <a:pt x="6464" y="14297"/>
                </a:lnTo>
                <a:lnTo>
                  <a:pt x="6458" y="14294"/>
                </a:lnTo>
                <a:lnTo>
                  <a:pt x="6455" y="14291"/>
                </a:lnTo>
                <a:lnTo>
                  <a:pt x="6453" y="14288"/>
                </a:lnTo>
                <a:lnTo>
                  <a:pt x="6452" y="14285"/>
                </a:lnTo>
                <a:lnTo>
                  <a:pt x="6452" y="14283"/>
                </a:lnTo>
                <a:lnTo>
                  <a:pt x="6453" y="14281"/>
                </a:lnTo>
                <a:lnTo>
                  <a:pt x="6455" y="14280"/>
                </a:lnTo>
                <a:lnTo>
                  <a:pt x="6458" y="14278"/>
                </a:lnTo>
                <a:lnTo>
                  <a:pt x="6461" y="14278"/>
                </a:lnTo>
                <a:lnTo>
                  <a:pt x="6464" y="14280"/>
                </a:lnTo>
                <a:lnTo>
                  <a:pt x="6466" y="14282"/>
                </a:lnTo>
                <a:lnTo>
                  <a:pt x="6469" y="14285"/>
                </a:lnTo>
                <a:lnTo>
                  <a:pt x="6471" y="14289"/>
                </a:lnTo>
                <a:lnTo>
                  <a:pt x="6472" y="14295"/>
                </a:lnTo>
                <a:lnTo>
                  <a:pt x="6472" y="14302"/>
                </a:lnTo>
                <a:lnTo>
                  <a:pt x="6478" y="14306"/>
                </a:lnTo>
                <a:lnTo>
                  <a:pt x="6483" y="14311"/>
                </a:lnTo>
                <a:lnTo>
                  <a:pt x="6488" y="14316"/>
                </a:lnTo>
                <a:lnTo>
                  <a:pt x="6493" y="14323"/>
                </a:lnTo>
                <a:lnTo>
                  <a:pt x="6501" y="14334"/>
                </a:lnTo>
                <a:lnTo>
                  <a:pt x="6509" y="14346"/>
                </a:lnTo>
                <a:lnTo>
                  <a:pt x="6515" y="14352"/>
                </a:lnTo>
                <a:lnTo>
                  <a:pt x="6520" y="14356"/>
                </a:lnTo>
                <a:lnTo>
                  <a:pt x="6526" y="14360"/>
                </a:lnTo>
                <a:lnTo>
                  <a:pt x="6532" y="14364"/>
                </a:lnTo>
                <a:lnTo>
                  <a:pt x="6540" y="14367"/>
                </a:lnTo>
                <a:lnTo>
                  <a:pt x="6549" y="14368"/>
                </a:lnTo>
                <a:lnTo>
                  <a:pt x="6559" y="14369"/>
                </a:lnTo>
                <a:lnTo>
                  <a:pt x="6570" y="14367"/>
                </a:lnTo>
                <a:lnTo>
                  <a:pt x="6570" y="14347"/>
                </a:lnTo>
                <a:lnTo>
                  <a:pt x="6570" y="14326"/>
                </a:lnTo>
                <a:lnTo>
                  <a:pt x="6570" y="14306"/>
                </a:lnTo>
                <a:lnTo>
                  <a:pt x="6570" y="14285"/>
                </a:lnTo>
                <a:lnTo>
                  <a:pt x="6570" y="14265"/>
                </a:lnTo>
                <a:lnTo>
                  <a:pt x="6570" y="14244"/>
                </a:lnTo>
                <a:lnTo>
                  <a:pt x="6570" y="14224"/>
                </a:lnTo>
                <a:lnTo>
                  <a:pt x="6570" y="14203"/>
                </a:lnTo>
                <a:lnTo>
                  <a:pt x="6557" y="14199"/>
                </a:lnTo>
                <a:lnTo>
                  <a:pt x="6544" y="14194"/>
                </a:lnTo>
                <a:lnTo>
                  <a:pt x="6531" y="14188"/>
                </a:lnTo>
                <a:lnTo>
                  <a:pt x="6521" y="14183"/>
                </a:lnTo>
                <a:lnTo>
                  <a:pt x="6510" y="14178"/>
                </a:lnTo>
                <a:lnTo>
                  <a:pt x="6500" y="14172"/>
                </a:lnTo>
                <a:lnTo>
                  <a:pt x="6492" y="14165"/>
                </a:lnTo>
                <a:lnTo>
                  <a:pt x="6483" y="14159"/>
                </a:lnTo>
                <a:lnTo>
                  <a:pt x="6476" y="14153"/>
                </a:lnTo>
                <a:lnTo>
                  <a:pt x="6468" y="14145"/>
                </a:lnTo>
                <a:lnTo>
                  <a:pt x="6462" y="14139"/>
                </a:lnTo>
                <a:lnTo>
                  <a:pt x="6456" y="14132"/>
                </a:lnTo>
                <a:lnTo>
                  <a:pt x="6445" y="14116"/>
                </a:lnTo>
                <a:lnTo>
                  <a:pt x="6437" y="14099"/>
                </a:lnTo>
                <a:lnTo>
                  <a:pt x="6431" y="14082"/>
                </a:lnTo>
                <a:lnTo>
                  <a:pt x="6425" y="14065"/>
                </a:lnTo>
                <a:lnTo>
                  <a:pt x="6421" y="14046"/>
                </a:lnTo>
                <a:lnTo>
                  <a:pt x="6417" y="14026"/>
                </a:lnTo>
                <a:lnTo>
                  <a:pt x="6412" y="13985"/>
                </a:lnTo>
                <a:lnTo>
                  <a:pt x="6407" y="13941"/>
                </a:lnTo>
                <a:lnTo>
                  <a:pt x="6400" y="13940"/>
                </a:lnTo>
                <a:lnTo>
                  <a:pt x="6394" y="13937"/>
                </a:lnTo>
                <a:lnTo>
                  <a:pt x="6390" y="13934"/>
                </a:lnTo>
                <a:lnTo>
                  <a:pt x="6386" y="13928"/>
                </a:lnTo>
                <a:lnTo>
                  <a:pt x="6382" y="13923"/>
                </a:lnTo>
                <a:lnTo>
                  <a:pt x="6380" y="13918"/>
                </a:lnTo>
                <a:lnTo>
                  <a:pt x="6378" y="13911"/>
                </a:lnTo>
                <a:lnTo>
                  <a:pt x="6377" y="13904"/>
                </a:lnTo>
                <a:lnTo>
                  <a:pt x="6375" y="13874"/>
                </a:lnTo>
                <a:lnTo>
                  <a:pt x="6374" y="13842"/>
                </a:lnTo>
                <a:lnTo>
                  <a:pt x="6365" y="13845"/>
                </a:lnTo>
                <a:lnTo>
                  <a:pt x="6357" y="13851"/>
                </a:lnTo>
                <a:lnTo>
                  <a:pt x="6350" y="13856"/>
                </a:lnTo>
                <a:lnTo>
                  <a:pt x="6344" y="13861"/>
                </a:lnTo>
                <a:lnTo>
                  <a:pt x="6336" y="13866"/>
                </a:lnTo>
                <a:lnTo>
                  <a:pt x="6328" y="13872"/>
                </a:lnTo>
                <a:lnTo>
                  <a:pt x="6324" y="13873"/>
                </a:lnTo>
                <a:lnTo>
                  <a:pt x="6319" y="13874"/>
                </a:lnTo>
                <a:lnTo>
                  <a:pt x="6314" y="13875"/>
                </a:lnTo>
                <a:lnTo>
                  <a:pt x="6308" y="13875"/>
                </a:lnTo>
                <a:lnTo>
                  <a:pt x="6304" y="13883"/>
                </a:lnTo>
                <a:lnTo>
                  <a:pt x="6301" y="13888"/>
                </a:lnTo>
                <a:lnTo>
                  <a:pt x="6297" y="13893"/>
                </a:lnTo>
                <a:lnTo>
                  <a:pt x="6294" y="13895"/>
                </a:lnTo>
                <a:lnTo>
                  <a:pt x="6291" y="13896"/>
                </a:lnTo>
                <a:lnTo>
                  <a:pt x="6289" y="13896"/>
                </a:lnTo>
                <a:lnTo>
                  <a:pt x="6287" y="13894"/>
                </a:lnTo>
                <a:lnTo>
                  <a:pt x="6286" y="13892"/>
                </a:lnTo>
                <a:lnTo>
                  <a:pt x="6285" y="13889"/>
                </a:lnTo>
                <a:lnTo>
                  <a:pt x="6285" y="13886"/>
                </a:lnTo>
                <a:lnTo>
                  <a:pt x="6286" y="13883"/>
                </a:lnTo>
                <a:lnTo>
                  <a:pt x="6288" y="13881"/>
                </a:lnTo>
                <a:lnTo>
                  <a:pt x="6291" y="13878"/>
                </a:lnTo>
                <a:lnTo>
                  <a:pt x="6295" y="13876"/>
                </a:lnTo>
                <a:lnTo>
                  <a:pt x="6302" y="13875"/>
                </a:lnTo>
                <a:lnTo>
                  <a:pt x="6308" y="13875"/>
                </a:lnTo>
                <a:lnTo>
                  <a:pt x="6309" y="13842"/>
                </a:lnTo>
                <a:lnTo>
                  <a:pt x="6310" y="13812"/>
                </a:lnTo>
                <a:lnTo>
                  <a:pt x="6309" y="13798"/>
                </a:lnTo>
                <a:lnTo>
                  <a:pt x="6308" y="13786"/>
                </a:lnTo>
                <a:lnTo>
                  <a:pt x="6307" y="13775"/>
                </a:lnTo>
                <a:lnTo>
                  <a:pt x="6304" y="13766"/>
                </a:lnTo>
                <a:lnTo>
                  <a:pt x="6301" y="13758"/>
                </a:lnTo>
                <a:lnTo>
                  <a:pt x="6296" y="13753"/>
                </a:lnTo>
                <a:lnTo>
                  <a:pt x="6293" y="13751"/>
                </a:lnTo>
                <a:lnTo>
                  <a:pt x="6290" y="13750"/>
                </a:lnTo>
                <a:lnTo>
                  <a:pt x="6287" y="13750"/>
                </a:lnTo>
                <a:lnTo>
                  <a:pt x="6284" y="13750"/>
                </a:lnTo>
                <a:lnTo>
                  <a:pt x="6280" y="13751"/>
                </a:lnTo>
                <a:lnTo>
                  <a:pt x="6275" y="13752"/>
                </a:lnTo>
                <a:lnTo>
                  <a:pt x="6271" y="13754"/>
                </a:lnTo>
                <a:lnTo>
                  <a:pt x="6266" y="13757"/>
                </a:lnTo>
                <a:lnTo>
                  <a:pt x="6255" y="13766"/>
                </a:lnTo>
                <a:lnTo>
                  <a:pt x="6242" y="13777"/>
                </a:lnTo>
                <a:lnTo>
                  <a:pt x="6249" y="13743"/>
                </a:lnTo>
                <a:lnTo>
                  <a:pt x="6258" y="13710"/>
                </a:lnTo>
                <a:lnTo>
                  <a:pt x="6266" y="13678"/>
                </a:lnTo>
                <a:lnTo>
                  <a:pt x="6275" y="13646"/>
                </a:lnTo>
                <a:lnTo>
                  <a:pt x="6284" y="13614"/>
                </a:lnTo>
                <a:lnTo>
                  <a:pt x="6293" y="13581"/>
                </a:lnTo>
                <a:lnTo>
                  <a:pt x="6301" y="13549"/>
                </a:lnTo>
                <a:lnTo>
                  <a:pt x="6308" y="13515"/>
                </a:lnTo>
                <a:lnTo>
                  <a:pt x="6282" y="13488"/>
                </a:lnTo>
                <a:lnTo>
                  <a:pt x="6248" y="13457"/>
                </a:lnTo>
                <a:lnTo>
                  <a:pt x="6230" y="13442"/>
                </a:lnTo>
                <a:lnTo>
                  <a:pt x="6212" y="13425"/>
                </a:lnTo>
                <a:lnTo>
                  <a:pt x="6195" y="13408"/>
                </a:lnTo>
                <a:lnTo>
                  <a:pt x="6179" y="13390"/>
                </a:lnTo>
                <a:lnTo>
                  <a:pt x="6163" y="13373"/>
                </a:lnTo>
                <a:lnTo>
                  <a:pt x="6151" y="13355"/>
                </a:lnTo>
                <a:lnTo>
                  <a:pt x="6144" y="13345"/>
                </a:lnTo>
                <a:lnTo>
                  <a:pt x="6140" y="13337"/>
                </a:lnTo>
                <a:lnTo>
                  <a:pt x="6136" y="13327"/>
                </a:lnTo>
                <a:lnTo>
                  <a:pt x="6132" y="13319"/>
                </a:lnTo>
                <a:lnTo>
                  <a:pt x="6130" y="13311"/>
                </a:lnTo>
                <a:lnTo>
                  <a:pt x="6128" y="13301"/>
                </a:lnTo>
                <a:lnTo>
                  <a:pt x="6127" y="13293"/>
                </a:lnTo>
                <a:lnTo>
                  <a:pt x="6128" y="13284"/>
                </a:lnTo>
                <a:lnTo>
                  <a:pt x="6131" y="13276"/>
                </a:lnTo>
                <a:lnTo>
                  <a:pt x="6134" y="13268"/>
                </a:lnTo>
                <a:lnTo>
                  <a:pt x="6138" y="13260"/>
                </a:lnTo>
                <a:lnTo>
                  <a:pt x="6144" y="13252"/>
                </a:lnTo>
                <a:lnTo>
                  <a:pt x="6144" y="13258"/>
                </a:lnTo>
                <a:lnTo>
                  <a:pt x="6146" y="13262"/>
                </a:lnTo>
                <a:lnTo>
                  <a:pt x="6148" y="13267"/>
                </a:lnTo>
                <a:lnTo>
                  <a:pt x="6151" y="13270"/>
                </a:lnTo>
                <a:lnTo>
                  <a:pt x="6155" y="13273"/>
                </a:lnTo>
                <a:lnTo>
                  <a:pt x="6158" y="13275"/>
                </a:lnTo>
                <a:lnTo>
                  <a:pt x="6163" y="13276"/>
                </a:lnTo>
                <a:lnTo>
                  <a:pt x="6167" y="13278"/>
                </a:lnTo>
                <a:lnTo>
                  <a:pt x="6188" y="13281"/>
                </a:lnTo>
                <a:lnTo>
                  <a:pt x="6209" y="13286"/>
                </a:lnTo>
                <a:lnTo>
                  <a:pt x="6204" y="13270"/>
                </a:lnTo>
                <a:lnTo>
                  <a:pt x="6197" y="13253"/>
                </a:lnTo>
                <a:lnTo>
                  <a:pt x="6188" y="13235"/>
                </a:lnTo>
                <a:lnTo>
                  <a:pt x="6178" y="13216"/>
                </a:lnTo>
                <a:lnTo>
                  <a:pt x="6157" y="13178"/>
                </a:lnTo>
                <a:lnTo>
                  <a:pt x="6137" y="13137"/>
                </a:lnTo>
                <a:lnTo>
                  <a:pt x="6128" y="13116"/>
                </a:lnTo>
                <a:lnTo>
                  <a:pt x="6122" y="13096"/>
                </a:lnTo>
                <a:lnTo>
                  <a:pt x="6120" y="13085"/>
                </a:lnTo>
                <a:lnTo>
                  <a:pt x="6118" y="13076"/>
                </a:lnTo>
                <a:lnTo>
                  <a:pt x="6117" y="13066"/>
                </a:lnTo>
                <a:lnTo>
                  <a:pt x="6116" y="13057"/>
                </a:lnTo>
                <a:lnTo>
                  <a:pt x="6116" y="13048"/>
                </a:lnTo>
                <a:lnTo>
                  <a:pt x="6117" y="13038"/>
                </a:lnTo>
                <a:lnTo>
                  <a:pt x="6119" y="13030"/>
                </a:lnTo>
                <a:lnTo>
                  <a:pt x="6122" y="13021"/>
                </a:lnTo>
                <a:lnTo>
                  <a:pt x="6126" y="13013"/>
                </a:lnTo>
                <a:lnTo>
                  <a:pt x="6131" y="13005"/>
                </a:lnTo>
                <a:lnTo>
                  <a:pt x="6137" y="12997"/>
                </a:lnTo>
                <a:lnTo>
                  <a:pt x="6144" y="12990"/>
                </a:lnTo>
                <a:lnTo>
                  <a:pt x="6153" y="13019"/>
                </a:lnTo>
                <a:lnTo>
                  <a:pt x="6159" y="13049"/>
                </a:lnTo>
                <a:lnTo>
                  <a:pt x="6165" y="13079"/>
                </a:lnTo>
                <a:lnTo>
                  <a:pt x="6173" y="13108"/>
                </a:lnTo>
                <a:lnTo>
                  <a:pt x="6178" y="13123"/>
                </a:lnTo>
                <a:lnTo>
                  <a:pt x="6183" y="13136"/>
                </a:lnTo>
                <a:lnTo>
                  <a:pt x="6189" y="13147"/>
                </a:lnTo>
                <a:lnTo>
                  <a:pt x="6197" y="13159"/>
                </a:lnTo>
                <a:lnTo>
                  <a:pt x="6201" y="13163"/>
                </a:lnTo>
                <a:lnTo>
                  <a:pt x="6206" y="13168"/>
                </a:lnTo>
                <a:lnTo>
                  <a:pt x="6211" y="13172"/>
                </a:lnTo>
                <a:lnTo>
                  <a:pt x="6217" y="13175"/>
                </a:lnTo>
                <a:lnTo>
                  <a:pt x="6222" y="13180"/>
                </a:lnTo>
                <a:lnTo>
                  <a:pt x="6228" y="13183"/>
                </a:lnTo>
                <a:lnTo>
                  <a:pt x="6236" y="13185"/>
                </a:lnTo>
                <a:lnTo>
                  <a:pt x="6242" y="13187"/>
                </a:lnTo>
                <a:lnTo>
                  <a:pt x="6246" y="13166"/>
                </a:lnTo>
                <a:lnTo>
                  <a:pt x="6248" y="13146"/>
                </a:lnTo>
                <a:lnTo>
                  <a:pt x="6249" y="13127"/>
                </a:lnTo>
                <a:lnTo>
                  <a:pt x="6249" y="13110"/>
                </a:lnTo>
                <a:lnTo>
                  <a:pt x="6249" y="13094"/>
                </a:lnTo>
                <a:lnTo>
                  <a:pt x="6247" y="13077"/>
                </a:lnTo>
                <a:lnTo>
                  <a:pt x="6245" y="13062"/>
                </a:lnTo>
                <a:lnTo>
                  <a:pt x="6242" y="13048"/>
                </a:lnTo>
                <a:lnTo>
                  <a:pt x="6238" y="13035"/>
                </a:lnTo>
                <a:lnTo>
                  <a:pt x="6233" y="13021"/>
                </a:lnTo>
                <a:lnTo>
                  <a:pt x="6228" y="13010"/>
                </a:lnTo>
                <a:lnTo>
                  <a:pt x="6223" y="12997"/>
                </a:lnTo>
                <a:lnTo>
                  <a:pt x="6217" y="12987"/>
                </a:lnTo>
                <a:lnTo>
                  <a:pt x="6209" y="12975"/>
                </a:lnTo>
                <a:lnTo>
                  <a:pt x="6203" y="12965"/>
                </a:lnTo>
                <a:lnTo>
                  <a:pt x="6196" y="12955"/>
                </a:lnTo>
                <a:lnTo>
                  <a:pt x="6164" y="12916"/>
                </a:lnTo>
                <a:lnTo>
                  <a:pt x="6132" y="12880"/>
                </a:lnTo>
                <a:lnTo>
                  <a:pt x="6116" y="12860"/>
                </a:lnTo>
                <a:lnTo>
                  <a:pt x="6102" y="12840"/>
                </a:lnTo>
                <a:lnTo>
                  <a:pt x="6095" y="12828"/>
                </a:lnTo>
                <a:lnTo>
                  <a:pt x="6089" y="12818"/>
                </a:lnTo>
                <a:lnTo>
                  <a:pt x="6083" y="12805"/>
                </a:lnTo>
                <a:lnTo>
                  <a:pt x="6078" y="12794"/>
                </a:lnTo>
                <a:lnTo>
                  <a:pt x="6085" y="12790"/>
                </a:lnTo>
                <a:lnTo>
                  <a:pt x="6093" y="12788"/>
                </a:lnTo>
                <a:lnTo>
                  <a:pt x="6099" y="12788"/>
                </a:lnTo>
                <a:lnTo>
                  <a:pt x="6105" y="12788"/>
                </a:lnTo>
                <a:lnTo>
                  <a:pt x="6111" y="12789"/>
                </a:lnTo>
                <a:lnTo>
                  <a:pt x="6117" y="12791"/>
                </a:lnTo>
                <a:lnTo>
                  <a:pt x="6121" y="12794"/>
                </a:lnTo>
                <a:lnTo>
                  <a:pt x="6126" y="12797"/>
                </a:lnTo>
                <a:lnTo>
                  <a:pt x="6135" y="12806"/>
                </a:lnTo>
                <a:lnTo>
                  <a:pt x="6142" y="12817"/>
                </a:lnTo>
                <a:lnTo>
                  <a:pt x="6149" y="12827"/>
                </a:lnTo>
                <a:lnTo>
                  <a:pt x="6156" y="12839"/>
                </a:lnTo>
                <a:lnTo>
                  <a:pt x="6161" y="12848"/>
                </a:lnTo>
                <a:lnTo>
                  <a:pt x="6167" y="12857"/>
                </a:lnTo>
                <a:lnTo>
                  <a:pt x="6169" y="12861"/>
                </a:lnTo>
                <a:lnTo>
                  <a:pt x="6173" y="12863"/>
                </a:lnTo>
                <a:lnTo>
                  <a:pt x="6176" y="12865"/>
                </a:lnTo>
                <a:lnTo>
                  <a:pt x="6179" y="12865"/>
                </a:lnTo>
                <a:lnTo>
                  <a:pt x="6182" y="12865"/>
                </a:lnTo>
                <a:lnTo>
                  <a:pt x="6185" y="12864"/>
                </a:lnTo>
                <a:lnTo>
                  <a:pt x="6188" y="12861"/>
                </a:lnTo>
                <a:lnTo>
                  <a:pt x="6192" y="12858"/>
                </a:lnTo>
                <a:lnTo>
                  <a:pt x="6197" y="12853"/>
                </a:lnTo>
                <a:lnTo>
                  <a:pt x="6201" y="12845"/>
                </a:lnTo>
                <a:lnTo>
                  <a:pt x="6205" y="12837"/>
                </a:lnTo>
                <a:lnTo>
                  <a:pt x="6209" y="12826"/>
                </a:lnTo>
                <a:lnTo>
                  <a:pt x="6186" y="12792"/>
                </a:lnTo>
                <a:lnTo>
                  <a:pt x="6164" y="12756"/>
                </a:lnTo>
                <a:lnTo>
                  <a:pt x="6153" y="12739"/>
                </a:lnTo>
                <a:lnTo>
                  <a:pt x="6141" y="12724"/>
                </a:lnTo>
                <a:lnTo>
                  <a:pt x="6134" y="12715"/>
                </a:lnTo>
                <a:lnTo>
                  <a:pt x="6126" y="12708"/>
                </a:lnTo>
                <a:lnTo>
                  <a:pt x="6119" y="12702"/>
                </a:lnTo>
                <a:lnTo>
                  <a:pt x="6111" y="12695"/>
                </a:lnTo>
                <a:lnTo>
                  <a:pt x="6108" y="12705"/>
                </a:lnTo>
                <a:lnTo>
                  <a:pt x="6103" y="12712"/>
                </a:lnTo>
                <a:lnTo>
                  <a:pt x="6098" y="12719"/>
                </a:lnTo>
                <a:lnTo>
                  <a:pt x="6093" y="12726"/>
                </a:lnTo>
                <a:lnTo>
                  <a:pt x="6087" y="12733"/>
                </a:lnTo>
                <a:lnTo>
                  <a:pt x="6082" y="12740"/>
                </a:lnTo>
                <a:lnTo>
                  <a:pt x="6080" y="12745"/>
                </a:lnTo>
                <a:lnTo>
                  <a:pt x="6079" y="12750"/>
                </a:lnTo>
                <a:lnTo>
                  <a:pt x="6078" y="12755"/>
                </a:lnTo>
                <a:lnTo>
                  <a:pt x="6078" y="12760"/>
                </a:lnTo>
                <a:lnTo>
                  <a:pt x="6058" y="12739"/>
                </a:lnTo>
                <a:lnTo>
                  <a:pt x="6039" y="12717"/>
                </a:lnTo>
                <a:lnTo>
                  <a:pt x="6021" y="12695"/>
                </a:lnTo>
                <a:lnTo>
                  <a:pt x="6004" y="12671"/>
                </a:lnTo>
                <a:lnTo>
                  <a:pt x="5987" y="12646"/>
                </a:lnTo>
                <a:lnTo>
                  <a:pt x="5971" y="12620"/>
                </a:lnTo>
                <a:lnTo>
                  <a:pt x="5955" y="12592"/>
                </a:lnTo>
                <a:lnTo>
                  <a:pt x="5941" y="12563"/>
                </a:lnTo>
                <a:lnTo>
                  <a:pt x="5927" y="12533"/>
                </a:lnTo>
                <a:lnTo>
                  <a:pt x="5913" y="12501"/>
                </a:lnTo>
                <a:lnTo>
                  <a:pt x="5901" y="12468"/>
                </a:lnTo>
                <a:lnTo>
                  <a:pt x="5889" y="12432"/>
                </a:lnTo>
                <a:lnTo>
                  <a:pt x="5878" y="12394"/>
                </a:lnTo>
                <a:lnTo>
                  <a:pt x="5867" y="12354"/>
                </a:lnTo>
                <a:lnTo>
                  <a:pt x="5858" y="12313"/>
                </a:lnTo>
                <a:lnTo>
                  <a:pt x="5848" y="12268"/>
                </a:lnTo>
                <a:lnTo>
                  <a:pt x="5842" y="12271"/>
                </a:lnTo>
                <a:lnTo>
                  <a:pt x="5835" y="12272"/>
                </a:lnTo>
                <a:lnTo>
                  <a:pt x="5828" y="12272"/>
                </a:lnTo>
                <a:lnTo>
                  <a:pt x="5822" y="12271"/>
                </a:lnTo>
                <a:lnTo>
                  <a:pt x="5816" y="12268"/>
                </a:lnTo>
                <a:lnTo>
                  <a:pt x="5810" y="12266"/>
                </a:lnTo>
                <a:lnTo>
                  <a:pt x="5803" y="12263"/>
                </a:lnTo>
                <a:lnTo>
                  <a:pt x="5798" y="12260"/>
                </a:lnTo>
                <a:lnTo>
                  <a:pt x="5787" y="12252"/>
                </a:lnTo>
                <a:lnTo>
                  <a:pt x="5778" y="12241"/>
                </a:lnTo>
                <a:lnTo>
                  <a:pt x="5770" y="12229"/>
                </a:lnTo>
                <a:lnTo>
                  <a:pt x="5762" y="12216"/>
                </a:lnTo>
                <a:lnTo>
                  <a:pt x="5757" y="12203"/>
                </a:lnTo>
                <a:lnTo>
                  <a:pt x="5754" y="12190"/>
                </a:lnTo>
                <a:lnTo>
                  <a:pt x="5753" y="12184"/>
                </a:lnTo>
                <a:lnTo>
                  <a:pt x="5753" y="12177"/>
                </a:lnTo>
                <a:lnTo>
                  <a:pt x="5753" y="12172"/>
                </a:lnTo>
                <a:lnTo>
                  <a:pt x="5754" y="12166"/>
                </a:lnTo>
                <a:lnTo>
                  <a:pt x="5755" y="12161"/>
                </a:lnTo>
                <a:lnTo>
                  <a:pt x="5757" y="12156"/>
                </a:lnTo>
                <a:lnTo>
                  <a:pt x="5759" y="12151"/>
                </a:lnTo>
                <a:lnTo>
                  <a:pt x="5763" y="12147"/>
                </a:lnTo>
                <a:lnTo>
                  <a:pt x="5767" y="12144"/>
                </a:lnTo>
                <a:lnTo>
                  <a:pt x="5772" y="12142"/>
                </a:lnTo>
                <a:lnTo>
                  <a:pt x="5777" y="12140"/>
                </a:lnTo>
                <a:lnTo>
                  <a:pt x="5783" y="12137"/>
                </a:lnTo>
                <a:lnTo>
                  <a:pt x="5790" y="12155"/>
                </a:lnTo>
                <a:lnTo>
                  <a:pt x="5798" y="12172"/>
                </a:lnTo>
                <a:lnTo>
                  <a:pt x="5806" y="12188"/>
                </a:lnTo>
                <a:lnTo>
                  <a:pt x="5816" y="12203"/>
                </a:lnTo>
                <a:lnTo>
                  <a:pt x="5825" y="12219"/>
                </a:lnTo>
                <a:lnTo>
                  <a:pt x="5834" y="12235"/>
                </a:lnTo>
                <a:lnTo>
                  <a:pt x="5842" y="12252"/>
                </a:lnTo>
                <a:lnTo>
                  <a:pt x="5848" y="12268"/>
                </a:lnTo>
                <a:lnTo>
                  <a:pt x="5857" y="12268"/>
                </a:lnTo>
                <a:lnTo>
                  <a:pt x="5865" y="12268"/>
                </a:lnTo>
                <a:lnTo>
                  <a:pt x="5874" y="12268"/>
                </a:lnTo>
                <a:lnTo>
                  <a:pt x="5882" y="12268"/>
                </a:lnTo>
                <a:lnTo>
                  <a:pt x="5888" y="12303"/>
                </a:lnTo>
                <a:lnTo>
                  <a:pt x="5898" y="12335"/>
                </a:lnTo>
                <a:lnTo>
                  <a:pt x="5907" y="12366"/>
                </a:lnTo>
                <a:lnTo>
                  <a:pt x="5919" y="12396"/>
                </a:lnTo>
                <a:lnTo>
                  <a:pt x="5930" y="12425"/>
                </a:lnTo>
                <a:lnTo>
                  <a:pt x="5944" y="12453"/>
                </a:lnTo>
                <a:lnTo>
                  <a:pt x="5957" y="12479"/>
                </a:lnTo>
                <a:lnTo>
                  <a:pt x="5973" y="12505"/>
                </a:lnTo>
                <a:lnTo>
                  <a:pt x="5989" y="12531"/>
                </a:lnTo>
                <a:lnTo>
                  <a:pt x="6005" y="12556"/>
                </a:lnTo>
                <a:lnTo>
                  <a:pt x="6021" y="12580"/>
                </a:lnTo>
                <a:lnTo>
                  <a:pt x="6039" y="12603"/>
                </a:lnTo>
                <a:lnTo>
                  <a:pt x="6075" y="12649"/>
                </a:lnTo>
                <a:lnTo>
                  <a:pt x="6111" y="12695"/>
                </a:lnTo>
                <a:lnTo>
                  <a:pt x="6112" y="12684"/>
                </a:lnTo>
                <a:lnTo>
                  <a:pt x="6110" y="12671"/>
                </a:lnTo>
                <a:lnTo>
                  <a:pt x="6106" y="12659"/>
                </a:lnTo>
                <a:lnTo>
                  <a:pt x="6102" y="12645"/>
                </a:lnTo>
                <a:lnTo>
                  <a:pt x="6091" y="12617"/>
                </a:lnTo>
                <a:lnTo>
                  <a:pt x="6080" y="12587"/>
                </a:lnTo>
                <a:lnTo>
                  <a:pt x="6076" y="12574"/>
                </a:lnTo>
                <a:lnTo>
                  <a:pt x="6073" y="12560"/>
                </a:lnTo>
                <a:lnTo>
                  <a:pt x="6072" y="12554"/>
                </a:lnTo>
                <a:lnTo>
                  <a:pt x="6072" y="12547"/>
                </a:lnTo>
                <a:lnTo>
                  <a:pt x="6073" y="12541"/>
                </a:lnTo>
                <a:lnTo>
                  <a:pt x="6074" y="12535"/>
                </a:lnTo>
                <a:lnTo>
                  <a:pt x="6075" y="12530"/>
                </a:lnTo>
                <a:lnTo>
                  <a:pt x="6078" y="12524"/>
                </a:lnTo>
                <a:lnTo>
                  <a:pt x="6081" y="12519"/>
                </a:lnTo>
                <a:lnTo>
                  <a:pt x="6085" y="12514"/>
                </a:lnTo>
                <a:lnTo>
                  <a:pt x="6090" y="12510"/>
                </a:lnTo>
                <a:lnTo>
                  <a:pt x="6096" y="12505"/>
                </a:lnTo>
                <a:lnTo>
                  <a:pt x="6103" y="12501"/>
                </a:lnTo>
                <a:lnTo>
                  <a:pt x="6111" y="12498"/>
                </a:lnTo>
                <a:lnTo>
                  <a:pt x="6117" y="12503"/>
                </a:lnTo>
                <a:lnTo>
                  <a:pt x="6121" y="12509"/>
                </a:lnTo>
                <a:lnTo>
                  <a:pt x="6124" y="12514"/>
                </a:lnTo>
                <a:lnTo>
                  <a:pt x="6127" y="12519"/>
                </a:lnTo>
                <a:lnTo>
                  <a:pt x="6130" y="12524"/>
                </a:lnTo>
                <a:lnTo>
                  <a:pt x="6131" y="12530"/>
                </a:lnTo>
                <a:lnTo>
                  <a:pt x="6132" y="12535"/>
                </a:lnTo>
                <a:lnTo>
                  <a:pt x="6132" y="12539"/>
                </a:lnTo>
                <a:lnTo>
                  <a:pt x="6132" y="12548"/>
                </a:lnTo>
                <a:lnTo>
                  <a:pt x="6130" y="12558"/>
                </a:lnTo>
                <a:lnTo>
                  <a:pt x="6127" y="12566"/>
                </a:lnTo>
                <a:lnTo>
                  <a:pt x="6125" y="12575"/>
                </a:lnTo>
                <a:lnTo>
                  <a:pt x="6124" y="12583"/>
                </a:lnTo>
                <a:lnTo>
                  <a:pt x="6123" y="12590"/>
                </a:lnTo>
                <a:lnTo>
                  <a:pt x="6124" y="12594"/>
                </a:lnTo>
                <a:lnTo>
                  <a:pt x="6125" y="12598"/>
                </a:lnTo>
                <a:lnTo>
                  <a:pt x="6126" y="12601"/>
                </a:lnTo>
                <a:lnTo>
                  <a:pt x="6128" y="12605"/>
                </a:lnTo>
                <a:lnTo>
                  <a:pt x="6132" y="12608"/>
                </a:lnTo>
                <a:lnTo>
                  <a:pt x="6135" y="12611"/>
                </a:lnTo>
                <a:lnTo>
                  <a:pt x="6139" y="12615"/>
                </a:lnTo>
                <a:lnTo>
                  <a:pt x="6144" y="12618"/>
                </a:lnTo>
                <a:lnTo>
                  <a:pt x="6159" y="12624"/>
                </a:lnTo>
                <a:lnTo>
                  <a:pt x="6177" y="12629"/>
                </a:lnTo>
                <a:lnTo>
                  <a:pt x="6178" y="12624"/>
                </a:lnTo>
                <a:lnTo>
                  <a:pt x="6179" y="12619"/>
                </a:lnTo>
                <a:lnTo>
                  <a:pt x="6181" y="12616"/>
                </a:lnTo>
                <a:lnTo>
                  <a:pt x="6184" y="12612"/>
                </a:lnTo>
                <a:lnTo>
                  <a:pt x="6187" y="12609"/>
                </a:lnTo>
                <a:lnTo>
                  <a:pt x="6191" y="12607"/>
                </a:lnTo>
                <a:lnTo>
                  <a:pt x="6196" y="12605"/>
                </a:lnTo>
                <a:lnTo>
                  <a:pt x="6200" y="12604"/>
                </a:lnTo>
                <a:lnTo>
                  <a:pt x="6222" y="12601"/>
                </a:lnTo>
                <a:lnTo>
                  <a:pt x="6242" y="12597"/>
                </a:lnTo>
                <a:lnTo>
                  <a:pt x="6244" y="12587"/>
                </a:lnTo>
                <a:lnTo>
                  <a:pt x="6245" y="12578"/>
                </a:lnTo>
                <a:lnTo>
                  <a:pt x="6244" y="12570"/>
                </a:lnTo>
                <a:lnTo>
                  <a:pt x="6243" y="12563"/>
                </a:lnTo>
                <a:lnTo>
                  <a:pt x="6241" y="12558"/>
                </a:lnTo>
                <a:lnTo>
                  <a:pt x="6238" y="12553"/>
                </a:lnTo>
                <a:lnTo>
                  <a:pt x="6233" y="12548"/>
                </a:lnTo>
                <a:lnTo>
                  <a:pt x="6229" y="12544"/>
                </a:lnTo>
                <a:lnTo>
                  <a:pt x="6224" y="12541"/>
                </a:lnTo>
                <a:lnTo>
                  <a:pt x="6219" y="12539"/>
                </a:lnTo>
                <a:lnTo>
                  <a:pt x="6212" y="12537"/>
                </a:lnTo>
                <a:lnTo>
                  <a:pt x="6205" y="12535"/>
                </a:lnTo>
                <a:lnTo>
                  <a:pt x="6191" y="12533"/>
                </a:lnTo>
                <a:lnTo>
                  <a:pt x="6177" y="12532"/>
                </a:lnTo>
                <a:lnTo>
                  <a:pt x="6177" y="12507"/>
                </a:lnTo>
                <a:lnTo>
                  <a:pt x="6177" y="12482"/>
                </a:lnTo>
                <a:lnTo>
                  <a:pt x="6177" y="12457"/>
                </a:lnTo>
                <a:lnTo>
                  <a:pt x="6177" y="12433"/>
                </a:lnTo>
                <a:lnTo>
                  <a:pt x="6163" y="12415"/>
                </a:lnTo>
                <a:lnTo>
                  <a:pt x="6152" y="12396"/>
                </a:lnTo>
                <a:lnTo>
                  <a:pt x="6142" y="12375"/>
                </a:lnTo>
                <a:lnTo>
                  <a:pt x="6134" y="12354"/>
                </a:lnTo>
                <a:lnTo>
                  <a:pt x="6126" y="12331"/>
                </a:lnTo>
                <a:lnTo>
                  <a:pt x="6121" y="12308"/>
                </a:lnTo>
                <a:lnTo>
                  <a:pt x="6117" y="12284"/>
                </a:lnTo>
                <a:lnTo>
                  <a:pt x="6113" y="12259"/>
                </a:lnTo>
                <a:lnTo>
                  <a:pt x="6111" y="12234"/>
                </a:lnTo>
                <a:lnTo>
                  <a:pt x="6109" y="12207"/>
                </a:lnTo>
                <a:lnTo>
                  <a:pt x="6108" y="12180"/>
                </a:lnTo>
                <a:lnTo>
                  <a:pt x="6106" y="12153"/>
                </a:lnTo>
                <a:lnTo>
                  <a:pt x="6105" y="12098"/>
                </a:lnTo>
                <a:lnTo>
                  <a:pt x="6104" y="12041"/>
                </a:lnTo>
                <a:lnTo>
                  <a:pt x="6103" y="11984"/>
                </a:lnTo>
                <a:lnTo>
                  <a:pt x="6100" y="11929"/>
                </a:lnTo>
                <a:lnTo>
                  <a:pt x="6097" y="11902"/>
                </a:lnTo>
                <a:lnTo>
                  <a:pt x="6094" y="11874"/>
                </a:lnTo>
                <a:lnTo>
                  <a:pt x="6089" y="11848"/>
                </a:lnTo>
                <a:lnTo>
                  <a:pt x="6083" y="11822"/>
                </a:lnTo>
                <a:lnTo>
                  <a:pt x="6076" y="11797"/>
                </a:lnTo>
                <a:lnTo>
                  <a:pt x="6068" y="11773"/>
                </a:lnTo>
                <a:lnTo>
                  <a:pt x="6057" y="11748"/>
                </a:lnTo>
                <a:lnTo>
                  <a:pt x="6046" y="11725"/>
                </a:lnTo>
                <a:lnTo>
                  <a:pt x="6032" y="11704"/>
                </a:lnTo>
                <a:lnTo>
                  <a:pt x="6017" y="11683"/>
                </a:lnTo>
                <a:lnTo>
                  <a:pt x="5999" y="11665"/>
                </a:lnTo>
                <a:lnTo>
                  <a:pt x="5980" y="11646"/>
                </a:lnTo>
                <a:lnTo>
                  <a:pt x="5990" y="11647"/>
                </a:lnTo>
                <a:lnTo>
                  <a:pt x="5998" y="11646"/>
                </a:lnTo>
                <a:lnTo>
                  <a:pt x="6007" y="11643"/>
                </a:lnTo>
                <a:lnTo>
                  <a:pt x="6013" y="11639"/>
                </a:lnTo>
                <a:lnTo>
                  <a:pt x="6018" y="11634"/>
                </a:lnTo>
                <a:lnTo>
                  <a:pt x="6023" y="11628"/>
                </a:lnTo>
                <a:lnTo>
                  <a:pt x="6026" y="11621"/>
                </a:lnTo>
                <a:lnTo>
                  <a:pt x="6028" y="11612"/>
                </a:lnTo>
                <a:lnTo>
                  <a:pt x="6029" y="11603"/>
                </a:lnTo>
                <a:lnTo>
                  <a:pt x="6030" y="11593"/>
                </a:lnTo>
                <a:lnTo>
                  <a:pt x="6029" y="11583"/>
                </a:lnTo>
                <a:lnTo>
                  <a:pt x="6028" y="11572"/>
                </a:lnTo>
                <a:lnTo>
                  <a:pt x="6027" y="11561"/>
                </a:lnTo>
                <a:lnTo>
                  <a:pt x="6024" y="11549"/>
                </a:lnTo>
                <a:lnTo>
                  <a:pt x="6020" y="11537"/>
                </a:lnTo>
                <a:lnTo>
                  <a:pt x="6016" y="11525"/>
                </a:lnTo>
                <a:lnTo>
                  <a:pt x="6008" y="11500"/>
                </a:lnTo>
                <a:lnTo>
                  <a:pt x="5996" y="11476"/>
                </a:lnTo>
                <a:lnTo>
                  <a:pt x="5984" y="11453"/>
                </a:lnTo>
                <a:lnTo>
                  <a:pt x="5970" y="11432"/>
                </a:lnTo>
                <a:lnTo>
                  <a:pt x="5964" y="11422"/>
                </a:lnTo>
                <a:lnTo>
                  <a:pt x="5956" y="11414"/>
                </a:lnTo>
                <a:lnTo>
                  <a:pt x="5949" y="11407"/>
                </a:lnTo>
                <a:lnTo>
                  <a:pt x="5942" y="11399"/>
                </a:lnTo>
                <a:lnTo>
                  <a:pt x="5935" y="11394"/>
                </a:lnTo>
                <a:lnTo>
                  <a:pt x="5928" y="11389"/>
                </a:lnTo>
                <a:lnTo>
                  <a:pt x="5921" y="11386"/>
                </a:lnTo>
                <a:lnTo>
                  <a:pt x="5914" y="11384"/>
                </a:lnTo>
                <a:lnTo>
                  <a:pt x="5916" y="11393"/>
                </a:lnTo>
                <a:lnTo>
                  <a:pt x="5917" y="11403"/>
                </a:lnTo>
                <a:lnTo>
                  <a:pt x="5918" y="11417"/>
                </a:lnTo>
                <a:lnTo>
                  <a:pt x="5918" y="11431"/>
                </a:lnTo>
                <a:lnTo>
                  <a:pt x="5917" y="11445"/>
                </a:lnTo>
                <a:lnTo>
                  <a:pt x="5916" y="11460"/>
                </a:lnTo>
                <a:lnTo>
                  <a:pt x="5914" y="11474"/>
                </a:lnTo>
                <a:lnTo>
                  <a:pt x="5912" y="11487"/>
                </a:lnTo>
                <a:lnTo>
                  <a:pt x="5909" y="11498"/>
                </a:lnTo>
                <a:lnTo>
                  <a:pt x="5907" y="11507"/>
                </a:lnTo>
                <a:lnTo>
                  <a:pt x="5905" y="11510"/>
                </a:lnTo>
                <a:lnTo>
                  <a:pt x="5903" y="11514"/>
                </a:lnTo>
                <a:lnTo>
                  <a:pt x="5902" y="11516"/>
                </a:lnTo>
                <a:lnTo>
                  <a:pt x="5900" y="11517"/>
                </a:lnTo>
                <a:lnTo>
                  <a:pt x="5898" y="11517"/>
                </a:lnTo>
                <a:lnTo>
                  <a:pt x="5896" y="11515"/>
                </a:lnTo>
                <a:lnTo>
                  <a:pt x="5893" y="11513"/>
                </a:lnTo>
                <a:lnTo>
                  <a:pt x="5891" y="11509"/>
                </a:lnTo>
                <a:lnTo>
                  <a:pt x="5886" y="11499"/>
                </a:lnTo>
                <a:lnTo>
                  <a:pt x="5882" y="11482"/>
                </a:lnTo>
                <a:lnTo>
                  <a:pt x="5890" y="11417"/>
                </a:lnTo>
                <a:lnTo>
                  <a:pt x="5900" y="11347"/>
                </a:lnTo>
                <a:lnTo>
                  <a:pt x="5905" y="11310"/>
                </a:lnTo>
                <a:lnTo>
                  <a:pt x="5909" y="11273"/>
                </a:lnTo>
                <a:lnTo>
                  <a:pt x="5912" y="11236"/>
                </a:lnTo>
                <a:lnTo>
                  <a:pt x="5914" y="11199"/>
                </a:lnTo>
                <a:lnTo>
                  <a:pt x="5916" y="11163"/>
                </a:lnTo>
                <a:lnTo>
                  <a:pt x="5914" y="11128"/>
                </a:lnTo>
                <a:lnTo>
                  <a:pt x="5913" y="11111"/>
                </a:lnTo>
                <a:lnTo>
                  <a:pt x="5911" y="11094"/>
                </a:lnTo>
                <a:lnTo>
                  <a:pt x="5908" y="11078"/>
                </a:lnTo>
                <a:lnTo>
                  <a:pt x="5905" y="11063"/>
                </a:lnTo>
                <a:lnTo>
                  <a:pt x="5901" y="11047"/>
                </a:lnTo>
                <a:lnTo>
                  <a:pt x="5896" y="11032"/>
                </a:lnTo>
                <a:lnTo>
                  <a:pt x="5890" y="11018"/>
                </a:lnTo>
                <a:lnTo>
                  <a:pt x="5884" y="11004"/>
                </a:lnTo>
                <a:lnTo>
                  <a:pt x="5877" y="10991"/>
                </a:lnTo>
                <a:lnTo>
                  <a:pt x="5868" y="10980"/>
                </a:lnTo>
                <a:lnTo>
                  <a:pt x="5859" y="10968"/>
                </a:lnTo>
                <a:lnTo>
                  <a:pt x="5848" y="10958"/>
                </a:lnTo>
                <a:lnTo>
                  <a:pt x="5843" y="10962"/>
                </a:lnTo>
                <a:lnTo>
                  <a:pt x="5838" y="10967"/>
                </a:lnTo>
                <a:lnTo>
                  <a:pt x="5833" y="10973"/>
                </a:lnTo>
                <a:lnTo>
                  <a:pt x="5828" y="10978"/>
                </a:lnTo>
                <a:lnTo>
                  <a:pt x="5820" y="10990"/>
                </a:lnTo>
                <a:lnTo>
                  <a:pt x="5812" y="11002"/>
                </a:lnTo>
                <a:lnTo>
                  <a:pt x="5806" y="11007"/>
                </a:lnTo>
                <a:lnTo>
                  <a:pt x="5801" y="11012"/>
                </a:lnTo>
                <a:lnTo>
                  <a:pt x="5795" y="11017"/>
                </a:lnTo>
                <a:lnTo>
                  <a:pt x="5789" y="11020"/>
                </a:lnTo>
                <a:lnTo>
                  <a:pt x="5780" y="11023"/>
                </a:lnTo>
                <a:lnTo>
                  <a:pt x="5772" y="11024"/>
                </a:lnTo>
                <a:lnTo>
                  <a:pt x="5761" y="11024"/>
                </a:lnTo>
                <a:lnTo>
                  <a:pt x="5751" y="11023"/>
                </a:lnTo>
                <a:lnTo>
                  <a:pt x="5754" y="10999"/>
                </a:lnTo>
                <a:lnTo>
                  <a:pt x="5759" y="10974"/>
                </a:lnTo>
                <a:lnTo>
                  <a:pt x="5764" y="10949"/>
                </a:lnTo>
                <a:lnTo>
                  <a:pt x="5770" y="10925"/>
                </a:lnTo>
                <a:lnTo>
                  <a:pt x="5783" y="10878"/>
                </a:lnTo>
                <a:lnTo>
                  <a:pt x="5799" y="10832"/>
                </a:lnTo>
                <a:lnTo>
                  <a:pt x="5815" y="10787"/>
                </a:lnTo>
                <a:lnTo>
                  <a:pt x="5829" y="10743"/>
                </a:lnTo>
                <a:lnTo>
                  <a:pt x="5844" y="10699"/>
                </a:lnTo>
                <a:lnTo>
                  <a:pt x="5856" y="10657"/>
                </a:lnTo>
                <a:lnTo>
                  <a:pt x="5861" y="10637"/>
                </a:lnTo>
                <a:lnTo>
                  <a:pt x="5865" y="10616"/>
                </a:lnTo>
                <a:lnTo>
                  <a:pt x="5868" y="10596"/>
                </a:lnTo>
                <a:lnTo>
                  <a:pt x="5871" y="10576"/>
                </a:lnTo>
                <a:lnTo>
                  <a:pt x="5872" y="10557"/>
                </a:lnTo>
                <a:lnTo>
                  <a:pt x="5872" y="10538"/>
                </a:lnTo>
                <a:lnTo>
                  <a:pt x="5871" y="10520"/>
                </a:lnTo>
                <a:lnTo>
                  <a:pt x="5868" y="10502"/>
                </a:lnTo>
                <a:lnTo>
                  <a:pt x="5864" y="10483"/>
                </a:lnTo>
                <a:lnTo>
                  <a:pt x="5858" y="10466"/>
                </a:lnTo>
                <a:lnTo>
                  <a:pt x="5850" y="10448"/>
                </a:lnTo>
                <a:lnTo>
                  <a:pt x="5841" y="10432"/>
                </a:lnTo>
                <a:lnTo>
                  <a:pt x="5829" y="10415"/>
                </a:lnTo>
                <a:lnTo>
                  <a:pt x="5817" y="10399"/>
                </a:lnTo>
                <a:lnTo>
                  <a:pt x="5801" y="10383"/>
                </a:lnTo>
                <a:lnTo>
                  <a:pt x="5783" y="10368"/>
                </a:lnTo>
                <a:lnTo>
                  <a:pt x="5776" y="10372"/>
                </a:lnTo>
                <a:lnTo>
                  <a:pt x="5771" y="10377"/>
                </a:lnTo>
                <a:lnTo>
                  <a:pt x="5765" y="10383"/>
                </a:lnTo>
                <a:lnTo>
                  <a:pt x="5761" y="10391"/>
                </a:lnTo>
                <a:lnTo>
                  <a:pt x="5758" y="10398"/>
                </a:lnTo>
                <a:lnTo>
                  <a:pt x="5755" y="10407"/>
                </a:lnTo>
                <a:lnTo>
                  <a:pt x="5753" y="10416"/>
                </a:lnTo>
                <a:lnTo>
                  <a:pt x="5752" y="10426"/>
                </a:lnTo>
                <a:lnTo>
                  <a:pt x="5750" y="10447"/>
                </a:lnTo>
                <a:lnTo>
                  <a:pt x="5750" y="10469"/>
                </a:lnTo>
                <a:lnTo>
                  <a:pt x="5751" y="10492"/>
                </a:lnTo>
                <a:lnTo>
                  <a:pt x="5752" y="10516"/>
                </a:lnTo>
                <a:lnTo>
                  <a:pt x="5754" y="10541"/>
                </a:lnTo>
                <a:lnTo>
                  <a:pt x="5754" y="10564"/>
                </a:lnTo>
                <a:lnTo>
                  <a:pt x="5754" y="10586"/>
                </a:lnTo>
                <a:lnTo>
                  <a:pt x="5752" y="10607"/>
                </a:lnTo>
                <a:lnTo>
                  <a:pt x="5750" y="10616"/>
                </a:lnTo>
                <a:lnTo>
                  <a:pt x="5748" y="10625"/>
                </a:lnTo>
                <a:lnTo>
                  <a:pt x="5744" y="10634"/>
                </a:lnTo>
                <a:lnTo>
                  <a:pt x="5741" y="10641"/>
                </a:lnTo>
                <a:lnTo>
                  <a:pt x="5736" y="10648"/>
                </a:lnTo>
                <a:lnTo>
                  <a:pt x="5731" y="10654"/>
                </a:lnTo>
                <a:lnTo>
                  <a:pt x="5725" y="10658"/>
                </a:lnTo>
                <a:lnTo>
                  <a:pt x="5717" y="10662"/>
                </a:lnTo>
                <a:lnTo>
                  <a:pt x="5716" y="10652"/>
                </a:lnTo>
                <a:lnTo>
                  <a:pt x="5714" y="10642"/>
                </a:lnTo>
                <a:lnTo>
                  <a:pt x="5709" y="10634"/>
                </a:lnTo>
                <a:lnTo>
                  <a:pt x="5704" y="10628"/>
                </a:lnTo>
                <a:lnTo>
                  <a:pt x="5690" y="10616"/>
                </a:lnTo>
                <a:lnTo>
                  <a:pt x="5675" y="10606"/>
                </a:lnTo>
                <a:lnTo>
                  <a:pt x="5669" y="10600"/>
                </a:lnTo>
                <a:lnTo>
                  <a:pt x="5662" y="10595"/>
                </a:lnTo>
                <a:lnTo>
                  <a:pt x="5656" y="10589"/>
                </a:lnTo>
                <a:lnTo>
                  <a:pt x="5652" y="10580"/>
                </a:lnTo>
                <a:lnTo>
                  <a:pt x="5649" y="10571"/>
                </a:lnTo>
                <a:lnTo>
                  <a:pt x="5648" y="10560"/>
                </a:lnTo>
                <a:lnTo>
                  <a:pt x="5649" y="10547"/>
                </a:lnTo>
                <a:lnTo>
                  <a:pt x="5652" y="10531"/>
                </a:lnTo>
                <a:lnTo>
                  <a:pt x="5661" y="10535"/>
                </a:lnTo>
                <a:lnTo>
                  <a:pt x="5668" y="10538"/>
                </a:lnTo>
                <a:lnTo>
                  <a:pt x="5675" y="10540"/>
                </a:lnTo>
                <a:lnTo>
                  <a:pt x="5682" y="10541"/>
                </a:lnTo>
                <a:lnTo>
                  <a:pt x="5688" y="10540"/>
                </a:lnTo>
                <a:lnTo>
                  <a:pt x="5694" y="10537"/>
                </a:lnTo>
                <a:lnTo>
                  <a:pt x="5699" y="10535"/>
                </a:lnTo>
                <a:lnTo>
                  <a:pt x="5704" y="10531"/>
                </a:lnTo>
                <a:lnTo>
                  <a:pt x="5708" y="10527"/>
                </a:lnTo>
                <a:lnTo>
                  <a:pt x="5712" y="10522"/>
                </a:lnTo>
                <a:lnTo>
                  <a:pt x="5715" y="10516"/>
                </a:lnTo>
                <a:lnTo>
                  <a:pt x="5717" y="10510"/>
                </a:lnTo>
                <a:lnTo>
                  <a:pt x="5721" y="10497"/>
                </a:lnTo>
                <a:lnTo>
                  <a:pt x="5725" y="10482"/>
                </a:lnTo>
                <a:lnTo>
                  <a:pt x="5725" y="10466"/>
                </a:lnTo>
                <a:lnTo>
                  <a:pt x="5723" y="10451"/>
                </a:lnTo>
                <a:lnTo>
                  <a:pt x="5721" y="10437"/>
                </a:lnTo>
                <a:lnTo>
                  <a:pt x="5717" y="10423"/>
                </a:lnTo>
                <a:lnTo>
                  <a:pt x="5714" y="10418"/>
                </a:lnTo>
                <a:lnTo>
                  <a:pt x="5711" y="10413"/>
                </a:lnTo>
                <a:lnTo>
                  <a:pt x="5708" y="10408"/>
                </a:lnTo>
                <a:lnTo>
                  <a:pt x="5704" y="10405"/>
                </a:lnTo>
                <a:lnTo>
                  <a:pt x="5699" y="10402"/>
                </a:lnTo>
                <a:lnTo>
                  <a:pt x="5695" y="10400"/>
                </a:lnTo>
                <a:lnTo>
                  <a:pt x="5690" y="10400"/>
                </a:lnTo>
                <a:lnTo>
                  <a:pt x="5685" y="10400"/>
                </a:lnTo>
                <a:lnTo>
                  <a:pt x="5685" y="10415"/>
                </a:lnTo>
                <a:lnTo>
                  <a:pt x="5684" y="10428"/>
                </a:lnTo>
                <a:lnTo>
                  <a:pt x="5682" y="10440"/>
                </a:lnTo>
                <a:lnTo>
                  <a:pt x="5678" y="10451"/>
                </a:lnTo>
                <a:lnTo>
                  <a:pt x="5674" y="10461"/>
                </a:lnTo>
                <a:lnTo>
                  <a:pt x="5669" y="10470"/>
                </a:lnTo>
                <a:lnTo>
                  <a:pt x="5663" y="10479"/>
                </a:lnTo>
                <a:lnTo>
                  <a:pt x="5655" y="10486"/>
                </a:lnTo>
                <a:lnTo>
                  <a:pt x="5648" y="10492"/>
                </a:lnTo>
                <a:lnTo>
                  <a:pt x="5640" y="10499"/>
                </a:lnTo>
                <a:lnTo>
                  <a:pt x="5631" y="10505"/>
                </a:lnTo>
                <a:lnTo>
                  <a:pt x="5623" y="10510"/>
                </a:lnTo>
                <a:lnTo>
                  <a:pt x="5605" y="10521"/>
                </a:lnTo>
                <a:lnTo>
                  <a:pt x="5586" y="10531"/>
                </a:lnTo>
                <a:lnTo>
                  <a:pt x="5598" y="10501"/>
                </a:lnTo>
                <a:lnTo>
                  <a:pt x="5608" y="10469"/>
                </a:lnTo>
                <a:lnTo>
                  <a:pt x="5618" y="10437"/>
                </a:lnTo>
                <a:lnTo>
                  <a:pt x="5626" y="10404"/>
                </a:lnTo>
                <a:lnTo>
                  <a:pt x="5633" y="10371"/>
                </a:lnTo>
                <a:lnTo>
                  <a:pt x="5637" y="10337"/>
                </a:lnTo>
                <a:lnTo>
                  <a:pt x="5640" y="10320"/>
                </a:lnTo>
                <a:lnTo>
                  <a:pt x="5641" y="10304"/>
                </a:lnTo>
                <a:lnTo>
                  <a:pt x="5641" y="10288"/>
                </a:lnTo>
                <a:lnTo>
                  <a:pt x="5641" y="10271"/>
                </a:lnTo>
                <a:lnTo>
                  <a:pt x="5641" y="10254"/>
                </a:lnTo>
                <a:lnTo>
                  <a:pt x="5639" y="10239"/>
                </a:lnTo>
                <a:lnTo>
                  <a:pt x="5636" y="10222"/>
                </a:lnTo>
                <a:lnTo>
                  <a:pt x="5633" y="10206"/>
                </a:lnTo>
                <a:lnTo>
                  <a:pt x="5629" y="10190"/>
                </a:lnTo>
                <a:lnTo>
                  <a:pt x="5625" y="10175"/>
                </a:lnTo>
                <a:lnTo>
                  <a:pt x="5619" y="10160"/>
                </a:lnTo>
                <a:lnTo>
                  <a:pt x="5612" y="10145"/>
                </a:lnTo>
                <a:lnTo>
                  <a:pt x="5605" y="10131"/>
                </a:lnTo>
                <a:lnTo>
                  <a:pt x="5595" y="10116"/>
                </a:lnTo>
                <a:lnTo>
                  <a:pt x="5586" y="10102"/>
                </a:lnTo>
                <a:lnTo>
                  <a:pt x="5576" y="10089"/>
                </a:lnTo>
                <a:lnTo>
                  <a:pt x="5563" y="10076"/>
                </a:lnTo>
                <a:lnTo>
                  <a:pt x="5550" y="10064"/>
                </a:lnTo>
                <a:lnTo>
                  <a:pt x="5536" y="10051"/>
                </a:lnTo>
                <a:lnTo>
                  <a:pt x="5521" y="10039"/>
                </a:lnTo>
                <a:lnTo>
                  <a:pt x="5515" y="10084"/>
                </a:lnTo>
                <a:lnTo>
                  <a:pt x="5509" y="10130"/>
                </a:lnTo>
                <a:lnTo>
                  <a:pt x="5504" y="10174"/>
                </a:lnTo>
                <a:lnTo>
                  <a:pt x="5500" y="10217"/>
                </a:lnTo>
                <a:lnTo>
                  <a:pt x="5497" y="10259"/>
                </a:lnTo>
                <a:lnTo>
                  <a:pt x="5494" y="10300"/>
                </a:lnTo>
                <a:lnTo>
                  <a:pt x="5492" y="10342"/>
                </a:lnTo>
                <a:lnTo>
                  <a:pt x="5491" y="10383"/>
                </a:lnTo>
                <a:lnTo>
                  <a:pt x="5490" y="10424"/>
                </a:lnTo>
                <a:lnTo>
                  <a:pt x="5490" y="10464"/>
                </a:lnTo>
                <a:lnTo>
                  <a:pt x="5490" y="10504"/>
                </a:lnTo>
                <a:lnTo>
                  <a:pt x="5491" y="10543"/>
                </a:lnTo>
                <a:lnTo>
                  <a:pt x="5492" y="10581"/>
                </a:lnTo>
                <a:lnTo>
                  <a:pt x="5494" y="10620"/>
                </a:lnTo>
                <a:lnTo>
                  <a:pt x="5496" y="10659"/>
                </a:lnTo>
                <a:lnTo>
                  <a:pt x="5499" y="10698"/>
                </a:lnTo>
                <a:lnTo>
                  <a:pt x="5503" y="10736"/>
                </a:lnTo>
                <a:lnTo>
                  <a:pt x="5507" y="10774"/>
                </a:lnTo>
                <a:lnTo>
                  <a:pt x="5512" y="10812"/>
                </a:lnTo>
                <a:lnTo>
                  <a:pt x="5517" y="10850"/>
                </a:lnTo>
                <a:lnTo>
                  <a:pt x="5529" y="10926"/>
                </a:lnTo>
                <a:lnTo>
                  <a:pt x="5544" y="11003"/>
                </a:lnTo>
                <a:lnTo>
                  <a:pt x="5560" y="11079"/>
                </a:lnTo>
                <a:lnTo>
                  <a:pt x="5578" y="11158"/>
                </a:lnTo>
                <a:lnTo>
                  <a:pt x="5598" y="11237"/>
                </a:lnTo>
                <a:lnTo>
                  <a:pt x="5619" y="11319"/>
                </a:lnTo>
                <a:lnTo>
                  <a:pt x="5628" y="11320"/>
                </a:lnTo>
                <a:lnTo>
                  <a:pt x="5635" y="11321"/>
                </a:lnTo>
                <a:lnTo>
                  <a:pt x="5641" y="11323"/>
                </a:lnTo>
                <a:lnTo>
                  <a:pt x="5646" y="11326"/>
                </a:lnTo>
                <a:lnTo>
                  <a:pt x="5650" y="11329"/>
                </a:lnTo>
                <a:lnTo>
                  <a:pt x="5653" y="11332"/>
                </a:lnTo>
                <a:lnTo>
                  <a:pt x="5655" y="11336"/>
                </a:lnTo>
                <a:lnTo>
                  <a:pt x="5656" y="11341"/>
                </a:lnTo>
                <a:lnTo>
                  <a:pt x="5656" y="11345"/>
                </a:lnTo>
                <a:lnTo>
                  <a:pt x="5656" y="11349"/>
                </a:lnTo>
                <a:lnTo>
                  <a:pt x="5655" y="11353"/>
                </a:lnTo>
                <a:lnTo>
                  <a:pt x="5654" y="11357"/>
                </a:lnTo>
                <a:lnTo>
                  <a:pt x="5650" y="11365"/>
                </a:lnTo>
                <a:lnTo>
                  <a:pt x="5644" y="11372"/>
                </a:lnTo>
                <a:lnTo>
                  <a:pt x="5637" y="11377"/>
                </a:lnTo>
                <a:lnTo>
                  <a:pt x="5631" y="11379"/>
                </a:lnTo>
                <a:lnTo>
                  <a:pt x="5628" y="11380"/>
                </a:lnTo>
                <a:lnTo>
                  <a:pt x="5625" y="11379"/>
                </a:lnTo>
                <a:lnTo>
                  <a:pt x="5622" y="11378"/>
                </a:lnTo>
                <a:lnTo>
                  <a:pt x="5620" y="11376"/>
                </a:lnTo>
                <a:lnTo>
                  <a:pt x="5618" y="11373"/>
                </a:lnTo>
                <a:lnTo>
                  <a:pt x="5615" y="11369"/>
                </a:lnTo>
                <a:lnTo>
                  <a:pt x="5614" y="11364"/>
                </a:lnTo>
                <a:lnTo>
                  <a:pt x="5614" y="11357"/>
                </a:lnTo>
                <a:lnTo>
                  <a:pt x="5614" y="11350"/>
                </a:lnTo>
                <a:lnTo>
                  <a:pt x="5615" y="11341"/>
                </a:lnTo>
                <a:lnTo>
                  <a:pt x="5616" y="11330"/>
                </a:lnTo>
                <a:lnTo>
                  <a:pt x="5619" y="11319"/>
                </a:lnTo>
                <a:lnTo>
                  <a:pt x="5608" y="11320"/>
                </a:lnTo>
                <a:lnTo>
                  <a:pt x="5599" y="11320"/>
                </a:lnTo>
                <a:lnTo>
                  <a:pt x="5590" y="11320"/>
                </a:lnTo>
                <a:lnTo>
                  <a:pt x="5583" y="11318"/>
                </a:lnTo>
                <a:lnTo>
                  <a:pt x="5577" y="11315"/>
                </a:lnTo>
                <a:lnTo>
                  <a:pt x="5570" y="11311"/>
                </a:lnTo>
                <a:lnTo>
                  <a:pt x="5565" y="11307"/>
                </a:lnTo>
                <a:lnTo>
                  <a:pt x="5561" y="11303"/>
                </a:lnTo>
                <a:lnTo>
                  <a:pt x="5557" y="11297"/>
                </a:lnTo>
                <a:lnTo>
                  <a:pt x="5554" y="11291"/>
                </a:lnTo>
                <a:lnTo>
                  <a:pt x="5551" y="11285"/>
                </a:lnTo>
                <a:lnTo>
                  <a:pt x="5549" y="11278"/>
                </a:lnTo>
                <a:lnTo>
                  <a:pt x="5545" y="11263"/>
                </a:lnTo>
                <a:lnTo>
                  <a:pt x="5543" y="11247"/>
                </a:lnTo>
                <a:lnTo>
                  <a:pt x="5540" y="11230"/>
                </a:lnTo>
                <a:lnTo>
                  <a:pt x="5538" y="11215"/>
                </a:lnTo>
                <a:lnTo>
                  <a:pt x="5535" y="11200"/>
                </a:lnTo>
                <a:lnTo>
                  <a:pt x="5529" y="11186"/>
                </a:lnTo>
                <a:lnTo>
                  <a:pt x="5527" y="11180"/>
                </a:lnTo>
                <a:lnTo>
                  <a:pt x="5523" y="11174"/>
                </a:lnTo>
                <a:lnTo>
                  <a:pt x="5519" y="11169"/>
                </a:lnTo>
                <a:lnTo>
                  <a:pt x="5515" y="11164"/>
                </a:lnTo>
                <a:lnTo>
                  <a:pt x="5509" y="11160"/>
                </a:lnTo>
                <a:lnTo>
                  <a:pt x="5503" y="11157"/>
                </a:lnTo>
                <a:lnTo>
                  <a:pt x="5496" y="11155"/>
                </a:lnTo>
                <a:lnTo>
                  <a:pt x="5487" y="11154"/>
                </a:lnTo>
                <a:lnTo>
                  <a:pt x="5488" y="11167"/>
                </a:lnTo>
                <a:lnTo>
                  <a:pt x="5487" y="11178"/>
                </a:lnTo>
                <a:lnTo>
                  <a:pt x="5486" y="11187"/>
                </a:lnTo>
                <a:lnTo>
                  <a:pt x="5484" y="11196"/>
                </a:lnTo>
                <a:lnTo>
                  <a:pt x="5482" y="11203"/>
                </a:lnTo>
                <a:lnTo>
                  <a:pt x="5479" y="11208"/>
                </a:lnTo>
                <a:lnTo>
                  <a:pt x="5476" y="11213"/>
                </a:lnTo>
                <a:lnTo>
                  <a:pt x="5473" y="11217"/>
                </a:lnTo>
                <a:lnTo>
                  <a:pt x="5469" y="11219"/>
                </a:lnTo>
                <a:lnTo>
                  <a:pt x="5464" y="11220"/>
                </a:lnTo>
                <a:lnTo>
                  <a:pt x="5460" y="11221"/>
                </a:lnTo>
                <a:lnTo>
                  <a:pt x="5456" y="11220"/>
                </a:lnTo>
                <a:lnTo>
                  <a:pt x="5453" y="11219"/>
                </a:lnTo>
                <a:lnTo>
                  <a:pt x="5449" y="11217"/>
                </a:lnTo>
                <a:lnTo>
                  <a:pt x="5445" y="11215"/>
                </a:lnTo>
                <a:lnTo>
                  <a:pt x="5441" y="11212"/>
                </a:lnTo>
                <a:lnTo>
                  <a:pt x="5439" y="11208"/>
                </a:lnTo>
                <a:lnTo>
                  <a:pt x="5436" y="11204"/>
                </a:lnTo>
                <a:lnTo>
                  <a:pt x="5434" y="11201"/>
                </a:lnTo>
                <a:lnTo>
                  <a:pt x="5433" y="11196"/>
                </a:lnTo>
                <a:lnTo>
                  <a:pt x="5432" y="11192"/>
                </a:lnTo>
                <a:lnTo>
                  <a:pt x="5432" y="11187"/>
                </a:lnTo>
                <a:lnTo>
                  <a:pt x="5433" y="11183"/>
                </a:lnTo>
                <a:lnTo>
                  <a:pt x="5434" y="11178"/>
                </a:lnTo>
                <a:lnTo>
                  <a:pt x="5437" y="11174"/>
                </a:lnTo>
                <a:lnTo>
                  <a:pt x="5440" y="11170"/>
                </a:lnTo>
                <a:lnTo>
                  <a:pt x="5445" y="11167"/>
                </a:lnTo>
                <a:lnTo>
                  <a:pt x="5451" y="11162"/>
                </a:lnTo>
                <a:lnTo>
                  <a:pt x="5458" y="11160"/>
                </a:lnTo>
                <a:lnTo>
                  <a:pt x="5466" y="11157"/>
                </a:lnTo>
                <a:lnTo>
                  <a:pt x="5477" y="11155"/>
                </a:lnTo>
                <a:lnTo>
                  <a:pt x="5487" y="11154"/>
                </a:lnTo>
                <a:lnTo>
                  <a:pt x="5480" y="11149"/>
                </a:lnTo>
                <a:lnTo>
                  <a:pt x="5474" y="11143"/>
                </a:lnTo>
                <a:lnTo>
                  <a:pt x="5469" y="11137"/>
                </a:lnTo>
                <a:lnTo>
                  <a:pt x="5465" y="11131"/>
                </a:lnTo>
                <a:lnTo>
                  <a:pt x="5462" y="11124"/>
                </a:lnTo>
                <a:lnTo>
                  <a:pt x="5461" y="11116"/>
                </a:lnTo>
                <a:lnTo>
                  <a:pt x="5460" y="11108"/>
                </a:lnTo>
                <a:lnTo>
                  <a:pt x="5460" y="11099"/>
                </a:lnTo>
                <a:lnTo>
                  <a:pt x="5462" y="11083"/>
                </a:lnTo>
                <a:lnTo>
                  <a:pt x="5466" y="11065"/>
                </a:lnTo>
                <a:lnTo>
                  <a:pt x="5473" y="11046"/>
                </a:lnTo>
                <a:lnTo>
                  <a:pt x="5479" y="11027"/>
                </a:lnTo>
                <a:lnTo>
                  <a:pt x="5484" y="11007"/>
                </a:lnTo>
                <a:lnTo>
                  <a:pt x="5490" y="10988"/>
                </a:lnTo>
                <a:lnTo>
                  <a:pt x="5492" y="10979"/>
                </a:lnTo>
                <a:lnTo>
                  <a:pt x="5493" y="10969"/>
                </a:lnTo>
                <a:lnTo>
                  <a:pt x="5494" y="10961"/>
                </a:lnTo>
                <a:lnTo>
                  <a:pt x="5494" y="10952"/>
                </a:lnTo>
                <a:lnTo>
                  <a:pt x="5493" y="10943"/>
                </a:lnTo>
                <a:lnTo>
                  <a:pt x="5491" y="10935"/>
                </a:lnTo>
                <a:lnTo>
                  <a:pt x="5488" y="10926"/>
                </a:lnTo>
                <a:lnTo>
                  <a:pt x="5484" y="10919"/>
                </a:lnTo>
                <a:lnTo>
                  <a:pt x="5479" y="10912"/>
                </a:lnTo>
                <a:lnTo>
                  <a:pt x="5473" y="10904"/>
                </a:lnTo>
                <a:lnTo>
                  <a:pt x="5464" y="10898"/>
                </a:lnTo>
                <a:lnTo>
                  <a:pt x="5455" y="10892"/>
                </a:lnTo>
                <a:lnTo>
                  <a:pt x="5456" y="10905"/>
                </a:lnTo>
                <a:lnTo>
                  <a:pt x="5456" y="10917"/>
                </a:lnTo>
                <a:lnTo>
                  <a:pt x="5454" y="10927"/>
                </a:lnTo>
                <a:lnTo>
                  <a:pt x="5450" y="10936"/>
                </a:lnTo>
                <a:lnTo>
                  <a:pt x="5445" y="10943"/>
                </a:lnTo>
                <a:lnTo>
                  <a:pt x="5439" y="10949"/>
                </a:lnTo>
                <a:lnTo>
                  <a:pt x="5431" y="10954"/>
                </a:lnTo>
                <a:lnTo>
                  <a:pt x="5422" y="10958"/>
                </a:lnTo>
                <a:lnTo>
                  <a:pt x="5418" y="10965"/>
                </a:lnTo>
                <a:lnTo>
                  <a:pt x="5415" y="10972"/>
                </a:lnTo>
                <a:lnTo>
                  <a:pt x="5411" y="10975"/>
                </a:lnTo>
                <a:lnTo>
                  <a:pt x="5408" y="10977"/>
                </a:lnTo>
                <a:lnTo>
                  <a:pt x="5406" y="10978"/>
                </a:lnTo>
                <a:lnTo>
                  <a:pt x="5402" y="10978"/>
                </a:lnTo>
                <a:lnTo>
                  <a:pt x="5401" y="10976"/>
                </a:lnTo>
                <a:lnTo>
                  <a:pt x="5399" y="10974"/>
                </a:lnTo>
                <a:lnTo>
                  <a:pt x="5399" y="10972"/>
                </a:lnTo>
                <a:lnTo>
                  <a:pt x="5399" y="10968"/>
                </a:lnTo>
                <a:lnTo>
                  <a:pt x="5400" y="10965"/>
                </a:lnTo>
                <a:lnTo>
                  <a:pt x="5402" y="10963"/>
                </a:lnTo>
                <a:lnTo>
                  <a:pt x="5406" y="10960"/>
                </a:lnTo>
                <a:lnTo>
                  <a:pt x="5410" y="10959"/>
                </a:lnTo>
                <a:lnTo>
                  <a:pt x="5415" y="10958"/>
                </a:lnTo>
                <a:lnTo>
                  <a:pt x="5422" y="10958"/>
                </a:lnTo>
                <a:lnTo>
                  <a:pt x="5423" y="10944"/>
                </a:lnTo>
                <a:lnTo>
                  <a:pt x="5423" y="10933"/>
                </a:lnTo>
                <a:lnTo>
                  <a:pt x="5421" y="10922"/>
                </a:lnTo>
                <a:lnTo>
                  <a:pt x="5417" y="10913"/>
                </a:lnTo>
                <a:lnTo>
                  <a:pt x="5413" y="10905"/>
                </a:lnTo>
                <a:lnTo>
                  <a:pt x="5406" y="10900"/>
                </a:lnTo>
                <a:lnTo>
                  <a:pt x="5398" y="10895"/>
                </a:lnTo>
                <a:lnTo>
                  <a:pt x="5390" y="10892"/>
                </a:lnTo>
                <a:lnTo>
                  <a:pt x="5385" y="10897"/>
                </a:lnTo>
                <a:lnTo>
                  <a:pt x="5380" y="10903"/>
                </a:lnTo>
                <a:lnTo>
                  <a:pt x="5377" y="10910"/>
                </a:lnTo>
                <a:lnTo>
                  <a:pt x="5374" y="10917"/>
                </a:lnTo>
                <a:lnTo>
                  <a:pt x="5369" y="10933"/>
                </a:lnTo>
                <a:lnTo>
                  <a:pt x="5364" y="10947"/>
                </a:lnTo>
                <a:lnTo>
                  <a:pt x="5360" y="10956"/>
                </a:lnTo>
                <a:lnTo>
                  <a:pt x="5357" y="10962"/>
                </a:lnTo>
                <a:lnTo>
                  <a:pt x="5354" y="10969"/>
                </a:lnTo>
                <a:lnTo>
                  <a:pt x="5350" y="10975"/>
                </a:lnTo>
                <a:lnTo>
                  <a:pt x="5345" y="10980"/>
                </a:lnTo>
                <a:lnTo>
                  <a:pt x="5338" y="10985"/>
                </a:lnTo>
                <a:lnTo>
                  <a:pt x="5332" y="10988"/>
                </a:lnTo>
                <a:lnTo>
                  <a:pt x="5324" y="10990"/>
                </a:lnTo>
                <a:lnTo>
                  <a:pt x="5325" y="10981"/>
                </a:lnTo>
                <a:lnTo>
                  <a:pt x="5325" y="10973"/>
                </a:lnTo>
                <a:lnTo>
                  <a:pt x="5325" y="10965"/>
                </a:lnTo>
                <a:lnTo>
                  <a:pt x="5323" y="10959"/>
                </a:lnTo>
                <a:lnTo>
                  <a:pt x="5317" y="10947"/>
                </a:lnTo>
                <a:lnTo>
                  <a:pt x="5311" y="10937"/>
                </a:lnTo>
                <a:lnTo>
                  <a:pt x="5305" y="10927"/>
                </a:lnTo>
                <a:lnTo>
                  <a:pt x="5299" y="10918"/>
                </a:lnTo>
                <a:lnTo>
                  <a:pt x="5295" y="10912"/>
                </a:lnTo>
                <a:lnTo>
                  <a:pt x="5293" y="10906"/>
                </a:lnTo>
                <a:lnTo>
                  <a:pt x="5292" y="10899"/>
                </a:lnTo>
                <a:lnTo>
                  <a:pt x="5291" y="10892"/>
                </a:lnTo>
                <a:lnTo>
                  <a:pt x="5281" y="10871"/>
                </a:lnTo>
                <a:lnTo>
                  <a:pt x="5272" y="10849"/>
                </a:lnTo>
                <a:lnTo>
                  <a:pt x="5265" y="10826"/>
                </a:lnTo>
                <a:lnTo>
                  <a:pt x="5259" y="10802"/>
                </a:lnTo>
                <a:lnTo>
                  <a:pt x="5248" y="10750"/>
                </a:lnTo>
                <a:lnTo>
                  <a:pt x="5239" y="10698"/>
                </a:lnTo>
                <a:lnTo>
                  <a:pt x="5230" y="10645"/>
                </a:lnTo>
                <a:lnTo>
                  <a:pt x="5221" y="10594"/>
                </a:lnTo>
                <a:lnTo>
                  <a:pt x="5215" y="10569"/>
                </a:lnTo>
                <a:lnTo>
                  <a:pt x="5208" y="10544"/>
                </a:lnTo>
                <a:lnTo>
                  <a:pt x="5201" y="10521"/>
                </a:lnTo>
                <a:lnTo>
                  <a:pt x="5193" y="10499"/>
                </a:lnTo>
                <a:lnTo>
                  <a:pt x="5200" y="10495"/>
                </a:lnTo>
                <a:lnTo>
                  <a:pt x="5206" y="10492"/>
                </a:lnTo>
                <a:lnTo>
                  <a:pt x="5213" y="10487"/>
                </a:lnTo>
                <a:lnTo>
                  <a:pt x="5218" y="10482"/>
                </a:lnTo>
                <a:lnTo>
                  <a:pt x="5222" y="10475"/>
                </a:lnTo>
                <a:lnTo>
                  <a:pt x="5226" y="10467"/>
                </a:lnTo>
                <a:lnTo>
                  <a:pt x="5230" y="10460"/>
                </a:lnTo>
                <a:lnTo>
                  <a:pt x="5234" y="10450"/>
                </a:lnTo>
                <a:lnTo>
                  <a:pt x="5240" y="10433"/>
                </a:lnTo>
                <a:lnTo>
                  <a:pt x="5244" y="10413"/>
                </a:lnTo>
                <a:lnTo>
                  <a:pt x="5248" y="10393"/>
                </a:lnTo>
                <a:lnTo>
                  <a:pt x="5252" y="10374"/>
                </a:lnTo>
                <a:lnTo>
                  <a:pt x="5256" y="10355"/>
                </a:lnTo>
                <a:lnTo>
                  <a:pt x="5261" y="10339"/>
                </a:lnTo>
                <a:lnTo>
                  <a:pt x="5263" y="10333"/>
                </a:lnTo>
                <a:lnTo>
                  <a:pt x="5266" y="10327"/>
                </a:lnTo>
                <a:lnTo>
                  <a:pt x="5269" y="10321"/>
                </a:lnTo>
                <a:lnTo>
                  <a:pt x="5273" y="10317"/>
                </a:lnTo>
                <a:lnTo>
                  <a:pt x="5278" y="10315"/>
                </a:lnTo>
                <a:lnTo>
                  <a:pt x="5282" y="10313"/>
                </a:lnTo>
                <a:lnTo>
                  <a:pt x="5287" y="10313"/>
                </a:lnTo>
                <a:lnTo>
                  <a:pt x="5293" y="10314"/>
                </a:lnTo>
                <a:lnTo>
                  <a:pt x="5300" y="10316"/>
                </a:lnTo>
                <a:lnTo>
                  <a:pt x="5307" y="10320"/>
                </a:lnTo>
                <a:lnTo>
                  <a:pt x="5315" y="10327"/>
                </a:lnTo>
                <a:lnTo>
                  <a:pt x="5324" y="10335"/>
                </a:lnTo>
                <a:lnTo>
                  <a:pt x="5326" y="10316"/>
                </a:lnTo>
                <a:lnTo>
                  <a:pt x="5326" y="10299"/>
                </a:lnTo>
                <a:lnTo>
                  <a:pt x="5324" y="10284"/>
                </a:lnTo>
                <a:lnTo>
                  <a:pt x="5321" y="10270"/>
                </a:lnTo>
                <a:lnTo>
                  <a:pt x="5312" y="10246"/>
                </a:lnTo>
                <a:lnTo>
                  <a:pt x="5305" y="10225"/>
                </a:lnTo>
                <a:lnTo>
                  <a:pt x="5303" y="10217"/>
                </a:lnTo>
                <a:lnTo>
                  <a:pt x="5302" y="10208"/>
                </a:lnTo>
                <a:lnTo>
                  <a:pt x="5303" y="10205"/>
                </a:lnTo>
                <a:lnTo>
                  <a:pt x="5304" y="10201"/>
                </a:lnTo>
                <a:lnTo>
                  <a:pt x="5305" y="10198"/>
                </a:lnTo>
                <a:lnTo>
                  <a:pt x="5307" y="10195"/>
                </a:lnTo>
                <a:lnTo>
                  <a:pt x="5310" y="10191"/>
                </a:lnTo>
                <a:lnTo>
                  <a:pt x="5314" y="10188"/>
                </a:lnTo>
                <a:lnTo>
                  <a:pt x="5318" y="10185"/>
                </a:lnTo>
                <a:lnTo>
                  <a:pt x="5324" y="10182"/>
                </a:lnTo>
                <a:lnTo>
                  <a:pt x="5338" y="10177"/>
                </a:lnTo>
                <a:lnTo>
                  <a:pt x="5356" y="10170"/>
                </a:lnTo>
                <a:lnTo>
                  <a:pt x="5355" y="10183"/>
                </a:lnTo>
                <a:lnTo>
                  <a:pt x="5354" y="10194"/>
                </a:lnTo>
                <a:lnTo>
                  <a:pt x="5353" y="10205"/>
                </a:lnTo>
                <a:lnTo>
                  <a:pt x="5354" y="10214"/>
                </a:lnTo>
                <a:lnTo>
                  <a:pt x="5355" y="10224"/>
                </a:lnTo>
                <a:lnTo>
                  <a:pt x="5357" y="10232"/>
                </a:lnTo>
                <a:lnTo>
                  <a:pt x="5359" y="10240"/>
                </a:lnTo>
                <a:lnTo>
                  <a:pt x="5364" y="10246"/>
                </a:lnTo>
                <a:lnTo>
                  <a:pt x="5368" y="10252"/>
                </a:lnTo>
                <a:lnTo>
                  <a:pt x="5373" y="10257"/>
                </a:lnTo>
                <a:lnTo>
                  <a:pt x="5378" y="10262"/>
                </a:lnTo>
                <a:lnTo>
                  <a:pt x="5386" y="10265"/>
                </a:lnTo>
                <a:lnTo>
                  <a:pt x="5393" y="10267"/>
                </a:lnTo>
                <a:lnTo>
                  <a:pt x="5402" y="10269"/>
                </a:lnTo>
                <a:lnTo>
                  <a:pt x="5412" y="10269"/>
                </a:lnTo>
                <a:lnTo>
                  <a:pt x="5422" y="10269"/>
                </a:lnTo>
                <a:lnTo>
                  <a:pt x="5419" y="10259"/>
                </a:lnTo>
                <a:lnTo>
                  <a:pt x="5417" y="10248"/>
                </a:lnTo>
                <a:lnTo>
                  <a:pt x="5415" y="10237"/>
                </a:lnTo>
                <a:lnTo>
                  <a:pt x="5413" y="10224"/>
                </a:lnTo>
                <a:lnTo>
                  <a:pt x="5412" y="10198"/>
                </a:lnTo>
                <a:lnTo>
                  <a:pt x="5411" y="10169"/>
                </a:lnTo>
                <a:lnTo>
                  <a:pt x="5411" y="10110"/>
                </a:lnTo>
                <a:lnTo>
                  <a:pt x="5409" y="10048"/>
                </a:lnTo>
                <a:lnTo>
                  <a:pt x="5408" y="10017"/>
                </a:lnTo>
                <a:lnTo>
                  <a:pt x="5403" y="9987"/>
                </a:lnTo>
                <a:lnTo>
                  <a:pt x="5401" y="9972"/>
                </a:lnTo>
                <a:lnTo>
                  <a:pt x="5398" y="9958"/>
                </a:lnTo>
                <a:lnTo>
                  <a:pt x="5394" y="9944"/>
                </a:lnTo>
                <a:lnTo>
                  <a:pt x="5390" y="9930"/>
                </a:lnTo>
                <a:lnTo>
                  <a:pt x="5385" y="9918"/>
                </a:lnTo>
                <a:lnTo>
                  <a:pt x="5378" y="9905"/>
                </a:lnTo>
                <a:lnTo>
                  <a:pt x="5372" y="9893"/>
                </a:lnTo>
                <a:lnTo>
                  <a:pt x="5365" y="9881"/>
                </a:lnTo>
                <a:lnTo>
                  <a:pt x="5356" y="9871"/>
                </a:lnTo>
                <a:lnTo>
                  <a:pt x="5346" y="9860"/>
                </a:lnTo>
                <a:lnTo>
                  <a:pt x="5335" y="9852"/>
                </a:lnTo>
                <a:lnTo>
                  <a:pt x="5324" y="9843"/>
                </a:lnTo>
                <a:lnTo>
                  <a:pt x="5321" y="9862"/>
                </a:lnTo>
                <a:lnTo>
                  <a:pt x="5320" y="9880"/>
                </a:lnTo>
                <a:lnTo>
                  <a:pt x="5318" y="9897"/>
                </a:lnTo>
                <a:lnTo>
                  <a:pt x="5320" y="9913"/>
                </a:lnTo>
                <a:lnTo>
                  <a:pt x="5321" y="9928"/>
                </a:lnTo>
                <a:lnTo>
                  <a:pt x="5323" y="9942"/>
                </a:lnTo>
                <a:lnTo>
                  <a:pt x="5326" y="9956"/>
                </a:lnTo>
                <a:lnTo>
                  <a:pt x="5329" y="9969"/>
                </a:lnTo>
                <a:lnTo>
                  <a:pt x="5336" y="9994"/>
                </a:lnTo>
                <a:lnTo>
                  <a:pt x="5345" y="10019"/>
                </a:lnTo>
                <a:lnTo>
                  <a:pt x="5348" y="10032"/>
                </a:lnTo>
                <a:lnTo>
                  <a:pt x="5351" y="10045"/>
                </a:lnTo>
                <a:lnTo>
                  <a:pt x="5354" y="10058"/>
                </a:lnTo>
                <a:lnTo>
                  <a:pt x="5356" y="10072"/>
                </a:lnTo>
                <a:lnTo>
                  <a:pt x="5342" y="10074"/>
                </a:lnTo>
                <a:lnTo>
                  <a:pt x="5328" y="10074"/>
                </a:lnTo>
                <a:lnTo>
                  <a:pt x="5316" y="10074"/>
                </a:lnTo>
                <a:lnTo>
                  <a:pt x="5306" y="10072"/>
                </a:lnTo>
                <a:lnTo>
                  <a:pt x="5296" y="10070"/>
                </a:lnTo>
                <a:lnTo>
                  <a:pt x="5290" y="10067"/>
                </a:lnTo>
                <a:lnTo>
                  <a:pt x="5284" y="10064"/>
                </a:lnTo>
                <a:lnTo>
                  <a:pt x="5279" y="10059"/>
                </a:lnTo>
                <a:lnTo>
                  <a:pt x="5275" y="10054"/>
                </a:lnTo>
                <a:lnTo>
                  <a:pt x="5272" y="10049"/>
                </a:lnTo>
                <a:lnTo>
                  <a:pt x="5270" y="10043"/>
                </a:lnTo>
                <a:lnTo>
                  <a:pt x="5269" y="10036"/>
                </a:lnTo>
                <a:lnTo>
                  <a:pt x="5269" y="10023"/>
                </a:lnTo>
                <a:lnTo>
                  <a:pt x="5271" y="10009"/>
                </a:lnTo>
                <a:lnTo>
                  <a:pt x="5278" y="9979"/>
                </a:lnTo>
                <a:lnTo>
                  <a:pt x="5282" y="9949"/>
                </a:lnTo>
                <a:lnTo>
                  <a:pt x="5282" y="9942"/>
                </a:lnTo>
                <a:lnTo>
                  <a:pt x="5281" y="9936"/>
                </a:lnTo>
                <a:lnTo>
                  <a:pt x="5280" y="9930"/>
                </a:lnTo>
                <a:lnTo>
                  <a:pt x="5278" y="9925"/>
                </a:lnTo>
                <a:lnTo>
                  <a:pt x="5274" y="9920"/>
                </a:lnTo>
                <a:lnTo>
                  <a:pt x="5270" y="9916"/>
                </a:lnTo>
                <a:lnTo>
                  <a:pt x="5265" y="9911"/>
                </a:lnTo>
                <a:lnTo>
                  <a:pt x="5259" y="9908"/>
                </a:lnTo>
                <a:lnTo>
                  <a:pt x="5260" y="9918"/>
                </a:lnTo>
                <a:lnTo>
                  <a:pt x="5259" y="9925"/>
                </a:lnTo>
                <a:lnTo>
                  <a:pt x="5256" y="9930"/>
                </a:lnTo>
                <a:lnTo>
                  <a:pt x="5251" y="9935"/>
                </a:lnTo>
                <a:lnTo>
                  <a:pt x="5246" y="9938"/>
                </a:lnTo>
                <a:lnTo>
                  <a:pt x="5240" y="9939"/>
                </a:lnTo>
                <a:lnTo>
                  <a:pt x="5232" y="9941"/>
                </a:lnTo>
                <a:lnTo>
                  <a:pt x="5225" y="9941"/>
                </a:lnTo>
                <a:lnTo>
                  <a:pt x="5231" y="9924"/>
                </a:lnTo>
                <a:lnTo>
                  <a:pt x="5238" y="9908"/>
                </a:lnTo>
                <a:lnTo>
                  <a:pt x="5245" y="9894"/>
                </a:lnTo>
                <a:lnTo>
                  <a:pt x="5254" y="9880"/>
                </a:lnTo>
                <a:lnTo>
                  <a:pt x="5272" y="9854"/>
                </a:lnTo>
                <a:lnTo>
                  <a:pt x="5293" y="9829"/>
                </a:lnTo>
                <a:lnTo>
                  <a:pt x="5303" y="9816"/>
                </a:lnTo>
                <a:lnTo>
                  <a:pt x="5312" y="9803"/>
                </a:lnTo>
                <a:lnTo>
                  <a:pt x="5322" y="9790"/>
                </a:lnTo>
                <a:lnTo>
                  <a:pt x="5331" y="9776"/>
                </a:lnTo>
                <a:lnTo>
                  <a:pt x="5338" y="9762"/>
                </a:lnTo>
                <a:lnTo>
                  <a:pt x="5346" y="9746"/>
                </a:lnTo>
                <a:lnTo>
                  <a:pt x="5352" y="9730"/>
                </a:lnTo>
                <a:lnTo>
                  <a:pt x="5356" y="9712"/>
                </a:lnTo>
                <a:lnTo>
                  <a:pt x="5347" y="9714"/>
                </a:lnTo>
                <a:lnTo>
                  <a:pt x="5337" y="9714"/>
                </a:lnTo>
                <a:lnTo>
                  <a:pt x="5329" y="9713"/>
                </a:lnTo>
                <a:lnTo>
                  <a:pt x="5321" y="9711"/>
                </a:lnTo>
                <a:lnTo>
                  <a:pt x="5314" y="9707"/>
                </a:lnTo>
                <a:lnTo>
                  <a:pt x="5308" y="9702"/>
                </a:lnTo>
                <a:lnTo>
                  <a:pt x="5303" y="9694"/>
                </a:lnTo>
                <a:lnTo>
                  <a:pt x="5298" y="9687"/>
                </a:lnTo>
                <a:lnTo>
                  <a:pt x="5293" y="9679"/>
                </a:lnTo>
                <a:lnTo>
                  <a:pt x="5290" y="9669"/>
                </a:lnTo>
                <a:lnTo>
                  <a:pt x="5287" y="9659"/>
                </a:lnTo>
                <a:lnTo>
                  <a:pt x="5285" y="9647"/>
                </a:lnTo>
                <a:lnTo>
                  <a:pt x="5283" y="9636"/>
                </a:lnTo>
                <a:lnTo>
                  <a:pt x="5282" y="9624"/>
                </a:lnTo>
                <a:lnTo>
                  <a:pt x="5281" y="9612"/>
                </a:lnTo>
                <a:lnTo>
                  <a:pt x="5281" y="9599"/>
                </a:lnTo>
                <a:lnTo>
                  <a:pt x="5282" y="9574"/>
                </a:lnTo>
                <a:lnTo>
                  <a:pt x="5285" y="9549"/>
                </a:lnTo>
                <a:lnTo>
                  <a:pt x="5289" y="9525"/>
                </a:lnTo>
                <a:lnTo>
                  <a:pt x="5294" y="9502"/>
                </a:lnTo>
                <a:lnTo>
                  <a:pt x="5298" y="9492"/>
                </a:lnTo>
                <a:lnTo>
                  <a:pt x="5301" y="9483"/>
                </a:lnTo>
                <a:lnTo>
                  <a:pt x="5304" y="9474"/>
                </a:lnTo>
                <a:lnTo>
                  <a:pt x="5308" y="9467"/>
                </a:lnTo>
                <a:lnTo>
                  <a:pt x="5311" y="9461"/>
                </a:lnTo>
                <a:lnTo>
                  <a:pt x="5315" y="9455"/>
                </a:lnTo>
                <a:lnTo>
                  <a:pt x="5320" y="9452"/>
                </a:lnTo>
                <a:lnTo>
                  <a:pt x="5324" y="9449"/>
                </a:lnTo>
                <a:lnTo>
                  <a:pt x="5332" y="9453"/>
                </a:lnTo>
                <a:lnTo>
                  <a:pt x="5341" y="9459"/>
                </a:lnTo>
                <a:lnTo>
                  <a:pt x="5347" y="9463"/>
                </a:lnTo>
                <a:lnTo>
                  <a:pt x="5352" y="9467"/>
                </a:lnTo>
                <a:lnTo>
                  <a:pt x="5357" y="9471"/>
                </a:lnTo>
                <a:lnTo>
                  <a:pt x="5360" y="9475"/>
                </a:lnTo>
                <a:lnTo>
                  <a:pt x="5364" y="9479"/>
                </a:lnTo>
                <a:lnTo>
                  <a:pt x="5366" y="9484"/>
                </a:lnTo>
                <a:lnTo>
                  <a:pt x="5369" y="9492"/>
                </a:lnTo>
                <a:lnTo>
                  <a:pt x="5371" y="9500"/>
                </a:lnTo>
                <a:lnTo>
                  <a:pt x="5371" y="9509"/>
                </a:lnTo>
                <a:lnTo>
                  <a:pt x="5370" y="9518"/>
                </a:lnTo>
                <a:lnTo>
                  <a:pt x="5370" y="9526"/>
                </a:lnTo>
                <a:lnTo>
                  <a:pt x="5370" y="9534"/>
                </a:lnTo>
                <a:lnTo>
                  <a:pt x="5372" y="9542"/>
                </a:lnTo>
                <a:lnTo>
                  <a:pt x="5376" y="9551"/>
                </a:lnTo>
                <a:lnTo>
                  <a:pt x="5378" y="9554"/>
                </a:lnTo>
                <a:lnTo>
                  <a:pt x="5382" y="9558"/>
                </a:lnTo>
                <a:lnTo>
                  <a:pt x="5387" y="9562"/>
                </a:lnTo>
                <a:lnTo>
                  <a:pt x="5391" y="9565"/>
                </a:lnTo>
                <a:lnTo>
                  <a:pt x="5405" y="9573"/>
                </a:lnTo>
                <a:lnTo>
                  <a:pt x="5422" y="9580"/>
                </a:lnTo>
                <a:lnTo>
                  <a:pt x="5422" y="9522"/>
                </a:lnTo>
                <a:lnTo>
                  <a:pt x="5423" y="9461"/>
                </a:lnTo>
                <a:lnTo>
                  <a:pt x="5423" y="9430"/>
                </a:lnTo>
                <a:lnTo>
                  <a:pt x="5423" y="9401"/>
                </a:lnTo>
                <a:lnTo>
                  <a:pt x="5422" y="9374"/>
                </a:lnTo>
                <a:lnTo>
                  <a:pt x="5420" y="9351"/>
                </a:lnTo>
                <a:lnTo>
                  <a:pt x="5418" y="9331"/>
                </a:lnTo>
                <a:lnTo>
                  <a:pt x="5414" y="9317"/>
                </a:lnTo>
                <a:lnTo>
                  <a:pt x="5412" y="9312"/>
                </a:lnTo>
                <a:lnTo>
                  <a:pt x="5409" y="9309"/>
                </a:lnTo>
                <a:lnTo>
                  <a:pt x="5406" y="9306"/>
                </a:lnTo>
                <a:lnTo>
                  <a:pt x="5402" y="9306"/>
                </a:lnTo>
                <a:lnTo>
                  <a:pt x="5398" y="9309"/>
                </a:lnTo>
                <a:lnTo>
                  <a:pt x="5394" y="9312"/>
                </a:lnTo>
                <a:lnTo>
                  <a:pt x="5389" y="9318"/>
                </a:lnTo>
                <a:lnTo>
                  <a:pt x="5384" y="9326"/>
                </a:lnTo>
                <a:lnTo>
                  <a:pt x="5377" y="9337"/>
                </a:lnTo>
                <a:lnTo>
                  <a:pt x="5371" y="9349"/>
                </a:lnTo>
                <a:lnTo>
                  <a:pt x="5365" y="9365"/>
                </a:lnTo>
                <a:lnTo>
                  <a:pt x="5356" y="9384"/>
                </a:lnTo>
                <a:lnTo>
                  <a:pt x="5359" y="9361"/>
                </a:lnTo>
                <a:lnTo>
                  <a:pt x="5363" y="9338"/>
                </a:lnTo>
                <a:lnTo>
                  <a:pt x="5366" y="9316"/>
                </a:lnTo>
                <a:lnTo>
                  <a:pt x="5370" y="9295"/>
                </a:lnTo>
                <a:lnTo>
                  <a:pt x="5375" y="9274"/>
                </a:lnTo>
                <a:lnTo>
                  <a:pt x="5380" y="9254"/>
                </a:lnTo>
                <a:lnTo>
                  <a:pt x="5386" y="9234"/>
                </a:lnTo>
                <a:lnTo>
                  <a:pt x="5392" y="9214"/>
                </a:lnTo>
                <a:lnTo>
                  <a:pt x="5406" y="9176"/>
                </a:lnTo>
                <a:lnTo>
                  <a:pt x="5420" y="9140"/>
                </a:lnTo>
                <a:lnTo>
                  <a:pt x="5436" y="9104"/>
                </a:lnTo>
                <a:lnTo>
                  <a:pt x="5452" y="9070"/>
                </a:lnTo>
                <a:lnTo>
                  <a:pt x="5467" y="9034"/>
                </a:lnTo>
                <a:lnTo>
                  <a:pt x="5483" y="8998"/>
                </a:lnTo>
                <a:lnTo>
                  <a:pt x="5498" y="8963"/>
                </a:lnTo>
                <a:lnTo>
                  <a:pt x="5513" y="8925"/>
                </a:lnTo>
                <a:lnTo>
                  <a:pt x="5525" y="8887"/>
                </a:lnTo>
                <a:lnTo>
                  <a:pt x="5537" y="8847"/>
                </a:lnTo>
                <a:lnTo>
                  <a:pt x="5542" y="8826"/>
                </a:lnTo>
                <a:lnTo>
                  <a:pt x="5546" y="8805"/>
                </a:lnTo>
                <a:lnTo>
                  <a:pt x="5550" y="8783"/>
                </a:lnTo>
                <a:lnTo>
                  <a:pt x="5554" y="8761"/>
                </a:lnTo>
                <a:lnTo>
                  <a:pt x="5551" y="8749"/>
                </a:lnTo>
                <a:lnTo>
                  <a:pt x="5549" y="8738"/>
                </a:lnTo>
                <a:lnTo>
                  <a:pt x="5548" y="8730"/>
                </a:lnTo>
                <a:lnTo>
                  <a:pt x="5548" y="8721"/>
                </a:lnTo>
                <a:lnTo>
                  <a:pt x="5549" y="8715"/>
                </a:lnTo>
                <a:lnTo>
                  <a:pt x="5550" y="8710"/>
                </a:lnTo>
                <a:lnTo>
                  <a:pt x="5551" y="8706"/>
                </a:lnTo>
                <a:lnTo>
                  <a:pt x="5554" y="8703"/>
                </a:lnTo>
                <a:lnTo>
                  <a:pt x="5557" y="8700"/>
                </a:lnTo>
                <a:lnTo>
                  <a:pt x="5560" y="8699"/>
                </a:lnTo>
                <a:lnTo>
                  <a:pt x="5562" y="8699"/>
                </a:lnTo>
                <a:lnTo>
                  <a:pt x="5565" y="8699"/>
                </a:lnTo>
                <a:lnTo>
                  <a:pt x="5572" y="8703"/>
                </a:lnTo>
                <a:lnTo>
                  <a:pt x="5579" y="8708"/>
                </a:lnTo>
                <a:lnTo>
                  <a:pt x="5584" y="8714"/>
                </a:lnTo>
                <a:lnTo>
                  <a:pt x="5588" y="8722"/>
                </a:lnTo>
                <a:lnTo>
                  <a:pt x="5590" y="8727"/>
                </a:lnTo>
                <a:lnTo>
                  <a:pt x="5590" y="8731"/>
                </a:lnTo>
                <a:lnTo>
                  <a:pt x="5591" y="8735"/>
                </a:lnTo>
                <a:lnTo>
                  <a:pt x="5590" y="8739"/>
                </a:lnTo>
                <a:lnTo>
                  <a:pt x="5589" y="8743"/>
                </a:lnTo>
                <a:lnTo>
                  <a:pt x="5587" y="8747"/>
                </a:lnTo>
                <a:lnTo>
                  <a:pt x="5584" y="8751"/>
                </a:lnTo>
                <a:lnTo>
                  <a:pt x="5581" y="8754"/>
                </a:lnTo>
                <a:lnTo>
                  <a:pt x="5576" y="8756"/>
                </a:lnTo>
                <a:lnTo>
                  <a:pt x="5569" y="8758"/>
                </a:lnTo>
                <a:lnTo>
                  <a:pt x="5562" y="8760"/>
                </a:lnTo>
                <a:lnTo>
                  <a:pt x="5554" y="8761"/>
                </a:lnTo>
                <a:lnTo>
                  <a:pt x="5555" y="8789"/>
                </a:lnTo>
                <a:lnTo>
                  <a:pt x="5557" y="8815"/>
                </a:lnTo>
                <a:lnTo>
                  <a:pt x="5560" y="8839"/>
                </a:lnTo>
                <a:lnTo>
                  <a:pt x="5562" y="8861"/>
                </a:lnTo>
                <a:lnTo>
                  <a:pt x="5568" y="8902"/>
                </a:lnTo>
                <a:lnTo>
                  <a:pt x="5573" y="8940"/>
                </a:lnTo>
                <a:lnTo>
                  <a:pt x="5576" y="8959"/>
                </a:lnTo>
                <a:lnTo>
                  <a:pt x="5577" y="8978"/>
                </a:lnTo>
                <a:lnTo>
                  <a:pt x="5577" y="8999"/>
                </a:lnTo>
                <a:lnTo>
                  <a:pt x="5575" y="9020"/>
                </a:lnTo>
                <a:lnTo>
                  <a:pt x="5572" y="9042"/>
                </a:lnTo>
                <a:lnTo>
                  <a:pt x="5568" y="9066"/>
                </a:lnTo>
                <a:lnTo>
                  <a:pt x="5562" y="9093"/>
                </a:lnTo>
                <a:lnTo>
                  <a:pt x="5554" y="9122"/>
                </a:lnTo>
                <a:lnTo>
                  <a:pt x="5569" y="9108"/>
                </a:lnTo>
                <a:lnTo>
                  <a:pt x="5582" y="9096"/>
                </a:lnTo>
                <a:lnTo>
                  <a:pt x="5594" y="9082"/>
                </a:lnTo>
                <a:lnTo>
                  <a:pt x="5605" y="9067"/>
                </a:lnTo>
                <a:lnTo>
                  <a:pt x="5614" y="9053"/>
                </a:lnTo>
                <a:lnTo>
                  <a:pt x="5622" y="9038"/>
                </a:lnTo>
                <a:lnTo>
                  <a:pt x="5628" y="9023"/>
                </a:lnTo>
                <a:lnTo>
                  <a:pt x="5633" y="9008"/>
                </a:lnTo>
                <a:lnTo>
                  <a:pt x="5639" y="8992"/>
                </a:lnTo>
                <a:lnTo>
                  <a:pt x="5642" y="8975"/>
                </a:lnTo>
                <a:lnTo>
                  <a:pt x="5644" y="8959"/>
                </a:lnTo>
                <a:lnTo>
                  <a:pt x="5646" y="8943"/>
                </a:lnTo>
                <a:lnTo>
                  <a:pt x="5648" y="8908"/>
                </a:lnTo>
                <a:lnTo>
                  <a:pt x="5649" y="8872"/>
                </a:lnTo>
                <a:lnTo>
                  <a:pt x="5648" y="8836"/>
                </a:lnTo>
                <a:lnTo>
                  <a:pt x="5647" y="8799"/>
                </a:lnTo>
                <a:lnTo>
                  <a:pt x="5647" y="8761"/>
                </a:lnTo>
                <a:lnTo>
                  <a:pt x="5649" y="8722"/>
                </a:lnTo>
                <a:lnTo>
                  <a:pt x="5650" y="8704"/>
                </a:lnTo>
                <a:lnTo>
                  <a:pt x="5652" y="8684"/>
                </a:lnTo>
                <a:lnTo>
                  <a:pt x="5655" y="8664"/>
                </a:lnTo>
                <a:lnTo>
                  <a:pt x="5659" y="8644"/>
                </a:lnTo>
                <a:lnTo>
                  <a:pt x="5664" y="8624"/>
                </a:lnTo>
                <a:lnTo>
                  <a:pt x="5670" y="8604"/>
                </a:lnTo>
                <a:lnTo>
                  <a:pt x="5676" y="8584"/>
                </a:lnTo>
                <a:lnTo>
                  <a:pt x="5685" y="8564"/>
                </a:lnTo>
                <a:lnTo>
                  <a:pt x="5674" y="8570"/>
                </a:lnTo>
                <a:lnTo>
                  <a:pt x="5664" y="8577"/>
                </a:lnTo>
                <a:lnTo>
                  <a:pt x="5653" y="8584"/>
                </a:lnTo>
                <a:lnTo>
                  <a:pt x="5644" y="8591"/>
                </a:lnTo>
                <a:lnTo>
                  <a:pt x="5634" y="8599"/>
                </a:lnTo>
                <a:lnTo>
                  <a:pt x="5626" y="8606"/>
                </a:lnTo>
                <a:lnTo>
                  <a:pt x="5616" y="8611"/>
                </a:lnTo>
                <a:lnTo>
                  <a:pt x="5608" y="8617"/>
                </a:lnTo>
                <a:lnTo>
                  <a:pt x="5601" y="8619"/>
                </a:lnTo>
                <a:lnTo>
                  <a:pt x="5592" y="8620"/>
                </a:lnTo>
                <a:lnTo>
                  <a:pt x="5589" y="8620"/>
                </a:lnTo>
                <a:lnTo>
                  <a:pt x="5585" y="8619"/>
                </a:lnTo>
                <a:lnTo>
                  <a:pt x="5582" y="8617"/>
                </a:lnTo>
                <a:lnTo>
                  <a:pt x="5579" y="8614"/>
                </a:lnTo>
                <a:lnTo>
                  <a:pt x="5575" y="8611"/>
                </a:lnTo>
                <a:lnTo>
                  <a:pt x="5571" y="8607"/>
                </a:lnTo>
                <a:lnTo>
                  <a:pt x="5568" y="8603"/>
                </a:lnTo>
                <a:lnTo>
                  <a:pt x="5565" y="8597"/>
                </a:lnTo>
                <a:lnTo>
                  <a:pt x="5559" y="8583"/>
                </a:lnTo>
                <a:lnTo>
                  <a:pt x="5554" y="8564"/>
                </a:lnTo>
                <a:lnTo>
                  <a:pt x="5566" y="8544"/>
                </a:lnTo>
                <a:lnTo>
                  <a:pt x="5579" y="8523"/>
                </a:lnTo>
                <a:lnTo>
                  <a:pt x="5590" y="8501"/>
                </a:lnTo>
                <a:lnTo>
                  <a:pt x="5601" y="8479"/>
                </a:lnTo>
                <a:lnTo>
                  <a:pt x="5611" y="8456"/>
                </a:lnTo>
                <a:lnTo>
                  <a:pt x="5619" y="8433"/>
                </a:lnTo>
                <a:lnTo>
                  <a:pt x="5626" y="8409"/>
                </a:lnTo>
                <a:lnTo>
                  <a:pt x="5631" y="8386"/>
                </a:lnTo>
                <a:lnTo>
                  <a:pt x="5633" y="8362"/>
                </a:lnTo>
                <a:lnTo>
                  <a:pt x="5634" y="8338"/>
                </a:lnTo>
                <a:lnTo>
                  <a:pt x="5634" y="8326"/>
                </a:lnTo>
                <a:lnTo>
                  <a:pt x="5633" y="8315"/>
                </a:lnTo>
                <a:lnTo>
                  <a:pt x="5632" y="8303"/>
                </a:lnTo>
                <a:lnTo>
                  <a:pt x="5630" y="8292"/>
                </a:lnTo>
                <a:lnTo>
                  <a:pt x="5627" y="8280"/>
                </a:lnTo>
                <a:lnTo>
                  <a:pt x="5623" y="8268"/>
                </a:lnTo>
                <a:lnTo>
                  <a:pt x="5619" y="8257"/>
                </a:lnTo>
                <a:lnTo>
                  <a:pt x="5614" y="8246"/>
                </a:lnTo>
                <a:lnTo>
                  <a:pt x="5608" y="8235"/>
                </a:lnTo>
                <a:lnTo>
                  <a:pt x="5602" y="8224"/>
                </a:lnTo>
                <a:lnTo>
                  <a:pt x="5594" y="8214"/>
                </a:lnTo>
                <a:lnTo>
                  <a:pt x="5586" y="8203"/>
                </a:lnTo>
                <a:lnTo>
                  <a:pt x="5586" y="8213"/>
                </a:lnTo>
                <a:lnTo>
                  <a:pt x="5585" y="8220"/>
                </a:lnTo>
                <a:lnTo>
                  <a:pt x="5583" y="8227"/>
                </a:lnTo>
                <a:lnTo>
                  <a:pt x="5580" y="8232"/>
                </a:lnTo>
                <a:lnTo>
                  <a:pt x="5577" y="8236"/>
                </a:lnTo>
                <a:lnTo>
                  <a:pt x="5571" y="8239"/>
                </a:lnTo>
                <a:lnTo>
                  <a:pt x="5566" y="8242"/>
                </a:lnTo>
                <a:lnTo>
                  <a:pt x="5561" y="8243"/>
                </a:lnTo>
                <a:lnTo>
                  <a:pt x="5555" y="8244"/>
                </a:lnTo>
                <a:lnTo>
                  <a:pt x="5548" y="8244"/>
                </a:lnTo>
                <a:lnTo>
                  <a:pt x="5542" y="8243"/>
                </a:lnTo>
                <a:lnTo>
                  <a:pt x="5536" y="8242"/>
                </a:lnTo>
                <a:lnTo>
                  <a:pt x="5522" y="8238"/>
                </a:lnTo>
                <a:lnTo>
                  <a:pt x="5509" y="8232"/>
                </a:lnTo>
                <a:lnTo>
                  <a:pt x="5498" y="8224"/>
                </a:lnTo>
                <a:lnTo>
                  <a:pt x="5488" y="8216"/>
                </a:lnTo>
                <a:lnTo>
                  <a:pt x="5484" y="8211"/>
                </a:lnTo>
                <a:lnTo>
                  <a:pt x="5482" y="8207"/>
                </a:lnTo>
                <a:lnTo>
                  <a:pt x="5480" y="8202"/>
                </a:lnTo>
                <a:lnTo>
                  <a:pt x="5479" y="8198"/>
                </a:lnTo>
                <a:lnTo>
                  <a:pt x="5479" y="8193"/>
                </a:lnTo>
                <a:lnTo>
                  <a:pt x="5481" y="8189"/>
                </a:lnTo>
                <a:lnTo>
                  <a:pt x="5484" y="8186"/>
                </a:lnTo>
                <a:lnTo>
                  <a:pt x="5488" y="8181"/>
                </a:lnTo>
                <a:lnTo>
                  <a:pt x="5494" y="8178"/>
                </a:lnTo>
                <a:lnTo>
                  <a:pt x="5501" y="8175"/>
                </a:lnTo>
                <a:lnTo>
                  <a:pt x="5509" y="8173"/>
                </a:lnTo>
                <a:lnTo>
                  <a:pt x="5521" y="8171"/>
                </a:lnTo>
                <a:lnTo>
                  <a:pt x="5521" y="8176"/>
                </a:lnTo>
                <a:lnTo>
                  <a:pt x="5523" y="8181"/>
                </a:lnTo>
                <a:lnTo>
                  <a:pt x="5525" y="8186"/>
                </a:lnTo>
                <a:lnTo>
                  <a:pt x="5527" y="8189"/>
                </a:lnTo>
                <a:lnTo>
                  <a:pt x="5531" y="8191"/>
                </a:lnTo>
                <a:lnTo>
                  <a:pt x="5535" y="8193"/>
                </a:lnTo>
                <a:lnTo>
                  <a:pt x="5540" y="8195"/>
                </a:lnTo>
                <a:lnTo>
                  <a:pt x="5544" y="8196"/>
                </a:lnTo>
                <a:lnTo>
                  <a:pt x="5565" y="8200"/>
                </a:lnTo>
                <a:lnTo>
                  <a:pt x="5586" y="8203"/>
                </a:lnTo>
                <a:lnTo>
                  <a:pt x="5595" y="8189"/>
                </a:lnTo>
                <a:lnTo>
                  <a:pt x="5605" y="8173"/>
                </a:lnTo>
                <a:lnTo>
                  <a:pt x="5611" y="8155"/>
                </a:lnTo>
                <a:lnTo>
                  <a:pt x="5616" y="8136"/>
                </a:lnTo>
                <a:lnTo>
                  <a:pt x="5619" y="8126"/>
                </a:lnTo>
                <a:lnTo>
                  <a:pt x="5621" y="8115"/>
                </a:lnTo>
                <a:lnTo>
                  <a:pt x="5622" y="8104"/>
                </a:lnTo>
                <a:lnTo>
                  <a:pt x="5622" y="8092"/>
                </a:lnTo>
                <a:lnTo>
                  <a:pt x="5622" y="8080"/>
                </a:lnTo>
                <a:lnTo>
                  <a:pt x="5622" y="8067"/>
                </a:lnTo>
                <a:lnTo>
                  <a:pt x="5621" y="8054"/>
                </a:lnTo>
                <a:lnTo>
                  <a:pt x="5619" y="8040"/>
                </a:lnTo>
                <a:lnTo>
                  <a:pt x="5625" y="8035"/>
                </a:lnTo>
                <a:lnTo>
                  <a:pt x="5630" y="8030"/>
                </a:lnTo>
                <a:lnTo>
                  <a:pt x="5637" y="8027"/>
                </a:lnTo>
                <a:lnTo>
                  <a:pt x="5645" y="8024"/>
                </a:lnTo>
                <a:lnTo>
                  <a:pt x="5659" y="8019"/>
                </a:lnTo>
                <a:lnTo>
                  <a:pt x="5675" y="8014"/>
                </a:lnTo>
                <a:lnTo>
                  <a:pt x="5683" y="8011"/>
                </a:lnTo>
                <a:lnTo>
                  <a:pt x="5690" y="8007"/>
                </a:lnTo>
                <a:lnTo>
                  <a:pt x="5696" y="8004"/>
                </a:lnTo>
                <a:lnTo>
                  <a:pt x="5703" y="8000"/>
                </a:lnTo>
                <a:lnTo>
                  <a:pt x="5708" y="7995"/>
                </a:lnTo>
                <a:lnTo>
                  <a:pt x="5712" y="7990"/>
                </a:lnTo>
                <a:lnTo>
                  <a:pt x="5715" y="7982"/>
                </a:lnTo>
                <a:lnTo>
                  <a:pt x="5717" y="7974"/>
                </a:lnTo>
                <a:lnTo>
                  <a:pt x="5701" y="7974"/>
                </a:lnTo>
                <a:lnTo>
                  <a:pt x="5685" y="7974"/>
                </a:lnTo>
                <a:lnTo>
                  <a:pt x="5668" y="7974"/>
                </a:lnTo>
                <a:lnTo>
                  <a:pt x="5652" y="7974"/>
                </a:lnTo>
                <a:lnTo>
                  <a:pt x="5652" y="7958"/>
                </a:lnTo>
                <a:lnTo>
                  <a:pt x="5652" y="7941"/>
                </a:lnTo>
                <a:lnTo>
                  <a:pt x="5652" y="7925"/>
                </a:lnTo>
                <a:lnTo>
                  <a:pt x="5652" y="7909"/>
                </a:lnTo>
                <a:lnTo>
                  <a:pt x="5662" y="7907"/>
                </a:lnTo>
                <a:lnTo>
                  <a:pt x="5670" y="7907"/>
                </a:lnTo>
                <a:lnTo>
                  <a:pt x="5678" y="7907"/>
                </a:lnTo>
                <a:lnTo>
                  <a:pt x="5685" y="7908"/>
                </a:lnTo>
                <a:lnTo>
                  <a:pt x="5691" y="7911"/>
                </a:lnTo>
                <a:lnTo>
                  <a:pt x="5696" y="7913"/>
                </a:lnTo>
                <a:lnTo>
                  <a:pt x="5700" y="7917"/>
                </a:lnTo>
                <a:lnTo>
                  <a:pt x="5705" y="7921"/>
                </a:lnTo>
                <a:lnTo>
                  <a:pt x="5708" y="7927"/>
                </a:lnTo>
                <a:lnTo>
                  <a:pt x="5710" y="7933"/>
                </a:lnTo>
                <a:lnTo>
                  <a:pt x="5712" y="7939"/>
                </a:lnTo>
                <a:lnTo>
                  <a:pt x="5713" y="7946"/>
                </a:lnTo>
                <a:lnTo>
                  <a:pt x="5716" y="7959"/>
                </a:lnTo>
                <a:lnTo>
                  <a:pt x="5717" y="7974"/>
                </a:lnTo>
                <a:lnTo>
                  <a:pt x="5727" y="7975"/>
                </a:lnTo>
                <a:lnTo>
                  <a:pt x="5734" y="7975"/>
                </a:lnTo>
                <a:lnTo>
                  <a:pt x="5739" y="7972"/>
                </a:lnTo>
                <a:lnTo>
                  <a:pt x="5743" y="7968"/>
                </a:lnTo>
                <a:lnTo>
                  <a:pt x="5747" y="7962"/>
                </a:lnTo>
                <a:lnTo>
                  <a:pt x="5749" y="7956"/>
                </a:lnTo>
                <a:lnTo>
                  <a:pt x="5750" y="7949"/>
                </a:lnTo>
                <a:lnTo>
                  <a:pt x="5751" y="7941"/>
                </a:lnTo>
                <a:lnTo>
                  <a:pt x="5754" y="7917"/>
                </a:lnTo>
                <a:lnTo>
                  <a:pt x="5756" y="7894"/>
                </a:lnTo>
                <a:lnTo>
                  <a:pt x="5757" y="7873"/>
                </a:lnTo>
                <a:lnTo>
                  <a:pt x="5755" y="7855"/>
                </a:lnTo>
                <a:lnTo>
                  <a:pt x="5752" y="7838"/>
                </a:lnTo>
                <a:lnTo>
                  <a:pt x="5747" y="7822"/>
                </a:lnTo>
                <a:lnTo>
                  <a:pt x="5740" y="7807"/>
                </a:lnTo>
                <a:lnTo>
                  <a:pt x="5733" y="7795"/>
                </a:lnTo>
                <a:lnTo>
                  <a:pt x="5726" y="7782"/>
                </a:lnTo>
                <a:lnTo>
                  <a:pt x="5716" y="7770"/>
                </a:lnTo>
                <a:lnTo>
                  <a:pt x="5706" y="7760"/>
                </a:lnTo>
                <a:lnTo>
                  <a:pt x="5696" y="7751"/>
                </a:lnTo>
                <a:lnTo>
                  <a:pt x="5674" y="7731"/>
                </a:lnTo>
                <a:lnTo>
                  <a:pt x="5652" y="7712"/>
                </a:lnTo>
                <a:lnTo>
                  <a:pt x="5651" y="7716"/>
                </a:lnTo>
                <a:lnTo>
                  <a:pt x="5649" y="7720"/>
                </a:lnTo>
                <a:lnTo>
                  <a:pt x="5648" y="7723"/>
                </a:lnTo>
                <a:lnTo>
                  <a:pt x="5646" y="7726"/>
                </a:lnTo>
                <a:lnTo>
                  <a:pt x="5640" y="7731"/>
                </a:lnTo>
                <a:lnTo>
                  <a:pt x="5633" y="7735"/>
                </a:lnTo>
                <a:lnTo>
                  <a:pt x="5618" y="7739"/>
                </a:lnTo>
                <a:lnTo>
                  <a:pt x="5600" y="7742"/>
                </a:lnTo>
                <a:lnTo>
                  <a:pt x="5591" y="7743"/>
                </a:lnTo>
                <a:lnTo>
                  <a:pt x="5583" y="7745"/>
                </a:lnTo>
                <a:lnTo>
                  <a:pt x="5575" y="7747"/>
                </a:lnTo>
                <a:lnTo>
                  <a:pt x="5568" y="7752"/>
                </a:lnTo>
                <a:lnTo>
                  <a:pt x="5562" y="7756"/>
                </a:lnTo>
                <a:lnTo>
                  <a:pt x="5558" y="7761"/>
                </a:lnTo>
                <a:lnTo>
                  <a:pt x="5556" y="7764"/>
                </a:lnTo>
                <a:lnTo>
                  <a:pt x="5555" y="7768"/>
                </a:lnTo>
                <a:lnTo>
                  <a:pt x="5554" y="7773"/>
                </a:lnTo>
                <a:lnTo>
                  <a:pt x="5554" y="7778"/>
                </a:lnTo>
                <a:lnTo>
                  <a:pt x="5565" y="7777"/>
                </a:lnTo>
                <a:lnTo>
                  <a:pt x="5576" y="7776"/>
                </a:lnTo>
                <a:lnTo>
                  <a:pt x="5584" y="7777"/>
                </a:lnTo>
                <a:lnTo>
                  <a:pt x="5590" y="7778"/>
                </a:lnTo>
                <a:lnTo>
                  <a:pt x="5597" y="7780"/>
                </a:lnTo>
                <a:lnTo>
                  <a:pt x="5601" y="7783"/>
                </a:lnTo>
                <a:lnTo>
                  <a:pt x="5604" y="7786"/>
                </a:lnTo>
                <a:lnTo>
                  <a:pt x="5606" y="7789"/>
                </a:lnTo>
                <a:lnTo>
                  <a:pt x="5606" y="7794"/>
                </a:lnTo>
                <a:lnTo>
                  <a:pt x="5606" y="7799"/>
                </a:lnTo>
                <a:lnTo>
                  <a:pt x="5605" y="7804"/>
                </a:lnTo>
                <a:lnTo>
                  <a:pt x="5604" y="7809"/>
                </a:lnTo>
                <a:lnTo>
                  <a:pt x="5598" y="7822"/>
                </a:lnTo>
                <a:lnTo>
                  <a:pt x="5590" y="7835"/>
                </a:lnTo>
                <a:lnTo>
                  <a:pt x="5569" y="7865"/>
                </a:lnTo>
                <a:lnTo>
                  <a:pt x="5547" y="7893"/>
                </a:lnTo>
                <a:lnTo>
                  <a:pt x="5538" y="7907"/>
                </a:lnTo>
                <a:lnTo>
                  <a:pt x="5529" y="7920"/>
                </a:lnTo>
                <a:lnTo>
                  <a:pt x="5524" y="7932"/>
                </a:lnTo>
                <a:lnTo>
                  <a:pt x="5521" y="7941"/>
                </a:lnTo>
                <a:lnTo>
                  <a:pt x="5512" y="7935"/>
                </a:lnTo>
                <a:lnTo>
                  <a:pt x="5504" y="7929"/>
                </a:lnTo>
                <a:lnTo>
                  <a:pt x="5497" y="7921"/>
                </a:lnTo>
                <a:lnTo>
                  <a:pt x="5491" y="7915"/>
                </a:lnTo>
                <a:lnTo>
                  <a:pt x="5486" y="7908"/>
                </a:lnTo>
                <a:lnTo>
                  <a:pt x="5482" y="7901"/>
                </a:lnTo>
                <a:lnTo>
                  <a:pt x="5478" y="7895"/>
                </a:lnTo>
                <a:lnTo>
                  <a:pt x="5476" y="7888"/>
                </a:lnTo>
                <a:lnTo>
                  <a:pt x="5472" y="7874"/>
                </a:lnTo>
                <a:lnTo>
                  <a:pt x="5471" y="7861"/>
                </a:lnTo>
                <a:lnTo>
                  <a:pt x="5471" y="7846"/>
                </a:lnTo>
                <a:lnTo>
                  <a:pt x="5472" y="7832"/>
                </a:lnTo>
                <a:lnTo>
                  <a:pt x="5473" y="7818"/>
                </a:lnTo>
                <a:lnTo>
                  <a:pt x="5475" y="7803"/>
                </a:lnTo>
                <a:lnTo>
                  <a:pt x="5476" y="7788"/>
                </a:lnTo>
                <a:lnTo>
                  <a:pt x="5476" y="7774"/>
                </a:lnTo>
                <a:lnTo>
                  <a:pt x="5474" y="7758"/>
                </a:lnTo>
                <a:lnTo>
                  <a:pt x="5471" y="7743"/>
                </a:lnTo>
                <a:lnTo>
                  <a:pt x="5467" y="7735"/>
                </a:lnTo>
                <a:lnTo>
                  <a:pt x="5464" y="7727"/>
                </a:lnTo>
                <a:lnTo>
                  <a:pt x="5460" y="7720"/>
                </a:lnTo>
                <a:lnTo>
                  <a:pt x="5455" y="7712"/>
                </a:lnTo>
                <a:lnTo>
                  <a:pt x="5472" y="7710"/>
                </a:lnTo>
                <a:lnTo>
                  <a:pt x="5485" y="7706"/>
                </a:lnTo>
                <a:lnTo>
                  <a:pt x="5498" y="7700"/>
                </a:lnTo>
                <a:lnTo>
                  <a:pt x="5508" y="7693"/>
                </a:lnTo>
                <a:lnTo>
                  <a:pt x="5517" y="7684"/>
                </a:lnTo>
                <a:lnTo>
                  <a:pt x="5524" y="7675"/>
                </a:lnTo>
                <a:lnTo>
                  <a:pt x="5529" y="7665"/>
                </a:lnTo>
                <a:lnTo>
                  <a:pt x="5535" y="7653"/>
                </a:lnTo>
                <a:lnTo>
                  <a:pt x="5538" y="7640"/>
                </a:lnTo>
                <a:lnTo>
                  <a:pt x="5540" y="7628"/>
                </a:lnTo>
                <a:lnTo>
                  <a:pt x="5541" y="7614"/>
                </a:lnTo>
                <a:lnTo>
                  <a:pt x="5542" y="7601"/>
                </a:lnTo>
                <a:lnTo>
                  <a:pt x="5542" y="7573"/>
                </a:lnTo>
                <a:lnTo>
                  <a:pt x="5540" y="7546"/>
                </a:lnTo>
                <a:lnTo>
                  <a:pt x="5539" y="7522"/>
                </a:lnTo>
                <a:lnTo>
                  <a:pt x="5539" y="7501"/>
                </a:lnTo>
                <a:lnTo>
                  <a:pt x="5539" y="7492"/>
                </a:lnTo>
                <a:lnTo>
                  <a:pt x="5540" y="7484"/>
                </a:lnTo>
                <a:lnTo>
                  <a:pt x="5542" y="7478"/>
                </a:lnTo>
                <a:lnTo>
                  <a:pt x="5545" y="7474"/>
                </a:lnTo>
                <a:lnTo>
                  <a:pt x="5549" y="7471"/>
                </a:lnTo>
                <a:lnTo>
                  <a:pt x="5555" y="7471"/>
                </a:lnTo>
                <a:lnTo>
                  <a:pt x="5561" y="7472"/>
                </a:lnTo>
                <a:lnTo>
                  <a:pt x="5569" y="7475"/>
                </a:lnTo>
                <a:lnTo>
                  <a:pt x="5579" y="7481"/>
                </a:lnTo>
                <a:lnTo>
                  <a:pt x="5590" y="7489"/>
                </a:lnTo>
                <a:lnTo>
                  <a:pt x="5604" y="7501"/>
                </a:lnTo>
                <a:lnTo>
                  <a:pt x="5619" y="7516"/>
                </a:lnTo>
                <a:lnTo>
                  <a:pt x="5622" y="7504"/>
                </a:lnTo>
                <a:lnTo>
                  <a:pt x="5624" y="7494"/>
                </a:lnTo>
                <a:lnTo>
                  <a:pt x="5625" y="7484"/>
                </a:lnTo>
                <a:lnTo>
                  <a:pt x="5626" y="7476"/>
                </a:lnTo>
                <a:lnTo>
                  <a:pt x="5626" y="7467"/>
                </a:lnTo>
                <a:lnTo>
                  <a:pt x="5625" y="7460"/>
                </a:lnTo>
                <a:lnTo>
                  <a:pt x="5623" y="7454"/>
                </a:lnTo>
                <a:lnTo>
                  <a:pt x="5622" y="7447"/>
                </a:lnTo>
                <a:lnTo>
                  <a:pt x="5616" y="7436"/>
                </a:lnTo>
                <a:lnTo>
                  <a:pt x="5609" y="7427"/>
                </a:lnTo>
                <a:lnTo>
                  <a:pt x="5602" y="7418"/>
                </a:lnTo>
                <a:lnTo>
                  <a:pt x="5593" y="7410"/>
                </a:lnTo>
                <a:lnTo>
                  <a:pt x="5585" y="7401"/>
                </a:lnTo>
                <a:lnTo>
                  <a:pt x="5577" y="7394"/>
                </a:lnTo>
                <a:lnTo>
                  <a:pt x="5568" y="7386"/>
                </a:lnTo>
                <a:lnTo>
                  <a:pt x="5562" y="7375"/>
                </a:lnTo>
                <a:lnTo>
                  <a:pt x="5559" y="7370"/>
                </a:lnTo>
                <a:lnTo>
                  <a:pt x="5557" y="7365"/>
                </a:lnTo>
                <a:lnTo>
                  <a:pt x="5555" y="7358"/>
                </a:lnTo>
                <a:lnTo>
                  <a:pt x="5554" y="7352"/>
                </a:lnTo>
                <a:lnTo>
                  <a:pt x="5552" y="7345"/>
                </a:lnTo>
                <a:lnTo>
                  <a:pt x="5551" y="7336"/>
                </a:lnTo>
                <a:lnTo>
                  <a:pt x="5552" y="7328"/>
                </a:lnTo>
                <a:lnTo>
                  <a:pt x="5554" y="7319"/>
                </a:lnTo>
                <a:lnTo>
                  <a:pt x="5566" y="7313"/>
                </a:lnTo>
                <a:lnTo>
                  <a:pt x="5578" y="7307"/>
                </a:lnTo>
                <a:lnTo>
                  <a:pt x="5588" y="7301"/>
                </a:lnTo>
                <a:lnTo>
                  <a:pt x="5598" y="7292"/>
                </a:lnTo>
                <a:lnTo>
                  <a:pt x="5606" y="7283"/>
                </a:lnTo>
                <a:lnTo>
                  <a:pt x="5614" y="7272"/>
                </a:lnTo>
                <a:lnTo>
                  <a:pt x="5622" y="7262"/>
                </a:lnTo>
                <a:lnTo>
                  <a:pt x="5628" y="7249"/>
                </a:lnTo>
                <a:lnTo>
                  <a:pt x="5633" y="7237"/>
                </a:lnTo>
                <a:lnTo>
                  <a:pt x="5639" y="7224"/>
                </a:lnTo>
                <a:lnTo>
                  <a:pt x="5644" y="7211"/>
                </a:lnTo>
                <a:lnTo>
                  <a:pt x="5647" y="7196"/>
                </a:lnTo>
                <a:lnTo>
                  <a:pt x="5650" y="7181"/>
                </a:lnTo>
                <a:lnTo>
                  <a:pt x="5653" y="7165"/>
                </a:lnTo>
                <a:lnTo>
                  <a:pt x="5655" y="7151"/>
                </a:lnTo>
                <a:lnTo>
                  <a:pt x="5657" y="7134"/>
                </a:lnTo>
                <a:lnTo>
                  <a:pt x="5659" y="7103"/>
                </a:lnTo>
                <a:lnTo>
                  <a:pt x="5661" y="7069"/>
                </a:lnTo>
                <a:lnTo>
                  <a:pt x="5661" y="7036"/>
                </a:lnTo>
                <a:lnTo>
                  <a:pt x="5659" y="7005"/>
                </a:lnTo>
                <a:lnTo>
                  <a:pt x="5655" y="6944"/>
                </a:lnTo>
                <a:lnTo>
                  <a:pt x="5652" y="6893"/>
                </a:lnTo>
                <a:lnTo>
                  <a:pt x="5643" y="6924"/>
                </a:lnTo>
                <a:lnTo>
                  <a:pt x="5633" y="6956"/>
                </a:lnTo>
                <a:lnTo>
                  <a:pt x="5623" y="6987"/>
                </a:lnTo>
                <a:lnTo>
                  <a:pt x="5612" y="7017"/>
                </a:lnTo>
                <a:lnTo>
                  <a:pt x="5600" y="7045"/>
                </a:lnTo>
                <a:lnTo>
                  <a:pt x="5585" y="7072"/>
                </a:lnTo>
                <a:lnTo>
                  <a:pt x="5570" y="7097"/>
                </a:lnTo>
                <a:lnTo>
                  <a:pt x="5554" y="7121"/>
                </a:lnTo>
                <a:lnTo>
                  <a:pt x="5554" y="7074"/>
                </a:lnTo>
                <a:lnTo>
                  <a:pt x="5556" y="7028"/>
                </a:lnTo>
                <a:lnTo>
                  <a:pt x="5559" y="6986"/>
                </a:lnTo>
                <a:lnTo>
                  <a:pt x="5564" y="6945"/>
                </a:lnTo>
                <a:lnTo>
                  <a:pt x="5569" y="6906"/>
                </a:lnTo>
                <a:lnTo>
                  <a:pt x="5577" y="6871"/>
                </a:lnTo>
                <a:lnTo>
                  <a:pt x="5584" y="6835"/>
                </a:lnTo>
                <a:lnTo>
                  <a:pt x="5593" y="6803"/>
                </a:lnTo>
                <a:lnTo>
                  <a:pt x="5603" y="6770"/>
                </a:lnTo>
                <a:lnTo>
                  <a:pt x="5613" y="6739"/>
                </a:lnTo>
                <a:lnTo>
                  <a:pt x="5624" y="6709"/>
                </a:lnTo>
                <a:lnTo>
                  <a:pt x="5635" y="6680"/>
                </a:lnTo>
                <a:lnTo>
                  <a:pt x="5659" y="6622"/>
                </a:lnTo>
                <a:lnTo>
                  <a:pt x="5685" y="6565"/>
                </a:lnTo>
                <a:lnTo>
                  <a:pt x="5677" y="6565"/>
                </a:lnTo>
                <a:lnTo>
                  <a:pt x="5672" y="6565"/>
                </a:lnTo>
                <a:lnTo>
                  <a:pt x="5666" y="6565"/>
                </a:lnTo>
                <a:lnTo>
                  <a:pt x="5662" y="6564"/>
                </a:lnTo>
                <a:lnTo>
                  <a:pt x="5656" y="6562"/>
                </a:lnTo>
                <a:lnTo>
                  <a:pt x="5653" y="6559"/>
                </a:lnTo>
                <a:lnTo>
                  <a:pt x="5649" y="6557"/>
                </a:lnTo>
                <a:lnTo>
                  <a:pt x="5646" y="6554"/>
                </a:lnTo>
                <a:lnTo>
                  <a:pt x="5641" y="6547"/>
                </a:lnTo>
                <a:lnTo>
                  <a:pt x="5636" y="6538"/>
                </a:lnTo>
                <a:lnTo>
                  <a:pt x="5633" y="6530"/>
                </a:lnTo>
                <a:lnTo>
                  <a:pt x="5630" y="6521"/>
                </a:lnTo>
                <a:lnTo>
                  <a:pt x="5628" y="6511"/>
                </a:lnTo>
                <a:lnTo>
                  <a:pt x="5625" y="6502"/>
                </a:lnTo>
                <a:lnTo>
                  <a:pt x="5622" y="6492"/>
                </a:lnTo>
                <a:lnTo>
                  <a:pt x="5618" y="6485"/>
                </a:lnTo>
                <a:lnTo>
                  <a:pt x="5612" y="6478"/>
                </a:lnTo>
                <a:lnTo>
                  <a:pt x="5605" y="6472"/>
                </a:lnTo>
                <a:lnTo>
                  <a:pt x="5601" y="6469"/>
                </a:lnTo>
                <a:lnTo>
                  <a:pt x="5597" y="6468"/>
                </a:lnTo>
                <a:lnTo>
                  <a:pt x="5591" y="6467"/>
                </a:lnTo>
                <a:lnTo>
                  <a:pt x="5586" y="6466"/>
                </a:lnTo>
                <a:lnTo>
                  <a:pt x="5580" y="6481"/>
                </a:lnTo>
                <a:lnTo>
                  <a:pt x="5572" y="6493"/>
                </a:lnTo>
                <a:lnTo>
                  <a:pt x="5568" y="6500"/>
                </a:lnTo>
                <a:lnTo>
                  <a:pt x="5564" y="6505"/>
                </a:lnTo>
                <a:lnTo>
                  <a:pt x="5559" y="6510"/>
                </a:lnTo>
                <a:lnTo>
                  <a:pt x="5552" y="6514"/>
                </a:lnTo>
                <a:lnTo>
                  <a:pt x="5546" y="6519"/>
                </a:lnTo>
                <a:lnTo>
                  <a:pt x="5540" y="6523"/>
                </a:lnTo>
                <a:lnTo>
                  <a:pt x="5533" y="6526"/>
                </a:lnTo>
                <a:lnTo>
                  <a:pt x="5525" y="6528"/>
                </a:lnTo>
                <a:lnTo>
                  <a:pt x="5517" y="6530"/>
                </a:lnTo>
                <a:lnTo>
                  <a:pt x="5507" y="6531"/>
                </a:lnTo>
                <a:lnTo>
                  <a:pt x="5498" y="6532"/>
                </a:lnTo>
                <a:lnTo>
                  <a:pt x="5487" y="6532"/>
                </a:lnTo>
                <a:lnTo>
                  <a:pt x="5492" y="6545"/>
                </a:lnTo>
                <a:lnTo>
                  <a:pt x="5494" y="6558"/>
                </a:lnTo>
                <a:lnTo>
                  <a:pt x="5495" y="6570"/>
                </a:lnTo>
                <a:lnTo>
                  <a:pt x="5495" y="6581"/>
                </a:lnTo>
                <a:lnTo>
                  <a:pt x="5495" y="6593"/>
                </a:lnTo>
                <a:lnTo>
                  <a:pt x="5493" y="6603"/>
                </a:lnTo>
                <a:lnTo>
                  <a:pt x="5491" y="6613"/>
                </a:lnTo>
                <a:lnTo>
                  <a:pt x="5487" y="6622"/>
                </a:lnTo>
                <a:lnTo>
                  <a:pt x="5480" y="6640"/>
                </a:lnTo>
                <a:lnTo>
                  <a:pt x="5472" y="6655"/>
                </a:lnTo>
                <a:lnTo>
                  <a:pt x="5462" y="6670"/>
                </a:lnTo>
                <a:lnTo>
                  <a:pt x="5454" y="6682"/>
                </a:lnTo>
                <a:lnTo>
                  <a:pt x="5445" y="6694"/>
                </a:lnTo>
                <a:lnTo>
                  <a:pt x="5440" y="6704"/>
                </a:lnTo>
                <a:lnTo>
                  <a:pt x="5438" y="6709"/>
                </a:lnTo>
                <a:lnTo>
                  <a:pt x="5437" y="6715"/>
                </a:lnTo>
                <a:lnTo>
                  <a:pt x="5436" y="6719"/>
                </a:lnTo>
                <a:lnTo>
                  <a:pt x="5437" y="6724"/>
                </a:lnTo>
                <a:lnTo>
                  <a:pt x="5438" y="6728"/>
                </a:lnTo>
                <a:lnTo>
                  <a:pt x="5441" y="6732"/>
                </a:lnTo>
                <a:lnTo>
                  <a:pt x="5445" y="6738"/>
                </a:lnTo>
                <a:lnTo>
                  <a:pt x="5451" y="6742"/>
                </a:lnTo>
                <a:lnTo>
                  <a:pt x="5457" y="6747"/>
                </a:lnTo>
                <a:lnTo>
                  <a:pt x="5465" y="6751"/>
                </a:lnTo>
                <a:lnTo>
                  <a:pt x="5476" y="6757"/>
                </a:lnTo>
                <a:lnTo>
                  <a:pt x="5487" y="6761"/>
                </a:lnTo>
                <a:lnTo>
                  <a:pt x="5492" y="6753"/>
                </a:lnTo>
                <a:lnTo>
                  <a:pt x="5495" y="6748"/>
                </a:lnTo>
                <a:lnTo>
                  <a:pt x="5499" y="6744"/>
                </a:lnTo>
                <a:lnTo>
                  <a:pt x="5502" y="6742"/>
                </a:lnTo>
                <a:lnTo>
                  <a:pt x="5505" y="6741"/>
                </a:lnTo>
                <a:lnTo>
                  <a:pt x="5507" y="6741"/>
                </a:lnTo>
                <a:lnTo>
                  <a:pt x="5509" y="6743"/>
                </a:lnTo>
                <a:lnTo>
                  <a:pt x="5511" y="6745"/>
                </a:lnTo>
                <a:lnTo>
                  <a:pt x="5511" y="6747"/>
                </a:lnTo>
                <a:lnTo>
                  <a:pt x="5511" y="6750"/>
                </a:lnTo>
                <a:lnTo>
                  <a:pt x="5509" y="6753"/>
                </a:lnTo>
                <a:lnTo>
                  <a:pt x="5507" y="6755"/>
                </a:lnTo>
                <a:lnTo>
                  <a:pt x="5504" y="6759"/>
                </a:lnTo>
                <a:lnTo>
                  <a:pt x="5500" y="6761"/>
                </a:lnTo>
                <a:lnTo>
                  <a:pt x="5495" y="6761"/>
                </a:lnTo>
                <a:lnTo>
                  <a:pt x="5487" y="6761"/>
                </a:lnTo>
                <a:lnTo>
                  <a:pt x="5483" y="6775"/>
                </a:lnTo>
                <a:lnTo>
                  <a:pt x="5478" y="6791"/>
                </a:lnTo>
                <a:lnTo>
                  <a:pt x="5475" y="6807"/>
                </a:lnTo>
                <a:lnTo>
                  <a:pt x="5472" y="6824"/>
                </a:lnTo>
                <a:lnTo>
                  <a:pt x="5466" y="6857"/>
                </a:lnTo>
                <a:lnTo>
                  <a:pt x="5463" y="6894"/>
                </a:lnTo>
                <a:lnTo>
                  <a:pt x="5459" y="6968"/>
                </a:lnTo>
                <a:lnTo>
                  <a:pt x="5454" y="7044"/>
                </a:lnTo>
                <a:lnTo>
                  <a:pt x="5451" y="7082"/>
                </a:lnTo>
                <a:lnTo>
                  <a:pt x="5445" y="7117"/>
                </a:lnTo>
                <a:lnTo>
                  <a:pt x="5442" y="7135"/>
                </a:lnTo>
                <a:lnTo>
                  <a:pt x="5439" y="7152"/>
                </a:lnTo>
                <a:lnTo>
                  <a:pt x="5434" y="7169"/>
                </a:lnTo>
                <a:lnTo>
                  <a:pt x="5430" y="7184"/>
                </a:lnTo>
                <a:lnTo>
                  <a:pt x="5423" y="7200"/>
                </a:lnTo>
                <a:lnTo>
                  <a:pt x="5417" y="7215"/>
                </a:lnTo>
                <a:lnTo>
                  <a:pt x="5410" y="7228"/>
                </a:lnTo>
                <a:lnTo>
                  <a:pt x="5401" y="7242"/>
                </a:lnTo>
                <a:lnTo>
                  <a:pt x="5392" y="7254"/>
                </a:lnTo>
                <a:lnTo>
                  <a:pt x="5381" y="7265"/>
                </a:lnTo>
                <a:lnTo>
                  <a:pt x="5369" y="7277"/>
                </a:lnTo>
                <a:lnTo>
                  <a:pt x="5356" y="7286"/>
                </a:lnTo>
                <a:lnTo>
                  <a:pt x="5351" y="7250"/>
                </a:lnTo>
                <a:lnTo>
                  <a:pt x="5347" y="7219"/>
                </a:lnTo>
                <a:lnTo>
                  <a:pt x="5345" y="7193"/>
                </a:lnTo>
                <a:lnTo>
                  <a:pt x="5344" y="7170"/>
                </a:lnTo>
                <a:lnTo>
                  <a:pt x="5345" y="7149"/>
                </a:lnTo>
                <a:lnTo>
                  <a:pt x="5347" y="7131"/>
                </a:lnTo>
                <a:lnTo>
                  <a:pt x="5350" y="7115"/>
                </a:lnTo>
                <a:lnTo>
                  <a:pt x="5354" y="7099"/>
                </a:lnTo>
                <a:lnTo>
                  <a:pt x="5363" y="7068"/>
                </a:lnTo>
                <a:lnTo>
                  <a:pt x="5373" y="7032"/>
                </a:lnTo>
                <a:lnTo>
                  <a:pt x="5378" y="7011"/>
                </a:lnTo>
                <a:lnTo>
                  <a:pt x="5382" y="6986"/>
                </a:lnTo>
                <a:lnTo>
                  <a:pt x="5387" y="6958"/>
                </a:lnTo>
                <a:lnTo>
                  <a:pt x="5390" y="6925"/>
                </a:lnTo>
                <a:lnTo>
                  <a:pt x="5380" y="6924"/>
                </a:lnTo>
                <a:lnTo>
                  <a:pt x="5372" y="6924"/>
                </a:lnTo>
                <a:lnTo>
                  <a:pt x="5365" y="6924"/>
                </a:lnTo>
                <a:lnTo>
                  <a:pt x="5357" y="6926"/>
                </a:lnTo>
                <a:lnTo>
                  <a:pt x="5346" y="6931"/>
                </a:lnTo>
                <a:lnTo>
                  <a:pt x="5336" y="6938"/>
                </a:lnTo>
                <a:lnTo>
                  <a:pt x="5327" y="6944"/>
                </a:lnTo>
                <a:lnTo>
                  <a:pt x="5316" y="6951"/>
                </a:lnTo>
                <a:lnTo>
                  <a:pt x="5311" y="6954"/>
                </a:lnTo>
                <a:lnTo>
                  <a:pt x="5305" y="6956"/>
                </a:lnTo>
                <a:lnTo>
                  <a:pt x="5299" y="6957"/>
                </a:lnTo>
                <a:lnTo>
                  <a:pt x="5291" y="6958"/>
                </a:lnTo>
                <a:lnTo>
                  <a:pt x="5285" y="6949"/>
                </a:lnTo>
                <a:lnTo>
                  <a:pt x="5280" y="6941"/>
                </a:lnTo>
                <a:lnTo>
                  <a:pt x="5274" y="6933"/>
                </a:lnTo>
                <a:lnTo>
                  <a:pt x="5271" y="6924"/>
                </a:lnTo>
                <a:lnTo>
                  <a:pt x="5268" y="6917"/>
                </a:lnTo>
                <a:lnTo>
                  <a:pt x="5267" y="6909"/>
                </a:lnTo>
                <a:lnTo>
                  <a:pt x="5265" y="6900"/>
                </a:lnTo>
                <a:lnTo>
                  <a:pt x="5265" y="6893"/>
                </a:lnTo>
                <a:lnTo>
                  <a:pt x="5265" y="6884"/>
                </a:lnTo>
                <a:lnTo>
                  <a:pt x="5266" y="6877"/>
                </a:lnTo>
                <a:lnTo>
                  <a:pt x="5267" y="6869"/>
                </a:lnTo>
                <a:lnTo>
                  <a:pt x="5269" y="6861"/>
                </a:lnTo>
                <a:lnTo>
                  <a:pt x="5273" y="6846"/>
                </a:lnTo>
                <a:lnTo>
                  <a:pt x="5280" y="6830"/>
                </a:lnTo>
                <a:lnTo>
                  <a:pt x="5293" y="6798"/>
                </a:lnTo>
                <a:lnTo>
                  <a:pt x="5308" y="6766"/>
                </a:lnTo>
                <a:lnTo>
                  <a:pt x="5314" y="6749"/>
                </a:lnTo>
                <a:lnTo>
                  <a:pt x="5318" y="6731"/>
                </a:lnTo>
                <a:lnTo>
                  <a:pt x="5323" y="6714"/>
                </a:lnTo>
                <a:lnTo>
                  <a:pt x="5324" y="6696"/>
                </a:lnTo>
                <a:lnTo>
                  <a:pt x="5321" y="6688"/>
                </a:lnTo>
                <a:lnTo>
                  <a:pt x="5313" y="6677"/>
                </a:lnTo>
                <a:lnTo>
                  <a:pt x="5303" y="6661"/>
                </a:lnTo>
                <a:lnTo>
                  <a:pt x="5291" y="6644"/>
                </a:lnTo>
                <a:lnTo>
                  <a:pt x="5269" y="6613"/>
                </a:lnTo>
                <a:lnTo>
                  <a:pt x="5259" y="6597"/>
                </a:lnTo>
                <a:lnTo>
                  <a:pt x="5258" y="6587"/>
                </a:lnTo>
                <a:lnTo>
                  <a:pt x="5258" y="6577"/>
                </a:lnTo>
                <a:lnTo>
                  <a:pt x="5258" y="6567"/>
                </a:lnTo>
                <a:lnTo>
                  <a:pt x="5259" y="6557"/>
                </a:lnTo>
                <a:lnTo>
                  <a:pt x="5262" y="6536"/>
                </a:lnTo>
                <a:lnTo>
                  <a:pt x="5267" y="6516"/>
                </a:lnTo>
                <a:lnTo>
                  <a:pt x="5273" y="6497"/>
                </a:lnTo>
                <a:lnTo>
                  <a:pt x="5282" y="6476"/>
                </a:lnTo>
                <a:lnTo>
                  <a:pt x="5290" y="6456"/>
                </a:lnTo>
                <a:lnTo>
                  <a:pt x="5300" y="6436"/>
                </a:lnTo>
                <a:lnTo>
                  <a:pt x="5318" y="6395"/>
                </a:lnTo>
                <a:lnTo>
                  <a:pt x="5335" y="6354"/>
                </a:lnTo>
                <a:lnTo>
                  <a:pt x="5343" y="6333"/>
                </a:lnTo>
                <a:lnTo>
                  <a:pt x="5349" y="6312"/>
                </a:lnTo>
                <a:lnTo>
                  <a:pt x="5354" y="6291"/>
                </a:lnTo>
                <a:lnTo>
                  <a:pt x="5356" y="6269"/>
                </a:lnTo>
                <a:lnTo>
                  <a:pt x="5356" y="6267"/>
                </a:lnTo>
                <a:lnTo>
                  <a:pt x="5354" y="6264"/>
                </a:lnTo>
                <a:lnTo>
                  <a:pt x="5350" y="6262"/>
                </a:lnTo>
                <a:lnTo>
                  <a:pt x="5346" y="6258"/>
                </a:lnTo>
                <a:lnTo>
                  <a:pt x="5334" y="6252"/>
                </a:lnTo>
                <a:lnTo>
                  <a:pt x="5321" y="6246"/>
                </a:lnTo>
                <a:lnTo>
                  <a:pt x="5314" y="6242"/>
                </a:lnTo>
                <a:lnTo>
                  <a:pt x="5308" y="6238"/>
                </a:lnTo>
                <a:lnTo>
                  <a:pt x="5303" y="6233"/>
                </a:lnTo>
                <a:lnTo>
                  <a:pt x="5298" y="6228"/>
                </a:lnTo>
                <a:lnTo>
                  <a:pt x="5294" y="6223"/>
                </a:lnTo>
                <a:lnTo>
                  <a:pt x="5291" y="6218"/>
                </a:lnTo>
                <a:lnTo>
                  <a:pt x="5290" y="6210"/>
                </a:lnTo>
                <a:lnTo>
                  <a:pt x="5291" y="6204"/>
                </a:lnTo>
                <a:lnTo>
                  <a:pt x="5293" y="6199"/>
                </a:lnTo>
                <a:lnTo>
                  <a:pt x="5296" y="6193"/>
                </a:lnTo>
                <a:lnTo>
                  <a:pt x="5301" y="6187"/>
                </a:lnTo>
                <a:lnTo>
                  <a:pt x="5307" y="6180"/>
                </a:lnTo>
                <a:lnTo>
                  <a:pt x="5322" y="6163"/>
                </a:lnTo>
                <a:lnTo>
                  <a:pt x="5337" y="6143"/>
                </a:lnTo>
                <a:lnTo>
                  <a:pt x="5346" y="6133"/>
                </a:lnTo>
                <a:lnTo>
                  <a:pt x="5354" y="6121"/>
                </a:lnTo>
                <a:lnTo>
                  <a:pt x="5363" y="6109"/>
                </a:lnTo>
                <a:lnTo>
                  <a:pt x="5370" y="6096"/>
                </a:lnTo>
                <a:lnTo>
                  <a:pt x="5376" y="6083"/>
                </a:lnTo>
                <a:lnTo>
                  <a:pt x="5381" y="6069"/>
                </a:lnTo>
                <a:lnTo>
                  <a:pt x="5387" y="6055"/>
                </a:lnTo>
                <a:lnTo>
                  <a:pt x="5390" y="6040"/>
                </a:lnTo>
                <a:lnTo>
                  <a:pt x="5393" y="6019"/>
                </a:lnTo>
                <a:lnTo>
                  <a:pt x="5399" y="5998"/>
                </a:lnTo>
                <a:lnTo>
                  <a:pt x="5406" y="5976"/>
                </a:lnTo>
                <a:lnTo>
                  <a:pt x="5414" y="5953"/>
                </a:lnTo>
                <a:lnTo>
                  <a:pt x="5433" y="5905"/>
                </a:lnTo>
                <a:lnTo>
                  <a:pt x="5452" y="5855"/>
                </a:lnTo>
                <a:lnTo>
                  <a:pt x="5461" y="5829"/>
                </a:lnTo>
                <a:lnTo>
                  <a:pt x="5470" y="5803"/>
                </a:lnTo>
                <a:lnTo>
                  <a:pt x="5477" y="5777"/>
                </a:lnTo>
                <a:lnTo>
                  <a:pt x="5483" y="5751"/>
                </a:lnTo>
                <a:lnTo>
                  <a:pt x="5487" y="5725"/>
                </a:lnTo>
                <a:lnTo>
                  <a:pt x="5491" y="5699"/>
                </a:lnTo>
                <a:lnTo>
                  <a:pt x="5491" y="5685"/>
                </a:lnTo>
                <a:lnTo>
                  <a:pt x="5491" y="5672"/>
                </a:lnTo>
                <a:lnTo>
                  <a:pt x="5490" y="5660"/>
                </a:lnTo>
                <a:lnTo>
                  <a:pt x="5487" y="5646"/>
                </a:lnTo>
                <a:lnTo>
                  <a:pt x="5488" y="5654"/>
                </a:lnTo>
                <a:lnTo>
                  <a:pt x="5488" y="5660"/>
                </a:lnTo>
                <a:lnTo>
                  <a:pt x="5488" y="5664"/>
                </a:lnTo>
                <a:lnTo>
                  <a:pt x="5487" y="5666"/>
                </a:lnTo>
                <a:lnTo>
                  <a:pt x="5485" y="5668"/>
                </a:lnTo>
                <a:lnTo>
                  <a:pt x="5483" y="5667"/>
                </a:lnTo>
                <a:lnTo>
                  <a:pt x="5480" y="5666"/>
                </a:lnTo>
                <a:lnTo>
                  <a:pt x="5477" y="5664"/>
                </a:lnTo>
                <a:lnTo>
                  <a:pt x="5470" y="5656"/>
                </a:lnTo>
                <a:lnTo>
                  <a:pt x="5461" y="5644"/>
                </a:lnTo>
                <a:lnTo>
                  <a:pt x="5452" y="5630"/>
                </a:lnTo>
                <a:lnTo>
                  <a:pt x="5441" y="5615"/>
                </a:lnTo>
                <a:lnTo>
                  <a:pt x="5422" y="5581"/>
                </a:lnTo>
                <a:lnTo>
                  <a:pt x="5405" y="5550"/>
                </a:lnTo>
                <a:lnTo>
                  <a:pt x="5393" y="5526"/>
                </a:lnTo>
                <a:lnTo>
                  <a:pt x="5390" y="5515"/>
                </a:lnTo>
                <a:lnTo>
                  <a:pt x="5384" y="5516"/>
                </a:lnTo>
                <a:lnTo>
                  <a:pt x="5378" y="5518"/>
                </a:lnTo>
                <a:lnTo>
                  <a:pt x="5373" y="5520"/>
                </a:lnTo>
                <a:lnTo>
                  <a:pt x="5369" y="5523"/>
                </a:lnTo>
                <a:lnTo>
                  <a:pt x="5365" y="5527"/>
                </a:lnTo>
                <a:lnTo>
                  <a:pt x="5362" y="5530"/>
                </a:lnTo>
                <a:lnTo>
                  <a:pt x="5357" y="5534"/>
                </a:lnTo>
                <a:lnTo>
                  <a:pt x="5355" y="5538"/>
                </a:lnTo>
                <a:lnTo>
                  <a:pt x="5350" y="5548"/>
                </a:lnTo>
                <a:lnTo>
                  <a:pt x="5347" y="5558"/>
                </a:lnTo>
                <a:lnTo>
                  <a:pt x="5343" y="5570"/>
                </a:lnTo>
                <a:lnTo>
                  <a:pt x="5341" y="5581"/>
                </a:lnTo>
                <a:lnTo>
                  <a:pt x="5337" y="5593"/>
                </a:lnTo>
                <a:lnTo>
                  <a:pt x="5334" y="5603"/>
                </a:lnTo>
                <a:lnTo>
                  <a:pt x="5330" y="5614"/>
                </a:lnTo>
                <a:lnTo>
                  <a:pt x="5326" y="5623"/>
                </a:lnTo>
                <a:lnTo>
                  <a:pt x="5323" y="5628"/>
                </a:lnTo>
                <a:lnTo>
                  <a:pt x="5320" y="5631"/>
                </a:lnTo>
                <a:lnTo>
                  <a:pt x="5315" y="5636"/>
                </a:lnTo>
                <a:lnTo>
                  <a:pt x="5312" y="5639"/>
                </a:lnTo>
                <a:lnTo>
                  <a:pt x="5307" y="5642"/>
                </a:lnTo>
                <a:lnTo>
                  <a:pt x="5303" y="5644"/>
                </a:lnTo>
                <a:lnTo>
                  <a:pt x="5298" y="5645"/>
                </a:lnTo>
                <a:lnTo>
                  <a:pt x="5291" y="5646"/>
                </a:lnTo>
                <a:lnTo>
                  <a:pt x="5285" y="5633"/>
                </a:lnTo>
                <a:lnTo>
                  <a:pt x="5281" y="5619"/>
                </a:lnTo>
                <a:lnTo>
                  <a:pt x="5278" y="5606"/>
                </a:lnTo>
                <a:lnTo>
                  <a:pt x="5278" y="5593"/>
                </a:lnTo>
                <a:lnTo>
                  <a:pt x="5278" y="5580"/>
                </a:lnTo>
                <a:lnTo>
                  <a:pt x="5280" y="5568"/>
                </a:lnTo>
                <a:lnTo>
                  <a:pt x="5283" y="5555"/>
                </a:lnTo>
                <a:lnTo>
                  <a:pt x="5287" y="5542"/>
                </a:lnTo>
                <a:lnTo>
                  <a:pt x="5292" y="5530"/>
                </a:lnTo>
                <a:lnTo>
                  <a:pt x="5299" y="5517"/>
                </a:lnTo>
                <a:lnTo>
                  <a:pt x="5305" y="5505"/>
                </a:lnTo>
                <a:lnTo>
                  <a:pt x="5312" y="5493"/>
                </a:lnTo>
                <a:lnTo>
                  <a:pt x="5328" y="5468"/>
                </a:lnTo>
                <a:lnTo>
                  <a:pt x="5344" y="5443"/>
                </a:lnTo>
                <a:lnTo>
                  <a:pt x="5359" y="5416"/>
                </a:lnTo>
                <a:lnTo>
                  <a:pt x="5372" y="5388"/>
                </a:lnTo>
                <a:lnTo>
                  <a:pt x="5378" y="5375"/>
                </a:lnTo>
                <a:lnTo>
                  <a:pt x="5384" y="5360"/>
                </a:lnTo>
                <a:lnTo>
                  <a:pt x="5388" y="5345"/>
                </a:lnTo>
                <a:lnTo>
                  <a:pt x="5390" y="5330"/>
                </a:lnTo>
                <a:lnTo>
                  <a:pt x="5392" y="5314"/>
                </a:lnTo>
                <a:lnTo>
                  <a:pt x="5392" y="5298"/>
                </a:lnTo>
                <a:lnTo>
                  <a:pt x="5391" y="5281"/>
                </a:lnTo>
                <a:lnTo>
                  <a:pt x="5388" y="5263"/>
                </a:lnTo>
                <a:lnTo>
                  <a:pt x="5382" y="5246"/>
                </a:lnTo>
                <a:lnTo>
                  <a:pt x="5376" y="5227"/>
                </a:lnTo>
                <a:lnTo>
                  <a:pt x="5368" y="5208"/>
                </a:lnTo>
                <a:lnTo>
                  <a:pt x="5356" y="5188"/>
                </a:lnTo>
                <a:lnTo>
                  <a:pt x="5370" y="5185"/>
                </a:lnTo>
                <a:lnTo>
                  <a:pt x="5381" y="5180"/>
                </a:lnTo>
                <a:lnTo>
                  <a:pt x="5392" y="5174"/>
                </a:lnTo>
                <a:lnTo>
                  <a:pt x="5400" y="5166"/>
                </a:lnTo>
                <a:lnTo>
                  <a:pt x="5409" y="5158"/>
                </a:lnTo>
                <a:lnTo>
                  <a:pt x="5415" y="5148"/>
                </a:lnTo>
                <a:lnTo>
                  <a:pt x="5421" y="5138"/>
                </a:lnTo>
                <a:lnTo>
                  <a:pt x="5426" y="5126"/>
                </a:lnTo>
                <a:lnTo>
                  <a:pt x="5429" y="5114"/>
                </a:lnTo>
                <a:lnTo>
                  <a:pt x="5431" y="5101"/>
                </a:lnTo>
                <a:lnTo>
                  <a:pt x="5432" y="5088"/>
                </a:lnTo>
                <a:lnTo>
                  <a:pt x="5432" y="5076"/>
                </a:lnTo>
                <a:lnTo>
                  <a:pt x="5431" y="5062"/>
                </a:lnTo>
                <a:lnTo>
                  <a:pt x="5429" y="5050"/>
                </a:lnTo>
                <a:lnTo>
                  <a:pt x="5427" y="5036"/>
                </a:lnTo>
                <a:lnTo>
                  <a:pt x="5422" y="5023"/>
                </a:lnTo>
                <a:lnTo>
                  <a:pt x="5439" y="5025"/>
                </a:lnTo>
                <a:lnTo>
                  <a:pt x="5455" y="5029"/>
                </a:lnTo>
                <a:lnTo>
                  <a:pt x="5470" y="5032"/>
                </a:lnTo>
                <a:lnTo>
                  <a:pt x="5484" y="5035"/>
                </a:lnTo>
                <a:lnTo>
                  <a:pt x="5498" y="5040"/>
                </a:lnTo>
                <a:lnTo>
                  <a:pt x="5512" y="5045"/>
                </a:lnTo>
                <a:lnTo>
                  <a:pt x="5524" y="5051"/>
                </a:lnTo>
                <a:lnTo>
                  <a:pt x="5537" y="5057"/>
                </a:lnTo>
                <a:lnTo>
                  <a:pt x="5548" y="5063"/>
                </a:lnTo>
                <a:lnTo>
                  <a:pt x="5560" y="5071"/>
                </a:lnTo>
                <a:lnTo>
                  <a:pt x="5570" y="5078"/>
                </a:lnTo>
                <a:lnTo>
                  <a:pt x="5581" y="5086"/>
                </a:lnTo>
                <a:lnTo>
                  <a:pt x="5601" y="5103"/>
                </a:lnTo>
                <a:lnTo>
                  <a:pt x="5620" y="5122"/>
                </a:lnTo>
                <a:lnTo>
                  <a:pt x="5637" y="5141"/>
                </a:lnTo>
                <a:lnTo>
                  <a:pt x="5654" y="5161"/>
                </a:lnTo>
                <a:lnTo>
                  <a:pt x="5670" y="5182"/>
                </a:lnTo>
                <a:lnTo>
                  <a:pt x="5686" y="5203"/>
                </a:lnTo>
                <a:lnTo>
                  <a:pt x="5717" y="5245"/>
                </a:lnTo>
                <a:lnTo>
                  <a:pt x="5751" y="5285"/>
                </a:lnTo>
                <a:lnTo>
                  <a:pt x="5752" y="5279"/>
                </a:lnTo>
                <a:lnTo>
                  <a:pt x="5754" y="5272"/>
                </a:lnTo>
                <a:lnTo>
                  <a:pt x="5757" y="5267"/>
                </a:lnTo>
                <a:lnTo>
                  <a:pt x="5760" y="5260"/>
                </a:lnTo>
                <a:lnTo>
                  <a:pt x="5769" y="5249"/>
                </a:lnTo>
                <a:lnTo>
                  <a:pt x="5778" y="5239"/>
                </a:lnTo>
                <a:lnTo>
                  <a:pt x="5798" y="5220"/>
                </a:lnTo>
                <a:lnTo>
                  <a:pt x="5818" y="5204"/>
                </a:lnTo>
                <a:lnTo>
                  <a:pt x="5826" y="5195"/>
                </a:lnTo>
                <a:lnTo>
                  <a:pt x="5834" y="5187"/>
                </a:lnTo>
                <a:lnTo>
                  <a:pt x="5837" y="5183"/>
                </a:lnTo>
                <a:lnTo>
                  <a:pt x="5839" y="5179"/>
                </a:lnTo>
                <a:lnTo>
                  <a:pt x="5840" y="5174"/>
                </a:lnTo>
                <a:lnTo>
                  <a:pt x="5841" y="5169"/>
                </a:lnTo>
                <a:lnTo>
                  <a:pt x="5841" y="5164"/>
                </a:lnTo>
                <a:lnTo>
                  <a:pt x="5840" y="5159"/>
                </a:lnTo>
                <a:lnTo>
                  <a:pt x="5839" y="5153"/>
                </a:lnTo>
                <a:lnTo>
                  <a:pt x="5837" y="5148"/>
                </a:lnTo>
                <a:lnTo>
                  <a:pt x="5833" y="5142"/>
                </a:lnTo>
                <a:lnTo>
                  <a:pt x="5828" y="5136"/>
                </a:lnTo>
                <a:lnTo>
                  <a:pt x="5823" y="5129"/>
                </a:lnTo>
                <a:lnTo>
                  <a:pt x="5816" y="5122"/>
                </a:lnTo>
                <a:lnTo>
                  <a:pt x="5822" y="5120"/>
                </a:lnTo>
                <a:lnTo>
                  <a:pt x="5829" y="5120"/>
                </a:lnTo>
                <a:lnTo>
                  <a:pt x="5836" y="5120"/>
                </a:lnTo>
                <a:lnTo>
                  <a:pt x="5842" y="5120"/>
                </a:lnTo>
                <a:lnTo>
                  <a:pt x="5848" y="5122"/>
                </a:lnTo>
                <a:lnTo>
                  <a:pt x="5855" y="5124"/>
                </a:lnTo>
                <a:lnTo>
                  <a:pt x="5861" y="5127"/>
                </a:lnTo>
                <a:lnTo>
                  <a:pt x="5866" y="5130"/>
                </a:lnTo>
                <a:lnTo>
                  <a:pt x="5878" y="5140"/>
                </a:lnTo>
                <a:lnTo>
                  <a:pt x="5887" y="5150"/>
                </a:lnTo>
                <a:lnTo>
                  <a:pt x="5896" y="5162"/>
                </a:lnTo>
                <a:lnTo>
                  <a:pt x="5902" y="5174"/>
                </a:lnTo>
                <a:lnTo>
                  <a:pt x="5907" y="5188"/>
                </a:lnTo>
                <a:lnTo>
                  <a:pt x="5910" y="5201"/>
                </a:lnTo>
                <a:lnTo>
                  <a:pt x="5911" y="5207"/>
                </a:lnTo>
                <a:lnTo>
                  <a:pt x="5911" y="5213"/>
                </a:lnTo>
                <a:lnTo>
                  <a:pt x="5911" y="5219"/>
                </a:lnTo>
                <a:lnTo>
                  <a:pt x="5911" y="5225"/>
                </a:lnTo>
                <a:lnTo>
                  <a:pt x="5909" y="5230"/>
                </a:lnTo>
                <a:lnTo>
                  <a:pt x="5907" y="5235"/>
                </a:lnTo>
                <a:lnTo>
                  <a:pt x="5905" y="5239"/>
                </a:lnTo>
                <a:lnTo>
                  <a:pt x="5902" y="5244"/>
                </a:lnTo>
                <a:lnTo>
                  <a:pt x="5898" y="5247"/>
                </a:lnTo>
                <a:lnTo>
                  <a:pt x="5893" y="5250"/>
                </a:lnTo>
                <a:lnTo>
                  <a:pt x="5887" y="5252"/>
                </a:lnTo>
                <a:lnTo>
                  <a:pt x="5882" y="5253"/>
                </a:lnTo>
                <a:lnTo>
                  <a:pt x="5880" y="5248"/>
                </a:lnTo>
                <a:lnTo>
                  <a:pt x="5877" y="5243"/>
                </a:lnTo>
                <a:lnTo>
                  <a:pt x="5875" y="5238"/>
                </a:lnTo>
                <a:lnTo>
                  <a:pt x="5870" y="5236"/>
                </a:lnTo>
                <a:lnTo>
                  <a:pt x="5867" y="5234"/>
                </a:lnTo>
                <a:lnTo>
                  <a:pt x="5863" y="5233"/>
                </a:lnTo>
                <a:lnTo>
                  <a:pt x="5859" y="5232"/>
                </a:lnTo>
                <a:lnTo>
                  <a:pt x="5855" y="5233"/>
                </a:lnTo>
                <a:lnTo>
                  <a:pt x="5849" y="5234"/>
                </a:lnTo>
                <a:lnTo>
                  <a:pt x="5845" y="5236"/>
                </a:lnTo>
                <a:lnTo>
                  <a:pt x="5840" y="5238"/>
                </a:lnTo>
                <a:lnTo>
                  <a:pt x="5835" y="5241"/>
                </a:lnTo>
                <a:lnTo>
                  <a:pt x="5824" y="5250"/>
                </a:lnTo>
                <a:lnTo>
                  <a:pt x="5815" y="5260"/>
                </a:lnTo>
                <a:lnTo>
                  <a:pt x="5805" y="5273"/>
                </a:lnTo>
                <a:lnTo>
                  <a:pt x="5797" y="5287"/>
                </a:lnTo>
                <a:lnTo>
                  <a:pt x="5790" y="5301"/>
                </a:lnTo>
                <a:lnTo>
                  <a:pt x="5783" y="5318"/>
                </a:lnTo>
                <a:lnTo>
                  <a:pt x="5781" y="5325"/>
                </a:lnTo>
                <a:lnTo>
                  <a:pt x="5780" y="5334"/>
                </a:lnTo>
                <a:lnTo>
                  <a:pt x="5779" y="5342"/>
                </a:lnTo>
                <a:lnTo>
                  <a:pt x="5778" y="5350"/>
                </a:lnTo>
                <a:lnTo>
                  <a:pt x="5778" y="5359"/>
                </a:lnTo>
                <a:lnTo>
                  <a:pt x="5779" y="5367"/>
                </a:lnTo>
                <a:lnTo>
                  <a:pt x="5781" y="5376"/>
                </a:lnTo>
                <a:lnTo>
                  <a:pt x="5783" y="5384"/>
                </a:lnTo>
                <a:lnTo>
                  <a:pt x="5798" y="5370"/>
                </a:lnTo>
                <a:lnTo>
                  <a:pt x="5811" y="5361"/>
                </a:lnTo>
                <a:lnTo>
                  <a:pt x="5816" y="5358"/>
                </a:lnTo>
                <a:lnTo>
                  <a:pt x="5820" y="5356"/>
                </a:lnTo>
                <a:lnTo>
                  <a:pt x="5824" y="5355"/>
                </a:lnTo>
                <a:lnTo>
                  <a:pt x="5827" y="5355"/>
                </a:lnTo>
                <a:lnTo>
                  <a:pt x="5829" y="5355"/>
                </a:lnTo>
                <a:lnTo>
                  <a:pt x="5833" y="5357"/>
                </a:lnTo>
                <a:lnTo>
                  <a:pt x="5835" y="5359"/>
                </a:lnTo>
                <a:lnTo>
                  <a:pt x="5836" y="5361"/>
                </a:lnTo>
                <a:lnTo>
                  <a:pt x="5839" y="5368"/>
                </a:lnTo>
                <a:lnTo>
                  <a:pt x="5841" y="5377"/>
                </a:lnTo>
                <a:lnTo>
                  <a:pt x="5844" y="5398"/>
                </a:lnTo>
                <a:lnTo>
                  <a:pt x="5850" y="5420"/>
                </a:lnTo>
                <a:lnTo>
                  <a:pt x="5853" y="5425"/>
                </a:lnTo>
                <a:lnTo>
                  <a:pt x="5855" y="5429"/>
                </a:lnTo>
                <a:lnTo>
                  <a:pt x="5858" y="5434"/>
                </a:lnTo>
                <a:lnTo>
                  <a:pt x="5862" y="5439"/>
                </a:lnTo>
                <a:lnTo>
                  <a:pt x="5865" y="5442"/>
                </a:lnTo>
                <a:lnTo>
                  <a:pt x="5870" y="5445"/>
                </a:lnTo>
                <a:lnTo>
                  <a:pt x="5876" y="5448"/>
                </a:lnTo>
                <a:lnTo>
                  <a:pt x="5882" y="5450"/>
                </a:lnTo>
                <a:lnTo>
                  <a:pt x="5897" y="5420"/>
                </a:lnTo>
                <a:lnTo>
                  <a:pt x="5912" y="5391"/>
                </a:lnTo>
                <a:lnTo>
                  <a:pt x="5930" y="5363"/>
                </a:lnTo>
                <a:lnTo>
                  <a:pt x="5947" y="5335"/>
                </a:lnTo>
                <a:lnTo>
                  <a:pt x="5965" y="5308"/>
                </a:lnTo>
                <a:lnTo>
                  <a:pt x="5982" y="5279"/>
                </a:lnTo>
                <a:lnTo>
                  <a:pt x="5997" y="5251"/>
                </a:lnTo>
                <a:lnTo>
                  <a:pt x="6013" y="5220"/>
                </a:lnTo>
                <a:lnTo>
                  <a:pt x="6025" y="5233"/>
                </a:lnTo>
                <a:lnTo>
                  <a:pt x="6035" y="5247"/>
                </a:lnTo>
                <a:lnTo>
                  <a:pt x="6045" y="5262"/>
                </a:lnTo>
                <a:lnTo>
                  <a:pt x="6054" y="5278"/>
                </a:lnTo>
                <a:lnTo>
                  <a:pt x="6071" y="5310"/>
                </a:lnTo>
                <a:lnTo>
                  <a:pt x="6089" y="5342"/>
                </a:lnTo>
                <a:lnTo>
                  <a:pt x="6098" y="5357"/>
                </a:lnTo>
                <a:lnTo>
                  <a:pt x="6109" y="5370"/>
                </a:lnTo>
                <a:lnTo>
                  <a:pt x="6115" y="5377"/>
                </a:lnTo>
                <a:lnTo>
                  <a:pt x="6120" y="5383"/>
                </a:lnTo>
                <a:lnTo>
                  <a:pt x="6127" y="5389"/>
                </a:lnTo>
                <a:lnTo>
                  <a:pt x="6134" y="5395"/>
                </a:lnTo>
                <a:lnTo>
                  <a:pt x="6141" y="5399"/>
                </a:lnTo>
                <a:lnTo>
                  <a:pt x="6149" y="5403"/>
                </a:lnTo>
                <a:lnTo>
                  <a:pt x="6158" y="5407"/>
                </a:lnTo>
                <a:lnTo>
                  <a:pt x="6167" y="5410"/>
                </a:lnTo>
                <a:lnTo>
                  <a:pt x="6177" y="5413"/>
                </a:lnTo>
                <a:lnTo>
                  <a:pt x="6187" y="5416"/>
                </a:lnTo>
                <a:lnTo>
                  <a:pt x="6198" y="5417"/>
                </a:lnTo>
                <a:lnTo>
                  <a:pt x="6209" y="5418"/>
                </a:lnTo>
                <a:lnTo>
                  <a:pt x="6202" y="5408"/>
                </a:lnTo>
                <a:lnTo>
                  <a:pt x="6196" y="5400"/>
                </a:lnTo>
                <a:lnTo>
                  <a:pt x="6190" y="5389"/>
                </a:lnTo>
                <a:lnTo>
                  <a:pt x="6186" y="5380"/>
                </a:lnTo>
                <a:lnTo>
                  <a:pt x="6183" y="5369"/>
                </a:lnTo>
                <a:lnTo>
                  <a:pt x="6181" y="5359"/>
                </a:lnTo>
                <a:lnTo>
                  <a:pt x="6181" y="5348"/>
                </a:lnTo>
                <a:lnTo>
                  <a:pt x="6181" y="5339"/>
                </a:lnTo>
                <a:lnTo>
                  <a:pt x="6184" y="5328"/>
                </a:lnTo>
                <a:lnTo>
                  <a:pt x="6187" y="5320"/>
                </a:lnTo>
                <a:lnTo>
                  <a:pt x="6192" y="5312"/>
                </a:lnTo>
                <a:lnTo>
                  <a:pt x="6199" y="5304"/>
                </a:lnTo>
                <a:lnTo>
                  <a:pt x="6207" y="5298"/>
                </a:lnTo>
                <a:lnTo>
                  <a:pt x="6218" y="5293"/>
                </a:lnTo>
                <a:lnTo>
                  <a:pt x="6229" y="5289"/>
                </a:lnTo>
                <a:lnTo>
                  <a:pt x="6242" y="5285"/>
                </a:lnTo>
                <a:lnTo>
                  <a:pt x="6243" y="5311"/>
                </a:lnTo>
                <a:lnTo>
                  <a:pt x="6244" y="5331"/>
                </a:lnTo>
                <a:lnTo>
                  <a:pt x="6245" y="5338"/>
                </a:lnTo>
                <a:lnTo>
                  <a:pt x="6247" y="5345"/>
                </a:lnTo>
                <a:lnTo>
                  <a:pt x="6249" y="5352"/>
                </a:lnTo>
                <a:lnTo>
                  <a:pt x="6251" y="5357"/>
                </a:lnTo>
                <a:lnTo>
                  <a:pt x="6253" y="5361"/>
                </a:lnTo>
                <a:lnTo>
                  <a:pt x="6256" y="5364"/>
                </a:lnTo>
                <a:lnTo>
                  <a:pt x="6260" y="5367"/>
                </a:lnTo>
                <a:lnTo>
                  <a:pt x="6263" y="5369"/>
                </a:lnTo>
                <a:lnTo>
                  <a:pt x="6269" y="5374"/>
                </a:lnTo>
                <a:lnTo>
                  <a:pt x="6277" y="5376"/>
                </a:lnTo>
                <a:lnTo>
                  <a:pt x="6285" y="5379"/>
                </a:lnTo>
                <a:lnTo>
                  <a:pt x="6293" y="5382"/>
                </a:lnTo>
                <a:lnTo>
                  <a:pt x="6302" y="5386"/>
                </a:lnTo>
                <a:lnTo>
                  <a:pt x="6310" y="5391"/>
                </a:lnTo>
                <a:lnTo>
                  <a:pt x="6314" y="5396"/>
                </a:lnTo>
                <a:lnTo>
                  <a:pt x="6318" y="5401"/>
                </a:lnTo>
                <a:lnTo>
                  <a:pt x="6323" y="5406"/>
                </a:lnTo>
                <a:lnTo>
                  <a:pt x="6327" y="5412"/>
                </a:lnTo>
                <a:lnTo>
                  <a:pt x="6330" y="5420"/>
                </a:lnTo>
                <a:lnTo>
                  <a:pt x="6334" y="5429"/>
                </a:lnTo>
                <a:lnTo>
                  <a:pt x="6337" y="5439"/>
                </a:lnTo>
                <a:lnTo>
                  <a:pt x="6340" y="5450"/>
                </a:lnTo>
                <a:lnTo>
                  <a:pt x="6347" y="5428"/>
                </a:lnTo>
                <a:lnTo>
                  <a:pt x="6350" y="5408"/>
                </a:lnTo>
                <a:lnTo>
                  <a:pt x="6352" y="5390"/>
                </a:lnTo>
                <a:lnTo>
                  <a:pt x="6353" y="5374"/>
                </a:lnTo>
                <a:lnTo>
                  <a:pt x="6352" y="5346"/>
                </a:lnTo>
                <a:lnTo>
                  <a:pt x="6351" y="5323"/>
                </a:lnTo>
                <a:lnTo>
                  <a:pt x="6351" y="5313"/>
                </a:lnTo>
                <a:lnTo>
                  <a:pt x="6353" y="5303"/>
                </a:lnTo>
                <a:lnTo>
                  <a:pt x="6356" y="5295"/>
                </a:lnTo>
                <a:lnTo>
                  <a:pt x="6360" y="5287"/>
                </a:lnTo>
                <a:lnTo>
                  <a:pt x="6368" y="5278"/>
                </a:lnTo>
                <a:lnTo>
                  <a:pt x="6377" y="5270"/>
                </a:lnTo>
                <a:lnTo>
                  <a:pt x="6390" y="5261"/>
                </a:lnTo>
                <a:lnTo>
                  <a:pt x="6407" y="5253"/>
                </a:lnTo>
                <a:lnTo>
                  <a:pt x="6442" y="5230"/>
                </a:lnTo>
                <a:lnTo>
                  <a:pt x="6473" y="5210"/>
                </a:lnTo>
                <a:lnTo>
                  <a:pt x="6486" y="5202"/>
                </a:lnTo>
                <a:lnTo>
                  <a:pt x="6499" y="5194"/>
                </a:lnTo>
                <a:lnTo>
                  <a:pt x="6511" y="5188"/>
                </a:lnTo>
                <a:lnTo>
                  <a:pt x="6524" y="5184"/>
                </a:lnTo>
                <a:lnTo>
                  <a:pt x="6536" y="5181"/>
                </a:lnTo>
                <a:lnTo>
                  <a:pt x="6548" y="5180"/>
                </a:lnTo>
                <a:lnTo>
                  <a:pt x="6561" y="5181"/>
                </a:lnTo>
                <a:lnTo>
                  <a:pt x="6573" y="5184"/>
                </a:lnTo>
                <a:lnTo>
                  <a:pt x="6587" y="5189"/>
                </a:lnTo>
                <a:lnTo>
                  <a:pt x="6603" y="5197"/>
                </a:lnTo>
                <a:lnTo>
                  <a:pt x="6618" y="5207"/>
                </a:lnTo>
                <a:lnTo>
                  <a:pt x="6636" y="5220"/>
                </a:lnTo>
                <a:lnTo>
                  <a:pt x="6639" y="5203"/>
                </a:lnTo>
                <a:lnTo>
                  <a:pt x="6641" y="5187"/>
                </a:lnTo>
                <a:lnTo>
                  <a:pt x="6639" y="5173"/>
                </a:lnTo>
                <a:lnTo>
                  <a:pt x="6637" y="5162"/>
                </a:lnTo>
                <a:lnTo>
                  <a:pt x="6634" y="5150"/>
                </a:lnTo>
                <a:lnTo>
                  <a:pt x="6630" y="5141"/>
                </a:lnTo>
                <a:lnTo>
                  <a:pt x="6625" y="5131"/>
                </a:lnTo>
                <a:lnTo>
                  <a:pt x="6620" y="5122"/>
                </a:lnTo>
                <a:lnTo>
                  <a:pt x="6614" y="5112"/>
                </a:lnTo>
                <a:lnTo>
                  <a:pt x="6609" y="5103"/>
                </a:lnTo>
                <a:lnTo>
                  <a:pt x="6605" y="5094"/>
                </a:lnTo>
                <a:lnTo>
                  <a:pt x="6602" y="5083"/>
                </a:lnTo>
                <a:lnTo>
                  <a:pt x="6600" y="5071"/>
                </a:lnTo>
                <a:lnTo>
                  <a:pt x="6599" y="5057"/>
                </a:lnTo>
                <a:lnTo>
                  <a:pt x="6600" y="5041"/>
                </a:lnTo>
                <a:lnTo>
                  <a:pt x="6603" y="5023"/>
                </a:lnTo>
                <a:lnTo>
                  <a:pt x="6595" y="5020"/>
                </a:lnTo>
                <a:lnTo>
                  <a:pt x="6590" y="5016"/>
                </a:lnTo>
                <a:lnTo>
                  <a:pt x="6586" y="5013"/>
                </a:lnTo>
                <a:lnTo>
                  <a:pt x="6584" y="5010"/>
                </a:lnTo>
                <a:lnTo>
                  <a:pt x="6583" y="5007"/>
                </a:lnTo>
                <a:lnTo>
                  <a:pt x="6583" y="5004"/>
                </a:lnTo>
                <a:lnTo>
                  <a:pt x="6585" y="5002"/>
                </a:lnTo>
                <a:lnTo>
                  <a:pt x="6587" y="5001"/>
                </a:lnTo>
                <a:lnTo>
                  <a:pt x="6589" y="5000"/>
                </a:lnTo>
                <a:lnTo>
                  <a:pt x="6592" y="5001"/>
                </a:lnTo>
                <a:lnTo>
                  <a:pt x="6595" y="5002"/>
                </a:lnTo>
                <a:lnTo>
                  <a:pt x="6597" y="5004"/>
                </a:lnTo>
                <a:lnTo>
                  <a:pt x="6601" y="5008"/>
                </a:lnTo>
                <a:lnTo>
                  <a:pt x="6602" y="5012"/>
                </a:lnTo>
                <a:lnTo>
                  <a:pt x="6603" y="5017"/>
                </a:lnTo>
                <a:lnTo>
                  <a:pt x="6603" y="5023"/>
                </a:lnTo>
                <a:lnTo>
                  <a:pt x="6609" y="5025"/>
                </a:lnTo>
                <a:lnTo>
                  <a:pt x="6614" y="5029"/>
                </a:lnTo>
                <a:lnTo>
                  <a:pt x="6618" y="5033"/>
                </a:lnTo>
                <a:lnTo>
                  <a:pt x="6623" y="5037"/>
                </a:lnTo>
                <a:lnTo>
                  <a:pt x="6628" y="5047"/>
                </a:lnTo>
                <a:lnTo>
                  <a:pt x="6633" y="5059"/>
                </a:lnTo>
                <a:lnTo>
                  <a:pt x="6635" y="5065"/>
                </a:lnTo>
                <a:lnTo>
                  <a:pt x="6638" y="5071"/>
                </a:lnTo>
                <a:lnTo>
                  <a:pt x="6642" y="5076"/>
                </a:lnTo>
                <a:lnTo>
                  <a:pt x="6646" y="5080"/>
                </a:lnTo>
                <a:lnTo>
                  <a:pt x="6650" y="5084"/>
                </a:lnTo>
                <a:lnTo>
                  <a:pt x="6655" y="5086"/>
                </a:lnTo>
                <a:lnTo>
                  <a:pt x="6661" y="5088"/>
                </a:lnTo>
                <a:lnTo>
                  <a:pt x="6669" y="5089"/>
                </a:lnTo>
                <a:lnTo>
                  <a:pt x="6669" y="5057"/>
                </a:lnTo>
                <a:lnTo>
                  <a:pt x="6669" y="5023"/>
                </a:lnTo>
                <a:lnTo>
                  <a:pt x="6669" y="4991"/>
                </a:lnTo>
                <a:lnTo>
                  <a:pt x="6669" y="4958"/>
                </a:lnTo>
                <a:lnTo>
                  <a:pt x="6711" y="4958"/>
                </a:lnTo>
                <a:lnTo>
                  <a:pt x="6752" y="4959"/>
                </a:lnTo>
                <a:lnTo>
                  <a:pt x="6761" y="4958"/>
                </a:lnTo>
                <a:lnTo>
                  <a:pt x="6770" y="4956"/>
                </a:lnTo>
                <a:lnTo>
                  <a:pt x="6777" y="4954"/>
                </a:lnTo>
                <a:lnTo>
                  <a:pt x="6784" y="4951"/>
                </a:lnTo>
                <a:lnTo>
                  <a:pt x="6791" y="4946"/>
                </a:lnTo>
                <a:lnTo>
                  <a:pt x="6795" y="4941"/>
                </a:lnTo>
                <a:lnTo>
                  <a:pt x="6798" y="4933"/>
                </a:lnTo>
                <a:lnTo>
                  <a:pt x="6800" y="4925"/>
                </a:lnTo>
                <a:lnTo>
                  <a:pt x="6802" y="4913"/>
                </a:lnTo>
                <a:lnTo>
                  <a:pt x="6804" y="4903"/>
                </a:lnTo>
                <a:lnTo>
                  <a:pt x="6804" y="4893"/>
                </a:lnTo>
                <a:lnTo>
                  <a:pt x="6805" y="4884"/>
                </a:lnTo>
                <a:lnTo>
                  <a:pt x="6804" y="4876"/>
                </a:lnTo>
                <a:lnTo>
                  <a:pt x="6803" y="4867"/>
                </a:lnTo>
                <a:lnTo>
                  <a:pt x="6801" y="4860"/>
                </a:lnTo>
                <a:lnTo>
                  <a:pt x="6799" y="4852"/>
                </a:lnTo>
                <a:lnTo>
                  <a:pt x="6794" y="4840"/>
                </a:lnTo>
                <a:lnTo>
                  <a:pt x="6786" y="4828"/>
                </a:lnTo>
                <a:lnTo>
                  <a:pt x="6778" y="4819"/>
                </a:lnTo>
                <a:lnTo>
                  <a:pt x="6769" y="4809"/>
                </a:lnTo>
                <a:lnTo>
                  <a:pt x="6749" y="4793"/>
                </a:lnTo>
                <a:lnTo>
                  <a:pt x="6729" y="4775"/>
                </a:lnTo>
                <a:lnTo>
                  <a:pt x="6720" y="4765"/>
                </a:lnTo>
                <a:lnTo>
                  <a:pt x="6712" y="4755"/>
                </a:lnTo>
                <a:lnTo>
                  <a:pt x="6709" y="4749"/>
                </a:lnTo>
                <a:lnTo>
                  <a:pt x="6706" y="4742"/>
                </a:lnTo>
                <a:lnTo>
                  <a:pt x="6703" y="4736"/>
                </a:lnTo>
                <a:lnTo>
                  <a:pt x="6701" y="4729"/>
                </a:lnTo>
                <a:lnTo>
                  <a:pt x="6714" y="4726"/>
                </a:lnTo>
                <a:lnTo>
                  <a:pt x="6727" y="4722"/>
                </a:lnTo>
                <a:lnTo>
                  <a:pt x="6737" y="4721"/>
                </a:lnTo>
                <a:lnTo>
                  <a:pt x="6746" y="4721"/>
                </a:lnTo>
                <a:lnTo>
                  <a:pt x="6755" y="4721"/>
                </a:lnTo>
                <a:lnTo>
                  <a:pt x="6762" y="4723"/>
                </a:lnTo>
                <a:lnTo>
                  <a:pt x="6769" y="4726"/>
                </a:lnTo>
                <a:lnTo>
                  <a:pt x="6775" y="4729"/>
                </a:lnTo>
                <a:lnTo>
                  <a:pt x="6780" y="4733"/>
                </a:lnTo>
                <a:lnTo>
                  <a:pt x="6785" y="4737"/>
                </a:lnTo>
                <a:lnTo>
                  <a:pt x="6790" y="4742"/>
                </a:lnTo>
                <a:lnTo>
                  <a:pt x="6794" y="4748"/>
                </a:lnTo>
                <a:lnTo>
                  <a:pt x="6800" y="4759"/>
                </a:lnTo>
                <a:lnTo>
                  <a:pt x="6806" y="4772"/>
                </a:lnTo>
                <a:lnTo>
                  <a:pt x="6812" y="4784"/>
                </a:lnTo>
                <a:lnTo>
                  <a:pt x="6818" y="4797"/>
                </a:lnTo>
                <a:lnTo>
                  <a:pt x="6822" y="4802"/>
                </a:lnTo>
                <a:lnTo>
                  <a:pt x="6825" y="4807"/>
                </a:lnTo>
                <a:lnTo>
                  <a:pt x="6829" y="4813"/>
                </a:lnTo>
                <a:lnTo>
                  <a:pt x="6835" y="4818"/>
                </a:lnTo>
                <a:lnTo>
                  <a:pt x="6840" y="4821"/>
                </a:lnTo>
                <a:lnTo>
                  <a:pt x="6845" y="4824"/>
                </a:lnTo>
                <a:lnTo>
                  <a:pt x="6852" y="4827"/>
                </a:lnTo>
                <a:lnTo>
                  <a:pt x="6860" y="4829"/>
                </a:lnTo>
                <a:lnTo>
                  <a:pt x="6867" y="4830"/>
                </a:lnTo>
                <a:lnTo>
                  <a:pt x="6877" y="4830"/>
                </a:lnTo>
                <a:lnTo>
                  <a:pt x="6887" y="4829"/>
                </a:lnTo>
                <a:lnTo>
                  <a:pt x="6899" y="4827"/>
                </a:lnTo>
                <a:lnTo>
                  <a:pt x="6902" y="4818"/>
                </a:lnTo>
                <a:lnTo>
                  <a:pt x="6906" y="4811"/>
                </a:lnTo>
                <a:lnTo>
                  <a:pt x="6911" y="4803"/>
                </a:lnTo>
                <a:lnTo>
                  <a:pt x="6918" y="4797"/>
                </a:lnTo>
                <a:lnTo>
                  <a:pt x="6923" y="4790"/>
                </a:lnTo>
                <a:lnTo>
                  <a:pt x="6927" y="4782"/>
                </a:lnTo>
                <a:lnTo>
                  <a:pt x="6929" y="4777"/>
                </a:lnTo>
                <a:lnTo>
                  <a:pt x="6930" y="4773"/>
                </a:lnTo>
                <a:lnTo>
                  <a:pt x="6931" y="4768"/>
                </a:lnTo>
                <a:lnTo>
                  <a:pt x="6931" y="4761"/>
                </a:lnTo>
                <a:lnTo>
                  <a:pt x="6932" y="4751"/>
                </a:lnTo>
                <a:lnTo>
                  <a:pt x="6933" y="4741"/>
                </a:lnTo>
                <a:lnTo>
                  <a:pt x="6933" y="4732"/>
                </a:lnTo>
                <a:lnTo>
                  <a:pt x="6932" y="4723"/>
                </a:lnTo>
                <a:lnTo>
                  <a:pt x="6931" y="4715"/>
                </a:lnTo>
                <a:lnTo>
                  <a:pt x="6929" y="4708"/>
                </a:lnTo>
                <a:lnTo>
                  <a:pt x="6927" y="4701"/>
                </a:lnTo>
                <a:lnTo>
                  <a:pt x="6924" y="4695"/>
                </a:lnTo>
                <a:lnTo>
                  <a:pt x="6916" y="4684"/>
                </a:lnTo>
                <a:lnTo>
                  <a:pt x="6908" y="4673"/>
                </a:lnTo>
                <a:lnTo>
                  <a:pt x="6899" y="4665"/>
                </a:lnTo>
                <a:lnTo>
                  <a:pt x="6889" y="4656"/>
                </a:lnTo>
                <a:lnTo>
                  <a:pt x="6879" y="4648"/>
                </a:lnTo>
                <a:lnTo>
                  <a:pt x="6868" y="4640"/>
                </a:lnTo>
                <a:lnTo>
                  <a:pt x="6859" y="4631"/>
                </a:lnTo>
                <a:lnTo>
                  <a:pt x="6850" y="4621"/>
                </a:lnTo>
                <a:lnTo>
                  <a:pt x="6846" y="4615"/>
                </a:lnTo>
                <a:lnTo>
                  <a:pt x="6843" y="4610"/>
                </a:lnTo>
                <a:lnTo>
                  <a:pt x="6840" y="4604"/>
                </a:lnTo>
                <a:lnTo>
                  <a:pt x="6838" y="4597"/>
                </a:lnTo>
                <a:lnTo>
                  <a:pt x="6836" y="4590"/>
                </a:lnTo>
                <a:lnTo>
                  <a:pt x="6834" y="4582"/>
                </a:lnTo>
                <a:lnTo>
                  <a:pt x="6833" y="4574"/>
                </a:lnTo>
                <a:lnTo>
                  <a:pt x="6833" y="4565"/>
                </a:lnTo>
                <a:lnTo>
                  <a:pt x="6880" y="4546"/>
                </a:lnTo>
                <a:lnTo>
                  <a:pt x="6927" y="4527"/>
                </a:lnTo>
                <a:lnTo>
                  <a:pt x="6950" y="4518"/>
                </a:lnTo>
                <a:lnTo>
                  <a:pt x="6973" y="4508"/>
                </a:lnTo>
                <a:lnTo>
                  <a:pt x="6995" y="4497"/>
                </a:lnTo>
                <a:lnTo>
                  <a:pt x="7017" y="4487"/>
                </a:lnTo>
                <a:lnTo>
                  <a:pt x="7038" y="4475"/>
                </a:lnTo>
                <a:lnTo>
                  <a:pt x="7058" y="4462"/>
                </a:lnTo>
                <a:lnTo>
                  <a:pt x="7078" y="4449"/>
                </a:lnTo>
                <a:lnTo>
                  <a:pt x="7097" y="4435"/>
                </a:lnTo>
                <a:lnTo>
                  <a:pt x="7115" y="4419"/>
                </a:lnTo>
                <a:lnTo>
                  <a:pt x="7132" y="4404"/>
                </a:lnTo>
                <a:lnTo>
                  <a:pt x="7146" y="4387"/>
                </a:lnTo>
                <a:lnTo>
                  <a:pt x="7161" y="4368"/>
                </a:lnTo>
                <a:lnTo>
                  <a:pt x="7159" y="4360"/>
                </a:lnTo>
                <a:lnTo>
                  <a:pt x="7157" y="4350"/>
                </a:lnTo>
                <a:lnTo>
                  <a:pt x="7156" y="4341"/>
                </a:lnTo>
                <a:lnTo>
                  <a:pt x="7156" y="4331"/>
                </a:lnTo>
                <a:lnTo>
                  <a:pt x="7156" y="4322"/>
                </a:lnTo>
                <a:lnTo>
                  <a:pt x="7157" y="4311"/>
                </a:lnTo>
                <a:lnTo>
                  <a:pt x="7158" y="4301"/>
                </a:lnTo>
                <a:lnTo>
                  <a:pt x="7160" y="4290"/>
                </a:lnTo>
                <a:lnTo>
                  <a:pt x="7166" y="4268"/>
                </a:lnTo>
                <a:lnTo>
                  <a:pt x="7175" y="4246"/>
                </a:lnTo>
                <a:lnTo>
                  <a:pt x="7184" y="4224"/>
                </a:lnTo>
                <a:lnTo>
                  <a:pt x="7197" y="4202"/>
                </a:lnTo>
                <a:lnTo>
                  <a:pt x="7211" y="4179"/>
                </a:lnTo>
                <a:lnTo>
                  <a:pt x="7227" y="4157"/>
                </a:lnTo>
                <a:lnTo>
                  <a:pt x="7245" y="4135"/>
                </a:lnTo>
                <a:lnTo>
                  <a:pt x="7265" y="4114"/>
                </a:lnTo>
                <a:lnTo>
                  <a:pt x="7286" y="4094"/>
                </a:lnTo>
                <a:lnTo>
                  <a:pt x="7308" y="4074"/>
                </a:lnTo>
                <a:lnTo>
                  <a:pt x="7332" y="4057"/>
                </a:lnTo>
                <a:lnTo>
                  <a:pt x="7358" y="4040"/>
                </a:lnTo>
                <a:lnTo>
                  <a:pt x="7361" y="4027"/>
                </a:lnTo>
                <a:lnTo>
                  <a:pt x="7367" y="4016"/>
                </a:lnTo>
                <a:lnTo>
                  <a:pt x="7373" y="4004"/>
                </a:lnTo>
                <a:lnTo>
                  <a:pt x="7379" y="3994"/>
                </a:lnTo>
                <a:lnTo>
                  <a:pt x="7393" y="3974"/>
                </a:lnTo>
                <a:lnTo>
                  <a:pt x="7404" y="3954"/>
                </a:lnTo>
                <a:lnTo>
                  <a:pt x="7409" y="3944"/>
                </a:lnTo>
                <a:lnTo>
                  <a:pt x="7412" y="3936"/>
                </a:lnTo>
                <a:lnTo>
                  <a:pt x="7414" y="3927"/>
                </a:lnTo>
                <a:lnTo>
                  <a:pt x="7414" y="3917"/>
                </a:lnTo>
                <a:lnTo>
                  <a:pt x="7413" y="3912"/>
                </a:lnTo>
                <a:lnTo>
                  <a:pt x="7412" y="3907"/>
                </a:lnTo>
                <a:lnTo>
                  <a:pt x="7410" y="3903"/>
                </a:lnTo>
                <a:lnTo>
                  <a:pt x="7407" y="3897"/>
                </a:lnTo>
                <a:lnTo>
                  <a:pt x="7400" y="3887"/>
                </a:lnTo>
                <a:lnTo>
                  <a:pt x="7391" y="3876"/>
                </a:lnTo>
                <a:lnTo>
                  <a:pt x="7401" y="3876"/>
                </a:lnTo>
                <a:lnTo>
                  <a:pt x="7411" y="3875"/>
                </a:lnTo>
                <a:lnTo>
                  <a:pt x="7419" y="3874"/>
                </a:lnTo>
                <a:lnTo>
                  <a:pt x="7427" y="3872"/>
                </a:lnTo>
                <a:lnTo>
                  <a:pt x="7441" y="3866"/>
                </a:lnTo>
                <a:lnTo>
                  <a:pt x="7455" y="3858"/>
                </a:lnTo>
                <a:lnTo>
                  <a:pt x="7468" y="3852"/>
                </a:lnTo>
                <a:lnTo>
                  <a:pt x="7483" y="3846"/>
                </a:lnTo>
                <a:lnTo>
                  <a:pt x="7491" y="3844"/>
                </a:lnTo>
                <a:lnTo>
                  <a:pt x="7501" y="3843"/>
                </a:lnTo>
                <a:lnTo>
                  <a:pt x="7510" y="3843"/>
                </a:lnTo>
                <a:lnTo>
                  <a:pt x="7522" y="3844"/>
                </a:lnTo>
                <a:lnTo>
                  <a:pt x="7521" y="3830"/>
                </a:lnTo>
                <a:lnTo>
                  <a:pt x="7521" y="3818"/>
                </a:lnTo>
                <a:lnTo>
                  <a:pt x="7523" y="3808"/>
                </a:lnTo>
                <a:lnTo>
                  <a:pt x="7526" y="3799"/>
                </a:lnTo>
                <a:lnTo>
                  <a:pt x="7531" y="3791"/>
                </a:lnTo>
                <a:lnTo>
                  <a:pt x="7538" y="3786"/>
                </a:lnTo>
                <a:lnTo>
                  <a:pt x="7546" y="3781"/>
                </a:lnTo>
                <a:lnTo>
                  <a:pt x="7554" y="3778"/>
                </a:lnTo>
                <a:lnTo>
                  <a:pt x="7556" y="3784"/>
                </a:lnTo>
                <a:lnTo>
                  <a:pt x="7558" y="3789"/>
                </a:lnTo>
                <a:lnTo>
                  <a:pt x="7560" y="3793"/>
                </a:lnTo>
                <a:lnTo>
                  <a:pt x="7563" y="3797"/>
                </a:lnTo>
                <a:lnTo>
                  <a:pt x="7565" y="3798"/>
                </a:lnTo>
                <a:lnTo>
                  <a:pt x="7568" y="3799"/>
                </a:lnTo>
                <a:lnTo>
                  <a:pt x="7570" y="3799"/>
                </a:lnTo>
                <a:lnTo>
                  <a:pt x="7573" y="3799"/>
                </a:lnTo>
                <a:lnTo>
                  <a:pt x="7579" y="3796"/>
                </a:lnTo>
                <a:lnTo>
                  <a:pt x="7583" y="3790"/>
                </a:lnTo>
                <a:lnTo>
                  <a:pt x="7586" y="3785"/>
                </a:lnTo>
                <a:lnTo>
                  <a:pt x="7587" y="3778"/>
                </a:lnTo>
                <a:lnTo>
                  <a:pt x="7540" y="3736"/>
                </a:lnTo>
                <a:lnTo>
                  <a:pt x="7491" y="3694"/>
                </a:lnTo>
                <a:lnTo>
                  <a:pt x="7467" y="3673"/>
                </a:lnTo>
                <a:lnTo>
                  <a:pt x="7442" y="3653"/>
                </a:lnTo>
                <a:lnTo>
                  <a:pt x="7417" y="3633"/>
                </a:lnTo>
                <a:lnTo>
                  <a:pt x="7391" y="3613"/>
                </a:lnTo>
                <a:lnTo>
                  <a:pt x="7364" y="3594"/>
                </a:lnTo>
                <a:lnTo>
                  <a:pt x="7338" y="3576"/>
                </a:lnTo>
                <a:lnTo>
                  <a:pt x="7310" y="3559"/>
                </a:lnTo>
                <a:lnTo>
                  <a:pt x="7283" y="3542"/>
                </a:lnTo>
                <a:lnTo>
                  <a:pt x="7253" y="3526"/>
                </a:lnTo>
                <a:lnTo>
                  <a:pt x="7224" y="3510"/>
                </a:lnTo>
                <a:lnTo>
                  <a:pt x="7192" y="3496"/>
                </a:lnTo>
                <a:lnTo>
                  <a:pt x="7161" y="3483"/>
                </a:lnTo>
                <a:lnTo>
                  <a:pt x="7163" y="3490"/>
                </a:lnTo>
                <a:lnTo>
                  <a:pt x="7167" y="3498"/>
                </a:lnTo>
                <a:lnTo>
                  <a:pt x="7170" y="3504"/>
                </a:lnTo>
                <a:lnTo>
                  <a:pt x="7175" y="3509"/>
                </a:lnTo>
                <a:lnTo>
                  <a:pt x="7185" y="3521"/>
                </a:lnTo>
                <a:lnTo>
                  <a:pt x="7196" y="3530"/>
                </a:lnTo>
                <a:lnTo>
                  <a:pt x="7205" y="3541"/>
                </a:lnTo>
                <a:lnTo>
                  <a:pt x="7214" y="3552"/>
                </a:lnTo>
                <a:lnTo>
                  <a:pt x="7219" y="3559"/>
                </a:lnTo>
                <a:lnTo>
                  <a:pt x="7222" y="3565"/>
                </a:lnTo>
                <a:lnTo>
                  <a:pt x="7225" y="3573"/>
                </a:lnTo>
                <a:lnTo>
                  <a:pt x="7226" y="3582"/>
                </a:lnTo>
                <a:lnTo>
                  <a:pt x="7198" y="3567"/>
                </a:lnTo>
                <a:lnTo>
                  <a:pt x="7169" y="3551"/>
                </a:lnTo>
                <a:lnTo>
                  <a:pt x="7141" y="3534"/>
                </a:lnTo>
                <a:lnTo>
                  <a:pt x="7114" y="3518"/>
                </a:lnTo>
                <a:lnTo>
                  <a:pt x="7058" y="3481"/>
                </a:lnTo>
                <a:lnTo>
                  <a:pt x="7002" y="3442"/>
                </a:lnTo>
                <a:lnTo>
                  <a:pt x="6948" y="3402"/>
                </a:lnTo>
                <a:lnTo>
                  <a:pt x="6892" y="3361"/>
                </a:lnTo>
                <a:lnTo>
                  <a:pt x="6836" y="3322"/>
                </a:lnTo>
                <a:lnTo>
                  <a:pt x="6780" y="3283"/>
                </a:lnTo>
                <a:lnTo>
                  <a:pt x="6751" y="3264"/>
                </a:lnTo>
                <a:lnTo>
                  <a:pt x="6722" y="3246"/>
                </a:lnTo>
                <a:lnTo>
                  <a:pt x="6693" y="3228"/>
                </a:lnTo>
                <a:lnTo>
                  <a:pt x="6664" y="3213"/>
                </a:lnTo>
                <a:lnTo>
                  <a:pt x="6634" y="3197"/>
                </a:lnTo>
                <a:lnTo>
                  <a:pt x="6604" y="3183"/>
                </a:lnTo>
                <a:lnTo>
                  <a:pt x="6573" y="3170"/>
                </a:lnTo>
                <a:lnTo>
                  <a:pt x="6542" y="3158"/>
                </a:lnTo>
                <a:lnTo>
                  <a:pt x="6510" y="3148"/>
                </a:lnTo>
                <a:lnTo>
                  <a:pt x="6479" y="3138"/>
                </a:lnTo>
                <a:lnTo>
                  <a:pt x="6446" y="3131"/>
                </a:lnTo>
                <a:lnTo>
                  <a:pt x="6413" y="3126"/>
                </a:lnTo>
                <a:lnTo>
                  <a:pt x="6379" y="3121"/>
                </a:lnTo>
                <a:lnTo>
                  <a:pt x="6346" y="3119"/>
                </a:lnTo>
                <a:lnTo>
                  <a:pt x="6311" y="3120"/>
                </a:lnTo>
                <a:lnTo>
                  <a:pt x="6275" y="3122"/>
                </a:lnTo>
                <a:lnTo>
                  <a:pt x="6268" y="3110"/>
                </a:lnTo>
                <a:lnTo>
                  <a:pt x="6260" y="3099"/>
                </a:lnTo>
                <a:lnTo>
                  <a:pt x="6250" y="3089"/>
                </a:lnTo>
                <a:lnTo>
                  <a:pt x="6240" y="3080"/>
                </a:lnTo>
                <a:lnTo>
                  <a:pt x="6227" y="3072"/>
                </a:lnTo>
                <a:lnTo>
                  <a:pt x="6215" y="3066"/>
                </a:lnTo>
                <a:lnTo>
                  <a:pt x="6201" y="3060"/>
                </a:lnTo>
                <a:lnTo>
                  <a:pt x="6187" y="3054"/>
                </a:lnTo>
                <a:lnTo>
                  <a:pt x="6172" y="3050"/>
                </a:lnTo>
                <a:lnTo>
                  <a:pt x="6156" y="3046"/>
                </a:lnTo>
                <a:lnTo>
                  <a:pt x="6140" y="3043"/>
                </a:lnTo>
                <a:lnTo>
                  <a:pt x="6123" y="3041"/>
                </a:lnTo>
                <a:lnTo>
                  <a:pt x="6090" y="3036"/>
                </a:lnTo>
                <a:lnTo>
                  <a:pt x="6055" y="3033"/>
                </a:lnTo>
                <a:lnTo>
                  <a:pt x="5988" y="3030"/>
                </a:lnTo>
                <a:lnTo>
                  <a:pt x="5927" y="3025"/>
                </a:lnTo>
                <a:lnTo>
                  <a:pt x="5913" y="3023"/>
                </a:lnTo>
                <a:lnTo>
                  <a:pt x="5901" y="3020"/>
                </a:lnTo>
                <a:lnTo>
                  <a:pt x="5889" y="3017"/>
                </a:lnTo>
                <a:lnTo>
                  <a:pt x="5879" y="3013"/>
                </a:lnTo>
                <a:lnTo>
                  <a:pt x="5869" y="3009"/>
                </a:lnTo>
                <a:lnTo>
                  <a:pt x="5861" y="3004"/>
                </a:lnTo>
                <a:lnTo>
                  <a:pt x="5855" y="2998"/>
                </a:lnTo>
                <a:lnTo>
                  <a:pt x="5848" y="2991"/>
                </a:lnTo>
                <a:lnTo>
                  <a:pt x="5882" y="2991"/>
                </a:lnTo>
                <a:lnTo>
                  <a:pt x="5916" y="2992"/>
                </a:lnTo>
                <a:lnTo>
                  <a:pt x="5932" y="2992"/>
                </a:lnTo>
                <a:lnTo>
                  <a:pt x="5948" y="2992"/>
                </a:lnTo>
                <a:lnTo>
                  <a:pt x="5964" y="2991"/>
                </a:lnTo>
                <a:lnTo>
                  <a:pt x="5978" y="2989"/>
                </a:lnTo>
                <a:lnTo>
                  <a:pt x="5992" y="2987"/>
                </a:lnTo>
                <a:lnTo>
                  <a:pt x="6005" y="2983"/>
                </a:lnTo>
                <a:lnTo>
                  <a:pt x="6016" y="2978"/>
                </a:lnTo>
                <a:lnTo>
                  <a:pt x="6026" y="2971"/>
                </a:lnTo>
                <a:lnTo>
                  <a:pt x="6030" y="2967"/>
                </a:lnTo>
                <a:lnTo>
                  <a:pt x="6033" y="2963"/>
                </a:lnTo>
                <a:lnTo>
                  <a:pt x="6037" y="2958"/>
                </a:lnTo>
                <a:lnTo>
                  <a:pt x="6039" y="2953"/>
                </a:lnTo>
                <a:lnTo>
                  <a:pt x="6041" y="2946"/>
                </a:lnTo>
                <a:lnTo>
                  <a:pt x="6044" y="2940"/>
                </a:lnTo>
                <a:lnTo>
                  <a:pt x="6045" y="2933"/>
                </a:lnTo>
                <a:lnTo>
                  <a:pt x="6046" y="2925"/>
                </a:lnTo>
                <a:lnTo>
                  <a:pt x="6019" y="2914"/>
                </a:lnTo>
                <a:lnTo>
                  <a:pt x="5994" y="2905"/>
                </a:lnTo>
                <a:lnTo>
                  <a:pt x="5970" y="2898"/>
                </a:lnTo>
                <a:lnTo>
                  <a:pt x="5947" y="2894"/>
                </a:lnTo>
                <a:lnTo>
                  <a:pt x="5905" y="2888"/>
                </a:lnTo>
                <a:lnTo>
                  <a:pt x="5865" y="2884"/>
                </a:lnTo>
                <a:lnTo>
                  <a:pt x="5846" y="2882"/>
                </a:lnTo>
                <a:lnTo>
                  <a:pt x="5827" y="2880"/>
                </a:lnTo>
                <a:lnTo>
                  <a:pt x="5810" y="2877"/>
                </a:lnTo>
                <a:lnTo>
                  <a:pt x="5792" y="2872"/>
                </a:lnTo>
                <a:lnTo>
                  <a:pt x="5773" y="2865"/>
                </a:lnTo>
                <a:lnTo>
                  <a:pt x="5755" y="2855"/>
                </a:lnTo>
                <a:lnTo>
                  <a:pt x="5746" y="2849"/>
                </a:lnTo>
                <a:lnTo>
                  <a:pt x="5736" y="2842"/>
                </a:lnTo>
                <a:lnTo>
                  <a:pt x="5727" y="2835"/>
                </a:lnTo>
                <a:lnTo>
                  <a:pt x="5717" y="2827"/>
                </a:lnTo>
                <a:lnTo>
                  <a:pt x="5756" y="2827"/>
                </a:lnTo>
                <a:lnTo>
                  <a:pt x="5785" y="2827"/>
                </a:lnTo>
                <a:lnTo>
                  <a:pt x="5806" y="2826"/>
                </a:lnTo>
                <a:lnTo>
                  <a:pt x="5820" y="2824"/>
                </a:lnTo>
                <a:lnTo>
                  <a:pt x="5824" y="2823"/>
                </a:lnTo>
                <a:lnTo>
                  <a:pt x="5827" y="2820"/>
                </a:lnTo>
                <a:lnTo>
                  <a:pt x="5828" y="2818"/>
                </a:lnTo>
                <a:lnTo>
                  <a:pt x="5828" y="2816"/>
                </a:lnTo>
                <a:lnTo>
                  <a:pt x="5825" y="2812"/>
                </a:lnTo>
                <a:lnTo>
                  <a:pt x="5819" y="2806"/>
                </a:lnTo>
                <a:lnTo>
                  <a:pt x="5811" y="2798"/>
                </a:lnTo>
                <a:lnTo>
                  <a:pt x="5799" y="2789"/>
                </a:lnTo>
                <a:lnTo>
                  <a:pt x="5787" y="2779"/>
                </a:lnTo>
                <a:lnTo>
                  <a:pt x="5776" y="2766"/>
                </a:lnTo>
                <a:lnTo>
                  <a:pt x="5771" y="2759"/>
                </a:lnTo>
                <a:lnTo>
                  <a:pt x="5765" y="2751"/>
                </a:lnTo>
                <a:lnTo>
                  <a:pt x="5761" y="2744"/>
                </a:lnTo>
                <a:lnTo>
                  <a:pt x="5757" y="2736"/>
                </a:lnTo>
                <a:lnTo>
                  <a:pt x="5754" y="2726"/>
                </a:lnTo>
                <a:lnTo>
                  <a:pt x="5752" y="2717"/>
                </a:lnTo>
                <a:lnTo>
                  <a:pt x="5751" y="2706"/>
                </a:lnTo>
                <a:lnTo>
                  <a:pt x="5751" y="2696"/>
                </a:lnTo>
                <a:lnTo>
                  <a:pt x="5765" y="2702"/>
                </a:lnTo>
                <a:lnTo>
                  <a:pt x="5780" y="2707"/>
                </a:lnTo>
                <a:lnTo>
                  <a:pt x="5794" y="2714"/>
                </a:lnTo>
                <a:lnTo>
                  <a:pt x="5807" y="2721"/>
                </a:lnTo>
                <a:lnTo>
                  <a:pt x="5834" y="2736"/>
                </a:lnTo>
                <a:lnTo>
                  <a:pt x="5860" y="2750"/>
                </a:lnTo>
                <a:lnTo>
                  <a:pt x="5909" y="2783"/>
                </a:lnTo>
                <a:lnTo>
                  <a:pt x="5959" y="2815"/>
                </a:lnTo>
                <a:lnTo>
                  <a:pt x="5984" y="2831"/>
                </a:lnTo>
                <a:lnTo>
                  <a:pt x="6011" y="2846"/>
                </a:lnTo>
                <a:lnTo>
                  <a:pt x="6025" y="2852"/>
                </a:lnTo>
                <a:lnTo>
                  <a:pt x="6038" y="2859"/>
                </a:lnTo>
                <a:lnTo>
                  <a:pt x="6053" y="2865"/>
                </a:lnTo>
                <a:lnTo>
                  <a:pt x="6068" y="2870"/>
                </a:lnTo>
                <a:lnTo>
                  <a:pt x="6083" y="2875"/>
                </a:lnTo>
                <a:lnTo>
                  <a:pt x="6099" y="2879"/>
                </a:lnTo>
                <a:lnTo>
                  <a:pt x="6116" y="2883"/>
                </a:lnTo>
                <a:lnTo>
                  <a:pt x="6134" y="2887"/>
                </a:lnTo>
                <a:lnTo>
                  <a:pt x="6152" y="2890"/>
                </a:lnTo>
                <a:lnTo>
                  <a:pt x="6170" y="2892"/>
                </a:lnTo>
                <a:lnTo>
                  <a:pt x="6189" y="2893"/>
                </a:lnTo>
                <a:lnTo>
                  <a:pt x="6209" y="2893"/>
                </a:lnTo>
                <a:lnTo>
                  <a:pt x="6213" y="2884"/>
                </a:lnTo>
                <a:lnTo>
                  <a:pt x="6217" y="2879"/>
                </a:lnTo>
                <a:lnTo>
                  <a:pt x="6221" y="2875"/>
                </a:lnTo>
                <a:lnTo>
                  <a:pt x="6224" y="2873"/>
                </a:lnTo>
                <a:lnTo>
                  <a:pt x="6226" y="2872"/>
                </a:lnTo>
                <a:lnTo>
                  <a:pt x="6229" y="2873"/>
                </a:lnTo>
                <a:lnTo>
                  <a:pt x="6230" y="2874"/>
                </a:lnTo>
                <a:lnTo>
                  <a:pt x="6232" y="2876"/>
                </a:lnTo>
                <a:lnTo>
                  <a:pt x="6232" y="2879"/>
                </a:lnTo>
                <a:lnTo>
                  <a:pt x="6232" y="2881"/>
                </a:lnTo>
                <a:lnTo>
                  <a:pt x="6231" y="2884"/>
                </a:lnTo>
                <a:lnTo>
                  <a:pt x="6229" y="2888"/>
                </a:lnTo>
                <a:lnTo>
                  <a:pt x="6226" y="2890"/>
                </a:lnTo>
                <a:lnTo>
                  <a:pt x="6222" y="2892"/>
                </a:lnTo>
                <a:lnTo>
                  <a:pt x="6217" y="2893"/>
                </a:lnTo>
                <a:lnTo>
                  <a:pt x="6209" y="2893"/>
                </a:lnTo>
                <a:lnTo>
                  <a:pt x="6227" y="2906"/>
                </a:lnTo>
                <a:lnTo>
                  <a:pt x="6245" y="2919"/>
                </a:lnTo>
                <a:lnTo>
                  <a:pt x="6264" y="2931"/>
                </a:lnTo>
                <a:lnTo>
                  <a:pt x="6284" y="2942"/>
                </a:lnTo>
                <a:lnTo>
                  <a:pt x="6304" y="2954"/>
                </a:lnTo>
                <a:lnTo>
                  <a:pt x="6325" y="2963"/>
                </a:lnTo>
                <a:lnTo>
                  <a:pt x="6347" y="2972"/>
                </a:lnTo>
                <a:lnTo>
                  <a:pt x="6368" y="2982"/>
                </a:lnTo>
                <a:lnTo>
                  <a:pt x="6391" y="2990"/>
                </a:lnTo>
                <a:lnTo>
                  <a:pt x="6413" y="2998"/>
                </a:lnTo>
                <a:lnTo>
                  <a:pt x="6436" y="3005"/>
                </a:lnTo>
                <a:lnTo>
                  <a:pt x="6459" y="3012"/>
                </a:lnTo>
                <a:lnTo>
                  <a:pt x="6506" y="3024"/>
                </a:lnTo>
                <a:lnTo>
                  <a:pt x="6553" y="3034"/>
                </a:lnTo>
                <a:lnTo>
                  <a:pt x="6601" y="3043"/>
                </a:lnTo>
                <a:lnTo>
                  <a:pt x="6648" y="3049"/>
                </a:lnTo>
                <a:lnTo>
                  <a:pt x="6694" y="3053"/>
                </a:lnTo>
                <a:lnTo>
                  <a:pt x="6739" y="3056"/>
                </a:lnTo>
                <a:lnTo>
                  <a:pt x="6782" y="3058"/>
                </a:lnTo>
                <a:lnTo>
                  <a:pt x="6823" y="3060"/>
                </a:lnTo>
                <a:lnTo>
                  <a:pt x="6862" y="3058"/>
                </a:lnTo>
                <a:lnTo>
                  <a:pt x="6899" y="3056"/>
                </a:lnTo>
                <a:lnTo>
                  <a:pt x="6893" y="3052"/>
                </a:lnTo>
                <a:lnTo>
                  <a:pt x="6887" y="3048"/>
                </a:lnTo>
                <a:lnTo>
                  <a:pt x="6880" y="3044"/>
                </a:lnTo>
                <a:lnTo>
                  <a:pt x="6873" y="3041"/>
                </a:lnTo>
                <a:lnTo>
                  <a:pt x="6858" y="3035"/>
                </a:lnTo>
                <a:lnTo>
                  <a:pt x="6843" y="3030"/>
                </a:lnTo>
                <a:lnTo>
                  <a:pt x="6835" y="3028"/>
                </a:lnTo>
                <a:lnTo>
                  <a:pt x="6828" y="3025"/>
                </a:lnTo>
                <a:lnTo>
                  <a:pt x="6821" y="3021"/>
                </a:lnTo>
                <a:lnTo>
                  <a:pt x="6816" y="3017"/>
                </a:lnTo>
                <a:lnTo>
                  <a:pt x="6810" y="3011"/>
                </a:lnTo>
                <a:lnTo>
                  <a:pt x="6805" y="3006"/>
                </a:lnTo>
                <a:lnTo>
                  <a:pt x="6802" y="2999"/>
                </a:lnTo>
                <a:lnTo>
                  <a:pt x="6800" y="2991"/>
                </a:lnTo>
                <a:lnTo>
                  <a:pt x="6764" y="2971"/>
                </a:lnTo>
                <a:lnTo>
                  <a:pt x="6728" y="2949"/>
                </a:lnTo>
                <a:lnTo>
                  <a:pt x="6690" y="2926"/>
                </a:lnTo>
                <a:lnTo>
                  <a:pt x="6651" y="2902"/>
                </a:lnTo>
                <a:lnTo>
                  <a:pt x="6571" y="2851"/>
                </a:lnTo>
                <a:lnTo>
                  <a:pt x="6489" y="2797"/>
                </a:lnTo>
                <a:lnTo>
                  <a:pt x="6404" y="2744"/>
                </a:lnTo>
                <a:lnTo>
                  <a:pt x="6318" y="2693"/>
                </a:lnTo>
                <a:lnTo>
                  <a:pt x="6275" y="2666"/>
                </a:lnTo>
                <a:lnTo>
                  <a:pt x="6231" y="2642"/>
                </a:lnTo>
                <a:lnTo>
                  <a:pt x="6188" y="2619"/>
                </a:lnTo>
                <a:lnTo>
                  <a:pt x="6144" y="2598"/>
                </a:lnTo>
                <a:lnTo>
                  <a:pt x="6249" y="2622"/>
                </a:lnTo>
                <a:lnTo>
                  <a:pt x="6348" y="2644"/>
                </a:lnTo>
                <a:lnTo>
                  <a:pt x="6395" y="2656"/>
                </a:lnTo>
                <a:lnTo>
                  <a:pt x="6441" y="2669"/>
                </a:lnTo>
                <a:lnTo>
                  <a:pt x="6463" y="2676"/>
                </a:lnTo>
                <a:lnTo>
                  <a:pt x="6485" y="2684"/>
                </a:lnTo>
                <a:lnTo>
                  <a:pt x="6506" y="2693"/>
                </a:lnTo>
                <a:lnTo>
                  <a:pt x="6527" y="2701"/>
                </a:lnTo>
                <a:lnTo>
                  <a:pt x="6548" y="2710"/>
                </a:lnTo>
                <a:lnTo>
                  <a:pt x="6568" y="2721"/>
                </a:lnTo>
                <a:lnTo>
                  <a:pt x="6587" y="2732"/>
                </a:lnTo>
                <a:lnTo>
                  <a:pt x="6607" y="2745"/>
                </a:lnTo>
                <a:lnTo>
                  <a:pt x="6626" y="2759"/>
                </a:lnTo>
                <a:lnTo>
                  <a:pt x="6644" y="2772"/>
                </a:lnTo>
                <a:lnTo>
                  <a:pt x="6661" y="2788"/>
                </a:lnTo>
                <a:lnTo>
                  <a:pt x="6678" y="2805"/>
                </a:lnTo>
                <a:lnTo>
                  <a:pt x="6695" y="2823"/>
                </a:lnTo>
                <a:lnTo>
                  <a:pt x="6712" y="2842"/>
                </a:lnTo>
                <a:lnTo>
                  <a:pt x="6728" y="2863"/>
                </a:lnTo>
                <a:lnTo>
                  <a:pt x="6743" y="2885"/>
                </a:lnTo>
                <a:lnTo>
                  <a:pt x="6758" y="2910"/>
                </a:lnTo>
                <a:lnTo>
                  <a:pt x="6773" y="2935"/>
                </a:lnTo>
                <a:lnTo>
                  <a:pt x="6786" y="2962"/>
                </a:lnTo>
                <a:lnTo>
                  <a:pt x="6800" y="2991"/>
                </a:lnTo>
                <a:lnTo>
                  <a:pt x="6805" y="2986"/>
                </a:lnTo>
                <a:lnTo>
                  <a:pt x="6812" y="2982"/>
                </a:lnTo>
                <a:lnTo>
                  <a:pt x="6817" y="2979"/>
                </a:lnTo>
                <a:lnTo>
                  <a:pt x="6822" y="2976"/>
                </a:lnTo>
                <a:lnTo>
                  <a:pt x="6828" y="2974"/>
                </a:lnTo>
                <a:lnTo>
                  <a:pt x="6834" y="2972"/>
                </a:lnTo>
                <a:lnTo>
                  <a:pt x="6840" y="2972"/>
                </a:lnTo>
                <a:lnTo>
                  <a:pt x="6846" y="2972"/>
                </a:lnTo>
                <a:lnTo>
                  <a:pt x="6858" y="2975"/>
                </a:lnTo>
                <a:lnTo>
                  <a:pt x="6870" y="2979"/>
                </a:lnTo>
                <a:lnTo>
                  <a:pt x="6882" y="2984"/>
                </a:lnTo>
                <a:lnTo>
                  <a:pt x="6894" y="2991"/>
                </a:lnTo>
                <a:lnTo>
                  <a:pt x="6920" y="3008"/>
                </a:lnTo>
                <a:lnTo>
                  <a:pt x="6946" y="3026"/>
                </a:lnTo>
                <a:lnTo>
                  <a:pt x="6958" y="3035"/>
                </a:lnTo>
                <a:lnTo>
                  <a:pt x="6971" y="3044"/>
                </a:lnTo>
                <a:lnTo>
                  <a:pt x="6984" y="3051"/>
                </a:lnTo>
                <a:lnTo>
                  <a:pt x="6997" y="3056"/>
                </a:lnTo>
                <a:lnTo>
                  <a:pt x="7029" y="3064"/>
                </a:lnTo>
                <a:lnTo>
                  <a:pt x="7058" y="3073"/>
                </a:lnTo>
                <a:lnTo>
                  <a:pt x="7087" y="3083"/>
                </a:lnTo>
                <a:lnTo>
                  <a:pt x="7115" y="3094"/>
                </a:lnTo>
                <a:lnTo>
                  <a:pt x="7141" y="3107"/>
                </a:lnTo>
                <a:lnTo>
                  <a:pt x="7166" y="3121"/>
                </a:lnTo>
                <a:lnTo>
                  <a:pt x="7190" y="3136"/>
                </a:lnTo>
                <a:lnTo>
                  <a:pt x="7212" y="3152"/>
                </a:lnTo>
                <a:lnTo>
                  <a:pt x="7234" y="3170"/>
                </a:lnTo>
                <a:lnTo>
                  <a:pt x="7255" y="3188"/>
                </a:lnTo>
                <a:lnTo>
                  <a:pt x="7274" y="3207"/>
                </a:lnTo>
                <a:lnTo>
                  <a:pt x="7293" y="3228"/>
                </a:lnTo>
                <a:lnTo>
                  <a:pt x="7310" y="3249"/>
                </a:lnTo>
                <a:lnTo>
                  <a:pt x="7327" y="3271"/>
                </a:lnTo>
                <a:lnTo>
                  <a:pt x="7342" y="3294"/>
                </a:lnTo>
                <a:lnTo>
                  <a:pt x="7358" y="3319"/>
                </a:lnTo>
                <a:lnTo>
                  <a:pt x="7367" y="3317"/>
                </a:lnTo>
                <a:lnTo>
                  <a:pt x="7374" y="3319"/>
                </a:lnTo>
                <a:lnTo>
                  <a:pt x="7380" y="3322"/>
                </a:lnTo>
                <a:lnTo>
                  <a:pt x="7383" y="3326"/>
                </a:lnTo>
                <a:lnTo>
                  <a:pt x="7387" y="3331"/>
                </a:lnTo>
                <a:lnTo>
                  <a:pt x="7389" y="3337"/>
                </a:lnTo>
                <a:lnTo>
                  <a:pt x="7390" y="3345"/>
                </a:lnTo>
                <a:lnTo>
                  <a:pt x="7391" y="3352"/>
                </a:lnTo>
                <a:lnTo>
                  <a:pt x="7400" y="3351"/>
                </a:lnTo>
                <a:lnTo>
                  <a:pt x="7407" y="3351"/>
                </a:lnTo>
                <a:lnTo>
                  <a:pt x="7413" y="3354"/>
                </a:lnTo>
                <a:lnTo>
                  <a:pt x="7417" y="3358"/>
                </a:lnTo>
                <a:lnTo>
                  <a:pt x="7419" y="3364"/>
                </a:lnTo>
                <a:lnTo>
                  <a:pt x="7421" y="3370"/>
                </a:lnTo>
                <a:lnTo>
                  <a:pt x="7422" y="3377"/>
                </a:lnTo>
                <a:lnTo>
                  <a:pt x="7423" y="3385"/>
                </a:lnTo>
                <a:lnTo>
                  <a:pt x="7434" y="3385"/>
                </a:lnTo>
                <a:lnTo>
                  <a:pt x="7443" y="3386"/>
                </a:lnTo>
                <a:lnTo>
                  <a:pt x="7453" y="3387"/>
                </a:lnTo>
                <a:lnTo>
                  <a:pt x="7461" y="3389"/>
                </a:lnTo>
                <a:lnTo>
                  <a:pt x="7468" y="3391"/>
                </a:lnTo>
                <a:lnTo>
                  <a:pt x="7476" y="3394"/>
                </a:lnTo>
                <a:lnTo>
                  <a:pt x="7482" y="3397"/>
                </a:lnTo>
                <a:lnTo>
                  <a:pt x="7488" y="3401"/>
                </a:lnTo>
                <a:lnTo>
                  <a:pt x="7495" y="3406"/>
                </a:lnTo>
                <a:lnTo>
                  <a:pt x="7500" y="3411"/>
                </a:lnTo>
                <a:lnTo>
                  <a:pt x="7504" y="3416"/>
                </a:lnTo>
                <a:lnTo>
                  <a:pt x="7508" y="3422"/>
                </a:lnTo>
                <a:lnTo>
                  <a:pt x="7512" y="3429"/>
                </a:lnTo>
                <a:lnTo>
                  <a:pt x="7516" y="3435"/>
                </a:lnTo>
                <a:lnTo>
                  <a:pt x="7519" y="3442"/>
                </a:lnTo>
                <a:lnTo>
                  <a:pt x="7522" y="3450"/>
                </a:lnTo>
                <a:lnTo>
                  <a:pt x="7511" y="3450"/>
                </a:lnTo>
                <a:lnTo>
                  <a:pt x="7502" y="3450"/>
                </a:lnTo>
                <a:lnTo>
                  <a:pt x="7492" y="3449"/>
                </a:lnTo>
                <a:lnTo>
                  <a:pt x="7484" y="3446"/>
                </a:lnTo>
                <a:lnTo>
                  <a:pt x="7477" y="3443"/>
                </a:lnTo>
                <a:lnTo>
                  <a:pt x="7469" y="3441"/>
                </a:lnTo>
                <a:lnTo>
                  <a:pt x="7463" y="3437"/>
                </a:lnTo>
                <a:lnTo>
                  <a:pt x="7457" y="3433"/>
                </a:lnTo>
                <a:lnTo>
                  <a:pt x="7451" y="3429"/>
                </a:lnTo>
                <a:lnTo>
                  <a:pt x="7445" y="3423"/>
                </a:lnTo>
                <a:lnTo>
                  <a:pt x="7441" y="3418"/>
                </a:lnTo>
                <a:lnTo>
                  <a:pt x="7437" y="3412"/>
                </a:lnTo>
                <a:lnTo>
                  <a:pt x="7430" y="3399"/>
                </a:lnTo>
                <a:lnTo>
                  <a:pt x="7423" y="3385"/>
                </a:lnTo>
                <a:lnTo>
                  <a:pt x="7414" y="3386"/>
                </a:lnTo>
                <a:lnTo>
                  <a:pt x="7406" y="3385"/>
                </a:lnTo>
                <a:lnTo>
                  <a:pt x="7401" y="3382"/>
                </a:lnTo>
                <a:lnTo>
                  <a:pt x="7397" y="3378"/>
                </a:lnTo>
                <a:lnTo>
                  <a:pt x="7394" y="3372"/>
                </a:lnTo>
                <a:lnTo>
                  <a:pt x="7393" y="3366"/>
                </a:lnTo>
                <a:lnTo>
                  <a:pt x="7392" y="3359"/>
                </a:lnTo>
                <a:lnTo>
                  <a:pt x="7391" y="3352"/>
                </a:lnTo>
                <a:lnTo>
                  <a:pt x="7381" y="3353"/>
                </a:lnTo>
                <a:lnTo>
                  <a:pt x="7374" y="3352"/>
                </a:lnTo>
                <a:lnTo>
                  <a:pt x="7369" y="3349"/>
                </a:lnTo>
                <a:lnTo>
                  <a:pt x="7364" y="3345"/>
                </a:lnTo>
                <a:lnTo>
                  <a:pt x="7361" y="3339"/>
                </a:lnTo>
                <a:lnTo>
                  <a:pt x="7359" y="3333"/>
                </a:lnTo>
                <a:lnTo>
                  <a:pt x="7358" y="3326"/>
                </a:lnTo>
                <a:lnTo>
                  <a:pt x="7358" y="3319"/>
                </a:lnTo>
                <a:lnTo>
                  <a:pt x="7343" y="3325"/>
                </a:lnTo>
                <a:lnTo>
                  <a:pt x="7330" y="3332"/>
                </a:lnTo>
                <a:lnTo>
                  <a:pt x="7325" y="3336"/>
                </a:lnTo>
                <a:lnTo>
                  <a:pt x="7318" y="3342"/>
                </a:lnTo>
                <a:lnTo>
                  <a:pt x="7314" y="3347"/>
                </a:lnTo>
                <a:lnTo>
                  <a:pt x="7309" y="3352"/>
                </a:lnTo>
                <a:lnTo>
                  <a:pt x="7305" y="3358"/>
                </a:lnTo>
                <a:lnTo>
                  <a:pt x="7302" y="3365"/>
                </a:lnTo>
                <a:lnTo>
                  <a:pt x="7298" y="3372"/>
                </a:lnTo>
                <a:lnTo>
                  <a:pt x="7296" y="3380"/>
                </a:lnTo>
                <a:lnTo>
                  <a:pt x="7294" y="3389"/>
                </a:lnTo>
                <a:lnTo>
                  <a:pt x="7293" y="3397"/>
                </a:lnTo>
                <a:lnTo>
                  <a:pt x="7292" y="3407"/>
                </a:lnTo>
                <a:lnTo>
                  <a:pt x="7292" y="3417"/>
                </a:lnTo>
                <a:lnTo>
                  <a:pt x="7302" y="3416"/>
                </a:lnTo>
                <a:lnTo>
                  <a:pt x="7309" y="3417"/>
                </a:lnTo>
                <a:lnTo>
                  <a:pt x="7314" y="3420"/>
                </a:lnTo>
                <a:lnTo>
                  <a:pt x="7318" y="3424"/>
                </a:lnTo>
                <a:lnTo>
                  <a:pt x="7321" y="3430"/>
                </a:lnTo>
                <a:lnTo>
                  <a:pt x="7323" y="3436"/>
                </a:lnTo>
                <a:lnTo>
                  <a:pt x="7325" y="3442"/>
                </a:lnTo>
                <a:lnTo>
                  <a:pt x="7325" y="3450"/>
                </a:lnTo>
                <a:lnTo>
                  <a:pt x="7334" y="3446"/>
                </a:lnTo>
                <a:lnTo>
                  <a:pt x="7341" y="3442"/>
                </a:lnTo>
                <a:lnTo>
                  <a:pt x="7349" y="3437"/>
                </a:lnTo>
                <a:lnTo>
                  <a:pt x="7355" y="3432"/>
                </a:lnTo>
                <a:lnTo>
                  <a:pt x="7362" y="3425"/>
                </a:lnTo>
                <a:lnTo>
                  <a:pt x="7370" y="3421"/>
                </a:lnTo>
                <a:lnTo>
                  <a:pt x="7375" y="3419"/>
                </a:lnTo>
                <a:lnTo>
                  <a:pt x="7379" y="3418"/>
                </a:lnTo>
                <a:lnTo>
                  <a:pt x="7384" y="3417"/>
                </a:lnTo>
                <a:lnTo>
                  <a:pt x="7391" y="3417"/>
                </a:lnTo>
                <a:lnTo>
                  <a:pt x="7392" y="3428"/>
                </a:lnTo>
                <a:lnTo>
                  <a:pt x="7394" y="3437"/>
                </a:lnTo>
                <a:lnTo>
                  <a:pt x="7396" y="3445"/>
                </a:lnTo>
                <a:lnTo>
                  <a:pt x="7398" y="3455"/>
                </a:lnTo>
                <a:lnTo>
                  <a:pt x="7401" y="3462"/>
                </a:lnTo>
                <a:lnTo>
                  <a:pt x="7405" y="3471"/>
                </a:lnTo>
                <a:lnTo>
                  <a:pt x="7409" y="3478"/>
                </a:lnTo>
                <a:lnTo>
                  <a:pt x="7414" y="3484"/>
                </a:lnTo>
                <a:lnTo>
                  <a:pt x="7423" y="3498"/>
                </a:lnTo>
                <a:lnTo>
                  <a:pt x="7435" y="3508"/>
                </a:lnTo>
                <a:lnTo>
                  <a:pt x="7446" y="3519"/>
                </a:lnTo>
                <a:lnTo>
                  <a:pt x="7460" y="3528"/>
                </a:lnTo>
                <a:lnTo>
                  <a:pt x="7475" y="3537"/>
                </a:lnTo>
                <a:lnTo>
                  <a:pt x="7489" y="3544"/>
                </a:lnTo>
                <a:lnTo>
                  <a:pt x="7505" y="3550"/>
                </a:lnTo>
                <a:lnTo>
                  <a:pt x="7521" y="3558"/>
                </a:lnTo>
                <a:lnTo>
                  <a:pt x="7554" y="3569"/>
                </a:lnTo>
                <a:lnTo>
                  <a:pt x="7587" y="3582"/>
                </a:lnTo>
                <a:lnTo>
                  <a:pt x="7588" y="3564"/>
                </a:lnTo>
                <a:lnTo>
                  <a:pt x="7591" y="3548"/>
                </a:lnTo>
                <a:lnTo>
                  <a:pt x="7595" y="3534"/>
                </a:lnTo>
                <a:lnTo>
                  <a:pt x="7602" y="3521"/>
                </a:lnTo>
                <a:lnTo>
                  <a:pt x="7608" y="3509"/>
                </a:lnTo>
                <a:lnTo>
                  <a:pt x="7615" y="3499"/>
                </a:lnTo>
                <a:lnTo>
                  <a:pt x="7624" y="3488"/>
                </a:lnTo>
                <a:lnTo>
                  <a:pt x="7632" y="3478"/>
                </a:lnTo>
                <a:lnTo>
                  <a:pt x="7649" y="3458"/>
                </a:lnTo>
                <a:lnTo>
                  <a:pt x="7665" y="3437"/>
                </a:lnTo>
                <a:lnTo>
                  <a:pt x="7672" y="3425"/>
                </a:lnTo>
                <a:lnTo>
                  <a:pt x="7678" y="3414"/>
                </a:lnTo>
                <a:lnTo>
                  <a:pt x="7682" y="3399"/>
                </a:lnTo>
                <a:lnTo>
                  <a:pt x="7686" y="3385"/>
                </a:lnTo>
                <a:lnTo>
                  <a:pt x="7661" y="3385"/>
                </a:lnTo>
                <a:lnTo>
                  <a:pt x="7636" y="3385"/>
                </a:lnTo>
                <a:lnTo>
                  <a:pt x="7612" y="3385"/>
                </a:lnTo>
                <a:lnTo>
                  <a:pt x="7587" y="3385"/>
                </a:lnTo>
                <a:lnTo>
                  <a:pt x="7585" y="3372"/>
                </a:lnTo>
                <a:lnTo>
                  <a:pt x="7585" y="3361"/>
                </a:lnTo>
                <a:lnTo>
                  <a:pt x="7587" y="3353"/>
                </a:lnTo>
                <a:lnTo>
                  <a:pt x="7590" y="3346"/>
                </a:lnTo>
                <a:lnTo>
                  <a:pt x="7594" y="3339"/>
                </a:lnTo>
                <a:lnTo>
                  <a:pt x="7599" y="3335"/>
                </a:lnTo>
                <a:lnTo>
                  <a:pt x="7606" y="3331"/>
                </a:lnTo>
                <a:lnTo>
                  <a:pt x="7612" y="3328"/>
                </a:lnTo>
                <a:lnTo>
                  <a:pt x="7626" y="3321"/>
                </a:lnTo>
                <a:lnTo>
                  <a:pt x="7639" y="3313"/>
                </a:lnTo>
                <a:lnTo>
                  <a:pt x="7645" y="3308"/>
                </a:lnTo>
                <a:lnTo>
                  <a:pt x="7649" y="3302"/>
                </a:lnTo>
                <a:lnTo>
                  <a:pt x="7652" y="3295"/>
                </a:lnTo>
                <a:lnTo>
                  <a:pt x="7653" y="3286"/>
                </a:lnTo>
                <a:lnTo>
                  <a:pt x="7644" y="3288"/>
                </a:lnTo>
                <a:lnTo>
                  <a:pt x="7634" y="3288"/>
                </a:lnTo>
                <a:lnTo>
                  <a:pt x="7627" y="3288"/>
                </a:lnTo>
                <a:lnTo>
                  <a:pt x="7619" y="3287"/>
                </a:lnTo>
                <a:lnTo>
                  <a:pt x="7614" y="3284"/>
                </a:lnTo>
                <a:lnTo>
                  <a:pt x="7609" y="3281"/>
                </a:lnTo>
                <a:lnTo>
                  <a:pt x="7605" y="3278"/>
                </a:lnTo>
                <a:lnTo>
                  <a:pt x="7601" y="3272"/>
                </a:lnTo>
                <a:lnTo>
                  <a:pt x="7597" y="3268"/>
                </a:lnTo>
                <a:lnTo>
                  <a:pt x="7595" y="3262"/>
                </a:lnTo>
                <a:lnTo>
                  <a:pt x="7593" y="3256"/>
                </a:lnTo>
                <a:lnTo>
                  <a:pt x="7591" y="3249"/>
                </a:lnTo>
                <a:lnTo>
                  <a:pt x="7589" y="3236"/>
                </a:lnTo>
                <a:lnTo>
                  <a:pt x="7587" y="3221"/>
                </a:lnTo>
                <a:lnTo>
                  <a:pt x="7580" y="3221"/>
                </a:lnTo>
                <a:lnTo>
                  <a:pt x="7571" y="3221"/>
                </a:lnTo>
                <a:lnTo>
                  <a:pt x="7563" y="3221"/>
                </a:lnTo>
                <a:lnTo>
                  <a:pt x="7554" y="3221"/>
                </a:lnTo>
                <a:lnTo>
                  <a:pt x="7554" y="3228"/>
                </a:lnTo>
                <a:lnTo>
                  <a:pt x="7554" y="3237"/>
                </a:lnTo>
                <a:lnTo>
                  <a:pt x="7554" y="3245"/>
                </a:lnTo>
                <a:lnTo>
                  <a:pt x="7554" y="3253"/>
                </a:lnTo>
                <a:lnTo>
                  <a:pt x="7543" y="3262"/>
                </a:lnTo>
                <a:lnTo>
                  <a:pt x="7529" y="3270"/>
                </a:lnTo>
                <a:lnTo>
                  <a:pt x="7522" y="3273"/>
                </a:lnTo>
                <a:lnTo>
                  <a:pt x="7515" y="3277"/>
                </a:lnTo>
                <a:lnTo>
                  <a:pt x="7506" y="3280"/>
                </a:lnTo>
                <a:lnTo>
                  <a:pt x="7499" y="3281"/>
                </a:lnTo>
                <a:lnTo>
                  <a:pt x="7491" y="3282"/>
                </a:lnTo>
                <a:lnTo>
                  <a:pt x="7484" y="3282"/>
                </a:lnTo>
                <a:lnTo>
                  <a:pt x="7478" y="3281"/>
                </a:lnTo>
                <a:lnTo>
                  <a:pt x="7471" y="3278"/>
                </a:lnTo>
                <a:lnTo>
                  <a:pt x="7466" y="3274"/>
                </a:lnTo>
                <a:lnTo>
                  <a:pt x="7462" y="3269"/>
                </a:lnTo>
                <a:lnTo>
                  <a:pt x="7458" y="3262"/>
                </a:lnTo>
                <a:lnTo>
                  <a:pt x="7456" y="3253"/>
                </a:lnTo>
                <a:lnTo>
                  <a:pt x="7466" y="3247"/>
                </a:lnTo>
                <a:lnTo>
                  <a:pt x="7477" y="3241"/>
                </a:lnTo>
                <a:lnTo>
                  <a:pt x="7487" y="3235"/>
                </a:lnTo>
                <a:lnTo>
                  <a:pt x="7499" y="3230"/>
                </a:lnTo>
                <a:lnTo>
                  <a:pt x="7510" y="3226"/>
                </a:lnTo>
                <a:lnTo>
                  <a:pt x="7524" y="3223"/>
                </a:lnTo>
                <a:lnTo>
                  <a:pt x="7539" y="3221"/>
                </a:lnTo>
                <a:lnTo>
                  <a:pt x="7554" y="3221"/>
                </a:lnTo>
                <a:lnTo>
                  <a:pt x="7554" y="3213"/>
                </a:lnTo>
                <a:lnTo>
                  <a:pt x="7554" y="3204"/>
                </a:lnTo>
                <a:lnTo>
                  <a:pt x="7554" y="3196"/>
                </a:lnTo>
                <a:lnTo>
                  <a:pt x="7554" y="3187"/>
                </a:lnTo>
                <a:lnTo>
                  <a:pt x="7547" y="3184"/>
                </a:lnTo>
                <a:lnTo>
                  <a:pt x="7541" y="3180"/>
                </a:lnTo>
                <a:lnTo>
                  <a:pt x="7538" y="3177"/>
                </a:lnTo>
                <a:lnTo>
                  <a:pt x="7534" y="3174"/>
                </a:lnTo>
                <a:lnTo>
                  <a:pt x="7534" y="3171"/>
                </a:lnTo>
                <a:lnTo>
                  <a:pt x="7534" y="3169"/>
                </a:lnTo>
                <a:lnTo>
                  <a:pt x="7535" y="3166"/>
                </a:lnTo>
                <a:lnTo>
                  <a:pt x="7538" y="3165"/>
                </a:lnTo>
                <a:lnTo>
                  <a:pt x="7541" y="3164"/>
                </a:lnTo>
                <a:lnTo>
                  <a:pt x="7544" y="3165"/>
                </a:lnTo>
                <a:lnTo>
                  <a:pt x="7546" y="3166"/>
                </a:lnTo>
                <a:lnTo>
                  <a:pt x="7549" y="3169"/>
                </a:lnTo>
                <a:lnTo>
                  <a:pt x="7551" y="3172"/>
                </a:lnTo>
                <a:lnTo>
                  <a:pt x="7553" y="3176"/>
                </a:lnTo>
                <a:lnTo>
                  <a:pt x="7554" y="3181"/>
                </a:lnTo>
                <a:lnTo>
                  <a:pt x="7554" y="3187"/>
                </a:lnTo>
                <a:lnTo>
                  <a:pt x="7563" y="3187"/>
                </a:lnTo>
                <a:lnTo>
                  <a:pt x="7571" y="3187"/>
                </a:lnTo>
                <a:lnTo>
                  <a:pt x="7580" y="3187"/>
                </a:lnTo>
                <a:lnTo>
                  <a:pt x="7587" y="3187"/>
                </a:lnTo>
                <a:lnTo>
                  <a:pt x="7586" y="3178"/>
                </a:lnTo>
                <a:lnTo>
                  <a:pt x="7587" y="3171"/>
                </a:lnTo>
                <a:lnTo>
                  <a:pt x="7590" y="3165"/>
                </a:lnTo>
                <a:lnTo>
                  <a:pt x="7594" y="3161"/>
                </a:lnTo>
                <a:lnTo>
                  <a:pt x="7599" y="3159"/>
                </a:lnTo>
                <a:lnTo>
                  <a:pt x="7606" y="3157"/>
                </a:lnTo>
                <a:lnTo>
                  <a:pt x="7613" y="3156"/>
                </a:lnTo>
                <a:lnTo>
                  <a:pt x="7620" y="3155"/>
                </a:lnTo>
                <a:lnTo>
                  <a:pt x="7620" y="3131"/>
                </a:lnTo>
                <a:lnTo>
                  <a:pt x="7620" y="3106"/>
                </a:lnTo>
                <a:lnTo>
                  <a:pt x="7620" y="3082"/>
                </a:lnTo>
                <a:lnTo>
                  <a:pt x="7620" y="3056"/>
                </a:lnTo>
                <a:lnTo>
                  <a:pt x="7632" y="3056"/>
                </a:lnTo>
                <a:lnTo>
                  <a:pt x="7645" y="3057"/>
                </a:lnTo>
                <a:lnTo>
                  <a:pt x="7658" y="3060"/>
                </a:lnTo>
                <a:lnTo>
                  <a:pt x="7673" y="3064"/>
                </a:lnTo>
                <a:lnTo>
                  <a:pt x="7688" y="3068"/>
                </a:lnTo>
                <a:lnTo>
                  <a:pt x="7701" y="3074"/>
                </a:lnTo>
                <a:lnTo>
                  <a:pt x="7715" y="3082"/>
                </a:lnTo>
                <a:lnTo>
                  <a:pt x="7726" y="3089"/>
                </a:lnTo>
                <a:lnTo>
                  <a:pt x="7737" y="3097"/>
                </a:lnTo>
                <a:lnTo>
                  <a:pt x="7744" y="3106"/>
                </a:lnTo>
                <a:lnTo>
                  <a:pt x="7747" y="3110"/>
                </a:lnTo>
                <a:lnTo>
                  <a:pt x="7750" y="3114"/>
                </a:lnTo>
                <a:lnTo>
                  <a:pt x="7751" y="3118"/>
                </a:lnTo>
                <a:lnTo>
                  <a:pt x="7752" y="3123"/>
                </a:lnTo>
                <a:lnTo>
                  <a:pt x="7752" y="3128"/>
                </a:lnTo>
                <a:lnTo>
                  <a:pt x="7750" y="3132"/>
                </a:lnTo>
                <a:lnTo>
                  <a:pt x="7747" y="3136"/>
                </a:lnTo>
                <a:lnTo>
                  <a:pt x="7744" y="3140"/>
                </a:lnTo>
                <a:lnTo>
                  <a:pt x="7740" y="3143"/>
                </a:lnTo>
                <a:lnTo>
                  <a:pt x="7734" y="3148"/>
                </a:lnTo>
                <a:lnTo>
                  <a:pt x="7726" y="3152"/>
                </a:lnTo>
                <a:lnTo>
                  <a:pt x="7719" y="3155"/>
                </a:lnTo>
                <a:lnTo>
                  <a:pt x="7714" y="3146"/>
                </a:lnTo>
                <a:lnTo>
                  <a:pt x="7709" y="3138"/>
                </a:lnTo>
                <a:lnTo>
                  <a:pt x="7704" y="3133"/>
                </a:lnTo>
                <a:lnTo>
                  <a:pt x="7698" y="3130"/>
                </a:lnTo>
                <a:lnTo>
                  <a:pt x="7693" y="3128"/>
                </a:lnTo>
                <a:lnTo>
                  <a:pt x="7687" y="3128"/>
                </a:lnTo>
                <a:lnTo>
                  <a:pt x="7681" y="3129"/>
                </a:lnTo>
                <a:lnTo>
                  <a:pt x="7675" y="3131"/>
                </a:lnTo>
                <a:lnTo>
                  <a:pt x="7662" y="3137"/>
                </a:lnTo>
                <a:lnTo>
                  <a:pt x="7649" y="3144"/>
                </a:lnTo>
                <a:lnTo>
                  <a:pt x="7641" y="3149"/>
                </a:lnTo>
                <a:lnTo>
                  <a:pt x="7634" y="3151"/>
                </a:lnTo>
                <a:lnTo>
                  <a:pt x="7628" y="3154"/>
                </a:lnTo>
                <a:lnTo>
                  <a:pt x="7620" y="3155"/>
                </a:lnTo>
                <a:lnTo>
                  <a:pt x="7622" y="3164"/>
                </a:lnTo>
                <a:lnTo>
                  <a:pt x="7620" y="3172"/>
                </a:lnTo>
                <a:lnTo>
                  <a:pt x="7617" y="3177"/>
                </a:lnTo>
                <a:lnTo>
                  <a:pt x="7613" y="3181"/>
                </a:lnTo>
                <a:lnTo>
                  <a:pt x="7608" y="3184"/>
                </a:lnTo>
                <a:lnTo>
                  <a:pt x="7602" y="3185"/>
                </a:lnTo>
                <a:lnTo>
                  <a:pt x="7594" y="3187"/>
                </a:lnTo>
                <a:lnTo>
                  <a:pt x="7587" y="3187"/>
                </a:lnTo>
                <a:lnTo>
                  <a:pt x="7587" y="3196"/>
                </a:lnTo>
                <a:lnTo>
                  <a:pt x="7587" y="3204"/>
                </a:lnTo>
                <a:lnTo>
                  <a:pt x="7587" y="3213"/>
                </a:lnTo>
                <a:lnTo>
                  <a:pt x="7587" y="3221"/>
                </a:lnTo>
                <a:lnTo>
                  <a:pt x="7598" y="3226"/>
                </a:lnTo>
                <a:lnTo>
                  <a:pt x="7609" y="3231"/>
                </a:lnTo>
                <a:lnTo>
                  <a:pt x="7619" y="3238"/>
                </a:lnTo>
                <a:lnTo>
                  <a:pt x="7629" y="3245"/>
                </a:lnTo>
                <a:lnTo>
                  <a:pt x="7637" y="3253"/>
                </a:lnTo>
                <a:lnTo>
                  <a:pt x="7644" y="3262"/>
                </a:lnTo>
                <a:lnTo>
                  <a:pt x="7647" y="3268"/>
                </a:lnTo>
                <a:lnTo>
                  <a:pt x="7649" y="3273"/>
                </a:lnTo>
                <a:lnTo>
                  <a:pt x="7651" y="3280"/>
                </a:lnTo>
                <a:lnTo>
                  <a:pt x="7653" y="3286"/>
                </a:lnTo>
                <a:lnTo>
                  <a:pt x="7659" y="3288"/>
                </a:lnTo>
                <a:lnTo>
                  <a:pt x="7666" y="3290"/>
                </a:lnTo>
                <a:lnTo>
                  <a:pt x="7670" y="3294"/>
                </a:lnTo>
                <a:lnTo>
                  <a:pt x="7674" y="3299"/>
                </a:lnTo>
                <a:lnTo>
                  <a:pt x="7676" y="3304"/>
                </a:lnTo>
                <a:lnTo>
                  <a:pt x="7679" y="3309"/>
                </a:lnTo>
                <a:lnTo>
                  <a:pt x="7680" y="3316"/>
                </a:lnTo>
                <a:lnTo>
                  <a:pt x="7682" y="3323"/>
                </a:lnTo>
                <a:lnTo>
                  <a:pt x="7683" y="3353"/>
                </a:lnTo>
                <a:lnTo>
                  <a:pt x="7686" y="3385"/>
                </a:lnTo>
                <a:lnTo>
                  <a:pt x="7712" y="3368"/>
                </a:lnTo>
                <a:lnTo>
                  <a:pt x="7739" y="3349"/>
                </a:lnTo>
                <a:lnTo>
                  <a:pt x="7753" y="3338"/>
                </a:lnTo>
                <a:lnTo>
                  <a:pt x="7766" y="3327"/>
                </a:lnTo>
                <a:lnTo>
                  <a:pt x="7778" y="3315"/>
                </a:lnTo>
                <a:lnTo>
                  <a:pt x="7789" y="3303"/>
                </a:lnTo>
                <a:lnTo>
                  <a:pt x="7798" y="3290"/>
                </a:lnTo>
                <a:lnTo>
                  <a:pt x="7805" y="3277"/>
                </a:lnTo>
                <a:lnTo>
                  <a:pt x="7808" y="3270"/>
                </a:lnTo>
                <a:lnTo>
                  <a:pt x="7809" y="3263"/>
                </a:lnTo>
                <a:lnTo>
                  <a:pt x="7811" y="3256"/>
                </a:lnTo>
                <a:lnTo>
                  <a:pt x="7811" y="3248"/>
                </a:lnTo>
                <a:lnTo>
                  <a:pt x="7811" y="3241"/>
                </a:lnTo>
                <a:lnTo>
                  <a:pt x="7810" y="3234"/>
                </a:lnTo>
                <a:lnTo>
                  <a:pt x="7808" y="3226"/>
                </a:lnTo>
                <a:lnTo>
                  <a:pt x="7806" y="3219"/>
                </a:lnTo>
                <a:lnTo>
                  <a:pt x="7802" y="3212"/>
                </a:lnTo>
                <a:lnTo>
                  <a:pt x="7797" y="3203"/>
                </a:lnTo>
                <a:lnTo>
                  <a:pt x="7792" y="3196"/>
                </a:lnTo>
                <a:lnTo>
                  <a:pt x="7784" y="3187"/>
                </a:lnTo>
                <a:lnTo>
                  <a:pt x="7802" y="3194"/>
                </a:lnTo>
                <a:lnTo>
                  <a:pt x="7818" y="3196"/>
                </a:lnTo>
                <a:lnTo>
                  <a:pt x="7824" y="3197"/>
                </a:lnTo>
                <a:lnTo>
                  <a:pt x="7830" y="3197"/>
                </a:lnTo>
                <a:lnTo>
                  <a:pt x="7836" y="3196"/>
                </a:lnTo>
                <a:lnTo>
                  <a:pt x="7841" y="3196"/>
                </a:lnTo>
                <a:lnTo>
                  <a:pt x="7850" y="3192"/>
                </a:lnTo>
                <a:lnTo>
                  <a:pt x="7858" y="3187"/>
                </a:lnTo>
                <a:lnTo>
                  <a:pt x="7864" y="3181"/>
                </a:lnTo>
                <a:lnTo>
                  <a:pt x="7869" y="3175"/>
                </a:lnTo>
                <a:lnTo>
                  <a:pt x="7879" y="3159"/>
                </a:lnTo>
                <a:lnTo>
                  <a:pt x="7888" y="3143"/>
                </a:lnTo>
                <a:lnTo>
                  <a:pt x="7893" y="3137"/>
                </a:lnTo>
                <a:lnTo>
                  <a:pt x="7900" y="3131"/>
                </a:lnTo>
                <a:lnTo>
                  <a:pt x="7907" y="3126"/>
                </a:lnTo>
                <a:lnTo>
                  <a:pt x="7915" y="3122"/>
                </a:lnTo>
                <a:lnTo>
                  <a:pt x="7916" y="3114"/>
                </a:lnTo>
                <a:lnTo>
                  <a:pt x="7915" y="3108"/>
                </a:lnTo>
                <a:lnTo>
                  <a:pt x="7914" y="3101"/>
                </a:lnTo>
                <a:lnTo>
                  <a:pt x="7913" y="3096"/>
                </a:lnTo>
                <a:lnTo>
                  <a:pt x="7910" y="3091"/>
                </a:lnTo>
                <a:lnTo>
                  <a:pt x="7908" y="3087"/>
                </a:lnTo>
                <a:lnTo>
                  <a:pt x="7904" y="3084"/>
                </a:lnTo>
                <a:lnTo>
                  <a:pt x="7900" y="3080"/>
                </a:lnTo>
                <a:lnTo>
                  <a:pt x="7891" y="3075"/>
                </a:lnTo>
                <a:lnTo>
                  <a:pt x="7881" y="3071"/>
                </a:lnTo>
                <a:lnTo>
                  <a:pt x="7870" y="3067"/>
                </a:lnTo>
                <a:lnTo>
                  <a:pt x="7859" y="3064"/>
                </a:lnTo>
                <a:lnTo>
                  <a:pt x="7848" y="3061"/>
                </a:lnTo>
                <a:lnTo>
                  <a:pt x="7838" y="3056"/>
                </a:lnTo>
                <a:lnTo>
                  <a:pt x="7833" y="3053"/>
                </a:lnTo>
                <a:lnTo>
                  <a:pt x="7829" y="3051"/>
                </a:lnTo>
                <a:lnTo>
                  <a:pt x="7825" y="3048"/>
                </a:lnTo>
                <a:lnTo>
                  <a:pt x="7822" y="3044"/>
                </a:lnTo>
                <a:lnTo>
                  <a:pt x="7819" y="3040"/>
                </a:lnTo>
                <a:lnTo>
                  <a:pt x="7817" y="3035"/>
                </a:lnTo>
                <a:lnTo>
                  <a:pt x="7815" y="3029"/>
                </a:lnTo>
                <a:lnTo>
                  <a:pt x="7814" y="3024"/>
                </a:lnTo>
                <a:lnTo>
                  <a:pt x="7812" y="3017"/>
                </a:lnTo>
                <a:lnTo>
                  <a:pt x="7814" y="3009"/>
                </a:lnTo>
                <a:lnTo>
                  <a:pt x="7815" y="3001"/>
                </a:lnTo>
                <a:lnTo>
                  <a:pt x="7817" y="2991"/>
                </a:lnTo>
                <a:lnTo>
                  <a:pt x="7846" y="2998"/>
                </a:lnTo>
                <a:lnTo>
                  <a:pt x="7871" y="3004"/>
                </a:lnTo>
                <a:lnTo>
                  <a:pt x="7882" y="3006"/>
                </a:lnTo>
                <a:lnTo>
                  <a:pt x="7892" y="3008"/>
                </a:lnTo>
                <a:lnTo>
                  <a:pt x="7903" y="3009"/>
                </a:lnTo>
                <a:lnTo>
                  <a:pt x="7912" y="3010"/>
                </a:lnTo>
                <a:lnTo>
                  <a:pt x="7921" y="3009"/>
                </a:lnTo>
                <a:lnTo>
                  <a:pt x="7930" y="3007"/>
                </a:lnTo>
                <a:lnTo>
                  <a:pt x="7938" y="3003"/>
                </a:lnTo>
                <a:lnTo>
                  <a:pt x="7947" y="2998"/>
                </a:lnTo>
                <a:lnTo>
                  <a:pt x="7955" y="2991"/>
                </a:lnTo>
                <a:lnTo>
                  <a:pt x="7964" y="2982"/>
                </a:lnTo>
                <a:lnTo>
                  <a:pt x="7972" y="2971"/>
                </a:lnTo>
                <a:lnTo>
                  <a:pt x="7981" y="2958"/>
                </a:lnTo>
                <a:lnTo>
                  <a:pt x="7969" y="2959"/>
                </a:lnTo>
                <a:lnTo>
                  <a:pt x="7958" y="2958"/>
                </a:lnTo>
                <a:lnTo>
                  <a:pt x="7949" y="2957"/>
                </a:lnTo>
                <a:lnTo>
                  <a:pt x="7939" y="2956"/>
                </a:lnTo>
                <a:lnTo>
                  <a:pt x="7931" y="2954"/>
                </a:lnTo>
                <a:lnTo>
                  <a:pt x="7924" y="2952"/>
                </a:lnTo>
                <a:lnTo>
                  <a:pt x="7917" y="2949"/>
                </a:lnTo>
                <a:lnTo>
                  <a:pt x="7912" y="2946"/>
                </a:lnTo>
                <a:lnTo>
                  <a:pt x="7907" y="2942"/>
                </a:lnTo>
                <a:lnTo>
                  <a:pt x="7903" y="2939"/>
                </a:lnTo>
                <a:lnTo>
                  <a:pt x="7900" y="2934"/>
                </a:lnTo>
                <a:lnTo>
                  <a:pt x="7896" y="2930"/>
                </a:lnTo>
                <a:lnTo>
                  <a:pt x="7894" y="2924"/>
                </a:lnTo>
                <a:lnTo>
                  <a:pt x="7892" y="2919"/>
                </a:lnTo>
                <a:lnTo>
                  <a:pt x="7891" y="2914"/>
                </a:lnTo>
                <a:lnTo>
                  <a:pt x="7891" y="2909"/>
                </a:lnTo>
                <a:lnTo>
                  <a:pt x="7891" y="2896"/>
                </a:lnTo>
                <a:lnTo>
                  <a:pt x="7892" y="2882"/>
                </a:lnTo>
                <a:lnTo>
                  <a:pt x="7894" y="2869"/>
                </a:lnTo>
                <a:lnTo>
                  <a:pt x="7899" y="2854"/>
                </a:lnTo>
                <a:lnTo>
                  <a:pt x="7907" y="2825"/>
                </a:lnTo>
                <a:lnTo>
                  <a:pt x="7915" y="2794"/>
                </a:lnTo>
                <a:lnTo>
                  <a:pt x="7906" y="2801"/>
                </a:lnTo>
                <a:lnTo>
                  <a:pt x="7895" y="2807"/>
                </a:lnTo>
                <a:lnTo>
                  <a:pt x="7885" y="2813"/>
                </a:lnTo>
                <a:lnTo>
                  <a:pt x="7873" y="2817"/>
                </a:lnTo>
                <a:lnTo>
                  <a:pt x="7861" y="2822"/>
                </a:lnTo>
                <a:lnTo>
                  <a:pt x="7848" y="2825"/>
                </a:lnTo>
                <a:lnTo>
                  <a:pt x="7833" y="2827"/>
                </a:lnTo>
                <a:lnTo>
                  <a:pt x="7817" y="2827"/>
                </a:lnTo>
                <a:lnTo>
                  <a:pt x="7820" y="2822"/>
                </a:lnTo>
                <a:lnTo>
                  <a:pt x="7821" y="2816"/>
                </a:lnTo>
                <a:lnTo>
                  <a:pt x="7822" y="2810"/>
                </a:lnTo>
                <a:lnTo>
                  <a:pt x="7822" y="2805"/>
                </a:lnTo>
                <a:lnTo>
                  <a:pt x="7820" y="2794"/>
                </a:lnTo>
                <a:lnTo>
                  <a:pt x="7817" y="2784"/>
                </a:lnTo>
                <a:lnTo>
                  <a:pt x="7811" y="2774"/>
                </a:lnTo>
                <a:lnTo>
                  <a:pt x="7805" y="2765"/>
                </a:lnTo>
                <a:lnTo>
                  <a:pt x="7798" y="2755"/>
                </a:lnTo>
                <a:lnTo>
                  <a:pt x="7792" y="2747"/>
                </a:lnTo>
                <a:lnTo>
                  <a:pt x="7786" y="2739"/>
                </a:lnTo>
                <a:lnTo>
                  <a:pt x="7782" y="2731"/>
                </a:lnTo>
                <a:lnTo>
                  <a:pt x="7781" y="2727"/>
                </a:lnTo>
                <a:lnTo>
                  <a:pt x="7780" y="2724"/>
                </a:lnTo>
                <a:lnTo>
                  <a:pt x="7780" y="2720"/>
                </a:lnTo>
                <a:lnTo>
                  <a:pt x="7780" y="2717"/>
                </a:lnTo>
                <a:lnTo>
                  <a:pt x="7781" y="2714"/>
                </a:lnTo>
                <a:lnTo>
                  <a:pt x="7783" y="2710"/>
                </a:lnTo>
                <a:lnTo>
                  <a:pt x="7786" y="2708"/>
                </a:lnTo>
                <a:lnTo>
                  <a:pt x="7790" y="2705"/>
                </a:lnTo>
                <a:lnTo>
                  <a:pt x="7795" y="2703"/>
                </a:lnTo>
                <a:lnTo>
                  <a:pt x="7801" y="2700"/>
                </a:lnTo>
                <a:lnTo>
                  <a:pt x="7808" y="2698"/>
                </a:lnTo>
                <a:lnTo>
                  <a:pt x="7817" y="2696"/>
                </a:lnTo>
                <a:lnTo>
                  <a:pt x="7827" y="2704"/>
                </a:lnTo>
                <a:lnTo>
                  <a:pt x="7836" y="2711"/>
                </a:lnTo>
                <a:lnTo>
                  <a:pt x="7845" y="2718"/>
                </a:lnTo>
                <a:lnTo>
                  <a:pt x="7853" y="2722"/>
                </a:lnTo>
                <a:lnTo>
                  <a:pt x="7861" y="2725"/>
                </a:lnTo>
                <a:lnTo>
                  <a:pt x="7868" y="2727"/>
                </a:lnTo>
                <a:lnTo>
                  <a:pt x="7874" y="2728"/>
                </a:lnTo>
                <a:lnTo>
                  <a:pt x="7882" y="2729"/>
                </a:lnTo>
                <a:lnTo>
                  <a:pt x="7887" y="2728"/>
                </a:lnTo>
                <a:lnTo>
                  <a:pt x="7893" y="2727"/>
                </a:lnTo>
                <a:lnTo>
                  <a:pt x="7899" y="2724"/>
                </a:lnTo>
                <a:lnTo>
                  <a:pt x="7903" y="2721"/>
                </a:lnTo>
                <a:lnTo>
                  <a:pt x="7908" y="2718"/>
                </a:lnTo>
                <a:lnTo>
                  <a:pt x="7912" y="2714"/>
                </a:lnTo>
                <a:lnTo>
                  <a:pt x="7915" y="2708"/>
                </a:lnTo>
                <a:lnTo>
                  <a:pt x="7920" y="2703"/>
                </a:lnTo>
                <a:lnTo>
                  <a:pt x="7926" y="2690"/>
                </a:lnTo>
                <a:lnTo>
                  <a:pt x="7931" y="2677"/>
                </a:lnTo>
                <a:lnTo>
                  <a:pt x="7935" y="2663"/>
                </a:lnTo>
                <a:lnTo>
                  <a:pt x="7938" y="2649"/>
                </a:lnTo>
                <a:lnTo>
                  <a:pt x="7945" y="2620"/>
                </a:lnTo>
                <a:lnTo>
                  <a:pt x="7948" y="2598"/>
                </a:lnTo>
                <a:lnTo>
                  <a:pt x="7931" y="2595"/>
                </a:lnTo>
                <a:lnTo>
                  <a:pt x="7915" y="2592"/>
                </a:lnTo>
                <a:lnTo>
                  <a:pt x="7900" y="2588"/>
                </a:lnTo>
                <a:lnTo>
                  <a:pt x="7886" y="2581"/>
                </a:lnTo>
                <a:lnTo>
                  <a:pt x="7872" y="2575"/>
                </a:lnTo>
                <a:lnTo>
                  <a:pt x="7860" y="2568"/>
                </a:lnTo>
                <a:lnTo>
                  <a:pt x="7848" y="2560"/>
                </a:lnTo>
                <a:lnTo>
                  <a:pt x="7837" y="2551"/>
                </a:lnTo>
                <a:lnTo>
                  <a:pt x="7826" y="2543"/>
                </a:lnTo>
                <a:lnTo>
                  <a:pt x="7817" y="2532"/>
                </a:lnTo>
                <a:lnTo>
                  <a:pt x="7807" y="2522"/>
                </a:lnTo>
                <a:lnTo>
                  <a:pt x="7799" y="2511"/>
                </a:lnTo>
                <a:lnTo>
                  <a:pt x="7783" y="2488"/>
                </a:lnTo>
                <a:lnTo>
                  <a:pt x="7768" y="2465"/>
                </a:lnTo>
                <a:lnTo>
                  <a:pt x="7756" y="2441"/>
                </a:lnTo>
                <a:lnTo>
                  <a:pt x="7745" y="2417"/>
                </a:lnTo>
                <a:lnTo>
                  <a:pt x="7735" y="2393"/>
                </a:lnTo>
                <a:lnTo>
                  <a:pt x="7724" y="2371"/>
                </a:lnTo>
                <a:lnTo>
                  <a:pt x="7715" y="2350"/>
                </a:lnTo>
                <a:lnTo>
                  <a:pt x="7705" y="2331"/>
                </a:lnTo>
                <a:lnTo>
                  <a:pt x="7701" y="2322"/>
                </a:lnTo>
                <a:lnTo>
                  <a:pt x="7696" y="2315"/>
                </a:lnTo>
                <a:lnTo>
                  <a:pt x="7691" y="2309"/>
                </a:lnTo>
                <a:lnTo>
                  <a:pt x="7686" y="2303"/>
                </a:lnTo>
                <a:lnTo>
                  <a:pt x="7681" y="2309"/>
                </a:lnTo>
                <a:lnTo>
                  <a:pt x="7676" y="2314"/>
                </a:lnTo>
                <a:lnTo>
                  <a:pt x="7671" y="2318"/>
                </a:lnTo>
                <a:lnTo>
                  <a:pt x="7666" y="2323"/>
                </a:lnTo>
                <a:lnTo>
                  <a:pt x="7653" y="2332"/>
                </a:lnTo>
                <a:lnTo>
                  <a:pt x="7641" y="2340"/>
                </a:lnTo>
                <a:lnTo>
                  <a:pt x="7636" y="2344"/>
                </a:lnTo>
                <a:lnTo>
                  <a:pt x="7631" y="2351"/>
                </a:lnTo>
                <a:lnTo>
                  <a:pt x="7627" y="2356"/>
                </a:lnTo>
                <a:lnTo>
                  <a:pt x="7624" y="2363"/>
                </a:lnTo>
                <a:lnTo>
                  <a:pt x="7620" y="2371"/>
                </a:lnTo>
                <a:lnTo>
                  <a:pt x="7619" y="2380"/>
                </a:lnTo>
                <a:lnTo>
                  <a:pt x="7619" y="2390"/>
                </a:lnTo>
                <a:lnTo>
                  <a:pt x="7620" y="2401"/>
                </a:lnTo>
                <a:lnTo>
                  <a:pt x="7591" y="2401"/>
                </a:lnTo>
                <a:lnTo>
                  <a:pt x="7563" y="2401"/>
                </a:lnTo>
                <a:lnTo>
                  <a:pt x="7534" y="2401"/>
                </a:lnTo>
                <a:lnTo>
                  <a:pt x="7505" y="2401"/>
                </a:lnTo>
                <a:lnTo>
                  <a:pt x="7477" y="2401"/>
                </a:lnTo>
                <a:lnTo>
                  <a:pt x="7448" y="2401"/>
                </a:lnTo>
                <a:lnTo>
                  <a:pt x="7419" y="2401"/>
                </a:lnTo>
                <a:lnTo>
                  <a:pt x="7391" y="2401"/>
                </a:lnTo>
                <a:lnTo>
                  <a:pt x="7388" y="2386"/>
                </a:lnTo>
                <a:lnTo>
                  <a:pt x="7385" y="2373"/>
                </a:lnTo>
                <a:lnTo>
                  <a:pt x="7383" y="2358"/>
                </a:lnTo>
                <a:lnTo>
                  <a:pt x="7382" y="2344"/>
                </a:lnTo>
                <a:lnTo>
                  <a:pt x="7383" y="2318"/>
                </a:lnTo>
                <a:lnTo>
                  <a:pt x="7385" y="2292"/>
                </a:lnTo>
                <a:lnTo>
                  <a:pt x="7389" y="2267"/>
                </a:lnTo>
                <a:lnTo>
                  <a:pt x="7394" y="2243"/>
                </a:lnTo>
                <a:lnTo>
                  <a:pt x="7399" y="2220"/>
                </a:lnTo>
                <a:lnTo>
                  <a:pt x="7404" y="2197"/>
                </a:lnTo>
                <a:lnTo>
                  <a:pt x="7410" y="2175"/>
                </a:lnTo>
                <a:lnTo>
                  <a:pt x="7414" y="2154"/>
                </a:lnTo>
                <a:lnTo>
                  <a:pt x="7417" y="2134"/>
                </a:lnTo>
                <a:lnTo>
                  <a:pt x="7417" y="2114"/>
                </a:lnTo>
                <a:lnTo>
                  <a:pt x="7417" y="2104"/>
                </a:lnTo>
                <a:lnTo>
                  <a:pt x="7416" y="2095"/>
                </a:lnTo>
                <a:lnTo>
                  <a:pt x="7414" y="2085"/>
                </a:lnTo>
                <a:lnTo>
                  <a:pt x="7411" y="2076"/>
                </a:lnTo>
                <a:lnTo>
                  <a:pt x="7407" y="2067"/>
                </a:lnTo>
                <a:lnTo>
                  <a:pt x="7402" y="2058"/>
                </a:lnTo>
                <a:lnTo>
                  <a:pt x="7397" y="2049"/>
                </a:lnTo>
                <a:lnTo>
                  <a:pt x="7391" y="2040"/>
                </a:lnTo>
                <a:lnTo>
                  <a:pt x="7400" y="2044"/>
                </a:lnTo>
                <a:lnTo>
                  <a:pt x="7410" y="2047"/>
                </a:lnTo>
                <a:lnTo>
                  <a:pt x="7418" y="2048"/>
                </a:lnTo>
                <a:lnTo>
                  <a:pt x="7427" y="2049"/>
                </a:lnTo>
                <a:lnTo>
                  <a:pt x="7436" y="2049"/>
                </a:lnTo>
                <a:lnTo>
                  <a:pt x="7444" y="2048"/>
                </a:lnTo>
                <a:lnTo>
                  <a:pt x="7453" y="2046"/>
                </a:lnTo>
                <a:lnTo>
                  <a:pt x="7461" y="2044"/>
                </a:lnTo>
                <a:lnTo>
                  <a:pt x="7468" y="2040"/>
                </a:lnTo>
                <a:lnTo>
                  <a:pt x="7476" y="2036"/>
                </a:lnTo>
                <a:lnTo>
                  <a:pt x="7483" y="2032"/>
                </a:lnTo>
                <a:lnTo>
                  <a:pt x="7489" y="2028"/>
                </a:lnTo>
                <a:lnTo>
                  <a:pt x="7496" y="2023"/>
                </a:lnTo>
                <a:lnTo>
                  <a:pt x="7501" y="2017"/>
                </a:lnTo>
                <a:lnTo>
                  <a:pt x="7506" y="2011"/>
                </a:lnTo>
                <a:lnTo>
                  <a:pt x="7510" y="2005"/>
                </a:lnTo>
                <a:lnTo>
                  <a:pt x="7515" y="1998"/>
                </a:lnTo>
                <a:lnTo>
                  <a:pt x="7518" y="1992"/>
                </a:lnTo>
                <a:lnTo>
                  <a:pt x="7521" y="1986"/>
                </a:lnTo>
                <a:lnTo>
                  <a:pt x="7523" y="1979"/>
                </a:lnTo>
                <a:lnTo>
                  <a:pt x="7525" y="1972"/>
                </a:lnTo>
                <a:lnTo>
                  <a:pt x="7525" y="1965"/>
                </a:lnTo>
                <a:lnTo>
                  <a:pt x="7525" y="1959"/>
                </a:lnTo>
                <a:lnTo>
                  <a:pt x="7525" y="1952"/>
                </a:lnTo>
                <a:lnTo>
                  <a:pt x="7523" y="1945"/>
                </a:lnTo>
                <a:lnTo>
                  <a:pt x="7521" y="1939"/>
                </a:lnTo>
                <a:lnTo>
                  <a:pt x="7518" y="1933"/>
                </a:lnTo>
                <a:lnTo>
                  <a:pt x="7515" y="1927"/>
                </a:lnTo>
                <a:lnTo>
                  <a:pt x="7509" y="1922"/>
                </a:lnTo>
                <a:lnTo>
                  <a:pt x="7503" y="1918"/>
                </a:lnTo>
                <a:lnTo>
                  <a:pt x="7497" y="1914"/>
                </a:lnTo>
                <a:lnTo>
                  <a:pt x="7489" y="1909"/>
                </a:lnTo>
                <a:lnTo>
                  <a:pt x="7490" y="1919"/>
                </a:lnTo>
                <a:lnTo>
                  <a:pt x="7491" y="1928"/>
                </a:lnTo>
                <a:lnTo>
                  <a:pt x="7490" y="1936"/>
                </a:lnTo>
                <a:lnTo>
                  <a:pt x="7489" y="1943"/>
                </a:lnTo>
                <a:lnTo>
                  <a:pt x="7487" y="1948"/>
                </a:lnTo>
                <a:lnTo>
                  <a:pt x="7484" y="1953"/>
                </a:lnTo>
                <a:lnTo>
                  <a:pt x="7480" y="1958"/>
                </a:lnTo>
                <a:lnTo>
                  <a:pt x="7476" y="1962"/>
                </a:lnTo>
                <a:lnTo>
                  <a:pt x="7470" y="1965"/>
                </a:lnTo>
                <a:lnTo>
                  <a:pt x="7465" y="1967"/>
                </a:lnTo>
                <a:lnTo>
                  <a:pt x="7459" y="1969"/>
                </a:lnTo>
                <a:lnTo>
                  <a:pt x="7453" y="1971"/>
                </a:lnTo>
                <a:lnTo>
                  <a:pt x="7438" y="1973"/>
                </a:lnTo>
                <a:lnTo>
                  <a:pt x="7423" y="1974"/>
                </a:lnTo>
                <a:lnTo>
                  <a:pt x="7423" y="1966"/>
                </a:lnTo>
                <a:lnTo>
                  <a:pt x="7423" y="1957"/>
                </a:lnTo>
                <a:lnTo>
                  <a:pt x="7425" y="1947"/>
                </a:lnTo>
                <a:lnTo>
                  <a:pt x="7428" y="1939"/>
                </a:lnTo>
                <a:lnTo>
                  <a:pt x="7432" y="1930"/>
                </a:lnTo>
                <a:lnTo>
                  <a:pt x="7436" y="1922"/>
                </a:lnTo>
                <a:lnTo>
                  <a:pt x="7441" y="1914"/>
                </a:lnTo>
                <a:lnTo>
                  <a:pt x="7446" y="1906"/>
                </a:lnTo>
                <a:lnTo>
                  <a:pt x="7471" y="1875"/>
                </a:lnTo>
                <a:lnTo>
                  <a:pt x="7498" y="1844"/>
                </a:lnTo>
                <a:lnTo>
                  <a:pt x="7509" y="1829"/>
                </a:lnTo>
                <a:lnTo>
                  <a:pt x="7519" y="1814"/>
                </a:lnTo>
                <a:lnTo>
                  <a:pt x="7522" y="1807"/>
                </a:lnTo>
                <a:lnTo>
                  <a:pt x="7525" y="1798"/>
                </a:lnTo>
                <a:lnTo>
                  <a:pt x="7527" y="1791"/>
                </a:lnTo>
                <a:lnTo>
                  <a:pt x="7528" y="1782"/>
                </a:lnTo>
                <a:lnTo>
                  <a:pt x="7528" y="1774"/>
                </a:lnTo>
                <a:lnTo>
                  <a:pt x="7527" y="1766"/>
                </a:lnTo>
                <a:lnTo>
                  <a:pt x="7524" y="1757"/>
                </a:lnTo>
                <a:lnTo>
                  <a:pt x="7521" y="1749"/>
                </a:lnTo>
                <a:lnTo>
                  <a:pt x="7516" y="1741"/>
                </a:lnTo>
                <a:lnTo>
                  <a:pt x="7508" y="1731"/>
                </a:lnTo>
                <a:lnTo>
                  <a:pt x="7500" y="1722"/>
                </a:lnTo>
                <a:lnTo>
                  <a:pt x="7489" y="1712"/>
                </a:lnTo>
                <a:lnTo>
                  <a:pt x="7490" y="1723"/>
                </a:lnTo>
                <a:lnTo>
                  <a:pt x="7491" y="1731"/>
                </a:lnTo>
                <a:lnTo>
                  <a:pt x="7490" y="1739"/>
                </a:lnTo>
                <a:lnTo>
                  <a:pt x="7489" y="1746"/>
                </a:lnTo>
                <a:lnTo>
                  <a:pt x="7487" y="1752"/>
                </a:lnTo>
                <a:lnTo>
                  <a:pt x="7484" y="1757"/>
                </a:lnTo>
                <a:lnTo>
                  <a:pt x="7480" y="1761"/>
                </a:lnTo>
                <a:lnTo>
                  <a:pt x="7476" y="1765"/>
                </a:lnTo>
                <a:lnTo>
                  <a:pt x="7470" y="1768"/>
                </a:lnTo>
                <a:lnTo>
                  <a:pt x="7465" y="1770"/>
                </a:lnTo>
                <a:lnTo>
                  <a:pt x="7459" y="1772"/>
                </a:lnTo>
                <a:lnTo>
                  <a:pt x="7453" y="1774"/>
                </a:lnTo>
                <a:lnTo>
                  <a:pt x="7438" y="1776"/>
                </a:lnTo>
                <a:lnTo>
                  <a:pt x="7423" y="1778"/>
                </a:lnTo>
                <a:lnTo>
                  <a:pt x="7419" y="1759"/>
                </a:lnTo>
                <a:lnTo>
                  <a:pt x="7416" y="1742"/>
                </a:lnTo>
                <a:lnTo>
                  <a:pt x="7415" y="1725"/>
                </a:lnTo>
                <a:lnTo>
                  <a:pt x="7415" y="1709"/>
                </a:lnTo>
                <a:lnTo>
                  <a:pt x="7417" y="1693"/>
                </a:lnTo>
                <a:lnTo>
                  <a:pt x="7419" y="1679"/>
                </a:lnTo>
                <a:lnTo>
                  <a:pt x="7423" y="1664"/>
                </a:lnTo>
                <a:lnTo>
                  <a:pt x="7428" y="1650"/>
                </a:lnTo>
                <a:lnTo>
                  <a:pt x="7434" y="1637"/>
                </a:lnTo>
                <a:lnTo>
                  <a:pt x="7440" y="1624"/>
                </a:lnTo>
                <a:lnTo>
                  <a:pt x="7447" y="1612"/>
                </a:lnTo>
                <a:lnTo>
                  <a:pt x="7455" y="1600"/>
                </a:lnTo>
                <a:lnTo>
                  <a:pt x="7470" y="1577"/>
                </a:lnTo>
                <a:lnTo>
                  <a:pt x="7487" y="1555"/>
                </a:lnTo>
                <a:lnTo>
                  <a:pt x="7503" y="1534"/>
                </a:lnTo>
                <a:lnTo>
                  <a:pt x="7518" y="1514"/>
                </a:lnTo>
                <a:lnTo>
                  <a:pt x="7525" y="1504"/>
                </a:lnTo>
                <a:lnTo>
                  <a:pt x="7530" y="1494"/>
                </a:lnTo>
                <a:lnTo>
                  <a:pt x="7535" y="1484"/>
                </a:lnTo>
                <a:lnTo>
                  <a:pt x="7540" y="1473"/>
                </a:lnTo>
                <a:lnTo>
                  <a:pt x="7542" y="1463"/>
                </a:lnTo>
                <a:lnTo>
                  <a:pt x="7544" y="1452"/>
                </a:lnTo>
                <a:lnTo>
                  <a:pt x="7544" y="1442"/>
                </a:lnTo>
                <a:lnTo>
                  <a:pt x="7543" y="1431"/>
                </a:lnTo>
                <a:lnTo>
                  <a:pt x="7541" y="1420"/>
                </a:lnTo>
                <a:lnTo>
                  <a:pt x="7537" y="1408"/>
                </a:lnTo>
                <a:lnTo>
                  <a:pt x="7530" y="1397"/>
                </a:lnTo>
                <a:lnTo>
                  <a:pt x="7522" y="1385"/>
                </a:lnTo>
                <a:lnTo>
                  <a:pt x="7502" y="1422"/>
                </a:lnTo>
                <a:lnTo>
                  <a:pt x="7482" y="1460"/>
                </a:lnTo>
                <a:lnTo>
                  <a:pt x="7470" y="1477"/>
                </a:lnTo>
                <a:lnTo>
                  <a:pt x="7460" y="1495"/>
                </a:lnTo>
                <a:lnTo>
                  <a:pt x="7447" y="1512"/>
                </a:lnTo>
                <a:lnTo>
                  <a:pt x="7435" y="1528"/>
                </a:lnTo>
                <a:lnTo>
                  <a:pt x="7422" y="1543"/>
                </a:lnTo>
                <a:lnTo>
                  <a:pt x="7407" y="1557"/>
                </a:lnTo>
                <a:lnTo>
                  <a:pt x="7392" y="1571"/>
                </a:lnTo>
                <a:lnTo>
                  <a:pt x="7375" y="1582"/>
                </a:lnTo>
                <a:lnTo>
                  <a:pt x="7356" y="1593"/>
                </a:lnTo>
                <a:lnTo>
                  <a:pt x="7337" y="1601"/>
                </a:lnTo>
                <a:lnTo>
                  <a:pt x="7327" y="1605"/>
                </a:lnTo>
                <a:lnTo>
                  <a:pt x="7315" y="1608"/>
                </a:lnTo>
                <a:lnTo>
                  <a:pt x="7304" y="1612"/>
                </a:lnTo>
                <a:lnTo>
                  <a:pt x="7292" y="1614"/>
                </a:lnTo>
                <a:lnTo>
                  <a:pt x="7292" y="1581"/>
                </a:lnTo>
                <a:lnTo>
                  <a:pt x="7292" y="1549"/>
                </a:lnTo>
                <a:lnTo>
                  <a:pt x="7292" y="1516"/>
                </a:lnTo>
                <a:lnTo>
                  <a:pt x="7292" y="1483"/>
                </a:lnTo>
                <a:lnTo>
                  <a:pt x="7276" y="1487"/>
                </a:lnTo>
                <a:lnTo>
                  <a:pt x="7265" y="1488"/>
                </a:lnTo>
                <a:lnTo>
                  <a:pt x="7254" y="1487"/>
                </a:lnTo>
                <a:lnTo>
                  <a:pt x="7247" y="1484"/>
                </a:lnTo>
                <a:lnTo>
                  <a:pt x="7243" y="1478"/>
                </a:lnTo>
                <a:lnTo>
                  <a:pt x="7240" y="1472"/>
                </a:lnTo>
                <a:lnTo>
                  <a:pt x="7239" y="1464"/>
                </a:lnTo>
                <a:lnTo>
                  <a:pt x="7240" y="1453"/>
                </a:lnTo>
                <a:lnTo>
                  <a:pt x="7242" y="1443"/>
                </a:lnTo>
                <a:lnTo>
                  <a:pt x="7245" y="1430"/>
                </a:lnTo>
                <a:lnTo>
                  <a:pt x="7250" y="1417"/>
                </a:lnTo>
                <a:lnTo>
                  <a:pt x="7255" y="1402"/>
                </a:lnTo>
                <a:lnTo>
                  <a:pt x="7268" y="1370"/>
                </a:lnTo>
                <a:lnTo>
                  <a:pt x="7282" y="1337"/>
                </a:lnTo>
                <a:lnTo>
                  <a:pt x="7288" y="1320"/>
                </a:lnTo>
                <a:lnTo>
                  <a:pt x="7294" y="1303"/>
                </a:lnTo>
                <a:lnTo>
                  <a:pt x="7299" y="1285"/>
                </a:lnTo>
                <a:lnTo>
                  <a:pt x="7305" y="1269"/>
                </a:lnTo>
                <a:lnTo>
                  <a:pt x="7309" y="1251"/>
                </a:lnTo>
                <a:lnTo>
                  <a:pt x="7311" y="1235"/>
                </a:lnTo>
                <a:lnTo>
                  <a:pt x="7312" y="1219"/>
                </a:lnTo>
                <a:lnTo>
                  <a:pt x="7312" y="1204"/>
                </a:lnTo>
                <a:lnTo>
                  <a:pt x="7310" y="1189"/>
                </a:lnTo>
                <a:lnTo>
                  <a:pt x="7306" y="1175"/>
                </a:lnTo>
                <a:lnTo>
                  <a:pt x="7299" y="1163"/>
                </a:lnTo>
                <a:lnTo>
                  <a:pt x="7290" y="1152"/>
                </a:lnTo>
                <a:lnTo>
                  <a:pt x="7278" y="1142"/>
                </a:lnTo>
                <a:lnTo>
                  <a:pt x="7265" y="1133"/>
                </a:lnTo>
                <a:lnTo>
                  <a:pt x="7247" y="1127"/>
                </a:lnTo>
                <a:lnTo>
                  <a:pt x="7226" y="1122"/>
                </a:lnTo>
                <a:lnTo>
                  <a:pt x="7217" y="1154"/>
                </a:lnTo>
                <a:lnTo>
                  <a:pt x="7210" y="1181"/>
                </a:lnTo>
                <a:lnTo>
                  <a:pt x="7207" y="1191"/>
                </a:lnTo>
                <a:lnTo>
                  <a:pt x="7206" y="1202"/>
                </a:lnTo>
                <a:lnTo>
                  <a:pt x="7205" y="1211"/>
                </a:lnTo>
                <a:lnTo>
                  <a:pt x="7204" y="1220"/>
                </a:lnTo>
                <a:lnTo>
                  <a:pt x="7205" y="1230"/>
                </a:lnTo>
                <a:lnTo>
                  <a:pt x="7206" y="1240"/>
                </a:lnTo>
                <a:lnTo>
                  <a:pt x="7207" y="1250"/>
                </a:lnTo>
                <a:lnTo>
                  <a:pt x="7210" y="1261"/>
                </a:lnTo>
                <a:lnTo>
                  <a:pt x="7217" y="1287"/>
                </a:lnTo>
                <a:lnTo>
                  <a:pt x="7226" y="1319"/>
                </a:lnTo>
                <a:lnTo>
                  <a:pt x="7218" y="1322"/>
                </a:lnTo>
                <a:lnTo>
                  <a:pt x="7208" y="1325"/>
                </a:lnTo>
                <a:lnTo>
                  <a:pt x="7200" y="1329"/>
                </a:lnTo>
                <a:lnTo>
                  <a:pt x="7192" y="1335"/>
                </a:lnTo>
                <a:lnTo>
                  <a:pt x="7185" y="1340"/>
                </a:lnTo>
                <a:lnTo>
                  <a:pt x="7179" y="1345"/>
                </a:lnTo>
                <a:lnTo>
                  <a:pt x="7172" y="1352"/>
                </a:lnTo>
                <a:lnTo>
                  <a:pt x="7166" y="1358"/>
                </a:lnTo>
                <a:lnTo>
                  <a:pt x="7156" y="1371"/>
                </a:lnTo>
                <a:lnTo>
                  <a:pt x="7146" y="1386"/>
                </a:lnTo>
                <a:lnTo>
                  <a:pt x="7137" y="1402"/>
                </a:lnTo>
                <a:lnTo>
                  <a:pt x="7128" y="1418"/>
                </a:lnTo>
                <a:lnTo>
                  <a:pt x="7119" y="1433"/>
                </a:lnTo>
                <a:lnTo>
                  <a:pt x="7111" y="1449"/>
                </a:lnTo>
                <a:lnTo>
                  <a:pt x="7100" y="1464"/>
                </a:lnTo>
                <a:lnTo>
                  <a:pt x="7090" y="1477"/>
                </a:lnTo>
                <a:lnTo>
                  <a:pt x="7083" y="1484"/>
                </a:lnTo>
                <a:lnTo>
                  <a:pt x="7077" y="1490"/>
                </a:lnTo>
                <a:lnTo>
                  <a:pt x="7071" y="1495"/>
                </a:lnTo>
                <a:lnTo>
                  <a:pt x="7063" y="1500"/>
                </a:lnTo>
                <a:lnTo>
                  <a:pt x="7056" y="1506"/>
                </a:lnTo>
                <a:lnTo>
                  <a:pt x="7048" y="1510"/>
                </a:lnTo>
                <a:lnTo>
                  <a:pt x="7039" y="1513"/>
                </a:lnTo>
                <a:lnTo>
                  <a:pt x="7030" y="1516"/>
                </a:lnTo>
                <a:lnTo>
                  <a:pt x="7023" y="1526"/>
                </a:lnTo>
                <a:lnTo>
                  <a:pt x="7017" y="1536"/>
                </a:lnTo>
                <a:lnTo>
                  <a:pt x="7011" y="1547"/>
                </a:lnTo>
                <a:lnTo>
                  <a:pt x="7007" y="1558"/>
                </a:lnTo>
                <a:lnTo>
                  <a:pt x="7002" y="1571"/>
                </a:lnTo>
                <a:lnTo>
                  <a:pt x="6999" y="1583"/>
                </a:lnTo>
                <a:lnTo>
                  <a:pt x="6997" y="1598"/>
                </a:lnTo>
                <a:lnTo>
                  <a:pt x="6997" y="1614"/>
                </a:lnTo>
                <a:lnTo>
                  <a:pt x="6983" y="1606"/>
                </a:lnTo>
                <a:lnTo>
                  <a:pt x="6970" y="1600"/>
                </a:lnTo>
                <a:lnTo>
                  <a:pt x="6957" y="1595"/>
                </a:lnTo>
                <a:lnTo>
                  <a:pt x="6947" y="1591"/>
                </a:lnTo>
                <a:lnTo>
                  <a:pt x="6936" y="1588"/>
                </a:lnTo>
                <a:lnTo>
                  <a:pt x="6926" y="1587"/>
                </a:lnTo>
                <a:lnTo>
                  <a:pt x="6916" y="1587"/>
                </a:lnTo>
                <a:lnTo>
                  <a:pt x="6908" y="1590"/>
                </a:lnTo>
                <a:lnTo>
                  <a:pt x="6901" y="1591"/>
                </a:lnTo>
                <a:lnTo>
                  <a:pt x="6893" y="1594"/>
                </a:lnTo>
                <a:lnTo>
                  <a:pt x="6886" y="1597"/>
                </a:lnTo>
                <a:lnTo>
                  <a:pt x="6880" y="1601"/>
                </a:lnTo>
                <a:lnTo>
                  <a:pt x="6867" y="1612"/>
                </a:lnTo>
                <a:lnTo>
                  <a:pt x="6857" y="1622"/>
                </a:lnTo>
                <a:lnTo>
                  <a:pt x="6847" y="1633"/>
                </a:lnTo>
                <a:lnTo>
                  <a:pt x="6837" y="1643"/>
                </a:lnTo>
                <a:lnTo>
                  <a:pt x="6827" y="1652"/>
                </a:lnTo>
                <a:lnTo>
                  <a:pt x="6818" y="1659"/>
                </a:lnTo>
                <a:lnTo>
                  <a:pt x="6813" y="1661"/>
                </a:lnTo>
                <a:lnTo>
                  <a:pt x="6807" y="1663"/>
                </a:lnTo>
                <a:lnTo>
                  <a:pt x="6801" y="1663"/>
                </a:lnTo>
                <a:lnTo>
                  <a:pt x="6796" y="1662"/>
                </a:lnTo>
                <a:lnTo>
                  <a:pt x="6790" y="1661"/>
                </a:lnTo>
                <a:lnTo>
                  <a:pt x="6782" y="1658"/>
                </a:lnTo>
                <a:lnTo>
                  <a:pt x="6775" y="1652"/>
                </a:lnTo>
                <a:lnTo>
                  <a:pt x="6767" y="1647"/>
                </a:lnTo>
                <a:lnTo>
                  <a:pt x="6765" y="1638"/>
                </a:lnTo>
                <a:lnTo>
                  <a:pt x="6764" y="1629"/>
                </a:lnTo>
                <a:lnTo>
                  <a:pt x="6763" y="1620"/>
                </a:lnTo>
                <a:lnTo>
                  <a:pt x="6763" y="1610"/>
                </a:lnTo>
                <a:lnTo>
                  <a:pt x="6764" y="1591"/>
                </a:lnTo>
                <a:lnTo>
                  <a:pt x="6767" y="1570"/>
                </a:lnTo>
                <a:lnTo>
                  <a:pt x="6772" y="1548"/>
                </a:lnTo>
                <a:lnTo>
                  <a:pt x="6778" y="1526"/>
                </a:lnTo>
                <a:lnTo>
                  <a:pt x="6784" y="1501"/>
                </a:lnTo>
                <a:lnTo>
                  <a:pt x="6792" y="1477"/>
                </a:lnTo>
                <a:lnTo>
                  <a:pt x="6799" y="1452"/>
                </a:lnTo>
                <a:lnTo>
                  <a:pt x="6806" y="1426"/>
                </a:lnTo>
                <a:lnTo>
                  <a:pt x="6814" y="1399"/>
                </a:lnTo>
                <a:lnTo>
                  <a:pt x="6820" y="1371"/>
                </a:lnTo>
                <a:lnTo>
                  <a:pt x="6825" y="1343"/>
                </a:lnTo>
                <a:lnTo>
                  <a:pt x="6829" y="1314"/>
                </a:lnTo>
                <a:lnTo>
                  <a:pt x="6833" y="1284"/>
                </a:lnTo>
                <a:lnTo>
                  <a:pt x="6833" y="1254"/>
                </a:lnTo>
                <a:lnTo>
                  <a:pt x="6838" y="1249"/>
                </a:lnTo>
                <a:lnTo>
                  <a:pt x="6844" y="1245"/>
                </a:lnTo>
                <a:lnTo>
                  <a:pt x="6851" y="1241"/>
                </a:lnTo>
                <a:lnTo>
                  <a:pt x="6858" y="1238"/>
                </a:lnTo>
                <a:lnTo>
                  <a:pt x="6873" y="1233"/>
                </a:lnTo>
                <a:lnTo>
                  <a:pt x="6889" y="1228"/>
                </a:lnTo>
                <a:lnTo>
                  <a:pt x="6897" y="1225"/>
                </a:lnTo>
                <a:lnTo>
                  <a:pt x="6903" y="1222"/>
                </a:lnTo>
                <a:lnTo>
                  <a:pt x="6910" y="1218"/>
                </a:lnTo>
                <a:lnTo>
                  <a:pt x="6916" y="1214"/>
                </a:lnTo>
                <a:lnTo>
                  <a:pt x="6922" y="1209"/>
                </a:lnTo>
                <a:lnTo>
                  <a:pt x="6926" y="1203"/>
                </a:lnTo>
                <a:lnTo>
                  <a:pt x="6929" y="1196"/>
                </a:lnTo>
                <a:lnTo>
                  <a:pt x="6931" y="1188"/>
                </a:lnTo>
                <a:lnTo>
                  <a:pt x="6925" y="1177"/>
                </a:lnTo>
                <a:lnTo>
                  <a:pt x="6919" y="1168"/>
                </a:lnTo>
                <a:lnTo>
                  <a:pt x="6913" y="1158"/>
                </a:lnTo>
                <a:lnTo>
                  <a:pt x="6908" y="1146"/>
                </a:lnTo>
                <a:lnTo>
                  <a:pt x="6904" y="1133"/>
                </a:lnTo>
                <a:lnTo>
                  <a:pt x="6901" y="1120"/>
                </a:lnTo>
                <a:lnTo>
                  <a:pt x="6899" y="1106"/>
                </a:lnTo>
                <a:lnTo>
                  <a:pt x="6899" y="1089"/>
                </a:lnTo>
                <a:lnTo>
                  <a:pt x="6892" y="1087"/>
                </a:lnTo>
                <a:lnTo>
                  <a:pt x="6887" y="1084"/>
                </a:lnTo>
                <a:lnTo>
                  <a:pt x="6882" y="1080"/>
                </a:lnTo>
                <a:lnTo>
                  <a:pt x="6878" y="1075"/>
                </a:lnTo>
                <a:lnTo>
                  <a:pt x="6873" y="1069"/>
                </a:lnTo>
                <a:lnTo>
                  <a:pt x="6869" y="1063"/>
                </a:lnTo>
                <a:lnTo>
                  <a:pt x="6867" y="1056"/>
                </a:lnTo>
                <a:lnTo>
                  <a:pt x="6864" y="1049"/>
                </a:lnTo>
                <a:lnTo>
                  <a:pt x="6861" y="1033"/>
                </a:lnTo>
                <a:lnTo>
                  <a:pt x="6860" y="1015"/>
                </a:lnTo>
                <a:lnTo>
                  <a:pt x="6860" y="997"/>
                </a:lnTo>
                <a:lnTo>
                  <a:pt x="6862" y="978"/>
                </a:lnTo>
                <a:lnTo>
                  <a:pt x="6865" y="960"/>
                </a:lnTo>
                <a:lnTo>
                  <a:pt x="6870" y="944"/>
                </a:lnTo>
                <a:lnTo>
                  <a:pt x="6873" y="935"/>
                </a:lnTo>
                <a:lnTo>
                  <a:pt x="6878" y="928"/>
                </a:lnTo>
                <a:lnTo>
                  <a:pt x="6881" y="921"/>
                </a:lnTo>
                <a:lnTo>
                  <a:pt x="6885" y="914"/>
                </a:lnTo>
                <a:lnTo>
                  <a:pt x="6890" y="909"/>
                </a:lnTo>
                <a:lnTo>
                  <a:pt x="6894" y="904"/>
                </a:lnTo>
                <a:lnTo>
                  <a:pt x="6901" y="900"/>
                </a:lnTo>
                <a:lnTo>
                  <a:pt x="6906" y="896"/>
                </a:lnTo>
                <a:lnTo>
                  <a:pt x="6911" y="893"/>
                </a:lnTo>
                <a:lnTo>
                  <a:pt x="6918" y="892"/>
                </a:lnTo>
                <a:lnTo>
                  <a:pt x="6925" y="892"/>
                </a:lnTo>
                <a:lnTo>
                  <a:pt x="6931" y="893"/>
                </a:lnTo>
                <a:lnTo>
                  <a:pt x="6937" y="900"/>
                </a:lnTo>
                <a:lnTo>
                  <a:pt x="6943" y="906"/>
                </a:lnTo>
                <a:lnTo>
                  <a:pt x="6947" y="911"/>
                </a:lnTo>
                <a:lnTo>
                  <a:pt x="6950" y="917"/>
                </a:lnTo>
                <a:lnTo>
                  <a:pt x="6952" y="923"/>
                </a:lnTo>
                <a:lnTo>
                  <a:pt x="6954" y="928"/>
                </a:lnTo>
                <a:lnTo>
                  <a:pt x="6955" y="933"/>
                </a:lnTo>
                <a:lnTo>
                  <a:pt x="6955" y="938"/>
                </a:lnTo>
                <a:lnTo>
                  <a:pt x="6954" y="949"/>
                </a:lnTo>
                <a:lnTo>
                  <a:pt x="6950" y="959"/>
                </a:lnTo>
                <a:lnTo>
                  <a:pt x="6945" y="970"/>
                </a:lnTo>
                <a:lnTo>
                  <a:pt x="6938" y="979"/>
                </a:lnTo>
                <a:lnTo>
                  <a:pt x="6924" y="1001"/>
                </a:lnTo>
                <a:lnTo>
                  <a:pt x="6910" y="1026"/>
                </a:lnTo>
                <a:lnTo>
                  <a:pt x="6904" y="1040"/>
                </a:lnTo>
                <a:lnTo>
                  <a:pt x="6900" y="1056"/>
                </a:lnTo>
                <a:lnTo>
                  <a:pt x="6899" y="1063"/>
                </a:lnTo>
                <a:lnTo>
                  <a:pt x="6898" y="1072"/>
                </a:lnTo>
                <a:lnTo>
                  <a:pt x="6898" y="1080"/>
                </a:lnTo>
                <a:lnTo>
                  <a:pt x="6899" y="1089"/>
                </a:lnTo>
                <a:lnTo>
                  <a:pt x="6910" y="1079"/>
                </a:lnTo>
                <a:lnTo>
                  <a:pt x="6921" y="1072"/>
                </a:lnTo>
                <a:lnTo>
                  <a:pt x="6930" y="1066"/>
                </a:lnTo>
                <a:lnTo>
                  <a:pt x="6937" y="1064"/>
                </a:lnTo>
                <a:lnTo>
                  <a:pt x="6945" y="1064"/>
                </a:lnTo>
                <a:lnTo>
                  <a:pt x="6952" y="1066"/>
                </a:lnTo>
                <a:lnTo>
                  <a:pt x="6958" y="1069"/>
                </a:lnTo>
                <a:lnTo>
                  <a:pt x="6964" y="1075"/>
                </a:lnTo>
                <a:lnTo>
                  <a:pt x="6976" y="1086"/>
                </a:lnTo>
                <a:lnTo>
                  <a:pt x="6990" y="1100"/>
                </a:lnTo>
                <a:lnTo>
                  <a:pt x="6998" y="1107"/>
                </a:lnTo>
                <a:lnTo>
                  <a:pt x="7008" y="1114"/>
                </a:lnTo>
                <a:lnTo>
                  <a:pt x="7018" y="1119"/>
                </a:lnTo>
                <a:lnTo>
                  <a:pt x="7030" y="1122"/>
                </a:lnTo>
                <a:lnTo>
                  <a:pt x="7028" y="1093"/>
                </a:lnTo>
                <a:lnTo>
                  <a:pt x="7028" y="1063"/>
                </a:lnTo>
                <a:lnTo>
                  <a:pt x="7029" y="1050"/>
                </a:lnTo>
                <a:lnTo>
                  <a:pt x="7030" y="1036"/>
                </a:lnTo>
                <a:lnTo>
                  <a:pt x="7031" y="1023"/>
                </a:lnTo>
                <a:lnTo>
                  <a:pt x="7034" y="1012"/>
                </a:lnTo>
                <a:lnTo>
                  <a:pt x="7037" y="1001"/>
                </a:lnTo>
                <a:lnTo>
                  <a:pt x="7041" y="991"/>
                </a:lnTo>
                <a:lnTo>
                  <a:pt x="7048" y="982"/>
                </a:lnTo>
                <a:lnTo>
                  <a:pt x="7054" y="975"/>
                </a:lnTo>
                <a:lnTo>
                  <a:pt x="7062" y="969"/>
                </a:lnTo>
                <a:lnTo>
                  <a:pt x="7072" y="964"/>
                </a:lnTo>
                <a:lnTo>
                  <a:pt x="7082" y="960"/>
                </a:lnTo>
                <a:lnTo>
                  <a:pt x="7095" y="958"/>
                </a:lnTo>
                <a:lnTo>
                  <a:pt x="7093" y="965"/>
                </a:lnTo>
                <a:lnTo>
                  <a:pt x="7092" y="971"/>
                </a:lnTo>
                <a:lnTo>
                  <a:pt x="7092" y="977"/>
                </a:lnTo>
                <a:lnTo>
                  <a:pt x="7092" y="983"/>
                </a:lnTo>
                <a:lnTo>
                  <a:pt x="7093" y="989"/>
                </a:lnTo>
                <a:lnTo>
                  <a:pt x="7095" y="995"/>
                </a:lnTo>
                <a:lnTo>
                  <a:pt x="7097" y="1000"/>
                </a:lnTo>
                <a:lnTo>
                  <a:pt x="7100" y="1006"/>
                </a:lnTo>
                <a:lnTo>
                  <a:pt x="7107" y="1015"/>
                </a:lnTo>
                <a:lnTo>
                  <a:pt x="7116" y="1024"/>
                </a:lnTo>
                <a:lnTo>
                  <a:pt x="7126" y="1032"/>
                </a:lnTo>
                <a:lnTo>
                  <a:pt x="7137" y="1039"/>
                </a:lnTo>
                <a:lnTo>
                  <a:pt x="7148" y="1043"/>
                </a:lnTo>
                <a:lnTo>
                  <a:pt x="7159" y="1046"/>
                </a:lnTo>
                <a:lnTo>
                  <a:pt x="7169" y="1049"/>
                </a:lnTo>
                <a:lnTo>
                  <a:pt x="7179" y="1049"/>
                </a:lnTo>
                <a:lnTo>
                  <a:pt x="7182" y="1047"/>
                </a:lnTo>
                <a:lnTo>
                  <a:pt x="7186" y="1045"/>
                </a:lnTo>
                <a:lnTo>
                  <a:pt x="7188" y="1043"/>
                </a:lnTo>
                <a:lnTo>
                  <a:pt x="7191" y="1041"/>
                </a:lnTo>
                <a:lnTo>
                  <a:pt x="7192" y="1038"/>
                </a:lnTo>
                <a:lnTo>
                  <a:pt x="7193" y="1034"/>
                </a:lnTo>
                <a:lnTo>
                  <a:pt x="7194" y="1030"/>
                </a:lnTo>
                <a:lnTo>
                  <a:pt x="7193" y="1024"/>
                </a:lnTo>
                <a:lnTo>
                  <a:pt x="7184" y="1014"/>
                </a:lnTo>
                <a:lnTo>
                  <a:pt x="7175" y="1002"/>
                </a:lnTo>
                <a:lnTo>
                  <a:pt x="7165" y="991"/>
                </a:lnTo>
                <a:lnTo>
                  <a:pt x="7158" y="978"/>
                </a:lnTo>
                <a:lnTo>
                  <a:pt x="7150" y="965"/>
                </a:lnTo>
                <a:lnTo>
                  <a:pt x="7144" y="951"/>
                </a:lnTo>
                <a:lnTo>
                  <a:pt x="7139" y="935"/>
                </a:lnTo>
                <a:lnTo>
                  <a:pt x="7134" y="920"/>
                </a:lnTo>
                <a:lnTo>
                  <a:pt x="7130" y="903"/>
                </a:lnTo>
                <a:lnTo>
                  <a:pt x="7127" y="886"/>
                </a:lnTo>
                <a:lnTo>
                  <a:pt x="7125" y="867"/>
                </a:lnTo>
                <a:lnTo>
                  <a:pt x="7124" y="848"/>
                </a:lnTo>
                <a:lnTo>
                  <a:pt x="7123" y="828"/>
                </a:lnTo>
                <a:lnTo>
                  <a:pt x="7124" y="806"/>
                </a:lnTo>
                <a:lnTo>
                  <a:pt x="7125" y="784"/>
                </a:lnTo>
                <a:lnTo>
                  <a:pt x="7128" y="761"/>
                </a:lnTo>
                <a:lnTo>
                  <a:pt x="7122" y="771"/>
                </a:lnTo>
                <a:lnTo>
                  <a:pt x="7115" y="777"/>
                </a:lnTo>
                <a:lnTo>
                  <a:pt x="7108" y="781"/>
                </a:lnTo>
                <a:lnTo>
                  <a:pt x="7103" y="783"/>
                </a:lnTo>
                <a:lnTo>
                  <a:pt x="7097" y="784"/>
                </a:lnTo>
                <a:lnTo>
                  <a:pt x="7091" y="783"/>
                </a:lnTo>
                <a:lnTo>
                  <a:pt x="7085" y="780"/>
                </a:lnTo>
                <a:lnTo>
                  <a:pt x="7080" y="777"/>
                </a:lnTo>
                <a:lnTo>
                  <a:pt x="7075" y="772"/>
                </a:lnTo>
                <a:lnTo>
                  <a:pt x="7070" y="765"/>
                </a:lnTo>
                <a:lnTo>
                  <a:pt x="7065" y="758"/>
                </a:lnTo>
                <a:lnTo>
                  <a:pt x="7060" y="750"/>
                </a:lnTo>
                <a:lnTo>
                  <a:pt x="7053" y="731"/>
                </a:lnTo>
                <a:lnTo>
                  <a:pt x="7047" y="710"/>
                </a:lnTo>
                <a:lnTo>
                  <a:pt x="7041" y="687"/>
                </a:lnTo>
                <a:lnTo>
                  <a:pt x="7038" y="664"/>
                </a:lnTo>
                <a:lnTo>
                  <a:pt x="7036" y="641"/>
                </a:lnTo>
                <a:lnTo>
                  <a:pt x="7037" y="619"/>
                </a:lnTo>
                <a:lnTo>
                  <a:pt x="7038" y="609"/>
                </a:lnTo>
                <a:lnTo>
                  <a:pt x="7039" y="600"/>
                </a:lnTo>
                <a:lnTo>
                  <a:pt x="7042" y="591"/>
                </a:lnTo>
                <a:lnTo>
                  <a:pt x="7044" y="584"/>
                </a:lnTo>
                <a:lnTo>
                  <a:pt x="7049" y="578"/>
                </a:lnTo>
                <a:lnTo>
                  <a:pt x="7052" y="571"/>
                </a:lnTo>
                <a:lnTo>
                  <a:pt x="7057" y="567"/>
                </a:lnTo>
                <a:lnTo>
                  <a:pt x="7062" y="565"/>
                </a:lnTo>
                <a:lnTo>
                  <a:pt x="7072" y="576"/>
                </a:lnTo>
                <a:lnTo>
                  <a:pt x="7082" y="586"/>
                </a:lnTo>
                <a:lnTo>
                  <a:pt x="7094" y="596"/>
                </a:lnTo>
                <a:lnTo>
                  <a:pt x="7106" y="603"/>
                </a:lnTo>
                <a:lnTo>
                  <a:pt x="7119" y="611"/>
                </a:lnTo>
                <a:lnTo>
                  <a:pt x="7133" y="618"/>
                </a:lnTo>
                <a:lnTo>
                  <a:pt x="7146" y="625"/>
                </a:lnTo>
                <a:lnTo>
                  <a:pt x="7161" y="630"/>
                </a:lnTo>
                <a:lnTo>
                  <a:pt x="7159" y="619"/>
                </a:lnTo>
                <a:lnTo>
                  <a:pt x="7157" y="608"/>
                </a:lnTo>
                <a:lnTo>
                  <a:pt x="7156" y="599"/>
                </a:lnTo>
                <a:lnTo>
                  <a:pt x="7156" y="591"/>
                </a:lnTo>
                <a:lnTo>
                  <a:pt x="7157" y="585"/>
                </a:lnTo>
                <a:lnTo>
                  <a:pt x="7158" y="580"/>
                </a:lnTo>
                <a:lnTo>
                  <a:pt x="7159" y="576"/>
                </a:lnTo>
                <a:lnTo>
                  <a:pt x="7162" y="572"/>
                </a:lnTo>
                <a:lnTo>
                  <a:pt x="7164" y="570"/>
                </a:lnTo>
                <a:lnTo>
                  <a:pt x="7167" y="569"/>
                </a:lnTo>
                <a:lnTo>
                  <a:pt x="7169" y="568"/>
                </a:lnTo>
                <a:lnTo>
                  <a:pt x="7174" y="569"/>
                </a:lnTo>
                <a:lnTo>
                  <a:pt x="7180" y="571"/>
                </a:lnTo>
                <a:lnTo>
                  <a:pt x="7186" y="577"/>
                </a:lnTo>
                <a:lnTo>
                  <a:pt x="7191" y="584"/>
                </a:lnTo>
                <a:lnTo>
                  <a:pt x="7196" y="591"/>
                </a:lnTo>
                <a:lnTo>
                  <a:pt x="7198" y="596"/>
                </a:lnTo>
                <a:lnTo>
                  <a:pt x="7198" y="601"/>
                </a:lnTo>
                <a:lnTo>
                  <a:pt x="7199" y="605"/>
                </a:lnTo>
                <a:lnTo>
                  <a:pt x="7198" y="609"/>
                </a:lnTo>
                <a:lnTo>
                  <a:pt x="7197" y="612"/>
                </a:lnTo>
                <a:lnTo>
                  <a:pt x="7194" y="617"/>
                </a:lnTo>
                <a:lnTo>
                  <a:pt x="7191" y="620"/>
                </a:lnTo>
                <a:lnTo>
                  <a:pt x="7188" y="623"/>
                </a:lnTo>
                <a:lnTo>
                  <a:pt x="7183" y="626"/>
                </a:lnTo>
                <a:lnTo>
                  <a:pt x="7177" y="628"/>
                </a:lnTo>
                <a:lnTo>
                  <a:pt x="7169" y="630"/>
                </a:lnTo>
                <a:lnTo>
                  <a:pt x="7161" y="630"/>
                </a:lnTo>
                <a:lnTo>
                  <a:pt x="7161" y="639"/>
                </a:lnTo>
                <a:lnTo>
                  <a:pt x="7161" y="647"/>
                </a:lnTo>
                <a:lnTo>
                  <a:pt x="7161" y="655"/>
                </a:lnTo>
                <a:lnTo>
                  <a:pt x="7161" y="664"/>
                </a:lnTo>
                <a:lnTo>
                  <a:pt x="7156" y="664"/>
                </a:lnTo>
                <a:lnTo>
                  <a:pt x="7150" y="666"/>
                </a:lnTo>
                <a:lnTo>
                  <a:pt x="7146" y="668"/>
                </a:lnTo>
                <a:lnTo>
                  <a:pt x="7143" y="670"/>
                </a:lnTo>
                <a:lnTo>
                  <a:pt x="7141" y="674"/>
                </a:lnTo>
                <a:lnTo>
                  <a:pt x="7139" y="677"/>
                </a:lnTo>
                <a:lnTo>
                  <a:pt x="7137" y="683"/>
                </a:lnTo>
                <a:lnTo>
                  <a:pt x="7136" y="687"/>
                </a:lnTo>
                <a:lnTo>
                  <a:pt x="7132" y="708"/>
                </a:lnTo>
                <a:lnTo>
                  <a:pt x="7128" y="729"/>
                </a:lnTo>
                <a:lnTo>
                  <a:pt x="7146" y="723"/>
                </a:lnTo>
                <a:lnTo>
                  <a:pt x="7161" y="720"/>
                </a:lnTo>
                <a:lnTo>
                  <a:pt x="7168" y="720"/>
                </a:lnTo>
                <a:lnTo>
                  <a:pt x="7175" y="720"/>
                </a:lnTo>
                <a:lnTo>
                  <a:pt x="7180" y="720"/>
                </a:lnTo>
                <a:lnTo>
                  <a:pt x="7185" y="721"/>
                </a:lnTo>
                <a:lnTo>
                  <a:pt x="7193" y="725"/>
                </a:lnTo>
                <a:lnTo>
                  <a:pt x="7202" y="730"/>
                </a:lnTo>
                <a:lnTo>
                  <a:pt x="7208" y="735"/>
                </a:lnTo>
                <a:lnTo>
                  <a:pt x="7213" y="742"/>
                </a:lnTo>
                <a:lnTo>
                  <a:pt x="7223" y="758"/>
                </a:lnTo>
                <a:lnTo>
                  <a:pt x="7231" y="773"/>
                </a:lnTo>
                <a:lnTo>
                  <a:pt x="7236" y="780"/>
                </a:lnTo>
                <a:lnTo>
                  <a:pt x="7243" y="786"/>
                </a:lnTo>
                <a:lnTo>
                  <a:pt x="7250" y="791"/>
                </a:lnTo>
                <a:lnTo>
                  <a:pt x="7260" y="795"/>
                </a:lnTo>
                <a:lnTo>
                  <a:pt x="7263" y="777"/>
                </a:lnTo>
                <a:lnTo>
                  <a:pt x="7265" y="760"/>
                </a:lnTo>
                <a:lnTo>
                  <a:pt x="7265" y="745"/>
                </a:lnTo>
                <a:lnTo>
                  <a:pt x="7264" y="733"/>
                </a:lnTo>
                <a:lnTo>
                  <a:pt x="7262" y="720"/>
                </a:lnTo>
                <a:lnTo>
                  <a:pt x="7260" y="709"/>
                </a:lnTo>
                <a:lnTo>
                  <a:pt x="7255" y="698"/>
                </a:lnTo>
                <a:lnTo>
                  <a:pt x="7251" y="688"/>
                </a:lnTo>
                <a:lnTo>
                  <a:pt x="7243" y="668"/>
                </a:lnTo>
                <a:lnTo>
                  <a:pt x="7234" y="647"/>
                </a:lnTo>
                <a:lnTo>
                  <a:pt x="7231" y="636"/>
                </a:lnTo>
                <a:lnTo>
                  <a:pt x="7229" y="624"/>
                </a:lnTo>
                <a:lnTo>
                  <a:pt x="7227" y="611"/>
                </a:lnTo>
                <a:lnTo>
                  <a:pt x="7226" y="598"/>
                </a:lnTo>
                <a:lnTo>
                  <a:pt x="7253" y="602"/>
                </a:lnTo>
                <a:lnTo>
                  <a:pt x="7277" y="603"/>
                </a:lnTo>
                <a:lnTo>
                  <a:pt x="7299" y="604"/>
                </a:lnTo>
                <a:lnTo>
                  <a:pt x="7320" y="602"/>
                </a:lnTo>
                <a:lnTo>
                  <a:pt x="7340" y="600"/>
                </a:lnTo>
                <a:lnTo>
                  <a:pt x="7360" y="596"/>
                </a:lnTo>
                <a:lnTo>
                  <a:pt x="7378" y="591"/>
                </a:lnTo>
                <a:lnTo>
                  <a:pt x="7396" y="587"/>
                </a:lnTo>
                <a:lnTo>
                  <a:pt x="7432" y="578"/>
                </a:lnTo>
                <a:lnTo>
                  <a:pt x="7468" y="569"/>
                </a:lnTo>
                <a:lnTo>
                  <a:pt x="7488" y="566"/>
                </a:lnTo>
                <a:lnTo>
                  <a:pt x="7509" y="564"/>
                </a:lnTo>
                <a:lnTo>
                  <a:pt x="7531" y="564"/>
                </a:lnTo>
                <a:lnTo>
                  <a:pt x="7554" y="565"/>
                </a:lnTo>
                <a:lnTo>
                  <a:pt x="7566" y="598"/>
                </a:lnTo>
                <a:lnTo>
                  <a:pt x="7575" y="631"/>
                </a:lnTo>
                <a:lnTo>
                  <a:pt x="7580" y="649"/>
                </a:lnTo>
                <a:lnTo>
                  <a:pt x="7583" y="666"/>
                </a:lnTo>
                <a:lnTo>
                  <a:pt x="7584" y="682"/>
                </a:lnTo>
                <a:lnTo>
                  <a:pt x="7585" y="698"/>
                </a:lnTo>
                <a:lnTo>
                  <a:pt x="7584" y="713"/>
                </a:lnTo>
                <a:lnTo>
                  <a:pt x="7581" y="728"/>
                </a:lnTo>
                <a:lnTo>
                  <a:pt x="7580" y="735"/>
                </a:lnTo>
                <a:lnTo>
                  <a:pt x="7576" y="742"/>
                </a:lnTo>
                <a:lnTo>
                  <a:pt x="7573" y="749"/>
                </a:lnTo>
                <a:lnTo>
                  <a:pt x="7570" y="755"/>
                </a:lnTo>
                <a:lnTo>
                  <a:pt x="7566" y="761"/>
                </a:lnTo>
                <a:lnTo>
                  <a:pt x="7562" y="766"/>
                </a:lnTo>
                <a:lnTo>
                  <a:pt x="7556" y="773"/>
                </a:lnTo>
                <a:lnTo>
                  <a:pt x="7551" y="778"/>
                </a:lnTo>
                <a:lnTo>
                  <a:pt x="7545" y="782"/>
                </a:lnTo>
                <a:lnTo>
                  <a:pt x="7538" y="786"/>
                </a:lnTo>
                <a:lnTo>
                  <a:pt x="7530" y="791"/>
                </a:lnTo>
                <a:lnTo>
                  <a:pt x="7522" y="795"/>
                </a:lnTo>
                <a:lnTo>
                  <a:pt x="7531" y="801"/>
                </a:lnTo>
                <a:lnTo>
                  <a:pt x="7542" y="807"/>
                </a:lnTo>
                <a:lnTo>
                  <a:pt x="7552" y="813"/>
                </a:lnTo>
                <a:lnTo>
                  <a:pt x="7564" y="818"/>
                </a:lnTo>
                <a:lnTo>
                  <a:pt x="7576" y="822"/>
                </a:lnTo>
                <a:lnTo>
                  <a:pt x="7589" y="825"/>
                </a:lnTo>
                <a:lnTo>
                  <a:pt x="7604" y="827"/>
                </a:lnTo>
                <a:lnTo>
                  <a:pt x="7620" y="827"/>
                </a:lnTo>
                <a:lnTo>
                  <a:pt x="7619" y="818"/>
                </a:lnTo>
                <a:lnTo>
                  <a:pt x="7618" y="809"/>
                </a:lnTo>
                <a:lnTo>
                  <a:pt x="7619" y="802"/>
                </a:lnTo>
                <a:lnTo>
                  <a:pt x="7622" y="796"/>
                </a:lnTo>
                <a:lnTo>
                  <a:pt x="7626" y="784"/>
                </a:lnTo>
                <a:lnTo>
                  <a:pt x="7632" y="774"/>
                </a:lnTo>
                <a:lnTo>
                  <a:pt x="7639" y="764"/>
                </a:lnTo>
                <a:lnTo>
                  <a:pt x="7646" y="755"/>
                </a:lnTo>
                <a:lnTo>
                  <a:pt x="7649" y="749"/>
                </a:lnTo>
                <a:lnTo>
                  <a:pt x="7651" y="743"/>
                </a:lnTo>
                <a:lnTo>
                  <a:pt x="7652" y="736"/>
                </a:lnTo>
                <a:lnTo>
                  <a:pt x="7653" y="729"/>
                </a:lnTo>
                <a:lnTo>
                  <a:pt x="7653" y="729"/>
                </a:lnTo>
                <a:lnTo>
                  <a:pt x="7645" y="726"/>
                </a:lnTo>
                <a:lnTo>
                  <a:pt x="7639" y="721"/>
                </a:lnTo>
                <a:lnTo>
                  <a:pt x="7635" y="718"/>
                </a:lnTo>
                <a:lnTo>
                  <a:pt x="7633" y="715"/>
                </a:lnTo>
                <a:lnTo>
                  <a:pt x="7632" y="712"/>
                </a:lnTo>
                <a:lnTo>
                  <a:pt x="7633" y="710"/>
                </a:lnTo>
                <a:lnTo>
                  <a:pt x="7634" y="708"/>
                </a:lnTo>
                <a:lnTo>
                  <a:pt x="7636" y="707"/>
                </a:lnTo>
                <a:lnTo>
                  <a:pt x="7639" y="706"/>
                </a:lnTo>
                <a:lnTo>
                  <a:pt x="7641" y="707"/>
                </a:lnTo>
                <a:lnTo>
                  <a:pt x="7645" y="708"/>
                </a:lnTo>
                <a:lnTo>
                  <a:pt x="7648" y="710"/>
                </a:lnTo>
                <a:lnTo>
                  <a:pt x="7650" y="713"/>
                </a:lnTo>
                <a:lnTo>
                  <a:pt x="7652" y="717"/>
                </a:lnTo>
                <a:lnTo>
                  <a:pt x="7653" y="722"/>
                </a:lnTo>
                <a:lnTo>
                  <a:pt x="7653" y="729"/>
                </a:lnTo>
                <a:lnTo>
                  <a:pt x="7660" y="727"/>
                </a:lnTo>
                <a:lnTo>
                  <a:pt x="7668" y="723"/>
                </a:lnTo>
                <a:lnTo>
                  <a:pt x="7674" y="719"/>
                </a:lnTo>
                <a:lnTo>
                  <a:pt x="7680" y="715"/>
                </a:lnTo>
                <a:lnTo>
                  <a:pt x="7691" y="706"/>
                </a:lnTo>
                <a:lnTo>
                  <a:pt x="7701" y="695"/>
                </a:lnTo>
                <a:lnTo>
                  <a:pt x="7711" y="685"/>
                </a:lnTo>
                <a:lnTo>
                  <a:pt x="7722" y="675"/>
                </a:lnTo>
                <a:lnTo>
                  <a:pt x="7729" y="671"/>
                </a:lnTo>
                <a:lnTo>
                  <a:pt x="7736" y="668"/>
                </a:lnTo>
                <a:lnTo>
                  <a:pt x="7743" y="666"/>
                </a:lnTo>
                <a:lnTo>
                  <a:pt x="7752" y="664"/>
                </a:lnTo>
                <a:lnTo>
                  <a:pt x="7753" y="686"/>
                </a:lnTo>
                <a:lnTo>
                  <a:pt x="7754" y="702"/>
                </a:lnTo>
                <a:lnTo>
                  <a:pt x="7756" y="714"/>
                </a:lnTo>
                <a:lnTo>
                  <a:pt x="7757" y="721"/>
                </a:lnTo>
                <a:lnTo>
                  <a:pt x="7759" y="723"/>
                </a:lnTo>
                <a:lnTo>
                  <a:pt x="7760" y="726"/>
                </a:lnTo>
                <a:lnTo>
                  <a:pt x="7761" y="726"/>
                </a:lnTo>
                <a:lnTo>
                  <a:pt x="7762" y="725"/>
                </a:lnTo>
                <a:lnTo>
                  <a:pt x="7765" y="722"/>
                </a:lnTo>
                <a:lnTo>
                  <a:pt x="7769" y="717"/>
                </a:lnTo>
                <a:lnTo>
                  <a:pt x="7778" y="702"/>
                </a:lnTo>
                <a:lnTo>
                  <a:pt x="7788" y="686"/>
                </a:lnTo>
                <a:lnTo>
                  <a:pt x="7795" y="677"/>
                </a:lnTo>
                <a:lnTo>
                  <a:pt x="7802" y="671"/>
                </a:lnTo>
                <a:lnTo>
                  <a:pt x="7805" y="668"/>
                </a:lnTo>
                <a:lnTo>
                  <a:pt x="7809" y="666"/>
                </a:lnTo>
                <a:lnTo>
                  <a:pt x="7812" y="665"/>
                </a:lnTo>
                <a:lnTo>
                  <a:pt x="7817" y="664"/>
                </a:lnTo>
                <a:lnTo>
                  <a:pt x="7823" y="668"/>
                </a:lnTo>
                <a:lnTo>
                  <a:pt x="7828" y="672"/>
                </a:lnTo>
                <a:lnTo>
                  <a:pt x="7832" y="676"/>
                </a:lnTo>
                <a:lnTo>
                  <a:pt x="7837" y="680"/>
                </a:lnTo>
                <a:lnTo>
                  <a:pt x="7839" y="685"/>
                </a:lnTo>
                <a:lnTo>
                  <a:pt x="7841" y="689"/>
                </a:lnTo>
                <a:lnTo>
                  <a:pt x="7842" y="692"/>
                </a:lnTo>
                <a:lnTo>
                  <a:pt x="7842" y="696"/>
                </a:lnTo>
                <a:lnTo>
                  <a:pt x="7842" y="704"/>
                </a:lnTo>
                <a:lnTo>
                  <a:pt x="7840" y="711"/>
                </a:lnTo>
                <a:lnTo>
                  <a:pt x="7837" y="717"/>
                </a:lnTo>
                <a:lnTo>
                  <a:pt x="7832" y="723"/>
                </a:lnTo>
                <a:lnTo>
                  <a:pt x="7829" y="730"/>
                </a:lnTo>
                <a:lnTo>
                  <a:pt x="7826" y="735"/>
                </a:lnTo>
                <a:lnTo>
                  <a:pt x="7824" y="740"/>
                </a:lnTo>
                <a:lnTo>
                  <a:pt x="7824" y="745"/>
                </a:lnTo>
                <a:lnTo>
                  <a:pt x="7824" y="748"/>
                </a:lnTo>
                <a:lnTo>
                  <a:pt x="7825" y="750"/>
                </a:lnTo>
                <a:lnTo>
                  <a:pt x="7827" y="752"/>
                </a:lnTo>
                <a:lnTo>
                  <a:pt x="7830" y="754"/>
                </a:lnTo>
                <a:lnTo>
                  <a:pt x="7838" y="758"/>
                </a:lnTo>
                <a:lnTo>
                  <a:pt x="7850" y="761"/>
                </a:lnTo>
                <a:lnTo>
                  <a:pt x="7872" y="744"/>
                </a:lnTo>
                <a:lnTo>
                  <a:pt x="7893" y="729"/>
                </a:lnTo>
                <a:lnTo>
                  <a:pt x="7904" y="722"/>
                </a:lnTo>
                <a:lnTo>
                  <a:pt x="7914" y="717"/>
                </a:lnTo>
                <a:lnTo>
                  <a:pt x="7925" y="713"/>
                </a:lnTo>
                <a:lnTo>
                  <a:pt x="7934" y="711"/>
                </a:lnTo>
                <a:lnTo>
                  <a:pt x="7945" y="710"/>
                </a:lnTo>
                <a:lnTo>
                  <a:pt x="7954" y="710"/>
                </a:lnTo>
                <a:lnTo>
                  <a:pt x="7965" y="713"/>
                </a:lnTo>
                <a:lnTo>
                  <a:pt x="7974" y="718"/>
                </a:lnTo>
                <a:lnTo>
                  <a:pt x="7985" y="725"/>
                </a:lnTo>
                <a:lnTo>
                  <a:pt x="7994" y="734"/>
                </a:lnTo>
                <a:lnTo>
                  <a:pt x="8003" y="747"/>
                </a:lnTo>
                <a:lnTo>
                  <a:pt x="8014" y="761"/>
                </a:lnTo>
                <a:lnTo>
                  <a:pt x="8003" y="760"/>
                </a:lnTo>
                <a:lnTo>
                  <a:pt x="7995" y="759"/>
                </a:lnTo>
                <a:lnTo>
                  <a:pt x="7988" y="760"/>
                </a:lnTo>
                <a:lnTo>
                  <a:pt x="7980" y="761"/>
                </a:lnTo>
                <a:lnTo>
                  <a:pt x="7975" y="763"/>
                </a:lnTo>
                <a:lnTo>
                  <a:pt x="7970" y="766"/>
                </a:lnTo>
                <a:lnTo>
                  <a:pt x="7966" y="771"/>
                </a:lnTo>
                <a:lnTo>
                  <a:pt x="7961" y="775"/>
                </a:lnTo>
                <a:lnTo>
                  <a:pt x="7958" y="780"/>
                </a:lnTo>
                <a:lnTo>
                  <a:pt x="7956" y="785"/>
                </a:lnTo>
                <a:lnTo>
                  <a:pt x="7954" y="792"/>
                </a:lnTo>
                <a:lnTo>
                  <a:pt x="7952" y="799"/>
                </a:lnTo>
                <a:lnTo>
                  <a:pt x="7950" y="813"/>
                </a:lnTo>
                <a:lnTo>
                  <a:pt x="7948" y="827"/>
                </a:lnTo>
                <a:lnTo>
                  <a:pt x="7960" y="825"/>
                </a:lnTo>
                <a:lnTo>
                  <a:pt x="7971" y="825"/>
                </a:lnTo>
                <a:lnTo>
                  <a:pt x="7980" y="826"/>
                </a:lnTo>
                <a:lnTo>
                  <a:pt x="7987" y="829"/>
                </a:lnTo>
                <a:lnTo>
                  <a:pt x="7993" y="834"/>
                </a:lnTo>
                <a:lnTo>
                  <a:pt x="7998" y="839"/>
                </a:lnTo>
                <a:lnTo>
                  <a:pt x="8001" y="845"/>
                </a:lnTo>
                <a:lnTo>
                  <a:pt x="8006" y="852"/>
                </a:lnTo>
                <a:lnTo>
                  <a:pt x="8012" y="866"/>
                </a:lnTo>
                <a:lnTo>
                  <a:pt x="8019" y="879"/>
                </a:lnTo>
                <a:lnTo>
                  <a:pt x="8024" y="884"/>
                </a:lnTo>
                <a:lnTo>
                  <a:pt x="8031" y="888"/>
                </a:lnTo>
                <a:lnTo>
                  <a:pt x="8038" y="891"/>
                </a:lnTo>
                <a:lnTo>
                  <a:pt x="8046" y="893"/>
                </a:lnTo>
                <a:lnTo>
                  <a:pt x="8046" y="860"/>
                </a:lnTo>
                <a:lnTo>
                  <a:pt x="8046" y="827"/>
                </a:lnTo>
                <a:lnTo>
                  <a:pt x="8046" y="795"/>
                </a:lnTo>
                <a:lnTo>
                  <a:pt x="8046" y="761"/>
                </a:lnTo>
                <a:lnTo>
                  <a:pt x="8059" y="763"/>
                </a:lnTo>
                <a:lnTo>
                  <a:pt x="8071" y="764"/>
                </a:lnTo>
                <a:lnTo>
                  <a:pt x="8080" y="764"/>
                </a:lnTo>
                <a:lnTo>
                  <a:pt x="8089" y="764"/>
                </a:lnTo>
                <a:lnTo>
                  <a:pt x="8099" y="762"/>
                </a:lnTo>
                <a:lnTo>
                  <a:pt x="8106" y="760"/>
                </a:lnTo>
                <a:lnTo>
                  <a:pt x="8115" y="757"/>
                </a:lnTo>
                <a:lnTo>
                  <a:pt x="8121" y="755"/>
                </a:lnTo>
                <a:lnTo>
                  <a:pt x="8135" y="748"/>
                </a:lnTo>
                <a:lnTo>
                  <a:pt x="8148" y="740"/>
                </a:lnTo>
                <a:lnTo>
                  <a:pt x="8162" y="734"/>
                </a:lnTo>
                <a:lnTo>
                  <a:pt x="8178" y="729"/>
                </a:lnTo>
                <a:lnTo>
                  <a:pt x="8180" y="741"/>
                </a:lnTo>
                <a:lnTo>
                  <a:pt x="8181" y="752"/>
                </a:lnTo>
                <a:lnTo>
                  <a:pt x="8179" y="760"/>
                </a:lnTo>
                <a:lnTo>
                  <a:pt x="8176" y="768"/>
                </a:lnTo>
                <a:lnTo>
                  <a:pt x="8171" y="774"/>
                </a:lnTo>
                <a:lnTo>
                  <a:pt x="8166" y="778"/>
                </a:lnTo>
                <a:lnTo>
                  <a:pt x="8160" y="782"/>
                </a:lnTo>
                <a:lnTo>
                  <a:pt x="8152" y="786"/>
                </a:lnTo>
                <a:lnTo>
                  <a:pt x="8139" y="793"/>
                </a:lnTo>
                <a:lnTo>
                  <a:pt x="8126" y="800"/>
                </a:lnTo>
                <a:lnTo>
                  <a:pt x="8121" y="805"/>
                </a:lnTo>
                <a:lnTo>
                  <a:pt x="8117" y="812"/>
                </a:lnTo>
                <a:lnTo>
                  <a:pt x="8114" y="819"/>
                </a:lnTo>
                <a:lnTo>
                  <a:pt x="8113" y="827"/>
                </a:lnTo>
                <a:lnTo>
                  <a:pt x="8126" y="818"/>
                </a:lnTo>
                <a:lnTo>
                  <a:pt x="8140" y="810"/>
                </a:lnTo>
                <a:lnTo>
                  <a:pt x="8155" y="805"/>
                </a:lnTo>
                <a:lnTo>
                  <a:pt x="8170" y="800"/>
                </a:lnTo>
                <a:lnTo>
                  <a:pt x="8186" y="797"/>
                </a:lnTo>
                <a:lnTo>
                  <a:pt x="8202" y="795"/>
                </a:lnTo>
                <a:lnTo>
                  <a:pt x="8219" y="794"/>
                </a:lnTo>
                <a:lnTo>
                  <a:pt x="8234" y="794"/>
                </a:lnTo>
                <a:lnTo>
                  <a:pt x="8251" y="795"/>
                </a:lnTo>
                <a:lnTo>
                  <a:pt x="8269" y="797"/>
                </a:lnTo>
                <a:lnTo>
                  <a:pt x="8286" y="799"/>
                </a:lnTo>
                <a:lnTo>
                  <a:pt x="8302" y="801"/>
                </a:lnTo>
                <a:lnTo>
                  <a:pt x="8337" y="807"/>
                </a:lnTo>
                <a:lnTo>
                  <a:pt x="8371" y="813"/>
                </a:lnTo>
                <a:lnTo>
                  <a:pt x="8403" y="819"/>
                </a:lnTo>
                <a:lnTo>
                  <a:pt x="8435" y="823"/>
                </a:lnTo>
                <a:lnTo>
                  <a:pt x="8450" y="824"/>
                </a:lnTo>
                <a:lnTo>
                  <a:pt x="8465" y="824"/>
                </a:lnTo>
                <a:lnTo>
                  <a:pt x="8479" y="824"/>
                </a:lnTo>
                <a:lnTo>
                  <a:pt x="8492" y="823"/>
                </a:lnTo>
                <a:lnTo>
                  <a:pt x="8505" y="820"/>
                </a:lnTo>
                <a:lnTo>
                  <a:pt x="8518" y="817"/>
                </a:lnTo>
                <a:lnTo>
                  <a:pt x="8528" y="812"/>
                </a:lnTo>
                <a:lnTo>
                  <a:pt x="8539" y="805"/>
                </a:lnTo>
                <a:lnTo>
                  <a:pt x="8549" y="797"/>
                </a:lnTo>
                <a:lnTo>
                  <a:pt x="8557" y="787"/>
                </a:lnTo>
                <a:lnTo>
                  <a:pt x="8565" y="775"/>
                </a:lnTo>
                <a:lnTo>
                  <a:pt x="8571" y="761"/>
                </a:lnTo>
                <a:lnTo>
                  <a:pt x="8593" y="768"/>
                </a:lnTo>
                <a:lnTo>
                  <a:pt x="8611" y="774"/>
                </a:lnTo>
                <a:lnTo>
                  <a:pt x="8626" y="780"/>
                </a:lnTo>
                <a:lnTo>
                  <a:pt x="8638" y="786"/>
                </a:lnTo>
                <a:lnTo>
                  <a:pt x="8660" y="796"/>
                </a:lnTo>
                <a:lnTo>
                  <a:pt x="8678" y="804"/>
                </a:lnTo>
                <a:lnTo>
                  <a:pt x="8688" y="807"/>
                </a:lnTo>
                <a:lnTo>
                  <a:pt x="8697" y="809"/>
                </a:lnTo>
                <a:lnTo>
                  <a:pt x="8709" y="810"/>
                </a:lnTo>
                <a:lnTo>
                  <a:pt x="8722" y="809"/>
                </a:lnTo>
                <a:lnTo>
                  <a:pt x="8737" y="808"/>
                </a:lnTo>
                <a:lnTo>
                  <a:pt x="8755" y="805"/>
                </a:lnTo>
                <a:lnTo>
                  <a:pt x="8777" y="801"/>
                </a:lnTo>
                <a:lnTo>
                  <a:pt x="8801" y="795"/>
                </a:lnTo>
                <a:lnTo>
                  <a:pt x="8805" y="786"/>
                </a:lnTo>
                <a:lnTo>
                  <a:pt x="8808" y="781"/>
                </a:lnTo>
                <a:lnTo>
                  <a:pt x="8812" y="777"/>
                </a:lnTo>
                <a:lnTo>
                  <a:pt x="8816" y="775"/>
                </a:lnTo>
                <a:lnTo>
                  <a:pt x="8818" y="774"/>
                </a:lnTo>
                <a:lnTo>
                  <a:pt x="8821" y="775"/>
                </a:lnTo>
                <a:lnTo>
                  <a:pt x="8823" y="776"/>
                </a:lnTo>
                <a:lnTo>
                  <a:pt x="8824" y="778"/>
                </a:lnTo>
                <a:lnTo>
                  <a:pt x="8824" y="780"/>
                </a:lnTo>
                <a:lnTo>
                  <a:pt x="8824" y="783"/>
                </a:lnTo>
                <a:lnTo>
                  <a:pt x="8823" y="786"/>
                </a:lnTo>
                <a:lnTo>
                  <a:pt x="8821" y="790"/>
                </a:lnTo>
                <a:lnTo>
                  <a:pt x="8818" y="792"/>
                </a:lnTo>
                <a:lnTo>
                  <a:pt x="8813" y="794"/>
                </a:lnTo>
                <a:lnTo>
                  <a:pt x="8808" y="795"/>
                </a:lnTo>
                <a:lnTo>
                  <a:pt x="8801" y="795"/>
                </a:lnTo>
                <a:lnTo>
                  <a:pt x="8792" y="805"/>
                </a:lnTo>
                <a:lnTo>
                  <a:pt x="8783" y="816"/>
                </a:lnTo>
                <a:lnTo>
                  <a:pt x="8774" y="824"/>
                </a:lnTo>
                <a:lnTo>
                  <a:pt x="8765" y="833"/>
                </a:lnTo>
                <a:lnTo>
                  <a:pt x="8756" y="839"/>
                </a:lnTo>
                <a:lnTo>
                  <a:pt x="8746" y="845"/>
                </a:lnTo>
                <a:lnTo>
                  <a:pt x="8736" y="850"/>
                </a:lnTo>
                <a:lnTo>
                  <a:pt x="8726" y="856"/>
                </a:lnTo>
                <a:lnTo>
                  <a:pt x="8707" y="863"/>
                </a:lnTo>
                <a:lnTo>
                  <a:pt x="8688" y="869"/>
                </a:lnTo>
                <a:lnTo>
                  <a:pt x="8668" y="874"/>
                </a:lnTo>
                <a:lnTo>
                  <a:pt x="8648" y="880"/>
                </a:lnTo>
                <a:lnTo>
                  <a:pt x="8629" y="886"/>
                </a:lnTo>
                <a:lnTo>
                  <a:pt x="8609" y="892"/>
                </a:lnTo>
                <a:lnTo>
                  <a:pt x="8599" y="896"/>
                </a:lnTo>
                <a:lnTo>
                  <a:pt x="8591" y="901"/>
                </a:lnTo>
                <a:lnTo>
                  <a:pt x="8582" y="906"/>
                </a:lnTo>
                <a:lnTo>
                  <a:pt x="8572" y="911"/>
                </a:lnTo>
                <a:lnTo>
                  <a:pt x="8564" y="917"/>
                </a:lnTo>
                <a:lnTo>
                  <a:pt x="8554" y="925"/>
                </a:lnTo>
                <a:lnTo>
                  <a:pt x="8546" y="933"/>
                </a:lnTo>
                <a:lnTo>
                  <a:pt x="8538" y="943"/>
                </a:lnTo>
                <a:lnTo>
                  <a:pt x="8529" y="953"/>
                </a:lnTo>
                <a:lnTo>
                  <a:pt x="8521" y="965"/>
                </a:lnTo>
                <a:lnTo>
                  <a:pt x="8513" y="977"/>
                </a:lnTo>
                <a:lnTo>
                  <a:pt x="8506" y="991"/>
                </a:lnTo>
                <a:lnTo>
                  <a:pt x="8517" y="987"/>
                </a:lnTo>
                <a:lnTo>
                  <a:pt x="8525" y="985"/>
                </a:lnTo>
                <a:lnTo>
                  <a:pt x="8533" y="982"/>
                </a:lnTo>
                <a:lnTo>
                  <a:pt x="8541" y="981"/>
                </a:lnTo>
                <a:lnTo>
                  <a:pt x="8547" y="981"/>
                </a:lnTo>
                <a:lnTo>
                  <a:pt x="8551" y="982"/>
                </a:lnTo>
                <a:lnTo>
                  <a:pt x="8556" y="985"/>
                </a:lnTo>
                <a:lnTo>
                  <a:pt x="8560" y="987"/>
                </a:lnTo>
                <a:lnTo>
                  <a:pt x="8563" y="990"/>
                </a:lnTo>
                <a:lnTo>
                  <a:pt x="8565" y="994"/>
                </a:lnTo>
                <a:lnTo>
                  <a:pt x="8566" y="998"/>
                </a:lnTo>
                <a:lnTo>
                  <a:pt x="8568" y="1003"/>
                </a:lnTo>
                <a:lnTo>
                  <a:pt x="8569" y="1014"/>
                </a:lnTo>
                <a:lnTo>
                  <a:pt x="8569" y="1026"/>
                </a:lnTo>
                <a:lnTo>
                  <a:pt x="8569" y="1038"/>
                </a:lnTo>
                <a:lnTo>
                  <a:pt x="8569" y="1051"/>
                </a:lnTo>
                <a:lnTo>
                  <a:pt x="8570" y="1062"/>
                </a:lnTo>
                <a:lnTo>
                  <a:pt x="8572" y="1073"/>
                </a:lnTo>
                <a:lnTo>
                  <a:pt x="8574" y="1077"/>
                </a:lnTo>
                <a:lnTo>
                  <a:pt x="8576" y="1081"/>
                </a:lnTo>
                <a:lnTo>
                  <a:pt x="8578" y="1084"/>
                </a:lnTo>
                <a:lnTo>
                  <a:pt x="8583" y="1087"/>
                </a:lnTo>
                <a:lnTo>
                  <a:pt x="8587" y="1089"/>
                </a:lnTo>
                <a:lnTo>
                  <a:pt x="8592" y="1090"/>
                </a:lnTo>
                <a:lnTo>
                  <a:pt x="8597" y="1090"/>
                </a:lnTo>
                <a:lnTo>
                  <a:pt x="8605" y="1089"/>
                </a:lnTo>
                <a:lnTo>
                  <a:pt x="8606" y="1077"/>
                </a:lnTo>
                <a:lnTo>
                  <a:pt x="8609" y="1062"/>
                </a:lnTo>
                <a:lnTo>
                  <a:pt x="8614" y="1046"/>
                </a:lnTo>
                <a:lnTo>
                  <a:pt x="8621" y="1031"/>
                </a:lnTo>
                <a:lnTo>
                  <a:pt x="8629" y="1015"/>
                </a:lnTo>
                <a:lnTo>
                  <a:pt x="8638" y="1000"/>
                </a:lnTo>
                <a:lnTo>
                  <a:pt x="8649" y="986"/>
                </a:lnTo>
                <a:lnTo>
                  <a:pt x="8660" y="974"/>
                </a:lnTo>
                <a:lnTo>
                  <a:pt x="8667" y="968"/>
                </a:lnTo>
                <a:lnTo>
                  <a:pt x="8673" y="964"/>
                </a:lnTo>
                <a:lnTo>
                  <a:pt x="8679" y="959"/>
                </a:lnTo>
                <a:lnTo>
                  <a:pt x="8685" y="955"/>
                </a:lnTo>
                <a:lnTo>
                  <a:pt x="8692" y="953"/>
                </a:lnTo>
                <a:lnTo>
                  <a:pt x="8699" y="951"/>
                </a:lnTo>
                <a:lnTo>
                  <a:pt x="8705" y="950"/>
                </a:lnTo>
                <a:lnTo>
                  <a:pt x="8713" y="950"/>
                </a:lnTo>
                <a:lnTo>
                  <a:pt x="8719" y="951"/>
                </a:lnTo>
                <a:lnTo>
                  <a:pt x="8726" y="953"/>
                </a:lnTo>
                <a:lnTo>
                  <a:pt x="8734" y="956"/>
                </a:lnTo>
                <a:lnTo>
                  <a:pt x="8740" y="960"/>
                </a:lnTo>
                <a:lnTo>
                  <a:pt x="8747" y="966"/>
                </a:lnTo>
                <a:lnTo>
                  <a:pt x="8755" y="973"/>
                </a:lnTo>
                <a:lnTo>
                  <a:pt x="8761" y="981"/>
                </a:lnTo>
                <a:lnTo>
                  <a:pt x="8768" y="991"/>
                </a:lnTo>
                <a:lnTo>
                  <a:pt x="8776" y="995"/>
                </a:lnTo>
                <a:lnTo>
                  <a:pt x="8782" y="998"/>
                </a:lnTo>
                <a:lnTo>
                  <a:pt x="8786" y="1002"/>
                </a:lnTo>
                <a:lnTo>
                  <a:pt x="8788" y="1006"/>
                </a:lnTo>
                <a:lnTo>
                  <a:pt x="8789" y="1009"/>
                </a:lnTo>
                <a:lnTo>
                  <a:pt x="8788" y="1011"/>
                </a:lnTo>
                <a:lnTo>
                  <a:pt x="8787" y="1013"/>
                </a:lnTo>
                <a:lnTo>
                  <a:pt x="8785" y="1014"/>
                </a:lnTo>
                <a:lnTo>
                  <a:pt x="8782" y="1014"/>
                </a:lnTo>
                <a:lnTo>
                  <a:pt x="8780" y="1014"/>
                </a:lnTo>
                <a:lnTo>
                  <a:pt x="8777" y="1013"/>
                </a:lnTo>
                <a:lnTo>
                  <a:pt x="8774" y="1011"/>
                </a:lnTo>
                <a:lnTo>
                  <a:pt x="8771" y="1008"/>
                </a:lnTo>
                <a:lnTo>
                  <a:pt x="8769" y="1003"/>
                </a:lnTo>
                <a:lnTo>
                  <a:pt x="8768" y="998"/>
                </a:lnTo>
                <a:lnTo>
                  <a:pt x="8768" y="991"/>
                </a:lnTo>
                <a:lnTo>
                  <a:pt x="8744" y="991"/>
                </a:lnTo>
                <a:lnTo>
                  <a:pt x="8719" y="991"/>
                </a:lnTo>
                <a:lnTo>
                  <a:pt x="8695" y="991"/>
                </a:lnTo>
                <a:lnTo>
                  <a:pt x="8670" y="991"/>
                </a:lnTo>
                <a:lnTo>
                  <a:pt x="8674" y="1004"/>
                </a:lnTo>
                <a:lnTo>
                  <a:pt x="8676" y="1016"/>
                </a:lnTo>
                <a:lnTo>
                  <a:pt x="8677" y="1028"/>
                </a:lnTo>
                <a:lnTo>
                  <a:pt x="8677" y="1039"/>
                </a:lnTo>
                <a:lnTo>
                  <a:pt x="8675" y="1050"/>
                </a:lnTo>
                <a:lnTo>
                  <a:pt x="8673" y="1059"/>
                </a:lnTo>
                <a:lnTo>
                  <a:pt x="8669" y="1068"/>
                </a:lnTo>
                <a:lnTo>
                  <a:pt x="8664" y="1078"/>
                </a:lnTo>
                <a:lnTo>
                  <a:pt x="8659" y="1086"/>
                </a:lnTo>
                <a:lnTo>
                  <a:pt x="8653" y="1094"/>
                </a:lnTo>
                <a:lnTo>
                  <a:pt x="8647" y="1102"/>
                </a:lnTo>
                <a:lnTo>
                  <a:pt x="8639" y="1109"/>
                </a:lnTo>
                <a:lnTo>
                  <a:pt x="8625" y="1123"/>
                </a:lnTo>
                <a:lnTo>
                  <a:pt x="8609" y="1136"/>
                </a:lnTo>
                <a:lnTo>
                  <a:pt x="8594" y="1147"/>
                </a:lnTo>
                <a:lnTo>
                  <a:pt x="8581" y="1158"/>
                </a:lnTo>
                <a:lnTo>
                  <a:pt x="8569" y="1168"/>
                </a:lnTo>
                <a:lnTo>
                  <a:pt x="8560" y="1179"/>
                </a:lnTo>
                <a:lnTo>
                  <a:pt x="8556" y="1184"/>
                </a:lnTo>
                <a:lnTo>
                  <a:pt x="8554" y="1188"/>
                </a:lnTo>
                <a:lnTo>
                  <a:pt x="8554" y="1193"/>
                </a:lnTo>
                <a:lnTo>
                  <a:pt x="8554" y="1198"/>
                </a:lnTo>
                <a:lnTo>
                  <a:pt x="8556" y="1204"/>
                </a:lnTo>
                <a:lnTo>
                  <a:pt x="8560" y="1209"/>
                </a:lnTo>
                <a:lnTo>
                  <a:pt x="8565" y="1215"/>
                </a:lnTo>
                <a:lnTo>
                  <a:pt x="8571" y="1220"/>
                </a:lnTo>
                <a:lnTo>
                  <a:pt x="8599" y="1208"/>
                </a:lnTo>
                <a:lnTo>
                  <a:pt x="8628" y="1195"/>
                </a:lnTo>
                <a:lnTo>
                  <a:pt x="8655" y="1181"/>
                </a:lnTo>
                <a:lnTo>
                  <a:pt x="8681" y="1166"/>
                </a:lnTo>
                <a:lnTo>
                  <a:pt x="8694" y="1159"/>
                </a:lnTo>
                <a:lnTo>
                  <a:pt x="8705" y="1150"/>
                </a:lnTo>
                <a:lnTo>
                  <a:pt x="8718" y="1141"/>
                </a:lnTo>
                <a:lnTo>
                  <a:pt x="8728" y="1132"/>
                </a:lnTo>
                <a:lnTo>
                  <a:pt x="8740" y="1122"/>
                </a:lnTo>
                <a:lnTo>
                  <a:pt x="8749" y="1112"/>
                </a:lnTo>
                <a:lnTo>
                  <a:pt x="8759" y="1101"/>
                </a:lnTo>
                <a:lnTo>
                  <a:pt x="8768" y="1089"/>
                </a:lnTo>
                <a:lnTo>
                  <a:pt x="8771" y="1098"/>
                </a:lnTo>
                <a:lnTo>
                  <a:pt x="8775" y="1104"/>
                </a:lnTo>
                <a:lnTo>
                  <a:pt x="8778" y="1109"/>
                </a:lnTo>
                <a:lnTo>
                  <a:pt x="8782" y="1112"/>
                </a:lnTo>
                <a:lnTo>
                  <a:pt x="8786" y="1116"/>
                </a:lnTo>
                <a:lnTo>
                  <a:pt x="8790" y="1118"/>
                </a:lnTo>
                <a:lnTo>
                  <a:pt x="8796" y="1119"/>
                </a:lnTo>
                <a:lnTo>
                  <a:pt x="8800" y="1120"/>
                </a:lnTo>
                <a:lnTo>
                  <a:pt x="8810" y="1119"/>
                </a:lnTo>
                <a:lnTo>
                  <a:pt x="8820" y="1116"/>
                </a:lnTo>
                <a:lnTo>
                  <a:pt x="8830" y="1111"/>
                </a:lnTo>
                <a:lnTo>
                  <a:pt x="8841" y="1107"/>
                </a:lnTo>
                <a:lnTo>
                  <a:pt x="8851" y="1104"/>
                </a:lnTo>
                <a:lnTo>
                  <a:pt x="8862" y="1101"/>
                </a:lnTo>
                <a:lnTo>
                  <a:pt x="8866" y="1101"/>
                </a:lnTo>
                <a:lnTo>
                  <a:pt x="8870" y="1101"/>
                </a:lnTo>
                <a:lnTo>
                  <a:pt x="8874" y="1101"/>
                </a:lnTo>
                <a:lnTo>
                  <a:pt x="8878" y="1103"/>
                </a:lnTo>
                <a:lnTo>
                  <a:pt x="8883" y="1105"/>
                </a:lnTo>
                <a:lnTo>
                  <a:pt x="8886" y="1108"/>
                </a:lnTo>
                <a:lnTo>
                  <a:pt x="8889" y="1114"/>
                </a:lnTo>
                <a:lnTo>
                  <a:pt x="8892" y="1119"/>
                </a:lnTo>
                <a:lnTo>
                  <a:pt x="8894" y="1126"/>
                </a:lnTo>
                <a:lnTo>
                  <a:pt x="8896" y="1134"/>
                </a:lnTo>
                <a:lnTo>
                  <a:pt x="8898" y="1144"/>
                </a:lnTo>
                <a:lnTo>
                  <a:pt x="8899" y="1155"/>
                </a:lnTo>
                <a:lnTo>
                  <a:pt x="8887" y="1160"/>
                </a:lnTo>
                <a:lnTo>
                  <a:pt x="8876" y="1165"/>
                </a:lnTo>
                <a:lnTo>
                  <a:pt x="8867" y="1171"/>
                </a:lnTo>
                <a:lnTo>
                  <a:pt x="8859" y="1177"/>
                </a:lnTo>
                <a:lnTo>
                  <a:pt x="8851" y="1184"/>
                </a:lnTo>
                <a:lnTo>
                  <a:pt x="8845" y="1191"/>
                </a:lnTo>
                <a:lnTo>
                  <a:pt x="8840" y="1198"/>
                </a:lnTo>
                <a:lnTo>
                  <a:pt x="8835" y="1207"/>
                </a:lnTo>
                <a:lnTo>
                  <a:pt x="8832" y="1215"/>
                </a:lnTo>
                <a:lnTo>
                  <a:pt x="8829" y="1224"/>
                </a:lnTo>
                <a:lnTo>
                  <a:pt x="8827" y="1232"/>
                </a:lnTo>
                <a:lnTo>
                  <a:pt x="8826" y="1241"/>
                </a:lnTo>
                <a:lnTo>
                  <a:pt x="8825" y="1260"/>
                </a:lnTo>
                <a:lnTo>
                  <a:pt x="8825" y="1279"/>
                </a:lnTo>
                <a:lnTo>
                  <a:pt x="8826" y="1318"/>
                </a:lnTo>
                <a:lnTo>
                  <a:pt x="8827" y="1355"/>
                </a:lnTo>
                <a:lnTo>
                  <a:pt x="8826" y="1364"/>
                </a:lnTo>
                <a:lnTo>
                  <a:pt x="8825" y="1372"/>
                </a:lnTo>
                <a:lnTo>
                  <a:pt x="8823" y="1381"/>
                </a:lnTo>
                <a:lnTo>
                  <a:pt x="8820" y="1389"/>
                </a:lnTo>
                <a:lnTo>
                  <a:pt x="8817" y="1397"/>
                </a:lnTo>
                <a:lnTo>
                  <a:pt x="8812" y="1404"/>
                </a:lnTo>
                <a:lnTo>
                  <a:pt x="8807" y="1411"/>
                </a:lnTo>
                <a:lnTo>
                  <a:pt x="8801" y="1418"/>
                </a:lnTo>
                <a:lnTo>
                  <a:pt x="8799" y="1410"/>
                </a:lnTo>
                <a:lnTo>
                  <a:pt x="8796" y="1403"/>
                </a:lnTo>
                <a:lnTo>
                  <a:pt x="8791" y="1397"/>
                </a:lnTo>
                <a:lnTo>
                  <a:pt x="8787" y="1389"/>
                </a:lnTo>
                <a:lnTo>
                  <a:pt x="8782" y="1383"/>
                </a:lnTo>
                <a:lnTo>
                  <a:pt x="8778" y="1378"/>
                </a:lnTo>
                <a:lnTo>
                  <a:pt x="8773" y="1372"/>
                </a:lnTo>
                <a:lnTo>
                  <a:pt x="8767" y="1368"/>
                </a:lnTo>
                <a:lnTo>
                  <a:pt x="8762" y="1365"/>
                </a:lnTo>
                <a:lnTo>
                  <a:pt x="8757" y="1363"/>
                </a:lnTo>
                <a:lnTo>
                  <a:pt x="8752" y="1362"/>
                </a:lnTo>
                <a:lnTo>
                  <a:pt x="8747" y="1363"/>
                </a:lnTo>
                <a:lnTo>
                  <a:pt x="8743" y="1366"/>
                </a:lnTo>
                <a:lnTo>
                  <a:pt x="8740" y="1370"/>
                </a:lnTo>
                <a:lnTo>
                  <a:pt x="8738" y="1377"/>
                </a:lnTo>
                <a:lnTo>
                  <a:pt x="8736" y="1385"/>
                </a:lnTo>
                <a:lnTo>
                  <a:pt x="8739" y="1396"/>
                </a:lnTo>
                <a:lnTo>
                  <a:pt x="8743" y="1405"/>
                </a:lnTo>
                <a:lnTo>
                  <a:pt x="8748" y="1413"/>
                </a:lnTo>
                <a:lnTo>
                  <a:pt x="8753" y="1422"/>
                </a:lnTo>
                <a:lnTo>
                  <a:pt x="8758" y="1430"/>
                </a:lnTo>
                <a:lnTo>
                  <a:pt x="8763" y="1436"/>
                </a:lnTo>
                <a:lnTo>
                  <a:pt x="8768" y="1443"/>
                </a:lnTo>
                <a:lnTo>
                  <a:pt x="8774" y="1449"/>
                </a:lnTo>
                <a:lnTo>
                  <a:pt x="8779" y="1454"/>
                </a:lnTo>
                <a:lnTo>
                  <a:pt x="8785" y="1458"/>
                </a:lnTo>
                <a:lnTo>
                  <a:pt x="8790" y="1462"/>
                </a:lnTo>
                <a:lnTo>
                  <a:pt x="8797" y="1465"/>
                </a:lnTo>
                <a:lnTo>
                  <a:pt x="8803" y="1467"/>
                </a:lnTo>
                <a:lnTo>
                  <a:pt x="8809" y="1469"/>
                </a:lnTo>
                <a:lnTo>
                  <a:pt x="8814" y="1470"/>
                </a:lnTo>
                <a:lnTo>
                  <a:pt x="8821" y="1470"/>
                </a:lnTo>
                <a:lnTo>
                  <a:pt x="8827" y="1470"/>
                </a:lnTo>
                <a:lnTo>
                  <a:pt x="8833" y="1469"/>
                </a:lnTo>
                <a:lnTo>
                  <a:pt x="8839" y="1467"/>
                </a:lnTo>
                <a:lnTo>
                  <a:pt x="8845" y="1465"/>
                </a:lnTo>
                <a:lnTo>
                  <a:pt x="8850" y="1462"/>
                </a:lnTo>
                <a:lnTo>
                  <a:pt x="8856" y="1457"/>
                </a:lnTo>
                <a:lnTo>
                  <a:pt x="8862" y="1453"/>
                </a:lnTo>
                <a:lnTo>
                  <a:pt x="8867" y="1448"/>
                </a:lnTo>
                <a:lnTo>
                  <a:pt x="8871" y="1443"/>
                </a:lnTo>
                <a:lnTo>
                  <a:pt x="8876" y="1436"/>
                </a:lnTo>
                <a:lnTo>
                  <a:pt x="8881" y="1429"/>
                </a:lnTo>
                <a:lnTo>
                  <a:pt x="8886" y="1422"/>
                </a:lnTo>
                <a:lnTo>
                  <a:pt x="8889" y="1413"/>
                </a:lnTo>
                <a:lnTo>
                  <a:pt x="8893" y="1405"/>
                </a:lnTo>
                <a:lnTo>
                  <a:pt x="8896" y="1395"/>
                </a:lnTo>
                <a:lnTo>
                  <a:pt x="8899" y="1385"/>
                </a:lnTo>
                <a:lnTo>
                  <a:pt x="8899" y="1418"/>
                </a:lnTo>
                <a:lnTo>
                  <a:pt x="8901" y="1451"/>
                </a:lnTo>
                <a:lnTo>
                  <a:pt x="8901" y="1485"/>
                </a:lnTo>
                <a:lnTo>
                  <a:pt x="8901" y="1516"/>
                </a:lnTo>
                <a:lnTo>
                  <a:pt x="8898" y="1532"/>
                </a:lnTo>
                <a:lnTo>
                  <a:pt x="8897" y="1545"/>
                </a:lnTo>
                <a:lnTo>
                  <a:pt x="8894" y="1560"/>
                </a:lnTo>
                <a:lnTo>
                  <a:pt x="8891" y="1573"/>
                </a:lnTo>
                <a:lnTo>
                  <a:pt x="8887" y="1584"/>
                </a:lnTo>
                <a:lnTo>
                  <a:pt x="8882" y="1596"/>
                </a:lnTo>
                <a:lnTo>
                  <a:pt x="8874" y="1605"/>
                </a:lnTo>
                <a:lnTo>
                  <a:pt x="8867" y="1614"/>
                </a:lnTo>
                <a:lnTo>
                  <a:pt x="8885" y="1608"/>
                </a:lnTo>
                <a:lnTo>
                  <a:pt x="8901" y="1603"/>
                </a:lnTo>
                <a:lnTo>
                  <a:pt x="8914" y="1599"/>
                </a:lnTo>
                <a:lnTo>
                  <a:pt x="8926" y="1597"/>
                </a:lnTo>
                <a:lnTo>
                  <a:pt x="8935" y="1596"/>
                </a:lnTo>
                <a:lnTo>
                  <a:pt x="8944" y="1596"/>
                </a:lnTo>
                <a:lnTo>
                  <a:pt x="8950" y="1598"/>
                </a:lnTo>
                <a:lnTo>
                  <a:pt x="8956" y="1601"/>
                </a:lnTo>
                <a:lnTo>
                  <a:pt x="8961" y="1605"/>
                </a:lnTo>
                <a:lnTo>
                  <a:pt x="8967" y="1612"/>
                </a:lnTo>
                <a:lnTo>
                  <a:pt x="8971" y="1619"/>
                </a:lnTo>
                <a:lnTo>
                  <a:pt x="8976" y="1627"/>
                </a:lnTo>
                <a:lnTo>
                  <a:pt x="8986" y="1650"/>
                </a:lnTo>
                <a:lnTo>
                  <a:pt x="8998" y="1680"/>
                </a:lnTo>
                <a:lnTo>
                  <a:pt x="8989" y="1681"/>
                </a:lnTo>
                <a:lnTo>
                  <a:pt x="8980" y="1681"/>
                </a:lnTo>
                <a:lnTo>
                  <a:pt x="8973" y="1680"/>
                </a:lnTo>
                <a:lnTo>
                  <a:pt x="8967" y="1679"/>
                </a:lnTo>
                <a:lnTo>
                  <a:pt x="8955" y="1673"/>
                </a:lnTo>
                <a:lnTo>
                  <a:pt x="8945" y="1667"/>
                </a:lnTo>
                <a:lnTo>
                  <a:pt x="8935" y="1661"/>
                </a:lnTo>
                <a:lnTo>
                  <a:pt x="8926" y="1655"/>
                </a:lnTo>
                <a:lnTo>
                  <a:pt x="8919" y="1651"/>
                </a:lnTo>
                <a:lnTo>
                  <a:pt x="8914" y="1649"/>
                </a:lnTo>
                <a:lnTo>
                  <a:pt x="8907" y="1647"/>
                </a:lnTo>
                <a:lnTo>
                  <a:pt x="8899" y="1647"/>
                </a:lnTo>
                <a:lnTo>
                  <a:pt x="8901" y="1657"/>
                </a:lnTo>
                <a:lnTo>
                  <a:pt x="8901" y="1665"/>
                </a:lnTo>
                <a:lnTo>
                  <a:pt x="8901" y="1672"/>
                </a:lnTo>
                <a:lnTo>
                  <a:pt x="8898" y="1679"/>
                </a:lnTo>
                <a:lnTo>
                  <a:pt x="8894" y="1690"/>
                </a:lnTo>
                <a:lnTo>
                  <a:pt x="8887" y="1701"/>
                </a:lnTo>
                <a:lnTo>
                  <a:pt x="8881" y="1710"/>
                </a:lnTo>
                <a:lnTo>
                  <a:pt x="8874" y="1720"/>
                </a:lnTo>
                <a:lnTo>
                  <a:pt x="8871" y="1725"/>
                </a:lnTo>
                <a:lnTo>
                  <a:pt x="8869" y="1731"/>
                </a:lnTo>
                <a:lnTo>
                  <a:pt x="8868" y="1737"/>
                </a:lnTo>
                <a:lnTo>
                  <a:pt x="8867" y="1746"/>
                </a:lnTo>
                <a:lnTo>
                  <a:pt x="8875" y="1745"/>
                </a:lnTo>
                <a:lnTo>
                  <a:pt x="8883" y="1746"/>
                </a:lnTo>
                <a:lnTo>
                  <a:pt x="8890" y="1747"/>
                </a:lnTo>
                <a:lnTo>
                  <a:pt x="8897" y="1749"/>
                </a:lnTo>
                <a:lnTo>
                  <a:pt x="8903" y="1751"/>
                </a:lnTo>
                <a:lnTo>
                  <a:pt x="8909" y="1754"/>
                </a:lnTo>
                <a:lnTo>
                  <a:pt x="8914" y="1757"/>
                </a:lnTo>
                <a:lnTo>
                  <a:pt x="8919" y="1760"/>
                </a:lnTo>
                <a:lnTo>
                  <a:pt x="8928" y="1769"/>
                </a:lnTo>
                <a:lnTo>
                  <a:pt x="8936" y="1777"/>
                </a:lnTo>
                <a:lnTo>
                  <a:pt x="8944" y="1786"/>
                </a:lnTo>
                <a:lnTo>
                  <a:pt x="8951" y="1793"/>
                </a:lnTo>
                <a:lnTo>
                  <a:pt x="8957" y="1800"/>
                </a:lnTo>
                <a:lnTo>
                  <a:pt x="8965" y="1806"/>
                </a:lnTo>
                <a:lnTo>
                  <a:pt x="8969" y="1808"/>
                </a:lnTo>
                <a:lnTo>
                  <a:pt x="8973" y="1810"/>
                </a:lnTo>
                <a:lnTo>
                  <a:pt x="8977" y="1810"/>
                </a:lnTo>
                <a:lnTo>
                  <a:pt x="8981" y="1811"/>
                </a:lnTo>
                <a:lnTo>
                  <a:pt x="8986" y="1810"/>
                </a:lnTo>
                <a:lnTo>
                  <a:pt x="8991" y="1808"/>
                </a:lnTo>
                <a:lnTo>
                  <a:pt x="8997" y="1806"/>
                </a:lnTo>
                <a:lnTo>
                  <a:pt x="9002" y="1802"/>
                </a:lnTo>
                <a:lnTo>
                  <a:pt x="9009" y="1798"/>
                </a:lnTo>
                <a:lnTo>
                  <a:pt x="9016" y="1793"/>
                </a:lnTo>
                <a:lnTo>
                  <a:pt x="9023" y="1786"/>
                </a:lnTo>
                <a:lnTo>
                  <a:pt x="9031" y="1778"/>
                </a:lnTo>
                <a:lnTo>
                  <a:pt x="9027" y="1791"/>
                </a:lnTo>
                <a:lnTo>
                  <a:pt x="9024" y="1802"/>
                </a:lnTo>
                <a:lnTo>
                  <a:pt x="9023" y="1813"/>
                </a:lnTo>
                <a:lnTo>
                  <a:pt x="9022" y="1823"/>
                </a:lnTo>
                <a:lnTo>
                  <a:pt x="9023" y="1832"/>
                </a:lnTo>
                <a:lnTo>
                  <a:pt x="9023" y="1840"/>
                </a:lnTo>
                <a:lnTo>
                  <a:pt x="9025" y="1847"/>
                </a:lnTo>
                <a:lnTo>
                  <a:pt x="9027" y="1855"/>
                </a:lnTo>
                <a:lnTo>
                  <a:pt x="9031" y="1861"/>
                </a:lnTo>
                <a:lnTo>
                  <a:pt x="9035" y="1866"/>
                </a:lnTo>
                <a:lnTo>
                  <a:pt x="9039" y="1872"/>
                </a:lnTo>
                <a:lnTo>
                  <a:pt x="9043" y="1876"/>
                </a:lnTo>
                <a:lnTo>
                  <a:pt x="9054" y="1884"/>
                </a:lnTo>
                <a:lnTo>
                  <a:pt x="9066" y="1890"/>
                </a:lnTo>
                <a:lnTo>
                  <a:pt x="9093" y="1901"/>
                </a:lnTo>
                <a:lnTo>
                  <a:pt x="9120" y="1910"/>
                </a:lnTo>
                <a:lnTo>
                  <a:pt x="9132" y="1917"/>
                </a:lnTo>
                <a:lnTo>
                  <a:pt x="9144" y="1923"/>
                </a:lnTo>
                <a:lnTo>
                  <a:pt x="9149" y="1927"/>
                </a:lnTo>
                <a:lnTo>
                  <a:pt x="9153" y="1931"/>
                </a:lnTo>
                <a:lnTo>
                  <a:pt x="9159" y="1937"/>
                </a:lnTo>
                <a:lnTo>
                  <a:pt x="9162" y="1942"/>
                </a:lnTo>
                <a:lnTo>
                  <a:pt x="9162" y="1953"/>
                </a:lnTo>
                <a:lnTo>
                  <a:pt x="9163" y="1965"/>
                </a:lnTo>
                <a:lnTo>
                  <a:pt x="9165" y="1977"/>
                </a:lnTo>
                <a:lnTo>
                  <a:pt x="9167" y="1991"/>
                </a:lnTo>
                <a:lnTo>
                  <a:pt x="9174" y="2018"/>
                </a:lnTo>
                <a:lnTo>
                  <a:pt x="9183" y="2049"/>
                </a:lnTo>
                <a:lnTo>
                  <a:pt x="9194" y="2081"/>
                </a:lnTo>
                <a:lnTo>
                  <a:pt x="9208" y="2115"/>
                </a:lnTo>
                <a:lnTo>
                  <a:pt x="9223" y="2149"/>
                </a:lnTo>
                <a:lnTo>
                  <a:pt x="9238" y="2185"/>
                </a:lnTo>
                <a:lnTo>
                  <a:pt x="9271" y="2258"/>
                </a:lnTo>
                <a:lnTo>
                  <a:pt x="9304" y="2332"/>
                </a:lnTo>
                <a:lnTo>
                  <a:pt x="9320" y="2366"/>
                </a:lnTo>
                <a:lnTo>
                  <a:pt x="9335" y="2401"/>
                </a:lnTo>
                <a:lnTo>
                  <a:pt x="9347" y="2435"/>
                </a:lnTo>
                <a:lnTo>
                  <a:pt x="9359" y="2466"/>
                </a:lnTo>
                <a:lnTo>
                  <a:pt x="9363" y="2455"/>
                </a:lnTo>
                <a:lnTo>
                  <a:pt x="9367" y="2444"/>
                </a:lnTo>
                <a:lnTo>
                  <a:pt x="9372" y="2435"/>
                </a:lnTo>
                <a:lnTo>
                  <a:pt x="9376" y="2427"/>
                </a:lnTo>
                <a:lnTo>
                  <a:pt x="9381" y="2421"/>
                </a:lnTo>
                <a:lnTo>
                  <a:pt x="9385" y="2416"/>
                </a:lnTo>
                <a:lnTo>
                  <a:pt x="9391" y="2412"/>
                </a:lnTo>
                <a:lnTo>
                  <a:pt x="9396" y="2408"/>
                </a:lnTo>
                <a:lnTo>
                  <a:pt x="9400" y="2406"/>
                </a:lnTo>
                <a:lnTo>
                  <a:pt x="9405" y="2405"/>
                </a:lnTo>
                <a:lnTo>
                  <a:pt x="9412" y="2405"/>
                </a:lnTo>
                <a:lnTo>
                  <a:pt x="9417" y="2406"/>
                </a:lnTo>
                <a:lnTo>
                  <a:pt x="9428" y="2409"/>
                </a:lnTo>
                <a:lnTo>
                  <a:pt x="9440" y="2415"/>
                </a:lnTo>
                <a:lnTo>
                  <a:pt x="9466" y="2430"/>
                </a:lnTo>
                <a:lnTo>
                  <a:pt x="9493" y="2447"/>
                </a:lnTo>
                <a:lnTo>
                  <a:pt x="9508" y="2455"/>
                </a:lnTo>
                <a:lnTo>
                  <a:pt x="9524" y="2461"/>
                </a:lnTo>
                <a:lnTo>
                  <a:pt x="9531" y="2463"/>
                </a:lnTo>
                <a:lnTo>
                  <a:pt x="9540" y="2465"/>
                </a:lnTo>
                <a:lnTo>
                  <a:pt x="9548" y="2466"/>
                </a:lnTo>
                <a:lnTo>
                  <a:pt x="9555" y="2466"/>
                </a:lnTo>
                <a:lnTo>
                  <a:pt x="9555" y="2459"/>
                </a:lnTo>
                <a:lnTo>
                  <a:pt x="9555" y="2450"/>
                </a:lnTo>
                <a:lnTo>
                  <a:pt x="9555" y="2442"/>
                </a:lnTo>
                <a:lnTo>
                  <a:pt x="9555" y="2434"/>
                </a:lnTo>
                <a:lnTo>
                  <a:pt x="9544" y="2431"/>
                </a:lnTo>
                <a:lnTo>
                  <a:pt x="9532" y="2429"/>
                </a:lnTo>
                <a:lnTo>
                  <a:pt x="9524" y="2426"/>
                </a:lnTo>
                <a:lnTo>
                  <a:pt x="9516" y="2422"/>
                </a:lnTo>
                <a:lnTo>
                  <a:pt x="9510" y="2418"/>
                </a:lnTo>
                <a:lnTo>
                  <a:pt x="9506" y="2413"/>
                </a:lnTo>
                <a:lnTo>
                  <a:pt x="9503" y="2407"/>
                </a:lnTo>
                <a:lnTo>
                  <a:pt x="9501" y="2401"/>
                </a:lnTo>
                <a:lnTo>
                  <a:pt x="9500" y="2396"/>
                </a:lnTo>
                <a:lnTo>
                  <a:pt x="9500" y="2390"/>
                </a:lnTo>
                <a:lnTo>
                  <a:pt x="9501" y="2383"/>
                </a:lnTo>
                <a:lnTo>
                  <a:pt x="9503" y="2378"/>
                </a:lnTo>
                <a:lnTo>
                  <a:pt x="9505" y="2372"/>
                </a:lnTo>
                <a:lnTo>
                  <a:pt x="9508" y="2366"/>
                </a:lnTo>
                <a:lnTo>
                  <a:pt x="9511" y="2361"/>
                </a:lnTo>
                <a:lnTo>
                  <a:pt x="9515" y="2357"/>
                </a:lnTo>
                <a:lnTo>
                  <a:pt x="9520" y="2354"/>
                </a:lnTo>
                <a:lnTo>
                  <a:pt x="9524" y="2351"/>
                </a:lnTo>
                <a:lnTo>
                  <a:pt x="9529" y="2348"/>
                </a:lnTo>
                <a:lnTo>
                  <a:pt x="9533" y="2347"/>
                </a:lnTo>
                <a:lnTo>
                  <a:pt x="9538" y="2347"/>
                </a:lnTo>
                <a:lnTo>
                  <a:pt x="9543" y="2347"/>
                </a:lnTo>
                <a:lnTo>
                  <a:pt x="9547" y="2349"/>
                </a:lnTo>
                <a:lnTo>
                  <a:pt x="9550" y="2352"/>
                </a:lnTo>
                <a:lnTo>
                  <a:pt x="9553" y="2356"/>
                </a:lnTo>
                <a:lnTo>
                  <a:pt x="9556" y="2362"/>
                </a:lnTo>
                <a:lnTo>
                  <a:pt x="9558" y="2370"/>
                </a:lnTo>
                <a:lnTo>
                  <a:pt x="9559" y="2379"/>
                </a:lnTo>
                <a:lnTo>
                  <a:pt x="9560" y="2390"/>
                </a:lnTo>
                <a:lnTo>
                  <a:pt x="9559" y="2402"/>
                </a:lnTo>
                <a:lnTo>
                  <a:pt x="9558" y="2417"/>
                </a:lnTo>
                <a:lnTo>
                  <a:pt x="9555" y="2434"/>
                </a:lnTo>
                <a:lnTo>
                  <a:pt x="9564" y="2434"/>
                </a:lnTo>
                <a:lnTo>
                  <a:pt x="9572" y="2434"/>
                </a:lnTo>
                <a:lnTo>
                  <a:pt x="9580" y="2434"/>
                </a:lnTo>
                <a:lnTo>
                  <a:pt x="9589" y="2434"/>
                </a:lnTo>
                <a:lnTo>
                  <a:pt x="9592" y="2426"/>
                </a:lnTo>
                <a:lnTo>
                  <a:pt x="9596" y="2420"/>
                </a:lnTo>
                <a:lnTo>
                  <a:pt x="9599" y="2417"/>
                </a:lnTo>
                <a:lnTo>
                  <a:pt x="9602" y="2414"/>
                </a:lnTo>
                <a:lnTo>
                  <a:pt x="9606" y="2414"/>
                </a:lnTo>
                <a:lnTo>
                  <a:pt x="9608" y="2414"/>
                </a:lnTo>
                <a:lnTo>
                  <a:pt x="9610" y="2415"/>
                </a:lnTo>
                <a:lnTo>
                  <a:pt x="9611" y="2417"/>
                </a:lnTo>
                <a:lnTo>
                  <a:pt x="9612" y="2420"/>
                </a:lnTo>
                <a:lnTo>
                  <a:pt x="9611" y="2423"/>
                </a:lnTo>
                <a:lnTo>
                  <a:pt x="9610" y="2425"/>
                </a:lnTo>
                <a:lnTo>
                  <a:pt x="9608" y="2428"/>
                </a:lnTo>
                <a:lnTo>
                  <a:pt x="9605" y="2430"/>
                </a:lnTo>
                <a:lnTo>
                  <a:pt x="9600" y="2433"/>
                </a:lnTo>
                <a:lnTo>
                  <a:pt x="9595" y="2434"/>
                </a:lnTo>
                <a:lnTo>
                  <a:pt x="9589" y="2434"/>
                </a:lnTo>
                <a:lnTo>
                  <a:pt x="9590" y="2443"/>
                </a:lnTo>
                <a:lnTo>
                  <a:pt x="9589" y="2450"/>
                </a:lnTo>
                <a:lnTo>
                  <a:pt x="9586" y="2456"/>
                </a:lnTo>
                <a:lnTo>
                  <a:pt x="9581" y="2460"/>
                </a:lnTo>
                <a:lnTo>
                  <a:pt x="9576" y="2463"/>
                </a:lnTo>
                <a:lnTo>
                  <a:pt x="9570" y="2465"/>
                </a:lnTo>
                <a:lnTo>
                  <a:pt x="9563" y="2466"/>
                </a:lnTo>
                <a:lnTo>
                  <a:pt x="9555" y="2466"/>
                </a:lnTo>
                <a:lnTo>
                  <a:pt x="9551" y="2472"/>
                </a:lnTo>
                <a:lnTo>
                  <a:pt x="9547" y="2478"/>
                </a:lnTo>
                <a:lnTo>
                  <a:pt x="9541" y="2483"/>
                </a:lnTo>
                <a:lnTo>
                  <a:pt x="9535" y="2487"/>
                </a:lnTo>
                <a:lnTo>
                  <a:pt x="9523" y="2495"/>
                </a:lnTo>
                <a:lnTo>
                  <a:pt x="9511" y="2504"/>
                </a:lnTo>
                <a:lnTo>
                  <a:pt x="9506" y="2509"/>
                </a:lnTo>
                <a:lnTo>
                  <a:pt x="9501" y="2514"/>
                </a:lnTo>
                <a:lnTo>
                  <a:pt x="9496" y="2521"/>
                </a:lnTo>
                <a:lnTo>
                  <a:pt x="9493" y="2527"/>
                </a:lnTo>
                <a:lnTo>
                  <a:pt x="9490" y="2534"/>
                </a:lnTo>
                <a:lnTo>
                  <a:pt x="9489" y="2544"/>
                </a:lnTo>
                <a:lnTo>
                  <a:pt x="9489" y="2553"/>
                </a:lnTo>
                <a:lnTo>
                  <a:pt x="9490" y="2565"/>
                </a:lnTo>
                <a:lnTo>
                  <a:pt x="9531" y="2589"/>
                </a:lnTo>
                <a:lnTo>
                  <a:pt x="9572" y="2614"/>
                </a:lnTo>
                <a:lnTo>
                  <a:pt x="9611" y="2641"/>
                </a:lnTo>
                <a:lnTo>
                  <a:pt x="9649" y="2668"/>
                </a:lnTo>
                <a:lnTo>
                  <a:pt x="9684" y="2698"/>
                </a:lnTo>
                <a:lnTo>
                  <a:pt x="9720" y="2729"/>
                </a:lnTo>
                <a:lnTo>
                  <a:pt x="9754" y="2761"/>
                </a:lnTo>
                <a:lnTo>
                  <a:pt x="9785" y="2794"/>
                </a:lnTo>
                <a:lnTo>
                  <a:pt x="9787" y="2786"/>
                </a:lnTo>
                <a:lnTo>
                  <a:pt x="9789" y="2779"/>
                </a:lnTo>
                <a:lnTo>
                  <a:pt x="9792" y="2772"/>
                </a:lnTo>
                <a:lnTo>
                  <a:pt x="9794" y="2767"/>
                </a:lnTo>
                <a:lnTo>
                  <a:pt x="9798" y="2764"/>
                </a:lnTo>
                <a:lnTo>
                  <a:pt x="9800" y="2761"/>
                </a:lnTo>
                <a:lnTo>
                  <a:pt x="9803" y="2759"/>
                </a:lnTo>
                <a:lnTo>
                  <a:pt x="9806" y="2758"/>
                </a:lnTo>
                <a:lnTo>
                  <a:pt x="9809" y="2757"/>
                </a:lnTo>
                <a:lnTo>
                  <a:pt x="9813" y="2758"/>
                </a:lnTo>
                <a:lnTo>
                  <a:pt x="9816" y="2758"/>
                </a:lnTo>
                <a:lnTo>
                  <a:pt x="9821" y="2760"/>
                </a:lnTo>
                <a:lnTo>
                  <a:pt x="9828" y="2764"/>
                </a:lnTo>
                <a:lnTo>
                  <a:pt x="9836" y="2769"/>
                </a:lnTo>
                <a:lnTo>
                  <a:pt x="9845" y="2775"/>
                </a:lnTo>
                <a:lnTo>
                  <a:pt x="9854" y="2783"/>
                </a:lnTo>
                <a:lnTo>
                  <a:pt x="9864" y="2789"/>
                </a:lnTo>
                <a:lnTo>
                  <a:pt x="9873" y="2794"/>
                </a:lnTo>
                <a:lnTo>
                  <a:pt x="9884" y="2797"/>
                </a:lnTo>
                <a:lnTo>
                  <a:pt x="9894" y="2799"/>
                </a:lnTo>
                <a:lnTo>
                  <a:pt x="9899" y="2799"/>
                </a:lnTo>
                <a:lnTo>
                  <a:pt x="9906" y="2798"/>
                </a:lnTo>
                <a:lnTo>
                  <a:pt x="9911" y="2796"/>
                </a:lnTo>
                <a:lnTo>
                  <a:pt x="9916" y="2794"/>
                </a:lnTo>
                <a:lnTo>
                  <a:pt x="9913" y="2792"/>
                </a:lnTo>
                <a:lnTo>
                  <a:pt x="9909" y="2790"/>
                </a:lnTo>
                <a:lnTo>
                  <a:pt x="9906" y="2787"/>
                </a:lnTo>
                <a:lnTo>
                  <a:pt x="9904" y="2783"/>
                </a:lnTo>
                <a:lnTo>
                  <a:pt x="9898" y="2775"/>
                </a:lnTo>
                <a:lnTo>
                  <a:pt x="9895" y="2766"/>
                </a:lnTo>
                <a:lnTo>
                  <a:pt x="9892" y="2745"/>
                </a:lnTo>
                <a:lnTo>
                  <a:pt x="9890" y="2723"/>
                </a:lnTo>
                <a:lnTo>
                  <a:pt x="9888" y="2712"/>
                </a:lnTo>
                <a:lnTo>
                  <a:pt x="9887" y="2702"/>
                </a:lnTo>
                <a:lnTo>
                  <a:pt x="9884" y="2691"/>
                </a:lnTo>
                <a:lnTo>
                  <a:pt x="9881" y="2683"/>
                </a:lnTo>
                <a:lnTo>
                  <a:pt x="9878" y="2679"/>
                </a:lnTo>
                <a:lnTo>
                  <a:pt x="9875" y="2676"/>
                </a:lnTo>
                <a:lnTo>
                  <a:pt x="9873" y="2673"/>
                </a:lnTo>
                <a:lnTo>
                  <a:pt x="9869" y="2669"/>
                </a:lnTo>
                <a:lnTo>
                  <a:pt x="9866" y="2667"/>
                </a:lnTo>
                <a:lnTo>
                  <a:pt x="9862" y="2665"/>
                </a:lnTo>
                <a:lnTo>
                  <a:pt x="9856" y="2664"/>
                </a:lnTo>
                <a:lnTo>
                  <a:pt x="9851" y="2663"/>
                </a:lnTo>
                <a:lnTo>
                  <a:pt x="9852" y="2677"/>
                </a:lnTo>
                <a:lnTo>
                  <a:pt x="9851" y="2688"/>
                </a:lnTo>
                <a:lnTo>
                  <a:pt x="9850" y="2699"/>
                </a:lnTo>
                <a:lnTo>
                  <a:pt x="9846" y="2707"/>
                </a:lnTo>
                <a:lnTo>
                  <a:pt x="9841" y="2715"/>
                </a:lnTo>
                <a:lnTo>
                  <a:pt x="9834" y="2721"/>
                </a:lnTo>
                <a:lnTo>
                  <a:pt x="9827" y="2725"/>
                </a:lnTo>
                <a:lnTo>
                  <a:pt x="9819" y="2729"/>
                </a:lnTo>
                <a:lnTo>
                  <a:pt x="9818" y="2717"/>
                </a:lnTo>
                <a:lnTo>
                  <a:pt x="9814" y="2703"/>
                </a:lnTo>
                <a:lnTo>
                  <a:pt x="9811" y="2688"/>
                </a:lnTo>
                <a:lnTo>
                  <a:pt x="9808" y="2673"/>
                </a:lnTo>
                <a:lnTo>
                  <a:pt x="9804" y="2656"/>
                </a:lnTo>
                <a:lnTo>
                  <a:pt x="9800" y="2640"/>
                </a:lnTo>
                <a:lnTo>
                  <a:pt x="9797" y="2623"/>
                </a:lnTo>
                <a:lnTo>
                  <a:pt x="9794" y="2607"/>
                </a:lnTo>
                <a:lnTo>
                  <a:pt x="9793" y="2590"/>
                </a:lnTo>
                <a:lnTo>
                  <a:pt x="9793" y="2573"/>
                </a:lnTo>
                <a:lnTo>
                  <a:pt x="9794" y="2566"/>
                </a:lnTo>
                <a:lnTo>
                  <a:pt x="9796" y="2558"/>
                </a:lnTo>
                <a:lnTo>
                  <a:pt x="9798" y="2551"/>
                </a:lnTo>
                <a:lnTo>
                  <a:pt x="9801" y="2544"/>
                </a:lnTo>
                <a:lnTo>
                  <a:pt x="9804" y="2536"/>
                </a:lnTo>
                <a:lnTo>
                  <a:pt x="9808" y="2530"/>
                </a:lnTo>
                <a:lnTo>
                  <a:pt x="9813" y="2524"/>
                </a:lnTo>
                <a:lnTo>
                  <a:pt x="9819" y="2518"/>
                </a:lnTo>
                <a:lnTo>
                  <a:pt x="9826" y="2513"/>
                </a:lnTo>
                <a:lnTo>
                  <a:pt x="9833" y="2508"/>
                </a:lnTo>
                <a:lnTo>
                  <a:pt x="9842" y="2504"/>
                </a:lnTo>
                <a:lnTo>
                  <a:pt x="9851" y="2500"/>
                </a:lnTo>
                <a:lnTo>
                  <a:pt x="9854" y="2491"/>
                </a:lnTo>
                <a:lnTo>
                  <a:pt x="9858" y="2486"/>
                </a:lnTo>
                <a:lnTo>
                  <a:pt x="9862" y="2482"/>
                </a:lnTo>
                <a:lnTo>
                  <a:pt x="9865" y="2480"/>
                </a:lnTo>
                <a:lnTo>
                  <a:pt x="9868" y="2479"/>
                </a:lnTo>
                <a:lnTo>
                  <a:pt x="9870" y="2480"/>
                </a:lnTo>
                <a:lnTo>
                  <a:pt x="9872" y="2481"/>
                </a:lnTo>
                <a:lnTo>
                  <a:pt x="9873" y="2483"/>
                </a:lnTo>
                <a:lnTo>
                  <a:pt x="9874" y="2485"/>
                </a:lnTo>
                <a:lnTo>
                  <a:pt x="9874" y="2488"/>
                </a:lnTo>
                <a:lnTo>
                  <a:pt x="9872" y="2491"/>
                </a:lnTo>
                <a:lnTo>
                  <a:pt x="9870" y="2494"/>
                </a:lnTo>
                <a:lnTo>
                  <a:pt x="9868" y="2496"/>
                </a:lnTo>
                <a:lnTo>
                  <a:pt x="9863" y="2499"/>
                </a:lnTo>
                <a:lnTo>
                  <a:pt x="9857" y="2500"/>
                </a:lnTo>
                <a:lnTo>
                  <a:pt x="9851" y="2500"/>
                </a:lnTo>
                <a:lnTo>
                  <a:pt x="9848" y="2518"/>
                </a:lnTo>
                <a:lnTo>
                  <a:pt x="9847" y="2536"/>
                </a:lnTo>
                <a:lnTo>
                  <a:pt x="9847" y="2544"/>
                </a:lnTo>
                <a:lnTo>
                  <a:pt x="9848" y="2551"/>
                </a:lnTo>
                <a:lnTo>
                  <a:pt x="9849" y="2558"/>
                </a:lnTo>
                <a:lnTo>
                  <a:pt x="9851" y="2565"/>
                </a:lnTo>
                <a:lnTo>
                  <a:pt x="9853" y="2571"/>
                </a:lnTo>
                <a:lnTo>
                  <a:pt x="9856" y="2576"/>
                </a:lnTo>
                <a:lnTo>
                  <a:pt x="9860" y="2581"/>
                </a:lnTo>
                <a:lnTo>
                  <a:pt x="9863" y="2586"/>
                </a:lnTo>
                <a:lnTo>
                  <a:pt x="9870" y="2595"/>
                </a:lnTo>
                <a:lnTo>
                  <a:pt x="9879" y="2602"/>
                </a:lnTo>
                <a:lnTo>
                  <a:pt x="9890" y="2608"/>
                </a:lnTo>
                <a:lnTo>
                  <a:pt x="9901" y="2613"/>
                </a:lnTo>
                <a:lnTo>
                  <a:pt x="9913" y="2617"/>
                </a:lnTo>
                <a:lnTo>
                  <a:pt x="9927" y="2620"/>
                </a:lnTo>
                <a:lnTo>
                  <a:pt x="9954" y="2626"/>
                </a:lnTo>
                <a:lnTo>
                  <a:pt x="9982" y="2631"/>
                </a:lnTo>
                <a:lnTo>
                  <a:pt x="9981" y="2608"/>
                </a:lnTo>
                <a:lnTo>
                  <a:pt x="9980" y="2577"/>
                </a:lnTo>
                <a:lnTo>
                  <a:pt x="9980" y="2542"/>
                </a:lnTo>
                <a:lnTo>
                  <a:pt x="9982" y="2509"/>
                </a:lnTo>
                <a:lnTo>
                  <a:pt x="9984" y="2494"/>
                </a:lnTo>
                <a:lnTo>
                  <a:pt x="9986" y="2483"/>
                </a:lnTo>
                <a:lnTo>
                  <a:pt x="9989" y="2478"/>
                </a:lnTo>
                <a:lnTo>
                  <a:pt x="9990" y="2474"/>
                </a:lnTo>
                <a:lnTo>
                  <a:pt x="9992" y="2471"/>
                </a:lnTo>
                <a:lnTo>
                  <a:pt x="9993" y="2469"/>
                </a:lnTo>
                <a:lnTo>
                  <a:pt x="9995" y="2468"/>
                </a:lnTo>
                <a:lnTo>
                  <a:pt x="9998" y="2468"/>
                </a:lnTo>
                <a:lnTo>
                  <a:pt x="10000" y="2470"/>
                </a:lnTo>
                <a:lnTo>
                  <a:pt x="10002" y="2472"/>
                </a:lnTo>
                <a:lnTo>
                  <a:pt x="10009" y="2483"/>
                </a:lnTo>
                <a:lnTo>
                  <a:pt x="10015" y="2500"/>
                </a:lnTo>
                <a:lnTo>
                  <a:pt x="10014" y="2515"/>
                </a:lnTo>
                <a:lnTo>
                  <a:pt x="10013" y="2530"/>
                </a:lnTo>
                <a:lnTo>
                  <a:pt x="10013" y="2544"/>
                </a:lnTo>
                <a:lnTo>
                  <a:pt x="10015" y="2557"/>
                </a:lnTo>
                <a:lnTo>
                  <a:pt x="10016" y="2570"/>
                </a:lnTo>
                <a:lnTo>
                  <a:pt x="10019" y="2581"/>
                </a:lnTo>
                <a:lnTo>
                  <a:pt x="10023" y="2592"/>
                </a:lnTo>
                <a:lnTo>
                  <a:pt x="10028" y="2600"/>
                </a:lnTo>
                <a:lnTo>
                  <a:pt x="10035" y="2609"/>
                </a:lnTo>
                <a:lnTo>
                  <a:pt x="10042" y="2616"/>
                </a:lnTo>
                <a:lnTo>
                  <a:pt x="10050" y="2621"/>
                </a:lnTo>
                <a:lnTo>
                  <a:pt x="10060" y="2626"/>
                </a:lnTo>
                <a:lnTo>
                  <a:pt x="10071" y="2630"/>
                </a:lnTo>
                <a:lnTo>
                  <a:pt x="10084" y="2631"/>
                </a:lnTo>
                <a:lnTo>
                  <a:pt x="10098" y="2632"/>
                </a:lnTo>
                <a:lnTo>
                  <a:pt x="10113" y="2631"/>
                </a:lnTo>
                <a:lnTo>
                  <a:pt x="10132" y="2615"/>
                </a:lnTo>
                <a:lnTo>
                  <a:pt x="10153" y="2600"/>
                </a:lnTo>
                <a:lnTo>
                  <a:pt x="10176" y="2585"/>
                </a:lnTo>
                <a:lnTo>
                  <a:pt x="10199" y="2570"/>
                </a:lnTo>
                <a:lnTo>
                  <a:pt x="10224" y="2556"/>
                </a:lnTo>
                <a:lnTo>
                  <a:pt x="10249" y="2543"/>
                </a:lnTo>
                <a:lnTo>
                  <a:pt x="10275" y="2530"/>
                </a:lnTo>
                <a:lnTo>
                  <a:pt x="10301" y="2520"/>
                </a:lnTo>
                <a:lnTo>
                  <a:pt x="10329" y="2510"/>
                </a:lnTo>
                <a:lnTo>
                  <a:pt x="10355" y="2502"/>
                </a:lnTo>
                <a:lnTo>
                  <a:pt x="10381" y="2495"/>
                </a:lnTo>
                <a:lnTo>
                  <a:pt x="10408" y="2491"/>
                </a:lnTo>
                <a:lnTo>
                  <a:pt x="10421" y="2490"/>
                </a:lnTo>
                <a:lnTo>
                  <a:pt x="10433" y="2489"/>
                </a:lnTo>
                <a:lnTo>
                  <a:pt x="10447" y="2489"/>
                </a:lnTo>
                <a:lnTo>
                  <a:pt x="10459" y="2490"/>
                </a:lnTo>
                <a:lnTo>
                  <a:pt x="10471" y="2491"/>
                </a:lnTo>
                <a:lnTo>
                  <a:pt x="10484" y="2493"/>
                </a:lnTo>
                <a:lnTo>
                  <a:pt x="10495" y="2495"/>
                </a:lnTo>
                <a:lnTo>
                  <a:pt x="10507" y="2500"/>
                </a:lnTo>
                <a:lnTo>
                  <a:pt x="10508" y="2491"/>
                </a:lnTo>
                <a:lnTo>
                  <a:pt x="10509" y="2485"/>
                </a:lnTo>
                <a:lnTo>
                  <a:pt x="10511" y="2479"/>
                </a:lnTo>
                <a:lnTo>
                  <a:pt x="10514" y="2473"/>
                </a:lnTo>
                <a:lnTo>
                  <a:pt x="10517" y="2468"/>
                </a:lnTo>
                <a:lnTo>
                  <a:pt x="10522" y="2463"/>
                </a:lnTo>
                <a:lnTo>
                  <a:pt x="10526" y="2459"/>
                </a:lnTo>
                <a:lnTo>
                  <a:pt x="10531" y="2456"/>
                </a:lnTo>
                <a:lnTo>
                  <a:pt x="10542" y="2448"/>
                </a:lnTo>
                <a:lnTo>
                  <a:pt x="10552" y="2443"/>
                </a:lnTo>
                <a:lnTo>
                  <a:pt x="10562" y="2438"/>
                </a:lnTo>
                <a:lnTo>
                  <a:pt x="10574" y="2434"/>
                </a:lnTo>
                <a:lnTo>
                  <a:pt x="10583" y="2429"/>
                </a:lnTo>
                <a:lnTo>
                  <a:pt x="10591" y="2424"/>
                </a:lnTo>
                <a:lnTo>
                  <a:pt x="10594" y="2422"/>
                </a:lnTo>
                <a:lnTo>
                  <a:pt x="10597" y="2419"/>
                </a:lnTo>
                <a:lnTo>
                  <a:pt x="10598" y="2416"/>
                </a:lnTo>
                <a:lnTo>
                  <a:pt x="10599" y="2413"/>
                </a:lnTo>
                <a:lnTo>
                  <a:pt x="10600" y="2408"/>
                </a:lnTo>
                <a:lnTo>
                  <a:pt x="10599" y="2404"/>
                </a:lnTo>
                <a:lnTo>
                  <a:pt x="10597" y="2400"/>
                </a:lnTo>
                <a:lnTo>
                  <a:pt x="10595" y="2395"/>
                </a:lnTo>
                <a:lnTo>
                  <a:pt x="10591" y="2388"/>
                </a:lnTo>
                <a:lnTo>
                  <a:pt x="10587" y="2382"/>
                </a:lnTo>
                <a:lnTo>
                  <a:pt x="10580" y="2376"/>
                </a:lnTo>
                <a:lnTo>
                  <a:pt x="10573" y="2369"/>
                </a:lnTo>
                <a:lnTo>
                  <a:pt x="10614" y="2369"/>
                </a:lnTo>
                <a:lnTo>
                  <a:pt x="10656" y="2369"/>
                </a:lnTo>
                <a:lnTo>
                  <a:pt x="10664" y="2368"/>
                </a:lnTo>
                <a:lnTo>
                  <a:pt x="10674" y="2366"/>
                </a:lnTo>
                <a:lnTo>
                  <a:pt x="10681" y="2364"/>
                </a:lnTo>
                <a:lnTo>
                  <a:pt x="10688" y="2360"/>
                </a:lnTo>
                <a:lnTo>
                  <a:pt x="10694" y="2356"/>
                </a:lnTo>
                <a:lnTo>
                  <a:pt x="10699" y="2351"/>
                </a:lnTo>
                <a:lnTo>
                  <a:pt x="10702" y="2343"/>
                </a:lnTo>
                <a:lnTo>
                  <a:pt x="10704" y="2335"/>
                </a:lnTo>
                <a:lnTo>
                  <a:pt x="10693" y="2333"/>
                </a:lnTo>
                <a:lnTo>
                  <a:pt x="10679" y="2332"/>
                </a:lnTo>
                <a:lnTo>
                  <a:pt x="10664" y="2332"/>
                </a:lnTo>
                <a:lnTo>
                  <a:pt x="10650" y="2333"/>
                </a:lnTo>
                <a:lnTo>
                  <a:pt x="10617" y="2336"/>
                </a:lnTo>
                <a:lnTo>
                  <a:pt x="10586" y="2339"/>
                </a:lnTo>
                <a:lnTo>
                  <a:pt x="10570" y="2340"/>
                </a:lnTo>
                <a:lnTo>
                  <a:pt x="10556" y="2340"/>
                </a:lnTo>
                <a:lnTo>
                  <a:pt x="10543" y="2338"/>
                </a:lnTo>
                <a:lnTo>
                  <a:pt x="10531" y="2336"/>
                </a:lnTo>
                <a:lnTo>
                  <a:pt x="10527" y="2334"/>
                </a:lnTo>
                <a:lnTo>
                  <a:pt x="10522" y="2331"/>
                </a:lnTo>
                <a:lnTo>
                  <a:pt x="10517" y="2328"/>
                </a:lnTo>
                <a:lnTo>
                  <a:pt x="10514" y="2323"/>
                </a:lnTo>
                <a:lnTo>
                  <a:pt x="10511" y="2319"/>
                </a:lnTo>
                <a:lnTo>
                  <a:pt x="10509" y="2315"/>
                </a:lnTo>
                <a:lnTo>
                  <a:pt x="10508" y="2309"/>
                </a:lnTo>
                <a:lnTo>
                  <a:pt x="10507" y="2303"/>
                </a:lnTo>
                <a:lnTo>
                  <a:pt x="10518" y="2295"/>
                </a:lnTo>
                <a:lnTo>
                  <a:pt x="10532" y="2289"/>
                </a:lnTo>
                <a:lnTo>
                  <a:pt x="10547" y="2282"/>
                </a:lnTo>
                <a:lnTo>
                  <a:pt x="10561" y="2275"/>
                </a:lnTo>
                <a:lnTo>
                  <a:pt x="10592" y="2263"/>
                </a:lnTo>
                <a:lnTo>
                  <a:pt x="10620" y="2248"/>
                </a:lnTo>
                <a:lnTo>
                  <a:pt x="10633" y="2241"/>
                </a:lnTo>
                <a:lnTo>
                  <a:pt x="10642" y="2233"/>
                </a:lnTo>
                <a:lnTo>
                  <a:pt x="10646" y="2229"/>
                </a:lnTo>
                <a:lnTo>
                  <a:pt x="10651" y="2225"/>
                </a:lnTo>
                <a:lnTo>
                  <a:pt x="10653" y="2221"/>
                </a:lnTo>
                <a:lnTo>
                  <a:pt x="10655" y="2215"/>
                </a:lnTo>
                <a:lnTo>
                  <a:pt x="10657" y="2211"/>
                </a:lnTo>
                <a:lnTo>
                  <a:pt x="10657" y="2206"/>
                </a:lnTo>
                <a:lnTo>
                  <a:pt x="10657" y="2201"/>
                </a:lnTo>
                <a:lnTo>
                  <a:pt x="10655" y="2196"/>
                </a:lnTo>
                <a:lnTo>
                  <a:pt x="10653" y="2189"/>
                </a:lnTo>
                <a:lnTo>
                  <a:pt x="10649" y="2184"/>
                </a:lnTo>
                <a:lnTo>
                  <a:pt x="10644" y="2178"/>
                </a:lnTo>
                <a:lnTo>
                  <a:pt x="10638" y="2171"/>
                </a:lnTo>
                <a:lnTo>
                  <a:pt x="10646" y="2177"/>
                </a:lnTo>
                <a:lnTo>
                  <a:pt x="10654" y="2182"/>
                </a:lnTo>
                <a:lnTo>
                  <a:pt x="10661" y="2186"/>
                </a:lnTo>
                <a:lnTo>
                  <a:pt x="10668" y="2189"/>
                </a:lnTo>
                <a:lnTo>
                  <a:pt x="10676" y="2191"/>
                </a:lnTo>
                <a:lnTo>
                  <a:pt x="10683" y="2192"/>
                </a:lnTo>
                <a:lnTo>
                  <a:pt x="10690" y="2195"/>
                </a:lnTo>
                <a:lnTo>
                  <a:pt x="10698" y="2195"/>
                </a:lnTo>
                <a:lnTo>
                  <a:pt x="10711" y="2195"/>
                </a:lnTo>
                <a:lnTo>
                  <a:pt x="10725" y="2192"/>
                </a:lnTo>
                <a:lnTo>
                  <a:pt x="10739" y="2190"/>
                </a:lnTo>
                <a:lnTo>
                  <a:pt x="10751" y="2187"/>
                </a:lnTo>
                <a:lnTo>
                  <a:pt x="10763" y="2184"/>
                </a:lnTo>
                <a:lnTo>
                  <a:pt x="10774" y="2182"/>
                </a:lnTo>
                <a:lnTo>
                  <a:pt x="10786" y="2180"/>
                </a:lnTo>
                <a:lnTo>
                  <a:pt x="10796" y="2180"/>
                </a:lnTo>
                <a:lnTo>
                  <a:pt x="10802" y="2181"/>
                </a:lnTo>
                <a:lnTo>
                  <a:pt x="10807" y="2182"/>
                </a:lnTo>
                <a:lnTo>
                  <a:pt x="10812" y="2184"/>
                </a:lnTo>
                <a:lnTo>
                  <a:pt x="10816" y="2186"/>
                </a:lnTo>
                <a:lnTo>
                  <a:pt x="10822" y="2189"/>
                </a:lnTo>
                <a:lnTo>
                  <a:pt x="10826" y="2193"/>
                </a:lnTo>
                <a:lnTo>
                  <a:pt x="10831" y="2199"/>
                </a:lnTo>
                <a:lnTo>
                  <a:pt x="10835" y="2204"/>
                </a:lnTo>
                <a:lnTo>
                  <a:pt x="10849" y="2212"/>
                </a:lnTo>
                <a:lnTo>
                  <a:pt x="10860" y="2218"/>
                </a:lnTo>
                <a:lnTo>
                  <a:pt x="10870" y="2223"/>
                </a:lnTo>
                <a:lnTo>
                  <a:pt x="10878" y="2225"/>
                </a:lnTo>
                <a:lnTo>
                  <a:pt x="10886" y="2227"/>
                </a:lnTo>
                <a:lnTo>
                  <a:pt x="10892" y="2227"/>
                </a:lnTo>
                <a:lnTo>
                  <a:pt x="10897" y="2227"/>
                </a:lnTo>
                <a:lnTo>
                  <a:pt x="10901" y="2225"/>
                </a:lnTo>
                <a:lnTo>
                  <a:pt x="10905" y="2222"/>
                </a:lnTo>
                <a:lnTo>
                  <a:pt x="10907" y="2219"/>
                </a:lnTo>
                <a:lnTo>
                  <a:pt x="10909" y="2213"/>
                </a:lnTo>
                <a:lnTo>
                  <a:pt x="10910" y="2208"/>
                </a:lnTo>
                <a:lnTo>
                  <a:pt x="10912" y="2197"/>
                </a:lnTo>
                <a:lnTo>
                  <a:pt x="10912" y="2183"/>
                </a:lnTo>
                <a:lnTo>
                  <a:pt x="10913" y="2168"/>
                </a:lnTo>
                <a:lnTo>
                  <a:pt x="10915" y="2154"/>
                </a:lnTo>
                <a:lnTo>
                  <a:pt x="10917" y="2146"/>
                </a:lnTo>
                <a:lnTo>
                  <a:pt x="10919" y="2139"/>
                </a:lnTo>
                <a:lnTo>
                  <a:pt x="10922" y="2133"/>
                </a:lnTo>
                <a:lnTo>
                  <a:pt x="10926" y="2126"/>
                </a:lnTo>
                <a:lnTo>
                  <a:pt x="10931" y="2121"/>
                </a:lnTo>
                <a:lnTo>
                  <a:pt x="10936" y="2117"/>
                </a:lnTo>
                <a:lnTo>
                  <a:pt x="10943" y="2113"/>
                </a:lnTo>
                <a:lnTo>
                  <a:pt x="10952" y="2109"/>
                </a:lnTo>
                <a:lnTo>
                  <a:pt x="10961" y="2106"/>
                </a:lnTo>
                <a:lnTo>
                  <a:pt x="10972" y="2105"/>
                </a:lnTo>
                <a:lnTo>
                  <a:pt x="10984" y="2105"/>
                </a:lnTo>
                <a:lnTo>
                  <a:pt x="10999" y="2106"/>
                </a:lnTo>
                <a:lnTo>
                  <a:pt x="11003" y="2098"/>
                </a:lnTo>
                <a:lnTo>
                  <a:pt x="11006" y="2093"/>
                </a:lnTo>
                <a:lnTo>
                  <a:pt x="11011" y="2089"/>
                </a:lnTo>
                <a:lnTo>
                  <a:pt x="11014" y="2087"/>
                </a:lnTo>
                <a:lnTo>
                  <a:pt x="11016" y="2085"/>
                </a:lnTo>
                <a:lnTo>
                  <a:pt x="11019" y="2085"/>
                </a:lnTo>
                <a:lnTo>
                  <a:pt x="11020" y="2088"/>
                </a:lnTo>
                <a:lnTo>
                  <a:pt x="11022" y="2090"/>
                </a:lnTo>
                <a:lnTo>
                  <a:pt x="11022" y="2092"/>
                </a:lnTo>
                <a:lnTo>
                  <a:pt x="11022" y="2095"/>
                </a:lnTo>
                <a:lnTo>
                  <a:pt x="11021" y="2098"/>
                </a:lnTo>
                <a:lnTo>
                  <a:pt x="11019" y="2100"/>
                </a:lnTo>
                <a:lnTo>
                  <a:pt x="11016" y="2103"/>
                </a:lnTo>
                <a:lnTo>
                  <a:pt x="11012" y="2105"/>
                </a:lnTo>
                <a:lnTo>
                  <a:pt x="11006" y="2106"/>
                </a:lnTo>
                <a:lnTo>
                  <a:pt x="10999" y="2106"/>
                </a:lnTo>
                <a:lnTo>
                  <a:pt x="10991" y="2117"/>
                </a:lnTo>
                <a:lnTo>
                  <a:pt x="10982" y="2132"/>
                </a:lnTo>
                <a:lnTo>
                  <a:pt x="10979" y="2139"/>
                </a:lnTo>
                <a:lnTo>
                  <a:pt x="10976" y="2146"/>
                </a:lnTo>
                <a:lnTo>
                  <a:pt x="10973" y="2154"/>
                </a:lnTo>
                <a:lnTo>
                  <a:pt x="10972" y="2162"/>
                </a:lnTo>
                <a:lnTo>
                  <a:pt x="10971" y="2169"/>
                </a:lnTo>
                <a:lnTo>
                  <a:pt x="10971" y="2177"/>
                </a:lnTo>
                <a:lnTo>
                  <a:pt x="10972" y="2183"/>
                </a:lnTo>
                <a:lnTo>
                  <a:pt x="10975" y="2189"/>
                </a:lnTo>
                <a:lnTo>
                  <a:pt x="10978" y="2195"/>
                </a:lnTo>
                <a:lnTo>
                  <a:pt x="10983" y="2199"/>
                </a:lnTo>
                <a:lnTo>
                  <a:pt x="10991" y="2202"/>
                </a:lnTo>
                <a:lnTo>
                  <a:pt x="10999" y="2204"/>
                </a:lnTo>
                <a:lnTo>
                  <a:pt x="11011" y="2192"/>
                </a:lnTo>
                <a:lnTo>
                  <a:pt x="11022" y="2182"/>
                </a:lnTo>
                <a:lnTo>
                  <a:pt x="11035" y="2172"/>
                </a:lnTo>
                <a:lnTo>
                  <a:pt x="11048" y="2163"/>
                </a:lnTo>
                <a:lnTo>
                  <a:pt x="11063" y="2155"/>
                </a:lnTo>
                <a:lnTo>
                  <a:pt x="11078" y="2147"/>
                </a:lnTo>
                <a:lnTo>
                  <a:pt x="11093" y="2141"/>
                </a:lnTo>
                <a:lnTo>
                  <a:pt x="11110" y="2135"/>
                </a:lnTo>
                <a:lnTo>
                  <a:pt x="11127" y="2130"/>
                </a:lnTo>
                <a:lnTo>
                  <a:pt x="11145" y="2124"/>
                </a:lnTo>
                <a:lnTo>
                  <a:pt x="11164" y="2120"/>
                </a:lnTo>
                <a:lnTo>
                  <a:pt x="11182" y="2117"/>
                </a:lnTo>
                <a:lnTo>
                  <a:pt x="11221" y="2111"/>
                </a:lnTo>
                <a:lnTo>
                  <a:pt x="11261" y="2106"/>
                </a:lnTo>
                <a:lnTo>
                  <a:pt x="11262" y="2117"/>
                </a:lnTo>
                <a:lnTo>
                  <a:pt x="11263" y="2127"/>
                </a:lnTo>
                <a:lnTo>
                  <a:pt x="11262" y="2138"/>
                </a:lnTo>
                <a:lnTo>
                  <a:pt x="11261" y="2146"/>
                </a:lnTo>
                <a:lnTo>
                  <a:pt x="11260" y="2156"/>
                </a:lnTo>
                <a:lnTo>
                  <a:pt x="11257" y="2163"/>
                </a:lnTo>
                <a:lnTo>
                  <a:pt x="11255" y="2170"/>
                </a:lnTo>
                <a:lnTo>
                  <a:pt x="11251" y="2178"/>
                </a:lnTo>
                <a:lnTo>
                  <a:pt x="11248" y="2184"/>
                </a:lnTo>
                <a:lnTo>
                  <a:pt x="11243" y="2189"/>
                </a:lnTo>
                <a:lnTo>
                  <a:pt x="11238" y="2196"/>
                </a:lnTo>
                <a:lnTo>
                  <a:pt x="11233" y="2200"/>
                </a:lnTo>
                <a:lnTo>
                  <a:pt x="11221" y="2209"/>
                </a:lnTo>
                <a:lnTo>
                  <a:pt x="11209" y="2218"/>
                </a:lnTo>
                <a:lnTo>
                  <a:pt x="11182" y="2230"/>
                </a:lnTo>
                <a:lnTo>
                  <a:pt x="11152" y="2243"/>
                </a:lnTo>
                <a:lnTo>
                  <a:pt x="11137" y="2248"/>
                </a:lnTo>
                <a:lnTo>
                  <a:pt x="11124" y="2254"/>
                </a:lnTo>
                <a:lnTo>
                  <a:pt x="11110" y="2262"/>
                </a:lnTo>
                <a:lnTo>
                  <a:pt x="11098" y="2270"/>
                </a:lnTo>
                <a:lnTo>
                  <a:pt x="11099" y="2279"/>
                </a:lnTo>
                <a:lnTo>
                  <a:pt x="11098" y="2287"/>
                </a:lnTo>
                <a:lnTo>
                  <a:pt x="11095" y="2292"/>
                </a:lnTo>
                <a:lnTo>
                  <a:pt x="11091" y="2296"/>
                </a:lnTo>
                <a:lnTo>
                  <a:pt x="11085" y="2298"/>
                </a:lnTo>
                <a:lnTo>
                  <a:pt x="11079" y="2300"/>
                </a:lnTo>
                <a:lnTo>
                  <a:pt x="11072" y="2301"/>
                </a:lnTo>
                <a:lnTo>
                  <a:pt x="11065" y="2303"/>
                </a:lnTo>
                <a:lnTo>
                  <a:pt x="11056" y="2314"/>
                </a:lnTo>
                <a:lnTo>
                  <a:pt x="11045" y="2323"/>
                </a:lnTo>
                <a:lnTo>
                  <a:pt x="11034" y="2333"/>
                </a:lnTo>
                <a:lnTo>
                  <a:pt x="11021" y="2341"/>
                </a:lnTo>
                <a:lnTo>
                  <a:pt x="11008" y="2349"/>
                </a:lnTo>
                <a:lnTo>
                  <a:pt x="10995" y="2356"/>
                </a:lnTo>
                <a:lnTo>
                  <a:pt x="10981" y="2362"/>
                </a:lnTo>
                <a:lnTo>
                  <a:pt x="10966" y="2369"/>
                </a:lnTo>
                <a:lnTo>
                  <a:pt x="10964" y="2356"/>
                </a:lnTo>
                <a:lnTo>
                  <a:pt x="10964" y="2345"/>
                </a:lnTo>
                <a:lnTo>
                  <a:pt x="10965" y="2336"/>
                </a:lnTo>
                <a:lnTo>
                  <a:pt x="10969" y="2329"/>
                </a:lnTo>
                <a:lnTo>
                  <a:pt x="10972" y="2322"/>
                </a:lnTo>
                <a:lnTo>
                  <a:pt x="10977" y="2317"/>
                </a:lnTo>
                <a:lnTo>
                  <a:pt x="10983" y="2313"/>
                </a:lnTo>
                <a:lnTo>
                  <a:pt x="10991" y="2310"/>
                </a:lnTo>
                <a:lnTo>
                  <a:pt x="10998" y="2308"/>
                </a:lnTo>
                <a:lnTo>
                  <a:pt x="11007" y="2307"/>
                </a:lnTo>
                <a:lnTo>
                  <a:pt x="11016" y="2305"/>
                </a:lnTo>
                <a:lnTo>
                  <a:pt x="11025" y="2305"/>
                </a:lnTo>
                <a:lnTo>
                  <a:pt x="11045" y="2304"/>
                </a:lnTo>
                <a:lnTo>
                  <a:pt x="11065" y="2303"/>
                </a:lnTo>
                <a:lnTo>
                  <a:pt x="11064" y="2293"/>
                </a:lnTo>
                <a:lnTo>
                  <a:pt x="11064" y="2286"/>
                </a:lnTo>
                <a:lnTo>
                  <a:pt x="11067" y="2280"/>
                </a:lnTo>
                <a:lnTo>
                  <a:pt x="11071" y="2276"/>
                </a:lnTo>
                <a:lnTo>
                  <a:pt x="11077" y="2273"/>
                </a:lnTo>
                <a:lnTo>
                  <a:pt x="11083" y="2272"/>
                </a:lnTo>
                <a:lnTo>
                  <a:pt x="11090" y="2271"/>
                </a:lnTo>
                <a:lnTo>
                  <a:pt x="11098" y="2270"/>
                </a:lnTo>
                <a:lnTo>
                  <a:pt x="11098" y="2262"/>
                </a:lnTo>
                <a:lnTo>
                  <a:pt x="11098" y="2253"/>
                </a:lnTo>
                <a:lnTo>
                  <a:pt x="11098" y="2245"/>
                </a:lnTo>
                <a:lnTo>
                  <a:pt x="11098" y="2237"/>
                </a:lnTo>
                <a:lnTo>
                  <a:pt x="11075" y="2239"/>
                </a:lnTo>
                <a:lnTo>
                  <a:pt x="11052" y="2242"/>
                </a:lnTo>
                <a:lnTo>
                  <a:pt x="11031" y="2245"/>
                </a:lnTo>
                <a:lnTo>
                  <a:pt x="11011" y="2248"/>
                </a:lnTo>
                <a:lnTo>
                  <a:pt x="10991" y="2252"/>
                </a:lnTo>
                <a:lnTo>
                  <a:pt x="10971" y="2257"/>
                </a:lnTo>
                <a:lnTo>
                  <a:pt x="10952" y="2264"/>
                </a:lnTo>
                <a:lnTo>
                  <a:pt x="10935" y="2271"/>
                </a:lnTo>
                <a:lnTo>
                  <a:pt x="10918" y="2278"/>
                </a:lnTo>
                <a:lnTo>
                  <a:pt x="10902" y="2288"/>
                </a:lnTo>
                <a:lnTo>
                  <a:pt x="10888" y="2298"/>
                </a:lnTo>
                <a:lnTo>
                  <a:pt x="10875" y="2309"/>
                </a:lnTo>
                <a:lnTo>
                  <a:pt x="10863" y="2322"/>
                </a:lnTo>
                <a:lnTo>
                  <a:pt x="10852" y="2336"/>
                </a:lnTo>
                <a:lnTo>
                  <a:pt x="10843" y="2352"/>
                </a:lnTo>
                <a:lnTo>
                  <a:pt x="10835" y="2369"/>
                </a:lnTo>
                <a:lnTo>
                  <a:pt x="10851" y="2369"/>
                </a:lnTo>
                <a:lnTo>
                  <a:pt x="10868" y="2369"/>
                </a:lnTo>
                <a:lnTo>
                  <a:pt x="10885" y="2369"/>
                </a:lnTo>
                <a:lnTo>
                  <a:pt x="10900" y="2369"/>
                </a:lnTo>
                <a:lnTo>
                  <a:pt x="10903" y="2381"/>
                </a:lnTo>
                <a:lnTo>
                  <a:pt x="10903" y="2392"/>
                </a:lnTo>
                <a:lnTo>
                  <a:pt x="10901" y="2400"/>
                </a:lnTo>
                <a:lnTo>
                  <a:pt x="10898" y="2407"/>
                </a:lnTo>
                <a:lnTo>
                  <a:pt x="10894" y="2413"/>
                </a:lnTo>
                <a:lnTo>
                  <a:pt x="10889" y="2418"/>
                </a:lnTo>
                <a:lnTo>
                  <a:pt x="10883" y="2422"/>
                </a:lnTo>
                <a:lnTo>
                  <a:pt x="10876" y="2425"/>
                </a:lnTo>
                <a:lnTo>
                  <a:pt x="10862" y="2431"/>
                </a:lnTo>
                <a:lnTo>
                  <a:pt x="10849" y="2440"/>
                </a:lnTo>
                <a:lnTo>
                  <a:pt x="10844" y="2444"/>
                </a:lnTo>
                <a:lnTo>
                  <a:pt x="10839" y="2450"/>
                </a:lnTo>
                <a:lnTo>
                  <a:pt x="10836" y="2458"/>
                </a:lnTo>
                <a:lnTo>
                  <a:pt x="10835" y="2466"/>
                </a:lnTo>
                <a:lnTo>
                  <a:pt x="10867" y="2476"/>
                </a:lnTo>
                <a:lnTo>
                  <a:pt x="10908" y="2485"/>
                </a:lnTo>
                <a:lnTo>
                  <a:pt x="10931" y="2490"/>
                </a:lnTo>
                <a:lnTo>
                  <a:pt x="10955" y="2495"/>
                </a:lnTo>
                <a:lnTo>
                  <a:pt x="10979" y="2500"/>
                </a:lnTo>
                <a:lnTo>
                  <a:pt x="11003" y="2503"/>
                </a:lnTo>
                <a:lnTo>
                  <a:pt x="11028" y="2505"/>
                </a:lnTo>
                <a:lnTo>
                  <a:pt x="11052" y="2506"/>
                </a:lnTo>
                <a:lnTo>
                  <a:pt x="11076" y="2505"/>
                </a:lnTo>
                <a:lnTo>
                  <a:pt x="11097" y="2502"/>
                </a:lnTo>
                <a:lnTo>
                  <a:pt x="11107" y="2500"/>
                </a:lnTo>
                <a:lnTo>
                  <a:pt x="11116" y="2498"/>
                </a:lnTo>
                <a:lnTo>
                  <a:pt x="11126" y="2493"/>
                </a:lnTo>
                <a:lnTo>
                  <a:pt x="11135" y="2490"/>
                </a:lnTo>
                <a:lnTo>
                  <a:pt x="11143" y="2485"/>
                </a:lnTo>
                <a:lnTo>
                  <a:pt x="11150" y="2480"/>
                </a:lnTo>
                <a:lnTo>
                  <a:pt x="11157" y="2473"/>
                </a:lnTo>
                <a:lnTo>
                  <a:pt x="11163" y="2466"/>
                </a:lnTo>
                <a:lnTo>
                  <a:pt x="11151" y="2469"/>
                </a:lnTo>
                <a:lnTo>
                  <a:pt x="11141" y="2470"/>
                </a:lnTo>
                <a:lnTo>
                  <a:pt x="11131" y="2471"/>
                </a:lnTo>
                <a:lnTo>
                  <a:pt x="11124" y="2471"/>
                </a:lnTo>
                <a:lnTo>
                  <a:pt x="11118" y="2471"/>
                </a:lnTo>
                <a:lnTo>
                  <a:pt x="11112" y="2469"/>
                </a:lnTo>
                <a:lnTo>
                  <a:pt x="11108" y="2468"/>
                </a:lnTo>
                <a:lnTo>
                  <a:pt x="11105" y="2466"/>
                </a:lnTo>
                <a:lnTo>
                  <a:pt x="11103" y="2463"/>
                </a:lnTo>
                <a:lnTo>
                  <a:pt x="11102" y="2461"/>
                </a:lnTo>
                <a:lnTo>
                  <a:pt x="11101" y="2458"/>
                </a:lnTo>
                <a:lnTo>
                  <a:pt x="11102" y="2455"/>
                </a:lnTo>
                <a:lnTo>
                  <a:pt x="11105" y="2448"/>
                </a:lnTo>
                <a:lnTo>
                  <a:pt x="11109" y="2442"/>
                </a:lnTo>
                <a:lnTo>
                  <a:pt x="11116" y="2436"/>
                </a:lnTo>
                <a:lnTo>
                  <a:pt x="11124" y="2431"/>
                </a:lnTo>
                <a:lnTo>
                  <a:pt x="11128" y="2430"/>
                </a:lnTo>
                <a:lnTo>
                  <a:pt x="11133" y="2429"/>
                </a:lnTo>
                <a:lnTo>
                  <a:pt x="11137" y="2429"/>
                </a:lnTo>
                <a:lnTo>
                  <a:pt x="11142" y="2429"/>
                </a:lnTo>
                <a:lnTo>
                  <a:pt x="11145" y="2430"/>
                </a:lnTo>
                <a:lnTo>
                  <a:pt x="11149" y="2433"/>
                </a:lnTo>
                <a:lnTo>
                  <a:pt x="11152" y="2436"/>
                </a:lnTo>
                <a:lnTo>
                  <a:pt x="11155" y="2440"/>
                </a:lnTo>
                <a:lnTo>
                  <a:pt x="11158" y="2445"/>
                </a:lnTo>
                <a:lnTo>
                  <a:pt x="11161" y="2450"/>
                </a:lnTo>
                <a:lnTo>
                  <a:pt x="11163" y="2458"/>
                </a:lnTo>
                <a:lnTo>
                  <a:pt x="11163" y="2466"/>
                </a:lnTo>
                <a:lnTo>
                  <a:pt x="11198" y="2452"/>
                </a:lnTo>
                <a:lnTo>
                  <a:pt x="11232" y="2440"/>
                </a:lnTo>
                <a:lnTo>
                  <a:pt x="11248" y="2435"/>
                </a:lnTo>
                <a:lnTo>
                  <a:pt x="11264" y="2429"/>
                </a:lnTo>
                <a:lnTo>
                  <a:pt x="11280" y="2425"/>
                </a:lnTo>
                <a:lnTo>
                  <a:pt x="11297" y="2422"/>
                </a:lnTo>
                <a:lnTo>
                  <a:pt x="11313" y="2420"/>
                </a:lnTo>
                <a:lnTo>
                  <a:pt x="11328" y="2418"/>
                </a:lnTo>
                <a:lnTo>
                  <a:pt x="11344" y="2418"/>
                </a:lnTo>
                <a:lnTo>
                  <a:pt x="11361" y="2418"/>
                </a:lnTo>
                <a:lnTo>
                  <a:pt x="11377" y="2420"/>
                </a:lnTo>
                <a:lnTo>
                  <a:pt x="11392" y="2423"/>
                </a:lnTo>
                <a:lnTo>
                  <a:pt x="11409" y="2427"/>
                </a:lnTo>
                <a:lnTo>
                  <a:pt x="11426" y="2434"/>
                </a:lnTo>
                <a:lnTo>
                  <a:pt x="11426" y="2418"/>
                </a:lnTo>
                <a:lnTo>
                  <a:pt x="11426" y="2401"/>
                </a:lnTo>
                <a:lnTo>
                  <a:pt x="11426" y="2384"/>
                </a:lnTo>
                <a:lnTo>
                  <a:pt x="11426" y="2369"/>
                </a:lnTo>
                <a:lnTo>
                  <a:pt x="11442" y="2369"/>
                </a:lnTo>
                <a:lnTo>
                  <a:pt x="11459" y="2369"/>
                </a:lnTo>
                <a:lnTo>
                  <a:pt x="11475" y="2369"/>
                </a:lnTo>
                <a:lnTo>
                  <a:pt x="11491" y="2369"/>
                </a:lnTo>
                <a:lnTo>
                  <a:pt x="11493" y="2378"/>
                </a:lnTo>
                <a:lnTo>
                  <a:pt x="11493" y="2386"/>
                </a:lnTo>
                <a:lnTo>
                  <a:pt x="11493" y="2395"/>
                </a:lnTo>
                <a:lnTo>
                  <a:pt x="11492" y="2401"/>
                </a:lnTo>
                <a:lnTo>
                  <a:pt x="11489" y="2407"/>
                </a:lnTo>
                <a:lnTo>
                  <a:pt x="11487" y="2413"/>
                </a:lnTo>
                <a:lnTo>
                  <a:pt x="11483" y="2417"/>
                </a:lnTo>
                <a:lnTo>
                  <a:pt x="11478" y="2421"/>
                </a:lnTo>
                <a:lnTo>
                  <a:pt x="11473" y="2423"/>
                </a:lnTo>
                <a:lnTo>
                  <a:pt x="11467" y="2426"/>
                </a:lnTo>
                <a:lnTo>
                  <a:pt x="11461" y="2428"/>
                </a:lnTo>
                <a:lnTo>
                  <a:pt x="11454" y="2429"/>
                </a:lnTo>
                <a:lnTo>
                  <a:pt x="11441" y="2433"/>
                </a:lnTo>
                <a:lnTo>
                  <a:pt x="11426" y="2434"/>
                </a:lnTo>
                <a:lnTo>
                  <a:pt x="11424" y="2445"/>
                </a:lnTo>
                <a:lnTo>
                  <a:pt x="11423" y="2456"/>
                </a:lnTo>
                <a:lnTo>
                  <a:pt x="11420" y="2464"/>
                </a:lnTo>
                <a:lnTo>
                  <a:pt x="11416" y="2470"/>
                </a:lnTo>
                <a:lnTo>
                  <a:pt x="11411" y="2476"/>
                </a:lnTo>
                <a:lnTo>
                  <a:pt x="11406" y="2480"/>
                </a:lnTo>
                <a:lnTo>
                  <a:pt x="11401" y="2483"/>
                </a:lnTo>
                <a:lnTo>
                  <a:pt x="11395" y="2485"/>
                </a:lnTo>
                <a:lnTo>
                  <a:pt x="11388" y="2486"/>
                </a:lnTo>
                <a:lnTo>
                  <a:pt x="11381" y="2486"/>
                </a:lnTo>
                <a:lnTo>
                  <a:pt x="11374" y="2485"/>
                </a:lnTo>
                <a:lnTo>
                  <a:pt x="11366" y="2485"/>
                </a:lnTo>
                <a:lnTo>
                  <a:pt x="11349" y="2482"/>
                </a:lnTo>
                <a:lnTo>
                  <a:pt x="11333" y="2478"/>
                </a:lnTo>
                <a:lnTo>
                  <a:pt x="11316" y="2473"/>
                </a:lnTo>
                <a:lnTo>
                  <a:pt x="11299" y="2471"/>
                </a:lnTo>
                <a:lnTo>
                  <a:pt x="11291" y="2470"/>
                </a:lnTo>
                <a:lnTo>
                  <a:pt x="11283" y="2470"/>
                </a:lnTo>
                <a:lnTo>
                  <a:pt x="11275" y="2471"/>
                </a:lnTo>
                <a:lnTo>
                  <a:pt x="11269" y="2472"/>
                </a:lnTo>
                <a:lnTo>
                  <a:pt x="11261" y="2476"/>
                </a:lnTo>
                <a:lnTo>
                  <a:pt x="11255" y="2480"/>
                </a:lnTo>
                <a:lnTo>
                  <a:pt x="11249" y="2484"/>
                </a:lnTo>
                <a:lnTo>
                  <a:pt x="11243" y="2490"/>
                </a:lnTo>
                <a:lnTo>
                  <a:pt x="11239" y="2499"/>
                </a:lnTo>
                <a:lnTo>
                  <a:pt x="11235" y="2508"/>
                </a:lnTo>
                <a:lnTo>
                  <a:pt x="11232" y="2520"/>
                </a:lnTo>
                <a:lnTo>
                  <a:pt x="11229" y="2532"/>
                </a:lnTo>
                <a:lnTo>
                  <a:pt x="11253" y="2535"/>
                </a:lnTo>
                <a:lnTo>
                  <a:pt x="11278" y="2536"/>
                </a:lnTo>
                <a:lnTo>
                  <a:pt x="11305" y="2535"/>
                </a:lnTo>
                <a:lnTo>
                  <a:pt x="11334" y="2534"/>
                </a:lnTo>
                <a:lnTo>
                  <a:pt x="11390" y="2530"/>
                </a:lnTo>
                <a:lnTo>
                  <a:pt x="11446" y="2528"/>
                </a:lnTo>
                <a:lnTo>
                  <a:pt x="11472" y="2528"/>
                </a:lnTo>
                <a:lnTo>
                  <a:pt x="11497" y="2530"/>
                </a:lnTo>
                <a:lnTo>
                  <a:pt x="11509" y="2532"/>
                </a:lnTo>
                <a:lnTo>
                  <a:pt x="11520" y="2534"/>
                </a:lnTo>
                <a:lnTo>
                  <a:pt x="11531" y="2536"/>
                </a:lnTo>
                <a:lnTo>
                  <a:pt x="11540" y="2541"/>
                </a:lnTo>
                <a:lnTo>
                  <a:pt x="11550" y="2545"/>
                </a:lnTo>
                <a:lnTo>
                  <a:pt x="11558" y="2549"/>
                </a:lnTo>
                <a:lnTo>
                  <a:pt x="11566" y="2555"/>
                </a:lnTo>
                <a:lnTo>
                  <a:pt x="11573" y="2561"/>
                </a:lnTo>
                <a:lnTo>
                  <a:pt x="11578" y="2569"/>
                </a:lnTo>
                <a:lnTo>
                  <a:pt x="11583" y="2577"/>
                </a:lnTo>
                <a:lnTo>
                  <a:pt x="11587" y="2587"/>
                </a:lnTo>
                <a:lnTo>
                  <a:pt x="11590" y="2598"/>
                </a:lnTo>
                <a:lnTo>
                  <a:pt x="11578" y="2602"/>
                </a:lnTo>
                <a:lnTo>
                  <a:pt x="11568" y="2607"/>
                </a:lnTo>
                <a:lnTo>
                  <a:pt x="11557" y="2610"/>
                </a:lnTo>
                <a:lnTo>
                  <a:pt x="11547" y="2612"/>
                </a:lnTo>
                <a:lnTo>
                  <a:pt x="11527" y="2615"/>
                </a:lnTo>
                <a:lnTo>
                  <a:pt x="11508" y="2616"/>
                </a:lnTo>
                <a:lnTo>
                  <a:pt x="11489" y="2616"/>
                </a:lnTo>
                <a:lnTo>
                  <a:pt x="11471" y="2614"/>
                </a:lnTo>
                <a:lnTo>
                  <a:pt x="11453" y="2612"/>
                </a:lnTo>
                <a:lnTo>
                  <a:pt x="11436" y="2609"/>
                </a:lnTo>
                <a:lnTo>
                  <a:pt x="11420" y="2606"/>
                </a:lnTo>
                <a:lnTo>
                  <a:pt x="11403" y="2604"/>
                </a:lnTo>
                <a:lnTo>
                  <a:pt x="11385" y="2603"/>
                </a:lnTo>
                <a:lnTo>
                  <a:pt x="11368" y="2603"/>
                </a:lnTo>
                <a:lnTo>
                  <a:pt x="11360" y="2604"/>
                </a:lnTo>
                <a:lnTo>
                  <a:pt x="11350" y="2607"/>
                </a:lnTo>
                <a:lnTo>
                  <a:pt x="11342" y="2609"/>
                </a:lnTo>
                <a:lnTo>
                  <a:pt x="11333" y="2612"/>
                </a:lnTo>
                <a:lnTo>
                  <a:pt x="11323" y="2615"/>
                </a:lnTo>
                <a:lnTo>
                  <a:pt x="11314" y="2619"/>
                </a:lnTo>
                <a:lnTo>
                  <a:pt x="11304" y="2624"/>
                </a:lnTo>
                <a:lnTo>
                  <a:pt x="11295" y="2631"/>
                </a:lnTo>
                <a:lnTo>
                  <a:pt x="11297" y="2637"/>
                </a:lnTo>
                <a:lnTo>
                  <a:pt x="11301" y="2642"/>
                </a:lnTo>
                <a:lnTo>
                  <a:pt x="11306" y="2646"/>
                </a:lnTo>
                <a:lnTo>
                  <a:pt x="11312" y="2651"/>
                </a:lnTo>
                <a:lnTo>
                  <a:pt x="11318" y="2654"/>
                </a:lnTo>
                <a:lnTo>
                  <a:pt x="11324" y="2656"/>
                </a:lnTo>
                <a:lnTo>
                  <a:pt x="11332" y="2658"/>
                </a:lnTo>
                <a:lnTo>
                  <a:pt x="11339" y="2660"/>
                </a:lnTo>
                <a:lnTo>
                  <a:pt x="11356" y="2661"/>
                </a:lnTo>
                <a:lnTo>
                  <a:pt x="11374" y="2662"/>
                </a:lnTo>
                <a:lnTo>
                  <a:pt x="11392" y="2661"/>
                </a:lnTo>
                <a:lnTo>
                  <a:pt x="11412" y="2660"/>
                </a:lnTo>
                <a:lnTo>
                  <a:pt x="11431" y="2660"/>
                </a:lnTo>
                <a:lnTo>
                  <a:pt x="11450" y="2660"/>
                </a:lnTo>
                <a:lnTo>
                  <a:pt x="11467" y="2660"/>
                </a:lnTo>
                <a:lnTo>
                  <a:pt x="11484" y="2663"/>
                </a:lnTo>
                <a:lnTo>
                  <a:pt x="11491" y="2664"/>
                </a:lnTo>
                <a:lnTo>
                  <a:pt x="11497" y="2667"/>
                </a:lnTo>
                <a:lnTo>
                  <a:pt x="11504" y="2671"/>
                </a:lnTo>
                <a:lnTo>
                  <a:pt x="11509" y="2674"/>
                </a:lnTo>
                <a:lnTo>
                  <a:pt x="11514" y="2678"/>
                </a:lnTo>
                <a:lnTo>
                  <a:pt x="11518" y="2683"/>
                </a:lnTo>
                <a:lnTo>
                  <a:pt x="11521" y="2689"/>
                </a:lnTo>
                <a:lnTo>
                  <a:pt x="11524" y="2696"/>
                </a:lnTo>
                <a:lnTo>
                  <a:pt x="11517" y="2699"/>
                </a:lnTo>
                <a:lnTo>
                  <a:pt x="11510" y="2702"/>
                </a:lnTo>
                <a:lnTo>
                  <a:pt x="11503" y="2706"/>
                </a:lnTo>
                <a:lnTo>
                  <a:pt x="11496" y="2710"/>
                </a:lnTo>
                <a:lnTo>
                  <a:pt x="11490" y="2715"/>
                </a:lnTo>
                <a:lnTo>
                  <a:pt x="11484" y="2720"/>
                </a:lnTo>
                <a:lnTo>
                  <a:pt x="11478" y="2725"/>
                </a:lnTo>
                <a:lnTo>
                  <a:pt x="11474" y="2730"/>
                </a:lnTo>
                <a:lnTo>
                  <a:pt x="11471" y="2736"/>
                </a:lnTo>
                <a:lnTo>
                  <a:pt x="11470" y="2741"/>
                </a:lnTo>
                <a:lnTo>
                  <a:pt x="11469" y="2745"/>
                </a:lnTo>
                <a:lnTo>
                  <a:pt x="11470" y="2749"/>
                </a:lnTo>
                <a:lnTo>
                  <a:pt x="11472" y="2753"/>
                </a:lnTo>
                <a:lnTo>
                  <a:pt x="11476" y="2757"/>
                </a:lnTo>
                <a:lnTo>
                  <a:pt x="11483" y="2760"/>
                </a:lnTo>
                <a:lnTo>
                  <a:pt x="11491" y="2762"/>
                </a:lnTo>
                <a:lnTo>
                  <a:pt x="11503" y="2752"/>
                </a:lnTo>
                <a:lnTo>
                  <a:pt x="11516" y="2745"/>
                </a:lnTo>
                <a:lnTo>
                  <a:pt x="11531" y="2740"/>
                </a:lnTo>
                <a:lnTo>
                  <a:pt x="11547" y="2734"/>
                </a:lnTo>
                <a:lnTo>
                  <a:pt x="11563" y="2731"/>
                </a:lnTo>
                <a:lnTo>
                  <a:pt x="11582" y="2729"/>
                </a:lnTo>
                <a:lnTo>
                  <a:pt x="11601" y="2728"/>
                </a:lnTo>
                <a:lnTo>
                  <a:pt x="11622" y="2729"/>
                </a:lnTo>
                <a:lnTo>
                  <a:pt x="11626" y="2739"/>
                </a:lnTo>
                <a:lnTo>
                  <a:pt x="11630" y="2748"/>
                </a:lnTo>
                <a:lnTo>
                  <a:pt x="11632" y="2757"/>
                </a:lnTo>
                <a:lnTo>
                  <a:pt x="11633" y="2763"/>
                </a:lnTo>
                <a:lnTo>
                  <a:pt x="11633" y="2769"/>
                </a:lnTo>
                <a:lnTo>
                  <a:pt x="11632" y="2774"/>
                </a:lnTo>
                <a:lnTo>
                  <a:pt x="11630" y="2779"/>
                </a:lnTo>
                <a:lnTo>
                  <a:pt x="11626" y="2783"/>
                </a:lnTo>
                <a:lnTo>
                  <a:pt x="11623" y="2785"/>
                </a:lnTo>
                <a:lnTo>
                  <a:pt x="11620" y="2787"/>
                </a:lnTo>
                <a:lnTo>
                  <a:pt x="11615" y="2789"/>
                </a:lnTo>
                <a:lnTo>
                  <a:pt x="11611" y="2790"/>
                </a:lnTo>
                <a:lnTo>
                  <a:pt x="11599" y="2792"/>
                </a:lnTo>
                <a:lnTo>
                  <a:pt x="11588" y="2792"/>
                </a:lnTo>
                <a:lnTo>
                  <a:pt x="11575" y="2792"/>
                </a:lnTo>
                <a:lnTo>
                  <a:pt x="11562" y="2792"/>
                </a:lnTo>
                <a:lnTo>
                  <a:pt x="11551" y="2793"/>
                </a:lnTo>
                <a:lnTo>
                  <a:pt x="11541" y="2795"/>
                </a:lnTo>
                <a:lnTo>
                  <a:pt x="11536" y="2796"/>
                </a:lnTo>
                <a:lnTo>
                  <a:pt x="11533" y="2798"/>
                </a:lnTo>
                <a:lnTo>
                  <a:pt x="11529" y="2802"/>
                </a:lnTo>
                <a:lnTo>
                  <a:pt x="11527" y="2805"/>
                </a:lnTo>
                <a:lnTo>
                  <a:pt x="11525" y="2809"/>
                </a:lnTo>
                <a:lnTo>
                  <a:pt x="11524" y="2814"/>
                </a:lnTo>
                <a:lnTo>
                  <a:pt x="11524" y="2820"/>
                </a:lnTo>
                <a:lnTo>
                  <a:pt x="11524" y="2827"/>
                </a:lnTo>
                <a:lnTo>
                  <a:pt x="11552" y="2828"/>
                </a:lnTo>
                <a:lnTo>
                  <a:pt x="11580" y="2830"/>
                </a:lnTo>
                <a:lnTo>
                  <a:pt x="11610" y="2832"/>
                </a:lnTo>
                <a:lnTo>
                  <a:pt x="11640" y="2835"/>
                </a:lnTo>
                <a:lnTo>
                  <a:pt x="11702" y="2844"/>
                </a:lnTo>
                <a:lnTo>
                  <a:pt x="11764" y="2854"/>
                </a:lnTo>
                <a:lnTo>
                  <a:pt x="11824" y="2866"/>
                </a:lnTo>
                <a:lnTo>
                  <a:pt x="11882" y="2876"/>
                </a:lnTo>
                <a:lnTo>
                  <a:pt x="11936" y="2885"/>
                </a:lnTo>
                <a:lnTo>
                  <a:pt x="11983" y="2893"/>
                </a:lnTo>
                <a:lnTo>
                  <a:pt x="11981" y="2903"/>
                </a:lnTo>
                <a:lnTo>
                  <a:pt x="11978" y="2914"/>
                </a:lnTo>
                <a:lnTo>
                  <a:pt x="11975" y="2923"/>
                </a:lnTo>
                <a:lnTo>
                  <a:pt x="11971" y="2932"/>
                </a:lnTo>
                <a:lnTo>
                  <a:pt x="11966" y="2940"/>
                </a:lnTo>
                <a:lnTo>
                  <a:pt x="11962" y="2947"/>
                </a:lnTo>
                <a:lnTo>
                  <a:pt x="11957" y="2954"/>
                </a:lnTo>
                <a:lnTo>
                  <a:pt x="11952" y="2960"/>
                </a:lnTo>
                <a:lnTo>
                  <a:pt x="11946" y="2965"/>
                </a:lnTo>
                <a:lnTo>
                  <a:pt x="11939" y="2970"/>
                </a:lnTo>
                <a:lnTo>
                  <a:pt x="11932" y="2975"/>
                </a:lnTo>
                <a:lnTo>
                  <a:pt x="11924" y="2979"/>
                </a:lnTo>
                <a:lnTo>
                  <a:pt x="11916" y="2982"/>
                </a:lnTo>
                <a:lnTo>
                  <a:pt x="11907" y="2985"/>
                </a:lnTo>
                <a:lnTo>
                  <a:pt x="11896" y="2988"/>
                </a:lnTo>
                <a:lnTo>
                  <a:pt x="11885" y="2991"/>
                </a:lnTo>
                <a:lnTo>
                  <a:pt x="11887" y="2997"/>
                </a:lnTo>
                <a:lnTo>
                  <a:pt x="11888" y="3002"/>
                </a:lnTo>
                <a:lnTo>
                  <a:pt x="11891" y="3007"/>
                </a:lnTo>
                <a:lnTo>
                  <a:pt x="11894" y="3011"/>
                </a:lnTo>
                <a:lnTo>
                  <a:pt x="11897" y="3014"/>
                </a:lnTo>
                <a:lnTo>
                  <a:pt x="11901" y="3018"/>
                </a:lnTo>
                <a:lnTo>
                  <a:pt x="11907" y="3020"/>
                </a:lnTo>
                <a:lnTo>
                  <a:pt x="11911" y="3022"/>
                </a:lnTo>
                <a:lnTo>
                  <a:pt x="11922" y="3026"/>
                </a:lnTo>
                <a:lnTo>
                  <a:pt x="11934" y="3028"/>
                </a:lnTo>
                <a:lnTo>
                  <a:pt x="11946" y="3030"/>
                </a:lnTo>
                <a:lnTo>
                  <a:pt x="11959" y="3031"/>
                </a:lnTo>
                <a:lnTo>
                  <a:pt x="11972" y="3033"/>
                </a:lnTo>
                <a:lnTo>
                  <a:pt x="11983" y="3036"/>
                </a:lnTo>
                <a:lnTo>
                  <a:pt x="11994" y="3040"/>
                </a:lnTo>
                <a:lnTo>
                  <a:pt x="12003" y="3045"/>
                </a:lnTo>
                <a:lnTo>
                  <a:pt x="12006" y="3049"/>
                </a:lnTo>
                <a:lnTo>
                  <a:pt x="12010" y="3052"/>
                </a:lnTo>
                <a:lnTo>
                  <a:pt x="12013" y="3057"/>
                </a:lnTo>
                <a:lnTo>
                  <a:pt x="12015" y="3062"/>
                </a:lnTo>
                <a:lnTo>
                  <a:pt x="12017" y="3068"/>
                </a:lnTo>
                <a:lnTo>
                  <a:pt x="12017" y="3074"/>
                </a:lnTo>
                <a:lnTo>
                  <a:pt x="12017" y="3082"/>
                </a:lnTo>
                <a:lnTo>
                  <a:pt x="12016" y="3090"/>
                </a:lnTo>
                <a:lnTo>
                  <a:pt x="11986" y="3088"/>
                </a:lnTo>
                <a:lnTo>
                  <a:pt x="11956" y="3086"/>
                </a:lnTo>
                <a:lnTo>
                  <a:pt x="11926" y="3082"/>
                </a:lnTo>
                <a:lnTo>
                  <a:pt x="11897" y="3076"/>
                </a:lnTo>
                <a:lnTo>
                  <a:pt x="11839" y="3066"/>
                </a:lnTo>
                <a:lnTo>
                  <a:pt x="11784" y="3057"/>
                </a:lnTo>
                <a:lnTo>
                  <a:pt x="11757" y="3055"/>
                </a:lnTo>
                <a:lnTo>
                  <a:pt x="11730" y="3055"/>
                </a:lnTo>
                <a:lnTo>
                  <a:pt x="11718" y="3056"/>
                </a:lnTo>
                <a:lnTo>
                  <a:pt x="11705" y="3057"/>
                </a:lnTo>
                <a:lnTo>
                  <a:pt x="11693" y="3060"/>
                </a:lnTo>
                <a:lnTo>
                  <a:pt x="11680" y="3063"/>
                </a:lnTo>
                <a:lnTo>
                  <a:pt x="11668" y="3067"/>
                </a:lnTo>
                <a:lnTo>
                  <a:pt x="11656" y="3071"/>
                </a:lnTo>
                <a:lnTo>
                  <a:pt x="11644" y="3077"/>
                </a:lnTo>
                <a:lnTo>
                  <a:pt x="11633" y="3084"/>
                </a:lnTo>
                <a:lnTo>
                  <a:pt x="11622" y="3092"/>
                </a:lnTo>
                <a:lnTo>
                  <a:pt x="11611" y="3100"/>
                </a:lnTo>
                <a:lnTo>
                  <a:pt x="11600" y="3111"/>
                </a:lnTo>
                <a:lnTo>
                  <a:pt x="11590" y="3122"/>
                </a:lnTo>
                <a:lnTo>
                  <a:pt x="11601" y="3123"/>
                </a:lnTo>
                <a:lnTo>
                  <a:pt x="11612" y="3126"/>
                </a:lnTo>
                <a:lnTo>
                  <a:pt x="11623" y="3129"/>
                </a:lnTo>
                <a:lnTo>
                  <a:pt x="11635" y="3132"/>
                </a:lnTo>
                <a:lnTo>
                  <a:pt x="11659" y="3140"/>
                </a:lnTo>
                <a:lnTo>
                  <a:pt x="11682" y="3150"/>
                </a:lnTo>
                <a:lnTo>
                  <a:pt x="11729" y="3171"/>
                </a:lnTo>
                <a:lnTo>
                  <a:pt x="11775" y="3191"/>
                </a:lnTo>
                <a:lnTo>
                  <a:pt x="11797" y="3199"/>
                </a:lnTo>
                <a:lnTo>
                  <a:pt x="11818" y="3204"/>
                </a:lnTo>
                <a:lnTo>
                  <a:pt x="11829" y="3206"/>
                </a:lnTo>
                <a:lnTo>
                  <a:pt x="11838" y="3207"/>
                </a:lnTo>
                <a:lnTo>
                  <a:pt x="11848" y="3207"/>
                </a:lnTo>
                <a:lnTo>
                  <a:pt x="11857" y="3206"/>
                </a:lnTo>
                <a:lnTo>
                  <a:pt x="11867" y="3204"/>
                </a:lnTo>
                <a:lnTo>
                  <a:pt x="11875" y="3201"/>
                </a:lnTo>
                <a:lnTo>
                  <a:pt x="11883" y="3197"/>
                </a:lnTo>
                <a:lnTo>
                  <a:pt x="11891" y="3192"/>
                </a:lnTo>
                <a:lnTo>
                  <a:pt x="11898" y="3184"/>
                </a:lnTo>
                <a:lnTo>
                  <a:pt x="11905" y="3176"/>
                </a:lnTo>
                <a:lnTo>
                  <a:pt x="11912" y="3166"/>
                </a:lnTo>
                <a:lnTo>
                  <a:pt x="11918" y="3155"/>
                </a:lnTo>
                <a:lnTo>
                  <a:pt x="11920" y="3170"/>
                </a:lnTo>
                <a:lnTo>
                  <a:pt x="11923" y="3182"/>
                </a:lnTo>
                <a:lnTo>
                  <a:pt x="11929" y="3194"/>
                </a:lnTo>
                <a:lnTo>
                  <a:pt x="11935" y="3204"/>
                </a:lnTo>
                <a:lnTo>
                  <a:pt x="11942" y="3213"/>
                </a:lnTo>
                <a:lnTo>
                  <a:pt x="11950" y="3221"/>
                </a:lnTo>
                <a:lnTo>
                  <a:pt x="11959" y="3228"/>
                </a:lnTo>
                <a:lnTo>
                  <a:pt x="11969" y="3235"/>
                </a:lnTo>
                <a:lnTo>
                  <a:pt x="11980" y="3241"/>
                </a:lnTo>
                <a:lnTo>
                  <a:pt x="11992" y="3245"/>
                </a:lnTo>
                <a:lnTo>
                  <a:pt x="12003" y="3250"/>
                </a:lnTo>
                <a:lnTo>
                  <a:pt x="12016" y="3255"/>
                </a:lnTo>
                <a:lnTo>
                  <a:pt x="12041" y="3261"/>
                </a:lnTo>
                <a:lnTo>
                  <a:pt x="12067" y="3268"/>
                </a:lnTo>
                <a:lnTo>
                  <a:pt x="12093" y="3274"/>
                </a:lnTo>
                <a:lnTo>
                  <a:pt x="12118" y="3282"/>
                </a:lnTo>
                <a:lnTo>
                  <a:pt x="12131" y="3286"/>
                </a:lnTo>
                <a:lnTo>
                  <a:pt x="12143" y="3290"/>
                </a:lnTo>
                <a:lnTo>
                  <a:pt x="12154" y="3295"/>
                </a:lnTo>
                <a:lnTo>
                  <a:pt x="12165" y="3302"/>
                </a:lnTo>
                <a:lnTo>
                  <a:pt x="12174" y="3308"/>
                </a:lnTo>
                <a:lnTo>
                  <a:pt x="12184" y="3316"/>
                </a:lnTo>
                <a:lnTo>
                  <a:pt x="12191" y="3325"/>
                </a:lnTo>
                <a:lnTo>
                  <a:pt x="12198" y="3334"/>
                </a:lnTo>
                <a:lnTo>
                  <a:pt x="12203" y="3345"/>
                </a:lnTo>
                <a:lnTo>
                  <a:pt x="12208" y="3356"/>
                </a:lnTo>
                <a:lnTo>
                  <a:pt x="12211" y="3370"/>
                </a:lnTo>
                <a:lnTo>
                  <a:pt x="12213" y="3385"/>
                </a:lnTo>
                <a:lnTo>
                  <a:pt x="12222" y="3384"/>
                </a:lnTo>
                <a:lnTo>
                  <a:pt x="12230" y="3385"/>
                </a:lnTo>
                <a:lnTo>
                  <a:pt x="12235" y="3387"/>
                </a:lnTo>
                <a:lnTo>
                  <a:pt x="12239" y="3391"/>
                </a:lnTo>
                <a:lnTo>
                  <a:pt x="12242" y="3396"/>
                </a:lnTo>
                <a:lnTo>
                  <a:pt x="12243" y="3402"/>
                </a:lnTo>
                <a:lnTo>
                  <a:pt x="12245" y="3410"/>
                </a:lnTo>
                <a:lnTo>
                  <a:pt x="12245" y="3417"/>
                </a:lnTo>
                <a:lnTo>
                  <a:pt x="12256" y="3417"/>
                </a:lnTo>
                <a:lnTo>
                  <a:pt x="12265" y="3418"/>
                </a:lnTo>
                <a:lnTo>
                  <a:pt x="12275" y="3419"/>
                </a:lnTo>
                <a:lnTo>
                  <a:pt x="12283" y="3421"/>
                </a:lnTo>
                <a:lnTo>
                  <a:pt x="12291" y="3423"/>
                </a:lnTo>
                <a:lnTo>
                  <a:pt x="12298" y="3426"/>
                </a:lnTo>
                <a:lnTo>
                  <a:pt x="12305" y="3430"/>
                </a:lnTo>
                <a:lnTo>
                  <a:pt x="12310" y="3434"/>
                </a:lnTo>
                <a:lnTo>
                  <a:pt x="12317" y="3439"/>
                </a:lnTo>
                <a:lnTo>
                  <a:pt x="12322" y="3443"/>
                </a:lnTo>
                <a:lnTo>
                  <a:pt x="12326" y="3450"/>
                </a:lnTo>
                <a:lnTo>
                  <a:pt x="12331" y="3455"/>
                </a:lnTo>
                <a:lnTo>
                  <a:pt x="12335" y="3461"/>
                </a:lnTo>
                <a:lnTo>
                  <a:pt x="12339" y="3468"/>
                </a:lnTo>
                <a:lnTo>
                  <a:pt x="12342" y="3476"/>
                </a:lnTo>
                <a:lnTo>
                  <a:pt x="12344" y="3483"/>
                </a:lnTo>
                <a:lnTo>
                  <a:pt x="12352" y="3486"/>
                </a:lnTo>
                <a:lnTo>
                  <a:pt x="12358" y="3490"/>
                </a:lnTo>
                <a:lnTo>
                  <a:pt x="12362" y="3494"/>
                </a:lnTo>
                <a:lnTo>
                  <a:pt x="12364" y="3497"/>
                </a:lnTo>
                <a:lnTo>
                  <a:pt x="12365" y="3500"/>
                </a:lnTo>
                <a:lnTo>
                  <a:pt x="12364" y="3502"/>
                </a:lnTo>
                <a:lnTo>
                  <a:pt x="12363" y="3504"/>
                </a:lnTo>
                <a:lnTo>
                  <a:pt x="12361" y="3505"/>
                </a:lnTo>
                <a:lnTo>
                  <a:pt x="12358" y="3506"/>
                </a:lnTo>
                <a:lnTo>
                  <a:pt x="12356" y="3505"/>
                </a:lnTo>
                <a:lnTo>
                  <a:pt x="12352" y="3504"/>
                </a:lnTo>
                <a:lnTo>
                  <a:pt x="12349" y="3502"/>
                </a:lnTo>
                <a:lnTo>
                  <a:pt x="12347" y="3499"/>
                </a:lnTo>
                <a:lnTo>
                  <a:pt x="12345" y="3495"/>
                </a:lnTo>
                <a:lnTo>
                  <a:pt x="12344" y="3489"/>
                </a:lnTo>
                <a:lnTo>
                  <a:pt x="12344" y="3483"/>
                </a:lnTo>
                <a:lnTo>
                  <a:pt x="12334" y="3483"/>
                </a:lnTo>
                <a:lnTo>
                  <a:pt x="12324" y="3482"/>
                </a:lnTo>
                <a:lnTo>
                  <a:pt x="12316" y="3481"/>
                </a:lnTo>
                <a:lnTo>
                  <a:pt x="12307" y="3479"/>
                </a:lnTo>
                <a:lnTo>
                  <a:pt x="12299" y="3477"/>
                </a:lnTo>
                <a:lnTo>
                  <a:pt x="12292" y="3474"/>
                </a:lnTo>
                <a:lnTo>
                  <a:pt x="12285" y="3471"/>
                </a:lnTo>
                <a:lnTo>
                  <a:pt x="12279" y="3466"/>
                </a:lnTo>
                <a:lnTo>
                  <a:pt x="12274" y="3461"/>
                </a:lnTo>
                <a:lnTo>
                  <a:pt x="12269" y="3457"/>
                </a:lnTo>
                <a:lnTo>
                  <a:pt x="12263" y="3451"/>
                </a:lnTo>
                <a:lnTo>
                  <a:pt x="12259" y="3445"/>
                </a:lnTo>
                <a:lnTo>
                  <a:pt x="12255" y="3439"/>
                </a:lnTo>
                <a:lnTo>
                  <a:pt x="12252" y="3432"/>
                </a:lnTo>
                <a:lnTo>
                  <a:pt x="12249" y="3424"/>
                </a:lnTo>
                <a:lnTo>
                  <a:pt x="12245" y="3417"/>
                </a:lnTo>
                <a:lnTo>
                  <a:pt x="12236" y="3418"/>
                </a:lnTo>
                <a:lnTo>
                  <a:pt x="12229" y="3417"/>
                </a:lnTo>
                <a:lnTo>
                  <a:pt x="12223" y="3415"/>
                </a:lnTo>
                <a:lnTo>
                  <a:pt x="12219" y="3411"/>
                </a:lnTo>
                <a:lnTo>
                  <a:pt x="12217" y="3406"/>
                </a:lnTo>
                <a:lnTo>
                  <a:pt x="12215" y="3399"/>
                </a:lnTo>
                <a:lnTo>
                  <a:pt x="12214" y="3392"/>
                </a:lnTo>
                <a:lnTo>
                  <a:pt x="12213" y="3385"/>
                </a:lnTo>
                <a:lnTo>
                  <a:pt x="12194" y="3372"/>
                </a:lnTo>
                <a:lnTo>
                  <a:pt x="12173" y="3360"/>
                </a:lnTo>
                <a:lnTo>
                  <a:pt x="12151" y="3349"/>
                </a:lnTo>
                <a:lnTo>
                  <a:pt x="12128" y="3337"/>
                </a:lnTo>
                <a:lnTo>
                  <a:pt x="12105" y="3327"/>
                </a:lnTo>
                <a:lnTo>
                  <a:pt x="12081" y="3317"/>
                </a:lnTo>
                <a:lnTo>
                  <a:pt x="12057" y="3309"/>
                </a:lnTo>
                <a:lnTo>
                  <a:pt x="12032" y="3303"/>
                </a:lnTo>
                <a:lnTo>
                  <a:pt x="12008" y="3298"/>
                </a:lnTo>
                <a:lnTo>
                  <a:pt x="11986" y="3293"/>
                </a:lnTo>
                <a:lnTo>
                  <a:pt x="11964" y="3291"/>
                </a:lnTo>
                <a:lnTo>
                  <a:pt x="11944" y="3292"/>
                </a:lnTo>
                <a:lnTo>
                  <a:pt x="11935" y="3293"/>
                </a:lnTo>
                <a:lnTo>
                  <a:pt x="11926" y="3294"/>
                </a:lnTo>
                <a:lnTo>
                  <a:pt x="11918" y="3298"/>
                </a:lnTo>
                <a:lnTo>
                  <a:pt x="11910" y="3300"/>
                </a:lnTo>
                <a:lnTo>
                  <a:pt x="11902" y="3304"/>
                </a:lnTo>
                <a:lnTo>
                  <a:pt x="11896" y="3308"/>
                </a:lnTo>
                <a:lnTo>
                  <a:pt x="11890" y="3313"/>
                </a:lnTo>
                <a:lnTo>
                  <a:pt x="11885" y="3319"/>
                </a:lnTo>
                <a:lnTo>
                  <a:pt x="11886" y="3327"/>
                </a:lnTo>
                <a:lnTo>
                  <a:pt x="11887" y="3333"/>
                </a:lnTo>
                <a:lnTo>
                  <a:pt x="11889" y="3339"/>
                </a:lnTo>
                <a:lnTo>
                  <a:pt x="11891" y="3346"/>
                </a:lnTo>
                <a:lnTo>
                  <a:pt x="11894" y="3350"/>
                </a:lnTo>
                <a:lnTo>
                  <a:pt x="11898" y="3355"/>
                </a:lnTo>
                <a:lnTo>
                  <a:pt x="11902" y="3359"/>
                </a:lnTo>
                <a:lnTo>
                  <a:pt x="11907" y="3364"/>
                </a:lnTo>
                <a:lnTo>
                  <a:pt x="11916" y="3370"/>
                </a:lnTo>
                <a:lnTo>
                  <a:pt x="11926" y="3375"/>
                </a:lnTo>
                <a:lnTo>
                  <a:pt x="11939" y="3380"/>
                </a:lnTo>
                <a:lnTo>
                  <a:pt x="11951" y="3385"/>
                </a:lnTo>
                <a:lnTo>
                  <a:pt x="11962" y="3389"/>
                </a:lnTo>
                <a:lnTo>
                  <a:pt x="11974" y="3394"/>
                </a:lnTo>
                <a:lnTo>
                  <a:pt x="11985" y="3399"/>
                </a:lnTo>
                <a:lnTo>
                  <a:pt x="11995" y="3406"/>
                </a:lnTo>
                <a:lnTo>
                  <a:pt x="11999" y="3410"/>
                </a:lnTo>
                <a:lnTo>
                  <a:pt x="12003" y="3414"/>
                </a:lnTo>
                <a:lnTo>
                  <a:pt x="12006" y="3418"/>
                </a:lnTo>
                <a:lnTo>
                  <a:pt x="12009" y="3423"/>
                </a:lnTo>
                <a:lnTo>
                  <a:pt x="12013" y="3430"/>
                </a:lnTo>
                <a:lnTo>
                  <a:pt x="12015" y="3436"/>
                </a:lnTo>
                <a:lnTo>
                  <a:pt x="12016" y="3442"/>
                </a:lnTo>
                <a:lnTo>
                  <a:pt x="12016" y="3450"/>
                </a:lnTo>
                <a:lnTo>
                  <a:pt x="11992" y="3450"/>
                </a:lnTo>
                <a:lnTo>
                  <a:pt x="11967" y="3450"/>
                </a:lnTo>
                <a:lnTo>
                  <a:pt x="11942" y="3450"/>
                </a:lnTo>
                <a:lnTo>
                  <a:pt x="11918" y="3450"/>
                </a:lnTo>
                <a:lnTo>
                  <a:pt x="11917" y="3459"/>
                </a:lnTo>
                <a:lnTo>
                  <a:pt x="11916" y="3467"/>
                </a:lnTo>
                <a:lnTo>
                  <a:pt x="11917" y="3475"/>
                </a:lnTo>
                <a:lnTo>
                  <a:pt x="11919" y="3482"/>
                </a:lnTo>
                <a:lnTo>
                  <a:pt x="11923" y="3494"/>
                </a:lnTo>
                <a:lnTo>
                  <a:pt x="11930" y="3503"/>
                </a:lnTo>
                <a:lnTo>
                  <a:pt x="11937" y="3512"/>
                </a:lnTo>
                <a:lnTo>
                  <a:pt x="11943" y="3523"/>
                </a:lnTo>
                <a:lnTo>
                  <a:pt x="11946" y="3528"/>
                </a:lnTo>
                <a:lnTo>
                  <a:pt x="11949" y="3534"/>
                </a:lnTo>
                <a:lnTo>
                  <a:pt x="11950" y="3541"/>
                </a:lnTo>
                <a:lnTo>
                  <a:pt x="11951" y="3548"/>
                </a:lnTo>
                <a:lnTo>
                  <a:pt x="11939" y="3550"/>
                </a:lnTo>
                <a:lnTo>
                  <a:pt x="11930" y="3551"/>
                </a:lnTo>
                <a:lnTo>
                  <a:pt x="11919" y="3551"/>
                </a:lnTo>
                <a:lnTo>
                  <a:pt x="11911" y="3551"/>
                </a:lnTo>
                <a:lnTo>
                  <a:pt x="11894" y="3550"/>
                </a:lnTo>
                <a:lnTo>
                  <a:pt x="11878" y="3546"/>
                </a:lnTo>
                <a:lnTo>
                  <a:pt x="11865" y="3542"/>
                </a:lnTo>
                <a:lnTo>
                  <a:pt x="11852" y="3536"/>
                </a:lnTo>
                <a:lnTo>
                  <a:pt x="11840" y="3529"/>
                </a:lnTo>
                <a:lnTo>
                  <a:pt x="11830" y="3522"/>
                </a:lnTo>
                <a:lnTo>
                  <a:pt x="11818" y="3515"/>
                </a:lnTo>
                <a:lnTo>
                  <a:pt x="11808" y="3507"/>
                </a:lnTo>
                <a:lnTo>
                  <a:pt x="11796" y="3500"/>
                </a:lnTo>
                <a:lnTo>
                  <a:pt x="11784" y="3494"/>
                </a:lnTo>
                <a:lnTo>
                  <a:pt x="11770" y="3488"/>
                </a:lnTo>
                <a:lnTo>
                  <a:pt x="11755" y="3485"/>
                </a:lnTo>
                <a:lnTo>
                  <a:pt x="11748" y="3484"/>
                </a:lnTo>
                <a:lnTo>
                  <a:pt x="11740" y="3483"/>
                </a:lnTo>
                <a:lnTo>
                  <a:pt x="11730" y="3483"/>
                </a:lnTo>
                <a:lnTo>
                  <a:pt x="11721" y="3483"/>
                </a:lnTo>
                <a:lnTo>
                  <a:pt x="11726" y="3496"/>
                </a:lnTo>
                <a:lnTo>
                  <a:pt x="11732" y="3508"/>
                </a:lnTo>
                <a:lnTo>
                  <a:pt x="11739" y="3520"/>
                </a:lnTo>
                <a:lnTo>
                  <a:pt x="11746" y="3532"/>
                </a:lnTo>
                <a:lnTo>
                  <a:pt x="11760" y="3557"/>
                </a:lnTo>
                <a:lnTo>
                  <a:pt x="11772" y="3582"/>
                </a:lnTo>
                <a:lnTo>
                  <a:pt x="11777" y="3593"/>
                </a:lnTo>
                <a:lnTo>
                  <a:pt x="11781" y="3606"/>
                </a:lnTo>
                <a:lnTo>
                  <a:pt x="11782" y="3617"/>
                </a:lnTo>
                <a:lnTo>
                  <a:pt x="11782" y="3630"/>
                </a:lnTo>
                <a:lnTo>
                  <a:pt x="11781" y="3636"/>
                </a:lnTo>
                <a:lnTo>
                  <a:pt x="11779" y="3642"/>
                </a:lnTo>
                <a:lnTo>
                  <a:pt x="11776" y="3649"/>
                </a:lnTo>
                <a:lnTo>
                  <a:pt x="11773" y="3655"/>
                </a:lnTo>
                <a:lnTo>
                  <a:pt x="11769" y="3660"/>
                </a:lnTo>
                <a:lnTo>
                  <a:pt x="11765" y="3667"/>
                </a:lnTo>
                <a:lnTo>
                  <a:pt x="11760" y="3673"/>
                </a:lnTo>
                <a:lnTo>
                  <a:pt x="11753" y="3679"/>
                </a:lnTo>
                <a:lnTo>
                  <a:pt x="11771" y="3682"/>
                </a:lnTo>
                <a:lnTo>
                  <a:pt x="11787" y="3687"/>
                </a:lnTo>
                <a:lnTo>
                  <a:pt x="11802" y="3692"/>
                </a:lnTo>
                <a:lnTo>
                  <a:pt x="11813" y="3699"/>
                </a:lnTo>
                <a:lnTo>
                  <a:pt x="11824" y="3709"/>
                </a:lnTo>
                <a:lnTo>
                  <a:pt x="11832" y="3718"/>
                </a:lnTo>
                <a:lnTo>
                  <a:pt x="11839" y="3728"/>
                </a:lnTo>
                <a:lnTo>
                  <a:pt x="11846" y="3741"/>
                </a:lnTo>
                <a:lnTo>
                  <a:pt x="11851" y="3754"/>
                </a:lnTo>
                <a:lnTo>
                  <a:pt x="11855" y="3767"/>
                </a:lnTo>
                <a:lnTo>
                  <a:pt x="11858" y="3781"/>
                </a:lnTo>
                <a:lnTo>
                  <a:pt x="11860" y="3795"/>
                </a:lnTo>
                <a:lnTo>
                  <a:pt x="11864" y="3824"/>
                </a:lnTo>
                <a:lnTo>
                  <a:pt x="11867" y="3852"/>
                </a:lnTo>
                <a:lnTo>
                  <a:pt x="11869" y="3879"/>
                </a:lnTo>
                <a:lnTo>
                  <a:pt x="11873" y="3905"/>
                </a:lnTo>
                <a:lnTo>
                  <a:pt x="11875" y="3916"/>
                </a:lnTo>
                <a:lnTo>
                  <a:pt x="11878" y="3927"/>
                </a:lnTo>
                <a:lnTo>
                  <a:pt x="11882" y="3935"/>
                </a:lnTo>
                <a:lnTo>
                  <a:pt x="11888" y="3943"/>
                </a:lnTo>
                <a:lnTo>
                  <a:pt x="11894" y="3950"/>
                </a:lnTo>
                <a:lnTo>
                  <a:pt x="11902" y="3954"/>
                </a:lnTo>
                <a:lnTo>
                  <a:pt x="11911" y="3957"/>
                </a:lnTo>
                <a:lnTo>
                  <a:pt x="11922" y="3958"/>
                </a:lnTo>
                <a:lnTo>
                  <a:pt x="11934" y="3958"/>
                </a:lnTo>
                <a:lnTo>
                  <a:pt x="11949" y="3955"/>
                </a:lnTo>
                <a:lnTo>
                  <a:pt x="11965" y="3950"/>
                </a:lnTo>
                <a:lnTo>
                  <a:pt x="11983" y="3941"/>
                </a:lnTo>
                <a:lnTo>
                  <a:pt x="11982" y="3958"/>
                </a:lnTo>
                <a:lnTo>
                  <a:pt x="11982" y="3974"/>
                </a:lnTo>
                <a:lnTo>
                  <a:pt x="11984" y="3988"/>
                </a:lnTo>
                <a:lnTo>
                  <a:pt x="11987" y="4002"/>
                </a:lnTo>
                <a:lnTo>
                  <a:pt x="11993" y="4016"/>
                </a:lnTo>
                <a:lnTo>
                  <a:pt x="11999" y="4028"/>
                </a:lnTo>
                <a:lnTo>
                  <a:pt x="12006" y="4040"/>
                </a:lnTo>
                <a:lnTo>
                  <a:pt x="12015" y="4051"/>
                </a:lnTo>
                <a:lnTo>
                  <a:pt x="12024" y="4062"/>
                </a:lnTo>
                <a:lnTo>
                  <a:pt x="12034" y="4072"/>
                </a:lnTo>
                <a:lnTo>
                  <a:pt x="12044" y="4082"/>
                </a:lnTo>
                <a:lnTo>
                  <a:pt x="12056" y="4091"/>
                </a:lnTo>
                <a:lnTo>
                  <a:pt x="12079" y="4110"/>
                </a:lnTo>
                <a:lnTo>
                  <a:pt x="12102" y="4127"/>
                </a:lnTo>
                <a:lnTo>
                  <a:pt x="12125" y="4143"/>
                </a:lnTo>
                <a:lnTo>
                  <a:pt x="12146" y="4159"/>
                </a:lnTo>
                <a:lnTo>
                  <a:pt x="12155" y="4167"/>
                </a:lnTo>
                <a:lnTo>
                  <a:pt x="12165" y="4175"/>
                </a:lnTo>
                <a:lnTo>
                  <a:pt x="12172" y="4184"/>
                </a:lnTo>
                <a:lnTo>
                  <a:pt x="12179" y="4192"/>
                </a:lnTo>
                <a:lnTo>
                  <a:pt x="12185" y="4200"/>
                </a:lnTo>
                <a:lnTo>
                  <a:pt x="12189" y="4209"/>
                </a:lnTo>
                <a:lnTo>
                  <a:pt x="12192" y="4218"/>
                </a:lnTo>
                <a:lnTo>
                  <a:pt x="12193" y="4228"/>
                </a:lnTo>
                <a:lnTo>
                  <a:pt x="12193" y="4237"/>
                </a:lnTo>
                <a:lnTo>
                  <a:pt x="12191" y="4247"/>
                </a:lnTo>
                <a:lnTo>
                  <a:pt x="12187" y="4258"/>
                </a:lnTo>
                <a:lnTo>
                  <a:pt x="12180" y="4269"/>
                </a:lnTo>
                <a:lnTo>
                  <a:pt x="12164" y="4254"/>
                </a:lnTo>
                <a:lnTo>
                  <a:pt x="12149" y="4242"/>
                </a:lnTo>
                <a:lnTo>
                  <a:pt x="12134" y="4233"/>
                </a:lnTo>
                <a:lnTo>
                  <a:pt x="12122" y="4225"/>
                </a:lnTo>
                <a:lnTo>
                  <a:pt x="12109" y="4221"/>
                </a:lnTo>
                <a:lnTo>
                  <a:pt x="12098" y="4219"/>
                </a:lnTo>
                <a:lnTo>
                  <a:pt x="12087" y="4219"/>
                </a:lnTo>
                <a:lnTo>
                  <a:pt x="12077" y="4220"/>
                </a:lnTo>
                <a:lnTo>
                  <a:pt x="12068" y="4223"/>
                </a:lnTo>
                <a:lnTo>
                  <a:pt x="12059" y="4228"/>
                </a:lnTo>
                <a:lnTo>
                  <a:pt x="12051" y="4233"/>
                </a:lnTo>
                <a:lnTo>
                  <a:pt x="12044" y="4238"/>
                </a:lnTo>
                <a:lnTo>
                  <a:pt x="12031" y="4252"/>
                </a:lnTo>
                <a:lnTo>
                  <a:pt x="12020" y="4266"/>
                </a:lnTo>
                <a:lnTo>
                  <a:pt x="12010" y="4278"/>
                </a:lnTo>
                <a:lnTo>
                  <a:pt x="12001" y="4287"/>
                </a:lnTo>
                <a:lnTo>
                  <a:pt x="11997" y="4290"/>
                </a:lnTo>
                <a:lnTo>
                  <a:pt x="11994" y="4292"/>
                </a:lnTo>
                <a:lnTo>
                  <a:pt x="11989" y="4292"/>
                </a:lnTo>
                <a:lnTo>
                  <a:pt x="11985" y="4288"/>
                </a:lnTo>
                <a:lnTo>
                  <a:pt x="11982" y="4284"/>
                </a:lnTo>
                <a:lnTo>
                  <a:pt x="11978" y="4277"/>
                </a:lnTo>
                <a:lnTo>
                  <a:pt x="11974" y="4267"/>
                </a:lnTo>
                <a:lnTo>
                  <a:pt x="11969" y="4255"/>
                </a:lnTo>
                <a:lnTo>
                  <a:pt x="11961" y="4220"/>
                </a:lnTo>
                <a:lnTo>
                  <a:pt x="11951" y="4171"/>
                </a:lnTo>
                <a:lnTo>
                  <a:pt x="11938" y="4181"/>
                </a:lnTo>
                <a:lnTo>
                  <a:pt x="11925" y="4189"/>
                </a:lnTo>
                <a:lnTo>
                  <a:pt x="11913" y="4195"/>
                </a:lnTo>
                <a:lnTo>
                  <a:pt x="11900" y="4199"/>
                </a:lnTo>
                <a:lnTo>
                  <a:pt x="11887" y="4202"/>
                </a:lnTo>
                <a:lnTo>
                  <a:pt x="11873" y="4203"/>
                </a:lnTo>
                <a:lnTo>
                  <a:pt x="11860" y="4203"/>
                </a:lnTo>
                <a:lnTo>
                  <a:pt x="11847" y="4202"/>
                </a:lnTo>
                <a:lnTo>
                  <a:pt x="11833" y="4201"/>
                </a:lnTo>
                <a:lnTo>
                  <a:pt x="11819" y="4198"/>
                </a:lnTo>
                <a:lnTo>
                  <a:pt x="11805" y="4194"/>
                </a:lnTo>
                <a:lnTo>
                  <a:pt x="11791" y="4190"/>
                </a:lnTo>
                <a:lnTo>
                  <a:pt x="11764" y="4180"/>
                </a:lnTo>
                <a:lnTo>
                  <a:pt x="11737" y="4171"/>
                </a:lnTo>
                <a:lnTo>
                  <a:pt x="11710" y="4161"/>
                </a:lnTo>
                <a:lnTo>
                  <a:pt x="11684" y="4153"/>
                </a:lnTo>
                <a:lnTo>
                  <a:pt x="11672" y="4151"/>
                </a:lnTo>
                <a:lnTo>
                  <a:pt x="11660" y="4149"/>
                </a:lnTo>
                <a:lnTo>
                  <a:pt x="11647" y="4147"/>
                </a:lnTo>
                <a:lnTo>
                  <a:pt x="11636" y="4147"/>
                </a:lnTo>
                <a:lnTo>
                  <a:pt x="11624" y="4149"/>
                </a:lnTo>
                <a:lnTo>
                  <a:pt x="11614" y="4151"/>
                </a:lnTo>
                <a:lnTo>
                  <a:pt x="11603" y="4155"/>
                </a:lnTo>
                <a:lnTo>
                  <a:pt x="11593" y="4161"/>
                </a:lnTo>
                <a:lnTo>
                  <a:pt x="11583" y="4169"/>
                </a:lnTo>
                <a:lnTo>
                  <a:pt x="11574" y="4178"/>
                </a:lnTo>
                <a:lnTo>
                  <a:pt x="11564" y="4190"/>
                </a:lnTo>
                <a:lnTo>
                  <a:pt x="11557" y="4204"/>
                </a:lnTo>
                <a:lnTo>
                  <a:pt x="11564" y="4218"/>
                </a:lnTo>
                <a:lnTo>
                  <a:pt x="11573" y="4231"/>
                </a:lnTo>
                <a:lnTo>
                  <a:pt x="11581" y="4244"/>
                </a:lnTo>
                <a:lnTo>
                  <a:pt x="11591" y="4257"/>
                </a:lnTo>
                <a:lnTo>
                  <a:pt x="11600" y="4268"/>
                </a:lnTo>
                <a:lnTo>
                  <a:pt x="11610" y="4280"/>
                </a:lnTo>
                <a:lnTo>
                  <a:pt x="11620" y="4292"/>
                </a:lnTo>
                <a:lnTo>
                  <a:pt x="11631" y="4302"/>
                </a:lnTo>
                <a:lnTo>
                  <a:pt x="11653" y="4323"/>
                </a:lnTo>
                <a:lnTo>
                  <a:pt x="11677" y="4343"/>
                </a:lnTo>
                <a:lnTo>
                  <a:pt x="11701" y="4361"/>
                </a:lnTo>
                <a:lnTo>
                  <a:pt x="11727" y="4379"/>
                </a:lnTo>
                <a:lnTo>
                  <a:pt x="11753" y="4395"/>
                </a:lnTo>
                <a:lnTo>
                  <a:pt x="11781" y="4411"/>
                </a:lnTo>
                <a:lnTo>
                  <a:pt x="11809" y="4426"/>
                </a:lnTo>
                <a:lnTo>
                  <a:pt x="11836" y="4440"/>
                </a:lnTo>
                <a:lnTo>
                  <a:pt x="11894" y="4470"/>
                </a:lnTo>
                <a:lnTo>
                  <a:pt x="11951" y="4499"/>
                </a:lnTo>
                <a:lnTo>
                  <a:pt x="11947" y="4493"/>
                </a:lnTo>
                <a:lnTo>
                  <a:pt x="11945" y="4487"/>
                </a:lnTo>
                <a:lnTo>
                  <a:pt x="11943" y="4480"/>
                </a:lnTo>
                <a:lnTo>
                  <a:pt x="11942" y="4473"/>
                </a:lnTo>
                <a:lnTo>
                  <a:pt x="11941" y="4460"/>
                </a:lnTo>
                <a:lnTo>
                  <a:pt x="11943" y="4448"/>
                </a:lnTo>
                <a:lnTo>
                  <a:pt x="11946" y="4436"/>
                </a:lnTo>
                <a:lnTo>
                  <a:pt x="11951" y="4425"/>
                </a:lnTo>
                <a:lnTo>
                  <a:pt x="11957" y="4415"/>
                </a:lnTo>
                <a:lnTo>
                  <a:pt x="11964" y="4407"/>
                </a:lnTo>
                <a:lnTo>
                  <a:pt x="11972" y="4401"/>
                </a:lnTo>
                <a:lnTo>
                  <a:pt x="11979" y="4396"/>
                </a:lnTo>
                <a:lnTo>
                  <a:pt x="11983" y="4395"/>
                </a:lnTo>
                <a:lnTo>
                  <a:pt x="11987" y="4395"/>
                </a:lnTo>
                <a:lnTo>
                  <a:pt x="11990" y="4395"/>
                </a:lnTo>
                <a:lnTo>
                  <a:pt x="11995" y="4396"/>
                </a:lnTo>
                <a:lnTo>
                  <a:pt x="11998" y="4397"/>
                </a:lnTo>
                <a:lnTo>
                  <a:pt x="12002" y="4401"/>
                </a:lnTo>
                <a:lnTo>
                  <a:pt x="12005" y="4404"/>
                </a:lnTo>
                <a:lnTo>
                  <a:pt x="12007" y="4408"/>
                </a:lnTo>
                <a:lnTo>
                  <a:pt x="12010" y="4413"/>
                </a:lnTo>
                <a:lnTo>
                  <a:pt x="12013" y="4418"/>
                </a:lnTo>
                <a:lnTo>
                  <a:pt x="12015" y="4426"/>
                </a:lnTo>
                <a:lnTo>
                  <a:pt x="12016" y="4433"/>
                </a:lnTo>
                <a:lnTo>
                  <a:pt x="12009" y="4433"/>
                </a:lnTo>
                <a:lnTo>
                  <a:pt x="12004" y="4434"/>
                </a:lnTo>
                <a:lnTo>
                  <a:pt x="11999" y="4435"/>
                </a:lnTo>
                <a:lnTo>
                  <a:pt x="11995" y="4437"/>
                </a:lnTo>
                <a:lnTo>
                  <a:pt x="11992" y="4439"/>
                </a:lnTo>
                <a:lnTo>
                  <a:pt x="11988" y="4442"/>
                </a:lnTo>
                <a:lnTo>
                  <a:pt x="11985" y="4446"/>
                </a:lnTo>
                <a:lnTo>
                  <a:pt x="11983" y="4450"/>
                </a:lnTo>
                <a:lnTo>
                  <a:pt x="11981" y="4459"/>
                </a:lnTo>
                <a:lnTo>
                  <a:pt x="11979" y="4471"/>
                </a:lnTo>
                <a:lnTo>
                  <a:pt x="11979" y="4482"/>
                </a:lnTo>
                <a:lnTo>
                  <a:pt x="11980" y="4496"/>
                </a:lnTo>
                <a:lnTo>
                  <a:pt x="11983" y="4523"/>
                </a:lnTo>
                <a:lnTo>
                  <a:pt x="11986" y="4550"/>
                </a:lnTo>
                <a:lnTo>
                  <a:pt x="11987" y="4564"/>
                </a:lnTo>
                <a:lnTo>
                  <a:pt x="11987" y="4577"/>
                </a:lnTo>
                <a:lnTo>
                  <a:pt x="11986" y="4588"/>
                </a:lnTo>
                <a:lnTo>
                  <a:pt x="11983" y="4598"/>
                </a:lnTo>
                <a:lnTo>
                  <a:pt x="11995" y="4598"/>
                </a:lnTo>
                <a:lnTo>
                  <a:pt x="12005" y="4599"/>
                </a:lnTo>
                <a:lnTo>
                  <a:pt x="12016" y="4601"/>
                </a:lnTo>
                <a:lnTo>
                  <a:pt x="12026" y="4604"/>
                </a:lnTo>
                <a:lnTo>
                  <a:pt x="12036" y="4608"/>
                </a:lnTo>
                <a:lnTo>
                  <a:pt x="12044" y="4612"/>
                </a:lnTo>
                <a:lnTo>
                  <a:pt x="12052" y="4618"/>
                </a:lnTo>
                <a:lnTo>
                  <a:pt x="12061" y="4624"/>
                </a:lnTo>
                <a:lnTo>
                  <a:pt x="12069" y="4630"/>
                </a:lnTo>
                <a:lnTo>
                  <a:pt x="12077" y="4638"/>
                </a:lnTo>
                <a:lnTo>
                  <a:pt x="12083" y="4645"/>
                </a:lnTo>
                <a:lnTo>
                  <a:pt x="12089" y="4653"/>
                </a:lnTo>
                <a:lnTo>
                  <a:pt x="12095" y="4662"/>
                </a:lnTo>
                <a:lnTo>
                  <a:pt x="12101" y="4671"/>
                </a:lnTo>
                <a:lnTo>
                  <a:pt x="12106" y="4679"/>
                </a:lnTo>
                <a:lnTo>
                  <a:pt x="12110" y="4689"/>
                </a:lnTo>
                <a:lnTo>
                  <a:pt x="12117" y="4709"/>
                </a:lnTo>
                <a:lnTo>
                  <a:pt x="12124" y="4728"/>
                </a:lnTo>
                <a:lnTo>
                  <a:pt x="12127" y="4748"/>
                </a:lnTo>
                <a:lnTo>
                  <a:pt x="12129" y="4766"/>
                </a:lnTo>
                <a:lnTo>
                  <a:pt x="12129" y="4775"/>
                </a:lnTo>
                <a:lnTo>
                  <a:pt x="12128" y="4784"/>
                </a:lnTo>
                <a:lnTo>
                  <a:pt x="12127" y="4793"/>
                </a:lnTo>
                <a:lnTo>
                  <a:pt x="12126" y="4800"/>
                </a:lnTo>
                <a:lnTo>
                  <a:pt x="12124" y="4808"/>
                </a:lnTo>
                <a:lnTo>
                  <a:pt x="12122" y="4815"/>
                </a:lnTo>
                <a:lnTo>
                  <a:pt x="12118" y="4821"/>
                </a:lnTo>
                <a:lnTo>
                  <a:pt x="12114" y="4827"/>
                </a:lnTo>
                <a:lnTo>
                  <a:pt x="12162" y="4841"/>
                </a:lnTo>
                <a:lnTo>
                  <a:pt x="12199" y="4851"/>
                </a:lnTo>
                <a:lnTo>
                  <a:pt x="12215" y="4856"/>
                </a:lnTo>
                <a:lnTo>
                  <a:pt x="12229" y="4860"/>
                </a:lnTo>
                <a:lnTo>
                  <a:pt x="12241" y="4864"/>
                </a:lnTo>
                <a:lnTo>
                  <a:pt x="12253" y="4869"/>
                </a:lnTo>
                <a:lnTo>
                  <a:pt x="12264" y="4874"/>
                </a:lnTo>
                <a:lnTo>
                  <a:pt x="12275" y="4881"/>
                </a:lnTo>
                <a:lnTo>
                  <a:pt x="12284" y="4888"/>
                </a:lnTo>
                <a:lnTo>
                  <a:pt x="12295" y="4898"/>
                </a:lnTo>
                <a:lnTo>
                  <a:pt x="12306" y="4909"/>
                </a:lnTo>
                <a:lnTo>
                  <a:pt x="12318" y="4923"/>
                </a:lnTo>
                <a:lnTo>
                  <a:pt x="12330" y="4939"/>
                </a:lnTo>
                <a:lnTo>
                  <a:pt x="12344" y="4958"/>
                </a:lnTo>
                <a:lnTo>
                  <a:pt x="12334" y="4960"/>
                </a:lnTo>
                <a:lnTo>
                  <a:pt x="12324" y="4963"/>
                </a:lnTo>
                <a:lnTo>
                  <a:pt x="12316" y="4967"/>
                </a:lnTo>
                <a:lnTo>
                  <a:pt x="12308" y="4971"/>
                </a:lnTo>
                <a:lnTo>
                  <a:pt x="12301" y="4977"/>
                </a:lnTo>
                <a:lnTo>
                  <a:pt x="12296" y="4984"/>
                </a:lnTo>
                <a:lnTo>
                  <a:pt x="12291" y="4991"/>
                </a:lnTo>
                <a:lnTo>
                  <a:pt x="12286" y="4998"/>
                </a:lnTo>
                <a:lnTo>
                  <a:pt x="12283" y="5008"/>
                </a:lnTo>
                <a:lnTo>
                  <a:pt x="12280" y="5017"/>
                </a:lnTo>
                <a:lnTo>
                  <a:pt x="12278" y="5028"/>
                </a:lnTo>
                <a:lnTo>
                  <a:pt x="12277" y="5038"/>
                </a:lnTo>
                <a:lnTo>
                  <a:pt x="12276" y="5050"/>
                </a:lnTo>
                <a:lnTo>
                  <a:pt x="12277" y="5062"/>
                </a:lnTo>
                <a:lnTo>
                  <a:pt x="12277" y="5076"/>
                </a:lnTo>
                <a:lnTo>
                  <a:pt x="12279" y="5089"/>
                </a:lnTo>
                <a:lnTo>
                  <a:pt x="12280" y="5095"/>
                </a:lnTo>
                <a:lnTo>
                  <a:pt x="12283" y="5100"/>
                </a:lnTo>
                <a:lnTo>
                  <a:pt x="12287" y="5104"/>
                </a:lnTo>
                <a:lnTo>
                  <a:pt x="12294" y="5107"/>
                </a:lnTo>
                <a:lnTo>
                  <a:pt x="12300" y="5110"/>
                </a:lnTo>
                <a:lnTo>
                  <a:pt x="12308" y="5112"/>
                </a:lnTo>
                <a:lnTo>
                  <a:pt x="12317" y="5115"/>
                </a:lnTo>
                <a:lnTo>
                  <a:pt x="12326" y="5117"/>
                </a:lnTo>
                <a:lnTo>
                  <a:pt x="12348" y="5120"/>
                </a:lnTo>
                <a:lnTo>
                  <a:pt x="12370" y="5121"/>
                </a:lnTo>
                <a:lnTo>
                  <a:pt x="12394" y="5122"/>
                </a:lnTo>
                <a:lnTo>
                  <a:pt x="12418" y="5122"/>
                </a:lnTo>
                <a:lnTo>
                  <a:pt x="12440" y="5123"/>
                </a:lnTo>
                <a:lnTo>
                  <a:pt x="12459" y="5123"/>
                </a:lnTo>
                <a:lnTo>
                  <a:pt x="12476" y="5125"/>
                </a:lnTo>
                <a:lnTo>
                  <a:pt x="12489" y="5127"/>
                </a:lnTo>
                <a:lnTo>
                  <a:pt x="12493" y="5129"/>
                </a:lnTo>
                <a:lnTo>
                  <a:pt x="12495" y="5131"/>
                </a:lnTo>
                <a:lnTo>
                  <a:pt x="12497" y="5133"/>
                </a:lnTo>
                <a:lnTo>
                  <a:pt x="12496" y="5137"/>
                </a:lnTo>
                <a:lnTo>
                  <a:pt x="12494" y="5141"/>
                </a:lnTo>
                <a:lnTo>
                  <a:pt x="12490" y="5145"/>
                </a:lnTo>
                <a:lnTo>
                  <a:pt x="12484" y="5149"/>
                </a:lnTo>
                <a:lnTo>
                  <a:pt x="12475" y="5154"/>
                </a:lnTo>
                <a:lnTo>
                  <a:pt x="12463" y="5154"/>
                </a:lnTo>
                <a:lnTo>
                  <a:pt x="12450" y="5154"/>
                </a:lnTo>
                <a:lnTo>
                  <a:pt x="12440" y="5155"/>
                </a:lnTo>
                <a:lnTo>
                  <a:pt x="12429" y="5158"/>
                </a:lnTo>
                <a:lnTo>
                  <a:pt x="12420" y="5161"/>
                </a:lnTo>
                <a:lnTo>
                  <a:pt x="12411" y="5165"/>
                </a:lnTo>
                <a:lnTo>
                  <a:pt x="12404" y="5169"/>
                </a:lnTo>
                <a:lnTo>
                  <a:pt x="12398" y="5175"/>
                </a:lnTo>
                <a:lnTo>
                  <a:pt x="12391" y="5182"/>
                </a:lnTo>
                <a:lnTo>
                  <a:pt x="12387" y="5189"/>
                </a:lnTo>
                <a:lnTo>
                  <a:pt x="12383" y="5197"/>
                </a:lnTo>
                <a:lnTo>
                  <a:pt x="12380" y="5207"/>
                </a:lnTo>
                <a:lnTo>
                  <a:pt x="12378" y="5217"/>
                </a:lnTo>
                <a:lnTo>
                  <a:pt x="12377" y="5228"/>
                </a:lnTo>
                <a:lnTo>
                  <a:pt x="12377" y="5240"/>
                </a:lnTo>
                <a:lnTo>
                  <a:pt x="12377" y="5253"/>
                </a:lnTo>
                <a:lnTo>
                  <a:pt x="12387" y="5256"/>
                </a:lnTo>
                <a:lnTo>
                  <a:pt x="12395" y="5260"/>
                </a:lnTo>
                <a:lnTo>
                  <a:pt x="12403" y="5267"/>
                </a:lnTo>
                <a:lnTo>
                  <a:pt x="12409" y="5274"/>
                </a:lnTo>
                <a:lnTo>
                  <a:pt x="12414" y="5283"/>
                </a:lnTo>
                <a:lnTo>
                  <a:pt x="12420" y="5294"/>
                </a:lnTo>
                <a:lnTo>
                  <a:pt x="12424" y="5306"/>
                </a:lnTo>
                <a:lnTo>
                  <a:pt x="12427" y="5319"/>
                </a:lnTo>
                <a:lnTo>
                  <a:pt x="12432" y="5347"/>
                </a:lnTo>
                <a:lnTo>
                  <a:pt x="12436" y="5379"/>
                </a:lnTo>
                <a:lnTo>
                  <a:pt x="12440" y="5412"/>
                </a:lnTo>
                <a:lnTo>
                  <a:pt x="12442" y="5446"/>
                </a:lnTo>
                <a:lnTo>
                  <a:pt x="12446" y="5479"/>
                </a:lnTo>
                <a:lnTo>
                  <a:pt x="12450" y="5512"/>
                </a:lnTo>
                <a:lnTo>
                  <a:pt x="12453" y="5527"/>
                </a:lnTo>
                <a:lnTo>
                  <a:pt x="12456" y="5541"/>
                </a:lnTo>
                <a:lnTo>
                  <a:pt x="12461" y="5555"/>
                </a:lnTo>
                <a:lnTo>
                  <a:pt x="12466" y="5568"/>
                </a:lnTo>
                <a:lnTo>
                  <a:pt x="12471" y="5578"/>
                </a:lnTo>
                <a:lnTo>
                  <a:pt x="12478" y="5589"/>
                </a:lnTo>
                <a:lnTo>
                  <a:pt x="12486" y="5597"/>
                </a:lnTo>
                <a:lnTo>
                  <a:pt x="12494" y="5604"/>
                </a:lnTo>
                <a:lnTo>
                  <a:pt x="12504" y="5609"/>
                </a:lnTo>
                <a:lnTo>
                  <a:pt x="12515" y="5613"/>
                </a:lnTo>
                <a:lnTo>
                  <a:pt x="12528" y="5615"/>
                </a:lnTo>
                <a:lnTo>
                  <a:pt x="12541" y="5614"/>
                </a:lnTo>
                <a:lnTo>
                  <a:pt x="12529" y="5623"/>
                </a:lnTo>
                <a:lnTo>
                  <a:pt x="12517" y="5630"/>
                </a:lnTo>
                <a:lnTo>
                  <a:pt x="12505" y="5637"/>
                </a:lnTo>
                <a:lnTo>
                  <a:pt x="12493" y="5642"/>
                </a:lnTo>
                <a:lnTo>
                  <a:pt x="12480" y="5646"/>
                </a:lnTo>
                <a:lnTo>
                  <a:pt x="12468" y="5649"/>
                </a:lnTo>
                <a:lnTo>
                  <a:pt x="12454" y="5652"/>
                </a:lnTo>
                <a:lnTo>
                  <a:pt x="12442" y="5654"/>
                </a:lnTo>
                <a:lnTo>
                  <a:pt x="12416" y="5656"/>
                </a:lnTo>
                <a:lnTo>
                  <a:pt x="12390" y="5656"/>
                </a:lnTo>
                <a:lnTo>
                  <a:pt x="12365" y="5655"/>
                </a:lnTo>
                <a:lnTo>
                  <a:pt x="12340" y="5654"/>
                </a:lnTo>
                <a:lnTo>
                  <a:pt x="12316" y="5652"/>
                </a:lnTo>
                <a:lnTo>
                  <a:pt x="12292" y="5652"/>
                </a:lnTo>
                <a:lnTo>
                  <a:pt x="12280" y="5652"/>
                </a:lnTo>
                <a:lnTo>
                  <a:pt x="12270" y="5654"/>
                </a:lnTo>
                <a:lnTo>
                  <a:pt x="12259" y="5656"/>
                </a:lnTo>
                <a:lnTo>
                  <a:pt x="12249" y="5658"/>
                </a:lnTo>
                <a:lnTo>
                  <a:pt x="12238" y="5661"/>
                </a:lnTo>
                <a:lnTo>
                  <a:pt x="12229" y="5665"/>
                </a:lnTo>
                <a:lnTo>
                  <a:pt x="12219" y="5670"/>
                </a:lnTo>
                <a:lnTo>
                  <a:pt x="12211" y="5676"/>
                </a:lnTo>
                <a:lnTo>
                  <a:pt x="12202" y="5683"/>
                </a:lnTo>
                <a:lnTo>
                  <a:pt x="12194" y="5691"/>
                </a:lnTo>
                <a:lnTo>
                  <a:pt x="12187" y="5701"/>
                </a:lnTo>
                <a:lnTo>
                  <a:pt x="12180" y="5712"/>
                </a:lnTo>
                <a:lnTo>
                  <a:pt x="12213" y="5712"/>
                </a:lnTo>
                <a:lnTo>
                  <a:pt x="12245" y="5712"/>
                </a:lnTo>
                <a:lnTo>
                  <a:pt x="12279" y="5712"/>
                </a:lnTo>
                <a:lnTo>
                  <a:pt x="12312" y="5712"/>
                </a:lnTo>
                <a:lnTo>
                  <a:pt x="12331" y="5745"/>
                </a:lnTo>
                <a:lnTo>
                  <a:pt x="12354" y="5776"/>
                </a:lnTo>
                <a:lnTo>
                  <a:pt x="12377" y="5807"/>
                </a:lnTo>
                <a:lnTo>
                  <a:pt x="12401" y="5836"/>
                </a:lnTo>
                <a:lnTo>
                  <a:pt x="12427" y="5863"/>
                </a:lnTo>
                <a:lnTo>
                  <a:pt x="12453" y="5890"/>
                </a:lnTo>
                <a:lnTo>
                  <a:pt x="12480" y="5916"/>
                </a:lnTo>
                <a:lnTo>
                  <a:pt x="12509" y="5941"/>
                </a:lnTo>
                <a:lnTo>
                  <a:pt x="12538" y="5965"/>
                </a:lnTo>
                <a:lnTo>
                  <a:pt x="12568" y="5988"/>
                </a:lnTo>
                <a:lnTo>
                  <a:pt x="12598" y="6011"/>
                </a:lnTo>
                <a:lnTo>
                  <a:pt x="12628" y="6034"/>
                </a:lnTo>
                <a:lnTo>
                  <a:pt x="12691" y="6079"/>
                </a:lnTo>
                <a:lnTo>
                  <a:pt x="12753" y="6123"/>
                </a:lnTo>
                <a:lnTo>
                  <a:pt x="12815" y="6167"/>
                </a:lnTo>
                <a:lnTo>
                  <a:pt x="12876" y="6213"/>
                </a:lnTo>
                <a:lnTo>
                  <a:pt x="12905" y="6238"/>
                </a:lnTo>
                <a:lnTo>
                  <a:pt x="12935" y="6262"/>
                </a:lnTo>
                <a:lnTo>
                  <a:pt x="12962" y="6287"/>
                </a:lnTo>
                <a:lnTo>
                  <a:pt x="12989" y="6313"/>
                </a:lnTo>
                <a:lnTo>
                  <a:pt x="13016" y="6340"/>
                </a:lnTo>
                <a:lnTo>
                  <a:pt x="13041" y="6368"/>
                </a:lnTo>
                <a:lnTo>
                  <a:pt x="13065" y="6397"/>
                </a:lnTo>
                <a:lnTo>
                  <a:pt x="13088" y="6427"/>
                </a:lnTo>
                <a:lnTo>
                  <a:pt x="13110" y="6460"/>
                </a:lnTo>
                <a:lnTo>
                  <a:pt x="13130" y="6493"/>
                </a:lnTo>
                <a:lnTo>
                  <a:pt x="13148" y="6528"/>
                </a:lnTo>
                <a:lnTo>
                  <a:pt x="13165" y="6565"/>
                </a:lnTo>
                <a:lnTo>
                  <a:pt x="13164" y="6551"/>
                </a:lnTo>
                <a:lnTo>
                  <a:pt x="13164" y="6539"/>
                </a:lnTo>
                <a:lnTo>
                  <a:pt x="13166" y="6529"/>
                </a:lnTo>
                <a:lnTo>
                  <a:pt x="13169" y="6521"/>
                </a:lnTo>
                <a:lnTo>
                  <a:pt x="13174" y="6513"/>
                </a:lnTo>
                <a:lnTo>
                  <a:pt x="13180" y="6507"/>
                </a:lnTo>
                <a:lnTo>
                  <a:pt x="13189" y="6503"/>
                </a:lnTo>
                <a:lnTo>
                  <a:pt x="13197" y="6499"/>
                </a:lnTo>
                <a:lnTo>
                  <a:pt x="13241" y="6537"/>
                </a:lnTo>
                <a:lnTo>
                  <a:pt x="13284" y="6576"/>
                </a:lnTo>
                <a:lnTo>
                  <a:pt x="13326" y="6616"/>
                </a:lnTo>
                <a:lnTo>
                  <a:pt x="13368" y="6656"/>
                </a:lnTo>
                <a:lnTo>
                  <a:pt x="13410" y="6696"/>
                </a:lnTo>
                <a:lnTo>
                  <a:pt x="13452" y="6737"/>
                </a:lnTo>
                <a:lnTo>
                  <a:pt x="13494" y="6775"/>
                </a:lnTo>
                <a:lnTo>
                  <a:pt x="13538" y="6814"/>
                </a:lnTo>
                <a:lnTo>
                  <a:pt x="13582" y="6852"/>
                </a:lnTo>
                <a:lnTo>
                  <a:pt x="13628" y="6888"/>
                </a:lnTo>
                <a:lnTo>
                  <a:pt x="13651" y="6905"/>
                </a:lnTo>
                <a:lnTo>
                  <a:pt x="13676" y="6922"/>
                </a:lnTo>
                <a:lnTo>
                  <a:pt x="13701" y="6939"/>
                </a:lnTo>
                <a:lnTo>
                  <a:pt x="13726" y="6955"/>
                </a:lnTo>
                <a:lnTo>
                  <a:pt x="13751" y="6969"/>
                </a:lnTo>
                <a:lnTo>
                  <a:pt x="13777" y="6984"/>
                </a:lnTo>
                <a:lnTo>
                  <a:pt x="13805" y="6998"/>
                </a:lnTo>
                <a:lnTo>
                  <a:pt x="13833" y="7011"/>
                </a:lnTo>
                <a:lnTo>
                  <a:pt x="13861" y="7024"/>
                </a:lnTo>
                <a:lnTo>
                  <a:pt x="13891" y="7035"/>
                </a:lnTo>
                <a:lnTo>
                  <a:pt x="13921" y="7046"/>
                </a:lnTo>
                <a:lnTo>
                  <a:pt x="13951" y="7056"/>
                </a:lnTo>
                <a:lnTo>
                  <a:pt x="13937" y="7078"/>
                </a:lnTo>
                <a:lnTo>
                  <a:pt x="13922" y="7097"/>
                </a:lnTo>
                <a:lnTo>
                  <a:pt x="13905" y="7113"/>
                </a:lnTo>
                <a:lnTo>
                  <a:pt x="13889" y="7125"/>
                </a:lnTo>
                <a:lnTo>
                  <a:pt x="13872" y="7133"/>
                </a:lnTo>
                <a:lnTo>
                  <a:pt x="13853" y="7138"/>
                </a:lnTo>
                <a:lnTo>
                  <a:pt x="13834" y="7141"/>
                </a:lnTo>
                <a:lnTo>
                  <a:pt x="13815" y="7142"/>
                </a:lnTo>
                <a:lnTo>
                  <a:pt x="13795" y="7140"/>
                </a:lnTo>
                <a:lnTo>
                  <a:pt x="13775" y="7137"/>
                </a:lnTo>
                <a:lnTo>
                  <a:pt x="13754" y="7132"/>
                </a:lnTo>
                <a:lnTo>
                  <a:pt x="13733" y="7125"/>
                </a:lnTo>
                <a:lnTo>
                  <a:pt x="13711" y="7116"/>
                </a:lnTo>
                <a:lnTo>
                  <a:pt x="13689" y="7107"/>
                </a:lnTo>
                <a:lnTo>
                  <a:pt x="13667" y="7097"/>
                </a:lnTo>
                <a:lnTo>
                  <a:pt x="13644" y="7087"/>
                </a:lnTo>
                <a:lnTo>
                  <a:pt x="13598" y="7064"/>
                </a:lnTo>
                <a:lnTo>
                  <a:pt x="13551" y="7043"/>
                </a:lnTo>
                <a:lnTo>
                  <a:pt x="13527" y="7032"/>
                </a:lnTo>
                <a:lnTo>
                  <a:pt x="13502" y="7023"/>
                </a:lnTo>
                <a:lnTo>
                  <a:pt x="13478" y="7014"/>
                </a:lnTo>
                <a:lnTo>
                  <a:pt x="13454" y="7007"/>
                </a:lnTo>
                <a:lnTo>
                  <a:pt x="13430" y="7002"/>
                </a:lnTo>
                <a:lnTo>
                  <a:pt x="13406" y="6998"/>
                </a:lnTo>
                <a:lnTo>
                  <a:pt x="13382" y="6996"/>
                </a:lnTo>
                <a:lnTo>
                  <a:pt x="13358" y="6997"/>
                </a:lnTo>
                <a:lnTo>
                  <a:pt x="13333" y="6999"/>
                </a:lnTo>
                <a:lnTo>
                  <a:pt x="13310" y="7004"/>
                </a:lnTo>
                <a:lnTo>
                  <a:pt x="13286" y="7012"/>
                </a:lnTo>
                <a:lnTo>
                  <a:pt x="13263" y="7024"/>
                </a:lnTo>
                <a:lnTo>
                  <a:pt x="13266" y="7032"/>
                </a:lnTo>
                <a:lnTo>
                  <a:pt x="13271" y="7041"/>
                </a:lnTo>
                <a:lnTo>
                  <a:pt x="13276" y="7047"/>
                </a:lnTo>
                <a:lnTo>
                  <a:pt x="13281" y="7054"/>
                </a:lnTo>
                <a:lnTo>
                  <a:pt x="13287" y="7061"/>
                </a:lnTo>
                <a:lnTo>
                  <a:pt x="13292" y="7069"/>
                </a:lnTo>
                <a:lnTo>
                  <a:pt x="13293" y="7073"/>
                </a:lnTo>
                <a:lnTo>
                  <a:pt x="13295" y="7077"/>
                </a:lnTo>
                <a:lnTo>
                  <a:pt x="13296" y="7084"/>
                </a:lnTo>
                <a:lnTo>
                  <a:pt x="13296" y="7089"/>
                </a:lnTo>
                <a:lnTo>
                  <a:pt x="13275" y="7079"/>
                </a:lnTo>
                <a:lnTo>
                  <a:pt x="13257" y="7071"/>
                </a:lnTo>
                <a:lnTo>
                  <a:pt x="13240" y="7066"/>
                </a:lnTo>
                <a:lnTo>
                  <a:pt x="13224" y="7064"/>
                </a:lnTo>
                <a:lnTo>
                  <a:pt x="13210" y="7062"/>
                </a:lnTo>
                <a:lnTo>
                  <a:pt x="13196" y="7063"/>
                </a:lnTo>
                <a:lnTo>
                  <a:pt x="13183" y="7065"/>
                </a:lnTo>
                <a:lnTo>
                  <a:pt x="13172" y="7068"/>
                </a:lnTo>
                <a:lnTo>
                  <a:pt x="13160" y="7073"/>
                </a:lnTo>
                <a:lnTo>
                  <a:pt x="13148" y="7078"/>
                </a:lnTo>
                <a:lnTo>
                  <a:pt x="13136" y="7085"/>
                </a:lnTo>
                <a:lnTo>
                  <a:pt x="13124" y="7092"/>
                </a:lnTo>
                <a:lnTo>
                  <a:pt x="13097" y="7107"/>
                </a:lnTo>
                <a:lnTo>
                  <a:pt x="13066" y="7121"/>
                </a:lnTo>
                <a:lnTo>
                  <a:pt x="13069" y="7113"/>
                </a:lnTo>
                <a:lnTo>
                  <a:pt x="13069" y="7106"/>
                </a:lnTo>
                <a:lnTo>
                  <a:pt x="13069" y="7099"/>
                </a:lnTo>
                <a:lnTo>
                  <a:pt x="13066" y="7093"/>
                </a:lnTo>
                <a:lnTo>
                  <a:pt x="13063" y="7088"/>
                </a:lnTo>
                <a:lnTo>
                  <a:pt x="13058" y="7084"/>
                </a:lnTo>
                <a:lnTo>
                  <a:pt x="13050" y="7081"/>
                </a:lnTo>
                <a:lnTo>
                  <a:pt x="13043" y="7077"/>
                </a:lnTo>
                <a:lnTo>
                  <a:pt x="13034" y="7075"/>
                </a:lnTo>
                <a:lnTo>
                  <a:pt x="13024" y="7074"/>
                </a:lnTo>
                <a:lnTo>
                  <a:pt x="13013" y="7073"/>
                </a:lnTo>
                <a:lnTo>
                  <a:pt x="13002" y="7072"/>
                </a:lnTo>
                <a:lnTo>
                  <a:pt x="12977" y="7073"/>
                </a:lnTo>
                <a:lnTo>
                  <a:pt x="12951" y="7075"/>
                </a:lnTo>
                <a:lnTo>
                  <a:pt x="12923" y="7079"/>
                </a:lnTo>
                <a:lnTo>
                  <a:pt x="12895" y="7084"/>
                </a:lnTo>
                <a:lnTo>
                  <a:pt x="12868" y="7090"/>
                </a:lnTo>
                <a:lnTo>
                  <a:pt x="12842" y="7096"/>
                </a:lnTo>
                <a:lnTo>
                  <a:pt x="12818" y="7103"/>
                </a:lnTo>
                <a:lnTo>
                  <a:pt x="12798" y="7110"/>
                </a:lnTo>
                <a:lnTo>
                  <a:pt x="12783" y="7116"/>
                </a:lnTo>
                <a:lnTo>
                  <a:pt x="12771" y="7121"/>
                </a:lnTo>
                <a:lnTo>
                  <a:pt x="12792" y="7122"/>
                </a:lnTo>
                <a:lnTo>
                  <a:pt x="12810" y="7125"/>
                </a:lnTo>
                <a:lnTo>
                  <a:pt x="12826" y="7126"/>
                </a:lnTo>
                <a:lnTo>
                  <a:pt x="12838" y="7129"/>
                </a:lnTo>
                <a:lnTo>
                  <a:pt x="12859" y="7133"/>
                </a:lnTo>
                <a:lnTo>
                  <a:pt x="12876" y="7137"/>
                </a:lnTo>
                <a:lnTo>
                  <a:pt x="12884" y="7138"/>
                </a:lnTo>
                <a:lnTo>
                  <a:pt x="12892" y="7139"/>
                </a:lnTo>
                <a:lnTo>
                  <a:pt x="12901" y="7138"/>
                </a:lnTo>
                <a:lnTo>
                  <a:pt x="12911" y="7138"/>
                </a:lnTo>
                <a:lnTo>
                  <a:pt x="12921" y="7136"/>
                </a:lnTo>
                <a:lnTo>
                  <a:pt x="12935" y="7133"/>
                </a:lnTo>
                <a:lnTo>
                  <a:pt x="12949" y="7128"/>
                </a:lnTo>
                <a:lnTo>
                  <a:pt x="12967" y="7121"/>
                </a:lnTo>
                <a:lnTo>
                  <a:pt x="12964" y="7139"/>
                </a:lnTo>
                <a:lnTo>
                  <a:pt x="12962" y="7156"/>
                </a:lnTo>
                <a:lnTo>
                  <a:pt x="12962" y="7171"/>
                </a:lnTo>
                <a:lnTo>
                  <a:pt x="12963" y="7184"/>
                </a:lnTo>
                <a:lnTo>
                  <a:pt x="12965" y="7196"/>
                </a:lnTo>
                <a:lnTo>
                  <a:pt x="12967" y="7207"/>
                </a:lnTo>
                <a:lnTo>
                  <a:pt x="12972" y="7219"/>
                </a:lnTo>
                <a:lnTo>
                  <a:pt x="12976" y="7228"/>
                </a:lnTo>
                <a:lnTo>
                  <a:pt x="12984" y="7248"/>
                </a:lnTo>
                <a:lnTo>
                  <a:pt x="12992" y="7269"/>
                </a:lnTo>
                <a:lnTo>
                  <a:pt x="12996" y="7281"/>
                </a:lnTo>
                <a:lnTo>
                  <a:pt x="12998" y="7292"/>
                </a:lnTo>
                <a:lnTo>
                  <a:pt x="13000" y="7305"/>
                </a:lnTo>
                <a:lnTo>
                  <a:pt x="13000" y="7319"/>
                </a:lnTo>
                <a:lnTo>
                  <a:pt x="12980" y="7319"/>
                </a:lnTo>
                <a:lnTo>
                  <a:pt x="12959" y="7319"/>
                </a:lnTo>
                <a:lnTo>
                  <a:pt x="12939" y="7319"/>
                </a:lnTo>
                <a:lnTo>
                  <a:pt x="12918" y="7319"/>
                </a:lnTo>
                <a:lnTo>
                  <a:pt x="12898" y="7319"/>
                </a:lnTo>
                <a:lnTo>
                  <a:pt x="12877" y="7319"/>
                </a:lnTo>
                <a:lnTo>
                  <a:pt x="12857" y="7319"/>
                </a:lnTo>
                <a:lnTo>
                  <a:pt x="12836" y="7319"/>
                </a:lnTo>
                <a:lnTo>
                  <a:pt x="12842" y="7326"/>
                </a:lnTo>
                <a:lnTo>
                  <a:pt x="12848" y="7333"/>
                </a:lnTo>
                <a:lnTo>
                  <a:pt x="12852" y="7340"/>
                </a:lnTo>
                <a:lnTo>
                  <a:pt x="12855" y="7346"/>
                </a:lnTo>
                <a:lnTo>
                  <a:pt x="12856" y="7351"/>
                </a:lnTo>
                <a:lnTo>
                  <a:pt x="12857" y="7356"/>
                </a:lnTo>
                <a:lnTo>
                  <a:pt x="12857" y="7362"/>
                </a:lnTo>
                <a:lnTo>
                  <a:pt x="12856" y="7367"/>
                </a:lnTo>
                <a:lnTo>
                  <a:pt x="12848" y="7388"/>
                </a:lnTo>
                <a:lnTo>
                  <a:pt x="12836" y="7417"/>
                </a:lnTo>
                <a:lnTo>
                  <a:pt x="12847" y="7417"/>
                </a:lnTo>
                <a:lnTo>
                  <a:pt x="12856" y="7418"/>
                </a:lnTo>
                <a:lnTo>
                  <a:pt x="12866" y="7419"/>
                </a:lnTo>
                <a:lnTo>
                  <a:pt x="12874" y="7421"/>
                </a:lnTo>
                <a:lnTo>
                  <a:pt x="12881" y="7423"/>
                </a:lnTo>
                <a:lnTo>
                  <a:pt x="12889" y="7427"/>
                </a:lnTo>
                <a:lnTo>
                  <a:pt x="12895" y="7430"/>
                </a:lnTo>
                <a:lnTo>
                  <a:pt x="12901" y="7434"/>
                </a:lnTo>
                <a:lnTo>
                  <a:pt x="12908" y="7438"/>
                </a:lnTo>
                <a:lnTo>
                  <a:pt x="12913" y="7443"/>
                </a:lnTo>
                <a:lnTo>
                  <a:pt x="12917" y="7449"/>
                </a:lnTo>
                <a:lnTo>
                  <a:pt x="12921" y="7455"/>
                </a:lnTo>
                <a:lnTo>
                  <a:pt x="12925" y="7461"/>
                </a:lnTo>
                <a:lnTo>
                  <a:pt x="12928" y="7467"/>
                </a:lnTo>
                <a:lnTo>
                  <a:pt x="12932" y="7475"/>
                </a:lnTo>
                <a:lnTo>
                  <a:pt x="12935" y="7482"/>
                </a:lnTo>
                <a:lnTo>
                  <a:pt x="12943" y="7482"/>
                </a:lnTo>
                <a:lnTo>
                  <a:pt x="12952" y="7482"/>
                </a:lnTo>
                <a:lnTo>
                  <a:pt x="12959" y="7482"/>
                </a:lnTo>
                <a:lnTo>
                  <a:pt x="12967" y="7482"/>
                </a:lnTo>
                <a:lnTo>
                  <a:pt x="12968" y="7494"/>
                </a:lnTo>
                <a:lnTo>
                  <a:pt x="12969" y="7503"/>
                </a:lnTo>
                <a:lnTo>
                  <a:pt x="12972" y="7513"/>
                </a:lnTo>
                <a:lnTo>
                  <a:pt x="12974" y="7521"/>
                </a:lnTo>
                <a:lnTo>
                  <a:pt x="12977" y="7529"/>
                </a:lnTo>
                <a:lnTo>
                  <a:pt x="12980" y="7538"/>
                </a:lnTo>
                <a:lnTo>
                  <a:pt x="12984" y="7544"/>
                </a:lnTo>
                <a:lnTo>
                  <a:pt x="12989" y="7551"/>
                </a:lnTo>
                <a:lnTo>
                  <a:pt x="12999" y="7564"/>
                </a:lnTo>
                <a:lnTo>
                  <a:pt x="13010" y="7574"/>
                </a:lnTo>
                <a:lnTo>
                  <a:pt x="13023" y="7585"/>
                </a:lnTo>
                <a:lnTo>
                  <a:pt x="13037" y="7594"/>
                </a:lnTo>
                <a:lnTo>
                  <a:pt x="13064" y="7611"/>
                </a:lnTo>
                <a:lnTo>
                  <a:pt x="13091" y="7630"/>
                </a:lnTo>
                <a:lnTo>
                  <a:pt x="13103" y="7640"/>
                </a:lnTo>
                <a:lnTo>
                  <a:pt x="13114" y="7652"/>
                </a:lnTo>
                <a:lnTo>
                  <a:pt x="13119" y="7658"/>
                </a:lnTo>
                <a:lnTo>
                  <a:pt x="13124" y="7665"/>
                </a:lnTo>
                <a:lnTo>
                  <a:pt x="13128" y="7672"/>
                </a:lnTo>
                <a:lnTo>
                  <a:pt x="13131" y="7679"/>
                </a:lnTo>
                <a:lnTo>
                  <a:pt x="13139" y="7683"/>
                </a:lnTo>
                <a:lnTo>
                  <a:pt x="13145" y="7687"/>
                </a:lnTo>
                <a:lnTo>
                  <a:pt x="13149" y="7690"/>
                </a:lnTo>
                <a:lnTo>
                  <a:pt x="13151" y="7693"/>
                </a:lnTo>
                <a:lnTo>
                  <a:pt x="13152" y="7696"/>
                </a:lnTo>
                <a:lnTo>
                  <a:pt x="13152" y="7698"/>
                </a:lnTo>
                <a:lnTo>
                  <a:pt x="13150" y="7700"/>
                </a:lnTo>
                <a:lnTo>
                  <a:pt x="13148" y="7701"/>
                </a:lnTo>
                <a:lnTo>
                  <a:pt x="13146" y="7702"/>
                </a:lnTo>
                <a:lnTo>
                  <a:pt x="13143" y="7702"/>
                </a:lnTo>
                <a:lnTo>
                  <a:pt x="13139" y="7701"/>
                </a:lnTo>
                <a:lnTo>
                  <a:pt x="13137" y="7699"/>
                </a:lnTo>
                <a:lnTo>
                  <a:pt x="13134" y="7696"/>
                </a:lnTo>
                <a:lnTo>
                  <a:pt x="13132" y="7692"/>
                </a:lnTo>
                <a:lnTo>
                  <a:pt x="13131" y="7686"/>
                </a:lnTo>
                <a:lnTo>
                  <a:pt x="13131" y="7679"/>
                </a:lnTo>
                <a:lnTo>
                  <a:pt x="13101" y="7680"/>
                </a:lnTo>
                <a:lnTo>
                  <a:pt x="13070" y="7683"/>
                </a:lnTo>
                <a:lnTo>
                  <a:pt x="13055" y="7686"/>
                </a:lnTo>
                <a:lnTo>
                  <a:pt x="13042" y="7688"/>
                </a:lnTo>
                <a:lnTo>
                  <a:pt x="13028" y="7691"/>
                </a:lnTo>
                <a:lnTo>
                  <a:pt x="13017" y="7695"/>
                </a:lnTo>
                <a:lnTo>
                  <a:pt x="13005" y="7700"/>
                </a:lnTo>
                <a:lnTo>
                  <a:pt x="12996" y="7706"/>
                </a:lnTo>
                <a:lnTo>
                  <a:pt x="12986" y="7715"/>
                </a:lnTo>
                <a:lnTo>
                  <a:pt x="12979" y="7724"/>
                </a:lnTo>
                <a:lnTo>
                  <a:pt x="12977" y="7728"/>
                </a:lnTo>
                <a:lnTo>
                  <a:pt x="12974" y="7735"/>
                </a:lnTo>
                <a:lnTo>
                  <a:pt x="12972" y="7740"/>
                </a:lnTo>
                <a:lnTo>
                  <a:pt x="12969" y="7747"/>
                </a:lnTo>
                <a:lnTo>
                  <a:pt x="12968" y="7754"/>
                </a:lnTo>
                <a:lnTo>
                  <a:pt x="12967" y="7761"/>
                </a:lnTo>
                <a:lnTo>
                  <a:pt x="12967" y="7769"/>
                </a:lnTo>
                <a:lnTo>
                  <a:pt x="12967" y="7778"/>
                </a:lnTo>
                <a:lnTo>
                  <a:pt x="12977" y="7775"/>
                </a:lnTo>
                <a:lnTo>
                  <a:pt x="12985" y="7773"/>
                </a:lnTo>
                <a:lnTo>
                  <a:pt x="12994" y="7771"/>
                </a:lnTo>
                <a:lnTo>
                  <a:pt x="13002" y="7773"/>
                </a:lnTo>
                <a:lnTo>
                  <a:pt x="13009" y="7774"/>
                </a:lnTo>
                <a:lnTo>
                  <a:pt x="13017" y="7776"/>
                </a:lnTo>
                <a:lnTo>
                  <a:pt x="13023" y="7779"/>
                </a:lnTo>
                <a:lnTo>
                  <a:pt x="13029" y="7783"/>
                </a:lnTo>
                <a:lnTo>
                  <a:pt x="13036" y="7787"/>
                </a:lnTo>
                <a:lnTo>
                  <a:pt x="13041" y="7794"/>
                </a:lnTo>
                <a:lnTo>
                  <a:pt x="13046" y="7799"/>
                </a:lnTo>
                <a:lnTo>
                  <a:pt x="13051" y="7805"/>
                </a:lnTo>
                <a:lnTo>
                  <a:pt x="13055" y="7812"/>
                </a:lnTo>
                <a:lnTo>
                  <a:pt x="13059" y="7820"/>
                </a:lnTo>
                <a:lnTo>
                  <a:pt x="13063" y="7827"/>
                </a:lnTo>
                <a:lnTo>
                  <a:pt x="13065" y="7835"/>
                </a:lnTo>
                <a:lnTo>
                  <a:pt x="13067" y="7843"/>
                </a:lnTo>
                <a:lnTo>
                  <a:pt x="13069" y="7851"/>
                </a:lnTo>
                <a:lnTo>
                  <a:pt x="13070" y="7860"/>
                </a:lnTo>
                <a:lnTo>
                  <a:pt x="13071" y="7868"/>
                </a:lnTo>
                <a:lnTo>
                  <a:pt x="13071" y="7876"/>
                </a:lnTo>
                <a:lnTo>
                  <a:pt x="13071" y="7884"/>
                </a:lnTo>
                <a:lnTo>
                  <a:pt x="13070" y="7892"/>
                </a:lnTo>
                <a:lnTo>
                  <a:pt x="13068" y="7899"/>
                </a:lnTo>
                <a:lnTo>
                  <a:pt x="13066" y="7907"/>
                </a:lnTo>
                <a:lnTo>
                  <a:pt x="13064" y="7913"/>
                </a:lnTo>
                <a:lnTo>
                  <a:pt x="13060" y="7919"/>
                </a:lnTo>
                <a:lnTo>
                  <a:pt x="13055" y="7926"/>
                </a:lnTo>
                <a:lnTo>
                  <a:pt x="13051" y="7931"/>
                </a:lnTo>
                <a:lnTo>
                  <a:pt x="13046" y="7935"/>
                </a:lnTo>
                <a:lnTo>
                  <a:pt x="13040" y="7938"/>
                </a:lnTo>
                <a:lnTo>
                  <a:pt x="13033" y="7941"/>
                </a:lnTo>
                <a:lnTo>
                  <a:pt x="13031" y="7935"/>
                </a:lnTo>
                <a:lnTo>
                  <a:pt x="13028" y="7930"/>
                </a:lnTo>
                <a:lnTo>
                  <a:pt x="13024" y="7926"/>
                </a:lnTo>
                <a:lnTo>
                  <a:pt x="13020" y="7922"/>
                </a:lnTo>
                <a:lnTo>
                  <a:pt x="13009" y="7916"/>
                </a:lnTo>
                <a:lnTo>
                  <a:pt x="12998" y="7912"/>
                </a:lnTo>
                <a:lnTo>
                  <a:pt x="12991" y="7909"/>
                </a:lnTo>
                <a:lnTo>
                  <a:pt x="12986" y="7907"/>
                </a:lnTo>
                <a:lnTo>
                  <a:pt x="12981" y="7904"/>
                </a:lnTo>
                <a:lnTo>
                  <a:pt x="12977" y="7899"/>
                </a:lnTo>
                <a:lnTo>
                  <a:pt x="12973" y="7895"/>
                </a:lnTo>
                <a:lnTo>
                  <a:pt x="12970" y="7890"/>
                </a:lnTo>
                <a:lnTo>
                  <a:pt x="12968" y="7884"/>
                </a:lnTo>
                <a:lnTo>
                  <a:pt x="12967" y="7876"/>
                </a:lnTo>
                <a:lnTo>
                  <a:pt x="12976" y="7873"/>
                </a:lnTo>
                <a:lnTo>
                  <a:pt x="12981" y="7870"/>
                </a:lnTo>
                <a:lnTo>
                  <a:pt x="12984" y="7866"/>
                </a:lnTo>
                <a:lnTo>
                  <a:pt x="12986" y="7863"/>
                </a:lnTo>
                <a:lnTo>
                  <a:pt x="12986" y="7859"/>
                </a:lnTo>
                <a:lnTo>
                  <a:pt x="12985" y="7853"/>
                </a:lnTo>
                <a:lnTo>
                  <a:pt x="12983" y="7848"/>
                </a:lnTo>
                <a:lnTo>
                  <a:pt x="12981" y="7843"/>
                </a:lnTo>
                <a:lnTo>
                  <a:pt x="12975" y="7829"/>
                </a:lnTo>
                <a:lnTo>
                  <a:pt x="12969" y="7814"/>
                </a:lnTo>
                <a:lnTo>
                  <a:pt x="12967" y="7806"/>
                </a:lnTo>
                <a:lnTo>
                  <a:pt x="12966" y="7798"/>
                </a:lnTo>
                <a:lnTo>
                  <a:pt x="12966" y="7787"/>
                </a:lnTo>
                <a:lnTo>
                  <a:pt x="12967" y="7778"/>
                </a:lnTo>
                <a:lnTo>
                  <a:pt x="12959" y="7778"/>
                </a:lnTo>
                <a:lnTo>
                  <a:pt x="12952" y="7778"/>
                </a:lnTo>
                <a:lnTo>
                  <a:pt x="12943" y="7778"/>
                </a:lnTo>
                <a:lnTo>
                  <a:pt x="12935" y="7778"/>
                </a:lnTo>
                <a:lnTo>
                  <a:pt x="12927" y="7760"/>
                </a:lnTo>
                <a:lnTo>
                  <a:pt x="12921" y="7742"/>
                </a:lnTo>
                <a:lnTo>
                  <a:pt x="12916" y="7724"/>
                </a:lnTo>
                <a:lnTo>
                  <a:pt x="12912" y="7705"/>
                </a:lnTo>
                <a:lnTo>
                  <a:pt x="12909" y="7687"/>
                </a:lnTo>
                <a:lnTo>
                  <a:pt x="12906" y="7668"/>
                </a:lnTo>
                <a:lnTo>
                  <a:pt x="12905" y="7649"/>
                </a:lnTo>
                <a:lnTo>
                  <a:pt x="12904" y="7630"/>
                </a:lnTo>
                <a:lnTo>
                  <a:pt x="12905" y="7611"/>
                </a:lnTo>
                <a:lnTo>
                  <a:pt x="12906" y="7592"/>
                </a:lnTo>
                <a:lnTo>
                  <a:pt x="12909" y="7573"/>
                </a:lnTo>
                <a:lnTo>
                  <a:pt x="12912" y="7554"/>
                </a:lnTo>
                <a:lnTo>
                  <a:pt x="12916" y="7537"/>
                </a:lnTo>
                <a:lnTo>
                  <a:pt x="12921" y="7518"/>
                </a:lnTo>
                <a:lnTo>
                  <a:pt x="12927" y="7500"/>
                </a:lnTo>
                <a:lnTo>
                  <a:pt x="12935" y="7482"/>
                </a:lnTo>
                <a:lnTo>
                  <a:pt x="12924" y="7482"/>
                </a:lnTo>
                <a:lnTo>
                  <a:pt x="12915" y="7482"/>
                </a:lnTo>
                <a:lnTo>
                  <a:pt x="12906" y="7480"/>
                </a:lnTo>
                <a:lnTo>
                  <a:pt x="12897" y="7479"/>
                </a:lnTo>
                <a:lnTo>
                  <a:pt x="12890" y="7476"/>
                </a:lnTo>
                <a:lnTo>
                  <a:pt x="12882" y="7474"/>
                </a:lnTo>
                <a:lnTo>
                  <a:pt x="12876" y="7470"/>
                </a:lnTo>
                <a:lnTo>
                  <a:pt x="12870" y="7465"/>
                </a:lnTo>
                <a:lnTo>
                  <a:pt x="12863" y="7461"/>
                </a:lnTo>
                <a:lnTo>
                  <a:pt x="12858" y="7456"/>
                </a:lnTo>
                <a:lnTo>
                  <a:pt x="12854" y="7451"/>
                </a:lnTo>
                <a:lnTo>
                  <a:pt x="12850" y="7444"/>
                </a:lnTo>
                <a:lnTo>
                  <a:pt x="12846" y="7438"/>
                </a:lnTo>
                <a:lnTo>
                  <a:pt x="12842" y="7432"/>
                </a:lnTo>
                <a:lnTo>
                  <a:pt x="12839" y="7424"/>
                </a:lnTo>
                <a:lnTo>
                  <a:pt x="12836" y="7417"/>
                </a:lnTo>
                <a:lnTo>
                  <a:pt x="12835" y="7432"/>
                </a:lnTo>
                <a:lnTo>
                  <a:pt x="12835" y="7452"/>
                </a:lnTo>
                <a:lnTo>
                  <a:pt x="12836" y="7475"/>
                </a:lnTo>
                <a:lnTo>
                  <a:pt x="12839" y="7502"/>
                </a:lnTo>
                <a:lnTo>
                  <a:pt x="12843" y="7531"/>
                </a:lnTo>
                <a:lnTo>
                  <a:pt x="12848" y="7563"/>
                </a:lnTo>
                <a:lnTo>
                  <a:pt x="12854" y="7595"/>
                </a:lnTo>
                <a:lnTo>
                  <a:pt x="12860" y="7630"/>
                </a:lnTo>
                <a:lnTo>
                  <a:pt x="12869" y="7665"/>
                </a:lnTo>
                <a:lnTo>
                  <a:pt x="12877" y="7700"/>
                </a:lnTo>
                <a:lnTo>
                  <a:pt x="12885" y="7734"/>
                </a:lnTo>
                <a:lnTo>
                  <a:pt x="12895" y="7767"/>
                </a:lnTo>
                <a:lnTo>
                  <a:pt x="12904" y="7798"/>
                </a:lnTo>
                <a:lnTo>
                  <a:pt x="12915" y="7827"/>
                </a:lnTo>
                <a:lnTo>
                  <a:pt x="12924" y="7853"/>
                </a:lnTo>
                <a:lnTo>
                  <a:pt x="12935" y="7876"/>
                </a:lnTo>
                <a:lnTo>
                  <a:pt x="12931" y="7879"/>
                </a:lnTo>
                <a:lnTo>
                  <a:pt x="12926" y="7884"/>
                </a:lnTo>
                <a:lnTo>
                  <a:pt x="12921" y="7887"/>
                </a:lnTo>
                <a:lnTo>
                  <a:pt x="12916" y="7890"/>
                </a:lnTo>
                <a:lnTo>
                  <a:pt x="12904" y="7895"/>
                </a:lnTo>
                <a:lnTo>
                  <a:pt x="12892" y="7898"/>
                </a:lnTo>
                <a:lnTo>
                  <a:pt x="12866" y="7905"/>
                </a:lnTo>
                <a:lnTo>
                  <a:pt x="12838" y="7911"/>
                </a:lnTo>
                <a:lnTo>
                  <a:pt x="12826" y="7914"/>
                </a:lnTo>
                <a:lnTo>
                  <a:pt x="12813" y="7918"/>
                </a:lnTo>
                <a:lnTo>
                  <a:pt x="12802" y="7924"/>
                </a:lnTo>
                <a:lnTo>
                  <a:pt x="12792" y="7930"/>
                </a:lnTo>
                <a:lnTo>
                  <a:pt x="12788" y="7934"/>
                </a:lnTo>
                <a:lnTo>
                  <a:pt x="12784" y="7938"/>
                </a:lnTo>
                <a:lnTo>
                  <a:pt x="12779" y="7942"/>
                </a:lnTo>
                <a:lnTo>
                  <a:pt x="12777" y="7948"/>
                </a:lnTo>
                <a:lnTo>
                  <a:pt x="12774" y="7954"/>
                </a:lnTo>
                <a:lnTo>
                  <a:pt x="12772" y="7960"/>
                </a:lnTo>
                <a:lnTo>
                  <a:pt x="12771" y="7967"/>
                </a:lnTo>
                <a:lnTo>
                  <a:pt x="12771" y="7974"/>
                </a:lnTo>
                <a:lnTo>
                  <a:pt x="12793" y="7971"/>
                </a:lnTo>
                <a:lnTo>
                  <a:pt x="12813" y="7969"/>
                </a:lnTo>
                <a:lnTo>
                  <a:pt x="12831" y="7969"/>
                </a:lnTo>
                <a:lnTo>
                  <a:pt x="12848" y="7971"/>
                </a:lnTo>
                <a:lnTo>
                  <a:pt x="12862" y="7975"/>
                </a:lnTo>
                <a:lnTo>
                  <a:pt x="12876" y="7980"/>
                </a:lnTo>
                <a:lnTo>
                  <a:pt x="12888" y="7986"/>
                </a:lnTo>
                <a:lnTo>
                  <a:pt x="12897" y="7995"/>
                </a:lnTo>
                <a:lnTo>
                  <a:pt x="12906" y="8005"/>
                </a:lnTo>
                <a:lnTo>
                  <a:pt x="12914" y="8016"/>
                </a:lnTo>
                <a:lnTo>
                  <a:pt x="12920" y="8028"/>
                </a:lnTo>
                <a:lnTo>
                  <a:pt x="12924" y="8042"/>
                </a:lnTo>
                <a:lnTo>
                  <a:pt x="12928" y="8057"/>
                </a:lnTo>
                <a:lnTo>
                  <a:pt x="12932" y="8071"/>
                </a:lnTo>
                <a:lnTo>
                  <a:pt x="12934" y="8088"/>
                </a:lnTo>
                <a:lnTo>
                  <a:pt x="12935" y="8105"/>
                </a:lnTo>
                <a:lnTo>
                  <a:pt x="12965" y="8127"/>
                </a:lnTo>
                <a:lnTo>
                  <a:pt x="12995" y="8149"/>
                </a:lnTo>
                <a:lnTo>
                  <a:pt x="13023" y="8173"/>
                </a:lnTo>
                <a:lnTo>
                  <a:pt x="13052" y="8197"/>
                </a:lnTo>
                <a:lnTo>
                  <a:pt x="13082" y="8221"/>
                </a:lnTo>
                <a:lnTo>
                  <a:pt x="13112" y="8246"/>
                </a:lnTo>
                <a:lnTo>
                  <a:pt x="13145" y="8271"/>
                </a:lnTo>
                <a:lnTo>
                  <a:pt x="13178" y="8294"/>
                </a:lnTo>
                <a:lnTo>
                  <a:pt x="13195" y="8304"/>
                </a:lnTo>
                <a:lnTo>
                  <a:pt x="13214" y="8315"/>
                </a:lnTo>
                <a:lnTo>
                  <a:pt x="13232" y="8325"/>
                </a:lnTo>
                <a:lnTo>
                  <a:pt x="13252" y="8336"/>
                </a:lnTo>
                <a:lnTo>
                  <a:pt x="13272" y="8344"/>
                </a:lnTo>
                <a:lnTo>
                  <a:pt x="13293" y="8353"/>
                </a:lnTo>
                <a:lnTo>
                  <a:pt x="13315" y="8362"/>
                </a:lnTo>
                <a:lnTo>
                  <a:pt x="13338" y="8369"/>
                </a:lnTo>
                <a:lnTo>
                  <a:pt x="13361" y="8375"/>
                </a:lnTo>
                <a:lnTo>
                  <a:pt x="13386" y="8382"/>
                </a:lnTo>
                <a:lnTo>
                  <a:pt x="13411" y="8387"/>
                </a:lnTo>
                <a:lnTo>
                  <a:pt x="13438" y="8392"/>
                </a:lnTo>
                <a:lnTo>
                  <a:pt x="13467" y="8395"/>
                </a:lnTo>
                <a:lnTo>
                  <a:pt x="13496" y="8398"/>
                </a:lnTo>
                <a:lnTo>
                  <a:pt x="13527" y="8400"/>
                </a:lnTo>
                <a:lnTo>
                  <a:pt x="13558" y="8401"/>
                </a:lnTo>
                <a:lnTo>
                  <a:pt x="13558" y="8416"/>
                </a:lnTo>
                <a:lnTo>
                  <a:pt x="13557" y="8431"/>
                </a:lnTo>
                <a:lnTo>
                  <a:pt x="13555" y="8445"/>
                </a:lnTo>
                <a:lnTo>
                  <a:pt x="13552" y="8455"/>
                </a:lnTo>
                <a:lnTo>
                  <a:pt x="13548" y="8466"/>
                </a:lnTo>
                <a:lnTo>
                  <a:pt x="13542" y="8473"/>
                </a:lnTo>
                <a:lnTo>
                  <a:pt x="13536" y="8480"/>
                </a:lnTo>
                <a:lnTo>
                  <a:pt x="13529" y="8484"/>
                </a:lnTo>
                <a:lnTo>
                  <a:pt x="13521" y="8488"/>
                </a:lnTo>
                <a:lnTo>
                  <a:pt x="13513" y="8490"/>
                </a:lnTo>
                <a:lnTo>
                  <a:pt x="13505" y="8490"/>
                </a:lnTo>
                <a:lnTo>
                  <a:pt x="13496" y="8489"/>
                </a:lnTo>
                <a:lnTo>
                  <a:pt x="13487" y="8486"/>
                </a:lnTo>
                <a:lnTo>
                  <a:pt x="13478" y="8480"/>
                </a:lnTo>
                <a:lnTo>
                  <a:pt x="13469" y="8474"/>
                </a:lnTo>
                <a:lnTo>
                  <a:pt x="13459" y="8466"/>
                </a:lnTo>
                <a:lnTo>
                  <a:pt x="13459" y="8499"/>
                </a:lnTo>
                <a:lnTo>
                  <a:pt x="13459" y="8532"/>
                </a:lnTo>
                <a:lnTo>
                  <a:pt x="13459" y="8564"/>
                </a:lnTo>
                <a:lnTo>
                  <a:pt x="13459" y="8597"/>
                </a:lnTo>
                <a:lnTo>
                  <a:pt x="13427" y="8597"/>
                </a:lnTo>
                <a:lnTo>
                  <a:pt x="13394" y="8597"/>
                </a:lnTo>
                <a:lnTo>
                  <a:pt x="13361" y="8597"/>
                </a:lnTo>
                <a:lnTo>
                  <a:pt x="13328" y="8597"/>
                </a:lnTo>
                <a:lnTo>
                  <a:pt x="13325" y="8605"/>
                </a:lnTo>
                <a:lnTo>
                  <a:pt x="13321" y="8610"/>
                </a:lnTo>
                <a:lnTo>
                  <a:pt x="13318" y="8614"/>
                </a:lnTo>
                <a:lnTo>
                  <a:pt x="13315" y="8617"/>
                </a:lnTo>
                <a:lnTo>
                  <a:pt x="13311" y="8618"/>
                </a:lnTo>
                <a:lnTo>
                  <a:pt x="13309" y="8618"/>
                </a:lnTo>
                <a:lnTo>
                  <a:pt x="13307" y="8616"/>
                </a:lnTo>
                <a:lnTo>
                  <a:pt x="13306" y="8613"/>
                </a:lnTo>
                <a:lnTo>
                  <a:pt x="13305" y="8611"/>
                </a:lnTo>
                <a:lnTo>
                  <a:pt x="13305" y="8608"/>
                </a:lnTo>
                <a:lnTo>
                  <a:pt x="13306" y="8605"/>
                </a:lnTo>
                <a:lnTo>
                  <a:pt x="13308" y="8602"/>
                </a:lnTo>
                <a:lnTo>
                  <a:pt x="13311" y="8600"/>
                </a:lnTo>
                <a:lnTo>
                  <a:pt x="13316" y="8598"/>
                </a:lnTo>
                <a:lnTo>
                  <a:pt x="13322" y="8597"/>
                </a:lnTo>
                <a:lnTo>
                  <a:pt x="13328" y="8597"/>
                </a:lnTo>
                <a:lnTo>
                  <a:pt x="13317" y="8576"/>
                </a:lnTo>
                <a:lnTo>
                  <a:pt x="13305" y="8558"/>
                </a:lnTo>
                <a:lnTo>
                  <a:pt x="13294" y="8543"/>
                </a:lnTo>
                <a:lnTo>
                  <a:pt x="13282" y="8532"/>
                </a:lnTo>
                <a:lnTo>
                  <a:pt x="13271" y="8523"/>
                </a:lnTo>
                <a:lnTo>
                  <a:pt x="13258" y="8516"/>
                </a:lnTo>
                <a:lnTo>
                  <a:pt x="13246" y="8511"/>
                </a:lnTo>
                <a:lnTo>
                  <a:pt x="13233" y="8506"/>
                </a:lnTo>
                <a:lnTo>
                  <a:pt x="13205" y="8500"/>
                </a:lnTo>
                <a:lnTo>
                  <a:pt x="13175" y="8494"/>
                </a:lnTo>
                <a:lnTo>
                  <a:pt x="13157" y="8490"/>
                </a:lnTo>
                <a:lnTo>
                  <a:pt x="13139" y="8483"/>
                </a:lnTo>
                <a:lnTo>
                  <a:pt x="13119" y="8476"/>
                </a:lnTo>
                <a:lnTo>
                  <a:pt x="13098" y="8466"/>
                </a:lnTo>
                <a:lnTo>
                  <a:pt x="13110" y="8460"/>
                </a:lnTo>
                <a:lnTo>
                  <a:pt x="13120" y="8455"/>
                </a:lnTo>
                <a:lnTo>
                  <a:pt x="13131" y="8449"/>
                </a:lnTo>
                <a:lnTo>
                  <a:pt x="13139" y="8441"/>
                </a:lnTo>
                <a:lnTo>
                  <a:pt x="13148" y="8433"/>
                </a:lnTo>
                <a:lnTo>
                  <a:pt x="13155" y="8424"/>
                </a:lnTo>
                <a:lnTo>
                  <a:pt x="13158" y="8418"/>
                </a:lnTo>
                <a:lnTo>
                  <a:pt x="13160" y="8413"/>
                </a:lnTo>
                <a:lnTo>
                  <a:pt x="13162" y="8407"/>
                </a:lnTo>
                <a:lnTo>
                  <a:pt x="13165" y="8401"/>
                </a:lnTo>
                <a:lnTo>
                  <a:pt x="13144" y="8400"/>
                </a:lnTo>
                <a:lnTo>
                  <a:pt x="13125" y="8398"/>
                </a:lnTo>
                <a:lnTo>
                  <a:pt x="13110" y="8396"/>
                </a:lnTo>
                <a:lnTo>
                  <a:pt x="13096" y="8394"/>
                </a:lnTo>
                <a:lnTo>
                  <a:pt x="13075" y="8389"/>
                </a:lnTo>
                <a:lnTo>
                  <a:pt x="13059" y="8386"/>
                </a:lnTo>
                <a:lnTo>
                  <a:pt x="13051" y="8384"/>
                </a:lnTo>
                <a:lnTo>
                  <a:pt x="13043" y="8384"/>
                </a:lnTo>
                <a:lnTo>
                  <a:pt x="13034" y="8384"/>
                </a:lnTo>
                <a:lnTo>
                  <a:pt x="13025" y="8385"/>
                </a:lnTo>
                <a:lnTo>
                  <a:pt x="13013" y="8387"/>
                </a:lnTo>
                <a:lnTo>
                  <a:pt x="13001" y="8390"/>
                </a:lnTo>
                <a:lnTo>
                  <a:pt x="12985" y="8394"/>
                </a:lnTo>
                <a:lnTo>
                  <a:pt x="12967" y="8401"/>
                </a:lnTo>
                <a:lnTo>
                  <a:pt x="12969" y="8387"/>
                </a:lnTo>
                <a:lnTo>
                  <a:pt x="12968" y="8374"/>
                </a:lnTo>
                <a:lnTo>
                  <a:pt x="12967" y="8364"/>
                </a:lnTo>
                <a:lnTo>
                  <a:pt x="12964" y="8354"/>
                </a:lnTo>
                <a:lnTo>
                  <a:pt x="12960" y="8346"/>
                </a:lnTo>
                <a:lnTo>
                  <a:pt x="12956" y="8339"/>
                </a:lnTo>
                <a:lnTo>
                  <a:pt x="12951" y="8331"/>
                </a:lnTo>
                <a:lnTo>
                  <a:pt x="12946" y="8324"/>
                </a:lnTo>
                <a:lnTo>
                  <a:pt x="12941" y="8316"/>
                </a:lnTo>
                <a:lnTo>
                  <a:pt x="12937" y="8308"/>
                </a:lnTo>
                <a:lnTo>
                  <a:pt x="12933" y="8300"/>
                </a:lnTo>
                <a:lnTo>
                  <a:pt x="12931" y="8290"/>
                </a:lnTo>
                <a:lnTo>
                  <a:pt x="12928" y="8279"/>
                </a:lnTo>
                <a:lnTo>
                  <a:pt x="12928" y="8267"/>
                </a:lnTo>
                <a:lnTo>
                  <a:pt x="12931" y="8253"/>
                </a:lnTo>
                <a:lnTo>
                  <a:pt x="12935" y="8237"/>
                </a:lnTo>
                <a:lnTo>
                  <a:pt x="12924" y="8241"/>
                </a:lnTo>
                <a:lnTo>
                  <a:pt x="12915" y="8242"/>
                </a:lnTo>
                <a:lnTo>
                  <a:pt x="12908" y="8242"/>
                </a:lnTo>
                <a:lnTo>
                  <a:pt x="12901" y="8240"/>
                </a:lnTo>
                <a:lnTo>
                  <a:pt x="12895" y="8235"/>
                </a:lnTo>
                <a:lnTo>
                  <a:pt x="12891" y="8229"/>
                </a:lnTo>
                <a:lnTo>
                  <a:pt x="12887" y="8221"/>
                </a:lnTo>
                <a:lnTo>
                  <a:pt x="12883" y="8212"/>
                </a:lnTo>
                <a:lnTo>
                  <a:pt x="12880" y="8201"/>
                </a:lnTo>
                <a:lnTo>
                  <a:pt x="12878" y="8190"/>
                </a:lnTo>
                <a:lnTo>
                  <a:pt x="12877" y="8177"/>
                </a:lnTo>
                <a:lnTo>
                  <a:pt x="12875" y="8164"/>
                </a:lnTo>
                <a:lnTo>
                  <a:pt x="12873" y="8136"/>
                </a:lnTo>
                <a:lnTo>
                  <a:pt x="12872" y="8108"/>
                </a:lnTo>
                <a:lnTo>
                  <a:pt x="12869" y="8081"/>
                </a:lnTo>
                <a:lnTo>
                  <a:pt x="12866" y="8057"/>
                </a:lnTo>
                <a:lnTo>
                  <a:pt x="12862" y="8045"/>
                </a:lnTo>
                <a:lnTo>
                  <a:pt x="12859" y="8036"/>
                </a:lnTo>
                <a:lnTo>
                  <a:pt x="12855" y="8027"/>
                </a:lnTo>
                <a:lnTo>
                  <a:pt x="12851" y="8020"/>
                </a:lnTo>
                <a:lnTo>
                  <a:pt x="12845" y="8015"/>
                </a:lnTo>
                <a:lnTo>
                  <a:pt x="12838" y="8012"/>
                </a:lnTo>
                <a:lnTo>
                  <a:pt x="12830" y="8009"/>
                </a:lnTo>
                <a:lnTo>
                  <a:pt x="12821" y="8011"/>
                </a:lnTo>
                <a:lnTo>
                  <a:pt x="12811" y="8014"/>
                </a:lnTo>
                <a:lnTo>
                  <a:pt x="12799" y="8020"/>
                </a:lnTo>
                <a:lnTo>
                  <a:pt x="12786" y="8028"/>
                </a:lnTo>
                <a:lnTo>
                  <a:pt x="12771" y="8040"/>
                </a:lnTo>
                <a:lnTo>
                  <a:pt x="12778" y="8036"/>
                </a:lnTo>
                <a:lnTo>
                  <a:pt x="12785" y="8033"/>
                </a:lnTo>
                <a:lnTo>
                  <a:pt x="12792" y="8030"/>
                </a:lnTo>
                <a:lnTo>
                  <a:pt x="12798" y="8030"/>
                </a:lnTo>
                <a:lnTo>
                  <a:pt x="12804" y="8030"/>
                </a:lnTo>
                <a:lnTo>
                  <a:pt x="12809" y="8032"/>
                </a:lnTo>
                <a:lnTo>
                  <a:pt x="12814" y="8033"/>
                </a:lnTo>
                <a:lnTo>
                  <a:pt x="12818" y="8036"/>
                </a:lnTo>
                <a:lnTo>
                  <a:pt x="12823" y="8039"/>
                </a:lnTo>
                <a:lnTo>
                  <a:pt x="12827" y="8043"/>
                </a:lnTo>
                <a:lnTo>
                  <a:pt x="12830" y="8047"/>
                </a:lnTo>
                <a:lnTo>
                  <a:pt x="12833" y="8052"/>
                </a:lnTo>
                <a:lnTo>
                  <a:pt x="12838" y="8063"/>
                </a:lnTo>
                <a:lnTo>
                  <a:pt x="12841" y="8074"/>
                </a:lnTo>
                <a:lnTo>
                  <a:pt x="12842" y="8087"/>
                </a:lnTo>
                <a:lnTo>
                  <a:pt x="12842" y="8100"/>
                </a:lnTo>
                <a:lnTo>
                  <a:pt x="12840" y="8111"/>
                </a:lnTo>
                <a:lnTo>
                  <a:pt x="12836" y="8121"/>
                </a:lnTo>
                <a:lnTo>
                  <a:pt x="12834" y="8126"/>
                </a:lnTo>
                <a:lnTo>
                  <a:pt x="12831" y="8129"/>
                </a:lnTo>
                <a:lnTo>
                  <a:pt x="12828" y="8133"/>
                </a:lnTo>
                <a:lnTo>
                  <a:pt x="12824" y="8135"/>
                </a:lnTo>
                <a:lnTo>
                  <a:pt x="12819" y="8137"/>
                </a:lnTo>
                <a:lnTo>
                  <a:pt x="12814" y="8138"/>
                </a:lnTo>
                <a:lnTo>
                  <a:pt x="12809" y="8138"/>
                </a:lnTo>
                <a:lnTo>
                  <a:pt x="12804" y="8138"/>
                </a:lnTo>
                <a:lnTo>
                  <a:pt x="12797" y="8130"/>
                </a:lnTo>
                <a:lnTo>
                  <a:pt x="12791" y="8122"/>
                </a:lnTo>
                <a:lnTo>
                  <a:pt x="12783" y="8115"/>
                </a:lnTo>
                <a:lnTo>
                  <a:pt x="12774" y="8110"/>
                </a:lnTo>
                <a:lnTo>
                  <a:pt x="12765" y="8105"/>
                </a:lnTo>
                <a:lnTo>
                  <a:pt x="12754" y="8101"/>
                </a:lnTo>
                <a:lnTo>
                  <a:pt x="12744" y="8098"/>
                </a:lnTo>
                <a:lnTo>
                  <a:pt x="12733" y="8093"/>
                </a:lnTo>
                <a:lnTo>
                  <a:pt x="12709" y="8088"/>
                </a:lnTo>
                <a:lnTo>
                  <a:pt x="12686" y="8084"/>
                </a:lnTo>
                <a:lnTo>
                  <a:pt x="12662" y="8079"/>
                </a:lnTo>
                <a:lnTo>
                  <a:pt x="12639" y="8072"/>
                </a:lnTo>
                <a:lnTo>
                  <a:pt x="12639" y="8087"/>
                </a:lnTo>
                <a:lnTo>
                  <a:pt x="12639" y="8099"/>
                </a:lnTo>
                <a:lnTo>
                  <a:pt x="12638" y="8107"/>
                </a:lnTo>
                <a:lnTo>
                  <a:pt x="12636" y="8114"/>
                </a:lnTo>
                <a:lnTo>
                  <a:pt x="12634" y="8119"/>
                </a:lnTo>
                <a:lnTo>
                  <a:pt x="12631" y="8122"/>
                </a:lnTo>
                <a:lnTo>
                  <a:pt x="12626" y="8123"/>
                </a:lnTo>
                <a:lnTo>
                  <a:pt x="12623" y="8123"/>
                </a:lnTo>
                <a:lnTo>
                  <a:pt x="12602" y="8115"/>
                </a:lnTo>
                <a:lnTo>
                  <a:pt x="12574" y="8105"/>
                </a:lnTo>
                <a:lnTo>
                  <a:pt x="12570" y="8094"/>
                </a:lnTo>
                <a:lnTo>
                  <a:pt x="12568" y="8085"/>
                </a:lnTo>
                <a:lnTo>
                  <a:pt x="12567" y="8077"/>
                </a:lnTo>
                <a:lnTo>
                  <a:pt x="12567" y="8069"/>
                </a:lnTo>
                <a:lnTo>
                  <a:pt x="12568" y="8063"/>
                </a:lnTo>
                <a:lnTo>
                  <a:pt x="12570" y="8058"/>
                </a:lnTo>
                <a:lnTo>
                  <a:pt x="12572" y="8054"/>
                </a:lnTo>
                <a:lnTo>
                  <a:pt x="12576" y="8049"/>
                </a:lnTo>
                <a:lnTo>
                  <a:pt x="12580" y="8047"/>
                </a:lnTo>
                <a:lnTo>
                  <a:pt x="12585" y="8045"/>
                </a:lnTo>
                <a:lnTo>
                  <a:pt x="12591" y="8043"/>
                </a:lnTo>
                <a:lnTo>
                  <a:pt x="12597" y="8042"/>
                </a:lnTo>
                <a:lnTo>
                  <a:pt x="12610" y="8041"/>
                </a:lnTo>
                <a:lnTo>
                  <a:pt x="12623" y="8040"/>
                </a:lnTo>
                <a:lnTo>
                  <a:pt x="12637" y="8039"/>
                </a:lnTo>
                <a:lnTo>
                  <a:pt x="12649" y="8038"/>
                </a:lnTo>
                <a:lnTo>
                  <a:pt x="12656" y="8037"/>
                </a:lnTo>
                <a:lnTo>
                  <a:pt x="12661" y="8035"/>
                </a:lnTo>
                <a:lnTo>
                  <a:pt x="12666" y="8033"/>
                </a:lnTo>
                <a:lnTo>
                  <a:pt x="12670" y="8029"/>
                </a:lnTo>
                <a:lnTo>
                  <a:pt x="12675" y="8026"/>
                </a:lnTo>
                <a:lnTo>
                  <a:pt x="12677" y="8022"/>
                </a:lnTo>
                <a:lnTo>
                  <a:pt x="12679" y="8017"/>
                </a:lnTo>
                <a:lnTo>
                  <a:pt x="12680" y="8011"/>
                </a:lnTo>
                <a:lnTo>
                  <a:pt x="12680" y="8003"/>
                </a:lnTo>
                <a:lnTo>
                  <a:pt x="12679" y="7995"/>
                </a:lnTo>
                <a:lnTo>
                  <a:pt x="12676" y="7985"/>
                </a:lnTo>
                <a:lnTo>
                  <a:pt x="12672" y="7974"/>
                </a:lnTo>
                <a:lnTo>
                  <a:pt x="12659" y="7977"/>
                </a:lnTo>
                <a:lnTo>
                  <a:pt x="12646" y="7979"/>
                </a:lnTo>
                <a:lnTo>
                  <a:pt x="12635" y="7980"/>
                </a:lnTo>
                <a:lnTo>
                  <a:pt x="12625" y="7980"/>
                </a:lnTo>
                <a:lnTo>
                  <a:pt x="12616" y="7980"/>
                </a:lnTo>
                <a:lnTo>
                  <a:pt x="12608" y="7979"/>
                </a:lnTo>
                <a:lnTo>
                  <a:pt x="12601" y="7977"/>
                </a:lnTo>
                <a:lnTo>
                  <a:pt x="12596" y="7974"/>
                </a:lnTo>
                <a:lnTo>
                  <a:pt x="12591" y="7971"/>
                </a:lnTo>
                <a:lnTo>
                  <a:pt x="12585" y="7968"/>
                </a:lnTo>
                <a:lnTo>
                  <a:pt x="12582" y="7963"/>
                </a:lnTo>
                <a:lnTo>
                  <a:pt x="12579" y="7958"/>
                </a:lnTo>
                <a:lnTo>
                  <a:pt x="12577" y="7954"/>
                </a:lnTo>
                <a:lnTo>
                  <a:pt x="12575" y="7949"/>
                </a:lnTo>
                <a:lnTo>
                  <a:pt x="12574" y="7942"/>
                </a:lnTo>
                <a:lnTo>
                  <a:pt x="12573" y="7937"/>
                </a:lnTo>
                <a:lnTo>
                  <a:pt x="12573" y="7925"/>
                </a:lnTo>
                <a:lnTo>
                  <a:pt x="12573" y="7911"/>
                </a:lnTo>
                <a:lnTo>
                  <a:pt x="12574" y="7898"/>
                </a:lnTo>
                <a:lnTo>
                  <a:pt x="12576" y="7885"/>
                </a:lnTo>
                <a:lnTo>
                  <a:pt x="12577" y="7873"/>
                </a:lnTo>
                <a:lnTo>
                  <a:pt x="12577" y="7862"/>
                </a:lnTo>
                <a:lnTo>
                  <a:pt x="12576" y="7851"/>
                </a:lnTo>
                <a:lnTo>
                  <a:pt x="12574" y="7843"/>
                </a:lnTo>
                <a:lnTo>
                  <a:pt x="12571" y="7838"/>
                </a:lnTo>
                <a:lnTo>
                  <a:pt x="12565" y="7833"/>
                </a:lnTo>
                <a:lnTo>
                  <a:pt x="12560" y="7830"/>
                </a:lnTo>
                <a:lnTo>
                  <a:pt x="12555" y="7827"/>
                </a:lnTo>
                <a:lnTo>
                  <a:pt x="12541" y="7825"/>
                </a:lnTo>
                <a:lnTo>
                  <a:pt x="12527" y="7824"/>
                </a:lnTo>
                <a:lnTo>
                  <a:pt x="12512" y="7823"/>
                </a:lnTo>
                <a:lnTo>
                  <a:pt x="12497" y="7821"/>
                </a:lnTo>
                <a:lnTo>
                  <a:pt x="12491" y="7820"/>
                </a:lnTo>
                <a:lnTo>
                  <a:pt x="12485" y="7818"/>
                </a:lnTo>
                <a:lnTo>
                  <a:pt x="12479" y="7814"/>
                </a:lnTo>
                <a:lnTo>
                  <a:pt x="12475" y="7810"/>
                </a:lnTo>
                <a:lnTo>
                  <a:pt x="12469" y="7802"/>
                </a:lnTo>
                <a:lnTo>
                  <a:pt x="12462" y="7792"/>
                </a:lnTo>
                <a:lnTo>
                  <a:pt x="12456" y="7783"/>
                </a:lnTo>
                <a:lnTo>
                  <a:pt x="12450" y="7774"/>
                </a:lnTo>
                <a:lnTo>
                  <a:pt x="12440" y="7753"/>
                </a:lnTo>
                <a:lnTo>
                  <a:pt x="12430" y="7731"/>
                </a:lnTo>
                <a:lnTo>
                  <a:pt x="12423" y="7708"/>
                </a:lnTo>
                <a:lnTo>
                  <a:pt x="12415" y="7684"/>
                </a:lnTo>
                <a:lnTo>
                  <a:pt x="12410" y="7660"/>
                </a:lnTo>
                <a:lnTo>
                  <a:pt x="12405" y="7635"/>
                </a:lnTo>
                <a:lnTo>
                  <a:pt x="12397" y="7586"/>
                </a:lnTo>
                <a:lnTo>
                  <a:pt x="12390" y="7537"/>
                </a:lnTo>
                <a:lnTo>
                  <a:pt x="12384" y="7492"/>
                </a:lnTo>
                <a:lnTo>
                  <a:pt x="12377" y="7450"/>
                </a:lnTo>
                <a:lnTo>
                  <a:pt x="12382" y="7444"/>
                </a:lnTo>
                <a:lnTo>
                  <a:pt x="12388" y="7440"/>
                </a:lnTo>
                <a:lnTo>
                  <a:pt x="12395" y="7437"/>
                </a:lnTo>
                <a:lnTo>
                  <a:pt x="12403" y="7434"/>
                </a:lnTo>
                <a:lnTo>
                  <a:pt x="12418" y="7429"/>
                </a:lnTo>
                <a:lnTo>
                  <a:pt x="12433" y="7423"/>
                </a:lnTo>
                <a:lnTo>
                  <a:pt x="12441" y="7421"/>
                </a:lnTo>
                <a:lnTo>
                  <a:pt x="12448" y="7418"/>
                </a:lnTo>
                <a:lnTo>
                  <a:pt x="12454" y="7414"/>
                </a:lnTo>
                <a:lnTo>
                  <a:pt x="12461" y="7410"/>
                </a:lnTo>
                <a:lnTo>
                  <a:pt x="12466" y="7405"/>
                </a:lnTo>
                <a:lnTo>
                  <a:pt x="12470" y="7399"/>
                </a:lnTo>
                <a:lnTo>
                  <a:pt x="12473" y="7392"/>
                </a:lnTo>
                <a:lnTo>
                  <a:pt x="12475" y="7385"/>
                </a:lnTo>
                <a:lnTo>
                  <a:pt x="12462" y="7386"/>
                </a:lnTo>
                <a:lnTo>
                  <a:pt x="12450" y="7385"/>
                </a:lnTo>
                <a:lnTo>
                  <a:pt x="12440" y="7382"/>
                </a:lnTo>
                <a:lnTo>
                  <a:pt x="12431" y="7379"/>
                </a:lnTo>
                <a:lnTo>
                  <a:pt x="12424" y="7374"/>
                </a:lnTo>
                <a:lnTo>
                  <a:pt x="12418" y="7368"/>
                </a:lnTo>
                <a:lnTo>
                  <a:pt x="12413" y="7360"/>
                </a:lnTo>
                <a:lnTo>
                  <a:pt x="12410" y="7351"/>
                </a:lnTo>
                <a:lnTo>
                  <a:pt x="12418" y="7349"/>
                </a:lnTo>
                <a:lnTo>
                  <a:pt x="12425" y="7346"/>
                </a:lnTo>
                <a:lnTo>
                  <a:pt x="12431" y="7342"/>
                </a:lnTo>
                <a:lnTo>
                  <a:pt x="12436" y="7337"/>
                </a:lnTo>
                <a:lnTo>
                  <a:pt x="12448" y="7328"/>
                </a:lnTo>
                <a:lnTo>
                  <a:pt x="12457" y="7317"/>
                </a:lnTo>
                <a:lnTo>
                  <a:pt x="12468" y="7307"/>
                </a:lnTo>
                <a:lnTo>
                  <a:pt x="12479" y="7298"/>
                </a:lnTo>
                <a:lnTo>
                  <a:pt x="12486" y="7293"/>
                </a:lnTo>
                <a:lnTo>
                  <a:pt x="12492" y="7290"/>
                </a:lnTo>
                <a:lnTo>
                  <a:pt x="12499" y="7288"/>
                </a:lnTo>
                <a:lnTo>
                  <a:pt x="12508" y="7286"/>
                </a:lnTo>
                <a:lnTo>
                  <a:pt x="12510" y="7295"/>
                </a:lnTo>
                <a:lnTo>
                  <a:pt x="12510" y="7304"/>
                </a:lnTo>
                <a:lnTo>
                  <a:pt x="12509" y="7311"/>
                </a:lnTo>
                <a:lnTo>
                  <a:pt x="12508" y="7317"/>
                </a:lnTo>
                <a:lnTo>
                  <a:pt x="12503" y="7329"/>
                </a:lnTo>
                <a:lnTo>
                  <a:pt x="12496" y="7340"/>
                </a:lnTo>
                <a:lnTo>
                  <a:pt x="12489" y="7349"/>
                </a:lnTo>
                <a:lnTo>
                  <a:pt x="12483" y="7358"/>
                </a:lnTo>
                <a:lnTo>
                  <a:pt x="12479" y="7364"/>
                </a:lnTo>
                <a:lnTo>
                  <a:pt x="12477" y="7370"/>
                </a:lnTo>
                <a:lnTo>
                  <a:pt x="12476" y="7376"/>
                </a:lnTo>
                <a:lnTo>
                  <a:pt x="12475" y="7385"/>
                </a:lnTo>
                <a:lnTo>
                  <a:pt x="12492" y="7385"/>
                </a:lnTo>
                <a:lnTo>
                  <a:pt x="12508" y="7385"/>
                </a:lnTo>
                <a:lnTo>
                  <a:pt x="12525" y="7385"/>
                </a:lnTo>
                <a:lnTo>
                  <a:pt x="12541" y="7385"/>
                </a:lnTo>
                <a:lnTo>
                  <a:pt x="12539" y="7372"/>
                </a:lnTo>
                <a:lnTo>
                  <a:pt x="12539" y="7362"/>
                </a:lnTo>
                <a:lnTo>
                  <a:pt x="12540" y="7352"/>
                </a:lnTo>
                <a:lnTo>
                  <a:pt x="12542" y="7345"/>
                </a:lnTo>
                <a:lnTo>
                  <a:pt x="12547" y="7338"/>
                </a:lnTo>
                <a:lnTo>
                  <a:pt x="12552" y="7333"/>
                </a:lnTo>
                <a:lnTo>
                  <a:pt x="12558" y="7329"/>
                </a:lnTo>
                <a:lnTo>
                  <a:pt x="12565" y="7326"/>
                </a:lnTo>
                <a:lnTo>
                  <a:pt x="12573" y="7324"/>
                </a:lnTo>
                <a:lnTo>
                  <a:pt x="12581" y="7323"/>
                </a:lnTo>
                <a:lnTo>
                  <a:pt x="12591" y="7321"/>
                </a:lnTo>
                <a:lnTo>
                  <a:pt x="12600" y="7321"/>
                </a:lnTo>
                <a:lnTo>
                  <a:pt x="12620" y="7320"/>
                </a:lnTo>
                <a:lnTo>
                  <a:pt x="12639" y="7319"/>
                </a:lnTo>
                <a:lnTo>
                  <a:pt x="12637" y="7303"/>
                </a:lnTo>
                <a:lnTo>
                  <a:pt x="12635" y="7289"/>
                </a:lnTo>
                <a:lnTo>
                  <a:pt x="12634" y="7278"/>
                </a:lnTo>
                <a:lnTo>
                  <a:pt x="12634" y="7267"/>
                </a:lnTo>
                <a:lnTo>
                  <a:pt x="12634" y="7258"/>
                </a:lnTo>
                <a:lnTo>
                  <a:pt x="12635" y="7250"/>
                </a:lnTo>
                <a:lnTo>
                  <a:pt x="12637" y="7244"/>
                </a:lnTo>
                <a:lnTo>
                  <a:pt x="12639" y="7240"/>
                </a:lnTo>
                <a:lnTo>
                  <a:pt x="12641" y="7236"/>
                </a:lnTo>
                <a:lnTo>
                  <a:pt x="12644" y="7234"/>
                </a:lnTo>
                <a:lnTo>
                  <a:pt x="12647" y="7233"/>
                </a:lnTo>
                <a:lnTo>
                  <a:pt x="12650" y="7232"/>
                </a:lnTo>
                <a:lnTo>
                  <a:pt x="12654" y="7233"/>
                </a:lnTo>
                <a:lnTo>
                  <a:pt x="12657" y="7234"/>
                </a:lnTo>
                <a:lnTo>
                  <a:pt x="12660" y="7236"/>
                </a:lnTo>
                <a:lnTo>
                  <a:pt x="12663" y="7239"/>
                </a:lnTo>
                <a:lnTo>
                  <a:pt x="12666" y="7242"/>
                </a:lnTo>
                <a:lnTo>
                  <a:pt x="12669" y="7246"/>
                </a:lnTo>
                <a:lnTo>
                  <a:pt x="12671" y="7250"/>
                </a:lnTo>
                <a:lnTo>
                  <a:pt x="12674" y="7256"/>
                </a:lnTo>
                <a:lnTo>
                  <a:pt x="12676" y="7261"/>
                </a:lnTo>
                <a:lnTo>
                  <a:pt x="12677" y="7266"/>
                </a:lnTo>
                <a:lnTo>
                  <a:pt x="12677" y="7272"/>
                </a:lnTo>
                <a:lnTo>
                  <a:pt x="12677" y="7278"/>
                </a:lnTo>
                <a:lnTo>
                  <a:pt x="12676" y="7284"/>
                </a:lnTo>
                <a:lnTo>
                  <a:pt x="12674" y="7289"/>
                </a:lnTo>
                <a:lnTo>
                  <a:pt x="12670" y="7294"/>
                </a:lnTo>
                <a:lnTo>
                  <a:pt x="12666" y="7301"/>
                </a:lnTo>
                <a:lnTo>
                  <a:pt x="12662" y="7305"/>
                </a:lnTo>
                <a:lnTo>
                  <a:pt x="12656" y="7310"/>
                </a:lnTo>
                <a:lnTo>
                  <a:pt x="12648" y="7314"/>
                </a:lnTo>
                <a:lnTo>
                  <a:pt x="12639" y="7319"/>
                </a:lnTo>
                <a:lnTo>
                  <a:pt x="12641" y="7325"/>
                </a:lnTo>
                <a:lnTo>
                  <a:pt x="12643" y="7331"/>
                </a:lnTo>
                <a:lnTo>
                  <a:pt x="12647" y="7335"/>
                </a:lnTo>
                <a:lnTo>
                  <a:pt x="12651" y="7340"/>
                </a:lnTo>
                <a:lnTo>
                  <a:pt x="12657" y="7343"/>
                </a:lnTo>
                <a:lnTo>
                  <a:pt x="12663" y="7345"/>
                </a:lnTo>
                <a:lnTo>
                  <a:pt x="12669" y="7346"/>
                </a:lnTo>
                <a:lnTo>
                  <a:pt x="12677" y="7348"/>
                </a:lnTo>
                <a:lnTo>
                  <a:pt x="12707" y="7349"/>
                </a:lnTo>
                <a:lnTo>
                  <a:pt x="12738" y="7351"/>
                </a:lnTo>
                <a:lnTo>
                  <a:pt x="12731" y="7342"/>
                </a:lnTo>
                <a:lnTo>
                  <a:pt x="12725" y="7331"/>
                </a:lnTo>
                <a:lnTo>
                  <a:pt x="12720" y="7321"/>
                </a:lnTo>
                <a:lnTo>
                  <a:pt x="12714" y="7309"/>
                </a:lnTo>
                <a:lnTo>
                  <a:pt x="12710" y="7297"/>
                </a:lnTo>
                <a:lnTo>
                  <a:pt x="12707" y="7284"/>
                </a:lnTo>
                <a:lnTo>
                  <a:pt x="12705" y="7269"/>
                </a:lnTo>
                <a:lnTo>
                  <a:pt x="12705" y="7252"/>
                </a:lnTo>
                <a:lnTo>
                  <a:pt x="12709" y="7246"/>
                </a:lnTo>
                <a:lnTo>
                  <a:pt x="12712" y="7240"/>
                </a:lnTo>
                <a:lnTo>
                  <a:pt x="12718" y="7236"/>
                </a:lnTo>
                <a:lnTo>
                  <a:pt x="12722" y="7233"/>
                </a:lnTo>
                <a:lnTo>
                  <a:pt x="12726" y="7230"/>
                </a:lnTo>
                <a:lnTo>
                  <a:pt x="12731" y="7228"/>
                </a:lnTo>
                <a:lnTo>
                  <a:pt x="12736" y="7227"/>
                </a:lnTo>
                <a:lnTo>
                  <a:pt x="12742" y="7228"/>
                </a:lnTo>
                <a:lnTo>
                  <a:pt x="12752" y="7229"/>
                </a:lnTo>
                <a:lnTo>
                  <a:pt x="12764" y="7234"/>
                </a:lnTo>
                <a:lnTo>
                  <a:pt x="12775" y="7239"/>
                </a:lnTo>
                <a:lnTo>
                  <a:pt x="12787" y="7244"/>
                </a:lnTo>
                <a:lnTo>
                  <a:pt x="12798" y="7249"/>
                </a:lnTo>
                <a:lnTo>
                  <a:pt x="12810" y="7254"/>
                </a:lnTo>
                <a:lnTo>
                  <a:pt x="12815" y="7255"/>
                </a:lnTo>
                <a:lnTo>
                  <a:pt x="12821" y="7256"/>
                </a:lnTo>
                <a:lnTo>
                  <a:pt x="12827" y="7257"/>
                </a:lnTo>
                <a:lnTo>
                  <a:pt x="12832" y="7256"/>
                </a:lnTo>
                <a:lnTo>
                  <a:pt x="12837" y="7256"/>
                </a:lnTo>
                <a:lnTo>
                  <a:pt x="12842" y="7254"/>
                </a:lnTo>
                <a:lnTo>
                  <a:pt x="12848" y="7250"/>
                </a:lnTo>
                <a:lnTo>
                  <a:pt x="12852" y="7247"/>
                </a:lnTo>
                <a:lnTo>
                  <a:pt x="12857" y="7242"/>
                </a:lnTo>
                <a:lnTo>
                  <a:pt x="12861" y="7236"/>
                </a:lnTo>
                <a:lnTo>
                  <a:pt x="12866" y="7228"/>
                </a:lnTo>
                <a:lnTo>
                  <a:pt x="12869" y="7220"/>
                </a:lnTo>
                <a:lnTo>
                  <a:pt x="12862" y="7205"/>
                </a:lnTo>
                <a:lnTo>
                  <a:pt x="12854" y="7192"/>
                </a:lnTo>
                <a:lnTo>
                  <a:pt x="12846" y="7181"/>
                </a:lnTo>
                <a:lnTo>
                  <a:pt x="12835" y="7172"/>
                </a:lnTo>
                <a:lnTo>
                  <a:pt x="12824" y="7163"/>
                </a:lnTo>
                <a:lnTo>
                  <a:pt x="12812" y="7157"/>
                </a:lnTo>
                <a:lnTo>
                  <a:pt x="12799" y="7153"/>
                </a:lnTo>
                <a:lnTo>
                  <a:pt x="12786" y="7149"/>
                </a:lnTo>
                <a:lnTo>
                  <a:pt x="12772" y="7147"/>
                </a:lnTo>
                <a:lnTo>
                  <a:pt x="12759" y="7144"/>
                </a:lnTo>
                <a:lnTo>
                  <a:pt x="12744" y="7143"/>
                </a:lnTo>
                <a:lnTo>
                  <a:pt x="12729" y="7143"/>
                </a:lnTo>
                <a:lnTo>
                  <a:pt x="12700" y="7144"/>
                </a:lnTo>
                <a:lnTo>
                  <a:pt x="12670" y="7147"/>
                </a:lnTo>
                <a:lnTo>
                  <a:pt x="12642" y="7148"/>
                </a:lnTo>
                <a:lnTo>
                  <a:pt x="12615" y="7148"/>
                </a:lnTo>
                <a:lnTo>
                  <a:pt x="12603" y="7148"/>
                </a:lnTo>
                <a:lnTo>
                  <a:pt x="12592" y="7146"/>
                </a:lnTo>
                <a:lnTo>
                  <a:pt x="12581" y="7143"/>
                </a:lnTo>
                <a:lnTo>
                  <a:pt x="12572" y="7139"/>
                </a:lnTo>
                <a:lnTo>
                  <a:pt x="12562" y="7135"/>
                </a:lnTo>
                <a:lnTo>
                  <a:pt x="12555" y="7129"/>
                </a:lnTo>
                <a:lnTo>
                  <a:pt x="12550" y="7121"/>
                </a:lnTo>
                <a:lnTo>
                  <a:pt x="12544" y="7112"/>
                </a:lnTo>
                <a:lnTo>
                  <a:pt x="12541" y="7101"/>
                </a:lnTo>
                <a:lnTo>
                  <a:pt x="12539" y="7088"/>
                </a:lnTo>
                <a:lnTo>
                  <a:pt x="12539" y="7073"/>
                </a:lnTo>
                <a:lnTo>
                  <a:pt x="12541" y="7056"/>
                </a:lnTo>
                <a:lnTo>
                  <a:pt x="12522" y="7074"/>
                </a:lnTo>
                <a:lnTo>
                  <a:pt x="12505" y="7093"/>
                </a:lnTo>
                <a:lnTo>
                  <a:pt x="12495" y="7103"/>
                </a:lnTo>
                <a:lnTo>
                  <a:pt x="12486" y="7112"/>
                </a:lnTo>
                <a:lnTo>
                  <a:pt x="12476" y="7120"/>
                </a:lnTo>
                <a:lnTo>
                  <a:pt x="12466" y="7129"/>
                </a:lnTo>
                <a:lnTo>
                  <a:pt x="12455" y="7136"/>
                </a:lnTo>
                <a:lnTo>
                  <a:pt x="12444" y="7143"/>
                </a:lnTo>
                <a:lnTo>
                  <a:pt x="12430" y="7149"/>
                </a:lnTo>
                <a:lnTo>
                  <a:pt x="12416" y="7153"/>
                </a:lnTo>
                <a:lnTo>
                  <a:pt x="12401" y="7156"/>
                </a:lnTo>
                <a:lnTo>
                  <a:pt x="12384" y="7157"/>
                </a:lnTo>
                <a:lnTo>
                  <a:pt x="12365" y="7157"/>
                </a:lnTo>
                <a:lnTo>
                  <a:pt x="12344" y="7155"/>
                </a:lnTo>
                <a:lnTo>
                  <a:pt x="12331" y="7128"/>
                </a:lnTo>
                <a:lnTo>
                  <a:pt x="12320" y="7103"/>
                </a:lnTo>
                <a:lnTo>
                  <a:pt x="12310" y="7078"/>
                </a:lnTo>
                <a:lnTo>
                  <a:pt x="12303" y="7056"/>
                </a:lnTo>
                <a:lnTo>
                  <a:pt x="12288" y="7018"/>
                </a:lnTo>
                <a:lnTo>
                  <a:pt x="12275" y="6983"/>
                </a:lnTo>
                <a:lnTo>
                  <a:pt x="12266" y="6968"/>
                </a:lnTo>
                <a:lnTo>
                  <a:pt x="12257" y="6954"/>
                </a:lnTo>
                <a:lnTo>
                  <a:pt x="12252" y="6947"/>
                </a:lnTo>
                <a:lnTo>
                  <a:pt x="12245" y="6941"/>
                </a:lnTo>
                <a:lnTo>
                  <a:pt x="12239" y="6936"/>
                </a:lnTo>
                <a:lnTo>
                  <a:pt x="12233" y="6930"/>
                </a:lnTo>
                <a:lnTo>
                  <a:pt x="12224" y="6924"/>
                </a:lnTo>
                <a:lnTo>
                  <a:pt x="12216" y="6919"/>
                </a:lnTo>
                <a:lnTo>
                  <a:pt x="12207" y="6914"/>
                </a:lnTo>
                <a:lnTo>
                  <a:pt x="12197" y="6910"/>
                </a:lnTo>
                <a:lnTo>
                  <a:pt x="12174" y="6900"/>
                </a:lnTo>
                <a:lnTo>
                  <a:pt x="12148" y="6893"/>
                </a:lnTo>
                <a:lnTo>
                  <a:pt x="12166" y="6882"/>
                </a:lnTo>
                <a:lnTo>
                  <a:pt x="12184" y="6872"/>
                </a:lnTo>
                <a:lnTo>
                  <a:pt x="12193" y="6866"/>
                </a:lnTo>
                <a:lnTo>
                  <a:pt x="12201" y="6860"/>
                </a:lnTo>
                <a:lnTo>
                  <a:pt x="12209" y="6854"/>
                </a:lnTo>
                <a:lnTo>
                  <a:pt x="12217" y="6847"/>
                </a:lnTo>
                <a:lnTo>
                  <a:pt x="12223" y="6839"/>
                </a:lnTo>
                <a:lnTo>
                  <a:pt x="12230" y="6831"/>
                </a:lnTo>
                <a:lnTo>
                  <a:pt x="12235" y="6823"/>
                </a:lnTo>
                <a:lnTo>
                  <a:pt x="12239" y="6812"/>
                </a:lnTo>
                <a:lnTo>
                  <a:pt x="12243" y="6802"/>
                </a:lnTo>
                <a:lnTo>
                  <a:pt x="12245" y="6789"/>
                </a:lnTo>
                <a:lnTo>
                  <a:pt x="12246" y="6775"/>
                </a:lnTo>
                <a:lnTo>
                  <a:pt x="12245" y="6761"/>
                </a:lnTo>
                <a:lnTo>
                  <a:pt x="12239" y="6764"/>
                </a:lnTo>
                <a:lnTo>
                  <a:pt x="12233" y="6766"/>
                </a:lnTo>
                <a:lnTo>
                  <a:pt x="12226" y="6767"/>
                </a:lnTo>
                <a:lnTo>
                  <a:pt x="12217" y="6767"/>
                </a:lnTo>
                <a:lnTo>
                  <a:pt x="12200" y="6767"/>
                </a:lnTo>
                <a:lnTo>
                  <a:pt x="12182" y="6764"/>
                </a:lnTo>
                <a:lnTo>
                  <a:pt x="12163" y="6759"/>
                </a:lnTo>
                <a:lnTo>
                  <a:pt x="12143" y="6751"/>
                </a:lnTo>
                <a:lnTo>
                  <a:pt x="12121" y="6743"/>
                </a:lnTo>
                <a:lnTo>
                  <a:pt x="12099" y="6735"/>
                </a:lnTo>
                <a:lnTo>
                  <a:pt x="12052" y="6714"/>
                </a:lnTo>
                <a:lnTo>
                  <a:pt x="12006" y="6694"/>
                </a:lnTo>
                <a:lnTo>
                  <a:pt x="11983" y="6684"/>
                </a:lnTo>
                <a:lnTo>
                  <a:pt x="11961" y="6676"/>
                </a:lnTo>
                <a:lnTo>
                  <a:pt x="11939" y="6668"/>
                </a:lnTo>
                <a:lnTo>
                  <a:pt x="11918" y="6663"/>
                </a:lnTo>
                <a:lnTo>
                  <a:pt x="11918" y="6676"/>
                </a:lnTo>
                <a:lnTo>
                  <a:pt x="11918" y="6686"/>
                </a:lnTo>
                <a:lnTo>
                  <a:pt x="11917" y="6696"/>
                </a:lnTo>
                <a:lnTo>
                  <a:pt x="11915" y="6704"/>
                </a:lnTo>
                <a:lnTo>
                  <a:pt x="11914" y="6711"/>
                </a:lnTo>
                <a:lnTo>
                  <a:pt x="11912" y="6717"/>
                </a:lnTo>
                <a:lnTo>
                  <a:pt x="11909" y="6721"/>
                </a:lnTo>
                <a:lnTo>
                  <a:pt x="11905" y="6724"/>
                </a:lnTo>
                <a:lnTo>
                  <a:pt x="11902" y="6726"/>
                </a:lnTo>
                <a:lnTo>
                  <a:pt x="11898" y="6727"/>
                </a:lnTo>
                <a:lnTo>
                  <a:pt x="11894" y="6728"/>
                </a:lnTo>
                <a:lnTo>
                  <a:pt x="11890" y="6727"/>
                </a:lnTo>
                <a:lnTo>
                  <a:pt x="11880" y="6725"/>
                </a:lnTo>
                <a:lnTo>
                  <a:pt x="11869" y="6720"/>
                </a:lnTo>
                <a:lnTo>
                  <a:pt x="11844" y="6707"/>
                </a:lnTo>
                <a:lnTo>
                  <a:pt x="11815" y="6696"/>
                </a:lnTo>
                <a:lnTo>
                  <a:pt x="11808" y="6694"/>
                </a:lnTo>
                <a:lnTo>
                  <a:pt x="11801" y="6692"/>
                </a:lnTo>
                <a:lnTo>
                  <a:pt x="11792" y="6690"/>
                </a:lnTo>
                <a:lnTo>
                  <a:pt x="11785" y="6689"/>
                </a:lnTo>
                <a:lnTo>
                  <a:pt x="11777" y="6690"/>
                </a:lnTo>
                <a:lnTo>
                  <a:pt x="11769" y="6690"/>
                </a:lnTo>
                <a:lnTo>
                  <a:pt x="11762" y="6693"/>
                </a:lnTo>
                <a:lnTo>
                  <a:pt x="11753" y="6696"/>
                </a:lnTo>
                <a:lnTo>
                  <a:pt x="11748" y="6708"/>
                </a:lnTo>
                <a:lnTo>
                  <a:pt x="11743" y="6720"/>
                </a:lnTo>
                <a:lnTo>
                  <a:pt x="11738" y="6730"/>
                </a:lnTo>
                <a:lnTo>
                  <a:pt x="11731" y="6740"/>
                </a:lnTo>
                <a:lnTo>
                  <a:pt x="11724" y="6747"/>
                </a:lnTo>
                <a:lnTo>
                  <a:pt x="11718" y="6754"/>
                </a:lnTo>
                <a:lnTo>
                  <a:pt x="11710" y="6761"/>
                </a:lnTo>
                <a:lnTo>
                  <a:pt x="11702" y="6767"/>
                </a:lnTo>
                <a:lnTo>
                  <a:pt x="11695" y="6771"/>
                </a:lnTo>
                <a:lnTo>
                  <a:pt x="11686" y="6775"/>
                </a:lnTo>
                <a:lnTo>
                  <a:pt x="11678" y="6779"/>
                </a:lnTo>
                <a:lnTo>
                  <a:pt x="11668" y="6782"/>
                </a:lnTo>
                <a:lnTo>
                  <a:pt x="11651" y="6787"/>
                </a:lnTo>
                <a:lnTo>
                  <a:pt x="11631" y="6791"/>
                </a:lnTo>
                <a:lnTo>
                  <a:pt x="11611" y="6794"/>
                </a:lnTo>
                <a:lnTo>
                  <a:pt x="11591" y="6798"/>
                </a:lnTo>
                <a:lnTo>
                  <a:pt x="11569" y="6803"/>
                </a:lnTo>
                <a:lnTo>
                  <a:pt x="11548" y="6809"/>
                </a:lnTo>
                <a:lnTo>
                  <a:pt x="11536" y="6812"/>
                </a:lnTo>
                <a:lnTo>
                  <a:pt x="11526" y="6817"/>
                </a:lnTo>
                <a:lnTo>
                  <a:pt x="11514" y="6822"/>
                </a:lnTo>
                <a:lnTo>
                  <a:pt x="11503" y="6828"/>
                </a:lnTo>
                <a:lnTo>
                  <a:pt x="11492" y="6834"/>
                </a:lnTo>
                <a:lnTo>
                  <a:pt x="11481" y="6841"/>
                </a:lnTo>
                <a:lnTo>
                  <a:pt x="11470" y="6850"/>
                </a:lnTo>
                <a:lnTo>
                  <a:pt x="11459" y="6859"/>
                </a:lnTo>
                <a:lnTo>
                  <a:pt x="11431" y="6822"/>
                </a:lnTo>
                <a:lnTo>
                  <a:pt x="11404" y="6783"/>
                </a:lnTo>
                <a:lnTo>
                  <a:pt x="11379" y="6742"/>
                </a:lnTo>
                <a:lnTo>
                  <a:pt x="11355" y="6701"/>
                </a:lnTo>
                <a:lnTo>
                  <a:pt x="11331" y="6660"/>
                </a:lnTo>
                <a:lnTo>
                  <a:pt x="11307" y="6617"/>
                </a:lnTo>
                <a:lnTo>
                  <a:pt x="11284" y="6575"/>
                </a:lnTo>
                <a:lnTo>
                  <a:pt x="11261" y="6532"/>
                </a:lnTo>
                <a:lnTo>
                  <a:pt x="11256" y="6541"/>
                </a:lnTo>
                <a:lnTo>
                  <a:pt x="11251" y="6549"/>
                </a:lnTo>
                <a:lnTo>
                  <a:pt x="11246" y="6559"/>
                </a:lnTo>
                <a:lnTo>
                  <a:pt x="11242" y="6570"/>
                </a:lnTo>
                <a:lnTo>
                  <a:pt x="11235" y="6591"/>
                </a:lnTo>
                <a:lnTo>
                  <a:pt x="11229" y="6614"/>
                </a:lnTo>
                <a:lnTo>
                  <a:pt x="11222" y="6636"/>
                </a:lnTo>
                <a:lnTo>
                  <a:pt x="11216" y="6658"/>
                </a:lnTo>
                <a:lnTo>
                  <a:pt x="11212" y="6668"/>
                </a:lnTo>
                <a:lnTo>
                  <a:pt x="11207" y="6678"/>
                </a:lnTo>
                <a:lnTo>
                  <a:pt x="11201" y="6687"/>
                </a:lnTo>
                <a:lnTo>
                  <a:pt x="11196" y="6696"/>
                </a:lnTo>
                <a:lnTo>
                  <a:pt x="11163" y="6685"/>
                </a:lnTo>
                <a:lnTo>
                  <a:pt x="11129" y="6674"/>
                </a:lnTo>
                <a:lnTo>
                  <a:pt x="11098" y="6662"/>
                </a:lnTo>
                <a:lnTo>
                  <a:pt x="11065" y="6650"/>
                </a:lnTo>
                <a:lnTo>
                  <a:pt x="11035" y="6637"/>
                </a:lnTo>
                <a:lnTo>
                  <a:pt x="11003" y="6623"/>
                </a:lnTo>
                <a:lnTo>
                  <a:pt x="10974" y="6610"/>
                </a:lnTo>
                <a:lnTo>
                  <a:pt x="10944" y="6595"/>
                </a:lnTo>
                <a:lnTo>
                  <a:pt x="10915" y="6579"/>
                </a:lnTo>
                <a:lnTo>
                  <a:pt x="10887" y="6564"/>
                </a:lnTo>
                <a:lnTo>
                  <a:pt x="10859" y="6548"/>
                </a:lnTo>
                <a:lnTo>
                  <a:pt x="10832" y="6531"/>
                </a:lnTo>
                <a:lnTo>
                  <a:pt x="10805" y="6513"/>
                </a:lnTo>
                <a:lnTo>
                  <a:pt x="10780" y="6495"/>
                </a:lnTo>
                <a:lnTo>
                  <a:pt x="10753" y="6477"/>
                </a:lnTo>
                <a:lnTo>
                  <a:pt x="10729" y="6458"/>
                </a:lnTo>
                <a:lnTo>
                  <a:pt x="10705" y="6438"/>
                </a:lnTo>
                <a:lnTo>
                  <a:pt x="10681" y="6417"/>
                </a:lnTo>
                <a:lnTo>
                  <a:pt x="10658" y="6396"/>
                </a:lnTo>
                <a:lnTo>
                  <a:pt x="10635" y="6375"/>
                </a:lnTo>
                <a:lnTo>
                  <a:pt x="10613" y="6353"/>
                </a:lnTo>
                <a:lnTo>
                  <a:pt x="10592" y="6330"/>
                </a:lnTo>
                <a:lnTo>
                  <a:pt x="10571" y="6307"/>
                </a:lnTo>
                <a:lnTo>
                  <a:pt x="10551" y="6284"/>
                </a:lnTo>
                <a:lnTo>
                  <a:pt x="10531" y="6258"/>
                </a:lnTo>
                <a:lnTo>
                  <a:pt x="10512" y="6234"/>
                </a:lnTo>
                <a:lnTo>
                  <a:pt x="10493" y="6208"/>
                </a:lnTo>
                <a:lnTo>
                  <a:pt x="10475" y="6182"/>
                </a:lnTo>
                <a:lnTo>
                  <a:pt x="10458" y="6156"/>
                </a:lnTo>
                <a:lnTo>
                  <a:pt x="10441" y="6128"/>
                </a:lnTo>
                <a:lnTo>
                  <a:pt x="10424" y="6101"/>
                </a:lnTo>
                <a:lnTo>
                  <a:pt x="10408" y="6073"/>
                </a:lnTo>
                <a:lnTo>
                  <a:pt x="10423" y="6074"/>
                </a:lnTo>
                <a:lnTo>
                  <a:pt x="10437" y="6076"/>
                </a:lnTo>
                <a:lnTo>
                  <a:pt x="10449" y="6079"/>
                </a:lnTo>
                <a:lnTo>
                  <a:pt x="10460" y="6082"/>
                </a:lnTo>
                <a:lnTo>
                  <a:pt x="10479" y="6090"/>
                </a:lnTo>
                <a:lnTo>
                  <a:pt x="10494" y="6094"/>
                </a:lnTo>
                <a:lnTo>
                  <a:pt x="10502" y="6094"/>
                </a:lnTo>
                <a:lnTo>
                  <a:pt x="10508" y="6093"/>
                </a:lnTo>
                <a:lnTo>
                  <a:pt x="10513" y="6091"/>
                </a:lnTo>
                <a:lnTo>
                  <a:pt x="10518" y="6085"/>
                </a:lnTo>
                <a:lnTo>
                  <a:pt x="10525" y="6079"/>
                </a:lnTo>
                <a:lnTo>
                  <a:pt x="10529" y="6069"/>
                </a:lnTo>
                <a:lnTo>
                  <a:pt x="10534" y="6056"/>
                </a:lnTo>
                <a:lnTo>
                  <a:pt x="10539" y="6040"/>
                </a:lnTo>
                <a:lnTo>
                  <a:pt x="10540" y="6020"/>
                </a:lnTo>
                <a:lnTo>
                  <a:pt x="10539" y="6001"/>
                </a:lnTo>
                <a:lnTo>
                  <a:pt x="10537" y="5979"/>
                </a:lnTo>
                <a:lnTo>
                  <a:pt x="10535" y="5957"/>
                </a:lnTo>
                <a:lnTo>
                  <a:pt x="10528" y="5908"/>
                </a:lnTo>
                <a:lnTo>
                  <a:pt x="10519" y="5859"/>
                </a:lnTo>
                <a:lnTo>
                  <a:pt x="10511" y="5811"/>
                </a:lnTo>
                <a:lnTo>
                  <a:pt x="10506" y="5763"/>
                </a:lnTo>
                <a:lnTo>
                  <a:pt x="10504" y="5741"/>
                </a:lnTo>
                <a:lnTo>
                  <a:pt x="10504" y="5719"/>
                </a:lnTo>
                <a:lnTo>
                  <a:pt x="10505" y="5699"/>
                </a:lnTo>
                <a:lnTo>
                  <a:pt x="10507" y="5680"/>
                </a:lnTo>
                <a:lnTo>
                  <a:pt x="10521" y="5676"/>
                </a:lnTo>
                <a:lnTo>
                  <a:pt x="10532" y="5672"/>
                </a:lnTo>
                <a:lnTo>
                  <a:pt x="10543" y="5671"/>
                </a:lnTo>
                <a:lnTo>
                  <a:pt x="10553" y="5670"/>
                </a:lnTo>
                <a:lnTo>
                  <a:pt x="10561" y="5671"/>
                </a:lnTo>
                <a:lnTo>
                  <a:pt x="10570" y="5672"/>
                </a:lnTo>
                <a:lnTo>
                  <a:pt x="10577" y="5674"/>
                </a:lnTo>
                <a:lnTo>
                  <a:pt x="10583" y="5677"/>
                </a:lnTo>
                <a:lnTo>
                  <a:pt x="10590" y="5680"/>
                </a:lnTo>
                <a:lnTo>
                  <a:pt x="10595" y="5684"/>
                </a:lnTo>
                <a:lnTo>
                  <a:pt x="10599" y="5688"/>
                </a:lnTo>
                <a:lnTo>
                  <a:pt x="10603" y="5693"/>
                </a:lnTo>
                <a:lnTo>
                  <a:pt x="10612" y="5704"/>
                </a:lnTo>
                <a:lnTo>
                  <a:pt x="10618" y="5715"/>
                </a:lnTo>
                <a:lnTo>
                  <a:pt x="10624" y="5728"/>
                </a:lnTo>
                <a:lnTo>
                  <a:pt x="10631" y="5739"/>
                </a:lnTo>
                <a:lnTo>
                  <a:pt x="10638" y="5751"/>
                </a:lnTo>
                <a:lnTo>
                  <a:pt x="10646" y="5762"/>
                </a:lnTo>
                <a:lnTo>
                  <a:pt x="10652" y="5766"/>
                </a:lnTo>
                <a:lnTo>
                  <a:pt x="10657" y="5769"/>
                </a:lnTo>
                <a:lnTo>
                  <a:pt x="10663" y="5773"/>
                </a:lnTo>
                <a:lnTo>
                  <a:pt x="10670" y="5775"/>
                </a:lnTo>
                <a:lnTo>
                  <a:pt x="10677" y="5777"/>
                </a:lnTo>
                <a:lnTo>
                  <a:pt x="10685" y="5778"/>
                </a:lnTo>
                <a:lnTo>
                  <a:pt x="10694" y="5778"/>
                </a:lnTo>
                <a:lnTo>
                  <a:pt x="10704" y="5777"/>
                </a:lnTo>
                <a:lnTo>
                  <a:pt x="10700" y="5759"/>
                </a:lnTo>
                <a:lnTo>
                  <a:pt x="10698" y="5743"/>
                </a:lnTo>
                <a:lnTo>
                  <a:pt x="10697" y="5728"/>
                </a:lnTo>
                <a:lnTo>
                  <a:pt x="10697" y="5715"/>
                </a:lnTo>
                <a:lnTo>
                  <a:pt x="10698" y="5704"/>
                </a:lnTo>
                <a:lnTo>
                  <a:pt x="10700" y="5694"/>
                </a:lnTo>
                <a:lnTo>
                  <a:pt x="10703" y="5686"/>
                </a:lnTo>
                <a:lnTo>
                  <a:pt x="10706" y="5680"/>
                </a:lnTo>
                <a:lnTo>
                  <a:pt x="10710" y="5674"/>
                </a:lnTo>
                <a:lnTo>
                  <a:pt x="10715" y="5669"/>
                </a:lnTo>
                <a:lnTo>
                  <a:pt x="10720" y="5666"/>
                </a:lnTo>
                <a:lnTo>
                  <a:pt x="10726" y="5663"/>
                </a:lnTo>
                <a:lnTo>
                  <a:pt x="10739" y="5659"/>
                </a:lnTo>
                <a:lnTo>
                  <a:pt x="10753" y="5656"/>
                </a:lnTo>
                <a:lnTo>
                  <a:pt x="10767" y="5654"/>
                </a:lnTo>
                <a:lnTo>
                  <a:pt x="10782" y="5649"/>
                </a:lnTo>
                <a:lnTo>
                  <a:pt x="10789" y="5647"/>
                </a:lnTo>
                <a:lnTo>
                  <a:pt x="10795" y="5644"/>
                </a:lnTo>
                <a:lnTo>
                  <a:pt x="10802" y="5640"/>
                </a:lnTo>
                <a:lnTo>
                  <a:pt x="10808" y="5636"/>
                </a:lnTo>
                <a:lnTo>
                  <a:pt x="10813" y="5629"/>
                </a:lnTo>
                <a:lnTo>
                  <a:pt x="10819" y="5623"/>
                </a:lnTo>
                <a:lnTo>
                  <a:pt x="10824" y="5615"/>
                </a:lnTo>
                <a:lnTo>
                  <a:pt x="10827" y="5604"/>
                </a:lnTo>
                <a:lnTo>
                  <a:pt x="10831" y="5594"/>
                </a:lnTo>
                <a:lnTo>
                  <a:pt x="10833" y="5580"/>
                </a:lnTo>
                <a:lnTo>
                  <a:pt x="10834" y="5565"/>
                </a:lnTo>
                <a:lnTo>
                  <a:pt x="10835" y="5549"/>
                </a:lnTo>
                <a:lnTo>
                  <a:pt x="10819" y="5562"/>
                </a:lnTo>
                <a:lnTo>
                  <a:pt x="10805" y="5574"/>
                </a:lnTo>
                <a:lnTo>
                  <a:pt x="10794" y="5582"/>
                </a:lnTo>
                <a:lnTo>
                  <a:pt x="10785" y="5589"/>
                </a:lnTo>
                <a:lnTo>
                  <a:pt x="10777" y="5592"/>
                </a:lnTo>
                <a:lnTo>
                  <a:pt x="10770" y="5594"/>
                </a:lnTo>
                <a:lnTo>
                  <a:pt x="10764" y="5594"/>
                </a:lnTo>
                <a:lnTo>
                  <a:pt x="10758" y="5592"/>
                </a:lnTo>
                <a:lnTo>
                  <a:pt x="10745" y="5585"/>
                </a:lnTo>
                <a:lnTo>
                  <a:pt x="10728" y="5574"/>
                </a:lnTo>
                <a:lnTo>
                  <a:pt x="10718" y="5568"/>
                </a:lnTo>
                <a:lnTo>
                  <a:pt x="10705" y="5561"/>
                </a:lnTo>
                <a:lnTo>
                  <a:pt x="10689" y="5555"/>
                </a:lnTo>
                <a:lnTo>
                  <a:pt x="10671" y="5549"/>
                </a:lnTo>
                <a:lnTo>
                  <a:pt x="10674" y="5555"/>
                </a:lnTo>
                <a:lnTo>
                  <a:pt x="10677" y="5561"/>
                </a:lnTo>
                <a:lnTo>
                  <a:pt x="10679" y="5568"/>
                </a:lnTo>
                <a:lnTo>
                  <a:pt x="10680" y="5574"/>
                </a:lnTo>
                <a:lnTo>
                  <a:pt x="10680" y="5587"/>
                </a:lnTo>
                <a:lnTo>
                  <a:pt x="10679" y="5600"/>
                </a:lnTo>
                <a:lnTo>
                  <a:pt x="10676" y="5612"/>
                </a:lnTo>
                <a:lnTo>
                  <a:pt x="10671" y="5622"/>
                </a:lnTo>
                <a:lnTo>
                  <a:pt x="10664" y="5633"/>
                </a:lnTo>
                <a:lnTo>
                  <a:pt x="10658" y="5640"/>
                </a:lnTo>
                <a:lnTo>
                  <a:pt x="10651" y="5646"/>
                </a:lnTo>
                <a:lnTo>
                  <a:pt x="10642" y="5650"/>
                </a:lnTo>
                <a:lnTo>
                  <a:pt x="10638" y="5651"/>
                </a:lnTo>
                <a:lnTo>
                  <a:pt x="10635" y="5652"/>
                </a:lnTo>
                <a:lnTo>
                  <a:pt x="10631" y="5652"/>
                </a:lnTo>
                <a:lnTo>
                  <a:pt x="10626" y="5651"/>
                </a:lnTo>
                <a:lnTo>
                  <a:pt x="10623" y="5649"/>
                </a:lnTo>
                <a:lnTo>
                  <a:pt x="10620" y="5647"/>
                </a:lnTo>
                <a:lnTo>
                  <a:pt x="10617" y="5644"/>
                </a:lnTo>
                <a:lnTo>
                  <a:pt x="10614" y="5640"/>
                </a:lnTo>
                <a:lnTo>
                  <a:pt x="10611" y="5635"/>
                </a:lnTo>
                <a:lnTo>
                  <a:pt x="10609" y="5628"/>
                </a:lnTo>
                <a:lnTo>
                  <a:pt x="10607" y="5622"/>
                </a:lnTo>
                <a:lnTo>
                  <a:pt x="10606" y="5614"/>
                </a:lnTo>
                <a:lnTo>
                  <a:pt x="10596" y="5617"/>
                </a:lnTo>
                <a:lnTo>
                  <a:pt x="10589" y="5622"/>
                </a:lnTo>
                <a:lnTo>
                  <a:pt x="10581" y="5627"/>
                </a:lnTo>
                <a:lnTo>
                  <a:pt x="10575" y="5633"/>
                </a:lnTo>
                <a:lnTo>
                  <a:pt x="10568" y="5638"/>
                </a:lnTo>
                <a:lnTo>
                  <a:pt x="10560" y="5642"/>
                </a:lnTo>
                <a:lnTo>
                  <a:pt x="10556" y="5644"/>
                </a:lnTo>
                <a:lnTo>
                  <a:pt x="10551" y="5645"/>
                </a:lnTo>
                <a:lnTo>
                  <a:pt x="10546" y="5646"/>
                </a:lnTo>
                <a:lnTo>
                  <a:pt x="10539" y="5646"/>
                </a:lnTo>
                <a:lnTo>
                  <a:pt x="10537" y="5637"/>
                </a:lnTo>
                <a:lnTo>
                  <a:pt x="10536" y="5628"/>
                </a:lnTo>
                <a:lnTo>
                  <a:pt x="10535" y="5621"/>
                </a:lnTo>
                <a:lnTo>
                  <a:pt x="10535" y="5614"/>
                </a:lnTo>
                <a:lnTo>
                  <a:pt x="10536" y="5606"/>
                </a:lnTo>
                <a:lnTo>
                  <a:pt x="10537" y="5601"/>
                </a:lnTo>
                <a:lnTo>
                  <a:pt x="10539" y="5596"/>
                </a:lnTo>
                <a:lnTo>
                  <a:pt x="10542" y="5591"/>
                </a:lnTo>
                <a:lnTo>
                  <a:pt x="10544" y="5586"/>
                </a:lnTo>
                <a:lnTo>
                  <a:pt x="10548" y="5582"/>
                </a:lnTo>
                <a:lnTo>
                  <a:pt x="10551" y="5579"/>
                </a:lnTo>
                <a:lnTo>
                  <a:pt x="10555" y="5576"/>
                </a:lnTo>
                <a:lnTo>
                  <a:pt x="10564" y="5570"/>
                </a:lnTo>
                <a:lnTo>
                  <a:pt x="10573" y="5565"/>
                </a:lnTo>
                <a:lnTo>
                  <a:pt x="10594" y="5557"/>
                </a:lnTo>
                <a:lnTo>
                  <a:pt x="10613" y="5548"/>
                </a:lnTo>
                <a:lnTo>
                  <a:pt x="10622" y="5542"/>
                </a:lnTo>
                <a:lnTo>
                  <a:pt x="10629" y="5535"/>
                </a:lnTo>
                <a:lnTo>
                  <a:pt x="10632" y="5531"/>
                </a:lnTo>
                <a:lnTo>
                  <a:pt x="10635" y="5527"/>
                </a:lnTo>
                <a:lnTo>
                  <a:pt x="10637" y="5521"/>
                </a:lnTo>
                <a:lnTo>
                  <a:pt x="10638" y="5515"/>
                </a:lnTo>
                <a:lnTo>
                  <a:pt x="10631" y="5509"/>
                </a:lnTo>
                <a:lnTo>
                  <a:pt x="10623" y="5504"/>
                </a:lnTo>
                <a:lnTo>
                  <a:pt x="10617" y="5499"/>
                </a:lnTo>
                <a:lnTo>
                  <a:pt x="10612" y="5497"/>
                </a:lnTo>
                <a:lnTo>
                  <a:pt x="10606" y="5495"/>
                </a:lnTo>
                <a:lnTo>
                  <a:pt x="10600" y="5495"/>
                </a:lnTo>
                <a:lnTo>
                  <a:pt x="10595" y="5495"/>
                </a:lnTo>
                <a:lnTo>
                  <a:pt x="10591" y="5496"/>
                </a:lnTo>
                <a:lnTo>
                  <a:pt x="10569" y="5505"/>
                </a:lnTo>
                <a:lnTo>
                  <a:pt x="10539" y="5515"/>
                </a:lnTo>
                <a:lnTo>
                  <a:pt x="10540" y="5446"/>
                </a:lnTo>
                <a:lnTo>
                  <a:pt x="10542" y="5371"/>
                </a:lnTo>
                <a:lnTo>
                  <a:pt x="10542" y="5333"/>
                </a:lnTo>
                <a:lnTo>
                  <a:pt x="10540" y="5293"/>
                </a:lnTo>
                <a:lnTo>
                  <a:pt x="10537" y="5253"/>
                </a:lnTo>
                <a:lnTo>
                  <a:pt x="10533" y="5212"/>
                </a:lnTo>
                <a:lnTo>
                  <a:pt x="10530" y="5191"/>
                </a:lnTo>
                <a:lnTo>
                  <a:pt x="10526" y="5171"/>
                </a:lnTo>
                <a:lnTo>
                  <a:pt x="10522" y="5151"/>
                </a:lnTo>
                <a:lnTo>
                  <a:pt x="10516" y="5130"/>
                </a:lnTo>
                <a:lnTo>
                  <a:pt x="10510" y="5110"/>
                </a:lnTo>
                <a:lnTo>
                  <a:pt x="10503" y="5089"/>
                </a:lnTo>
                <a:lnTo>
                  <a:pt x="10495" y="5069"/>
                </a:lnTo>
                <a:lnTo>
                  <a:pt x="10486" y="5049"/>
                </a:lnTo>
                <a:lnTo>
                  <a:pt x="10476" y="5029"/>
                </a:lnTo>
                <a:lnTo>
                  <a:pt x="10466" y="5009"/>
                </a:lnTo>
                <a:lnTo>
                  <a:pt x="10454" y="4989"/>
                </a:lnTo>
                <a:lnTo>
                  <a:pt x="10441" y="4969"/>
                </a:lnTo>
                <a:lnTo>
                  <a:pt x="10426" y="4950"/>
                </a:lnTo>
                <a:lnTo>
                  <a:pt x="10411" y="4930"/>
                </a:lnTo>
                <a:lnTo>
                  <a:pt x="10395" y="4911"/>
                </a:lnTo>
                <a:lnTo>
                  <a:pt x="10376" y="4892"/>
                </a:lnTo>
                <a:lnTo>
                  <a:pt x="10373" y="4901"/>
                </a:lnTo>
                <a:lnTo>
                  <a:pt x="10368" y="4906"/>
                </a:lnTo>
                <a:lnTo>
                  <a:pt x="10365" y="4910"/>
                </a:lnTo>
                <a:lnTo>
                  <a:pt x="10362" y="4912"/>
                </a:lnTo>
                <a:lnTo>
                  <a:pt x="10359" y="4913"/>
                </a:lnTo>
                <a:lnTo>
                  <a:pt x="10357" y="4912"/>
                </a:lnTo>
                <a:lnTo>
                  <a:pt x="10355" y="4911"/>
                </a:lnTo>
                <a:lnTo>
                  <a:pt x="10354" y="4909"/>
                </a:lnTo>
                <a:lnTo>
                  <a:pt x="10353" y="4907"/>
                </a:lnTo>
                <a:lnTo>
                  <a:pt x="10353" y="4904"/>
                </a:lnTo>
                <a:lnTo>
                  <a:pt x="10355" y="4901"/>
                </a:lnTo>
                <a:lnTo>
                  <a:pt x="10356" y="4898"/>
                </a:lnTo>
                <a:lnTo>
                  <a:pt x="10359" y="4895"/>
                </a:lnTo>
                <a:lnTo>
                  <a:pt x="10363" y="4893"/>
                </a:lnTo>
                <a:lnTo>
                  <a:pt x="10369" y="4892"/>
                </a:lnTo>
                <a:lnTo>
                  <a:pt x="10376" y="4892"/>
                </a:lnTo>
                <a:lnTo>
                  <a:pt x="10376" y="4887"/>
                </a:lnTo>
                <a:lnTo>
                  <a:pt x="10374" y="4882"/>
                </a:lnTo>
                <a:lnTo>
                  <a:pt x="10372" y="4879"/>
                </a:lnTo>
                <a:lnTo>
                  <a:pt x="10368" y="4874"/>
                </a:lnTo>
                <a:lnTo>
                  <a:pt x="10365" y="4872"/>
                </a:lnTo>
                <a:lnTo>
                  <a:pt x="10361" y="4870"/>
                </a:lnTo>
                <a:lnTo>
                  <a:pt x="10357" y="4868"/>
                </a:lnTo>
                <a:lnTo>
                  <a:pt x="10353" y="4867"/>
                </a:lnTo>
                <a:lnTo>
                  <a:pt x="10331" y="4864"/>
                </a:lnTo>
                <a:lnTo>
                  <a:pt x="10311" y="4860"/>
                </a:lnTo>
                <a:lnTo>
                  <a:pt x="10305" y="4855"/>
                </a:lnTo>
                <a:lnTo>
                  <a:pt x="10301" y="4849"/>
                </a:lnTo>
                <a:lnTo>
                  <a:pt x="10298" y="4844"/>
                </a:lnTo>
                <a:lnTo>
                  <a:pt x="10296" y="4838"/>
                </a:lnTo>
                <a:lnTo>
                  <a:pt x="10293" y="4827"/>
                </a:lnTo>
                <a:lnTo>
                  <a:pt x="10292" y="4816"/>
                </a:lnTo>
                <a:lnTo>
                  <a:pt x="10293" y="4794"/>
                </a:lnTo>
                <a:lnTo>
                  <a:pt x="10295" y="4774"/>
                </a:lnTo>
                <a:lnTo>
                  <a:pt x="10295" y="4764"/>
                </a:lnTo>
                <a:lnTo>
                  <a:pt x="10293" y="4756"/>
                </a:lnTo>
                <a:lnTo>
                  <a:pt x="10291" y="4753"/>
                </a:lnTo>
                <a:lnTo>
                  <a:pt x="10289" y="4749"/>
                </a:lnTo>
                <a:lnTo>
                  <a:pt x="10286" y="4746"/>
                </a:lnTo>
                <a:lnTo>
                  <a:pt x="10281" y="4742"/>
                </a:lnTo>
                <a:lnTo>
                  <a:pt x="10276" y="4739"/>
                </a:lnTo>
                <a:lnTo>
                  <a:pt x="10271" y="4737"/>
                </a:lnTo>
                <a:lnTo>
                  <a:pt x="10263" y="4735"/>
                </a:lnTo>
                <a:lnTo>
                  <a:pt x="10256" y="4733"/>
                </a:lnTo>
                <a:lnTo>
                  <a:pt x="10236" y="4730"/>
                </a:lnTo>
                <a:lnTo>
                  <a:pt x="10212" y="4729"/>
                </a:lnTo>
                <a:lnTo>
                  <a:pt x="10208" y="4765"/>
                </a:lnTo>
                <a:lnTo>
                  <a:pt x="10205" y="4792"/>
                </a:lnTo>
                <a:lnTo>
                  <a:pt x="10203" y="4808"/>
                </a:lnTo>
                <a:lnTo>
                  <a:pt x="10199" y="4817"/>
                </a:lnTo>
                <a:lnTo>
                  <a:pt x="10198" y="4819"/>
                </a:lnTo>
                <a:lnTo>
                  <a:pt x="10197" y="4819"/>
                </a:lnTo>
                <a:lnTo>
                  <a:pt x="10196" y="4817"/>
                </a:lnTo>
                <a:lnTo>
                  <a:pt x="10195" y="4814"/>
                </a:lnTo>
                <a:lnTo>
                  <a:pt x="10193" y="4803"/>
                </a:lnTo>
                <a:lnTo>
                  <a:pt x="10190" y="4790"/>
                </a:lnTo>
                <a:lnTo>
                  <a:pt x="10184" y="4754"/>
                </a:lnTo>
                <a:lnTo>
                  <a:pt x="10175" y="4715"/>
                </a:lnTo>
                <a:lnTo>
                  <a:pt x="10170" y="4697"/>
                </a:lnTo>
                <a:lnTo>
                  <a:pt x="10163" y="4682"/>
                </a:lnTo>
                <a:lnTo>
                  <a:pt x="10160" y="4675"/>
                </a:lnTo>
                <a:lnTo>
                  <a:pt x="10155" y="4670"/>
                </a:lnTo>
                <a:lnTo>
                  <a:pt x="10151" y="4666"/>
                </a:lnTo>
                <a:lnTo>
                  <a:pt x="10146" y="4663"/>
                </a:lnTo>
                <a:lnTo>
                  <a:pt x="10122" y="4663"/>
                </a:lnTo>
                <a:lnTo>
                  <a:pt x="10097" y="4663"/>
                </a:lnTo>
                <a:lnTo>
                  <a:pt x="10073" y="4663"/>
                </a:lnTo>
                <a:lnTo>
                  <a:pt x="10047" y="4663"/>
                </a:lnTo>
                <a:lnTo>
                  <a:pt x="10041" y="4705"/>
                </a:lnTo>
                <a:lnTo>
                  <a:pt x="10034" y="4743"/>
                </a:lnTo>
                <a:lnTo>
                  <a:pt x="10026" y="4780"/>
                </a:lnTo>
                <a:lnTo>
                  <a:pt x="10022" y="4815"/>
                </a:lnTo>
                <a:lnTo>
                  <a:pt x="10021" y="4833"/>
                </a:lnTo>
                <a:lnTo>
                  <a:pt x="10020" y="4849"/>
                </a:lnTo>
                <a:lnTo>
                  <a:pt x="10021" y="4866"/>
                </a:lnTo>
                <a:lnTo>
                  <a:pt x="10023" y="4884"/>
                </a:lnTo>
                <a:lnTo>
                  <a:pt x="10026" y="4902"/>
                </a:lnTo>
                <a:lnTo>
                  <a:pt x="10032" y="4920"/>
                </a:lnTo>
                <a:lnTo>
                  <a:pt x="10039" y="4938"/>
                </a:lnTo>
                <a:lnTo>
                  <a:pt x="10047" y="4958"/>
                </a:lnTo>
                <a:lnTo>
                  <a:pt x="10041" y="4964"/>
                </a:lnTo>
                <a:lnTo>
                  <a:pt x="10034" y="4969"/>
                </a:lnTo>
                <a:lnTo>
                  <a:pt x="10025" y="4973"/>
                </a:lnTo>
                <a:lnTo>
                  <a:pt x="10016" y="4976"/>
                </a:lnTo>
                <a:lnTo>
                  <a:pt x="9997" y="4981"/>
                </a:lnTo>
                <a:lnTo>
                  <a:pt x="9979" y="4988"/>
                </a:lnTo>
                <a:lnTo>
                  <a:pt x="9970" y="4991"/>
                </a:lnTo>
                <a:lnTo>
                  <a:pt x="9962" y="4996"/>
                </a:lnTo>
                <a:lnTo>
                  <a:pt x="9956" y="5001"/>
                </a:lnTo>
                <a:lnTo>
                  <a:pt x="9951" y="5009"/>
                </a:lnTo>
                <a:lnTo>
                  <a:pt x="9949" y="5013"/>
                </a:lnTo>
                <a:lnTo>
                  <a:pt x="9948" y="5018"/>
                </a:lnTo>
                <a:lnTo>
                  <a:pt x="9947" y="5022"/>
                </a:lnTo>
                <a:lnTo>
                  <a:pt x="9946" y="5029"/>
                </a:lnTo>
                <a:lnTo>
                  <a:pt x="9947" y="5041"/>
                </a:lnTo>
                <a:lnTo>
                  <a:pt x="9950" y="5057"/>
                </a:lnTo>
                <a:lnTo>
                  <a:pt x="9957" y="5060"/>
                </a:lnTo>
                <a:lnTo>
                  <a:pt x="9963" y="5064"/>
                </a:lnTo>
                <a:lnTo>
                  <a:pt x="9967" y="5067"/>
                </a:lnTo>
                <a:lnTo>
                  <a:pt x="9969" y="5071"/>
                </a:lnTo>
                <a:lnTo>
                  <a:pt x="9970" y="5074"/>
                </a:lnTo>
                <a:lnTo>
                  <a:pt x="9970" y="5076"/>
                </a:lnTo>
                <a:lnTo>
                  <a:pt x="9968" y="5078"/>
                </a:lnTo>
                <a:lnTo>
                  <a:pt x="9965" y="5079"/>
                </a:lnTo>
                <a:lnTo>
                  <a:pt x="9963" y="5079"/>
                </a:lnTo>
                <a:lnTo>
                  <a:pt x="9960" y="5079"/>
                </a:lnTo>
                <a:lnTo>
                  <a:pt x="9957" y="5078"/>
                </a:lnTo>
                <a:lnTo>
                  <a:pt x="9955" y="5076"/>
                </a:lnTo>
                <a:lnTo>
                  <a:pt x="9952" y="5073"/>
                </a:lnTo>
                <a:lnTo>
                  <a:pt x="9951" y="5068"/>
                </a:lnTo>
                <a:lnTo>
                  <a:pt x="9950" y="5063"/>
                </a:lnTo>
                <a:lnTo>
                  <a:pt x="9950" y="5057"/>
                </a:lnTo>
                <a:lnTo>
                  <a:pt x="9945" y="5055"/>
                </a:lnTo>
                <a:lnTo>
                  <a:pt x="9940" y="5055"/>
                </a:lnTo>
                <a:lnTo>
                  <a:pt x="9936" y="5055"/>
                </a:lnTo>
                <a:lnTo>
                  <a:pt x="9932" y="5056"/>
                </a:lnTo>
                <a:lnTo>
                  <a:pt x="9929" y="5059"/>
                </a:lnTo>
                <a:lnTo>
                  <a:pt x="9925" y="5062"/>
                </a:lnTo>
                <a:lnTo>
                  <a:pt x="9922" y="5065"/>
                </a:lnTo>
                <a:lnTo>
                  <a:pt x="9919" y="5071"/>
                </a:lnTo>
                <a:lnTo>
                  <a:pt x="9915" y="5081"/>
                </a:lnTo>
                <a:lnTo>
                  <a:pt x="9912" y="5094"/>
                </a:lnTo>
                <a:lnTo>
                  <a:pt x="9910" y="5107"/>
                </a:lnTo>
                <a:lnTo>
                  <a:pt x="9910" y="5122"/>
                </a:lnTo>
                <a:lnTo>
                  <a:pt x="9910" y="5137"/>
                </a:lnTo>
                <a:lnTo>
                  <a:pt x="9912" y="5150"/>
                </a:lnTo>
                <a:lnTo>
                  <a:pt x="9915" y="5163"/>
                </a:lnTo>
                <a:lnTo>
                  <a:pt x="9919" y="5173"/>
                </a:lnTo>
                <a:lnTo>
                  <a:pt x="9922" y="5179"/>
                </a:lnTo>
                <a:lnTo>
                  <a:pt x="9925" y="5183"/>
                </a:lnTo>
                <a:lnTo>
                  <a:pt x="9929" y="5186"/>
                </a:lnTo>
                <a:lnTo>
                  <a:pt x="9932" y="5188"/>
                </a:lnTo>
                <a:lnTo>
                  <a:pt x="9936" y="5189"/>
                </a:lnTo>
                <a:lnTo>
                  <a:pt x="9940" y="5190"/>
                </a:lnTo>
                <a:lnTo>
                  <a:pt x="9945" y="5189"/>
                </a:lnTo>
                <a:lnTo>
                  <a:pt x="9950" y="5188"/>
                </a:lnTo>
                <a:lnTo>
                  <a:pt x="9951" y="5180"/>
                </a:lnTo>
                <a:lnTo>
                  <a:pt x="9953" y="5173"/>
                </a:lnTo>
                <a:lnTo>
                  <a:pt x="9956" y="5167"/>
                </a:lnTo>
                <a:lnTo>
                  <a:pt x="9959" y="5162"/>
                </a:lnTo>
                <a:lnTo>
                  <a:pt x="9963" y="5158"/>
                </a:lnTo>
                <a:lnTo>
                  <a:pt x="9968" y="5153"/>
                </a:lnTo>
                <a:lnTo>
                  <a:pt x="9973" y="5149"/>
                </a:lnTo>
                <a:lnTo>
                  <a:pt x="9978" y="5146"/>
                </a:lnTo>
                <a:lnTo>
                  <a:pt x="9990" y="5141"/>
                </a:lnTo>
                <a:lnTo>
                  <a:pt x="10002" y="5137"/>
                </a:lnTo>
                <a:lnTo>
                  <a:pt x="10016" y="5132"/>
                </a:lnTo>
                <a:lnTo>
                  <a:pt x="10029" y="5128"/>
                </a:lnTo>
                <a:lnTo>
                  <a:pt x="10043" y="5123"/>
                </a:lnTo>
                <a:lnTo>
                  <a:pt x="10057" y="5117"/>
                </a:lnTo>
                <a:lnTo>
                  <a:pt x="10063" y="5114"/>
                </a:lnTo>
                <a:lnTo>
                  <a:pt x="10070" y="5108"/>
                </a:lnTo>
                <a:lnTo>
                  <a:pt x="10076" y="5104"/>
                </a:lnTo>
                <a:lnTo>
                  <a:pt x="10082" y="5099"/>
                </a:lnTo>
                <a:lnTo>
                  <a:pt x="10087" y="5093"/>
                </a:lnTo>
                <a:lnTo>
                  <a:pt x="10092" y="5085"/>
                </a:lnTo>
                <a:lnTo>
                  <a:pt x="10098" y="5078"/>
                </a:lnTo>
                <a:lnTo>
                  <a:pt x="10102" y="5068"/>
                </a:lnTo>
                <a:lnTo>
                  <a:pt x="10105" y="5059"/>
                </a:lnTo>
                <a:lnTo>
                  <a:pt x="10109" y="5049"/>
                </a:lnTo>
                <a:lnTo>
                  <a:pt x="10111" y="5037"/>
                </a:lnTo>
                <a:lnTo>
                  <a:pt x="10113" y="5023"/>
                </a:lnTo>
                <a:lnTo>
                  <a:pt x="10119" y="5047"/>
                </a:lnTo>
                <a:lnTo>
                  <a:pt x="10121" y="5068"/>
                </a:lnTo>
                <a:lnTo>
                  <a:pt x="10121" y="5078"/>
                </a:lnTo>
                <a:lnTo>
                  <a:pt x="10121" y="5086"/>
                </a:lnTo>
                <a:lnTo>
                  <a:pt x="10120" y="5095"/>
                </a:lnTo>
                <a:lnTo>
                  <a:pt x="10119" y="5103"/>
                </a:lnTo>
                <a:lnTo>
                  <a:pt x="10116" y="5118"/>
                </a:lnTo>
                <a:lnTo>
                  <a:pt x="10109" y="5130"/>
                </a:lnTo>
                <a:lnTo>
                  <a:pt x="10103" y="5142"/>
                </a:lnTo>
                <a:lnTo>
                  <a:pt x="10095" y="5152"/>
                </a:lnTo>
                <a:lnTo>
                  <a:pt x="10085" y="5162"/>
                </a:lnTo>
                <a:lnTo>
                  <a:pt x="10076" y="5170"/>
                </a:lnTo>
                <a:lnTo>
                  <a:pt x="10065" y="5179"/>
                </a:lnTo>
                <a:lnTo>
                  <a:pt x="10055" y="5187"/>
                </a:lnTo>
                <a:lnTo>
                  <a:pt x="10044" y="5194"/>
                </a:lnTo>
                <a:lnTo>
                  <a:pt x="10034" y="5203"/>
                </a:lnTo>
                <a:lnTo>
                  <a:pt x="10024" y="5211"/>
                </a:lnTo>
                <a:lnTo>
                  <a:pt x="10015" y="5220"/>
                </a:lnTo>
                <a:lnTo>
                  <a:pt x="10021" y="5222"/>
                </a:lnTo>
                <a:lnTo>
                  <a:pt x="10027" y="5225"/>
                </a:lnTo>
                <a:lnTo>
                  <a:pt x="10032" y="5228"/>
                </a:lnTo>
                <a:lnTo>
                  <a:pt x="10036" y="5233"/>
                </a:lnTo>
                <a:lnTo>
                  <a:pt x="10039" y="5237"/>
                </a:lnTo>
                <a:lnTo>
                  <a:pt x="10041" y="5244"/>
                </a:lnTo>
                <a:lnTo>
                  <a:pt x="10043" y="5250"/>
                </a:lnTo>
                <a:lnTo>
                  <a:pt x="10044" y="5257"/>
                </a:lnTo>
                <a:lnTo>
                  <a:pt x="10046" y="5288"/>
                </a:lnTo>
                <a:lnTo>
                  <a:pt x="10047" y="5319"/>
                </a:lnTo>
                <a:lnTo>
                  <a:pt x="10056" y="5319"/>
                </a:lnTo>
                <a:lnTo>
                  <a:pt x="10064" y="5319"/>
                </a:lnTo>
                <a:lnTo>
                  <a:pt x="10073" y="5319"/>
                </a:lnTo>
                <a:lnTo>
                  <a:pt x="10081" y="5319"/>
                </a:lnTo>
                <a:lnTo>
                  <a:pt x="10080" y="5328"/>
                </a:lnTo>
                <a:lnTo>
                  <a:pt x="10080" y="5336"/>
                </a:lnTo>
                <a:lnTo>
                  <a:pt x="10083" y="5341"/>
                </a:lnTo>
                <a:lnTo>
                  <a:pt x="10087" y="5345"/>
                </a:lnTo>
                <a:lnTo>
                  <a:pt x="10092" y="5347"/>
                </a:lnTo>
                <a:lnTo>
                  <a:pt x="10099" y="5349"/>
                </a:lnTo>
                <a:lnTo>
                  <a:pt x="10106" y="5350"/>
                </a:lnTo>
                <a:lnTo>
                  <a:pt x="10113" y="5352"/>
                </a:lnTo>
                <a:lnTo>
                  <a:pt x="10113" y="5368"/>
                </a:lnTo>
                <a:lnTo>
                  <a:pt x="10113" y="5384"/>
                </a:lnTo>
                <a:lnTo>
                  <a:pt x="10113" y="5401"/>
                </a:lnTo>
                <a:lnTo>
                  <a:pt x="10113" y="5418"/>
                </a:lnTo>
                <a:lnTo>
                  <a:pt x="10101" y="5419"/>
                </a:lnTo>
                <a:lnTo>
                  <a:pt x="10090" y="5420"/>
                </a:lnTo>
                <a:lnTo>
                  <a:pt x="10082" y="5418"/>
                </a:lnTo>
                <a:lnTo>
                  <a:pt x="10074" y="5416"/>
                </a:lnTo>
                <a:lnTo>
                  <a:pt x="10068" y="5411"/>
                </a:lnTo>
                <a:lnTo>
                  <a:pt x="10063" y="5406"/>
                </a:lnTo>
                <a:lnTo>
                  <a:pt x="10059" y="5400"/>
                </a:lnTo>
                <a:lnTo>
                  <a:pt x="10056" y="5392"/>
                </a:lnTo>
                <a:lnTo>
                  <a:pt x="10054" y="5385"/>
                </a:lnTo>
                <a:lnTo>
                  <a:pt x="10052" y="5377"/>
                </a:lnTo>
                <a:lnTo>
                  <a:pt x="10050" y="5367"/>
                </a:lnTo>
                <a:lnTo>
                  <a:pt x="10049" y="5358"/>
                </a:lnTo>
                <a:lnTo>
                  <a:pt x="10048" y="5338"/>
                </a:lnTo>
                <a:lnTo>
                  <a:pt x="10047" y="5319"/>
                </a:lnTo>
                <a:lnTo>
                  <a:pt x="10037" y="5319"/>
                </a:lnTo>
                <a:lnTo>
                  <a:pt x="10027" y="5318"/>
                </a:lnTo>
                <a:lnTo>
                  <a:pt x="10019" y="5317"/>
                </a:lnTo>
                <a:lnTo>
                  <a:pt x="10012" y="5314"/>
                </a:lnTo>
                <a:lnTo>
                  <a:pt x="9997" y="5309"/>
                </a:lnTo>
                <a:lnTo>
                  <a:pt x="9983" y="5301"/>
                </a:lnTo>
                <a:lnTo>
                  <a:pt x="9970" y="5294"/>
                </a:lnTo>
                <a:lnTo>
                  <a:pt x="9955" y="5289"/>
                </a:lnTo>
                <a:lnTo>
                  <a:pt x="9947" y="5287"/>
                </a:lnTo>
                <a:lnTo>
                  <a:pt x="9937" y="5285"/>
                </a:lnTo>
                <a:lnTo>
                  <a:pt x="9928" y="5285"/>
                </a:lnTo>
                <a:lnTo>
                  <a:pt x="9916" y="5285"/>
                </a:lnTo>
                <a:lnTo>
                  <a:pt x="9916" y="5319"/>
                </a:lnTo>
                <a:lnTo>
                  <a:pt x="9916" y="5352"/>
                </a:lnTo>
                <a:lnTo>
                  <a:pt x="9916" y="5384"/>
                </a:lnTo>
                <a:lnTo>
                  <a:pt x="9916" y="5418"/>
                </a:lnTo>
                <a:lnTo>
                  <a:pt x="9898" y="5411"/>
                </a:lnTo>
                <a:lnTo>
                  <a:pt x="9884" y="5408"/>
                </a:lnTo>
                <a:lnTo>
                  <a:pt x="9876" y="5408"/>
                </a:lnTo>
                <a:lnTo>
                  <a:pt x="9871" y="5408"/>
                </a:lnTo>
                <a:lnTo>
                  <a:pt x="9865" y="5408"/>
                </a:lnTo>
                <a:lnTo>
                  <a:pt x="9860" y="5409"/>
                </a:lnTo>
                <a:lnTo>
                  <a:pt x="9851" y="5412"/>
                </a:lnTo>
                <a:lnTo>
                  <a:pt x="9844" y="5418"/>
                </a:lnTo>
                <a:lnTo>
                  <a:pt x="9837" y="5424"/>
                </a:lnTo>
                <a:lnTo>
                  <a:pt x="9831" y="5430"/>
                </a:lnTo>
                <a:lnTo>
                  <a:pt x="9823" y="5446"/>
                </a:lnTo>
                <a:lnTo>
                  <a:pt x="9813" y="5462"/>
                </a:lnTo>
                <a:lnTo>
                  <a:pt x="9808" y="5468"/>
                </a:lnTo>
                <a:lnTo>
                  <a:pt x="9802" y="5474"/>
                </a:lnTo>
                <a:lnTo>
                  <a:pt x="9794" y="5479"/>
                </a:lnTo>
                <a:lnTo>
                  <a:pt x="9785" y="5483"/>
                </a:lnTo>
                <a:lnTo>
                  <a:pt x="9789" y="5473"/>
                </a:lnTo>
                <a:lnTo>
                  <a:pt x="9790" y="5465"/>
                </a:lnTo>
                <a:lnTo>
                  <a:pt x="9791" y="5456"/>
                </a:lnTo>
                <a:lnTo>
                  <a:pt x="9790" y="5449"/>
                </a:lnTo>
                <a:lnTo>
                  <a:pt x="9788" y="5443"/>
                </a:lnTo>
                <a:lnTo>
                  <a:pt x="9784" y="5436"/>
                </a:lnTo>
                <a:lnTo>
                  <a:pt x="9780" y="5431"/>
                </a:lnTo>
                <a:lnTo>
                  <a:pt x="9775" y="5426"/>
                </a:lnTo>
                <a:lnTo>
                  <a:pt x="9767" y="5422"/>
                </a:lnTo>
                <a:lnTo>
                  <a:pt x="9760" y="5419"/>
                </a:lnTo>
                <a:lnTo>
                  <a:pt x="9752" y="5416"/>
                </a:lnTo>
                <a:lnTo>
                  <a:pt x="9743" y="5413"/>
                </a:lnTo>
                <a:lnTo>
                  <a:pt x="9735" y="5411"/>
                </a:lnTo>
                <a:lnTo>
                  <a:pt x="9724" y="5409"/>
                </a:lnTo>
                <a:lnTo>
                  <a:pt x="9715" y="5409"/>
                </a:lnTo>
                <a:lnTo>
                  <a:pt x="9704" y="5408"/>
                </a:lnTo>
                <a:lnTo>
                  <a:pt x="9683" y="5408"/>
                </a:lnTo>
                <a:lnTo>
                  <a:pt x="9663" y="5410"/>
                </a:lnTo>
                <a:lnTo>
                  <a:pt x="9643" y="5414"/>
                </a:lnTo>
                <a:lnTo>
                  <a:pt x="9626" y="5419"/>
                </a:lnTo>
                <a:lnTo>
                  <a:pt x="9618" y="5422"/>
                </a:lnTo>
                <a:lnTo>
                  <a:pt x="9611" y="5425"/>
                </a:lnTo>
                <a:lnTo>
                  <a:pt x="9605" y="5429"/>
                </a:lnTo>
                <a:lnTo>
                  <a:pt x="9599" y="5432"/>
                </a:lnTo>
                <a:lnTo>
                  <a:pt x="9594" y="5436"/>
                </a:lnTo>
                <a:lnTo>
                  <a:pt x="9591" y="5441"/>
                </a:lnTo>
                <a:lnTo>
                  <a:pt x="9589" y="5445"/>
                </a:lnTo>
                <a:lnTo>
                  <a:pt x="9589" y="5450"/>
                </a:lnTo>
                <a:lnTo>
                  <a:pt x="9596" y="5452"/>
                </a:lnTo>
                <a:lnTo>
                  <a:pt x="9602" y="5455"/>
                </a:lnTo>
                <a:lnTo>
                  <a:pt x="9606" y="5458"/>
                </a:lnTo>
                <a:lnTo>
                  <a:pt x="9608" y="5461"/>
                </a:lnTo>
                <a:lnTo>
                  <a:pt x="9609" y="5464"/>
                </a:lnTo>
                <a:lnTo>
                  <a:pt x="9609" y="5467"/>
                </a:lnTo>
                <a:lnTo>
                  <a:pt x="9608" y="5471"/>
                </a:lnTo>
                <a:lnTo>
                  <a:pt x="9606" y="5474"/>
                </a:lnTo>
                <a:lnTo>
                  <a:pt x="9599" y="5483"/>
                </a:lnTo>
                <a:lnTo>
                  <a:pt x="9594" y="5492"/>
                </a:lnTo>
                <a:lnTo>
                  <a:pt x="9591" y="5497"/>
                </a:lnTo>
                <a:lnTo>
                  <a:pt x="9590" y="5503"/>
                </a:lnTo>
                <a:lnTo>
                  <a:pt x="9589" y="5509"/>
                </a:lnTo>
                <a:lnTo>
                  <a:pt x="9589" y="5515"/>
                </a:lnTo>
                <a:lnTo>
                  <a:pt x="9621" y="5515"/>
                </a:lnTo>
                <a:lnTo>
                  <a:pt x="9654" y="5515"/>
                </a:lnTo>
                <a:lnTo>
                  <a:pt x="9687" y="5515"/>
                </a:lnTo>
                <a:lnTo>
                  <a:pt x="9720" y="5515"/>
                </a:lnTo>
                <a:lnTo>
                  <a:pt x="9720" y="5523"/>
                </a:lnTo>
                <a:lnTo>
                  <a:pt x="9720" y="5532"/>
                </a:lnTo>
                <a:lnTo>
                  <a:pt x="9719" y="5539"/>
                </a:lnTo>
                <a:lnTo>
                  <a:pt x="9717" y="5547"/>
                </a:lnTo>
                <a:lnTo>
                  <a:pt x="9715" y="5553"/>
                </a:lnTo>
                <a:lnTo>
                  <a:pt x="9713" y="5559"/>
                </a:lnTo>
                <a:lnTo>
                  <a:pt x="9709" y="5564"/>
                </a:lnTo>
                <a:lnTo>
                  <a:pt x="9706" y="5571"/>
                </a:lnTo>
                <a:lnTo>
                  <a:pt x="9699" y="5580"/>
                </a:lnTo>
                <a:lnTo>
                  <a:pt x="9691" y="5587"/>
                </a:lnTo>
                <a:lnTo>
                  <a:pt x="9681" y="5594"/>
                </a:lnTo>
                <a:lnTo>
                  <a:pt x="9671" y="5598"/>
                </a:lnTo>
                <a:lnTo>
                  <a:pt x="9659" y="5601"/>
                </a:lnTo>
                <a:lnTo>
                  <a:pt x="9649" y="5602"/>
                </a:lnTo>
                <a:lnTo>
                  <a:pt x="9637" y="5602"/>
                </a:lnTo>
                <a:lnTo>
                  <a:pt x="9626" y="5601"/>
                </a:lnTo>
                <a:lnTo>
                  <a:pt x="9615" y="5598"/>
                </a:lnTo>
                <a:lnTo>
                  <a:pt x="9606" y="5594"/>
                </a:lnTo>
                <a:lnTo>
                  <a:pt x="9596" y="5589"/>
                </a:lnTo>
                <a:lnTo>
                  <a:pt x="9589" y="5581"/>
                </a:lnTo>
                <a:lnTo>
                  <a:pt x="9587" y="5587"/>
                </a:lnTo>
                <a:lnTo>
                  <a:pt x="9586" y="5594"/>
                </a:lnTo>
                <a:lnTo>
                  <a:pt x="9586" y="5600"/>
                </a:lnTo>
                <a:lnTo>
                  <a:pt x="9587" y="5606"/>
                </a:lnTo>
                <a:lnTo>
                  <a:pt x="9589" y="5617"/>
                </a:lnTo>
                <a:lnTo>
                  <a:pt x="9592" y="5627"/>
                </a:lnTo>
                <a:lnTo>
                  <a:pt x="9602" y="5645"/>
                </a:lnTo>
                <a:lnTo>
                  <a:pt x="9612" y="5659"/>
                </a:lnTo>
                <a:lnTo>
                  <a:pt x="9614" y="5665"/>
                </a:lnTo>
                <a:lnTo>
                  <a:pt x="9616" y="5669"/>
                </a:lnTo>
                <a:lnTo>
                  <a:pt x="9616" y="5671"/>
                </a:lnTo>
                <a:lnTo>
                  <a:pt x="9615" y="5673"/>
                </a:lnTo>
                <a:lnTo>
                  <a:pt x="9613" y="5676"/>
                </a:lnTo>
                <a:lnTo>
                  <a:pt x="9611" y="5677"/>
                </a:lnTo>
                <a:lnTo>
                  <a:pt x="9604" y="5679"/>
                </a:lnTo>
                <a:lnTo>
                  <a:pt x="9592" y="5680"/>
                </a:lnTo>
                <a:lnTo>
                  <a:pt x="9576" y="5680"/>
                </a:lnTo>
                <a:lnTo>
                  <a:pt x="9555" y="5680"/>
                </a:lnTo>
                <a:lnTo>
                  <a:pt x="9556" y="5687"/>
                </a:lnTo>
                <a:lnTo>
                  <a:pt x="9557" y="5694"/>
                </a:lnTo>
                <a:lnTo>
                  <a:pt x="9559" y="5700"/>
                </a:lnTo>
                <a:lnTo>
                  <a:pt x="9564" y="5705"/>
                </a:lnTo>
                <a:lnTo>
                  <a:pt x="9568" y="5708"/>
                </a:lnTo>
                <a:lnTo>
                  <a:pt x="9573" y="5711"/>
                </a:lnTo>
                <a:lnTo>
                  <a:pt x="9579" y="5713"/>
                </a:lnTo>
                <a:lnTo>
                  <a:pt x="9586" y="5714"/>
                </a:lnTo>
                <a:lnTo>
                  <a:pt x="9601" y="5715"/>
                </a:lnTo>
                <a:lnTo>
                  <a:pt x="9618" y="5715"/>
                </a:lnTo>
                <a:lnTo>
                  <a:pt x="9636" y="5713"/>
                </a:lnTo>
                <a:lnTo>
                  <a:pt x="9655" y="5712"/>
                </a:lnTo>
                <a:lnTo>
                  <a:pt x="9672" y="5710"/>
                </a:lnTo>
                <a:lnTo>
                  <a:pt x="9688" y="5710"/>
                </a:lnTo>
                <a:lnTo>
                  <a:pt x="9696" y="5711"/>
                </a:lnTo>
                <a:lnTo>
                  <a:pt x="9703" y="5712"/>
                </a:lnTo>
                <a:lnTo>
                  <a:pt x="9709" y="5714"/>
                </a:lnTo>
                <a:lnTo>
                  <a:pt x="9715" y="5717"/>
                </a:lnTo>
                <a:lnTo>
                  <a:pt x="9719" y="5721"/>
                </a:lnTo>
                <a:lnTo>
                  <a:pt x="9723" y="5726"/>
                </a:lnTo>
                <a:lnTo>
                  <a:pt x="9725" y="5731"/>
                </a:lnTo>
                <a:lnTo>
                  <a:pt x="9727" y="5737"/>
                </a:lnTo>
                <a:lnTo>
                  <a:pt x="9727" y="5746"/>
                </a:lnTo>
                <a:lnTo>
                  <a:pt x="9726" y="5755"/>
                </a:lnTo>
                <a:lnTo>
                  <a:pt x="9724" y="5766"/>
                </a:lnTo>
                <a:lnTo>
                  <a:pt x="9720" y="5777"/>
                </a:lnTo>
                <a:lnTo>
                  <a:pt x="9704" y="5773"/>
                </a:lnTo>
                <a:lnTo>
                  <a:pt x="9688" y="5770"/>
                </a:lnTo>
                <a:lnTo>
                  <a:pt x="9672" y="5768"/>
                </a:lnTo>
                <a:lnTo>
                  <a:pt x="9656" y="5768"/>
                </a:lnTo>
                <a:lnTo>
                  <a:pt x="9639" y="5769"/>
                </a:lnTo>
                <a:lnTo>
                  <a:pt x="9623" y="5772"/>
                </a:lnTo>
                <a:lnTo>
                  <a:pt x="9608" y="5776"/>
                </a:lnTo>
                <a:lnTo>
                  <a:pt x="9592" y="5781"/>
                </a:lnTo>
                <a:lnTo>
                  <a:pt x="9576" y="5789"/>
                </a:lnTo>
                <a:lnTo>
                  <a:pt x="9562" y="5797"/>
                </a:lnTo>
                <a:lnTo>
                  <a:pt x="9548" y="5808"/>
                </a:lnTo>
                <a:lnTo>
                  <a:pt x="9534" y="5819"/>
                </a:lnTo>
                <a:lnTo>
                  <a:pt x="9522" y="5831"/>
                </a:lnTo>
                <a:lnTo>
                  <a:pt x="9510" y="5845"/>
                </a:lnTo>
                <a:lnTo>
                  <a:pt x="9500" y="5860"/>
                </a:lnTo>
                <a:lnTo>
                  <a:pt x="9490" y="5876"/>
                </a:lnTo>
                <a:lnTo>
                  <a:pt x="9473" y="5876"/>
                </a:lnTo>
                <a:lnTo>
                  <a:pt x="9458" y="5876"/>
                </a:lnTo>
                <a:lnTo>
                  <a:pt x="9441" y="5876"/>
                </a:lnTo>
                <a:lnTo>
                  <a:pt x="9424" y="5876"/>
                </a:lnTo>
                <a:lnTo>
                  <a:pt x="9423" y="5887"/>
                </a:lnTo>
                <a:lnTo>
                  <a:pt x="9421" y="5897"/>
                </a:lnTo>
                <a:lnTo>
                  <a:pt x="9419" y="5906"/>
                </a:lnTo>
                <a:lnTo>
                  <a:pt x="9416" y="5912"/>
                </a:lnTo>
                <a:lnTo>
                  <a:pt x="9413" y="5919"/>
                </a:lnTo>
                <a:lnTo>
                  <a:pt x="9408" y="5923"/>
                </a:lnTo>
                <a:lnTo>
                  <a:pt x="9404" y="5927"/>
                </a:lnTo>
                <a:lnTo>
                  <a:pt x="9400" y="5929"/>
                </a:lnTo>
                <a:lnTo>
                  <a:pt x="9396" y="5931"/>
                </a:lnTo>
                <a:lnTo>
                  <a:pt x="9392" y="5932"/>
                </a:lnTo>
                <a:lnTo>
                  <a:pt x="9386" y="5932"/>
                </a:lnTo>
                <a:lnTo>
                  <a:pt x="9382" y="5931"/>
                </a:lnTo>
                <a:lnTo>
                  <a:pt x="9378" y="5929"/>
                </a:lnTo>
                <a:lnTo>
                  <a:pt x="9374" y="5927"/>
                </a:lnTo>
                <a:lnTo>
                  <a:pt x="9371" y="5925"/>
                </a:lnTo>
                <a:lnTo>
                  <a:pt x="9366" y="5922"/>
                </a:lnTo>
                <a:lnTo>
                  <a:pt x="9364" y="5919"/>
                </a:lnTo>
                <a:lnTo>
                  <a:pt x="9361" y="5916"/>
                </a:lnTo>
                <a:lnTo>
                  <a:pt x="9360" y="5911"/>
                </a:lnTo>
                <a:lnTo>
                  <a:pt x="9358" y="5907"/>
                </a:lnTo>
                <a:lnTo>
                  <a:pt x="9358" y="5903"/>
                </a:lnTo>
                <a:lnTo>
                  <a:pt x="9359" y="5899"/>
                </a:lnTo>
                <a:lnTo>
                  <a:pt x="9360" y="5896"/>
                </a:lnTo>
                <a:lnTo>
                  <a:pt x="9362" y="5892"/>
                </a:lnTo>
                <a:lnTo>
                  <a:pt x="9365" y="5888"/>
                </a:lnTo>
                <a:lnTo>
                  <a:pt x="9370" y="5885"/>
                </a:lnTo>
                <a:lnTo>
                  <a:pt x="9376" y="5882"/>
                </a:lnTo>
                <a:lnTo>
                  <a:pt x="9382" y="5880"/>
                </a:lnTo>
                <a:lnTo>
                  <a:pt x="9391" y="5878"/>
                </a:lnTo>
                <a:lnTo>
                  <a:pt x="9401" y="5877"/>
                </a:lnTo>
                <a:lnTo>
                  <a:pt x="9412" y="5876"/>
                </a:lnTo>
                <a:lnTo>
                  <a:pt x="9424" y="5876"/>
                </a:lnTo>
                <a:lnTo>
                  <a:pt x="9417" y="5862"/>
                </a:lnTo>
                <a:lnTo>
                  <a:pt x="9409" y="5851"/>
                </a:lnTo>
                <a:lnTo>
                  <a:pt x="9401" y="5840"/>
                </a:lnTo>
                <a:lnTo>
                  <a:pt x="9393" y="5832"/>
                </a:lnTo>
                <a:lnTo>
                  <a:pt x="9383" y="5825"/>
                </a:lnTo>
                <a:lnTo>
                  <a:pt x="9374" y="5820"/>
                </a:lnTo>
                <a:lnTo>
                  <a:pt x="9364" y="5817"/>
                </a:lnTo>
                <a:lnTo>
                  <a:pt x="9354" y="5815"/>
                </a:lnTo>
                <a:lnTo>
                  <a:pt x="9343" y="5814"/>
                </a:lnTo>
                <a:lnTo>
                  <a:pt x="9333" y="5815"/>
                </a:lnTo>
                <a:lnTo>
                  <a:pt x="9322" y="5816"/>
                </a:lnTo>
                <a:lnTo>
                  <a:pt x="9311" y="5818"/>
                </a:lnTo>
                <a:lnTo>
                  <a:pt x="9287" y="5825"/>
                </a:lnTo>
                <a:lnTo>
                  <a:pt x="9263" y="5834"/>
                </a:lnTo>
                <a:lnTo>
                  <a:pt x="9236" y="5844"/>
                </a:lnTo>
                <a:lnTo>
                  <a:pt x="9210" y="5855"/>
                </a:lnTo>
                <a:lnTo>
                  <a:pt x="9182" y="5865"/>
                </a:lnTo>
                <a:lnTo>
                  <a:pt x="9153" y="5874"/>
                </a:lnTo>
                <a:lnTo>
                  <a:pt x="9139" y="5878"/>
                </a:lnTo>
                <a:lnTo>
                  <a:pt x="9124" y="5881"/>
                </a:lnTo>
                <a:lnTo>
                  <a:pt x="9108" y="5882"/>
                </a:lnTo>
                <a:lnTo>
                  <a:pt x="9094" y="5883"/>
                </a:lnTo>
                <a:lnTo>
                  <a:pt x="9078" y="5883"/>
                </a:lnTo>
                <a:lnTo>
                  <a:pt x="9062" y="5882"/>
                </a:lnTo>
                <a:lnTo>
                  <a:pt x="9046" y="5880"/>
                </a:lnTo>
                <a:lnTo>
                  <a:pt x="9031" y="5876"/>
                </a:lnTo>
                <a:lnTo>
                  <a:pt x="9017" y="5917"/>
                </a:lnTo>
                <a:lnTo>
                  <a:pt x="9001" y="5955"/>
                </a:lnTo>
                <a:lnTo>
                  <a:pt x="8987" y="5995"/>
                </a:lnTo>
                <a:lnTo>
                  <a:pt x="8972" y="6036"/>
                </a:lnTo>
                <a:lnTo>
                  <a:pt x="8966" y="6058"/>
                </a:lnTo>
                <a:lnTo>
                  <a:pt x="8958" y="6080"/>
                </a:lnTo>
                <a:lnTo>
                  <a:pt x="8953" y="6103"/>
                </a:lnTo>
                <a:lnTo>
                  <a:pt x="8947" y="6127"/>
                </a:lnTo>
                <a:lnTo>
                  <a:pt x="8942" y="6153"/>
                </a:lnTo>
                <a:lnTo>
                  <a:pt x="8938" y="6179"/>
                </a:lnTo>
                <a:lnTo>
                  <a:pt x="8935" y="6207"/>
                </a:lnTo>
                <a:lnTo>
                  <a:pt x="8932" y="6236"/>
                </a:lnTo>
                <a:lnTo>
                  <a:pt x="8923" y="6224"/>
                </a:lnTo>
                <a:lnTo>
                  <a:pt x="8913" y="6213"/>
                </a:lnTo>
                <a:lnTo>
                  <a:pt x="8904" y="6205"/>
                </a:lnTo>
                <a:lnTo>
                  <a:pt x="8894" y="6199"/>
                </a:lnTo>
                <a:lnTo>
                  <a:pt x="8886" y="6193"/>
                </a:lnTo>
                <a:lnTo>
                  <a:pt x="8877" y="6190"/>
                </a:lnTo>
                <a:lnTo>
                  <a:pt x="8869" y="6189"/>
                </a:lnTo>
                <a:lnTo>
                  <a:pt x="8862" y="6189"/>
                </a:lnTo>
                <a:lnTo>
                  <a:pt x="8854" y="6190"/>
                </a:lnTo>
                <a:lnTo>
                  <a:pt x="8846" y="6192"/>
                </a:lnTo>
                <a:lnTo>
                  <a:pt x="8840" y="6196"/>
                </a:lnTo>
                <a:lnTo>
                  <a:pt x="8832" y="6200"/>
                </a:lnTo>
                <a:lnTo>
                  <a:pt x="8819" y="6209"/>
                </a:lnTo>
                <a:lnTo>
                  <a:pt x="8805" y="6221"/>
                </a:lnTo>
                <a:lnTo>
                  <a:pt x="8792" y="6231"/>
                </a:lnTo>
                <a:lnTo>
                  <a:pt x="8780" y="6241"/>
                </a:lnTo>
                <a:lnTo>
                  <a:pt x="8774" y="6245"/>
                </a:lnTo>
                <a:lnTo>
                  <a:pt x="8767" y="6248"/>
                </a:lnTo>
                <a:lnTo>
                  <a:pt x="8761" y="6250"/>
                </a:lnTo>
                <a:lnTo>
                  <a:pt x="8755" y="6251"/>
                </a:lnTo>
                <a:lnTo>
                  <a:pt x="8748" y="6251"/>
                </a:lnTo>
                <a:lnTo>
                  <a:pt x="8742" y="6250"/>
                </a:lnTo>
                <a:lnTo>
                  <a:pt x="8736" y="6247"/>
                </a:lnTo>
                <a:lnTo>
                  <a:pt x="8730" y="6242"/>
                </a:lnTo>
                <a:lnTo>
                  <a:pt x="8723" y="6235"/>
                </a:lnTo>
                <a:lnTo>
                  <a:pt x="8716" y="6227"/>
                </a:lnTo>
                <a:lnTo>
                  <a:pt x="8710" y="6217"/>
                </a:lnTo>
                <a:lnTo>
                  <a:pt x="8702" y="6204"/>
                </a:lnTo>
                <a:lnTo>
                  <a:pt x="8716" y="6204"/>
                </a:lnTo>
                <a:lnTo>
                  <a:pt x="8726" y="6204"/>
                </a:lnTo>
                <a:lnTo>
                  <a:pt x="8736" y="6203"/>
                </a:lnTo>
                <a:lnTo>
                  <a:pt x="8744" y="6201"/>
                </a:lnTo>
                <a:lnTo>
                  <a:pt x="8750" y="6200"/>
                </a:lnTo>
                <a:lnTo>
                  <a:pt x="8756" y="6197"/>
                </a:lnTo>
                <a:lnTo>
                  <a:pt x="8760" y="6195"/>
                </a:lnTo>
                <a:lnTo>
                  <a:pt x="8763" y="6191"/>
                </a:lnTo>
                <a:lnTo>
                  <a:pt x="8765" y="6187"/>
                </a:lnTo>
                <a:lnTo>
                  <a:pt x="8766" y="6183"/>
                </a:lnTo>
                <a:lnTo>
                  <a:pt x="8766" y="6179"/>
                </a:lnTo>
                <a:lnTo>
                  <a:pt x="8766" y="6175"/>
                </a:lnTo>
                <a:lnTo>
                  <a:pt x="8763" y="6165"/>
                </a:lnTo>
                <a:lnTo>
                  <a:pt x="8760" y="6155"/>
                </a:lnTo>
                <a:lnTo>
                  <a:pt x="8755" y="6144"/>
                </a:lnTo>
                <a:lnTo>
                  <a:pt x="8750" y="6133"/>
                </a:lnTo>
                <a:lnTo>
                  <a:pt x="8746" y="6121"/>
                </a:lnTo>
                <a:lnTo>
                  <a:pt x="8744" y="6111"/>
                </a:lnTo>
                <a:lnTo>
                  <a:pt x="8744" y="6104"/>
                </a:lnTo>
                <a:lnTo>
                  <a:pt x="8744" y="6099"/>
                </a:lnTo>
                <a:lnTo>
                  <a:pt x="8746" y="6095"/>
                </a:lnTo>
                <a:lnTo>
                  <a:pt x="8748" y="6090"/>
                </a:lnTo>
                <a:lnTo>
                  <a:pt x="8752" y="6085"/>
                </a:lnTo>
                <a:lnTo>
                  <a:pt x="8756" y="6080"/>
                </a:lnTo>
                <a:lnTo>
                  <a:pt x="8761" y="6076"/>
                </a:lnTo>
                <a:lnTo>
                  <a:pt x="8768" y="6073"/>
                </a:lnTo>
                <a:lnTo>
                  <a:pt x="8744" y="6073"/>
                </a:lnTo>
                <a:lnTo>
                  <a:pt x="8719" y="6073"/>
                </a:lnTo>
                <a:lnTo>
                  <a:pt x="8695" y="6073"/>
                </a:lnTo>
                <a:lnTo>
                  <a:pt x="8670" y="6073"/>
                </a:lnTo>
                <a:lnTo>
                  <a:pt x="8668" y="6080"/>
                </a:lnTo>
                <a:lnTo>
                  <a:pt x="8664" y="6085"/>
                </a:lnTo>
                <a:lnTo>
                  <a:pt x="8661" y="6091"/>
                </a:lnTo>
                <a:lnTo>
                  <a:pt x="8656" y="6095"/>
                </a:lnTo>
                <a:lnTo>
                  <a:pt x="8651" y="6098"/>
                </a:lnTo>
                <a:lnTo>
                  <a:pt x="8646" y="6099"/>
                </a:lnTo>
                <a:lnTo>
                  <a:pt x="8640" y="6100"/>
                </a:lnTo>
                <a:lnTo>
                  <a:pt x="8634" y="6100"/>
                </a:lnTo>
                <a:lnTo>
                  <a:pt x="8629" y="6100"/>
                </a:lnTo>
                <a:lnTo>
                  <a:pt x="8624" y="6098"/>
                </a:lnTo>
                <a:lnTo>
                  <a:pt x="8618" y="6096"/>
                </a:lnTo>
                <a:lnTo>
                  <a:pt x="8614" y="6093"/>
                </a:lnTo>
                <a:lnTo>
                  <a:pt x="8610" y="6089"/>
                </a:lnTo>
                <a:lnTo>
                  <a:pt x="8607" y="6084"/>
                </a:lnTo>
                <a:lnTo>
                  <a:pt x="8605" y="6079"/>
                </a:lnTo>
                <a:lnTo>
                  <a:pt x="8605" y="6073"/>
                </a:lnTo>
                <a:lnTo>
                  <a:pt x="8587" y="6093"/>
                </a:lnTo>
                <a:lnTo>
                  <a:pt x="8570" y="6113"/>
                </a:lnTo>
                <a:lnTo>
                  <a:pt x="8553" y="6132"/>
                </a:lnTo>
                <a:lnTo>
                  <a:pt x="8536" y="6152"/>
                </a:lnTo>
                <a:lnTo>
                  <a:pt x="8520" y="6173"/>
                </a:lnTo>
                <a:lnTo>
                  <a:pt x="8503" y="6193"/>
                </a:lnTo>
                <a:lnTo>
                  <a:pt x="8488" y="6214"/>
                </a:lnTo>
                <a:lnTo>
                  <a:pt x="8473" y="6236"/>
                </a:lnTo>
                <a:lnTo>
                  <a:pt x="8498" y="6236"/>
                </a:lnTo>
                <a:lnTo>
                  <a:pt x="8523" y="6236"/>
                </a:lnTo>
                <a:lnTo>
                  <a:pt x="8547" y="6236"/>
                </a:lnTo>
                <a:lnTo>
                  <a:pt x="8571" y="6236"/>
                </a:lnTo>
                <a:lnTo>
                  <a:pt x="8571" y="6221"/>
                </a:lnTo>
                <a:lnTo>
                  <a:pt x="8571" y="6204"/>
                </a:lnTo>
                <a:lnTo>
                  <a:pt x="8571" y="6187"/>
                </a:lnTo>
                <a:lnTo>
                  <a:pt x="8571" y="6171"/>
                </a:lnTo>
                <a:lnTo>
                  <a:pt x="8583" y="6161"/>
                </a:lnTo>
                <a:lnTo>
                  <a:pt x="8593" y="6154"/>
                </a:lnTo>
                <a:lnTo>
                  <a:pt x="8598" y="6152"/>
                </a:lnTo>
                <a:lnTo>
                  <a:pt x="8604" y="6149"/>
                </a:lnTo>
                <a:lnTo>
                  <a:pt x="8609" y="6147"/>
                </a:lnTo>
                <a:lnTo>
                  <a:pt x="8613" y="6146"/>
                </a:lnTo>
                <a:lnTo>
                  <a:pt x="8618" y="6146"/>
                </a:lnTo>
                <a:lnTo>
                  <a:pt x="8622" y="6146"/>
                </a:lnTo>
                <a:lnTo>
                  <a:pt x="8628" y="6147"/>
                </a:lnTo>
                <a:lnTo>
                  <a:pt x="8632" y="6148"/>
                </a:lnTo>
                <a:lnTo>
                  <a:pt x="8640" y="6153"/>
                </a:lnTo>
                <a:lnTo>
                  <a:pt x="8648" y="6159"/>
                </a:lnTo>
                <a:lnTo>
                  <a:pt x="8655" y="6167"/>
                </a:lnTo>
                <a:lnTo>
                  <a:pt x="8661" y="6178"/>
                </a:lnTo>
                <a:lnTo>
                  <a:pt x="8666" y="6189"/>
                </a:lnTo>
                <a:lnTo>
                  <a:pt x="8670" y="6203"/>
                </a:lnTo>
                <a:lnTo>
                  <a:pt x="8672" y="6218"/>
                </a:lnTo>
                <a:lnTo>
                  <a:pt x="8673" y="6233"/>
                </a:lnTo>
                <a:lnTo>
                  <a:pt x="8672" y="6251"/>
                </a:lnTo>
                <a:lnTo>
                  <a:pt x="8670" y="6269"/>
                </a:lnTo>
                <a:lnTo>
                  <a:pt x="8660" y="6271"/>
                </a:lnTo>
                <a:lnTo>
                  <a:pt x="8652" y="6271"/>
                </a:lnTo>
                <a:lnTo>
                  <a:pt x="8645" y="6270"/>
                </a:lnTo>
                <a:lnTo>
                  <a:pt x="8638" y="6269"/>
                </a:lnTo>
                <a:lnTo>
                  <a:pt x="8627" y="6264"/>
                </a:lnTo>
                <a:lnTo>
                  <a:pt x="8616" y="6257"/>
                </a:lnTo>
                <a:lnTo>
                  <a:pt x="8607" y="6250"/>
                </a:lnTo>
                <a:lnTo>
                  <a:pt x="8597" y="6244"/>
                </a:lnTo>
                <a:lnTo>
                  <a:pt x="8592" y="6241"/>
                </a:lnTo>
                <a:lnTo>
                  <a:pt x="8586" y="6239"/>
                </a:lnTo>
                <a:lnTo>
                  <a:pt x="8579" y="6238"/>
                </a:lnTo>
                <a:lnTo>
                  <a:pt x="8571" y="6236"/>
                </a:lnTo>
                <a:lnTo>
                  <a:pt x="8570" y="6246"/>
                </a:lnTo>
                <a:lnTo>
                  <a:pt x="8570" y="6254"/>
                </a:lnTo>
                <a:lnTo>
                  <a:pt x="8570" y="6263"/>
                </a:lnTo>
                <a:lnTo>
                  <a:pt x="8572" y="6270"/>
                </a:lnTo>
                <a:lnTo>
                  <a:pt x="8573" y="6277"/>
                </a:lnTo>
                <a:lnTo>
                  <a:pt x="8575" y="6284"/>
                </a:lnTo>
                <a:lnTo>
                  <a:pt x="8578" y="6289"/>
                </a:lnTo>
                <a:lnTo>
                  <a:pt x="8582" y="6295"/>
                </a:lnTo>
                <a:lnTo>
                  <a:pt x="8588" y="6305"/>
                </a:lnTo>
                <a:lnTo>
                  <a:pt x="8596" y="6313"/>
                </a:lnTo>
                <a:lnTo>
                  <a:pt x="8604" y="6321"/>
                </a:lnTo>
                <a:lnTo>
                  <a:pt x="8612" y="6329"/>
                </a:lnTo>
                <a:lnTo>
                  <a:pt x="8619" y="6335"/>
                </a:lnTo>
                <a:lnTo>
                  <a:pt x="8625" y="6342"/>
                </a:lnTo>
                <a:lnTo>
                  <a:pt x="8628" y="6346"/>
                </a:lnTo>
                <a:lnTo>
                  <a:pt x="8629" y="6349"/>
                </a:lnTo>
                <a:lnTo>
                  <a:pt x="8630" y="6353"/>
                </a:lnTo>
                <a:lnTo>
                  <a:pt x="8631" y="6357"/>
                </a:lnTo>
                <a:lnTo>
                  <a:pt x="8631" y="6361"/>
                </a:lnTo>
                <a:lnTo>
                  <a:pt x="8630" y="6365"/>
                </a:lnTo>
                <a:lnTo>
                  <a:pt x="8628" y="6371"/>
                </a:lnTo>
                <a:lnTo>
                  <a:pt x="8626" y="6376"/>
                </a:lnTo>
                <a:lnTo>
                  <a:pt x="8621" y="6381"/>
                </a:lnTo>
                <a:lnTo>
                  <a:pt x="8617" y="6387"/>
                </a:lnTo>
                <a:lnTo>
                  <a:pt x="8611" y="6394"/>
                </a:lnTo>
                <a:lnTo>
                  <a:pt x="8605" y="6401"/>
                </a:lnTo>
                <a:lnTo>
                  <a:pt x="8594" y="6404"/>
                </a:lnTo>
                <a:lnTo>
                  <a:pt x="8585" y="6407"/>
                </a:lnTo>
                <a:lnTo>
                  <a:pt x="8577" y="6409"/>
                </a:lnTo>
                <a:lnTo>
                  <a:pt x="8570" y="6411"/>
                </a:lnTo>
                <a:lnTo>
                  <a:pt x="8564" y="6411"/>
                </a:lnTo>
                <a:lnTo>
                  <a:pt x="8558" y="6409"/>
                </a:lnTo>
                <a:lnTo>
                  <a:pt x="8554" y="6407"/>
                </a:lnTo>
                <a:lnTo>
                  <a:pt x="8551" y="6405"/>
                </a:lnTo>
                <a:lnTo>
                  <a:pt x="8548" y="6402"/>
                </a:lnTo>
                <a:lnTo>
                  <a:pt x="8546" y="6398"/>
                </a:lnTo>
                <a:lnTo>
                  <a:pt x="8544" y="6394"/>
                </a:lnTo>
                <a:lnTo>
                  <a:pt x="8543" y="6389"/>
                </a:lnTo>
                <a:lnTo>
                  <a:pt x="8542" y="6378"/>
                </a:lnTo>
                <a:lnTo>
                  <a:pt x="8541" y="6365"/>
                </a:lnTo>
                <a:lnTo>
                  <a:pt x="8541" y="6353"/>
                </a:lnTo>
                <a:lnTo>
                  <a:pt x="8541" y="6341"/>
                </a:lnTo>
                <a:lnTo>
                  <a:pt x="8540" y="6330"/>
                </a:lnTo>
                <a:lnTo>
                  <a:pt x="8539" y="6319"/>
                </a:lnTo>
                <a:lnTo>
                  <a:pt x="8536" y="6315"/>
                </a:lnTo>
                <a:lnTo>
                  <a:pt x="8534" y="6311"/>
                </a:lnTo>
                <a:lnTo>
                  <a:pt x="8531" y="6308"/>
                </a:lnTo>
                <a:lnTo>
                  <a:pt x="8528" y="6305"/>
                </a:lnTo>
                <a:lnTo>
                  <a:pt x="8524" y="6303"/>
                </a:lnTo>
                <a:lnTo>
                  <a:pt x="8519" y="6301"/>
                </a:lnTo>
                <a:lnTo>
                  <a:pt x="8512" y="6301"/>
                </a:lnTo>
                <a:lnTo>
                  <a:pt x="8506" y="6303"/>
                </a:lnTo>
                <a:lnTo>
                  <a:pt x="8510" y="6313"/>
                </a:lnTo>
                <a:lnTo>
                  <a:pt x="8513" y="6321"/>
                </a:lnTo>
                <a:lnTo>
                  <a:pt x="8514" y="6330"/>
                </a:lnTo>
                <a:lnTo>
                  <a:pt x="8515" y="6337"/>
                </a:lnTo>
                <a:lnTo>
                  <a:pt x="8515" y="6342"/>
                </a:lnTo>
                <a:lnTo>
                  <a:pt x="8514" y="6348"/>
                </a:lnTo>
                <a:lnTo>
                  <a:pt x="8512" y="6352"/>
                </a:lnTo>
                <a:lnTo>
                  <a:pt x="8510" y="6356"/>
                </a:lnTo>
                <a:lnTo>
                  <a:pt x="8507" y="6358"/>
                </a:lnTo>
                <a:lnTo>
                  <a:pt x="8503" y="6361"/>
                </a:lnTo>
                <a:lnTo>
                  <a:pt x="8499" y="6362"/>
                </a:lnTo>
                <a:lnTo>
                  <a:pt x="8493" y="6364"/>
                </a:lnTo>
                <a:lnTo>
                  <a:pt x="8483" y="6365"/>
                </a:lnTo>
                <a:lnTo>
                  <a:pt x="8471" y="6365"/>
                </a:lnTo>
                <a:lnTo>
                  <a:pt x="8459" y="6365"/>
                </a:lnTo>
                <a:lnTo>
                  <a:pt x="8446" y="6365"/>
                </a:lnTo>
                <a:lnTo>
                  <a:pt x="8435" y="6366"/>
                </a:lnTo>
                <a:lnTo>
                  <a:pt x="8424" y="6369"/>
                </a:lnTo>
                <a:lnTo>
                  <a:pt x="8420" y="6370"/>
                </a:lnTo>
                <a:lnTo>
                  <a:pt x="8416" y="6373"/>
                </a:lnTo>
                <a:lnTo>
                  <a:pt x="8413" y="6375"/>
                </a:lnTo>
                <a:lnTo>
                  <a:pt x="8411" y="6379"/>
                </a:lnTo>
                <a:lnTo>
                  <a:pt x="8408" y="6383"/>
                </a:lnTo>
                <a:lnTo>
                  <a:pt x="8407" y="6387"/>
                </a:lnTo>
                <a:lnTo>
                  <a:pt x="8406" y="6394"/>
                </a:lnTo>
                <a:lnTo>
                  <a:pt x="8407" y="6401"/>
                </a:lnTo>
                <a:lnTo>
                  <a:pt x="8413" y="6413"/>
                </a:lnTo>
                <a:lnTo>
                  <a:pt x="8420" y="6424"/>
                </a:lnTo>
                <a:lnTo>
                  <a:pt x="8429" y="6438"/>
                </a:lnTo>
                <a:lnTo>
                  <a:pt x="8441" y="6450"/>
                </a:lnTo>
                <a:lnTo>
                  <a:pt x="8466" y="6478"/>
                </a:lnTo>
                <a:lnTo>
                  <a:pt x="8491" y="6505"/>
                </a:lnTo>
                <a:lnTo>
                  <a:pt x="8503" y="6517"/>
                </a:lnTo>
                <a:lnTo>
                  <a:pt x="8512" y="6531"/>
                </a:lnTo>
                <a:lnTo>
                  <a:pt x="8517" y="6537"/>
                </a:lnTo>
                <a:lnTo>
                  <a:pt x="8520" y="6544"/>
                </a:lnTo>
                <a:lnTo>
                  <a:pt x="8523" y="6550"/>
                </a:lnTo>
                <a:lnTo>
                  <a:pt x="8525" y="6555"/>
                </a:lnTo>
                <a:lnTo>
                  <a:pt x="8526" y="6562"/>
                </a:lnTo>
                <a:lnTo>
                  <a:pt x="8526" y="6568"/>
                </a:lnTo>
                <a:lnTo>
                  <a:pt x="8526" y="6573"/>
                </a:lnTo>
                <a:lnTo>
                  <a:pt x="8524" y="6578"/>
                </a:lnTo>
                <a:lnTo>
                  <a:pt x="8522" y="6584"/>
                </a:lnTo>
                <a:lnTo>
                  <a:pt x="8518" y="6588"/>
                </a:lnTo>
                <a:lnTo>
                  <a:pt x="8512" y="6593"/>
                </a:lnTo>
                <a:lnTo>
                  <a:pt x="8506" y="6597"/>
                </a:lnTo>
                <a:lnTo>
                  <a:pt x="8503" y="6607"/>
                </a:lnTo>
                <a:lnTo>
                  <a:pt x="8501" y="6614"/>
                </a:lnTo>
                <a:lnTo>
                  <a:pt x="8500" y="6621"/>
                </a:lnTo>
                <a:lnTo>
                  <a:pt x="8500" y="6629"/>
                </a:lnTo>
                <a:lnTo>
                  <a:pt x="8500" y="6634"/>
                </a:lnTo>
                <a:lnTo>
                  <a:pt x="8501" y="6639"/>
                </a:lnTo>
                <a:lnTo>
                  <a:pt x="8502" y="6644"/>
                </a:lnTo>
                <a:lnTo>
                  <a:pt x="8504" y="6649"/>
                </a:lnTo>
                <a:lnTo>
                  <a:pt x="8507" y="6652"/>
                </a:lnTo>
                <a:lnTo>
                  <a:pt x="8510" y="6655"/>
                </a:lnTo>
                <a:lnTo>
                  <a:pt x="8513" y="6657"/>
                </a:lnTo>
                <a:lnTo>
                  <a:pt x="8518" y="6659"/>
                </a:lnTo>
                <a:lnTo>
                  <a:pt x="8527" y="6662"/>
                </a:lnTo>
                <a:lnTo>
                  <a:pt x="8538" y="6664"/>
                </a:lnTo>
                <a:lnTo>
                  <a:pt x="8562" y="6665"/>
                </a:lnTo>
                <a:lnTo>
                  <a:pt x="8588" y="6663"/>
                </a:lnTo>
                <a:lnTo>
                  <a:pt x="8600" y="6662"/>
                </a:lnTo>
                <a:lnTo>
                  <a:pt x="8613" y="6662"/>
                </a:lnTo>
                <a:lnTo>
                  <a:pt x="8626" y="6662"/>
                </a:lnTo>
                <a:lnTo>
                  <a:pt x="8637" y="6663"/>
                </a:lnTo>
                <a:lnTo>
                  <a:pt x="8631" y="6674"/>
                </a:lnTo>
                <a:lnTo>
                  <a:pt x="8626" y="6683"/>
                </a:lnTo>
                <a:lnTo>
                  <a:pt x="8621" y="6693"/>
                </a:lnTo>
                <a:lnTo>
                  <a:pt x="8618" y="6701"/>
                </a:lnTo>
                <a:lnTo>
                  <a:pt x="8616" y="6708"/>
                </a:lnTo>
                <a:lnTo>
                  <a:pt x="8615" y="6716"/>
                </a:lnTo>
                <a:lnTo>
                  <a:pt x="8615" y="6723"/>
                </a:lnTo>
                <a:lnTo>
                  <a:pt x="8615" y="6729"/>
                </a:lnTo>
                <a:lnTo>
                  <a:pt x="8616" y="6736"/>
                </a:lnTo>
                <a:lnTo>
                  <a:pt x="8618" y="6742"/>
                </a:lnTo>
                <a:lnTo>
                  <a:pt x="8620" y="6747"/>
                </a:lnTo>
                <a:lnTo>
                  <a:pt x="8622" y="6752"/>
                </a:lnTo>
                <a:lnTo>
                  <a:pt x="8629" y="6762"/>
                </a:lnTo>
                <a:lnTo>
                  <a:pt x="8635" y="6771"/>
                </a:lnTo>
                <a:lnTo>
                  <a:pt x="8641" y="6780"/>
                </a:lnTo>
                <a:lnTo>
                  <a:pt x="8648" y="6789"/>
                </a:lnTo>
                <a:lnTo>
                  <a:pt x="8653" y="6797"/>
                </a:lnTo>
                <a:lnTo>
                  <a:pt x="8656" y="6808"/>
                </a:lnTo>
                <a:lnTo>
                  <a:pt x="8656" y="6813"/>
                </a:lnTo>
                <a:lnTo>
                  <a:pt x="8656" y="6818"/>
                </a:lnTo>
                <a:lnTo>
                  <a:pt x="8656" y="6824"/>
                </a:lnTo>
                <a:lnTo>
                  <a:pt x="8654" y="6830"/>
                </a:lnTo>
                <a:lnTo>
                  <a:pt x="8652" y="6837"/>
                </a:lnTo>
                <a:lnTo>
                  <a:pt x="8648" y="6844"/>
                </a:lnTo>
                <a:lnTo>
                  <a:pt x="8643" y="6852"/>
                </a:lnTo>
                <a:lnTo>
                  <a:pt x="8637" y="6859"/>
                </a:lnTo>
                <a:lnTo>
                  <a:pt x="8629" y="6855"/>
                </a:lnTo>
                <a:lnTo>
                  <a:pt x="8619" y="6852"/>
                </a:lnTo>
                <a:lnTo>
                  <a:pt x="8611" y="6850"/>
                </a:lnTo>
                <a:lnTo>
                  <a:pt x="8603" y="6848"/>
                </a:lnTo>
                <a:lnTo>
                  <a:pt x="8586" y="6846"/>
                </a:lnTo>
                <a:lnTo>
                  <a:pt x="8570" y="6845"/>
                </a:lnTo>
                <a:lnTo>
                  <a:pt x="8539" y="6848"/>
                </a:lnTo>
                <a:lnTo>
                  <a:pt x="8509" y="6851"/>
                </a:lnTo>
                <a:lnTo>
                  <a:pt x="8496" y="6852"/>
                </a:lnTo>
                <a:lnTo>
                  <a:pt x="8482" y="6851"/>
                </a:lnTo>
                <a:lnTo>
                  <a:pt x="8475" y="6850"/>
                </a:lnTo>
                <a:lnTo>
                  <a:pt x="8468" y="6849"/>
                </a:lnTo>
                <a:lnTo>
                  <a:pt x="8462" y="6847"/>
                </a:lnTo>
                <a:lnTo>
                  <a:pt x="8456" y="6845"/>
                </a:lnTo>
                <a:lnTo>
                  <a:pt x="8449" y="6841"/>
                </a:lnTo>
                <a:lnTo>
                  <a:pt x="8443" y="6837"/>
                </a:lnTo>
                <a:lnTo>
                  <a:pt x="8437" y="6832"/>
                </a:lnTo>
                <a:lnTo>
                  <a:pt x="8430" y="6827"/>
                </a:lnTo>
                <a:lnTo>
                  <a:pt x="8425" y="6820"/>
                </a:lnTo>
                <a:lnTo>
                  <a:pt x="8419" y="6812"/>
                </a:lnTo>
                <a:lnTo>
                  <a:pt x="8414" y="6804"/>
                </a:lnTo>
                <a:lnTo>
                  <a:pt x="8407" y="6794"/>
                </a:lnTo>
                <a:lnTo>
                  <a:pt x="8405" y="6808"/>
                </a:lnTo>
                <a:lnTo>
                  <a:pt x="8404" y="6823"/>
                </a:lnTo>
                <a:lnTo>
                  <a:pt x="8403" y="6838"/>
                </a:lnTo>
                <a:lnTo>
                  <a:pt x="8404" y="6853"/>
                </a:lnTo>
                <a:lnTo>
                  <a:pt x="8404" y="6870"/>
                </a:lnTo>
                <a:lnTo>
                  <a:pt x="8406" y="6885"/>
                </a:lnTo>
                <a:lnTo>
                  <a:pt x="8408" y="6902"/>
                </a:lnTo>
                <a:lnTo>
                  <a:pt x="8412" y="6918"/>
                </a:lnTo>
                <a:lnTo>
                  <a:pt x="8416" y="6934"/>
                </a:lnTo>
                <a:lnTo>
                  <a:pt x="8420" y="6949"/>
                </a:lnTo>
                <a:lnTo>
                  <a:pt x="8426" y="6964"/>
                </a:lnTo>
                <a:lnTo>
                  <a:pt x="8434" y="6978"/>
                </a:lnTo>
                <a:lnTo>
                  <a:pt x="8442" y="6991"/>
                </a:lnTo>
                <a:lnTo>
                  <a:pt x="8451" y="7003"/>
                </a:lnTo>
                <a:lnTo>
                  <a:pt x="8461" y="7013"/>
                </a:lnTo>
                <a:lnTo>
                  <a:pt x="8473" y="7024"/>
                </a:lnTo>
                <a:lnTo>
                  <a:pt x="8477" y="7016"/>
                </a:lnTo>
                <a:lnTo>
                  <a:pt x="8481" y="7010"/>
                </a:lnTo>
                <a:lnTo>
                  <a:pt x="8484" y="7006"/>
                </a:lnTo>
                <a:lnTo>
                  <a:pt x="8487" y="7004"/>
                </a:lnTo>
                <a:lnTo>
                  <a:pt x="8490" y="7003"/>
                </a:lnTo>
                <a:lnTo>
                  <a:pt x="8492" y="7004"/>
                </a:lnTo>
                <a:lnTo>
                  <a:pt x="8494" y="7005"/>
                </a:lnTo>
                <a:lnTo>
                  <a:pt x="8496" y="7007"/>
                </a:lnTo>
                <a:lnTo>
                  <a:pt x="8497" y="7009"/>
                </a:lnTo>
                <a:lnTo>
                  <a:pt x="8496" y="7012"/>
                </a:lnTo>
                <a:lnTo>
                  <a:pt x="8494" y="7016"/>
                </a:lnTo>
                <a:lnTo>
                  <a:pt x="8492" y="7019"/>
                </a:lnTo>
                <a:lnTo>
                  <a:pt x="8489" y="7021"/>
                </a:lnTo>
                <a:lnTo>
                  <a:pt x="8485" y="7023"/>
                </a:lnTo>
                <a:lnTo>
                  <a:pt x="8480" y="7024"/>
                </a:lnTo>
                <a:lnTo>
                  <a:pt x="8473" y="7024"/>
                </a:lnTo>
                <a:lnTo>
                  <a:pt x="8468" y="7038"/>
                </a:lnTo>
                <a:lnTo>
                  <a:pt x="8462" y="7049"/>
                </a:lnTo>
                <a:lnTo>
                  <a:pt x="8455" y="7061"/>
                </a:lnTo>
                <a:lnTo>
                  <a:pt x="8446" y="7070"/>
                </a:lnTo>
                <a:lnTo>
                  <a:pt x="8437" y="7079"/>
                </a:lnTo>
                <a:lnTo>
                  <a:pt x="8427" y="7089"/>
                </a:lnTo>
                <a:lnTo>
                  <a:pt x="8418" y="7097"/>
                </a:lnTo>
                <a:lnTo>
                  <a:pt x="8407" y="7106"/>
                </a:lnTo>
                <a:lnTo>
                  <a:pt x="8397" y="7114"/>
                </a:lnTo>
                <a:lnTo>
                  <a:pt x="8387" y="7122"/>
                </a:lnTo>
                <a:lnTo>
                  <a:pt x="8378" y="7131"/>
                </a:lnTo>
                <a:lnTo>
                  <a:pt x="8369" y="7140"/>
                </a:lnTo>
                <a:lnTo>
                  <a:pt x="8360" y="7151"/>
                </a:lnTo>
                <a:lnTo>
                  <a:pt x="8353" y="7161"/>
                </a:lnTo>
                <a:lnTo>
                  <a:pt x="8347" y="7174"/>
                </a:lnTo>
                <a:lnTo>
                  <a:pt x="8342" y="7187"/>
                </a:lnTo>
                <a:lnTo>
                  <a:pt x="8375" y="7186"/>
                </a:lnTo>
                <a:lnTo>
                  <a:pt x="8405" y="7185"/>
                </a:lnTo>
                <a:lnTo>
                  <a:pt x="8419" y="7186"/>
                </a:lnTo>
                <a:lnTo>
                  <a:pt x="8432" y="7187"/>
                </a:lnTo>
                <a:lnTo>
                  <a:pt x="8442" y="7189"/>
                </a:lnTo>
                <a:lnTo>
                  <a:pt x="8451" y="7192"/>
                </a:lnTo>
                <a:lnTo>
                  <a:pt x="8459" y="7195"/>
                </a:lnTo>
                <a:lnTo>
                  <a:pt x="8464" y="7199"/>
                </a:lnTo>
                <a:lnTo>
                  <a:pt x="8466" y="7202"/>
                </a:lnTo>
                <a:lnTo>
                  <a:pt x="8467" y="7205"/>
                </a:lnTo>
                <a:lnTo>
                  <a:pt x="8467" y="7208"/>
                </a:lnTo>
                <a:lnTo>
                  <a:pt x="8467" y="7212"/>
                </a:lnTo>
                <a:lnTo>
                  <a:pt x="8466" y="7216"/>
                </a:lnTo>
                <a:lnTo>
                  <a:pt x="8465" y="7220"/>
                </a:lnTo>
                <a:lnTo>
                  <a:pt x="8463" y="7224"/>
                </a:lnTo>
                <a:lnTo>
                  <a:pt x="8460" y="7229"/>
                </a:lnTo>
                <a:lnTo>
                  <a:pt x="8451" y="7240"/>
                </a:lnTo>
                <a:lnTo>
                  <a:pt x="8440" y="7252"/>
                </a:lnTo>
                <a:lnTo>
                  <a:pt x="8450" y="7258"/>
                </a:lnTo>
                <a:lnTo>
                  <a:pt x="8460" y="7263"/>
                </a:lnTo>
                <a:lnTo>
                  <a:pt x="8468" y="7269"/>
                </a:lnTo>
                <a:lnTo>
                  <a:pt x="8477" y="7277"/>
                </a:lnTo>
                <a:lnTo>
                  <a:pt x="8484" y="7285"/>
                </a:lnTo>
                <a:lnTo>
                  <a:pt x="8490" y="7294"/>
                </a:lnTo>
                <a:lnTo>
                  <a:pt x="8497" y="7305"/>
                </a:lnTo>
                <a:lnTo>
                  <a:pt x="8502" y="7315"/>
                </a:lnTo>
                <a:lnTo>
                  <a:pt x="8507" y="7327"/>
                </a:lnTo>
                <a:lnTo>
                  <a:pt x="8512" y="7338"/>
                </a:lnTo>
                <a:lnTo>
                  <a:pt x="8515" y="7350"/>
                </a:lnTo>
                <a:lnTo>
                  <a:pt x="8519" y="7363"/>
                </a:lnTo>
                <a:lnTo>
                  <a:pt x="8522" y="7376"/>
                </a:lnTo>
                <a:lnTo>
                  <a:pt x="8524" y="7389"/>
                </a:lnTo>
                <a:lnTo>
                  <a:pt x="8526" y="7402"/>
                </a:lnTo>
                <a:lnTo>
                  <a:pt x="8527" y="7415"/>
                </a:lnTo>
                <a:lnTo>
                  <a:pt x="8527" y="7429"/>
                </a:lnTo>
                <a:lnTo>
                  <a:pt x="8527" y="7442"/>
                </a:lnTo>
                <a:lnTo>
                  <a:pt x="8527" y="7455"/>
                </a:lnTo>
                <a:lnTo>
                  <a:pt x="8526" y="7468"/>
                </a:lnTo>
                <a:lnTo>
                  <a:pt x="8524" y="7481"/>
                </a:lnTo>
                <a:lnTo>
                  <a:pt x="8522" y="7494"/>
                </a:lnTo>
                <a:lnTo>
                  <a:pt x="8520" y="7505"/>
                </a:lnTo>
                <a:lnTo>
                  <a:pt x="8517" y="7517"/>
                </a:lnTo>
                <a:lnTo>
                  <a:pt x="8512" y="7527"/>
                </a:lnTo>
                <a:lnTo>
                  <a:pt x="8508" y="7538"/>
                </a:lnTo>
                <a:lnTo>
                  <a:pt x="8504" y="7547"/>
                </a:lnTo>
                <a:lnTo>
                  <a:pt x="8499" y="7555"/>
                </a:lnTo>
                <a:lnTo>
                  <a:pt x="8492" y="7563"/>
                </a:lnTo>
                <a:lnTo>
                  <a:pt x="8487" y="7570"/>
                </a:lnTo>
                <a:lnTo>
                  <a:pt x="8480" y="7576"/>
                </a:lnTo>
                <a:lnTo>
                  <a:pt x="8473" y="7581"/>
                </a:lnTo>
                <a:lnTo>
                  <a:pt x="8484" y="7584"/>
                </a:lnTo>
                <a:lnTo>
                  <a:pt x="8493" y="7588"/>
                </a:lnTo>
                <a:lnTo>
                  <a:pt x="8504" y="7592"/>
                </a:lnTo>
                <a:lnTo>
                  <a:pt x="8512" y="7597"/>
                </a:lnTo>
                <a:lnTo>
                  <a:pt x="8521" y="7603"/>
                </a:lnTo>
                <a:lnTo>
                  <a:pt x="8529" y="7608"/>
                </a:lnTo>
                <a:lnTo>
                  <a:pt x="8536" y="7614"/>
                </a:lnTo>
                <a:lnTo>
                  <a:pt x="8543" y="7620"/>
                </a:lnTo>
                <a:lnTo>
                  <a:pt x="8549" y="7628"/>
                </a:lnTo>
                <a:lnTo>
                  <a:pt x="8555" y="7634"/>
                </a:lnTo>
                <a:lnTo>
                  <a:pt x="8561" y="7641"/>
                </a:lnTo>
                <a:lnTo>
                  <a:pt x="8565" y="7649"/>
                </a:lnTo>
                <a:lnTo>
                  <a:pt x="8568" y="7657"/>
                </a:lnTo>
                <a:lnTo>
                  <a:pt x="8571" y="7665"/>
                </a:lnTo>
                <a:lnTo>
                  <a:pt x="8574" y="7673"/>
                </a:lnTo>
                <a:lnTo>
                  <a:pt x="8576" y="7680"/>
                </a:lnTo>
                <a:lnTo>
                  <a:pt x="8577" y="7689"/>
                </a:lnTo>
                <a:lnTo>
                  <a:pt x="8577" y="7696"/>
                </a:lnTo>
                <a:lnTo>
                  <a:pt x="8577" y="7703"/>
                </a:lnTo>
                <a:lnTo>
                  <a:pt x="8576" y="7712"/>
                </a:lnTo>
                <a:lnTo>
                  <a:pt x="8574" y="7719"/>
                </a:lnTo>
                <a:lnTo>
                  <a:pt x="8572" y="7725"/>
                </a:lnTo>
                <a:lnTo>
                  <a:pt x="8569" y="7733"/>
                </a:lnTo>
                <a:lnTo>
                  <a:pt x="8565" y="7739"/>
                </a:lnTo>
                <a:lnTo>
                  <a:pt x="8561" y="7745"/>
                </a:lnTo>
                <a:lnTo>
                  <a:pt x="8555" y="7752"/>
                </a:lnTo>
                <a:lnTo>
                  <a:pt x="8549" y="7757"/>
                </a:lnTo>
                <a:lnTo>
                  <a:pt x="8542" y="7762"/>
                </a:lnTo>
                <a:lnTo>
                  <a:pt x="8534" y="7767"/>
                </a:lnTo>
                <a:lnTo>
                  <a:pt x="8526" y="7771"/>
                </a:lnTo>
                <a:lnTo>
                  <a:pt x="8517" y="7775"/>
                </a:lnTo>
                <a:lnTo>
                  <a:pt x="8506" y="7778"/>
                </a:lnTo>
                <a:lnTo>
                  <a:pt x="8505" y="7819"/>
                </a:lnTo>
                <a:lnTo>
                  <a:pt x="8505" y="7861"/>
                </a:lnTo>
                <a:lnTo>
                  <a:pt x="8506" y="7870"/>
                </a:lnTo>
                <a:lnTo>
                  <a:pt x="8508" y="7878"/>
                </a:lnTo>
                <a:lnTo>
                  <a:pt x="8510" y="7886"/>
                </a:lnTo>
                <a:lnTo>
                  <a:pt x="8513" y="7893"/>
                </a:lnTo>
                <a:lnTo>
                  <a:pt x="8518" y="7898"/>
                </a:lnTo>
                <a:lnTo>
                  <a:pt x="8524" y="7904"/>
                </a:lnTo>
                <a:lnTo>
                  <a:pt x="8530" y="7907"/>
                </a:lnTo>
                <a:lnTo>
                  <a:pt x="8539" y="7909"/>
                </a:lnTo>
                <a:lnTo>
                  <a:pt x="8548" y="7899"/>
                </a:lnTo>
                <a:lnTo>
                  <a:pt x="8557" y="7893"/>
                </a:lnTo>
                <a:lnTo>
                  <a:pt x="8565" y="7888"/>
                </a:lnTo>
                <a:lnTo>
                  <a:pt x="8572" y="7885"/>
                </a:lnTo>
                <a:lnTo>
                  <a:pt x="8578" y="7884"/>
                </a:lnTo>
                <a:lnTo>
                  <a:pt x="8584" y="7884"/>
                </a:lnTo>
                <a:lnTo>
                  <a:pt x="8589" y="7885"/>
                </a:lnTo>
                <a:lnTo>
                  <a:pt x="8593" y="7888"/>
                </a:lnTo>
                <a:lnTo>
                  <a:pt x="8597" y="7891"/>
                </a:lnTo>
                <a:lnTo>
                  <a:pt x="8600" y="7896"/>
                </a:lnTo>
                <a:lnTo>
                  <a:pt x="8604" y="7901"/>
                </a:lnTo>
                <a:lnTo>
                  <a:pt x="8607" y="7909"/>
                </a:lnTo>
                <a:lnTo>
                  <a:pt x="8613" y="7924"/>
                </a:lnTo>
                <a:lnTo>
                  <a:pt x="8618" y="7939"/>
                </a:lnTo>
                <a:lnTo>
                  <a:pt x="8625" y="7956"/>
                </a:lnTo>
                <a:lnTo>
                  <a:pt x="8633" y="7973"/>
                </a:lnTo>
                <a:lnTo>
                  <a:pt x="8637" y="7980"/>
                </a:lnTo>
                <a:lnTo>
                  <a:pt x="8641" y="7987"/>
                </a:lnTo>
                <a:lnTo>
                  <a:pt x="8648" y="7995"/>
                </a:lnTo>
                <a:lnTo>
                  <a:pt x="8653" y="8000"/>
                </a:lnTo>
                <a:lnTo>
                  <a:pt x="8660" y="8005"/>
                </a:lnTo>
                <a:lnTo>
                  <a:pt x="8668" y="8009"/>
                </a:lnTo>
                <a:lnTo>
                  <a:pt x="8677" y="8013"/>
                </a:lnTo>
                <a:lnTo>
                  <a:pt x="8686" y="8015"/>
                </a:lnTo>
                <a:lnTo>
                  <a:pt x="8697" y="8015"/>
                </a:lnTo>
                <a:lnTo>
                  <a:pt x="8709" y="8014"/>
                </a:lnTo>
                <a:lnTo>
                  <a:pt x="8721" y="8012"/>
                </a:lnTo>
                <a:lnTo>
                  <a:pt x="8736" y="8007"/>
                </a:lnTo>
                <a:lnTo>
                  <a:pt x="8738" y="8016"/>
                </a:lnTo>
                <a:lnTo>
                  <a:pt x="8739" y="8024"/>
                </a:lnTo>
                <a:lnTo>
                  <a:pt x="8739" y="8032"/>
                </a:lnTo>
                <a:lnTo>
                  <a:pt x="8739" y="8039"/>
                </a:lnTo>
                <a:lnTo>
                  <a:pt x="8738" y="8045"/>
                </a:lnTo>
                <a:lnTo>
                  <a:pt x="8737" y="8051"/>
                </a:lnTo>
                <a:lnTo>
                  <a:pt x="8735" y="8057"/>
                </a:lnTo>
                <a:lnTo>
                  <a:pt x="8733" y="8061"/>
                </a:lnTo>
                <a:lnTo>
                  <a:pt x="8726" y="8069"/>
                </a:lnTo>
                <a:lnTo>
                  <a:pt x="8719" y="8077"/>
                </a:lnTo>
                <a:lnTo>
                  <a:pt x="8711" y="8083"/>
                </a:lnTo>
                <a:lnTo>
                  <a:pt x="8702" y="8089"/>
                </a:lnTo>
                <a:lnTo>
                  <a:pt x="8695" y="8095"/>
                </a:lnTo>
                <a:lnTo>
                  <a:pt x="8686" y="8102"/>
                </a:lnTo>
                <a:lnTo>
                  <a:pt x="8679" y="8108"/>
                </a:lnTo>
                <a:lnTo>
                  <a:pt x="8673" y="8116"/>
                </a:lnTo>
                <a:lnTo>
                  <a:pt x="8671" y="8122"/>
                </a:lnTo>
                <a:lnTo>
                  <a:pt x="8669" y="8127"/>
                </a:lnTo>
                <a:lnTo>
                  <a:pt x="8668" y="8133"/>
                </a:lnTo>
                <a:lnTo>
                  <a:pt x="8667" y="8140"/>
                </a:lnTo>
                <a:lnTo>
                  <a:pt x="8667" y="8146"/>
                </a:lnTo>
                <a:lnTo>
                  <a:pt x="8667" y="8153"/>
                </a:lnTo>
                <a:lnTo>
                  <a:pt x="8668" y="8162"/>
                </a:lnTo>
                <a:lnTo>
                  <a:pt x="8670" y="8171"/>
                </a:lnTo>
                <a:lnTo>
                  <a:pt x="8688" y="8166"/>
                </a:lnTo>
                <a:lnTo>
                  <a:pt x="8703" y="8163"/>
                </a:lnTo>
                <a:lnTo>
                  <a:pt x="8710" y="8162"/>
                </a:lnTo>
                <a:lnTo>
                  <a:pt x="8716" y="8162"/>
                </a:lnTo>
                <a:lnTo>
                  <a:pt x="8721" y="8163"/>
                </a:lnTo>
                <a:lnTo>
                  <a:pt x="8726" y="8164"/>
                </a:lnTo>
                <a:lnTo>
                  <a:pt x="8736" y="8167"/>
                </a:lnTo>
                <a:lnTo>
                  <a:pt x="8743" y="8171"/>
                </a:lnTo>
                <a:lnTo>
                  <a:pt x="8749" y="8177"/>
                </a:lnTo>
                <a:lnTo>
                  <a:pt x="8755" y="8185"/>
                </a:lnTo>
                <a:lnTo>
                  <a:pt x="8764" y="8199"/>
                </a:lnTo>
                <a:lnTo>
                  <a:pt x="8774" y="8215"/>
                </a:lnTo>
                <a:lnTo>
                  <a:pt x="8779" y="8222"/>
                </a:lnTo>
                <a:lnTo>
                  <a:pt x="8785" y="8229"/>
                </a:lnTo>
                <a:lnTo>
                  <a:pt x="8792" y="8233"/>
                </a:lnTo>
                <a:lnTo>
                  <a:pt x="8801" y="8237"/>
                </a:lnTo>
                <a:lnTo>
                  <a:pt x="8809" y="8219"/>
                </a:lnTo>
                <a:lnTo>
                  <a:pt x="8818" y="8203"/>
                </a:lnTo>
                <a:lnTo>
                  <a:pt x="8828" y="8190"/>
                </a:lnTo>
                <a:lnTo>
                  <a:pt x="8840" y="8176"/>
                </a:lnTo>
                <a:lnTo>
                  <a:pt x="8852" y="8165"/>
                </a:lnTo>
                <a:lnTo>
                  <a:pt x="8867" y="8154"/>
                </a:lnTo>
                <a:lnTo>
                  <a:pt x="8883" y="8146"/>
                </a:lnTo>
                <a:lnTo>
                  <a:pt x="8899" y="8138"/>
                </a:lnTo>
                <a:lnTo>
                  <a:pt x="8906" y="8145"/>
                </a:lnTo>
                <a:lnTo>
                  <a:pt x="8910" y="8152"/>
                </a:lnTo>
                <a:lnTo>
                  <a:pt x="8914" y="8160"/>
                </a:lnTo>
                <a:lnTo>
                  <a:pt x="8917" y="8170"/>
                </a:lnTo>
                <a:lnTo>
                  <a:pt x="8923" y="8189"/>
                </a:lnTo>
                <a:lnTo>
                  <a:pt x="8929" y="8208"/>
                </a:lnTo>
                <a:lnTo>
                  <a:pt x="8933" y="8216"/>
                </a:lnTo>
                <a:lnTo>
                  <a:pt x="8937" y="8223"/>
                </a:lnTo>
                <a:lnTo>
                  <a:pt x="8944" y="8230"/>
                </a:lnTo>
                <a:lnTo>
                  <a:pt x="8950" y="8235"/>
                </a:lnTo>
                <a:lnTo>
                  <a:pt x="8954" y="8237"/>
                </a:lnTo>
                <a:lnTo>
                  <a:pt x="8959" y="8238"/>
                </a:lnTo>
                <a:lnTo>
                  <a:pt x="8965" y="8239"/>
                </a:lnTo>
                <a:lnTo>
                  <a:pt x="8970" y="8240"/>
                </a:lnTo>
                <a:lnTo>
                  <a:pt x="8982" y="8239"/>
                </a:lnTo>
                <a:lnTo>
                  <a:pt x="8998" y="8237"/>
                </a:lnTo>
                <a:lnTo>
                  <a:pt x="8994" y="8220"/>
                </a:lnTo>
                <a:lnTo>
                  <a:pt x="8992" y="8207"/>
                </a:lnTo>
                <a:lnTo>
                  <a:pt x="8992" y="8194"/>
                </a:lnTo>
                <a:lnTo>
                  <a:pt x="8994" y="8182"/>
                </a:lnTo>
                <a:lnTo>
                  <a:pt x="8996" y="8173"/>
                </a:lnTo>
                <a:lnTo>
                  <a:pt x="9000" y="8165"/>
                </a:lnTo>
                <a:lnTo>
                  <a:pt x="9004" y="8157"/>
                </a:lnTo>
                <a:lnTo>
                  <a:pt x="9010" y="8149"/>
                </a:lnTo>
                <a:lnTo>
                  <a:pt x="9014" y="8142"/>
                </a:lnTo>
                <a:lnTo>
                  <a:pt x="9019" y="8134"/>
                </a:lnTo>
                <a:lnTo>
                  <a:pt x="9023" y="8127"/>
                </a:lnTo>
                <a:lnTo>
                  <a:pt x="9027" y="8119"/>
                </a:lnTo>
                <a:lnTo>
                  <a:pt x="9031" y="8109"/>
                </a:lnTo>
                <a:lnTo>
                  <a:pt x="9032" y="8099"/>
                </a:lnTo>
                <a:lnTo>
                  <a:pt x="9033" y="8086"/>
                </a:lnTo>
                <a:lnTo>
                  <a:pt x="9031" y="8072"/>
                </a:lnTo>
                <a:lnTo>
                  <a:pt x="9014" y="8073"/>
                </a:lnTo>
                <a:lnTo>
                  <a:pt x="8997" y="8074"/>
                </a:lnTo>
                <a:lnTo>
                  <a:pt x="8980" y="8073"/>
                </a:lnTo>
                <a:lnTo>
                  <a:pt x="8967" y="8071"/>
                </a:lnTo>
                <a:lnTo>
                  <a:pt x="8959" y="8070"/>
                </a:lnTo>
                <a:lnTo>
                  <a:pt x="8954" y="8068"/>
                </a:lnTo>
                <a:lnTo>
                  <a:pt x="8949" y="8065"/>
                </a:lnTo>
                <a:lnTo>
                  <a:pt x="8944" y="8062"/>
                </a:lnTo>
                <a:lnTo>
                  <a:pt x="8939" y="8058"/>
                </a:lnTo>
                <a:lnTo>
                  <a:pt x="8936" y="8052"/>
                </a:lnTo>
                <a:lnTo>
                  <a:pt x="8934" y="8046"/>
                </a:lnTo>
                <a:lnTo>
                  <a:pt x="8932" y="8040"/>
                </a:lnTo>
                <a:lnTo>
                  <a:pt x="8940" y="8037"/>
                </a:lnTo>
                <a:lnTo>
                  <a:pt x="8946" y="8035"/>
                </a:lnTo>
                <a:lnTo>
                  <a:pt x="8950" y="8032"/>
                </a:lnTo>
                <a:lnTo>
                  <a:pt x="8952" y="8028"/>
                </a:lnTo>
                <a:lnTo>
                  <a:pt x="8953" y="8025"/>
                </a:lnTo>
                <a:lnTo>
                  <a:pt x="8953" y="8022"/>
                </a:lnTo>
                <a:lnTo>
                  <a:pt x="8951" y="8019"/>
                </a:lnTo>
                <a:lnTo>
                  <a:pt x="8949" y="8016"/>
                </a:lnTo>
                <a:lnTo>
                  <a:pt x="8944" y="8007"/>
                </a:lnTo>
                <a:lnTo>
                  <a:pt x="8937" y="7998"/>
                </a:lnTo>
                <a:lnTo>
                  <a:pt x="8935" y="7993"/>
                </a:lnTo>
                <a:lnTo>
                  <a:pt x="8933" y="7987"/>
                </a:lnTo>
                <a:lnTo>
                  <a:pt x="8932" y="7981"/>
                </a:lnTo>
                <a:lnTo>
                  <a:pt x="8932" y="7974"/>
                </a:lnTo>
                <a:lnTo>
                  <a:pt x="8942" y="7977"/>
                </a:lnTo>
                <a:lnTo>
                  <a:pt x="8953" y="7978"/>
                </a:lnTo>
                <a:lnTo>
                  <a:pt x="8966" y="7978"/>
                </a:lnTo>
                <a:lnTo>
                  <a:pt x="8979" y="7977"/>
                </a:lnTo>
                <a:lnTo>
                  <a:pt x="9007" y="7974"/>
                </a:lnTo>
                <a:lnTo>
                  <a:pt x="9035" y="7971"/>
                </a:lnTo>
                <a:lnTo>
                  <a:pt x="9047" y="7970"/>
                </a:lnTo>
                <a:lnTo>
                  <a:pt x="9060" y="7970"/>
                </a:lnTo>
                <a:lnTo>
                  <a:pt x="9071" y="7972"/>
                </a:lnTo>
                <a:lnTo>
                  <a:pt x="9080" y="7975"/>
                </a:lnTo>
                <a:lnTo>
                  <a:pt x="9084" y="7977"/>
                </a:lnTo>
                <a:lnTo>
                  <a:pt x="9087" y="7979"/>
                </a:lnTo>
                <a:lnTo>
                  <a:pt x="9090" y="7982"/>
                </a:lnTo>
                <a:lnTo>
                  <a:pt x="9093" y="7986"/>
                </a:lnTo>
                <a:lnTo>
                  <a:pt x="9095" y="7991"/>
                </a:lnTo>
                <a:lnTo>
                  <a:pt x="9096" y="7995"/>
                </a:lnTo>
                <a:lnTo>
                  <a:pt x="9097" y="8001"/>
                </a:lnTo>
                <a:lnTo>
                  <a:pt x="9097" y="8007"/>
                </a:lnTo>
                <a:lnTo>
                  <a:pt x="9085" y="8013"/>
                </a:lnTo>
                <a:lnTo>
                  <a:pt x="9075" y="8018"/>
                </a:lnTo>
                <a:lnTo>
                  <a:pt x="9064" y="8024"/>
                </a:lnTo>
                <a:lnTo>
                  <a:pt x="9055" y="8032"/>
                </a:lnTo>
                <a:lnTo>
                  <a:pt x="9047" y="8040"/>
                </a:lnTo>
                <a:lnTo>
                  <a:pt x="9040" y="8049"/>
                </a:lnTo>
                <a:lnTo>
                  <a:pt x="9037" y="8055"/>
                </a:lnTo>
                <a:lnTo>
                  <a:pt x="9035" y="8060"/>
                </a:lnTo>
                <a:lnTo>
                  <a:pt x="9033" y="8066"/>
                </a:lnTo>
                <a:lnTo>
                  <a:pt x="9031" y="8072"/>
                </a:lnTo>
                <a:lnTo>
                  <a:pt x="9061" y="8074"/>
                </a:lnTo>
                <a:lnTo>
                  <a:pt x="9087" y="8074"/>
                </a:lnTo>
                <a:lnTo>
                  <a:pt x="9109" y="8073"/>
                </a:lnTo>
                <a:lnTo>
                  <a:pt x="9128" y="8071"/>
                </a:lnTo>
                <a:lnTo>
                  <a:pt x="9137" y="8069"/>
                </a:lnTo>
                <a:lnTo>
                  <a:pt x="9144" y="8067"/>
                </a:lnTo>
                <a:lnTo>
                  <a:pt x="9150" y="8064"/>
                </a:lnTo>
                <a:lnTo>
                  <a:pt x="9155" y="8061"/>
                </a:lnTo>
                <a:lnTo>
                  <a:pt x="9161" y="8058"/>
                </a:lnTo>
                <a:lnTo>
                  <a:pt x="9165" y="8054"/>
                </a:lnTo>
                <a:lnTo>
                  <a:pt x="9169" y="8049"/>
                </a:lnTo>
                <a:lnTo>
                  <a:pt x="9172" y="8044"/>
                </a:lnTo>
                <a:lnTo>
                  <a:pt x="9174" y="8040"/>
                </a:lnTo>
                <a:lnTo>
                  <a:pt x="9176" y="8034"/>
                </a:lnTo>
                <a:lnTo>
                  <a:pt x="9178" y="8027"/>
                </a:lnTo>
                <a:lnTo>
                  <a:pt x="9179" y="8021"/>
                </a:lnTo>
                <a:lnTo>
                  <a:pt x="9179" y="8007"/>
                </a:lnTo>
                <a:lnTo>
                  <a:pt x="9178" y="7992"/>
                </a:lnTo>
                <a:lnTo>
                  <a:pt x="9171" y="7954"/>
                </a:lnTo>
                <a:lnTo>
                  <a:pt x="9162" y="7909"/>
                </a:lnTo>
                <a:lnTo>
                  <a:pt x="9174" y="7905"/>
                </a:lnTo>
                <a:lnTo>
                  <a:pt x="9185" y="7901"/>
                </a:lnTo>
                <a:lnTo>
                  <a:pt x="9196" y="7897"/>
                </a:lnTo>
                <a:lnTo>
                  <a:pt x="9207" y="7892"/>
                </a:lnTo>
                <a:lnTo>
                  <a:pt x="9217" y="7887"/>
                </a:lnTo>
                <a:lnTo>
                  <a:pt x="9227" y="7882"/>
                </a:lnTo>
                <a:lnTo>
                  <a:pt x="9236" y="7875"/>
                </a:lnTo>
                <a:lnTo>
                  <a:pt x="9246" y="7869"/>
                </a:lnTo>
                <a:lnTo>
                  <a:pt x="9254" y="7863"/>
                </a:lnTo>
                <a:lnTo>
                  <a:pt x="9263" y="7855"/>
                </a:lnTo>
                <a:lnTo>
                  <a:pt x="9270" y="7848"/>
                </a:lnTo>
                <a:lnTo>
                  <a:pt x="9278" y="7840"/>
                </a:lnTo>
                <a:lnTo>
                  <a:pt x="9292" y="7823"/>
                </a:lnTo>
                <a:lnTo>
                  <a:pt x="9304" y="7805"/>
                </a:lnTo>
                <a:lnTo>
                  <a:pt x="9316" y="7785"/>
                </a:lnTo>
                <a:lnTo>
                  <a:pt x="9325" y="7764"/>
                </a:lnTo>
                <a:lnTo>
                  <a:pt x="9334" y="7742"/>
                </a:lnTo>
                <a:lnTo>
                  <a:pt x="9341" y="7719"/>
                </a:lnTo>
                <a:lnTo>
                  <a:pt x="9347" y="7694"/>
                </a:lnTo>
                <a:lnTo>
                  <a:pt x="9353" y="7669"/>
                </a:lnTo>
                <a:lnTo>
                  <a:pt x="9356" y="7641"/>
                </a:lnTo>
                <a:lnTo>
                  <a:pt x="9359" y="7613"/>
                </a:lnTo>
                <a:lnTo>
                  <a:pt x="9349" y="7620"/>
                </a:lnTo>
                <a:lnTo>
                  <a:pt x="9339" y="7626"/>
                </a:lnTo>
                <a:lnTo>
                  <a:pt x="9328" y="7632"/>
                </a:lnTo>
                <a:lnTo>
                  <a:pt x="9317" y="7637"/>
                </a:lnTo>
                <a:lnTo>
                  <a:pt x="9304" y="7641"/>
                </a:lnTo>
                <a:lnTo>
                  <a:pt x="9291" y="7645"/>
                </a:lnTo>
                <a:lnTo>
                  <a:pt x="9276" y="7646"/>
                </a:lnTo>
                <a:lnTo>
                  <a:pt x="9260" y="7647"/>
                </a:lnTo>
                <a:lnTo>
                  <a:pt x="9257" y="7639"/>
                </a:lnTo>
                <a:lnTo>
                  <a:pt x="9255" y="7632"/>
                </a:lnTo>
                <a:lnTo>
                  <a:pt x="9253" y="7625"/>
                </a:lnTo>
                <a:lnTo>
                  <a:pt x="9253" y="7618"/>
                </a:lnTo>
                <a:lnTo>
                  <a:pt x="9254" y="7612"/>
                </a:lnTo>
                <a:lnTo>
                  <a:pt x="9256" y="7606"/>
                </a:lnTo>
                <a:lnTo>
                  <a:pt x="9258" y="7601"/>
                </a:lnTo>
                <a:lnTo>
                  <a:pt x="9260" y="7595"/>
                </a:lnTo>
                <a:lnTo>
                  <a:pt x="9269" y="7585"/>
                </a:lnTo>
                <a:lnTo>
                  <a:pt x="9277" y="7576"/>
                </a:lnTo>
                <a:lnTo>
                  <a:pt x="9287" y="7568"/>
                </a:lnTo>
                <a:lnTo>
                  <a:pt x="9297" y="7561"/>
                </a:lnTo>
                <a:lnTo>
                  <a:pt x="9307" y="7553"/>
                </a:lnTo>
                <a:lnTo>
                  <a:pt x="9314" y="7547"/>
                </a:lnTo>
                <a:lnTo>
                  <a:pt x="9320" y="7542"/>
                </a:lnTo>
                <a:lnTo>
                  <a:pt x="9323" y="7537"/>
                </a:lnTo>
                <a:lnTo>
                  <a:pt x="9323" y="7533"/>
                </a:lnTo>
                <a:lnTo>
                  <a:pt x="9322" y="7531"/>
                </a:lnTo>
                <a:lnTo>
                  <a:pt x="9321" y="7528"/>
                </a:lnTo>
                <a:lnTo>
                  <a:pt x="9318" y="7526"/>
                </a:lnTo>
                <a:lnTo>
                  <a:pt x="9314" y="7523"/>
                </a:lnTo>
                <a:lnTo>
                  <a:pt x="9309" y="7521"/>
                </a:lnTo>
                <a:lnTo>
                  <a:pt x="9301" y="7518"/>
                </a:lnTo>
                <a:lnTo>
                  <a:pt x="9293" y="7516"/>
                </a:lnTo>
                <a:lnTo>
                  <a:pt x="9285" y="7519"/>
                </a:lnTo>
                <a:lnTo>
                  <a:pt x="9276" y="7523"/>
                </a:lnTo>
                <a:lnTo>
                  <a:pt x="9270" y="7528"/>
                </a:lnTo>
                <a:lnTo>
                  <a:pt x="9263" y="7535"/>
                </a:lnTo>
                <a:lnTo>
                  <a:pt x="9256" y="7540"/>
                </a:lnTo>
                <a:lnTo>
                  <a:pt x="9248" y="7544"/>
                </a:lnTo>
                <a:lnTo>
                  <a:pt x="9244" y="7546"/>
                </a:lnTo>
                <a:lnTo>
                  <a:pt x="9238" y="7547"/>
                </a:lnTo>
                <a:lnTo>
                  <a:pt x="9233" y="7548"/>
                </a:lnTo>
                <a:lnTo>
                  <a:pt x="9228" y="7548"/>
                </a:lnTo>
                <a:lnTo>
                  <a:pt x="9230" y="7560"/>
                </a:lnTo>
                <a:lnTo>
                  <a:pt x="9232" y="7570"/>
                </a:lnTo>
                <a:lnTo>
                  <a:pt x="9232" y="7580"/>
                </a:lnTo>
                <a:lnTo>
                  <a:pt x="9232" y="7587"/>
                </a:lnTo>
                <a:lnTo>
                  <a:pt x="9232" y="7594"/>
                </a:lnTo>
                <a:lnTo>
                  <a:pt x="9231" y="7600"/>
                </a:lnTo>
                <a:lnTo>
                  <a:pt x="9229" y="7604"/>
                </a:lnTo>
                <a:lnTo>
                  <a:pt x="9227" y="7607"/>
                </a:lnTo>
                <a:lnTo>
                  <a:pt x="9225" y="7609"/>
                </a:lnTo>
                <a:lnTo>
                  <a:pt x="9222" y="7610"/>
                </a:lnTo>
                <a:lnTo>
                  <a:pt x="9218" y="7610"/>
                </a:lnTo>
                <a:lnTo>
                  <a:pt x="9215" y="7610"/>
                </a:lnTo>
                <a:lnTo>
                  <a:pt x="9209" y="7607"/>
                </a:lnTo>
                <a:lnTo>
                  <a:pt x="9203" y="7602"/>
                </a:lnTo>
                <a:lnTo>
                  <a:pt x="9197" y="7594"/>
                </a:lnTo>
                <a:lnTo>
                  <a:pt x="9192" y="7587"/>
                </a:lnTo>
                <a:lnTo>
                  <a:pt x="9191" y="7583"/>
                </a:lnTo>
                <a:lnTo>
                  <a:pt x="9190" y="7579"/>
                </a:lnTo>
                <a:lnTo>
                  <a:pt x="9190" y="7574"/>
                </a:lnTo>
                <a:lnTo>
                  <a:pt x="9190" y="7570"/>
                </a:lnTo>
                <a:lnTo>
                  <a:pt x="9192" y="7566"/>
                </a:lnTo>
                <a:lnTo>
                  <a:pt x="9194" y="7562"/>
                </a:lnTo>
                <a:lnTo>
                  <a:pt x="9196" y="7559"/>
                </a:lnTo>
                <a:lnTo>
                  <a:pt x="9201" y="7555"/>
                </a:lnTo>
                <a:lnTo>
                  <a:pt x="9206" y="7552"/>
                </a:lnTo>
                <a:lnTo>
                  <a:pt x="9212" y="7550"/>
                </a:lnTo>
                <a:lnTo>
                  <a:pt x="9219" y="7549"/>
                </a:lnTo>
                <a:lnTo>
                  <a:pt x="9228" y="7548"/>
                </a:lnTo>
                <a:lnTo>
                  <a:pt x="9227" y="7543"/>
                </a:lnTo>
                <a:lnTo>
                  <a:pt x="9226" y="7538"/>
                </a:lnTo>
                <a:lnTo>
                  <a:pt x="9224" y="7533"/>
                </a:lnTo>
                <a:lnTo>
                  <a:pt x="9221" y="7530"/>
                </a:lnTo>
                <a:lnTo>
                  <a:pt x="9217" y="7528"/>
                </a:lnTo>
                <a:lnTo>
                  <a:pt x="9213" y="7525"/>
                </a:lnTo>
                <a:lnTo>
                  <a:pt x="9209" y="7524"/>
                </a:lnTo>
                <a:lnTo>
                  <a:pt x="9204" y="7522"/>
                </a:lnTo>
                <a:lnTo>
                  <a:pt x="9183" y="7519"/>
                </a:lnTo>
                <a:lnTo>
                  <a:pt x="9162" y="7516"/>
                </a:lnTo>
                <a:lnTo>
                  <a:pt x="9159" y="7504"/>
                </a:lnTo>
                <a:lnTo>
                  <a:pt x="9155" y="7495"/>
                </a:lnTo>
                <a:lnTo>
                  <a:pt x="9154" y="7486"/>
                </a:lnTo>
                <a:lnTo>
                  <a:pt x="9154" y="7479"/>
                </a:lnTo>
                <a:lnTo>
                  <a:pt x="9155" y="7473"/>
                </a:lnTo>
                <a:lnTo>
                  <a:pt x="9158" y="7467"/>
                </a:lnTo>
                <a:lnTo>
                  <a:pt x="9160" y="7463"/>
                </a:lnTo>
                <a:lnTo>
                  <a:pt x="9164" y="7460"/>
                </a:lnTo>
                <a:lnTo>
                  <a:pt x="9168" y="7457"/>
                </a:lnTo>
                <a:lnTo>
                  <a:pt x="9173" y="7455"/>
                </a:lnTo>
                <a:lnTo>
                  <a:pt x="9179" y="7453"/>
                </a:lnTo>
                <a:lnTo>
                  <a:pt x="9185" y="7452"/>
                </a:lnTo>
                <a:lnTo>
                  <a:pt x="9197" y="7451"/>
                </a:lnTo>
                <a:lnTo>
                  <a:pt x="9211" y="7450"/>
                </a:lnTo>
                <a:lnTo>
                  <a:pt x="9225" y="7449"/>
                </a:lnTo>
                <a:lnTo>
                  <a:pt x="9237" y="7447"/>
                </a:lnTo>
                <a:lnTo>
                  <a:pt x="9244" y="7446"/>
                </a:lnTo>
                <a:lnTo>
                  <a:pt x="9249" y="7444"/>
                </a:lnTo>
                <a:lnTo>
                  <a:pt x="9254" y="7442"/>
                </a:lnTo>
                <a:lnTo>
                  <a:pt x="9258" y="7440"/>
                </a:lnTo>
                <a:lnTo>
                  <a:pt x="9263" y="7436"/>
                </a:lnTo>
                <a:lnTo>
                  <a:pt x="9266" y="7432"/>
                </a:lnTo>
                <a:lnTo>
                  <a:pt x="9267" y="7427"/>
                </a:lnTo>
                <a:lnTo>
                  <a:pt x="9268" y="7420"/>
                </a:lnTo>
                <a:lnTo>
                  <a:pt x="9268" y="7413"/>
                </a:lnTo>
                <a:lnTo>
                  <a:pt x="9267" y="7405"/>
                </a:lnTo>
                <a:lnTo>
                  <a:pt x="9265" y="7395"/>
                </a:lnTo>
                <a:lnTo>
                  <a:pt x="9260" y="7385"/>
                </a:lnTo>
                <a:lnTo>
                  <a:pt x="9251" y="7382"/>
                </a:lnTo>
                <a:lnTo>
                  <a:pt x="9243" y="7382"/>
                </a:lnTo>
                <a:lnTo>
                  <a:pt x="9235" y="7384"/>
                </a:lnTo>
                <a:lnTo>
                  <a:pt x="9229" y="7385"/>
                </a:lnTo>
                <a:lnTo>
                  <a:pt x="9217" y="7390"/>
                </a:lnTo>
                <a:lnTo>
                  <a:pt x="9207" y="7396"/>
                </a:lnTo>
                <a:lnTo>
                  <a:pt x="9197" y="7403"/>
                </a:lnTo>
                <a:lnTo>
                  <a:pt x="9188" y="7410"/>
                </a:lnTo>
                <a:lnTo>
                  <a:pt x="9182" y="7413"/>
                </a:lnTo>
                <a:lnTo>
                  <a:pt x="9176" y="7415"/>
                </a:lnTo>
                <a:lnTo>
                  <a:pt x="9169" y="7416"/>
                </a:lnTo>
                <a:lnTo>
                  <a:pt x="9162" y="7417"/>
                </a:lnTo>
                <a:lnTo>
                  <a:pt x="9161" y="7408"/>
                </a:lnTo>
                <a:lnTo>
                  <a:pt x="9161" y="7399"/>
                </a:lnTo>
                <a:lnTo>
                  <a:pt x="9162" y="7392"/>
                </a:lnTo>
                <a:lnTo>
                  <a:pt x="9163" y="7385"/>
                </a:lnTo>
                <a:lnTo>
                  <a:pt x="9168" y="7373"/>
                </a:lnTo>
                <a:lnTo>
                  <a:pt x="9174" y="7364"/>
                </a:lnTo>
                <a:lnTo>
                  <a:pt x="9182" y="7354"/>
                </a:lnTo>
                <a:lnTo>
                  <a:pt x="9188" y="7344"/>
                </a:lnTo>
                <a:lnTo>
                  <a:pt x="9190" y="7338"/>
                </a:lnTo>
                <a:lnTo>
                  <a:pt x="9192" y="7332"/>
                </a:lnTo>
                <a:lnTo>
                  <a:pt x="9194" y="7326"/>
                </a:lnTo>
                <a:lnTo>
                  <a:pt x="9194" y="7319"/>
                </a:lnTo>
                <a:lnTo>
                  <a:pt x="9184" y="7317"/>
                </a:lnTo>
                <a:lnTo>
                  <a:pt x="9173" y="7315"/>
                </a:lnTo>
                <a:lnTo>
                  <a:pt x="9165" y="7313"/>
                </a:lnTo>
                <a:lnTo>
                  <a:pt x="9158" y="7310"/>
                </a:lnTo>
                <a:lnTo>
                  <a:pt x="9152" y="7307"/>
                </a:lnTo>
                <a:lnTo>
                  <a:pt x="9147" y="7303"/>
                </a:lnTo>
                <a:lnTo>
                  <a:pt x="9144" y="7299"/>
                </a:lnTo>
                <a:lnTo>
                  <a:pt x="9141" y="7294"/>
                </a:lnTo>
                <a:lnTo>
                  <a:pt x="9140" y="7290"/>
                </a:lnTo>
                <a:lnTo>
                  <a:pt x="9139" y="7285"/>
                </a:lnTo>
                <a:lnTo>
                  <a:pt x="9139" y="7281"/>
                </a:lnTo>
                <a:lnTo>
                  <a:pt x="9140" y="7277"/>
                </a:lnTo>
                <a:lnTo>
                  <a:pt x="9141" y="7272"/>
                </a:lnTo>
                <a:lnTo>
                  <a:pt x="9143" y="7268"/>
                </a:lnTo>
                <a:lnTo>
                  <a:pt x="9146" y="7264"/>
                </a:lnTo>
                <a:lnTo>
                  <a:pt x="9149" y="7261"/>
                </a:lnTo>
                <a:lnTo>
                  <a:pt x="9152" y="7258"/>
                </a:lnTo>
                <a:lnTo>
                  <a:pt x="9155" y="7256"/>
                </a:lnTo>
                <a:lnTo>
                  <a:pt x="9160" y="7254"/>
                </a:lnTo>
                <a:lnTo>
                  <a:pt x="9164" y="7252"/>
                </a:lnTo>
                <a:lnTo>
                  <a:pt x="9167" y="7252"/>
                </a:lnTo>
                <a:lnTo>
                  <a:pt x="9171" y="7252"/>
                </a:lnTo>
                <a:lnTo>
                  <a:pt x="9175" y="7254"/>
                </a:lnTo>
                <a:lnTo>
                  <a:pt x="9180" y="7257"/>
                </a:lnTo>
                <a:lnTo>
                  <a:pt x="9183" y="7260"/>
                </a:lnTo>
                <a:lnTo>
                  <a:pt x="9186" y="7264"/>
                </a:lnTo>
                <a:lnTo>
                  <a:pt x="9189" y="7269"/>
                </a:lnTo>
                <a:lnTo>
                  <a:pt x="9191" y="7277"/>
                </a:lnTo>
                <a:lnTo>
                  <a:pt x="9193" y="7285"/>
                </a:lnTo>
                <a:lnTo>
                  <a:pt x="9194" y="7294"/>
                </a:lnTo>
                <a:lnTo>
                  <a:pt x="9195" y="7306"/>
                </a:lnTo>
                <a:lnTo>
                  <a:pt x="9194" y="7319"/>
                </a:lnTo>
                <a:lnTo>
                  <a:pt x="9236" y="7320"/>
                </a:lnTo>
                <a:lnTo>
                  <a:pt x="9277" y="7320"/>
                </a:lnTo>
                <a:lnTo>
                  <a:pt x="9287" y="7319"/>
                </a:lnTo>
                <a:lnTo>
                  <a:pt x="9295" y="7316"/>
                </a:lnTo>
                <a:lnTo>
                  <a:pt x="9303" y="7314"/>
                </a:lnTo>
                <a:lnTo>
                  <a:pt x="9311" y="7311"/>
                </a:lnTo>
                <a:lnTo>
                  <a:pt x="9316" y="7307"/>
                </a:lnTo>
                <a:lnTo>
                  <a:pt x="9321" y="7301"/>
                </a:lnTo>
                <a:lnTo>
                  <a:pt x="9324" y="7294"/>
                </a:lnTo>
                <a:lnTo>
                  <a:pt x="9327" y="7286"/>
                </a:lnTo>
                <a:lnTo>
                  <a:pt x="9310" y="7289"/>
                </a:lnTo>
                <a:lnTo>
                  <a:pt x="9295" y="7291"/>
                </a:lnTo>
                <a:lnTo>
                  <a:pt x="9282" y="7293"/>
                </a:lnTo>
                <a:lnTo>
                  <a:pt x="9272" y="7294"/>
                </a:lnTo>
                <a:lnTo>
                  <a:pt x="9264" y="7293"/>
                </a:lnTo>
                <a:lnTo>
                  <a:pt x="9256" y="7292"/>
                </a:lnTo>
                <a:lnTo>
                  <a:pt x="9251" y="7291"/>
                </a:lnTo>
                <a:lnTo>
                  <a:pt x="9247" y="7289"/>
                </a:lnTo>
                <a:lnTo>
                  <a:pt x="9244" y="7286"/>
                </a:lnTo>
                <a:lnTo>
                  <a:pt x="9242" y="7282"/>
                </a:lnTo>
                <a:lnTo>
                  <a:pt x="9240" y="7278"/>
                </a:lnTo>
                <a:lnTo>
                  <a:pt x="9240" y="7273"/>
                </a:lnTo>
                <a:lnTo>
                  <a:pt x="9243" y="7263"/>
                </a:lnTo>
                <a:lnTo>
                  <a:pt x="9247" y="7250"/>
                </a:lnTo>
                <a:lnTo>
                  <a:pt x="9251" y="7238"/>
                </a:lnTo>
                <a:lnTo>
                  <a:pt x="9256" y="7224"/>
                </a:lnTo>
                <a:lnTo>
                  <a:pt x="9260" y="7211"/>
                </a:lnTo>
                <a:lnTo>
                  <a:pt x="9261" y="7197"/>
                </a:lnTo>
                <a:lnTo>
                  <a:pt x="9261" y="7191"/>
                </a:lnTo>
                <a:lnTo>
                  <a:pt x="9260" y="7184"/>
                </a:lnTo>
                <a:lnTo>
                  <a:pt x="9258" y="7179"/>
                </a:lnTo>
                <a:lnTo>
                  <a:pt x="9255" y="7173"/>
                </a:lnTo>
                <a:lnTo>
                  <a:pt x="9250" y="7168"/>
                </a:lnTo>
                <a:lnTo>
                  <a:pt x="9245" y="7163"/>
                </a:lnTo>
                <a:lnTo>
                  <a:pt x="9236" y="7158"/>
                </a:lnTo>
                <a:lnTo>
                  <a:pt x="9228" y="7155"/>
                </a:lnTo>
                <a:lnTo>
                  <a:pt x="9219" y="7156"/>
                </a:lnTo>
                <a:lnTo>
                  <a:pt x="9212" y="7158"/>
                </a:lnTo>
                <a:lnTo>
                  <a:pt x="9205" y="7161"/>
                </a:lnTo>
                <a:lnTo>
                  <a:pt x="9197" y="7164"/>
                </a:lnTo>
                <a:lnTo>
                  <a:pt x="9190" y="7170"/>
                </a:lnTo>
                <a:lnTo>
                  <a:pt x="9183" y="7175"/>
                </a:lnTo>
                <a:lnTo>
                  <a:pt x="9176" y="7181"/>
                </a:lnTo>
                <a:lnTo>
                  <a:pt x="9169" y="7187"/>
                </a:lnTo>
                <a:lnTo>
                  <a:pt x="9157" y="7202"/>
                </a:lnTo>
                <a:lnTo>
                  <a:pt x="9143" y="7219"/>
                </a:lnTo>
                <a:lnTo>
                  <a:pt x="9131" y="7235"/>
                </a:lnTo>
                <a:lnTo>
                  <a:pt x="9119" y="7250"/>
                </a:lnTo>
                <a:lnTo>
                  <a:pt x="9107" y="7266"/>
                </a:lnTo>
                <a:lnTo>
                  <a:pt x="9096" y="7280"/>
                </a:lnTo>
                <a:lnTo>
                  <a:pt x="9090" y="7285"/>
                </a:lnTo>
                <a:lnTo>
                  <a:pt x="9085" y="7290"/>
                </a:lnTo>
                <a:lnTo>
                  <a:pt x="9080" y="7294"/>
                </a:lnTo>
                <a:lnTo>
                  <a:pt x="9074" y="7299"/>
                </a:lnTo>
                <a:lnTo>
                  <a:pt x="9068" y="7301"/>
                </a:lnTo>
                <a:lnTo>
                  <a:pt x="9063" y="7303"/>
                </a:lnTo>
                <a:lnTo>
                  <a:pt x="9058" y="7303"/>
                </a:lnTo>
                <a:lnTo>
                  <a:pt x="9053" y="7303"/>
                </a:lnTo>
                <a:lnTo>
                  <a:pt x="9047" y="7301"/>
                </a:lnTo>
                <a:lnTo>
                  <a:pt x="9042" y="7297"/>
                </a:lnTo>
                <a:lnTo>
                  <a:pt x="9036" y="7292"/>
                </a:lnTo>
                <a:lnTo>
                  <a:pt x="9031" y="7286"/>
                </a:lnTo>
                <a:lnTo>
                  <a:pt x="9039" y="7279"/>
                </a:lnTo>
                <a:lnTo>
                  <a:pt x="9046" y="7270"/>
                </a:lnTo>
                <a:lnTo>
                  <a:pt x="9053" y="7262"/>
                </a:lnTo>
                <a:lnTo>
                  <a:pt x="9058" y="7254"/>
                </a:lnTo>
                <a:lnTo>
                  <a:pt x="9062" y="7245"/>
                </a:lnTo>
                <a:lnTo>
                  <a:pt x="9065" y="7237"/>
                </a:lnTo>
                <a:lnTo>
                  <a:pt x="9067" y="7227"/>
                </a:lnTo>
                <a:lnTo>
                  <a:pt x="9068" y="7218"/>
                </a:lnTo>
                <a:lnTo>
                  <a:pt x="9068" y="7208"/>
                </a:lnTo>
                <a:lnTo>
                  <a:pt x="9068" y="7199"/>
                </a:lnTo>
                <a:lnTo>
                  <a:pt x="9067" y="7189"/>
                </a:lnTo>
                <a:lnTo>
                  <a:pt x="9066" y="7179"/>
                </a:lnTo>
                <a:lnTo>
                  <a:pt x="9061" y="7159"/>
                </a:lnTo>
                <a:lnTo>
                  <a:pt x="9054" y="7140"/>
                </a:lnTo>
                <a:lnTo>
                  <a:pt x="9044" y="7121"/>
                </a:lnTo>
                <a:lnTo>
                  <a:pt x="9034" y="7103"/>
                </a:lnTo>
                <a:lnTo>
                  <a:pt x="9022" y="7086"/>
                </a:lnTo>
                <a:lnTo>
                  <a:pt x="9011" y="7070"/>
                </a:lnTo>
                <a:lnTo>
                  <a:pt x="8999" y="7055"/>
                </a:lnTo>
                <a:lnTo>
                  <a:pt x="8987" y="7043"/>
                </a:lnTo>
                <a:lnTo>
                  <a:pt x="8975" y="7032"/>
                </a:lnTo>
                <a:lnTo>
                  <a:pt x="8966" y="7024"/>
                </a:lnTo>
                <a:lnTo>
                  <a:pt x="8932" y="7024"/>
                </a:lnTo>
                <a:lnTo>
                  <a:pt x="8899" y="7024"/>
                </a:lnTo>
                <a:lnTo>
                  <a:pt x="8867" y="7024"/>
                </a:lnTo>
                <a:lnTo>
                  <a:pt x="8834" y="7024"/>
                </a:lnTo>
                <a:lnTo>
                  <a:pt x="8830" y="7031"/>
                </a:lnTo>
                <a:lnTo>
                  <a:pt x="8827" y="7038"/>
                </a:lnTo>
                <a:lnTo>
                  <a:pt x="8823" y="7041"/>
                </a:lnTo>
                <a:lnTo>
                  <a:pt x="8820" y="7043"/>
                </a:lnTo>
                <a:lnTo>
                  <a:pt x="8817" y="7044"/>
                </a:lnTo>
                <a:lnTo>
                  <a:pt x="8814" y="7044"/>
                </a:lnTo>
                <a:lnTo>
                  <a:pt x="8812" y="7042"/>
                </a:lnTo>
                <a:lnTo>
                  <a:pt x="8811" y="7040"/>
                </a:lnTo>
                <a:lnTo>
                  <a:pt x="8811" y="7038"/>
                </a:lnTo>
                <a:lnTo>
                  <a:pt x="8811" y="7034"/>
                </a:lnTo>
                <a:lnTo>
                  <a:pt x="8812" y="7031"/>
                </a:lnTo>
                <a:lnTo>
                  <a:pt x="8814" y="7029"/>
                </a:lnTo>
                <a:lnTo>
                  <a:pt x="8818" y="7026"/>
                </a:lnTo>
                <a:lnTo>
                  <a:pt x="8822" y="7025"/>
                </a:lnTo>
                <a:lnTo>
                  <a:pt x="8827" y="7024"/>
                </a:lnTo>
                <a:lnTo>
                  <a:pt x="8834" y="7024"/>
                </a:lnTo>
                <a:lnTo>
                  <a:pt x="8833" y="7017"/>
                </a:lnTo>
                <a:lnTo>
                  <a:pt x="8833" y="7010"/>
                </a:lnTo>
                <a:lnTo>
                  <a:pt x="8834" y="7005"/>
                </a:lnTo>
                <a:lnTo>
                  <a:pt x="8835" y="7000"/>
                </a:lnTo>
                <a:lnTo>
                  <a:pt x="8837" y="6996"/>
                </a:lnTo>
                <a:lnTo>
                  <a:pt x="8839" y="6991"/>
                </a:lnTo>
                <a:lnTo>
                  <a:pt x="8842" y="6988"/>
                </a:lnTo>
                <a:lnTo>
                  <a:pt x="8845" y="6985"/>
                </a:lnTo>
                <a:lnTo>
                  <a:pt x="8851" y="6980"/>
                </a:lnTo>
                <a:lnTo>
                  <a:pt x="8860" y="6976"/>
                </a:lnTo>
                <a:lnTo>
                  <a:pt x="8869" y="6973"/>
                </a:lnTo>
                <a:lnTo>
                  <a:pt x="8878" y="6969"/>
                </a:lnTo>
                <a:lnTo>
                  <a:pt x="8888" y="6966"/>
                </a:lnTo>
                <a:lnTo>
                  <a:pt x="8897" y="6963"/>
                </a:lnTo>
                <a:lnTo>
                  <a:pt x="8906" y="6960"/>
                </a:lnTo>
                <a:lnTo>
                  <a:pt x="8914" y="6956"/>
                </a:lnTo>
                <a:lnTo>
                  <a:pt x="8922" y="6951"/>
                </a:lnTo>
                <a:lnTo>
                  <a:pt x="8927" y="6944"/>
                </a:lnTo>
                <a:lnTo>
                  <a:pt x="8929" y="6940"/>
                </a:lnTo>
                <a:lnTo>
                  <a:pt x="8931" y="6936"/>
                </a:lnTo>
                <a:lnTo>
                  <a:pt x="8932" y="6931"/>
                </a:lnTo>
                <a:lnTo>
                  <a:pt x="8932" y="6925"/>
                </a:lnTo>
                <a:lnTo>
                  <a:pt x="8917" y="6925"/>
                </a:lnTo>
                <a:lnTo>
                  <a:pt x="8904" y="6924"/>
                </a:lnTo>
                <a:lnTo>
                  <a:pt x="8892" y="6921"/>
                </a:lnTo>
                <a:lnTo>
                  <a:pt x="8884" y="6919"/>
                </a:lnTo>
                <a:lnTo>
                  <a:pt x="8869" y="6912"/>
                </a:lnTo>
                <a:lnTo>
                  <a:pt x="8858" y="6905"/>
                </a:lnTo>
                <a:lnTo>
                  <a:pt x="8852" y="6903"/>
                </a:lnTo>
                <a:lnTo>
                  <a:pt x="8848" y="6902"/>
                </a:lnTo>
                <a:lnTo>
                  <a:pt x="8843" y="6901"/>
                </a:lnTo>
                <a:lnTo>
                  <a:pt x="8837" y="6902"/>
                </a:lnTo>
                <a:lnTo>
                  <a:pt x="8830" y="6905"/>
                </a:lnTo>
                <a:lnTo>
                  <a:pt x="8822" y="6910"/>
                </a:lnTo>
                <a:lnTo>
                  <a:pt x="8812" y="6916"/>
                </a:lnTo>
                <a:lnTo>
                  <a:pt x="8801" y="6925"/>
                </a:lnTo>
                <a:lnTo>
                  <a:pt x="8801" y="6900"/>
                </a:lnTo>
                <a:lnTo>
                  <a:pt x="8801" y="6876"/>
                </a:lnTo>
                <a:lnTo>
                  <a:pt x="8801" y="6851"/>
                </a:lnTo>
                <a:lnTo>
                  <a:pt x="8801" y="6827"/>
                </a:lnTo>
                <a:lnTo>
                  <a:pt x="8791" y="6833"/>
                </a:lnTo>
                <a:lnTo>
                  <a:pt x="8781" y="6839"/>
                </a:lnTo>
                <a:lnTo>
                  <a:pt x="8770" y="6845"/>
                </a:lnTo>
                <a:lnTo>
                  <a:pt x="8759" y="6850"/>
                </a:lnTo>
                <a:lnTo>
                  <a:pt x="8746" y="6854"/>
                </a:lnTo>
                <a:lnTo>
                  <a:pt x="8734" y="6857"/>
                </a:lnTo>
                <a:lnTo>
                  <a:pt x="8719" y="6859"/>
                </a:lnTo>
                <a:lnTo>
                  <a:pt x="8702" y="6859"/>
                </a:lnTo>
                <a:lnTo>
                  <a:pt x="8702" y="6868"/>
                </a:lnTo>
                <a:lnTo>
                  <a:pt x="8702" y="6876"/>
                </a:lnTo>
                <a:lnTo>
                  <a:pt x="8702" y="6884"/>
                </a:lnTo>
                <a:lnTo>
                  <a:pt x="8702" y="6893"/>
                </a:lnTo>
                <a:lnTo>
                  <a:pt x="8717" y="6892"/>
                </a:lnTo>
                <a:lnTo>
                  <a:pt x="8728" y="6893"/>
                </a:lnTo>
                <a:lnTo>
                  <a:pt x="8738" y="6895"/>
                </a:lnTo>
                <a:lnTo>
                  <a:pt x="8745" y="6897"/>
                </a:lnTo>
                <a:lnTo>
                  <a:pt x="8749" y="6899"/>
                </a:lnTo>
                <a:lnTo>
                  <a:pt x="8753" y="6903"/>
                </a:lnTo>
                <a:lnTo>
                  <a:pt x="8755" y="6906"/>
                </a:lnTo>
                <a:lnTo>
                  <a:pt x="8754" y="6910"/>
                </a:lnTo>
                <a:lnTo>
                  <a:pt x="8753" y="6914"/>
                </a:lnTo>
                <a:lnTo>
                  <a:pt x="8748" y="6917"/>
                </a:lnTo>
                <a:lnTo>
                  <a:pt x="8744" y="6920"/>
                </a:lnTo>
                <a:lnTo>
                  <a:pt x="8738" y="6922"/>
                </a:lnTo>
                <a:lnTo>
                  <a:pt x="8731" y="6924"/>
                </a:lnTo>
                <a:lnTo>
                  <a:pt x="8722" y="6925"/>
                </a:lnTo>
                <a:lnTo>
                  <a:pt x="8713" y="6926"/>
                </a:lnTo>
                <a:lnTo>
                  <a:pt x="8702" y="6925"/>
                </a:lnTo>
                <a:lnTo>
                  <a:pt x="8710" y="6935"/>
                </a:lnTo>
                <a:lnTo>
                  <a:pt x="8716" y="6945"/>
                </a:lnTo>
                <a:lnTo>
                  <a:pt x="8721" y="6956"/>
                </a:lnTo>
                <a:lnTo>
                  <a:pt x="8726" y="6967"/>
                </a:lnTo>
                <a:lnTo>
                  <a:pt x="8731" y="6980"/>
                </a:lnTo>
                <a:lnTo>
                  <a:pt x="8734" y="6992"/>
                </a:lnTo>
                <a:lnTo>
                  <a:pt x="8735" y="7007"/>
                </a:lnTo>
                <a:lnTo>
                  <a:pt x="8736" y="7024"/>
                </a:lnTo>
                <a:lnTo>
                  <a:pt x="8719" y="7024"/>
                </a:lnTo>
                <a:lnTo>
                  <a:pt x="8702" y="7024"/>
                </a:lnTo>
                <a:lnTo>
                  <a:pt x="8686" y="7024"/>
                </a:lnTo>
                <a:lnTo>
                  <a:pt x="8670" y="7024"/>
                </a:lnTo>
                <a:lnTo>
                  <a:pt x="8660" y="7025"/>
                </a:lnTo>
                <a:lnTo>
                  <a:pt x="8653" y="7024"/>
                </a:lnTo>
                <a:lnTo>
                  <a:pt x="8648" y="7021"/>
                </a:lnTo>
                <a:lnTo>
                  <a:pt x="8643" y="7017"/>
                </a:lnTo>
                <a:lnTo>
                  <a:pt x="8641" y="7011"/>
                </a:lnTo>
                <a:lnTo>
                  <a:pt x="8639" y="7005"/>
                </a:lnTo>
                <a:lnTo>
                  <a:pt x="8638" y="6998"/>
                </a:lnTo>
                <a:lnTo>
                  <a:pt x="8637" y="6990"/>
                </a:lnTo>
                <a:lnTo>
                  <a:pt x="8643" y="6988"/>
                </a:lnTo>
                <a:lnTo>
                  <a:pt x="8649" y="6985"/>
                </a:lnTo>
                <a:lnTo>
                  <a:pt x="8653" y="6982"/>
                </a:lnTo>
                <a:lnTo>
                  <a:pt x="8656" y="6977"/>
                </a:lnTo>
                <a:lnTo>
                  <a:pt x="8662" y="6966"/>
                </a:lnTo>
                <a:lnTo>
                  <a:pt x="8667" y="6955"/>
                </a:lnTo>
                <a:lnTo>
                  <a:pt x="8670" y="6949"/>
                </a:lnTo>
                <a:lnTo>
                  <a:pt x="8672" y="6944"/>
                </a:lnTo>
                <a:lnTo>
                  <a:pt x="8676" y="6939"/>
                </a:lnTo>
                <a:lnTo>
                  <a:pt x="8679" y="6935"/>
                </a:lnTo>
                <a:lnTo>
                  <a:pt x="8683" y="6931"/>
                </a:lnTo>
                <a:lnTo>
                  <a:pt x="8689" y="6927"/>
                </a:lnTo>
                <a:lnTo>
                  <a:pt x="8695" y="6926"/>
                </a:lnTo>
                <a:lnTo>
                  <a:pt x="8702" y="6925"/>
                </a:lnTo>
                <a:lnTo>
                  <a:pt x="8702" y="6917"/>
                </a:lnTo>
                <a:lnTo>
                  <a:pt x="8702" y="6909"/>
                </a:lnTo>
                <a:lnTo>
                  <a:pt x="8702" y="6900"/>
                </a:lnTo>
                <a:lnTo>
                  <a:pt x="8702" y="6893"/>
                </a:lnTo>
                <a:lnTo>
                  <a:pt x="8696" y="6891"/>
                </a:lnTo>
                <a:lnTo>
                  <a:pt x="8692" y="6889"/>
                </a:lnTo>
                <a:lnTo>
                  <a:pt x="8688" y="6887"/>
                </a:lnTo>
                <a:lnTo>
                  <a:pt x="8684" y="6884"/>
                </a:lnTo>
                <a:lnTo>
                  <a:pt x="8682" y="6882"/>
                </a:lnTo>
                <a:lnTo>
                  <a:pt x="8681" y="6879"/>
                </a:lnTo>
                <a:lnTo>
                  <a:pt x="8681" y="6876"/>
                </a:lnTo>
                <a:lnTo>
                  <a:pt x="8682" y="6874"/>
                </a:lnTo>
                <a:lnTo>
                  <a:pt x="8684" y="6869"/>
                </a:lnTo>
                <a:lnTo>
                  <a:pt x="8690" y="6863"/>
                </a:lnTo>
                <a:lnTo>
                  <a:pt x="8696" y="6860"/>
                </a:lnTo>
                <a:lnTo>
                  <a:pt x="8702" y="6859"/>
                </a:lnTo>
                <a:lnTo>
                  <a:pt x="8702" y="6851"/>
                </a:lnTo>
                <a:lnTo>
                  <a:pt x="8702" y="6844"/>
                </a:lnTo>
                <a:lnTo>
                  <a:pt x="8702" y="6835"/>
                </a:lnTo>
                <a:lnTo>
                  <a:pt x="8702" y="6827"/>
                </a:lnTo>
                <a:lnTo>
                  <a:pt x="8714" y="6818"/>
                </a:lnTo>
                <a:lnTo>
                  <a:pt x="8728" y="6810"/>
                </a:lnTo>
                <a:lnTo>
                  <a:pt x="8736" y="6807"/>
                </a:lnTo>
                <a:lnTo>
                  <a:pt x="8743" y="6804"/>
                </a:lnTo>
                <a:lnTo>
                  <a:pt x="8750" y="6801"/>
                </a:lnTo>
                <a:lnTo>
                  <a:pt x="8759" y="6800"/>
                </a:lnTo>
                <a:lnTo>
                  <a:pt x="8766" y="6798"/>
                </a:lnTo>
                <a:lnTo>
                  <a:pt x="8774" y="6798"/>
                </a:lnTo>
                <a:lnTo>
                  <a:pt x="8780" y="6800"/>
                </a:lnTo>
                <a:lnTo>
                  <a:pt x="8786" y="6802"/>
                </a:lnTo>
                <a:lnTo>
                  <a:pt x="8791" y="6806"/>
                </a:lnTo>
                <a:lnTo>
                  <a:pt x="8796" y="6811"/>
                </a:lnTo>
                <a:lnTo>
                  <a:pt x="8799" y="6818"/>
                </a:lnTo>
                <a:lnTo>
                  <a:pt x="8801" y="6827"/>
                </a:lnTo>
                <a:lnTo>
                  <a:pt x="8829" y="6822"/>
                </a:lnTo>
                <a:lnTo>
                  <a:pt x="8855" y="6815"/>
                </a:lnTo>
                <a:lnTo>
                  <a:pt x="8881" y="6808"/>
                </a:lnTo>
                <a:lnTo>
                  <a:pt x="8906" y="6800"/>
                </a:lnTo>
                <a:lnTo>
                  <a:pt x="8929" y="6791"/>
                </a:lnTo>
                <a:lnTo>
                  <a:pt x="8952" y="6781"/>
                </a:lnTo>
                <a:lnTo>
                  <a:pt x="8975" y="6771"/>
                </a:lnTo>
                <a:lnTo>
                  <a:pt x="8998" y="6761"/>
                </a:lnTo>
                <a:lnTo>
                  <a:pt x="8998" y="6753"/>
                </a:lnTo>
                <a:lnTo>
                  <a:pt x="8997" y="6746"/>
                </a:lnTo>
                <a:lnTo>
                  <a:pt x="8994" y="6741"/>
                </a:lnTo>
                <a:lnTo>
                  <a:pt x="8991" y="6736"/>
                </a:lnTo>
                <a:lnTo>
                  <a:pt x="8987" y="6731"/>
                </a:lnTo>
                <a:lnTo>
                  <a:pt x="8981" y="6728"/>
                </a:lnTo>
                <a:lnTo>
                  <a:pt x="8975" y="6726"/>
                </a:lnTo>
                <a:lnTo>
                  <a:pt x="8969" y="6725"/>
                </a:lnTo>
                <a:lnTo>
                  <a:pt x="8954" y="6724"/>
                </a:lnTo>
                <a:lnTo>
                  <a:pt x="8936" y="6724"/>
                </a:lnTo>
                <a:lnTo>
                  <a:pt x="8918" y="6726"/>
                </a:lnTo>
                <a:lnTo>
                  <a:pt x="8899" y="6728"/>
                </a:lnTo>
                <a:lnTo>
                  <a:pt x="8881" y="6731"/>
                </a:lnTo>
                <a:lnTo>
                  <a:pt x="8863" y="6732"/>
                </a:lnTo>
                <a:lnTo>
                  <a:pt x="8846" y="6733"/>
                </a:lnTo>
                <a:lnTo>
                  <a:pt x="8830" y="6732"/>
                </a:lnTo>
                <a:lnTo>
                  <a:pt x="8824" y="6730"/>
                </a:lnTo>
                <a:lnTo>
                  <a:pt x="8818" y="6728"/>
                </a:lnTo>
                <a:lnTo>
                  <a:pt x="8812" y="6725"/>
                </a:lnTo>
                <a:lnTo>
                  <a:pt x="8808" y="6721"/>
                </a:lnTo>
                <a:lnTo>
                  <a:pt x="8805" y="6717"/>
                </a:lnTo>
                <a:lnTo>
                  <a:pt x="8803" y="6710"/>
                </a:lnTo>
                <a:lnTo>
                  <a:pt x="8801" y="6704"/>
                </a:lnTo>
                <a:lnTo>
                  <a:pt x="8801" y="6696"/>
                </a:lnTo>
                <a:lnTo>
                  <a:pt x="8807" y="6695"/>
                </a:lnTo>
                <a:lnTo>
                  <a:pt x="8811" y="6694"/>
                </a:lnTo>
                <a:lnTo>
                  <a:pt x="8816" y="6692"/>
                </a:lnTo>
                <a:lnTo>
                  <a:pt x="8819" y="6688"/>
                </a:lnTo>
                <a:lnTo>
                  <a:pt x="8822" y="6685"/>
                </a:lnTo>
                <a:lnTo>
                  <a:pt x="8824" y="6681"/>
                </a:lnTo>
                <a:lnTo>
                  <a:pt x="8825" y="6677"/>
                </a:lnTo>
                <a:lnTo>
                  <a:pt x="8827" y="6672"/>
                </a:lnTo>
                <a:lnTo>
                  <a:pt x="8830" y="6651"/>
                </a:lnTo>
                <a:lnTo>
                  <a:pt x="8834" y="6630"/>
                </a:lnTo>
                <a:lnTo>
                  <a:pt x="8823" y="6639"/>
                </a:lnTo>
                <a:lnTo>
                  <a:pt x="8808" y="6646"/>
                </a:lnTo>
                <a:lnTo>
                  <a:pt x="8801" y="6651"/>
                </a:lnTo>
                <a:lnTo>
                  <a:pt x="8794" y="6654"/>
                </a:lnTo>
                <a:lnTo>
                  <a:pt x="8786" y="6656"/>
                </a:lnTo>
                <a:lnTo>
                  <a:pt x="8778" y="6658"/>
                </a:lnTo>
                <a:lnTo>
                  <a:pt x="8770" y="6659"/>
                </a:lnTo>
                <a:lnTo>
                  <a:pt x="8763" y="6658"/>
                </a:lnTo>
                <a:lnTo>
                  <a:pt x="8757" y="6657"/>
                </a:lnTo>
                <a:lnTo>
                  <a:pt x="8750" y="6655"/>
                </a:lnTo>
                <a:lnTo>
                  <a:pt x="8745" y="6651"/>
                </a:lnTo>
                <a:lnTo>
                  <a:pt x="8741" y="6645"/>
                </a:lnTo>
                <a:lnTo>
                  <a:pt x="8738" y="6639"/>
                </a:lnTo>
                <a:lnTo>
                  <a:pt x="8736" y="6630"/>
                </a:lnTo>
                <a:lnTo>
                  <a:pt x="8747" y="6624"/>
                </a:lnTo>
                <a:lnTo>
                  <a:pt x="8757" y="6620"/>
                </a:lnTo>
                <a:lnTo>
                  <a:pt x="8764" y="6615"/>
                </a:lnTo>
                <a:lnTo>
                  <a:pt x="8771" y="6611"/>
                </a:lnTo>
                <a:lnTo>
                  <a:pt x="8776" y="6606"/>
                </a:lnTo>
                <a:lnTo>
                  <a:pt x="8780" y="6601"/>
                </a:lnTo>
                <a:lnTo>
                  <a:pt x="8782" y="6597"/>
                </a:lnTo>
                <a:lnTo>
                  <a:pt x="8783" y="6593"/>
                </a:lnTo>
                <a:lnTo>
                  <a:pt x="8784" y="6589"/>
                </a:lnTo>
                <a:lnTo>
                  <a:pt x="8783" y="6585"/>
                </a:lnTo>
                <a:lnTo>
                  <a:pt x="8782" y="6580"/>
                </a:lnTo>
                <a:lnTo>
                  <a:pt x="8780" y="6576"/>
                </a:lnTo>
                <a:lnTo>
                  <a:pt x="8775" y="6569"/>
                </a:lnTo>
                <a:lnTo>
                  <a:pt x="8769" y="6559"/>
                </a:lnTo>
                <a:lnTo>
                  <a:pt x="8763" y="6551"/>
                </a:lnTo>
                <a:lnTo>
                  <a:pt x="8758" y="6542"/>
                </a:lnTo>
                <a:lnTo>
                  <a:pt x="8756" y="6536"/>
                </a:lnTo>
                <a:lnTo>
                  <a:pt x="8755" y="6532"/>
                </a:lnTo>
                <a:lnTo>
                  <a:pt x="8755" y="6526"/>
                </a:lnTo>
                <a:lnTo>
                  <a:pt x="8755" y="6521"/>
                </a:lnTo>
                <a:lnTo>
                  <a:pt x="8756" y="6515"/>
                </a:lnTo>
                <a:lnTo>
                  <a:pt x="8758" y="6509"/>
                </a:lnTo>
                <a:lnTo>
                  <a:pt x="8762" y="6503"/>
                </a:lnTo>
                <a:lnTo>
                  <a:pt x="8766" y="6497"/>
                </a:lnTo>
                <a:lnTo>
                  <a:pt x="8773" y="6489"/>
                </a:lnTo>
                <a:lnTo>
                  <a:pt x="8781" y="6482"/>
                </a:lnTo>
                <a:lnTo>
                  <a:pt x="8790" y="6474"/>
                </a:lnTo>
                <a:lnTo>
                  <a:pt x="8801" y="6466"/>
                </a:lnTo>
                <a:lnTo>
                  <a:pt x="8787" y="6467"/>
                </a:lnTo>
                <a:lnTo>
                  <a:pt x="8775" y="6468"/>
                </a:lnTo>
                <a:lnTo>
                  <a:pt x="8762" y="6468"/>
                </a:lnTo>
                <a:lnTo>
                  <a:pt x="8750" y="6468"/>
                </a:lnTo>
                <a:lnTo>
                  <a:pt x="8739" y="6467"/>
                </a:lnTo>
                <a:lnTo>
                  <a:pt x="8728" y="6465"/>
                </a:lnTo>
                <a:lnTo>
                  <a:pt x="8719" y="6462"/>
                </a:lnTo>
                <a:lnTo>
                  <a:pt x="8711" y="6459"/>
                </a:lnTo>
                <a:lnTo>
                  <a:pt x="8702" y="6455"/>
                </a:lnTo>
                <a:lnTo>
                  <a:pt x="8695" y="6449"/>
                </a:lnTo>
                <a:lnTo>
                  <a:pt x="8689" y="6443"/>
                </a:lnTo>
                <a:lnTo>
                  <a:pt x="8683" y="6437"/>
                </a:lnTo>
                <a:lnTo>
                  <a:pt x="8678" y="6428"/>
                </a:lnTo>
                <a:lnTo>
                  <a:pt x="8675" y="6420"/>
                </a:lnTo>
                <a:lnTo>
                  <a:pt x="8672" y="6411"/>
                </a:lnTo>
                <a:lnTo>
                  <a:pt x="8670" y="6401"/>
                </a:lnTo>
                <a:lnTo>
                  <a:pt x="8674" y="6394"/>
                </a:lnTo>
                <a:lnTo>
                  <a:pt x="8678" y="6389"/>
                </a:lnTo>
                <a:lnTo>
                  <a:pt x="8683" y="6383"/>
                </a:lnTo>
                <a:lnTo>
                  <a:pt x="8690" y="6379"/>
                </a:lnTo>
                <a:lnTo>
                  <a:pt x="8697" y="6376"/>
                </a:lnTo>
                <a:lnTo>
                  <a:pt x="8704" y="6374"/>
                </a:lnTo>
                <a:lnTo>
                  <a:pt x="8713" y="6372"/>
                </a:lnTo>
                <a:lnTo>
                  <a:pt x="8721" y="6370"/>
                </a:lnTo>
                <a:lnTo>
                  <a:pt x="8740" y="6369"/>
                </a:lnTo>
                <a:lnTo>
                  <a:pt x="8761" y="6369"/>
                </a:lnTo>
                <a:lnTo>
                  <a:pt x="8782" y="6369"/>
                </a:lnTo>
                <a:lnTo>
                  <a:pt x="8803" y="6370"/>
                </a:lnTo>
                <a:lnTo>
                  <a:pt x="8825" y="6371"/>
                </a:lnTo>
                <a:lnTo>
                  <a:pt x="8846" y="6372"/>
                </a:lnTo>
                <a:lnTo>
                  <a:pt x="8866" y="6371"/>
                </a:lnTo>
                <a:lnTo>
                  <a:pt x="8885" y="6369"/>
                </a:lnTo>
                <a:lnTo>
                  <a:pt x="8893" y="6368"/>
                </a:lnTo>
                <a:lnTo>
                  <a:pt x="8901" y="6364"/>
                </a:lnTo>
                <a:lnTo>
                  <a:pt x="8908" y="6361"/>
                </a:lnTo>
                <a:lnTo>
                  <a:pt x="8914" y="6358"/>
                </a:lnTo>
                <a:lnTo>
                  <a:pt x="8920" y="6354"/>
                </a:lnTo>
                <a:lnTo>
                  <a:pt x="8925" y="6349"/>
                </a:lnTo>
                <a:lnTo>
                  <a:pt x="8929" y="6342"/>
                </a:lnTo>
                <a:lnTo>
                  <a:pt x="8932" y="6335"/>
                </a:lnTo>
                <a:lnTo>
                  <a:pt x="8920" y="6337"/>
                </a:lnTo>
                <a:lnTo>
                  <a:pt x="8910" y="6339"/>
                </a:lnTo>
                <a:lnTo>
                  <a:pt x="8901" y="6340"/>
                </a:lnTo>
                <a:lnTo>
                  <a:pt x="8893" y="6340"/>
                </a:lnTo>
                <a:lnTo>
                  <a:pt x="8887" y="6339"/>
                </a:lnTo>
                <a:lnTo>
                  <a:pt x="8882" y="6338"/>
                </a:lnTo>
                <a:lnTo>
                  <a:pt x="8877" y="6336"/>
                </a:lnTo>
                <a:lnTo>
                  <a:pt x="8874" y="6334"/>
                </a:lnTo>
                <a:lnTo>
                  <a:pt x="8872" y="6332"/>
                </a:lnTo>
                <a:lnTo>
                  <a:pt x="8871" y="6329"/>
                </a:lnTo>
                <a:lnTo>
                  <a:pt x="8870" y="6326"/>
                </a:lnTo>
                <a:lnTo>
                  <a:pt x="8871" y="6322"/>
                </a:lnTo>
                <a:lnTo>
                  <a:pt x="8873" y="6316"/>
                </a:lnTo>
                <a:lnTo>
                  <a:pt x="8878" y="6310"/>
                </a:lnTo>
                <a:lnTo>
                  <a:pt x="8886" y="6305"/>
                </a:lnTo>
                <a:lnTo>
                  <a:pt x="8893" y="6300"/>
                </a:lnTo>
                <a:lnTo>
                  <a:pt x="8897" y="6298"/>
                </a:lnTo>
                <a:lnTo>
                  <a:pt x="8902" y="6298"/>
                </a:lnTo>
                <a:lnTo>
                  <a:pt x="8906" y="6297"/>
                </a:lnTo>
                <a:lnTo>
                  <a:pt x="8910" y="6298"/>
                </a:lnTo>
                <a:lnTo>
                  <a:pt x="8914" y="6299"/>
                </a:lnTo>
                <a:lnTo>
                  <a:pt x="8918" y="6301"/>
                </a:lnTo>
                <a:lnTo>
                  <a:pt x="8922" y="6305"/>
                </a:lnTo>
                <a:lnTo>
                  <a:pt x="8925" y="6308"/>
                </a:lnTo>
                <a:lnTo>
                  <a:pt x="8928" y="6313"/>
                </a:lnTo>
                <a:lnTo>
                  <a:pt x="8930" y="6319"/>
                </a:lnTo>
                <a:lnTo>
                  <a:pt x="8931" y="6327"/>
                </a:lnTo>
                <a:lnTo>
                  <a:pt x="8932" y="6335"/>
                </a:lnTo>
                <a:lnTo>
                  <a:pt x="8937" y="6351"/>
                </a:lnTo>
                <a:lnTo>
                  <a:pt x="8944" y="6365"/>
                </a:lnTo>
                <a:lnTo>
                  <a:pt x="8950" y="6377"/>
                </a:lnTo>
                <a:lnTo>
                  <a:pt x="8956" y="6389"/>
                </a:lnTo>
                <a:lnTo>
                  <a:pt x="8963" y="6397"/>
                </a:lnTo>
                <a:lnTo>
                  <a:pt x="8971" y="6404"/>
                </a:lnTo>
                <a:lnTo>
                  <a:pt x="8978" y="6411"/>
                </a:lnTo>
                <a:lnTo>
                  <a:pt x="8987" y="6415"/>
                </a:lnTo>
                <a:lnTo>
                  <a:pt x="8995" y="6418"/>
                </a:lnTo>
                <a:lnTo>
                  <a:pt x="9003" y="6421"/>
                </a:lnTo>
                <a:lnTo>
                  <a:pt x="9013" y="6422"/>
                </a:lnTo>
                <a:lnTo>
                  <a:pt x="9021" y="6422"/>
                </a:lnTo>
                <a:lnTo>
                  <a:pt x="9031" y="6422"/>
                </a:lnTo>
                <a:lnTo>
                  <a:pt x="9040" y="6421"/>
                </a:lnTo>
                <a:lnTo>
                  <a:pt x="9050" y="6419"/>
                </a:lnTo>
                <a:lnTo>
                  <a:pt x="9059" y="6417"/>
                </a:lnTo>
                <a:lnTo>
                  <a:pt x="9098" y="6405"/>
                </a:lnTo>
                <a:lnTo>
                  <a:pt x="9135" y="6395"/>
                </a:lnTo>
                <a:lnTo>
                  <a:pt x="9143" y="6393"/>
                </a:lnTo>
                <a:lnTo>
                  <a:pt x="9151" y="6392"/>
                </a:lnTo>
                <a:lnTo>
                  <a:pt x="9160" y="6391"/>
                </a:lnTo>
                <a:lnTo>
                  <a:pt x="9167" y="6391"/>
                </a:lnTo>
                <a:lnTo>
                  <a:pt x="9174" y="6392"/>
                </a:lnTo>
                <a:lnTo>
                  <a:pt x="9182" y="6394"/>
                </a:lnTo>
                <a:lnTo>
                  <a:pt x="9189" y="6397"/>
                </a:lnTo>
                <a:lnTo>
                  <a:pt x="9194" y="6401"/>
                </a:lnTo>
                <a:lnTo>
                  <a:pt x="9189" y="6400"/>
                </a:lnTo>
                <a:lnTo>
                  <a:pt x="9184" y="6400"/>
                </a:lnTo>
                <a:lnTo>
                  <a:pt x="9179" y="6401"/>
                </a:lnTo>
                <a:lnTo>
                  <a:pt x="9174" y="6403"/>
                </a:lnTo>
                <a:lnTo>
                  <a:pt x="9171" y="6406"/>
                </a:lnTo>
                <a:lnTo>
                  <a:pt x="9167" y="6409"/>
                </a:lnTo>
                <a:lnTo>
                  <a:pt x="9164" y="6414"/>
                </a:lnTo>
                <a:lnTo>
                  <a:pt x="9162" y="6418"/>
                </a:lnTo>
                <a:lnTo>
                  <a:pt x="9158" y="6428"/>
                </a:lnTo>
                <a:lnTo>
                  <a:pt x="9155" y="6440"/>
                </a:lnTo>
                <a:lnTo>
                  <a:pt x="9155" y="6451"/>
                </a:lnTo>
                <a:lnTo>
                  <a:pt x="9158" y="6464"/>
                </a:lnTo>
                <a:lnTo>
                  <a:pt x="9160" y="6476"/>
                </a:lnTo>
                <a:lnTo>
                  <a:pt x="9165" y="6487"/>
                </a:lnTo>
                <a:lnTo>
                  <a:pt x="9168" y="6491"/>
                </a:lnTo>
                <a:lnTo>
                  <a:pt x="9171" y="6497"/>
                </a:lnTo>
                <a:lnTo>
                  <a:pt x="9175" y="6500"/>
                </a:lnTo>
                <a:lnTo>
                  <a:pt x="9180" y="6503"/>
                </a:lnTo>
                <a:lnTo>
                  <a:pt x="9184" y="6506"/>
                </a:lnTo>
                <a:lnTo>
                  <a:pt x="9189" y="6508"/>
                </a:lnTo>
                <a:lnTo>
                  <a:pt x="9194" y="6509"/>
                </a:lnTo>
                <a:lnTo>
                  <a:pt x="9201" y="6509"/>
                </a:lnTo>
                <a:lnTo>
                  <a:pt x="9207" y="6508"/>
                </a:lnTo>
                <a:lnTo>
                  <a:pt x="9213" y="6506"/>
                </a:lnTo>
                <a:lnTo>
                  <a:pt x="9221" y="6503"/>
                </a:lnTo>
                <a:lnTo>
                  <a:pt x="9228" y="6499"/>
                </a:lnTo>
                <a:lnTo>
                  <a:pt x="9231" y="6491"/>
                </a:lnTo>
                <a:lnTo>
                  <a:pt x="9235" y="6485"/>
                </a:lnTo>
                <a:lnTo>
                  <a:pt x="9238" y="6482"/>
                </a:lnTo>
                <a:lnTo>
                  <a:pt x="9242" y="6480"/>
                </a:lnTo>
                <a:lnTo>
                  <a:pt x="9245" y="6479"/>
                </a:lnTo>
                <a:lnTo>
                  <a:pt x="9247" y="6479"/>
                </a:lnTo>
                <a:lnTo>
                  <a:pt x="9249" y="6480"/>
                </a:lnTo>
                <a:lnTo>
                  <a:pt x="9250" y="6482"/>
                </a:lnTo>
                <a:lnTo>
                  <a:pt x="9251" y="6485"/>
                </a:lnTo>
                <a:lnTo>
                  <a:pt x="9250" y="6488"/>
                </a:lnTo>
                <a:lnTo>
                  <a:pt x="9249" y="6491"/>
                </a:lnTo>
                <a:lnTo>
                  <a:pt x="9247" y="6493"/>
                </a:lnTo>
                <a:lnTo>
                  <a:pt x="9244" y="6497"/>
                </a:lnTo>
                <a:lnTo>
                  <a:pt x="9239" y="6498"/>
                </a:lnTo>
                <a:lnTo>
                  <a:pt x="9234" y="6499"/>
                </a:lnTo>
                <a:lnTo>
                  <a:pt x="9228" y="6499"/>
                </a:lnTo>
                <a:lnTo>
                  <a:pt x="9211" y="6508"/>
                </a:lnTo>
                <a:lnTo>
                  <a:pt x="9200" y="6516"/>
                </a:lnTo>
                <a:lnTo>
                  <a:pt x="9194" y="6521"/>
                </a:lnTo>
                <a:lnTo>
                  <a:pt x="9191" y="6525"/>
                </a:lnTo>
                <a:lnTo>
                  <a:pt x="9188" y="6529"/>
                </a:lnTo>
                <a:lnTo>
                  <a:pt x="9185" y="6533"/>
                </a:lnTo>
                <a:lnTo>
                  <a:pt x="9182" y="6542"/>
                </a:lnTo>
                <a:lnTo>
                  <a:pt x="9181" y="6550"/>
                </a:lnTo>
                <a:lnTo>
                  <a:pt x="9181" y="6559"/>
                </a:lnTo>
                <a:lnTo>
                  <a:pt x="9182" y="6568"/>
                </a:lnTo>
                <a:lnTo>
                  <a:pt x="9184" y="6577"/>
                </a:lnTo>
                <a:lnTo>
                  <a:pt x="9185" y="6588"/>
                </a:lnTo>
                <a:lnTo>
                  <a:pt x="9186" y="6598"/>
                </a:lnTo>
                <a:lnTo>
                  <a:pt x="9185" y="6610"/>
                </a:lnTo>
                <a:lnTo>
                  <a:pt x="9183" y="6621"/>
                </a:lnTo>
                <a:lnTo>
                  <a:pt x="9179" y="6635"/>
                </a:lnTo>
                <a:lnTo>
                  <a:pt x="9176" y="6641"/>
                </a:lnTo>
                <a:lnTo>
                  <a:pt x="9172" y="6649"/>
                </a:lnTo>
                <a:lnTo>
                  <a:pt x="9167" y="6655"/>
                </a:lnTo>
                <a:lnTo>
                  <a:pt x="9162" y="6663"/>
                </a:lnTo>
                <a:lnTo>
                  <a:pt x="9194" y="6672"/>
                </a:lnTo>
                <a:lnTo>
                  <a:pt x="9232" y="6681"/>
                </a:lnTo>
                <a:lnTo>
                  <a:pt x="9275" y="6692"/>
                </a:lnTo>
                <a:lnTo>
                  <a:pt x="9319" y="6704"/>
                </a:lnTo>
                <a:lnTo>
                  <a:pt x="9342" y="6711"/>
                </a:lnTo>
                <a:lnTo>
                  <a:pt x="9365" y="6720"/>
                </a:lnTo>
                <a:lnTo>
                  <a:pt x="9387" y="6728"/>
                </a:lnTo>
                <a:lnTo>
                  <a:pt x="9409" y="6739"/>
                </a:lnTo>
                <a:lnTo>
                  <a:pt x="9431" y="6750"/>
                </a:lnTo>
                <a:lnTo>
                  <a:pt x="9452" y="6764"/>
                </a:lnTo>
                <a:lnTo>
                  <a:pt x="9471" y="6778"/>
                </a:lnTo>
                <a:lnTo>
                  <a:pt x="9490" y="6794"/>
                </a:lnTo>
                <a:lnTo>
                  <a:pt x="9477" y="6793"/>
                </a:lnTo>
                <a:lnTo>
                  <a:pt x="9465" y="6793"/>
                </a:lnTo>
                <a:lnTo>
                  <a:pt x="9455" y="6795"/>
                </a:lnTo>
                <a:lnTo>
                  <a:pt x="9446" y="6798"/>
                </a:lnTo>
                <a:lnTo>
                  <a:pt x="9439" y="6804"/>
                </a:lnTo>
                <a:lnTo>
                  <a:pt x="9432" y="6810"/>
                </a:lnTo>
                <a:lnTo>
                  <a:pt x="9428" y="6817"/>
                </a:lnTo>
                <a:lnTo>
                  <a:pt x="9424" y="6827"/>
                </a:lnTo>
                <a:lnTo>
                  <a:pt x="9439" y="6825"/>
                </a:lnTo>
                <a:lnTo>
                  <a:pt x="9451" y="6824"/>
                </a:lnTo>
                <a:lnTo>
                  <a:pt x="9465" y="6824"/>
                </a:lnTo>
                <a:lnTo>
                  <a:pt x="9477" y="6824"/>
                </a:lnTo>
                <a:lnTo>
                  <a:pt x="9488" y="6825"/>
                </a:lnTo>
                <a:lnTo>
                  <a:pt x="9500" y="6826"/>
                </a:lnTo>
                <a:lnTo>
                  <a:pt x="9510" y="6827"/>
                </a:lnTo>
                <a:lnTo>
                  <a:pt x="9521" y="6829"/>
                </a:lnTo>
                <a:lnTo>
                  <a:pt x="9540" y="6834"/>
                </a:lnTo>
                <a:lnTo>
                  <a:pt x="9557" y="6841"/>
                </a:lnTo>
                <a:lnTo>
                  <a:pt x="9574" y="6850"/>
                </a:lnTo>
                <a:lnTo>
                  <a:pt x="9589" y="6859"/>
                </a:lnTo>
                <a:lnTo>
                  <a:pt x="9589" y="6866"/>
                </a:lnTo>
                <a:lnTo>
                  <a:pt x="9588" y="6872"/>
                </a:lnTo>
                <a:lnTo>
                  <a:pt x="9587" y="6878"/>
                </a:lnTo>
                <a:lnTo>
                  <a:pt x="9585" y="6884"/>
                </a:lnTo>
                <a:lnTo>
                  <a:pt x="9578" y="6897"/>
                </a:lnTo>
                <a:lnTo>
                  <a:pt x="9571" y="6909"/>
                </a:lnTo>
                <a:lnTo>
                  <a:pt x="9551" y="6934"/>
                </a:lnTo>
                <a:lnTo>
                  <a:pt x="9532" y="6959"/>
                </a:lnTo>
                <a:lnTo>
                  <a:pt x="9524" y="6970"/>
                </a:lnTo>
                <a:lnTo>
                  <a:pt x="9519" y="6983"/>
                </a:lnTo>
                <a:lnTo>
                  <a:pt x="9516" y="6989"/>
                </a:lnTo>
                <a:lnTo>
                  <a:pt x="9514" y="6996"/>
                </a:lnTo>
                <a:lnTo>
                  <a:pt x="9513" y="7002"/>
                </a:lnTo>
                <a:lnTo>
                  <a:pt x="9514" y="7008"/>
                </a:lnTo>
                <a:lnTo>
                  <a:pt x="9515" y="7013"/>
                </a:lnTo>
                <a:lnTo>
                  <a:pt x="9517" y="7020"/>
                </a:lnTo>
                <a:lnTo>
                  <a:pt x="9521" y="7026"/>
                </a:lnTo>
                <a:lnTo>
                  <a:pt x="9525" y="7032"/>
                </a:lnTo>
                <a:lnTo>
                  <a:pt x="9530" y="7039"/>
                </a:lnTo>
                <a:lnTo>
                  <a:pt x="9537" y="7044"/>
                </a:lnTo>
                <a:lnTo>
                  <a:pt x="9546" y="7050"/>
                </a:lnTo>
                <a:lnTo>
                  <a:pt x="9555" y="7056"/>
                </a:lnTo>
                <a:lnTo>
                  <a:pt x="9560" y="7051"/>
                </a:lnTo>
                <a:lnTo>
                  <a:pt x="9565" y="7045"/>
                </a:lnTo>
                <a:lnTo>
                  <a:pt x="9568" y="7039"/>
                </a:lnTo>
                <a:lnTo>
                  <a:pt x="9571" y="7031"/>
                </a:lnTo>
                <a:lnTo>
                  <a:pt x="9576" y="7016"/>
                </a:lnTo>
                <a:lnTo>
                  <a:pt x="9581" y="7001"/>
                </a:lnTo>
                <a:lnTo>
                  <a:pt x="9585" y="6992"/>
                </a:lnTo>
                <a:lnTo>
                  <a:pt x="9588" y="6986"/>
                </a:lnTo>
                <a:lnTo>
                  <a:pt x="9591" y="6979"/>
                </a:lnTo>
                <a:lnTo>
                  <a:pt x="9595" y="6974"/>
                </a:lnTo>
                <a:lnTo>
                  <a:pt x="9600" y="6968"/>
                </a:lnTo>
                <a:lnTo>
                  <a:pt x="9607" y="6963"/>
                </a:lnTo>
                <a:lnTo>
                  <a:pt x="9613" y="6960"/>
                </a:lnTo>
                <a:lnTo>
                  <a:pt x="9621" y="6958"/>
                </a:lnTo>
                <a:lnTo>
                  <a:pt x="9616" y="6973"/>
                </a:lnTo>
                <a:lnTo>
                  <a:pt x="9613" y="6985"/>
                </a:lnTo>
                <a:lnTo>
                  <a:pt x="9610" y="6997"/>
                </a:lnTo>
                <a:lnTo>
                  <a:pt x="9609" y="7008"/>
                </a:lnTo>
                <a:lnTo>
                  <a:pt x="9608" y="7018"/>
                </a:lnTo>
                <a:lnTo>
                  <a:pt x="9608" y="7026"/>
                </a:lnTo>
                <a:lnTo>
                  <a:pt x="9610" y="7034"/>
                </a:lnTo>
                <a:lnTo>
                  <a:pt x="9611" y="7042"/>
                </a:lnTo>
                <a:lnTo>
                  <a:pt x="9614" y="7048"/>
                </a:lnTo>
                <a:lnTo>
                  <a:pt x="9617" y="7054"/>
                </a:lnTo>
                <a:lnTo>
                  <a:pt x="9621" y="7059"/>
                </a:lnTo>
                <a:lnTo>
                  <a:pt x="9627" y="7064"/>
                </a:lnTo>
                <a:lnTo>
                  <a:pt x="9632" y="7068"/>
                </a:lnTo>
                <a:lnTo>
                  <a:pt x="9637" y="7071"/>
                </a:lnTo>
                <a:lnTo>
                  <a:pt x="9643" y="7074"/>
                </a:lnTo>
                <a:lnTo>
                  <a:pt x="9650" y="7077"/>
                </a:lnTo>
                <a:lnTo>
                  <a:pt x="9678" y="7086"/>
                </a:lnTo>
                <a:lnTo>
                  <a:pt x="9706" y="7094"/>
                </a:lnTo>
                <a:lnTo>
                  <a:pt x="9721" y="7098"/>
                </a:lnTo>
                <a:lnTo>
                  <a:pt x="9733" y="7105"/>
                </a:lnTo>
                <a:lnTo>
                  <a:pt x="9739" y="7108"/>
                </a:lnTo>
                <a:lnTo>
                  <a:pt x="9744" y="7112"/>
                </a:lnTo>
                <a:lnTo>
                  <a:pt x="9748" y="7116"/>
                </a:lnTo>
                <a:lnTo>
                  <a:pt x="9752" y="7121"/>
                </a:lnTo>
                <a:lnTo>
                  <a:pt x="9736" y="7128"/>
                </a:lnTo>
                <a:lnTo>
                  <a:pt x="9722" y="7134"/>
                </a:lnTo>
                <a:lnTo>
                  <a:pt x="9712" y="7139"/>
                </a:lnTo>
                <a:lnTo>
                  <a:pt x="9704" y="7144"/>
                </a:lnTo>
                <a:lnTo>
                  <a:pt x="9700" y="7151"/>
                </a:lnTo>
                <a:lnTo>
                  <a:pt x="9698" y="7156"/>
                </a:lnTo>
                <a:lnTo>
                  <a:pt x="9698" y="7161"/>
                </a:lnTo>
                <a:lnTo>
                  <a:pt x="9699" y="7166"/>
                </a:lnTo>
                <a:lnTo>
                  <a:pt x="9703" y="7173"/>
                </a:lnTo>
                <a:lnTo>
                  <a:pt x="9707" y="7178"/>
                </a:lnTo>
                <a:lnTo>
                  <a:pt x="9714" y="7184"/>
                </a:lnTo>
                <a:lnTo>
                  <a:pt x="9721" y="7191"/>
                </a:lnTo>
                <a:lnTo>
                  <a:pt x="9737" y="7204"/>
                </a:lnTo>
                <a:lnTo>
                  <a:pt x="9752" y="7220"/>
                </a:lnTo>
                <a:lnTo>
                  <a:pt x="9727" y="7244"/>
                </a:lnTo>
                <a:lnTo>
                  <a:pt x="9703" y="7269"/>
                </a:lnTo>
                <a:lnTo>
                  <a:pt x="9678" y="7293"/>
                </a:lnTo>
                <a:lnTo>
                  <a:pt x="9654" y="7319"/>
                </a:lnTo>
                <a:lnTo>
                  <a:pt x="9662" y="7323"/>
                </a:lnTo>
                <a:lnTo>
                  <a:pt x="9670" y="7328"/>
                </a:lnTo>
                <a:lnTo>
                  <a:pt x="9676" y="7333"/>
                </a:lnTo>
                <a:lnTo>
                  <a:pt x="9682" y="7340"/>
                </a:lnTo>
                <a:lnTo>
                  <a:pt x="9687" y="7346"/>
                </a:lnTo>
                <a:lnTo>
                  <a:pt x="9693" y="7353"/>
                </a:lnTo>
                <a:lnTo>
                  <a:pt x="9698" y="7362"/>
                </a:lnTo>
                <a:lnTo>
                  <a:pt x="9702" y="7369"/>
                </a:lnTo>
                <a:lnTo>
                  <a:pt x="9705" y="7378"/>
                </a:lnTo>
                <a:lnTo>
                  <a:pt x="9708" y="7387"/>
                </a:lnTo>
                <a:lnTo>
                  <a:pt x="9712" y="7396"/>
                </a:lnTo>
                <a:lnTo>
                  <a:pt x="9714" y="7407"/>
                </a:lnTo>
                <a:lnTo>
                  <a:pt x="9718" y="7428"/>
                </a:lnTo>
                <a:lnTo>
                  <a:pt x="9720" y="7450"/>
                </a:lnTo>
                <a:lnTo>
                  <a:pt x="9728" y="7431"/>
                </a:lnTo>
                <a:lnTo>
                  <a:pt x="9737" y="7414"/>
                </a:lnTo>
                <a:lnTo>
                  <a:pt x="9747" y="7397"/>
                </a:lnTo>
                <a:lnTo>
                  <a:pt x="9758" y="7381"/>
                </a:lnTo>
                <a:lnTo>
                  <a:pt x="9769" y="7366"/>
                </a:lnTo>
                <a:lnTo>
                  <a:pt x="9782" y="7352"/>
                </a:lnTo>
                <a:lnTo>
                  <a:pt x="9794" y="7337"/>
                </a:lnTo>
                <a:lnTo>
                  <a:pt x="9807" y="7324"/>
                </a:lnTo>
                <a:lnTo>
                  <a:pt x="9834" y="7298"/>
                </a:lnTo>
                <a:lnTo>
                  <a:pt x="9863" y="7272"/>
                </a:lnTo>
                <a:lnTo>
                  <a:pt x="9890" y="7247"/>
                </a:lnTo>
                <a:lnTo>
                  <a:pt x="9916" y="7220"/>
                </a:lnTo>
                <a:lnTo>
                  <a:pt x="9905" y="7218"/>
                </a:lnTo>
                <a:lnTo>
                  <a:pt x="9894" y="7215"/>
                </a:lnTo>
                <a:lnTo>
                  <a:pt x="9886" y="7212"/>
                </a:lnTo>
                <a:lnTo>
                  <a:pt x="9878" y="7207"/>
                </a:lnTo>
                <a:lnTo>
                  <a:pt x="9872" y="7204"/>
                </a:lnTo>
                <a:lnTo>
                  <a:pt x="9867" y="7200"/>
                </a:lnTo>
                <a:lnTo>
                  <a:pt x="9864" y="7196"/>
                </a:lnTo>
                <a:lnTo>
                  <a:pt x="9862" y="7191"/>
                </a:lnTo>
                <a:lnTo>
                  <a:pt x="9861" y="7186"/>
                </a:lnTo>
                <a:lnTo>
                  <a:pt x="9861" y="7181"/>
                </a:lnTo>
                <a:lnTo>
                  <a:pt x="9861" y="7176"/>
                </a:lnTo>
                <a:lnTo>
                  <a:pt x="9862" y="7171"/>
                </a:lnTo>
                <a:lnTo>
                  <a:pt x="9867" y="7160"/>
                </a:lnTo>
                <a:lnTo>
                  <a:pt x="9873" y="7149"/>
                </a:lnTo>
                <a:lnTo>
                  <a:pt x="9890" y="7125"/>
                </a:lnTo>
                <a:lnTo>
                  <a:pt x="9907" y="7100"/>
                </a:lnTo>
                <a:lnTo>
                  <a:pt x="9913" y="7089"/>
                </a:lnTo>
                <a:lnTo>
                  <a:pt x="9917" y="7077"/>
                </a:lnTo>
                <a:lnTo>
                  <a:pt x="9918" y="7072"/>
                </a:lnTo>
                <a:lnTo>
                  <a:pt x="9919" y="7067"/>
                </a:lnTo>
                <a:lnTo>
                  <a:pt x="9918" y="7062"/>
                </a:lnTo>
                <a:lnTo>
                  <a:pt x="9916" y="7056"/>
                </a:lnTo>
                <a:lnTo>
                  <a:pt x="9910" y="7051"/>
                </a:lnTo>
                <a:lnTo>
                  <a:pt x="9887" y="7030"/>
                </a:lnTo>
                <a:lnTo>
                  <a:pt x="9854" y="6997"/>
                </a:lnTo>
                <a:lnTo>
                  <a:pt x="9815" y="6957"/>
                </a:lnTo>
                <a:lnTo>
                  <a:pt x="9775" y="6915"/>
                </a:lnTo>
                <a:lnTo>
                  <a:pt x="9737" y="6876"/>
                </a:lnTo>
                <a:lnTo>
                  <a:pt x="9705" y="6846"/>
                </a:lnTo>
                <a:lnTo>
                  <a:pt x="9687" y="6827"/>
                </a:lnTo>
                <a:lnTo>
                  <a:pt x="9662" y="6806"/>
                </a:lnTo>
                <a:lnTo>
                  <a:pt x="9636" y="6785"/>
                </a:lnTo>
                <a:lnTo>
                  <a:pt x="9609" y="6766"/>
                </a:lnTo>
                <a:lnTo>
                  <a:pt x="9580" y="6746"/>
                </a:lnTo>
                <a:lnTo>
                  <a:pt x="9551" y="6727"/>
                </a:lnTo>
                <a:lnTo>
                  <a:pt x="9523" y="6708"/>
                </a:lnTo>
                <a:lnTo>
                  <a:pt x="9494" y="6688"/>
                </a:lnTo>
                <a:lnTo>
                  <a:pt x="9468" y="6667"/>
                </a:lnTo>
                <a:lnTo>
                  <a:pt x="9456" y="6657"/>
                </a:lnTo>
                <a:lnTo>
                  <a:pt x="9443" y="6645"/>
                </a:lnTo>
                <a:lnTo>
                  <a:pt x="9431" y="6634"/>
                </a:lnTo>
                <a:lnTo>
                  <a:pt x="9420" y="6622"/>
                </a:lnTo>
                <a:lnTo>
                  <a:pt x="9409" y="6610"/>
                </a:lnTo>
                <a:lnTo>
                  <a:pt x="9400" y="6597"/>
                </a:lnTo>
                <a:lnTo>
                  <a:pt x="9392" y="6584"/>
                </a:lnTo>
                <a:lnTo>
                  <a:pt x="9383" y="6570"/>
                </a:lnTo>
                <a:lnTo>
                  <a:pt x="9376" y="6555"/>
                </a:lnTo>
                <a:lnTo>
                  <a:pt x="9371" y="6539"/>
                </a:lnTo>
                <a:lnTo>
                  <a:pt x="9365" y="6524"/>
                </a:lnTo>
                <a:lnTo>
                  <a:pt x="9361" y="6508"/>
                </a:lnTo>
                <a:lnTo>
                  <a:pt x="9359" y="6490"/>
                </a:lnTo>
                <a:lnTo>
                  <a:pt x="9358" y="6472"/>
                </a:lnTo>
                <a:lnTo>
                  <a:pt x="9358" y="6454"/>
                </a:lnTo>
                <a:lnTo>
                  <a:pt x="9359" y="6434"/>
                </a:lnTo>
                <a:lnTo>
                  <a:pt x="9363" y="6428"/>
                </a:lnTo>
                <a:lnTo>
                  <a:pt x="9368" y="6424"/>
                </a:lnTo>
                <a:lnTo>
                  <a:pt x="9374" y="6421"/>
                </a:lnTo>
                <a:lnTo>
                  <a:pt x="9380" y="6418"/>
                </a:lnTo>
                <a:lnTo>
                  <a:pt x="9393" y="6412"/>
                </a:lnTo>
                <a:lnTo>
                  <a:pt x="9406" y="6407"/>
                </a:lnTo>
                <a:lnTo>
                  <a:pt x="9422" y="6404"/>
                </a:lnTo>
                <a:lnTo>
                  <a:pt x="9438" y="6402"/>
                </a:lnTo>
                <a:lnTo>
                  <a:pt x="9455" y="6400"/>
                </a:lnTo>
                <a:lnTo>
                  <a:pt x="9472" y="6399"/>
                </a:lnTo>
                <a:lnTo>
                  <a:pt x="9509" y="6399"/>
                </a:lnTo>
                <a:lnTo>
                  <a:pt x="9547" y="6400"/>
                </a:lnTo>
                <a:lnTo>
                  <a:pt x="9585" y="6401"/>
                </a:lnTo>
                <a:lnTo>
                  <a:pt x="9621" y="6401"/>
                </a:lnTo>
                <a:lnTo>
                  <a:pt x="9639" y="6420"/>
                </a:lnTo>
                <a:lnTo>
                  <a:pt x="9657" y="6439"/>
                </a:lnTo>
                <a:lnTo>
                  <a:pt x="9675" y="6456"/>
                </a:lnTo>
                <a:lnTo>
                  <a:pt x="9694" y="6470"/>
                </a:lnTo>
                <a:lnTo>
                  <a:pt x="9712" y="6485"/>
                </a:lnTo>
                <a:lnTo>
                  <a:pt x="9730" y="6498"/>
                </a:lnTo>
                <a:lnTo>
                  <a:pt x="9749" y="6510"/>
                </a:lnTo>
                <a:lnTo>
                  <a:pt x="9768" y="6521"/>
                </a:lnTo>
                <a:lnTo>
                  <a:pt x="9787" y="6530"/>
                </a:lnTo>
                <a:lnTo>
                  <a:pt x="9807" y="6538"/>
                </a:lnTo>
                <a:lnTo>
                  <a:pt x="9826" y="6547"/>
                </a:lnTo>
                <a:lnTo>
                  <a:pt x="9846" y="6554"/>
                </a:lnTo>
                <a:lnTo>
                  <a:pt x="9866" y="6559"/>
                </a:lnTo>
                <a:lnTo>
                  <a:pt x="9886" y="6565"/>
                </a:lnTo>
                <a:lnTo>
                  <a:pt x="9907" y="6570"/>
                </a:lnTo>
                <a:lnTo>
                  <a:pt x="9928" y="6574"/>
                </a:lnTo>
                <a:lnTo>
                  <a:pt x="9971" y="6580"/>
                </a:lnTo>
                <a:lnTo>
                  <a:pt x="10014" y="6585"/>
                </a:lnTo>
                <a:lnTo>
                  <a:pt x="10060" y="6588"/>
                </a:lnTo>
                <a:lnTo>
                  <a:pt x="10106" y="6590"/>
                </a:lnTo>
                <a:lnTo>
                  <a:pt x="10205" y="6593"/>
                </a:lnTo>
                <a:lnTo>
                  <a:pt x="10311" y="6597"/>
                </a:lnTo>
                <a:lnTo>
                  <a:pt x="10327" y="6619"/>
                </a:lnTo>
                <a:lnTo>
                  <a:pt x="10345" y="6640"/>
                </a:lnTo>
                <a:lnTo>
                  <a:pt x="10364" y="6660"/>
                </a:lnTo>
                <a:lnTo>
                  <a:pt x="10384" y="6679"/>
                </a:lnTo>
                <a:lnTo>
                  <a:pt x="10405" y="6698"/>
                </a:lnTo>
                <a:lnTo>
                  <a:pt x="10426" y="6716"/>
                </a:lnTo>
                <a:lnTo>
                  <a:pt x="10448" y="6732"/>
                </a:lnTo>
                <a:lnTo>
                  <a:pt x="10469" y="6749"/>
                </a:lnTo>
                <a:lnTo>
                  <a:pt x="10514" y="6783"/>
                </a:lnTo>
                <a:lnTo>
                  <a:pt x="10557" y="6817"/>
                </a:lnTo>
                <a:lnTo>
                  <a:pt x="10578" y="6835"/>
                </a:lnTo>
                <a:lnTo>
                  <a:pt x="10599" y="6853"/>
                </a:lnTo>
                <a:lnTo>
                  <a:pt x="10619" y="6872"/>
                </a:lnTo>
                <a:lnTo>
                  <a:pt x="10638" y="6893"/>
                </a:lnTo>
                <a:lnTo>
                  <a:pt x="10642" y="6884"/>
                </a:lnTo>
                <a:lnTo>
                  <a:pt x="10645" y="6879"/>
                </a:lnTo>
                <a:lnTo>
                  <a:pt x="10650" y="6875"/>
                </a:lnTo>
                <a:lnTo>
                  <a:pt x="10653" y="6873"/>
                </a:lnTo>
                <a:lnTo>
                  <a:pt x="10655" y="6872"/>
                </a:lnTo>
                <a:lnTo>
                  <a:pt x="10658" y="6872"/>
                </a:lnTo>
                <a:lnTo>
                  <a:pt x="10659" y="6874"/>
                </a:lnTo>
                <a:lnTo>
                  <a:pt x="10661" y="6876"/>
                </a:lnTo>
                <a:lnTo>
                  <a:pt x="10661" y="6878"/>
                </a:lnTo>
                <a:lnTo>
                  <a:pt x="10661" y="6881"/>
                </a:lnTo>
                <a:lnTo>
                  <a:pt x="10660" y="6884"/>
                </a:lnTo>
                <a:lnTo>
                  <a:pt x="10658" y="6887"/>
                </a:lnTo>
                <a:lnTo>
                  <a:pt x="10655" y="6890"/>
                </a:lnTo>
                <a:lnTo>
                  <a:pt x="10651" y="6892"/>
                </a:lnTo>
                <a:lnTo>
                  <a:pt x="10645" y="6893"/>
                </a:lnTo>
                <a:lnTo>
                  <a:pt x="10638" y="6893"/>
                </a:lnTo>
                <a:lnTo>
                  <a:pt x="10643" y="6903"/>
                </a:lnTo>
                <a:lnTo>
                  <a:pt x="10650" y="6914"/>
                </a:lnTo>
                <a:lnTo>
                  <a:pt x="10656" y="6924"/>
                </a:lnTo>
                <a:lnTo>
                  <a:pt x="10663" y="6934"/>
                </a:lnTo>
                <a:lnTo>
                  <a:pt x="10671" y="6942"/>
                </a:lnTo>
                <a:lnTo>
                  <a:pt x="10680" y="6948"/>
                </a:lnTo>
                <a:lnTo>
                  <a:pt x="10685" y="6952"/>
                </a:lnTo>
                <a:lnTo>
                  <a:pt x="10692" y="6955"/>
                </a:lnTo>
                <a:lnTo>
                  <a:pt x="10697" y="6957"/>
                </a:lnTo>
                <a:lnTo>
                  <a:pt x="10704" y="6958"/>
                </a:lnTo>
                <a:lnTo>
                  <a:pt x="10707" y="6948"/>
                </a:lnTo>
                <a:lnTo>
                  <a:pt x="10711" y="6941"/>
                </a:lnTo>
                <a:lnTo>
                  <a:pt x="10717" y="6934"/>
                </a:lnTo>
                <a:lnTo>
                  <a:pt x="10723" y="6927"/>
                </a:lnTo>
                <a:lnTo>
                  <a:pt x="10728" y="6920"/>
                </a:lnTo>
                <a:lnTo>
                  <a:pt x="10732" y="6913"/>
                </a:lnTo>
                <a:lnTo>
                  <a:pt x="10735" y="6909"/>
                </a:lnTo>
                <a:lnTo>
                  <a:pt x="10736" y="6903"/>
                </a:lnTo>
                <a:lnTo>
                  <a:pt x="10737" y="6898"/>
                </a:lnTo>
                <a:lnTo>
                  <a:pt x="10737" y="6893"/>
                </a:lnTo>
                <a:lnTo>
                  <a:pt x="10732" y="6870"/>
                </a:lnTo>
                <a:lnTo>
                  <a:pt x="10728" y="6853"/>
                </a:lnTo>
                <a:lnTo>
                  <a:pt x="10725" y="6846"/>
                </a:lnTo>
                <a:lnTo>
                  <a:pt x="10723" y="6839"/>
                </a:lnTo>
                <a:lnTo>
                  <a:pt x="10720" y="6834"/>
                </a:lnTo>
                <a:lnTo>
                  <a:pt x="10717" y="6830"/>
                </a:lnTo>
                <a:lnTo>
                  <a:pt x="10713" y="6827"/>
                </a:lnTo>
                <a:lnTo>
                  <a:pt x="10709" y="6824"/>
                </a:lnTo>
                <a:lnTo>
                  <a:pt x="10705" y="6822"/>
                </a:lnTo>
                <a:lnTo>
                  <a:pt x="10701" y="6819"/>
                </a:lnTo>
                <a:lnTo>
                  <a:pt x="10693" y="6817"/>
                </a:lnTo>
                <a:lnTo>
                  <a:pt x="10684" y="6817"/>
                </a:lnTo>
                <a:lnTo>
                  <a:pt x="10665" y="6817"/>
                </a:lnTo>
                <a:lnTo>
                  <a:pt x="10645" y="6816"/>
                </a:lnTo>
                <a:lnTo>
                  <a:pt x="10635" y="6814"/>
                </a:lnTo>
                <a:lnTo>
                  <a:pt x="10625" y="6810"/>
                </a:lnTo>
                <a:lnTo>
                  <a:pt x="10620" y="6808"/>
                </a:lnTo>
                <a:lnTo>
                  <a:pt x="10615" y="6804"/>
                </a:lnTo>
                <a:lnTo>
                  <a:pt x="10611" y="6800"/>
                </a:lnTo>
                <a:lnTo>
                  <a:pt x="10606" y="6794"/>
                </a:lnTo>
                <a:lnTo>
                  <a:pt x="10618" y="6780"/>
                </a:lnTo>
                <a:lnTo>
                  <a:pt x="10631" y="6768"/>
                </a:lnTo>
                <a:lnTo>
                  <a:pt x="10643" y="6760"/>
                </a:lnTo>
                <a:lnTo>
                  <a:pt x="10654" y="6754"/>
                </a:lnTo>
                <a:lnTo>
                  <a:pt x="10665" y="6751"/>
                </a:lnTo>
                <a:lnTo>
                  <a:pt x="10676" y="6749"/>
                </a:lnTo>
                <a:lnTo>
                  <a:pt x="10687" y="6749"/>
                </a:lnTo>
                <a:lnTo>
                  <a:pt x="10698" y="6749"/>
                </a:lnTo>
                <a:lnTo>
                  <a:pt x="10721" y="6750"/>
                </a:lnTo>
                <a:lnTo>
                  <a:pt x="10745" y="6750"/>
                </a:lnTo>
                <a:lnTo>
                  <a:pt x="10758" y="6748"/>
                </a:lnTo>
                <a:lnTo>
                  <a:pt x="10771" y="6744"/>
                </a:lnTo>
                <a:lnTo>
                  <a:pt x="10786" y="6738"/>
                </a:lnTo>
                <a:lnTo>
                  <a:pt x="10803" y="6728"/>
                </a:lnTo>
                <a:lnTo>
                  <a:pt x="10809" y="6753"/>
                </a:lnTo>
                <a:lnTo>
                  <a:pt x="10815" y="6778"/>
                </a:lnTo>
                <a:lnTo>
                  <a:pt x="10824" y="6800"/>
                </a:lnTo>
                <a:lnTo>
                  <a:pt x="10833" y="6819"/>
                </a:lnTo>
                <a:lnTo>
                  <a:pt x="10843" y="6838"/>
                </a:lnTo>
                <a:lnTo>
                  <a:pt x="10854" y="6857"/>
                </a:lnTo>
                <a:lnTo>
                  <a:pt x="10866" y="6875"/>
                </a:lnTo>
                <a:lnTo>
                  <a:pt x="10878" y="6893"/>
                </a:lnTo>
                <a:lnTo>
                  <a:pt x="10905" y="6927"/>
                </a:lnTo>
                <a:lnTo>
                  <a:pt x="10934" y="6965"/>
                </a:lnTo>
                <a:lnTo>
                  <a:pt x="10950" y="6986"/>
                </a:lnTo>
                <a:lnTo>
                  <a:pt x="10965" y="7007"/>
                </a:lnTo>
                <a:lnTo>
                  <a:pt x="10982" y="7031"/>
                </a:lnTo>
                <a:lnTo>
                  <a:pt x="10999" y="7056"/>
                </a:lnTo>
                <a:lnTo>
                  <a:pt x="11000" y="7051"/>
                </a:lnTo>
                <a:lnTo>
                  <a:pt x="11001" y="7046"/>
                </a:lnTo>
                <a:lnTo>
                  <a:pt x="11003" y="7042"/>
                </a:lnTo>
                <a:lnTo>
                  <a:pt x="11006" y="7039"/>
                </a:lnTo>
                <a:lnTo>
                  <a:pt x="11009" y="7036"/>
                </a:lnTo>
                <a:lnTo>
                  <a:pt x="11014" y="7033"/>
                </a:lnTo>
                <a:lnTo>
                  <a:pt x="11018" y="7032"/>
                </a:lnTo>
                <a:lnTo>
                  <a:pt x="11023" y="7030"/>
                </a:lnTo>
                <a:lnTo>
                  <a:pt x="11044" y="7027"/>
                </a:lnTo>
                <a:lnTo>
                  <a:pt x="11065" y="7024"/>
                </a:lnTo>
                <a:lnTo>
                  <a:pt x="11065" y="7040"/>
                </a:lnTo>
                <a:lnTo>
                  <a:pt x="11065" y="7056"/>
                </a:lnTo>
                <a:lnTo>
                  <a:pt x="11065" y="7072"/>
                </a:lnTo>
                <a:lnTo>
                  <a:pt x="11065" y="7089"/>
                </a:lnTo>
                <a:lnTo>
                  <a:pt x="11078" y="7089"/>
                </a:lnTo>
                <a:lnTo>
                  <a:pt x="11088" y="7090"/>
                </a:lnTo>
                <a:lnTo>
                  <a:pt x="11099" y="7091"/>
                </a:lnTo>
                <a:lnTo>
                  <a:pt x="11107" y="7093"/>
                </a:lnTo>
                <a:lnTo>
                  <a:pt x="11113" y="7095"/>
                </a:lnTo>
                <a:lnTo>
                  <a:pt x="11120" y="7098"/>
                </a:lnTo>
                <a:lnTo>
                  <a:pt x="11124" y="7101"/>
                </a:lnTo>
                <a:lnTo>
                  <a:pt x="11127" y="7105"/>
                </a:lnTo>
                <a:lnTo>
                  <a:pt x="11129" y="7109"/>
                </a:lnTo>
                <a:lnTo>
                  <a:pt x="11131" y="7112"/>
                </a:lnTo>
                <a:lnTo>
                  <a:pt x="11131" y="7116"/>
                </a:lnTo>
                <a:lnTo>
                  <a:pt x="11131" y="7120"/>
                </a:lnTo>
                <a:lnTo>
                  <a:pt x="11129" y="7125"/>
                </a:lnTo>
                <a:lnTo>
                  <a:pt x="11128" y="7129"/>
                </a:lnTo>
                <a:lnTo>
                  <a:pt x="11125" y="7132"/>
                </a:lnTo>
                <a:lnTo>
                  <a:pt x="11123" y="7135"/>
                </a:lnTo>
                <a:lnTo>
                  <a:pt x="11119" y="7138"/>
                </a:lnTo>
                <a:lnTo>
                  <a:pt x="11115" y="7140"/>
                </a:lnTo>
                <a:lnTo>
                  <a:pt x="11111" y="7142"/>
                </a:lnTo>
                <a:lnTo>
                  <a:pt x="11107" y="7144"/>
                </a:lnTo>
                <a:lnTo>
                  <a:pt x="11103" y="7144"/>
                </a:lnTo>
                <a:lnTo>
                  <a:pt x="11098" y="7146"/>
                </a:lnTo>
                <a:lnTo>
                  <a:pt x="11093" y="7144"/>
                </a:lnTo>
                <a:lnTo>
                  <a:pt x="11089" y="7142"/>
                </a:lnTo>
                <a:lnTo>
                  <a:pt x="11085" y="7140"/>
                </a:lnTo>
                <a:lnTo>
                  <a:pt x="11081" y="7136"/>
                </a:lnTo>
                <a:lnTo>
                  <a:pt x="11077" y="7132"/>
                </a:lnTo>
                <a:lnTo>
                  <a:pt x="11073" y="7126"/>
                </a:lnTo>
                <a:lnTo>
                  <a:pt x="11070" y="7118"/>
                </a:lnTo>
                <a:lnTo>
                  <a:pt x="11068" y="7110"/>
                </a:lnTo>
                <a:lnTo>
                  <a:pt x="11066" y="7100"/>
                </a:lnTo>
                <a:lnTo>
                  <a:pt x="11065" y="7089"/>
                </a:lnTo>
                <a:lnTo>
                  <a:pt x="11081" y="7153"/>
                </a:lnTo>
                <a:lnTo>
                  <a:pt x="11097" y="7218"/>
                </a:lnTo>
                <a:lnTo>
                  <a:pt x="11113" y="7283"/>
                </a:lnTo>
                <a:lnTo>
                  <a:pt x="11127" y="7347"/>
                </a:lnTo>
                <a:lnTo>
                  <a:pt x="11132" y="7378"/>
                </a:lnTo>
                <a:lnTo>
                  <a:pt x="11136" y="7408"/>
                </a:lnTo>
                <a:lnTo>
                  <a:pt x="11140" y="7436"/>
                </a:lnTo>
                <a:lnTo>
                  <a:pt x="11142" y="7462"/>
                </a:lnTo>
                <a:lnTo>
                  <a:pt x="11142" y="7487"/>
                </a:lnTo>
                <a:lnTo>
                  <a:pt x="11140" y="7509"/>
                </a:lnTo>
                <a:lnTo>
                  <a:pt x="11139" y="7520"/>
                </a:lnTo>
                <a:lnTo>
                  <a:pt x="11136" y="7530"/>
                </a:lnTo>
                <a:lnTo>
                  <a:pt x="11133" y="7540"/>
                </a:lnTo>
                <a:lnTo>
                  <a:pt x="11130" y="7548"/>
                </a:lnTo>
                <a:lnTo>
                  <a:pt x="11140" y="7550"/>
                </a:lnTo>
                <a:lnTo>
                  <a:pt x="11148" y="7551"/>
                </a:lnTo>
                <a:lnTo>
                  <a:pt x="11156" y="7552"/>
                </a:lnTo>
                <a:lnTo>
                  <a:pt x="11163" y="7551"/>
                </a:lnTo>
                <a:lnTo>
                  <a:pt x="11169" y="7550"/>
                </a:lnTo>
                <a:lnTo>
                  <a:pt x="11174" y="7549"/>
                </a:lnTo>
                <a:lnTo>
                  <a:pt x="11179" y="7546"/>
                </a:lnTo>
                <a:lnTo>
                  <a:pt x="11184" y="7544"/>
                </a:lnTo>
                <a:lnTo>
                  <a:pt x="11187" y="7540"/>
                </a:lnTo>
                <a:lnTo>
                  <a:pt x="11190" y="7536"/>
                </a:lnTo>
                <a:lnTo>
                  <a:pt x="11193" y="7531"/>
                </a:lnTo>
                <a:lnTo>
                  <a:pt x="11195" y="7527"/>
                </a:lnTo>
                <a:lnTo>
                  <a:pt x="11199" y="7517"/>
                </a:lnTo>
                <a:lnTo>
                  <a:pt x="11204" y="7506"/>
                </a:lnTo>
                <a:lnTo>
                  <a:pt x="11207" y="7495"/>
                </a:lnTo>
                <a:lnTo>
                  <a:pt x="11210" y="7484"/>
                </a:lnTo>
                <a:lnTo>
                  <a:pt x="11214" y="7474"/>
                </a:lnTo>
                <a:lnTo>
                  <a:pt x="11219" y="7465"/>
                </a:lnTo>
                <a:lnTo>
                  <a:pt x="11222" y="7461"/>
                </a:lnTo>
                <a:lnTo>
                  <a:pt x="11227" y="7458"/>
                </a:lnTo>
                <a:lnTo>
                  <a:pt x="11231" y="7455"/>
                </a:lnTo>
                <a:lnTo>
                  <a:pt x="11235" y="7453"/>
                </a:lnTo>
                <a:lnTo>
                  <a:pt x="11241" y="7451"/>
                </a:lnTo>
                <a:lnTo>
                  <a:pt x="11247" y="7450"/>
                </a:lnTo>
                <a:lnTo>
                  <a:pt x="11254" y="7450"/>
                </a:lnTo>
                <a:lnTo>
                  <a:pt x="11261" y="7450"/>
                </a:lnTo>
                <a:lnTo>
                  <a:pt x="11260" y="7472"/>
                </a:lnTo>
                <a:lnTo>
                  <a:pt x="11260" y="7495"/>
                </a:lnTo>
                <a:lnTo>
                  <a:pt x="11261" y="7519"/>
                </a:lnTo>
                <a:lnTo>
                  <a:pt x="11263" y="7543"/>
                </a:lnTo>
                <a:lnTo>
                  <a:pt x="11267" y="7567"/>
                </a:lnTo>
                <a:lnTo>
                  <a:pt x="11271" y="7592"/>
                </a:lnTo>
                <a:lnTo>
                  <a:pt x="11276" y="7617"/>
                </a:lnTo>
                <a:lnTo>
                  <a:pt x="11282" y="7643"/>
                </a:lnTo>
                <a:lnTo>
                  <a:pt x="11290" y="7669"/>
                </a:lnTo>
                <a:lnTo>
                  <a:pt x="11297" y="7694"/>
                </a:lnTo>
                <a:lnTo>
                  <a:pt x="11306" y="7720"/>
                </a:lnTo>
                <a:lnTo>
                  <a:pt x="11316" y="7745"/>
                </a:lnTo>
                <a:lnTo>
                  <a:pt x="11325" y="7770"/>
                </a:lnTo>
                <a:lnTo>
                  <a:pt x="11337" y="7795"/>
                </a:lnTo>
                <a:lnTo>
                  <a:pt x="11348" y="7820"/>
                </a:lnTo>
                <a:lnTo>
                  <a:pt x="11360" y="7843"/>
                </a:lnTo>
                <a:lnTo>
                  <a:pt x="11368" y="7847"/>
                </a:lnTo>
                <a:lnTo>
                  <a:pt x="11374" y="7850"/>
                </a:lnTo>
                <a:lnTo>
                  <a:pt x="11378" y="7854"/>
                </a:lnTo>
                <a:lnTo>
                  <a:pt x="11380" y="7857"/>
                </a:lnTo>
                <a:lnTo>
                  <a:pt x="11381" y="7860"/>
                </a:lnTo>
                <a:lnTo>
                  <a:pt x="11380" y="7863"/>
                </a:lnTo>
                <a:lnTo>
                  <a:pt x="11379" y="7865"/>
                </a:lnTo>
                <a:lnTo>
                  <a:pt x="11377" y="7866"/>
                </a:lnTo>
                <a:lnTo>
                  <a:pt x="11374" y="7866"/>
                </a:lnTo>
                <a:lnTo>
                  <a:pt x="11371" y="7866"/>
                </a:lnTo>
                <a:lnTo>
                  <a:pt x="11368" y="7865"/>
                </a:lnTo>
                <a:lnTo>
                  <a:pt x="11365" y="7863"/>
                </a:lnTo>
                <a:lnTo>
                  <a:pt x="11363" y="7860"/>
                </a:lnTo>
                <a:lnTo>
                  <a:pt x="11361" y="7855"/>
                </a:lnTo>
                <a:lnTo>
                  <a:pt x="11360" y="7850"/>
                </a:lnTo>
                <a:lnTo>
                  <a:pt x="11360" y="7843"/>
                </a:lnTo>
                <a:lnTo>
                  <a:pt x="11334" y="7845"/>
                </a:lnTo>
                <a:lnTo>
                  <a:pt x="11311" y="7848"/>
                </a:lnTo>
                <a:lnTo>
                  <a:pt x="11292" y="7852"/>
                </a:lnTo>
                <a:lnTo>
                  <a:pt x="11276" y="7857"/>
                </a:lnTo>
                <a:lnTo>
                  <a:pt x="11250" y="7869"/>
                </a:lnTo>
                <a:lnTo>
                  <a:pt x="11229" y="7881"/>
                </a:lnTo>
                <a:lnTo>
                  <a:pt x="11218" y="7886"/>
                </a:lnTo>
                <a:lnTo>
                  <a:pt x="11208" y="7890"/>
                </a:lnTo>
                <a:lnTo>
                  <a:pt x="11195" y="7892"/>
                </a:lnTo>
                <a:lnTo>
                  <a:pt x="11182" y="7893"/>
                </a:lnTo>
                <a:lnTo>
                  <a:pt x="11166" y="7892"/>
                </a:lnTo>
                <a:lnTo>
                  <a:pt x="11147" y="7890"/>
                </a:lnTo>
                <a:lnTo>
                  <a:pt x="11124" y="7884"/>
                </a:lnTo>
                <a:lnTo>
                  <a:pt x="11098" y="7876"/>
                </a:lnTo>
                <a:lnTo>
                  <a:pt x="11107" y="7891"/>
                </a:lnTo>
                <a:lnTo>
                  <a:pt x="11115" y="7907"/>
                </a:lnTo>
                <a:lnTo>
                  <a:pt x="11123" y="7925"/>
                </a:lnTo>
                <a:lnTo>
                  <a:pt x="11128" y="7943"/>
                </a:lnTo>
                <a:lnTo>
                  <a:pt x="11130" y="7954"/>
                </a:lnTo>
                <a:lnTo>
                  <a:pt x="11132" y="7964"/>
                </a:lnTo>
                <a:lnTo>
                  <a:pt x="11133" y="7976"/>
                </a:lnTo>
                <a:lnTo>
                  <a:pt x="11133" y="7987"/>
                </a:lnTo>
                <a:lnTo>
                  <a:pt x="11133" y="8000"/>
                </a:lnTo>
                <a:lnTo>
                  <a:pt x="11133" y="8013"/>
                </a:lnTo>
                <a:lnTo>
                  <a:pt x="11132" y="8026"/>
                </a:lnTo>
                <a:lnTo>
                  <a:pt x="11130" y="8040"/>
                </a:lnTo>
                <a:lnTo>
                  <a:pt x="11150" y="8050"/>
                </a:lnTo>
                <a:lnTo>
                  <a:pt x="11168" y="8057"/>
                </a:lnTo>
                <a:lnTo>
                  <a:pt x="11176" y="8059"/>
                </a:lnTo>
                <a:lnTo>
                  <a:pt x="11183" y="8061"/>
                </a:lnTo>
                <a:lnTo>
                  <a:pt x="11190" y="8062"/>
                </a:lnTo>
                <a:lnTo>
                  <a:pt x="11196" y="8062"/>
                </a:lnTo>
                <a:lnTo>
                  <a:pt x="11201" y="8062"/>
                </a:lnTo>
                <a:lnTo>
                  <a:pt x="11207" y="8061"/>
                </a:lnTo>
                <a:lnTo>
                  <a:pt x="11211" y="8059"/>
                </a:lnTo>
                <a:lnTo>
                  <a:pt x="11215" y="8057"/>
                </a:lnTo>
                <a:lnTo>
                  <a:pt x="11218" y="8054"/>
                </a:lnTo>
                <a:lnTo>
                  <a:pt x="11221" y="8050"/>
                </a:lnTo>
                <a:lnTo>
                  <a:pt x="11224" y="8047"/>
                </a:lnTo>
                <a:lnTo>
                  <a:pt x="11226" y="8043"/>
                </a:lnTo>
                <a:lnTo>
                  <a:pt x="11228" y="8034"/>
                </a:lnTo>
                <a:lnTo>
                  <a:pt x="11228" y="8023"/>
                </a:lnTo>
                <a:lnTo>
                  <a:pt x="11227" y="8012"/>
                </a:lnTo>
                <a:lnTo>
                  <a:pt x="11224" y="7998"/>
                </a:lnTo>
                <a:lnTo>
                  <a:pt x="11219" y="7984"/>
                </a:lnTo>
                <a:lnTo>
                  <a:pt x="11213" y="7971"/>
                </a:lnTo>
                <a:lnTo>
                  <a:pt x="11205" y="7956"/>
                </a:lnTo>
                <a:lnTo>
                  <a:pt x="11196" y="7941"/>
                </a:lnTo>
                <a:lnTo>
                  <a:pt x="11205" y="7937"/>
                </a:lnTo>
                <a:lnTo>
                  <a:pt x="11213" y="7933"/>
                </a:lnTo>
                <a:lnTo>
                  <a:pt x="11221" y="7931"/>
                </a:lnTo>
                <a:lnTo>
                  <a:pt x="11229" y="7928"/>
                </a:lnTo>
                <a:lnTo>
                  <a:pt x="11243" y="7926"/>
                </a:lnTo>
                <a:lnTo>
                  <a:pt x="11258" y="7925"/>
                </a:lnTo>
                <a:lnTo>
                  <a:pt x="11272" y="7925"/>
                </a:lnTo>
                <a:lnTo>
                  <a:pt x="11285" y="7927"/>
                </a:lnTo>
                <a:lnTo>
                  <a:pt x="11299" y="7930"/>
                </a:lnTo>
                <a:lnTo>
                  <a:pt x="11312" y="7932"/>
                </a:lnTo>
                <a:lnTo>
                  <a:pt x="11324" y="7935"/>
                </a:lnTo>
                <a:lnTo>
                  <a:pt x="11338" y="7936"/>
                </a:lnTo>
                <a:lnTo>
                  <a:pt x="11352" y="7937"/>
                </a:lnTo>
                <a:lnTo>
                  <a:pt x="11365" y="7936"/>
                </a:lnTo>
                <a:lnTo>
                  <a:pt x="11371" y="7935"/>
                </a:lnTo>
                <a:lnTo>
                  <a:pt x="11379" y="7933"/>
                </a:lnTo>
                <a:lnTo>
                  <a:pt x="11386" y="7931"/>
                </a:lnTo>
                <a:lnTo>
                  <a:pt x="11393" y="7928"/>
                </a:lnTo>
                <a:lnTo>
                  <a:pt x="11401" y="7925"/>
                </a:lnTo>
                <a:lnTo>
                  <a:pt x="11409" y="7920"/>
                </a:lnTo>
                <a:lnTo>
                  <a:pt x="11418" y="7915"/>
                </a:lnTo>
                <a:lnTo>
                  <a:pt x="11426" y="7909"/>
                </a:lnTo>
                <a:lnTo>
                  <a:pt x="11430" y="7919"/>
                </a:lnTo>
                <a:lnTo>
                  <a:pt x="11432" y="7928"/>
                </a:lnTo>
                <a:lnTo>
                  <a:pt x="11434" y="7936"/>
                </a:lnTo>
                <a:lnTo>
                  <a:pt x="11435" y="7943"/>
                </a:lnTo>
                <a:lnTo>
                  <a:pt x="11435" y="7949"/>
                </a:lnTo>
                <a:lnTo>
                  <a:pt x="11434" y="7954"/>
                </a:lnTo>
                <a:lnTo>
                  <a:pt x="11432" y="7958"/>
                </a:lnTo>
                <a:lnTo>
                  <a:pt x="11430" y="7962"/>
                </a:lnTo>
                <a:lnTo>
                  <a:pt x="11427" y="7965"/>
                </a:lnTo>
                <a:lnTo>
                  <a:pt x="11423" y="7968"/>
                </a:lnTo>
                <a:lnTo>
                  <a:pt x="11419" y="7969"/>
                </a:lnTo>
                <a:lnTo>
                  <a:pt x="11413" y="7971"/>
                </a:lnTo>
                <a:lnTo>
                  <a:pt x="11403" y="7972"/>
                </a:lnTo>
                <a:lnTo>
                  <a:pt x="11390" y="7972"/>
                </a:lnTo>
                <a:lnTo>
                  <a:pt x="11379" y="7972"/>
                </a:lnTo>
                <a:lnTo>
                  <a:pt x="11366" y="7972"/>
                </a:lnTo>
                <a:lnTo>
                  <a:pt x="11355" y="7973"/>
                </a:lnTo>
                <a:lnTo>
                  <a:pt x="11344" y="7975"/>
                </a:lnTo>
                <a:lnTo>
                  <a:pt x="11340" y="7977"/>
                </a:lnTo>
                <a:lnTo>
                  <a:pt x="11336" y="7979"/>
                </a:lnTo>
                <a:lnTo>
                  <a:pt x="11333" y="7981"/>
                </a:lnTo>
                <a:lnTo>
                  <a:pt x="11329" y="7985"/>
                </a:lnTo>
                <a:lnTo>
                  <a:pt x="11327" y="7990"/>
                </a:lnTo>
                <a:lnTo>
                  <a:pt x="11326" y="7994"/>
                </a:lnTo>
                <a:lnTo>
                  <a:pt x="11326" y="8000"/>
                </a:lnTo>
                <a:lnTo>
                  <a:pt x="11327" y="8007"/>
                </a:lnTo>
                <a:lnTo>
                  <a:pt x="11337" y="8017"/>
                </a:lnTo>
                <a:lnTo>
                  <a:pt x="11344" y="8027"/>
                </a:lnTo>
                <a:lnTo>
                  <a:pt x="11349" y="8037"/>
                </a:lnTo>
                <a:lnTo>
                  <a:pt x="11353" y="8046"/>
                </a:lnTo>
                <a:lnTo>
                  <a:pt x="11354" y="8056"/>
                </a:lnTo>
                <a:lnTo>
                  <a:pt x="11354" y="8065"/>
                </a:lnTo>
                <a:lnTo>
                  <a:pt x="11352" y="8073"/>
                </a:lnTo>
                <a:lnTo>
                  <a:pt x="11347" y="8083"/>
                </a:lnTo>
                <a:lnTo>
                  <a:pt x="11343" y="8091"/>
                </a:lnTo>
                <a:lnTo>
                  <a:pt x="11338" y="8100"/>
                </a:lnTo>
                <a:lnTo>
                  <a:pt x="11332" y="8109"/>
                </a:lnTo>
                <a:lnTo>
                  <a:pt x="11324" y="8117"/>
                </a:lnTo>
                <a:lnTo>
                  <a:pt x="11310" y="8134"/>
                </a:lnTo>
                <a:lnTo>
                  <a:pt x="11294" y="8150"/>
                </a:lnTo>
                <a:lnTo>
                  <a:pt x="11280" y="8166"/>
                </a:lnTo>
                <a:lnTo>
                  <a:pt x="11268" y="8181"/>
                </a:lnTo>
                <a:lnTo>
                  <a:pt x="11263" y="8189"/>
                </a:lnTo>
                <a:lnTo>
                  <a:pt x="11260" y="8197"/>
                </a:lnTo>
                <a:lnTo>
                  <a:pt x="11258" y="8205"/>
                </a:lnTo>
                <a:lnTo>
                  <a:pt x="11257" y="8212"/>
                </a:lnTo>
                <a:lnTo>
                  <a:pt x="11258" y="8219"/>
                </a:lnTo>
                <a:lnTo>
                  <a:pt x="11261" y="8227"/>
                </a:lnTo>
                <a:lnTo>
                  <a:pt x="11265" y="8234"/>
                </a:lnTo>
                <a:lnTo>
                  <a:pt x="11273" y="8241"/>
                </a:lnTo>
                <a:lnTo>
                  <a:pt x="11282" y="8249"/>
                </a:lnTo>
                <a:lnTo>
                  <a:pt x="11295" y="8255"/>
                </a:lnTo>
                <a:lnTo>
                  <a:pt x="11310" y="8262"/>
                </a:lnTo>
                <a:lnTo>
                  <a:pt x="11327" y="8270"/>
                </a:lnTo>
                <a:lnTo>
                  <a:pt x="11321" y="8261"/>
                </a:lnTo>
                <a:lnTo>
                  <a:pt x="11315" y="8253"/>
                </a:lnTo>
                <a:lnTo>
                  <a:pt x="11311" y="8244"/>
                </a:lnTo>
                <a:lnTo>
                  <a:pt x="11307" y="8237"/>
                </a:lnTo>
                <a:lnTo>
                  <a:pt x="11304" y="8230"/>
                </a:lnTo>
                <a:lnTo>
                  <a:pt x="11303" y="8222"/>
                </a:lnTo>
                <a:lnTo>
                  <a:pt x="11303" y="8216"/>
                </a:lnTo>
                <a:lnTo>
                  <a:pt x="11304" y="8210"/>
                </a:lnTo>
                <a:lnTo>
                  <a:pt x="11306" y="8203"/>
                </a:lnTo>
                <a:lnTo>
                  <a:pt x="11310" y="8197"/>
                </a:lnTo>
                <a:lnTo>
                  <a:pt x="11315" y="8192"/>
                </a:lnTo>
                <a:lnTo>
                  <a:pt x="11321" y="8188"/>
                </a:lnTo>
                <a:lnTo>
                  <a:pt x="11328" y="8182"/>
                </a:lnTo>
                <a:lnTo>
                  <a:pt x="11338" y="8178"/>
                </a:lnTo>
                <a:lnTo>
                  <a:pt x="11348" y="8174"/>
                </a:lnTo>
                <a:lnTo>
                  <a:pt x="11360" y="8171"/>
                </a:lnTo>
                <a:lnTo>
                  <a:pt x="11365" y="8173"/>
                </a:lnTo>
                <a:lnTo>
                  <a:pt x="11370" y="8177"/>
                </a:lnTo>
                <a:lnTo>
                  <a:pt x="11375" y="8180"/>
                </a:lnTo>
                <a:lnTo>
                  <a:pt x="11378" y="8186"/>
                </a:lnTo>
                <a:lnTo>
                  <a:pt x="11381" y="8191"/>
                </a:lnTo>
                <a:lnTo>
                  <a:pt x="11383" y="8197"/>
                </a:lnTo>
                <a:lnTo>
                  <a:pt x="11385" y="8203"/>
                </a:lnTo>
                <a:lnTo>
                  <a:pt x="11386" y="8211"/>
                </a:lnTo>
                <a:lnTo>
                  <a:pt x="11388" y="8241"/>
                </a:lnTo>
                <a:lnTo>
                  <a:pt x="11389" y="8273"/>
                </a:lnTo>
                <a:lnTo>
                  <a:pt x="11390" y="8288"/>
                </a:lnTo>
                <a:lnTo>
                  <a:pt x="11392" y="8303"/>
                </a:lnTo>
                <a:lnTo>
                  <a:pt x="11393" y="8309"/>
                </a:lnTo>
                <a:lnTo>
                  <a:pt x="11396" y="8316"/>
                </a:lnTo>
                <a:lnTo>
                  <a:pt x="11399" y="8321"/>
                </a:lnTo>
                <a:lnTo>
                  <a:pt x="11402" y="8326"/>
                </a:lnTo>
                <a:lnTo>
                  <a:pt x="11406" y="8330"/>
                </a:lnTo>
                <a:lnTo>
                  <a:pt x="11410" y="8333"/>
                </a:lnTo>
                <a:lnTo>
                  <a:pt x="11417" y="8336"/>
                </a:lnTo>
                <a:lnTo>
                  <a:pt x="11423" y="8338"/>
                </a:lnTo>
                <a:lnTo>
                  <a:pt x="11430" y="8339"/>
                </a:lnTo>
                <a:lnTo>
                  <a:pt x="11439" y="8339"/>
                </a:lnTo>
                <a:lnTo>
                  <a:pt x="11448" y="8338"/>
                </a:lnTo>
                <a:lnTo>
                  <a:pt x="11459" y="8335"/>
                </a:lnTo>
                <a:lnTo>
                  <a:pt x="11450" y="8315"/>
                </a:lnTo>
                <a:lnTo>
                  <a:pt x="11443" y="8293"/>
                </a:lnTo>
                <a:lnTo>
                  <a:pt x="11438" y="8268"/>
                </a:lnTo>
                <a:lnTo>
                  <a:pt x="11432" y="8244"/>
                </a:lnTo>
                <a:lnTo>
                  <a:pt x="11429" y="8218"/>
                </a:lnTo>
                <a:lnTo>
                  <a:pt x="11427" y="8193"/>
                </a:lnTo>
                <a:lnTo>
                  <a:pt x="11426" y="8167"/>
                </a:lnTo>
                <a:lnTo>
                  <a:pt x="11427" y="8141"/>
                </a:lnTo>
                <a:lnTo>
                  <a:pt x="11429" y="8115"/>
                </a:lnTo>
                <a:lnTo>
                  <a:pt x="11432" y="8090"/>
                </a:lnTo>
                <a:lnTo>
                  <a:pt x="11438" y="8067"/>
                </a:lnTo>
                <a:lnTo>
                  <a:pt x="11445" y="8044"/>
                </a:lnTo>
                <a:lnTo>
                  <a:pt x="11449" y="8034"/>
                </a:lnTo>
                <a:lnTo>
                  <a:pt x="11453" y="8023"/>
                </a:lnTo>
                <a:lnTo>
                  <a:pt x="11459" y="8014"/>
                </a:lnTo>
                <a:lnTo>
                  <a:pt x="11465" y="8004"/>
                </a:lnTo>
                <a:lnTo>
                  <a:pt x="11470" y="7996"/>
                </a:lnTo>
                <a:lnTo>
                  <a:pt x="11476" y="7989"/>
                </a:lnTo>
                <a:lnTo>
                  <a:pt x="11484" y="7981"/>
                </a:lnTo>
                <a:lnTo>
                  <a:pt x="11491" y="7974"/>
                </a:lnTo>
                <a:lnTo>
                  <a:pt x="11491" y="7979"/>
                </a:lnTo>
                <a:lnTo>
                  <a:pt x="11492" y="7983"/>
                </a:lnTo>
                <a:lnTo>
                  <a:pt x="11494" y="7989"/>
                </a:lnTo>
                <a:lnTo>
                  <a:pt x="11496" y="7994"/>
                </a:lnTo>
                <a:lnTo>
                  <a:pt x="11502" y="8005"/>
                </a:lnTo>
                <a:lnTo>
                  <a:pt x="11509" y="8017"/>
                </a:lnTo>
                <a:lnTo>
                  <a:pt x="11525" y="8040"/>
                </a:lnTo>
                <a:lnTo>
                  <a:pt x="11540" y="8063"/>
                </a:lnTo>
                <a:lnTo>
                  <a:pt x="11548" y="8074"/>
                </a:lnTo>
                <a:lnTo>
                  <a:pt x="11553" y="8086"/>
                </a:lnTo>
                <a:lnTo>
                  <a:pt x="11554" y="8091"/>
                </a:lnTo>
                <a:lnTo>
                  <a:pt x="11556" y="8097"/>
                </a:lnTo>
                <a:lnTo>
                  <a:pt x="11556" y="8102"/>
                </a:lnTo>
                <a:lnTo>
                  <a:pt x="11556" y="8107"/>
                </a:lnTo>
                <a:lnTo>
                  <a:pt x="11556" y="8111"/>
                </a:lnTo>
                <a:lnTo>
                  <a:pt x="11554" y="8116"/>
                </a:lnTo>
                <a:lnTo>
                  <a:pt x="11552" y="8121"/>
                </a:lnTo>
                <a:lnTo>
                  <a:pt x="11548" y="8125"/>
                </a:lnTo>
                <a:lnTo>
                  <a:pt x="11544" y="8128"/>
                </a:lnTo>
                <a:lnTo>
                  <a:pt x="11538" y="8132"/>
                </a:lnTo>
                <a:lnTo>
                  <a:pt x="11532" y="8135"/>
                </a:lnTo>
                <a:lnTo>
                  <a:pt x="11524" y="8138"/>
                </a:lnTo>
                <a:lnTo>
                  <a:pt x="11511" y="8155"/>
                </a:lnTo>
                <a:lnTo>
                  <a:pt x="11502" y="8172"/>
                </a:lnTo>
                <a:lnTo>
                  <a:pt x="11494" y="8188"/>
                </a:lnTo>
                <a:lnTo>
                  <a:pt x="11489" y="8205"/>
                </a:lnTo>
                <a:lnTo>
                  <a:pt x="11486" y="8221"/>
                </a:lnTo>
                <a:lnTo>
                  <a:pt x="11485" y="8237"/>
                </a:lnTo>
                <a:lnTo>
                  <a:pt x="11485" y="8254"/>
                </a:lnTo>
                <a:lnTo>
                  <a:pt x="11487" y="8270"/>
                </a:lnTo>
                <a:lnTo>
                  <a:pt x="11491" y="8285"/>
                </a:lnTo>
                <a:lnTo>
                  <a:pt x="11495" y="8300"/>
                </a:lnTo>
                <a:lnTo>
                  <a:pt x="11502" y="8316"/>
                </a:lnTo>
                <a:lnTo>
                  <a:pt x="11508" y="8330"/>
                </a:lnTo>
                <a:lnTo>
                  <a:pt x="11523" y="8360"/>
                </a:lnTo>
                <a:lnTo>
                  <a:pt x="11539" y="8387"/>
                </a:lnTo>
                <a:lnTo>
                  <a:pt x="11554" y="8412"/>
                </a:lnTo>
                <a:lnTo>
                  <a:pt x="11568" y="8436"/>
                </a:lnTo>
                <a:lnTo>
                  <a:pt x="11574" y="8448"/>
                </a:lnTo>
                <a:lnTo>
                  <a:pt x="11578" y="8458"/>
                </a:lnTo>
                <a:lnTo>
                  <a:pt x="11581" y="8469"/>
                </a:lnTo>
                <a:lnTo>
                  <a:pt x="11583" y="8478"/>
                </a:lnTo>
                <a:lnTo>
                  <a:pt x="11583" y="8488"/>
                </a:lnTo>
                <a:lnTo>
                  <a:pt x="11581" y="8496"/>
                </a:lnTo>
                <a:lnTo>
                  <a:pt x="11578" y="8503"/>
                </a:lnTo>
                <a:lnTo>
                  <a:pt x="11573" y="8511"/>
                </a:lnTo>
                <a:lnTo>
                  <a:pt x="11564" y="8517"/>
                </a:lnTo>
                <a:lnTo>
                  <a:pt x="11554" y="8522"/>
                </a:lnTo>
                <a:lnTo>
                  <a:pt x="11540" y="8527"/>
                </a:lnTo>
                <a:lnTo>
                  <a:pt x="11524" y="8532"/>
                </a:lnTo>
                <a:lnTo>
                  <a:pt x="11516" y="8528"/>
                </a:lnTo>
                <a:lnTo>
                  <a:pt x="11510" y="8525"/>
                </a:lnTo>
                <a:lnTo>
                  <a:pt x="11505" y="8522"/>
                </a:lnTo>
                <a:lnTo>
                  <a:pt x="11500" y="8518"/>
                </a:lnTo>
                <a:lnTo>
                  <a:pt x="11497" y="8514"/>
                </a:lnTo>
                <a:lnTo>
                  <a:pt x="11495" y="8510"/>
                </a:lnTo>
                <a:lnTo>
                  <a:pt x="11494" y="8504"/>
                </a:lnTo>
                <a:lnTo>
                  <a:pt x="11494" y="8500"/>
                </a:lnTo>
                <a:lnTo>
                  <a:pt x="11495" y="8490"/>
                </a:lnTo>
                <a:lnTo>
                  <a:pt x="11498" y="8480"/>
                </a:lnTo>
                <a:lnTo>
                  <a:pt x="11502" y="8470"/>
                </a:lnTo>
                <a:lnTo>
                  <a:pt x="11506" y="8459"/>
                </a:lnTo>
                <a:lnTo>
                  <a:pt x="11510" y="8449"/>
                </a:lnTo>
                <a:lnTo>
                  <a:pt x="11512" y="8438"/>
                </a:lnTo>
                <a:lnTo>
                  <a:pt x="11513" y="8434"/>
                </a:lnTo>
                <a:lnTo>
                  <a:pt x="11513" y="8430"/>
                </a:lnTo>
                <a:lnTo>
                  <a:pt x="11512" y="8425"/>
                </a:lnTo>
                <a:lnTo>
                  <a:pt x="11511" y="8422"/>
                </a:lnTo>
                <a:lnTo>
                  <a:pt x="11508" y="8417"/>
                </a:lnTo>
                <a:lnTo>
                  <a:pt x="11505" y="8414"/>
                </a:lnTo>
                <a:lnTo>
                  <a:pt x="11500" y="8411"/>
                </a:lnTo>
                <a:lnTo>
                  <a:pt x="11495" y="8408"/>
                </a:lnTo>
                <a:lnTo>
                  <a:pt x="11488" y="8406"/>
                </a:lnTo>
                <a:lnTo>
                  <a:pt x="11480" y="8404"/>
                </a:lnTo>
                <a:lnTo>
                  <a:pt x="11470" y="8402"/>
                </a:lnTo>
                <a:lnTo>
                  <a:pt x="11459" y="8401"/>
                </a:lnTo>
                <a:lnTo>
                  <a:pt x="11450" y="8433"/>
                </a:lnTo>
                <a:lnTo>
                  <a:pt x="11442" y="8466"/>
                </a:lnTo>
                <a:lnTo>
                  <a:pt x="11433" y="8498"/>
                </a:lnTo>
                <a:lnTo>
                  <a:pt x="11424" y="8531"/>
                </a:lnTo>
                <a:lnTo>
                  <a:pt x="11419" y="8545"/>
                </a:lnTo>
                <a:lnTo>
                  <a:pt x="11413" y="8560"/>
                </a:lnTo>
                <a:lnTo>
                  <a:pt x="11407" y="8575"/>
                </a:lnTo>
                <a:lnTo>
                  <a:pt x="11400" y="8587"/>
                </a:lnTo>
                <a:lnTo>
                  <a:pt x="11391" y="8600"/>
                </a:lnTo>
                <a:lnTo>
                  <a:pt x="11382" y="8611"/>
                </a:lnTo>
                <a:lnTo>
                  <a:pt x="11371" y="8621"/>
                </a:lnTo>
                <a:lnTo>
                  <a:pt x="11360" y="8630"/>
                </a:lnTo>
                <a:lnTo>
                  <a:pt x="11341" y="8652"/>
                </a:lnTo>
                <a:lnTo>
                  <a:pt x="11322" y="8674"/>
                </a:lnTo>
                <a:lnTo>
                  <a:pt x="11302" y="8695"/>
                </a:lnTo>
                <a:lnTo>
                  <a:pt x="11282" y="8716"/>
                </a:lnTo>
                <a:lnTo>
                  <a:pt x="11261" y="8736"/>
                </a:lnTo>
                <a:lnTo>
                  <a:pt x="11240" y="8756"/>
                </a:lnTo>
                <a:lnTo>
                  <a:pt x="11218" y="8775"/>
                </a:lnTo>
                <a:lnTo>
                  <a:pt x="11196" y="8794"/>
                </a:lnTo>
                <a:lnTo>
                  <a:pt x="11200" y="8769"/>
                </a:lnTo>
                <a:lnTo>
                  <a:pt x="11207" y="8743"/>
                </a:lnTo>
                <a:lnTo>
                  <a:pt x="11214" y="8717"/>
                </a:lnTo>
                <a:lnTo>
                  <a:pt x="11224" y="8692"/>
                </a:lnTo>
                <a:lnTo>
                  <a:pt x="11243" y="8639"/>
                </a:lnTo>
                <a:lnTo>
                  <a:pt x="11267" y="8584"/>
                </a:lnTo>
                <a:lnTo>
                  <a:pt x="11291" y="8526"/>
                </a:lnTo>
                <a:lnTo>
                  <a:pt x="11316" y="8467"/>
                </a:lnTo>
                <a:lnTo>
                  <a:pt x="11327" y="8435"/>
                </a:lnTo>
                <a:lnTo>
                  <a:pt x="11339" y="8403"/>
                </a:lnTo>
                <a:lnTo>
                  <a:pt x="11349" y="8369"/>
                </a:lnTo>
                <a:lnTo>
                  <a:pt x="11360" y="8335"/>
                </a:lnTo>
                <a:lnTo>
                  <a:pt x="11350" y="8331"/>
                </a:lnTo>
                <a:lnTo>
                  <a:pt x="11343" y="8327"/>
                </a:lnTo>
                <a:lnTo>
                  <a:pt x="11336" y="8322"/>
                </a:lnTo>
                <a:lnTo>
                  <a:pt x="11329" y="8316"/>
                </a:lnTo>
                <a:lnTo>
                  <a:pt x="11322" y="8310"/>
                </a:lnTo>
                <a:lnTo>
                  <a:pt x="11315" y="8306"/>
                </a:lnTo>
                <a:lnTo>
                  <a:pt x="11311" y="8304"/>
                </a:lnTo>
                <a:lnTo>
                  <a:pt x="11305" y="8303"/>
                </a:lnTo>
                <a:lnTo>
                  <a:pt x="11300" y="8302"/>
                </a:lnTo>
                <a:lnTo>
                  <a:pt x="11295" y="8302"/>
                </a:lnTo>
                <a:lnTo>
                  <a:pt x="11289" y="8307"/>
                </a:lnTo>
                <a:lnTo>
                  <a:pt x="11282" y="8313"/>
                </a:lnTo>
                <a:lnTo>
                  <a:pt x="11278" y="8320"/>
                </a:lnTo>
                <a:lnTo>
                  <a:pt x="11274" y="8327"/>
                </a:lnTo>
                <a:lnTo>
                  <a:pt x="11271" y="8336"/>
                </a:lnTo>
                <a:lnTo>
                  <a:pt x="11269" y="8344"/>
                </a:lnTo>
                <a:lnTo>
                  <a:pt x="11267" y="8353"/>
                </a:lnTo>
                <a:lnTo>
                  <a:pt x="11265" y="8363"/>
                </a:lnTo>
                <a:lnTo>
                  <a:pt x="11263" y="8384"/>
                </a:lnTo>
                <a:lnTo>
                  <a:pt x="11262" y="8406"/>
                </a:lnTo>
                <a:lnTo>
                  <a:pt x="11262" y="8428"/>
                </a:lnTo>
                <a:lnTo>
                  <a:pt x="11262" y="8450"/>
                </a:lnTo>
                <a:lnTo>
                  <a:pt x="11261" y="8472"/>
                </a:lnTo>
                <a:lnTo>
                  <a:pt x="11260" y="8493"/>
                </a:lnTo>
                <a:lnTo>
                  <a:pt x="11258" y="8502"/>
                </a:lnTo>
                <a:lnTo>
                  <a:pt x="11256" y="8512"/>
                </a:lnTo>
                <a:lnTo>
                  <a:pt x="11254" y="8521"/>
                </a:lnTo>
                <a:lnTo>
                  <a:pt x="11251" y="8528"/>
                </a:lnTo>
                <a:lnTo>
                  <a:pt x="11247" y="8537"/>
                </a:lnTo>
                <a:lnTo>
                  <a:pt x="11242" y="8543"/>
                </a:lnTo>
                <a:lnTo>
                  <a:pt x="11237" y="8549"/>
                </a:lnTo>
                <a:lnTo>
                  <a:pt x="11231" y="8555"/>
                </a:lnTo>
                <a:lnTo>
                  <a:pt x="11224" y="8559"/>
                </a:lnTo>
                <a:lnTo>
                  <a:pt x="11216" y="8561"/>
                </a:lnTo>
                <a:lnTo>
                  <a:pt x="11207" y="8563"/>
                </a:lnTo>
                <a:lnTo>
                  <a:pt x="11196" y="8564"/>
                </a:lnTo>
                <a:lnTo>
                  <a:pt x="11198" y="8552"/>
                </a:lnTo>
                <a:lnTo>
                  <a:pt x="11198" y="8541"/>
                </a:lnTo>
                <a:lnTo>
                  <a:pt x="11197" y="8533"/>
                </a:lnTo>
                <a:lnTo>
                  <a:pt x="11194" y="8525"/>
                </a:lnTo>
                <a:lnTo>
                  <a:pt x="11189" y="8520"/>
                </a:lnTo>
                <a:lnTo>
                  <a:pt x="11184" y="8515"/>
                </a:lnTo>
                <a:lnTo>
                  <a:pt x="11177" y="8511"/>
                </a:lnTo>
                <a:lnTo>
                  <a:pt x="11171" y="8508"/>
                </a:lnTo>
                <a:lnTo>
                  <a:pt x="11157" y="8500"/>
                </a:lnTo>
                <a:lnTo>
                  <a:pt x="11145" y="8493"/>
                </a:lnTo>
                <a:lnTo>
                  <a:pt x="11140" y="8488"/>
                </a:lnTo>
                <a:lnTo>
                  <a:pt x="11134" y="8482"/>
                </a:lnTo>
                <a:lnTo>
                  <a:pt x="11132" y="8475"/>
                </a:lnTo>
                <a:lnTo>
                  <a:pt x="11130" y="8466"/>
                </a:lnTo>
                <a:lnTo>
                  <a:pt x="11141" y="8462"/>
                </a:lnTo>
                <a:lnTo>
                  <a:pt x="11149" y="8457"/>
                </a:lnTo>
                <a:lnTo>
                  <a:pt x="11156" y="8451"/>
                </a:lnTo>
                <a:lnTo>
                  <a:pt x="11164" y="8445"/>
                </a:lnTo>
                <a:lnTo>
                  <a:pt x="11170" y="8437"/>
                </a:lnTo>
                <a:lnTo>
                  <a:pt x="11174" y="8429"/>
                </a:lnTo>
                <a:lnTo>
                  <a:pt x="11178" y="8421"/>
                </a:lnTo>
                <a:lnTo>
                  <a:pt x="11183" y="8411"/>
                </a:lnTo>
                <a:lnTo>
                  <a:pt x="11185" y="8402"/>
                </a:lnTo>
                <a:lnTo>
                  <a:pt x="11187" y="8391"/>
                </a:lnTo>
                <a:lnTo>
                  <a:pt x="11189" y="8381"/>
                </a:lnTo>
                <a:lnTo>
                  <a:pt x="11190" y="8369"/>
                </a:lnTo>
                <a:lnTo>
                  <a:pt x="11190" y="8347"/>
                </a:lnTo>
                <a:lnTo>
                  <a:pt x="11188" y="8324"/>
                </a:lnTo>
                <a:lnTo>
                  <a:pt x="11186" y="8300"/>
                </a:lnTo>
                <a:lnTo>
                  <a:pt x="11182" y="8277"/>
                </a:lnTo>
                <a:lnTo>
                  <a:pt x="11178" y="8255"/>
                </a:lnTo>
                <a:lnTo>
                  <a:pt x="11173" y="8234"/>
                </a:lnTo>
                <a:lnTo>
                  <a:pt x="11170" y="8214"/>
                </a:lnTo>
                <a:lnTo>
                  <a:pt x="11166" y="8197"/>
                </a:lnTo>
                <a:lnTo>
                  <a:pt x="11164" y="8182"/>
                </a:lnTo>
                <a:lnTo>
                  <a:pt x="11163" y="8171"/>
                </a:lnTo>
                <a:lnTo>
                  <a:pt x="11164" y="8180"/>
                </a:lnTo>
                <a:lnTo>
                  <a:pt x="11164" y="8190"/>
                </a:lnTo>
                <a:lnTo>
                  <a:pt x="11163" y="8198"/>
                </a:lnTo>
                <a:lnTo>
                  <a:pt x="11161" y="8206"/>
                </a:lnTo>
                <a:lnTo>
                  <a:pt x="11158" y="8212"/>
                </a:lnTo>
                <a:lnTo>
                  <a:pt x="11155" y="8218"/>
                </a:lnTo>
                <a:lnTo>
                  <a:pt x="11151" y="8223"/>
                </a:lnTo>
                <a:lnTo>
                  <a:pt x="11147" y="8229"/>
                </a:lnTo>
                <a:lnTo>
                  <a:pt x="11136" y="8237"/>
                </a:lnTo>
                <a:lnTo>
                  <a:pt x="11125" y="8243"/>
                </a:lnTo>
                <a:lnTo>
                  <a:pt x="11112" y="8250"/>
                </a:lnTo>
                <a:lnTo>
                  <a:pt x="11100" y="8255"/>
                </a:lnTo>
                <a:lnTo>
                  <a:pt x="11086" y="8260"/>
                </a:lnTo>
                <a:lnTo>
                  <a:pt x="11073" y="8266"/>
                </a:lnTo>
                <a:lnTo>
                  <a:pt x="11062" y="8273"/>
                </a:lnTo>
                <a:lnTo>
                  <a:pt x="11051" y="8280"/>
                </a:lnTo>
                <a:lnTo>
                  <a:pt x="11047" y="8285"/>
                </a:lnTo>
                <a:lnTo>
                  <a:pt x="11043" y="8290"/>
                </a:lnTo>
                <a:lnTo>
                  <a:pt x="11039" y="8296"/>
                </a:lnTo>
                <a:lnTo>
                  <a:pt x="11036" y="8302"/>
                </a:lnTo>
                <a:lnTo>
                  <a:pt x="11034" y="8309"/>
                </a:lnTo>
                <a:lnTo>
                  <a:pt x="11033" y="8317"/>
                </a:lnTo>
                <a:lnTo>
                  <a:pt x="11031" y="8325"/>
                </a:lnTo>
                <a:lnTo>
                  <a:pt x="11031" y="8335"/>
                </a:lnTo>
                <a:lnTo>
                  <a:pt x="11041" y="8328"/>
                </a:lnTo>
                <a:lnTo>
                  <a:pt x="11049" y="8323"/>
                </a:lnTo>
                <a:lnTo>
                  <a:pt x="11057" y="8319"/>
                </a:lnTo>
                <a:lnTo>
                  <a:pt x="11065" y="8315"/>
                </a:lnTo>
                <a:lnTo>
                  <a:pt x="11072" y="8313"/>
                </a:lnTo>
                <a:lnTo>
                  <a:pt x="11079" y="8311"/>
                </a:lnTo>
                <a:lnTo>
                  <a:pt x="11086" y="8311"/>
                </a:lnTo>
                <a:lnTo>
                  <a:pt x="11092" y="8311"/>
                </a:lnTo>
                <a:lnTo>
                  <a:pt x="11098" y="8315"/>
                </a:lnTo>
                <a:lnTo>
                  <a:pt x="11104" y="8318"/>
                </a:lnTo>
                <a:lnTo>
                  <a:pt x="11109" y="8322"/>
                </a:lnTo>
                <a:lnTo>
                  <a:pt x="11114" y="8328"/>
                </a:lnTo>
                <a:lnTo>
                  <a:pt x="11119" y="8337"/>
                </a:lnTo>
                <a:lnTo>
                  <a:pt x="11123" y="8345"/>
                </a:lnTo>
                <a:lnTo>
                  <a:pt x="11127" y="8355"/>
                </a:lnTo>
                <a:lnTo>
                  <a:pt x="11130" y="8368"/>
                </a:lnTo>
                <a:lnTo>
                  <a:pt x="11123" y="8366"/>
                </a:lnTo>
                <a:lnTo>
                  <a:pt x="11115" y="8366"/>
                </a:lnTo>
                <a:lnTo>
                  <a:pt x="11110" y="8366"/>
                </a:lnTo>
                <a:lnTo>
                  <a:pt x="11106" y="8367"/>
                </a:lnTo>
                <a:lnTo>
                  <a:pt x="11102" y="8370"/>
                </a:lnTo>
                <a:lnTo>
                  <a:pt x="11099" y="8373"/>
                </a:lnTo>
                <a:lnTo>
                  <a:pt x="11097" y="8376"/>
                </a:lnTo>
                <a:lnTo>
                  <a:pt x="11095" y="8382"/>
                </a:lnTo>
                <a:lnTo>
                  <a:pt x="11093" y="8392"/>
                </a:lnTo>
                <a:lnTo>
                  <a:pt x="11094" y="8405"/>
                </a:lnTo>
                <a:lnTo>
                  <a:pt x="11095" y="8418"/>
                </a:lnTo>
                <a:lnTo>
                  <a:pt x="11098" y="8433"/>
                </a:lnTo>
                <a:lnTo>
                  <a:pt x="11100" y="8448"/>
                </a:lnTo>
                <a:lnTo>
                  <a:pt x="11101" y="8461"/>
                </a:lnTo>
                <a:lnTo>
                  <a:pt x="11102" y="8474"/>
                </a:lnTo>
                <a:lnTo>
                  <a:pt x="11100" y="8484"/>
                </a:lnTo>
                <a:lnTo>
                  <a:pt x="11099" y="8490"/>
                </a:lnTo>
                <a:lnTo>
                  <a:pt x="11097" y="8494"/>
                </a:lnTo>
                <a:lnTo>
                  <a:pt x="11093" y="8497"/>
                </a:lnTo>
                <a:lnTo>
                  <a:pt x="11089" y="8499"/>
                </a:lnTo>
                <a:lnTo>
                  <a:pt x="11085" y="8500"/>
                </a:lnTo>
                <a:lnTo>
                  <a:pt x="11079" y="8501"/>
                </a:lnTo>
                <a:lnTo>
                  <a:pt x="11072" y="8500"/>
                </a:lnTo>
                <a:lnTo>
                  <a:pt x="11065" y="8499"/>
                </a:lnTo>
                <a:lnTo>
                  <a:pt x="11065" y="8475"/>
                </a:lnTo>
                <a:lnTo>
                  <a:pt x="11065" y="8456"/>
                </a:lnTo>
                <a:lnTo>
                  <a:pt x="11065" y="8440"/>
                </a:lnTo>
                <a:lnTo>
                  <a:pt x="11063" y="8429"/>
                </a:lnTo>
                <a:lnTo>
                  <a:pt x="11062" y="8421"/>
                </a:lnTo>
                <a:lnTo>
                  <a:pt x="11059" y="8416"/>
                </a:lnTo>
                <a:lnTo>
                  <a:pt x="11058" y="8414"/>
                </a:lnTo>
                <a:lnTo>
                  <a:pt x="11056" y="8413"/>
                </a:lnTo>
                <a:lnTo>
                  <a:pt x="11054" y="8413"/>
                </a:lnTo>
                <a:lnTo>
                  <a:pt x="11052" y="8413"/>
                </a:lnTo>
                <a:lnTo>
                  <a:pt x="11047" y="8415"/>
                </a:lnTo>
                <a:lnTo>
                  <a:pt x="11043" y="8419"/>
                </a:lnTo>
                <a:lnTo>
                  <a:pt x="11037" y="8426"/>
                </a:lnTo>
                <a:lnTo>
                  <a:pt x="11030" y="8432"/>
                </a:lnTo>
                <a:lnTo>
                  <a:pt x="11016" y="8449"/>
                </a:lnTo>
                <a:lnTo>
                  <a:pt x="10999" y="8466"/>
                </a:lnTo>
                <a:lnTo>
                  <a:pt x="10990" y="8461"/>
                </a:lnTo>
                <a:lnTo>
                  <a:pt x="10981" y="8456"/>
                </a:lnTo>
                <a:lnTo>
                  <a:pt x="10973" y="8449"/>
                </a:lnTo>
                <a:lnTo>
                  <a:pt x="10966" y="8441"/>
                </a:lnTo>
                <a:lnTo>
                  <a:pt x="10960" y="8433"/>
                </a:lnTo>
                <a:lnTo>
                  <a:pt x="10955" y="8424"/>
                </a:lnTo>
                <a:lnTo>
                  <a:pt x="10951" y="8414"/>
                </a:lnTo>
                <a:lnTo>
                  <a:pt x="10945" y="8405"/>
                </a:lnTo>
                <a:lnTo>
                  <a:pt x="10937" y="8385"/>
                </a:lnTo>
                <a:lnTo>
                  <a:pt x="10927" y="8366"/>
                </a:lnTo>
                <a:lnTo>
                  <a:pt x="10921" y="8358"/>
                </a:lnTo>
                <a:lnTo>
                  <a:pt x="10915" y="8349"/>
                </a:lnTo>
                <a:lnTo>
                  <a:pt x="10909" y="8342"/>
                </a:lnTo>
                <a:lnTo>
                  <a:pt x="10900" y="8335"/>
                </a:lnTo>
                <a:lnTo>
                  <a:pt x="10906" y="8364"/>
                </a:lnTo>
                <a:lnTo>
                  <a:pt x="10908" y="8386"/>
                </a:lnTo>
                <a:lnTo>
                  <a:pt x="10908" y="8394"/>
                </a:lnTo>
                <a:lnTo>
                  <a:pt x="10907" y="8401"/>
                </a:lnTo>
                <a:lnTo>
                  <a:pt x="10906" y="8407"/>
                </a:lnTo>
                <a:lnTo>
                  <a:pt x="10905" y="8411"/>
                </a:lnTo>
                <a:lnTo>
                  <a:pt x="10901" y="8414"/>
                </a:lnTo>
                <a:lnTo>
                  <a:pt x="10899" y="8417"/>
                </a:lnTo>
                <a:lnTo>
                  <a:pt x="10896" y="8418"/>
                </a:lnTo>
                <a:lnTo>
                  <a:pt x="10893" y="8419"/>
                </a:lnTo>
                <a:lnTo>
                  <a:pt x="10885" y="8418"/>
                </a:lnTo>
                <a:lnTo>
                  <a:pt x="10875" y="8415"/>
                </a:lnTo>
                <a:lnTo>
                  <a:pt x="10866" y="8412"/>
                </a:lnTo>
                <a:lnTo>
                  <a:pt x="10855" y="8409"/>
                </a:lnTo>
                <a:lnTo>
                  <a:pt x="10845" y="8406"/>
                </a:lnTo>
                <a:lnTo>
                  <a:pt x="10835" y="8405"/>
                </a:lnTo>
                <a:lnTo>
                  <a:pt x="10830" y="8405"/>
                </a:lnTo>
                <a:lnTo>
                  <a:pt x="10825" y="8406"/>
                </a:lnTo>
                <a:lnTo>
                  <a:pt x="10821" y="8408"/>
                </a:lnTo>
                <a:lnTo>
                  <a:pt x="10816" y="8410"/>
                </a:lnTo>
                <a:lnTo>
                  <a:pt x="10812" y="8414"/>
                </a:lnTo>
                <a:lnTo>
                  <a:pt x="10809" y="8419"/>
                </a:lnTo>
                <a:lnTo>
                  <a:pt x="10805" y="8426"/>
                </a:lnTo>
                <a:lnTo>
                  <a:pt x="10803" y="8433"/>
                </a:lnTo>
                <a:lnTo>
                  <a:pt x="10807" y="8434"/>
                </a:lnTo>
                <a:lnTo>
                  <a:pt x="10810" y="8435"/>
                </a:lnTo>
                <a:lnTo>
                  <a:pt x="10813" y="8437"/>
                </a:lnTo>
                <a:lnTo>
                  <a:pt x="10816" y="8439"/>
                </a:lnTo>
                <a:lnTo>
                  <a:pt x="10822" y="8445"/>
                </a:lnTo>
                <a:lnTo>
                  <a:pt x="10825" y="8452"/>
                </a:lnTo>
                <a:lnTo>
                  <a:pt x="10830" y="8468"/>
                </a:lnTo>
                <a:lnTo>
                  <a:pt x="10832" y="8484"/>
                </a:lnTo>
                <a:lnTo>
                  <a:pt x="10834" y="8494"/>
                </a:lnTo>
                <a:lnTo>
                  <a:pt x="10836" y="8502"/>
                </a:lnTo>
                <a:lnTo>
                  <a:pt x="10838" y="8510"/>
                </a:lnTo>
                <a:lnTo>
                  <a:pt x="10842" y="8517"/>
                </a:lnTo>
                <a:lnTo>
                  <a:pt x="10846" y="8523"/>
                </a:lnTo>
                <a:lnTo>
                  <a:pt x="10851" y="8527"/>
                </a:lnTo>
                <a:lnTo>
                  <a:pt x="10855" y="8530"/>
                </a:lnTo>
                <a:lnTo>
                  <a:pt x="10858" y="8531"/>
                </a:lnTo>
                <a:lnTo>
                  <a:pt x="10864" y="8532"/>
                </a:lnTo>
                <a:lnTo>
                  <a:pt x="10868" y="8532"/>
                </a:lnTo>
                <a:lnTo>
                  <a:pt x="10877" y="8523"/>
                </a:lnTo>
                <a:lnTo>
                  <a:pt x="10888" y="8517"/>
                </a:lnTo>
                <a:lnTo>
                  <a:pt x="10899" y="8511"/>
                </a:lnTo>
                <a:lnTo>
                  <a:pt x="10913" y="8506"/>
                </a:lnTo>
                <a:lnTo>
                  <a:pt x="10927" y="8502"/>
                </a:lnTo>
                <a:lnTo>
                  <a:pt x="10940" y="8500"/>
                </a:lnTo>
                <a:lnTo>
                  <a:pt x="10953" y="8499"/>
                </a:lnTo>
                <a:lnTo>
                  <a:pt x="10965" y="8500"/>
                </a:lnTo>
                <a:lnTo>
                  <a:pt x="10976" y="8502"/>
                </a:lnTo>
                <a:lnTo>
                  <a:pt x="10984" y="8505"/>
                </a:lnTo>
                <a:lnTo>
                  <a:pt x="10987" y="8508"/>
                </a:lnTo>
                <a:lnTo>
                  <a:pt x="10991" y="8511"/>
                </a:lnTo>
                <a:lnTo>
                  <a:pt x="10993" y="8514"/>
                </a:lnTo>
                <a:lnTo>
                  <a:pt x="10994" y="8518"/>
                </a:lnTo>
                <a:lnTo>
                  <a:pt x="10994" y="8522"/>
                </a:lnTo>
                <a:lnTo>
                  <a:pt x="10993" y="8526"/>
                </a:lnTo>
                <a:lnTo>
                  <a:pt x="10992" y="8532"/>
                </a:lnTo>
                <a:lnTo>
                  <a:pt x="10988" y="8537"/>
                </a:lnTo>
                <a:lnTo>
                  <a:pt x="10985" y="8543"/>
                </a:lnTo>
                <a:lnTo>
                  <a:pt x="10980" y="8549"/>
                </a:lnTo>
                <a:lnTo>
                  <a:pt x="10974" y="8557"/>
                </a:lnTo>
                <a:lnTo>
                  <a:pt x="10966" y="8564"/>
                </a:lnTo>
                <a:lnTo>
                  <a:pt x="10974" y="8568"/>
                </a:lnTo>
                <a:lnTo>
                  <a:pt x="10980" y="8571"/>
                </a:lnTo>
                <a:lnTo>
                  <a:pt x="10984" y="8576"/>
                </a:lnTo>
                <a:lnTo>
                  <a:pt x="10986" y="8579"/>
                </a:lnTo>
                <a:lnTo>
                  <a:pt x="10986" y="8581"/>
                </a:lnTo>
                <a:lnTo>
                  <a:pt x="10986" y="8584"/>
                </a:lnTo>
                <a:lnTo>
                  <a:pt x="10985" y="8585"/>
                </a:lnTo>
                <a:lnTo>
                  <a:pt x="10983" y="8587"/>
                </a:lnTo>
                <a:lnTo>
                  <a:pt x="10980" y="8587"/>
                </a:lnTo>
                <a:lnTo>
                  <a:pt x="10978" y="8587"/>
                </a:lnTo>
                <a:lnTo>
                  <a:pt x="10975" y="8586"/>
                </a:lnTo>
                <a:lnTo>
                  <a:pt x="10972" y="8584"/>
                </a:lnTo>
                <a:lnTo>
                  <a:pt x="10970" y="8581"/>
                </a:lnTo>
                <a:lnTo>
                  <a:pt x="10967" y="8577"/>
                </a:lnTo>
                <a:lnTo>
                  <a:pt x="10966" y="8571"/>
                </a:lnTo>
                <a:lnTo>
                  <a:pt x="10966" y="8564"/>
                </a:lnTo>
                <a:lnTo>
                  <a:pt x="10953" y="8578"/>
                </a:lnTo>
                <a:lnTo>
                  <a:pt x="10941" y="8588"/>
                </a:lnTo>
                <a:lnTo>
                  <a:pt x="10929" y="8597"/>
                </a:lnTo>
                <a:lnTo>
                  <a:pt x="10917" y="8604"/>
                </a:lnTo>
                <a:lnTo>
                  <a:pt x="10907" y="8608"/>
                </a:lnTo>
                <a:lnTo>
                  <a:pt x="10895" y="8611"/>
                </a:lnTo>
                <a:lnTo>
                  <a:pt x="10885" y="8612"/>
                </a:lnTo>
                <a:lnTo>
                  <a:pt x="10874" y="8612"/>
                </a:lnTo>
                <a:lnTo>
                  <a:pt x="10863" y="8610"/>
                </a:lnTo>
                <a:lnTo>
                  <a:pt x="10851" y="8607"/>
                </a:lnTo>
                <a:lnTo>
                  <a:pt x="10839" y="8603"/>
                </a:lnTo>
                <a:lnTo>
                  <a:pt x="10827" y="8598"/>
                </a:lnTo>
                <a:lnTo>
                  <a:pt x="10801" y="8583"/>
                </a:lnTo>
                <a:lnTo>
                  <a:pt x="10769" y="8564"/>
                </a:lnTo>
                <a:lnTo>
                  <a:pt x="10752" y="8600"/>
                </a:lnTo>
                <a:lnTo>
                  <a:pt x="10734" y="8634"/>
                </a:lnTo>
                <a:lnTo>
                  <a:pt x="10714" y="8668"/>
                </a:lnTo>
                <a:lnTo>
                  <a:pt x="10693" y="8700"/>
                </a:lnTo>
                <a:lnTo>
                  <a:pt x="10672" y="8733"/>
                </a:lnTo>
                <a:lnTo>
                  <a:pt x="10650" y="8764"/>
                </a:lnTo>
                <a:lnTo>
                  <a:pt x="10628" y="8795"/>
                </a:lnTo>
                <a:lnTo>
                  <a:pt x="10606" y="8826"/>
                </a:lnTo>
                <a:lnTo>
                  <a:pt x="10620" y="8826"/>
                </a:lnTo>
                <a:lnTo>
                  <a:pt x="10632" y="8827"/>
                </a:lnTo>
                <a:lnTo>
                  <a:pt x="10640" y="8828"/>
                </a:lnTo>
                <a:lnTo>
                  <a:pt x="10647" y="8830"/>
                </a:lnTo>
                <a:lnTo>
                  <a:pt x="10652" y="8833"/>
                </a:lnTo>
                <a:lnTo>
                  <a:pt x="10655" y="8836"/>
                </a:lnTo>
                <a:lnTo>
                  <a:pt x="10656" y="8839"/>
                </a:lnTo>
                <a:lnTo>
                  <a:pt x="10656" y="8843"/>
                </a:lnTo>
                <a:lnTo>
                  <a:pt x="10647" y="8864"/>
                </a:lnTo>
                <a:lnTo>
                  <a:pt x="10638" y="8892"/>
                </a:lnTo>
                <a:lnTo>
                  <a:pt x="10646" y="8892"/>
                </a:lnTo>
                <a:lnTo>
                  <a:pt x="10655" y="8892"/>
                </a:lnTo>
                <a:lnTo>
                  <a:pt x="10663" y="8892"/>
                </a:lnTo>
                <a:lnTo>
                  <a:pt x="10671" y="8892"/>
                </a:lnTo>
                <a:lnTo>
                  <a:pt x="10672" y="8905"/>
                </a:lnTo>
                <a:lnTo>
                  <a:pt x="10671" y="8916"/>
                </a:lnTo>
                <a:lnTo>
                  <a:pt x="10670" y="8927"/>
                </a:lnTo>
                <a:lnTo>
                  <a:pt x="10667" y="8937"/>
                </a:lnTo>
                <a:lnTo>
                  <a:pt x="10665" y="8947"/>
                </a:lnTo>
                <a:lnTo>
                  <a:pt x="10662" y="8956"/>
                </a:lnTo>
                <a:lnTo>
                  <a:pt x="10658" y="8965"/>
                </a:lnTo>
                <a:lnTo>
                  <a:pt x="10654" y="8973"/>
                </a:lnTo>
                <a:lnTo>
                  <a:pt x="10649" y="8980"/>
                </a:lnTo>
                <a:lnTo>
                  <a:pt x="10644" y="8988"/>
                </a:lnTo>
                <a:lnTo>
                  <a:pt x="10638" y="8995"/>
                </a:lnTo>
                <a:lnTo>
                  <a:pt x="10633" y="9001"/>
                </a:lnTo>
                <a:lnTo>
                  <a:pt x="10620" y="9013"/>
                </a:lnTo>
                <a:lnTo>
                  <a:pt x="10607" y="9024"/>
                </a:lnTo>
                <a:lnTo>
                  <a:pt x="10578" y="9045"/>
                </a:lnTo>
                <a:lnTo>
                  <a:pt x="10551" y="9067"/>
                </a:lnTo>
                <a:lnTo>
                  <a:pt x="10538" y="9079"/>
                </a:lnTo>
                <a:lnTo>
                  <a:pt x="10526" y="9092"/>
                </a:lnTo>
                <a:lnTo>
                  <a:pt x="10521" y="9099"/>
                </a:lnTo>
                <a:lnTo>
                  <a:pt x="10515" y="9106"/>
                </a:lnTo>
                <a:lnTo>
                  <a:pt x="10511" y="9114"/>
                </a:lnTo>
                <a:lnTo>
                  <a:pt x="10507" y="9122"/>
                </a:lnTo>
                <a:lnTo>
                  <a:pt x="10511" y="9127"/>
                </a:lnTo>
                <a:lnTo>
                  <a:pt x="10516" y="9132"/>
                </a:lnTo>
                <a:lnTo>
                  <a:pt x="10522" y="9138"/>
                </a:lnTo>
                <a:lnTo>
                  <a:pt x="10528" y="9142"/>
                </a:lnTo>
                <a:lnTo>
                  <a:pt x="10539" y="9150"/>
                </a:lnTo>
                <a:lnTo>
                  <a:pt x="10552" y="9160"/>
                </a:lnTo>
                <a:lnTo>
                  <a:pt x="10557" y="9164"/>
                </a:lnTo>
                <a:lnTo>
                  <a:pt x="10561" y="9169"/>
                </a:lnTo>
                <a:lnTo>
                  <a:pt x="10566" y="9175"/>
                </a:lnTo>
                <a:lnTo>
                  <a:pt x="10570" y="9182"/>
                </a:lnTo>
                <a:lnTo>
                  <a:pt x="10572" y="9190"/>
                </a:lnTo>
                <a:lnTo>
                  <a:pt x="10574" y="9198"/>
                </a:lnTo>
                <a:lnTo>
                  <a:pt x="10574" y="9209"/>
                </a:lnTo>
                <a:lnTo>
                  <a:pt x="10573" y="9221"/>
                </a:lnTo>
                <a:lnTo>
                  <a:pt x="10555" y="9219"/>
                </a:lnTo>
                <a:lnTo>
                  <a:pt x="10538" y="9218"/>
                </a:lnTo>
                <a:lnTo>
                  <a:pt x="10523" y="9219"/>
                </a:lnTo>
                <a:lnTo>
                  <a:pt x="10508" y="9222"/>
                </a:lnTo>
                <a:lnTo>
                  <a:pt x="10502" y="9223"/>
                </a:lnTo>
                <a:lnTo>
                  <a:pt x="10495" y="9225"/>
                </a:lnTo>
                <a:lnTo>
                  <a:pt x="10490" y="9228"/>
                </a:lnTo>
                <a:lnTo>
                  <a:pt x="10486" y="9231"/>
                </a:lnTo>
                <a:lnTo>
                  <a:pt x="10482" y="9235"/>
                </a:lnTo>
                <a:lnTo>
                  <a:pt x="10479" y="9240"/>
                </a:lnTo>
                <a:lnTo>
                  <a:pt x="10475" y="9246"/>
                </a:lnTo>
                <a:lnTo>
                  <a:pt x="10474" y="9253"/>
                </a:lnTo>
                <a:lnTo>
                  <a:pt x="10484" y="9256"/>
                </a:lnTo>
                <a:lnTo>
                  <a:pt x="10491" y="9260"/>
                </a:lnTo>
                <a:lnTo>
                  <a:pt x="10498" y="9266"/>
                </a:lnTo>
                <a:lnTo>
                  <a:pt x="10505" y="9272"/>
                </a:lnTo>
                <a:lnTo>
                  <a:pt x="10512" y="9277"/>
                </a:lnTo>
                <a:lnTo>
                  <a:pt x="10519" y="9281"/>
                </a:lnTo>
                <a:lnTo>
                  <a:pt x="10524" y="9283"/>
                </a:lnTo>
                <a:lnTo>
                  <a:pt x="10529" y="9284"/>
                </a:lnTo>
                <a:lnTo>
                  <a:pt x="10534" y="9286"/>
                </a:lnTo>
                <a:lnTo>
                  <a:pt x="10539" y="9286"/>
                </a:lnTo>
                <a:lnTo>
                  <a:pt x="10542" y="9279"/>
                </a:lnTo>
                <a:lnTo>
                  <a:pt x="10544" y="9274"/>
                </a:lnTo>
                <a:lnTo>
                  <a:pt x="10546" y="9270"/>
                </a:lnTo>
                <a:lnTo>
                  <a:pt x="10548" y="9268"/>
                </a:lnTo>
                <a:lnTo>
                  <a:pt x="10550" y="9266"/>
                </a:lnTo>
                <a:lnTo>
                  <a:pt x="10553" y="9265"/>
                </a:lnTo>
                <a:lnTo>
                  <a:pt x="10556" y="9265"/>
                </a:lnTo>
                <a:lnTo>
                  <a:pt x="10558" y="9265"/>
                </a:lnTo>
                <a:lnTo>
                  <a:pt x="10564" y="9268"/>
                </a:lnTo>
                <a:lnTo>
                  <a:pt x="10569" y="9273"/>
                </a:lnTo>
                <a:lnTo>
                  <a:pt x="10572" y="9279"/>
                </a:lnTo>
                <a:lnTo>
                  <a:pt x="10573" y="9286"/>
                </a:lnTo>
                <a:lnTo>
                  <a:pt x="10577" y="9284"/>
                </a:lnTo>
                <a:lnTo>
                  <a:pt x="10580" y="9283"/>
                </a:lnTo>
                <a:lnTo>
                  <a:pt x="10583" y="9281"/>
                </a:lnTo>
                <a:lnTo>
                  <a:pt x="10587" y="9279"/>
                </a:lnTo>
                <a:lnTo>
                  <a:pt x="10592" y="9274"/>
                </a:lnTo>
                <a:lnTo>
                  <a:pt x="10595" y="9267"/>
                </a:lnTo>
                <a:lnTo>
                  <a:pt x="10600" y="9251"/>
                </a:lnTo>
                <a:lnTo>
                  <a:pt x="10602" y="9234"/>
                </a:lnTo>
                <a:lnTo>
                  <a:pt x="10604" y="9225"/>
                </a:lnTo>
                <a:lnTo>
                  <a:pt x="10607" y="9216"/>
                </a:lnTo>
                <a:lnTo>
                  <a:pt x="10609" y="9209"/>
                </a:lnTo>
                <a:lnTo>
                  <a:pt x="10612" y="9202"/>
                </a:lnTo>
                <a:lnTo>
                  <a:pt x="10616" y="9195"/>
                </a:lnTo>
                <a:lnTo>
                  <a:pt x="10622" y="9191"/>
                </a:lnTo>
                <a:lnTo>
                  <a:pt x="10625" y="9190"/>
                </a:lnTo>
                <a:lnTo>
                  <a:pt x="10630" y="9188"/>
                </a:lnTo>
                <a:lnTo>
                  <a:pt x="10634" y="9188"/>
                </a:lnTo>
                <a:lnTo>
                  <a:pt x="10638" y="9187"/>
                </a:lnTo>
                <a:lnTo>
                  <a:pt x="10637" y="9196"/>
                </a:lnTo>
                <a:lnTo>
                  <a:pt x="10638" y="9204"/>
                </a:lnTo>
                <a:lnTo>
                  <a:pt x="10641" y="9209"/>
                </a:lnTo>
                <a:lnTo>
                  <a:pt x="10645" y="9213"/>
                </a:lnTo>
                <a:lnTo>
                  <a:pt x="10651" y="9216"/>
                </a:lnTo>
                <a:lnTo>
                  <a:pt x="10657" y="9218"/>
                </a:lnTo>
                <a:lnTo>
                  <a:pt x="10663" y="9219"/>
                </a:lnTo>
                <a:lnTo>
                  <a:pt x="10671" y="9221"/>
                </a:lnTo>
                <a:lnTo>
                  <a:pt x="10680" y="9218"/>
                </a:lnTo>
                <a:lnTo>
                  <a:pt x="10687" y="9219"/>
                </a:lnTo>
                <a:lnTo>
                  <a:pt x="10694" y="9223"/>
                </a:lnTo>
                <a:lnTo>
                  <a:pt x="10697" y="9227"/>
                </a:lnTo>
                <a:lnTo>
                  <a:pt x="10700" y="9232"/>
                </a:lnTo>
                <a:lnTo>
                  <a:pt x="10702" y="9238"/>
                </a:lnTo>
                <a:lnTo>
                  <a:pt x="10703" y="9246"/>
                </a:lnTo>
                <a:lnTo>
                  <a:pt x="10704" y="9253"/>
                </a:lnTo>
                <a:lnTo>
                  <a:pt x="10678" y="9262"/>
                </a:lnTo>
                <a:lnTo>
                  <a:pt x="10659" y="9271"/>
                </a:lnTo>
                <a:lnTo>
                  <a:pt x="10646" y="9277"/>
                </a:lnTo>
                <a:lnTo>
                  <a:pt x="10639" y="9281"/>
                </a:lnTo>
                <a:lnTo>
                  <a:pt x="10637" y="9283"/>
                </a:lnTo>
                <a:lnTo>
                  <a:pt x="10637" y="9286"/>
                </a:lnTo>
                <a:lnTo>
                  <a:pt x="10637" y="9287"/>
                </a:lnTo>
                <a:lnTo>
                  <a:pt x="10638" y="9288"/>
                </a:lnTo>
                <a:lnTo>
                  <a:pt x="10644" y="9290"/>
                </a:lnTo>
                <a:lnTo>
                  <a:pt x="10652" y="9292"/>
                </a:lnTo>
                <a:lnTo>
                  <a:pt x="10675" y="9295"/>
                </a:lnTo>
                <a:lnTo>
                  <a:pt x="10699" y="9299"/>
                </a:lnTo>
                <a:lnTo>
                  <a:pt x="10711" y="9302"/>
                </a:lnTo>
                <a:lnTo>
                  <a:pt x="10722" y="9305"/>
                </a:lnTo>
                <a:lnTo>
                  <a:pt x="10726" y="9309"/>
                </a:lnTo>
                <a:lnTo>
                  <a:pt x="10730" y="9312"/>
                </a:lnTo>
                <a:lnTo>
                  <a:pt x="10735" y="9315"/>
                </a:lnTo>
                <a:lnTo>
                  <a:pt x="10737" y="9318"/>
                </a:lnTo>
                <a:lnTo>
                  <a:pt x="10729" y="9329"/>
                </a:lnTo>
                <a:lnTo>
                  <a:pt x="10722" y="9338"/>
                </a:lnTo>
                <a:lnTo>
                  <a:pt x="10715" y="9346"/>
                </a:lnTo>
                <a:lnTo>
                  <a:pt x="10707" y="9354"/>
                </a:lnTo>
                <a:lnTo>
                  <a:pt x="10700" y="9360"/>
                </a:lnTo>
                <a:lnTo>
                  <a:pt x="10693" y="9365"/>
                </a:lnTo>
                <a:lnTo>
                  <a:pt x="10685" y="9369"/>
                </a:lnTo>
                <a:lnTo>
                  <a:pt x="10678" y="9374"/>
                </a:lnTo>
                <a:lnTo>
                  <a:pt x="10662" y="9380"/>
                </a:lnTo>
                <a:lnTo>
                  <a:pt x="10647" y="9384"/>
                </a:lnTo>
                <a:lnTo>
                  <a:pt x="10633" y="9386"/>
                </a:lnTo>
                <a:lnTo>
                  <a:pt x="10617" y="9388"/>
                </a:lnTo>
                <a:lnTo>
                  <a:pt x="10602" y="9390"/>
                </a:lnTo>
                <a:lnTo>
                  <a:pt x="10588" y="9392"/>
                </a:lnTo>
                <a:lnTo>
                  <a:pt x="10573" y="9396"/>
                </a:lnTo>
                <a:lnTo>
                  <a:pt x="10559" y="9401"/>
                </a:lnTo>
                <a:lnTo>
                  <a:pt x="10552" y="9404"/>
                </a:lnTo>
                <a:lnTo>
                  <a:pt x="10546" y="9408"/>
                </a:lnTo>
                <a:lnTo>
                  <a:pt x="10538" y="9413"/>
                </a:lnTo>
                <a:lnTo>
                  <a:pt x="10532" y="9419"/>
                </a:lnTo>
                <a:lnTo>
                  <a:pt x="10526" y="9425"/>
                </a:lnTo>
                <a:lnTo>
                  <a:pt x="10519" y="9432"/>
                </a:lnTo>
                <a:lnTo>
                  <a:pt x="10513" y="9440"/>
                </a:lnTo>
                <a:lnTo>
                  <a:pt x="10507" y="9449"/>
                </a:lnTo>
                <a:lnTo>
                  <a:pt x="10523" y="9446"/>
                </a:lnTo>
                <a:lnTo>
                  <a:pt x="10536" y="9446"/>
                </a:lnTo>
                <a:lnTo>
                  <a:pt x="10547" y="9447"/>
                </a:lnTo>
                <a:lnTo>
                  <a:pt x="10556" y="9450"/>
                </a:lnTo>
                <a:lnTo>
                  <a:pt x="10564" y="9454"/>
                </a:lnTo>
                <a:lnTo>
                  <a:pt x="10571" y="9460"/>
                </a:lnTo>
                <a:lnTo>
                  <a:pt x="10576" y="9466"/>
                </a:lnTo>
                <a:lnTo>
                  <a:pt x="10581" y="9473"/>
                </a:lnTo>
                <a:lnTo>
                  <a:pt x="10592" y="9488"/>
                </a:lnTo>
                <a:lnTo>
                  <a:pt x="10602" y="9502"/>
                </a:lnTo>
                <a:lnTo>
                  <a:pt x="10610" y="9507"/>
                </a:lnTo>
                <a:lnTo>
                  <a:pt x="10618" y="9511"/>
                </a:lnTo>
                <a:lnTo>
                  <a:pt x="10628" y="9514"/>
                </a:lnTo>
                <a:lnTo>
                  <a:pt x="10638" y="9515"/>
                </a:lnTo>
                <a:lnTo>
                  <a:pt x="10637" y="9505"/>
                </a:lnTo>
                <a:lnTo>
                  <a:pt x="10636" y="9496"/>
                </a:lnTo>
                <a:lnTo>
                  <a:pt x="10636" y="9489"/>
                </a:lnTo>
                <a:lnTo>
                  <a:pt x="10638" y="9482"/>
                </a:lnTo>
                <a:lnTo>
                  <a:pt x="10640" y="9476"/>
                </a:lnTo>
                <a:lnTo>
                  <a:pt x="10643" y="9471"/>
                </a:lnTo>
                <a:lnTo>
                  <a:pt x="10647" y="9467"/>
                </a:lnTo>
                <a:lnTo>
                  <a:pt x="10652" y="9463"/>
                </a:lnTo>
                <a:lnTo>
                  <a:pt x="10657" y="9460"/>
                </a:lnTo>
                <a:lnTo>
                  <a:pt x="10662" y="9457"/>
                </a:lnTo>
                <a:lnTo>
                  <a:pt x="10668" y="9455"/>
                </a:lnTo>
                <a:lnTo>
                  <a:pt x="10675" y="9453"/>
                </a:lnTo>
                <a:lnTo>
                  <a:pt x="10689" y="9451"/>
                </a:lnTo>
                <a:lnTo>
                  <a:pt x="10704" y="9449"/>
                </a:lnTo>
                <a:lnTo>
                  <a:pt x="10696" y="9463"/>
                </a:lnTo>
                <a:lnTo>
                  <a:pt x="10688" y="9475"/>
                </a:lnTo>
                <a:lnTo>
                  <a:pt x="10683" y="9486"/>
                </a:lnTo>
                <a:lnTo>
                  <a:pt x="10680" y="9495"/>
                </a:lnTo>
                <a:lnTo>
                  <a:pt x="10677" y="9504"/>
                </a:lnTo>
                <a:lnTo>
                  <a:pt x="10676" y="9511"/>
                </a:lnTo>
                <a:lnTo>
                  <a:pt x="10676" y="9517"/>
                </a:lnTo>
                <a:lnTo>
                  <a:pt x="10677" y="9522"/>
                </a:lnTo>
                <a:lnTo>
                  <a:pt x="10678" y="9527"/>
                </a:lnTo>
                <a:lnTo>
                  <a:pt x="10681" y="9531"/>
                </a:lnTo>
                <a:lnTo>
                  <a:pt x="10685" y="9534"/>
                </a:lnTo>
                <a:lnTo>
                  <a:pt x="10689" y="9536"/>
                </a:lnTo>
                <a:lnTo>
                  <a:pt x="10701" y="9540"/>
                </a:lnTo>
                <a:lnTo>
                  <a:pt x="10715" y="9542"/>
                </a:lnTo>
                <a:lnTo>
                  <a:pt x="10746" y="9544"/>
                </a:lnTo>
                <a:lnTo>
                  <a:pt x="10780" y="9548"/>
                </a:lnTo>
                <a:lnTo>
                  <a:pt x="10788" y="9550"/>
                </a:lnTo>
                <a:lnTo>
                  <a:pt x="10795" y="9552"/>
                </a:lnTo>
                <a:lnTo>
                  <a:pt x="10804" y="9555"/>
                </a:lnTo>
                <a:lnTo>
                  <a:pt x="10811" y="9558"/>
                </a:lnTo>
                <a:lnTo>
                  <a:pt x="10817" y="9562"/>
                </a:lnTo>
                <a:lnTo>
                  <a:pt x="10824" y="9568"/>
                </a:lnTo>
                <a:lnTo>
                  <a:pt x="10830" y="9574"/>
                </a:lnTo>
                <a:lnTo>
                  <a:pt x="10835" y="9580"/>
                </a:lnTo>
                <a:lnTo>
                  <a:pt x="10828" y="9590"/>
                </a:lnTo>
                <a:lnTo>
                  <a:pt x="10821" y="9597"/>
                </a:lnTo>
                <a:lnTo>
                  <a:pt x="10812" y="9603"/>
                </a:lnTo>
                <a:lnTo>
                  <a:pt x="10804" y="9608"/>
                </a:lnTo>
                <a:lnTo>
                  <a:pt x="10794" y="9612"/>
                </a:lnTo>
                <a:lnTo>
                  <a:pt x="10786" y="9615"/>
                </a:lnTo>
                <a:lnTo>
                  <a:pt x="10777" y="9616"/>
                </a:lnTo>
                <a:lnTo>
                  <a:pt x="10766" y="9616"/>
                </a:lnTo>
                <a:lnTo>
                  <a:pt x="10757" y="9616"/>
                </a:lnTo>
                <a:lnTo>
                  <a:pt x="10746" y="9615"/>
                </a:lnTo>
                <a:lnTo>
                  <a:pt x="10736" y="9613"/>
                </a:lnTo>
                <a:lnTo>
                  <a:pt x="10725" y="9611"/>
                </a:lnTo>
                <a:lnTo>
                  <a:pt x="10704" y="9604"/>
                </a:lnTo>
                <a:lnTo>
                  <a:pt x="10683" y="9598"/>
                </a:lnTo>
                <a:lnTo>
                  <a:pt x="10662" y="9592"/>
                </a:lnTo>
                <a:lnTo>
                  <a:pt x="10641" y="9585"/>
                </a:lnTo>
                <a:lnTo>
                  <a:pt x="10632" y="9583"/>
                </a:lnTo>
                <a:lnTo>
                  <a:pt x="10621" y="9581"/>
                </a:lnTo>
                <a:lnTo>
                  <a:pt x="10612" y="9580"/>
                </a:lnTo>
                <a:lnTo>
                  <a:pt x="10602" y="9579"/>
                </a:lnTo>
                <a:lnTo>
                  <a:pt x="10593" y="9580"/>
                </a:lnTo>
                <a:lnTo>
                  <a:pt x="10585" y="9581"/>
                </a:lnTo>
                <a:lnTo>
                  <a:pt x="10576" y="9583"/>
                </a:lnTo>
                <a:lnTo>
                  <a:pt x="10568" y="9586"/>
                </a:lnTo>
                <a:lnTo>
                  <a:pt x="10560" y="9591"/>
                </a:lnTo>
                <a:lnTo>
                  <a:pt x="10553" y="9597"/>
                </a:lnTo>
                <a:lnTo>
                  <a:pt x="10546" y="9604"/>
                </a:lnTo>
                <a:lnTo>
                  <a:pt x="10539" y="9614"/>
                </a:lnTo>
                <a:lnTo>
                  <a:pt x="10565" y="9622"/>
                </a:lnTo>
                <a:lnTo>
                  <a:pt x="10588" y="9632"/>
                </a:lnTo>
                <a:lnTo>
                  <a:pt x="10610" y="9642"/>
                </a:lnTo>
                <a:lnTo>
                  <a:pt x="10631" y="9655"/>
                </a:lnTo>
                <a:lnTo>
                  <a:pt x="10651" y="9667"/>
                </a:lnTo>
                <a:lnTo>
                  <a:pt x="10671" y="9680"/>
                </a:lnTo>
                <a:lnTo>
                  <a:pt x="10689" y="9693"/>
                </a:lnTo>
                <a:lnTo>
                  <a:pt x="10708" y="9708"/>
                </a:lnTo>
                <a:lnTo>
                  <a:pt x="10745" y="9735"/>
                </a:lnTo>
                <a:lnTo>
                  <a:pt x="10784" y="9763"/>
                </a:lnTo>
                <a:lnTo>
                  <a:pt x="10804" y="9776"/>
                </a:lnTo>
                <a:lnTo>
                  <a:pt x="10824" y="9789"/>
                </a:lnTo>
                <a:lnTo>
                  <a:pt x="10846" y="9799"/>
                </a:lnTo>
                <a:lnTo>
                  <a:pt x="10868" y="9810"/>
                </a:lnTo>
                <a:lnTo>
                  <a:pt x="10857" y="9819"/>
                </a:lnTo>
                <a:lnTo>
                  <a:pt x="10847" y="9830"/>
                </a:lnTo>
                <a:lnTo>
                  <a:pt x="10837" y="9841"/>
                </a:lnTo>
                <a:lnTo>
                  <a:pt x="10830" y="9854"/>
                </a:lnTo>
                <a:lnTo>
                  <a:pt x="10822" y="9866"/>
                </a:lnTo>
                <a:lnTo>
                  <a:pt x="10815" y="9880"/>
                </a:lnTo>
                <a:lnTo>
                  <a:pt x="10808" y="9894"/>
                </a:lnTo>
                <a:lnTo>
                  <a:pt x="10803" y="9908"/>
                </a:lnTo>
                <a:lnTo>
                  <a:pt x="10809" y="9909"/>
                </a:lnTo>
                <a:lnTo>
                  <a:pt x="10813" y="9911"/>
                </a:lnTo>
                <a:lnTo>
                  <a:pt x="10817" y="9914"/>
                </a:lnTo>
                <a:lnTo>
                  <a:pt x="10821" y="9917"/>
                </a:lnTo>
                <a:lnTo>
                  <a:pt x="10823" y="9919"/>
                </a:lnTo>
                <a:lnTo>
                  <a:pt x="10824" y="9922"/>
                </a:lnTo>
                <a:lnTo>
                  <a:pt x="10824" y="9924"/>
                </a:lnTo>
                <a:lnTo>
                  <a:pt x="10823" y="9927"/>
                </a:lnTo>
                <a:lnTo>
                  <a:pt x="10821" y="9932"/>
                </a:lnTo>
                <a:lnTo>
                  <a:pt x="10815" y="9937"/>
                </a:lnTo>
                <a:lnTo>
                  <a:pt x="10809" y="9940"/>
                </a:lnTo>
                <a:lnTo>
                  <a:pt x="10803" y="9941"/>
                </a:lnTo>
                <a:lnTo>
                  <a:pt x="10803" y="9966"/>
                </a:lnTo>
                <a:lnTo>
                  <a:pt x="10803" y="9990"/>
                </a:lnTo>
                <a:lnTo>
                  <a:pt x="10803" y="10015"/>
                </a:lnTo>
                <a:lnTo>
                  <a:pt x="10803" y="10039"/>
                </a:lnTo>
                <a:lnTo>
                  <a:pt x="10787" y="10036"/>
                </a:lnTo>
                <a:lnTo>
                  <a:pt x="10773" y="10035"/>
                </a:lnTo>
                <a:lnTo>
                  <a:pt x="10763" y="10037"/>
                </a:lnTo>
                <a:lnTo>
                  <a:pt x="10753" y="10039"/>
                </a:lnTo>
                <a:lnTo>
                  <a:pt x="10745" y="10045"/>
                </a:lnTo>
                <a:lnTo>
                  <a:pt x="10739" y="10050"/>
                </a:lnTo>
                <a:lnTo>
                  <a:pt x="10732" y="10056"/>
                </a:lnTo>
                <a:lnTo>
                  <a:pt x="10727" y="10064"/>
                </a:lnTo>
                <a:lnTo>
                  <a:pt x="10718" y="10078"/>
                </a:lnTo>
                <a:lnTo>
                  <a:pt x="10706" y="10092"/>
                </a:lnTo>
                <a:lnTo>
                  <a:pt x="10700" y="10097"/>
                </a:lnTo>
                <a:lnTo>
                  <a:pt x="10692" y="10101"/>
                </a:lnTo>
                <a:lnTo>
                  <a:pt x="10682" y="10104"/>
                </a:lnTo>
                <a:lnTo>
                  <a:pt x="10671" y="10105"/>
                </a:lnTo>
                <a:lnTo>
                  <a:pt x="10673" y="10092"/>
                </a:lnTo>
                <a:lnTo>
                  <a:pt x="10672" y="10080"/>
                </a:lnTo>
                <a:lnTo>
                  <a:pt x="10670" y="10070"/>
                </a:lnTo>
                <a:lnTo>
                  <a:pt x="10666" y="10060"/>
                </a:lnTo>
                <a:lnTo>
                  <a:pt x="10661" y="10053"/>
                </a:lnTo>
                <a:lnTo>
                  <a:pt x="10655" y="10048"/>
                </a:lnTo>
                <a:lnTo>
                  <a:pt x="10647" y="10043"/>
                </a:lnTo>
                <a:lnTo>
                  <a:pt x="10638" y="10039"/>
                </a:lnTo>
                <a:lnTo>
                  <a:pt x="10634" y="10051"/>
                </a:lnTo>
                <a:lnTo>
                  <a:pt x="10628" y="10062"/>
                </a:lnTo>
                <a:lnTo>
                  <a:pt x="10621" y="10072"/>
                </a:lnTo>
                <a:lnTo>
                  <a:pt x="10614" y="10080"/>
                </a:lnTo>
                <a:lnTo>
                  <a:pt x="10606" y="10089"/>
                </a:lnTo>
                <a:lnTo>
                  <a:pt x="10597" y="10096"/>
                </a:lnTo>
                <a:lnTo>
                  <a:pt x="10587" y="10103"/>
                </a:lnTo>
                <a:lnTo>
                  <a:pt x="10576" y="10109"/>
                </a:lnTo>
                <a:lnTo>
                  <a:pt x="10566" y="10114"/>
                </a:lnTo>
                <a:lnTo>
                  <a:pt x="10554" y="10119"/>
                </a:lnTo>
                <a:lnTo>
                  <a:pt x="10542" y="10123"/>
                </a:lnTo>
                <a:lnTo>
                  <a:pt x="10529" y="10127"/>
                </a:lnTo>
                <a:lnTo>
                  <a:pt x="10503" y="10134"/>
                </a:lnTo>
                <a:lnTo>
                  <a:pt x="10474" y="10138"/>
                </a:lnTo>
                <a:lnTo>
                  <a:pt x="10472" y="10144"/>
                </a:lnTo>
                <a:lnTo>
                  <a:pt x="10470" y="10151"/>
                </a:lnTo>
                <a:lnTo>
                  <a:pt x="10467" y="10155"/>
                </a:lnTo>
                <a:lnTo>
                  <a:pt x="10462" y="10159"/>
                </a:lnTo>
                <a:lnTo>
                  <a:pt x="10457" y="10162"/>
                </a:lnTo>
                <a:lnTo>
                  <a:pt x="10451" y="10164"/>
                </a:lnTo>
                <a:lnTo>
                  <a:pt x="10445" y="10165"/>
                </a:lnTo>
                <a:lnTo>
                  <a:pt x="10438" y="10167"/>
                </a:lnTo>
                <a:lnTo>
                  <a:pt x="10407" y="10168"/>
                </a:lnTo>
                <a:lnTo>
                  <a:pt x="10376" y="10170"/>
                </a:lnTo>
                <a:lnTo>
                  <a:pt x="10373" y="10186"/>
                </a:lnTo>
                <a:lnTo>
                  <a:pt x="10372" y="10200"/>
                </a:lnTo>
                <a:lnTo>
                  <a:pt x="10373" y="10210"/>
                </a:lnTo>
                <a:lnTo>
                  <a:pt x="10376" y="10220"/>
                </a:lnTo>
                <a:lnTo>
                  <a:pt x="10380" y="10228"/>
                </a:lnTo>
                <a:lnTo>
                  <a:pt x="10386" y="10234"/>
                </a:lnTo>
                <a:lnTo>
                  <a:pt x="10393" y="10240"/>
                </a:lnTo>
                <a:lnTo>
                  <a:pt x="10400" y="10245"/>
                </a:lnTo>
                <a:lnTo>
                  <a:pt x="10415" y="10255"/>
                </a:lnTo>
                <a:lnTo>
                  <a:pt x="10427" y="10267"/>
                </a:lnTo>
                <a:lnTo>
                  <a:pt x="10433" y="10273"/>
                </a:lnTo>
                <a:lnTo>
                  <a:pt x="10438" y="10282"/>
                </a:lnTo>
                <a:lnTo>
                  <a:pt x="10441" y="10291"/>
                </a:lnTo>
                <a:lnTo>
                  <a:pt x="10442" y="10302"/>
                </a:lnTo>
                <a:lnTo>
                  <a:pt x="10430" y="10303"/>
                </a:lnTo>
                <a:lnTo>
                  <a:pt x="10421" y="10306"/>
                </a:lnTo>
                <a:lnTo>
                  <a:pt x="10412" y="10310"/>
                </a:lnTo>
                <a:lnTo>
                  <a:pt x="10406" y="10316"/>
                </a:lnTo>
                <a:lnTo>
                  <a:pt x="10395" y="10329"/>
                </a:lnTo>
                <a:lnTo>
                  <a:pt x="10385" y="10343"/>
                </a:lnTo>
                <a:lnTo>
                  <a:pt x="10380" y="10351"/>
                </a:lnTo>
                <a:lnTo>
                  <a:pt x="10374" y="10357"/>
                </a:lnTo>
                <a:lnTo>
                  <a:pt x="10367" y="10363"/>
                </a:lnTo>
                <a:lnTo>
                  <a:pt x="10359" y="10368"/>
                </a:lnTo>
                <a:lnTo>
                  <a:pt x="10351" y="10371"/>
                </a:lnTo>
                <a:lnTo>
                  <a:pt x="10339" y="10372"/>
                </a:lnTo>
                <a:lnTo>
                  <a:pt x="10325" y="10371"/>
                </a:lnTo>
                <a:lnTo>
                  <a:pt x="10311" y="10368"/>
                </a:lnTo>
                <a:lnTo>
                  <a:pt x="10316" y="10351"/>
                </a:lnTo>
                <a:lnTo>
                  <a:pt x="10320" y="10335"/>
                </a:lnTo>
                <a:lnTo>
                  <a:pt x="10324" y="10320"/>
                </a:lnTo>
                <a:lnTo>
                  <a:pt x="10327" y="10308"/>
                </a:lnTo>
                <a:lnTo>
                  <a:pt x="10330" y="10295"/>
                </a:lnTo>
                <a:lnTo>
                  <a:pt x="10331" y="10284"/>
                </a:lnTo>
                <a:lnTo>
                  <a:pt x="10331" y="10272"/>
                </a:lnTo>
                <a:lnTo>
                  <a:pt x="10331" y="10263"/>
                </a:lnTo>
                <a:lnTo>
                  <a:pt x="10330" y="10253"/>
                </a:lnTo>
                <a:lnTo>
                  <a:pt x="10329" y="10245"/>
                </a:lnTo>
                <a:lnTo>
                  <a:pt x="10326" y="10238"/>
                </a:lnTo>
                <a:lnTo>
                  <a:pt x="10323" y="10230"/>
                </a:lnTo>
                <a:lnTo>
                  <a:pt x="10319" y="10224"/>
                </a:lnTo>
                <a:lnTo>
                  <a:pt x="10315" y="10218"/>
                </a:lnTo>
                <a:lnTo>
                  <a:pt x="10311" y="10212"/>
                </a:lnTo>
                <a:lnTo>
                  <a:pt x="10305" y="10208"/>
                </a:lnTo>
                <a:lnTo>
                  <a:pt x="10300" y="10204"/>
                </a:lnTo>
                <a:lnTo>
                  <a:pt x="10294" y="10200"/>
                </a:lnTo>
                <a:lnTo>
                  <a:pt x="10288" y="10197"/>
                </a:lnTo>
                <a:lnTo>
                  <a:pt x="10280" y="10194"/>
                </a:lnTo>
                <a:lnTo>
                  <a:pt x="10266" y="10188"/>
                </a:lnTo>
                <a:lnTo>
                  <a:pt x="10250" y="10184"/>
                </a:lnTo>
                <a:lnTo>
                  <a:pt x="10215" y="10178"/>
                </a:lnTo>
                <a:lnTo>
                  <a:pt x="10180" y="10170"/>
                </a:lnTo>
                <a:lnTo>
                  <a:pt x="10202" y="10161"/>
                </a:lnTo>
                <a:lnTo>
                  <a:pt x="10225" y="10151"/>
                </a:lnTo>
                <a:lnTo>
                  <a:pt x="10248" y="10141"/>
                </a:lnTo>
                <a:lnTo>
                  <a:pt x="10272" y="10132"/>
                </a:lnTo>
                <a:lnTo>
                  <a:pt x="10296" y="10123"/>
                </a:lnTo>
                <a:lnTo>
                  <a:pt x="10321" y="10116"/>
                </a:lnTo>
                <a:lnTo>
                  <a:pt x="10347" y="10110"/>
                </a:lnTo>
                <a:lnTo>
                  <a:pt x="10376" y="10105"/>
                </a:lnTo>
                <a:lnTo>
                  <a:pt x="10377" y="10099"/>
                </a:lnTo>
                <a:lnTo>
                  <a:pt x="10378" y="10095"/>
                </a:lnTo>
                <a:lnTo>
                  <a:pt x="10380" y="10091"/>
                </a:lnTo>
                <a:lnTo>
                  <a:pt x="10383" y="10088"/>
                </a:lnTo>
                <a:lnTo>
                  <a:pt x="10386" y="10084"/>
                </a:lnTo>
                <a:lnTo>
                  <a:pt x="10390" y="10082"/>
                </a:lnTo>
                <a:lnTo>
                  <a:pt x="10395" y="10081"/>
                </a:lnTo>
                <a:lnTo>
                  <a:pt x="10400" y="10079"/>
                </a:lnTo>
                <a:lnTo>
                  <a:pt x="10421" y="10076"/>
                </a:lnTo>
                <a:lnTo>
                  <a:pt x="10442" y="10072"/>
                </a:lnTo>
                <a:lnTo>
                  <a:pt x="10444" y="10040"/>
                </a:lnTo>
                <a:lnTo>
                  <a:pt x="10445" y="10011"/>
                </a:lnTo>
                <a:lnTo>
                  <a:pt x="10445" y="9997"/>
                </a:lnTo>
                <a:lnTo>
                  <a:pt x="10443" y="9985"/>
                </a:lnTo>
                <a:lnTo>
                  <a:pt x="10441" y="9973"/>
                </a:lnTo>
                <a:lnTo>
                  <a:pt x="10437" y="9963"/>
                </a:lnTo>
                <a:lnTo>
                  <a:pt x="10434" y="9958"/>
                </a:lnTo>
                <a:lnTo>
                  <a:pt x="10431" y="9953"/>
                </a:lnTo>
                <a:lnTo>
                  <a:pt x="10428" y="9949"/>
                </a:lnTo>
                <a:lnTo>
                  <a:pt x="10425" y="9946"/>
                </a:lnTo>
                <a:lnTo>
                  <a:pt x="10421" y="9943"/>
                </a:lnTo>
                <a:lnTo>
                  <a:pt x="10417" y="9940"/>
                </a:lnTo>
                <a:lnTo>
                  <a:pt x="10411" y="9938"/>
                </a:lnTo>
                <a:lnTo>
                  <a:pt x="10406" y="9936"/>
                </a:lnTo>
                <a:lnTo>
                  <a:pt x="10400" y="9935"/>
                </a:lnTo>
                <a:lnTo>
                  <a:pt x="10394" y="9933"/>
                </a:lnTo>
                <a:lnTo>
                  <a:pt x="10386" y="9933"/>
                </a:lnTo>
                <a:lnTo>
                  <a:pt x="10379" y="9933"/>
                </a:lnTo>
                <a:lnTo>
                  <a:pt x="10362" y="9937"/>
                </a:lnTo>
                <a:lnTo>
                  <a:pt x="10343" y="9941"/>
                </a:lnTo>
                <a:lnTo>
                  <a:pt x="10350" y="9950"/>
                </a:lnTo>
                <a:lnTo>
                  <a:pt x="10356" y="9959"/>
                </a:lnTo>
                <a:lnTo>
                  <a:pt x="10360" y="9967"/>
                </a:lnTo>
                <a:lnTo>
                  <a:pt x="10364" y="9975"/>
                </a:lnTo>
                <a:lnTo>
                  <a:pt x="10367" y="9984"/>
                </a:lnTo>
                <a:lnTo>
                  <a:pt x="10369" y="9991"/>
                </a:lnTo>
                <a:lnTo>
                  <a:pt x="10372" y="10000"/>
                </a:lnTo>
                <a:lnTo>
                  <a:pt x="10372" y="10007"/>
                </a:lnTo>
                <a:lnTo>
                  <a:pt x="10372" y="10014"/>
                </a:lnTo>
                <a:lnTo>
                  <a:pt x="10369" y="10023"/>
                </a:lnTo>
                <a:lnTo>
                  <a:pt x="10367" y="10030"/>
                </a:lnTo>
                <a:lnTo>
                  <a:pt x="10364" y="10038"/>
                </a:lnTo>
                <a:lnTo>
                  <a:pt x="10360" y="10047"/>
                </a:lnTo>
                <a:lnTo>
                  <a:pt x="10356" y="10055"/>
                </a:lnTo>
                <a:lnTo>
                  <a:pt x="10350" y="10064"/>
                </a:lnTo>
                <a:lnTo>
                  <a:pt x="10343" y="10072"/>
                </a:lnTo>
                <a:lnTo>
                  <a:pt x="10313" y="10077"/>
                </a:lnTo>
                <a:lnTo>
                  <a:pt x="10282" y="10081"/>
                </a:lnTo>
                <a:lnTo>
                  <a:pt x="10253" y="10088"/>
                </a:lnTo>
                <a:lnTo>
                  <a:pt x="10225" y="10093"/>
                </a:lnTo>
                <a:lnTo>
                  <a:pt x="10196" y="10100"/>
                </a:lnTo>
                <a:lnTo>
                  <a:pt x="10169" y="10108"/>
                </a:lnTo>
                <a:lnTo>
                  <a:pt x="10143" y="10116"/>
                </a:lnTo>
                <a:lnTo>
                  <a:pt x="10118" y="10126"/>
                </a:lnTo>
                <a:lnTo>
                  <a:pt x="10095" y="10138"/>
                </a:lnTo>
                <a:lnTo>
                  <a:pt x="10073" y="10151"/>
                </a:lnTo>
                <a:lnTo>
                  <a:pt x="10062" y="10158"/>
                </a:lnTo>
                <a:lnTo>
                  <a:pt x="10053" y="10165"/>
                </a:lnTo>
                <a:lnTo>
                  <a:pt x="10043" y="10174"/>
                </a:lnTo>
                <a:lnTo>
                  <a:pt x="10034" y="10182"/>
                </a:lnTo>
                <a:lnTo>
                  <a:pt x="10025" y="10190"/>
                </a:lnTo>
                <a:lnTo>
                  <a:pt x="10018" y="10200"/>
                </a:lnTo>
                <a:lnTo>
                  <a:pt x="10011" y="10210"/>
                </a:lnTo>
                <a:lnTo>
                  <a:pt x="10003" y="10221"/>
                </a:lnTo>
                <a:lnTo>
                  <a:pt x="9997" y="10232"/>
                </a:lnTo>
                <a:lnTo>
                  <a:pt x="9992" y="10244"/>
                </a:lnTo>
                <a:lnTo>
                  <a:pt x="9986" y="10256"/>
                </a:lnTo>
                <a:lnTo>
                  <a:pt x="9982" y="10269"/>
                </a:lnTo>
                <a:lnTo>
                  <a:pt x="9994" y="10267"/>
                </a:lnTo>
                <a:lnTo>
                  <a:pt x="10004" y="10265"/>
                </a:lnTo>
                <a:lnTo>
                  <a:pt x="10014" y="10264"/>
                </a:lnTo>
                <a:lnTo>
                  <a:pt x="10021" y="10264"/>
                </a:lnTo>
                <a:lnTo>
                  <a:pt x="10028" y="10265"/>
                </a:lnTo>
                <a:lnTo>
                  <a:pt x="10034" y="10266"/>
                </a:lnTo>
                <a:lnTo>
                  <a:pt x="10038" y="10268"/>
                </a:lnTo>
                <a:lnTo>
                  <a:pt x="10041" y="10270"/>
                </a:lnTo>
                <a:lnTo>
                  <a:pt x="10043" y="10272"/>
                </a:lnTo>
                <a:lnTo>
                  <a:pt x="10044" y="10275"/>
                </a:lnTo>
                <a:lnTo>
                  <a:pt x="10044" y="10278"/>
                </a:lnTo>
                <a:lnTo>
                  <a:pt x="10044" y="10282"/>
                </a:lnTo>
                <a:lnTo>
                  <a:pt x="10041" y="10288"/>
                </a:lnTo>
                <a:lnTo>
                  <a:pt x="10036" y="10294"/>
                </a:lnTo>
                <a:lnTo>
                  <a:pt x="10028" y="10299"/>
                </a:lnTo>
                <a:lnTo>
                  <a:pt x="10021" y="10304"/>
                </a:lnTo>
                <a:lnTo>
                  <a:pt x="10017" y="10306"/>
                </a:lnTo>
                <a:lnTo>
                  <a:pt x="10013" y="10307"/>
                </a:lnTo>
                <a:lnTo>
                  <a:pt x="10009" y="10307"/>
                </a:lnTo>
                <a:lnTo>
                  <a:pt x="10004" y="10306"/>
                </a:lnTo>
                <a:lnTo>
                  <a:pt x="10000" y="10305"/>
                </a:lnTo>
                <a:lnTo>
                  <a:pt x="9996" y="10303"/>
                </a:lnTo>
                <a:lnTo>
                  <a:pt x="9993" y="10299"/>
                </a:lnTo>
                <a:lnTo>
                  <a:pt x="9990" y="10296"/>
                </a:lnTo>
                <a:lnTo>
                  <a:pt x="9986" y="10291"/>
                </a:lnTo>
                <a:lnTo>
                  <a:pt x="9984" y="10285"/>
                </a:lnTo>
                <a:lnTo>
                  <a:pt x="9983" y="10277"/>
                </a:lnTo>
                <a:lnTo>
                  <a:pt x="9982" y="10269"/>
                </a:lnTo>
                <a:lnTo>
                  <a:pt x="9950" y="10269"/>
                </a:lnTo>
                <a:lnTo>
                  <a:pt x="9916" y="10269"/>
                </a:lnTo>
                <a:lnTo>
                  <a:pt x="9884" y="10269"/>
                </a:lnTo>
                <a:lnTo>
                  <a:pt x="9851" y="10269"/>
                </a:lnTo>
                <a:lnTo>
                  <a:pt x="9847" y="10277"/>
                </a:lnTo>
                <a:lnTo>
                  <a:pt x="9844" y="10283"/>
                </a:lnTo>
                <a:lnTo>
                  <a:pt x="9840" y="10287"/>
                </a:lnTo>
                <a:lnTo>
                  <a:pt x="9836" y="10289"/>
                </a:lnTo>
                <a:lnTo>
                  <a:pt x="9834" y="10290"/>
                </a:lnTo>
                <a:lnTo>
                  <a:pt x="9831" y="10289"/>
                </a:lnTo>
                <a:lnTo>
                  <a:pt x="9830" y="10288"/>
                </a:lnTo>
                <a:lnTo>
                  <a:pt x="9828" y="10286"/>
                </a:lnTo>
                <a:lnTo>
                  <a:pt x="9828" y="10283"/>
                </a:lnTo>
                <a:lnTo>
                  <a:pt x="9828" y="10281"/>
                </a:lnTo>
                <a:lnTo>
                  <a:pt x="9829" y="10277"/>
                </a:lnTo>
                <a:lnTo>
                  <a:pt x="9831" y="10274"/>
                </a:lnTo>
                <a:lnTo>
                  <a:pt x="9834" y="10272"/>
                </a:lnTo>
                <a:lnTo>
                  <a:pt x="9839" y="10270"/>
                </a:lnTo>
                <a:lnTo>
                  <a:pt x="9844" y="10269"/>
                </a:lnTo>
                <a:lnTo>
                  <a:pt x="9851" y="10269"/>
                </a:lnTo>
                <a:lnTo>
                  <a:pt x="9855" y="10263"/>
                </a:lnTo>
                <a:lnTo>
                  <a:pt x="9861" y="10257"/>
                </a:lnTo>
                <a:lnTo>
                  <a:pt x="9866" y="10253"/>
                </a:lnTo>
                <a:lnTo>
                  <a:pt x="9871" y="10249"/>
                </a:lnTo>
                <a:lnTo>
                  <a:pt x="9884" y="10241"/>
                </a:lnTo>
                <a:lnTo>
                  <a:pt x="9895" y="10231"/>
                </a:lnTo>
                <a:lnTo>
                  <a:pt x="9900" y="10227"/>
                </a:lnTo>
                <a:lnTo>
                  <a:pt x="9906" y="10222"/>
                </a:lnTo>
                <a:lnTo>
                  <a:pt x="9910" y="10216"/>
                </a:lnTo>
                <a:lnTo>
                  <a:pt x="9913" y="10208"/>
                </a:lnTo>
                <a:lnTo>
                  <a:pt x="9916" y="10201"/>
                </a:lnTo>
                <a:lnTo>
                  <a:pt x="9917" y="10192"/>
                </a:lnTo>
                <a:lnTo>
                  <a:pt x="9917" y="10182"/>
                </a:lnTo>
                <a:lnTo>
                  <a:pt x="9916" y="10170"/>
                </a:lnTo>
                <a:lnTo>
                  <a:pt x="9906" y="10170"/>
                </a:lnTo>
                <a:lnTo>
                  <a:pt x="9896" y="10170"/>
                </a:lnTo>
                <a:lnTo>
                  <a:pt x="9887" y="10171"/>
                </a:lnTo>
                <a:lnTo>
                  <a:pt x="9877" y="10173"/>
                </a:lnTo>
                <a:lnTo>
                  <a:pt x="9869" y="10175"/>
                </a:lnTo>
                <a:lnTo>
                  <a:pt x="9861" y="10177"/>
                </a:lnTo>
                <a:lnTo>
                  <a:pt x="9853" y="10180"/>
                </a:lnTo>
                <a:lnTo>
                  <a:pt x="9847" y="10183"/>
                </a:lnTo>
                <a:lnTo>
                  <a:pt x="9833" y="10190"/>
                </a:lnTo>
                <a:lnTo>
                  <a:pt x="9821" y="10199"/>
                </a:lnTo>
                <a:lnTo>
                  <a:pt x="9810" y="10207"/>
                </a:lnTo>
                <a:lnTo>
                  <a:pt x="9799" y="10217"/>
                </a:lnTo>
                <a:lnTo>
                  <a:pt x="9788" y="10226"/>
                </a:lnTo>
                <a:lnTo>
                  <a:pt x="9777" y="10235"/>
                </a:lnTo>
                <a:lnTo>
                  <a:pt x="9765" y="10245"/>
                </a:lnTo>
                <a:lnTo>
                  <a:pt x="9752" y="10252"/>
                </a:lnTo>
                <a:lnTo>
                  <a:pt x="9739" y="10260"/>
                </a:lnTo>
                <a:lnTo>
                  <a:pt x="9723" y="10265"/>
                </a:lnTo>
                <a:lnTo>
                  <a:pt x="9715" y="10267"/>
                </a:lnTo>
                <a:lnTo>
                  <a:pt x="9706" y="10268"/>
                </a:lnTo>
                <a:lnTo>
                  <a:pt x="9697" y="10269"/>
                </a:lnTo>
                <a:lnTo>
                  <a:pt x="9687" y="10269"/>
                </a:lnTo>
                <a:lnTo>
                  <a:pt x="9686" y="10252"/>
                </a:lnTo>
                <a:lnTo>
                  <a:pt x="9687" y="10237"/>
                </a:lnTo>
                <a:lnTo>
                  <a:pt x="9691" y="10224"/>
                </a:lnTo>
                <a:lnTo>
                  <a:pt x="9695" y="10211"/>
                </a:lnTo>
                <a:lnTo>
                  <a:pt x="9700" y="10200"/>
                </a:lnTo>
                <a:lnTo>
                  <a:pt x="9706" y="10190"/>
                </a:lnTo>
                <a:lnTo>
                  <a:pt x="9713" y="10180"/>
                </a:lnTo>
                <a:lnTo>
                  <a:pt x="9720" y="10170"/>
                </a:lnTo>
                <a:lnTo>
                  <a:pt x="9726" y="10161"/>
                </a:lnTo>
                <a:lnTo>
                  <a:pt x="9734" y="10152"/>
                </a:lnTo>
                <a:lnTo>
                  <a:pt x="9739" y="10141"/>
                </a:lnTo>
                <a:lnTo>
                  <a:pt x="9745" y="10131"/>
                </a:lnTo>
                <a:lnTo>
                  <a:pt x="9749" y="10118"/>
                </a:lnTo>
                <a:lnTo>
                  <a:pt x="9751" y="10104"/>
                </a:lnTo>
                <a:lnTo>
                  <a:pt x="9754" y="10090"/>
                </a:lnTo>
                <a:lnTo>
                  <a:pt x="9752" y="10072"/>
                </a:lnTo>
                <a:lnTo>
                  <a:pt x="9744" y="10075"/>
                </a:lnTo>
                <a:lnTo>
                  <a:pt x="9737" y="10077"/>
                </a:lnTo>
                <a:lnTo>
                  <a:pt x="9729" y="10080"/>
                </a:lnTo>
                <a:lnTo>
                  <a:pt x="9723" y="10084"/>
                </a:lnTo>
                <a:lnTo>
                  <a:pt x="9712" y="10093"/>
                </a:lnTo>
                <a:lnTo>
                  <a:pt x="9700" y="10102"/>
                </a:lnTo>
                <a:lnTo>
                  <a:pt x="9681" y="10124"/>
                </a:lnTo>
                <a:lnTo>
                  <a:pt x="9664" y="10147"/>
                </a:lnTo>
                <a:lnTo>
                  <a:pt x="9655" y="10159"/>
                </a:lnTo>
                <a:lnTo>
                  <a:pt x="9645" y="10170"/>
                </a:lnTo>
                <a:lnTo>
                  <a:pt x="9635" y="10180"/>
                </a:lnTo>
                <a:lnTo>
                  <a:pt x="9622" y="10188"/>
                </a:lnTo>
                <a:lnTo>
                  <a:pt x="9616" y="10192"/>
                </a:lnTo>
                <a:lnTo>
                  <a:pt x="9609" y="10196"/>
                </a:lnTo>
                <a:lnTo>
                  <a:pt x="9601" y="10198"/>
                </a:lnTo>
                <a:lnTo>
                  <a:pt x="9594" y="10201"/>
                </a:lnTo>
                <a:lnTo>
                  <a:pt x="9585" y="10202"/>
                </a:lnTo>
                <a:lnTo>
                  <a:pt x="9576" y="10203"/>
                </a:lnTo>
                <a:lnTo>
                  <a:pt x="9566" y="10204"/>
                </a:lnTo>
                <a:lnTo>
                  <a:pt x="9555" y="10204"/>
                </a:lnTo>
                <a:lnTo>
                  <a:pt x="9552" y="10211"/>
                </a:lnTo>
                <a:lnTo>
                  <a:pt x="9548" y="10217"/>
                </a:lnTo>
                <a:lnTo>
                  <a:pt x="9545" y="10221"/>
                </a:lnTo>
                <a:lnTo>
                  <a:pt x="9542" y="10223"/>
                </a:lnTo>
                <a:lnTo>
                  <a:pt x="9538" y="10224"/>
                </a:lnTo>
                <a:lnTo>
                  <a:pt x="9536" y="10224"/>
                </a:lnTo>
                <a:lnTo>
                  <a:pt x="9534" y="10222"/>
                </a:lnTo>
                <a:lnTo>
                  <a:pt x="9533" y="10220"/>
                </a:lnTo>
                <a:lnTo>
                  <a:pt x="9533" y="10218"/>
                </a:lnTo>
                <a:lnTo>
                  <a:pt x="9533" y="10214"/>
                </a:lnTo>
                <a:lnTo>
                  <a:pt x="9534" y="10211"/>
                </a:lnTo>
                <a:lnTo>
                  <a:pt x="9536" y="10209"/>
                </a:lnTo>
                <a:lnTo>
                  <a:pt x="9540" y="10206"/>
                </a:lnTo>
                <a:lnTo>
                  <a:pt x="9544" y="10204"/>
                </a:lnTo>
                <a:lnTo>
                  <a:pt x="9549" y="10203"/>
                </a:lnTo>
                <a:lnTo>
                  <a:pt x="9555" y="10204"/>
                </a:lnTo>
                <a:lnTo>
                  <a:pt x="9555" y="10196"/>
                </a:lnTo>
                <a:lnTo>
                  <a:pt x="9555" y="10187"/>
                </a:lnTo>
                <a:lnTo>
                  <a:pt x="9555" y="10179"/>
                </a:lnTo>
                <a:lnTo>
                  <a:pt x="9555" y="10170"/>
                </a:lnTo>
                <a:lnTo>
                  <a:pt x="9547" y="10166"/>
                </a:lnTo>
                <a:lnTo>
                  <a:pt x="9538" y="10162"/>
                </a:lnTo>
                <a:lnTo>
                  <a:pt x="9532" y="10157"/>
                </a:lnTo>
                <a:lnTo>
                  <a:pt x="9527" y="10153"/>
                </a:lnTo>
                <a:lnTo>
                  <a:pt x="9524" y="10148"/>
                </a:lnTo>
                <a:lnTo>
                  <a:pt x="9522" y="10144"/>
                </a:lnTo>
                <a:lnTo>
                  <a:pt x="9521" y="10140"/>
                </a:lnTo>
                <a:lnTo>
                  <a:pt x="9520" y="10136"/>
                </a:lnTo>
                <a:lnTo>
                  <a:pt x="9521" y="10132"/>
                </a:lnTo>
                <a:lnTo>
                  <a:pt x="9523" y="10127"/>
                </a:lnTo>
                <a:lnTo>
                  <a:pt x="9525" y="10123"/>
                </a:lnTo>
                <a:lnTo>
                  <a:pt x="9528" y="10119"/>
                </a:lnTo>
                <a:lnTo>
                  <a:pt x="9535" y="10111"/>
                </a:lnTo>
                <a:lnTo>
                  <a:pt x="9545" y="10101"/>
                </a:lnTo>
                <a:lnTo>
                  <a:pt x="9555" y="10093"/>
                </a:lnTo>
                <a:lnTo>
                  <a:pt x="9565" y="10082"/>
                </a:lnTo>
                <a:lnTo>
                  <a:pt x="9575" y="10072"/>
                </a:lnTo>
                <a:lnTo>
                  <a:pt x="9583" y="10060"/>
                </a:lnTo>
                <a:lnTo>
                  <a:pt x="9587" y="10055"/>
                </a:lnTo>
                <a:lnTo>
                  <a:pt x="9589" y="10049"/>
                </a:lnTo>
                <a:lnTo>
                  <a:pt x="9592" y="10043"/>
                </a:lnTo>
                <a:lnTo>
                  <a:pt x="9593" y="10036"/>
                </a:lnTo>
                <a:lnTo>
                  <a:pt x="9593" y="10029"/>
                </a:lnTo>
                <a:lnTo>
                  <a:pt x="9593" y="10022"/>
                </a:lnTo>
                <a:lnTo>
                  <a:pt x="9591" y="10014"/>
                </a:lnTo>
                <a:lnTo>
                  <a:pt x="9589" y="10007"/>
                </a:lnTo>
                <a:lnTo>
                  <a:pt x="9576" y="10009"/>
                </a:lnTo>
                <a:lnTo>
                  <a:pt x="9566" y="10009"/>
                </a:lnTo>
                <a:lnTo>
                  <a:pt x="9557" y="10008"/>
                </a:lnTo>
                <a:lnTo>
                  <a:pt x="9550" y="10005"/>
                </a:lnTo>
                <a:lnTo>
                  <a:pt x="9544" y="10001"/>
                </a:lnTo>
                <a:lnTo>
                  <a:pt x="9540" y="9994"/>
                </a:lnTo>
                <a:lnTo>
                  <a:pt x="9535" y="9989"/>
                </a:lnTo>
                <a:lnTo>
                  <a:pt x="9531" y="9982"/>
                </a:lnTo>
                <a:lnTo>
                  <a:pt x="9525" y="9968"/>
                </a:lnTo>
                <a:lnTo>
                  <a:pt x="9517" y="9956"/>
                </a:lnTo>
                <a:lnTo>
                  <a:pt x="9512" y="9950"/>
                </a:lnTo>
                <a:lnTo>
                  <a:pt x="9506" y="9946"/>
                </a:lnTo>
                <a:lnTo>
                  <a:pt x="9499" y="9943"/>
                </a:lnTo>
                <a:lnTo>
                  <a:pt x="9490" y="9941"/>
                </a:lnTo>
                <a:lnTo>
                  <a:pt x="9478" y="9944"/>
                </a:lnTo>
                <a:lnTo>
                  <a:pt x="9467" y="9947"/>
                </a:lnTo>
                <a:lnTo>
                  <a:pt x="9459" y="9951"/>
                </a:lnTo>
                <a:lnTo>
                  <a:pt x="9451" y="9956"/>
                </a:lnTo>
                <a:lnTo>
                  <a:pt x="9445" y="9961"/>
                </a:lnTo>
                <a:lnTo>
                  <a:pt x="9441" y="9967"/>
                </a:lnTo>
                <a:lnTo>
                  <a:pt x="9438" y="9972"/>
                </a:lnTo>
                <a:lnTo>
                  <a:pt x="9435" y="9979"/>
                </a:lnTo>
                <a:lnTo>
                  <a:pt x="9434" y="9986"/>
                </a:lnTo>
                <a:lnTo>
                  <a:pt x="9432" y="9992"/>
                </a:lnTo>
                <a:lnTo>
                  <a:pt x="9432" y="10000"/>
                </a:lnTo>
                <a:lnTo>
                  <a:pt x="9434" y="10007"/>
                </a:lnTo>
                <a:lnTo>
                  <a:pt x="9436" y="10023"/>
                </a:lnTo>
                <a:lnTo>
                  <a:pt x="9439" y="10037"/>
                </a:lnTo>
                <a:lnTo>
                  <a:pt x="9441" y="10052"/>
                </a:lnTo>
                <a:lnTo>
                  <a:pt x="9442" y="10066"/>
                </a:lnTo>
                <a:lnTo>
                  <a:pt x="9441" y="10072"/>
                </a:lnTo>
                <a:lnTo>
                  <a:pt x="9440" y="10078"/>
                </a:lnTo>
                <a:lnTo>
                  <a:pt x="9438" y="10083"/>
                </a:lnTo>
                <a:lnTo>
                  <a:pt x="9435" y="10089"/>
                </a:lnTo>
                <a:lnTo>
                  <a:pt x="9430" y="10093"/>
                </a:lnTo>
                <a:lnTo>
                  <a:pt x="9425" y="10097"/>
                </a:lnTo>
                <a:lnTo>
                  <a:pt x="9419" y="10100"/>
                </a:lnTo>
                <a:lnTo>
                  <a:pt x="9410" y="10103"/>
                </a:lnTo>
                <a:lnTo>
                  <a:pt x="9400" y="10104"/>
                </a:lnTo>
                <a:lnTo>
                  <a:pt x="9388" y="10105"/>
                </a:lnTo>
                <a:lnTo>
                  <a:pt x="9375" y="10105"/>
                </a:lnTo>
                <a:lnTo>
                  <a:pt x="9359" y="10105"/>
                </a:lnTo>
                <a:lnTo>
                  <a:pt x="9357" y="10092"/>
                </a:lnTo>
                <a:lnTo>
                  <a:pt x="9358" y="10079"/>
                </a:lnTo>
                <a:lnTo>
                  <a:pt x="9359" y="10069"/>
                </a:lnTo>
                <a:lnTo>
                  <a:pt x="9362" y="10059"/>
                </a:lnTo>
                <a:lnTo>
                  <a:pt x="9366" y="10051"/>
                </a:lnTo>
                <a:lnTo>
                  <a:pt x="9371" y="10043"/>
                </a:lnTo>
                <a:lnTo>
                  <a:pt x="9376" y="10035"/>
                </a:lnTo>
                <a:lnTo>
                  <a:pt x="9380" y="10028"/>
                </a:lnTo>
                <a:lnTo>
                  <a:pt x="9385" y="10021"/>
                </a:lnTo>
                <a:lnTo>
                  <a:pt x="9389" y="10013"/>
                </a:lnTo>
                <a:lnTo>
                  <a:pt x="9394" y="10005"/>
                </a:lnTo>
                <a:lnTo>
                  <a:pt x="9396" y="9994"/>
                </a:lnTo>
                <a:lnTo>
                  <a:pt x="9398" y="9984"/>
                </a:lnTo>
                <a:lnTo>
                  <a:pt x="9398" y="9971"/>
                </a:lnTo>
                <a:lnTo>
                  <a:pt x="9396" y="9958"/>
                </a:lnTo>
                <a:lnTo>
                  <a:pt x="9392" y="9941"/>
                </a:lnTo>
                <a:lnTo>
                  <a:pt x="9388" y="9941"/>
                </a:lnTo>
                <a:lnTo>
                  <a:pt x="9385" y="9942"/>
                </a:lnTo>
                <a:lnTo>
                  <a:pt x="9382" y="9944"/>
                </a:lnTo>
                <a:lnTo>
                  <a:pt x="9379" y="9946"/>
                </a:lnTo>
                <a:lnTo>
                  <a:pt x="9373" y="9952"/>
                </a:lnTo>
                <a:lnTo>
                  <a:pt x="9366" y="9960"/>
                </a:lnTo>
                <a:lnTo>
                  <a:pt x="9354" y="9979"/>
                </a:lnTo>
                <a:lnTo>
                  <a:pt x="9342" y="9997"/>
                </a:lnTo>
                <a:lnTo>
                  <a:pt x="9336" y="10005"/>
                </a:lnTo>
                <a:lnTo>
                  <a:pt x="9330" y="10010"/>
                </a:lnTo>
                <a:lnTo>
                  <a:pt x="9327" y="10012"/>
                </a:lnTo>
                <a:lnTo>
                  <a:pt x="9323" y="10014"/>
                </a:lnTo>
                <a:lnTo>
                  <a:pt x="9320" y="10014"/>
                </a:lnTo>
                <a:lnTo>
                  <a:pt x="9317" y="10014"/>
                </a:lnTo>
                <a:lnTo>
                  <a:pt x="9314" y="10013"/>
                </a:lnTo>
                <a:lnTo>
                  <a:pt x="9312" y="10011"/>
                </a:lnTo>
                <a:lnTo>
                  <a:pt x="9309" y="10008"/>
                </a:lnTo>
                <a:lnTo>
                  <a:pt x="9306" y="10004"/>
                </a:lnTo>
                <a:lnTo>
                  <a:pt x="9299" y="9991"/>
                </a:lnTo>
                <a:lnTo>
                  <a:pt x="9293" y="9974"/>
                </a:lnTo>
                <a:lnTo>
                  <a:pt x="9282" y="9992"/>
                </a:lnTo>
                <a:lnTo>
                  <a:pt x="9268" y="10014"/>
                </a:lnTo>
                <a:lnTo>
                  <a:pt x="9252" y="10036"/>
                </a:lnTo>
                <a:lnTo>
                  <a:pt x="9234" y="10060"/>
                </a:lnTo>
                <a:lnTo>
                  <a:pt x="9217" y="10086"/>
                </a:lnTo>
                <a:lnTo>
                  <a:pt x="9200" y="10110"/>
                </a:lnTo>
                <a:lnTo>
                  <a:pt x="9185" y="10134"/>
                </a:lnTo>
                <a:lnTo>
                  <a:pt x="9171" y="10156"/>
                </a:lnTo>
                <a:lnTo>
                  <a:pt x="9166" y="10166"/>
                </a:lnTo>
                <a:lnTo>
                  <a:pt x="9162" y="10177"/>
                </a:lnTo>
                <a:lnTo>
                  <a:pt x="9159" y="10185"/>
                </a:lnTo>
                <a:lnTo>
                  <a:pt x="9157" y="10194"/>
                </a:lnTo>
                <a:lnTo>
                  <a:pt x="9155" y="10201"/>
                </a:lnTo>
                <a:lnTo>
                  <a:pt x="9155" y="10208"/>
                </a:lnTo>
                <a:lnTo>
                  <a:pt x="9158" y="10213"/>
                </a:lnTo>
                <a:lnTo>
                  <a:pt x="9162" y="10218"/>
                </a:lnTo>
                <a:lnTo>
                  <a:pt x="9167" y="10221"/>
                </a:lnTo>
                <a:lnTo>
                  <a:pt x="9173" y="10223"/>
                </a:lnTo>
                <a:lnTo>
                  <a:pt x="9183" y="10224"/>
                </a:lnTo>
                <a:lnTo>
                  <a:pt x="9193" y="10223"/>
                </a:lnTo>
                <a:lnTo>
                  <a:pt x="9207" y="10221"/>
                </a:lnTo>
                <a:lnTo>
                  <a:pt x="9223" y="10217"/>
                </a:lnTo>
                <a:lnTo>
                  <a:pt x="9240" y="10211"/>
                </a:lnTo>
                <a:lnTo>
                  <a:pt x="9260" y="10204"/>
                </a:lnTo>
                <a:lnTo>
                  <a:pt x="9259" y="10195"/>
                </a:lnTo>
                <a:lnTo>
                  <a:pt x="9260" y="10187"/>
                </a:lnTo>
                <a:lnTo>
                  <a:pt x="9263" y="10181"/>
                </a:lnTo>
                <a:lnTo>
                  <a:pt x="9267" y="10178"/>
                </a:lnTo>
                <a:lnTo>
                  <a:pt x="9273" y="10175"/>
                </a:lnTo>
                <a:lnTo>
                  <a:pt x="9279" y="10173"/>
                </a:lnTo>
                <a:lnTo>
                  <a:pt x="9286" y="10171"/>
                </a:lnTo>
                <a:lnTo>
                  <a:pt x="9293" y="10170"/>
                </a:lnTo>
                <a:lnTo>
                  <a:pt x="9297" y="10163"/>
                </a:lnTo>
                <a:lnTo>
                  <a:pt x="9300" y="10157"/>
                </a:lnTo>
                <a:lnTo>
                  <a:pt x="9304" y="10154"/>
                </a:lnTo>
                <a:lnTo>
                  <a:pt x="9308" y="10152"/>
                </a:lnTo>
                <a:lnTo>
                  <a:pt x="9310" y="10151"/>
                </a:lnTo>
                <a:lnTo>
                  <a:pt x="9313" y="10151"/>
                </a:lnTo>
                <a:lnTo>
                  <a:pt x="9315" y="10152"/>
                </a:lnTo>
                <a:lnTo>
                  <a:pt x="9316" y="10154"/>
                </a:lnTo>
                <a:lnTo>
                  <a:pt x="9316" y="10157"/>
                </a:lnTo>
                <a:lnTo>
                  <a:pt x="9316" y="10160"/>
                </a:lnTo>
                <a:lnTo>
                  <a:pt x="9315" y="10163"/>
                </a:lnTo>
                <a:lnTo>
                  <a:pt x="9313" y="10165"/>
                </a:lnTo>
                <a:lnTo>
                  <a:pt x="9310" y="10168"/>
                </a:lnTo>
                <a:lnTo>
                  <a:pt x="9306" y="10169"/>
                </a:lnTo>
                <a:lnTo>
                  <a:pt x="9300" y="10170"/>
                </a:lnTo>
                <a:lnTo>
                  <a:pt x="9293" y="10170"/>
                </a:lnTo>
                <a:lnTo>
                  <a:pt x="9294" y="10180"/>
                </a:lnTo>
                <a:lnTo>
                  <a:pt x="9294" y="10187"/>
                </a:lnTo>
                <a:lnTo>
                  <a:pt x="9291" y="10192"/>
                </a:lnTo>
                <a:lnTo>
                  <a:pt x="9287" y="10197"/>
                </a:lnTo>
                <a:lnTo>
                  <a:pt x="9281" y="10200"/>
                </a:lnTo>
                <a:lnTo>
                  <a:pt x="9275" y="10202"/>
                </a:lnTo>
                <a:lnTo>
                  <a:pt x="9268" y="10203"/>
                </a:lnTo>
                <a:lnTo>
                  <a:pt x="9260" y="10204"/>
                </a:lnTo>
                <a:lnTo>
                  <a:pt x="9264" y="10212"/>
                </a:lnTo>
                <a:lnTo>
                  <a:pt x="9268" y="10221"/>
                </a:lnTo>
                <a:lnTo>
                  <a:pt x="9274" y="10227"/>
                </a:lnTo>
                <a:lnTo>
                  <a:pt x="9279" y="10234"/>
                </a:lnTo>
                <a:lnTo>
                  <a:pt x="9285" y="10241"/>
                </a:lnTo>
                <a:lnTo>
                  <a:pt x="9289" y="10249"/>
                </a:lnTo>
                <a:lnTo>
                  <a:pt x="9291" y="10253"/>
                </a:lnTo>
                <a:lnTo>
                  <a:pt x="9292" y="10257"/>
                </a:lnTo>
                <a:lnTo>
                  <a:pt x="9293" y="10264"/>
                </a:lnTo>
                <a:lnTo>
                  <a:pt x="9293" y="10269"/>
                </a:lnTo>
                <a:lnTo>
                  <a:pt x="9281" y="10273"/>
                </a:lnTo>
                <a:lnTo>
                  <a:pt x="9271" y="10276"/>
                </a:lnTo>
                <a:lnTo>
                  <a:pt x="9261" y="10281"/>
                </a:lnTo>
                <a:lnTo>
                  <a:pt x="9254" y="10286"/>
                </a:lnTo>
                <a:lnTo>
                  <a:pt x="9248" y="10291"/>
                </a:lnTo>
                <a:lnTo>
                  <a:pt x="9244" y="10296"/>
                </a:lnTo>
                <a:lnTo>
                  <a:pt x="9239" y="10302"/>
                </a:lnTo>
                <a:lnTo>
                  <a:pt x="9237" y="10308"/>
                </a:lnTo>
                <a:lnTo>
                  <a:pt x="9236" y="10314"/>
                </a:lnTo>
                <a:lnTo>
                  <a:pt x="9236" y="10320"/>
                </a:lnTo>
                <a:lnTo>
                  <a:pt x="9238" y="10328"/>
                </a:lnTo>
                <a:lnTo>
                  <a:pt x="9240" y="10335"/>
                </a:lnTo>
                <a:lnTo>
                  <a:pt x="9244" y="10342"/>
                </a:lnTo>
                <a:lnTo>
                  <a:pt x="9249" y="10351"/>
                </a:lnTo>
                <a:lnTo>
                  <a:pt x="9254" y="10359"/>
                </a:lnTo>
                <a:lnTo>
                  <a:pt x="9260" y="10368"/>
                </a:lnTo>
                <a:lnTo>
                  <a:pt x="9273" y="10368"/>
                </a:lnTo>
                <a:lnTo>
                  <a:pt x="9285" y="10367"/>
                </a:lnTo>
                <a:lnTo>
                  <a:pt x="9294" y="10364"/>
                </a:lnTo>
                <a:lnTo>
                  <a:pt x="9302" y="10360"/>
                </a:lnTo>
                <a:lnTo>
                  <a:pt x="9311" y="10356"/>
                </a:lnTo>
                <a:lnTo>
                  <a:pt x="9317" y="10351"/>
                </a:lnTo>
                <a:lnTo>
                  <a:pt x="9323" y="10343"/>
                </a:lnTo>
                <a:lnTo>
                  <a:pt x="9328" y="10336"/>
                </a:lnTo>
                <a:lnTo>
                  <a:pt x="9332" y="10328"/>
                </a:lnTo>
                <a:lnTo>
                  <a:pt x="9335" y="10319"/>
                </a:lnTo>
                <a:lnTo>
                  <a:pt x="9338" y="10310"/>
                </a:lnTo>
                <a:lnTo>
                  <a:pt x="9340" y="10300"/>
                </a:lnTo>
                <a:lnTo>
                  <a:pt x="9344" y="10279"/>
                </a:lnTo>
                <a:lnTo>
                  <a:pt x="9347" y="10257"/>
                </a:lnTo>
                <a:lnTo>
                  <a:pt x="9350" y="10235"/>
                </a:lnTo>
                <a:lnTo>
                  <a:pt x="9353" y="10214"/>
                </a:lnTo>
                <a:lnTo>
                  <a:pt x="9355" y="10204"/>
                </a:lnTo>
                <a:lnTo>
                  <a:pt x="9358" y="10195"/>
                </a:lnTo>
                <a:lnTo>
                  <a:pt x="9361" y="10185"/>
                </a:lnTo>
                <a:lnTo>
                  <a:pt x="9364" y="10176"/>
                </a:lnTo>
                <a:lnTo>
                  <a:pt x="9368" y="10168"/>
                </a:lnTo>
                <a:lnTo>
                  <a:pt x="9374" y="10161"/>
                </a:lnTo>
                <a:lnTo>
                  <a:pt x="9379" y="10155"/>
                </a:lnTo>
                <a:lnTo>
                  <a:pt x="9386" y="10148"/>
                </a:lnTo>
                <a:lnTo>
                  <a:pt x="9394" y="10144"/>
                </a:lnTo>
                <a:lnTo>
                  <a:pt x="9403" y="10141"/>
                </a:lnTo>
                <a:lnTo>
                  <a:pt x="9413" y="10139"/>
                </a:lnTo>
                <a:lnTo>
                  <a:pt x="9424" y="10138"/>
                </a:lnTo>
                <a:lnTo>
                  <a:pt x="9428" y="10152"/>
                </a:lnTo>
                <a:lnTo>
                  <a:pt x="9431" y="10165"/>
                </a:lnTo>
                <a:lnTo>
                  <a:pt x="9432" y="10179"/>
                </a:lnTo>
                <a:lnTo>
                  <a:pt x="9432" y="10191"/>
                </a:lnTo>
                <a:lnTo>
                  <a:pt x="9431" y="10204"/>
                </a:lnTo>
                <a:lnTo>
                  <a:pt x="9429" y="10217"/>
                </a:lnTo>
                <a:lnTo>
                  <a:pt x="9426" y="10229"/>
                </a:lnTo>
                <a:lnTo>
                  <a:pt x="9423" y="10241"/>
                </a:lnTo>
                <a:lnTo>
                  <a:pt x="9414" y="10264"/>
                </a:lnTo>
                <a:lnTo>
                  <a:pt x="9401" y="10287"/>
                </a:lnTo>
                <a:lnTo>
                  <a:pt x="9388" y="10309"/>
                </a:lnTo>
                <a:lnTo>
                  <a:pt x="9376" y="10331"/>
                </a:lnTo>
                <a:lnTo>
                  <a:pt x="9362" y="10353"/>
                </a:lnTo>
                <a:lnTo>
                  <a:pt x="9352" y="10376"/>
                </a:lnTo>
                <a:lnTo>
                  <a:pt x="9346" y="10387"/>
                </a:lnTo>
                <a:lnTo>
                  <a:pt x="9342" y="10399"/>
                </a:lnTo>
                <a:lnTo>
                  <a:pt x="9339" y="10412"/>
                </a:lnTo>
                <a:lnTo>
                  <a:pt x="9336" y="10423"/>
                </a:lnTo>
                <a:lnTo>
                  <a:pt x="9334" y="10436"/>
                </a:lnTo>
                <a:lnTo>
                  <a:pt x="9334" y="10448"/>
                </a:lnTo>
                <a:lnTo>
                  <a:pt x="9335" y="10461"/>
                </a:lnTo>
                <a:lnTo>
                  <a:pt x="9336" y="10475"/>
                </a:lnTo>
                <a:lnTo>
                  <a:pt x="9339" y="10488"/>
                </a:lnTo>
                <a:lnTo>
                  <a:pt x="9344" y="10502"/>
                </a:lnTo>
                <a:lnTo>
                  <a:pt x="9351" y="10516"/>
                </a:lnTo>
                <a:lnTo>
                  <a:pt x="9359" y="10531"/>
                </a:lnTo>
                <a:lnTo>
                  <a:pt x="9358" y="10528"/>
                </a:lnTo>
                <a:lnTo>
                  <a:pt x="9358" y="10524"/>
                </a:lnTo>
                <a:lnTo>
                  <a:pt x="9359" y="10520"/>
                </a:lnTo>
                <a:lnTo>
                  <a:pt x="9360" y="10515"/>
                </a:lnTo>
                <a:lnTo>
                  <a:pt x="9364" y="10507"/>
                </a:lnTo>
                <a:lnTo>
                  <a:pt x="9370" y="10499"/>
                </a:lnTo>
                <a:lnTo>
                  <a:pt x="9377" y="10490"/>
                </a:lnTo>
                <a:lnTo>
                  <a:pt x="9384" y="10483"/>
                </a:lnTo>
                <a:lnTo>
                  <a:pt x="9394" y="10476"/>
                </a:lnTo>
                <a:lnTo>
                  <a:pt x="9403" y="10470"/>
                </a:lnTo>
                <a:lnTo>
                  <a:pt x="9413" y="10466"/>
                </a:lnTo>
                <a:lnTo>
                  <a:pt x="9422" y="10463"/>
                </a:lnTo>
                <a:lnTo>
                  <a:pt x="9426" y="10463"/>
                </a:lnTo>
                <a:lnTo>
                  <a:pt x="9430" y="10463"/>
                </a:lnTo>
                <a:lnTo>
                  <a:pt x="9435" y="10463"/>
                </a:lnTo>
                <a:lnTo>
                  <a:pt x="9439" y="10464"/>
                </a:lnTo>
                <a:lnTo>
                  <a:pt x="9443" y="10466"/>
                </a:lnTo>
                <a:lnTo>
                  <a:pt x="9446" y="10468"/>
                </a:lnTo>
                <a:lnTo>
                  <a:pt x="9449" y="10471"/>
                </a:lnTo>
                <a:lnTo>
                  <a:pt x="9451" y="10476"/>
                </a:lnTo>
                <a:lnTo>
                  <a:pt x="9453" y="10480"/>
                </a:lnTo>
                <a:lnTo>
                  <a:pt x="9456" y="10485"/>
                </a:lnTo>
                <a:lnTo>
                  <a:pt x="9457" y="10491"/>
                </a:lnTo>
                <a:lnTo>
                  <a:pt x="9458" y="10499"/>
                </a:lnTo>
                <a:lnTo>
                  <a:pt x="9450" y="10501"/>
                </a:lnTo>
                <a:lnTo>
                  <a:pt x="9443" y="10504"/>
                </a:lnTo>
                <a:lnTo>
                  <a:pt x="9436" y="10508"/>
                </a:lnTo>
                <a:lnTo>
                  <a:pt x="9429" y="10512"/>
                </a:lnTo>
                <a:lnTo>
                  <a:pt x="9423" y="10518"/>
                </a:lnTo>
                <a:lnTo>
                  <a:pt x="9417" y="10523"/>
                </a:lnTo>
                <a:lnTo>
                  <a:pt x="9413" y="10528"/>
                </a:lnTo>
                <a:lnTo>
                  <a:pt x="9408" y="10533"/>
                </a:lnTo>
                <a:lnTo>
                  <a:pt x="9405" y="10538"/>
                </a:lnTo>
                <a:lnTo>
                  <a:pt x="9403" y="10543"/>
                </a:lnTo>
                <a:lnTo>
                  <a:pt x="9402" y="10548"/>
                </a:lnTo>
                <a:lnTo>
                  <a:pt x="9403" y="10552"/>
                </a:lnTo>
                <a:lnTo>
                  <a:pt x="9405" y="10556"/>
                </a:lnTo>
                <a:lnTo>
                  <a:pt x="9409" y="10559"/>
                </a:lnTo>
                <a:lnTo>
                  <a:pt x="9416" y="10563"/>
                </a:lnTo>
                <a:lnTo>
                  <a:pt x="9424" y="10564"/>
                </a:lnTo>
                <a:lnTo>
                  <a:pt x="9435" y="10564"/>
                </a:lnTo>
                <a:lnTo>
                  <a:pt x="9444" y="10565"/>
                </a:lnTo>
                <a:lnTo>
                  <a:pt x="9453" y="10566"/>
                </a:lnTo>
                <a:lnTo>
                  <a:pt x="9464" y="10567"/>
                </a:lnTo>
                <a:lnTo>
                  <a:pt x="9484" y="10572"/>
                </a:lnTo>
                <a:lnTo>
                  <a:pt x="9504" y="10579"/>
                </a:lnTo>
                <a:lnTo>
                  <a:pt x="9545" y="10597"/>
                </a:lnTo>
                <a:lnTo>
                  <a:pt x="9586" y="10616"/>
                </a:lnTo>
                <a:lnTo>
                  <a:pt x="9607" y="10624"/>
                </a:lnTo>
                <a:lnTo>
                  <a:pt x="9628" y="10633"/>
                </a:lnTo>
                <a:lnTo>
                  <a:pt x="9648" y="10639"/>
                </a:lnTo>
                <a:lnTo>
                  <a:pt x="9669" y="10643"/>
                </a:lnTo>
                <a:lnTo>
                  <a:pt x="9679" y="10644"/>
                </a:lnTo>
                <a:lnTo>
                  <a:pt x="9690" y="10644"/>
                </a:lnTo>
                <a:lnTo>
                  <a:pt x="9700" y="10644"/>
                </a:lnTo>
                <a:lnTo>
                  <a:pt x="9711" y="10643"/>
                </a:lnTo>
                <a:lnTo>
                  <a:pt x="9721" y="10641"/>
                </a:lnTo>
                <a:lnTo>
                  <a:pt x="9732" y="10638"/>
                </a:lnTo>
                <a:lnTo>
                  <a:pt x="9742" y="10635"/>
                </a:lnTo>
                <a:lnTo>
                  <a:pt x="9752" y="10630"/>
                </a:lnTo>
                <a:lnTo>
                  <a:pt x="9756" y="10642"/>
                </a:lnTo>
                <a:lnTo>
                  <a:pt x="9758" y="10653"/>
                </a:lnTo>
                <a:lnTo>
                  <a:pt x="9758" y="10663"/>
                </a:lnTo>
                <a:lnTo>
                  <a:pt x="9758" y="10672"/>
                </a:lnTo>
                <a:lnTo>
                  <a:pt x="9757" y="10680"/>
                </a:lnTo>
                <a:lnTo>
                  <a:pt x="9755" y="10686"/>
                </a:lnTo>
                <a:lnTo>
                  <a:pt x="9751" y="10693"/>
                </a:lnTo>
                <a:lnTo>
                  <a:pt x="9747" y="10698"/>
                </a:lnTo>
                <a:lnTo>
                  <a:pt x="9742" y="10702"/>
                </a:lnTo>
                <a:lnTo>
                  <a:pt x="9737" y="10706"/>
                </a:lnTo>
                <a:lnTo>
                  <a:pt x="9732" y="10709"/>
                </a:lnTo>
                <a:lnTo>
                  <a:pt x="9724" y="10713"/>
                </a:lnTo>
                <a:lnTo>
                  <a:pt x="9711" y="10717"/>
                </a:lnTo>
                <a:lnTo>
                  <a:pt x="9695" y="10720"/>
                </a:lnTo>
                <a:lnTo>
                  <a:pt x="9662" y="10724"/>
                </a:lnTo>
                <a:lnTo>
                  <a:pt x="9631" y="10729"/>
                </a:lnTo>
                <a:lnTo>
                  <a:pt x="9623" y="10731"/>
                </a:lnTo>
                <a:lnTo>
                  <a:pt x="9616" y="10733"/>
                </a:lnTo>
                <a:lnTo>
                  <a:pt x="9610" y="10737"/>
                </a:lnTo>
                <a:lnTo>
                  <a:pt x="9605" y="10740"/>
                </a:lnTo>
                <a:lnTo>
                  <a:pt x="9599" y="10744"/>
                </a:lnTo>
                <a:lnTo>
                  <a:pt x="9595" y="10749"/>
                </a:lnTo>
                <a:lnTo>
                  <a:pt x="9591" y="10754"/>
                </a:lnTo>
                <a:lnTo>
                  <a:pt x="9589" y="10761"/>
                </a:lnTo>
                <a:lnTo>
                  <a:pt x="9600" y="10760"/>
                </a:lnTo>
                <a:lnTo>
                  <a:pt x="9611" y="10760"/>
                </a:lnTo>
                <a:lnTo>
                  <a:pt x="9619" y="10760"/>
                </a:lnTo>
                <a:lnTo>
                  <a:pt x="9627" y="10760"/>
                </a:lnTo>
                <a:lnTo>
                  <a:pt x="9632" y="10762"/>
                </a:lnTo>
                <a:lnTo>
                  <a:pt x="9637" y="10763"/>
                </a:lnTo>
                <a:lnTo>
                  <a:pt x="9640" y="10766"/>
                </a:lnTo>
                <a:lnTo>
                  <a:pt x="9642" y="10768"/>
                </a:lnTo>
                <a:lnTo>
                  <a:pt x="9644" y="10771"/>
                </a:lnTo>
                <a:lnTo>
                  <a:pt x="9645" y="10774"/>
                </a:lnTo>
                <a:lnTo>
                  <a:pt x="9645" y="10779"/>
                </a:lnTo>
                <a:lnTo>
                  <a:pt x="9644" y="10783"/>
                </a:lnTo>
                <a:lnTo>
                  <a:pt x="9642" y="10791"/>
                </a:lnTo>
                <a:lnTo>
                  <a:pt x="9639" y="10801"/>
                </a:lnTo>
                <a:lnTo>
                  <a:pt x="9636" y="10810"/>
                </a:lnTo>
                <a:lnTo>
                  <a:pt x="9634" y="10819"/>
                </a:lnTo>
                <a:lnTo>
                  <a:pt x="9634" y="10824"/>
                </a:lnTo>
                <a:lnTo>
                  <a:pt x="9634" y="10829"/>
                </a:lnTo>
                <a:lnTo>
                  <a:pt x="9634" y="10833"/>
                </a:lnTo>
                <a:lnTo>
                  <a:pt x="9636" y="10837"/>
                </a:lnTo>
                <a:lnTo>
                  <a:pt x="9638" y="10841"/>
                </a:lnTo>
                <a:lnTo>
                  <a:pt x="9641" y="10845"/>
                </a:lnTo>
                <a:lnTo>
                  <a:pt x="9645" y="10849"/>
                </a:lnTo>
                <a:lnTo>
                  <a:pt x="9651" y="10851"/>
                </a:lnTo>
                <a:lnTo>
                  <a:pt x="9658" y="10854"/>
                </a:lnTo>
                <a:lnTo>
                  <a:pt x="9665" y="10856"/>
                </a:lnTo>
                <a:lnTo>
                  <a:pt x="9676" y="10858"/>
                </a:lnTo>
                <a:lnTo>
                  <a:pt x="9687" y="10859"/>
                </a:lnTo>
                <a:lnTo>
                  <a:pt x="9687" y="10854"/>
                </a:lnTo>
                <a:lnTo>
                  <a:pt x="9688" y="10849"/>
                </a:lnTo>
                <a:lnTo>
                  <a:pt x="9692" y="10845"/>
                </a:lnTo>
                <a:lnTo>
                  <a:pt x="9694" y="10841"/>
                </a:lnTo>
                <a:lnTo>
                  <a:pt x="9698" y="10839"/>
                </a:lnTo>
                <a:lnTo>
                  <a:pt x="9701" y="10836"/>
                </a:lnTo>
                <a:lnTo>
                  <a:pt x="9705" y="10835"/>
                </a:lnTo>
                <a:lnTo>
                  <a:pt x="9711" y="10833"/>
                </a:lnTo>
                <a:lnTo>
                  <a:pt x="9732" y="10830"/>
                </a:lnTo>
                <a:lnTo>
                  <a:pt x="9752" y="10827"/>
                </a:lnTo>
                <a:lnTo>
                  <a:pt x="9743" y="10815"/>
                </a:lnTo>
                <a:lnTo>
                  <a:pt x="9736" y="10806"/>
                </a:lnTo>
                <a:lnTo>
                  <a:pt x="9733" y="10801"/>
                </a:lnTo>
                <a:lnTo>
                  <a:pt x="9732" y="10795"/>
                </a:lnTo>
                <a:lnTo>
                  <a:pt x="9729" y="10790"/>
                </a:lnTo>
                <a:lnTo>
                  <a:pt x="9729" y="10786"/>
                </a:lnTo>
                <a:lnTo>
                  <a:pt x="9729" y="10776"/>
                </a:lnTo>
                <a:lnTo>
                  <a:pt x="9732" y="10767"/>
                </a:lnTo>
                <a:lnTo>
                  <a:pt x="9736" y="10759"/>
                </a:lnTo>
                <a:lnTo>
                  <a:pt x="9741" y="10750"/>
                </a:lnTo>
                <a:lnTo>
                  <a:pt x="9748" y="10742"/>
                </a:lnTo>
                <a:lnTo>
                  <a:pt x="9757" y="10735"/>
                </a:lnTo>
                <a:lnTo>
                  <a:pt x="9765" y="10727"/>
                </a:lnTo>
                <a:lnTo>
                  <a:pt x="9776" y="10720"/>
                </a:lnTo>
                <a:lnTo>
                  <a:pt x="9797" y="10707"/>
                </a:lnTo>
                <a:lnTo>
                  <a:pt x="9819" y="10696"/>
                </a:lnTo>
                <a:lnTo>
                  <a:pt x="9816" y="10708"/>
                </a:lnTo>
                <a:lnTo>
                  <a:pt x="9815" y="10720"/>
                </a:lnTo>
                <a:lnTo>
                  <a:pt x="9815" y="10730"/>
                </a:lnTo>
                <a:lnTo>
                  <a:pt x="9815" y="10740"/>
                </a:lnTo>
                <a:lnTo>
                  <a:pt x="9818" y="10749"/>
                </a:lnTo>
                <a:lnTo>
                  <a:pt x="9820" y="10757"/>
                </a:lnTo>
                <a:lnTo>
                  <a:pt x="9823" y="10764"/>
                </a:lnTo>
                <a:lnTo>
                  <a:pt x="9826" y="10769"/>
                </a:lnTo>
                <a:lnTo>
                  <a:pt x="9830" y="10774"/>
                </a:lnTo>
                <a:lnTo>
                  <a:pt x="9835" y="10780"/>
                </a:lnTo>
                <a:lnTo>
                  <a:pt x="9841" y="10783"/>
                </a:lnTo>
                <a:lnTo>
                  <a:pt x="9847" y="10786"/>
                </a:lnTo>
                <a:lnTo>
                  <a:pt x="9853" y="10788"/>
                </a:lnTo>
                <a:lnTo>
                  <a:pt x="9861" y="10790"/>
                </a:lnTo>
                <a:lnTo>
                  <a:pt x="9868" y="10791"/>
                </a:lnTo>
                <a:lnTo>
                  <a:pt x="9875" y="10792"/>
                </a:lnTo>
                <a:lnTo>
                  <a:pt x="9891" y="10791"/>
                </a:lnTo>
                <a:lnTo>
                  <a:pt x="9909" y="10790"/>
                </a:lnTo>
                <a:lnTo>
                  <a:pt x="9927" y="10786"/>
                </a:lnTo>
                <a:lnTo>
                  <a:pt x="9945" y="10782"/>
                </a:lnTo>
                <a:lnTo>
                  <a:pt x="9981" y="10771"/>
                </a:lnTo>
                <a:lnTo>
                  <a:pt x="10015" y="10761"/>
                </a:lnTo>
                <a:lnTo>
                  <a:pt x="10018" y="10781"/>
                </a:lnTo>
                <a:lnTo>
                  <a:pt x="10019" y="10799"/>
                </a:lnTo>
                <a:lnTo>
                  <a:pt x="10019" y="10814"/>
                </a:lnTo>
                <a:lnTo>
                  <a:pt x="10018" y="10828"/>
                </a:lnTo>
                <a:lnTo>
                  <a:pt x="10016" y="10839"/>
                </a:lnTo>
                <a:lnTo>
                  <a:pt x="10012" y="10849"/>
                </a:lnTo>
                <a:lnTo>
                  <a:pt x="10007" y="10856"/>
                </a:lnTo>
                <a:lnTo>
                  <a:pt x="10002" y="10862"/>
                </a:lnTo>
                <a:lnTo>
                  <a:pt x="9997" y="10868"/>
                </a:lnTo>
                <a:lnTo>
                  <a:pt x="9990" y="10871"/>
                </a:lnTo>
                <a:lnTo>
                  <a:pt x="9982" y="10874"/>
                </a:lnTo>
                <a:lnTo>
                  <a:pt x="9975" y="10876"/>
                </a:lnTo>
                <a:lnTo>
                  <a:pt x="9958" y="10877"/>
                </a:lnTo>
                <a:lnTo>
                  <a:pt x="9940" y="10876"/>
                </a:lnTo>
                <a:lnTo>
                  <a:pt x="9922" y="10875"/>
                </a:lnTo>
                <a:lnTo>
                  <a:pt x="9906" y="10875"/>
                </a:lnTo>
                <a:lnTo>
                  <a:pt x="9897" y="10875"/>
                </a:lnTo>
                <a:lnTo>
                  <a:pt x="9890" y="10877"/>
                </a:lnTo>
                <a:lnTo>
                  <a:pt x="9882" y="10878"/>
                </a:lnTo>
                <a:lnTo>
                  <a:pt x="9875" y="10881"/>
                </a:lnTo>
                <a:lnTo>
                  <a:pt x="9869" y="10886"/>
                </a:lnTo>
                <a:lnTo>
                  <a:pt x="9864" y="10891"/>
                </a:lnTo>
                <a:lnTo>
                  <a:pt x="9858" y="10897"/>
                </a:lnTo>
                <a:lnTo>
                  <a:pt x="9855" y="10905"/>
                </a:lnTo>
                <a:lnTo>
                  <a:pt x="9852" y="10916"/>
                </a:lnTo>
                <a:lnTo>
                  <a:pt x="9851" y="10927"/>
                </a:lnTo>
                <a:lnTo>
                  <a:pt x="9850" y="10941"/>
                </a:lnTo>
                <a:lnTo>
                  <a:pt x="9851" y="10958"/>
                </a:lnTo>
                <a:lnTo>
                  <a:pt x="9856" y="10953"/>
                </a:lnTo>
                <a:lnTo>
                  <a:pt x="9866" y="10947"/>
                </a:lnTo>
                <a:lnTo>
                  <a:pt x="9876" y="10942"/>
                </a:lnTo>
                <a:lnTo>
                  <a:pt x="9889" y="10937"/>
                </a:lnTo>
                <a:lnTo>
                  <a:pt x="9904" y="10932"/>
                </a:lnTo>
                <a:lnTo>
                  <a:pt x="9919" y="10927"/>
                </a:lnTo>
                <a:lnTo>
                  <a:pt x="9936" y="10923"/>
                </a:lnTo>
                <a:lnTo>
                  <a:pt x="9953" y="10920"/>
                </a:lnTo>
                <a:lnTo>
                  <a:pt x="9970" y="10919"/>
                </a:lnTo>
                <a:lnTo>
                  <a:pt x="9985" y="10919"/>
                </a:lnTo>
                <a:lnTo>
                  <a:pt x="10000" y="10920"/>
                </a:lnTo>
                <a:lnTo>
                  <a:pt x="10015" y="10923"/>
                </a:lnTo>
                <a:lnTo>
                  <a:pt x="10021" y="10925"/>
                </a:lnTo>
                <a:lnTo>
                  <a:pt x="10026" y="10929"/>
                </a:lnTo>
                <a:lnTo>
                  <a:pt x="10032" y="10932"/>
                </a:lnTo>
                <a:lnTo>
                  <a:pt x="10037" y="10936"/>
                </a:lnTo>
                <a:lnTo>
                  <a:pt x="10040" y="10940"/>
                </a:lnTo>
                <a:lnTo>
                  <a:pt x="10043" y="10945"/>
                </a:lnTo>
                <a:lnTo>
                  <a:pt x="10046" y="10951"/>
                </a:lnTo>
                <a:lnTo>
                  <a:pt x="10047" y="10958"/>
                </a:lnTo>
                <a:lnTo>
                  <a:pt x="10037" y="10965"/>
                </a:lnTo>
                <a:lnTo>
                  <a:pt x="10026" y="10973"/>
                </a:lnTo>
                <a:lnTo>
                  <a:pt x="10018" y="10979"/>
                </a:lnTo>
                <a:lnTo>
                  <a:pt x="10012" y="10986"/>
                </a:lnTo>
                <a:lnTo>
                  <a:pt x="10006" y="10992"/>
                </a:lnTo>
                <a:lnTo>
                  <a:pt x="10002" y="10999"/>
                </a:lnTo>
                <a:lnTo>
                  <a:pt x="10000" y="11004"/>
                </a:lnTo>
                <a:lnTo>
                  <a:pt x="9998" y="11010"/>
                </a:lnTo>
                <a:lnTo>
                  <a:pt x="9997" y="11017"/>
                </a:lnTo>
                <a:lnTo>
                  <a:pt x="9997" y="11022"/>
                </a:lnTo>
                <a:lnTo>
                  <a:pt x="9998" y="11028"/>
                </a:lnTo>
                <a:lnTo>
                  <a:pt x="9999" y="11033"/>
                </a:lnTo>
                <a:lnTo>
                  <a:pt x="10003" y="11045"/>
                </a:lnTo>
                <a:lnTo>
                  <a:pt x="10009" y="11056"/>
                </a:lnTo>
                <a:lnTo>
                  <a:pt x="10014" y="11069"/>
                </a:lnTo>
                <a:lnTo>
                  <a:pt x="10019" y="11082"/>
                </a:lnTo>
                <a:lnTo>
                  <a:pt x="10020" y="11088"/>
                </a:lnTo>
                <a:lnTo>
                  <a:pt x="10022" y="11095"/>
                </a:lnTo>
                <a:lnTo>
                  <a:pt x="10022" y="11103"/>
                </a:lnTo>
                <a:lnTo>
                  <a:pt x="10022" y="11110"/>
                </a:lnTo>
                <a:lnTo>
                  <a:pt x="10021" y="11118"/>
                </a:lnTo>
                <a:lnTo>
                  <a:pt x="10020" y="11127"/>
                </a:lnTo>
                <a:lnTo>
                  <a:pt x="10017" y="11135"/>
                </a:lnTo>
                <a:lnTo>
                  <a:pt x="10013" y="11145"/>
                </a:lnTo>
                <a:lnTo>
                  <a:pt x="10007" y="11155"/>
                </a:lnTo>
                <a:lnTo>
                  <a:pt x="10000" y="11164"/>
                </a:lnTo>
                <a:lnTo>
                  <a:pt x="9992" y="11176"/>
                </a:lnTo>
                <a:lnTo>
                  <a:pt x="9982" y="11187"/>
                </a:lnTo>
                <a:lnTo>
                  <a:pt x="9988" y="11187"/>
                </a:lnTo>
                <a:lnTo>
                  <a:pt x="9993" y="11185"/>
                </a:lnTo>
                <a:lnTo>
                  <a:pt x="9998" y="11184"/>
                </a:lnTo>
                <a:lnTo>
                  <a:pt x="10004" y="11181"/>
                </a:lnTo>
                <a:lnTo>
                  <a:pt x="10015" y="11173"/>
                </a:lnTo>
                <a:lnTo>
                  <a:pt x="10026" y="11162"/>
                </a:lnTo>
                <a:lnTo>
                  <a:pt x="10047" y="11138"/>
                </a:lnTo>
                <a:lnTo>
                  <a:pt x="10068" y="11115"/>
                </a:lnTo>
                <a:lnTo>
                  <a:pt x="10078" y="11106"/>
                </a:lnTo>
                <a:lnTo>
                  <a:pt x="10086" y="11098"/>
                </a:lnTo>
                <a:lnTo>
                  <a:pt x="10089" y="11096"/>
                </a:lnTo>
                <a:lnTo>
                  <a:pt x="10093" y="11095"/>
                </a:lnTo>
                <a:lnTo>
                  <a:pt x="10097" y="11095"/>
                </a:lnTo>
                <a:lnTo>
                  <a:pt x="10100" y="11095"/>
                </a:lnTo>
                <a:lnTo>
                  <a:pt x="10103" y="11097"/>
                </a:lnTo>
                <a:lnTo>
                  <a:pt x="10105" y="11100"/>
                </a:lnTo>
                <a:lnTo>
                  <a:pt x="10107" y="11106"/>
                </a:lnTo>
                <a:lnTo>
                  <a:pt x="10109" y="11112"/>
                </a:lnTo>
                <a:lnTo>
                  <a:pt x="10111" y="11119"/>
                </a:lnTo>
                <a:lnTo>
                  <a:pt x="10112" y="11130"/>
                </a:lnTo>
                <a:lnTo>
                  <a:pt x="10113" y="11140"/>
                </a:lnTo>
                <a:lnTo>
                  <a:pt x="10113" y="11154"/>
                </a:lnTo>
                <a:lnTo>
                  <a:pt x="10131" y="11151"/>
                </a:lnTo>
                <a:lnTo>
                  <a:pt x="10146" y="11150"/>
                </a:lnTo>
                <a:lnTo>
                  <a:pt x="10152" y="11151"/>
                </a:lnTo>
                <a:lnTo>
                  <a:pt x="10157" y="11152"/>
                </a:lnTo>
                <a:lnTo>
                  <a:pt x="10163" y="11153"/>
                </a:lnTo>
                <a:lnTo>
                  <a:pt x="10166" y="11154"/>
                </a:lnTo>
                <a:lnTo>
                  <a:pt x="10169" y="11156"/>
                </a:lnTo>
                <a:lnTo>
                  <a:pt x="10171" y="11159"/>
                </a:lnTo>
                <a:lnTo>
                  <a:pt x="10173" y="11161"/>
                </a:lnTo>
                <a:lnTo>
                  <a:pt x="10174" y="11164"/>
                </a:lnTo>
                <a:lnTo>
                  <a:pt x="10174" y="11171"/>
                </a:lnTo>
                <a:lnTo>
                  <a:pt x="10172" y="11178"/>
                </a:lnTo>
                <a:lnTo>
                  <a:pt x="10169" y="11185"/>
                </a:lnTo>
                <a:lnTo>
                  <a:pt x="10164" y="11193"/>
                </a:lnTo>
                <a:lnTo>
                  <a:pt x="10157" y="11200"/>
                </a:lnTo>
                <a:lnTo>
                  <a:pt x="10150" y="11206"/>
                </a:lnTo>
                <a:lnTo>
                  <a:pt x="10142" y="11212"/>
                </a:lnTo>
                <a:lnTo>
                  <a:pt x="10132" y="11216"/>
                </a:lnTo>
                <a:lnTo>
                  <a:pt x="10123" y="11219"/>
                </a:lnTo>
                <a:lnTo>
                  <a:pt x="10113" y="11220"/>
                </a:lnTo>
                <a:lnTo>
                  <a:pt x="10098" y="11249"/>
                </a:lnTo>
                <a:lnTo>
                  <a:pt x="10083" y="11280"/>
                </a:lnTo>
                <a:lnTo>
                  <a:pt x="10069" y="11310"/>
                </a:lnTo>
                <a:lnTo>
                  <a:pt x="10056" y="11342"/>
                </a:lnTo>
                <a:lnTo>
                  <a:pt x="10043" y="11375"/>
                </a:lnTo>
                <a:lnTo>
                  <a:pt x="10032" y="11409"/>
                </a:lnTo>
                <a:lnTo>
                  <a:pt x="10027" y="11427"/>
                </a:lnTo>
                <a:lnTo>
                  <a:pt x="10022" y="11444"/>
                </a:lnTo>
                <a:lnTo>
                  <a:pt x="10018" y="11463"/>
                </a:lnTo>
                <a:lnTo>
                  <a:pt x="10015" y="11482"/>
                </a:lnTo>
                <a:lnTo>
                  <a:pt x="10024" y="11479"/>
                </a:lnTo>
                <a:lnTo>
                  <a:pt x="10032" y="11475"/>
                </a:lnTo>
                <a:lnTo>
                  <a:pt x="10039" y="11468"/>
                </a:lnTo>
                <a:lnTo>
                  <a:pt x="10045" y="11463"/>
                </a:lnTo>
                <a:lnTo>
                  <a:pt x="10053" y="11458"/>
                </a:lnTo>
                <a:lnTo>
                  <a:pt x="10060" y="11454"/>
                </a:lnTo>
                <a:lnTo>
                  <a:pt x="10064" y="11452"/>
                </a:lnTo>
                <a:lnTo>
                  <a:pt x="10069" y="11451"/>
                </a:lnTo>
                <a:lnTo>
                  <a:pt x="10075" y="11450"/>
                </a:lnTo>
                <a:lnTo>
                  <a:pt x="10081" y="11450"/>
                </a:lnTo>
                <a:lnTo>
                  <a:pt x="10082" y="11443"/>
                </a:lnTo>
                <a:lnTo>
                  <a:pt x="10084" y="11438"/>
                </a:lnTo>
                <a:lnTo>
                  <a:pt x="10086" y="11434"/>
                </a:lnTo>
                <a:lnTo>
                  <a:pt x="10088" y="11431"/>
                </a:lnTo>
                <a:lnTo>
                  <a:pt x="10091" y="11429"/>
                </a:lnTo>
                <a:lnTo>
                  <a:pt x="10093" y="11429"/>
                </a:lnTo>
                <a:lnTo>
                  <a:pt x="10097" y="11428"/>
                </a:lnTo>
                <a:lnTo>
                  <a:pt x="10100" y="11429"/>
                </a:lnTo>
                <a:lnTo>
                  <a:pt x="10105" y="11432"/>
                </a:lnTo>
                <a:lnTo>
                  <a:pt x="10109" y="11436"/>
                </a:lnTo>
                <a:lnTo>
                  <a:pt x="10112" y="11442"/>
                </a:lnTo>
                <a:lnTo>
                  <a:pt x="10113" y="11450"/>
                </a:lnTo>
                <a:lnTo>
                  <a:pt x="10122" y="11450"/>
                </a:lnTo>
                <a:lnTo>
                  <a:pt x="10130" y="11450"/>
                </a:lnTo>
                <a:lnTo>
                  <a:pt x="10138" y="11450"/>
                </a:lnTo>
                <a:lnTo>
                  <a:pt x="10146" y="11450"/>
                </a:lnTo>
                <a:lnTo>
                  <a:pt x="10145" y="11460"/>
                </a:lnTo>
                <a:lnTo>
                  <a:pt x="10144" y="11471"/>
                </a:lnTo>
                <a:lnTo>
                  <a:pt x="10143" y="11483"/>
                </a:lnTo>
                <a:lnTo>
                  <a:pt x="10144" y="11496"/>
                </a:lnTo>
                <a:lnTo>
                  <a:pt x="10145" y="11522"/>
                </a:lnTo>
                <a:lnTo>
                  <a:pt x="10148" y="11550"/>
                </a:lnTo>
                <a:lnTo>
                  <a:pt x="10152" y="11579"/>
                </a:lnTo>
                <a:lnTo>
                  <a:pt x="10155" y="11608"/>
                </a:lnTo>
                <a:lnTo>
                  <a:pt x="10159" y="11635"/>
                </a:lnTo>
                <a:lnTo>
                  <a:pt x="10161" y="11662"/>
                </a:lnTo>
                <a:lnTo>
                  <a:pt x="10161" y="11675"/>
                </a:lnTo>
                <a:lnTo>
                  <a:pt x="10161" y="11687"/>
                </a:lnTo>
                <a:lnTo>
                  <a:pt x="10160" y="11698"/>
                </a:lnTo>
                <a:lnTo>
                  <a:pt x="10157" y="11709"/>
                </a:lnTo>
                <a:lnTo>
                  <a:pt x="10155" y="11718"/>
                </a:lnTo>
                <a:lnTo>
                  <a:pt x="10151" y="11727"/>
                </a:lnTo>
                <a:lnTo>
                  <a:pt x="10147" y="11735"/>
                </a:lnTo>
                <a:lnTo>
                  <a:pt x="10142" y="11741"/>
                </a:lnTo>
                <a:lnTo>
                  <a:pt x="10134" y="11746"/>
                </a:lnTo>
                <a:lnTo>
                  <a:pt x="10127" y="11751"/>
                </a:lnTo>
                <a:lnTo>
                  <a:pt x="10118" y="11754"/>
                </a:lnTo>
                <a:lnTo>
                  <a:pt x="10106" y="11755"/>
                </a:lnTo>
                <a:lnTo>
                  <a:pt x="10095" y="11755"/>
                </a:lnTo>
                <a:lnTo>
                  <a:pt x="10081" y="11754"/>
                </a:lnTo>
                <a:lnTo>
                  <a:pt x="10065" y="11749"/>
                </a:lnTo>
                <a:lnTo>
                  <a:pt x="10047" y="11744"/>
                </a:lnTo>
                <a:lnTo>
                  <a:pt x="10062" y="11738"/>
                </a:lnTo>
                <a:lnTo>
                  <a:pt x="10076" y="11731"/>
                </a:lnTo>
                <a:lnTo>
                  <a:pt x="10081" y="11726"/>
                </a:lnTo>
                <a:lnTo>
                  <a:pt x="10087" y="11722"/>
                </a:lnTo>
                <a:lnTo>
                  <a:pt x="10091" y="11717"/>
                </a:lnTo>
                <a:lnTo>
                  <a:pt x="10097" y="11711"/>
                </a:lnTo>
                <a:lnTo>
                  <a:pt x="10101" y="11704"/>
                </a:lnTo>
                <a:lnTo>
                  <a:pt x="10104" y="11698"/>
                </a:lnTo>
                <a:lnTo>
                  <a:pt x="10107" y="11691"/>
                </a:lnTo>
                <a:lnTo>
                  <a:pt x="10109" y="11683"/>
                </a:lnTo>
                <a:lnTo>
                  <a:pt x="10111" y="11675"/>
                </a:lnTo>
                <a:lnTo>
                  <a:pt x="10112" y="11666"/>
                </a:lnTo>
                <a:lnTo>
                  <a:pt x="10113" y="11656"/>
                </a:lnTo>
                <a:lnTo>
                  <a:pt x="10113" y="11646"/>
                </a:lnTo>
                <a:lnTo>
                  <a:pt x="10106" y="11644"/>
                </a:lnTo>
                <a:lnTo>
                  <a:pt x="10100" y="11639"/>
                </a:lnTo>
                <a:lnTo>
                  <a:pt x="10095" y="11634"/>
                </a:lnTo>
                <a:lnTo>
                  <a:pt x="10090" y="11628"/>
                </a:lnTo>
                <a:lnTo>
                  <a:pt x="10087" y="11621"/>
                </a:lnTo>
                <a:lnTo>
                  <a:pt x="10085" y="11613"/>
                </a:lnTo>
                <a:lnTo>
                  <a:pt x="10083" y="11605"/>
                </a:lnTo>
                <a:lnTo>
                  <a:pt x="10082" y="11595"/>
                </a:lnTo>
                <a:lnTo>
                  <a:pt x="10082" y="11554"/>
                </a:lnTo>
                <a:lnTo>
                  <a:pt x="10081" y="11515"/>
                </a:lnTo>
                <a:lnTo>
                  <a:pt x="10067" y="11516"/>
                </a:lnTo>
                <a:lnTo>
                  <a:pt x="10056" y="11516"/>
                </a:lnTo>
                <a:lnTo>
                  <a:pt x="10045" y="11514"/>
                </a:lnTo>
                <a:lnTo>
                  <a:pt x="10036" y="11510"/>
                </a:lnTo>
                <a:lnTo>
                  <a:pt x="10028" y="11505"/>
                </a:lnTo>
                <a:lnTo>
                  <a:pt x="10023" y="11499"/>
                </a:lnTo>
                <a:lnTo>
                  <a:pt x="10018" y="11492"/>
                </a:lnTo>
                <a:lnTo>
                  <a:pt x="10015" y="11482"/>
                </a:lnTo>
                <a:lnTo>
                  <a:pt x="10009" y="11483"/>
                </a:lnTo>
                <a:lnTo>
                  <a:pt x="10003" y="11485"/>
                </a:lnTo>
                <a:lnTo>
                  <a:pt x="9999" y="11487"/>
                </a:lnTo>
                <a:lnTo>
                  <a:pt x="9995" y="11491"/>
                </a:lnTo>
                <a:lnTo>
                  <a:pt x="9992" y="11495"/>
                </a:lnTo>
                <a:lnTo>
                  <a:pt x="9989" y="11499"/>
                </a:lnTo>
                <a:lnTo>
                  <a:pt x="9986" y="11503"/>
                </a:lnTo>
                <a:lnTo>
                  <a:pt x="9983" y="11508"/>
                </a:lnTo>
                <a:lnTo>
                  <a:pt x="9980" y="11519"/>
                </a:lnTo>
                <a:lnTo>
                  <a:pt x="9978" y="11531"/>
                </a:lnTo>
                <a:lnTo>
                  <a:pt x="9976" y="11544"/>
                </a:lnTo>
                <a:lnTo>
                  <a:pt x="9974" y="11557"/>
                </a:lnTo>
                <a:lnTo>
                  <a:pt x="9973" y="11568"/>
                </a:lnTo>
                <a:lnTo>
                  <a:pt x="9970" y="11581"/>
                </a:lnTo>
                <a:lnTo>
                  <a:pt x="9965" y="11591"/>
                </a:lnTo>
                <a:lnTo>
                  <a:pt x="9960" y="11600"/>
                </a:lnTo>
                <a:lnTo>
                  <a:pt x="9957" y="11604"/>
                </a:lnTo>
                <a:lnTo>
                  <a:pt x="9954" y="11607"/>
                </a:lnTo>
                <a:lnTo>
                  <a:pt x="9949" y="11610"/>
                </a:lnTo>
                <a:lnTo>
                  <a:pt x="9945" y="11612"/>
                </a:lnTo>
                <a:lnTo>
                  <a:pt x="9938" y="11613"/>
                </a:lnTo>
                <a:lnTo>
                  <a:pt x="9932" y="11614"/>
                </a:lnTo>
                <a:lnTo>
                  <a:pt x="9925" y="11614"/>
                </a:lnTo>
                <a:lnTo>
                  <a:pt x="9916" y="11613"/>
                </a:lnTo>
                <a:lnTo>
                  <a:pt x="9914" y="11608"/>
                </a:lnTo>
                <a:lnTo>
                  <a:pt x="9912" y="11602"/>
                </a:lnTo>
                <a:lnTo>
                  <a:pt x="9912" y="11596"/>
                </a:lnTo>
                <a:lnTo>
                  <a:pt x="9912" y="11591"/>
                </a:lnTo>
                <a:lnTo>
                  <a:pt x="9913" y="11581"/>
                </a:lnTo>
                <a:lnTo>
                  <a:pt x="9917" y="11570"/>
                </a:lnTo>
                <a:lnTo>
                  <a:pt x="9922" y="11560"/>
                </a:lnTo>
                <a:lnTo>
                  <a:pt x="9929" y="11550"/>
                </a:lnTo>
                <a:lnTo>
                  <a:pt x="9935" y="11542"/>
                </a:lnTo>
                <a:lnTo>
                  <a:pt x="9941" y="11532"/>
                </a:lnTo>
                <a:lnTo>
                  <a:pt x="9948" y="11525"/>
                </a:lnTo>
                <a:lnTo>
                  <a:pt x="9952" y="11517"/>
                </a:lnTo>
                <a:lnTo>
                  <a:pt x="9953" y="11514"/>
                </a:lnTo>
                <a:lnTo>
                  <a:pt x="9954" y="11509"/>
                </a:lnTo>
                <a:lnTo>
                  <a:pt x="9954" y="11506"/>
                </a:lnTo>
                <a:lnTo>
                  <a:pt x="9954" y="11503"/>
                </a:lnTo>
                <a:lnTo>
                  <a:pt x="9953" y="11500"/>
                </a:lnTo>
                <a:lnTo>
                  <a:pt x="9951" y="11497"/>
                </a:lnTo>
                <a:lnTo>
                  <a:pt x="9948" y="11494"/>
                </a:lnTo>
                <a:lnTo>
                  <a:pt x="9943" y="11492"/>
                </a:lnTo>
                <a:lnTo>
                  <a:pt x="9938" y="11488"/>
                </a:lnTo>
                <a:lnTo>
                  <a:pt x="9932" y="11486"/>
                </a:lnTo>
                <a:lnTo>
                  <a:pt x="9926" y="11484"/>
                </a:lnTo>
                <a:lnTo>
                  <a:pt x="9916" y="11482"/>
                </a:lnTo>
                <a:lnTo>
                  <a:pt x="9909" y="11507"/>
                </a:lnTo>
                <a:lnTo>
                  <a:pt x="9900" y="11528"/>
                </a:lnTo>
                <a:lnTo>
                  <a:pt x="9893" y="11545"/>
                </a:lnTo>
                <a:lnTo>
                  <a:pt x="9885" y="11560"/>
                </a:lnTo>
                <a:lnTo>
                  <a:pt x="9877" y="11572"/>
                </a:lnTo>
                <a:lnTo>
                  <a:pt x="9869" y="11582"/>
                </a:lnTo>
                <a:lnTo>
                  <a:pt x="9862" y="11591"/>
                </a:lnTo>
                <a:lnTo>
                  <a:pt x="9852" y="11599"/>
                </a:lnTo>
                <a:lnTo>
                  <a:pt x="9833" y="11612"/>
                </a:lnTo>
                <a:lnTo>
                  <a:pt x="9811" y="11628"/>
                </a:lnTo>
                <a:lnTo>
                  <a:pt x="9798" y="11637"/>
                </a:lnTo>
                <a:lnTo>
                  <a:pt x="9784" y="11649"/>
                </a:lnTo>
                <a:lnTo>
                  <a:pt x="9769" y="11662"/>
                </a:lnTo>
                <a:lnTo>
                  <a:pt x="9752" y="11679"/>
                </a:lnTo>
                <a:lnTo>
                  <a:pt x="9752" y="11665"/>
                </a:lnTo>
                <a:lnTo>
                  <a:pt x="9751" y="11653"/>
                </a:lnTo>
                <a:lnTo>
                  <a:pt x="9750" y="11644"/>
                </a:lnTo>
                <a:lnTo>
                  <a:pt x="9748" y="11637"/>
                </a:lnTo>
                <a:lnTo>
                  <a:pt x="9746" y="11633"/>
                </a:lnTo>
                <a:lnTo>
                  <a:pt x="9743" y="11630"/>
                </a:lnTo>
                <a:lnTo>
                  <a:pt x="9740" y="11628"/>
                </a:lnTo>
                <a:lnTo>
                  <a:pt x="9736" y="11628"/>
                </a:lnTo>
                <a:lnTo>
                  <a:pt x="9715" y="11636"/>
                </a:lnTo>
                <a:lnTo>
                  <a:pt x="9687" y="11646"/>
                </a:lnTo>
                <a:lnTo>
                  <a:pt x="9688" y="11659"/>
                </a:lnTo>
                <a:lnTo>
                  <a:pt x="9687" y="11671"/>
                </a:lnTo>
                <a:lnTo>
                  <a:pt x="9685" y="11681"/>
                </a:lnTo>
                <a:lnTo>
                  <a:pt x="9682" y="11691"/>
                </a:lnTo>
                <a:lnTo>
                  <a:pt x="9677" y="11698"/>
                </a:lnTo>
                <a:lnTo>
                  <a:pt x="9671" y="11703"/>
                </a:lnTo>
                <a:lnTo>
                  <a:pt x="9663" y="11709"/>
                </a:lnTo>
                <a:lnTo>
                  <a:pt x="9654" y="11712"/>
                </a:lnTo>
                <a:lnTo>
                  <a:pt x="9645" y="11723"/>
                </a:lnTo>
                <a:lnTo>
                  <a:pt x="9638" y="11736"/>
                </a:lnTo>
                <a:lnTo>
                  <a:pt x="9632" y="11751"/>
                </a:lnTo>
                <a:lnTo>
                  <a:pt x="9628" y="11766"/>
                </a:lnTo>
                <a:lnTo>
                  <a:pt x="9623" y="11784"/>
                </a:lnTo>
                <a:lnTo>
                  <a:pt x="9621" y="11802"/>
                </a:lnTo>
                <a:lnTo>
                  <a:pt x="9621" y="11822"/>
                </a:lnTo>
                <a:lnTo>
                  <a:pt x="9621" y="11843"/>
                </a:lnTo>
                <a:lnTo>
                  <a:pt x="9629" y="11847"/>
                </a:lnTo>
                <a:lnTo>
                  <a:pt x="9635" y="11850"/>
                </a:lnTo>
                <a:lnTo>
                  <a:pt x="9639" y="11853"/>
                </a:lnTo>
                <a:lnTo>
                  <a:pt x="9641" y="11856"/>
                </a:lnTo>
                <a:lnTo>
                  <a:pt x="9641" y="11860"/>
                </a:lnTo>
                <a:lnTo>
                  <a:pt x="9641" y="11862"/>
                </a:lnTo>
                <a:lnTo>
                  <a:pt x="9640" y="11864"/>
                </a:lnTo>
                <a:lnTo>
                  <a:pt x="9638" y="11865"/>
                </a:lnTo>
                <a:lnTo>
                  <a:pt x="9635" y="11866"/>
                </a:lnTo>
                <a:lnTo>
                  <a:pt x="9633" y="11866"/>
                </a:lnTo>
                <a:lnTo>
                  <a:pt x="9630" y="11865"/>
                </a:lnTo>
                <a:lnTo>
                  <a:pt x="9627" y="11863"/>
                </a:lnTo>
                <a:lnTo>
                  <a:pt x="9624" y="11860"/>
                </a:lnTo>
                <a:lnTo>
                  <a:pt x="9622" y="11855"/>
                </a:lnTo>
                <a:lnTo>
                  <a:pt x="9621" y="11849"/>
                </a:lnTo>
                <a:lnTo>
                  <a:pt x="9621" y="11843"/>
                </a:lnTo>
                <a:lnTo>
                  <a:pt x="9616" y="11843"/>
                </a:lnTo>
                <a:lnTo>
                  <a:pt x="9611" y="11843"/>
                </a:lnTo>
                <a:lnTo>
                  <a:pt x="9607" y="11841"/>
                </a:lnTo>
                <a:lnTo>
                  <a:pt x="9602" y="11838"/>
                </a:lnTo>
                <a:lnTo>
                  <a:pt x="9598" y="11834"/>
                </a:lnTo>
                <a:lnTo>
                  <a:pt x="9595" y="11830"/>
                </a:lnTo>
                <a:lnTo>
                  <a:pt x="9592" y="11825"/>
                </a:lnTo>
                <a:lnTo>
                  <a:pt x="9589" y="11820"/>
                </a:lnTo>
                <a:lnTo>
                  <a:pt x="9585" y="11806"/>
                </a:lnTo>
                <a:lnTo>
                  <a:pt x="9583" y="11791"/>
                </a:lnTo>
                <a:lnTo>
                  <a:pt x="9581" y="11777"/>
                </a:lnTo>
                <a:lnTo>
                  <a:pt x="9581" y="11761"/>
                </a:lnTo>
                <a:lnTo>
                  <a:pt x="9585" y="11746"/>
                </a:lnTo>
                <a:lnTo>
                  <a:pt x="9589" y="11733"/>
                </a:lnTo>
                <a:lnTo>
                  <a:pt x="9591" y="11726"/>
                </a:lnTo>
                <a:lnTo>
                  <a:pt x="9594" y="11721"/>
                </a:lnTo>
                <a:lnTo>
                  <a:pt x="9598" y="11716"/>
                </a:lnTo>
                <a:lnTo>
                  <a:pt x="9602" y="11712"/>
                </a:lnTo>
                <a:lnTo>
                  <a:pt x="9607" y="11708"/>
                </a:lnTo>
                <a:lnTo>
                  <a:pt x="9612" y="11705"/>
                </a:lnTo>
                <a:lnTo>
                  <a:pt x="9618" y="11703"/>
                </a:lnTo>
                <a:lnTo>
                  <a:pt x="9624" y="11702"/>
                </a:lnTo>
                <a:lnTo>
                  <a:pt x="9631" y="11703"/>
                </a:lnTo>
                <a:lnTo>
                  <a:pt x="9638" y="11704"/>
                </a:lnTo>
                <a:lnTo>
                  <a:pt x="9645" y="11708"/>
                </a:lnTo>
                <a:lnTo>
                  <a:pt x="9654" y="11712"/>
                </a:lnTo>
                <a:lnTo>
                  <a:pt x="9653" y="11698"/>
                </a:lnTo>
                <a:lnTo>
                  <a:pt x="9654" y="11687"/>
                </a:lnTo>
                <a:lnTo>
                  <a:pt x="9655" y="11676"/>
                </a:lnTo>
                <a:lnTo>
                  <a:pt x="9659" y="11668"/>
                </a:lnTo>
                <a:lnTo>
                  <a:pt x="9664" y="11660"/>
                </a:lnTo>
                <a:lnTo>
                  <a:pt x="9671" y="11654"/>
                </a:lnTo>
                <a:lnTo>
                  <a:pt x="9678" y="11649"/>
                </a:lnTo>
                <a:lnTo>
                  <a:pt x="9687" y="11646"/>
                </a:lnTo>
                <a:lnTo>
                  <a:pt x="9688" y="11629"/>
                </a:lnTo>
                <a:lnTo>
                  <a:pt x="9690" y="11614"/>
                </a:lnTo>
                <a:lnTo>
                  <a:pt x="9690" y="11601"/>
                </a:lnTo>
                <a:lnTo>
                  <a:pt x="9688" y="11589"/>
                </a:lnTo>
                <a:lnTo>
                  <a:pt x="9687" y="11579"/>
                </a:lnTo>
                <a:lnTo>
                  <a:pt x="9685" y="11571"/>
                </a:lnTo>
                <a:lnTo>
                  <a:pt x="9682" y="11564"/>
                </a:lnTo>
                <a:lnTo>
                  <a:pt x="9679" y="11560"/>
                </a:lnTo>
                <a:lnTo>
                  <a:pt x="9675" y="11557"/>
                </a:lnTo>
                <a:lnTo>
                  <a:pt x="9670" y="11556"/>
                </a:lnTo>
                <a:lnTo>
                  <a:pt x="9664" y="11556"/>
                </a:lnTo>
                <a:lnTo>
                  <a:pt x="9657" y="11558"/>
                </a:lnTo>
                <a:lnTo>
                  <a:pt x="9650" y="11561"/>
                </a:lnTo>
                <a:lnTo>
                  <a:pt x="9641" y="11566"/>
                </a:lnTo>
                <a:lnTo>
                  <a:pt x="9632" y="11572"/>
                </a:lnTo>
                <a:lnTo>
                  <a:pt x="9621" y="11581"/>
                </a:lnTo>
                <a:lnTo>
                  <a:pt x="9620" y="11571"/>
                </a:lnTo>
                <a:lnTo>
                  <a:pt x="9620" y="11563"/>
                </a:lnTo>
                <a:lnTo>
                  <a:pt x="9620" y="11556"/>
                </a:lnTo>
                <a:lnTo>
                  <a:pt x="9622" y="11548"/>
                </a:lnTo>
                <a:lnTo>
                  <a:pt x="9628" y="11537"/>
                </a:lnTo>
                <a:lnTo>
                  <a:pt x="9634" y="11527"/>
                </a:lnTo>
                <a:lnTo>
                  <a:pt x="9640" y="11518"/>
                </a:lnTo>
                <a:lnTo>
                  <a:pt x="9647" y="11507"/>
                </a:lnTo>
                <a:lnTo>
                  <a:pt x="9650" y="11502"/>
                </a:lnTo>
                <a:lnTo>
                  <a:pt x="9652" y="11496"/>
                </a:lnTo>
                <a:lnTo>
                  <a:pt x="9654" y="11489"/>
                </a:lnTo>
                <a:lnTo>
                  <a:pt x="9654" y="11482"/>
                </a:lnTo>
                <a:lnTo>
                  <a:pt x="9641" y="11478"/>
                </a:lnTo>
                <a:lnTo>
                  <a:pt x="9630" y="11473"/>
                </a:lnTo>
                <a:lnTo>
                  <a:pt x="9619" y="11467"/>
                </a:lnTo>
                <a:lnTo>
                  <a:pt x="9609" y="11461"/>
                </a:lnTo>
                <a:lnTo>
                  <a:pt x="9589" y="11449"/>
                </a:lnTo>
                <a:lnTo>
                  <a:pt x="9569" y="11436"/>
                </a:lnTo>
                <a:lnTo>
                  <a:pt x="9558" y="11431"/>
                </a:lnTo>
                <a:lnTo>
                  <a:pt x="9547" y="11426"/>
                </a:lnTo>
                <a:lnTo>
                  <a:pt x="9535" y="11421"/>
                </a:lnTo>
                <a:lnTo>
                  <a:pt x="9522" y="11417"/>
                </a:lnTo>
                <a:lnTo>
                  <a:pt x="9508" y="11415"/>
                </a:lnTo>
                <a:lnTo>
                  <a:pt x="9492" y="11414"/>
                </a:lnTo>
                <a:lnTo>
                  <a:pt x="9476" y="11414"/>
                </a:lnTo>
                <a:lnTo>
                  <a:pt x="9458" y="11416"/>
                </a:lnTo>
                <a:lnTo>
                  <a:pt x="9457" y="11410"/>
                </a:lnTo>
                <a:lnTo>
                  <a:pt x="9456" y="11402"/>
                </a:lnTo>
                <a:lnTo>
                  <a:pt x="9457" y="11395"/>
                </a:lnTo>
                <a:lnTo>
                  <a:pt x="9458" y="11388"/>
                </a:lnTo>
                <a:lnTo>
                  <a:pt x="9461" y="11373"/>
                </a:lnTo>
                <a:lnTo>
                  <a:pt x="9466" y="11357"/>
                </a:lnTo>
                <a:lnTo>
                  <a:pt x="9480" y="11327"/>
                </a:lnTo>
                <a:lnTo>
                  <a:pt x="9494" y="11298"/>
                </a:lnTo>
                <a:lnTo>
                  <a:pt x="9501" y="11284"/>
                </a:lnTo>
                <a:lnTo>
                  <a:pt x="9506" y="11271"/>
                </a:lnTo>
                <a:lnTo>
                  <a:pt x="9510" y="11259"/>
                </a:lnTo>
                <a:lnTo>
                  <a:pt x="9512" y="11248"/>
                </a:lnTo>
                <a:lnTo>
                  <a:pt x="9512" y="11243"/>
                </a:lnTo>
                <a:lnTo>
                  <a:pt x="9511" y="11239"/>
                </a:lnTo>
                <a:lnTo>
                  <a:pt x="9510" y="11235"/>
                </a:lnTo>
                <a:lnTo>
                  <a:pt x="9508" y="11230"/>
                </a:lnTo>
                <a:lnTo>
                  <a:pt x="9505" y="11227"/>
                </a:lnTo>
                <a:lnTo>
                  <a:pt x="9501" y="11224"/>
                </a:lnTo>
                <a:lnTo>
                  <a:pt x="9496" y="11222"/>
                </a:lnTo>
                <a:lnTo>
                  <a:pt x="9490" y="11220"/>
                </a:lnTo>
                <a:lnTo>
                  <a:pt x="9480" y="11226"/>
                </a:lnTo>
                <a:lnTo>
                  <a:pt x="9470" y="11233"/>
                </a:lnTo>
                <a:lnTo>
                  <a:pt x="9460" y="11238"/>
                </a:lnTo>
                <a:lnTo>
                  <a:pt x="9448" y="11243"/>
                </a:lnTo>
                <a:lnTo>
                  <a:pt x="9436" y="11247"/>
                </a:lnTo>
                <a:lnTo>
                  <a:pt x="9422" y="11250"/>
                </a:lnTo>
                <a:lnTo>
                  <a:pt x="9407" y="11253"/>
                </a:lnTo>
                <a:lnTo>
                  <a:pt x="9392" y="11253"/>
                </a:lnTo>
                <a:lnTo>
                  <a:pt x="9379" y="11272"/>
                </a:lnTo>
                <a:lnTo>
                  <a:pt x="9361" y="11298"/>
                </a:lnTo>
                <a:lnTo>
                  <a:pt x="9352" y="11311"/>
                </a:lnTo>
                <a:lnTo>
                  <a:pt x="9341" y="11325"/>
                </a:lnTo>
                <a:lnTo>
                  <a:pt x="9330" y="11338"/>
                </a:lnTo>
                <a:lnTo>
                  <a:pt x="9318" y="11351"/>
                </a:lnTo>
                <a:lnTo>
                  <a:pt x="9306" y="11362"/>
                </a:lnTo>
                <a:lnTo>
                  <a:pt x="9294" y="11370"/>
                </a:lnTo>
                <a:lnTo>
                  <a:pt x="9288" y="11373"/>
                </a:lnTo>
                <a:lnTo>
                  <a:pt x="9282" y="11376"/>
                </a:lnTo>
                <a:lnTo>
                  <a:pt x="9276" y="11377"/>
                </a:lnTo>
                <a:lnTo>
                  <a:pt x="9270" y="11378"/>
                </a:lnTo>
                <a:lnTo>
                  <a:pt x="9265" y="11379"/>
                </a:lnTo>
                <a:lnTo>
                  <a:pt x="9258" y="11378"/>
                </a:lnTo>
                <a:lnTo>
                  <a:pt x="9253" y="11376"/>
                </a:lnTo>
                <a:lnTo>
                  <a:pt x="9248" y="11374"/>
                </a:lnTo>
                <a:lnTo>
                  <a:pt x="9243" y="11370"/>
                </a:lnTo>
                <a:lnTo>
                  <a:pt x="9237" y="11365"/>
                </a:lnTo>
                <a:lnTo>
                  <a:pt x="9232" y="11358"/>
                </a:lnTo>
                <a:lnTo>
                  <a:pt x="9228" y="11351"/>
                </a:lnTo>
                <a:lnTo>
                  <a:pt x="9235" y="11345"/>
                </a:lnTo>
                <a:lnTo>
                  <a:pt x="9244" y="11337"/>
                </a:lnTo>
                <a:lnTo>
                  <a:pt x="9250" y="11331"/>
                </a:lnTo>
                <a:lnTo>
                  <a:pt x="9257" y="11323"/>
                </a:lnTo>
                <a:lnTo>
                  <a:pt x="9270" y="11307"/>
                </a:lnTo>
                <a:lnTo>
                  <a:pt x="9281" y="11289"/>
                </a:lnTo>
                <a:lnTo>
                  <a:pt x="9303" y="11255"/>
                </a:lnTo>
                <a:lnTo>
                  <a:pt x="9327" y="11220"/>
                </a:lnTo>
                <a:lnTo>
                  <a:pt x="9314" y="11217"/>
                </a:lnTo>
                <a:lnTo>
                  <a:pt x="9301" y="11216"/>
                </a:lnTo>
                <a:lnTo>
                  <a:pt x="9287" y="11216"/>
                </a:lnTo>
                <a:lnTo>
                  <a:pt x="9272" y="11217"/>
                </a:lnTo>
                <a:lnTo>
                  <a:pt x="9239" y="11220"/>
                </a:lnTo>
                <a:lnTo>
                  <a:pt x="9208" y="11223"/>
                </a:lnTo>
                <a:lnTo>
                  <a:pt x="9192" y="11224"/>
                </a:lnTo>
                <a:lnTo>
                  <a:pt x="9179" y="11224"/>
                </a:lnTo>
                <a:lnTo>
                  <a:pt x="9165" y="11223"/>
                </a:lnTo>
                <a:lnTo>
                  <a:pt x="9153" y="11220"/>
                </a:lnTo>
                <a:lnTo>
                  <a:pt x="9148" y="11218"/>
                </a:lnTo>
                <a:lnTo>
                  <a:pt x="9144" y="11216"/>
                </a:lnTo>
                <a:lnTo>
                  <a:pt x="9140" y="11213"/>
                </a:lnTo>
                <a:lnTo>
                  <a:pt x="9137" y="11208"/>
                </a:lnTo>
                <a:lnTo>
                  <a:pt x="9133" y="11204"/>
                </a:lnTo>
                <a:lnTo>
                  <a:pt x="9131" y="11199"/>
                </a:lnTo>
                <a:lnTo>
                  <a:pt x="9130" y="11194"/>
                </a:lnTo>
                <a:lnTo>
                  <a:pt x="9129" y="11187"/>
                </a:lnTo>
                <a:lnTo>
                  <a:pt x="9139" y="11182"/>
                </a:lnTo>
                <a:lnTo>
                  <a:pt x="9146" y="11178"/>
                </a:lnTo>
                <a:lnTo>
                  <a:pt x="9151" y="11172"/>
                </a:lnTo>
                <a:lnTo>
                  <a:pt x="9155" y="11167"/>
                </a:lnTo>
                <a:lnTo>
                  <a:pt x="9157" y="11160"/>
                </a:lnTo>
                <a:lnTo>
                  <a:pt x="9158" y="11154"/>
                </a:lnTo>
                <a:lnTo>
                  <a:pt x="9157" y="11149"/>
                </a:lnTo>
                <a:lnTo>
                  <a:pt x="9153" y="11142"/>
                </a:lnTo>
                <a:lnTo>
                  <a:pt x="9150" y="11137"/>
                </a:lnTo>
                <a:lnTo>
                  <a:pt x="9145" y="11132"/>
                </a:lnTo>
                <a:lnTo>
                  <a:pt x="9139" y="11128"/>
                </a:lnTo>
                <a:lnTo>
                  <a:pt x="9131" y="11125"/>
                </a:lnTo>
                <a:lnTo>
                  <a:pt x="9124" y="11122"/>
                </a:lnTo>
                <a:lnTo>
                  <a:pt x="9116" y="11120"/>
                </a:lnTo>
                <a:lnTo>
                  <a:pt x="9106" y="11120"/>
                </a:lnTo>
                <a:lnTo>
                  <a:pt x="9097" y="11121"/>
                </a:lnTo>
                <a:lnTo>
                  <a:pt x="9093" y="11114"/>
                </a:lnTo>
                <a:lnTo>
                  <a:pt x="9090" y="11107"/>
                </a:lnTo>
                <a:lnTo>
                  <a:pt x="9089" y="11100"/>
                </a:lnTo>
                <a:lnTo>
                  <a:pt x="9089" y="11093"/>
                </a:lnTo>
                <a:lnTo>
                  <a:pt x="9090" y="11087"/>
                </a:lnTo>
                <a:lnTo>
                  <a:pt x="9091" y="11082"/>
                </a:lnTo>
                <a:lnTo>
                  <a:pt x="9094" y="11075"/>
                </a:lnTo>
                <a:lnTo>
                  <a:pt x="9097" y="11070"/>
                </a:lnTo>
                <a:lnTo>
                  <a:pt x="9104" y="11061"/>
                </a:lnTo>
                <a:lnTo>
                  <a:pt x="9114" y="11051"/>
                </a:lnTo>
                <a:lnTo>
                  <a:pt x="9123" y="11043"/>
                </a:lnTo>
                <a:lnTo>
                  <a:pt x="9132" y="11035"/>
                </a:lnTo>
                <a:lnTo>
                  <a:pt x="9142" y="11029"/>
                </a:lnTo>
                <a:lnTo>
                  <a:pt x="9150" y="11023"/>
                </a:lnTo>
                <a:lnTo>
                  <a:pt x="9155" y="11017"/>
                </a:lnTo>
                <a:lnTo>
                  <a:pt x="9159" y="11011"/>
                </a:lnTo>
                <a:lnTo>
                  <a:pt x="9159" y="11008"/>
                </a:lnTo>
                <a:lnTo>
                  <a:pt x="9159" y="11006"/>
                </a:lnTo>
                <a:lnTo>
                  <a:pt x="9157" y="11003"/>
                </a:lnTo>
                <a:lnTo>
                  <a:pt x="9153" y="11001"/>
                </a:lnTo>
                <a:lnTo>
                  <a:pt x="9150" y="10998"/>
                </a:lnTo>
                <a:lnTo>
                  <a:pt x="9144" y="10996"/>
                </a:lnTo>
                <a:lnTo>
                  <a:pt x="9138" y="10992"/>
                </a:lnTo>
                <a:lnTo>
                  <a:pt x="9129" y="10990"/>
                </a:lnTo>
                <a:lnTo>
                  <a:pt x="9123" y="10997"/>
                </a:lnTo>
                <a:lnTo>
                  <a:pt x="9117" y="11002"/>
                </a:lnTo>
                <a:lnTo>
                  <a:pt x="9109" y="11007"/>
                </a:lnTo>
                <a:lnTo>
                  <a:pt x="9102" y="11012"/>
                </a:lnTo>
                <a:lnTo>
                  <a:pt x="9085" y="11021"/>
                </a:lnTo>
                <a:lnTo>
                  <a:pt x="9068" y="11027"/>
                </a:lnTo>
                <a:lnTo>
                  <a:pt x="9050" y="11033"/>
                </a:lnTo>
                <a:lnTo>
                  <a:pt x="9030" y="11039"/>
                </a:lnTo>
                <a:lnTo>
                  <a:pt x="9010" y="11043"/>
                </a:lnTo>
                <a:lnTo>
                  <a:pt x="8989" y="11047"/>
                </a:lnTo>
                <a:lnTo>
                  <a:pt x="8948" y="11054"/>
                </a:lnTo>
                <a:lnTo>
                  <a:pt x="8907" y="11063"/>
                </a:lnTo>
                <a:lnTo>
                  <a:pt x="8887" y="11068"/>
                </a:lnTo>
                <a:lnTo>
                  <a:pt x="8868" y="11073"/>
                </a:lnTo>
                <a:lnTo>
                  <a:pt x="8850" y="11081"/>
                </a:lnTo>
                <a:lnTo>
                  <a:pt x="8834" y="11089"/>
                </a:lnTo>
                <a:lnTo>
                  <a:pt x="8834" y="11064"/>
                </a:lnTo>
                <a:lnTo>
                  <a:pt x="8834" y="11040"/>
                </a:lnTo>
                <a:lnTo>
                  <a:pt x="8834" y="11014"/>
                </a:lnTo>
                <a:lnTo>
                  <a:pt x="8834" y="10990"/>
                </a:lnTo>
                <a:lnTo>
                  <a:pt x="8830" y="10989"/>
                </a:lnTo>
                <a:lnTo>
                  <a:pt x="8826" y="10988"/>
                </a:lnTo>
                <a:lnTo>
                  <a:pt x="8823" y="10986"/>
                </a:lnTo>
                <a:lnTo>
                  <a:pt x="8820" y="10984"/>
                </a:lnTo>
                <a:lnTo>
                  <a:pt x="8816" y="10979"/>
                </a:lnTo>
                <a:lnTo>
                  <a:pt x="8811" y="10972"/>
                </a:lnTo>
                <a:lnTo>
                  <a:pt x="8807" y="10956"/>
                </a:lnTo>
                <a:lnTo>
                  <a:pt x="8804" y="10939"/>
                </a:lnTo>
                <a:lnTo>
                  <a:pt x="8802" y="10930"/>
                </a:lnTo>
                <a:lnTo>
                  <a:pt x="8801" y="10921"/>
                </a:lnTo>
                <a:lnTo>
                  <a:pt x="8798" y="10914"/>
                </a:lnTo>
                <a:lnTo>
                  <a:pt x="8795" y="10906"/>
                </a:lnTo>
                <a:lnTo>
                  <a:pt x="8790" y="10900"/>
                </a:lnTo>
                <a:lnTo>
                  <a:pt x="8785" y="10896"/>
                </a:lnTo>
                <a:lnTo>
                  <a:pt x="8781" y="10894"/>
                </a:lnTo>
                <a:lnTo>
                  <a:pt x="8778" y="10893"/>
                </a:lnTo>
                <a:lnTo>
                  <a:pt x="8774" y="10892"/>
                </a:lnTo>
                <a:lnTo>
                  <a:pt x="8768" y="10892"/>
                </a:lnTo>
                <a:lnTo>
                  <a:pt x="8764" y="10900"/>
                </a:lnTo>
                <a:lnTo>
                  <a:pt x="8761" y="10905"/>
                </a:lnTo>
                <a:lnTo>
                  <a:pt x="8758" y="10910"/>
                </a:lnTo>
                <a:lnTo>
                  <a:pt x="8755" y="10912"/>
                </a:lnTo>
                <a:lnTo>
                  <a:pt x="8752" y="10913"/>
                </a:lnTo>
                <a:lnTo>
                  <a:pt x="8749" y="10912"/>
                </a:lnTo>
                <a:lnTo>
                  <a:pt x="8747" y="10911"/>
                </a:lnTo>
                <a:lnTo>
                  <a:pt x="8746" y="10909"/>
                </a:lnTo>
                <a:lnTo>
                  <a:pt x="8745" y="10906"/>
                </a:lnTo>
                <a:lnTo>
                  <a:pt x="8745" y="10903"/>
                </a:lnTo>
                <a:lnTo>
                  <a:pt x="8746" y="10900"/>
                </a:lnTo>
                <a:lnTo>
                  <a:pt x="8748" y="10897"/>
                </a:lnTo>
                <a:lnTo>
                  <a:pt x="8752" y="10895"/>
                </a:lnTo>
                <a:lnTo>
                  <a:pt x="8756" y="10893"/>
                </a:lnTo>
                <a:lnTo>
                  <a:pt x="8762" y="10892"/>
                </a:lnTo>
                <a:lnTo>
                  <a:pt x="8768" y="10892"/>
                </a:lnTo>
                <a:lnTo>
                  <a:pt x="8768" y="10876"/>
                </a:lnTo>
                <a:lnTo>
                  <a:pt x="8768" y="10859"/>
                </a:lnTo>
                <a:lnTo>
                  <a:pt x="8768" y="10843"/>
                </a:lnTo>
                <a:lnTo>
                  <a:pt x="8768" y="10827"/>
                </a:lnTo>
                <a:lnTo>
                  <a:pt x="8749" y="10828"/>
                </a:lnTo>
                <a:lnTo>
                  <a:pt x="8733" y="10827"/>
                </a:lnTo>
                <a:lnTo>
                  <a:pt x="8716" y="10824"/>
                </a:lnTo>
                <a:lnTo>
                  <a:pt x="8700" y="10821"/>
                </a:lnTo>
                <a:lnTo>
                  <a:pt x="8670" y="10811"/>
                </a:lnTo>
                <a:lnTo>
                  <a:pt x="8642" y="10802"/>
                </a:lnTo>
                <a:lnTo>
                  <a:pt x="8630" y="10799"/>
                </a:lnTo>
                <a:lnTo>
                  <a:pt x="8616" y="10796"/>
                </a:lnTo>
                <a:lnTo>
                  <a:pt x="8604" y="10795"/>
                </a:lnTo>
                <a:lnTo>
                  <a:pt x="8591" y="10796"/>
                </a:lnTo>
                <a:lnTo>
                  <a:pt x="8585" y="10797"/>
                </a:lnTo>
                <a:lnTo>
                  <a:pt x="8578" y="10800"/>
                </a:lnTo>
                <a:lnTo>
                  <a:pt x="8572" y="10802"/>
                </a:lnTo>
                <a:lnTo>
                  <a:pt x="8566" y="10805"/>
                </a:lnTo>
                <a:lnTo>
                  <a:pt x="8558" y="10809"/>
                </a:lnTo>
                <a:lnTo>
                  <a:pt x="8552" y="10814"/>
                </a:lnTo>
                <a:lnTo>
                  <a:pt x="8546" y="10819"/>
                </a:lnTo>
                <a:lnTo>
                  <a:pt x="8539" y="10827"/>
                </a:lnTo>
                <a:lnTo>
                  <a:pt x="8539" y="10843"/>
                </a:lnTo>
                <a:lnTo>
                  <a:pt x="8539" y="10859"/>
                </a:lnTo>
                <a:lnTo>
                  <a:pt x="8539" y="10876"/>
                </a:lnTo>
                <a:lnTo>
                  <a:pt x="8539" y="10892"/>
                </a:lnTo>
                <a:lnTo>
                  <a:pt x="8532" y="10894"/>
                </a:lnTo>
                <a:lnTo>
                  <a:pt x="8527" y="10897"/>
                </a:lnTo>
                <a:lnTo>
                  <a:pt x="8523" y="10901"/>
                </a:lnTo>
                <a:lnTo>
                  <a:pt x="8520" y="10905"/>
                </a:lnTo>
                <a:lnTo>
                  <a:pt x="8513" y="10916"/>
                </a:lnTo>
                <a:lnTo>
                  <a:pt x="8509" y="10927"/>
                </a:lnTo>
                <a:lnTo>
                  <a:pt x="8506" y="10934"/>
                </a:lnTo>
                <a:lnTo>
                  <a:pt x="8504" y="10939"/>
                </a:lnTo>
                <a:lnTo>
                  <a:pt x="8501" y="10944"/>
                </a:lnTo>
                <a:lnTo>
                  <a:pt x="8497" y="10948"/>
                </a:lnTo>
                <a:lnTo>
                  <a:pt x="8492" y="10952"/>
                </a:lnTo>
                <a:lnTo>
                  <a:pt x="8487" y="10955"/>
                </a:lnTo>
                <a:lnTo>
                  <a:pt x="8481" y="10957"/>
                </a:lnTo>
                <a:lnTo>
                  <a:pt x="8473" y="10958"/>
                </a:lnTo>
                <a:lnTo>
                  <a:pt x="8466" y="10954"/>
                </a:lnTo>
                <a:lnTo>
                  <a:pt x="8461" y="10949"/>
                </a:lnTo>
                <a:lnTo>
                  <a:pt x="8456" y="10945"/>
                </a:lnTo>
                <a:lnTo>
                  <a:pt x="8453" y="10941"/>
                </a:lnTo>
                <a:lnTo>
                  <a:pt x="8449" y="10936"/>
                </a:lnTo>
                <a:lnTo>
                  <a:pt x="8448" y="10932"/>
                </a:lnTo>
                <a:lnTo>
                  <a:pt x="8447" y="10927"/>
                </a:lnTo>
                <a:lnTo>
                  <a:pt x="8447" y="10923"/>
                </a:lnTo>
                <a:lnTo>
                  <a:pt x="8448" y="10914"/>
                </a:lnTo>
                <a:lnTo>
                  <a:pt x="8451" y="10905"/>
                </a:lnTo>
                <a:lnTo>
                  <a:pt x="8456" y="10896"/>
                </a:lnTo>
                <a:lnTo>
                  <a:pt x="8461" y="10888"/>
                </a:lnTo>
                <a:lnTo>
                  <a:pt x="8466" y="10879"/>
                </a:lnTo>
                <a:lnTo>
                  <a:pt x="8470" y="10871"/>
                </a:lnTo>
                <a:lnTo>
                  <a:pt x="8472" y="10862"/>
                </a:lnTo>
                <a:lnTo>
                  <a:pt x="8472" y="10854"/>
                </a:lnTo>
                <a:lnTo>
                  <a:pt x="8472" y="10851"/>
                </a:lnTo>
                <a:lnTo>
                  <a:pt x="8470" y="10847"/>
                </a:lnTo>
                <a:lnTo>
                  <a:pt x="8468" y="10843"/>
                </a:lnTo>
                <a:lnTo>
                  <a:pt x="8465" y="10839"/>
                </a:lnTo>
                <a:lnTo>
                  <a:pt x="8461" y="10836"/>
                </a:lnTo>
                <a:lnTo>
                  <a:pt x="8455" y="10833"/>
                </a:lnTo>
                <a:lnTo>
                  <a:pt x="8448" y="10830"/>
                </a:lnTo>
                <a:lnTo>
                  <a:pt x="8440" y="10827"/>
                </a:lnTo>
                <a:lnTo>
                  <a:pt x="8420" y="10824"/>
                </a:lnTo>
                <a:lnTo>
                  <a:pt x="8401" y="10824"/>
                </a:lnTo>
                <a:lnTo>
                  <a:pt x="8383" y="10825"/>
                </a:lnTo>
                <a:lnTo>
                  <a:pt x="8368" y="10828"/>
                </a:lnTo>
                <a:lnTo>
                  <a:pt x="8354" y="10832"/>
                </a:lnTo>
                <a:lnTo>
                  <a:pt x="8341" y="10838"/>
                </a:lnTo>
                <a:lnTo>
                  <a:pt x="8329" y="10845"/>
                </a:lnTo>
                <a:lnTo>
                  <a:pt x="8318" y="10852"/>
                </a:lnTo>
                <a:lnTo>
                  <a:pt x="8308" y="10860"/>
                </a:lnTo>
                <a:lnTo>
                  <a:pt x="8298" y="10869"/>
                </a:lnTo>
                <a:lnTo>
                  <a:pt x="8289" y="10878"/>
                </a:lnTo>
                <a:lnTo>
                  <a:pt x="8280" y="10888"/>
                </a:lnTo>
                <a:lnTo>
                  <a:pt x="8263" y="10906"/>
                </a:lnTo>
                <a:lnTo>
                  <a:pt x="8244" y="10924"/>
                </a:lnTo>
                <a:lnTo>
                  <a:pt x="8240" y="10912"/>
                </a:lnTo>
                <a:lnTo>
                  <a:pt x="8237" y="10900"/>
                </a:lnTo>
                <a:lnTo>
                  <a:pt x="8236" y="10890"/>
                </a:lnTo>
                <a:lnTo>
                  <a:pt x="8236" y="10880"/>
                </a:lnTo>
                <a:lnTo>
                  <a:pt x="8236" y="10872"/>
                </a:lnTo>
                <a:lnTo>
                  <a:pt x="8238" y="10865"/>
                </a:lnTo>
                <a:lnTo>
                  <a:pt x="8241" y="10857"/>
                </a:lnTo>
                <a:lnTo>
                  <a:pt x="8244" y="10852"/>
                </a:lnTo>
                <a:lnTo>
                  <a:pt x="8248" y="10846"/>
                </a:lnTo>
                <a:lnTo>
                  <a:pt x="8252" y="10841"/>
                </a:lnTo>
                <a:lnTo>
                  <a:pt x="8257" y="10837"/>
                </a:lnTo>
                <a:lnTo>
                  <a:pt x="8263" y="10833"/>
                </a:lnTo>
                <a:lnTo>
                  <a:pt x="8274" y="10827"/>
                </a:lnTo>
                <a:lnTo>
                  <a:pt x="8287" y="10821"/>
                </a:lnTo>
                <a:lnTo>
                  <a:pt x="8299" y="10814"/>
                </a:lnTo>
                <a:lnTo>
                  <a:pt x="8312" y="10808"/>
                </a:lnTo>
                <a:lnTo>
                  <a:pt x="8317" y="10805"/>
                </a:lnTo>
                <a:lnTo>
                  <a:pt x="8322" y="10801"/>
                </a:lnTo>
                <a:lnTo>
                  <a:pt x="8328" y="10796"/>
                </a:lnTo>
                <a:lnTo>
                  <a:pt x="8332" y="10792"/>
                </a:lnTo>
                <a:lnTo>
                  <a:pt x="8336" y="10787"/>
                </a:lnTo>
                <a:lnTo>
                  <a:pt x="8339" y="10781"/>
                </a:lnTo>
                <a:lnTo>
                  <a:pt x="8342" y="10774"/>
                </a:lnTo>
                <a:lnTo>
                  <a:pt x="8344" y="10767"/>
                </a:lnTo>
                <a:lnTo>
                  <a:pt x="8344" y="10759"/>
                </a:lnTo>
                <a:lnTo>
                  <a:pt x="8345" y="10749"/>
                </a:lnTo>
                <a:lnTo>
                  <a:pt x="8344" y="10740"/>
                </a:lnTo>
                <a:lnTo>
                  <a:pt x="8342" y="10728"/>
                </a:lnTo>
                <a:lnTo>
                  <a:pt x="8332" y="10735"/>
                </a:lnTo>
                <a:lnTo>
                  <a:pt x="8321" y="10741"/>
                </a:lnTo>
                <a:lnTo>
                  <a:pt x="8311" y="10746"/>
                </a:lnTo>
                <a:lnTo>
                  <a:pt x="8299" y="10751"/>
                </a:lnTo>
                <a:lnTo>
                  <a:pt x="8288" y="10756"/>
                </a:lnTo>
                <a:lnTo>
                  <a:pt x="8274" y="10759"/>
                </a:lnTo>
                <a:lnTo>
                  <a:pt x="8259" y="10761"/>
                </a:lnTo>
                <a:lnTo>
                  <a:pt x="8244" y="10761"/>
                </a:lnTo>
                <a:lnTo>
                  <a:pt x="8238" y="10731"/>
                </a:lnTo>
                <a:lnTo>
                  <a:pt x="8234" y="10703"/>
                </a:lnTo>
                <a:lnTo>
                  <a:pt x="8232" y="10677"/>
                </a:lnTo>
                <a:lnTo>
                  <a:pt x="8230" y="10651"/>
                </a:lnTo>
                <a:lnTo>
                  <a:pt x="8230" y="10601"/>
                </a:lnTo>
                <a:lnTo>
                  <a:pt x="8230" y="10556"/>
                </a:lnTo>
                <a:lnTo>
                  <a:pt x="8231" y="10534"/>
                </a:lnTo>
                <a:lnTo>
                  <a:pt x="8231" y="10513"/>
                </a:lnTo>
                <a:lnTo>
                  <a:pt x="8230" y="10493"/>
                </a:lnTo>
                <a:lnTo>
                  <a:pt x="8229" y="10473"/>
                </a:lnTo>
                <a:lnTo>
                  <a:pt x="8227" y="10455"/>
                </a:lnTo>
                <a:lnTo>
                  <a:pt x="8223" y="10436"/>
                </a:lnTo>
                <a:lnTo>
                  <a:pt x="8217" y="10418"/>
                </a:lnTo>
                <a:lnTo>
                  <a:pt x="8210" y="10400"/>
                </a:lnTo>
                <a:lnTo>
                  <a:pt x="8205" y="10419"/>
                </a:lnTo>
                <a:lnTo>
                  <a:pt x="8198" y="10437"/>
                </a:lnTo>
                <a:lnTo>
                  <a:pt x="8190" y="10454"/>
                </a:lnTo>
                <a:lnTo>
                  <a:pt x="8183" y="10471"/>
                </a:lnTo>
                <a:lnTo>
                  <a:pt x="8174" y="10487"/>
                </a:lnTo>
                <a:lnTo>
                  <a:pt x="8166" y="10503"/>
                </a:lnTo>
                <a:lnTo>
                  <a:pt x="8156" y="10518"/>
                </a:lnTo>
                <a:lnTo>
                  <a:pt x="8145" y="10531"/>
                </a:lnTo>
                <a:lnTo>
                  <a:pt x="8133" y="10544"/>
                </a:lnTo>
                <a:lnTo>
                  <a:pt x="8120" y="10555"/>
                </a:lnTo>
                <a:lnTo>
                  <a:pt x="8105" y="10566"/>
                </a:lnTo>
                <a:lnTo>
                  <a:pt x="8091" y="10575"/>
                </a:lnTo>
                <a:lnTo>
                  <a:pt x="8074" y="10583"/>
                </a:lnTo>
                <a:lnTo>
                  <a:pt x="8055" y="10589"/>
                </a:lnTo>
                <a:lnTo>
                  <a:pt x="8035" y="10594"/>
                </a:lnTo>
                <a:lnTo>
                  <a:pt x="8014" y="10597"/>
                </a:lnTo>
                <a:lnTo>
                  <a:pt x="8014" y="10587"/>
                </a:lnTo>
                <a:lnTo>
                  <a:pt x="8014" y="10577"/>
                </a:lnTo>
                <a:lnTo>
                  <a:pt x="8016" y="10568"/>
                </a:lnTo>
                <a:lnTo>
                  <a:pt x="8018" y="10560"/>
                </a:lnTo>
                <a:lnTo>
                  <a:pt x="8024" y="10546"/>
                </a:lnTo>
                <a:lnTo>
                  <a:pt x="8032" y="10532"/>
                </a:lnTo>
                <a:lnTo>
                  <a:pt x="8038" y="10519"/>
                </a:lnTo>
                <a:lnTo>
                  <a:pt x="8044" y="10504"/>
                </a:lnTo>
                <a:lnTo>
                  <a:pt x="8046" y="10495"/>
                </a:lnTo>
                <a:lnTo>
                  <a:pt x="8048" y="10487"/>
                </a:lnTo>
                <a:lnTo>
                  <a:pt x="8048" y="10477"/>
                </a:lnTo>
                <a:lnTo>
                  <a:pt x="8046" y="10466"/>
                </a:lnTo>
                <a:lnTo>
                  <a:pt x="8036" y="10468"/>
                </a:lnTo>
                <a:lnTo>
                  <a:pt x="8025" y="10470"/>
                </a:lnTo>
                <a:lnTo>
                  <a:pt x="8017" y="10470"/>
                </a:lnTo>
                <a:lnTo>
                  <a:pt x="8009" y="10470"/>
                </a:lnTo>
                <a:lnTo>
                  <a:pt x="8002" y="10469"/>
                </a:lnTo>
                <a:lnTo>
                  <a:pt x="7996" y="10467"/>
                </a:lnTo>
                <a:lnTo>
                  <a:pt x="7990" y="10465"/>
                </a:lnTo>
                <a:lnTo>
                  <a:pt x="7986" y="10462"/>
                </a:lnTo>
                <a:lnTo>
                  <a:pt x="7980" y="10458"/>
                </a:lnTo>
                <a:lnTo>
                  <a:pt x="7977" y="10454"/>
                </a:lnTo>
                <a:lnTo>
                  <a:pt x="7973" y="10448"/>
                </a:lnTo>
                <a:lnTo>
                  <a:pt x="7971" y="10443"/>
                </a:lnTo>
                <a:lnTo>
                  <a:pt x="7966" y="10433"/>
                </a:lnTo>
                <a:lnTo>
                  <a:pt x="7960" y="10420"/>
                </a:lnTo>
                <a:lnTo>
                  <a:pt x="7956" y="10408"/>
                </a:lnTo>
                <a:lnTo>
                  <a:pt x="7951" y="10397"/>
                </a:lnTo>
                <a:lnTo>
                  <a:pt x="7949" y="10392"/>
                </a:lnTo>
                <a:lnTo>
                  <a:pt x="7946" y="10386"/>
                </a:lnTo>
                <a:lnTo>
                  <a:pt x="7943" y="10381"/>
                </a:lnTo>
                <a:lnTo>
                  <a:pt x="7938" y="10377"/>
                </a:lnTo>
                <a:lnTo>
                  <a:pt x="7934" y="10374"/>
                </a:lnTo>
                <a:lnTo>
                  <a:pt x="7929" y="10371"/>
                </a:lnTo>
                <a:lnTo>
                  <a:pt x="7924" y="10368"/>
                </a:lnTo>
                <a:lnTo>
                  <a:pt x="7916" y="10367"/>
                </a:lnTo>
                <a:lnTo>
                  <a:pt x="7910" y="10365"/>
                </a:lnTo>
                <a:lnTo>
                  <a:pt x="7902" y="10364"/>
                </a:lnTo>
                <a:lnTo>
                  <a:pt x="7892" y="10365"/>
                </a:lnTo>
                <a:lnTo>
                  <a:pt x="7883" y="10368"/>
                </a:lnTo>
                <a:lnTo>
                  <a:pt x="7882" y="10389"/>
                </a:lnTo>
                <a:lnTo>
                  <a:pt x="7883" y="10408"/>
                </a:lnTo>
                <a:lnTo>
                  <a:pt x="7884" y="10428"/>
                </a:lnTo>
                <a:lnTo>
                  <a:pt x="7887" y="10447"/>
                </a:lnTo>
                <a:lnTo>
                  <a:pt x="7890" y="10465"/>
                </a:lnTo>
                <a:lnTo>
                  <a:pt x="7894" y="10482"/>
                </a:lnTo>
                <a:lnTo>
                  <a:pt x="7900" y="10499"/>
                </a:lnTo>
                <a:lnTo>
                  <a:pt x="7906" y="10514"/>
                </a:lnTo>
                <a:lnTo>
                  <a:pt x="7912" y="10530"/>
                </a:lnTo>
                <a:lnTo>
                  <a:pt x="7920" y="10545"/>
                </a:lnTo>
                <a:lnTo>
                  <a:pt x="7927" y="10559"/>
                </a:lnTo>
                <a:lnTo>
                  <a:pt x="7935" y="10574"/>
                </a:lnTo>
                <a:lnTo>
                  <a:pt x="7953" y="10602"/>
                </a:lnTo>
                <a:lnTo>
                  <a:pt x="7971" y="10630"/>
                </a:lnTo>
                <a:lnTo>
                  <a:pt x="7989" y="10658"/>
                </a:lnTo>
                <a:lnTo>
                  <a:pt x="8008" y="10685"/>
                </a:lnTo>
                <a:lnTo>
                  <a:pt x="8024" y="10715"/>
                </a:lnTo>
                <a:lnTo>
                  <a:pt x="8041" y="10745"/>
                </a:lnTo>
                <a:lnTo>
                  <a:pt x="8048" y="10762"/>
                </a:lnTo>
                <a:lnTo>
                  <a:pt x="8055" y="10778"/>
                </a:lnTo>
                <a:lnTo>
                  <a:pt x="8061" y="10795"/>
                </a:lnTo>
                <a:lnTo>
                  <a:pt x="8066" y="10813"/>
                </a:lnTo>
                <a:lnTo>
                  <a:pt x="8071" y="10831"/>
                </a:lnTo>
                <a:lnTo>
                  <a:pt x="8075" y="10851"/>
                </a:lnTo>
                <a:lnTo>
                  <a:pt x="8078" y="10871"/>
                </a:lnTo>
                <a:lnTo>
                  <a:pt x="8079" y="10892"/>
                </a:lnTo>
                <a:lnTo>
                  <a:pt x="8066" y="10891"/>
                </a:lnTo>
                <a:lnTo>
                  <a:pt x="8054" y="10891"/>
                </a:lnTo>
                <a:lnTo>
                  <a:pt x="8043" y="10893"/>
                </a:lnTo>
                <a:lnTo>
                  <a:pt x="8035" y="10897"/>
                </a:lnTo>
                <a:lnTo>
                  <a:pt x="8028" y="10901"/>
                </a:lnTo>
                <a:lnTo>
                  <a:pt x="8021" y="10909"/>
                </a:lnTo>
                <a:lnTo>
                  <a:pt x="8017" y="10916"/>
                </a:lnTo>
                <a:lnTo>
                  <a:pt x="8014" y="10924"/>
                </a:lnTo>
                <a:lnTo>
                  <a:pt x="8015" y="10946"/>
                </a:lnTo>
                <a:lnTo>
                  <a:pt x="8018" y="10966"/>
                </a:lnTo>
                <a:lnTo>
                  <a:pt x="8022" y="10985"/>
                </a:lnTo>
                <a:lnTo>
                  <a:pt x="8028" y="11004"/>
                </a:lnTo>
                <a:lnTo>
                  <a:pt x="8034" y="11022"/>
                </a:lnTo>
                <a:lnTo>
                  <a:pt x="8041" y="11040"/>
                </a:lnTo>
                <a:lnTo>
                  <a:pt x="8050" y="11056"/>
                </a:lnTo>
                <a:lnTo>
                  <a:pt x="8059" y="11072"/>
                </a:lnTo>
                <a:lnTo>
                  <a:pt x="8070" y="11089"/>
                </a:lnTo>
                <a:lnTo>
                  <a:pt x="8080" y="11104"/>
                </a:lnTo>
                <a:lnTo>
                  <a:pt x="8091" y="11119"/>
                </a:lnTo>
                <a:lnTo>
                  <a:pt x="8102" y="11134"/>
                </a:lnTo>
                <a:lnTo>
                  <a:pt x="8124" y="11162"/>
                </a:lnTo>
                <a:lnTo>
                  <a:pt x="8147" y="11191"/>
                </a:lnTo>
                <a:lnTo>
                  <a:pt x="8168" y="11219"/>
                </a:lnTo>
                <a:lnTo>
                  <a:pt x="8188" y="11247"/>
                </a:lnTo>
                <a:lnTo>
                  <a:pt x="8197" y="11262"/>
                </a:lnTo>
                <a:lnTo>
                  <a:pt x="8205" y="11277"/>
                </a:lnTo>
                <a:lnTo>
                  <a:pt x="8212" y="11291"/>
                </a:lnTo>
                <a:lnTo>
                  <a:pt x="8217" y="11307"/>
                </a:lnTo>
                <a:lnTo>
                  <a:pt x="8222" y="11323"/>
                </a:lnTo>
                <a:lnTo>
                  <a:pt x="8226" y="11340"/>
                </a:lnTo>
                <a:lnTo>
                  <a:pt x="8227" y="11356"/>
                </a:lnTo>
                <a:lnTo>
                  <a:pt x="8228" y="11373"/>
                </a:lnTo>
                <a:lnTo>
                  <a:pt x="8226" y="11391"/>
                </a:lnTo>
                <a:lnTo>
                  <a:pt x="8223" y="11410"/>
                </a:lnTo>
                <a:lnTo>
                  <a:pt x="8217" y="11429"/>
                </a:lnTo>
                <a:lnTo>
                  <a:pt x="8210" y="11450"/>
                </a:lnTo>
                <a:lnTo>
                  <a:pt x="8237" y="11474"/>
                </a:lnTo>
                <a:lnTo>
                  <a:pt x="8263" y="11500"/>
                </a:lnTo>
                <a:lnTo>
                  <a:pt x="8288" y="11526"/>
                </a:lnTo>
                <a:lnTo>
                  <a:pt x="8312" y="11553"/>
                </a:lnTo>
                <a:lnTo>
                  <a:pt x="8335" y="11581"/>
                </a:lnTo>
                <a:lnTo>
                  <a:pt x="8358" y="11610"/>
                </a:lnTo>
                <a:lnTo>
                  <a:pt x="8380" y="11638"/>
                </a:lnTo>
                <a:lnTo>
                  <a:pt x="8402" y="11668"/>
                </a:lnTo>
                <a:lnTo>
                  <a:pt x="8445" y="11727"/>
                </a:lnTo>
                <a:lnTo>
                  <a:pt x="8487" y="11788"/>
                </a:lnTo>
                <a:lnTo>
                  <a:pt x="8529" y="11848"/>
                </a:lnTo>
                <a:lnTo>
                  <a:pt x="8571" y="11908"/>
                </a:lnTo>
                <a:lnTo>
                  <a:pt x="8581" y="11907"/>
                </a:lnTo>
                <a:lnTo>
                  <a:pt x="8588" y="11908"/>
                </a:lnTo>
                <a:lnTo>
                  <a:pt x="8594" y="11911"/>
                </a:lnTo>
                <a:lnTo>
                  <a:pt x="8597" y="11915"/>
                </a:lnTo>
                <a:lnTo>
                  <a:pt x="8600" y="11920"/>
                </a:lnTo>
                <a:lnTo>
                  <a:pt x="8603" y="11927"/>
                </a:lnTo>
                <a:lnTo>
                  <a:pt x="8604" y="11934"/>
                </a:lnTo>
                <a:lnTo>
                  <a:pt x="8605" y="11941"/>
                </a:lnTo>
                <a:lnTo>
                  <a:pt x="8614" y="11940"/>
                </a:lnTo>
                <a:lnTo>
                  <a:pt x="8621" y="11941"/>
                </a:lnTo>
                <a:lnTo>
                  <a:pt x="8627" y="11943"/>
                </a:lnTo>
                <a:lnTo>
                  <a:pt x="8631" y="11948"/>
                </a:lnTo>
                <a:lnTo>
                  <a:pt x="8633" y="11953"/>
                </a:lnTo>
                <a:lnTo>
                  <a:pt x="8635" y="11959"/>
                </a:lnTo>
                <a:lnTo>
                  <a:pt x="8636" y="11967"/>
                </a:lnTo>
                <a:lnTo>
                  <a:pt x="8637" y="11974"/>
                </a:lnTo>
                <a:lnTo>
                  <a:pt x="8647" y="11973"/>
                </a:lnTo>
                <a:lnTo>
                  <a:pt x="8654" y="11974"/>
                </a:lnTo>
                <a:lnTo>
                  <a:pt x="8659" y="11976"/>
                </a:lnTo>
                <a:lnTo>
                  <a:pt x="8663" y="11980"/>
                </a:lnTo>
                <a:lnTo>
                  <a:pt x="8667" y="11985"/>
                </a:lnTo>
                <a:lnTo>
                  <a:pt x="8668" y="11993"/>
                </a:lnTo>
                <a:lnTo>
                  <a:pt x="8669" y="11999"/>
                </a:lnTo>
                <a:lnTo>
                  <a:pt x="8670" y="12006"/>
                </a:lnTo>
                <a:lnTo>
                  <a:pt x="8679" y="12005"/>
                </a:lnTo>
                <a:lnTo>
                  <a:pt x="8686" y="12006"/>
                </a:lnTo>
                <a:lnTo>
                  <a:pt x="8692" y="12010"/>
                </a:lnTo>
                <a:lnTo>
                  <a:pt x="8696" y="12014"/>
                </a:lnTo>
                <a:lnTo>
                  <a:pt x="8699" y="12019"/>
                </a:lnTo>
                <a:lnTo>
                  <a:pt x="8701" y="12025"/>
                </a:lnTo>
                <a:lnTo>
                  <a:pt x="8702" y="12032"/>
                </a:lnTo>
                <a:lnTo>
                  <a:pt x="8702" y="12040"/>
                </a:lnTo>
                <a:lnTo>
                  <a:pt x="8711" y="12043"/>
                </a:lnTo>
                <a:lnTo>
                  <a:pt x="8716" y="12047"/>
                </a:lnTo>
                <a:lnTo>
                  <a:pt x="8720" y="12050"/>
                </a:lnTo>
                <a:lnTo>
                  <a:pt x="8722" y="12054"/>
                </a:lnTo>
                <a:lnTo>
                  <a:pt x="8723" y="12057"/>
                </a:lnTo>
                <a:lnTo>
                  <a:pt x="8723" y="12059"/>
                </a:lnTo>
                <a:lnTo>
                  <a:pt x="8721" y="12061"/>
                </a:lnTo>
                <a:lnTo>
                  <a:pt x="8719" y="12062"/>
                </a:lnTo>
                <a:lnTo>
                  <a:pt x="8717" y="12062"/>
                </a:lnTo>
                <a:lnTo>
                  <a:pt x="8714" y="12062"/>
                </a:lnTo>
                <a:lnTo>
                  <a:pt x="8711" y="12061"/>
                </a:lnTo>
                <a:lnTo>
                  <a:pt x="8709" y="12059"/>
                </a:lnTo>
                <a:lnTo>
                  <a:pt x="8705" y="12056"/>
                </a:lnTo>
                <a:lnTo>
                  <a:pt x="8703" y="12051"/>
                </a:lnTo>
                <a:lnTo>
                  <a:pt x="8702" y="12046"/>
                </a:lnTo>
                <a:lnTo>
                  <a:pt x="8702" y="12040"/>
                </a:lnTo>
                <a:lnTo>
                  <a:pt x="8694" y="12041"/>
                </a:lnTo>
                <a:lnTo>
                  <a:pt x="8686" y="12040"/>
                </a:lnTo>
                <a:lnTo>
                  <a:pt x="8680" y="12037"/>
                </a:lnTo>
                <a:lnTo>
                  <a:pt x="8677" y="12033"/>
                </a:lnTo>
                <a:lnTo>
                  <a:pt x="8674" y="12027"/>
                </a:lnTo>
                <a:lnTo>
                  <a:pt x="8672" y="12021"/>
                </a:lnTo>
                <a:lnTo>
                  <a:pt x="8671" y="12014"/>
                </a:lnTo>
                <a:lnTo>
                  <a:pt x="8670" y="12006"/>
                </a:lnTo>
                <a:lnTo>
                  <a:pt x="8660" y="12007"/>
                </a:lnTo>
                <a:lnTo>
                  <a:pt x="8653" y="12007"/>
                </a:lnTo>
                <a:lnTo>
                  <a:pt x="8648" y="12004"/>
                </a:lnTo>
                <a:lnTo>
                  <a:pt x="8643" y="12000"/>
                </a:lnTo>
                <a:lnTo>
                  <a:pt x="8641" y="11995"/>
                </a:lnTo>
                <a:lnTo>
                  <a:pt x="8639" y="11989"/>
                </a:lnTo>
                <a:lnTo>
                  <a:pt x="8638" y="11981"/>
                </a:lnTo>
                <a:lnTo>
                  <a:pt x="8637" y="11974"/>
                </a:lnTo>
                <a:lnTo>
                  <a:pt x="8628" y="11975"/>
                </a:lnTo>
                <a:lnTo>
                  <a:pt x="8620" y="11974"/>
                </a:lnTo>
                <a:lnTo>
                  <a:pt x="8615" y="11972"/>
                </a:lnTo>
                <a:lnTo>
                  <a:pt x="8611" y="11968"/>
                </a:lnTo>
                <a:lnTo>
                  <a:pt x="8608" y="11962"/>
                </a:lnTo>
                <a:lnTo>
                  <a:pt x="8607" y="11955"/>
                </a:lnTo>
                <a:lnTo>
                  <a:pt x="8605" y="11949"/>
                </a:lnTo>
                <a:lnTo>
                  <a:pt x="8605" y="11941"/>
                </a:lnTo>
                <a:lnTo>
                  <a:pt x="8595" y="11942"/>
                </a:lnTo>
                <a:lnTo>
                  <a:pt x="8588" y="11941"/>
                </a:lnTo>
                <a:lnTo>
                  <a:pt x="8583" y="11938"/>
                </a:lnTo>
                <a:lnTo>
                  <a:pt x="8578" y="11934"/>
                </a:lnTo>
                <a:lnTo>
                  <a:pt x="8575" y="11929"/>
                </a:lnTo>
                <a:lnTo>
                  <a:pt x="8573" y="11922"/>
                </a:lnTo>
                <a:lnTo>
                  <a:pt x="8572" y="11916"/>
                </a:lnTo>
                <a:lnTo>
                  <a:pt x="8571" y="11908"/>
                </a:lnTo>
                <a:lnTo>
                  <a:pt x="8566" y="11911"/>
                </a:lnTo>
                <a:lnTo>
                  <a:pt x="8561" y="11912"/>
                </a:lnTo>
                <a:lnTo>
                  <a:pt x="8554" y="11913"/>
                </a:lnTo>
                <a:lnTo>
                  <a:pt x="8549" y="11913"/>
                </a:lnTo>
                <a:lnTo>
                  <a:pt x="8539" y="11912"/>
                </a:lnTo>
                <a:lnTo>
                  <a:pt x="8528" y="11908"/>
                </a:lnTo>
                <a:lnTo>
                  <a:pt x="8519" y="11903"/>
                </a:lnTo>
                <a:lnTo>
                  <a:pt x="8509" y="11896"/>
                </a:lnTo>
                <a:lnTo>
                  <a:pt x="8500" y="11890"/>
                </a:lnTo>
                <a:lnTo>
                  <a:pt x="8491" y="11884"/>
                </a:lnTo>
                <a:lnTo>
                  <a:pt x="8483" y="11877"/>
                </a:lnTo>
                <a:lnTo>
                  <a:pt x="8476" y="11873"/>
                </a:lnTo>
                <a:lnTo>
                  <a:pt x="8471" y="11872"/>
                </a:lnTo>
                <a:lnTo>
                  <a:pt x="8468" y="11871"/>
                </a:lnTo>
                <a:lnTo>
                  <a:pt x="8465" y="11871"/>
                </a:lnTo>
                <a:lnTo>
                  <a:pt x="8461" y="11871"/>
                </a:lnTo>
                <a:lnTo>
                  <a:pt x="8458" y="11872"/>
                </a:lnTo>
                <a:lnTo>
                  <a:pt x="8456" y="11874"/>
                </a:lnTo>
                <a:lnTo>
                  <a:pt x="8453" y="11877"/>
                </a:lnTo>
                <a:lnTo>
                  <a:pt x="8449" y="11882"/>
                </a:lnTo>
                <a:lnTo>
                  <a:pt x="8447" y="11887"/>
                </a:lnTo>
                <a:lnTo>
                  <a:pt x="8445" y="11892"/>
                </a:lnTo>
                <a:lnTo>
                  <a:pt x="8442" y="11899"/>
                </a:lnTo>
                <a:lnTo>
                  <a:pt x="8440" y="11908"/>
                </a:lnTo>
                <a:lnTo>
                  <a:pt x="8438" y="11922"/>
                </a:lnTo>
                <a:lnTo>
                  <a:pt x="8437" y="11935"/>
                </a:lnTo>
                <a:lnTo>
                  <a:pt x="8437" y="11946"/>
                </a:lnTo>
                <a:lnTo>
                  <a:pt x="8438" y="11955"/>
                </a:lnTo>
                <a:lnTo>
                  <a:pt x="8441" y="11963"/>
                </a:lnTo>
                <a:lnTo>
                  <a:pt x="8445" y="11972"/>
                </a:lnTo>
                <a:lnTo>
                  <a:pt x="8449" y="11978"/>
                </a:lnTo>
                <a:lnTo>
                  <a:pt x="8456" y="11983"/>
                </a:lnTo>
                <a:lnTo>
                  <a:pt x="8462" y="11988"/>
                </a:lnTo>
                <a:lnTo>
                  <a:pt x="8469" y="11992"/>
                </a:lnTo>
                <a:lnTo>
                  <a:pt x="8478" y="11995"/>
                </a:lnTo>
                <a:lnTo>
                  <a:pt x="8486" y="11998"/>
                </a:lnTo>
                <a:lnTo>
                  <a:pt x="8505" y="12001"/>
                </a:lnTo>
                <a:lnTo>
                  <a:pt x="8525" y="12004"/>
                </a:lnTo>
                <a:lnTo>
                  <a:pt x="8545" y="12006"/>
                </a:lnTo>
                <a:lnTo>
                  <a:pt x="8565" y="12010"/>
                </a:lnTo>
                <a:lnTo>
                  <a:pt x="8574" y="12011"/>
                </a:lnTo>
                <a:lnTo>
                  <a:pt x="8584" y="12013"/>
                </a:lnTo>
                <a:lnTo>
                  <a:pt x="8592" y="12016"/>
                </a:lnTo>
                <a:lnTo>
                  <a:pt x="8600" y="12019"/>
                </a:lnTo>
                <a:lnTo>
                  <a:pt x="8609" y="12022"/>
                </a:lnTo>
                <a:lnTo>
                  <a:pt x="8615" y="12026"/>
                </a:lnTo>
                <a:lnTo>
                  <a:pt x="8621" y="12032"/>
                </a:lnTo>
                <a:lnTo>
                  <a:pt x="8627" y="12038"/>
                </a:lnTo>
                <a:lnTo>
                  <a:pt x="8631" y="12044"/>
                </a:lnTo>
                <a:lnTo>
                  <a:pt x="8634" y="12053"/>
                </a:lnTo>
                <a:lnTo>
                  <a:pt x="8636" y="12062"/>
                </a:lnTo>
                <a:lnTo>
                  <a:pt x="8637" y="12072"/>
                </a:lnTo>
                <a:lnTo>
                  <a:pt x="8619" y="12071"/>
                </a:lnTo>
                <a:lnTo>
                  <a:pt x="8603" y="12070"/>
                </a:lnTo>
                <a:lnTo>
                  <a:pt x="8587" y="12071"/>
                </a:lnTo>
                <a:lnTo>
                  <a:pt x="8572" y="12073"/>
                </a:lnTo>
                <a:lnTo>
                  <a:pt x="8566" y="12075"/>
                </a:lnTo>
                <a:lnTo>
                  <a:pt x="8560" y="12077"/>
                </a:lnTo>
                <a:lnTo>
                  <a:pt x="8554" y="12080"/>
                </a:lnTo>
                <a:lnTo>
                  <a:pt x="8550" y="12083"/>
                </a:lnTo>
                <a:lnTo>
                  <a:pt x="8546" y="12087"/>
                </a:lnTo>
                <a:lnTo>
                  <a:pt x="8543" y="12092"/>
                </a:lnTo>
                <a:lnTo>
                  <a:pt x="8541" y="12099"/>
                </a:lnTo>
                <a:lnTo>
                  <a:pt x="8539" y="12105"/>
                </a:lnTo>
                <a:lnTo>
                  <a:pt x="8543" y="12106"/>
                </a:lnTo>
                <a:lnTo>
                  <a:pt x="8547" y="12107"/>
                </a:lnTo>
                <a:lnTo>
                  <a:pt x="8550" y="12109"/>
                </a:lnTo>
                <a:lnTo>
                  <a:pt x="8553" y="12111"/>
                </a:lnTo>
                <a:lnTo>
                  <a:pt x="8557" y="12116"/>
                </a:lnTo>
                <a:lnTo>
                  <a:pt x="8562" y="12124"/>
                </a:lnTo>
                <a:lnTo>
                  <a:pt x="8566" y="12140"/>
                </a:lnTo>
                <a:lnTo>
                  <a:pt x="8569" y="12156"/>
                </a:lnTo>
                <a:lnTo>
                  <a:pt x="8570" y="12166"/>
                </a:lnTo>
                <a:lnTo>
                  <a:pt x="8572" y="12174"/>
                </a:lnTo>
                <a:lnTo>
                  <a:pt x="8574" y="12181"/>
                </a:lnTo>
                <a:lnTo>
                  <a:pt x="8577" y="12189"/>
                </a:lnTo>
                <a:lnTo>
                  <a:pt x="8583" y="12195"/>
                </a:lnTo>
                <a:lnTo>
                  <a:pt x="8588" y="12199"/>
                </a:lnTo>
                <a:lnTo>
                  <a:pt x="8591" y="12201"/>
                </a:lnTo>
                <a:lnTo>
                  <a:pt x="8595" y="12202"/>
                </a:lnTo>
                <a:lnTo>
                  <a:pt x="8599" y="12203"/>
                </a:lnTo>
                <a:lnTo>
                  <a:pt x="8605" y="12203"/>
                </a:lnTo>
                <a:lnTo>
                  <a:pt x="8608" y="12195"/>
                </a:lnTo>
                <a:lnTo>
                  <a:pt x="8612" y="12190"/>
                </a:lnTo>
                <a:lnTo>
                  <a:pt x="8615" y="12186"/>
                </a:lnTo>
                <a:lnTo>
                  <a:pt x="8618" y="12184"/>
                </a:lnTo>
                <a:lnTo>
                  <a:pt x="8621" y="12183"/>
                </a:lnTo>
                <a:lnTo>
                  <a:pt x="8624" y="12184"/>
                </a:lnTo>
                <a:lnTo>
                  <a:pt x="8626" y="12185"/>
                </a:lnTo>
                <a:lnTo>
                  <a:pt x="8627" y="12187"/>
                </a:lnTo>
                <a:lnTo>
                  <a:pt x="8628" y="12190"/>
                </a:lnTo>
                <a:lnTo>
                  <a:pt x="8627" y="12192"/>
                </a:lnTo>
                <a:lnTo>
                  <a:pt x="8626" y="12195"/>
                </a:lnTo>
                <a:lnTo>
                  <a:pt x="8624" y="12198"/>
                </a:lnTo>
                <a:lnTo>
                  <a:pt x="8620" y="12200"/>
                </a:lnTo>
                <a:lnTo>
                  <a:pt x="8616" y="12202"/>
                </a:lnTo>
                <a:lnTo>
                  <a:pt x="8611" y="12203"/>
                </a:lnTo>
                <a:lnTo>
                  <a:pt x="8605" y="12203"/>
                </a:lnTo>
                <a:lnTo>
                  <a:pt x="8605" y="12219"/>
                </a:lnTo>
                <a:lnTo>
                  <a:pt x="8607" y="12235"/>
                </a:lnTo>
                <a:lnTo>
                  <a:pt x="8609" y="12250"/>
                </a:lnTo>
                <a:lnTo>
                  <a:pt x="8612" y="12264"/>
                </a:lnTo>
                <a:lnTo>
                  <a:pt x="8615" y="12278"/>
                </a:lnTo>
                <a:lnTo>
                  <a:pt x="8619" y="12291"/>
                </a:lnTo>
                <a:lnTo>
                  <a:pt x="8625" y="12303"/>
                </a:lnTo>
                <a:lnTo>
                  <a:pt x="8629" y="12316"/>
                </a:lnTo>
                <a:lnTo>
                  <a:pt x="8639" y="12339"/>
                </a:lnTo>
                <a:lnTo>
                  <a:pt x="8651" y="12360"/>
                </a:lnTo>
                <a:lnTo>
                  <a:pt x="8662" y="12380"/>
                </a:lnTo>
                <a:lnTo>
                  <a:pt x="8673" y="12400"/>
                </a:lnTo>
                <a:lnTo>
                  <a:pt x="8683" y="12418"/>
                </a:lnTo>
                <a:lnTo>
                  <a:pt x="8691" y="12437"/>
                </a:lnTo>
                <a:lnTo>
                  <a:pt x="8694" y="12447"/>
                </a:lnTo>
                <a:lnTo>
                  <a:pt x="8697" y="12456"/>
                </a:lnTo>
                <a:lnTo>
                  <a:pt x="8698" y="12467"/>
                </a:lnTo>
                <a:lnTo>
                  <a:pt x="8699" y="12476"/>
                </a:lnTo>
                <a:lnTo>
                  <a:pt x="8699" y="12486"/>
                </a:lnTo>
                <a:lnTo>
                  <a:pt x="8699" y="12496"/>
                </a:lnTo>
                <a:lnTo>
                  <a:pt x="8697" y="12507"/>
                </a:lnTo>
                <a:lnTo>
                  <a:pt x="8694" y="12517"/>
                </a:lnTo>
                <a:lnTo>
                  <a:pt x="8690" y="12529"/>
                </a:lnTo>
                <a:lnTo>
                  <a:pt x="8684" y="12540"/>
                </a:lnTo>
                <a:lnTo>
                  <a:pt x="8678" y="12552"/>
                </a:lnTo>
                <a:lnTo>
                  <a:pt x="8670" y="12564"/>
                </a:lnTo>
                <a:lnTo>
                  <a:pt x="8681" y="12561"/>
                </a:lnTo>
                <a:lnTo>
                  <a:pt x="8691" y="12560"/>
                </a:lnTo>
                <a:lnTo>
                  <a:pt x="8699" y="12559"/>
                </a:lnTo>
                <a:lnTo>
                  <a:pt x="8707" y="12559"/>
                </a:lnTo>
                <a:lnTo>
                  <a:pt x="8715" y="12560"/>
                </a:lnTo>
                <a:lnTo>
                  <a:pt x="8721" y="12562"/>
                </a:lnTo>
                <a:lnTo>
                  <a:pt x="8726" y="12565"/>
                </a:lnTo>
                <a:lnTo>
                  <a:pt x="8732" y="12568"/>
                </a:lnTo>
                <a:lnTo>
                  <a:pt x="8736" y="12572"/>
                </a:lnTo>
                <a:lnTo>
                  <a:pt x="8740" y="12577"/>
                </a:lnTo>
                <a:lnTo>
                  <a:pt x="8743" y="12581"/>
                </a:lnTo>
                <a:lnTo>
                  <a:pt x="8746" y="12586"/>
                </a:lnTo>
                <a:lnTo>
                  <a:pt x="8752" y="12598"/>
                </a:lnTo>
                <a:lnTo>
                  <a:pt x="8756" y="12609"/>
                </a:lnTo>
                <a:lnTo>
                  <a:pt x="8760" y="12621"/>
                </a:lnTo>
                <a:lnTo>
                  <a:pt x="8765" y="12632"/>
                </a:lnTo>
                <a:lnTo>
                  <a:pt x="8768" y="12639"/>
                </a:lnTo>
                <a:lnTo>
                  <a:pt x="8770" y="12644"/>
                </a:lnTo>
                <a:lnTo>
                  <a:pt x="8775" y="12648"/>
                </a:lnTo>
                <a:lnTo>
                  <a:pt x="8778" y="12652"/>
                </a:lnTo>
                <a:lnTo>
                  <a:pt x="8783" y="12656"/>
                </a:lnTo>
                <a:lnTo>
                  <a:pt x="8787" y="12660"/>
                </a:lnTo>
                <a:lnTo>
                  <a:pt x="8794" y="12662"/>
                </a:lnTo>
                <a:lnTo>
                  <a:pt x="8800" y="12664"/>
                </a:lnTo>
                <a:lnTo>
                  <a:pt x="8807" y="12665"/>
                </a:lnTo>
                <a:lnTo>
                  <a:pt x="8814" y="12665"/>
                </a:lnTo>
                <a:lnTo>
                  <a:pt x="8824" y="12664"/>
                </a:lnTo>
                <a:lnTo>
                  <a:pt x="8834" y="12663"/>
                </a:lnTo>
                <a:lnTo>
                  <a:pt x="8835" y="12680"/>
                </a:lnTo>
                <a:lnTo>
                  <a:pt x="8835" y="12696"/>
                </a:lnTo>
                <a:lnTo>
                  <a:pt x="8835" y="12713"/>
                </a:lnTo>
                <a:lnTo>
                  <a:pt x="8834" y="12729"/>
                </a:lnTo>
                <a:lnTo>
                  <a:pt x="8833" y="12743"/>
                </a:lnTo>
                <a:lnTo>
                  <a:pt x="8831" y="12758"/>
                </a:lnTo>
                <a:lnTo>
                  <a:pt x="8828" y="12772"/>
                </a:lnTo>
                <a:lnTo>
                  <a:pt x="8825" y="12784"/>
                </a:lnTo>
                <a:lnTo>
                  <a:pt x="8821" y="12797"/>
                </a:lnTo>
                <a:lnTo>
                  <a:pt x="8817" y="12808"/>
                </a:lnTo>
                <a:lnTo>
                  <a:pt x="8810" y="12819"/>
                </a:lnTo>
                <a:lnTo>
                  <a:pt x="8804" y="12828"/>
                </a:lnTo>
                <a:lnTo>
                  <a:pt x="8797" y="12838"/>
                </a:lnTo>
                <a:lnTo>
                  <a:pt x="8788" y="12846"/>
                </a:lnTo>
                <a:lnTo>
                  <a:pt x="8779" y="12853"/>
                </a:lnTo>
                <a:lnTo>
                  <a:pt x="8768" y="12859"/>
                </a:lnTo>
                <a:lnTo>
                  <a:pt x="8768" y="12867"/>
                </a:lnTo>
                <a:lnTo>
                  <a:pt x="8768" y="12876"/>
                </a:lnTo>
                <a:lnTo>
                  <a:pt x="8768" y="12884"/>
                </a:lnTo>
                <a:lnTo>
                  <a:pt x="8768" y="12891"/>
                </a:lnTo>
                <a:lnTo>
                  <a:pt x="8778" y="12890"/>
                </a:lnTo>
                <a:lnTo>
                  <a:pt x="8785" y="12891"/>
                </a:lnTo>
                <a:lnTo>
                  <a:pt x="8790" y="12894"/>
                </a:lnTo>
                <a:lnTo>
                  <a:pt x="8795" y="12899"/>
                </a:lnTo>
                <a:lnTo>
                  <a:pt x="8798" y="12904"/>
                </a:lnTo>
                <a:lnTo>
                  <a:pt x="8799" y="12910"/>
                </a:lnTo>
                <a:lnTo>
                  <a:pt x="8801" y="12918"/>
                </a:lnTo>
                <a:lnTo>
                  <a:pt x="8801" y="12925"/>
                </a:lnTo>
                <a:lnTo>
                  <a:pt x="8809" y="12926"/>
                </a:lnTo>
                <a:lnTo>
                  <a:pt x="8817" y="12927"/>
                </a:lnTo>
                <a:lnTo>
                  <a:pt x="8823" y="12929"/>
                </a:lnTo>
                <a:lnTo>
                  <a:pt x="8828" y="12932"/>
                </a:lnTo>
                <a:lnTo>
                  <a:pt x="8832" y="12935"/>
                </a:lnTo>
                <a:lnTo>
                  <a:pt x="8835" y="12938"/>
                </a:lnTo>
                <a:lnTo>
                  <a:pt x="8837" y="12943"/>
                </a:lnTo>
                <a:lnTo>
                  <a:pt x="8839" y="12947"/>
                </a:lnTo>
                <a:lnTo>
                  <a:pt x="8839" y="12951"/>
                </a:lnTo>
                <a:lnTo>
                  <a:pt x="8839" y="12955"/>
                </a:lnTo>
                <a:lnTo>
                  <a:pt x="8838" y="12959"/>
                </a:lnTo>
                <a:lnTo>
                  <a:pt x="8837" y="12964"/>
                </a:lnTo>
                <a:lnTo>
                  <a:pt x="8832" y="12971"/>
                </a:lnTo>
                <a:lnTo>
                  <a:pt x="8826" y="12978"/>
                </a:lnTo>
                <a:lnTo>
                  <a:pt x="8820" y="12984"/>
                </a:lnTo>
                <a:lnTo>
                  <a:pt x="8813" y="12986"/>
                </a:lnTo>
                <a:lnTo>
                  <a:pt x="8810" y="12987"/>
                </a:lnTo>
                <a:lnTo>
                  <a:pt x="8807" y="12987"/>
                </a:lnTo>
                <a:lnTo>
                  <a:pt x="8804" y="12985"/>
                </a:lnTo>
                <a:lnTo>
                  <a:pt x="8802" y="12983"/>
                </a:lnTo>
                <a:lnTo>
                  <a:pt x="8800" y="12979"/>
                </a:lnTo>
                <a:lnTo>
                  <a:pt x="8798" y="12976"/>
                </a:lnTo>
                <a:lnTo>
                  <a:pt x="8797" y="12970"/>
                </a:lnTo>
                <a:lnTo>
                  <a:pt x="8797" y="12964"/>
                </a:lnTo>
                <a:lnTo>
                  <a:pt x="8797" y="12956"/>
                </a:lnTo>
                <a:lnTo>
                  <a:pt x="8797" y="12947"/>
                </a:lnTo>
                <a:lnTo>
                  <a:pt x="8799" y="12936"/>
                </a:lnTo>
                <a:lnTo>
                  <a:pt x="8801" y="12925"/>
                </a:lnTo>
                <a:lnTo>
                  <a:pt x="8791" y="12926"/>
                </a:lnTo>
                <a:lnTo>
                  <a:pt x="8784" y="12925"/>
                </a:lnTo>
                <a:lnTo>
                  <a:pt x="8779" y="12922"/>
                </a:lnTo>
                <a:lnTo>
                  <a:pt x="8775" y="12918"/>
                </a:lnTo>
                <a:lnTo>
                  <a:pt x="8773" y="12912"/>
                </a:lnTo>
                <a:lnTo>
                  <a:pt x="8770" y="12906"/>
                </a:lnTo>
                <a:lnTo>
                  <a:pt x="8769" y="12900"/>
                </a:lnTo>
                <a:lnTo>
                  <a:pt x="8768" y="12891"/>
                </a:lnTo>
                <a:lnTo>
                  <a:pt x="8757" y="12901"/>
                </a:lnTo>
                <a:lnTo>
                  <a:pt x="8747" y="12910"/>
                </a:lnTo>
                <a:lnTo>
                  <a:pt x="8742" y="12921"/>
                </a:lnTo>
                <a:lnTo>
                  <a:pt x="8739" y="12932"/>
                </a:lnTo>
                <a:lnTo>
                  <a:pt x="8739" y="12945"/>
                </a:lnTo>
                <a:lnTo>
                  <a:pt x="8741" y="12958"/>
                </a:lnTo>
                <a:lnTo>
                  <a:pt x="8746" y="12973"/>
                </a:lnTo>
                <a:lnTo>
                  <a:pt x="8753" y="12988"/>
                </a:lnTo>
                <a:lnTo>
                  <a:pt x="8762" y="13003"/>
                </a:lnTo>
                <a:lnTo>
                  <a:pt x="8773" y="13019"/>
                </a:lnTo>
                <a:lnTo>
                  <a:pt x="8785" y="13036"/>
                </a:lnTo>
                <a:lnTo>
                  <a:pt x="8800" y="13053"/>
                </a:lnTo>
                <a:lnTo>
                  <a:pt x="8814" y="13071"/>
                </a:lnTo>
                <a:lnTo>
                  <a:pt x="8831" y="13088"/>
                </a:lnTo>
                <a:lnTo>
                  <a:pt x="8849" y="13106"/>
                </a:lnTo>
                <a:lnTo>
                  <a:pt x="8868" y="13124"/>
                </a:lnTo>
                <a:lnTo>
                  <a:pt x="8908" y="13161"/>
                </a:lnTo>
                <a:lnTo>
                  <a:pt x="8950" y="13197"/>
                </a:lnTo>
                <a:lnTo>
                  <a:pt x="8991" y="13233"/>
                </a:lnTo>
                <a:lnTo>
                  <a:pt x="9032" y="13268"/>
                </a:lnTo>
                <a:lnTo>
                  <a:pt x="9072" y="13300"/>
                </a:lnTo>
                <a:lnTo>
                  <a:pt x="9106" y="13331"/>
                </a:lnTo>
                <a:lnTo>
                  <a:pt x="9138" y="13359"/>
                </a:lnTo>
                <a:lnTo>
                  <a:pt x="9162" y="13383"/>
                </a:lnTo>
                <a:lnTo>
                  <a:pt x="9142" y="13392"/>
                </a:lnTo>
                <a:lnTo>
                  <a:pt x="9125" y="13399"/>
                </a:lnTo>
                <a:lnTo>
                  <a:pt x="9110" y="13403"/>
                </a:lnTo>
                <a:lnTo>
                  <a:pt x="9099" y="13404"/>
                </a:lnTo>
                <a:lnTo>
                  <a:pt x="9088" y="13404"/>
                </a:lnTo>
                <a:lnTo>
                  <a:pt x="9079" y="13401"/>
                </a:lnTo>
                <a:lnTo>
                  <a:pt x="9072" y="13398"/>
                </a:lnTo>
                <a:lnTo>
                  <a:pt x="9063" y="13392"/>
                </a:lnTo>
                <a:lnTo>
                  <a:pt x="9047" y="13381"/>
                </a:lnTo>
                <a:lnTo>
                  <a:pt x="9029" y="13368"/>
                </a:lnTo>
                <a:lnTo>
                  <a:pt x="9017" y="13363"/>
                </a:lnTo>
                <a:lnTo>
                  <a:pt x="9002" y="13358"/>
                </a:lnTo>
                <a:lnTo>
                  <a:pt x="8986" y="13354"/>
                </a:lnTo>
                <a:lnTo>
                  <a:pt x="8966" y="13351"/>
                </a:lnTo>
                <a:lnTo>
                  <a:pt x="8974" y="13360"/>
                </a:lnTo>
                <a:lnTo>
                  <a:pt x="8982" y="13370"/>
                </a:lnTo>
                <a:lnTo>
                  <a:pt x="8990" y="13382"/>
                </a:lnTo>
                <a:lnTo>
                  <a:pt x="8996" y="13394"/>
                </a:lnTo>
                <a:lnTo>
                  <a:pt x="9010" y="13418"/>
                </a:lnTo>
                <a:lnTo>
                  <a:pt x="9022" y="13442"/>
                </a:lnTo>
                <a:lnTo>
                  <a:pt x="9029" y="13453"/>
                </a:lnTo>
                <a:lnTo>
                  <a:pt x="9036" y="13465"/>
                </a:lnTo>
                <a:lnTo>
                  <a:pt x="9043" y="13475"/>
                </a:lnTo>
                <a:lnTo>
                  <a:pt x="9053" y="13485"/>
                </a:lnTo>
                <a:lnTo>
                  <a:pt x="9062" y="13494"/>
                </a:lnTo>
                <a:lnTo>
                  <a:pt x="9072" y="13503"/>
                </a:lnTo>
                <a:lnTo>
                  <a:pt x="9083" y="13509"/>
                </a:lnTo>
                <a:lnTo>
                  <a:pt x="9097" y="13515"/>
                </a:lnTo>
                <a:lnTo>
                  <a:pt x="9098" y="13508"/>
                </a:lnTo>
                <a:lnTo>
                  <a:pt x="9100" y="13504"/>
                </a:lnTo>
                <a:lnTo>
                  <a:pt x="9102" y="13499"/>
                </a:lnTo>
                <a:lnTo>
                  <a:pt x="9104" y="13496"/>
                </a:lnTo>
                <a:lnTo>
                  <a:pt x="9107" y="13494"/>
                </a:lnTo>
                <a:lnTo>
                  <a:pt x="9109" y="13493"/>
                </a:lnTo>
                <a:lnTo>
                  <a:pt x="9112" y="13493"/>
                </a:lnTo>
                <a:lnTo>
                  <a:pt x="9116" y="13494"/>
                </a:lnTo>
                <a:lnTo>
                  <a:pt x="9121" y="13497"/>
                </a:lnTo>
                <a:lnTo>
                  <a:pt x="9125" y="13502"/>
                </a:lnTo>
                <a:lnTo>
                  <a:pt x="9128" y="13508"/>
                </a:lnTo>
                <a:lnTo>
                  <a:pt x="9129" y="13515"/>
                </a:lnTo>
                <a:lnTo>
                  <a:pt x="9143" y="13513"/>
                </a:lnTo>
                <a:lnTo>
                  <a:pt x="9154" y="13514"/>
                </a:lnTo>
                <a:lnTo>
                  <a:pt x="9165" y="13516"/>
                </a:lnTo>
                <a:lnTo>
                  <a:pt x="9173" y="13519"/>
                </a:lnTo>
                <a:lnTo>
                  <a:pt x="9181" y="13525"/>
                </a:lnTo>
                <a:lnTo>
                  <a:pt x="9187" y="13531"/>
                </a:lnTo>
                <a:lnTo>
                  <a:pt x="9191" y="13538"/>
                </a:lnTo>
                <a:lnTo>
                  <a:pt x="9194" y="13548"/>
                </a:lnTo>
                <a:lnTo>
                  <a:pt x="9204" y="13545"/>
                </a:lnTo>
                <a:lnTo>
                  <a:pt x="9212" y="13539"/>
                </a:lnTo>
                <a:lnTo>
                  <a:pt x="9218" y="13534"/>
                </a:lnTo>
                <a:lnTo>
                  <a:pt x="9226" y="13529"/>
                </a:lnTo>
                <a:lnTo>
                  <a:pt x="9232" y="13524"/>
                </a:lnTo>
                <a:lnTo>
                  <a:pt x="9240" y="13519"/>
                </a:lnTo>
                <a:lnTo>
                  <a:pt x="9245" y="13517"/>
                </a:lnTo>
                <a:lnTo>
                  <a:pt x="9249" y="13516"/>
                </a:lnTo>
                <a:lnTo>
                  <a:pt x="9254" y="13515"/>
                </a:lnTo>
                <a:lnTo>
                  <a:pt x="9260" y="13515"/>
                </a:lnTo>
                <a:lnTo>
                  <a:pt x="9256" y="13526"/>
                </a:lnTo>
                <a:lnTo>
                  <a:pt x="9254" y="13535"/>
                </a:lnTo>
                <a:lnTo>
                  <a:pt x="9253" y="13543"/>
                </a:lnTo>
                <a:lnTo>
                  <a:pt x="9253" y="13551"/>
                </a:lnTo>
                <a:lnTo>
                  <a:pt x="9254" y="13557"/>
                </a:lnTo>
                <a:lnTo>
                  <a:pt x="9256" y="13562"/>
                </a:lnTo>
                <a:lnTo>
                  <a:pt x="9258" y="13567"/>
                </a:lnTo>
                <a:lnTo>
                  <a:pt x="9263" y="13571"/>
                </a:lnTo>
                <a:lnTo>
                  <a:pt x="9267" y="13573"/>
                </a:lnTo>
                <a:lnTo>
                  <a:pt x="9272" y="13575"/>
                </a:lnTo>
                <a:lnTo>
                  <a:pt x="9277" y="13577"/>
                </a:lnTo>
                <a:lnTo>
                  <a:pt x="9283" y="13578"/>
                </a:lnTo>
                <a:lnTo>
                  <a:pt x="9296" y="13579"/>
                </a:lnTo>
                <a:lnTo>
                  <a:pt x="9310" y="13580"/>
                </a:lnTo>
                <a:lnTo>
                  <a:pt x="9323" y="13581"/>
                </a:lnTo>
                <a:lnTo>
                  <a:pt x="9336" y="13582"/>
                </a:lnTo>
                <a:lnTo>
                  <a:pt x="9342" y="13583"/>
                </a:lnTo>
                <a:lnTo>
                  <a:pt x="9347" y="13585"/>
                </a:lnTo>
                <a:lnTo>
                  <a:pt x="9353" y="13588"/>
                </a:lnTo>
                <a:lnTo>
                  <a:pt x="9357" y="13591"/>
                </a:lnTo>
                <a:lnTo>
                  <a:pt x="9361" y="13594"/>
                </a:lnTo>
                <a:lnTo>
                  <a:pt x="9363" y="13598"/>
                </a:lnTo>
                <a:lnTo>
                  <a:pt x="9365" y="13603"/>
                </a:lnTo>
                <a:lnTo>
                  <a:pt x="9366" y="13610"/>
                </a:lnTo>
                <a:lnTo>
                  <a:pt x="9366" y="13617"/>
                </a:lnTo>
                <a:lnTo>
                  <a:pt x="9365" y="13625"/>
                </a:lnTo>
                <a:lnTo>
                  <a:pt x="9362" y="13635"/>
                </a:lnTo>
                <a:lnTo>
                  <a:pt x="9359" y="13646"/>
                </a:lnTo>
                <a:lnTo>
                  <a:pt x="9366" y="13649"/>
                </a:lnTo>
                <a:lnTo>
                  <a:pt x="9373" y="13654"/>
                </a:lnTo>
                <a:lnTo>
                  <a:pt x="9376" y="13657"/>
                </a:lnTo>
                <a:lnTo>
                  <a:pt x="9379" y="13660"/>
                </a:lnTo>
                <a:lnTo>
                  <a:pt x="9379" y="13663"/>
                </a:lnTo>
                <a:lnTo>
                  <a:pt x="9379" y="13665"/>
                </a:lnTo>
                <a:lnTo>
                  <a:pt x="9378" y="13667"/>
                </a:lnTo>
                <a:lnTo>
                  <a:pt x="9376" y="13668"/>
                </a:lnTo>
                <a:lnTo>
                  <a:pt x="9373" y="13669"/>
                </a:lnTo>
                <a:lnTo>
                  <a:pt x="9370" y="13668"/>
                </a:lnTo>
                <a:lnTo>
                  <a:pt x="9367" y="13667"/>
                </a:lnTo>
                <a:lnTo>
                  <a:pt x="9364" y="13665"/>
                </a:lnTo>
                <a:lnTo>
                  <a:pt x="9362" y="13662"/>
                </a:lnTo>
                <a:lnTo>
                  <a:pt x="9360" y="13658"/>
                </a:lnTo>
                <a:lnTo>
                  <a:pt x="9359" y="13653"/>
                </a:lnTo>
                <a:lnTo>
                  <a:pt x="9359" y="13646"/>
                </a:lnTo>
                <a:lnTo>
                  <a:pt x="9345" y="13645"/>
                </a:lnTo>
                <a:lnTo>
                  <a:pt x="9334" y="13645"/>
                </a:lnTo>
                <a:lnTo>
                  <a:pt x="9323" y="13647"/>
                </a:lnTo>
                <a:lnTo>
                  <a:pt x="9315" y="13650"/>
                </a:lnTo>
                <a:lnTo>
                  <a:pt x="9308" y="13656"/>
                </a:lnTo>
                <a:lnTo>
                  <a:pt x="9301" y="13662"/>
                </a:lnTo>
                <a:lnTo>
                  <a:pt x="9296" y="13669"/>
                </a:lnTo>
                <a:lnTo>
                  <a:pt x="9293" y="13679"/>
                </a:lnTo>
                <a:lnTo>
                  <a:pt x="9314" y="13687"/>
                </a:lnTo>
                <a:lnTo>
                  <a:pt x="9340" y="13699"/>
                </a:lnTo>
                <a:lnTo>
                  <a:pt x="9355" y="13706"/>
                </a:lnTo>
                <a:lnTo>
                  <a:pt x="9370" y="13714"/>
                </a:lnTo>
                <a:lnTo>
                  <a:pt x="9383" y="13723"/>
                </a:lnTo>
                <a:lnTo>
                  <a:pt x="9396" y="13731"/>
                </a:lnTo>
                <a:lnTo>
                  <a:pt x="9407" y="13741"/>
                </a:lnTo>
                <a:lnTo>
                  <a:pt x="9416" y="13750"/>
                </a:lnTo>
                <a:lnTo>
                  <a:pt x="9419" y="13755"/>
                </a:lnTo>
                <a:lnTo>
                  <a:pt x="9422" y="13761"/>
                </a:lnTo>
                <a:lnTo>
                  <a:pt x="9424" y="13765"/>
                </a:lnTo>
                <a:lnTo>
                  <a:pt x="9425" y="13770"/>
                </a:lnTo>
                <a:lnTo>
                  <a:pt x="9425" y="13775"/>
                </a:lnTo>
                <a:lnTo>
                  <a:pt x="9424" y="13780"/>
                </a:lnTo>
                <a:lnTo>
                  <a:pt x="9421" y="13785"/>
                </a:lnTo>
                <a:lnTo>
                  <a:pt x="9418" y="13790"/>
                </a:lnTo>
                <a:lnTo>
                  <a:pt x="9414" y="13795"/>
                </a:lnTo>
                <a:lnTo>
                  <a:pt x="9407" y="13800"/>
                </a:lnTo>
                <a:lnTo>
                  <a:pt x="9400" y="13805"/>
                </a:lnTo>
                <a:lnTo>
                  <a:pt x="9392" y="13810"/>
                </a:lnTo>
                <a:lnTo>
                  <a:pt x="9389" y="13802"/>
                </a:lnTo>
                <a:lnTo>
                  <a:pt x="9385" y="13796"/>
                </a:lnTo>
                <a:lnTo>
                  <a:pt x="9380" y="13791"/>
                </a:lnTo>
                <a:lnTo>
                  <a:pt x="9374" y="13786"/>
                </a:lnTo>
                <a:lnTo>
                  <a:pt x="9365" y="13783"/>
                </a:lnTo>
                <a:lnTo>
                  <a:pt x="9357" y="13780"/>
                </a:lnTo>
                <a:lnTo>
                  <a:pt x="9349" y="13778"/>
                </a:lnTo>
                <a:lnTo>
                  <a:pt x="9340" y="13778"/>
                </a:lnTo>
                <a:lnTo>
                  <a:pt x="9331" y="13778"/>
                </a:lnTo>
                <a:lnTo>
                  <a:pt x="9322" y="13779"/>
                </a:lnTo>
                <a:lnTo>
                  <a:pt x="9315" y="13783"/>
                </a:lnTo>
                <a:lnTo>
                  <a:pt x="9308" y="13786"/>
                </a:lnTo>
                <a:lnTo>
                  <a:pt x="9302" y="13790"/>
                </a:lnTo>
                <a:lnTo>
                  <a:pt x="9297" y="13796"/>
                </a:lnTo>
                <a:lnTo>
                  <a:pt x="9294" y="13802"/>
                </a:lnTo>
                <a:lnTo>
                  <a:pt x="9293" y="13810"/>
                </a:lnTo>
                <a:lnTo>
                  <a:pt x="9303" y="13818"/>
                </a:lnTo>
                <a:lnTo>
                  <a:pt x="9314" y="13827"/>
                </a:lnTo>
                <a:lnTo>
                  <a:pt x="9324" y="13834"/>
                </a:lnTo>
                <a:lnTo>
                  <a:pt x="9336" y="13841"/>
                </a:lnTo>
                <a:lnTo>
                  <a:pt x="9360" y="13854"/>
                </a:lnTo>
                <a:lnTo>
                  <a:pt x="9384" y="13866"/>
                </a:lnTo>
                <a:lnTo>
                  <a:pt x="9396" y="13874"/>
                </a:lnTo>
                <a:lnTo>
                  <a:pt x="9407" y="13880"/>
                </a:lnTo>
                <a:lnTo>
                  <a:pt x="9418" y="13888"/>
                </a:lnTo>
                <a:lnTo>
                  <a:pt x="9427" y="13897"/>
                </a:lnTo>
                <a:lnTo>
                  <a:pt x="9437" y="13906"/>
                </a:lnTo>
                <a:lnTo>
                  <a:pt x="9445" y="13917"/>
                </a:lnTo>
                <a:lnTo>
                  <a:pt x="9451" y="13928"/>
                </a:lnTo>
                <a:lnTo>
                  <a:pt x="9458" y="13941"/>
                </a:lnTo>
                <a:lnTo>
                  <a:pt x="9464" y="13942"/>
                </a:lnTo>
                <a:lnTo>
                  <a:pt x="9469" y="13944"/>
                </a:lnTo>
                <a:lnTo>
                  <a:pt x="9472" y="13946"/>
                </a:lnTo>
                <a:lnTo>
                  <a:pt x="9476" y="13948"/>
                </a:lnTo>
                <a:lnTo>
                  <a:pt x="9478" y="13951"/>
                </a:lnTo>
                <a:lnTo>
                  <a:pt x="9479" y="13954"/>
                </a:lnTo>
                <a:lnTo>
                  <a:pt x="9479" y="13957"/>
                </a:lnTo>
                <a:lnTo>
                  <a:pt x="9478" y="13960"/>
                </a:lnTo>
                <a:lnTo>
                  <a:pt x="9476" y="13965"/>
                </a:lnTo>
                <a:lnTo>
                  <a:pt x="9470" y="13969"/>
                </a:lnTo>
                <a:lnTo>
                  <a:pt x="9464" y="13972"/>
                </a:lnTo>
                <a:lnTo>
                  <a:pt x="9458" y="13973"/>
                </a:lnTo>
                <a:lnTo>
                  <a:pt x="9481" y="13992"/>
                </a:lnTo>
                <a:lnTo>
                  <a:pt x="9504" y="14012"/>
                </a:lnTo>
                <a:lnTo>
                  <a:pt x="9527" y="14032"/>
                </a:lnTo>
                <a:lnTo>
                  <a:pt x="9550" y="14053"/>
                </a:lnTo>
                <a:lnTo>
                  <a:pt x="9596" y="14095"/>
                </a:lnTo>
                <a:lnTo>
                  <a:pt x="9642" y="14135"/>
                </a:lnTo>
                <a:lnTo>
                  <a:pt x="9664" y="14154"/>
                </a:lnTo>
                <a:lnTo>
                  <a:pt x="9687" y="14172"/>
                </a:lnTo>
                <a:lnTo>
                  <a:pt x="9709" y="14187"/>
                </a:lnTo>
                <a:lnTo>
                  <a:pt x="9732" y="14202"/>
                </a:lnTo>
                <a:lnTo>
                  <a:pt x="9754" y="14215"/>
                </a:lnTo>
                <a:lnTo>
                  <a:pt x="9776" y="14224"/>
                </a:lnTo>
                <a:lnTo>
                  <a:pt x="9786" y="14228"/>
                </a:lnTo>
                <a:lnTo>
                  <a:pt x="9797" y="14231"/>
                </a:lnTo>
                <a:lnTo>
                  <a:pt x="9807" y="14234"/>
                </a:lnTo>
                <a:lnTo>
                  <a:pt x="9819" y="14235"/>
                </a:lnTo>
                <a:lnTo>
                  <a:pt x="9816" y="14248"/>
                </a:lnTo>
                <a:lnTo>
                  <a:pt x="9815" y="14260"/>
                </a:lnTo>
                <a:lnTo>
                  <a:pt x="9815" y="14270"/>
                </a:lnTo>
                <a:lnTo>
                  <a:pt x="9815" y="14280"/>
                </a:lnTo>
                <a:lnTo>
                  <a:pt x="9818" y="14288"/>
                </a:lnTo>
                <a:lnTo>
                  <a:pt x="9820" y="14296"/>
                </a:lnTo>
                <a:lnTo>
                  <a:pt x="9823" y="14304"/>
                </a:lnTo>
                <a:lnTo>
                  <a:pt x="9826" y="14311"/>
                </a:lnTo>
                <a:lnTo>
                  <a:pt x="9832" y="14325"/>
                </a:lnTo>
                <a:lnTo>
                  <a:pt x="9840" y="14337"/>
                </a:lnTo>
                <a:lnTo>
                  <a:pt x="9846" y="14352"/>
                </a:lnTo>
                <a:lnTo>
                  <a:pt x="9851" y="14367"/>
                </a:lnTo>
                <a:lnTo>
                  <a:pt x="9868" y="14367"/>
                </a:lnTo>
                <a:lnTo>
                  <a:pt x="9885" y="14365"/>
                </a:lnTo>
                <a:lnTo>
                  <a:pt x="9901" y="14367"/>
                </a:lnTo>
                <a:lnTo>
                  <a:pt x="9915" y="14368"/>
                </a:lnTo>
                <a:lnTo>
                  <a:pt x="9922" y="14370"/>
                </a:lnTo>
                <a:lnTo>
                  <a:pt x="9928" y="14372"/>
                </a:lnTo>
                <a:lnTo>
                  <a:pt x="9933" y="14375"/>
                </a:lnTo>
                <a:lnTo>
                  <a:pt x="9938" y="14378"/>
                </a:lnTo>
                <a:lnTo>
                  <a:pt x="9942" y="14382"/>
                </a:lnTo>
                <a:lnTo>
                  <a:pt x="9946" y="14388"/>
                </a:lnTo>
                <a:lnTo>
                  <a:pt x="9948" y="14393"/>
                </a:lnTo>
                <a:lnTo>
                  <a:pt x="9950" y="14400"/>
                </a:lnTo>
                <a:lnTo>
                  <a:pt x="9957" y="14403"/>
                </a:lnTo>
                <a:lnTo>
                  <a:pt x="9963" y="14407"/>
                </a:lnTo>
                <a:lnTo>
                  <a:pt x="9967" y="14411"/>
                </a:lnTo>
                <a:lnTo>
                  <a:pt x="9969" y="14414"/>
                </a:lnTo>
                <a:lnTo>
                  <a:pt x="9970" y="14417"/>
                </a:lnTo>
                <a:lnTo>
                  <a:pt x="9970" y="14419"/>
                </a:lnTo>
                <a:lnTo>
                  <a:pt x="9968" y="14421"/>
                </a:lnTo>
                <a:lnTo>
                  <a:pt x="9965" y="14422"/>
                </a:lnTo>
                <a:lnTo>
                  <a:pt x="9963" y="14423"/>
                </a:lnTo>
                <a:lnTo>
                  <a:pt x="9960" y="14422"/>
                </a:lnTo>
                <a:lnTo>
                  <a:pt x="9957" y="14421"/>
                </a:lnTo>
                <a:lnTo>
                  <a:pt x="9955" y="14419"/>
                </a:lnTo>
                <a:lnTo>
                  <a:pt x="9952" y="14416"/>
                </a:lnTo>
                <a:lnTo>
                  <a:pt x="9951" y="14412"/>
                </a:lnTo>
                <a:lnTo>
                  <a:pt x="9950" y="14406"/>
                </a:lnTo>
                <a:lnTo>
                  <a:pt x="9950" y="14400"/>
                </a:lnTo>
                <a:lnTo>
                  <a:pt x="9940" y="14403"/>
                </a:lnTo>
                <a:lnTo>
                  <a:pt x="9933" y="14407"/>
                </a:lnTo>
                <a:lnTo>
                  <a:pt x="9926" y="14413"/>
                </a:lnTo>
                <a:lnTo>
                  <a:pt x="9919" y="14419"/>
                </a:lnTo>
                <a:lnTo>
                  <a:pt x="9912" y="14424"/>
                </a:lnTo>
                <a:lnTo>
                  <a:pt x="9905" y="14428"/>
                </a:lnTo>
                <a:lnTo>
                  <a:pt x="9899" y="14431"/>
                </a:lnTo>
                <a:lnTo>
                  <a:pt x="9895" y="14432"/>
                </a:lnTo>
                <a:lnTo>
                  <a:pt x="9890" y="14433"/>
                </a:lnTo>
                <a:lnTo>
                  <a:pt x="9884" y="14433"/>
                </a:lnTo>
                <a:lnTo>
                  <a:pt x="9891" y="14443"/>
                </a:lnTo>
                <a:lnTo>
                  <a:pt x="9899" y="14454"/>
                </a:lnTo>
                <a:lnTo>
                  <a:pt x="9910" y="14462"/>
                </a:lnTo>
                <a:lnTo>
                  <a:pt x="9919" y="14470"/>
                </a:lnTo>
                <a:lnTo>
                  <a:pt x="9942" y="14485"/>
                </a:lnTo>
                <a:lnTo>
                  <a:pt x="9965" y="14499"/>
                </a:lnTo>
                <a:lnTo>
                  <a:pt x="9990" y="14511"/>
                </a:lnTo>
                <a:lnTo>
                  <a:pt x="10012" y="14526"/>
                </a:lnTo>
                <a:lnTo>
                  <a:pt x="10022" y="14534"/>
                </a:lnTo>
                <a:lnTo>
                  <a:pt x="10032" y="14543"/>
                </a:lnTo>
                <a:lnTo>
                  <a:pt x="10040" y="14553"/>
                </a:lnTo>
                <a:lnTo>
                  <a:pt x="10047" y="14564"/>
                </a:lnTo>
                <a:lnTo>
                  <a:pt x="10068" y="14561"/>
                </a:lnTo>
                <a:lnTo>
                  <a:pt x="10087" y="14559"/>
                </a:lnTo>
                <a:lnTo>
                  <a:pt x="10102" y="14561"/>
                </a:lnTo>
                <a:lnTo>
                  <a:pt x="10114" y="14563"/>
                </a:lnTo>
                <a:lnTo>
                  <a:pt x="10124" y="14566"/>
                </a:lnTo>
                <a:lnTo>
                  <a:pt x="10131" y="14570"/>
                </a:lnTo>
                <a:lnTo>
                  <a:pt x="10133" y="14572"/>
                </a:lnTo>
                <a:lnTo>
                  <a:pt x="10135" y="14575"/>
                </a:lnTo>
                <a:lnTo>
                  <a:pt x="10137" y="14577"/>
                </a:lnTo>
                <a:lnTo>
                  <a:pt x="10137" y="14580"/>
                </a:lnTo>
                <a:lnTo>
                  <a:pt x="10137" y="14583"/>
                </a:lnTo>
                <a:lnTo>
                  <a:pt x="10135" y="14586"/>
                </a:lnTo>
                <a:lnTo>
                  <a:pt x="10133" y="14588"/>
                </a:lnTo>
                <a:lnTo>
                  <a:pt x="10131" y="14590"/>
                </a:lnTo>
                <a:lnTo>
                  <a:pt x="10124" y="14595"/>
                </a:lnTo>
                <a:lnTo>
                  <a:pt x="10114" y="14598"/>
                </a:lnTo>
                <a:lnTo>
                  <a:pt x="10102" y="14600"/>
                </a:lnTo>
                <a:lnTo>
                  <a:pt x="10087" y="14601"/>
                </a:lnTo>
                <a:lnTo>
                  <a:pt x="10068" y="14599"/>
                </a:lnTo>
                <a:lnTo>
                  <a:pt x="10047" y="14596"/>
                </a:lnTo>
                <a:lnTo>
                  <a:pt x="10062" y="14617"/>
                </a:lnTo>
                <a:lnTo>
                  <a:pt x="10078" y="14636"/>
                </a:lnTo>
                <a:lnTo>
                  <a:pt x="10095" y="14654"/>
                </a:lnTo>
                <a:lnTo>
                  <a:pt x="10112" y="14672"/>
                </a:lnTo>
                <a:lnTo>
                  <a:pt x="10149" y="14704"/>
                </a:lnTo>
                <a:lnTo>
                  <a:pt x="10188" y="14736"/>
                </a:lnTo>
                <a:lnTo>
                  <a:pt x="10207" y="14751"/>
                </a:lnTo>
                <a:lnTo>
                  <a:pt x="10225" y="14768"/>
                </a:lnTo>
                <a:lnTo>
                  <a:pt x="10242" y="14786"/>
                </a:lnTo>
                <a:lnTo>
                  <a:pt x="10258" y="14804"/>
                </a:lnTo>
                <a:lnTo>
                  <a:pt x="10274" y="14824"/>
                </a:lnTo>
                <a:lnTo>
                  <a:pt x="10288" y="14845"/>
                </a:lnTo>
                <a:lnTo>
                  <a:pt x="10294" y="14855"/>
                </a:lnTo>
                <a:lnTo>
                  <a:pt x="10300" y="14867"/>
                </a:lnTo>
                <a:lnTo>
                  <a:pt x="10305" y="14879"/>
                </a:lnTo>
                <a:lnTo>
                  <a:pt x="10311" y="14892"/>
                </a:lnTo>
                <a:lnTo>
                  <a:pt x="10310" y="14899"/>
                </a:lnTo>
                <a:lnTo>
                  <a:pt x="10310" y="14905"/>
                </a:lnTo>
                <a:lnTo>
                  <a:pt x="10308" y="14911"/>
                </a:lnTo>
                <a:lnTo>
                  <a:pt x="10306" y="14915"/>
                </a:lnTo>
                <a:lnTo>
                  <a:pt x="10304" y="14918"/>
                </a:lnTo>
                <a:lnTo>
                  <a:pt x="10302" y="14919"/>
                </a:lnTo>
                <a:lnTo>
                  <a:pt x="10299" y="14920"/>
                </a:lnTo>
                <a:lnTo>
                  <a:pt x="10296" y="14920"/>
                </a:lnTo>
                <a:lnTo>
                  <a:pt x="10290" y="14919"/>
                </a:lnTo>
                <a:lnTo>
                  <a:pt x="10283" y="14915"/>
                </a:lnTo>
                <a:lnTo>
                  <a:pt x="10276" y="14910"/>
                </a:lnTo>
                <a:lnTo>
                  <a:pt x="10269" y="14905"/>
                </a:lnTo>
                <a:lnTo>
                  <a:pt x="10261" y="14900"/>
                </a:lnTo>
                <a:lnTo>
                  <a:pt x="10255" y="14897"/>
                </a:lnTo>
                <a:lnTo>
                  <a:pt x="10252" y="14897"/>
                </a:lnTo>
                <a:lnTo>
                  <a:pt x="10249" y="14897"/>
                </a:lnTo>
                <a:lnTo>
                  <a:pt x="10247" y="14898"/>
                </a:lnTo>
                <a:lnTo>
                  <a:pt x="10245" y="14899"/>
                </a:lnTo>
                <a:lnTo>
                  <a:pt x="10244" y="14902"/>
                </a:lnTo>
                <a:lnTo>
                  <a:pt x="10241" y="14905"/>
                </a:lnTo>
                <a:lnTo>
                  <a:pt x="10240" y="14911"/>
                </a:lnTo>
                <a:lnTo>
                  <a:pt x="10240" y="14917"/>
                </a:lnTo>
                <a:lnTo>
                  <a:pt x="10241" y="14934"/>
                </a:lnTo>
                <a:lnTo>
                  <a:pt x="10245" y="14957"/>
                </a:lnTo>
                <a:lnTo>
                  <a:pt x="10254" y="14956"/>
                </a:lnTo>
                <a:lnTo>
                  <a:pt x="10261" y="14957"/>
                </a:lnTo>
                <a:lnTo>
                  <a:pt x="10267" y="14960"/>
                </a:lnTo>
                <a:lnTo>
                  <a:pt x="10271" y="14964"/>
                </a:lnTo>
                <a:lnTo>
                  <a:pt x="10274" y="14969"/>
                </a:lnTo>
                <a:lnTo>
                  <a:pt x="10275" y="14976"/>
                </a:lnTo>
                <a:lnTo>
                  <a:pt x="10277" y="14983"/>
                </a:lnTo>
                <a:lnTo>
                  <a:pt x="10277" y="14990"/>
                </a:lnTo>
                <a:lnTo>
                  <a:pt x="10305" y="15040"/>
                </a:lnTo>
                <a:lnTo>
                  <a:pt x="10333" y="15087"/>
                </a:lnTo>
                <a:lnTo>
                  <a:pt x="10362" y="15131"/>
                </a:lnTo>
                <a:lnTo>
                  <a:pt x="10390" y="15174"/>
                </a:lnTo>
                <a:lnTo>
                  <a:pt x="10420" y="15215"/>
                </a:lnTo>
                <a:lnTo>
                  <a:pt x="10449" y="15254"/>
                </a:lnTo>
                <a:lnTo>
                  <a:pt x="10479" y="15292"/>
                </a:lnTo>
                <a:lnTo>
                  <a:pt x="10508" y="15329"/>
                </a:lnTo>
                <a:lnTo>
                  <a:pt x="10567" y="15400"/>
                </a:lnTo>
                <a:lnTo>
                  <a:pt x="10625" y="15471"/>
                </a:lnTo>
                <a:lnTo>
                  <a:pt x="10654" y="15505"/>
                </a:lnTo>
                <a:lnTo>
                  <a:pt x="10682" y="15541"/>
                </a:lnTo>
                <a:lnTo>
                  <a:pt x="10709" y="15577"/>
                </a:lnTo>
                <a:lnTo>
                  <a:pt x="10737" y="15613"/>
                </a:lnTo>
                <a:lnTo>
                  <a:pt x="10739" y="15615"/>
                </a:lnTo>
                <a:lnTo>
                  <a:pt x="10742" y="15616"/>
                </a:lnTo>
                <a:lnTo>
                  <a:pt x="10745" y="15617"/>
                </a:lnTo>
                <a:lnTo>
                  <a:pt x="10748" y="15616"/>
                </a:lnTo>
                <a:lnTo>
                  <a:pt x="10756" y="15613"/>
                </a:lnTo>
                <a:lnTo>
                  <a:pt x="10762" y="15607"/>
                </a:lnTo>
                <a:lnTo>
                  <a:pt x="10767" y="15600"/>
                </a:lnTo>
                <a:lnTo>
                  <a:pt x="10770" y="15592"/>
                </a:lnTo>
                <a:lnTo>
                  <a:pt x="10771" y="15589"/>
                </a:lnTo>
                <a:lnTo>
                  <a:pt x="10771" y="15586"/>
                </a:lnTo>
                <a:lnTo>
                  <a:pt x="10771" y="15583"/>
                </a:lnTo>
                <a:lnTo>
                  <a:pt x="10769" y="15580"/>
                </a:lnTo>
                <a:lnTo>
                  <a:pt x="10762" y="15577"/>
                </a:lnTo>
                <a:lnTo>
                  <a:pt x="10756" y="15572"/>
                </a:lnTo>
                <a:lnTo>
                  <a:pt x="10752" y="15569"/>
                </a:lnTo>
                <a:lnTo>
                  <a:pt x="10750" y="15566"/>
                </a:lnTo>
                <a:lnTo>
                  <a:pt x="10749" y="15563"/>
                </a:lnTo>
                <a:lnTo>
                  <a:pt x="10749" y="15561"/>
                </a:lnTo>
                <a:lnTo>
                  <a:pt x="10750" y="15559"/>
                </a:lnTo>
                <a:lnTo>
                  <a:pt x="10752" y="15558"/>
                </a:lnTo>
                <a:lnTo>
                  <a:pt x="10756" y="15558"/>
                </a:lnTo>
                <a:lnTo>
                  <a:pt x="10759" y="15558"/>
                </a:lnTo>
                <a:lnTo>
                  <a:pt x="10762" y="15559"/>
                </a:lnTo>
                <a:lnTo>
                  <a:pt x="10764" y="15561"/>
                </a:lnTo>
                <a:lnTo>
                  <a:pt x="10767" y="15564"/>
                </a:lnTo>
                <a:lnTo>
                  <a:pt x="10768" y="15568"/>
                </a:lnTo>
                <a:lnTo>
                  <a:pt x="10769" y="15573"/>
                </a:lnTo>
                <a:lnTo>
                  <a:pt x="10769" y="15580"/>
                </a:lnTo>
                <a:lnTo>
                  <a:pt x="10783" y="15591"/>
                </a:lnTo>
                <a:lnTo>
                  <a:pt x="10793" y="15599"/>
                </a:lnTo>
                <a:lnTo>
                  <a:pt x="10802" y="15604"/>
                </a:lnTo>
                <a:lnTo>
                  <a:pt x="10808" y="15606"/>
                </a:lnTo>
                <a:lnTo>
                  <a:pt x="10813" y="15606"/>
                </a:lnTo>
                <a:lnTo>
                  <a:pt x="10817" y="15605"/>
                </a:lnTo>
                <a:lnTo>
                  <a:pt x="10821" y="15602"/>
                </a:lnTo>
                <a:lnTo>
                  <a:pt x="10824" y="15597"/>
                </a:lnTo>
                <a:lnTo>
                  <a:pt x="10829" y="15586"/>
                </a:lnTo>
                <a:lnTo>
                  <a:pt x="10837" y="15572"/>
                </a:lnTo>
                <a:lnTo>
                  <a:pt x="10843" y="15565"/>
                </a:lnTo>
                <a:lnTo>
                  <a:pt x="10849" y="15559"/>
                </a:lnTo>
                <a:lnTo>
                  <a:pt x="10857" y="15552"/>
                </a:lnTo>
                <a:lnTo>
                  <a:pt x="10868" y="15547"/>
                </a:lnTo>
                <a:lnTo>
                  <a:pt x="10874" y="15563"/>
                </a:lnTo>
                <a:lnTo>
                  <a:pt x="10880" y="15578"/>
                </a:lnTo>
                <a:lnTo>
                  <a:pt x="10889" y="15590"/>
                </a:lnTo>
                <a:lnTo>
                  <a:pt x="10898" y="15602"/>
                </a:lnTo>
                <a:lnTo>
                  <a:pt x="10908" y="15612"/>
                </a:lnTo>
                <a:lnTo>
                  <a:pt x="10919" y="15620"/>
                </a:lnTo>
                <a:lnTo>
                  <a:pt x="10930" y="15626"/>
                </a:lnTo>
                <a:lnTo>
                  <a:pt x="10941" y="15630"/>
                </a:lnTo>
                <a:lnTo>
                  <a:pt x="10948" y="15632"/>
                </a:lnTo>
                <a:lnTo>
                  <a:pt x="10954" y="15633"/>
                </a:lnTo>
                <a:lnTo>
                  <a:pt x="10959" y="15633"/>
                </a:lnTo>
                <a:lnTo>
                  <a:pt x="10965" y="15633"/>
                </a:lnTo>
                <a:lnTo>
                  <a:pt x="10972" y="15632"/>
                </a:lnTo>
                <a:lnTo>
                  <a:pt x="10978" y="15630"/>
                </a:lnTo>
                <a:lnTo>
                  <a:pt x="10983" y="15628"/>
                </a:lnTo>
                <a:lnTo>
                  <a:pt x="10990" y="15626"/>
                </a:lnTo>
                <a:lnTo>
                  <a:pt x="10995" y="15623"/>
                </a:lnTo>
                <a:lnTo>
                  <a:pt x="11001" y="15618"/>
                </a:lnTo>
                <a:lnTo>
                  <a:pt x="11006" y="15614"/>
                </a:lnTo>
                <a:lnTo>
                  <a:pt x="11012" y="15608"/>
                </a:lnTo>
                <a:lnTo>
                  <a:pt x="11017" y="15603"/>
                </a:lnTo>
                <a:lnTo>
                  <a:pt x="11022" y="15595"/>
                </a:lnTo>
                <a:lnTo>
                  <a:pt x="11027" y="15588"/>
                </a:lnTo>
                <a:lnTo>
                  <a:pt x="11031" y="15580"/>
                </a:lnTo>
                <a:lnTo>
                  <a:pt x="11031" y="15570"/>
                </a:lnTo>
                <a:lnTo>
                  <a:pt x="11029" y="15560"/>
                </a:lnTo>
                <a:lnTo>
                  <a:pt x="11027" y="15550"/>
                </a:lnTo>
                <a:lnTo>
                  <a:pt x="11025" y="15542"/>
                </a:lnTo>
                <a:lnTo>
                  <a:pt x="11019" y="15525"/>
                </a:lnTo>
                <a:lnTo>
                  <a:pt x="11011" y="15510"/>
                </a:lnTo>
                <a:lnTo>
                  <a:pt x="11002" y="15498"/>
                </a:lnTo>
                <a:lnTo>
                  <a:pt x="10992" y="15485"/>
                </a:lnTo>
                <a:lnTo>
                  <a:pt x="10981" y="15474"/>
                </a:lnTo>
                <a:lnTo>
                  <a:pt x="10970" y="15462"/>
                </a:lnTo>
                <a:lnTo>
                  <a:pt x="10958" y="15451"/>
                </a:lnTo>
                <a:lnTo>
                  <a:pt x="10948" y="15439"/>
                </a:lnTo>
                <a:lnTo>
                  <a:pt x="10937" y="15428"/>
                </a:lnTo>
                <a:lnTo>
                  <a:pt x="10927" y="15415"/>
                </a:lnTo>
                <a:lnTo>
                  <a:pt x="10918" y="15401"/>
                </a:lnTo>
                <a:lnTo>
                  <a:pt x="10911" y="15386"/>
                </a:lnTo>
                <a:lnTo>
                  <a:pt x="10908" y="15377"/>
                </a:lnTo>
                <a:lnTo>
                  <a:pt x="10905" y="15369"/>
                </a:lnTo>
                <a:lnTo>
                  <a:pt x="10902" y="15361"/>
                </a:lnTo>
                <a:lnTo>
                  <a:pt x="10900" y="15351"/>
                </a:lnTo>
                <a:lnTo>
                  <a:pt x="10891" y="15352"/>
                </a:lnTo>
                <a:lnTo>
                  <a:pt x="10885" y="15351"/>
                </a:lnTo>
                <a:lnTo>
                  <a:pt x="10878" y="15348"/>
                </a:lnTo>
                <a:lnTo>
                  <a:pt x="10874" y="15344"/>
                </a:lnTo>
                <a:lnTo>
                  <a:pt x="10872" y="15339"/>
                </a:lnTo>
                <a:lnTo>
                  <a:pt x="10870" y="15332"/>
                </a:lnTo>
                <a:lnTo>
                  <a:pt x="10869" y="15325"/>
                </a:lnTo>
                <a:lnTo>
                  <a:pt x="10868" y="15318"/>
                </a:lnTo>
                <a:lnTo>
                  <a:pt x="10858" y="15319"/>
                </a:lnTo>
                <a:lnTo>
                  <a:pt x="10851" y="15318"/>
                </a:lnTo>
                <a:lnTo>
                  <a:pt x="10846" y="15315"/>
                </a:lnTo>
                <a:lnTo>
                  <a:pt x="10842" y="15311"/>
                </a:lnTo>
                <a:lnTo>
                  <a:pt x="10839" y="15306"/>
                </a:lnTo>
                <a:lnTo>
                  <a:pt x="10837" y="15300"/>
                </a:lnTo>
                <a:lnTo>
                  <a:pt x="10836" y="15292"/>
                </a:lnTo>
                <a:lnTo>
                  <a:pt x="10835" y="15285"/>
                </a:lnTo>
                <a:lnTo>
                  <a:pt x="10826" y="15286"/>
                </a:lnTo>
                <a:lnTo>
                  <a:pt x="10819" y="15285"/>
                </a:lnTo>
                <a:lnTo>
                  <a:pt x="10813" y="15283"/>
                </a:lnTo>
                <a:lnTo>
                  <a:pt x="10809" y="15279"/>
                </a:lnTo>
                <a:lnTo>
                  <a:pt x="10806" y="15273"/>
                </a:lnTo>
                <a:lnTo>
                  <a:pt x="10804" y="15267"/>
                </a:lnTo>
                <a:lnTo>
                  <a:pt x="10803" y="15260"/>
                </a:lnTo>
                <a:lnTo>
                  <a:pt x="10803" y="15253"/>
                </a:lnTo>
                <a:lnTo>
                  <a:pt x="10789" y="15254"/>
                </a:lnTo>
                <a:lnTo>
                  <a:pt x="10777" y="15253"/>
                </a:lnTo>
                <a:lnTo>
                  <a:pt x="10767" y="15250"/>
                </a:lnTo>
                <a:lnTo>
                  <a:pt x="10758" y="15247"/>
                </a:lnTo>
                <a:lnTo>
                  <a:pt x="10750" y="15242"/>
                </a:lnTo>
                <a:lnTo>
                  <a:pt x="10745" y="15236"/>
                </a:lnTo>
                <a:lnTo>
                  <a:pt x="10740" y="15228"/>
                </a:lnTo>
                <a:lnTo>
                  <a:pt x="10737" y="15219"/>
                </a:lnTo>
                <a:lnTo>
                  <a:pt x="10729" y="15216"/>
                </a:lnTo>
                <a:lnTo>
                  <a:pt x="10723" y="15212"/>
                </a:lnTo>
                <a:lnTo>
                  <a:pt x="10719" y="15208"/>
                </a:lnTo>
                <a:lnTo>
                  <a:pt x="10717" y="15205"/>
                </a:lnTo>
                <a:lnTo>
                  <a:pt x="10717" y="15202"/>
                </a:lnTo>
                <a:lnTo>
                  <a:pt x="10717" y="15200"/>
                </a:lnTo>
                <a:lnTo>
                  <a:pt x="10718" y="15198"/>
                </a:lnTo>
                <a:lnTo>
                  <a:pt x="10720" y="15197"/>
                </a:lnTo>
                <a:lnTo>
                  <a:pt x="10723" y="15197"/>
                </a:lnTo>
                <a:lnTo>
                  <a:pt x="10725" y="15197"/>
                </a:lnTo>
                <a:lnTo>
                  <a:pt x="10728" y="15198"/>
                </a:lnTo>
                <a:lnTo>
                  <a:pt x="10731" y="15200"/>
                </a:lnTo>
                <a:lnTo>
                  <a:pt x="10734" y="15203"/>
                </a:lnTo>
                <a:lnTo>
                  <a:pt x="10736" y="15207"/>
                </a:lnTo>
                <a:lnTo>
                  <a:pt x="10737" y="15213"/>
                </a:lnTo>
                <a:lnTo>
                  <a:pt x="10737" y="15219"/>
                </a:lnTo>
                <a:lnTo>
                  <a:pt x="10750" y="15218"/>
                </a:lnTo>
                <a:lnTo>
                  <a:pt x="10762" y="15219"/>
                </a:lnTo>
                <a:lnTo>
                  <a:pt x="10772" y="15221"/>
                </a:lnTo>
                <a:lnTo>
                  <a:pt x="10781" y="15224"/>
                </a:lnTo>
                <a:lnTo>
                  <a:pt x="10788" y="15229"/>
                </a:lnTo>
                <a:lnTo>
                  <a:pt x="10794" y="15236"/>
                </a:lnTo>
                <a:lnTo>
                  <a:pt x="10799" y="15243"/>
                </a:lnTo>
                <a:lnTo>
                  <a:pt x="10803" y="15253"/>
                </a:lnTo>
                <a:lnTo>
                  <a:pt x="10812" y="15251"/>
                </a:lnTo>
                <a:lnTo>
                  <a:pt x="10819" y="15253"/>
                </a:lnTo>
                <a:lnTo>
                  <a:pt x="10825" y="15255"/>
                </a:lnTo>
                <a:lnTo>
                  <a:pt x="10829" y="15259"/>
                </a:lnTo>
                <a:lnTo>
                  <a:pt x="10831" y="15264"/>
                </a:lnTo>
                <a:lnTo>
                  <a:pt x="10833" y="15270"/>
                </a:lnTo>
                <a:lnTo>
                  <a:pt x="10834" y="15278"/>
                </a:lnTo>
                <a:lnTo>
                  <a:pt x="10835" y="15285"/>
                </a:lnTo>
                <a:lnTo>
                  <a:pt x="10845" y="15284"/>
                </a:lnTo>
                <a:lnTo>
                  <a:pt x="10852" y="15285"/>
                </a:lnTo>
                <a:lnTo>
                  <a:pt x="10857" y="15287"/>
                </a:lnTo>
                <a:lnTo>
                  <a:pt x="10862" y="15291"/>
                </a:lnTo>
                <a:lnTo>
                  <a:pt x="10864" y="15297"/>
                </a:lnTo>
                <a:lnTo>
                  <a:pt x="10866" y="15304"/>
                </a:lnTo>
                <a:lnTo>
                  <a:pt x="10867" y="15310"/>
                </a:lnTo>
                <a:lnTo>
                  <a:pt x="10868" y="15318"/>
                </a:lnTo>
                <a:lnTo>
                  <a:pt x="10877" y="15316"/>
                </a:lnTo>
                <a:lnTo>
                  <a:pt x="10885" y="15318"/>
                </a:lnTo>
                <a:lnTo>
                  <a:pt x="10890" y="15321"/>
                </a:lnTo>
                <a:lnTo>
                  <a:pt x="10894" y="15325"/>
                </a:lnTo>
                <a:lnTo>
                  <a:pt x="10897" y="15330"/>
                </a:lnTo>
                <a:lnTo>
                  <a:pt x="10898" y="15336"/>
                </a:lnTo>
                <a:lnTo>
                  <a:pt x="10900" y="15343"/>
                </a:lnTo>
                <a:lnTo>
                  <a:pt x="10900" y="15351"/>
                </a:lnTo>
                <a:lnTo>
                  <a:pt x="10922" y="15349"/>
                </a:lnTo>
                <a:lnTo>
                  <a:pt x="10943" y="15349"/>
                </a:lnTo>
                <a:lnTo>
                  <a:pt x="10961" y="15351"/>
                </a:lnTo>
                <a:lnTo>
                  <a:pt x="10978" y="15355"/>
                </a:lnTo>
                <a:lnTo>
                  <a:pt x="10994" y="15361"/>
                </a:lnTo>
                <a:lnTo>
                  <a:pt x="11007" y="15367"/>
                </a:lnTo>
                <a:lnTo>
                  <a:pt x="11021" y="15374"/>
                </a:lnTo>
                <a:lnTo>
                  <a:pt x="11034" y="15381"/>
                </a:lnTo>
                <a:lnTo>
                  <a:pt x="11057" y="15399"/>
                </a:lnTo>
                <a:lnTo>
                  <a:pt x="11080" y="15417"/>
                </a:lnTo>
                <a:lnTo>
                  <a:pt x="11091" y="15427"/>
                </a:lnTo>
                <a:lnTo>
                  <a:pt x="11104" y="15434"/>
                </a:lnTo>
                <a:lnTo>
                  <a:pt x="11116" y="15442"/>
                </a:lnTo>
                <a:lnTo>
                  <a:pt x="11130" y="15449"/>
                </a:lnTo>
                <a:lnTo>
                  <a:pt x="11129" y="15435"/>
                </a:lnTo>
                <a:lnTo>
                  <a:pt x="11130" y="15423"/>
                </a:lnTo>
                <a:lnTo>
                  <a:pt x="11131" y="15413"/>
                </a:lnTo>
                <a:lnTo>
                  <a:pt x="11135" y="15405"/>
                </a:lnTo>
                <a:lnTo>
                  <a:pt x="11141" y="15397"/>
                </a:lnTo>
                <a:lnTo>
                  <a:pt x="11147" y="15391"/>
                </a:lnTo>
                <a:lnTo>
                  <a:pt x="11154" y="15387"/>
                </a:lnTo>
                <a:lnTo>
                  <a:pt x="11163" y="15384"/>
                </a:lnTo>
                <a:lnTo>
                  <a:pt x="11163" y="15367"/>
                </a:lnTo>
                <a:lnTo>
                  <a:pt x="11163" y="15351"/>
                </a:lnTo>
                <a:lnTo>
                  <a:pt x="11163" y="15334"/>
                </a:lnTo>
                <a:lnTo>
                  <a:pt x="11163" y="15318"/>
                </a:lnTo>
                <a:lnTo>
                  <a:pt x="11155" y="15318"/>
                </a:lnTo>
                <a:lnTo>
                  <a:pt x="11147" y="15318"/>
                </a:lnTo>
                <a:lnTo>
                  <a:pt x="11139" y="15318"/>
                </a:lnTo>
                <a:lnTo>
                  <a:pt x="11130" y="15318"/>
                </a:lnTo>
                <a:lnTo>
                  <a:pt x="11125" y="15309"/>
                </a:lnTo>
                <a:lnTo>
                  <a:pt x="11120" y="15300"/>
                </a:lnTo>
                <a:lnTo>
                  <a:pt x="11114" y="15290"/>
                </a:lnTo>
                <a:lnTo>
                  <a:pt x="11110" y="15280"/>
                </a:lnTo>
                <a:lnTo>
                  <a:pt x="11104" y="15259"/>
                </a:lnTo>
                <a:lnTo>
                  <a:pt x="11098" y="15236"/>
                </a:lnTo>
                <a:lnTo>
                  <a:pt x="11091" y="15214"/>
                </a:lnTo>
                <a:lnTo>
                  <a:pt x="11084" y="15192"/>
                </a:lnTo>
                <a:lnTo>
                  <a:pt x="11081" y="15181"/>
                </a:lnTo>
                <a:lnTo>
                  <a:pt x="11076" y="15172"/>
                </a:lnTo>
                <a:lnTo>
                  <a:pt x="11070" y="15162"/>
                </a:lnTo>
                <a:lnTo>
                  <a:pt x="11065" y="15154"/>
                </a:lnTo>
                <a:lnTo>
                  <a:pt x="11085" y="15150"/>
                </a:lnTo>
                <a:lnTo>
                  <a:pt x="11104" y="15148"/>
                </a:lnTo>
                <a:lnTo>
                  <a:pt x="11121" y="15148"/>
                </a:lnTo>
                <a:lnTo>
                  <a:pt x="11135" y="15149"/>
                </a:lnTo>
                <a:lnTo>
                  <a:pt x="11149" y="15152"/>
                </a:lnTo>
                <a:lnTo>
                  <a:pt x="11162" y="15156"/>
                </a:lnTo>
                <a:lnTo>
                  <a:pt x="11172" y="15161"/>
                </a:lnTo>
                <a:lnTo>
                  <a:pt x="11182" y="15168"/>
                </a:lnTo>
                <a:lnTo>
                  <a:pt x="11191" y="15176"/>
                </a:lnTo>
                <a:lnTo>
                  <a:pt x="11198" y="15184"/>
                </a:lnTo>
                <a:lnTo>
                  <a:pt x="11205" y="15194"/>
                </a:lnTo>
                <a:lnTo>
                  <a:pt x="11211" y="15204"/>
                </a:lnTo>
                <a:lnTo>
                  <a:pt x="11216" y="15216"/>
                </a:lnTo>
                <a:lnTo>
                  <a:pt x="11220" y="15227"/>
                </a:lnTo>
                <a:lnTo>
                  <a:pt x="11225" y="15240"/>
                </a:lnTo>
                <a:lnTo>
                  <a:pt x="11229" y="15253"/>
                </a:lnTo>
                <a:lnTo>
                  <a:pt x="11235" y="15246"/>
                </a:lnTo>
                <a:lnTo>
                  <a:pt x="11242" y="15242"/>
                </a:lnTo>
                <a:lnTo>
                  <a:pt x="11251" y="15238"/>
                </a:lnTo>
                <a:lnTo>
                  <a:pt x="11260" y="15235"/>
                </a:lnTo>
                <a:lnTo>
                  <a:pt x="11279" y="15229"/>
                </a:lnTo>
                <a:lnTo>
                  <a:pt x="11298" y="15223"/>
                </a:lnTo>
                <a:lnTo>
                  <a:pt x="11306" y="15219"/>
                </a:lnTo>
                <a:lnTo>
                  <a:pt x="11314" y="15215"/>
                </a:lnTo>
                <a:lnTo>
                  <a:pt x="11321" y="15208"/>
                </a:lnTo>
                <a:lnTo>
                  <a:pt x="11325" y="15201"/>
                </a:lnTo>
                <a:lnTo>
                  <a:pt x="11327" y="15197"/>
                </a:lnTo>
                <a:lnTo>
                  <a:pt x="11329" y="15193"/>
                </a:lnTo>
                <a:lnTo>
                  <a:pt x="11331" y="15188"/>
                </a:lnTo>
                <a:lnTo>
                  <a:pt x="11331" y="15182"/>
                </a:lnTo>
                <a:lnTo>
                  <a:pt x="11331" y="15169"/>
                </a:lnTo>
                <a:lnTo>
                  <a:pt x="11327" y="15154"/>
                </a:lnTo>
                <a:lnTo>
                  <a:pt x="11316" y="15152"/>
                </a:lnTo>
                <a:lnTo>
                  <a:pt x="11306" y="15148"/>
                </a:lnTo>
                <a:lnTo>
                  <a:pt x="11297" y="15145"/>
                </a:lnTo>
                <a:lnTo>
                  <a:pt x="11289" y="15139"/>
                </a:lnTo>
                <a:lnTo>
                  <a:pt x="11280" y="15134"/>
                </a:lnTo>
                <a:lnTo>
                  <a:pt x="11274" y="15128"/>
                </a:lnTo>
                <a:lnTo>
                  <a:pt x="11267" y="15121"/>
                </a:lnTo>
                <a:lnTo>
                  <a:pt x="11260" y="15114"/>
                </a:lnTo>
                <a:lnTo>
                  <a:pt x="11255" y="15106"/>
                </a:lnTo>
                <a:lnTo>
                  <a:pt x="11250" y="15098"/>
                </a:lnTo>
                <a:lnTo>
                  <a:pt x="11246" y="15089"/>
                </a:lnTo>
                <a:lnTo>
                  <a:pt x="11240" y="15081"/>
                </a:lnTo>
                <a:lnTo>
                  <a:pt x="11233" y="15062"/>
                </a:lnTo>
                <a:lnTo>
                  <a:pt x="11227" y="15042"/>
                </a:lnTo>
                <a:lnTo>
                  <a:pt x="11214" y="15001"/>
                </a:lnTo>
                <a:lnTo>
                  <a:pt x="11201" y="14960"/>
                </a:lnTo>
                <a:lnTo>
                  <a:pt x="11194" y="14941"/>
                </a:lnTo>
                <a:lnTo>
                  <a:pt x="11185" y="14923"/>
                </a:lnTo>
                <a:lnTo>
                  <a:pt x="11180" y="14915"/>
                </a:lnTo>
                <a:lnTo>
                  <a:pt x="11175" y="14907"/>
                </a:lnTo>
                <a:lnTo>
                  <a:pt x="11169" y="14899"/>
                </a:lnTo>
                <a:lnTo>
                  <a:pt x="11163" y="14892"/>
                </a:lnTo>
                <a:lnTo>
                  <a:pt x="11160" y="14899"/>
                </a:lnTo>
                <a:lnTo>
                  <a:pt x="11155" y="14905"/>
                </a:lnTo>
                <a:lnTo>
                  <a:pt x="11152" y="14909"/>
                </a:lnTo>
                <a:lnTo>
                  <a:pt x="11149" y="14912"/>
                </a:lnTo>
                <a:lnTo>
                  <a:pt x="11146" y="14912"/>
                </a:lnTo>
                <a:lnTo>
                  <a:pt x="11144" y="14912"/>
                </a:lnTo>
                <a:lnTo>
                  <a:pt x="11142" y="14911"/>
                </a:lnTo>
                <a:lnTo>
                  <a:pt x="11141" y="14909"/>
                </a:lnTo>
                <a:lnTo>
                  <a:pt x="11141" y="14905"/>
                </a:lnTo>
                <a:lnTo>
                  <a:pt x="11141" y="14902"/>
                </a:lnTo>
                <a:lnTo>
                  <a:pt x="11142" y="14900"/>
                </a:lnTo>
                <a:lnTo>
                  <a:pt x="11144" y="14897"/>
                </a:lnTo>
                <a:lnTo>
                  <a:pt x="11147" y="14895"/>
                </a:lnTo>
                <a:lnTo>
                  <a:pt x="11151" y="14893"/>
                </a:lnTo>
                <a:lnTo>
                  <a:pt x="11156" y="14892"/>
                </a:lnTo>
                <a:lnTo>
                  <a:pt x="11163" y="14892"/>
                </a:lnTo>
                <a:lnTo>
                  <a:pt x="11165" y="14878"/>
                </a:lnTo>
                <a:lnTo>
                  <a:pt x="11164" y="14867"/>
                </a:lnTo>
                <a:lnTo>
                  <a:pt x="11162" y="14856"/>
                </a:lnTo>
                <a:lnTo>
                  <a:pt x="11158" y="14847"/>
                </a:lnTo>
                <a:lnTo>
                  <a:pt x="11153" y="14839"/>
                </a:lnTo>
                <a:lnTo>
                  <a:pt x="11147" y="14834"/>
                </a:lnTo>
                <a:lnTo>
                  <a:pt x="11140" y="14829"/>
                </a:lnTo>
                <a:lnTo>
                  <a:pt x="11130" y="14826"/>
                </a:lnTo>
                <a:lnTo>
                  <a:pt x="11130" y="14835"/>
                </a:lnTo>
                <a:lnTo>
                  <a:pt x="11129" y="14844"/>
                </a:lnTo>
                <a:lnTo>
                  <a:pt x="11128" y="14850"/>
                </a:lnTo>
                <a:lnTo>
                  <a:pt x="11126" y="14855"/>
                </a:lnTo>
                <a:lnTo>
                  <a:pt x="11123" y="14860"/>
                </a:lnTo>
                <a:lnTo>
                  <a:pt x="11120" y="14864"/>
                </a:lnTo>
                <a:lnTo>
                  <a:pt x="11115" y="14865"/>
                </a:lnTo>
                <a:lnTo>
                  <a:pt x="11111" y="14867"/>
                </a:lnTo>
                <a:lnTo>
                  <a:pt x="11107" y="14867"/>
                </a:lnTo>
                <a:lnTo>
                  <a:pt x="11103" y="14866"/>
                </a:lnTo>
                <a:lnTo>
                  <a:pt x="11098" y="14865"/>
                </a:lnTo>
                <a:lnTo>
                  <a:pt x="11093" y="14862"/>
                </a:lnTo>
                <a:lnTo>
                  <a:pt x="11084" y="14856"/>
                </a:lnTo>
                <a:lnTo>
                  <a:pt x="11075" y="14849"/>
                </a:lnTo>
                <a:lnTo>
                  <a:pt x="11067" y="14840"/>
                </a:lnTo>
                <a:lnTo>
                  <a:pt x="11061" y="14831"/>
                </a:lnTo>
                <a:lnTo>
                  <a:pt x="11059" y="14826"/>
                </a:lnTo>
                <a:lnTo>
                  <a:pt x="11058" y="14821"/>
                </a:lnTo>
                <a:lnTo>
                  <a:pt x="11057" y="14816"/>
                </a:lnTo>
                <a:lnTo>
                  <a:pt x="11058" y="14812"/>
                </a:lnTo>
                <a:lnTo>
                  <a:pt x="11059" y="14808"/>
                </a:lnTo>
                <a:lnTo>
                  <a:pt x="11061" y="14804"/>
                </a:lnTo>
                <a:lnTo>
                  <a:pt x="11064" y="14801"/>
                </a:lnTo>
                <a:lnTo>
                  <a:pt x="11068" y="14799"/>
                </a:lnTo>
                <a:lnTo>
                  <a:pt x="11073" y="14795"/>
                </a:lnTo>
                <a:lnTo>
                  <a:pt x="11080" y="14794"/>
                </a:lnTo>
                <a:lnTo>
                  <a:pt x="11088" y="14793"/>
                </a:lnTo>
                <a:lnTo>
                  <a:pt x="11098" y="14793"/>
                </a:lnTo>
                <a:lnTo>
                  <a:pt x="11100" y="14781"/>
                </a:lnTo>
                <a:lnTo>
                  <a:pt x="11101" y="14770"/>
                </a:lnTo>
                <a:lnTo>
                  <a:pt x="11101" y="14760"/>
                </a:lnTo>
                <a:lnTo>
                  <a:pt x="11100" y="14750"/>
                </a:lnTo>
                <a:lnTo>
                  <a:pt x="11099" y="14741"/>
                </a:lnTo>
                <a:lnTo>
                  <a:pt x="11097" y="14732"/>
                </a:lnTo>
                <a:lnTo>
                  <a:pt x="11093" y="14725"/>
                </a:lnTo>
                <a:lnTo>
                  <a:pt x="11090" y="14719"/>
                </a:lnTo>
                <a:lnTo>
                  <a:pt x="11086" y="14713"/>
                </a:lnTo>
                <a:lnTo>
                  <a:pt x="11082" y="14706"/>
                </a:lnTo>
                <a:lnTo>
                  <a:pt x="11078" y="14701"/>
                </a:lnTo>
                <a:lnTo>
                  <a:pt x="11072" y="14696"/>
                </a:lnTo>
                <a:lnTo>
                  <a:pt x="11062" y="14685"/>
                </a:lnTo>
                <a:lnTo>
                  <a:pt x="11050" y="14677"/>
                </a:lnTo>
                <a:lnTo>
                  <a:pt x="11039" y="14667"/>
                </a:lnTo>
                <a:lnTo>
                  <a:pt x="11028" y="14658"/>
                </a:lnTo>
                <a:lnTo>
                  <a:pt x="11018" y="14648"/>
                </a:lnTo>
                <a:lnTo>
                  <a:pt x="11009" y="14635"/>
                </a:lnTo>
                <a:lnTo>
                  <a:pt x="11006" y="14629"/>
                </a:lnTo>
                <a:lnTo>
                  <a:pt x="11003" y="14621"/>
                </a:lnTo>
                <a:lnTo>
                  <a:pt x="11000" y="14614"/>
                </a:lnTo>
                <a:lnTo>
                  <a:pt x="10999" y="14606"/>
                </a:lnTo>
                <a:lnTo>
                  <a:pt x="10998" y="14596"/>
                </a:lnTo>
                <a:lnTo>
                  <a:pt x="10997" y="14587"/>
                </a:lnTo>
                <a:lnTo>
                  <a:pt x="10998" y="14575"/>
                </a:lnTo>
                <a:lnTo>
                  <a:pt x="10999" y="14564"/>
                </a:lnTo>
                <a:lnTo>
                  <a:pt x="11029" y="14573"/>
                </a:lnTo>
                <a:lnTo>
                  <a:pt x="11059" y="14580"/>
                </a:lnTo>
                <a:lnTo>
                  <a:pt x="11072" y="14584"/>
                </a:lnTo>
                <a:lnTo>
                  <a:pt x="11086" y="14586"/>
                </a:lnTo>
                <a:lnTo>
                  <a:pt x="11100" y="14587"/>
                </a:lnTo>
                <a:lnTo>
                  <a:pt x="11112" y="14587"/>
                </a:lnTo>
                <a:lnTo>
                  <a:pt x="11124" y="14586"/>
                </a:lnTo>
                <a:lnTo>
                  <a:pt x="11135" y="14584"/>
                </a:lnTo>
                <a:lnTo>
                  <a:pt x="11147" y="14579"/>
                </a:lnTo>
                <a:lnTo>
                  <a:pt x="11157" y="14574"/>
                </a:lnTo>
                <a:lnTo>
                  <a:pt x="11168" y="14566"/>
                </a:lnTo>
                <a:lnTo>
                  <a:pt x="11177" y="14556"/>
                </a:lnTo>
                <a:lnTo>
                  <a:pt x="11187" y="14545"/>
                </a:lnTo>
                <a:lnTo>
                  <a:pt x="11196" y="14531"/>
                </a:lnTo>
                <a:lnTo>
                  <a:pt x="11189" y="14513"/>
                </a:lnTo>
                <a:lnTo>
                  <a:pt x="11180" y="14497"/>
                </a:lnTo>
                <a:lnTo>
                  <a:pt x="11172" y="14481"/>
                </a:lnTo>
                <a:lnTo>
                  <a:pt x="11164" y="14465"/>
                </a:lnTo>
                <a:lnTo>
                  <a:pt x="11154" y="14449"/>
                </a:lnTo>
                <a:lnTo>
                  <a:pt x="11146" y="14434"/>
                </a:lnTo>
                <a:lnTo>
                  <a:pt x="11137" y="14418"/>
                </a:lnTo>
                <a:lnTo>
                  <a:pt x="11130" y="14400"/>
                </a:lnTo>
                <a:lnTo>
                  <a:pt x="11147" y="14399"/>
                </a:lnTo>
                <a:lnTo>
                  <a:pt x="11163" y="14400"/>
                </a:lnTo>
                <a:lnTo>
                  <a:pt x="11176" y="14403"/>
                </a:lnTo>
                <a:lnTo>
                  <a:pt x="11188" y="14407"/>
                </a:lnTo>
                <a:lnTo>
                  <a:pt x="11199" y="14413"/>
                </a:lnTo>
                <a:lnTo>
                  <a:pt x="11210" y="14419"/>
                </a:lnTo>
                <a:lnTo>
                  <a:pt x="11219" y="14425"/>
                </a:lnTo>
                <a:lnTo>
                  <a:pt x="11229" y="14433"/>
                </a:lnTo>
                <a:lnTo>
                  <a:pt x="11238" y="14440"/>
                </a:lnTo>
                <a:lnTo>
                  <a:pt x="11248" y="14446"/>
                </a:lnTo>
                <a:lnTo>
                  <a:pt x="11258" y="14453"/>
                </a:lnTo>
                <a:lnTo>
                  <a:pt x="11270" y="14458"/>
                </a:lnTo>
                <a:lnTo>
                  <a:pt x="11281" y="14462"/>
                </a:lnTo>
                <a:lnTo>
                  <a:pt x="11295" y="14465"/>
                </a:lnTo>
                <a:lnTo>
                  <a:pt x="11311" y="14466"/>
                </a:lnTo>
                <a:lnTo>
                  <a:pt x="11327" y="14465"/>
                </a:lnTo>
                <a:lnTo>
                  <a:pt x="11320" y="14454"/>
                </a:lnTo>
                <a:lnTo>
                  <a:pt x="11313" y="14441"/>
                </a:lnTo>
                <a:lnTo>
                  <a:pt x="11303" y="14429"/>
                </a:lnTo>
                <a:lnTo>
                  <a:pt x="11294" y="14417"/>
                </a:lnTo>
                <a:lnTo>
                  <a:pt x="11274" y="14393"/>
                </a:lnTo>
                <a:lnTo>
                  <a:pt x="11251" y="14369"/>
                </a:lnTo>
                <a:lnTo>
                  <a:pt x="11201" y="14320"/>
                </a:lnTo>
                <a:lnTo>
                  <a:pt x="11153" y="14271"/>
                </a:lnTo>
                <a:lnTo>
                  <a:pt x="11130" y="14247"/>
                </a:lnTo>
                <a:lnTo>
                  <a:pt x="11109" y="14222"/>
                </a:lnTo>
                <a:lnTo>
                  <a:pt x="11100" y="14209"/>
                </a:lnTo>
                <a:lnTo>
                  <a:pt x="11091" y="14197"/>
                </a:lnTo>
                <a:lnTo>
                  <a:pt x="11083" y="14185"/>
                </a:lnTo>
                <a:lnTo>
                  <a:pt x="11077" y="14173"/>
                </a:lnTo>
                <a:lnTo>
                  <a:pt x="11070" y="14160"/>
                </a:lnTo>
                <a:lnTo>
                  <a:pt x="11066" y="14147"/>
                </a:lnTo>
                <a:lnTo>
                  <a:pt x="11062" y="14135"/>
                </a:lnTo>
                <a:lnTo>
                  <a:pt x="11060" y="14122"/>
                </a:lnTo>
                <a:lnTo>
                  <a:pt x="11059" y="14110"/>
                </a:lnTo>
                <a:lnTo>
                  <a:pt x="11059" y="14097"/>
                </a:lnTo>
                <a:lnTo>
                  <a:pt x="11061" y="14085"/>
                </a:lnTo>
                <a:lnTo>
                  <a:pt x="11065" y="14072"/>
                </a:lnTo>
                <a:lnTo>
                  <a:pt x="11069" y="14078"/>
                </a:lnTo>
                <a:lnTo>
                  <a:pt x="11075" y="14082"/>
                </a:lnTo>
                <a:lnTo>
                  <a:pt x="11079" y="14086"/>
                </a:lnTo>
                <a:lnTo>
                  <a:pt x="11083" y="14087"/>
                </a:lnTo>
                <a:lnTo>
                  <a:pt x="11087" y="14087"/>
                </a:lnTo>
                <a:lnTo>
                  <a:pt x="11091" y="14087"/>
                </a:lnTo>
                <a:lnTo>
                  <a:pt x="11094" y="14085"/>
                </a:lnTo>
                <a:lnTo>
                  <a:pt x="11099" y="14081"/>
                </a:lnTo>
                <a:lnTo>
                  <a:pt x="11102" y="14077"/>
                </a:lnTo>
                <a:lnTo>
                  <a:pt x="11104" y="14072"/>
                </a:lnTo>
                <a:lnTo>
                  <a:pt x="11107" y="14067"/>
                </a:lnTo>
                <a:lnTo>
                  <a:pt x="11109" y="14060"/>
                </a:lnTo>
                <a:lnTo>
                  <a:pt x="11112" y="14046"/>
                </a:lnTo>
                <a:lnTo>
                  <a:pt x="11114" y="14029"/>
                </a:lnTo>
                <a:lnTo>
                  <a:pt x="11115" y="14011"/>
                </a:lnTo>
                <a:lnTo>
                  <a:pt x="11114" y="13993"/>
                </a:lnTo>
                <a:lnTo>
                  <a:pt x="11111" y="13974"/>
                </a:lnTo>
                <a:lnTo>
                  <a:pt x="11106" y="13958"/>
                </a:lnTo>
                <a:lnTo>
                  <a:pt x="11103" y="13949"/>
                </a:lnTo>
                <a:lnTo>
                  <a:pt x="11100" y="13941"/>
                </a:lnTo>
                <a:lnTo>
                  <a:pt x="11094" y="13934"/>
                </a:lnTo>
                <a:lnTo>
                  <a:pt x="11090" y="13927"/>
                </a:lnTo>
                <a:lnTo>
                  <a:pt x="11085" y="13921"/>
                </a:lnTo>
                <a:lnTo>
                  <a:pt x="11079" y="13916"/>
                </a:lnTo>
                <a:lnTo>
                  <a:pt x="11072" y="13911"/>
                </a:lnTo>
                <a:lnTo>
                  <a:pt x="11065" y="13908"/>
                </a:lnTo>
                <a:lnTo>
                  <a:pt x="11063" y="13915"/>
                </a:lnTo>
                <a:lnTo>
                  <a:pt x="11062" y="13920"/>
                </a:lnTo>
                <a:lnTo>
                  <a:pt x="11060" y="13923"/>
                </a:lnTo>
                <a:lnTo>
                  <a:pt x="11057" y="13926"/>
                </a:lnTo>
                <a:lnTo>
                  <a:pt x="11055" y="13928"/>
                </a:lnTo>
                <a:lnTo>
                  <a:pt x="11051" y="13929"/>
                </a:lnTo>
                <a:lnTo>
                  <a:pt x="11048" y="13929"/>
                </a:lnTo>
                <a:lnTo>
                  <a:pt x="11046" y="13929"/>
                </a:lnTo>
                <a:lnTo>
                  <a:pt x="11041" y="13926"/>
                </a:lnTo>
                <a:lnTo>
                  <a:pt x="11036" y="13921"/>
                </a:lnTo>
                <a:lnTo>
                  <a:pt x="11034" y="13915"/>
                </a:lnTo>
                <a:lnTo>
                  <a:pt x="11031" y="13908"/>
                </a:lnTo>
                <a:lnTo>
                  <a:pt x="11023" y="13907"/>
                </a:lnTo>
                <a:lnTo>
                  <a:pt x="11016" y="13905"/>
                </a:lnTo>
                <a:lnTo>
                  <a:pt x="11011" y="13903"/>
                </a:lnTo>
                <a:lnTo>
                  <a:pt x="11005" y="13901"/>
                </a:lnTo>
                <a:lnTo>
                  <a:pt x="11001" y="13898"/>
                </a:lnTo>
                <a:lnTo>
                  <a:pt x="10998" y="13894"/>
                </a:lnTo>
                <a:lnTo>
                  <a:pt x="10996" y="13891"/>
                </a:lnTo>
                <a:lnTo>
                  <a:pt x="10995" y="13886"/>
                </a:lnTo>
                <a:lnTo>
                  <a:pt x="10995" y="13882"/>
                </a:lnTo>
                <a:lnTo>
                  <a:pt x="10995" y="13878"/>
                </a:lnTo>
                <a:lnTo>
                  <a:pt x="10996" y="13874"/>
                </a:lnTo>
                <a:lnTo>
                  <a:pt x="10997" y="13870"/>
                </a:lnTo>
                <a:lnTo>
                  <a:pt x="11001" y="13861"/>
                </a:lnTo>
                <a:lnTo>
                  <a:pt x="11007" y="13855"/>
                </a:lnTo>
                <a:lnTo>
                  <a:pt x="11014" y="13850"/>
                </a:lnTo>
                <a:lnTo>
                  <a:pt x="11020" y="13846"/>
                </a:lnTo>
                <a:lnTo>
                  <a:pt x="11023" y="13846"/>
                </a:lnTo>
                <a:lnTo>
                  <a:pt x="11026" y="13846"/>
                </a:lnTo>
                <a:lnTo>
                  <a:pt x="11029" y="13848"/>
                </a:lnTo>
                <a:lnTo>
                  <a:pt x="11031" y="13850"/>
                </a:lnTo>
                <a:lnTo>
                  <a:pt x="11034" y="13853"/>
                </a:lnTo>
                <a:lnTo>
                  <a:pt x="11036" y="13857"/>
                </a:lnTo>
                <a:lnTo>
                  <a:pt x="11037" y="13862"/>
                </a:lnTo>
                <a:lnTo>
                  <a:pt x="11037" y="13869"/>
                </a:lnTo>
                <a:lnTo>
                  <a:pt x="11037" y="13877"/>
                </a:lnTo>
                <a:lnTo>
                  <a:pt x="11036" y="13885"/>
                </a:lnTo>
                <a:lnTo>
                  <a:pt x="11035" y="13896"/>
                </a:lnTo>
                <a:lnTo>
                  <a:pt x="11031" y="13908"/>
                </a:lnTo>
                <a:lnTo>
                  <a:pt x="11040" y="13908"/>
                </a:lnTo>
                <a:lnTo>
                  <a:pt x="11048" y="13908"/>
                </a:lnTo>
                <a:lnTo>
                  <a:pt x="11057" y="13908"/>
                </a:lnTo>
                <a:lnTo>
                  <a:pt x="11065" y="13908"/>
                </a:lnTo>
                <a:lnTo>
                  <a:pt x="11067" y="13896"/>
                </a:lnTo>
                <a:lnTo>
                  <a:pt x="11068" y="13884"/>
                </a:lnTo>
                <a:lnTo>
                  <a:pt x="11068" y="13875"/>
                </a:lnTo>
                <a:lnTo>
                  <a:pt x="11067" y="13865"/>
                </a:lnTo>
                <a:lnTo>
                  <a:pt x="11065" y="13856"/>
                </a:lnTo>
                <a:lnTo>
                  <a:pt x="11063" y="13849"/>
                </a:lnTo>
                <a:lnTo>
                  <a:pt x="11061" y="13840"/>
                </a:lnTo>
                <a:lnTo>
                  <a:pt x="11058" y="13834"/>
                </a:lnTo>
                <a:lnTo>
                  <a:pt x="11050" y="13820"/>
                </a:lnTo>
                <a:lnTo>
                  <a:pt x="11043" y="13807"/>
                </a:lnTo>
                <a:lnTo>
                  <a:pt x="11037" y="13793"/>
                </a:lnTo>
                <a:lnTo>
                  <a:pt x="11031" y="13777"/>
                </a:lnTo>
                <a:lnTo>
                  <a:pt x="11042" y="13778"/>
                </a:lnTo>
                <a:lnTo>
                  <a:pt x="11050" y="13779"/>
                </a:lnTo>
                <a:lnTo>
                  <a:pt x="11059" y="13778"/>
                </a:lnTo>
                <a:lnTo>
                  <a:pt x="11065" y="13777"/>
                </a:lnTo>
                <a:lnTo>
                  <a:pt x="11071" y="13775"/>
                </a:lnTo>
                <a:lnTo>
                  <a:pt x="11077" y="13772"/>
                </a:lnTo>
                <a:lnTo>
                  <a:pt x="11081" y="13768"/>
                </a:lnTo>
                <a:lnTo>
                  <a:pt x="11084" y="13764"/>
                </a:lnTo>
                <a:lnTo>
                  <a:pt x="11087" y="13758"/>
                </a:lnTo>
                <a:lnTo>
                  <a:pt x="11090" y="13753"/>
                </a:lnTo>
                <a:lnTo>
                  <a:pt x="11092" y="13747"/>
                </a:lnTo>
                <a:lnTo>
                  <a:pt x="11093" y="13741"/>
                </a:lnTo>
                <a:lnTo>
                  <a:pt x="11095" y="13726"/>
                </a:lnTo>
                <a:lnTo>
                  <a:pt x="11098" y="13711"/>
                </a:lnTo>
                <a:lnTo>
                  <a:pt x="11091" y="13710"/>
                </a:lnTo>
                <a:lnTo>
                  <a:pt x="11086" y="13708"/>
                </a:lnTo>
                <a:lnTo>
                  <a:pt x="11082" y="13706"/>
                </a:lnTo>
                <a:lnTo>
                  <a:pt x="11080" y="13704"/>
                </a:lnTo>
                <a:lnTo>
                  <a:pt x="11078" y="13701"/>
                </a:lnTo>
                <a:lnTo>
                  <a:pt x="11077" y="13699"/>
                </a:lnTo>
                <a:lnTo>
                  <a:pt x="11077" y="13696"/>
                </a:lnTo>
                <a:lnTo>
                  <a:pt x="11077" y="13692"/>
                </a:lnTo>
                <a:lnTo>
                  <a:pt x="11080" y="13687"/>
                </a:lnTo>
                <a:lnTo>
                  <a:pt x="11085" y="13683"/>
                </a:lnTo>
                <a:lnTo>
                  <a:pt x="11091" y="13680"/>
                </a:lnTo>
                <a:lnTo>
                  <a:pt x="11098" y="13679"/>
                </a:lnTo>
                <a:lnTo>
                  <a:pt x="11094" y="13669"/>
                </a:lnTo>
                <a:lnTo>
                  <a:pt x="11090" y="13662"/>
                </a:lnTo>
                <a:lnTo>
                  <a:pt x="11084" y="13655"/>
                </a:lnTo>
                <a:lnTo>
                  <a:pt x="11079" y="13648"/>
                </a:lnTo>
                <a:lnTo>
                  <a:pt x="11073" y="13641"/>
                </a:lnTo>
                <a:lnTo>
                  <a:pt x="11069" y="13634"/>
                </a:lnTo>
                <a:lnTo>
                  <a:pt x="11067" y="13629"/>
                </a:lnTo>
                <a:lnTo>
                  <a:pt x="11066" y="13624"/>
                </a:lnTo>
                <a:lnTo>
                  <a:pt x="11065" y="13619"/>
                </a:lnTo>
                <a:lnTo>
                  <a:pt x="11065" y="13613"/>
                </a:lnTo>
                <a:lnTo>
                  <a:pt x="11075" y="13615"/>
                </a:lnTo>
                <a:lnTo>
                  <a:pt x="11084" y="13616"/>
                </a:lnTo>
                <a:lnTo>
                  <a:pt x="11091" y="13615"/>
                </a:lnTo>
                <a:lnTo>
                  <a:pt x="11098" y="13614"/>
                </a:lnTo>
                <a:lnTo>
                  <a:pt x="11104" y="13612"/>
                </a:lnTo>
                <a:lnTo>
                  <a:pt x="11109" y="13608"/>
                </a:lnTo>
                <a:lnTo>
                  <a:pt x="11113" y="13604"/>
                </a:lnTo>
                <a:lnTo>
                  <a:pt x="11118" y="13600"/>
                </a:lnTo>
                <a:lnTo>
                  <a:pt x="11120" y="13595"/>
                </a:lnTo>
                <a:lnTo>
                  <a:pt x="11123" y="13589"/>
                </a:lnTo>
                <a:lnTo>
                  <a:pt x="11125" y="13583"/>
                </a:lnTo>
                <a:lnTo>
                  <a:pt x="11126" y="13576"/>
                </a:lnTo>
                <a:lnTo>
                  <a:pt x="11129" y="13562"/>
                </a:lnTo>
                <a:lnTo>
                  <a:pt x="11130" y="13548"/>
                </a:lnTo>
                <a:lnTo>
                  <a:pt x="11139" y="13552"/>
                </a:lnTo>
                <a:lnTo>
                  <a:pt x="11146" y="13556"/>
                </a:lnTo>
                <a:lnTo>
                  <a:pt x="11152" y="13559"/>
                </a:lnTo>
                <a:lnTo>
                  <a:pt x="11160" y="13562"/>
                </a:lnTo>
                <a:lnTo>
                  <a:pt x="11172" y="13565"/>
                </a:lnTo>
                <a:lnTo>
                  <a:pt x="11185" y="13567"/>
                </a:lnTo>
                <a:lnTo>
                  <a:pt x="11195" y="13565"/>
                </a:lnTo>
                <a:lnTo>
                  <a:pt x="11206" y="13564"/>
                </a:lnTo>
                <a:lnTo>
                  <a:pt x="11216" y="13561"/>
                </a:lnTo>
                <a:lnTo>
                  <a:pt x="11226" y="13558"/>
                </a:lnTo>
                <a:lnTo>
                  <a:pt x="11234" y="13556"/>
                </a:lnTo>
                <a:lnTo>
                  <a:pt x="11243" y="13554"/>
                </a:lnTo>
                <a:lnTo>
                  <a:pt x="11252" y="13553"/>
                </a:lnTo>
                <a:lnTo>
                  <a:pt x="11260" y="13553"/>
                </a:lnTo>
                <a:lnTo>
                  <a:pt x="11264" y="13554"/>
                </a:lnTo>
                <a:lnTo>
                  <a:pt x="11269" y="13556"/>
                </a:lnTo>
                <a:lnTo>
                  <a:pt x="11273" y="13558"/>
                </a:lnTo>
                <a:lnTo>
                  <a:pt x="11277" y="13561"/>
                </a:lnTo>
                <a:lnTo>
                  <a:pt x="11285" y="13569"/>
                </a:lnTo>
                <a:lnTo>
                  <a:pt x="11295" y="13580"/>
                </a:lnTo>
                <a:lnTo>
                  <a:pt x="11288" y="13582"/>
                </a:lnTo>
                <a:lnTo>
                  <a:pt x="11281" y="13584"/>
                </a:lnTo>
                <a:lnTo>
                  <a:pt x="11276" y="13586"/>
                </a:lnTo>
                <a:lnTo>
                  <a:pt x="11271" y="13590"/>
                </a:lnTo>
                <a:lnTo>
                  <a:pt x="11268" y="13593"/>
                </a:lnTo>
                <a:lnTo>
                  <a:pt x="11264" y="13597"/>
                </a:lnTo>
                <a:lnTo>
                  <a:pt x="11262" y="13601"/>
                </a:lnTo>
                <a:lnTo>
                  <a:pt x="11260" y="13605"/>
                </a:lnTo>
                <a:lnTo>
                  <a:pt x="11260" y="13610"/>
                </a:lnTo>
                <a:lnTo>
                  <a:pt x="11260" y="13615"/>
                </a:lnTo>
                <a:lnTo>
                  <a:pt x="11260" y="13620"/>
                </a:lnTo>
                <a:lnTo>
                  <a:pt x="11261" y="13625"/>
                </a:lnTo>
                <a:lnTo>
                  <a:pt x="11265" y="13635"/>
                </a:lnTo>
                <a:lnTo>
                  <a:pt x="11271" y="13645"/>
                </a:lnTo>
                <a:lnTo>
                  <a:pt x="11279" y="13655"/>
                </a:lnTo>
                <a:lnTo>
                  <a:pt x="11288" y="13664"/>
                </a:lnTo>
                <a:lnTo>
                  <a:pt x="11298" y="13671"/>
                </a:lnTo>
                <a:lnTo>
                  <a:pt x="11310" y="13678"/>
                </a:lnTo>
                <a:lnTo>
                  <a:pt x="11316" y="13680"/>
                </a:lnTo>
                <a:lnTo>
                  <a:pt x="11322" y="13681"/>
                </a:lnTo>
                <a:lnTo>
                  <a:pt x="11328" y="13683"/>
                </a:lnTo>
                <a:lnTo>
                  <a:pt x="11335" y="13683"/>
                </a:lnTo>
                <a:lnTo>
                  <a:pt x="11341" y="13683"/>
                </a:lnTo>
                <a:lnTo>
                  <a:pt x="11347" y="13682"/>
                </a:lnTo>
                <a:lnTo>
                  <a:pt x="11354" y="13681"/>
                </a:lnTo>
                <a:lnTo>
                  <a:pt x="11360" y="13679"/>
                </a:lnTo>
                <a:lnTo>
                  <a:pt x="11359" y="13665"/>
                </a:lnTo>
                <a:lnTo>
                  <a:pt x="11359" y="13654"/>
                </a:lnTo>
                <a:lnTo>
                  <a:pt x="11361" y="13643"/>
                </a:lnTo>
                <a:lnTo>
                  <a:pt x="11365" y="13635"/>
                </a:lnTo>
                <a:lnTo>
                  <a:pt x="11369" y="13627"/>
                </a:lnTo>
                <a:lnTo>
                  <a:pt x="11377" y="13621"/>
                </a:lnTo>
                <a:lnTo>
                  <a:pt x="11384" y="13617"/>
                </a:lnTo>
                <a:lnTo>
                  <a:pt x="11392" y="13613"/>
                </a:lnTo>
                <a:lnTo>
                  <a:pt x="11391" y="13626"/>
                </a:lnTo>
                <a:lnTo>
                  <a:pt x="11392" y="13638"/>
                </a:lnTo>
                <a:lnTo>
                  <a:pt x="11395" y="13648"/>
                </a:lnTo>
                <a:lnTo>
                  <a:pt x="11398" y="13658"/>
                </a:lnTo>
                <a:lnTo>
                  <a:pt x="11403" y="13665"/>
                </a:lnTo>
                <a:lnTo>
                  <a:pt x="11409" y="13670"/>
                </a:lnTo>
                <a:lnTo>
                  <a:pt x="11417" y="13676"/>
                </a:lnTo>
                <a:lnTo>
                  <a:pt x="11426" y="13679"/>
                </a:lnTo>
                <a:lnTo>
                  <a:pt x="11429" y="13669"/>
                </a:lnTo>
                <a:lnTo>
                  <a:pt x="11433" y="13662"/>
                </a:lnTo>
                <a:lnTo>
                  <a:pt x="11439" y="13655"/>
                </a:lnTo>
                <a:lnTo>
                  <a:pt x="11445" y="13648"/>
                </a:lnTo>
                <a:lnTo>
                  <a:pt x="11450" y="13641"/>
                </a:lnTo>
                <a:lnTo>
                  <a:pt x="11454" y="13634"/>
                </a:lnTo>
                <a:lnTo>
                  <a:pt x="11456" y="13629"/>
                </a:lnTo>
                <a:lnTo>
                  <a:pt x="11457" y="13624"/>
                </a:lnTo>
                <a:lnTo>
                  <a:pt x="11459" y="13619"/>
                </a:lnTo>
                <a:lnTo>
                  <a:pt x="11459" y="13613"/>
                </a:lnTo>
                <a:lnTo>
                  <a:pt x="11445" y="13604"/>
                </a:lnTo>
                <a:lnTo>
                  <a:pt x="11433" y="13593"/>
                </a:lnTo>
                <a:lnTo>
                  <a:pt x="11423" y="13581"/>
                </a:lnTo>
                <a:lnTo>
                  <a:pt x="11413" y="13569"/>
                </a:lnTo>
                <a:lnTo>
                  <a:pt x="11405" y="13554"/>
                </a:lnTo>
                <a:lnTo>
                  <a:pt x="11397" y="13539"/>
                </a:lnTo>
                <a:lnTo>
                  <a:pt x="11389" y="13524"/>
                </a:lnTo>
                <a:lnTo>
                  <a:pt x="11383" y="13508"/>
                </a:lnTo>
                <a:lnTo>
                  <a:pt x="11370" y="13475"/>
                </a:lnTo>
                <a:lnTo>
                  <a:pt x="11358" y="13443"/>
                </a:lnTo>
                <a:lnTo>
                  <a:pt x="11352" y="13427"/>
                </a:lnTo>
                <a:lnTo>
                  <a:pt x="11344" y="13411"/>
                </a:lnTo>
                <a:lnTo>
                  <a:pt x="11336" y="13398"/>
                </a:lnTo>
                <a:lnTo>
                  <a:pt x="11327" y="13383"/>
                </a:lnTo>
                <a:lnTo>
                  <a:pt x="11321" y="13382"/>
                </a:lnTo>
                <a:lnTo>
                  <a:pt x="11316" y="13380"/>
                </a:lnTo>
                <a:lnTo>
                  <a:pt x="11312" y="13378"/>
                </a:lnTo>
                <a:lnTo>
                  <a:pt x="11308" y="13376"/>
                </a:lnTo>
                <a:lnTo>
                  <a:pt x="11307" y="13374"/>
                </a:lnTo>
                <a:lnTo>
                  <a:pt x="11306" y="13370"/>
                </a:lnTo>
                <a:lnTo>
                  <a:pt x="11305" y="13367"/>
                </a:lnTo>
                <a:lnTo>
                  <a:pt x="11306" y="13365"/>
                </a:lnTo>
                <a:lnTo>
                  <a:pt x="11310" y="13360"/>
                </a:lnTo>
                <a:lnTo>
                  <a:pt x="11315" y="13355"/>
                </a:lnTo>
                <a:lnTo>
                  <a:pt x="11320" y="13352"/>
                </a:lnTo>
                <a:lnTo>
                  <a:pt x="11327" y="13351"/>
                </a:lnTo>
                <a:lnTo>
                  <a:pt x="11327" y="13342"/>
                </a:lnTo>
                <a:lnTo>
                  <a:pt x="11327" y="13335"/>
                </a:lnTo>
                <a:lnTo>
                  <a:pt x="11327" y="13326"/>
                </a:lnTo>
                <a:lnTo>
                  <a:pt x="11327" y="13318"/>
                </a:lnTo>
                <a:lnTo>
                  <a:pt x="11320" y="13317"/>
                </a:lnTo>
                <a:lnTo>
                  <a:pt x="11314" y="13315"/>
                </a:lnTo>
                <a:lnTo>
                  <a:pt x="11308" y="13312"/>
                </a:lnTo>
                <a:lnTo>
                  <a:pt x="11304" y="13309"/>
                </a:lnTo>
                <a:lnTo>
                  <a:pt x="11300" y="13305"/>
                </a:lnTo>
                <a:lnTo>
                  <a:pt x="11297" y="13301"/>
                </a:lnTo>
                <a:lnTo>
                  <a:pt x="11295" y="13297"/>
                </a:lnTo>
                <a:lnTo>
                  <a:pt x="11294" y="13293"/>
                </a:lnTo>
                <a:lnTo>
                  <a:pt x="11293" y="13289"/>
                </a:lnTo>
                <a:lnTo>
                  <a:pt x="11293" y="13283"/>
                </a:lnTo>
                <a:lnTo>
                  <a:pt x="11293" y="13278"/>
                </a:lnTo>
                <a:lnTo>
                  <a:pt x="11294" y="13273"/>
                </a:lnTo>
                <a:lnTo>
                  <a:pt x="11298" y="13264"/>
                </a:lnTo>
                <a:lnTo>
                  <a:pt x="11304" y="13253"/>
                </a:lnTo>
                <a:lnTo>
                  <a:pt x="11312" y="13244"/>
                </a:lnTo>
                <a:lnTo>
                  <a:pt x="11321" y="13234"/>
                </a:lnTo>
                <a:lnTo>
                  <a:pt x="11332" y="13227"/>
                </a:lnTo>
                <a:lnTo>
                  <a:pt x="11343" y="13221"/>
                </a:lnTo>
                <a:lnTo>
                  <a:pt x="11348" y="13218"/>
                </a:lnTo>
                <a:lnTo>
                  <a:pt x="11355" y="13217"/>
                </a:lnTo>
                <a:lnTo>
                  <a:pt x="11361" y="13215"/>
                </a:lnTo>
                <a:lnTo>
                  <a:pt x="11367" y="13215"/>
                </a:lnTo>
                <a:lnTo>
                  <a:pt x="11374" y="13215"/>
                </a:lnTo>
                <a:lnTo>
                  <a:pt x="11380" y="13216"/>
                </a:lnTo>
                <a:lnTo>
                  <a:pt x="11386" y="13217"/>
                </a:lnTo>
                <a:lnTo>
                  <a:pt x="11392" y="13219"/>
                </a:lnTo>
                <a:lnTo>
                  <a:pt x="11397" y="13207"/>
                </a:lnTo>
                <a:lnTo>
                  <a:pt x="11401" y="13194"/>
                </a:lnTo>
                <a:lnTo>
                  <a:pt x="11405" y="13183"/>
                </a:lnTo>
                <a:lnTo>
                  <a:pt x="11410" y="13171"/>
                </a:lnTo>
                <a:lnTo>
                  <a:pt x="11421" y="13149"/>
                </a:lnTo>
                <a:lnTo>
                  <a:pt x="11432" y="13128"/>
                </a:lnTo>
                <a:lnTo>
                  <a:pt x="11459" y="13089"/>
                </a:lnTo>
                <a:lnTo>
                  <a:pt x="11486" y="13051"/>
                </a:lnTo>
                <a:lnTo>
                  <a:pt x="11499" y="13031"/>
                </a:lnTo>
                <a:lnTo>
                  <a:pt x="11512" y="13011"/>
                </a:lnTo>
                <a:lnTo>
                  <a:pt x="11524" y="12990"/>
                </a:lnTo>
                <a:lnTo>
                  <a:pt x="11534" y="12968"/>
                </a:lnTo>
                <a:lnTo>
                  <a:pt x="11538" y="12955"/>
                </a:lnTo>
                <a:lnTo>
                  <a:pt x="11542" y="12944"/>
                </a:lnTo>
                <a:lnTo>
                  <a:pt x="11547" y="12931"/>
                </a:lnTo>
                <a:lnTo>
                  <a:pt x="11550" y="12918"/>
                </a:lnTo>
                <a:lnTo>
                  <a:pt x="11553" y="12904"/>
                </a:lnTo>
                <a:lnTo>
                  <a:pt x="11555" y="12889"/>
                </a:lnTo>
                <a:lnTo>
                  <a:pt x="11556" y="12875"/>
                </a:lnTo>
                <a:lnTo>
                  <a:pt x="11557" y="12859"/>
                </a:lnTo>
                <a:lnTo>
                  <a:pt x="11568" y="12859"/>
                </a:lnTo>
                <a:lnTo>
                  <a:pt x="11577" y="12860"/>
                </a:lnTo>
                <a:lnTo>
                  <a:pt x="11585" y="12861"/>
                </a:lnTo>
                <a:lnTo>
                  <a:pt x="11594" y="12863"/>
                </a:lnTo>
                <a:lnTo>
                  <a:pt x="11608" y="12869"/>
                </a:lnTo>
                <a:lnTo>
                  <a:pt x="11621" y="12877"/>
                </a:lnTo>
                <a:lnTo>
                  <a:pt x="11635" y="12884"/>
                </a:lnTo>
                <a:lnTo>
                  <a:pt x="11649" y="12889"/>
                </a:lnTo>
                <a:lnTo>
                  <a:pt x="11658" y="12891"/>
                </a:lnTo>
                <a:lnTo>
                  <a:pt x="11667" y="12892"/>
                </a:lnTo>
                <a:lnTo>
                  <a:pt x="11677" y="12892"/>
                </a:lnTo>
                <a:lnTo>
                  <a:pt x="11688" y="12891"/>
                </a:lnTo>
                <a:lnTo>
                  <a:pt x="11685" y="12881"/>
                </a:lnTo>
                <a:lnTo>
                  <a:pt x="11683" y="12870"/>
                </a:lnTo>
                <a:lnTo>
                  <a:pt x="11682" y="12860"/>
                </a:lnTo>
                <a:lnTo>
                  <a:pt x="11682" y="12848"/>
                </a:lnTo>
                <a:lnTo>
                  <a:pt x="11682" y="12838"/>
                </a:lnTo>
                <a:lnTo>
                  <a:pt x="11683" y="12827"/>
                </a:lnTo>
                <a:lnTo>
                  <a:pt x="11684" y="12817"/>
                </a:lnTo>
                <a:lnTo>
                  <a:pt x="11686" y="12806"/>
                </a:lnTo>
                <a:lnTo>
                  <a:pt x="11689" y="12797"/>
                </a:lnTo>
                <a:lnTo>
                  <a:pt x="11693" y="12786"/>
                </a:lnTo>
                <a:lnTo>
                  <a:pt x="11696" y="12777"/>
                </a:lnTo>
                <a:lnTo>
                  <a:pt x="11700" y="12768"/>
                </a:lnTo>
                <a:lnTo>
                  <a:pt x="11704" y="12759"/>
                </a:lnTo>
                <a:lnTo>
                  <a:pt x="11709" y="12751"/>
                </a:lnTo>
                <a:lnTo>
                  <a:pt x="11715" y="12742"/>
                </a:lnTo>
                <a:lnTo>
                  <a:pt x="11720" y="12736"/>
                </a:lnTo>
                <a:lnTo>
                  <a:pt x="11726" y="12729"/>
                </a:lnTo>
                <a:lnTo>
                  <a:pt x="11731" y="12722"/>
                </a:lnTo>
                <a:lnTo>
                  <a:pt x="11738" y="12717"/>
                </a:lnTo>
                <a:lnTo>
                  <a:pt x="11744" y="12713"/>
                </a:lnTo>
                <a:lnTo>
                  <a:pt x="11751" y="12709"/>
                </a:lnTo>
                <a:lnTo>
                  <a:pt x="11758" y="12706"/>
                </a:lnTo>
                <a:lnTo>
                  <a:pt x="11764" y="12704"/>
                </a:lnTo>
                <a:lnTo>
                  <a:pt x="11770" y="12702"/>
                </a:lnTo>
                <a:lnTo>
                  <a:pt x="11777" y="12702"/>
                </a:lnTo>
                <a:lnTo>
                  <a:pt x="11784" y="12702"/>
                </a:lnTo>
                <a:lnTo>
                  <a:pt x="11790" y="12704"/>
                </a:lnTo>
                <a:lnTo>
                  <a:pt x="11796" y="12706"/>
                </a:lnTo>
                <a:lnTo>
                  <a:pt x="11803" y="12710"/>
                </a:lnTo>
                <a:lnTo>
                  <a:pt x="11808" y="12714"/>
                </a:lnTo>
                <a:lnTo>
                  <a:pt x="11814" y="12720"/>
                </a:lnTo>
                <a:lnTo>
                  <a:pt x="11819" y="12728"/>
                </a:lnTo>
                <a:lnTo>
                  <a:pt x="11812" y="12731"/>
                </a:lnTo>
                <a:lnTo>
                  <a:pt x="11805" y="12734"/>
                </a:lnTo>
                <a:lnTo>
                  <a:pt x="11798" y="12737"/>
                </a:lnTo>
                <a:lnTo>
                  <a:pt x="11791" y="12742"/>
                </a:lnTo>
                <a:lnTo>
                  <a:pt x="11785" y="12747"/>
                </a:lnTo>
                <a:lnTo>
                  <a:pt x="11780" y="12752"/>
                </a:lnTo>
                <a:lnTo>
                  <a:pt x="11774" y="12757"/>
                </a:lnTo>
                <a:lnTo>
                  <a:pt x="11770" y="12762"/>
                </a:lnTo>
                <a:lnTo>
                  <a:pt x="11767" y="12768"/>
                </a:lnTo>
                <a:lnTo>
                  <a:pt x="11765" y="12773"/>
                </a:lnTo>
                <a:lnTo>
                  <a:pt x="11764" y="12777"/>
                </a:lnTo>
                <a:lnTo>
                  <a:pt x="11765" y="12781"/>
                </a:lnTo>
                <a:lnTo>
                  <a:pt x="11768" y="12785"/>
                </a:lnTo>
                <a:lnTo>
                  <a:pt x="11772" y="12789"/>
                </a:lnTo>
                <a:lnTo>
                  <a:pt x="11779" y="12792"/>
                </a:lnTo>
                <a:lnTo>
                  <a:pt x="11787" y="12794"/>
                </a:lnTo>
                <a:lnTo>
                  <a:pt x="11795" y="12791"/>
                </a:lnTo>
                <a:lnTo>
                  <a:pt x="11804" y="12785"/>
                </a:lnTo>
                <a:lnTo>
                  <a:pt x="11810" y="12780"/>
                </a:lnTo>
                <a:lnTo>
                  <a:pt x="11817" y="12775"/>
                </a:lnTo>
                <a:lnTo>
                  <a:pt x="11824" y="12770"/>
                </a:lnTo>
                <a:lnTo>
                  <a:pt x="11832" y="12764"/>
                </a:lnTo>
                <a:lnTo>
                  <a:pt x="11836" y="12763"/>
                </a:lnTo>
                <a:lnTo>
                  <a:pt x="11840" y="12761"/>
                </a:lnTo>
                <a:lnTo>
                  <a:pt x="11847" y="12761"/>
                </a:lnTo>
                <a:lnTo>
                  <a:pt x="11852" y="12760"/>
                </a:lnTo>
                <a:lnTo>
                  <a:pt x="11851" y="12748"/>
                </a:lnTo>
                <a:lnTo>
                  <a:pt x="11851" y="12735"/>
                </a:lnTo>
                <a:lnTo>
                  <a:pt x="11853" y="12725"/>
                </a:lnTo>
                <a:lnTo>
                  <a:pt x="11857" y="12716"/>
                </a:lnTo>
                <a:lnTo>
                  <a:pt x="11861" y="12709"/>
                </a:lnTo>
                <a:lnTo>
                  <a:pt x="11869" y="12703"/>
                </a:lnTo>
                <a:lnTo>
                  <a:pt x="11876" y="12698"/>
                </a:lnTo>
                <a:lnTo>
                  <a:pt x="11885" y="12695"/>
                </a:lnTo>
                <a:lnTo>
                  <a:pt x="11889" y="12687"/>
                </a:lnTo>
                <a:lnTo>
                  <a:pt x="11892" y="12682"/>
                </a:lnTo>
                <a:lnTo>
                  <a:pt x="11896" y="12677"/>
                </a:lnTo>
                <a:lnTo>
                  <a:pt x="11899" y="12675"/>
                </a:lnTo>
                <a:lnTo>
                  <a:pt x="11902" y="12674"/>
                </a:lnTo>
                <a:lnTo>
                  <a:pt x="11904" y="12675"/>
                </a:lnTo>
                <a:lnTo>
                  <a:pt x="11907" y="12676"/>
                </a:lnTo>
                <a:lnTo>
                  <a:pt x="11908" y="12678"/>
                </a:lnTo>
                <a:lnTo>
                  <a:pt x="11908" y="12681"/>
                </a:lnTo>
                <a:lnTo>
                  <a:pt x="11908" y="12684"/>
                </a:lnTo>
                <a:lnTo>
                  <a:pt x="11907" y="12687"/>
                </a:lnTo>
                <a:lnTo>
                  <a:pt x="11904" y="12690"/>
                </a:lnTo>
                <a:lnTo>
                  <a:pt x="11901" y="12692"/>
                </a:lnTo>
                <a:lnTo>
                  <a:pt x="11897" y="12694"/>
                </a:lnTo>
                <a:lnTo>
                  <a:pt x="11892" y="12695"/>
                </a:lnTo>
                <a:lnTo>
                  <a:pt x="11885" y="12695"/>
                </a:lnTo>
                <a:lnTo>
                  <a:pt x="11887" y="12709"/>
                </a:lnTo>
                <a:lnTo>
                  <a:pt x="11886" y="12720"/>
                </a:lnTo>
                <a:lnTo>
                  <a:pt x="11883" y="12731"/>
                </a:lnTo>
                <a:lnTo>
                  <a:pt x="11880" y="12739"/>
                </a:lnTo>
                <a:lnTo>
                  <a:pt x="11875" y="12747"/>
                </a:lnTo>
                <a:lnTo>
                  <a:pt x="11869" y="12753"/>
                </a:lnTo>
                <a:lnTo>
                  <a:pt x="11861" y="12757"/>
                </a:lnTo>
                <a:lnTo>
                  <a:pt x="11852" y="12760"/>
                </a:lnTo>
                <a:lnTo>
                  <a:pt x="11851" y="12770"/>
                </a:lnTo>
                <a:lnTo>
                  <a:pt x="11851" y="12778"/>
                </a:lnTo>
                <a:lnTo>
                  <a:pt x="11852" y="12785"/>
                </a:lnTo>
                <a:lnTo>
                  <a:pt x="11853" y="12793"/>
                </a:lnTo>
                <a:lnTo>
                  <a:pt x="11858" y="12804"/>
                </a:lnTo>
                <a:lnTo>
                  <a:pt x="11865" y="12814"/>
                </a:lnTo>
                <a:lnTo>
                  <a:pt x="11871" y="12823"/>
                </a:lnTo>
                <a:lnTo>
                  <a:pt x="11878" y="12834"/>
                </a:lnTo>
                <a:lnTo>
                  <a:pt x="11880" y="12839"/>
                </a:lnTo>
                <a:lnTo>
                  <a:pt x="11882" y="12845"/>
                </a:lnTo>
                <a:lnTo>
                  <a:pt x="11885" y="12851"/>
                </a:lnTo>
                <a:lnTo>
                  <a:pt x="11885" y="12859"/>
                </a:lnTo>
                <a:lnTo>
                  <a:pt x="11870" y="12858"/>
                </a:lnTo>
                <a:lnTo>
                  <a:pt x="11856" y="12859"/>
                </a:lnTo>
                <a:lnTo>
                  <a:pt x="11845" y="12862"/>
                </a:lnTo>
                <a:lnTo>
                  <a:pt x="11835" y="12866"/>
                </a:lnTo>
                <a:lnTo>
                  <a:pt x="11827" y="12872"/>
                </a:lnTo>
                <a:lnTo>
                  <a:pt x="11819" y="12880"/>
                </a:lnTo>
                <a:lnTo>
                  <a:pt x="11813" y="12888"/>
                </a:lnTo>
                <a:lnTo>
                  <a:pt x="11808" y="12898"/>
                </a:lnTo>
                <a:lnTo>
                  <a:pt x="11805" y="12907"/>
                </a:lnTo>
                <a:lnTo>
                  <a:pt x="11801" y="12919"/>
                </a:lnTo>
                <a:lnTo>
                  <a:pt x="11798" y="12930"/>
                </a:lnTo>
                <a:lnTo>
                  <a:pt x="11795" y="12942"/>
                </a:lnTo>
                <a:lnTo>
                  <a:pt x="11791" y="12966"/>
                </a:lnTo>
                <a:lnTo>
                  <a:pt x="11787" y="12990"/>
                </a:lnTo>
                <a:lnTo>
                  <a:pt x="11794" y="12988"/>
                </a:lnTo>
                <a:lnTo>
                  <a:pt x="11802" y="12985"/>
                </a:lnTo>
                <a:lnTo>
                  <a:pt x="11808" y="12980"/>
                </a:lnTo>
                <a:lnTo>
                  <a:pt x="11813" y="12976"/>
                </a:lnTo>
                <a:lnTo>
                  <a:pt x="11825" y="12967"/>
                </a:lnTo>
                <a:lnTo>
                  <a:pt x="11834" y="12956"/>
                </a:lnTo>
                <a:lnTo>
                  <a:pt x="11845" y="12946"/>
                </a:lnTo>
                <a:lnTo>
                  <a:pt x="11856" y="12936"/>
                </a:lnTo>
                <a:lnTo>
                  <a:pt x="11862" y="12932"/>
                </a:lnTo>
                <a:lnTo>
                  <a:pt x="11869" y="12929"/>
                </a:lnTo>
                <a:lnTo>
                  <a:pt x="11876" y="12927"/>
                </a:lnTo>
                <a:lnTo>
                  <a:pt x="11885" y="12925"/>
                </a:lnTo>
                <a:lnTo>
                  <a:pt x="11897" y="12912"/>
                </a:lnTo>
                <a:lnTo>
                  <a:pt x="11908" y="12901"/>
                </a:lnTo>
                <a:lnTo>
                  <a:pt x="11919" y="12888"/>
                </a:lnTo>
                <a:lnTo>
                  <a:pt x="11930" y="12875"/>
                </a:lnTo>
                <a:lnTo>
                  <a:pt x="11950" y="12847"/>
                </a:lnTo>
                <a:lnTo>
                  <a:pt x="11967" y="12819"/>
                </a:lnTo>
                <a:lnTo>
                  <a:pt x="11985" y="12790"/>
                </a:lnTo>
                <a:lnTo>
                  <a:pt x="12002" y="12758"/>
                </a:lnTo>
                <a:lnTo>
                  <a:pt x="12018" y="12728"/>
                </a:lnTo>
                <a:lnTo>
                  <a:pt x="12034" y="12696"/>
                </a:lnTo>
                <a:lnTo>
                  <a:pt x="12050" y="12665"/>
                </a:lnTo>
                <a:lnTo>
                  <a:pt x="12066" y="12634"/>
                </a:lnTo>
                <a:lnTo>
                  <a:pt x="12083" y="12603"/>
                </a:lnTo>
                <a:lnTo>
                  <a:pt x="12100" y="12574"/>
                </a:lnTo>
                <a:lnTo>
                  <a:pt x="12117" y="12544"/>
                </a:lnTo>
                <a:lnTo>
                  <a:pt x="12137" y="12517"/>
                </a:lnTo>
                <a:lnTo>
                  <a:pt x="12147" y="12503"/>
                </a:lnTo>
                <a:lnTo>
                  <a:pt x="12157" y="12491"/>
                </a:lnTo>
                <a:lnTo>
                  <a:pt x="12169" y="12478"/>
                </a:lnTo>
                <a:lnTo>
                  <a:pt x="12180" y="12466"/>
                </a:lnTo>
                <a:lnTo>
                  <a:pt x="12182" y="12474"/>
                </a:lnTo>
                <a:lnTo>
                  <a:pt x="12187" y="12479"/>
                </a:lnTo>
                <a:lnTo>
                  <a:pt x="12190" y="12482"/>
                </a:lnTo>
                <a:lnTo>
                  <a:pt x="12194" y="12484"/>
                </a:lnTo>
                <a:lnTo>
                  <a:pt x="12198" y="12484"/>
                </a:lnTo>
                <a:lnTo>
                  <a:pt x="12202" y="12483"/>
                </a:lnTo>
                <a:lnTo>
                  <a:pt x="12208" y="12481"/>
                </a:lnTo>
                <a:lnTo>
                  <a:pt x="12214" y="12479"/>
                </a:lnTo>
                <a:lnTo>
                  <a:pt x="12227" y="12473"/>
                </a:lnTo>
                <a:lnTo>
                  <a:pt x="12241" y="12467"/>
                </a:lnTo>
                <a:lnTo>
                  <a:pt x="12250" y="12465"/>
                </a:lnTo>
                <a:lnTo>
                  <a:pt x="12259" y="12464"/>
                </a:lnTo>
                <a:lnTo>
                  <a:pt x="12269" y="12464"/>
                </a:lnTo>
                <a:lnTo>
                  <a:pt x="12279" y="12466"/>
                </a:lnTo>
                <a:lnTo>
                  <a:pt x="12279" y="12480"/>
                </a:lnTo>
                <a:lnTo>
                  <a:pt x="12279" y="12492"/>
                </a:lnTo>
                <a:lnTo>
                  <a:pt x="12280" y="12500"/>
                </a:lnTo>
                <a:lnTo>
                  <a:pt x="12282" y="12508"/>
                </a:lnTo>
                <a:lnTo>
                  <a:pt x="12285" y="12512"/>
                </a:lnTo>
                <a:lnTo>
                  <a:pt x="12287" y="12515"/>
                </a:lnTo>
                <a:lnTo>
                  <a:pt x="12292" y="12516"/>
                </a:lnTo>
                <a:lnTo>
                  <a:pt x="12296" y="12516"/>
                </a:lnTo>
                <a:lnTo>
                  <a:pt x="12317" y="12509"/>
                </a:lnTo>
                <a:lnTo>
                  <a:pt x="12344" y="12498"/>
                </a:lnTo>
                <a:lnTo>
                  <a:pt x="12345" y="12509"/>
                </a:lnTo>
                <a:lnTo>
                  <a:pt x="12345" y="12519"/>
                </a:lnTo>
                <a:lnTo>
                  <a:pt x="12345" y="12527"/>
                </a:lnTo>
                <a:lnTo>
                  <a:pt x="12343" y="12536"/>
                </a:lnTo>
                <a:lnTo>
                  <a:pt x="12341" y="12544"/>
                </a:lnTo>
                <a:lnTo>
                  <a:pt x="12338" y="12552"/>
                </a:lnTo>
                <a:lnTo>
                  <a:pt x="12334" y="12559"/>
                </a:lnTo>
                <a:lnTo>
                  <a:pt x="12329" y="12565"/>
                </a:lnTo>
                <a:lnTo>
                  <a:pt x="12320" y="12577"/>
                </a:lnTo>
                <a:lnTo>
                  <a:pt x="12308" y="12588"/>
                </a:lnTo>
                <a:lnTo>
                  <a:pt x="12297" y="12598"/>
                </a:lnTo>
                <a:lnTo>
                  <a:pt x="12285" y="12606"/>
                </a:lnTo>
                <a:lnTo>
                  <a:pt x="12275" y="12616"/>
                </a:lnTo>
                <a:lnTo>
                  <a:pt x="12265" y="12624"/>
                </a:lnTo>
                <a:lnTo>
                  <a:pt x="12261" y="12629"/>
                </a:lnTo>
                <a:lnTo>
                  <a:pt x="12258" y="12633"/>
                </a:lnTo>
                <a:lnTo>
                  <a:pt x="12256" y="12638"/>
                </a:lnTo>
                <a:lnTo>
                  <a:pt x="12254" y="12643"/>
                </a:lnTo>
                <a:lnTo>
                  <a:pt x="12253" y="12648"/>
                </a:lnTo>
                <a:lnTo>
                  <a:pt x="12253" y="12653"/>
                </a:lnTo>
                <a:lnTo>
                  <a:pt x="12254" y="12660"/>
                </a:lnTo>
                <a:lnTo>
                  <a:pt x="12257" y="12666"/>
                </a:lnTo>
                <a:lnTo>
                  <a:pt x="12260" y="12672"/>
                </a:lnTo>
                <a:lnTo>
                  <a:pt x="12264" y="12680"/>
                </a:lnTo>
                <a:lnTo>
                  <a:pt x="12271" y="12687"/>
                </a:lnTo>
                <a:lnTo>
                  <a:pt x="12279" y="12695"/>
                </a:lnTo>
                <a:lnTo>
                  <a:pt x="12292" y="12675"/>
                </a:lnTo>
                <a:lnTo>
                  <a:pt x="12306" y="12657"/>
                </a:lnTo>
                <a:lnTo>
                  <a:pt x="12321" y="12641"/>
                </a:lnTo>
                <a:lnTo>
                  <a:pt x="12337" y="12625"/>
                </a:lnTo>
                <a:lnTo>
                  <a:pt x="12367" y="12597"/>
                </a:lnTo>
                <a:lnTo>
                  <a:pt x="12394" y="12568"/>
                </a:lnTo>
                <a:lnTo>
                  <a:pt x="12401" y="12561"/>
                </a:lnTo>
                <a:lnTo>
                  <a:pt x="12406" y="12553"/>
                </a:lnTo>
                <a:lnTo>
                  <a:pt x="12411" y="12545"/>
                </a:lnTo>
                <a:lnTo>
                  <a:pt x="12415" y="12537"/>
                </a:lnTo>
                <a:lnTo>
                  <a:pt x="12420" y="12529"/>
                </a:lnTo>
                <a:lnTo>
                  <a:pt x="12423" y="12520"/>
                </a:lnTo>
                <a:lnTo>
                  <a:pt x="12425" y="12511"/>
                </a:lnTo>
                <a:lnTo>
                  <a:pt x="12427" y="12500"/>
                </a:lnTo>
                <a:lnTo>
                  <a:pt x="12428" y="12491"/>
                </a:lnTo>
                <a:lnTo>
                  <a:pt x="12428" y="12479"/>
                </a:lnTo>
                <a:lnTo>
                  <a:pt x="12428" y="12468"/>
                </a:lnTo>
                <a:lnTo>
                  <a:pt x="12426" y="12456"/>
                </a:lnTo>
                <a:lnTo>
                  <a:pt x="12424" y="12444"/>
                </a:lnTo>
                <a:lnTo>
                  <a:pt x="12420" y="12430"/>
                </a:lnTo>
                <a:lnTo>
                  <a:pt x="12415" y="12415"/>
                </a:lnTo>
                <a:lnTo>
                  <a:pt x="12410" y="12400"/>
                </a:lnTo>
                <a:lnTo>
                  <a:pt x="12421" y="12403"/>
                </a:lnTo>
                <a:lnTo>
                  <a:pt x="12430" y="12405"/>
                </a:lnTo>
                <a:lnTo>
                  <a:pt x="12440" y="12405"/>
                </a:lnTo>
                <a:lnTo>
                  <a:pt x="12448" y="12405"/>
                </a:lnTo>
                <a:lnTo>
                  <a:pt x="12455" y="12404"/>
                </a:lnTo>
                <a:lnTo>
                  <a:pt x="12462" y="12403"/>
                </a:lnTo>
                <a:lnTo>
                  <a:pt x="12467" y="12400"/>
                </a:lnTo>
                <a:lnTo>
                  <a:pt x="12472" y="12397"/>
                </a:lnTo>
                <a:lnTo>
                  <a:pt x="12477" y="12393"/>
                </a:lnTo>
                <a:lnTo>
                  <a:pt x="12480" y="12389"/>
                </a:lnTo>
                <a:lnTo>
                  <a:pt x="12485" y="12384"/>
                </a:lnTo>
                <a:lnTo>
                  <a:pt x="12488" y="12380"/>
                </a:lnTo>
                <a:lnTo>
                  <a:pt x="12492" y="12368"/>
                </a:lnTo>
                <a:lnTo>
                  <a:pt x="12496" y="12356"/>
                </a:lnTo>
                <a:lnTo>
                  <a:pt x="12503" y="12328"/>
                </a:lnTo>
                <a:lnTo>
                  <a:pt x="12510" y="12303"/>
                </a:lnTo>
                <a:lnTo>
                  <a:pt x="12512" y="12297"/>
                </a:lnTo>
                <a:lnTo>
                  <a:pt x="12514" y="12292"/>
                </a:lnTo>
                <a:lnTo>
                  <a:pt x="12517" y="12286"/>
                </a:lnTo>
                <a:lnTo>
                  <a:pt x="12521" y="12282"/>
                </a:lnTo>
                <a:lnTo>
                  <a:pt x="12526" y="12278"/>
                </a:lnTo>
                <a:lnTo>
                  <a:pt x="12530" y="12274"/>
                </a:lnTo>
                <a:lnTo>
                  <a:pt x="12535" y="12272"/>
                </a:lnTo>
                <a:lnTo>
                  <a:pt x="12541" y="12268"/>
                </a:lnTo>
                <a:lnTo>
                  <a:pt x="12550" y="12275"/>
                </a:lnTo>
                <a:lnTo>
                  <a:pt x="12558" y="12281"/>
                </a:lnTo>
                <a:lnTo>
                  <a:pt x="12564" y="12287"/>
                </a:lnTo>
                <a:lnTo>
                  <a:pt x="12571" y="12294"/>
                </a:lnTo>
                <a:lnTo>
                  <a:pt x="12575" y="12300"/>
                </a:lnTo>
                <a:lnTo>
                  <a:pt x="12578" y="12306"/>
                </a:lnTo>
                <a:lnTo>
                  <a:pt x="12581" y="12313"/>
                </a:lnTo>
                <a:lnTo>
                  <a:pt x="12583" y="12319"/>
                </a:lnTo>
                <a:lnTo>
                  <a:pt x="12585" y="12332"/>
                </a:lnTo>
                <a:lnTo>
                  <a:pt x="12586" y="12346"/>
                </a:lnTo>
                <a:lnTo>
                  <a:pt x="12585" y="12360"/>
                </a:lnTo>
                <a:lnTo>
                  <a:pt x="12584" y="12373"/>
                </a:lnTo>
                <a:lnTo>
                  <a:pt x="12583" y="12387"/>
                </a:lnTo>
                <a:lnTo>
                  <a:pt x="12582" y="12400"/>
                </a:lnTo>
                <a:lnTo>
                  <a:pt x="12583" y="12406"/>
                </a:lnTo>
                <a:lnTo>
                  <a:pt x="12584" y="12412"/>
                </a:lnTo>
                <a:lnTo>
                  <a:pt x="12585" y="12418"/>
                </a:lnTo>
                <a:lnTo>
                  <a:pt x="12587" y="12425"/>
                </a:lnTo>
                <a:lnTo>
                  <a:pt x="12591" y="12430"/>
                </a:lnTo>
                <a:lnTo>
                  <a:pt x="12594" y="12436"/>
                </a:lnTo>
                <a:lnTo>
                  <a:pt x="12599" y="12442"/>
                </a:lnTo>
                <a:lnTo>
                  <a:pt x="12604" y="12447"/>
                </a:lnTo>
                <a:lnTo>
                  <a:pt x="12612" y="12452"/>
                </a:lnTo>
                <a:lnTo>
                  <a:pt x="12619" y="12456"/>
                </a:lnTo>
                <a:lnTo>
                  <a:pt x="12628" y="12461"/>
                </a:lnTo>
                <a:lnTo>
                  <a:pt x="12639" y="12466"/>
                </a:lnTo>
                <a:lnTo>
                  <a:pt x="12644" y="12458"/>
                </a:lnTo>
                <a:lnTo>
                  <a:pt x="12648" y="12451"/>
                </a:lnTo>
                <a:lnTo>
                  <a:pt x="12651" y="12444"/>
                </a:lnTo>
                <a:lnTo>
                  <a:pt x="12654" y="12436"/>
                </a:lnTo>
                <a:lnTo>
                  <a:pt x="12657" y="12423"/>
                </a:lnTo>
                <a:lnTo>
                  <a:pt x="12658" y="12410"/>
                </a:lnTo>
                <a:lnTo>
                  <a:pt x="12657" y="12400"/>
                </a:lnTo>
                <a:lnTo>
                  <a:pt x="12655" y="12388"/>
                </a:lnTo>
                <a:lnTo>
                  <a:pt x="12653" y="12379"/>
                </a:lnTo>
                <a:lnTo>
                  <a:pt x="12650" y="12370"/>
                </a:lnTo>
                <a:lnTo>
                  <a:pt x="12648" y="12363"/>
                </a:lnTo>
                <a:lnTo>
                  <a:pt x="12648" y="12356"/>
                </a:lnTo>
                <a:lnTo>
                  <a:pt x="12649" y="12352"/>
                </a:lnTo>
                <a:lnTo>
                  <a:pt x="12650" y="12350"/>
                </a:lnTo>
                <a:lnTo>
                  <a:pt x="12651" y="12347"/>
                </a:lnTo>
                <a:lnTo>
                  <a:pt x="12654" y="12345"/>
                </a:lnTo>
                <a:lnTo>
                  <a:pt x="12657" y="12343"/>
                </a:lnTo>
                <a:lnTo>
                  <a:pt x="12661" y="12341"/>
                </a:lnTo>
                <a:lnTo>
                  <a:pt x="12665" y="12340"/>
                </a:lnTo>
                <a:lnTo>
                  <a:pt x="12671" y="12338"/>
                </a:lnTo>
                <a:lnTo>
                  <a:pt x="12686" y="12336"/>
                </a:lnTo>
                <a:lnTo>
                  <a:pt x="12705" y="12335"/>
                </a:lnTo>
                <a:lnTo>
                  <a:pt x="12705" y="12326"/>
                </a:lnTo>
                <a:lnTo>
                  <a:pt x="12705" y="12318"/>
                </a:lnTo>
                <a:lnTo>
                  <a:pt x="12705" y="12309"/>
                </a:lnTo>
                <a:lnTo>
                  <a:pt x="12705" y="12302"/>
                </a:lnTo>
                <a:lnTo>
                  <a:pt x="12699" y="12300"/>
                </a:lnTo>
                <a:lnTo>
                  <a:pt x="12693" y="12299"/>
                </a:lnTo>
                <a:lnTo>
                  <a:pt x="12689" y="12297"/>
                </a:lnTo>
                <a:lnTo>
                  <a:pt x="12687" y="12294"/>
                </a:lnTo>
                <a:lnTo>
                  <a:pt x="12685" y="12292"/>
                </a:lnTo>
                <a:lnTo>
                  <a:pt x="12684" y="12288"/>
                </a:lnTo>
                <a:lnTo>
                  <a:pt x="12684" y="12285"/>
                </a:lnTo>
                <a:lnTo>
                  <a:pt x="12684" y="12283"/>
                </a:lnTo>
                <a:lnTo>
                  <a:pt x="12687" y="12278"/>
                </a:lnTo>
                <a:lnTo>
                  <a:pt x="12692" y="12273"/>
                </a:lnTo>
                <a:lnTo>
                  <a:pt x="12699" y="12270"/>
                </a:lnTo>
                <a:lnTo>
                  <a:pt x="12705" y="12268"/>
                </a:lnTo>
                <a:lnTo>
                  <a:pt x="12703" y="12257"/>
                </a:lnTo>
                <a:lnTo>
                  <a:pt x="12701" y="12246"/>
                </a:lnTo>
                <a:lnTo>
                  <a:pt x="12700" y="12237"/>
                </a:lnTo>
                <a:lnTo>
                  <a:pt x="12700" y="12230"/>
                </a:lnTo>
                <a:lnTo>
                  <a:pt x="12701" y="12223"/>
                </a:lnTo>
                <a:lnTo>
                  <a:pt x="12702" y="12218"/>
                </a:lnTo>
                <a:lnTo>
                  <a:pt x="12704" y="12214"/>
                </a:lnTo>
                <a:lnTo>
                  <a:pt x="12706" y="12211"/>
                </a:lnTo>
                <a:lnTo>
                  <a:pt x="12708" y="12209"/>
                </a:lnTo>
                <a:lnTo>
                  <a:pt x="12711" y="12208"/>
                </a:lnTo>
                <a:lnTo>
                  <a:pt x="12714" y="12207"/>
                </a:lnTo>
                <a:lnTo>
                  <a:pt x="12718" y="12208"/>
                </a:lnTo>
                <a:lnTo>
                  <a:pt x="12724" y="12210"/>
                </a:lnTo>
                <a:lnTo>
                  <a:pt x="12730" y="12215"/>
                </a:lnTo>
                <a:lnTo>
                  <a:pt x="12735" y="12222"/>
                </a:lnTo>
                <a:lnTo>
                  <a:pt x="12740" y="12230"/>
                </a:lnTo>
                <a:lnTo>
                  <a:pt x="12742" y="12234"/>
                </a:lnTo>
                <a:lnTo>
                  <a:pt x="12742" y="12238"/>
                </a:lnTo>
                <a:lnTo>
                  <a:pt x="12743" y="12242"/>
                </a:lnTo>
                <a:lnTo>
                  <a:pt x="12742" y="12246"/>
                </a:lnTo>
                <a:lnTo>
                  <a:pt x="12741" y="12251"/>
                </a:lnTo>
                <a:lnTo>
                  <a:pt x="12739" y="12255"/>
                </a:lnTo>
                <a:lnTo>
                  <a:pt x="12735" y="12258"/>
                </a:lnTo>
                <a:lnTo>
                  <a:pt x="12732" y="12261"/>
                </a:lnTo>
                <a:lnTo>
                  <a:pt x="12727" y="12264"/>
                </a:lnTo>
                <a:lnTo>
                  <a:pt x="12721" y="12266"/>
                </a:lnTo>
                <a:lnTo>
                  <a:pt x="12713" y="12267"/>
                </a:lnTo>
                <a:lnTo>
                  <a:pt x="12705" y="12268"/>
                </a:lnTo>
                <a:lnTo>
                  <a:pt x="12705" y="12277"/>
                </a:lnTo>
                <a:lnTo>
                  <a:pt x="12705" y="12285"/>
                </a:lnTo>
                <a:lnTo>
                  <a:pt x="12705" y="12294"/>
                </a:lnTo>
                <a:lnTo>
                  <a:pt x="12705" y="12302"/>
                </a:lnTo>
                <a:lnTo>
                  <a:pt x="12710" y="12298"/>
                </a:lnTo>
                <a:lnTo>
                  <a:pt x="12717" y="12295"/>
                </a:lnTo>
                <a:lnTo>
                  <a:pt x="12723" y="12292"/>
                </a:lnTo>
                <a:lnTo>
                  <a:pt x="12730" y="12289"/>
                </a:lnTo>
                <a:lnTo>
                  <a:pt x="12745" y="12286"/>
                </a:lnTo>
                <a:lnTo>
                  <a:pt x="12761" y="12283"/>
                </a:lnTo>
                <a:lnTo>
                  <a:pt x="12794" y="12280"/>
                </a:lnTo>
                <a:lnTo>
                  <a:pt x="12829" y="12278"/>
                </a:lnTo>
                <a:lnTo>
                  <a:pt x="12845" y="12275"/>
                </a:lnTo>
                <a:lnTo>
                  <a:pt x="12859" y="12272"/>
                </a:lnTo>
                <a:lnTo>
                  <a:pt x="12867" y="12270"/>
                </a:lnTo>
                <a:lnTo>
                  <a:pt x="12873" y="12266"/>
                </a:lnTo>
                <a:lnTo>
                  <a:pt x="12878" y="12263"/>
                </a:lnTo>
                <a:lnTo>
                  <a:pt x="12884" y="12259"/>
                </a:lnTo>
                <a:lnTo>
                  <a:pt x="12889" y="12255"/>
                </a:lnTo>
                <a:lnTo>
                  <a:pt x="12893" y="12250"/>
                </a:lnTo>
                <a:lnTo>
                  <a:pt x="12896" y="12244"/>
                </a:lnTo>
                <a:lnTo>
                  <a:pt x="12899" y="12237"/>
                </a:lnTo>
                <a:lnTo>
                  <a:pt x="12901" y="12231"/>
                </a:lnTo>
                <a:lnTo>
                  <a:pt x="12902" y="12222"/>
                </a:lnTo>
                <a:lnTo>
                  <a:pt x="12902" y="12213"/>
                </a:lnTo>
                <a:lnTo>
                  <a:pt x="12902" y="12203"/>
                </a:lnTo>
                <a:lnTo>
                  <a:pt x="12894" y="12199"/>
                </a:lnTo>
                <a:lnTo>
                  <a:pt x="12889" y="12196"/>
                </a:lnTo>
                <a:lnTo>
                  <a:pt x="12884" y="12193"/>
                </a:lnTo>
                <a:lnTo>
                  <a:pt x="12882" y="12189"/>
                </a:lnTo>
                <a:lnTo>
                  <a:pt x="12881" y="12187"/>
                </a:lnTo>
                <a:lnTo>
                  <a:pt x="12882" y="12184"/>
                </a:lnTo>
                <a:lnTo>
                  <a:pt x="12883" y="12183"/>
                </a:lnTo>
                <a:lnTo>
                  <a:pt x="12885" y="12180"/>
                </a:lnTo>
                <a:lnTo>
                  <a:pt x="12888" y="12180"/>
                </a:lnTo>
                <a:lnTo>
                  <a:pt x="12891" y="12180"/>
                </a:lnTo>
                <a:lnTo>
                  <a:pt x="12894" y="12181"/>
                </a:lnTo>
                <a:lnTo>
                  <a:pt x="12897" y="12184"/>
                </a:lnTo>
                <a:lnTo>
                  <a:pt x="12899" y="12187"/>
                </a:lnTo>
                <a:lnTo>
                  <a:pt x="12901" y="12191"/>
                </a:lnTo>
                <a:lnTo>
                  <a:pt x="12902" y="12196"/>
                </a:lnTo>
                <a:lnTo>
                  <a:pt x="12902" y="12203"/>
                </a:lnTo>
                <a:lnTo>
                  <a:pt x="12915" y="12206"/>
                </a:lnTo>
                <a:lnTo>
                  <a:pt x="12925" y="12206"/>
                </a:lnTo>
                <a:lnTo>
                  <a:pt x="12934" y="12205"/>
                </a:lnTo>
                <a:lnTo>
                  <a:pt x="12941" y="12201"/>
                </a:lnTo>
                <a:lnTo>
                  <a:pt x="12946" y="12197"/>
                </a:lnTo>
                <a:lnTo>
                  <a:pt x="12952" y="12191"/>
                </a:lnTo>
                <a:lnTo>
                  <a:pt x="12956" y="12186"/>
                </a:lnTo>
                <a:lnTo>
                  <a:pt x="12959" y="12178"/>
                </a:lnTo>
                <a:lnTo>
                  <a:pt x="12965" y="12165"/>
                </a:lnTo>
                <a:lnTo>
                  <a:pt x="12974" y="12152"/>
                </a:lnTo>
                <a:lnTo>
                  <a:pt x="12978" y="12147"/>
                </a:lnTo>
                <a:lnTo>
                  <a:pt x="12984" y="12143"/>
                </a:lnTo>
                <a:lnTo>
                  <a:pt x="12991" y="12140"/>
                </a:lnTo>
                <a:lnTo>
                  <a:pt x="13000" y="12137"/>
                </a:lnTo>
                <a:lnTo>
                  <a:pt x="13001" y="12143"/>
                </a:lnTo>
                <a:lnTo>
                  <a:pt x="13002" y="12148"/>
                </a:lnTo>
                <a:lnTo>
                  <a:pt x="13004" y="12152"/>
                </a:lnTo>
                <a:lnTo>
                  <a:pt x="13006" y="12156"/>
                </a:lnTo>
                <a:lnTo>
                  <a:pt x="13009" y="12159"/>
                </a:lnTo>
                <a:lnTo>
                  <a:pt x="13012" y="12163"/>
                </a:lnTo>
                <a:lnTo>
                  <a:pt x="13017" y="12165"/>
                </a:lnTo>
                <a:lnTo>
                  <a:pt x="13020" y="12167"/>
                </a:lnTo>
                <a:lnTo>
                  <a:pt x="13029" y="12171"/>
                </a:lnTo>
                <a:lnTo>
                  <a:pt x="13039" y="12173"/>
                </a:lnTo>
                <a:lnTo>
                  <a:pt x="13049" y="12175"/>
                </a:lnTo>
                <a:lnTo>
                  <a:pt x="13061" y="12176"/>
                </a:lnTo>
                <a:lnTo>
                  <a:pt x="13083" y="12178"/>
                </a:lnTo>
                <a:lnTo>
                  <a:pt x="13104" y="12183"/>
                </a:lnTo>
                <a:lnTo>
                  <a:pt x="13112" y="12186"/>
                </a:lnTo>
                <a:lnTo>
                  <a:pt x="13120" y="12190"/>
                </a:lnTo>
                <a:lnTo>
                  <a:pt x="13124" y="12193"/>
                </a:lnTo>
                <a:lnTo>
                  <a:pt x="13127" y="12196"/>
                </a:lnTo>
                <a:lnTo>
                  <a:pt x="13129" y="12199"/>
                </a:lnTo>
                <a:lnTo>
                  <a:pt x="13131" y="12203"/>
                </a:lnTo>
                <a:lnTo>
                  <a:pt x="13132" y="12193"/>
                </a:lnTo>
                <a:lnTo>
                  <a:pt x="13133" y="12184"/>
                </a:lnTo>
                <a:lnTo>
                  <a:pt x="13135" y="12175"/>
                </a:lnTo>
                <a:lnTo>
                  <a:pt x="13138" y="12167"/>
                </a:lnTo>
                <a:lnTo>
                  <a:pt x="13141" y="12161"/>
                </a:lnTo>
                <a:lnTo>
                  <a:pt x="13146" y="12154"/>
                </a:lnTo>
                <a:lnTo>
                  <a:pt x="13151" y="12150"/>
                </a:lnTo>
                <a:lnTo>
                  <a:pt x="13155" y="12145"/>
                </a:lnTo>
                <a:lnTo>
                  <a:pt x="13166" y="12138"/>
                </a:lnTo>
                <a:lnTo>
                  <a:pt x="13177" y="12133"/>
                </a:lnTo>
                <a:lnTo>
                  <a:pt x="13188" y="12130"/>
                </a:lnTo>
                <a:lnTo>
                  <a:pt x="13198" y="12127"/>
                </a:lnTo>
                <a:lnTo>
                  <a:pt x="13207" y="12125"/>
                </a:lnTo>
                <a:lnTo>
                  <a:pt x="13213" y="12122"/>
                </a:lnTo>
                <a:lnTo>
                  <a:pt x="13215" y="12121"/>
                </a:lnTo>
                <a:lnTo>
                  <a:pt x="13216" y="12119"/>
                </a:lnTo>
                <a:lnTo>
                  <a:pt x="13216" y="12116"/>
                </a:lnTo>
                <a:lnTo>
                  <a:pt x="13216" y="12114"/>
                </a:lnTo>
                <a:lnTo>
                  <a:pt x="13211" y="12108"/>
                </a:lnTo>
                <a:lnTo>
                  <a:pt x="13201" y="12099"/>
                </a:lnTo>
                <a:lnTo>
                  <a:pt x="13186" y="12087"/>
                </a:lnTo>
                <a:lnTo>
                  <a:pt x="13165" y="12072"/>
                </a:lnTo>
                <a:lnTo>
                  <a:pt x="13187" y="12071"/>
                </a:lnTo>
                <a:lnTo>
                  <a:pt x="13211" y="12069"/>
                </a:lnTo>
                <a:lnTo>
                  <a:pt x="13235" y="12066"/>
                </a:lnTo>
                <a:lnTo>
                  <a:pt x="13259" y="12063"/>
                </a:lnTo>
                <a:lnTo>
                  <a:pt x="13284" y="12060"/>
                </a:lnTo>
                <a:lnTo>
                  <a:pt x="13309" y="12056"/>
                </a:lnTo>
                <a:lnTo>
                  <a:pt x="13335" y="12050"/>
                </a:lnTo>
                <a:lnTo>
                  <a:pt x="13360" y="12045"/>
                </a:lnTo>
                <a:lnTo>
                  <a:pt x="13386" y="12039"/>
                </a:lnTo>
                <a:lnTo>
                  <a:pt x="13411" y="12033"/>
                </a:lnTo>
                <a:lnTo>
                  <a:pt x="13437" y="12025"/>
                </a:lnTo>
                <a:lnTo>
                  <a:pt x="13463" y="12018"/>
                </a:lnTo>
                <a:lnTo>
                  <a:pt x="13487" y="12010"/>
                </a:lnTo>
                <a:lnTo>
                  <a:pt x="13512" y="12000"/>
                </a:lnTo>
                <a:lnTo>
                  <a:pt x="13536" y="11991"/>
                </a:lnTo>
                <a:lnTo>
                  <a:pt x="13559" y="11981"/>
                </a:lnTo>
                <a:lnTo>
                  <a:pt x="13582" y="11971"/>
                </a:lnTo>
                <a:lnTo>
                  <a:pt x="13604" y="11959"/>
                </a:lnTo>
                <a:lnTo>
                  <a:pt x="13626" y="11948"/>
                </a:lnTo>
                <a:lnTo>
                  <a:pt x="13646" y="11935"/>
                </a:lnTo>
                <a:lnTo>
                  <a:pt x="13666" y="11922"/>
                </a:lnTo>
                <a:lnTo>
                  <a:pt x="13684" y="11909"/>
                </a:lnTo>
                <a:lnTo>
                  <a:pt x="13701" y="11895"/>
                </a:lnTo>
                <a:lnTo>
                  <a:pt x="13717" y="11881"/>
                </a:lnTo>
                <a:lnTo>
                  <a:pt x="13731" y="11866"/>
                </a:lnTo>
                <a:lnTo>
                  <a:pt x="13745" y="11850"/>
                </a:lnTo>
                <a:lnTo>
                  <a:pt x="13756" y="11833"/>
                </a:lnTo>
                <a:lnTo>
                  <a:pt x="13766" y="11817"/>
                </a:lnTo>
                <a:lnTo>
                  <a:pt x="13774" y="11800"/>
                </a:lnTo>
                <a:lnTo>
                  <a:pt x="13780" y="11782"/>
                </a:lnTo>
                <a:lnTo>
                  <a:pt x="13785" y="11763"/>
                </a:lnTo>
                <a:lnTo>
                  <a:pt x="13788" y="11744"/>
                </a:lnTo>
                <a:lnTo>
                  <a:pt x="13754" y="11759"/>
                </a:lnTo>
                <a:lnTo>
                  <a:pt x="13721" y="11772"/>
                </a:lnTo>
                <a:lnTo>
                  <a:pt x="13686" y="11784"/>
                </a:lnTo>
                <a:lnTo>
                  <a:pt x="13650" y="11796"/>
                </a:lnTo>
                <a:lnTo>
                  <a:pt x="13578" y="11818"/>
                </a:lnTo>
                <a:lnTo>
                  <a:pt x="13505" y="11839"/>
                </a:lnTo>
                <a:lnTo>
                  <a:pt x="13468" y="11849"/>
                </a:lnTo>
                <a:lnTo>
                  <a:pt x="13431" y="11860"/>
                </a:lnTo>
                <a:lnTo>
                  <a:pt x="13395" y="11871"/>
                </a:lnTo>
                <a:lnTo>
                  <a:pt x="13361" y="11883"/>
                </a:lnTo>
                <a:lnTo>
                  <a:pt x="13326" y="11896"/>
                </a:lnTo>
                <a:lnTo>
                  <a:pt x="13293" y="11910"/>
                </a:lnTo>
                <a:lnTo>
                  <a:pt x="13261" y="11925"/>
                </a:lnTo>
                <a:lnTo>
                  <a:pt x="13230" y="11941"/>
                </a:lnTo>
                <a:lnTo>
                  <a:pt x="13238" y="11945"/>
                </a:lnTo>
                <a:lnTo>
                  <a:pt x="13243" y="11949"/>
                </a:lnTo>
                <a:lnTo>
                  <a:pt x="13247" y="11952"/>
                </a:lnTo>
                <a:lnTo>
                  <a:pt x="13250" y="11955"/>
                </a:lnTo>
                <a:lnTo>
                  <a:pt x="13251" y="11958"/>
                </a:lnTo>
                <a:lnTo>
                  <a:pt x="13250" y="11960"/>
                </a:lnTo>
                <a:lnTo>
                  <a:pt x="13248" y="11962"/>
                </a:lnTo>
                <a:lnTo>
                  <a:pt x="13246" y="11963"/>
                </a:lnTo>
                <a:lnTo>
                  <a:pt x="13244" y="11964"/>
                </a:lnTo>
                <a:lnTo>
                  <a:pt x="13241" y="11963"/>
                </a:lnTo>
                <a:lnTo>
                  <a:pt x="13238" y="11962"/>
                </a:lnTo>
                <a:lnTo>
                  <a:pt x="13235" y="11960"/>
                </a:lnTo>
                <a:lnTo>
                  <a:pt x="13233" y="11957"/>
                </a:lnTo>
                <a:lnTo>
                  <a:pt x="13231" y="11953"/>
                </a:lnTo>
                <a:lnTo>
                  <a:pt x="13230" y="11948"/>
                </a:lnTo>
                <a:lnTo>
                  <a:pt x="13230" y="11941"/>
                </a:lnTo>
                <a:lnTo>
                  <a:pt x="13222" y="11938"/>
                </a:lnTo>
                <a:lnTo>
                  <a:pt x="13215" y="11935"/>
                </a:lnTo>
                <a:lnTo>
                  <a:pt x="13209" y="11931"/>
                </a:lnTo>
                <a:lnTo>
                  <a:pt x="13203" y="11927"/>
                </a:lnTo>
                <a:lnTo>
                  <a:pt x="13192" y="11917"/>
                </a:lnTo>
                <a:lnTo>
                  <a:pt x="13182" y="11907"/>
                </a:lnTo>
                <a:lnTo>
                  <a:pt x="13172" y="11896"/>
                </a:lnTo>
                <a:lnTo>
                  <a:pt x="13160" y="11888"/>
                </a:lnTo>
                <a:lnTo>
                  <a:pt x="13154" y="11884"/>
                </a:lnTo>
                <a:lnTo>
                  <a:pt x="13148" y="11881"/>
                </a:lnTo>
                <a:lnTo>
                  <a:pt x="13139" y="11877"/>
                </a:lnTo>
                <a:lnTo>
                  <a:pt x="13131" y="11875"/>
                </a:lnTo>
                <a:lnTo>
                  <a:pt x="13133" y="11889"/>
                </a:lnTo>
                <a:lnTo>
                  <a:pt x="13132" y="11900"/>
                </a:lnTo>
                <a:lnTo>
                  <a:pt x="13130" y="11911"/>
                </a:lnTo>
                <a:lnTo>
                  <a:pt x="13127" y="11919"/>
                </a:lnTo>
                <a:lnTo>
                  <a:pt x="13122" y="11927"/>
                </a:lnTo>
                <a:lnTo>
                  <a:pt x="13115" y="11933"/>
                </a:lnTo>
                <a:lnTo>
                  <a:pt x="13108" y="11938"/>
                </a:lnTo>
                <a:lnTo>
                  <a:pt x="13098" y="11941"/>
                </a:lnTo>
                <a:lnTo>
                  <a:pt x="13100" y="11928"/>
                </a:lnTo>
                <a:lnTo>
                  <a:pt x="13100" y="11916"/>
                </a:lnTo>
                <a:lnTo>
                  <a:pt x="13097" y="11906"/>
                </a:lnTo>
                <a:lnTo>
                  <a:pt x="13094" y="11896"/>
                </a:lnTo>
                <a:lnTo>
                  <a:pt x="13089" y="11889"/>
                </a:lnTo>
                <a:lnTo>
                  <a:pt x="13083" y="11884"/>
                </a:lnTo>
                <a:lnTo>
                  <a:pt x="13075" y="11878"/>
                </a:lnTo>
                <a:lnTo>
                  <a:pt x="13066" y="11875"/>
                </a:lnTo>
                <a:lnTo>
                  <a:pt x="13026" y="11913"/>
                </a:lnTo>
                <a:lnTo>
                  <a:pt x="12999" y="11938"/>
                </a:lnTo>
                <a:lnTo>
                  <a:pt x="12988" y="11947"/>
                </a:lnTo>
                <a:lnTo>
                  <a:pt x="12981" y="11952"/>
                </a:lnTo>
                <a:lnTo>
                  <a:pt x="12978" y="11954"/>
                </a:lnTo>
                <a:lnTo>
                  <a:pt x="12975" y="11955"/>
                </a:lnTo>
                <a:lnTo>
                  <a:pt x="12973" y="11955"/>
                </a:lnTo>
                <a:lnTo>
                  <a:pt x="12969" y="11954"/>
                </a:lnTo>
                <a:lnTo>
                  <a:pt x="12967" y="11953"/>
                </a:lnTo>
                <a:lnTo>
                  <a:pt x="12966" y="11951"/>
                </a:lnTo>
                <a:lnTo>
                  <a:pt x="12964" y="11948"/>
                </a:lnTo>
                <a:lnTo>
                  <a:pt x="12963" y="11945"/>
                </a:lnTo>
                <a:lnTo>
                  <a:pt x="12960" y="11935"/>
                </a:lnTo>
                <a:lnTo>
                  <a:pt x="12957" y="11922"/>
                </a:lnTo>
                <a:lnTo>
                  <a:pt x="12948" y="11889"/>
                </a:lnTo>
                <a:lnTo>
                  <a:pt x="12935" y="11843"/>
                </a:lnTo>
                <a:lnTo>
                  <a:pt x="12926" y="11856"/>
                </a:lnTo>
                <a:lnTo>
                  <a:pt x="12918" y="11871"/>
                </a:lnTo>
                <a:lnTo>
                  <a:pt x="12911" y="11886"/>
                </a:lnTo>
                <a:lnTo>
                  <a:pt x="12903" y="11902"/>
                </a:lnTo>
                <a:lnTo>
                  <a:pt x="12890" y="11933"/>
                </a:lnTo>
                <a:lnTo>
                  <a:pt x="12876" y="11964"/>
                </a:lnTo>
                <a:lnTo>
                  <a:pt x="12869" y="11980"/>
                </a:lnTo>
                <a:lnTo>
                  <a:pt x="12861" y="11995"/>
                </a:lnTo>
                <a:lnTo>
                  <a:pt x="12854" y="12010"/>
                </a:lnTo>
                <a:lnTo>
                  <a:pt x="12846" y="12024"/>
                </a:lnTo>
                <a:lnTo>
                  <a:pt x="12836" y="12038"/>
                </a:lnTo>
                <a:lnTo>
                  <a:pt x="12827" y="12050"/>
                </a:lnTo>
                <a:lnTo>
                  <a:pt x="12815" y="12062"/>
                </a:lnTo>
                <a:lnTo>
                  <a:pt x="12804" y="12072"/>
                </a:lnTo>
                <a:lnTo>
                  <a:pt x="12804" y="12047"/>
                </a:lnTo>
                <a:lnTo>
                  <a:pt x="12804" y="12023"/>
                </a:lnTo>
                <a:lnTo>
                  <a:pt x="12804" y="11998"/>
                </a:lnTo>
                <a:lnTo>
                  <a:pt x="12804" y="11974"/>
                </a:lnTo>
                <a:lnTo>
                  <a:pt x="12785" y="11993"/>
                </a:lnTo>
                <a:lnTo>
                  <a:pt x="12766" y="12011"/>
                </a:lnTo>
                <a:lnTo>
                  <a:pt x="12747" y="12028"/>
                </a:lnTo>
                <a:lnTo>
                  <a:pt x="12727" y="12045"/>
                </a:lnTo>
                <a:lnTo>
                  <a:pt x="12707" y="12062"/>
                </a:lnTo>
                <a:lnTo>
                  <a:pt x="12686" y="12078"/>
                </a:lnTo>
                <a:lnTo>
                  <a:pt x="12663" y="12092"/>
                </a:lnTo>
                <a:lnTo>
                  <a:pt x="12639" y="12105"/>
                </a:lnTo>
                <a:lnTo>
                  <a:pt x="12640" y="12090"/>
                </a:lnTo>
                <a:lnTo>
                  <a:pt x="12640" y="12076"/>
                </a:lnTo>
                <a:lnTo>
                  <a:pt x="12642" y="12061"/>
                </a:lnTo>
                <a:lnTo>
                  <a:pt x="12644" y="12048"/>
                </a:lnTo>
                <a:lnTo>
                  <a:pt x="12646" y="12036"/>
                </a:lnTo>
                <a:lnTo>
                  <a:pt x="12649" y="12023"/>
                </a:lnTo>
                <a:lnTo>
                  <a:pt x="12654" y="12012"/>
                </a:lnTo>
                <a:lnTo>
                  <a:pt x="12658" y="12000"/>
                </a:lnTo>
                <a:lnTo>
                  <a:pt x="12667" y="11979"/>
                </a:lnTo>
                <a:lnTo>
                  <a:pt x="12678" y="11959"/>
                </a:lnTo>
                <a:lnTo>
                  <a:pt x="12689" y="11940"/>
                </a:lnTo>
                <a:lnTo>
                  <a:pt x="12703" y="11922"/>
                </a:lnTo>
                <a:lnTo>
                  <a:pt x="12729" y="11888"/>
                </a:lnTo>
                <a:lnTo>
                  <a:pt x="12757" y="11853"/>
                </a:lnTo>
                <a:lnTo>
                  <a:pt x="12770" y="11835"/>
                </a:lnTo>
                <a:lnTo>
                  <a:pt x="12783" y="11818"/>
                </a:lnTo>
                <a:lnTo>
                  <a:pt x="12793" y="11798"/>
                </a:lnTo>
                <a:lnTo>
                  <a:pt x="12804" y="11777"/>
                </a:lnTo>
                <a:lnTo>
                  <a:pt x="12775" y="11784"/>
                </a:lnTo>
                <a:lnTo>
                  <a:pt x="12747" y="11792"/>
                </a:lnTo>
                <a:lnTo>
                  <a:pt x="12721" y="11802"/>
                </a:lnTo>
                <a:lnTo>
                  <a:pt x="12695" y="11812"/>
                </a:lnTo>
                <a:lnTo>
                  <a:pt x="12670" y="11823"/>
                </a:lnTo>
                <a:lnTo>
                  <a:pt x="12646" y="11834"/>
                </a:lnTo>
                <a:lnTo>
                  <a:pt x="12622" y="11847"/>
                </a:lnTo>
                <a:lnTo>
                  <a:pt x="12600" y="11861"/>
                </a:lnTo>
                <a:lnTo>
                  <a:pt x="12578" y="11875"/>
                </a:lnTo>
                <a:lnTo>
                  <a:pt x="12558" y="11890"/>
                </a:lnTo>
                <a:lnTo>
                  <a:pt x="12538" y="11906"/>
                </a:lnTo>
                <a:lnTo>
                  <a:pt x="12518" y="11922"/>
                </a:lnTo>
                <a:lnTo>
                  <a:pt x="12500" y="11940"/>
                </a:lnTo>
                <a:lnTo>
                  <a:pt x="12483" y="11958"/>
                </a:lnTo>
                <a:lnTo>
                  <a:pt x="12466" y="11977"/>
                </a:lnTo>
                <a:lnTo>
                  <a:pt x="12449" y="11997"/>
                </a:lnTo>
                <a:lnTo>
                  <a:pt x="12433" y="12017"/>
                </a:lnTo>
                <a:lnTo>
                  <a:pt x="12419" y="12038"/>
                </a:lnTo>
                <a:lnTo>
                  <a:pt x="12405" y="12060"/>
                </a:lnTo>
                <a:lnTo>
                  <a:pt x="12391" y="12082"/>
                </a:lnTo>
                <a:lnTo>
                  <a:pt x="12379" y="12105"/>
                </a:lnTo>
                <a:lnTo>
                  <a:pt x="12366" y="12129"/>
                </a:lnTo>
                <a:lnTo>
                  <a:pt x="12355" y="12153"/>
                </a:lnTo>
                <a:lnTo>
                  <a:pt x="12344" y="12178"/>
                </a:lnTo>
                <a:lnTo>
                  <a:pt x="12334" y="12205"/>
                </a:lnTo>
                <a:lnTo>
                  <a:pt x="12324" y="12231"/>
                </a:lnTo>
                <a:lnTo>
                  <a:pt x="12315" y="12257"/>
                </a:lnTo>
                <a:lnTo>
                  <a:pt x="12306" y="12284"/>
                </a:lnTo>
                <a:lnTo>
                  <a:pt x="12299" y="12313"/>
                </a:lnTo>
                <a:lnTo>
                  <a:pt x="12292" y="12341"/>
                </a:lnTo>
                <a:lnTo>
                  <a:pt x="12285" y="12370"/>
                </a:lnTo>
                <a:lnTo>
                  <a:pt x="12279" y="12400"/>
                </a:lnTo>
                <a:lnTo>
                  <a:pt x="12270" y="12399"/>
                </a:lnTo>
                <a:lnTo>
                  <a:pt x="12261" y="12399"/>
                </a:lnTo>
                <a:lnTo>
                  <a:pt x="12254" y="12400"/>
                </a:lnTo>
                <a:lnTo>
                  <a:pt x="12246" y="12401"/>
                </a:lnTo>
                <a:lnTo>
                  <a:pt x="12235" y="12406"/>
                </a:lnTo>
                <a:lnTo>
                  <a:pt x="12226" y="12412"/>
                </a:lnTo>
                <a:lnTo>
                  <a:pt x="12216" y="12419"/>
                </a:lnTo>
                <a:lnTo>
                  <a:pt x="12206" y="12426"/>
                </a:lnTo>
                <a:lnTo>
                  <a:pt x="12200" y="12428"/>
                </a:lnTo>
                <a:lnTo>
                  <a:pt x="12194" y="12430"/>
                </a:lnTo>
                <a:lnTo>
                  <a:pt x="12188" y="12432"/>
                </a:lnTo>
                <a:lnTo>
                  <a:pt x="12180" y="12433"/>
                </a:lnTo>
                <a:lnTo>
                  <a:pt x="12186" y="12406"/>
                </a:lnTo>
                <a:lnTo>
                  <a:pt x="12192" y="12379"/>
                </a:lnTo>
                <a:lnTo>
                  <a:pt x="12199" y="12353"/>
                </a:lnTo>
                <a:lnTo>
                  <a:pt x="12207" y="12328"/>
                </a:lnTo>
                <a:lnTo>
                  <a:pt x="12215" y="12304"/>
                </a:lnTo>
                <a:lnTo>
                  <a:pt x="12224" y="12280"/>
                </a:lnTo>
                <a:lnTo>
                  <a:pt x="12234" y="12257"/>
                </a:lnTo>
                <a:lnTo>
                  <a:pt x="12244" y="12235"/>
                </a:lnTo>
                <a:lnTo>
                  <a:pt x="12255" y="12213"/>
                </a:lnTo>
                <a:lnTo>
                  <a:pt x="12266" y="12192"/>
                </a:lnTo>
                <a:lnTo>
                  <a:pt x="12278" y="12171"/>
                </a:lnTo>
                <a:lnTo>
                  <a:pt x="12291" y="12150"/>
                </a:lnTo>
                <a:lnTo>
                  <a:pt x="12316" y="12109"/>
                </a:lnTo>
                <a:lnTo>
                  <a:pt x="12342" y="12070"/>
                </a:lnTo>
                <a:lnTo>
                  <a:pt x="12395" y="11993"/>
                </a:lnTo>
                <a:lnTo>
                  <a:pt x="12449" y="11914"/>
                </a:lnTo>
                <a:lnTo>
                  <a:pt x="12474" y="11874"/>
                </a:lnTo>
                <a:lnTo>
                  <a:pt x="12498" y="11832"/>
                </a:lnTo>
                <a:lnTo>
                  <a:pt x="12510" y="11811"/>
                </a:lnTo>
                <a:lnTo>
                  <a:pt x="12520" y="11789"/>
                </a:lnTo>
                <a:lnTo>
                  <a:pt x="12531" y="11767"/>
                </a:lnTo>
                <a:lnTo>
                  <a:pt x="12541" y="11744"/>
                </a:lnTo>
                <a:lnTo>
                  <a:pt x="12525" y="11744"/>
                </a:lnTo>
                <a:lnTo>
                  <a:pt x="12508" y="11744"/>
                </a:lnTo>
                <a:lnTo>
                  <a:pt x="12492" y="11744"/>
                </a:lnTo>
                <a:lnTo>
                  <a:pt x="12475" y="11744"/>
                </a:lnTo>
                <a:lnTo>
                  <a:pt x="12472" y="11753"/>
                </a:lnTo>
                <a:lnTo>
                  <a:pt x="12468" y="11758"/>
                </a:lnTo>
                <a:lnTo>
                  <a:pt x="12465" y="11762"/>
                </a:lnTo>
                <a:lnTo>
                  <a:pt x="12462" y="11764"/>
                </a:lnTo>
                <a:lnTo>
                  <a:pt x="12458" y="11765"/>
                </a:lnTo>
                <a:lnTo>
                  <a:pt x="12456" y="11764"/>
                </a:lnTo>
                <a:lnTo>
                  <a:pt x="12454" y="11763"/>
                </a:lnTo>
                <a:lnTo>
                  <a:pt x="12453" y="11761"/>
                </a:lnTo>
                <a:lnTo>
                  <a:pt x="12452" y="11758"/>
                </a:lnTo>
                <a:lnTo>
                  <a:pt x="12453" y="11756"/>
                </a:lnTo>
                <a:lnTo>
                  <a:pt x="12454" y="11753"/>
                </a:lnTo>
                <a:lnTo>
                  <a:pt x="12456" y="11749"/>
                </a:lnTo>
                <a:lnTo>
                  <a:pt x="12459" y="11747"/>
                </a:lnTo>
                <a:lnTo>
                  <a:pt x="12464" y="11745"/>
                </a:lnTo>
                <a:lnTo>
                  <a:pt x="12469" y="11744"/>
                </a:lnTo>
                <a:lnTo>
                  <a:pt x="12475" y="11744"/>
                </a:lnTo>
                <a:lnTo>
                  <a:pt x="12475" y="11729"/>
                </a:lnTo>
                <a:lnTo>
                  <a:pt x="12475" y="11712"/>
                </a:lnTo>
                <a:lnTo>
                  <a:pt x="12475" y="11695"/>
                </a:lnTo>
                <a:lnTo>
                  <a:pt x="12475" y="11679"/>
                </a:lnTo>
                <a:lnTo>
                  <a:pt x="12486" y="11677"/>
                </a:lnTo>
                <a:lnTo>
                  <a:pt x="12494" y="11676"/>
                </a:lnTo>
                <a:lnTo>
                  <a:pt x="12501" y="11677"/>
                </a:lnTo>
                <a:lnTo>
                  <a:pt x="12509" y="11678"/>
                </a:lnTo>
                <a:lnTo>
                  <a:pt x="12515" y="11680"/>
                </a:lnTo>
                <a:lnTo>
                  <a:pt x="12519" y="11683"/>
                </a:lnTo>
                <a:lnTo>
                  <a:pt x="12525" y="11688"/>
                </a:lnTo>
                <a:lnTo>
                  <a:pt x="12528" y="11692"/>
                </a:lnTo>
                <a:lnTo>
                  <a:pt x="12531" y="11697"/>
                </a:lnTo>
                <a:lnTo>
                  <a:pt x="12533" y="11703"/>
                </a:lnTo>
                <a:lnTo>
                  <a:pt x="12535" y="11709"/>
                </a:lnTo>
                <a:lnTo>
                  <a:pt x="12537" y="11716"/>
                </a:lnTo>
                <a:lnTo>
                  <a:pt x="12539" y="11730"/>
                </a:lnTo>
                <a:lnTo>
                  <a:pt x="12541" y="11744"/>
                </a:lnTo>
                <a:lnTo>
                  <a:pt x="12562" y="11726"/>
                </a:lnTo>
                <a:lnTo>
                  <a:pt x="12582" y="11708"/>
                </a:lnTo>
                <a:lnTo>
                  <a:pt x="12601" y="11688"/>
                </a:lnTo>
                <a:lnTo>
                  <a:pt x="12621" y="11669"/>
                </a:lnTo>
                <a:lnTo>
                  <a:pt x="12658" y="11628"/>
                </a:lnTo>
                <a:lnTo>
                  <a:pt x="12693" y="11585"/>
                </a:lnTo>
                <a:lnTo>
                  <a:pt x="12729" y="11543"/>
                </a:lnTo>
                <a:lnTo>
                  <a:pt x="12764" y="11500"/>
                </a:lnTo>
                <a:lnTo>
                  <a:pt x="12799" y="11458"/>
                </a:lnTo>
                <a:lnTo>
                  <a:pt x="12836" y="11416"/>
                </a:lnTo>
                <a:lnTo>
                  <a:pt x="12825" y="11411"/>
                </a:lnTo>
                <a:lnTo>
                  <a:pt x="12814" y="11405"/>
                </a:lnTo>
                <a:lnTo>
                  <a:pt x="12804" y="11400"/>
                </a:lnTo>
                <a:lnTo>
                  <a:pt x="12793" y="11397"/>
                </a:lnTo>
                <a:lnTo>
                  <a:pt x="12783" y="11394"/>
                </a:lnTo>
                <a:lnTo>
                  <a:pt x="12773" y="11391"/>
                </a:lnTo>
                <a:lnTo>
                  <a:pt x="12764" y="11390"/>
                </a:lnTo>
                <a:lnTo>
                  <a:pt x="12754" y="11389"/>
                </a:lnTo>
                <a:lnTo>
                  <a:pt x="12745" y="11388"/>
                </a:lnTo>
                <a:lnTo>
                  <a:pt x="12736" y="11388"/>
                </a:lnTo>
                <a:lnTo>
                  <a:pt x="12728" y="11389"/>
                </a:lnTo>
                <a:lnTo>
                  <a:pt x="12720" y="11390"/>
                </a:lnTo>
                <a:lnTo>
                  <a:pt x="12703" y="11394"/>
                </a:lnTo>
                <a:lnTo>
                  <a:pt x="12687" y="11400"/>
                </a:lnTo>
                <a:lnTo>
                  <a:pt x="12672" y="11408"/>
                </a:lnTo>
                <a:lnTo>
                  <a:pt x="12658" y="11416"/>
                </a:lnTo>
                <a:lnTo>
                  <a:pt x="12644" y="11426"/>
                </a:lnTo>
                <a:lnTo>
                  <a:pt x="12629" y="11436"/>
                </a:lnTo>
                <a:lnTo>
                  <a:pt x="12602" y="11459"/>
                </a:lnTo>
                <a:lnTo>
                  <a:pt x="12574" y="11482"/>
                </a:lnTo>
                <a:lnTo>
                  <a:pt x="12575" y="11492"/>
                </a:lnTo>
                <a:lnTo>
                  <a:pt x="12574" y="11499"/>
                </a:lnTo>
                <a:lnTo>
                  <a:pt x="12572" y="11504"/>
                </a:lnTo>
                <a:lnTo>
                  <a:pt x="12568" y="11508"/>
                </a:lnTo>
                <a:lnTo>
                  <a:pt x="12562" y="11511"/>
                </a:lnTo>
                <a:lnTo>
                  <a:pt x="12555" y="11513"/>
                </a:lnTo>
                <a:lnTo>
                  <a:pt x="12549" y="11514"/>
                </a:lnTo>
                <a:lnTo>
                  <a:pt x="12541" y="11515"/>
                </a:lnTo>
                <a:lnTo>
                  <a:pt x="12542" y="11524"/>
                </a:lnTo>
                <a:lnTo>
                  <a:pt x="12541" y="11531"/>
                </a:lnTo>
                <a:lnTo>
                  <a:pt x="12538" y="11537"/>
                </a:lnTo>
                <a:lnTo>
                  <a:pt x="12534" y="11541"/>
                </a:lnTo>
                <a:lnTo>
                  <a:pt x="12529" y="11544"/>
                </a:lnTo>
                <a:lnTo>
                  <a:pt x="12522" y="11546"/>
                </a:lnTo>
                <a:lnTo>
                  <a:pt x="12515" y="11547"/>
                </a:lnTo>
                <a:lnTo>
                  <a:pt x="12508" y="11548"/>
                </a:lnTo>
                <a:lnTo>
                  <a:pt x="12505" y="11556"/>
                </a:lnTo>
                <a:lnTo>
                  <a:pt x="12500" y="11561"/>
                </a:lnTo>
                <a:lnTo>
                  <a:pt x="12497" y="11565"/>
                </a:lnTo>
                <a:lnTo>
                  <a:pt x="12494" y="11567"/>
                </a:lnTo>
                <a:lnTo>
                  <a:pt x="12491" y="11568"/>
                </a:lnTo>
                <a:lnTo>
                  <a:pt x="12489" y="11568"/>
                </a:lnTo>
                <a:lnTo>
                  <a:pt x="12487" y="11566"/>
                </a:lnTo>
                <a:lnTo>
                  <a:pt x="12486" y="11564"/>
                </a:lnTo>
                <a:lnTo>
                  <a:pt x="12486" y="11562"/>
                </a:lnTo>
                <a:lnTo>
                  <a:pt x="12486" y="11559"/>
                </a:lnTo>
                <a:lnTo>
                  <a:pt x="12487" y="11556"/>
                </a:lnTo>
                <a:lnTo>
                  <a:pt x="12489" y="11553"/>
                </a:lnTo>
                <a:lnTo>
                  <a:pt x="12492" y="11550"/>
                </a:lnTo>
                <a:lnTo>
                  <a:pt x="12496" y="11548"/>
                </a:lnTo>
                <a:lnTo>
                  <a:pt x="12501" y="11548"/>
                </a:lnTo>
                <a:lnTo>
                  <a:pt x="12508" y="11548"/>
                </a:lnTo>
                <a:lnTo>
                  <a:pt x="12507" y="11539"/>
                </a:lnTo>
                <a:lnTo>
                  <a:pt x="12508" y="11531"/>
                </a:lnTo>
                <a:lnTo>
                  <a:pt x="12511" y="11525"/>
                </a:lnTo>
                <a:lnTo>
                  <a:pt x="12515" y="11522"/>
                </a:lnTo>
                <a:lnTo>
                  <a:pt x="12520" y="11519"/>
                </a:lnTo>
                <a:lnTo>
                  <a:pt x="12527" y="11517"/>
                </a:lnTo>
                <a:lnTo>
                  <a:pt x="12534" y="11516"/>
                </a:lnTo>
                <a:lnTo>
                  <a:pt x="12541" y="11515"/>
                </a:lnTo>
                <a:lnTo>
                  <a:pt x="12540" y="11505"/>
                </a:lnTo>
                <a:lnTo>
                  <a:pt x="12541" y="11498"/>
                </a:lnTo>
                <a:lnTo>
                  <a:pt x="12543" y="11493"/>
                </a:lnTo>
                <a:lnTo>
                  <a:pt x="12548" y="11488"/>
                </a:lnTo>
                <a:lnTo>
                  <a:pt x="12553" y="11486"/>
                </a:lnTo>
                <a:lnTo>
                  <a:pt x="12559" y="11484"/>
                </a:lnTo>
                <a:lnTo>
                  <a:pt x="12567" y="11483"/>
                </a:lnTo>
                <a:lnTo>
                  <a:pt x="12574" y="11482"/>
                </a:lnTo>
                <a:lnTo>
                  <a:pt x="12571" y="11475"/>
                </a:lnTo>
                <a:lnTo>
                  <a:pt x="12569" y="11467"/>
                </a:lnTo>
                <a:lnTo>
                  <a:pt x="12567" y="11460"/>
                </a:lnTo>
                <a:lnTo>
                  <a:pt x="12567" y="11454"/>
                </a:lnTo>
                <a:lnTo>
                  <a:pt x="12568" y="11448"/>
                </a:lnTo>
                <a:lnTo>
                  <a:pt x="12569" y="11442"/>
                </a:lnTo>
                <a:lnTo>
                  <a:pt x="12572" y="11436"/>
                </a:lnTo>
                <a:lnTo>
                  <a:pt x="12574" y="11431"/>
                </a:lnTo>
                <a:lnTo>
                  <a:pt x="12582" y="11421"/>
                </a:lnTo>
                <a:lnTo>
                  <a:pt x="12591" y="11412"/>
                </a:lnTo>
                <a:lnTo>
                  <a:pt x="12600" y="11403"/>
                </a:lnTo>
                <a:lnTo>
                  <a:pt x="12611" y="11396"/>
                </a:lnTo>
                <a:lnTo>
                  <a:pt x="12620" y="11390"/>
                </a:lnTo>
                <a:lnTo>
                  <a:pt x="12627" y="11384"/>
                </a:lnTo>
                <a:lnTo>
                  <a:pt x="12634" y="11377"/>
                </a:lnTo>
                <a:lnTo>
                  <a:pt x="12636" y="11372"/>
                </a:lnTo>
                <a:lnTo>
                  <a:pt x="12637" y="11369"/>
                </a:lnTo>
                <a:lnTo>
                  <a:pt x="12636" y="11367"/>
                </a:lnTo>
                <a:lnTo>
                  <a:pt x="12634" y="11364"/>
                </a:lnTo>
                <a:lnTo>
                  <a:pt x="12632" y="11362"/>
                </a:lnTo>
                <a:lnTo>
                  <a:pt x="12627" y="11358"/>
                </a:lnTo>
                <a:lnTo>
                  <a:pt x="12622" y="11356"/>
                </a:lnTo>
                <a:lnTo>
                  <a:pt x="12615" y="11353"/>
                </a:lnTo>
                <a:lnTo>
                  <a:pt x="12606" y="11351"/>
                </a:lnTo>
                <a:lnTo>
                  <a:pt x="12596" y="11352"/>
                </a:lnTo>
                <a:lnTo>
                  <a:pt x="12586" y="11355"/>
                </a:lnTo>
                <a:lnTo>
                  <a:pt x="12578" y="11359"/>
                </a:lnTo>
                <a:lnTo>
                  <a:pt x="12571" y="11365"/>
                </a:lnTo>
                <a:lnTo>
                  <a:pt x="12560" y="11378"/>
                </a:lnTo>
                <a:lnTo>
                  <a:pt x="12550" y="11393"/>
                </a:lnTo>
                <a:lnTo>
                  <a:pt x="12544" y="11400"/>
                </a:lnTo>
                <a:lnTo>
                  <a:pt x="12539" y="11407"/>
                </a:lnTo>
                <a:lnTo>
                  <a:pt x="12533" y="11412"/>
                </a:lnTo>
                <a:lnTo>
                  <a:pt x="12525" y="11416"/>
                </a:lnTo>
                <a:lnTo>
                  <a:pt x="12515" y="11419"/>
                </a:lnTo>
                <a:lnTo>
                  <a:pt x="12505" y="11420"/>
                </a:lnTo>
                <a:lnTo>
                  <a:pt x="12491" y="11419"/>
                </a:lnTo>
                <a:lnTo>
                  <a:pt x="12475" y="11416"/>
                </a:lnTo>
                <a:lnTo>
                  <a:pt x="12475" y="11424"/>
                </a:lnTo>
                <a:lnTo>
                  <a:pt x="12475" y="11433"/>
                </a:lnTo>
                <a:lnTo>
                  <a:pt x="12475" y="11441"/>
                </a:lnTo>
                <a:lnTo>
                  <a:pt x="12475" y="11450"/>
                </a:lnTo>
                <a:lnTo>
                  <a:pt x="12404" y="11482"/>
                </a:lnTo>
                <a:lnTo>
                  <a:pt x="12330" y="11514"/>
                </a:lnTo>
                <a:lnTo>
                  <a:pt x="12258" y="11545"/>
                </a:lnTo>
                <a:lnTo>
                  <a:pt x="12185" y="11576"/>
                </a:lnTo>
                <a:lnTo>
                  <a:pt x="12111" y="11608"/>
                </a:lnTo>
                <a:lnTo>
                  <a:pt x="12038" y="11638"/>
                </a:lnTo>
                <a:lnTo>
                  <a:pt x="11963" y="11670"/>
                </a:lnTo>
                <a:lnTo>
                  <a:pt x="11890" y="11700"/>
                </a:lnTo>
                <a:lnTo>
                  <a:pt x="11815" y="11730"/>
                </a:lnTo>
                <a:lnTo>
                  <a:pt x="11741" y="11760"/>
                </a:lnTo>
                <a:lnTo>
                  <a:pt x="11666" y="11790"/>
                </a:lnTo>
                <a:lnTo>
                  <a:pt x="11592" y="11821"/>
                </a:lnTo>
                <a:lnTo>
                  <a:pt x="11517" y="11850"/>
                </a:lnTo>
                <a:lnTo>
                  <a:pt x="11443" y="11881"/>
                </a:lnTo>
                <a:lnTo>
                  <a:pt x="11368" y="11911"/>
                </a:lnTo>
                <a:lnTo>
                  <a:pt x="11295" y="11941"/>
                </a:lnTo>
                <a:lnTo>
                  <a:pt x="11295" y="11950"/>
                </a:lnTo>
                <a:lnTo>
                  <a:pt x="11295" y="11957"/>
                </a:lnTo>
                <a:lnTo>
                  <a:pt x="11295" y="11965"/>
                </a:lnTo>
                <a:lnTo>
                  <a:pt x="11295" y="11974"/>
                </a:lnTo>
                <a:lnTo>
                  <a:pt x="11279" y="11979"/>
                </a:lnTo>
                <a:lnTo>
                  <a:pt x="11265" y="11985"/>
                </a:lnTo>
                <a:lnTo>
                  <a:pt x="11252" y="11993"/>
                </a:lnTo>
                <a:lnTo>
                  <a:pt x="11238" y="11999"/>
                </a:lnTo>
                <a:lnTo>
                  <a:pt x="11212" y="12015"/>
                </a:lnTo>
                <a:lnTo>
                  <a:pt x="11187" y="12030"/>
                </a:lnTo>
                <a:lnTo>
                  <a:pt x="11173" y="12038"/>
                </a:lnTo>
                <a:lnTo>
                  <a:pt x="11161" y="12044"/>
                </a:lnTo>
                <a:lnTo>
                  <a:pt x="11146" y="12051"/>
                </a:lnTo>
                <a:lnTo>
                  <a:pt x="11131" y="12057"/>
                </a:lnTo>
                <a:lnTo>
                  <a:pt x="11116" y="12062"/>
                </a:lnTo>
                <a:lnTo>
                  <a:pt x="11100" y="12066"/>
                </a:lnTo>
                <a:lnTo>
                  <a:pt x="11083" y="12070"/>
                </a:lnTo>
                <a:lnTo>
                  <a:pt x="11065" y="12072"/>
                </a:lnTo>
                <a:lnTo>
                  <a:pt x="11065" y="12081"/>
                </a:lnTo>
                <a:lnTo>
                  <a:pt x="11065" y="12088"/>
                </a:lnTo>
                <a:lnTo>
                  <a:pt x="11065" y="12097"/>
                </a:lnTo>
                <a:lnTo>
                  <a:pt x="11065" y="12105"/>
                </a:lnTo>
                <a:lnTo>
                  <a:pt x="11055" y="12111"/>
                </a:lnTo>
                <a:lnTo>
                  <a:pt x="11044" y="12118"/>
                </a:lnTo>
                <a:lnTo>
                  <a:pt x="11034" y="12124"/>
                </a:lnTo>
                <a:lnTo>
                  <a:pt x="11023" y="12128"/>
                </a:lnTo>
                <a:lnTo>
                  <a:pt x="11011" y="12132"/>
                </a:lnTo>
                <a:lnTo>
                  <a:pt x="10997" y="12135"/>
                </a:lnTo>
                <a:lnTo>
                  <a:pt x="10982" y="12137"/>
                </a:lnTo>
                <a:lnTo>
                  <a:pt x="10966" y="12137"/>
                </a:lnTo>
                <a:lnTo>
                  <a:pt x="10967" y="12147"/>
                </a:lnTo>
                <a:lnTo>
                  <a:pt x="10966" y="12154"/>
                </a:lnTo>
                <a:lnTo>
                  <a:pt x="10964" y="12159"/>
                </a:lnTo>
                <a:lnTo>
                  <a:pt x="10960" y="12164"/>
                </a:lnTo>
                <a:lnTo>
                  <a:pt x="10954" y="12167"/>
                </a:lnTo>
                <a:lnTo>
                  <a:pt x="10948" y="12169"/>
                </a:lnTo>
                <a:lnTo>
                  <a:pt x="10941" y="12170"/>
                </a:lnTo>
                <a:lnTo>
                  <a:pt x="10934" y="12171"/>
                </a:lnTo>
                <a:lnTo>
                  <a:pt x="10930" y="12178"/>
                </a:lnTo>
                <a:lnTo>
                  <a:pt x="10927" y="12184"/>
                </a:lnTo>
                <a:lnTo>
                  <a:pt x="10922" y="12188"/>
                </a:lnTo>
                <a:lnTo>
                  <a:pt x="10919" y="12190"/>
                </a:lnTo>
                <a:lnTo>
                  <a:pt x="10917" y="12191"/>
                </a:lnTo>
                <a:lnTo>
                  <a:pt x="10914" y="12191"/>
                </a:lnTo>
                <a:lnTo>
                  <a:pt x="10912" y="12189"/>
                </a:lnTo>
                <a:lnTo>
                  <a:pt x="10911" y="12187"/>
                </a:lnTo>
                <a:lnTo>
                  <a:pt x="10911" y="12185"/>
                </a:lnTo>
                <a:lnTo>
                  <a:pt x="10911" y="12181"/>
                </a:lnTo>
                <a:lnTo>
                  <a:pt x="10912" y="12178"/>
                </a:lnTo>
                <a:lnTo>
                  <a:pt x="10914" y="12176"/>
                </a:lnTo>
                <a:lnTo>
                  <a:pt x="10917" y="12173"/>
                </a:lnTo>
                <a:lnTo>
                  <a:pt x="10921" y="12172"/>
                </a:lnTo>
                <a:lnTo>
                  <a:pt x="10927" y="12171"/>
                </a:lnTo>
                <a:lnTo>
                  <a:pt x="10934" y="12171"/>
                </a:lnTo>
                <a:lnTo>
                  <a:pt x="10933" y="12162"/>
                </a:lnTo>
                <a:lnTo>
                  <a:pt x="10933" y="12154"/>
                </a:lnTo>
                <a:lnTo>
                  <a:pt x="10936" y="12148"/>
                </a:lnTo>
                <a:lnTo>
                  <a:pt x="10940" y="12145"/>
                </a:lnTo>
                <a:lnTo>
                  <a:pt x="10945" y="12142"/>
                </a:lnTo>
                <a:lnTo>
                  <a:pt x="10952" y="12140"/>
                </a:lnTo>
                <a:lnTo>
                  <a:pt x="10959" y="12138"/>
                </a:lnTo>
                <a:lnTo>
                  <a:pt x="10966" y="12137"/>
                </a:lnTo>
                <a:lnTo>
                  <a:pt x="10973" y="12124"/>
                </a:lnTo>
                <a:lnTo>
                  <a:pt x="10980" y="12110"/>
                </a:lnTo>
                <a:lnTo>
                  <a:pt x="10984" y="12104"/>
                </a:lnTo>
                <a:lnTo>
                  <a:pt x="10988" y="12099"/>
                </a:lnTo>
                <a:lnTo>
                  <a:pt x="10994" y="12093"/>
                </a:lnTo>
                <a:lnTo>
                  <a:pt x="11000" y="12089"/>
                </a:lnTo>
                <a:lnTo>
                  <a:pt x="11006" y="12085"/>
                </a:lnTo>
                <a:lnTo>
                  <a:pt x="11013" y="12082"/>
                </a:lnTo>
                <a:lnTo>
                  <a:pt x="11020" y="12079"/>
                </a:lnTo>
                <a:lnTo>
                  <a:pt x="11027" y="12076"/>
                </a:lnTo>
                <a:lnTo>
                  <a:pt x="11036" y="12075"/>
                </a:lnTo>
                <a:lnTo>
                  <a:pt x="11045" y="12072"/>
                </a:lnTo>
                <a:lnTo>
                  <a:pt x="11055" y="12072"/>
                </a:lnTo>
                <a:lnTo>
                  <a:pt x="11065" y="12072"/>
                </a:lnTo>
                <a:lnTo>
                  <a:pt x="11065" y="12064"/>
                </a:lnTo>
                <a:lnTo>
                  <a:pt x="11065" y="12056"/>
                </a:lnTo>
                <a:lnTo>
                  <a:pt x="11065" y="12047"/>
                </a:lnTo>
                <a:lnTo>
                  <a:pt x="11065" y="12040"/>
                </a:lnTo>
                <a:lnTo>
                  <a:pt x="11080" y="12034"/>
                </a:lnTo>
                <a:lnTo>
                  <a:pt x="11094" y="12027"/>
                </a:lnTo>
                <a:lnTo>
                  <a:pt x="11108" y="12021"/>
                </a:lnTo>
                <a:lnTo>
                  <a:pt x="11121" y="12014"/>
                </a:lnTo>
                <a:lnTo>
                  <a:pt x="11147" y="11999"/>
                </a:lnTo>
                <a:lnTo>
                  <a:pt x="11172" y="11983"/>
                </a:lnTo>
                <a:lnTo>
                  <a:pt x="11186" y="11976"/>
                </a:lnTo>
                <a:lnTo>
                  <a:pt x="11199" y="11969"/>
                </a:lnTo>
                <a:lnTo>
                  <a:pt x="11213" y="11962"/>
                </a:lnTo>
                <a:lnTo>
                  <a:pt x="11228" y="11956"/>
                </a:lnTo>
                <a:lnTo>
                  <a:pt x="11242" y="11951"/>
                </a:lnTo>
                <a:lnTo>
                  <a:pt x="11259" y="11947"/>
                </a:lnTo>
                <a:lnTo>
                  <a:pt x="11276" y="11943"/>
                </a:lnTo>
                <a:lnTo>
                  <a:pt x="11295" y="11941"/>
                </a:lnTo>
                <a:lnTo>
                  <a:pt x="11326" y="11919"/>
                </a:lnTo>
                <a:lnTo>
                  <a:pt x="11358" y="11898"/>
                </a:lnTo>
                <a:lnTo>
                  <a:pt x="11390" y="11877"/>
                </a:lnTo>
                <a:lnTo>
                  <a:pt x="11424" y="11857"/>
                </a:lnTo>
                <a:lnTo>
                  <a:pt x="11457" y="11838"/>
                </a:lnTo>
                <a:lnTo>
                  <a:pt x="11491" y="11819"/>
                </a:lnTo>
                <a:lnTo>
                  <a:pt x="11526" y="11800"/>
                </a:lnTo>
                <a:lnTo>
                  <a:pt x="11561" y="11781"/>
                </a:lnTo>
                <a:lnTo>
                  <a:pt x="11632" y="11745"/>
                </a:lnTo>
                <a:lnTo>
                  <a:pt x="11704" y="11712"/>
                </a:lnTo>
                <a:lnTo>
                  <a:pt x="11779" y="11679"/>
                </a:lnTo>
                <a:lnTo>
                  <a:pt x="11853" y="11647"/>
                </a:lnTo>
                <a:lnTo>
                  <a:pt x="11929" y="11616"/>
                </a:lnTo>
                <a:lnTo>
                  <a:pt x="12006" y="11587"/>
                </a:lnTo>
                <a:lnTo>
                  <a:pt x="12083" y="11558"/>
                </a:lnTo>
                <a:lnTo>
                  <a:pt x="12162" y="11528"/>
                </a:lnTo>
                <a:lnTo>
                  <a:pt x="12239" y="11501"/>
                </a:lnTo>
                <a:lnTo>
                  <a:pt x="12318" y="11473"/>
                </a:lnTo>
                <a:lnTo>
                  <a:pt x="12397" y="11444"/>
                </a:lnTo>
                <a:lnTo>
                  <a:pt x="12475" y="11416"/>
                </a:lnTo>
                <a:lnTo>
                  <a:pt x="12490" y="11391"/>
                </a:lnTo>
                <a:lnTo>
                  <a:pt x="12500" y="11369"/>
                </a:lnTo>
                <a:lnTo>
                  <a:pt x="12505" y="11359"/>
                </a:lnTo>
                <a:lnTo>
                  <a:pt x="12507" y="11351"/>
                </a:lnTo>
                <a:lnTo>
                  <a:pt x="12509" y="11344"/>
                </a:lnTo>
                <a:lnTo>
                  <a:pt x="12510" y="11336"/>
                </a:lnTo>
                <a:lnTo>
                  <a:pt x="12510" y="11331"/>
                </a:lnTo>
                <a:lnTo>
                  <a:pt x="12509" y="11326"/>
                </a:lnTo>
                <a:lnTo>
                  <a:pt x="12507" y="11322"/>
                </a:lnTo>
                <a:lnTo>
                  <a:pt x="12504" y="11318"/>
                </a:lnTo>
                <a:lnTo>
                  <a:pt x="12500" y="11314"/>
                </a:lnTo>
                <a:lnTo>
                  <a:pt x="12495" y="11312"/>
                </a:lnTo>
                <a:lnTo>
                  <a:pt x="12490" y="11310"/>
                </a:lnTo>
                <a:lnTo>
                  <a:pt x="12485" y="11309"/>
                </a:lnTo>
                <a:lnTo>
                  <a:pt x="12470" y="11307"/>
                </a:lnTo>
                <a:lnTo>
                  <a:pt x="12454" y="11307"/>
                </a:lnTo>
                <a:lnTo>
                  <a:pt x="12435" y="11308"/>
                </a:lnTo>
                <a:lnTo>
                  <a:pt x="12413" y="11310"/>
                </a:lnTo>
                <a:lnTo>
                  <a:pt x="12366" y="11315"/>
                </a:lnTo>
                <a:lnTo>
                  <a:pt x="12312" y="11319"/>
                </a:lnTo>
                <a:lnTo>
                  <a:pt x="12307" y="11326"/>
                </a:lnTo>
                <a:lnTo>
                  <a:pt x="12304" y="11332"/>
                </a:lnTo>
                <a:lnTo>
                  <a:pt x="12300" y="11335"/>
                </a:lnTo>
                <a:lnTo>
                  <a:pt x="12297" y="11337"/>
                </a:lnTo>
                <a:lnTo>
                  <a:pt x="12295" y="11338"/>
                </a:lnTo>
                <a:lnTo>
                  <a:pt x="12292" y="11338"/>
                </a:lnTo>
                <a:lnTo>
                  <a:pt x="12291" y="11336"/>
                </a:lnTo>
                <a:lnTo>
                  <a:pt x="12288" y="11334"/>
                </a:lnTo>
                <a:lnTo>
                  <a:pt x="12288" y="11332"/>
                </a:lnTo>
                <a:lnTo>
                  <a:pt x="12288" y="11329"/>
                </a:lnTo>
                <a:lnTo>
                  <a:pt x="12290" y="11326"/>
                </a:lnTo>
                <a:lnTo>
                  <a:pt x="12292" y="11324"/>
                </a:lnTo>
                <a:lnTo>
                  <a:pt x="12295" y="11321"/>
                </a:lnTo>
                <a:lnTo>
                  <a:pt x="12299" y="11320"/>
                </a:lnTo>
                <a:lnTo>
                  <a:pt x="12304" y="11319"/>
                </a:lnTo>
                <a:lnTo>
                  <a:pt x="12312" y="11319"/>
                </a:lnTo>
                <a:lnTo>
                  <a:pt x="12319" y="11307"/>
                </a:lnTo>
                <a:lnTo>
                  <a:pt x="12327" y="11294"/>
                </a:lnTo>
                <a:lnTo>
                  <a:pt x="12336" y="11283"/>
                </a:lnTo>
                <a:lnTo>
                  <a:pt x="12346" y="11271"/>
                </a:lnTo>
                <a:lnTo>
                  <a:pt x="12357" y="11260"/>
                </a:lnTo>
                <a:lnTo>
                  <a:pt x="12367" y="11248"/>
                </a:lnTo>
                <a:lnTo>
                  <a:pt x="12379" y="11237"/>
                </a:lnTo>
                <a:lnTo>
                  <a:pt x="12391" y="11225"/>
                </a:lnTo>
                <a:lnTo>
                  <a:pt x="12404" y="11214"/>
                </a:lnTo>
                <a:lnTo>
                  <a:pt x="12418" y="11202"/>
                </a:lnTo>
                <a:lnTo>
                  <a:pt x="12431" y="11192"/>
                </a:lnTo>
                <a:lnTo>
                  <a:pt x="12446" y="11181"/>
                </a:lnTo>
                <a:lnTo>
                  <a:pt x="12461" y="11172"/>
                </a:lnTo>
                <a:lnTo>
                  <a:pt x="12476" y="11162"/>
                </a:lnTo>
                <a:lnTo>
                  <a:pt x="12491" y="11153"/>
                </a:lnTo>
                <a:lnTo>
                  <a:pt x="12507" y="11145"/>
                </a:lnTo>
                <a:lnTo>
                  <a:pt x="12523" y="11137"/>
                </a:lnTo>
                <a:lnTo>
                  <a:pt x="12539" y="11130"/>
                </a:lnTo>
                <a:lnTo>
                  <a:pt x="12556" y="11124"/>
                </a:lnTo>
                <a:lnTo>
                  <a:pt x="12573" y="11117"/>
                </a:lnTo>
                <a:lnTo>
                  <a:pt x="12589" y="11112"/>
                </a:lnTo>
                <a:lnTo>
                  <a:pt x="12606" y="11108"/>
                </a:lnTo>
                <a:lnTo>
                  <a:pt x="12623" y="11105"/>
                </a:lnTo>
                <a:lnTo>
                  <a:pt x="12640" y="11103"/>
                </a:lnTo>
                <a:lnTo>
                  <a:pt x="12657" y="11100"/>
                </a:lnTo>
                <a:lnTo>
                  <a:pt x="12674" y="11100"/>
                </a:lnTo>
                <a:lnTo>
                  <a:pt x="12690" y="11102"/>
                </a:lnTo>
                <a:lnTo>
                  <a:pt x="12706" y="11103"/>
                </a:lnTo>
                <a:lnTo>
                  <a:pt x="12723" y="11106"/>
                </a:lnTo>
                <a:lnTo>
                  <a:pt x="12739" y="11110"/>
                </a:lnTo>
                <a:lnTo>
                  <a:pt x="12755" y="11115"/>
                </a:lnTo>
                <a:lnTo>
                  <a:pt x="12771" y="11121"/>
                </a:lnTo>
                <a:lnTo>
                  <a:pt x="12781" y="11121"/>
                </a:lnTo>
                <a:lnTo>
                  <a:pt x="12790" y="11121"/>
                </a:lnTo>
                <a:lnTo>
                  <a:pt x="12798" y="11120"/>
                </a:lnTo>
                <a:lnTo>
                  <a:pt x="12805" y="11118"/>
                </a:lnTo>
                <a:lnTo>
                  <a:pt x="12811" y="11116"/>
                </a:lnTo>
                <a:lnTo>
                  <a:pt x="12816" y="11113"/>
                </a:lnTo>
                <a:lnTo>
                  <a:pt x="12821" y="11109"/>
                </a:lnTo>
                <a:lnTo>
                  <a:pt x="12825" y="11106"/>
                </a:lnTo>
                <a:lnTo>
                  <a:pt x="12828" y="11100"/>
                </a:lnTo>
                <a:lnTo>
                  <a:pt x="12830" y="11095"/>
                </a:lnTo>
                <a:lnTo>
                  <a:pt x="12832" y="11090"/>
                </a:lnTo>
                <a:lnTo>
                  <a:pt x="12833" y="11085"/>
                </a:lnTo>
                <a:lnTo>
                  <a:pt x="12833" y="11073"/>
                </a:lnTo>
                <a:lnTo>
                  <a:pt x="12832" y="11061"/>
                </a:lnTo>
                <a:lnTo>
                  <a:pt x="12830" y="11048"/>
                </a:lnTo>
                <a:lnTo>
                  <a:pt x="12826" y="11035"/>
                </a:lnTo>
                <a:lnTo>
                  <a:pt x="12821" y="11024"/>
                </a:lnTo>
                <a:lnTo>
                  <a:pt x="12817" y="11013"/>
                </a:lnTo>
                <a:lnTo>
                  <a:pt x="12809" y="10998"/>
                </a:lnTo>
                <a:lnTo>
                  <a:pt x="12804" y="10990"/>
                </a:lnTo>
                <a:lnTo>
                  <a:pt x="12785" y="10992"/>
                </a:lnTo>
                <a:lnTo>
                  <a:pt x="12767" y="10995"/>
                </a:lnTo>
                <a:lnTo>
                  <a:pt x="12750" y="10999"/>
                </a:lnTo>
                <a:lnTo>
                  <a:pt x="12735" y="11004"/>
                </a:lnTo>
                <a:lnTo>
                  <a:pt x="12706" y="11016"/>
                </a:lnTo>
                <a:lnTo>
                  <a:pt x="12678" y="11028"/>
                </a:lnTo>
                <a:lnTo>
                  <a:pt x="12663" y="11034"/>
                </a:lnTo>
                <a:lnTo>
                  <a:pt x="12648" y="11041"/>
                </a:lnTo>
                <a:lnTo>
                  <a:pt x="12634" y="11046"/>
                </a:lnTo>
                <a:lnTo>
                  <a:pt x="12617" y="11050"/>
                </a:lnTo>
                <a:lnTo>
                  <a:pt x="12600" y="11053"/>
                </a:lnTo>
                <a:lnTo>
                  <a:pt x="12582" y="11055"/>
                </a:lnTo>
                <a:lnTo>
                  <a:pt x="12562" y="11056"/>
                </a:lnTo>
                <a:lnTo>
                  <a:pt x="12541" y="11055"/>
                </a:lnTo>
                <a:lnTo>
                  <a:pt x="12541" y="11064"/>
                </a:lnTo>
                <a:lnTo>
                  <a:pt x="12541" y="11072"/>
                </a:lnTo>
                <a:lnTo>
                  <a:pt x="12541" y="11081"/>
                </a:lnTo>
                <a:lnTo>
                  <a:pt x="12541" y="11089"/>
                </a:lnTo>
                <a:lnTo>
                  <a:pt x="12529" y="11091"/>
                </a:lnTo>
                <a:lnTo>
                  <a:pt x="12516" y="11094"/>
                </a:lnTo>
                <a:lnTo>
                  <a:pt x="12503" y="11098"/>
                </a:lnTo>
                <a:lnTo>
                  <a:pt x="12488" y="11104"/>
                </a:lnTo>
                <a:lnTo>
                  <a:pt x="12456" y="11117"/>
                </a:lnTo>
                <a:lnTo>
                  <a:pt x="12424" y="11133"/>
                </a:lnTo>
                <a:lnTo>
                  <a:pt x="12356" y="11169"/>
                </a:lnTo>
                <a:lnTo>
                  <a:pt x="12291" y="11202"/>
                </a:lnTo>
                <a:lnTo>
                  <a:pt x="12276" y="11208"/>
                </a:lnTo>
                <a:lnTo>
                  <a:pt x="12261" y="11215"/>
                </a:lnTo>
                <a:lnTo>
                  <a:pt x="12248" y="11221"/>
                </a:lnTo>
                <a:lnTo>
                  <a:pt x="12234" y="11225"/>
                </a:lnTo>
                <a:lnTo>
                  <a:pt x="12222" y="11228"/>
                </a:lnTo>
                <a:lnTo>
                  <a:pt x="12211" y="11230"/>
                </a:lnTo>
                <a:lnTo>
                  <a:pt x="12201" y="11232"/>
                </a:lnTo>
                <a:lnTo>
                  <a:pt x="12193" y="11230"/>
                </a:lnTo>
                <a:lnTo>
                  <a:pt x="12186" y="11228"/>
                </a:lnTo>
                <a:lnTo>
                  <a:pt x="12179" y="11224"/>
                </a:lnTo>
                <a:lnTo>
                  <a:pt x="12175" y="11218"/>
                </a:lnTo>
                <a:lnTo>
                  <a:pt x="12173" y="11210"/>
                </a:lnTo>
                <a:lnTo>
                  <a:pt x="12172" y="11199"/>
                </a:lnTo>
                <a:lnTo>
                  <a:pt x="12173" y="11186"/>
                </a:lnTo>
                <a:lnTo>
                  <a:pt x="12175" y="11172"/>
                </a:lnTo>
                <a:lnTo>
                  <a:pt x="12180" y="11154"/>
                </a:lnTo>
                <a:lnTo>
                  <a:pt x="12166" y="11167"/>
                </a:lnTo>
                <a:lnTo>
                  <a:pt x="12150" y="11179"/>
                </a:lnTo>
                <a:lnTo>
                  <a:pt x="12133" y="11192"/>
                </a:lnTo>
                <a:lnTo>
                  <a:pt x="12114" y="11205"/>
                </a:lnTo>
                <a:lnTo>
                  <a:pt x="12095" y="11218"/>
                </a:lnTo>
                <a:lnTo>
                  <a:pt x="12073" y="11232"/>
                </a:lnTo>
                <a:lnTo>
                  <a:pt x="12051" y="11245"/>
                </a:lnTo>
                <a:lnTo>
                  <a:pt x="12028" y="11259"/>
                </a:lnTo>
                <a:lnTo>
                  <a:pt x="12003" y="11272"/>
                </a:lnTo>
                <a:lnTo>
                  <a:pt x="11978" y="11286"/>
                </a:lnTo>
                <a:lnTo>
                  <a:pt x="11952" y="11300"/>
                </a:lnTo>
                <a:lnTo>
                  <a:pt x="11924" y="11312"/>
                </a:lnTo>
                <a:lnTo>
                  <a:pt x="11897" y="11325"/>
                </a:lnTo>
                <a:lnTo>
                  <a:pt x="11868" y="11337"/>
                </a:lnTo>
                <a:lnTo>
                  <a:pt x="11839" y="11350"/>
                </a:lnTo>
                <a:lnTo>
                  <a:pt x="11809" y="11362"/>
                </a:lnTo>
                <a:lnTo>
                  <a:pt x="11780" y="11373"/>
                </a:lnTo>
                <a:lnTo>
                  <a:pt x="11749" y="11384"/>
                </a:lnTo>
                <a:lnTo>
                  <a:pt x="11718" y="11394"/>
                </a:lnTo>
                <a:lnTo>
                  <a:pt x="11687" y="11403"/>
                </a:lnTo>
                <a:lnTo>
                  <a:pt x="11656" y="11413"/>
                </a:lnTo>
                <a:lnTo>
                  <a:pt x="11625" y="11421"/>
                </a:lnTo>
                <a:lnTo>
                  <a:pt x="11594" y="11429"/>
                </a:lnTo>
                <a:lnTo>
                  <a:pt x="11562" y="11435"/>
                </a:lnTo>
                <a:lnTo>
                  <a:pt x="11532" y="11440"/>
                </a:lnTo>
                <a:lnTo>
                  <a:pt x="11502" y="11445"/>
                </a:lnTo>
                <a:lnTo>
                  <a:pt x="11471" y="11449"/>
                </a:lnTo>
                <a:lnTo>
                  <a:pt x="11442" y="11451"/>
                </a:lnTo>
                <a:lnTo>
                  <a:pt x="11412" y="11453"/>
                </a:lnTo>
                <a:lnTo>
                  <a:pt x="11383" y="11453"/>
                </a:lnTo>
                <a:lnTo>
                  <a:pt x="11355" y="11452"/>
                </a:lnTo>
                <a:lnTo>
                  <a:pt x="11327" y="11450"/>
                </a:lnTo>
                <a:lnTo>
                  <a:pt x="11385" y="11430"/>
                </a:lnTo>
                <a:lnTo>
                  <a:pt x="11444" y="11410"/>
                </a:lnTo>
                <a:lnTo>
                  <a:pt x="11502" y="11390"/>
                </a:lnTo>
                <a:lnTo>
                  <a:pt x="11559" y="11370"/>
                </a:lnTo>
                <a:lnTo>
                  <a:pt x="11617" y="11350"/>
                </a:lnTo>
                <a:lnTo>
                  <a:pt x="11675" y="11329"/>
                </a:lnTo>
                <a:lnTo>
                  <a:pt x="11731" y="11308"/>
                </a:lnTo>
                <a:lnTo>
                  <a:pt x="11788" y="11287"/>
                </a:lnTo>
                <a:lnTo>
                  <a:pt x="11844" y="11265"/>
                </a:lnTo>
                <a:lnTo>
                  <a:pt x="11899" y="11242"/>
                </a:lnTo>
                <a:lnTo>
                  <a:pt x="11954" y="11219"/>
                </a:lnTo>
                <a:lnTo>
                  <a:pt x="12007" y="11195"/>
                </a:lnTo>
                <a:lnTo>
                  <a:pt x="12060" y="11170"/>
                </a:lnTo>
                <a:lnTo>
                  <a:pt x="12112" y="11143"/>
                </a:lnTo>
                <a:lnTo>
                  <a:pt x="12163" y="11116"/>
                </a:lnTo>
                <a:lnTo>
                  <a:pt x="12213" y="11089"/>
                </a:lnTo>
                <a:lnTo>
                  <a:pt x="12215" y="11081"/>
                </a:lnTo>
                <a:lnTo>
                  <a:pt x="12219" y="11074"/>
                </a:lnTo>
                <a:lnTo>
                  <a:pt x="12222" y="11068"/>
                </a:lnTo>
                <a:lnTo>
                  <a:pt x="12227" y="11062"/>
                </a:lnTo>
                <a:lnTo>
                  <a:pt x="12237" y="11051"/>
                </a:lnTo>
                <a:lnTo>
                  <a:pt x="12248" y="11041"/>
                </a:lnTo>
                <a:lnTo>
                  <a:pt x="12257" y="11030"/>
                </a:lnTo>
                <a:lnTo>
                  <a:pt x="12266" y="11020"/>
                </a:lnTo>
                <a:lnTo>
                  <a:pt x="12271" y="11013"/>
                </a:lnTo>
                <a:lnTo>
                  <a:pt x="12274" y="11006"/>
                </a:lnTo>
                <a:lnTo>
                  <a:pt x="12277" y="10999"/>
                </a:lnTo>
                <a:lnTo>
                  <a:pt x="12279" y="10990"/>
                </a:lnTo>
                <a:lnTo>
                  <a:pt x="12273" y="10989"/>
                </a:lnTo>
                <a:lnTo>
                  <a:pt x="12267" y="10987"/>
                </a:lnTo>
                <a:lnTo>
                  <a:pt x="12263" y="10985"/>
                </a:lnTo>
                <a:lnTo>
                  <a:pt x="12260" y="10983"/>
                </a:lnTo>
                <a:lnTo>
                  <a:pt x="12258" y="10980"/>
                </a:lnTo>
                <a:lnTo>
                  <a:pt x="12257" y="10977"/>
                </a:lnTo>
                <a:lnTo>
                  <a:pt x="12257" y="10975"/>
                </a:lnTo>
                <a:lnTo>
                  <a:pt x="12258" y="10972"/>
                </a:lnTo>
                <a:lnTo>
                  <a:pt x="12261" y="10966"/>
                </a:lnTo>
                <a:lnTo>
                  <a:pt x="12265" y="10962"/>
                </a:lnTo>
                <a:lnTo>
                  <a:pt x="12272" y="10959"/>
                </a:lnTo>
                <a:lnTo>
                  <a:pt x="12279" y="10958"/>
                </a:lnTo>
                <a:lnTo>
                  <a:pt x="12286" y="10944"/>
                </a:lnTo>
                <a:lnTo>
                  <a:pt x="12293" y="10934"/>
                </a:lnTo>
                <a:lnTo>
                  <a:pt x="12297" y="10923"/>
                </a:lnTo>
                <a:lnTo>
                  <a:pt x="12301" y="10915"/>
                </a:lnTo>
                <a:lnTo>
                  <a:pt x="12303" y="10908"/>
                </a:lnTo>
                <a:lnTo>
                  <a:pt x="12304" y="10901"/>
                </a:lnTo>
                <a:lnTo>
                  <a:pt x="12304" y="10896"/>
                </a:lnTo>
                <a:lnTo>
                  <a:pt x="12303" y="10892"/>
                </a:lnTo>
                <a:lnTo>
                  <a:pt x="12301" y="10889"/>
                </a:lnTo>
                <a:lnTo>
                  <a:pt x="12298" y="10886"/>
                </a:lnTo>
                <a:lnTo>
                  <a:pt x="12294" y="10883"/>
                </a:lnTo>
                <a:lnTo>
                  <a:pt x="12290" y="10882"/>
                </a:lnTo>
                <a:lnTo>
                  <a:pt x="12278" y="10881"/>
                </a:lnTo>
                <a:lnTo>
                  <a:pt x="12265" y="10882"/>
                </a:lnTo>
                <a:lnTo>
                  <a:pt x="12251" y="10883"/>
                </a:lnTo>
                <a:lnTo>
                  <a:pt x="12234" y="10884"/>
                </a:lnTo>
                <a:lnTo>
                  <a:pt x="12218" y="10886"/>
                </a:lnTo>
                <a:lnTo>
                  <a:pt x="12201" y="10886"/>
                </a:lnTo>
                <a:lnTo>
                  <a:pt x="12193" y="10884"/>
                </a:lnTo>
                <a:lnTo>
                  <a:pt x="12186" y="10883"/>
                </a:lnTo>
                <a:lnTo>
                  <a:pt x="12178" y="10881"/>
                </a:lnTo>
                <a:lnTo>
                  <a:pt x="12171" y="10879"/>
                </a:lnTo>
                <a:lnTo>
                  <a:pt x="12165" y="10875"/>
                </a:lnTo>
                <a:lnTo>
                  <a:pt x="12158" y="10871"/>
                </a:lnTo>
                <a:lnTo>
                  <a:pt x="12152" y="10866"/>
                </a:lnTo>
                <a:lnTo>
                  <a:pt x="12148" y="10859"/>
                </a:lnTo>
                <a:lnTo>
                  <a:pt x="12162" y="10853"/>
                </a:lnTo>
                <a:lnTo>
                  <a:pt x="12175" y="10846"/>
                </a:lnTo>
                <a:lnTo>
                  <a:pt x="12180" y="10841"/>
                </a:lnTo>
                <a:lnTo>
                  <a:pt x="12187" y="10836"/>
                </a:lnTo>
                <a:lnTo>
                  <a:pt x="12191" y="10831"/>
                </a:lnTo>
                <a:lnTo>
                  <a:pt x="12196" y="10826"/>
                </a:lnTo>
                <a:lnTo>
                  <a:pt x="12200" y="10819"/>
                </a:lnTo>
                <a:lnTo>
                  <a:pt x="12203" y="10813"/>
                </a:lnTo>
                <a:lnTo>
                  <a:pt x="12207" y="10806"/>
                </a:lnTo>
                <a:lnTo>
                  <a:pt x="12209" y="10799"/>
                </a:lnTo>
                <a:lnTo>
                  <a:pt x="12211" y="10790"/>
                </a:lnTo>
                <a:lnTo>
                  <a:pt x="12212" y="10781"/>
                </a:lnTo>
                <a:lnTo>
                  <a:pt x="12213" y="10771"/>
                </a:lnTo>
                <a:lnTo>
                  <a:pt x="12213" y="10761"/>
                </a:lnTo>
                <a:lnTo>
                  <a:pt x="12208" y="10756"/>
                </a:lnTo>
                <a:lnTo>
                  <a:pt x="12203" y="10749"/>
                </a:lnTo>
                <a:lnTo>
                  <a:pt x="12200" y="10743"/>
                </a:lnTo>
                <a:lnTo>
                  <a:pt x="12197" y="10736"/>
                </a:lnTo>
                <a:lnTo>
                  <a:pt x="12192" y="10720"/>
                </a:lnTo>
                <a:lnTo>
                  <a:pt x="12187" y="10705"/>
                </a:lnTo>
                <a:lnTo>
                  <a:pt x="12185" y="10698"/>
                </a:lnTo>
                <a:lnTo>
                  <a:pt x="12181" y="10691"/>
                </a:lnTo>
                <a:lnTo>
                  <a:pt x="12177" y="10684"/>
                </a:lnTo>
                <a:lnTo>
                  <a:pt x="12173" y="10678"/>
                </a:lnTo>
                <a:lnTo>
                  <a:pt x="12168" y="10673"/>
                </a:lnTo>
                <a:lnTo>
                  <a:pt x="12163" y="10668"/>
                </a:lnTo>
                <a:lnTo>
                  <a:pt x="12155" y="10664"/>
                </a:lnTo>
                <a:lnTo>
                  <a:pt x="12148" y="10662"/>
                </a:lnTo>
                <a:lnTo>
                  <a:pt x="12148" y="10671"/>
                </a:lnTo>
                <a:lnTo>
                  <a:pt x="12146" y="10678"/>
                </a:lnTo>
                <a:lnTo>
                  <a:pt x="12144" y="10685"/>
                </a:lnTo>
                <a:lnTo>
                  <a:pt x="12139" y="10692"/>
                </a:lnTo>
                <a:lnTo>
                  <a:pt x="12135" y="10698"/>
                </a:lnTo>
                <a:lnTo>
                  <a:pt x="12129" y="10703"/>
                </a:lnTo>
                <a:lnTo>
                  <a:pt x="12123" y="10708"/>
                </a:lnTo>
                <a:lnTo>
                  <a:pt x="12114" y="10714"/>
                </a:lnTo>
                <a:lnTo>
                  <a:pt x="12106" y="10718"/>
                </a:lnTo>
                <a:lnTo>
                  <a:pt x="12096" y="10721"/>
                </a:lnTo>
                <a:lnTo>
                  <a:pt x="12087" y="10725"/>
                </a:lnTo>
                <a:lnTo>
                  <a:pt x="12077" y="10727"/>
                </a:lnTo>
                <a:lnTo>
                  <a:pt x="12054" y="10732"/>
                </a:lnTo>
                <a:lnTo>
                  <a:pt x="12031" y="10735"/>
                </a:lnTo>
                <a:lnTo>
                  <a:pt x="12007" y="10736"/>
                </a:lnTo>
                <a:lnTo>
                  <a:pt x="11984" y="10735"/>
                </a:lnTo>
                <a:lnTo>
                  <a:pt x="11961" y="10732"/>
                </a:lnTo>
                <a:lnTo>
                  <a:pt x="11940" y="10728"/>
                </a:lnTo>
                <a:lnTo>
                  <a:pt x="11931" y="10725"/>
                </a:lnTo>
                <a:lnTo>
                  <a:pt x="11921" y="10722"/>
                </a:lnTo>
                <a:lnTo>
                  <a:pt x="11913" y="10719"/>
                </a:lnTo>
                <a:lnTo>
                  <a:pt x="11905" y="10715"/>
                </a:lnTo>
                <a:lnTo>
                  <a:pt x="11899" y="10710"/>
                </a:lnTo>
                <a:lnTo>
                  <a:pt x="11893" y="10706"/>
                </a:lnTo>
                <a:lnTo>
                  <a:pt x="11889" y="10701"/>
                </a:lnTo>
                <a:lnTo>
                  <a:pt x="11885" y="10696"/>
                </a:lnTo>
                <a:lnTo>
                  <a:pt x="11898" y="10696"/>
                </a:lnTo>
                <a:lnTo>
                  <a:pt x="11910" y="10696"/>
                </a:lnTo>
                <a:lnTo>
                  <a:pt x="11921" y="10695"/>
                </a:lnTo>
                <a:lnTo>
                  <a:pt x="11932" y="10693"/>
                </a:lnTo>
                <a:lnTo>
                  <a:pt x="11941" y="10689"/>
                </a:lnTo>
                <a:lnTo>
                  <a:pt x="11950" y="10685"/>
                </a:lnTo>
                <a:lnTo>
                  <a:pt x="11957" y="10681"/>
                </a:lnTo>
                <a:lnTo>
                  <a:pt x="11963" y="10675"/>
                </a:lnTo>
                <a:lnTo>
                  <a:pt x="11968" y="10668"/>
                </a:lnTo>
                <a:lnTo>
                  <a:pt x="11974" y="10661"/>
                </a:lnTo>
                <a:lnTo>
                  <a:pt x="11978" y="10653"/>
                </a:lnTo>
                <a:lnTo>
                  <a:pt x="11980" y="10643"/>
                </a:lnTo>
                <a:lnTo>
                  <a:pt x="11982" y="10633"/>
                </a:lnTo>
                <a:lnTo>
                  <a:pt x="11984" y="10622"/>
                </a:lnTo>
                <a:lnTo>
                  <a:pt x="11984" y="10610"/>
                </a:lnTo>
                <a:lnTo>
                  <a:pt x="11983" y="10597"/>
                </a:lnTo>
                <a:lnTo>
                  <a:pt x="12000" y="10597"/>
                </a:lnTo>
                <a:lnTo>
                  <a:pt x="12016" y="10597"/>
                </a:lnTo>
                <a:lnTo>
                  <a:pt x="12032" y="10597"/>
                </a:lnTo>
                <a:lnTo>
                  <a:pt x="12049" y="10597"/>
                </a:lnTo>
                <a:lnTo>
                  <a:pt x="12051" y="10591"/>
                </a:lnTo>
                <a:lnTo>
                  <a:pt x="12057" y="10584"/>
                </a:lnTo>
                <a:lnTo>
                  <a:pt x="12064" y="10576"/>
                </a:lnTo>
                <a:lnTo>
                  <a:pt x="12072" y="10569"/>
                </a:lnTo>
                <a:lnTo>
                  <a:pt x="12082" y="10560"/>
                </a:lnTo>
                <a:lnTo>
                  <a:pt x="12092" y="10553"/>
                </a:lnTo>
                <a:lnTo>
                  <a:pt x="12103" y="10546"/>
                </a:lnTo>
                <a:lnTo>
                  <a:pt x="12114" y="10541"/>
                </a:lnTo>
                <a:lnTo>
                  <a:pt x="12126" y="10535"/>
                </a:lnTo>
                <a:lnTo>
                  <a:pt x="12137" y="10533"/>
                </a:lnTo>
                <a:lnTo>
                  <a:pt x="12143" y="10532"/>
                </a:lnTo>
                <a:lnTo>
                  <a:pt x="12148" y="10531"/>
                </a:lnTo>
                <a:lnTo>
                  <a:pt x="12152" y="10532"/>
                </a:lnTo>
                <a:lnTo>
                  <a:pt x="12157" y="10532"/>
                </a:lnTo>
                <a:lnTo>
                  <a:pt x="12162" y="10534"/>
                </a:lnTo>
                <a:lnTo>
                  <a:pt x="12166" y="10536"/>
                </a:lnTo>
                <a:lnTo>
                  <a:pt x="12169" y="10538"/>
                </a:lnTo>
                <a:lnTo>
                  <a:pt x="12172" y="10543"/>
                </a:lnTo>
                <a:lnTo>
                  <a:pt x="12175" y="10547"/>
                </a:lnTo>
                <a:lnTo>
                  <a:pt x="12177" y="10551"/>
                </a:lnTo>
                <a:lnTo>
                  <a:pt x="12179" y="10557"/>
                </a:lnTo>
                <a:lnTo>
                  <a:pt x="12180" y="10564"/>
                </a:lnTo>
                <a:lnTo>
                  <a:pt x="12201" y="10559"/>
                </a:lnTo>
                <a:lnTo>
                  <a:pt x="12223" y="10554"/>
                </a:lnTo>
                <a:lnTo>
                  <a:pt x="12246" y="10551"/>
                </a:lnTo>
                <a:lnTo>
                  <a:pt x="12270" y="10547"/>
                </a:lnTo>
                <a:lnTo>
                  <a:pt x="12293" y="10544"/>
                </a:lnTo>
                <a:lnTo>
                  <a:pt x="12315" y="10540"/>
                </a:lnTo>
                <a:lnTo>
                  <a:pt x="12338" y="10534"/>
                </a:lnTo>
                <a:lnTo>
                  <a:pt x="12359" y="10529"/>
                </a:lnTo>
                <a:lnTo>
                  <a:pt x="12379" y="10524"/>
                </a:lnTo>
                <a:lnTo>
                  <a:pt x="12399" y="10515"/>
                </a:lnTo>
                <a:lnTo>
                  <a:pt x="12407" y="10511"/>
                </a:lnTo>
                <a:lnTo>
                  <a:pt x="12416" y="10507"/>
                </a:lnTo>
                <a:lnTo>
                  <a:pt x="12425" y="10502"/>
                </a:lnTo>
                <a:lnTo>
                  <a:pt x="12432" y="10497"/>
                </a:lnTo>
                <a:lnTo>
                  <a:pt x="12440" y="10490"/>
                </a:lnTo>
                <a:lnTo>
                  <a:pt x="12447" y="10484"/>
                </a:lnTo>
                <a:lnTo>
                  <a:pt x="12453" y="10477"/>
                </a:lnTo>
                <a:lnTo>
                  <a:pt x="12458" y="10469"/>
                </a:lnTo>
                <a:lnTo>
                  <a:pt x="12464" y="10461"/>
                </a:lnTo>
                <a:lnTo>
                  <a:pt x="12469" y="10452"/>
                </a:lnTo>
                <a:lnTo>
                  <a:pt x="12472" y="10443"/>
                </a:lnTo>
                <a:lnTo>
                  <a:pt x="12475" y="10433"/>
                </a:lnTo>
                <a:lnTo>
                  <a:pt x="12457" y="10437"/>
                </a:lnTo>
                <a:lnTo>
                  <a:pt x="12441" y="10439"/>
                </a:lnTo>
                <a:lnTo>
                  <a:pt x="12427" y="10439"/>
                </a:lnTo>
                <a:lnTo>
                  <a:pt x="12414" y="10437"/>
                </a:lnTo>
                <a:lnTo>
                  <a:pt x="12404" y="10433"/>
                </a:lnTo>
                <a:lnTo>
                  <a:pt x="12394" y="10428"/>
                </a:lnTo>
                <a:lnTo>
                  <a:pt x="12385" y="10422"/>
                </a:lnTo>
                <a:lnTo>
                  <a:pt x="12378" y="10416"/>
                </a:lnTo>
                <a:lnTo>
                  <a:pt x="12363" y="10402"/>
                </a:lnTo>
                <a:lnTo>
                  <a:pt x="12348" y="10387"/>
                </a:lnTo>
                <a:lnTo>
                  <a:pt x="12341" y="10381"/>
                </a:lnTo>
                <a:lnTo>
                  <a:pt x="12333" y="10375"/>
                </a:lnTo>
                <a:lnTo>
                  <a:pt x="12322" y="10371"/>
                </a:lnTo>
                <a:lnTo>
                  <a:pt x="12312" y="10368"/>
                </a:lnTo>
                <a:lnTo>
                  <a:pt x="12294" y="10383"/>
                </a:lnTo>
                <a:lnTo>
                  <a:pt x="12271" y="10402"/>
                </a:lnTo>
                <a:lnTo>
                  <a:pt x="12257" y="10413"/>
                </a:lnTo>
                <a:lnTo>
                  <a:pt x="12243" y="10422"/>
                </a:lnTo>
                <a:lnTo>
                  <a:pt x="12228" y="10433"/>
                </a:lnTo>
                <a:lnTo>
                  <a:pt x="12213" y="10441"/>
                </a:lnTo>
                <a:lnTo>
                  <a:pt x="12198" y="10448"/>
                </a:lnTo>
                <a:lnTo>
                  <a:pt x="12184" y="10454"/>
                </a:lnTo>
                <a:lnTo>
                  <a:pt x="12176" y="10457"/>
                </a:lnTo>
                <a:lnTo>
                  <a:pt x="12169" y="10458"/>
                </a:lnTo>
                <a:lnTo>
                  <a:pt x="12162" y="10459"/>
                </a:lnTo>
                <a:lnTo>
                  <a:pt x="12155" y="10459"/>
                </a:lnTo>
                <a:lnTo>
                  <a:pt x="12149" y="10459"/>
                </a:lnTo>
                <a:lnTo>
                  <a:pt x="12143" y="10458"/>
                </a:lnTo>
                <a:lnTo>
                  <a:pt x="12137" y="10456"/>
                </a:lnTo>
                <a:lnTo>
                  <a:pt x="12132" y="10454"/>
                </a:lnTo>
                <a:lnTo>
                  <a:pt x="12127" y="10449"/>
                </a:lnTo>
                <a:lnTo>
                  <a:pt x="12123" y="10445"/>
                </a:lnTo>
                <a:lnTo>
                  <a:pt x="12118" y="10440"/>
                </a:lnTo>
                <a:lnTo>
                  <a:pt x="12114" y="10433"/>
                </a:lnTo>
                <a:lnTo>
                  <a:pt x="12131" y="10425"/>
                </a:lnTo>
                <a:lnTo>
                  <a:pt x="12147" y="10417"/>
                </a:lnTo>
                <a:lnTo>
                  <a:pt x="12162" y="10406"/>
                </a:lnTo>
                <a:lnTo>
                  <a:pt x="12174" y="10395"/>
                </a:lnTo>
                <a:lnTo>
                  <a:pt x="12187" y="10381"/>
                </a:lnTo>
                <a:lnTo>
                  <a:pt x="12196" y="10368"/>
                </a:lnTo>
                <a:lnTo>
                  <a:pt x="12206" y="10352"/>
                </a:lnTo>
                <a:lnTo>
                  <a:pt x="12213" y="10335"/>
                </a:lnTo>
                <a:lnTo>
                  <a:pt x="12206" y="10331"/>
                </a:lnTo>
                <a:lnTo>
                  <a:pt x="12198" y="10329"/>
                </a:lnTo>
                <a:lnTo>
                  <a:pt x="12191" y="10327"/>
                </a:lnTo>
                <a:lnTo>
                  <a:pt x="12184" y="10327"/>
                </a:lnTo>
                <a:lnTo>
                  <a:pt x="12177" y="10327"/>
                </a:lnTo>
                <a:lnTo>
                  <a:pt x="12170" y="10327"/>
                </a:lnTo>
                <a:lnTo>
                  <a:pt x="12164" y="10329"/>
                </a:lnTo>
                <a:lnTo>
                  <a:pt x="12157" y="10330"/>
                </a:lnTo>
                <a:lnTo>
                  <a:pt x="12145" y="10335"/>
                </a:lnTo>
                <a:lnTo>
                  <a:pt x="12132" y="10341"/>
                </a:lnTo>
                <a:lnTo>
                  <a:pt x="12122" y="10348"/>
                </a:lnTo>
                <a:lnTo>
                  <a:pt x="12111" y="10355"/>
                </a:lnTo>
                <a:lnTo>
                  <a:pt x="12101" y="10361"/>
                </a:lnTo>
                <a:lnTo>
                  <a:pt x="12091" y="10365"/>
                </a:lnTo>
                <a:lnTo>
                  <a:pt x="12087" y="10368"/>
                </a:lnTo>
                <a:lnTo>
                  <a:pt x="12083" y="10369"/>
                </a:lnTo>
                <a:lnTo>
                  <a:pt x="12079" y="10370"/>
                </a:lnTo>
                <a:lnTo>
                  <a:pt x="12074" y="10370"/>
                </a:lnTo>
                <a:lnTo>
                  <a:pt x="12071" y="10369"/>
                </a:lnTo>
                <a:lnTo>
                  <a:pt x="12067" y="10367"/>
                </a:lnTo>
                <a:lnTo>
                  <a:pt x="12064" y="10364"/>
                </a:lnTo>
                <a:lnTo>
                  <a:pt x="12061" y="10360"/>
                </a:lnTo>
                <a:lnTo>
                  <a:pt x="12058" y="10356"/>
                </a:lnTo>
                <a:lnTo>
                  <a:pt x="12054" y="10350"/>
                </a:lnTo>
                <a:lnTo>
                  <a:pt x="12051" y="10343"/>
                </a:lnTo>
                <a:lnTo>
                  <a:pt x="12049" y="10335"/>
                </a:lnTo>
                <a:lnTo>
                  <a:pt x="12060" y="10327"/>
                </a:lnTo>
                <a:lnTo>
                  <a:pt x="12068" y="10319"/>
                </a:lnTo>
                <a:lnTo>
                  <a:pt x="12075" y="10312"/>
                </a:lnTo>
                <a:lnTo>
                  <a:pt x="12082" y="10306"/>
                </a:lnTo>
                <a:lnTo>
                  <a:pt x="12086" y="10298"/>
                </a:lnTo>
                <a:lnTo>
                  <a:pt x="12088" y="10292"/>
                </a:lnTo>
                <a:lnTo>
                  <a:pt x="12090" y="10285"/>
                </a:lnTo>
                <a:lnTo>
                  <a:pt x="12090" y="10278"/>
                </a:lnTo>
                <a:lnTo>
                  <a:pt x="12090" y="10272"/>
                </a:lnTo>
                <a:lnTo>
                  <a:pt x="12088" y="10266"/>
                </a:lnTo>
                <a:lnTo>
                  <a:pt x="12086" y="10260"/>
                </a:lnTo>
                <a:lnTo>
                  <a:pt x="12083" y="10253"/>
                </a:lnTo>
                <a:lnTo>
                  <a:pt x="12074" y="10241"/>
                </a:lnTo>
                <a:lnTo>
                  <a:pt x="12065" y="10228"/>
                </a:lnTo>
                <a:lnTo>
                  <a:pt x="12054" y="10216"/>
                </a:lnTo>
                <a:lnTo>
                  <a:pt x="12043" y="10202"/>
                </a:lnTo>
                <a:lnTo>
                  <a:pt x="12032" y="10188"/>
                </a:lnTo>
                <a:lnTo>
                  <a:pt x="12023" y="10174"/>
                </a:lnTo>
                <a:lnTo>
                  <a:pt x="12019" y="10166"/>
                </a:lnTo>
                <a:lnTo>
                  <a:pt x="12016" y="10158"/>
                </a:lnTo>
                <a:lnTo>
                  <a:pt x="12014" y="10151"/>
                </a:lnTo>
                <a:lnTo>
                  <a:pt x="12013" y="10142"/>
                </a:lnTo>
                <a:lnTo>
                  <a:pt x="12011" y="10133"/>
                </a:lnTo>
                <a:lnTo>
                  <a:pt x="12011" y="10124"/>
                </a:lnTo>
                <a:lnTo>
                  <a:pt x="12014" y="10115"/>
                </a:lnTo>
                <a:lnTo>
                  <a:pt x="12016" y="10105"/>
                </a:lnTo>
                <a:lnTo>
                  <a:pt x="12028" y="10106"/>
                </a:lnTo>
                <a:lnTo>
                  <a:pt x="12040" y="10109"/>
                </a:lnTo>
                <a:lnTo>
                  <a:pt x="12050" y="10111"/>
                </a:lnTo>
                <a:lnTo>
                  <a:pt x="12061" y="10114"/>
                </a:lnTo>
                <a:lnTo>
                  <a:pt x="12070" y="10118"/>
                </a:lnTo>
                <a:lnTo>
                  <a:pt x="12079" y="10122"/>
                </a:lnTo>
                <a:lnTo>
                  <a:pt x="12087" y="10127"/>
                </a:lnTo>
                <a:lnTo>
                  <a:pt x="12094" y="10133"/>
                </a:lnTo>
                <a:lnTo>
                  <a:pt x="12102" y="10139"/>
                </a:lnTo>
                <a:lnTo>
                  <a:pt x="12109" y="10145"/>
                </a:lnTo>
                <a:lnTo>
                  <a:pt x="12115" y="10153"/>
                </a:lnTo>
                <a:lnTo>
                  <a:pt x="12122" y="10160"/>
                </a:lnTo>
                <a:lnTo>
                  <a:pt x="12132" y="10176"/>
                </a:lnTo>
                <a:lnTo>
                  <a:pt x="12142" y="10192"/>
                </a:lnTo>
                <a:lnTo>
                  <a:pt x="12159" y="10228"/>
                </a:lnTo>
                <a:lnTo>
                  <a:pt x="12175" y="10266"/>
                </a:lnTo>
                <a:lnTo>
                  <a:pt x="12184" y="10284"/>
                </a:lnTo>
                <a:lnTo>
                  <a:pt x="12193" y="10302"/>
                </a:lnTo>
                <a:lnTo>
                  <a:pt x="12202" y="10318"/>
                </a:lnTo>
                <a:lnTo>
                  <a:pt x="12213" y="10335"/>
                </a:lnTo>
                <a:lnTo>
                  <a:pt x="12223" y="10326"/>
                </a:lnTo>
                <a:lnTo>
                  <a:pt x="12234" y="10314"/>
                </a:lnTo>
                <a:lnTo>
                  <a:pt x="12243" y="10304"/>
                </a:lnTo>
                <a:lnTo>
                  <a:pt x="12252" y="10291"/>
                </a:lnTo>
                <a:lnTo>
                  <a:pt x="12259" y="10278"/>
                </a:lnTo>
                <a:lnTo>
                  <a:pt x="12266" y="10265"/>
                </a:lnTo>
                <a:lnTo>
                  <a:pt x="12273" y="10250"/>
                </a:lnTo>
                <a:lnTo>
                  <a:pt x="12279" y="10237"/>
                </a:lnTo>
                <a:lnTo>
                  <a:pt x="12277" y="10230"/>
                </a:lnTo>
                <a:lnTo>
                  <a:pt x="12274" y="10225"/>
                </a:lnTo>
                <a:lnTo>
                  <a:pt x="12270" y="10221"/>
                </a:lnTo>
                <a:lnTo>
                  <a:pt x="12265" y="10218"/>
                </a:lnTo>
                <a:lnTo>
                  <a:pt x="12254" y="10211"/>
                </a:lnTo>
                <a:lnTo>
                  <a:pt x="12243" y="10206"/>
                </a:lnTo>
                <a:lnTo>
                  <a:pt x="12237" y="10204"/>
                </a:lnTo>
                <a:lnTo>
                  <a:pt x="12232" y="10201"/>
                </a:lnTo>
                <a:lnTo>
                  <a:pt x="12227" y="10198"/>
                </a:lnTo>
                <a:lnTo>
                  <a:pt x="12222" y="10195"/>
                </a:lnTo>
                <a:lnTo>
                  <a:pt x="12218" y="10189"/>
                </a:lnTo>
                <a:lnTo>
                  <a:pt x="12216" y="10184"/>
                </a:lnTo>
                <a:lnTo>
                  <a:pt x="12214" y="10178"/>
                </a:lnTo>
                <a:lnTo>
                  <a:pt x="12213" y="10170"/>
                </a:lnTo>
                <a:lnTo>
                  <a:pt x="12223" y="10165"/>
                </a:lnTo>
                <a:lnTo>
                  <a:pt x="12235" y="10160"/>
                </a:lnTo>
                <a:lnTo>
                  <a:pt x="12244" y="10154"/>
                </a:lnTo>
                <a:lnTo>
                  <a:pt x="12254" y="10146"/>
                </a:lnTo>
                <a:lnTo>
                  <a:pt x="12262" y="10138"/>
                </a:lnTo>
                <a:lnTo>
                  <a:pt x="12270" y="10129"/>
                </a:lnTo>
                <a:lnTo>
                  <a:pt x="12273" y="10123"/>
                </a:lnTo>
                <a:lnTo>
                  <a:pt x="12275" y="10118"/>
                </a:lnTo>
                <a:lnTo>
                  <a:pt x="12277" y="10112"/>
                </a:lnTo>
                <a:lnTo>
                  <a:pt x="12279" y="10105"/>
                </a:lnTo>
                <a:lnTo>
                  <a:pt x="12267" y="10104"/>
                </a:lnTo>
                <a:lnTo>
                  <a:pt x="12255" y="10104"/>
                </a:lnTo>
                <a:lnTo>
                  <a:pt x="12242" y="10104"/>
                </a:lnTo>
                <a:lnTo>
                  <a:pt x="12229" y="10105"/>
                </a:lnTo>
                <a:lnTo>
                  <a:pt x="12202" y="10108"/>
                </a:lnTo>
                <a:lnTo>
                  <a:pt x="12178" y="10106"/>
                </a:lnTo>
                <a:lnTo>
                  <a:pt x="12168" y="10104"/>
                </a:lnTo>
                <a:lnTo>
                  <a:pt x="12159" y="10101"/>
                </a:lnTo>
                <a:lnTo>
                  <a:pt x="12155" y="10099"/>
                </a:lnTo>
                <a:lnTo>
                  <a:pt x="12151" y="10097"/>
                </a:lnTo>
                <a:lnTo>
                  <a:pt x="12148" y="10094"/>
                </a:lnTo>
                <a:lnTo>
                  <a:pt x="12146" y="10091"/>
                </a:lnTo>
                <a:lnTo>
                  <a:pt x="12144" y="10087"/>
                </a:lnTo>
                <a:lnTo>
                  <a:pt x="12143" y="10081"/>
                </a:lnTo>
                <a:lnTo>
                  <a:pt x="12142" y="10076"/>
                </a:lnTo>
                <a:lnTo>
                  <a:pt x="12142" y="10071"/>
                </a:lnTo>
                <a:lnTo>
                  <a:pt x="12142" y="10064"/>
                </a:lnTo>
                <a:lnTo>
                  <a:pt x="12143" y="10056"/>
                </a:lnTo>
                <a:lnTo>
                  <a:pt x="12145" y="10049"/>
                </a:lnTo>
                <a:lnTo>
                  <a:pt x="12148" y="10039"/>
                </a:lnTo>
                <a:lnTo>
                  <a:pt x="12137" y="10037"/>
                </a:lnTo>
                <a:lnTo>
                  <a:pt x="12127" y="10036"/>
                </a:lnTo>
                <a:lnTo>
                  <a:pt x="12114" y="10036"/>
                </a:lnTo>
                <a:lnTo>
                  <a:pt x="12101" y="10037"/>
                </a:lnTo>
                <a:lnTo>
                  <a:pt x="12073" y="10040"/>
                </a:lnTo>
                <a:lnTo>
                  <a:pt x="12045" y="10044"/>
                </a:lnTo>
                <a:lnTo>
                  <a:pt x="12032" y="10044"/>
                </a:lnTo>
                <a:lnTo>
                  <a:pt x="12020" y="10044"/>
                </a:lnTo>
                <a:lnTo>
                  <a:pt x="12009" y="10043"/>
                </a:lnTo>
                <a:lnTo>
                  <a:pt x="12000" y="10039"/>
                </a:lnTo>
                <a:lnTo>
                  <a:pt x="11996" y="10037"/>
                </a:lnTo>
                <a:lnTo>
                  <a:pt x="11993" y="10035"/>
                </a:lnTo>
                <a:lnTo>
                  <a:pt x="11989" y="10032"/>
                </a:lnTo>
                <a:lnTo>
                  <a:pt x="11987" y="10028"/>
                </a:lnTo>
                <a:lnTo>
                  <a:pt x="11985" y="10024"/>
                </a:lnTo>
                <a:lnTo>
                  <a:pt x="11984" y="10018"/>
                </a:lnTo>
                <a:lnTo>
                  <a:pt x="11983" y="10013"/>
                </a:lnTo>
                <a:lnTo>
                  <a:pt x="11983" y="10007"/>
                </a:lnTo>
                <a:lnTo>
                  <a:pt x="11988" y="10007"/>
                </a:lnTo>
                <a:lnTo>
                  <a:pt x="11995" y="10007"/>
                </a:lnTo>
                <a:lnTo>
                  <a:pt x="12001" y="10007"/>
                </a:lnTo>
                <a:lnTo>
                  <a:pt x="12007" y="10005"/>
                </a:lnTo>
                <a:lnTo>
                  <a:pt x="12021" y="10002"/>
                </a:lnTo>
                <a:lnTo>
                  <a:pt x="12035" y="9996"/>
                </a:lnTo>
                <a:lnTo>
                  <a:pt x="12064" y="9985"/>
                </a:lnTo>
                <a:lnTo>
                  <a:pt x="12091" y="9975"/>
                </a:lnTo>
                <a:lnTo>
                  <a:pt x="12104" y="9972"/>
                </a:lnTo>
                <a:lnTo>
                  <a:pt x="12115" y="9971"/>
                </a:lnTo>
                <a:lnTo>
                  <a:pt x="12122" y="9972"/>
                </a:lnTo>
                <a:lnTo>
                  <a:pt x="12126" y="9973"/>
                </a:lnTo>
                <a:lnTo>
                  <a:pt x="12131" y="9975"/>
                </a:lnTo>
                <a:lnTo>
                  <a:pt x="12135" y="9978"/>
                </a:lnTo>
                <a:lnTo>
                  <a:pt x="12138" y="9982"/>
                </a:lnTo>
                <a:lnTo>
                  <a:pt x="12142" y="9986"/>
                </a:lnTo>
                <a:lnTo>
                  <a:pt x="12144" y="9992"/>
                </a:lnTo>
                <a:lnTo>
                  <a:pt x="12146" y="10000"/>
                </a:lnTo>
                <a:lnTo>
                  <a:pt x="12148" y="10007"/>
                </a:lnTo>
                <a:lnTo>
                  <a:pt x="12148" y="10016"/>
                </a:lnTo>
                <a:lnTo>
                  <a:pt x="12148" y="10028"/>
                </a:lnTo>
                <a:lnTo>
                  <a:pt x="12148" y="10039"/>
                </a:lnTo>
                <a:lnTo>
                  <a:pt x="12159" y="10041"/>
                </a:lnTo>
                <a:lnTo>
                  <a:pt x="12170" y="10043"/>
                </a:lnTo>
                <a:lnTo>
                  <a:pt x="12179" y="10040"/>
                </a:lnTo>
                <a:lnTo>
                  <a:pt x="12186" y="10037"/>
                </a:lnTo>
                <a:lnTo>
                  <a:pt x="12192" y="10033"/>
                </a:lnTo>
                <a:lnTo>
                  <a:pt x="12197" y="10028"/>
                </a:lnTo>
                <a:lnTo>
                  <a:pt x="12201" y="10022"/>
                </a:lnTo>
                <a:lnTo>
                  <a:pt x="12205" y="10014"/>
                </a:lnTo>
                <a:lnTo>
                  <a:pt x="12211" y="10001"/>
                </a:lnTo>
                <a:lnTo>
                  <a:pt x="12219" y="9988"/>
                </a:lnTo>
                <a:lnTo>
                  <a:pt x="12223" y="9983"/>
                </a:lnTo>
                <a:lnTo>
                  <a:pt x="12230" y="9979"/>
                </a:lnTo>
                <a:lnTo>
                  <a:pt x="12237" y="9975"/>
                </a:lnTo>
                <a:lnTo>
                  <a:pt x="12245" y="9974"/>
                </a:lnTo>
                <a:lnTo>
                  <a:pt x="12255" y="9986"/>
                </a:lnTo>
                <a:lnTo>
                  <a:pt x="12261" y="9996"/>
                </a:lnTo>
                <a:lnTo>
                  <a:pt x="12265" y="10005"/>
                </a:lnTo>
                <a:lnTo>
                  <a:pt x="12267" y="10013"/>
                </a:lnTo>
                <a:lnTo>
                  <a:pt x="12267" y="10021"/>
                </a:lnTo>
                <a:lnTo>
                  <a:pt x="12266" y="10027"/>
                </a:lnTo>
                <a:lnTo>
                  <a:pt x="12264" y="10033"/>
                </a:lnTo>
                <a:lnTo>
                  <a:pt x="12262" y="10039"/>
                </a:lnTo>
                <a:lnTo>
                  <a:pt x="12260" y="10046"/>
                </a:lnTo>
                <a:lnTo>
                  <a:pt x="12258" y="10052"/>
                </a:lnTo>
                <a:lnTo>
                  <a:pt x="12257" y="10058"/>
                </a:lnTo>
                <a:lnTo>
                  <a:pt x="12257" y="10066"/>
                </a:lnTo>
                <a:lnTo>
                  <a:pt x="12259" y="10074"/>
                </a:lnTo>
                <a:lnTo>
                  <a:pt x="12263" y="10083"/>
                </a:lnTo>
                <a:lnTo>
                  <a:pt x="12270" y="10094"/>
                </a:lnTo>
                <a:lnTo>
                  <a:pt x="12279" y="10105"/>
                </a:lnTo>
                <a:lnTo>
                  <a:pt x="12309" y="10095"/>
                </a:lnTo>
                <a:lnTo>
                  <a:pt x="12339" y="10087"/>
                </a:lnTo>
                <a:lnTo>
                  <a:pt x="12367" y="10079"/>
                </a:lnTo>
                <a:lnTo>
                  <a:pt x="12394" y="10073"/>
                </a:lnTo>
                <a:lnTo>
                  <a:pt x="12421" y="10068"/>
                </a:lnTo>
                <a:lnTo>
                  <a:pt x="12447" y="10064"/>
                </a:lnTo>
                <a:lnTo>
                  <a:pt x="12472" y="10059"/>
                </a:lnTo>
                <a:lnTo>
                  <a:pt x="12496" y="10056"/>
                </a:lnTo>
                <a:lnTo>
                  <a:pt x="12546" y="10051"/>
                </a:lnTo>
                <a:lnTo>
                  <a:pt x="12596" y="10048"/>
                </a:lnTo>
                <a:lnTo>
                  <a:pt x="12648" y="10044"/>
                </a:lnTo>
                <a:lnTo>
                  <a:pt x="12705" y="10039"/>
                </a:lnTo>
                <a:lnTo>
                  <a:pt x="12705" y="10015"/>
                </a:lnTo>
                <a:lnTo>
                  <a:pt x="12705" y="9990"/>
                </a:lnTo>
                <a:lnTo>
                  <a:pt x="12705" y="9966"/>
                </a:lnTo>
                <a:lnTo>
                  <a:pt x="12705" y="9941"/>
                </a:lnTo>
                <a:lnTo>
                  <a:pt x="12692" y="9944"/>
                </a:lnTo>
                <a:lnTo>
                  <a:pt x="12682" y="9944"/>
                </a:lnTo>
                <a:lnTo>
                  <a:pt x="12674" y="9942"/>
                </a:lnTo>
                <a:lnTo>
                  <a:pt x="12666" y="9939"/>
                </a:lnTo>
                <a:lnTo>
                  <a:pt x="12660" y="9935"/>
                </a:lnTo>
                <a:lnTo>
                  <a:pt x="12656" y="9929"/>
                </a:lnTo>
                <a:lnTo>
                  <a:pt x="12651" y="9923"/>
                </a:lnTo>
                <a:lnTo>
                  <a:pt x="12648" y="9917"/>
                </a:lnTo>
                <a:lnTo>
                  <a:pt x="12641" y="9902"/>
                </a:lnTo>
                <a:lnTo>
                  <a:pt x="12634" y="9889"/>
                </a:lnTo>
                <a:lnTo>
                  <a:pt x="12628" y="9884"/>
                </a:lnTo>
                <a:lnTo>
                  <a:pt x="12623" y="9880"/>
                </a:lnTo>
                <a:lnTo>
                  <a:pt x="12616" y="9877"/>
                </a:lnTo>
                <a:lnTo>
                  <a:pt x="12606" y="9876"/>
                </a:lnTo>
                <a:lnTo>
                  <a:pt x="12606" y="9887"/>
                </a:lnTo>
                <a:lnTo>
                  <a:pt x="12604" y="9898"/>
                </a:lnTo>
                <a:lnTo>
                  <a:pt x="12601" y="9908"/>
                </a:lnTo>
                <a:lnTo>
                  <a:pt x="12597" y="9919"/>
                </a:lnTo>
                <a:lnTo>
                  <a:pt x="12592" y="9928"/>
                </a:lnTo>
                <a:lnTo>
                  <a:pt x="12585" y="9938"/>
                </a:lnTo>
                <a:lnTo>
                  <a:pt x="12578" y="9947"/>
                </a:lnTo>
                <a:lnTo>
                  <a:pt x="12571" y="9956"/>
                </a:lnTo>
                <a:lnTo>
                  <a:pt x="12561" y="9964"/>
                </a:lnTo>
                <a:lnTo>
                  <a:pt x="12552" y="9971"/>
                </a:lnTo>
                <a:lnTo>
                  <a:pt x="12542" y="9979"/>
                </a:lnTo>
                <a:lnTo>
                  <a:pt x="12532" y="9986"/>
                </a:lnTo>
                <a:lnTo>
                  <a:pt x="12520" y="9992"/>
                </a:lnTo>
                <a:lnTo>
                  <a:pt x="12510" y="9998"/>
                </a:lnTo>
                <a:lnTo>
                  <a:pt x="12497" y="10004"/>
                </a:lnTo>
                <a:lnTo>
                  <a:pt x="12486" y="10009"/>
                </a:lnTo>
                <a:lnTo>
                  <a:pt x="12473" y="10013"/>
                </a:lnTo>
                <a:lnTo>
                  <a:pt x="12462" y="10017"/>
                </a:lnTo>
                <a:lnTo>
                  <a:pt x="12449" y="10021"/>
                </a:lnTo>
                <a:lnTo>
                  <a:pt x="12436" y="10024"/>
                </a:lnTo>
                <a:lnTo>
                  <a:pt x="12424" y="10026"/>
                </a:lnTo>
                <a:lnTo>
                  <a:pt x="12411" y="10027"/>
                </a:lnTo>
                <a:lnTo>
                  <a:pt x="12400" y="10028"/>
                </a:lnTo>
                <a:lnTo>
                  <a:pt x="12388" y="10028"/>
                </a:lnTo>
                <a:lnTo>
                  <a:pt x="12377" y="10028"/>
                </a:lnTo>
                <a:lnTo>
                  <a:pt x="12365" y="10027"/>
                </a:lnTo>
                <a:lnTo>
                  <a:pt x="12355" y="10026"/>
                </a:lnTo>
                <a:lnTo>
                  <a:pt x="12345" y="10024"/>
                </a:lnTo>
                <a:lnTo>
                  <a:pt x="12336" y="10021"/>
                </a:lnTo>
                <a:lnTo>
                  <a:pt x="12326" y="10016"/>
                </a:lnTo>
                <a:lnTo>
                  <a:pt x="12319" y="10012"/>
                </a:lnTo>
                <a:lnTo>
                  <a:pt x="12312" y="10007"/>
                </a:lnTo>
                <a:lnTo>
                  <a:pt x="12326" y="9996"/>
                </a:lnTo>
                <a:lnTo>
                  <a:pt x="12340" y="9986"/>
                </a:lnTo>
                <a:lnTo>
                  <a:pt x="12352" y="9974"/>
                </a:lnTo>
                <a:lnTo>
                  <a:pt x="12365" y="9962"/>
                </a:lnTo>
                <a:lnTo>
                  <a:pt x="12388" y="9937"/>
                </a:lnTo>
                <a:lnTo>
                  <a:pt x="12411" y="9909"/>
                </a:lnTo>
                <a:lnTo>
                  <a:pt x="12433" y="9883"/>
                </a:lnTo>
                <a:lnTo>
                  <a:pt x="12456" y="9857"/>
                </a:lnTo>
                <a:lnTo>
                  <a:pt x="12469" y="9844"/>
                </a:lnTo>
                <a:lnTo>
                  <a:pt x="12482" y="9832"/>
                </a:lnTo>
                <a:lnTo>
                  <a:pt x="12494" y="9821"/>
                </a:lnTo>
                <a:lnTo>
                  <a:pt x="12508" y="9810"/>
                </a:lnTo>
                <a:lnTo>
                  <a:pt x="12512" y="9802"/>
                </a:lnTo>
                <a:lnTo>
                  <a:pt x="12515" y="9796"/>
                </a:lnTo>
                <a:lnTo>
                  <a:pt x="12520" y="9789"/>
                </a:lnTo>
                <a:lnTo>
                  <a:pt x="12526" y="9783"/>
                </a:lnTo>
                <a:lnTo>
                  <a:pt x="12532" y="9776"/>
                </a:lnTo>
                <a:lnTo>
                  <a:pt x="12538" y="9770"/>
                </a:lnTo>
                <a:lnTo>
                  <a:pt x="12546" y="9764"/>
                </a:lnTo>
                <a:lnTo>
                  <a:pt x="12553" y="9758"/>
                </a:lnTo>
                <a:lnTo>
                  <a:pt x="12569" y="9748"/>
                </a:lnTo>
                <a:lnTo>
                  <a:pt x="12586" y="9738"/>
                </a:lnTo>
                <a:lnTo>
                  <a:pt x="12605" y="9731"/>
                </a:lnTo>
                <a:lnTo>
                  <a:pt x="12624" y="9725"/>
                </a:lnTo>
                <a:lnTo>
                  <a:pt x="12644" y="9721"/>
                </a:lnTo>
                <a:lnTo>
                  <a:pt x="12664" y="9717"/>
                </a:lnTo>
                <a:lnTo>
                  <a:pt x="12684" y="9716"/>
                </a:lnTo>
                <a:lnTo>
                  <a:pt x="12704" y="9717"/>
                </a:lnTo>
                <a:lnTo>
                  <a:pt x="12713" y="9720"/>
                </a:lnTo>
                <a:lnTo>
                  <a:pt x="12723" y="9721"/>
                </a:lnTo>
                <a:lnTo>
                  <a:pt x="12731" y="9724"/>
                </a:lnTo>
                <a:lnTo>
                  <a:pt x="12741" y="9727"/>
                </a:lnTo>
                <a:lnTo>
                  <a:pt x="12748" y="9730"/>
                </a:lnTo>
                <a:lnTo>
                  <a:pt x="12756" y="9734"/>
                </a:lnTo>
                <a:lnTo>
                  <a:pt x="12764" y="9740"/>
                </a:lnTo>
                <a:lnTo>
                  <a:pt x="12771" y="9745"/>
                </a:lnTo>
                <a:lnTo>
                  <a:pt x="12769" y="9735"/>
                </a:lnTo>
                <a:lnTo>
                  <a:pt x="12769" y="9727"/>
                </a:lnTo>
                <a:lnTo>
                  <a:pt x="12770" y="9720"/>
                </a:lnTo>
                <a:lnTo>
                  <a:pt x="12772" y="9712"/>
                </a:lnTo>
                <a:lnTo>
                  <a:pt x="12776" y="9701"/>
                </a:lnTo>
                <a:lnTo>
                  <a:pt x="12783" y="9691"/>
                </a:lnTo>
                <a:lnTo>
                  <a:pt x="12790" y="9682"/>
                </a:lnTo>
                <a:lnTo>
                  <a:pt x="12796" y="9671"/>
                </a:lnTo>
                <a:lnTo>
                  <a:pt x="12799" y="9666"/>
                </a:lnTo>
                <a:lnTo>
                  <a:pt x="12802" y="9660"/>
                </a:lnTo>
                <a:lnTo>
                  <a:pt x="12803" y="9654"/>
                </a:lnTo>
                <a:lnTo>
                  <a:pt x="12804" y="9646"/>
                </a:lnTo>
                <a:lnTo>
                  <a:pt x="12793" y="9641"/>
                </a:lnTo>
                <a:lnTo>
                  <a:pt x="12784" y="9636"/>
                </a:lnTo>
                <a:lnTo>
                  <a:pt x="12774" y="9629"/>
                </a:lnTo>
                <a:lnTo>
                  <a:pt x="12765" y="9623"/>
                </a:lnTo>
                <a:lnTo>
                  <a:pt x="12748" y="9610"/>
                </a:lnTo>
                <a:lnTo>
                  <a:pt x="12731" y="9595"/>
                </a:lnTo>
                <a:lnTo>
                  <a:pt x="12701" y="9564"/>
                </a:lnTo>
                <a:lnTo>
                  <a:pt x="12671" y="9533"/>
                </a:lnTo>
                <a:lnTo>
                  <a:pt x="12656" y="9517"/>
                </a:lnTo>
                <a:lnTo>
                  <a:pt x="12639" y="9503"/>
                </a:lnTo>
                <a:lnTo>
                  <a:pt x="12622" y="9490"/>
                </a:lnTo>
                <a:lnTo>
                  <a:pt x="12603" y="9477"/>
                </a:lnTo>
                <a:lnTo>
                  <a:pt x="12593" y="9472"/>
                </a:lnTo>
                <a:lnTo>
                  <a:pt x="12582" y="9468"/>
                </a:lnTo>
                <a:lnTo>
                  <a:pt x="12572" y="9463"/>
                </a:lnTo>
                <a:lnTo>
                  <a:pt x="12560" y="9460"/>
                </a:lnTo>
                <a:lnTo>
                  <a:pt x="12548" y="9455"/>
                </a:lnTo>
                <a:lnTo>
                  <a:pt x="12535" y="9453"/>
                </a:lnTo>
                <a:lnTo>
                  <a:pt x="12522" y="9451"/>
                </a:lnTo>
                <a:lnTo>
                  <a:pt x="12508" y="9449"/>
                </a:lnTo>
                <a:lnTo>
                  <a:pt x="12520" y="9465"/>
                </a:lnTo>
                <a:lnTo>
                  <a:pt x="12531" y="9478"/>
                </a:lnTo>
                <a:lnTo>
                  <a:pt x="12538" y="9491"/>
                </a:lnTo>
                <a:lnTo>
                  <a:pt x="12544" y="9502"/>
                </a:lnTo>
                <a:lnTo>
                  <a:pt x="12550" y="9511"/>
                </a:lnTo>
                <a:lnTo>
                  <a:pt x="12553" y="9520"/>
                </a:lnTo>
                <a:lnTo>
                  <a:pt x="12555" y="9529"/>
                </a:lnTo>
                <a:lnTo>
                  <a:pt x="12557" y="9538"/>
                </a:lnTo>
                <a:lnTo>
                  <a:pt x="12559" y="9557"/>
                </a:lnTo>
                <a:lnTo>
                  <a:pt x="12561" y="9579"/>
                </a:lnTo>
                <a:lnTo>
                  <a:pt x="12563" y="9593"/>
                </a:lnTo>
                <a:lnTo>
                  <a:pt x="12565" y="9608"/>
                </a:lnTo>
                <a:lnTo>
                  <a:pt x="12569" y="9626"/>
                </a:lnTo>
                <a:lnTo>
                  <a:pt x="12574" y="9646"/>
                </a:lnTo>
                <a:lnTo>
                  <a:pt x="12562" y="9644"/>
                </a:lnTo>
                <a:lnTo>
                  <a:pt x="12553" y="9643"/>
                </a:lnTo>
                <a:lnTo>
                  <a:pt x="12543" y="9644"/>
                </a:lnTo>
                <a:lnTo>
                  <a:pt x="12535" y="9644"/>
                </a:lnTo>
                <a:lnTo>
                  <a:pt x="12528" y="9646"/>
                </a:lnTo>
                <a:lnTo>
                  <a:pt x="12521" y="9648"/>
                </a:lnTo>
                <a:lnTo>
                  <a:pt x="12515" y="9651"/>
                </a:lnTo>
                <a:lnTo>
                  <a:pt x="12509" y="9656"/>
                </a:lnTo>
                <a:lnTo>
                  <a:pt x="12505" y="9660"/>
                </a:lnTo>
                <a:lnTo>
                  <a:pt x="12499" y="9664"/>
                </a:lnTo>
                <a:lnTo>
                  <a:pt x="12496" y="9669"/>
                </a:lnTo>
                <a:lnTo>
                  <a:pt x="12492" y="9676"/>
                </a:lnTo>
                <a:lnTo>
                  <a:pt x="12486" y="9687"/>
                </a:lnTo>
                <a:lnTo>
                  <a:pt x="12480" y="9701"/>
                </a:lnTo>
                <a:lnTo>
                  <a:pt x="12475" y="9713"/>
                </a:lnTo>
                <a:lnTo>
                  <a:pt x="12470" y="9727"/>
                </a:lnTo>
                <a:lnTo>
                  <a:pt x="12464" y="9740"/>
                </a:lnTo>
                <a:lnTo>
                  <a:pt x="12457" y="9751"/>
                </a:lnTo>
                <a:lnTo>
                  <a:pt x="12453" y="9756"/>
                </a:lnTo>
                <a:lnTo>
                  <a:pt x="12449" y="9760"/>
                </a:lnTo>
                <a:lnTo>
                  <a:pt x="12444" y="9765"/>
                </a:lnTo>
                <a:lnTo>
                  <a:pt x="12438" y="9769"/>
                </a:lnTo>
                <a:lnTo>
                  <a:pt x="12432" y="9772"/>
                </a:lnTo>
                <a:lnTo>
                  <a:pt x="12426" y="9774"/>
                </a:lnTo>
                <a:lnTo>
                  <a:pt x="12419" y="9776"/>
                </a:lnTo>
                <a:lnTo>
                  <a:pt x="12410" y="9777"/>
                </a:lnTo>
                <a:lnTo>
                  <a:pt x="12413" y="9762"/>
                </a:lnTo>
                <a:lnTo>
                  <a:pt x="12413" y="9749"/>
                </a:lnTo>
                <a:lnTo>
                  <a:pt x="12412" y="9737"/>
                </a:lnTo>
                <a:lnTo>
                  <a:pt x="12410" y="9728"/>
                </a:lnTo>
                <a:lnTo>
                  <a:pt x="12405" y="9721"/>
                </a:lnTo>
                <a:lnTo>
                  <a:pt x="12400" y="9713"/>
                </a:lnTo>
                <a:lnTo>
                  <a:pt x="12393" y="9708"/>
                </a:lnTo>
                <a:lnTo>
                  <a:pt x="12386" y="9703"/>
                </a:lnTo>
                <a:lnTo>
                  <a:pt x="12371" y="9692"/>
                </a:lnTo>
                <a:lnTo>
                  <a:pt x="12358" y="9682"/>
                </a:lnTo>
                <a:lnTo>
                  <a:pt x="12352" y="9675"/>
                </a:lnTo>
                <a:lnTo>
                  <a:pt x="12348" y="9667"/>
                </a:lnTo>
                <a:lnTo>
                  <a:pt x="12345" y="9658"/>
                </a:lnTo>
                <a:lnTo>
                  <a:pt x="12344" y="9646"/>
                </a:lnTo>
                <a:lnTo>
                  <a:pt x="12352" y="9640"/>
                </a:lnTo>
                <a:lnTo>
                  <a:pt x="12362" y="9636"/>
                </a:lnTo>
                <a:lnTo>
                  <a:pt x="12371" y="9630"/>
                </a:lnTo>
                <a:lnTo>
                  <a:pt x="12382" y="9626"/>
                </a:lnTo>
                <a:lnTo>
                  <a:pt x="12403" y="9618"/>
                </a:lnTo>
                <a:lnTo>
                  <a:pt x="12423" y="9610"/>
                </a:lnTo>
                <a:lnTo>
                  <a:pt x="12432" y="9605"/>
                </a:lnTo>
                <a:lnTo>
                  <a:pt x="12442" y="9600"/>
                </a:lnTo>
                <a:lnTo>
                  <a:pt x="12450" y="9594"/>
                </a:lnTo>
                <a:lnTo>
                  <a:pt x="12457" y="9587"/>
                </a:lnTo>
                <a:lnTo>
                  <a:pt x="12464" y="9579"/>
                </a:lnTo>
                <a:lnTo>
                  <a:pt x="12469" y="9570"/>
                </a:lnTo>
                <a:lnTo>
                  <a:pt x="12473" y="9560"/>
                </a:lnTo>
                <a:lnTo>
                  <a:pt x="12475" y="9548"/>
                </a:lnTo>
                <a:lnTo>
                  <a:pt x="12468" y="9548"/>
                </a:lnTo>
                <a:lnTo>
                  <a:pt x="12463" y="9546"/>
                </a:lnTo>
                <a:lnTo>
                  <a:pt x="12456" y="9544"/>
                </a:lnTo>
                <a:lnTo>
                  <a:pt x="12452" y="9542"/>
                </a:lnTo>
                <a:lnTo>
                  <a:pt x="12448" y="9539"/>
                </a:lnTo>
                <a:lnTo>
                  <a:pt x="12445" y="9536"/>
                </a:lnTo>
                <a:lnTo>
                  <a:pt x="12443" y="9533"/>
                </a:lnTo>
                <a:lnTo>
                  <a:pt x="12441" y="9530"/>
                </a:lnTo>
                <a:lnTo>
                  <a:pt x="12440" y="9526"/>
                </a:lnTo>
                <a:lnTo>
                  <a:pt x="12440" y="9521"/>
                </a:lnTo>
                <a:lnTo>
                  <a:pt x="12440" y="9517"/>
                </a:lnTo>
                <a:lnTo>
                  <a:pt x="12440" y="9512"/>
                </a:lnTo>
                <a:lnTo>
                  <a:pt x="12443" y="9503"/>
                </a:lnTo>
                <a:lnTo>
                  <a:pt x="12447" y="9493"/>
                </a:lnTo>
                <a:lnTo>
                  <a:pt x="12452" y="9484"/>
                </a:lnTo>
                <a:lnTo>
                  <a:pt x="12459" y="9475"/>
                </a:lnTo>
                <a:lnTo>
                  <a:pt x="12467" y="9467"/>
                </a:lnTo>
                <a:lnTo>
                  <a:pt x="12475" y="9461"/>
                </a:lnTo>
                <a:lnTo>
                  <a:pt x="12484" y="9454"/>
                </a:lnTo>
                <a:lnTo>
                  <a:pt x="12492" y="9451"/>
                </a:lnTo>
                <a:lnTo>
                  <a:pt x="12496" y="9449"/>
                </a:lnTo>
                <a:lnTo>
                  <a:pt x="12500" y="9449"/>
                </a:lnTo>
                <a:lnTo>
                  <a:pt x="12505" y="9449"/>
                </a:lnTo>
                <a:lnTo>
                  <a:pt x="12508" y="9449"/>
                </a:lnTo>
                <a:lnTo>
                  <a:pt x="12508" y="9443"/>
                </a:lnTo>
                <a:lnTo>
                  <a:pt x="12506" y="9435"/>
                </a:lnTo>
                <a:lnTo>
                  <a:pt x="12505" y="9430"/>
                </a:lnTo>
                <a:lnTo>
                  <a:pt x="12501" y="9426"/>
                </a:lnTo>
                <a:lnTo>
                  <a:pt x="12499" y="9422"/>
                </a:lnTo>
                <a:lnTo>
                  <a:pt x="12496" y="9419"/>
                </a:lnTo>
                <a:lnTo>
                  <a:pt x="12492" y="9416"/>
                </a:lnTo>
                <a:lnTo>
                  <a:pt x="12489" y="9413"/>
                </a:lnTo>
                <a:lnTo>
                  <a:pt x="12485" y="9412"/>
                </a:lnTo>
                <a:lnTo>
                  <a:pt x="12479" y="9411"/>
                </a:lnTo>
                <a:lnTo>
                  <a:pt x="12475" y="9411"/>
                </a:lnTo>
                <a:lnTo>
                  <a:pt x="12470" y="9411"/>
                </a:lnTo>
                <a:lnTo>
                  <a:pt x="12459" y="9412"/>
                </a:lnTo>
                <a:lnTo>
                  <a:pt x="12448" y="9416"/>
                </a:lnTo>
                <a:lnTo>
                  <a:pt x="12437" y="9419"/>
                </a:lnTo>
                <a:lnTo>
                  <a:pt x="12426" y="9424"/>
                </a:lnTo>
                <a:lnTo>
                  <a:pt x="12415" y="9429"/>
                </a:lnTo>
                <a:lnTo>
                  <a:pt x="12405" y="9434"/>
                </a:lnTo>
                <a:lnTo>
                  <a:pt x="12388" y="9444"/>
                </a:lnTo>
                <a:lnTo>
                  <a:pt x="12377" y="9449"/>
                </a:lnTo>
                <a:lnTo>
                  <a:pt x="12368" y="9457"/>
                </a:lnTo>
                <a:lnTo>
                  <a:pt x="12361" y="9467"/>
                </a:lnTo>
                <a:lnTo>
                  <a:pt x="12355" y="9476"/>
                </a:lnTo>
                <a:lnTo>
                  <a:pt x="12349" y="9487"/>
                </a:lnTo>
                <a:lnTo>
                  <a:pt x="12339" y="9509"/>
                </a:lnTo>
                <a:lnTo>
                  <a:pt x="12327" y="9531"/>
                </a:lnTo>
                <a:lnTo>
                  <a:pt x="12322" y="9541"/>
                </a:lnTo>
                <a:lnTo>
                  <a:pt x="12315" y="9552"/>
                </a:lnTo>
                <a:lnTo>
                  <a:pt x="12307" y="9560"/>
                </a:lnTo>
                <a:lnTo>
                  <a:pt x="12298" y="9568"/>
                </a:lnTo>
                <a:lnTo>
                  <a:pt x="12294" y="9571"/>
                </a:lnTo>
                <a:lnTo>
                  <a:pt x="12288" y="9574"/>
                </a:lnTo>
                <a:lnTo>
                  <a:pt x="12282" y="9576"/>
                </a:lnTo>
                <a:lnTo>
                  <a:pt x="12276" y="9578"/>
                </a:lnTo>
                <a:lnTo>
                  <a:pt x="12270" y="9579"/>
                </a:lnTo>
                <a:lnTo>
                  <a:pt x="12262" y="9580"/>
                </a:lnTo>
                <a:lnTo>
                  <a:pt x="12254" y="9581"/>
                </a:lnTo>
                <a:lnTo>
                  <a:pt x="12245" y="9580"/>
                </a:lnTo>
                <a:lnTo>
                  <a:pt x="12249" y="9565"/>
                </a:lnTo>
                <a:lnTo>
                  <a:pt x="12250" y="9552"/>
                </a:lnTo>
                <a:lnTo>
                  <a:pt x="12249" y="9541"/>
                </a:lnTo>
                <a:lnTo>
                  <a:pt x="12245" y="9532"/>
                </a:lnTo>
                <a:lnTo>
                  <a:pt x="12241" y="9524"/>
                </a:lnTo>
                <a:lnTo>
                  <a:pt x="12236" y="9517"/>
                </a:lnTo>
                <a:lnTo>
                  <a:pt x="12229" y="9511"/>
                </a:lnTo>
                <a:lnTo>
                  <a:pt x="12222" y="9506"/>
                </a:lnTo>
                <a:lnTo>
                  <a:pt x="12208" y="9496"/>
                </a:lnTo>
                <a:lnTo>
                  <a:pt x="12194" y="9485"/>
                </a:lnTo>
                <a:lnTo>
                  <a:pt x="12189" y="9478"/>
                </a:lnTo>
                <a:lnTo>
                  <a:pt x="12185" y="9470"/>
                </a:lnTo>
                <a:lnTo>
                  <a:pt x="12181" y="9461"/>
                </a:lnTo>
                <a:lnTo>
                  <a:pt x="12180" y="9449"/>
                </a:lnTo>
                <a:lnTo>
                  <a:pt x="12190" y="9447"/>
                </a:lnTo>
                <a:lnTo>
                  <a:pt x="12198" y="9443"/>
                </a:lnTo>
                <a:lnTo>
                  <a:pt x="12207" y="9440"/>
                </a:lnTo>
                <a:lnTo>
                  <a:pt x="12213" y="9434"/>
                </a:lnTo>
                <a:lnTo>
                  <a:pt x="12218" y="9430"/>
                </a:lnTo>
                <a:lnTo>
                  <a:pt x="12223" y="9425"/>
                </a:lnTo>
                <a:lnTo>
                  <a:pt x="12228" y="9419"/>
                </a:lnTo>
                <a:lnTo>
                  <a:pt x="12231" y="9412"/>
                </a:lnTo>
                <a:lnTo>
                  <a:pt x="12234" y="9405"/>
                </a:lnTo>
                <a:lnTo>
                  <a:pt x="12236" y="9398"/>
                </a:lnTo>
                <a:lnTo>
                  <a:pt x="12237" y="9390"/>
                </a:lnTo>
                <a:lnTo>
                  <a:pt x="12238" y="9382"/>
                </a:lnTo>
                <a:lnTo>
                  <a:pt x="12239" y="9365"/>
                </a:lnTo>
                <a:lnTo>
                  <a:pt x="12238" y="9346"/>
                </a:lnTo>
                <a:lnTo>
                  <a:pt x="12236" y="9304"/>
                </a:lnTo>
                <a:lnTo>
                  <a:pt x="12233" y="9257"/>
                </a:lnTo>
                <a:lnTo>
                  <a:pt x="12234" y="9233"/>
                </a:lnTo>
                <a:lnTo>
                  <a:pt x="12235" y="9208"/>
                </a:lnTo>
                <a:lnTo>
                  <a:pt x="12237" y="9194"/>
                </a:lnTo>
                <a:lnTo>
                  <a:pt x="12239" y="9182"/>
                </a:lnTo>
                <a:lnTo>
                  <a:pt x="12242" y="9168"/>
                </a:lnTo>
                <a:lnTo>
                  <a:pt x="12245" y="9154"/>
                </a:lnTo>
                <a:lnTo>
                  <a:pt x="12236" y="9150"/>
                </a:lnTo>
                <a:lnTo>
                  <a:pt x="12229" y="9145"/>
                </a:lnTo>
                <a:lnTo>
                  <a:pt x="12223" y="9140"/>
                </a:lnTo>
                <a:lnTo>
                  <a:pt x="12220" y="9135"/>
                </a:lnTo>
                <a:lnTo>
                  <a:pt x="12219" y="9129"/>
                </a:lnTo>
                <a:lnTo>
                  <a:pt x="12219" y="9123"/>
                </a:lnTo>
                <a:lnTo>
                  <a:pt x="12220" y="9117"/>
                </a:lnTo>
                <a:lnTo>
                  <a:pt x="12222" y="9110"/>
                </a:lnTo>
                <a:lnTo>
                  <a:pt x="12229" y="9098"/>
                </a:lnTo>
                <a:lnTo>
                  <a:pt x="12236" y="9084"/>
                </a:lnTo>
                <a:lnTo>
                  <a:pt x="12239" y="9078"/>
                </a:lnTo>
                <a:lnTo>
                  <a:pt x="12242" y="9071"/>
                </a:lnTo>
                <a:lnTo>
                  <a:pt x="12244" y="9063"/>
                </a:lnTo>
                <a:lnTo>
                  <a:pt x="12245" y="9056"/>
                </a:lnTo>
                <a:lnTo>
                  <a:pt x="12226" y="9042"/>
                </a:lnTo>
                <a:lnTo>
                  <a:pt x="12209" y="9032"/>
                </a:lnTo>
                <a:lnTo>
                  <a:pt x="12193" y="9022"/>
                </a:lnTo>
                <a:lnTo>
                  <a:pt x="12179" y="9016"/>
                </a:lnTo>
                <a:lnTo>
                  <a:pt x="12168" y="9012"/>
                </a:lnTo>
                <a:lnTo>
                  <a:pt x="12157" y="9010"/>
                </a:lnTo>
                <a:lnTo>
                  <a:pt x="12148" y="9010"/>
                </a:lnTo>
                <a:lnTo>
                  <a:pt x="12138" y="9012"/>
                </a:lnTo>
                <a:lnTo>
                  <a:pt x="12130" y="9016"/>
                </a:lnTo>
                <a:lnTo>
                  <a:pt x="12121" y="9021"/>
                </a:lnTo>
                <a:lnTo>
                  <a:pt x="12111" y="9029"/>
                </a:lnTo>
                <a:lnTo>
                  <a:pt x="12102" y="9038"/>
                </a:lnTo>
                <a:lnTo>
                  <a:pt x="12079" y="9060"/>
                </a:lnTo>
                <a:lnTo>
                  <a:pt x="12049" y="9088"/>
                </a:lnTo>
                <a:lnTo>
                  <a:pt x="12049" y="9071"/>
                </a:lnTo>
                <a:lnTo>
                  <a:pt x="12050" y="9053"/>
                </a:lnTo>
                <a:lnTo>
                  <a:pt x="12051" y="9036"/>
                </a:lnTo>
                <a:lnTo>
                  <a:pt x="12054" y="9020"/>
                </a:lnTo>
                <a:lnTo>
                  <a:pt x="12058" y="9005"/>
                </a:lnTo>
                <a:lnTo>
                  <a:pt x="12061" y="8991"/>
                </a:lnTo>
                <a:lnTo>
                  <a:pt x="12066" y="8977"/>
                </a:lnTo>
                <a:lnTo>
                  <a:pt x="12072" y="8965"/>
                </a:lnTo>
                <a:lnTo>
                  <a:pt x="12079" y="8952"/>
                </a:lnTo>
                <a:lnTo>
                  <a:pt x="12086" y="8942"/>
                </a:lnTo>
                <a:lnTo>
                  <a:pt x="12093" y="8931"/>
                </a:lnTo>
                <a:lnTo>
                  <a:pt x="12103" y="8922"/>
                </a:lnTo>
                <a:lnTo>
                  <a:pt x="12112" y="8913"/>
                </a:lnTo>
                <a:lnTo>
                  <a:pt x="12124" y="8905"/>
                </a:lnTo>
                <a:lnTo>
                  <a:pt x="12135" y="8899"/>
                </a:lnTo>
                <a:lnTo>
                  <a:pt x="12148" y="8892"/>
                </a:lnTo>
                <a:lnTo>
                  <a:pt x="12149" y="8899"/>
                </a:lnTo>
                <a:lnTo>
                  <a:pt x="12150" y="8906"/>
                </a:lnTo>
                <a:lnTo>
                  <a:pt x="12152" y="8911"/>
                </a:lnTo>
                <a:lnTo>
                  <a:pt x="12155" y="8917"/>
                </a:lnTo>
                <a:lnTo>
                  <a:pt x="12162" y="8927"/>
                </a:lnTo>
                <a:lnTo>
                  <a:pt x="12169" y="8936"/>
                </a:lnTo>
                <a:lnTo>
                  <a:pt x="12187" y="8951"/>
                </a:lnTo>
                <a:lnTo>
                  <a:pt x="12207" y="8965"/>
                </a:lnTo>
                <a:lnTo>
                  <a:pt x="12215" y="8972"/>
                </a:lnTo>
                <a:lnTo>
                  <a:pt x="12224" y="8979"/>
                </a:lnTo>
                <a:lnTo>
                  <a:pt x="12232" y="8988"/>
                </a:lnTo>
                <a:lnTo>
                  <a:pt x="12238" y="8998"/>
                </a:lnTo>
                <a:lnTo>
                  <a:pt x="12241" y="9003"/>
                </a:lnTo>
                <a:lnTo>
                  <a:pt x="12243" y="9010"/>
                </a:lnTo>
                <a:lnTo>
                  <a:pt x="12245" y="9016"/>
                </a:lnTo>
                <a:lnTo>
                  <a:pt x="12246" y="9022"/>
                </a:lnTo>
                <a:lnTo>
                  <a:pt x="12248" y="9030"/>
                </a:lnTo>
                <a:lnTo>
                  <a:pt x="12248" y="9038"/>
                </a:lnTo>
                <a:lnTo>
                  <a:pt x="12246" y="9046"/>
                </a:lnTo>
                <a:lnTo>
                  <a:pt x="12245" y="9056"/>
                </a:lnTo>
                <a:lnTo>
                  <a:pt x="12279" y="9056"/>
                </a:lnTo>
                <a:lnTo>
                  <a:pt x="12312" y="9056"/>
                </a:lnTo>
                <a:lnTo>
                  <a:pt x="12344" y="9056"/>
                </a:lnTo>
                <a:lnTo>
                  <a:pt x="12377" y="9056"/>
                </a:lnTo>
                <a:lnTo>
                  <a:pt x="12376" y="9046"/>
                </a:lnTo>
                <a:lnTo>
                  <a:pt x="12377" y="9039"/>
                </a:lnTo>
                <a:lnTo>
                  <a:pt x="12380" y="9034"/>
                </a:lnTo>
                <a:lnTo>
                  <a:pt x="12384" y="9030"/>
                </a:lnTo>
                <a:lnTo>
                  <a:pt x="12389" y="9028"/>
                </a:lnTo>
                <a:lnTo>
                  <a:pt x="12395" y="9025"/>
                </a:lnTo>
                <a:lnTo>
                  <a:pt x="12403" y="9024"/>
                </a:lnTo>
                <a:lnTo>
                  <a:pt x="12410" y="9023"/>
                </a:lnTo>
                <a:lnTo>
                  <a:pt x="12410" y="8991"/>
                </a:lnTo>
                <a:lnTo>
                  <a:pt x="12410" y="8957"/>
                </a:lnTo>
                <a:lnTo>
                  <a:pt x="12410" y="8925"/>
                </a:lnTo>
                <a:lnTo>
                  <a:pt x="12410" y="8892"/>
                </a:lnTo>
                <a:lnTo>
                  <a:pt x="12406" y="8892"/>
                </a:lnTo>
                <a:lnTo>
                  <a:pt x="12402" y="8893"/>
                </a:lnTo>
                <a:lnTo>
                  <a:pt x="12399" y="8895"/>
                </a:lnTo>
                <a:lnTo>
                  <a:pt x="12395" y="8899"/>
                </a:lnTo>
                <a:lnTo>
                  <a:pt x="12389" y="8907"/>
                </a:lnTo>
                <a:lnTo>
                  <a:pt x="12384" y="8917"/>
                </a:lnTo>
                <a:lnTo>
                  <a:pt x="12373" y="8943"/>
                </a:lnTo>
                <a:lnTo>
                  <a:pt x="12365" y="8970"/>
                </a:lnTo>
                <a:lnTo>
                  <a:pt x="12360" y="8980"/>
                </a:lnTo>
                <a:lnTo>
                  <a:pt x="12356" y="8990"/>
                </a:lnTo>
                <a:lnTo>
                  <a:pt x="12352" y="8994"/>
                </a:lnTo>
                <a:lnTo>
                  <a:pt x="12350" y="8996"/>
                </a:lnTo>
                <a:lnTo>
                  <a:pt x="12347" y="8998"/>
                </a:lnTo>
                <a:lnTo>
                  <a:pt x="12344" y="8999"/>
                </a:lnTo>
                <a:lnTo>
                  <a:pt x="12341" y="8999"/>
                </a:lnTo>
                <a:lnTo>
                  <a:pt x="12338" y="8997"/>
                </a:lnTo>
                <a:lnTo>
                  <a:pt x="12334" y="8994"/>
                </a:lnTo>
                <a:lnTo>
                  <a:pt x="12329" y="8990"/>
                </a:lnTo>
                <a:lnTo>
                  <a:pt x="12325" y="8985"/>
                </a:lnTo>
                <a:lnTo>
                  <a:pt x="12321" y="8977"/>
                </a:lnTo>
                <a:lnTo>
                  <a:pt x="12317" y="8969"/>
                </a:lnTo>
                <a:lnTo>
                  <a:pt x="12312" y="8957"/>
                </a:lnTo>
                <a:lnTo>
                  <a:pt x="12319" y="8946"/>
                </a:lnTo>
                <a:lnTo>
                  <a:pt x="12326" y="8930"/>
                </a:lnTo>
                <a:lnTo>
                  <a:pt x="12333" y="8912"/>
                </a:lnTo>
                <a:lnTo>
                  <a:pt x="12339" y="8894"/>
                </a:lnTo>
                <a:lnTo>
                  <a:pt x="12349" y="8857"/>
                </a:lnTo>
                <a:lnTo>
                  <a:pt x="12360" y="8825"/>
                </a:lnTo>
                <a:lnTo>
                  <a:pt x="12365" y="8814"/>
                </a:lnTo>
                <a:lnTo>
                  <a:pt x="12370" y="8806"/>
                </a:lnTo>
                <a:lnTo>
                  <a:pt x="12373" y="8804"/>
                </a:lnTo>
                <a:lnTo>
                  <a:pt x="12377" y="8804"/>
                </a:lnTo>
                <a:lnTo>
                  <a:pt x="12379" y="8804"/>
                </a:lnTo>
                <a:lnTo>
                  <a:pt x="12382" y="8806"/>
                </a:lnTo>
                <a:lnTo>
                  <a:pt x="12385" y="8811"/>
                </a:lnTo>
                <a:lnTo>
                  <a:pt x="12388" y="8816"/>
                </a:lnTo>
                <a:lnTo>
                  <a:pt x="12391" y="8823"/>
                </a:lnTo>
                <a:lnTo>
                  <a:pt x="12394" y="8833"/>
                </a:lnTo>
                <a:lnTo>
                  <a:pt x="12402" y="8858"/>
                </a:lnTo>
                <a:lnTo>
                  <a:pt x="12410" y="8892"/>
                </a:lnTo>
                <a:lnTo>
                  <a:pt x="12419" y="8895"/>
                </a:lnTo>
                <a:lnTo>
                  <a:pt x="12426" y="8901"/>
                </a:lnTo>
                <a:lnTo>
                  <a:pt x="12432" y="8907"/>
                </a:lnTo>
                <a:lnTo>
                  <a:pt x="12437" y="8913"/>
                </a:lnTo>
                <a:lnTo>
                  <a:pt x="12447" y="8929"/>
                </a:lnTo>
                <a:lnTo>
                  <a:pt x="12456" y="8945"/>
                </a:lnTo>
                <a:lnTo>
                  <a:pt x="12462" y="8951"/>
                </a:lnTo>
                <a:lnTo>
                  <a:pt x="12468" y="8957"/>
                </a:lnTo>
                <a:lnTo>
                  <a:pt x="12475" y="8962"/>
                </a:lnTo>
                <a:lnTo>
                  <a:pt x="12485" y="8966"/>
                </a:lnTo>
                <a:lnTo>
                  <a:pt x="12490" y="8967"/>
                </a:lnTo>
                <a:lnTo>
                  <a:pt x="12495" y="8967"/>
                </a:lnTo>
                <a:lnTo>
                  <a:pt x="12501" y="8967"/>
                </a:lnTo>
                <a:lnTo>
                  <a:pt x="12508" y="8967"/>
                </a:lnTo>
                <a:lnTo>
                  <a:pt x="12523" y="8964"/>
                </a:lnTo>
                <a:lnTo>
                  <a:pt x="12541" y="8957"/>
                </a:lnTo>
                <a:lnTo>
                  <a:pt x="12535" y="8948"/>
                </a:lnTo>
                <a:lnTo>
                  <a:pt x="12529" y="8937"/>
                </a:lnTo>
                <a:lnTo>
                  <a:pt x="12522" y="8927"/>
                </a:lnTo>
                <a:lnTo>
                  <a:pt x="12517" y="8915"/>
                </a:lnTo>
                <a:lnTo>
                  <a:pt x="12513" y="8904"/>
                </a:lnTo>
                <a:lnTo>
                  <a:pt x="12510" y="8890"/>
                </a:lnTo>
                <a:lnTo>
                  <a:pt x="12509" y="8876"/>
                </a:lnTo>
                <a:lnTo>
                  <a:pt x="12508" y="8860"/>
                </a:lnTo>
                <a:lnTo>
                  <a:pt x="12540" y="8867"/>
                </a:lnTo>
                <a:lnTo>
                  <a:pt x="12562" y="8872"/>
                </a:lnTo>
                <a:lnTo>
                  <a:pt x="12578" y="8876"/>
                </a:lnTo>
                <a:lnTo>
                  <a:pt x="12591" y="8877"/>
                </a:lnTo>
                <a:lnTo>
                  <a:pt x="12602" y="8876"/>
                </a:lnTo>
                <a:lnTo>
                  <a:pt x="12618" y="8872"/>
                </a:lnTo>
                <a:lnTo>
                  <a:pt x="12640" y="8867"/>
                </a:lnTo>
                <a:lnTo>
                  <a:pt x="12672" y="8860"/>
                </a:lnTo>
                <a:lnTo>
                  <a:pt x="12676" y="8872"/>
                </a:lnTo>
                <a:lnTo>
                  <a:pt x="12678" y="8885"/>
                </a:lnTo>
                <a:lnTo>
                  <a:pt x="12679" y="8897"/>
                </a:lnTo>
                <a:lnTo>
                  <a:pt x="12680" y="8908"/>
                </a:lnTo>
                <a:lnTo>
                  <a:pt x="12681" y="8919"/>
                </a:lnTo>
                <a:lnTo>
                  <a:pt x="12681" y="8929"/>
                </a:lnTo>
                <a:lnTo>
                  <a:pt x="12680" y="8938"/>
                </a:lnTo>
                <a:lnTo>
                  <a:pt x="12679" y="8948"/>
                </a:lnTo>
                <a:lnTo>
                  <a:pt x="12675" y="8965"/>
                </a:lnTo>
                <a:lnTo>
                  <a:pt x="12670" y="8980"/>
                </a:lnTo>
                <a:lnTo>
                  <a:pt x="12664" y="8994"/>
                </a:lnTo>
                <a:lnTo>
                  <a:pt x="12657" y="9008"/>
                </a:lnTo>
                <a:lnTo>
                  <a:pt x="12641" y="9033"/>
                </a:lnTo>
                <a:lnTo>
                  <a:pt x="12626" y="9059"/>
                </a:lnTo>
                <a:lnTo>
                  <a:pt x="12619" y="9073"/>
                </a:lnTo>
                <a:lnTo>
                  <a:pt x="12614" y="9087"/>
                </a:lnTo>
                <a:lnTo>
                  <a:pt x="12610" y="9104"/>
                </a:lnTo>
                <a:lnTo>
                  <a:pt x="12606" y="9122"/>
                </a:lnTo>
                <a:lnTo>
                  <a:pt x="12619" y="9124"/>
                </a:lnTo>
                <a:lnTo>
                  <a:pt x="12631" y="9125"/>
                </a:lnTo>
                <a:lnTo>
                  <a:pt x="12640" y="9125"/>
                </a:lnTo>
                <a:lnTo>
                  <a:pt x="12649" y="9124"/>
                </a:lnTo>
                <a:lnTo>
                  <a:pt x="12659" y="9122"/>
                </a:lnTo>
                <a:lnTo>
                  <a:pt x="12666" y="9120"/>
                </a:lnTo>
                <a:lnTo>
                  <a:pt x="12675" y="9118"/>
                </a:lnTo>
                <a:lnTo>
                  <a:pt x="12681" y="9115"/>
                </a:lnTo>
                <a:lnTo>
                  <a:pt x="12695" y="9107"/>
                </a:lnTo>
                <a:lnTo>
                  <a:pt x="12708" y="9100"/>
                </a:lnTo>
                <a:lnTo>
                  <a:pt x="12723" y="9094"/>
                </a:lnTo>
                <a:lnTo>
                  <a:pt x="12738" y="9088"/>
                </a:lnTo>
                <a:lnTo>
                  <a:pt x="12739" y="9100"/>
                </a:lnTo>
                <a:lnTo>
                  <a:pt x="12736" y="9113"/>
                </a:lnTo>
                <a:lnTo>
                  <a:pt x="12733" y="9125"/>
                </a:lnTo>
                <a:lnTo>
                  <a:pt x="12729" y="9139"/>
                </a:lnTo>
                <a:lnTo>
                  <a:pt x="12718" y="9168"/>
                </a:lnTo>
                <a:lnTo>
                  <a:pt x="12707" y="9196"/>
                </a:lnTo>
                <a:lnTo>
                  <a:pt x="12703" y="9210"/>
                </a:lnTo>
                <a:lnTo>
                  <a:pt x="12700" y="9224"/>
                </a:lnTo>
                <a:lnTo>
                  <a:pt x="12699" y="9231"/>
                </a:lnTo>
                <a:lnTo>
                  <a:pt x="12699" y="9237"/>
                </a:lnTo>
                <a:lnTo>
                  <a:pt x="12699" y="9243"/>
                </a:lnTo>
                <a:lnTo>
                  <a:pt x="12700" y="9249"/>
                </a:lnTo>
                <a:lnTo>
                  <a:pt x="12702" y="9255"/>
                </a:lnTo>
                <a:lnTo>
                  <a:pt x="12704" y="9260"/>
                </a:lnTo>
                <a:lnTo>
                  <a:pt x="12707" y="9266"/>
                </a:lnTo>
                <a:lnTo>
                  <a:pt x="12711" y="9270"/>
                </a:lnTo>
                <a:lnTo>
                  <a:pt x="12717" y="9274"/>
                </a:lnTo>
                <a:lnTo>
                  <a:pt x="12723" y="9278"/>
                </a:lnTo>
                <a:lnTo>
                  <a:pt x="12730" y="9282"/>
                </a:lnTo>
                <a:lnTo>
                  <a:pt x="12738" y="9286"/>
                </a:lnTo>
                <a:lnTo>
                  <a:pt x="12743" y="9276"/>
                </a:lnTo>
                <a:lnTo>
                  <a:pt x="12748" y="9267"/>
                </a:lnTo>
                <a:lnTo>
                  <a:pt x="12755" y="9259"/>
                </a:lnTo>
                <a:lnTo>
                  <a:pt x="12763" y="9253"/>
                </a:lnTo>
                <a:lnTo>
                  <a:pt x="12771" y="9247"/>
                </a:lnTo>
                <a:lnTo>
                  <a:pt x="12779" y="9241"/>
                </a:lnTo>
                <a:lnTo>
                  <a:pt x="12789" y="9236"/>
                </a:lnTo>
                <a:lnTo>
                  <a:pt x="12799" y="9232"/>
                </a:lnTo>
                <a:lnTo>
                  <a:pt x="12819" y="9224"/>
                </a:lnTo>
                <a:lnTo>
                  <a:pt x="12838" y="9213"/>
                </a:lnTo>
                <a:lnTo>
                  <a:pt x="12847" y="9208"/>
                </a:lnTo>
                <a:lnTo>
                  <a:pt x="12855" y="9202"/>
                </a:lnTo>
                <a:lnTo>
                  <a:pt x="12862" y="9195"/>
                </a:lnTo>
                <a:lnTo>
                  <a:pt x="12869" y="9187"/>
                </a:lnTo>
                <a:lnTo>
                  <a:pt x="12860" y="9182"/>
                </a:lnTo>
                <a:lnTo>
                  <a:pt x="12852" y="9175"/>
                </a:lnTo>
                <a:lnTo>
                  <a:pt x="12845" y="9169"/>
                </a:lnTo>
                <a:lnTo>
                  <a:pt x="12837" y="9162"/>
                </a:lnTo>
                <a:lnTo>
                  <a:pt x="12831" y="9153"/>
                </a:lnTo>
                <a:lnTo>
                  <a:pt x="12826" y="9145"/>
                </a:lnTo>
                <a:lnTo>
                  <a:pt x="12820" y="9136"/>
                </a:lnTo>
                <a:lnTo>
                  <a:pt x="12816" y="9125"/>
                </a:lnTo>
                <a:lnTo>
                  <a:pt x="12812" y="9115"/>
                </a:lnTo>
                <a:lnTo>
                  <a:pt x="12809" y="9104"/>
                </a:lnTo>
                <a:lnTo>
                  <a:pt x="12807" y="9092"/>
                </a:lnTo>
                <a:lnTo>
                  <a:pt x="12805" y="9079"/>
                </a:lnTo>
                <a:lnTo>
                  <a:pt x="12804" y="9066"/>
                </a:lnTo>
                <a:lnTo>
                  <a:pt x="12803" y="9053"/>
                </a:lnTo>
                <a:lnTo>
                  <a:pt x="12803" y="9038"/>
                </a:lnTo>
                <a:lnTo>
                  <a:pt x="12804" y="9023"/>
                </a:lnTo>
                <a:lnTo>
                  <a:pt x="12814" y="9019"/>
                </a:lnTo>
                <a:lnTo>
                  <a:pt x="12823" y="9016"/>
                </a:lnTo>
                <a:lnTo>
                  <a:pt x="12831" y="9014"/>
                </a:lnTo>
                <a:lnTo>
                  <a:pt x="12838" y="9013"/>
                </a:lnTo>
                <a:lnTo>
                  <a:pt x="12843" y="9014"/>
                </a:lnTo>
                <a:lnTo>
                  <a:pt x="12849" y="9015"/>
                </a:lnTo>
                <a:lnTo>
                  <a:pt x="12853" y="9016"/>
                </a:lnTo>
                <a:lnTo>
                  <a:pt x="12857" y="9019"/>
                </a:lnTo>
                <a:lnTo>
                  <a:pt x="12860" y="9022"/>
                </a:lnTo>
                <a:lnTo>
                  <a:pt x="12862" y="9027"/>
                </a:lnTo>
                <a:lnTo>
                  <a:pt x="12863" y="9031"/>
                </a:lnTo>
                <a:lnTo>
                  <a:pt x="12866" y="9035"/>
                </a:lnTo>
                <a:lnTo>
                  <a:pt x="12867" y="9046"/>
                </a:lnTo>
                <a:lnTo>
                  <a:pt x="12867" y="9058"/>
                </a:lnTo>
                <a:lnTo>
                  <a:pt x="12867" y="9071"/>
                </a:lnTo>
                <a:lnTo>
                  <a:pt x="12867" y="9083"/>
                </a:lnTo>
                <a:lnTo>
                  <a:pt x="12868" y="9095"/>
                </a:lnTo>
                <a:lnTo>
                  <a:pt x="12870" y="9104"/>
                </a:lnTo>
                <a:lnTo>
                  <a:pt x="12872" y="9109"/>
                </a:lnTo>
                <a:lnTo>
                  <a:pt x="12874" y="9113"/>
                </a:lnTo>
                <a:lnTo>
                  <a:pt x="12876" y="9117"/>
                </a:lnTo>
                <a:lnTo>
                  <a:pt x="12880" y="9119"/>
                </a:lnTo>
                <a:lnTo>
                  <a:pt x="12884" y="9121"/>
                </a:lnTo>
                <a:lnTo>
                  <a:pt x="12890" y="9122"/>
                </a:lnTo>
                <a:lnTo>
                  <a:pt x="12895" y="9122"/>
                </a:lnTo>
                <a:lnTo>
                  <a:pt x="12902" y="9122"/>
                </a:lnTo>
                <a:lnTo>
                  <a:pt x="12906" y="9094"/>
                </a:lnTo>
                <a:lnTo>
                  <a:pt x="12913" y="9067"/>
                </a:lnTo>
                <a:lnTo>
                  <a:pt x="12917" y="9054"/>
                </a:lnTo>
                <a:lnTo>
                  <a:pt x="12921" y="9042"/>
                </a:lnTo>
                <a:lnTo>
                  <a:pt x="12925" y="9031"/>
                </a:lnTo>
                <a:lnTo>
                  <a:pt x="12931" y="9019"/>
                </a:lnTo>
                <a:lnTo>
                  <a:pt x="12937" y="9009"/>
                </a:lnTo>
                <a:lnTo>
                  <a:pt x="12943" y="8999"/>
                </a:lnTo>
                <a:lnTo>
                  <a:pt x="12951" y="8991"/>
                </a:lnTo>
                <a:lnTo>
                  <a:pt x="12959" y="8982"/>
                </a:lnTo>
                <a:lnTo>
                  <a:pt x="12968" y="8975"/>
                </a:lnTo>
                <a:lnTo>
                  <a:pt x="12978" y="8968"/>
                </a:lnTo>
                <a:lnTo>
                  <a:pt x="12988" y="8963"/>
                </a:lnTo>
                <a:lnTo>
                  <a:pt x="13000" y="8957"/>
                </a:lnTo>
                <a:lnTo>
                  <a:pt x="13004" y="8950"/>
                </a:lnTo>
                <a:lnTo>
                  <a:pt x="13008" y="8944"/>
                </a:lnTo>
                <a:lnTo>
                  <a:pt x="13011" y="8941"/>
                </a:lnTo>
                <a:lnTo>
                  <a:pt x="13015" y="8938"/>
                </a:lnTo>
                <a:lnTo>
                  <a:pt x="13018" y="8937"/>
                </a:lnTo>
                <a:lnTo>
                  <a:pt x="13020" y="8937"/>
                </a:lnTo>
                <a:lnTo>
                  <a:pt x="13022" y="8940"/>
                </a:lnTo>
                <a:lnTo>
                  <a:pt x="13023" y="8942"/>
                </a:lnTo>
                <a:lnTo>
                  <a:pt x="13023" y="8944"/>
                </a:lnTo>
                <a:lnTo>
                  <a:pt x="13023" y="8947"/>
                </a:lnTo>
                <a:lnTo>
                  <a:pt x="13022" y="8950"/>
                </a:lnTo>
                <a:lnTo>
                  <a:pt x="13020" y="8952"/>
                </a:lnTo>
                <a:lnTo>
                  <a:pt x="13017" y="8955"/>
                </a:lnTo>
                <a:lnTo>
                  <a:pt x="13012" y="8956"/>
                </a:lnTo>
                <a:lnTo>
                  <a:pt x="13007" y="8957"/>
                </a:lnTo>
                <a:lnTo>
                  <a:pt x="13000" y="8957"/>
                </a:lnTo>
                <a:lnTo>
                  <a:pt x="13010" y="8976"/>
                </a:lnTo>
                <a:lnTo>
                  <a:pt x="13021" y="8994"/>
                </a:lnTo>
                <a:lnTo>
                  <a:pt x="13027" y="9002"/>
                </a:lnTo>
                <a:lnTo>
                  <a:pt x="13032" y="9012"/>
                </a:lnTo>
                <a:lnTo>
                  <a:pt x="13039" y="9019"/>
                </a:lnTo>
                <a:lnTo>
                  <a:pt x="13046" y="9027"/>
                </a:lnTo>
                <a:lnTo>
                  <a:pt x="13053" y="9034"/>
                </a:lnTo>
                <a:lnTo>
                  <a:pt x="13062" y="9040"/>
                </a:lnTo>
                <a:lnTo>
                  <a:pt x="13070" y="9045"/>
                </a:lnTo>
                <a:lnTo>
                  <a:pt x="13081" y="9050"/>
                </a:lnTo>
                <a:lnTo>
                  <a:pt x="13091" y="9053"/>
                </a:lnTo>
                <a:lnTo>
                  <a:pt x="13104" y="9056"/>
                </a:lnTo>
                <a:lnTo>
                  <a:pt x="13116" y="9056"/>
                </a:lnTo>
                <a:lnTo>
                  <a:pt x="13131" y="9056"/>
                </a:lnTo>
                <a:lnTo>
                  <a:pt x="13136" y="9056"/>
                </a:lnTo>
                <a:lnTo>
                  <a:pt x="13140" y="9055"/>
                </a:lnTo>
                <a:lnTo>
                  <a:pt x="13146" y="9053"/>
                </a:lnTo>
                <a:lnTo>
                  <a:pt x="13150" y="9051"/>
                </a:lnTo>
                <a:lnTo>
                  <a:pt x="13159" y="9044"/>
                </a:lnTo>
                <a:lnTo>
                  <a:pt x="13168" y="9037"/>
                </a:lnTo>
                <a:lnTo>
                  <a:pt x="13186" y="9020"/>
                </a:lnTo>
                <a:lnTo>
                  <a:pt x="13201" y="9005"/>
                </a:lnTo>
                <a:lnTo>
                  <a:pt x="13208" y="8999"/>
                </a:lnTo>
                <a:lnTo>
                  <a:pt x="13214" y="8995"/>
                </a:lnTo>
                <a:lnTo>
                  <a:pt x="13217" y="8995"/>
                </a:lnTo>
                <a:lnTo>
                  <a:pt x="13219" y="8995"/>
                </a:lnTo>
                <a:lnTo>
                  <a:pt x="13221" y="8996"/>
                </a:lnTo>
                <a:lnTo>
                  <a:pt x="13223" y="8998"/>
                </a:lnTo>
                <a:lnTo>
                  <a:pt x="13225" y="9000"/>
                </a:lnTo>
                <a:lnTo>
                  <a:pt x="13228" y="9005"/>
                </a:lnTo>
                <a:lnTo>
                  <a:pt x="13229" y="9010"/>
                </a:lnTo>
                <a:lnTo>
                  <a:pt x="13230" y="9016"/>
                </a:lnTo>
                <a:lnTo>
                  <a:pt x="13231" y="9033"/>
                </a:lnTo>
                <a:lnTo>
                  <a:pt x="13230" y="9056"/>
                </a:lnTo>
                <a:lnTo>
                  <a:pt x="13240" y="9050"/>
                </a:lnTo>
                <a:lnTo>
                  <a:pt x="13251" y="9043"/>
                </a:lnTo>
                <a:lnTo>
                  <a:pt x="13261" y="9038"/>
                </a:lnTo>
                <a:lnTo>
                  <a:pt x="13273" y="9033"/>
                </a:lnTo>
                <a:lnTo>
                  <a:pt x="13284" y="9029"/>
                </a:lnTo>
                <a:lnTo>
                  <a:pt x="13298" y="9025"/>
                </a:lnTo>
                <a:lnTo>
                  <a:pt x="13312" y="9023"/>
                </a:lnTo>
                <a:lnTo>
                  <a:pt x="13328" y="9023"/>
                </a:lnTo>
                <a:lnTo>
                  <a:pt x="13328" y="8998"/>
                </a:lnTo>
                <a:lnTo>
                  <a:pt x="13328" y="8974"/>
                </a:lnTo>
                <a:lnTo>
                  <a:pt x="13328" y="8950"/>
                </a:lnTo>
                <a:lnTo>
                  <a:pt x="13328" y="8925"/>
                </a:lnTo>
                <a:lnTo>
                  <a:pt x="13338" y="8923"/>
                </a:lnTo>
                <a:lnTo>
                  <a:pt x="13346" y="8922"/>
                </a:lnTo>
                <a:lnTo>
                  <a:pt x="13354" y="8921"/>
                </a:lnTo>
                <a:lnTo>
                  <a:pt x="13361" y="8921"/>
                </a:lnTo>
                <a:lnTo>
                  <a:pt x="13367" y="8923"/>
                </a:lnTo>
                <a:lnTo>
                  <a:pt x="13372" y="8924"/>
                </a:lnTo>
                <a:lnTo>
                  <a:pt x="13377" y="8927"/>
                </a:lnTo>
                <a:lnTo>
                  <a:pt x="13381" y="8930"/>
                </a:lnTo>
                <a:lnTo>
                  <a:pt x="13385" y="8933"/>
                </a:lnTo>
                <a:lnTo>
                  <a:pt x="13388" y="8937"/>
                </a:lnTo>
                <a:lnTo>
                  <a:pt x="13390" y="8942"/>
                </a:lnTo>
                <a:lnTo>
                  <a:pt x="13392" y="8947"/>
                </a:lnTo>
                <a:lnTo>
                  <a:pt x="13395" y="8958"/>
                </a:lnTo>
                <a:lnTo>
                  <a:pt x="13397" y="8970"/>
                </a:lnTo>
                <a:lnTo>
                  <a:pt x="13401" y="8996"/>
                </a:lnTo>
                <a:lnTo>
                  <a:pt x="13404" y="9021"/>
                </a:lnTo>
                <a:lnTo>
                  <a:pt x="13407" y="9033"/>
                </a:lnTo>
                <a:lnTo>
                  <a:pt x="13412" y="9042"/>
                </a:lnTo>
                <a:lnTo>
                  <a:pt x="13415" y="9046"/>
                </a:lnTo>
                <a:lnTo>
                  <a:pt x="13418" y="9051"/>
                </a:lnTo>
                <a:lnTo>
                  <a:pt x="13423" y="9054"/>
                </a:lnTo>
                <a:lnTo>
                  <a:pt x="13427" y="9056"/>
                </a:lnTo>
                <a:lnTo>
                  <a:pt x="13417" y="9057"/>
                </a:lnTo>
                <a:lnTo>
                  <a:pt x="13409" y="9057"/>
                </a:lnTo>
                <a:lnTo>
                  <a:pt x="13402" y="9057"/>
                </a:lnTo>
                <a:lnTo>
                  <a:pt x="13395" y="9055"/>
                </a:lnTo>
                <a:lnTo>
                  <a:pt x="13384" y="9051"/>
                </a:lnTo>
                <a:lnTo>
                  <a:pt x="13373" y="9044"/>
                </a:lnTo>
                <a:lnTo>
                  <a:pt x="13364" y="9037"/>
                </a:lnTo>
                <a:lnTo>
                  <a:pt x="13354" y="9031"/>
                </a:lnTo>
                <a:lnTo>
                  <a:pt x="13348" y="9028"/>
                </a:lnTo>
                <a:lnTo>
                  <a:pt x="13343" y="9025"/>
                </a:lnTo>
                <a:lnTo>
                  <a:pt x="13336" y="9024"/>
                </a:lnTo>
                <a:lnTo>
                  <a:pt x="13328" y="9023"/>
                </a:lnTo>
                <a:lnTo>
                  <a:pt x="13330" y="9037"/>
                </a:lnTo>
                <a:lnTo>
                  <a:pt x="13329" y="9050"/>
                </a:lnTo>
                <a:lnTo>
                  <a:pt x="13328" y="9060"/>
                </a:lnTo>
                <a:lnTo>
                  <a:pt x="13325" y="9070"/>
                </a:lnTo>
                <a:lnTo>
                  <a:pt x="13321" y="9078"/>
                </a:lnTo>
                <a:lnTo>
                  <a:pt x="13317" y="9085"/>
                </a:lnTo>
                <a:lnTo>
                  <a:pt x="13311" y="9093"/>
                </a:lnTo>
                <a:lnTo>
                  <a:pt x="13307" y="9100"/>
                </a:lnTo>
                <a:lnTo>
                  <a:pt x="13302" y="9107"/>
                </a:lnTo>
                <a:lnTo>
                  <a:pt x="13298" y="9116"/>
                </a:lnTo>
                <a:lnTo>
                  <a:pt x="13294" y="9124"/>
                </a:lnTo>
                <a:lnTo>
                  <a:pt x="13292" y="9133"/>
                </a:lnTo>
                <a:lnTo>
                  <a:pt x="13289" y="9144"/>
                </a:lnTo>
                <a:lnTo>
                  <a:pt x="13289" y="9157"/>
                </a:lnTo>
                <a:lnTo>
                  <a:pt x="13292" y="9171"/>
                </a:lnTo>
                <a:lnTo>
                  <a:pt x="13296" y="9187"/>
                </a:lnTo>
                <a:lnTo>
                  <a:pt x="13314" y="9183"/>
                </a:lnTo>
                <a:lnTo>
                  <a:pt x="13330" y="9182"/>
                </a:lnTo>
                <a:lnTo>
                  <a:pt x="13344" y="9182"/>
                </a:lnTo>
                <a:lnTo>
                  <a:pt x="13357" y="9184"/>
                </a:lnTo>
                <a:lnTo>
                  <a:pt x="13367" y="9187"/>
                </a:lnTo>
                <a:lnTo>
                  <a:pt x="13377" y="9192"/>
                </a:lnTo>
                <a:lnTo>
                  <a:pt x="13386" y="9197"/>
                </a:lnTo>
                <a:lnTo>
                  <a:pt x="13393" y="9204"/>
                </a:lnTo>
                <a:lnTo>
                  <a:pt x="13408" y="9218"/>
                </a:lnTo>
                <a:lnTo>
                  <a:pt x="13423" y="9233"/>
                </a:lnTo>
                <a:lnTo>
                  <a:pt x="13430" y="9239"/>
                </a:lnTo>
                <a:lnTo>
                  <a:pt x="13438" y="9245"/>
                </a:lnTo>
                <a:lnTo>
                  <a:pt x="13449" y="9250"/>
                </a:lnTo>
                <a:lnTo>
                  <a:pt x="13459" y="9253"/>
                </a:lnTo>
                <a:lnTo>
                  <a:pt x="13459" y="9236"/>
                </a:lnTo>
                <a:lnTo>
                  <a:pt x="13459" y="9221"/>
                </a:lnTo>
                <a:lnTo>
                  <a:pt x="13459" y="9204"/>
                </a:lnTo>
                <a:lnTo>
                  <a:pt x="13459" y="9187"/>
                </a:lnTo>
                <a:lnTo>
                  <a:pt x="13453" y="9182"/>
                </a:lnTo>
                <a:lnTo>
                  <a:pt x="13446" y="9176"/>
                </a:lnTo>
                <a:lnTo>
                  <a:pt x="13437" y="9172"/>
                </a:lnTo>
                <a:lnTo>
                  <a:pt x="13428" y="9169"/>
                </a:lnTo>
                <a:lnTo>
                  <a:pt x="13409" y="9164"/>
                </a:lnTo>
                <a:lnTo>
                  <a:pt x="13390" y="9158"/>
                </a:lnTo>
                <a:lnTo>
                  <a:pt x="13382" y="9154"/>
                </a:lnTo>
                <a:lnTo>
                  <a:pt x="13374" y="9149"/>
                </a:lnTo>
                <a:lnTo>
                  <a:pt x="13368" y="9144"/>
                </a:lnTo>
                <a:lnTo>
                  <a:pt x="13363" y="9137"/>
                </a:lnTo>
                <a:lnTo>
                  <a:pt x="13361" y="9132"/>
                </a:lnTo>
                <a:lnTo>
                  <a:pt x="13360" y="9127"/>
                </a:lnTo>
                <a:lnTo>
                  <a:pt x="13359" y="9123"/>
                </a:lnTo>
                <a:lnTo>
                  <a:pt x="13358" y="9117"/>
                </a:lnTo>
                <a:lnTo>
                  <a:pt x="13359" y="9104"/>
                </a:lnTo>
                <a:lnTo>
                  <a:pt x="13361" y="9088"/>
                </a:lnTo>
                <a:lnTo>
                  <a:pt x="13378" y="9098"/>
                </a:lnTo>
                <a:lnTo>
                  <a:pt x="13392" y="9104"/>
                </a:lnTo>
                <a:lnTo>
                  <a:pt x="13406" y="9109"/>
                </a:lnTo>
                <a:lnTo>
                  <a:pt x="13418" y="9113"/>
                </a:lnTo>
                <a:lnTo>
                  <a:pt x="13431" y="9115"/>
                </a:lnTo>
                <a:lnTo>
                  <a:pt x="13442" y="9115"/>
                </a:lnTo>
                <a:lnTo>
                  <a:pt x="13451" y="9114"/>
                </a:lnTo>
                <a:lnTo>
                  <a:pt x="13460" y="9111"/>
                </a:lnTo>
                <a:lnTo>
                  <a:pt x="13469" y="9108"/>
                </a:lnTo>
                <a:lnTo>
                  <a:pt x="13476" y="9104"/>
                </a:lnTo>
                <a:lnTo>
                  <a:pt x="13482" y="9098"/>
                </a:lnTo>
                <a:lnTo>
                  <a:pt x="13488" y="9092"/>
                </a:lnTo>
                <a:lnTo>
                  <a:pt x="13493" y="9084"/>
                </a:lnTo>
                <a:lnTo>
                  <a:pt x="13498" y="9076"/>
                </a:lnTo>
                <a:lnTo>
                  <a:pt x="13502" y="9067"/>
                </a:lnTo>
                <a:lnTo>
                  <a:pt x="13506" y="9058"/>
                </a:lnTo>
                <a:lnTo>
                  <a:pt x="13511" y="9038"/>
                </a:lnTo>
                <a:lnTo>
                  <a:pt x="13515" y="9016"/>
                </a:lnTo>
                <a:lnTo>
                  <a:pt x="13517" y="8993"/>
                </a:lnTo>
                <a:lnTo>
                  <a:pt x="13519" y="8971"/>
                </a:lnTo>
                <a:lnTo>
                  <a:pt x="13522" y="8928"/>
                </a:lnTo>
                <a:lnTo>
                  <a:pt x="13525" y="8892"/>
                </a:lnTo>
                <a:lnTo>
                  <a:pt x="13520" y="8887"/>
                </a:lnTo>
                <a:lnTo>
                  <a:pt x="13514" y="8883"/>
                </a:lnTo>
                <a:lnTo>
                  <a:pt x="13507" y="8880"/>
                </a:lnTo>
                <a:lnTo>
                  <a:pt x="13500" y="8877"/>
                </a:lnTo>
                <a:lnTo>
                  <a:pt x="13485" y="8871"/>
                </a:lnTo>
                <a:lnTo>
                  <a:pt x="13469" y="8866"/>
                </a:lnTo>
                <a:lnTo>
                  <a:pt x="13461" y="8863"/>
                </a:lnTo>
                <a:lnTo>
                  <a:pt x="13455" y="8860"/>
                </a:lnTo>
                <a:lnTo>
                  <a:pt x="13448" y="8857"/>
                </a:lnTo>
                <a:lnTo>
                  <a:pt x="13442" y="8852"/>
                </a:lnTo>
                <a:lnTo>
                  <a:pt x="13436" y="8847"/>
                </a:lnTo>
                <a:lnTo>
                  <a:pt x="13432" y="8842"/>
                </a:lnTo>
                <a:lnTo>
                  <a:pt x="13429" y="8835"/>
                </a:lnTo>
                <a:lnTo>
                  <a:pt x="13427" y="8826"/>
                </a:lnTo>
                <a:lnTo>
                  <a:pt x="13450" y="8817"/>
                </a:lnTo>
                <a:lnTo>
                  <a:pt x="13473" y="8805"/>
                </a:lnTo>
                <a:lnTo>
                  <a:pt x="13495" y="8794"/>
                </a:lnTo>
                <a:lnTo>
                  <a:pt x="13516" y="8781"/>
                </a:lnTo>
                <a:lnTo>
                  <a:pt x="13536" y="8768"/>
                </a:lnTo>
                <a:lnTo>
                  <a:pt x="13554" y="8754"/>
                </a:lnTo>
                <a:lnTo>
                  <a:pt x="13562" y="8747"/>
                </a:lnTo>
                <a:lnTo>
                  <a:pt x="13571" y="8738"/>
                </a:lnTo>
                <a:lnTo>
                  <a:pt x="13577" y="8731"/>
                </a:lnTo>
                <a:lnTo>
                  <a:pt x="13584" y="8722"/>
                </a:lnTo>
                <a:lnTo>
                  <a:pt x="13589" y="8714"/>
                </a:lnTo>
                <a:lnTo>
                  <a:pt x="13595" y="8706"/>
                </a:lnTo>
                <a:lnTo>
                  <a:pt x="13599" y="8697"/>
                </a:lnTo>
                <a:lnTo>
                  <a:pt x="13602" y="8688"/>
                </a:lnTo>
                <a:lnTo>
                  <a:pt x="13604" y="8679"/>
                </a:lnTo>
                <a:lnTo>
                  <a:pt x="13606" y="8670"/>
                </a:lnTo>
                <a:lnTo>
                  <a:pt x="13606" y="8660"/>
                </a:lnTo>
                <a:lnTo>
                  <a:pt x="13606" y="8650"/>
                </a:lnTo>
                <a:lnTo>
                  <a:pt x="13604" y="8641"/>
                </a:lnTo>
                <a:lnTo>
                  <a:pt x="13601" y="8630"/>
                </a:lnTo>
                <a:lnTo>
                  <a:pt x="13598" y="8620"/>
                </a:lnTo>
                <a:lnTo>
                  <a:pt x="13593" y="8609"/>
                </a:lnTo>
                <a:lnTo>
                  <a:pt x="13585" y="8598"/>
                </a:lnTo>
                <a:lnTo>
                  <a:pt x="13578" y="8587"/>
                </a:lnTo>
                <a:lnTo>
                  <a:pt x="13569" y="8576"/>
                </a:lnTo>
                <a:lnTo>
                  <a:pt x="13558" y="8564"/>
                </a:lnTo>
                <a:lnTo>
                  <a:pt x="13592" y="8564"/>
                </a:lnTo>
                <a:lnTo>
                  <a:pt x="13627" y="8563"/>
                </a:lnTo>
                <a:lnTo>
                  <a:pt x="13644" y="8563"/>
                </a:lnTo>
                <a:lnTo>
                  <a:pt x="13661" y="8563"/>
                </a:lnTo>
                <a:lnTo>
                  <a:pt x="13676" y="8564"/>
                </a:lnTo>
                <a:lnTo>
                  <a:pt x="13688" y="8566"/>
                </a:lnTo>
                <a:lnTo>
                  <a:pt x="13700" y="8568"/>
                </a:lnTo>
                <a:lnTo>
                  <a:pt x="13709" y="8573"/>
                </a:lnTo>
                <a:lnTo>
                  <a:pt x="13712" y="8575"/>
                </a:lnTo>
                <a:lnTo>
                  <a:pt x="13714" y="8578"/>
                </a:lnTo>
                <a:lnTo>
                  <a:pt x="13716" y="8581"/>
                </a:lnTo>
                <a:lnTo>
                  <a:pt x="13717" y="8584"/>
                </a:lnTo>
                <a:lnTo>
                  <a:pt x="13717" y="8588"/>
                </a:lnTo>
                <a:lnTo>
                  <a:pt x="13716" y="8592"/>
                </a:lnTo>
                <a:lnTo>
                  <a:pt x="13715" y="8598"/>
                </a:lnTo>
                <a:lnTo>
                  <a:pt x="13712" y="8603"/>
                </a:lnTo>
                <a:lnTo>
                  <a:pt x="13708" y="8609"/>
                </a:lnTo>
                <a:lnTo>
                  <a:pt x="13703" y="8616"/>
                </a:lnTo>
                <a:lnTo>
                  <a:pt x="13697" y="8622"/>
                </a:lnTo>
                <a:lnTo>
                  <a:pt x="13689" y="8630"/>
                </a:lnTo>
                <a:lnTo>
                  <a:pt x="13714" y="8633"/>
                </a:lnTo>
                <a:lnTo>
                  <a:pt x="13735" y="8633"/>
                </a:lnTo>
                <a:lnTo>
                  <a:pt x="13744" y="8633"/>
                </a:lnTo>
                <a:lnTo>
                  <a:pt x="13751" y="8632"/>
                </a:lnTo>
                <a:lnTo>
                  <a:pt x="13757" y="8631"/>
                </a:lnTo>
                <a:lnTo>
                  <a:pt x="13764" y="8629"/>
                </a:lnTo>
                <a:lnTo>
                  <a:pt x="13768" y="8627"/>
                </a:lnTo>
                <a:lnTo>
                  <a:pt x="13772" y="8625"/>
                </a:lnTo>
                <a:lnTo>
                  <a:pt x="13775" y="8622"/>
                </a:lnTo>
                <a:lnTo>
                  <a:pt x="13777" y="8619"/>
                </a:lnTo>
                <a:lnTo>
                  <a:pt x="13779" y="8614"/>
                </a:lnTo>
                <a:lnTo>
                  <a:pt x="13780" y="8610"/>
                </a:lnTo>
                <a:lnTo>
                  <a:pt x="13782" y="8606"/>
                </a:lnTo>
                <a:lnTo>
                  <a:pt x="13782" y="8601"/>
                </a:lnTo>
                <a:lnTo>
                  <a:pt x="13780" y="8591"/>
                </a:lnTo>
                <a:lnTo>
                  <a:pt x="13777" y="8580"/>
                </a:lnTo>
                <a:lnTo>
                  <a:pt x="13774" y="8567"/>
                </a:lnTo>
                <a:lnTo>
                  <a:pt x="13770" y="8555"/>
                </a:lnTo>
                <a:lnTo>
                  <a:pt x="13765" y="8541"/>
                </a:lnTo>
                <a:lnTo>
                  <a:pt x="13761" y="8527"/>
                </a:lnTo>
                <a:lnTo>
                  <a:pt x="13757" y="8513"/>
                </a:lnTo>
                <a:lnTo>
                  <a:pt x="13755" y="8499"/>
                </a:lnTo>
                <a:lnTo>
                  <a:pt x="13766" y="8495"/>
                </a:lnTo>
                <a:lnTo>
                  <a:pt x="13775" y="8493"/>
                </a:lnTo>
                <a:lnTo>
                  <a:pt x="13784" y="8491"/>
                </a:lnTo>
                <a:lnTo>
                  <a:pt x="13791" y="8491"/>
                </a:lnTo>
                <a:lnTo>
                  <a:pt x="13797" y="8492"/>
                </a:lnTo>
                <a:lnTo>
                  <a:pt x="13802" y="8494"/>
                </a:lnTo>
                <a:lnTo>
                  <a:pt x="13807" y="8497"/>
                </a:lnTo>
                <a:lnTo>
                  <a:pt x="13811" y="8500"/>
                </a:lnTo>
                <a:lnTo>
                  <a:pt x="13813" y="8505"/>
                </a:lnTo>
                <a:lnTo>
                  <a:pt x="13815" y="8510"/>
                </a:lnTo>
                <a:lnTo>
                  <a:pt x="13817" y="8516"/>
                </a:lnTo>
                <a:lnTo>
                  <a:pt x="13818" y="8521"/>
                </a:lnTo>
                <a:lnTo>
                  <a:pt x="13819" y="8535"/>
                </a:lnTo>
                <a:lnTo>
                  <a:pt x="13820" y="8548"/>
                </a:lnTo>
                <a:lnTo>
                  <a:pt x="13821" y="8562"/>
                </a:lnTo>
                <a:lnTo>
                  <a:pt x="13822" y="8575"/>
                </a:lnTo>
                <a:lnTo>
                  <a:pt x="13823" y="8581"/>
                </a:lnTo>
                <a:lnTo>
                  <a:pt x="13826" y="8586"/>
                </a:lnTo>
                <a:lnTo>
                  <a:pt x="13828" y="8591"/>
                </a:lnTo>
                <a:lnTo>
                  <a:pt x="13831" y="8596"/>
                </a:lnTo>
                <a:lnTo>
                  <a:pt x="13834" y="8599"/>
                </a:lnTo>
                <a:lnTo>
                  <a:pt x="13838" y="8602"/>
                </a:lnTo>
                <a:lnTo>
                  <a:pt x="13843" y="8604"/>
                </a:lnTo>
                <a:lnTo>
                  <a:pt x="13850" y="8605"/>
                </a:lnTo>
                <a:lnTo>
                  <a:pt x="13857" y="8605"/>
                </a:lnTo>
                <a:lnTo>
                  <a:pt x="13865" y="8603"/>
                </a:lnTo>
                <a:lnTo>
                  <a:pt x="13875" y="8601"/>
                </a:lnTo>
                <a:lnTo>
                  <a:pt x="13886" y="8597"/>
                </a:lnTo>
                <a:lnTo>
                  <a:pt x="13890" y="8589"/>
                </a:lnTo>
                <a:lnTo>
                  <a:pt x="13894" y="8584"/>
                </a:lnTo>
                <a:lnTo>
                  <a:pt x="13897" y="8580"/>
                </a:lnTo>
                <a:lnTo>
                  <a:pt x="13900" y="8578"/>
                </a:lnTo>
                <a:lnTo>
                  <a:pt x="13903" y="8577"/>
                </a:lnTo>
                <a:lnTo>
                  <a:pt x="13905" y="8577"/>
                </a:lnTo>
                <a:lnTo>
                  <a:pt x="13907" y="8579"/>
                </a:lnTo>
                <a:lnTo>
                  <a:pt x="13908" y="8581"/>
                </a:lnTo>
                <a:lnTo>
                  <a:pt x="13910" y="8583"/>
                </a:lnTo>
                <a:lnTo>
                  <a:pt x="13908" y="8586"/>
                </a:lnTo>
                <a:lnTo>
                  <a:pt x="13907" y="8589"/>
                </a:lnTo>
                <a:lnTo>
                  <a:pt x="13905" y="8591"/>
                </a:lnTo>
                <a:lnTo>
                  <a:pt x="13902" y="8595"/>
                </a:lnTo>
                <a:lnTo>
                  <a:pt x="13898" y="8596"/>
                </a:lnTo>
                <a:lnTo>
                  <a:pt x="13893" y="8597"/>
                </a:lnTo>
                <a:lnTo>
                  <a:pt x="13886" y="8597"/>
                </a:lnTo>
                <a:lnTo>
                  <a:pt x="13896" y="8608"/>
                </a:lnTo>
                <a:lnTo>
                  <a:pt x="13906" y="8618"/>
                </a:lnTo>
                <a:lnTo>
                  <a:pt x="13918" y="8627"/>
                </a:lnTo>
                <a:lnTo>
                  <a:pt x="13929" y="8635"/>
                </a:lnTo>
                <a:lnTo>
                  <a:pt x="13943" y="8643"/>
                </a:lnTo>
                <a:lnTo>
                  <a:pt x="13956" y="8650"/>
                </a:lnTo>
                <a:lnTo>
                  <a:pt x="13970" y="8656"/>
                </a:lnTo>
                <a:lnTo>
                  <a:pt x="13984" y="8663"/>
                </a:lnTo>
                <a:lnTo>
                  <a:pt x="13984" y="8639"/>
                </a:lnTo>
                <a:lnTo>
                  <a:pt x="13984" y="8613"/>
                </a:lnTo>
                <a:lnTo>
                  <a:pt x="13984" y="8589"/>
                </a:lnTo>
                <a:lnTo>
                  <a:pt x="13984" y="8564"/>
                </a:lnTo>
                <a:lnTo>
                  <a:pt x="14001" y="8565"/>
                </a:lnTo>
                <a:lnTo>
                  <a:pt x="14017" y="8567"/>
                </a:lnTo>
                <a:lnTo>
                  <a:pt x="14031" y="8569"/>
                </a:lnTo>
                <a:lnTo>
                  <a:pt x="14046" y="8574"/>
                </a:lnTo>
                <a:lnTo>
                  <a:pt x="14060" y="8578"/>
                </a:lnTo>
                <a:lnTo>
                  <a:pt x="14073" y="8582"/>
                </a:lnTo>
                <a:lnTo>
                  <a:pt x="14087" y="8587"/>
                </a:lnTo>
                <a:lnTo>
                  <a:pt x="14100" y="8594"/>
                </a:lnTo>
                <a:lnTo>
                  <a:pt x="14150" y="8618"/>
                </a:lnTo>
                <a:lnTo>
                  <a:pt x="14198" y="8641"/>
                </a:lnTo>
                <a:lnTo>
                  <a:pt x="14210" y="8646"/>
                </a:lnTo>
                <a:lnTo>
                  <a:pt x="14221" y="8650"/>
                </a:lnTo>
                <a:lnTo>
                  <a:pt x="14234" y="8653"/>
                </a:lnTo>
                <a:lnTo>
                  <a:pt x="14245" y="8656"/>
                </a:lnTo>
                <a:lnTo>
                  <a:pt x="14258" y="8659"/>
                </a:lnTo>
                <a:lnTo>
                  <a:pt x="14269" y="8660"/>
                </a:lnTo>
                <a:lnTo>
                  <a:pt x="14282" y="8660"/>
                </a:lnTo>
                <a:lnTo>
                  <a:pt x="14296" y="8659"/>
                </a:lnTo>
                <a:lnTo>
                  <a:pt x="14308" y="8656"/>
                </a:lnTo>
                <a:lnTo>
                  <a:pt x="14322" y="8652"/>
                </a:lnTo>
                <a:lnTo>
                  <a:pt x="14335" y="8647"/>
                </a:lnTo>
                <a:lnTo>
                  <a:pt x="14350" y="8641"/>
                </a:lnTo>
                <a:lnTo>
                  <a:pt x="14364" y="8632"/>
                </a:lnTo>
                <a:lnTo>
                  <a:pt x="14380" y="8623"/>
                </a:lnTo>
                <a:lnTo>
                  <a:pt x="14395" y="8610"/>
                </a:lnTo>
                <a:lnTo>
                  <a:pt x="14411" y="8597"/>
                </a:lnTo>
                <a:lnTo>
                  <a:pt x="14408" y="8588"/>
                </a:lnTo>
                <a:lnTo>
                  <a:pt x="14404" y="8580"/>
                </a:lnTo>
                <a:lnTo>
                  <a:pt x="14397" y="8574"/>
                </a:lnTo>
                <a:lnTo>
                  <a:pt x="14392" y="8566"/>
                </a:lnTo>
                <a:lnTo>
                  <a:pt x="14387" y="8560"/>
                </a:lnTo>
                <a:lnTo>
                  <a:pt x="14383" y="8552"/>
                </a:lnTo>
                <a:lnTo>
                  <a:pt x="14381" y="8547"/>
                </a:lnTo>
                <a:lnTo>
                  <a:pt x="14380" y="8543"/>
                </a:lnTo>
                <a:lnTo>
                  <a:pt x="14379" y="8538"/>
                </a:lnTo>
                <a:lnTo>
                  <a:pt x="14379" y="8532"/>
                </a:lnTo>
                <a:lnTo>
                  <a:pt x="14354" y="8531"/>
                </a:lnTo>
                <a:lnTo>
                  <a:pt x="14334" y="8531"/>
                </a:lnTo>
                <a:lnTo>
                  <a:pt x="14317" y="8531"/>
                </a:lnTo>
                <a:lnTo>
                  <a:pt x="14301" y="8531"/>
                </a:lnTo>
                <a:lnTo>
                  <a:pt x="14288" y="8533"/>
                </a:lnTo>
                <a:lnTo>
                  <a:pt x="14278" y="8534"/>
                </a:lnTo>
                <a:lnTo>
                  <a:pt x="14270" y="8537"/>
                </a:lnTo>
                <a:lnTo>
                  <a:pt x="14265" y="8540"/>
                </a:lnTo>
                <a:lnTo>
                  <a:pt x="14264" y="8542"/>
                </a:lnTo>
                <a:lnTo>
                  <a:pt x="14263" y="8544"/>
                </a:lnTo>
                <a:lnTo>
                  <a:pt x="14263" y="8546"/>
                </a:lnTo>
                <a:lnTo>
                  <a:pt x="14263" y="8549"/>
                </a:lnTo>
                <a:lnTo>
                  <a:pt x="14265" y="8555"/>
                </a:lnTo>
                <a:lnTo>
                  <a:pt x="14270" y="8562"/>
                </a:lnTo>
                <a:lnTo>
                  <a:pt x="14277" y="8569"/>
                </a:lnTo>
                <a:lnTo>
                  <a:pt x="14286" y="8578"/>
                </a:lnTo>
                <a:lnTo>
                  <a:pt x="14299" y="8587"/>
                </a:lnTo>
                <a:lnTo>
                  <a:pt x="14312" y="8597"/>
                </a:lnTo>
                <a:lnTo>
                  <a:pt x="14288" y="8597"/>
                </a:lnTo>
                <a:lnTo>
                  <a:pt x="14263" y="8597"/>
                </a:lnTo>
                <a:lnTo>
                  <a:pt x="14239" y="8597"/>
                </a:lnTo>
                <a:lnTo>
                  <a:pt x="14214" y="8597"/>
                </a:lnTo>
                <a:lnTo>
                  <a:pt x="14211" y="8584"/>
                </a:lnTo>
                <a:lnTo>
                  <a:pt x="14207" y="8571"/>
                </a:lnTo>
                <a:lnTo>
                  <a:pt x="14206" y="8560"/>
                </a:lnTo>
                <a:lnTo>
                  <a:pt x="14206" y="8549"/>
                </a:lnTo>
                <a:lnTo>
                  <a:pt x="14207" y="8539"/>
                </a:lnTo>
                <a:lnTo>
                  <a:pt x="14210" y="8528"/>
                </a:lnTo>
                <a:lnTo>
                  <a:pt x="14213" y="8520"/>
                </a:lnTo>
                <a:lnTo>
                  <a:pt x="14217" y="8512"/>
                </a:lnTo>
                <a:lnTo>
                  <a:pt x="14221" y="8503"/>
                </a:lnTo>
                <a:lnTo>
                  <a:pt x="14227" y="8497"/>
                </a:lnTo>
                <a:lnTo>
                  <a:pt x="14234" y="8491"/>
                </a:lnTo>
                <a:lnTo>
                  <a:pt x="14240" y="8484"/>
                </a:lnTo>
                <a:lnTo>
                  <a:pt x="14247" y="8480"/>
                </a:lnTo>
                <a:lnTo>
                  <a:pt x="14256" y="8476"/>
                </a:lnTo>
                <a:lnTo>
                  <a:pt x="14264" y="8472"/>
                </a:lnTo>
                <a:lnTo>
                  <a:pt x="14273" y="8470"/>
                </a:lnTo>
                <a:lnTo>
                  <a:pt x="14281" y="8468"/>
                </a:lnTo>
                <a:lnTo>
                  <a:pt x="14289" y="8467"/>
                </a:lnTo>
                <a:lnTo>
                  <a:pt x="14298" y="8466"/>
                </a:lnTo>
                <a:lnTo>
                  <a:pt x="14307" y="8466"/>
                </a:lnTo>
                <a:lnTo>
                  <a:pt x="14316" y="8467"/>
                </a:lnTo>
                <a:lnTo>
                  <a:pt x="14324" y="8469"/>
                </a:lnTo>
                <a:lnTo>
                  <a:pt x="14332" y="8472"/>
                </a:lnTo>
                <a:lnTo>
                  <a:pt x="14340" y="8475"/>
                </a:lnTo>
                <a:lnTo>
                  <a:pt x="14347" y="8479"/>
                </a:lnTo>
                <a:lnTo>
                  <a:pt x="14353" y="8484"/>
                </a:lnTo>
                <a:lnTo>
                  <a:pt x="14360" y="8490"/>
                </a:lnTo>
                <a:lnTo>
                  <a:pt x="14365" y="8497"/>
                </a:lnTo>
                <a:lnTo>
                  <a:pt x="14370" y="8504"/>
                </a:lnTo>
                <a:lnTo>
                  <a:pt x="14373" y="8513"/>
                </a:lnTo>
                <a:lnTo>
                  <a:pt x="14376" y="8521"/>
                </a:lnTo>
                <a:lnTo>
                  <a:pt x="14379" y="8532"/>
                </a:lnTo>
                <a:lnTo>
                  <a:pt x="14392" y="8533"/>
                </a:lnTo>
                <a:lnTo>
                  <a:pt x="14404" y="8533"/>
                </a:lnTo>
                <a:lnTo>
                  <a:pt x="14415" y="8533"/>
                </a:lnTo>
                <a:lnTo>
                  <a:pt x="14425" y="8532"/>
                </a:lnTo>
                <a:lnTo>
                  <a:pt x="14432" y="8530"/>
                </a:lnTo>
                <a:lnTo>
                  <a:pt x="14439" y="8527"/>
                </a:lnTo>
                <a:lnTo>
                  <a:pt x="14446" y="8525"/>
                </a:lnTo>
                <a:lnTo>
                  <a:pt x="14451" y="8522"/>
                </a:lnTo>
                <a:lnTo>
                  <a:pt x="14455" y="8519"/>
                </a:lnTo>
                <a:lnTo>
                  <a:pt x="14458" y="8515"/>
                </a:lnTo>
                <a:lnTo>
                  <a:pt x="14461" y="8511"/>
                </a:lnTo>
                <a:lnTo>
                  <a:pt x="14463" y="8506"/>
                </a:lnTo>
                <a:lnTo>
                  <a:pt x="14467" y="8497"/>
                </a:lnTo>
                <a:lnTo>
                  <a:pt x="14470" y="8487"/>
                </a:lnTo>
                <a:lnTo>
                  <a:pt x="14472" y="8475"/>
                </a:lnTo>
                <a:lnTo>
                  <a:pt x="14474" y="8463"/>
                </a:lnTo>
                <a:lnTo>
                  <a:pt x="14478" y="8452"/>
                </a:lnTo>
                <a:lnTo>
                  <a:pt x="14483" y="8440"/>
                </a:lnTo>
                <a:lnTo>
                  <a:pt x="14488" y="8434"/>
                </a:lnTo>
                <a:lnTo>
                  <a:pt x="14492" y="8429"/>
                </a:lnTo>
                <a:lnTo>
                  <a:pt x="14497" y="8424"/>
                </a:lnTo>
                <a:lnTo>
                  <a:pt x="14504" y="8418"/>
                </a:lnTo>
                <a:lnTo>
                  <a:pt x="14512" y="8413"/>
                </a:lnTo>
                <a:lnTo>
                  <a:pt x="14520" y="8409"/>
                </a:lnTo>
                <a:lnTo>
                  <a:pt x="14531" y="8405"/>
                </a:lnTo>
                <a:lnTo>
                  <a:pt x="14542" y="8401"/>
                </a:lnTo>
                <a:lnTo>
                  <a:pt x="14523" y="8368"/>
                </a:lnTo>
                <a:lnTo>
                  <a:pt x="14504" y="8340"/>
                </a:lnTo>
                <a:lnTo>
                  <a:pt x="14496" y="8327"/>
                </a:lnTo>
                <a:lnTo>
                  <a:pt x="14489" y="8316"/>
                </a:lnTo>
                <a:lnTo>
                  <a:pt x="14481" y="8303"/>
                </a:lnTo>
                <a:lnTo>
                  <a:pt x="14475" y="8292"/>
                </a:lnTo>
                <a:lnTo>
                  <a:pt x="14470" y="8279"/>
                </a:lnTo>
                <a:lnTo>
                  <a:pt x="14467" y="8266"/>
                </a:lnTo>
                <a:lnTo>
                  <a:pt x="14463" y="8253"/>
                </a:lnTo>
                <a:lnTo>
                  <a:pt x="14462" y="8239"/>
                </a:lnTo>
                <a:lnTo>
                  <a:pt x="14463" y="8224"/>
                </a:lnTo>
                <a:lnTo>
                  <a:pt x="14466" y="8208"/>
                </a:lnTo>
                <a:lnTo>
                  <a:pt x="14470" y="8190"/>
                </a:lnTo>
                <a:lnTo>
                  <a:pt x="14476" y="8171"/>
                </a:lnTo>
                <a:lnTo>
                  <a:pt x="14459" y="8172"/>
                </a:lnTo>
                <a:lnTo>
                  <a:pt x="14445" y="8173"/>
                </a:lnTo>
                <a:lnTo>
                  <a:pt x="14431" y="8173"/>
                </a:lnTo>
                <a:lnTo>
                  <a:pt x="14419" y="8173"/>
                </a:lnTo>
                <a:lnTo>
                  <a:pt x="14410" y="8171"/>
                </a:lnTo>
                <a:lnTo>
                  <a:pt x="14402" y="8170"/>
                </a:lnTo>
                <a:lnTo>
                  <a:pt x="14395" y="8167"/>
                </a:lnTo>
                <a:lnTo>
                  <a:pt x="14390" y="8164"/>
                </a:lnTo>
                <a:lnTo>
                  <a:pt x="14387" y="8159"/>
                </a:lnTo>
                <a:lnTo>
                  <a:pt x="14386" y="8154"/>
                </a:lnTo>
                <a:lnTo>
                  <a:pt x="14386" y="8148"/>
                </a:lnTo>
                <a:lnTo>
                  <a:pt x="14388" y="8142"/>
                </a:lnTo>
                <a:lnTo>
                  <a:pt x="14391" y="8133"/>
                </a:lnTo>
                <a:lnTo>
                  <a:pt x="14396" y="8125"/>
                </a:lnTo>
                <a:lnTo>
                  <a:pt x="14403" y="8115"/>
                </a:lnTo>
                <a:lnTo>
                  <a:pt x="14411" y="8105"/>
                </a:lnTo>
                <a:lnTo>
                  <a:pt x="14398" y="8108"/>
                </a:lnTo>
                <a:lnTo>
                  <a:pt x="14388" y="8109"/>
                </a:lnTo>
                <a:lnTo>
                  <a:pt x="14380" y="8110"/>
                </a:lnTo>
                <a:lnTo>
                  <a:pt x="14371" y="8110"/>
                </a:lnTo>
                <a:lnTo>
                  <a:pt x="14365" y="8110"/>
                </a:lnTo>
                <a:lnTo>
                  <a:pt x="14360" y="8109"/>
                </a:lnTo>
                <a:lnTo>
                  <a:pt x="14355" y="8107"/>
                </a:lnTo>
                <a:lnTo>
                  <a:pt x="14352" y="8105"/>
                </a:lnTo>
                <a:lnTo>
                  <a:pt x="14350" y="8102"/>
                </a:lnTo>
                <a:lnTo>
                  <a:pt x="14349" y="8100"/>
                </a:lnTo>
                <a:lnTo>
                  <a:pt x="14349" y="8097"/>
                </a:lnTo>
                <a:lnTo>
                  <a:pt x="14349" y="8093"/>
                </a:lnTo>
                <a:lnTo>
                  <a:pt x="14352" y="8087"/>
                </a:lnTo>
                <a:lnTo>
                  <a:pt x="14358" y="8081"/>
                </a:lnTo>
                <a:lnTo>
                  <a:pt x="14364" y="8074"/>
                </a:lnTo>
                <a:lnTo>
                  <a:pt x="14372" y="8070"/>
                </a:lnTo>
                <a:lnTo>
                  <a:pt x="14376" y="8069"/>
                </a:lnTo>
                <a:lnTo>
                  <a:pt x="14381" y="8068"/>
                </a:lnTo>
                <a:lnTo>
                  <a:pt x="14385" y="8068"/>
                </a:lnTo>
                <a:lnTo>
                  <a:pt x="14389" y="8068"/>
                </a:lnTo>
                <a:lnTo>
                  <a:pt x="14393" y="8069"/>
                </a:lnTo>
                <a:lnTo>
                  <a:pt x="14396" y="8071"/>
                </a:lnTo>
                <a:lnTo>
                  <a:pt x="14401" y="8074"/>
                </a:lnTo>
                <a:lnTo>
                  <a:pt x="14404" y="8079"/>
                </a:lnTo>
                <a:lnTo>
                  <a:pt x="14406" y="8084"/>
                </a:lnTo>
                <a:lnTo>
                  <a:pt x="14408" y="8089"/>
                </a:lnTo>
                <a:lnTo>
                  <a:pt x="14410" y="8097"/>
                </a:lnTo>
                <a:lnTo>
                  <a:pt x="14411" y="8105"/>
                </a:lnTo>
                <a:lnTo>
                  <a:pt x="14429" y="8100"/>
                </a:lnTo>
                <a:lnTo>
                  <a:pt x="14445" y="8097"/>
                </a:lnTo>
                <a:lnTo>
                  <a:pt x="14451" y="8097"/>
                </a:lnTo>
                <a:lnTo>
                  <a:pt x="14457" y="8097"/>
                </a:lnTo>
                <a:lnTo>
                  <a:pt x="14462" y="8097"/>
                </a:lnTo>
                <a:lnTo>
                  <a:pt x="14468" y="8098"/>
                </a:lnTo>
                <a:lnTo>
                  <a:pt x="14477" y="8101"/>
                </a:lnTo>
                <a:lnTo>
                  <a:pt x="14484" y="8106"/>
                </a:lnTo>
                <a:lnTo>
                  <a:pt x="14491" y="8112"/>
                </a:lnTo>
                <a:lnTo>
                  <a:pt x="14496" y="8119"/>
                </a:lnTo>
                <a:lnTo>
                  <a:pt x="14505" y="8134"/>
                </a:lnTo>
                <a:lnTo>
                  <a:pt x="14515" y="8149"/>
                </a:lnTo>
                <a:lnTo>
                  <a:pt x="14520" y="8156"/>
                </a:lnTo>
                <a:lnTo>
                  <a:pt x="14526" y="8163"/>
                </a:lnTo>
                <a:lnTo>
                  <a:pt x="14534" y="8168"/>
                </a:lnTo>
                <a:lnTo>
                  <a:pt x="14542" y="8171"/>
                </a:lnTo>
                <a:lnTo>
                  <a:pt x="14544" y="8164"/>
                </a:lnTo>
                <a:lnTo>
                  <a:pt x="14548" y="8156"/>
                </a:lnTo>
                <a:lnTo>
                  <a:pt x="14552" y="8150"/>
                </a:lnTo>
                <a:lnTo>
                  <a:pt x="14556" y="8144"/>
                </a:lnTo>
                <a:lnTo>
                  <a:pt x="14566" y="8133"/>
                </a:lnTo>
                <a:lnTo>
                  <a:pt x="14577" y="8123"/>
                </a:lnTo>
                <a:lnTo>
                  <a:pt x="14586" y="8113"/>
                </a:lnTo>
                <a:lnTo>
                  <a:pt x="14596" y="8102"/>
                </a:lnTo>
                <a:lnTo>
                  <a:pt x="14600" y="8095"/>
                </a:lnTo>
                <a:lnTo>
                  <a:pt x="14603" y="8088"/>
                </a:lnTo>
                <a:lnTo>
                  <a:pt x="14606" y="8081"/>
                </a:lnTo>
                <a:lnTo>
                  <a:pt x="14608" y="8072"/>
                </a:lnTo>
                <a:lnTo>
                  <a:pt x="14598" y="8072"/>
                </a:lnTo>
                <a:lnTo>
                  <a:pt x="14588" y="8071"/>
                </a:lnTo>
                <a:lnTo>
                  <a:pt x="14579" y="8070"/>
                </a:lnTo>
                <a:lnTo>
                  <a:pt x="14571" y="8069"/>
                </a:lnTo>
                <a:lnTo>
                  <a:pt x="14563" y="8066"/>
                </a:lnTo>
                <a:lnTo>
                  <a:pt x="14556" y="8063"/>
                </a:lnTo>
                <a:lnTo>
                  <a:pt x="14548" y="8060"/>
                </a:lnTo>
                <a:lnTo>
                  <a:pt x="14542" y="8056"/>
                </a:lnTo>
                <a:lnTo>
                  <a:pt x="14537" y="8051"/>
                </a:lnTo>
                <a:lnTo>
                  <a:pt x="14532" y="8046"/>
                </a:lnTo>
                <a:lnTo>
                  <a:pt x="14526" y="8041"/>
                </a:lnTo>
                <a:lnTo>
                  <a:pt x="14522" y="8035"/>
                </a:lnTo>
                <a:lnTo>
                  <a:pt x="14519" y="8028"/>
                </a:lnTo>
                <a:lnTo>
                  <a:pt x="14515" y="8022"/>
                </a:lnTo>
                <a:lnTo>
                  <a:pt x="14512" y="8015"/>
                </a:lnTo>
                <a:lnTo>
                  <a:pt x="14510" y="8007"/>
                </a:lnTo>
                <a:lnTo>
                  <a:pt x="14522" y="8007"/>
                </a:lnTo>
                <a:lnTo>
                  <a:pt x="14535" y="8007"/>
                </a:lnTo>
                <a:lnTo>
                  <a:pt x="14545" y="8006"/>
                </a:lnTo>
                <a:lnTo>
                  <a:pt x="14556" y="8004"/>
                </a:lnTo>
                <a:lnTo>
                  <a:pt x="14565" y="8001"/>
                </a:lnTo>
                <a:lnTo>
                  <a:pt x="14574" y="7997"/>
                </a:lnTo>
                <a:lnTo>
                  <a:pt x="14581" y="7993"/>
                </a:lnTo>
                <a:lnTo>
                  <a:pt x="14587" y="7986"/>
                </a:lnTo>
                <a:lnTo>
                  <a:pt x="14594" y="7980"/>
                </a:lnTo>
                <a:lnTo>
                  <a:pt x="14598" y="7973"/>
                </a:lnTo>
                <a:lnTo>
                  <a:pt x="14602" y="7964"/>
                </a:lnTo>
                <a:lnTo>
                  <a:pt x="14605" y="7955"/>
                </a:lnTo>
                <a:lnTo>
                  <a:pt x="14607" y="7944"/>
                </a:lnTo>
                <a:lnTo>
                  <a:pt x="14608" y="7934"/>
                </a:lnTo>
                <a:lnTo>
                  <a:pt x="14608" y="7921"/>
                </a:lnTo>
                <a:lnTo>
                  <a:pt x="14608" y="7909"/>
                </a:lnTo>
                <a:lnTo>
                  <a:pt x="14595" y="7910"/>
                </a:lnTo>
                <a:lnTo>
                  <a:pt x="14582" y="7910"/>
                </a:lnTo>
                <a:lnTo>
                  <a:pt x="14573" y="7908"/>
                </a:lnTo>
                <a:lnTo>
                  <a:pt x="14563" y="7904"/>
                </a:lnTo>
                <a:lnTo>
                  <a:pt x="14556" y="7899"/>
                </a:lnTo>
                <a:lnTo>
                  <a:pt x="14551" y="7892"/>
                </a:lnTo>
                <a:lnTo>
                  <a:pt x="14545" y="7885"/>
                </a:lnTo>
                <a:lnTo>
                  <a:pt x="14542" y="7876"/>
                </a:lnTo>
                <a:lnTo>
                  <a:pt x="14554" y="7884"/>
                </a:lnTo>
                <a:lnTo>
                  <a:pt x="14564" y="7891"/>
                </a:lnTo>
                <a:lnTo>
                  <a:pt x="14576" y="7897"/>
                </a:lnTo>
                <a:lnTo>
                  <a:pt x="14587" y="7904"/>
                </a:lnTo>
                <a:lnTo>
                  <a:pt x="14611" y="7915"/>
                </a:lnTo>
                <a:lnTo>
                  <a:pt x="14636" y="7925"/>
                </a:lnTo>
                <a:lnTo>
                  <a:pt x="14684" y="7942"/>
                </a:lnTo>
                <a:lnTo>
                  <a:pt x="14732" y="7960"/>
                </a:lnTo>
                <a:lnTo>
                  <a:pt x="14756" y="7971"/>
                </a:lnTo>
                <a:lnTo>
                  <a:pt x="14779" y="7982"/>
                </a:lnTo>
                <a:lnTo>
                  <a:pt x="14791" y="7989"/>
                </a:lnTo>
                <a:lnTo>
                  <a:pt x="14802" y="7996"/>
                </a:lnTo>
                <a:lnTo>
                  <a:pt x="14814" y="8003"/>
                </a:lnTo>
                <a:lnTo>
                  <a:pt x="14824" y="8012"/>
                </a:lnTo>
                <a:lnTo>
                  <a:pt x="14835" y="8020"/>
                </a:lnTo>
                <a:lnTo>
                  <a:pt x="14845" y="8029"/>
                </a:lnTo>
                <a:lnTo>
                  <a:pt x="14856" y="8040"/>
                </a:lnTo>
                <a:lnTo>
                  <a:pt x="14866" y="8051"/>
                </a:lnTo>
                <a:lnTo>
                  <a:pt x="14876" y="8063"/>
                </a:lnTo>
                <a:lnTo>
                  <a:pt x="14885" y="8077"/>
                </a:lnTo>
                <a:lnTo>
                  <a:pt x="14895" y="8090"/>
                </a:lnTo>
                <a:lnTo>
                  <a:pt x="14903" y="8105"/>
                </a:lnTo>
                <a:lnTo>
                  <a:pt x="14893" y="8106"/>
                </a:lnTo>
                <a:lnTo>
                  <a:pt x="14883" y="8105"/>
                </a:lnTo>
                <a:lnTo>
                  <a:pt x="14875" y="8103"/>
                </a:lnTo>
                <a:lnTo>
                  <a:pt x="14866" y="8101"/>
                </a:lnTo>
                <a:lnTo>
                  <a:pt x="14851" y="8093"/>
                </a:lnTo>
                <a:lnTo>
                  <a:pt x="14838" y="8087"/>
                </a:lnTo>
                <a:lnTo>
                  <a:pt x="14832" y="8084"/>
                </a:lnTo>
                <a:lnTo>
                  <a:pt x="14827" y="8083"/>
                </a:lnTo>
                <a:lnTo>
                  <a:pt x="14822" y="8082"/>
                </a:lnTo>
                <a:lnTo>
                  <a:pt x="14818" y="8083"/>
                </a:lnTo>
                <a:lnTo>
                  <a:pt x="14814" y="8085"/>
                </a:lnTo>
                <a:lnTo>
                  <a:pt x="14811" y="8089"/>
                </a:lnTo>
                <a:lnTo>
                  <a:pt x="14808" y="8097"/>
                </a:lnTo>
                <a:lnTo>
                  <a:pt x="14804" y="8105"/>
                </a:lnTo>
                <a:lnTo>
                  <a:pt x="14811" y="8112"/>
                </a:lnTo>
                <a:lnTo>
                  <a:pt x="14816" y="8120"/>
                </a:lnTo>
                <a:lnTo>
                  <a:pt x="14820" y="8127"/>
                </a:lnTo>
                <a:lnTo>
                  <a:pt x="14823" y="8133"/>
                </a:lnTo>
                <a:lnTo>
                  <a:pt x="14825" y="8138"/>
                </a:lnTo>
                <a:lnTo>
                  <a:pt x="14827" y="8145"/>
                </a:lnTo>
                <a:lnTo>
                  <a:pt x="14827" y="8149"/>
                </a:lnTo>
                <a:lnTo>
                  <a:pt x="14825" y="8154"/>
                </a:lnTo>
                <a:lnTo>
                  <a:pt x="14822" y="8158"/>
                </a:lnTo>
                <a:lnTo>
                  <a:pt x="14819" y="8162"/>
                </a:lnTo>
                <a:lnTo>
                  <a:pt x="14814" y="8165"/>
                </a:lnTo>
                <a:lnTo>
                  <a:pt x="14808" y="8167"/>
                </a:lnTo>
                <a:lnTo>
                  <a:pt x="14800" y="8169"/>
                </a:lnTo>
                <a:lnTo>
                  <a:pt x="14792" y="8170"/>
                </a:lnTo>
                <a:lnTo>
                  <a:pt x="14782" y="8171"/>
                </a:lnTo>
                <a:lnTo>
                  <a:pt x="14772" y="8171"/>
                </a:lnTo>
                <a:lnTo>
                  <a:pt x="14769" y="8162"/>
                </a:lnTo>
                <a:lnTo>
                  <a:pt x="14768" y="8150"/>
                </a:lnTo>
                <a:lnTo>
                  <a:pt x="14768" y="8137"/>
                </a:lnTo>
                <a:lnTo>
                  <a:pt x="14769" y="8125"/>
                </a:lnTo>
                <a:lnTo>
                  <a:pt x="14772" y="8097"/>
                </a:lnTo>
                <a:lnTo>
                  <a:pt x="14775" y="8069"/>
                </a:lnTo>
                <a:lnTo>
                  <a:pt x="14776" y="8056"/>
                </a:lnTo>
                <a:lnTo>
                  <a:pt x="14776" y="8044"/>
                </a:lnTo>
                <a:lnTo>
                  <a:pt x="14774" y="8033"/>
                </a:lnTo>
                <a:lnTo>
                  <a:pt x="14772" y="8023"/>
                </a:lnTo>
                <a:lnTo>
                  <a:pt x="14770" y="8020"/>
                </a:lnTo>
                <a:lnTo>
                  <a:pt x="14767" y="8016"/>
                </a:lnTo>
                <a:lnTo>
                  <a:pt x="14764" y="8013"/>
                </a:lnTo>
                <a:lnTo>
                  <a:pt x="14760" y="8011"/>
                </a:lnTo>
                <a:lnTo>
                  <a:pt x="14756" y="8008"/>
                </a:lnTo>
                <a:lnTo>
                  <a:pt x="14751" y="8007"/>
                </a:lnTo>
                <a:lnTo>
                  <a:pt x="14746" y="8007"/>
                </a:lnTo>
                <a:lnTo>
                  <a:pt x="14739" y="8007"/>
                </a:lnTo>
                <a:lnTo>
                  <a:pt x="14726" y="8006"/>
                </a:lnTo>
                <a:lnTo>
                  <a:pt x="14713" y="8006"/>
                </a:lnTo>
                <a:lnTo>
                  <a:pt x="14704" y="8008"/>
                </a:lnTo>
                <a:lnTo>
                  <a:pt x="14694" y="8012"/>
                </a:lnTo>
                <a:lnTo>
                  <a:pt x="14687" y="8017"/>
                </a:lnTo>
                <a:lnTo>
                  <a:pt x="14682" y="8023"/>
                </a:lnTo>
                <a:lnTo>
                  <a:pt x="14676" y="8030"/>
                </a:lnTo>
                <a:lnTo>
                  <a:pt x="14673" y="8040"/>
                </a:lnTo>
                <a:lnTo>
                  <a:pt x="14681" y="8049"/>
                </a:lnTo>
                <a:lnTo>
                  <a:pt x="14686" y="8060"/>
                </a:lnTo>
                <a:lnTo>
                  <a:pt x="14692" y="8070"/>
                </a:lnTo>
                <a:lnTo>
                  <a:pt x="14696" y="8082"/>
                </a:lnTo>
                <a:lnTo>
                  <a:pt x="14706" y="8105"/>
                </a:lnTo>
                <a:lnTo>
                  <a:pt x="14715" y="8129"/>
                </a:lnTo>
                <a:lnTo>
                  <a:pt x="14721" y="8141"/>
                </a:lnTo>
                <a:lnTo>
                  <a:pt x="14726" y="8152"/>
                </a:lnTo>
                <a:lnTo>
                  <a:pt x="14731" y="8163"/>
                </a:lnTo>
                <a:lnTo>
                  <a:pt x="14737" y="8172"/>
                </a:lnTo>
                <a:lnTo>
                  <a:pt x="14745" y="8181"/>
                </a:lnTo>
                <a:lnTo>
                  <a:pt x="14753" y="8190"/>
                </a:lnTo>
                <a:lnTo>
                  <a:pt x="14761" y="8197"/>
                </a:lnTo>
                <a:lnTo>
                  <a:pt x="14772" y="8203"/>
                </a:lnTo>
                <a:lnTo>
                  <a:pt x="14790" y="8208"/>
                </a:lnTo>
                <a:lnTo>
                  <a:pt x="14807" y="8210"/>
                </a:lnTo>
                <a:lnTo>
                  <a:pt x="14820" y="8210"/>
                </a:lnTo>
                <a:lnTo>
                  <a:pt x="14833" y="8208"/>
                </a:lnTo>
                <a:lnTo>
                  <a:pt x="14843" y="8203"/>
                </a:lnTo>
                <a:lnTo>
                  <a:pt x="14853" y="8199"/>
                </a:lnTo>
                <a:lnTo>
                  <a:pt x="14862" y="8193"/>
                </a:lnTo>
                <a:lnTo>
                  <a:pt x="14870" y="8187"/>
                </a:lnTo>
                <a:lnTo>
                  <a:pt x="14884" y="8172"/>
                </a:lnTo>
                <a:lnTo>
                  <a:pt x="14899" y="8158"/>
                </a:lnTo>
                <a:lnTo>
                  <a:pt x="14906" y="8152"/>
                </a:lnTo>
                <a:lnTo>
                  <a:pt x="14915" y="8146"/>
                </a:lnTo>
                <a:lnTo>
                  <a:pt x="14925" y="8142"/>
                </a:lnTo>
                <a:lnTo>
                  <a:pt x="14936" y="8138"/>
                </a:lnTo>
                <a:lnTo>
                  <a:pt x="14943" y="8153"/>
                </a:lnTo>
                <a:lnTo>
                  <a:pt x="14947" y="8166"/>
                </a:lnTo>
                <a:lnTo>
                  <a:pt x="14950" y="8178"/>
                </a:lnTo>
                <a:lnTo>
                  <a:pt x="14951" y="8189"/>
                </a:lnTo>
                <a:lnTo>
                  <a:pt x="14952" y="8199"/>
                </a:lnTo>
                <a:lnTo>
                  <a:pt x="14951" y="8209"/>
                </a:lnTo>
                <a:lnTo>
                  <a:pt x="14950" y="8216"/>
                </a:lnTo>
                <a:lnTo>
                  <a:pt x="14949" y="8223"/>
                </a:lnTo>
                <a:lnTo>
                  <a:pt x="14948" y="8231"/>
                </a:lnTo>
                <a:lnTo>
                  <a:pt x="14947" y="8237"/>
                </a:lnTo>
                <a:lnTo>
                  <a:pt x="14947" y="8242"/>
                </a:lnTo>
                <a:lnTo>
                  <a:pt x="14948" y="8249"/>
                </a:lnTo>
                <a:lnTo>
                  <a:pt x="14950" y="8254"/>
                </a:lnTo>
                <a:lnTo>
                  <a:pt x="14955" y="8259"/>
                </a:lnTo>
                <a:lnTo>
                  <a:pt x="14961" y="8264"/>
                </a:lnTo>
                <a:lnTo>
                  <a:pt x="14968" y="8270"/>
                </a:lnTo>
                <a:lnTo>
                  <a:pt x="14980" y="8268"/>
                </a:lnTo>
                <a:lnTo>
                  <a:pt x="14992" y="8268"/>
                </a:lnTo>
                <a:lnTo>
                  <a:pt x="15005" y="8268"/>
                </a:lnTo>
                <a:lnTo>
                  <a:pt x="15019" y="8270"/>
                </a:lnTo>
                <a:lnTo>
                  <a:pt x="15045" y="8272"/>
                </a:lnTo>
                <a:lnTo>
                  <a:pt x="15069" y="8271"/>
                </a:lnTo>
                <a:lnTo>
                  <a:pt x="15079" y="8268"/>
                </a:lnTo>
                <a:lnTo>
                  <a:pt x="15088" y="8265"/>
                </a:lnTo>
                <a:lnTo>
                  <a:pt x="15092" y="8263"/>
                </a:lnTo>
                <a:lnTo>
                  <a:pt x="15096" y="8261"/>
                </a:lnTo>
                <a:lnTo>
                  <a:pt x="15099" y="8258"/>
                </a:lnTo>
                <a:lnTo>
                  <a:pt x="15101" y="8255"/>
                </a:lnTo>
                <a:lnTo>
                  <a:pt x="15104" y="8251"/>
                </a:lnTo>
                <a:lnTo>
                  <a:pt x="15105" y="8245"/>
                </a:lnTo>
                <a:lnTo>
                  <a:pt x="15106" y="8240"/>
                </a:lnTo>
                <a:lnTo>
                  <a:pt x="15106" y="8235"/>
                </a:lnTo>
                <a:lnTo>
                  <a:pt x="15106" y="8228"/>
                </a:lnTo>
                <a:lnTo>
                  <a:pt x="15105" y="8220"/>
                </a:lnTo>
                <a:lnTo>
                  <a:pt x="15102" y="8213"/>
                </a:lnTo>
                <a:lnTo>
                  <a:pt x="15099" y="8203"/>
                </a:lnTo>
                <a:lnTo>
                  <a:pt x="15090" y="8210"/>
                </a:lnTo>
                <a:lnTo>
                  <a:pt x="15079" y="8216"/>
                </a:lnTo>
                <a:lnTo>
                  <a:pt x="15069" y="8222"/>
                </a:lnTo>
                <a:lnTo>
                  <a:pt x="15057" y="8228"/>
                </a:lnTo>
                <a:lnTo>
                  <a:pt x="15046" y="8232"/>
                </a:lnTo>
                <a:lnTo>
                  <a:pt x="15032" y="8235"/>
                </a:lnTo>
                <a:lnTo>
                  <a:pt x="15017" y="8236"/>
                </a:lnTo>
                <a:lnTo>
                  <a:pt x="15002" y="8237"/>
                </a:lnTo>
                <a:lnTo>
                  <a:pt x="15001" y="8228"/>
                </a:lnTo>
                <a:lnTo>
                  <a:pt x="15000" y="8219"/>
                </a:lnTo>
                <a:lnTo>
                  <a:pt x="15001" y="8212"/>
                </a:lnTo>
                <a:lnTo>
                  <a:pt x="15003" y="8205"/>
                </a:lnTo>
                <a:lnTo>
                  <a:pt x="15007" y="8193"/>
                </a:lnTo>
                <a:lnTo>
                  <a:pt x="15013" y="8184"/>
                </a:lnTo>
                <a:lnTo>
                  <a:pt x="15021" y="8174"/>
                </a:lnTo>
                <a:lnTo>
                  <a:pt x="15027" y="8164"/>
                </a:lnTo>
                <a:lnTo>
                  <a:pt x="15030" y="8158"/>
                </a:lnTo>
                <a:lnTo>
                  <a:pt x="15032" y="8152"/>
                </a:lnTo>
                <a:lnTo>
                  <a:pt x="15033" y="8146"/>
                </a:lnTo>
                <a:lnTo>
                  <a:pt x="15034" y="8138"/>
                </a:lnTo>
                <a:lnTo>
                  <a:pt x="15027" y="8134"/>
                </a:lnTo>
                <a:lnTo>
                  <a:pt x="15021" y="8131"/>
                </a:lnTo>
                <a:lnTo>
                  <a:pt x="15016" y="8127"/>
                </a:lnTo>
                <a:lnTo>
                  <a:pt x="15014" y="8124"/>
                </a:lnTo>
                <a:lnTo>
                  <a:pt x="15014" y="8122"/>
                </a:lnTo>
                <a:lnTo>
                  <a:pt x="15014" y="8119"/>
                </a:lnTo>
                <a:lnTo>
                  <a:pt x="15015" y="8117"/>
                </a:lnTo>
                <a:lnTo>
                  <a:pt x="15017" y="8115"/>
                </a:lnTo>
                <a:lnTo>
                  <a:pt x="15021" y="8115"/>
                </a:lnTo>
                <a:lnTo>
                  <a:pt x="15023" y="8115"/>
                </a:lnTo>
                <a:lnTo>
                  <a:pt x="15026" y="8116"/>
                </a:lnTo>
                <a:lnTo>
                  <a:pt x="15029" y="8119"/>
                </a:lnTo>
                <a:lnTo>
                  <a:pt x="15031" y="8122"/>
                </a:lnTo>
                <a:lnTo>
                  <a:pt x="15033" y="8126"/>
                </a:lnTo>
                <a:lnTo>
                  <a:pt x="15034" y="8131"/>
                </a:lnTo>
                <a:lnTo>
                  <a:pt x="15034" y="8138"/>
                </a:lnTo>
                <a:lnTo>
                  <a:pt x="15044" y="8142"/>
                </a:lnTo>
                <a:lnTo>
                  <a:pt x="15051" y="8146"/>
                </a:lnTo>
                <a:lnTo>
                  <a:pt x="15058" y="8151"/>
                </a:lnTo>
                <a:lnTo>
                  <a:pt x="15065" y="8157"/>
                </a:lnTo>
                <a:lnTo>
                  <a:pt x="15072" y="8163"/>
                </a:lnTo>
                <a:lnTo>
                  <a:pt x="15079" y="8167"/>
                </a:lnTo>
                <a:lnTo>
                  <a:pt x="15084" y="8169"/>
                </a:lnTo>
                <a:lnTo>
                  <a:pt x="15089" y="8170"/>
                </a:lnTo>
                <a:lnTo>
                  <a:pt x="15094" y="8171"/>
                </a:lnTo>
                <a:lnTo>
                  <a:pt x="15099" y="8171"/>
                </a:lnTo>
                <a:lnTo>
                  <a:pt x="15106" y="8158"/>
                </a:lnTo>
                <a:lnTo>
                  <a:pt x="15113" y="8147"/>
                </a:lnTo>
                <a:lnTo>
                  <a:pt x="15120" y="8136"/>
                </a:lnTo>
                <a:lnTo>
                  <a:pt x="15129" y="8126"/>
                </a:lnTo>
                <a:lnTo>
                  <a:pt x="15138" y="8117"/>
                </a:lnTo>
                <a:lnTo>
                  <a:pt x="15149" y="8109"/>
                </a:lnTo>
                <a:lnTo>
                  <a:pt x="15160" y="8102"/>
                </a:lnTo>
                <a:lnTo>
                  <a:pt x="15172" y="8095"/>
                </a:lnTo>
                <a:lnTo>
                  <a:pt x="15184" y="8090"/>
                </a:lnTo>
                <a:lnTo>
                  <a:pt x="15198" y="8085"/>
                </a:lnTo>
                <a:lnTo>
                  <a:pt x="15213" y="8081"/>
                </a:lnTo>
                <a:lnTo>
                  <a:pt x="15228" y="8078"/>
                </a:lnTo>
                <a:lnTo>
                  <a:pt x="15244" y="8076"/>
                </a:lnTo>
                <a:lnTo>
                  <a:pt x="15261" y="8073"/>
                </a:lnTo>
                <a:lnTo>
                  <a:pt x="15279" y="8072"/>
                </a:lnTo>
                <a:lnTo>
                  <a:pt x="15297" y="8072"/>
                </a:lnTo>
                <a:lnTo>
                  <a:pt x="15294" y="8065"/>
                </a:lnTo>
                <a:lnTo>
                  <a:pt x="15291" y="8058"/>
                </a:lnTo>
                <a:lnTo>
                  <a:pt x="15287" y="8051"/>
                </a:lnTo>
                <a:lnTo>
                  <a:pt x="15283" y="8045"/>
                </a:lnTo>
                <a:lnTo>
                  <a:pt x="15272" y="8035"/>
                </a:lnTo>
                <a:lnTo>
                  <a:pt x="15263" y="8025"/>
                </a:lnTo>
                <a:lnTo>
                  <a:pt x="15253" y="8015"/>
                </a:lnTo>
                <a:lnTo>
                  <a:pt x="15243" y="8003"/>
                </a:lnTo>
                <a:lnTo>
                  <a:pt x="15239" y="7997"/>
                </a:lnTo>
                <a:lnTo>
                  <a:pt x="15236" y="7990"/>
                </a:lnTo>
                <a:lnTo>
                  <a:pt x="15233" y="7982"/>
                </a:lnTo>
                <a:lnTo>
                  <a:pt x="15232" y="7974"/>
                </a:lnTo>
                <a:lnTo>
                  <a:pt x="15215" y="7974"/>
                </a:lnTo>
                <a:lnTo>
                  <a:pt x="15198" y="7974"/>
                </a:lnTo>
                <a:lnTo>
                  <a:pt x="15182" y="7974"/>
                </a:lnTo>
                <a:lnTo>
                  <a:pt x="15165" y="7974"/>
                </a:lnTo>
                <a:lnTo>
                  <a:pt x="15165" y="7958"/>
                </a:lnTo>
                <a:lnTo>
                  <a:pt x="15165" y="7941"/>
                </a:lnTo>
                <a:lnTo>
                  <a:pt x="15165" y="7925"/>
                </a:lnTo>
                <a:lnTo>
                  <a:pt x="15165" y="7909"/>
                </a:lnTo>
                <a:lnTo>
                  <a:pt x="15175" y="7907"/>
                </a:lnTo>
                <a:lnTo>
                  <a:pt x="15184" y="7907"/>
                </a:lnTo>
                <a:lnTo>
                  <a:pt x="15192" y="7907"/>
                </a:lnTo>
                <a:lnTo>
                  <a:pt x="15199" y="7908"/>
                </a:lnTo>
                <a:lnTo>
                  <a:pt x="15204" y="7911"/>
                </a:lnTo>
                <a:lnTo>
                  <a:pt x="15209" y="7913"/>
                </a:lnTo>
                <a:lnTo>
                  <a:pt x="15214" y="7917"/>
                </a:lnTo>
                <a:lnTo>
                  <a:pt x="15218" y="7921"/>
                </a:lnTo>
                <a:lnTo>
                  <a:pt x="15221" y="7927"/>
                </a:lnTo>
                <a:lnTo>
                  <a:pt x="15223" y="7933"/>
                </a:lnTo>
                <a:lnTo>
                  <a:pt x="15225" y="7939"/>
                </a:lnTo>
                <a:lnTo>
                  <a:pt x="15227" y="7946"/>
                </a:lnTo>
                <a:lnTo>
                  <a:pt x="15229" y="7959"/>
                </a:lnTo>
                <a:lnTo>
                  <a:pt x="15232" y="7974"/>
                </a:lnTo>
                <a:lnTo>
                  <a:pt x="15257" y="7989"/>
                </a:lnTo>
                <a:lnTo>
                  <a:pt x="15284" y="8005"/>
                </a:lnTo>
                <a:lnTo>
                  <a:pt x="15311" y="8024"/>
                </a:lnTo>
                <a:lnTo>
                  <a:pt x="15340" y="8044"/>
                </a:lnTo>
                <a:lnTo>
                  <a:pt x="15369" y="8067"/>
                </a:lnTo>
                <a:lnTo>
                  <a:pt x="15397" y="8091"/>
                </a:lnTo>
                <a:lnTo>
                  <a:pt x="15426" y="8116"/>
                </a:lnTo>
                <a:lnTo>
                  <a:pt x="15455" y="8144"/>
                </a:lnTo>
                <a:lnTo>
                  <a:pt x="15482" y="8172"/>
                </a:lnTo>
                <a:lnTo>
                  <a:pt x="15511" y="8201"/>
                </a:lnTo>
                <a:lnTo>
                  <a:pt x="15537" y="8233"/>
                </a:lnTo>
                <a:lnTo>
                  <a:pt x="15563" y="8264"/>
                </a:lnTo>
                <a:lnTo>
                  <a:pt x="15588" y="8297"/>
                </a:lnTo>
                <a:lnTo>
                  <a:pt x="15611" y="8330"/>
                </a:lnTo>
                <a:lnTo>
                  <a:pt x="15633" y="8364"/>
                </a:lnTo>
                <a:lnTo>
                  <a:pt x="15653" y="8398"/>
                </a:lnTo>
                <a:lnTo>
                  <a:pt x="15672" y="8433"/>
                </a:lnTo>
                <a:lnTo>
                  <a:pt x="15688" y="8469"/>
                </a:lnTo>
                <a:lnTo>
                  <a:pt x="15703" y="8504"/>
                </a:lnTo>
                <a:lnTo>
                  <a:pt x="15714" y="8539"/>
                </a:lnTo>
                <a:lnTo>
                  <a:pt x="15723" y="8575"/>
                </a:lnTo>
                <a:lnTo>
                  <a:pt x="15729" y="8610"/>
                </a:lnTo>
                <a:lnTo>
                  <a:pt x="15732" y="8645"/>
                </a:lnTo>
                <a:lnTo>
                  <a:pt x="15732" y="8679"/>
                </a:lnTo>
                <a:lnTo>
                  <a:pt x="15728" y="8713"/>
                </a:lnTo>
                <a:lnTo>
                  <a:pt x="15720" y="8747"/>
                </a:lnTo>
                <a:lnTo>
                  <a:pt x="15710" y="8778"/>
                </a:lnTo>
                <a:lnTo>
                  <a:pt x="15695" y="8811"/>
                </a:lnTo>
                <a:lnTo>
                  <a:pt x="15676" y="8841"/>
                </a:lnTo>
                <a:lnTo>
                  <a:pt x="15652" y="8870"/>
                </a:lnTo>
                <a:lnTo>
                  <a:pt x="15625" y="8899"/>
                </a:lnTo>
                <a:lnTo>
                  <a:pt x="15592" y="8925"/>
                </a:lnTo>
                <a:lnTo>
                  <a:pt x="15590" y="8906"/>
                </a:lnTo>
                <a:lnTo>
                  <a:pt x="15589" y="8889"/>
                </a:lnTo>
                <a:lnTo>
                  <a:pt x="15590" y="8875"/>
                </a:lnTo>
                <a:lnTo>
                  <a:pt x="15592" y="8860"/>
                </a:lnTo>
                <a:lnTo>
                  <a:pt x="15597" y="8847"/>
                </a:lnTo>
                <a:lnTo>
                  <a:pt x="15601" y="8836"/>
                </a:lnTo>
                <a:lnTo>
                  <a:pt x="15606" y="8824"/>
                </a:lnTo>
                <a:lnTo>
                  <a:pt x="15611" y="8814"/>
                </a:lnTo>
                <a:lnTo>
                  <a:pt x="15624" y="8794"/>
                </a:lnTo>
                <a:lnTo>
                  <a:pt x="15638" y="8774"/>
                </a:lnTo>
                <a:lnTo>
                  <a:pt x="15643" y="8763"/>
                </a:lnTo>
                <a:lnTo>
                  <a:pt x="15649" y="8752"/>
                </a:lnTo>
                <a:lnTo>
                  <a:pt x="15653" y="8740"/>
                </a:lnTo>
                <a:lnTo>
                  <a:pt x="15658" y="8728"/>
                </a:lnTo>
                <a:lnTo>
                  <a:pt x="15635" y="8725"/>
                </a:lnTo>
                <a:lnTo>
                  <a:pt x="15616" y="8722"/>
                </a:lnTo>
                <a:lnTo>
                  <a:pt x="15597" y="8724"/>
                </a:lnTo>
                <a:lnTo>
                  <a:pt x="15581" y="8726"/>
                </a:lnTo>
                <a:lnTo>
                  <a:pt x="15566" y="8729"/>
                </a:lnTo>
                <a:lnTo>
                  <a:pt x="15553" y="8734"/>
                </a:lnTo>
                <a:lnTo>
                  <a:pt x="15541" y="8741"/>
                </a:lnTo>
                <a:lnTo>
                  <a:pt x="15531" y="8750"/>
                </a:lnTo>
                <a:lnTo>
                  <a:pt x="15522" y="8759"/>
                </a:lnTo>
                <a:lnTo>
                  <a:pt x="15515" y="8770"/>
                </a:lnTo>
                <a:lnTo>
                  <a:pt x="15509" y="8782"/>
                </a:lnTo>
                <a:lnTo>
                  <a:pt x="15503" y="8796"/>
                </a:lnTo>
                <a:lnTo>
                  <a:pt x="15500" y="8811"/>
                </a:lnTo>
                <a:lnTo>
                  <a:pt x="15497" y="8825"/>
                </a:lnTo>
                <a:lnTo>
                  <a:pt x="15495" y="8842"/>
                </a:lnTo>
                <a:lnTo>
                  <a:pt x="15494" y="8860"/>
                </a:lnTo>
                <a:lnTo>
                  <a:pt x="15389" y="8848"/>
                </a:lnTo>
                <a:lnTo>
                  <a:pt x="15293" y="8839"/>
                </a:lnTo>
                <a:lnTo>
                  <a:pt x="15249" y="8835"/>
                </a:lnTo>
                <a:lnTo>
                  <a:pt x="15205" y="8833"/>
                </a:lnTo>
                <a:lnTo>
                  <a:pt x="15163" y="8832"/>
                </a:lnTo>
                <a:lnTo>
                  <a:pt x="15121" y="8833"/>
                </a:lnTo>
                <a:lnTo>
                  <a:pt x="15101" y="8834"/>
                </a:lnTo>
                <a:lnTo>
                  <a:pt x="15081" y="8836"/>
                </a:lnTo>
                <a:lnTo>
                  <a:pt x="15062" y="8838"/>
                </a:lnTo>
                <a:lnTo>
                  <a:pt x="15042" y="8840"/>
                </a:lnTo>
                <a:lnTo>
                  <a:pt x="15022" y="8843"/>
                </a:lnTo>
                <a:lnTo>
                  <a:pt x="15003" y="8847"/>
                </a:lnTo>
                <a:lnTo>
                  <a:pt x="14983" y="8851"/>
                </a:lnTo>
                <a:lnTo>
                  <a:pt x="14963" y="8857"/>
                </a:lnTo>
                <a:lnTo>
                  <a:pt x="14944" y="8862"/>
                </a:lnTo>
                <a:lnTo>
                  <a:pt x="14924" y="8869"/>
                </a:lnTo>
                <a:lnTo>
                  <a:pt x="14904" y="8877"/>
                </a:lnTo>
                <a:lnTo>
                  <a:pt x="14885" y="8884"/>
                </a:lnTo>
                <a:lnTo>
                  <a:pt x="14865" y="8893"/>
                </a:lnTo>
                <a:lnTo>
                  <a:pt x="14845" y="8903"/>
                </a:lnTo>
                <a:lnTo>
                  <a:pt x="14824" y="8913"/>
                </a:lnTo>
                <a:lnTo>
                  <a:pt x="14804" y="8925"/>
                </a:lnTo>
                <a:lnTo>
                  <a:pt x="14785" y="8930"/>
                </a:lnTo>
                <a:lnTo>
                  <a:pt x="14766" y="8935"/>
                </a:lnTo>
                <a:lnTo>
                  <a:pt x="14748" y="8942"/>
                </a:lnTo>
                <a:lnTo>
                  <a:pt x="14731" y="8950"/>
                </a:lnTo>
                <a:lnTo>
                  <a:pt x="14714" y="8957"/>
                </a:lnTo>
                <a:lnTo>
                  <a:pt x="14699" y="8967"/>
                </a:lnTo>
                <a:lnTo>
                  <a:pt x="14683" y="8975"/>
                </a:lnTo>
                <a:lnTo>
                  <a:pt x="14668" y="8985"/>
                </a:lnTo>
                <a:lnTo>
                  <a:pt x="14638" y="9005"/>
                </a:lnTo>
                <a:lnTo>
                  <a:pt x="14607" y="9023"/>
                </a:lnTo>
                <a:lnTo>
                  <a:pt x="14591" y="9032"/>
                </a:lnTo>
                <a:lnTo>
                  <a:pt x="14576" y="9040"/>
                </a:lnTo>
                <a:lnTo>
                  <a:pt x="14559" y="9049"/>
                </a:lnTo>
                <a:lnTo>
                  <a:pt x="14542" y="9056"/>
                </a:lnTo>
                <a:lnTo>
                  <a:pt x="14550" y="9043"/>
                </a:lnTo>
                <a:lnTo>
                  <a:pt x="14556" y="9031"/>
                </a:lnTo>
                <a:lnTo>
                  <a:pt x="14560" y="9020"/>
                </a:lnTo>
                <a:lnTo>
                  <a:pt x="14562" y="9011"/>
                </a:lnTo>
                <a:lnTo>
                  <a:pt x="14564" y="9001"/>
                </a:lnTo>
                <a:lnTo>
                  <a:pt x="14563" y="8993"/>
                </a:lnTo>
                <a:lnTo>
                  <a:pt x="14562" y="8986"/>
                </a:lnTo>
                <a:lnTo>
                  <a:pt x="14559" y="8979"/>
                </a:lnTo>
                <a:lnTo>
                  <a:pt x="14556" y="8974"/>
                </a:lnTo>
                <a:lnTo>
                  <a:pt x="14551" y="8969"/>
                </a:lnTo>
                <a:lnTo>
                  <a:pt x="14545" y="8964"/>
                </a:lnTo>
                <a:lnTo>
                  <a:pt x="14538" y="8959"/>
                </a:lnTo>
                <a:lnTo>
                  <a:pt x="14523" y="8952"/>
                </a:lnTo>
                <a:lnTo>
                  <a:pt x="14505" y="8946"/>
                </a:lnTo>
                <a:lnTo>
                  <a:pt x="14487" y="8940"/>
                </a:lnTo>
                <a:lnTo>
                  <a:pt x="14468" y="8933"/>
                </a:lnTo>
                <a:lnTo>
                  <a:pt x="14448" y="8926"/>
                </a:lnTo>
                <a:lnTo>
                  <a:pt x="14429" y="8917"/>
                </a:lnTo>
                <a:lnTo>
                  <a:pt x="14420" y="8912"/>
                </a:lnTo>
                <a:lnTo>
                  <a:pt x="14412" y="8907"/>
                </a:lnTo>
                <a:lnTo>
                  <a:pt x="14405" y="8901"/>
                </a:lnTo>
                <a:lnTo>
                  <a:pt x="14397" y="8894"/>
                </a:lnTo>
                <a:lnTo>
                  <a:pt x="14391" y="8887"/>
                </a:lnTo>
                <a:lnTo>
                  <a:pt x="14386" y="8879"/>
                </a:lnTo>
                <a:lnTo>
                  <a:pt x="14382" y="8869"/>
                </a:lnTo>
                <a:lnTo>
                  <a:pt x="14379" y="8860"/>
                </a:lnTo>
                <a:lnTo>
                  <a:pt x="14377" y="8864"/>
                </a:lnTo>
                <a:lnTo>
                  <a:pt x="14375" y="8867"/>
                </a:lnTo>
                <a:lnTo>
                  <a:pt x="14374" y="8870"/>
                </a:lnTo>
                <a:lnTo>
                  <a:pt x="14372" y="8873"/>
                </a:lnTo>
                <a:lnTo>
                  <a:pt x="14366" y="8879"/>
                </a:lnTo>
                <a:lnTo>
                  <a:pt x="14360" y="8882"/>
                </a:lnTo>
                <a:lnTo>
                  <a:pt x="14344" y="8887"/>
                </a:lnTo>
                <a:lnTo>
                  <a:pt x="14326" y="8889"/>
                </a:lnTo>
                <a:lnTo>
                  <a:pt x="14318" y="8891"/>
                </a:lnTo>
                <a:lnTo>
                  <a:pt x="14309" y="8892"/>
                </a:lnTo>
                <a:lnTo>
                  <a:pt x="14301" y="8895"/>
                </a:lnTo>
                <a:lnTo>
                  <a:pt x="14295" y="8899"/>
                </a:lnTo>
                <a:lnTo>
                  <a:pt x="14288" y="8903"/>
                </a:lnTo>
                <a:lnTo>
                  <a:pt x="14284" y="8908"/>
                </a:lnTo>
                <a:lnTo>
                  <a:pt x="14282" y="8912"/>
                </a:lnTo>
                <a:lnTo>
                  <a:pt x="14281" y="8915"/>
                </a:lnTo>
                <a:lnTo>
                  <a:pt x="14280" y="8920"/>
                </a:lnTo>
                <a:lnTo>
                  <a:pt x="14280" y="8925"/>
                </a:lnTo>
                <a:lnTo>
                  <a:pt x="14294" y="8924"/>
                </a:lnTo>
                <a:lnTo>
                  <a:pt x="14305" y="8924"/>
                </a:lnTo>
                <a:lnTo>
                  <a:pt x="14316" y="8926"/>
                </a:lnTo>
                <a:lnTo>
                  <a:pt x="14324" y="8930"/>
                </a:lnTo>
                <a:lnTo>
                  <a:pt x="14331" y="8934"/>
                </a:lnTo>
                <a:lnTo>
                  <a:pt x="14338" y="8942"/>
                </a:lnTo>
                <a:lnTo>
                  <a:pt x="14342" y="8949"/>
                </a:lnTo>
                <a:lnTo>
                  <a:pt x="14345" y="8957"/>
                </a:lnTo>
                <a:lnTo>
                  <a:pt x="14330" y="8954"/>
                </a:lnTo>
                <a:lnTo>
                  <a:pt x="14317" y="8954"/>
                </a:lnTo>
                <a:lnTo>
                  <a:pt x="14305" y="8955"/>
                </a:lnTo>
                <a:lnTo>
                  <a:pt x="14297" y="8958"/>
                </a:lnTo>
                <a:lnTo>
                  <a:pt x="14288" y="8963"/>
                </a:lnTo>
                <a:lnTo>
                  <a:pt x="14282" y="8968"/>
                </a:lnTo>
                <a:lnTo>
                  <a:pt x="14276" y="8974"/>
                </a:lnTo>
                <a:lnTo>
                  <a:pt x="14270" y="8981"/>
                </a:lnTo>
                <a:lnTo>
                  <a:pt x="14261" y="8996"/>
                </a:lnTo>
                <a:lnTo>
                  <a:pt x="14249" y="9010"/>
                </a:lnTo>
                <a:lnTo>
                  <a:pt x="14243" y="9015"/>
                </a:lnTo>
                <a:lnTo>
                  <a:pt x="14235" y="9019"/>
                </a:lnTo>
                <a:lnTo>
                  <a:pt x="14225" y="9022"/>
                </a:lnTo>
                <a:lnTo>
                  <a:pt x="14214" y="9023"/>
                </a:lnTo>
                <a:lnTo>
                  <a:pt x="14212" y="9006"/>
                </a:lnTo>
                <a:lnTo>
                  <a:pt x="14209" y="8989"/>
                </a:lnTo>
                <a:lnTo>
                  <a:pt x="14203" y="8972"/>
                </a:lnTo>
                <a:lnTo>
                  <a:pt x="14198" y="8957"/>
                </a:lnTo>
                <a:lnTo>
                  <a:pt x="14192" y="8944"/>
                </a:lnTo>
                <a:lnTo>
                  <a:pt x="14184" y="8930"/>
                </a:lnTo>
                <a:lnTo>
                  <a:pt x="14176" y="8917"/>
                </a:lnTo>
                <a:lnTo>
                  <a:pt x="14168" y="8906"/>
                </a:lnTo>
                <a:lnTo>
                  <a:pt x="14157" y="8895"/>
                </a:lnTo>
                <a:lnTo>
                  <a:pt x="14147" y="8885"/>
                </a:lnTo>
                <a:lnTo>
                  <a:pt x="14136" y="8876"/>
                </a:lnTo>
                <a:lnTo>
                  <a:pt x="14125" y="8867"/>
                </a:lnTo>
                <a:lnTo>
                  <a:pt x="14112" y="8859"/>
                </a:lnTo>
                <a:lnTo>
                  <a:pt x="14099" y="8851"/>
                </a:lnTo>
                <a:lnTo>
                  <a:pt x="14086" y="8844"/>
                </a:lnTo>
                <a:lnTo>
                  <a:pt x="14072" y="8838"/>
                </a:lnTo>
                <a:lnTo>
                  <a:pt x="14043" y="8826"/>
                </a:lnTo>
                <a:lnTo>
                  <a:pt x="14012" y="8815"/>
                </a:lnTo>
                <a:lnTo>
                  <a:pt x="13981" y="8805"/>
                </a:lnTo>
                <a:lnTo>
                  <a:pt x="13949" y="8797"/>
                </a:lnTo>
                <a:lnTo>
                  <a:pt x="13884" y="8779"/>
                </a:lnTo>
                <a:lnTo>
                  <a:pt x="13820" y="8761"/>
                </a:lnTo>
                <a:lnTo>
                  <a:pt x="13820" y="8805"/>
                </a:lnTo>
                <a:lnTo>
                  <a:pt x="13823" y="8847"/>
                </a:lnTo>
                <a:lnTo>
                  <a:pt x="13829" y="8888"/>
                </a:lnTo>
                <a:lnTo>
                  <a:pt x="13837" y="8927"/>
                </a:lnTo>
                <a:lnTo>
                  <a:pt x="13849" y="8965"/>
                </a:lnTo>
                <a:lnTo>
                  <a:pt x="13862" y="9000"/>
                </a:lnTo>
                <a:lnTo>
                  <a:pt x="13878" y="9035"/>
                </a:lnTo>
                <a:lnTo>
                  <a:pt x="13897" y="9068"/>
                </a:lnTo>
                <a:lnTo>
                  <a:pt x="13917" y="9101"/>
                </a:lnTo>
                <a:lnTo>
                  <a:pt x="13940" y="9131"/>
                </a:lnTo>
                <a:lnTo>
                  <a:pt x="13964" y="9161"/>
                </a:lnTo>
                <a:lnTo>
                  <a:pt x="13990" y="9189"/>
                </a:lnTo>
                <a:lnTo>
                  <a:pt x="14019" y="9215"/>
                </a:lnTo>
                <a:lnTo>
                  <a:pt x="14048" y="9241"/>
                </a:lnTo>
                <a:lnTo>
                  <a:pt x="14079" y="9266"/>
                </a:lnTo>
                <a:lnTo>
                  <a:pt x="14112" y="9290"/>
                </a:lnTo>
                <a:lnTo>
                  <a:pt x="14146" y="9312"/>
                </a:lnTo>
                <a:lnTo>
                  <a:pt x="14180" y="9334"/>
                </a:lnTo>
                <a:lnTo>
                  <a:pt x="14215" y="9354"/>
                </a:lnTo>
                <a:lnTo>
                  <a:pt x="14252" y="9374"/>
                </a:lnTo>
                <a:lnTo>
                  <a:pt x="14288" y="9392"/>
                </a:lnTo>
                <a:lnTo>
                  <a:pt x="14326" y="9410"/>
                </a:lnTo>
                <a:lnTo>
                  <a:pt x="14364" y="9427"/>
                </a:lnTo>
                <a:lnTo>
                  <a:pt x="14403" y="9443"/>
                </a:lnTo>
                <a:lnTo>
                  <a:pt x="14441" y="9459"/>
                </a:lnTo>
                <a:lnTo>
                  <a:pt x="14480" y="9473"/>
                </a:lnTo>
                <a:lnTo>
                  <a:pt x="14518" y="9487"/>
                </a:lnTo>
                <a:lnTo>
                  <a:pt x="14557" y="9500"/>
                </a:lnTo>
                <a:lnTo>
                  <a:pt x="14632" y="9525"/>
                </a:lnTo>
                <a:lnTo>
                  <a:pt x="14706" y="9548"/>
                </a:lnTo>
                <a:lnTo>
                  <a:pt x="14723" y="9554"/>
                </a:lnTo>
                <a:lnTo>
                  <a:pt x="14738" y="9562"/>
                </a:lnTo>
                <a:lnTo>
                  <a:pt x="14753" y="9573"/>
                </a:lnTo>
                <a:lnTo>
                  <a:pt x="14767" y="9584"/>
                </a:lnTo>
                <a:lnTo>
                  <a:pt x="14779" y="9598"/>
                </a:lnTo>
                <a:lnTo>
                  <a:pt x="14791" y="9613"/>
                </a:lnTo>
                <a:lnTo>
                  <a:pt x="14801" y="9629"/>
                </a:lnTo>
                <a:lnTo>
                  <a:pt x="14811" y="9647"/>
                </a:lnTo>
                <a:lnTo>
                  <a:pt x="14820" y="9667"/>
                </a:lnTo>
                <a:lnTo>
                  <a:pt x="14829" y="9687"/>
                </a:lnTo>
                <a:lnTo>
                  <a:pt x="14836" y="9709"/>
                </a:lnTo>
                <a:lnTo>
                  <a:pt x="14842" y="9731"/>
                </a:lnTo>
                <a:lnTo>
                  <a:pt x="14849" y="9754"/>
                </a:lnTo>
                <a:lnTo>
                  <a:pt x="14855" y="9779"/>
                </a:lnTo>
                <a:lnTo>
                  <a:pt x="14860" y="9803"/>
                </a:lnTo>
                <a:lnTo>
                  <a:pt x="14864" y="9830"/>
                </a:lnTo>
                <a:lnTo>
                  <a:pt x="14872" y="9881"/>
                </a:lnTo>
                <a:lnTo>
                  <a:pt x="14878" y="9935"/>
                </a:lnTo>
                <a:lnTo>
                  <a:pt x="14883" y="9989"/>
                </a:lnTo>
                <a:lnTo>
                  <a:pt x="14887" y="10043"/>
                </a:lnTo>
                <a:lnTo>
                  <a:pt x="14895" y="10145"/>
                </a:lnTo>
                <a:lnTo>
                  <a:pt x="14903" y="10237"/>
                </a:lnTo>
                <a:lnTo>
                  <a:pt x="14913" y="10195"/>
                </a:lnTo>
                <a:lnTo>
                  <a:pt x="14922" y="10153"/>
                </a:lnTo>
                <a:lnTo>
                  <a:pt x="14934" y="10113"/>
                </a:lnTo>
                <a:lnTo>
                  <a:pt x="14946" y="10074"/>
                </a:lnTo>
                <a:lnTo>
                  <a:pt x="14960" y="10037"/>
                </a:lnTo>
                <a:lnTo>
                  <a:pt x="14976" y="10002"/>
                </a:lnTo>
                <a:lnTo>
                  <a:pt x="14984" y="9984"/>
                </a:lnTo>
                <a:lnTo>
                  <a:pt x="14992" y="9967"/>
                </a:lnTo>
                <a:lnTo>
                  <a:pt x="15002" y="9950"/>
                </a:lnTo>
                <a:lnTo>
                  <a:pt x="15011" y="9935"/>
                </a:lnTo>
                <a:lnTo>
                  <a:pt x="15021" y="9919"/>
                </a:lnTo>
                <a:lnTo>
                  <a:pt x="15031" y="9903"/>
                </a:lnTo>
                <a:lnTo>
                  <a:pt x="15043" y="9888"/>
                </a:lnTo>
                <a:lnTo>
                  <a:pt x="15053" y="9875"/>
                </a:lnTo>
                <a:lnTo>
                  <a:pt x="15066" y="9861"/>
                </a:lnTo>
                <a:lnTo>
                  <a:pt x="15077" y="9848"/>
                </a:lnTo>
                <a:lnTo>
                  <a:pt x="15091" y="9835"/>
                </a:lnTo>
                <a:lnTo>
                  <a:pt x="15104" y="9822"/>
                </a:lnTo>
                <a:lnTo>
                  <a:pt x="15118" y="9811"/>
                </a:lnTo>
                <a:lnTo>
                  <a:pt x="15132" y="9799"/>
                </a:lnTo>
                <a:lnTo>
                  <a:pt x="15148" y="9789"/>
                </a:lnTo>
                <a:lnTo>
                  <a:pt x="15163" y="9778"/>
                </a:lnTo>
                <a:lnTo>
                  <a:pt x="15179" y="9769"/>
                </a:lnTo>
                <a:lnTo>
                  <a:pt x="15196" y="9760"/>
                </a:lnTo>
                <a:lnTo>
                  <a:pt x="15213" y="9752"/>
                </a:lnTo>
                <a:lnTo>
                  <a:pt x="15232" y="9745"/>
                </a:lnTo>
                <a:lnTo>
                  <a:pt x="15220" y="9781"/>
                </a:lnTo>
                <a:lnTo>
                  <a:pt x="15211" y="9818"/>
                </a:lnTo>
                <a:lnTo>
                  <a:pt x="15202" y="9856"/>
                </a:lnTo>
                <a:lnTo>
                  <a:pt x="15194" y="9893"/>
                </a:lnTo>
                <a:lnTo>
                  <a:pt x="15186" y="9930"/>
                </a:lnTo>
                <a:lnTo>
                  <a:pt x="15179" y="9967"/>
                </a:lnTo>
                <a:lnTo>
                  <a:pt x="15173" y="10005"/>
                </a:lnTo>
                <a:lnTo>
                  <a:pt x="15168" y="10043"/>
                </a:lnTo>
                <a:lnTo>
                  <a:pt x="15157" y="10119"/>
                </a:lnTo>
                <a:lnTo>
                  <a:pt x="15149" y="10196"/>
                </a:lnTo>
                <a:lnTo>
                  <a:pt x="15142" y="10274"/>
                </a:lnTo>
                <a:lnTo>
                  <a:pt x="15136" y="10354"/>
                </a:lnTo>
                <a:lnTo>
                  <a:pt x="15130" y="10435"/>
                </a:lnTo>
                <a:lnTo>
                  <a:pt x="15125" y="10518"/>
                </a:lnTo>
                <a:lnTo>
                  <a:pt x="15118" y="10601"/>
                </a:lnTo>
                <a:lnTo>
                  <a:pt x="15111" y="10688"/>
                </a:lnTo>
                <a:lnTo>
                  <a:pt x="15104" y="10776"/>
                </a:lnTo>
                <a:lnTo>
                  <a:pt x="15093" y="10867"/>
                </a:lnTo>
                <a:lnTo>
                  <a:pt x="15081" y="10960"/>
                </a:lnTo>
                <a:lnTo>
                  <a:pt x="15067" y="11055"/>
                </a:lnTo>
                <a:lnTo>
                  <a:pt x="15066" y="11062"/>
                </a:lnTo>
                <a:lnTo>
                  <a:pt x="15063" y="11068"/>
                </a:lnTo>
                <a:lnTo>
                  <a:pt x="15058" y="11074"/>
                </a:lnTo>
                <a:lnTo>
                  <a:pt x="15054" y="11082"/>
                </a:lnTo>
                <a:lnTo>
                  <a:pt x="15043" y="11097"/>
                </a:lnTo>
                <a:lnTo>
                  <a:pt x="15030" y="11113"/>
                </a:lnTo>
                <a:lnTo>
                  <a:pt x="15019" y="11131"/>
                </a:lnTo>
                <a:lnTo>
                  <a:pt x="15009" y="11150"/>
                </a:lnTo>
                <a:lnTo>
                  <a:pt x="15005" y="11159"/>
                </a:lnTo>
                <a:lnTo>
                  <a:pt x="15003" y="11169"/>
                </a:lnTo>
                <a:lnTo>
                  <a:pt x="15002" y="11178"/>
                </a:lnTo>
                <a:lnTo>
                  <a:pt x="15002" y="11187"/>
                </a:lnTo>
                <a:lnTo>
                  <a:pt x="15004" y="11193"/>
                </a:lnTo>
                <a:lnTo>
                  <a:pt x="15008" y="11204"/>
                </a:lnTo>
                <a:lnTo>
                  <a:pt x="15014" y="11221"/>
                </a:lnTo>
                <a:lnTo>
                  <a:pt x="15020" y="11242"/>
                </a:lnTo>
                <a:lnTo>
                  <a:pt x="15022" y="11254"/>
                </a:lnTo>
                <a:lnTo>
                  <a:pt x="15023" y="11266"/>
                </a:lnTo>
                <a:lnTo>
                  <a:pt x="15023" y="11279"/>
                </a:lnTo>
                <a:lnTo>
                  <a:pt x="15022" y="11292"/>
                </a:lnTo>
                <a:lnTo>
                  <a:pt x="15019" y="11307"/>
                </a:lnTo>
                <a:lnTo>
                  <a:pt x="15015" y="11321"/>
                </a:lnTo>
                <a:lnTo>
                  <a:pt x="15009" y="11335"/>
                </a:lnTo>
                <a:lnTo>
                  <a:pt x="15002" y="11351"/>
                </a:lnTo>
                <a:lnTo>
                  <a:pt x="14998" y="11357"/>
                </a:lnTo>
                <a:lnTo>
                  <a:pt x="14992" y="11364"/>
                </a:lnTo>
                <a:lnTo>
                  <a:pt x="14986" y="11369"/>
                </a:lnTo>
                <a:lnTo>
                  <a:pt x="14979" y="11374"/>
                </a:lnTo>
                <a:lnTo>
                  <a:pt x="14965" y="11384"/>
                </a:lnTo>
                <a:lnTo>
                  <a:pt x="14949" y="11393"/>
                </a:lnTo>
                <a:lnTo>
                  <a:pt x="14942" y="11398"/>
                </a:lnTo>
                <a:lnTo>
                  <a:pt x="14935" y="11403"/>
                </a:lnTo>
                <a:lnTo>
                  <a:pt x="14927" y="11410"/>
                </a:lnTo>
                <a:lnTo>
                  <a:pt x="14921" y="11416"/>
                </a:lnTo>
                <a:lnTo>
                  <a:pt x="14915" y="11423"/>
                </a:lnTo>
                <a:lnTo>
                  <a:pt x="14910" y="11431"/>
                </a:lnTo>
                <a:lnTo>
                  <a:pt x="14906" y="11440"/>
                </a:lnTo>
                <a:lnTo>
                  <a:pt x="14903" y="11450"/>
                </a:lnTo>
                <a:lnTo>
                  <a:pt x="14899" y="11464"/>
                </a:lnTo>
                <a:lnTo>
                  <a:pt x="14894" y="11477"/>
                </a:lnTo>
                <a:lnTo>
                  <a:pt x="14888" y="11487"/>
                </a:lnTo>
                <a:lnTo>
                  <a:pt x="14882" y="11497"/>
                </a:lnTo>
                <a:lnTo>
                  <a:pt x="14876" y="11503"/>
                </a:lnTo>
                <a:lnTo>
                  <a:pt x="14870" y="11509"/>
                </a:lnTo>
                <a:lnTo>
                  <a:pt x="14862" y="11515"/>
                </a:lnTo>
                <a:lnTo>
                  <a:pt x="14855" y="11519"/>
                </a:lnTo>
                <a:lnTo>
                  <a:pt x="14849" y="11524"/>
                </a:lnTo>
                <a:lnTo>
                  <a:pt x="14841" y="11528"/>
                </a:lnTo>
                <a:lnTo>
                  <a:pt x="14834" y="11534"/>
                </a:lnTo>
                <a:lnTo>
                  <a:pt x="14828" y="11540"/>
                </a:lnTo>
                <a:lnTo>
                  <a:pt x="14821" y="11547"/>
                </a:lnTo>
                <a:lnTo>
                  <a:pt x="14815" y="11557"/>
                </a:lnTo>
                <a:lnTo>
                  <a:pt x="14810" y="11567"/>
                </a:lnTo>
                <a:lnTo>
                  <a:pt x="14804" y="11581"/>
                </a:lnTo>
                <a:lnTo>
                  <a:pt x="14799" y="11594"/>
                </a:lnTo>
                <a:lnTo>
                  <a:pt x="14795" y="11606"/>
                </a:lnTo>
                <a:lnTo>
                  <a:pt x="14791" y="11615"/>
                </a:lnTo>
                <a:lnTo>
                  <a:pt x="14786" y="11622"/>
                </a:lnTo>
                <a:lnTo>
                  <a:pt x="14781" y="11627"/>
                </a:lnTo>
                <a:lnTo>
                  <a:pt x="14776" y="11630"/>
                </a:lnTo>
                <a:lnTo>
                  <a:pt x="14772" y="11633"/>
                </a:lnTo>
                <a:lnTo>
                  <a:pt x="14767" y="11635"/>
                </a:lnTo>
                <a:lnTo>
                  <a:pt x="14755" y="11639"/>
                </a:lnTo>
                <a:lnTo>
                  <a:pt x="14742" y="11646"/>
                </a:lnTo>
                <a:lnTo>
                  <a:pt x="14733" y="11651"/>
                </a:lnTo>
                <a:lnTo>
                  <a:pt x="14725" y="11658"/>
                </a:lnTo>
                <a:lnTo>
                  <a:pt x="14716" y="11667"/>
                </a:lnTo>
                <a:lnTo>
                  <a:pt x="14706" y="11679"/>
                </a:lnTo>
                <a:lnTo>
                  <a:pt x="14696" y="11693"/>
                </a:lnTo>
                <a:lnTo>
                  <a:pt x="14687" y="11708"/>
                </a:lnTo>
                <a:lnTo>
                  <a:pt x="14679" y="11722"/>
                </a:lnTo>
                <a:lnTo>
                  <a:pt x="14671" y="11738"/>
                </a:lnTo>
                <a:lnTo>
                  <a:pt x="14657" y="11768"/>
                </a:lnTo>
                <a:lnTo>
                  <a:pt x="14642" y="11799"/>
                </a:lnTo>
                <a:lnTo>
                  <a:pt x="14633" y="11812"/>
                </a:lnTo>
                <a:lnTo>
                  <a:pt x="14624" y="11825"/>
                </a:lnTo>
                <a:lnTo>
                  <a:pt x="14615" y="11838"/>
                </a:lnTo>
                <a:lnTo>
                  <a:pt x="14603" y="11848"/>
                </a:lnTo>
                <a:lnTo>
                  <a:pt x="14597" y="11853"/>
                </a:lnTo>
                <a:lnTo>
                  <a:pt x="14590" y="11857"/>
                </a:lnTo>
                <a:lnTo>
                  <a:pt x="14584" y="11862"/>
                </a:lnTo>
                <a:lnTo>
                  <a:pt x="14577" y="11866"/>
                </a:lnTo>
                <a:lnTo>
                  <a:pt x="14568" y="11869"/>
                </a:lnTo>
                <a:lnTo>
                  <a:pt x="14560" y="11871"/>
                </a:lnTo>
                <a:lnTo>
                  <a:pt x="14552" y="11874"/>
                </a:lnTo>
                <a:lnTo>
                  <a:pt x="14542" y="11875"/>
                </a:lnTo>
                <a:lnTo>
                  <a:pt x="14559" y="11882"/>
                </a:lnTo>
                <a:lnTo>
                  <a:pt x="14573" y="11887"/>
                </a:lnTo>
                <a:lnTo>
                  <a:pt x="14583" y="11893"/>
                </a:lnTo>
                <a:lnTo>
                  <a:pt x="14590" y="11898"/>
                </a:lnTo>
                <a:lnTo>
                  <a:pt x="14595" y="11904"/>
                </a:lnTo>
                <a:lnTo>
                  <a:pt x="14597" y="11909"/>
                </a:lnTo>
                <a:lnTo>
                  <a:pt x="14597" y="11915"/>
                </a:lnTo>
                <a:lnTo>
                  <a:pt x="14596" y="11920"/>
                </a:lnTo>
                <a:lnTo>
                  <a:pt x="14591" y="11926"/>
                </a:lnTo>
                <a:lnTo>
                  <a:pt x="14587" y="11932"/>
                </a:lnTo>
                <a:lnTo>
                  <a:pt x="14581" y="11938"/>
                </a:lnTo>
                <a:lnTo>
                  <a:pt x="14574" y="11945"/>
                </a:lnTo>
                <a:lnTo>
                  <a:pt x="14558" y="11958"/>
                </a:lnTo>
                <a:lnTo>
                  <a:pt x="14542" y="11974"/>
                </a:lnTo>
                <a:lnTo>
                  <a:pt x="14543" y="11977"/>
                </a:lnTo>
                <a:lnTo>
                  <a:pt x="14544" y="11980"/>
                </a:lnTo>
                <a:lnTo>
                  <a:pt x="14546" y="11983"/>
                </a:lnTo>
                <a:lnTo>
                  <a:pt x="14548" y="11986"/>
                </a:lnTo>
                <a:lnTo>
                  <a:pt x="14556" y="11993"/>
                </a:lnTo>
                <a:lnTo>
                  <a:pt x="14565" y="11999"/>
                </a:lnTo>
                <a:lnTo>
                  <a:pt x="14587" y="12012"/>
                </a:lnTo>
                <a:lnTo>
                  <a:pt x="14615" y="12026"/>
                </a:lnTo>
                <a:lnTo>
                  <a:pt x="14629" y="12034"/>
                </a:lnTo>
                <a:lnTo>
                  <a:pt x="14643" y="12042"/>
                </a:lnTo>
                <a:lnTo>
                  <a:pt x="14657" y="12050"/>
                </a:lnTo>
                <a:lnTo>
                  <a:pt x="14669" y="12060"/>
                </a:lnTo>
                <a:lnTo>
                  <a:pt x="14681" y="12070"/>
                </a:lnTo>
                <a:lnTo>
                  <a:pt x="14691" y="12081"/>
                </a:lnTo>
                <a:lnTo>
                  <a:pt x="14696" y="12086"/>
                </a:lnTo>
                <a:lnTo>
                  <a:pt x="14700" y="12092"/>
                </a:lnTo>
                <a:lnTo>
                  <a:pt x="14704" y="12099"/>
                </a:lnTo>
                <a:lnTo>
                  <a:pt x="14706" y="12105"/>
                </a:lnTo>
                <a:lnTo>
                  <a:pt x="14705" y="12102"/>
                </a:lnTo>
                <a:lnTo>
                  <a:pt x="14703" y="12099"/>
                </a:lnTo>
                <a:lnTo>
                  <a:pt x="14700" y="12097"/>
                </a:lnTo>
                <a:lnTo>
                  <a:pt x="14697" y="12094"/>
                </a:lnTo>
                <a:lnTo>
                  <a:pt x="14691" y="12092"/>
                </a:lnTo>
                <a:lnTo>
                  <a:pt x="14684" y="12092"/>
                </a:lnTo>
                <a:lnTo>
                  <a:pt x="14676" y="12094"/>
                </a:lnTo>
                <a:lnTo>
                  <a:pt x="14668" y="12097"/>
                </a:lnTo>
                <a:lnTo>
                  <a:pt x="14660" y="12101"/>
                </a:lnTo>
                <a:lnTo>
                  <a:pt x="14651" y="12105"/>
                </a:lnTo>
                <a:lnTo>
                  <a:pt x="14635" y="12115"/>
                </a:lnTo>
                <a:lnTo>
                  <a:pt x="14621" y="12126"/>
                </a:lnTo>
                <a:lnTo>
                  <a:pt x="14611" y="12134"/>
                </a:lnTo>
                <a:lnTo>
                  <a:pt x="14608" y="12137"/>
                </a:lnTo>
                <a:lnTo>
                  <a:pt x="14605" y="12146"/>
                </a:lnTo>
                <a:lnTo>
                  <a:pt x="14603" y="12153"/>
                </a:lnTo>
                <a:lnTo>
                  <a:pt x="14602" y="12159"/>
                </a:lnTo>
                <a:lnTo>
                  <a:pt x="14602" y="12166"/>
                </a:lnTo>
                <a:lnTo>
                  <a:pt x="14602" y="12172"/>
                </a:lnTo>
                <a:lnTo>
                  <a:pt x="14603" y="12177"/>
                </a:lnTo>
                <a:lnTo>
                  <a:pt x="14604" y="12181"/>
                </a:lnTo>
                <a:lnTo>
                  <a:pt x="14606" y="12187"/>
                </a:lnTo>
                <a:lnTo>
                  <a:pt x="14612" y="12194"/>
                </a:lnTo>
                <a:lnTo>
                  <a:pt x="14620" y="12201"/>
                </a:lnTo>
                <a:lnTo>
                  <a:pt x="14629" y="12209"/>
                </a:lnTo>
                <a:lnTo>
                  <a:pt x="14640" y="12215"/>
                </a:lnTo>
                <a:lnTo>
                  <a:pt x="14664" y="12229"/>
                </a:lnTo>
                <a:lnTo>
                  <a:pt x="14690" y="12245"/>
                </a:lnTo>
                <a:lnTo>
                  <a:pt x="14703" y="12256"/>
                </a:lnTo>
                <a:lnTo>
                  <a:pt x="14715" y="12270"/>
                </a:lnTo>
                <a:lnTo>
                  <a:pt x="14722" y="12276"/>
                </a:lnTo>
                <a:lnTo>
                  <a:pt x="14728" y="12284"/>
                </a:lnTo>
                <a:lnTo>
                  <a:pt x="14733" y="12293"/>
                </a:lnTo>
                <a:lnTo>
                  <a:pt x="14739" y="12302"/>
                </a:lnTo>
                <a:lnTo>
                  <a:pt x="14722" y="12301"/>
                </a:lnTo>
                <a:lnTo>
                  <a:pt x="14705" y="12300"/>
                </a:lnTo>
                <a:lnTo>
                  <a:pt x="14689" y="12301"/>
                </a:lnTo>
                <a:lnTo>
                  <a:pt x="14674" y="12303"/>
                </a:lnTo>
                <a:lnTo>
                  <a:pt x="14668" y="12304"/>
                </a:lnTo>
                <a:lnTo>
                  <a:pt x="14662" y="12306"/>
                </a:lnTo>
                <a:lnTo>
                  <a:pt x="14657" y="12309"/>
                </a:lnTo>
                <a:lnTo>
                  <a:pt x="14651" y="12313"/>
                </a:lnTo>
                <a:lnTo>
                  <a:pt x="14648" y="12317"/>
                </a:lnTo>
                <a:lnTo>
                  <a:pt x="14644" y="12322"/>
                </a:lnTo>
                <a:lnTo>
                  <a:pt x="14642" y="12328"/>
                </a:lnTo>
                <a:lnTo>
                  <a:pt x="14641" y="12335"/>
                </a:lnTo>
                <a:lnTo>
                  <a:pt x="14650" y="12341"/>
                </a:lnTo>
                <a:lnTo>
                  <a:pt x="14660" y="12348"/>
                </a:lnTo>
                <a:lnTo>
                  <a:pt x="14669" y="12356"/>
                </a:lnTo>
                <a:lnTo>
                  <a:pt x="14676" y="12364"/>
                </a:lnTo>
                <a:lnTo>
                  <a:pt x="14684" y="12372"/>
                </a:lnTo>
                <a:lnTo>
                  <a:pt x="14691" y="12383"/>
                </a:lnTo>
                <a:lnTo>
                  <a:pt x="14696" y="12393"/>
                </a:lnTo>
                <a:lnTo>
                  <a:pt x="14702" y="12405"/>
                </a:lnTo>
                <a:lnTo>
                  <a:pt x="14705" y="12417"/>
                </a:lnTo>
                <a:lnTo>
                  <a:pt x="14708" y="12431"/>
                </a:lnTo>
                <a:lnTo>
                  <a:pt x="14710" y="12445"/>
                </a:lnTo>
                <a:lnTo>
                  <a:pt x="14712" y="12460"/>
                </a:lnTo>
                <a:lnTo>
                  <a:pt x="14712" y="12476"/>
                </a:lnTo>
                <a:lnTo>
                  <a:pt x="14711" y="12494"/>
                </a:lnTo>
                <a:lnTo>
                  <a:pt x="14709" y="12512"/>
                </a:lnTo>
                <a:lnTo>
                  <a:pt x="14706" y="12532"/>
                </a:lnTo>
                <a:lnTo>
                  <a:pt x="14714" y="12535"/>
                </a:lnTo>
                <a:lnTo>
                  <a:pt x="14720" y="12539"/>
                </a:lnTo>
                <a:lnTo>
                  <a:pt x="14724" y="12542"/>
                </a:lnTo>
                <a:lnTo>
                  <a:pt x="14726" y="12545"/>
                </a:lnTo>
                <a:lnTo>
                  <a:pt x="14727" y="12548"/>
                </a:lnTo>
                <a:lnTo>
                  <a:pt x="14726" y="12551"/>
                </a:lnTo>
                <a:lnTo>
                  <a:pt x="14725" y="12553"/>
                </a:lnTo>
                <a:lnTo>
                  <a:pt x="14723" y="12554"/>
                </a:lnTo>
                <a:lnTo>
                  <a:pt x="14721" y="12554"/>
                </a:lnTo>
                <a:lnTo>
                  <a:pt x="14717" y="12554"/>
                </a:lnTo>
                <a:lnTo>
                  <a:pt x="14714" y="12553"/>
                </a:lnTo>
                <a:lnTo>
                  <a:pt x="14711" y="12551"/>
                </a:lnTo>
                <a:lnTo>
                  <a:pt x="14709" y="12547"/>
                </a:lnTo>
                <a:lnTo>
                  <a:pt x="14707" y="12543"/>
                </a:lnTo>
                <a:lnTo>
                  <a:pt x="14706" y="12538"/>
                </a:lnTo>
                <a:lnTo>
                  <a:pt x="14706" y="12532"/>
                </a:lnTo>
                <a:lnTo>
                  <a:pt x="14694" y="12536"/>
                </a:lnTo>
                <a:lnTo>
                  <a:pt x="14685" y="12541"/>
                </a:lnTo>
                <a:lnTo>
                  <a:pt x="14678" y="12546"/>
                </a:lnTo>
                <a:lnTo>
                  <a:pt x="14673" y="12553"/>
                </a:lnTo>
                <a:lnTo>
                  <a:pt x="14671" y="12558"/>
                </a:lnTo>
                <a:lnTo>
                  <a:pt x="14671" y="12564"/>
                </a:lnTo>
                <a:lnTo>
                  <a:pt x="14672" y="12570"/>
                </a:lnTo>
                <a:lnTo>
                  <a:pt x="14676" y="12577"/>
                </a:lnTo>
                <a:lnTo>
                  <a:pt x="14682" y="12583"/>
                </a:lnTo>
                <a:lnTo>
                  <a:pt x="14688" y="12590"/>
                </a:lnTo>
                <a:lnTo>
                  <a:pt x="14696" y="12597"/>
                </a:lnTo>
                <a:lnTo>
                  <a:pt x="14706" y="12604"/>
                </a:lnTo>
                <a:lnTo>
                  <a:pt x="14728" y="12619"/>
                </a:lnTo>
                <a:lnTo>
                  <a:pt x="14753" y="12633"/>
                </a:lnTo>
                <a:lnTo>
                  <a:pt x="14809" y="12665"/>
                </a:lnTo>
                <a:lnTo>
                  <a:pt x="14864" y="12696"/>
                </a:lnTo>
                <a:lnTo>
                  <a:pt x="14888" y="12713"/>
                </a:lnTo>
                <a:lnTo>
                  <a:pt x="14909" y="12729"/>
                </a:lnTo>
                <a:lnTo>
                  <a:pt x="14918" y="12737"/>
                </a:lnTo>
                <a:lnTo>
                  <a:pt x="14925" y="12745"/>
                </a:lnTo>
                <a:lnTo>
                  <a:pt x="14931" y="12753"/>
                </a:lnTo>
                <a:lnTo>
                  <a:pt x="14936" y="12760"/>
                </a:lnTo>
                <a:lnTo>
                  <a:pt x="14922" y="12759"/>
                </a:lnTo>
                <a:lnTo>
                  <a:pt x="14910" y="12760"/>
                </a:lnTo>
                <a:lnTo>
                  <a:pt x="14900" y="12762"/>
                </a:lnTo>
                <a:lnTo>
                  <a:pt x="14892" y="12765"/>
                </a:lnTo>
                <a:lnTo>
                  <a:pt x="14884" y="12771"/>
                </a:lnTo>
                <a:lnTo>
                  <a:pt x="14878" y="12777"/>
                </a:lnTo>
                <a:lnTo>
                  <a:pt x="14874" y="12784"/>
                </a:lnTo>
                <a:lnTo>
                  <a:pt x="14871" y="12794"/>
                </a:lnTo>
                <a:lnTo>
                  <a:pt x="14887" y="12793"/>
                </a:lnTo>
                <a:lnTo>
                  <a:pt x="14904" y="12792"/>
                </a:lnTo>
                <a:lnTo>
                  <a:pt x="14920" y="12793"/>
                </a:lnTo>
                <a:lnTo>
                  <a:pt x="14935" y="12795"/>
                </a:lnTo>
                <a:lnTo>
                  <a:pt x="14941" y="12796"/>
                </a:lnTo>
                <a:lnTo>
                  <a:pt x="14947" y="12798"/>
                </a:lnTo>
                <a:lnTo>
                  <a:pt x="14952" y="12801"/>
                </a:lnTo>
                <a:lnTo>
                  <a:pt x="14958" y="12804"/>
                </a:lnTo>
                <a:lnTo>
                  <a:pt x="14962" y="12808"/>
                </a:lnTo>
                <a:lnTo>
                  <a:pt x="14965" y="12814"/>
                </a:lnTo>
                <a:lnTo>
                  <a:pt x="14967" y="12820"/>
                </a:lnTo>
                <a:lnTo>
                  <a:pt x="14968" y="12826"/>
                </a:lnTo>
                <a:lnTo>
                  <a:pt x="14977" y="12829"/>
                </a:lnTo>
                <a:lnTo>
                  <a:pt x="14982" y="12834"/>
                </a:lnTo>
                <a:lnTo>
                  <a:pt x="14986" y="12837"/>
                </a:lnTo>
                <a:lnTo>
                  <a:pt x="14988" y="12840"/>
                </a:lnTo>
                <a:lnTo>
                  <a:pt x="14989" y="12843"/>
                </a:lnTo>
                <a:lnTo>
                  <a:pt x="14989" y="12845"/>
                </a:lnTo>
                <a:lnTo>
                  <a:pt x="14987" y="12847"/>
                </a:lnTo>
                <a:lnTo>
                  <a:pt x="14985" y="12848"/>
                </a:lnTo>
                <a:lnTo>
                  <a:pt x="14983" y="12849"/>
                </a:lnTo>
                <a:lnTo>
                  <a:pt x="14980" y="12849"/>
                </a:lnTo>
                <a:lnTo>
                  <a:pt x="14977" y="12848"/>
                </a:lnTo>
                <a:lnTo>
                  <a:pt x="14973" y="12846"/>
                </a:lnTo>
                <a:lnTo>
                  <a:pt x="14971" y="12843"/>
                </a:lnTo>
                <a:lnTo>
                  <a:pt x="14969" y="12839"/>
                </a:lnTo>
                <a:lnTo>
                  <a:pt x="14968" y="12833"/>
                </a:lnTo>
                <a:lnTo>
                  <a:pt x="14968" y="12826"/>
                </a:lnTo>
                <a:lnTo>
                  <a:pt x="14962" y="12833"/>
                </a:lnTo>
                <a:lnTo>
                  <a:pt x="14955" y="12838"/>
                </a:lnTo>
                <a:lnTo>
                  <a:pt x="14948" y="12842"/>
                </a:lnTo>
                <a:lnTo>
                  <a:pt x="14942" y="12845"/>
                </a:lnTo>
                <a:lnTo>
                  <a:pt x="14936" y="12847"/>
                </a:lnTo>
                <a:lnTo>
                  <a:pt x="14930" y="12849"/>
                </a:lnTo>
                <a:lnTo>
                  <a:pt x="14924" y="12849"/>
                </a:lnTo>
                <a:lnTo>
                  <a:pt x="14918" y="12849"/>
                </a:lnTo>
                <a:lnTo>
                  <a:pt x="14913" y="12848"/>
                </a:lnTo>
                <a:lnTo>
                  <a:pt x="14907" y="12847"/>
                </a:lnTo>
                <a:lnTo>
                  <a:pt x="14901" y="12844"/>
                </a:lnTo>
                <a:lnTo>
                  <a:pt x="14896" y="12842"/>
                </a:lnTo>
                <a:lnTo>
                  <a:pt x="14884" y="12836"/>
                </a:lnTo>
                <a:lnTo>
                  <a:pt x="14872" y="12828"/>
                </a:lnTo>
                <a:lnTo>
                  <a:pt x="14859" y="12820"/>
                </a:lnTo>
                <a:lnTo>
                  <a:pt x="14846" y="12812"/>
                </a:lnTo>
                <a:lnTo>
                  <a:pt x="14832" y="12804"/>
                </a:lnTo>
                <a:lnTo>
                  <a:pt x="14816" y="12798"/>
                </a:lnTo>
                <a:lnTo>
                  <a:pt x="14809" y="12795"/>
                </a:lnTo>
                <a:lnTo>
                  <a:pt x="14799" y="12793"/>
                </a:lnTo>
                <a:lnTo>
                  <a:pt x="14791" y="12791"/>
                </a:lnTo>
                <a:lnTo>
                  <a:pt x="14781" y="12790"/>
                </a:lnTo>
                <a:lnTo>
                  <a:pt x="14772" y="12790"/>
                </a:lnTo>
                <a:lnTo>
                  <a:pt x="14761" y="12790"/>
                </a:lnTo>
                <a:lnTo>
                  <a:pt x="14750" y="12792"/>
                </a:lnTo>
                <a:lnTo>
                  <a:pt x="14739" y="12794"/>
                </a:lnTo>
                <a:lnTo>
                  <a:pt x="14729" y="12814"/>
                </a:lnTo>
                <a:lnTo>
                  <a:pt x="14723" y="12832"/>
                </a:lnTo>
                <a:lnTo>
                  <a:pt x="14721" y="12839"/>
                </a:lnTo>
                <a:lnTo>
                  <a:pt x="14718" y="12847"/>
                </a:lnTo>
                <a:lnTo>
                  <a:pt x="14718" y="12854"/>
                </a:lnTo>
                <a:lnTo>
                  <a:pt x="14717" y="12860"/>
                </a:lnTo>
                <a:lnTo>
                  <a:pt x="14718" y="12866"/>
                </a:lnTo>
                <a:lnTo>
                  <a:pt x="14720" y="12872"/>
                </a:lnTo>
                <a:lnTo>
                  <a:pt x="14721" y="12878"/>
                </a:lnTo>
                <a:lnTo>
                  <a:pt x="14723" y="12883"/>
                </a:lnTo>
                <a:lnTo>
                  <a:pt x="14727" y="12892"/>
                </a:lnTo>
                <a:lnTo>
                  <a:pt x="14733" y="12902"/>
                </a:lnTo>
                <a:lnTo>
                  <a:pt x="14750" y="12920"/>
                </a:lnTo>
                <a:lnTo>
                  <a:pt x="14769" y="12938"/>
                </a:lnTo>
                <a:lnTo>
                  <a:pt x="14778" y="12949"/>
                </a:lnTo>
                <a:lnTo>
                  <a:pt x="14788" y="12961"/>
                </a:lnTo>
                <a:lnTo>
                  <a:pt x="14796" y="12974"/>
                </a:lnTo>
                <a:lnTo>
                  <a:pt x="14804" y="12990"/>
                </a:lnTo>
                <a:lnTo>
                  <a:pt x="14788" y="12989"/>
                </a:lnTo>
                <a:lnTo>
                  <a:pt x="14772" y="12988"/>
                </a:lnTo>
                <a:lnTo>
                  <a:pt x="14759" y="12988"/>
                </a:lnTo>
                <a:lnTo>
                  <a:pt x="14748" y="12989"/>
                </a:lnTo>
                <a:lnTo>
                  <a:pt x="14737" y="12990"/>
                </a:lnTo>
                <a:lnTo>
                  <a:pt x="14729" y="12992"/>
                </a:lnTo>
                <a:lnTo>
                  <a:pt x="14723" y="12994"/>
                </a:lnTo>
                <a:lnTo>
                  <a:pt x="14718" y="12998"/>
                </a:lnTo>
                <a:lnTo>
                  <a:pt x="14715" y="13002"/>
                </a:lnTo>
                <a:lnTo>
                  <a:pt x="14714" y="13008"/>
                </a:lnTo>
                <a:lnTo>
                  <a:pt x="14714" y="13013"/>
                </a:lnTo>
                <a:lnTo>
                  <a:pt x="14716" y="13020"/>
                </a:lnTo>
                <a:lnTo>
                  <a:pt x="14720" y="13028"/>
                </a:lnTo>
                <a:lnTo>
                  <a:pt x="14725" y="13036"/>
                </a:lnTo>
                <a:lnTo>
                  <a:pt x="14731" y="13045"/>
                </a:lnTo>
                <a:lnTo>
                  <a:pt x="14739" y="13056"/>
                </a:lnTo>
                <a:lnTo>
                  <a:pt x="14749" y="13055"/>
                </a:lnTo>
                <a:lnTo>
                  <a:pt x="14755" y="13056"/>
                </a:lnTo>
                <a:lnTo>
                  <a:pt x="14761" y="13058"/>
                </a:lnTo>
                <a:lnTo>
                  <a:pt x="14766" y="13062"/>
                </a:lnTo>
                <a:lnTo>
                  <a:pt x="14768" y="13067"/>
                </a:lnTo>
                <a:lnTo>
                  <a:pt x="14770" y="13074"/>
                </a:lnTo>
                <a:lnTo>
                  <a:pt x="14771" y="13081"/>
                </a:lnTo>
                <a:lnTo>
                  <a:pt x="14772" y="13088"/>
                </a:lnTo>
                <a:lnTo>
                  <a:pt x="14784" y="13086"/>
                </a:lnTo>
                <a:lnTo>
                  <a:pt x="14794" y="13084"/>
                </a:lnTo>
                <a:lnTo>
                  <a:pt x="14803" y="13083"/>
                </a:lnTo>
                <a:lnTo>
                  <a:pt x="14811" y="13083"/>
                </a:lnTo>
                <a:lnTo>
                  <a:pt x="14818" y="13084"/>
                </a:lnTo>
                <a:lnTo>
                  <a:pt x="14823" y="13085"/>
                </a:lnTo>
                <a:lnTo>
                  <a:pt x="14828" y="13087"/>
                </a:lnTo>
                <a:lnTo>
                  <a:pt x="14831" y="13089"/>
                </a:lnTo>
                <a:lnTo>
                  <a:pt x="14833" y="13092"/>
                </a:lnTo>
                <a:lnTo>
                  <a:pt x="14834" y="13095"/>
                </a:lnTo>
                <a:lnTo>
                  <a:pt x="14834" y="13098"/>
                </a:lnTo>
                <a:lnTo>
                  <a:pt x="14834" y="13101"/>
                </a:lnTo>
                <a:lnTo>
                  <a:pt x="14831" y="13107"/>
                </a:lnTo>
                <a:lnTo>
                  <a:pt x="14825" y="13114"/>
                </a:lnTo>
                <a:lnTo>
                  <a:pt x="14818" y="13119"/>
                </a:lnTo>
                <a:lnTo>
                  <a:pt x="14811" y="13123"/>
                </a:lnTo>
                <a:lnTo>
                  <a:pt x="14807" y="13125"/>
                </a:lnTo>
                <a:lnTo>
                  <a:pt x="14802" y="13126"/>
                </a:lnTo>
                <a:lnTo>
                  <a:pt x="14798" y="13126"/>
                </a:lnTo>
                <a:lnTo>
                  <a:pt x="14794" y="13125"/>
                </a:lnTo>
                <a:lnTo>
                  <a:pt x="14790" y="13124"/>
                </a:lnTo>
                <a:lnTo>
                  <a:pt x="14786" y="13122"/>
                </a:lnTo>
                <a:lnTo>
                  <a:pt x="14782" y="13119"/>
                </a:lnTo>
                <a:lnTo>
                  <a:pt x="14779" y="13116"/>
                </a:lnTo>
                <a:lnTo>
                  <a:pt x="14776" y="13110"/>
                </a:lnTo>
                <a:lnTo>
                  <a:pt x="14774" y="13104"/>
                </a:lnTo>
                <a:lnTo>
                  <a:pt x="14773" y="13097"/>
                </a:lnTo>
                <a:lnTo>
                  <a:pt x="14772" y="13088"/>
                </a:lnTo>
                <a:lnTo>
                  <a:pt x="14763" y="13089"/>
                </a:lnTo>
                <a:lnTo>
                  <a:pt x="14755" y="13088"/>
                </a:lnTo>
                <a:lnTo>
                  <a:pt x="14750" y="13086"/>
                </a:lnTo>
                <a:lnTo>
                  <a:pt x="14746" y="13082"/>
                </a:lnTo>
                <a:lnTo>
                  <a:pt x="14743" y="13077"/>
                </a:lnTo>
                <a:lnTo>
                  <a:pt x="14740" y="13071"/>
                </a:lnTo>
                <a:lnTo>
                  <a:pt x="14739" y="13063"/>
                </a:lnTo>
                <a:lnTo>
                  <a:pt x="14739" y="13056"/>
                </a:lnTo>
                <a:lnTo>
                  <a:pt x="14729" y="13056"/>
                </a:lnTo>
                <a:lnTo>
                  <a:pt x="14720" y="13055"/>
                </a:lnTo>
                <a:lnTo>
                  <a:pt x="14710" y="13054"/>
                </a:lnTo>
                <a:lnTo>
                  <a:pt x="14703" y="13052"/>
                </a:lnTo>
                <a:lnTo>
                  <a:pt x="14688" y="13045"/>
                </a:lnTo>
                <a:lnTo>
                  <a:pt x="14674" y="13038"/>
                </a:lnTo>
                <a:lnTo>
                  <a:pt x="14661" y="13031"/>
                </a:lnTo>
                <a:lnTo>
                  <a:pt x="14646" y="13026"/>
                </a:lnTo>
                <a:lnTo>
                  <a:pt x="14638" y="13023"/>
                </a:lnTo>
                <a:lnTo>
                  <a:pt x="14629" y="13022"/>
                </a:lnTo>
                <a:lnTo>
                  <a:pt x="14619" y="13022"/>
                </a:lnTo>
                <a:lnTo>
                  <a:pt x="14608" y="13023"/>
                </a:lnTo>
                <a:lnTo>
                  <a:pt x="14618" y="13034"/>
                </a:lnTo>
                <a:lnTo>
                  <a:pt x="14626" y="13043"/>
                </a:lnTo>
                <a:lnTo>
                  <a:pt x="14635" y="13054"/>
                </a:lnTo>
                <a:lnTo>
                  <a:pt x="14642" y="13064"/>
                </a:lnTo>
                <a:lnTo>
                  <a:pt x="14654" y="13085"/>
                </a:lnTo>
                <a:lnTo>
                  <a:pt x="14665" y="13105"/>
                </a:lnTo>
                <a:lnTo>
                  <a:pt x="14674" y="13126"/>
                </a:lnTo>
                <a:lnTo>
                  <a:pt x="14682" y="13146"/>
                </a:lnTo>
                <a:lnTo>
                  <a:pt x="14689" y="13167"/>
                </a:lnTo>
                <a:lnTo>
                  <a:pt x="14696" y="13187"/>
                </a:lnTo>
                <a:lnTo>
                  <a:pt x="14704" y="13207"/>
                </a:lnTo>
                <a:lnTo>
                  <a:pt x="14711" y="13228"/>
                </a:lnTo>
                <a:lnTo>
                  <a:pt x="14721" y="13248"/>
                </a:lnTo>
                <a:lnTo>
                  <a:pt x="14732" y="13268"/>
                </a:lnTo>
                <a:lnTo>
                  <a:pt x="14738" y="13278"/>
                </a:lnTo>
                <a:lnTo>
                  <a:pt x="14746" y="13289"/>
                </a:lnTo>
                <a:lnTo>
                  <a:pt x="14753" y="13299"/>
                </a:lnTo>
                <a:lnTo>
                  <a:pt x="14761" y="13309"/>
                </a:lnTo>
                <a:lnTo>
                  <a:pt x="14771" y="13319"/>
                </a:lnTo>
                <a:lnTo>
                  <a:pt x="14781" y="13330"/>
                </a:lnTo>
                <a:lnTo>
                  <a:pt x="14792" y="13340"/>
                </a:lnTo>
                <a:lnTo>
                  <a:pt x="14804" y="13351"/>
                </a:lnTo>
                <a:lnTo>
                  <a:pt x="14813" y="13355"/>
                </a:lnTo>
                <a:lnTo>
                  <a:pt x="14818" y="13358"/>
                </a:lnTo>
                <a:lnTo>
                  <a:pt x="14822" y="13362"/>
                </a:lnTo>
                <a:lnTo>
                  <a:pt x="14824" y="13365"/>
                </a:lnTo>
                <a:lnTo>
                  <a:pt x="14825" y="13367"/>
                </a:lnTo>
                <a:lnTo>
                  <a:pt x="14824" y="13370"/>
                </a:lnTo>
                <a:lnTo>
                  <a:pt x="14823" y="13372"/>
                </a:lnTo>
                <a:lnTo>
                  <a:pt x="14821" y="13374"/>
                </a:lnTo>
                <a:lnTo>
                  <a:pt x="14819" y="13374"/>
                </a:lnTo>
                <a:lnTo>
                  <a:pt x="14816" y="13374"/>
                </a:lnTo>
                <a:lnTo>
                  <a:pt x="14813" y="13373"/>
                </a:lnTo>
                <a:lnTo>
                  <a:pt x="14810" y="13370"/>
                </a:lnTo>
                <a:lnTo>
                  <a:pt x="14808" y="13367"/>
                </a:lnTo>
                <a:lnTo>
                  <a:pt x="14806" y="13363"/>
                </a:lnTo>
                <a:lnTo>
                  <a:pt x="14804" y="13358"/>
                </a:lnTo>
                <a:lnTo>
                  <a:pt x="14804" y="13351"/>
                </a:lnTo>
                <a:lnTo>
                  <a:pt x="14799" y="13352"/>
                </a:lnTo>
                <a:lnTo>
                  <a:pt x="14794" y="13353"/>
                </a:lnTo>
                <a:lnTo>
                  <a:pt x="14791" y="13355"/>
                </a:lnTo>
                <a:lnTo>
                  <a:pt x="14787" y="13358"/>
                </a:lnTo>
                <a:lnTo>
                  <a:pt x="14785" y="13361"/>
                </a:lnTo>
                <a:lnTo>
                  <a:pt x="14782" y="13365"/>
                </a:lnTo>
                <a:lnTo>
                  <a:pt x="14780" y="13369"/>
                </a:lnTo>
                <a:lnTo>
                  <a:pt x="14779" y="13375"/>
                </a:lnTo>
                <a:lnTo>
                  <a:pt x="14775" y="13396"/>
                </a:lnTo>
                <a:lnTo>
                  <a:pt x="14772" y="13417"/>
                </a:lnTo>
                <a:lnTo>
                  <a:pt x="14779" y="13420"/>
                </a:lnTo>
                <a:lnTo>
                  <a:pt x="14786" y="13424"/>
                </a:lnTo>
                <a:lnTo>
                  <a:pt x="14789" y="13427"/>
                </a:lnTo>
                <a:lnTo>
                  <a:pt x="14792" y="13430"/>
                </a:lnTo>
                <a:lnTo>
                  <a:pt x="14792" y="13433"/>
                </a:lnTo>
                <a:lnTo>
                  <a:pt x="14792" y="13435"/>
                </a:lnTo>
                <a:lnTo>
                  <a:pt x="14791" y="13438"/>
                </a:lnTo>
                <a:lnTo>
                  <a:pt x="14789" y="13439"/>
                </a:lnTo>
                <a:lnTo>
                  <a:pt x="14786" y="13440"/>
                </a:lnTo>
                <a:lnTo>
                  <a:pt x="14782" y="13439"/>
                </a:lnTo>
                <a:lnTo>
                  <a:pt x="14780" y="13438"/>
                </a:lnTo>
                <a:lnTo>
                  <a:pt x="14777" y="13435"/>
                </a:lnTo>
                <a:lnTo>
                  <a:pt x="14775" y="13432"/>
                </a:lnTo>
                <a:lnTo>
                  <a:pt x="14773" y="13428"/>
                </a:lnTo>
                <a:lnTo>
                  <a:pt x="14772" y="13423"/>
                </a:lnTo>
                <a:lnTo>
                  <a:pt x="14772" y="13417"/>
                </a:lnTo>
                <a:lnTo>
                  <a:pt x="14768" y="13418"/>
                </a:lnTo>
                <a:lnTo>
                  <a:pt x="14764" y="13418"/>
                </a:lnTo>
                <a:lnTo>
                  <a:pt x="14759" y="13418"/>
                </a:lnTo>
                <a:lnTo>
                  <a:pt x="14755" y="13416"/>
                </a:lnTo>
                <a:lnTo>
                  <a:pt x="14747" y="13411"/>
                </a:lnTo>
                <a:lnTo>
                  <a:pt x="14739" y="13405"/>
                </a:lnTo>
                <a:lnTo>
                  <a:pt x="14725" y="13388"/>
                </a:lnTo>
                <a:lnTo>
                  <a:pt x="14712" y="13370"/>
                </a:lnTo>
                <a:lnTo>
                  <a:pt x="14706" y="13363"/>
                </a:lnTo>
                <a:lnTo>
                  <a:pt x="14701" y="13357"/>
                </a:lnTo>
                <a:lnTo>
                  <a:pt x="14697" y="13355"/>
                </a:lnTo>
                <a:lnTo>
                  <a:pt x="14695" y="13353"/>
                </a:lnTo>
                <a:lnTo>
                  <a:pt x="14692" y="13352"/>
                </a:lnTo>
                <a:lnTo>
                  <a:pt x="14690" y="13352"/>
                </a:lnTo>
                <a:lnTo>
                  <a:pt x="14688" y="13352"/>
                </a:lnTo>
                <a:lnTo>
                  <a:pt x="14685" y="13353"/>
                </a:lnTo>
                <a:lnTo>
                  <a:pt x="14683" y="13355"/>
                </a:lnTo>
                <a:lnTo>
                  <a:pt x="14681" y="13359"/>
                </a:lnTo>
                <a:lnTo>
                  <a:pt x="14678" y="13368"/>
                </a:lnTo>
                <a:lnTo>
                  <a:pt x="14673" y="13383"/>
                </a:lnTo>
                <a:lnTo>
                  <a:pt x="14673" y="13387"/>
                </a:lnTo>
                <a:lnTo>
                  <a:pt x="14674" y="13391"/>
                </a:lnTo>
                <a:lnTo>
                  <a:pt x="14675" y="13396"/>
                </a:lnTo>
                <a:lnTo>
                  <a:pt x="14678" y="13401"/>
                </a:lnTo>
                <a:lnTo>
                  <a:pt x="14683" y="13409"/>
                </a:lnTo>
                <a:lnTo>
                  <a:pt x="14690" y="13418"/>
                </a:lnTo>
                <a:lnTo>
                  <a:pt x="14708" y="13435"/>
                </a:lnTo>
                <a:lnTo>
                  <a:pt x="14726" y="13453"/>
                </a:lnTo>
                <a:lnTo>
                  <a:pt x="14733" y="13462"/>
                </a:lnTo>
                <a:lnTo>
                  <a:pt x="14738" y="13471"/>
                </a:lnTo>
                <a:lnTo>
                  <a:pt x="14740" y="13474"/>
                </a:lnTo>
                <a:lnTo>
                  <a:pt x="14743" y="13478"/>
                </a:lnTo>
                <a:lnTo>
                  <a:pt x="14743" y="13483"/>
                </a:lnTo>
                <a:lnTo>
                  <a:pt x="14743" y="13487"/>
                </a:lnTo>
                <a:lnTo>
                  <a:pt x="14742" y="13491"/>
                </a:lnTo>
                <a:lnTo>
                  <a:pt x="14740" y="13494"/>
                </a:lnTo>
                <a:lnTo>
                  <a:pt x="14737" y="13498"/>
                </a:lnTo>
                <a:lnTo>
                  <a:pt x="14733" y="13502"/>
                </a:lnTo>
                <a:lnTo>
                  <a:pt x="14729" y="13505"/>
                </a:lnTo>
                <a:lnTo>
                  <a:pt x="14723" y="13509"/>
                </a:lnTo>
                <a:lnTo>
                  <a:pt x="14715" y="13512"/>
                </a:lnTo>
                <a:lnTo>
                  <a:pt x="14706" y="13515"/>
                </a:lnTo>
                <a:lnTo>
                  <a:pt x="14692" y="13499"/>
                </a:lnTo>
                <a:lnTo>
                  <a:pt x="14680" y="13484"/>
                </a:lnTo>
                <a:lnTo>
                  <a:pt x="14668" y="13467"/>
                </a:lnTo>
                <a:lnTo>
                  <a:pt x="14656" y="13450"/>
                </a:lnTo>
                <a:lnTo>
                  <a:pt x="14632" y="13417"/>
                </a:lnTo>
                <a:lnTo>
                  <a:pt x="14608" y="13383"/>
                </a:lnTo>
                <a:lnTo>
                  <a:pt x="14596" y="13367"/>
                </a:lnTo>
                <a:lnTo>
                  <a:pt x="14582" y="13352"/>
                </a:lnTo>
                <a:lnTo>
                  <a:pt x="14567" y="13338"/>
                </a:lnTo>
                <a:lnTo>
                  <a:pt x="14553" y="13324"/>
                </a:lnTo>
                <a:lnTo>
                  <a:pt x="14536" y="13312"/>
                </a:lnTo>
                <a:lnTo>
                  <a:pt x="14518" y="13301"/>
                </a:lnTo>
                <a:lnTo>
                  <a:pt x="14508" y="13297"/>
                </a:lnTo>
                <a:lnTo>
                  <a:pt x="14498" y="13293"/>
                </a:lnTo>
                <a:lnTo>
                  <a:pt x="14488" y="13289"/>
                </a:lnTo>
                <a:lnTo>
                  <a:pt x="14476" y="13286"/>
                </a:lnTo>
                <a:lnTo>
                  <a:pt x="14483" y="13295"/>
                </a:lnTo>
                <a:lnTo>
                  <a:pt x="14490" y="13305"/>
                </a:lnTo>
                <a:lnTo>
                  <a:pt x="14495" y="13316"/>
                </a:lnTo>
                <a:lnTo>
                  <a:pt x="14500" y="13327"/>
                </a:lnTo>
                <a:lnTo>
                  <a:pt x="14504" y="13340"/>
                </a:lnTo>
                <a:lnTo>
                  <a:pt x="14508" y="13353"/>
                </a:lnTo>
                <a:lnTo>
                  <a:pt x="14509" y="13367"/>
                </a:lnTo>
                <a:lnTo>
                  <a:pt x="14510" y="13383"/>
                </a:lnTo>
                <a:lnTo>
                  <a:pt x="14517" y="13387"/>
                </a:lnTo>
                <a:lnTo>
                  <a:pt x="14523" y="13391"/>
                </a:lnTo>
                <a:lnTo>
                  <a:pt x="14526" y="13395"/>
                </a:lnTo>
                <a:lnTo>
                  <a:pt x="14529" y="13398"/>
                </a:lnTo>
                <a:lnTo>
                  <a:pt x="14530" y="13401"/>
                </a:lnTo>
                <a:lnTo>
                  <a:pt x="14530" y="13403"/>
                </a:lnTo>
                <a:lnTo>
                  <a:pt x="14529" y="13405"/>
                </a:lnTo>
                <a:lnTo>
                  <a:pt x="14526" y="13406"/>
                </a:lnTo>
                <a:lnTo>
                  <a:pt x="14523" y="13406"/>
                </a:lnTo>
                <a:lnTo>
                  <a:pt x="14520" y="13406"/>
                </a:lnTo>
                <a:lnTo>
                  <a:pt x="14517" y="13405"/>
                </a:lnTo>
                <a:lnTo>
                  <a:pt x="14515" y="13403"/>
                </a:lnTo>
                <a:lnTo>
                  <a:pt x="14512" y="13400"/>
                </a:lnTo>
                <a:lnTo>
                  <a:pt x="14511" y="13396"/>
                </a:lnTo>
                <a:lnTo>
                  <a:pt x="14510" y="13390"/>
                </a:lnTo>
                <a:lnTo>
                  <a:pt x="14510" y="13383"/>
                </a:lnTo>
                <a:lnTo>
                  <a:pt x="14500" y="13380"/>
                </a:lnTo>
                <a:lnTo>
                  <a:pt x="14493" y="13376"/>
                </a:lnTo>
                <a:lnTo>
                  <a:pt x="14486" y="13370"/>
                </a:lnTo>
                <a:lnTo>
                  <a:pt x="14479" y="13365"/>
                </a:lnTo>
                <a:lnTo>
                  <a:pt x="14472" y="13360"/>
                </a:lnTo>
                <a:lnTo>
                  <a:pt x="14465" y="13355"/>
                </a:lnTo>
                <a:lnTo>
                  <a:pt x="14459" y="13354"/>
                </a:lnTo>
                <a:lnTo>
                  <a:pt x="14455" y="13352"/>
                </a:lnTo>
                <a:lnTo>
                  <a:pt x="14450" y="13351"/>
                </a:lnTo>
                <a:lnTo>
                  <a:pt x="14444" y="13351"/>
                </a:lnTo>
                <a:lnTo>
                  <a:pt x="14444" y="13365"/>
                </a:lnTo>
                <a:lnTo>
                  <a:pt x="14445" y="13379"/>
                </a:lnTo>
                <a:lnTo>
                  <a:pt x="14447" y="13390"/>
                </a:lnTo>
                <a:lnTo>
                  <a:pt x="14450" y="13402"/>
                </a:lnTo>
                <a:lnTo>
                  <a:pt x="14454" y="13412"/>
                </a:lnTo>
                <a:lnTo>
                  <a:pt x="14458" y="13422"/>
                </a:lnTo>
                <a:lnTo>
                  <a:pt x="14463" y="13431"/>
                </a:lnTo>
                <a:lnTo>
                  <a:pt x="14470" y="13440"/>
                </a:lnTo>
                <a:lnTo>
                  <a:pt x="14481" y="13456"/>
                </a:lnTo>
                <a:lnTo>
                  <a:pt x="14493" y="13474"/>
                </a:lnTo>
                <a:lnTo>
                  <a:pt x="14498" y="13484"/>
                </a:lnTo>
                <a:lnTo>
                  <a:pt x="14502" y="13493"/>
                </a:lnTo>
                <a:lnTo>
                  <a:pt x="14507" y="13504"/>
                </a:lnTo>
                <a:lnTo>
                  <a:pt x="14510" y="13515"/>
                </a:lnTo>
                <a:lnTo>
                  <a:pt x="14484" y="13515"/>
                </a:lnTo>
                <a:lnTo>
                  <a:pt x="14460" y="13515"/>
                </a:lnTo>
                <a:lnTo>
                  <a:pt x="14435" y="13515"/>
                </a:lnTo>
                <a:lnTo>
                  <a:pt x="14411" y="13515"/>
                </a:lnTo>
                <a:lnTo>
                  <a:pt x="14417" y="13547"/>
                </a:lnTo>
                <a:lnTo>
                  <a:pt x="14424" y="13580"/>
                </a:lnTo>
                <a:lnTo>
                  <a:pt x="14429" y="13613"/>
                </a:lnTo>
                <a:lnTo>
                  <a:pt x="14434" y="13647"/>
                </a:lnTo>
                <a:lnTo>
                  <a:pt x="14444" y="13715"/>
                </a:lnTo>
                <a:lnTo>
                  <a:pt x="14453" y="13785"/>
                </a:lnTo>
                <a:lnTo>
                  <a:pt x="14457" y="13819"/>
                </a:lnTo>
                <a:lnTo>
                  <a:pt x="14462" y="13853"/>
                </a:lnTo>
                <a:lnTo>
                  <a:pt x="14468" y="13885"/>
                </a:lnTo>
                <a:lnTo>
                  <a:pt x="14475" y="13918"/>
                </a:lnTo>
                <a:lnTo>
                  <a:pt x="14481" y="13950"/>
                </a:lnTo>
                <a:lnTo>
                  <a:pt x="14490" y="13981"/>
                </a:lnTo>
                <a:lnTo>
                  <a:pt x="14499" y="14011"/>
                </a:lnTo>
                <a:lnTo>
                  <a:pt x="14510" y="14039"/>
                </a:lnTo>
                <a:lnTo>
                  <a:pt x="14518" y="14044"/>
                </a:lnTo>
                <a:lnTo>
                  <a:pt x="14525" y="14048"/>
                </a:lnTo>
                <a:lnTo>
                  <a:pt x="14532" y="14052"/>
                </a:lnTo>
                <a:lnTo>
                  <a:pt x="14537" y="14057"/>
                </a:lnTo>
                <a:lnTo>
                  <a:pt x="14540" y="14062"/>
                </a:lnTo>
                <a:lnTo>
                  <a:pt x="14543" y="14069"/>
                </a:lnTo>
                <a:lnTo>
                  <a:pt x="14545" y="14074"/>
                </a:lnTo>
                <a:lnTo>
                  <a:pt x="14546" y="14080"/>
                </a:lnTo>
                <a:lnTo>
                  <a:pt x="14546" y="14086"/>
                </a:lnTo>
                <a:lnTo>
                  <a:pt x="14546" y="14092"/>
                </a:lnTo>
                <a:lnTo>
                  <a:pt x="14545" y="14097"/>
                </a:lnTo>
                <a:lnTo>
                  <a:pt x="14544" y="14102"/>
                </a:lnTo>
                <a:lnTo>
                  <a:pt x="14542" y="14107"/>
                </a:lnTo>
                <a:lnTo>
                  <a:pt x="14539" y="14112"/>
                </a:lnTo>
                <a:lnTo>
                  <a:pt x="14537" y="14116"/>
                </a:lnTo>
                <a:lnTo>
                  <a:pt x="14534" y="14119"/>
                </a:lnTo>
                <a:lnTo>
                  <a:pt x="14531" y="14122"/>
                </a:lnTo>
                <a:lnTo>
                  <a:pt x="14526" y="14124"/>
                </a:lnTo>
                <a:lnTo>
                  <a:pt x="14523" y="14125"/>
                </a:lnTo>
                <a:lnTo>
                  <a:pt x="14520" y="14125"/>
                </a:lnTo>
                <a:lnTo>
                  <a:pt x="14517" y="14125"/>
                </a:lnTo>
                <a:lnTo>
                  <a:pt x="14514" y="14124"/>
                </a:lnTo>
                <a:lnTo>
                  <a:pt x="14511" y="14121"/>
                </a:lnTo>
                <a:lnTo>
                  <a:pt x="14509" y="14118"/>
                </a:lnTo>
                <a:lnTo>
                  <a:pt x="14507" y="14113"/>
                </a:lnTo>
                <a:lnTo>
                  <a:pt x="14504" y="14108"/>
                </a:lnTo>
                <a:lnTo>
                  <a:pt x="14503" y="14099"/>
                </a:lnTo>
                <a:lnTo>
                  <a:pt x="14503" y="14091"/>
                </a:lnTo>
                <a:lnTo>
                  <a:pt x="14503" y="14080"/>
                </a:lnTo>
                <a:lnTo>
                  <a:pt x="14504" y="14069"/>
                </a:lnTo>
                <a:lnTo>
                  <a:pt x="14507" y="14055"/>
                </a:lnTo>
                <a:lnTo>
                  <a:pt x="14510" y="14039"/>
                </a:lnTo>
                <a:lnTo>
                  <a:pt x="14496" y="14028"/>
                </a:lnTo>
                <a:lnTo>
                  <a:pt x="14484" y="14015"/>
                </a:lnTo>
                <a:lnTo>
                  <a:pt x="14473" y="14003"/>
                </a:lnTo>
                <a:lnTo>
                  <a:pt x="14461" y="13989"/>
                </a:lnTo>
                <a:lnTo>
                  <a:pt x="14451" y="13974"/>
                </a:lnTo>
                <a:lnTo>
                  <a:pt x="14441" y="13960"/>
                </a:lnTo>
                <a:lnTo>
                  <a:pt x="14432" y="13945"/>
                </a:lnTo>
                <a:lnTo>
                  <a:pt x="14423" y="13929"/>
                </a:lnTo>
                <a:lnTo>
                  <a:pt x="14406" y="13897"/>
                </a:lnTo>
                <a:lnTo>
                  <a:pt x="14389" y="13864"/>
                </a:lnTo>
                <a:lnTo>
                  <a:pt x="14373" y="13831"/>
                </a:lnTo>
                <a:lnTo>
                  <a:pt x="14358" y="13797"/>
                </a:lnTo>
                <a:lnTo>
                  <a:pt x="14342" y="13765"/>
                </a:lnTo>
                <a:lnTo>
                  <a:pt x="14325" y="13732"/>
                </a:lnTo>
                <a:lnTo>
                  <a:pt x="14316" y="13716"/>
                </a:lnTo>
                <a:lnTo>
                  <a:pt x="14306" y="13701"/>
                </a:lnTo>
                <a:lnTo>
                  <a:pt x="14297" y="13686"/>
                </a:lnTo>
                <a:lnTo>
                  <a:pt x="14286" y="13671"/>
                </a:lnTo>
                <a:lnTo>
                  <a:pt x="14276" y="13658"/>
                </a:lnTo>
                <a:lnTo>
                  <a:pt x="14264" y="13645"/>
                </a:lnTo>
                <a:lnTo>
                  <a:pt x="14253" y="13632"/>
                </a:lnTo>
                <a:lnTo>
                  <a:pt x="14240" y="13620"/>
                </a:lnTo>
                <a:lnTo>
                  <a:pt x="14226" y="13608"/>
                </a:lnTo>
                <a:lnTo>
                  <a:pt x="14213" y="13598"/>
                </a:lnTo>
                <a:lnTo>
                  <a:pt x="14197" y="13589"/>
                </a:lnTo>
                <a:lnTo>
                  <a:pt x="14181" y="13580"/>
                </a:lnTo>
                <a:lnTo>
                  <a:pt x="14180" y="13585"/>
                </a:lnTo>
                <a:lnTo>
                  <a:pt x="14179" y="13592"/>
                </a:lnTo>
                <a:lnTo>
                  <a:pt x="14179" y="13597"/>
                </a:lnTo>
                <a:lnTo>
                  <a:pt x="14179" y="13603"/>
                </a:lnTo>
                <a:lnTo>
                  <a:pt x="14182" y="13615"/>
                </a:lnTo>
                <a:lnTo>
                  <a:pt x="14186" y="13626"/>
                </a:lnTo>
                <a:lnTo>
                  <a:pt x="14198" y="13650"/>
                </a:lnTo>
                <a:lnTo>
                  <a:pt x="14210" y="13673"/>
                </a:lnTo>
                <a:lnTo>
                  <a:pt x="14215" y="13685"/>
                </a:lnTo>
                <a:lnTo>
                  <a:pt x="14218" y="13696"/>
                </a:lnTo>
                <a:lnTo>
                  <a:pt x="14219" y="13701"/>
                </a:lnTo>
                <a:lnTo>
                  <a:pt x="14220" y="13706"/>
                </a:lnTo>
                <a:lnTo>
                  <a:pt x="14220" y="13710"/>
                </a:lnTo>
                <a:lnTo>
                  <a:pt x="14219" y="13715"/>
                </a:lnTo>
                <a:lnTo>
                  <a:pt x="14218" y="13720"/>
                </a:lnTo>
                <a:lnTo>
                  <a:pt x="14215" y="13724"/>
                </a:lnTo>
                <a:lnTo>
                  <a:pt x="14212" y="13728"/>
                </a:lnTo>
                <a:lnTo>
                  <a:pt x="14209" y="13731"/>
                </a:lnTo>
                <a:lnTo>
                  <a:pt x="14203" y="13735"/>
                </a:lnTo>
                <a:lnTo>
                  <a:pt x="14197" y="13738"/>
                </a:lnTo>
                <a:lnTo>
                  <a:pt x="14190" y="13742"/>
                </a:lnTo>
                <a:lnTo>
                  <a:pt x="14181" y="13744"/>
                </a:lnTo>
                <a:lnTo>
                  <a:pt x="14179" y="13754"/>
                </a:lnTo>
                <a:lnTo>
                  <a:pt x="14178" y="13765"/>
                </a:lnTo>
                <a:lnTo>
                  <a:pt x="14178" y="13777"/>
                </a:lnTo>
                <a:lnTo>
                  <a:pt x="14178" y="13791"/>
                </a:lnTo>
                <a:lnTo>
                  <a:pt x="14182" y="13818"/>
                </a:lnTo>
                <a:lnTo>
                  <a:pt x="14184" y="13846"/>
                </a:lnTo>
                <a:lnTo>
                  <a:pt x="14185" y="13859"/>
                </a:lnTo>
                <a:lnTo>
                  <a:pt x="14185" y="13872"/>
                </a:lnTo>
                <a:lnTo>
                  <a:pt x="14184" y="13882"/>
                </a:lnTo>
                <a:lnTo>
                  <a:pt x="14181" y="13892"/>
                </a:lnTo>
                <a:lnTo>
                  <a:pt x="14179" y="13896"/>
                </a:lnTo>
                <a:lnTo>
                  <a:pt x="14176" y="13899"/>
                </a:lnTo>
                <a:lnTo>
                  <a:pt x="14173" y="13902"/>
                </a:lnTo>
                <a:lnTo>
                  <a:pt x="14170" y="13904"/>
                </a:lnTo>
                <a:lnTo>
                  <a:pt x="14166" y="13906"/>
                </a:lnTo>
                <a:lnTo>
                  <a:pt x="14160" y="13907"/>
                </a:lnTo>
                <a:lnTo>
                  <a:pt x="14155" y="13908"/>
                </a:lnTo>
                <a:lnTo>
                  <a:pt x="14149" y="13908"/>
                </a:lnTo>
                <a:lnTo>
                  <a:pt x="14149" y="13894"/>
                </a:lnTo>
                <a:lnTo>
                  <a:pt x="14149" y="13879"/>
                </a:lnTo>
                <a:lnTo>
                  <a:pt x="14149" y="13865"/>
                </a:lnTo>
                <a:lnTo>
                  <a:pt x="14147" y="13852"/>
                </a:lnTo>
                <a:lnTo>
                  <a:pt x="14146" y="13839"/>
                </a:lnTo>
                <a:lnTo>
                  <a:pt x="14142" y="13828"/>
                </a:lnTo>
                <a:lnTo>
                  <a:pt x="14139" y="13817"/>
                </a:lnTo>
                <a:lnTo>
                  <a:pt x="14136" y="13806"/>
                </a:lnTo>
                <a:lnTo>
                  <a:pt x="14131" y="13796"/>
                </a:lnTo>
                <a:lnTo>
                  <a:pt x="14127" y="13787"/>
                </a:lnTo>
                <a:lnTo>
                  <a:pt x="14120" y="13778"/>
                </a:lnTo>
                <a:lnTo>
                  <a:pt x="14114" y="13770"/>
                </a:lnTo>
                <a:lnTo>
                  <a:pt x="14108" y="13763"/>
                </a:lnTo>
                <a:lnTo>
                  <a:pt x="14099" y="13756"/>
                </a:lnTo>
                <a:lnTo>
                  <a:pt x="14092" y="13750"/>
                </a:lnTo>
                <a:lnTo>
                  <a:pt x="14083" y="13744"/>
                </a:lnTo>
                <a:lnTo>
                  <a:pt x="14082" y="13761"/>
                </a:lnTo>
                <a:lnTo>
                  <a:pt x="14082" y="13776"/>
                </a:lnTo>
                <a:lnTo>
                  <a:pt x="14082" y="13791"/>
                </a:lnTo>
                <a:lnTo>
                  <a:pt x="14083" y="13806"/>
                </a:lnTo>
                <a:lnTo>
                  <a:pt x="14085" y="13819"/>
                </a:lnTo>
                <a:lnTo>
                  <a:pt x="14087" y="13833"/>
                </a:lnTo>
                <a:lnTo>
                  <a:pt x="14089" y="13845"/>
                </a:lnTo>
                <a:lnTo>
                  <a:pt x="14092" y="13857"/>
                </a:lnTo>
                <a:lnTo>
                  <a:pt x="14100" y="13881"/>
                </a:lnTo>
                <a:lnTo>
                  <a:pt x="14109" y="13902"/>
                </a:lnTo>
                <a:lnTo>
                  <a:pt x="14118" y="13924"/>
                </a:lnTo>
                <a:lnTo>
                  <a:pt x="14129" y="13944"/>
                </a:lnTo>
                <a:lnTo>
                  <a:pt x="14139" y="13965"/>
                </a:lnTo>
                <a:lnTo>
                  <a:pt x="14149" y="13985"/>
                </a:lnTo>
                <a:lnTo>
                  <a:pt x="14158" y="14007"/>
                </a:lnTo>
                <a:lnTo>
                  <a:pt x="14167" y="14029"/>
                </a:lnTo>
                <a:lnTo>
                  <a:pt x="14171" y="14040"/>
                </a:lnTo>
                <a:lnTo>
                  <a:pt x="14174" y="14053"/>
                </a:lnTo>
                <a:lnTo>
                  <a:pt x="14176" y="14066"/>
                </a:lnTo>
                <a:lnTo>
                  <a:pt x="14178" y="14079"/>
                </a:lnTo>
                <a:lnTo>
                  <a:pt x="14180" y="14093"/>
                </a:lnTo>
                <a:lnTo>
                  <a:pt x="14181" y="14107"/>
                </a:lnTo>
                <a:lnTo>
                  <a:pt x="14181" y="14122"/>
                </a:lnTo>
                <a:lnTo>
                  <a:pt x="14181" y="14138"/>
                </a:lnTo>
                <a:lnTo>
                  <a:pt x="14191" y="14137"/>
                </a:lnTo>
                <a:lnTo>
                  <a:pt x="14198" y="14137"/>
                </a:lnTo>
                <a:lnTo>
                  <a:pt x="14203" y="14140"/>
                </a:lnTo>
                <a:lnTo>
                  <a:pt x="14207" y="14144"/>
                </a:lnTo>
                <a:lnTo>
                  <a:pt x="14211" y="14150"/>
                </a:lnTo>
                <a:lnTo>
                  <a:pt x="14212" y="14156"/>
                </a:lnTo>
                <a:lnTo>
                  <a:pt x="14214" y="14163"/>
                </a:lnTo>
                <a:lnTo>
                  <a:pt x="14214" y="14170"/>
                </a:lnTo>
                <a:lnTo>
                  <a:pt x="14222" y="14175"/>
                </a:lnTo>
                <a:lnTo>
                  <a:pt x="14227" y="14178"/>
                </a:lnTo>
                <a:lnTo>
                  <a:pt x="14232" y="14181"/>
                </a:lnTo>
                <a:lnTo>
                  <a:pt x="14234" y="14184"/>
                </a:lnTo>
                <a:lnTo>
                  <a:pt x="14235" y="14187"/>
                </a:lnTo>
                <a:lnTo>
                  <a:pt x="14234" y="14189"/>
                </a:lnTo>
                <a:lnTo>
                  <a:pt x="14233" y="14191"/>
                </a:lnTo>
                <a:lnTo>
                  <a:pt x="14231" y="14192"/>
                </a:lnTo>
                <a:lnTo>
                  <a:pt x="14228" y="14194"/>
                </a:lnTo>
                <a:lnTo>
                  <a:pt x="14225" y="14194"/>
                </a:lnTo>
                <a:lnTo>
                  <a:pt x="14222" y="14192"/>
                </a:lnTo>
                <a:lnTo>
                  <a:pt x="14219" y="14190"/>
                </a:lnTo>
                <a:lnTo>
                  <a:pt x="14217" y="14187"/>
                </a:lnTo>
                <a:lnTo>
                  <a:pt x="14215" y="14183"/>
                </a:lnTo>
                <a:lnTo>
                  <a:pt x="14214" y="14177"/>
                </a:lnTo>
                <a:lnTo>
                  <a:pt x="14214" y="14170"/>
                </a:lnTo>
                <a:lnTo>
                  <a:pt x="14204" y="14172"/>
                </a:lnTo>
                <a:lnTo>
                  <a:pt x="14197" y="14170"/>
                </a:lnTo>
                <a:lnTo>
                  <a:pt x="14192" y="14168"/>
                </a:lnTo>
                <a:lnTo>
                  <a:pt x="14188" y="14164"/>
                </a:lnTo>
                <a:lnTo>
                  <a:pt x="14185" y="14158"/>
                </a:lnTo>
                <a:lnTo>
                  <a:pt x="14183" y="14152"/>
                </a:lnTo>
                <a:lnTo>
                  <a:pt x="14182" y="14145"/>
                </a:lnTo>
                <a:lnTo>
                  <a:pt x="14181" y="14138"/>
                </a:lnTo>
                <a:lnTo>
                  <a:pt x="14170" y="14132"/>
                </a:lnTo>
                <a:lnTo>
                  <a:pt x="14159" y="14124"/>
                </a:lnTo>
                <a:lnTo>
                  <a:pt x="14149" y="14117"/>
                </a:lnTo>
                <a:lnTo>
                  <a:pt x="14139" y="14110"/>
                </a:lnTo>
                <a:lnTo>
                  <a:pt x="14130" y="14101"/>
                </a:lnTo>
                <a:lnTo>
                  <a:pt x="14121" y="14093"/>
                </a:lnTo>
                <a:lnTo>
                  <a:pt x="14113" y="14083"/>
                </a:lnTo>
                <a:lnTo>
                  <a:pt x="14106" y="14074"/>
                </a:lnTo>
                <a:lnTo>
                  <a:pt x="14090" y="14054"/>
                </a:lnTo>
                <a:lnTo>
                  <a:pt x="14076" y="14033"/>
                </a:lnTo>
                <a:lnTo>
                  <a:pt x="14064" y="14011"/>
                </a:lnTo>
                <a:lnTo>
                  <a:pt x="14052" y="13988"/>
                </a:lnTo>
                <a:lnTo>
                  <a:pt x="14029" y="13942"/>
                </a:lnTo>
                <a:lnTo>
                  <a:pt x="14006" y="13895"/>
                </a:lnTo>
                <a:lnTo>
                  <a:pt x="13993" y="13873"/>
                </a:lnTo>
                <a:lnTo>
                  <a:pt x="13981" y="13851"/>
                </a:lnTo>
                <a:lnTo>
                  <a:pt x="13967" y="13830"/>
                </a:lnTo>
                <a:lnTo>
                  <a:pt x="13951" y="13810"/>
                </a:lnTo>
                <a:lnTo>
                  <a:pt x="13949" y="13823"/>
                </a:lnTo>
                <a:lnTo>
                  <a:pt x="13947" y="13838"/>
                </a:lnTo>
                <a:lnTo>
                  <a:pt x="13947" y="13855"/>
                </a:lnTo>
                <a:lnTo>
                  <a:pt x="13948" y="13873"/>
                </a:lnTo>
                <a:lnTo>
                  <a:pt x="13953" y="13908"/>
                </a:lnTo>
                <a:lnTo>
                  <a:pt x="13956" y="13945"/>
                </a:lnTo>
                <a:lnTo>
                  <a:pt x="13957" y="13962"/>
                </a:lnTo>
                <a:lnTo>
                  <a:pt x="13957" y="13979"/>
                </a:lnTo>
                <a:lnTo>
                  <a:pt x="13955" y="13993"/>
                </a:lnTo>
                <a:lnTo>
                  <a:pt x="13953" y="14007"/>
                </a:lnTo>
                <a:lnTo>
                  <a:pt x="13950" y="14013"/>
                </a:lnTo>
                <a:lnTo>
                  <a:pt x="13947" y="14018"/>
                </a:lnTo>
                <a:lnTo>
                  <a:pt x="13944" y="14024"/>
                </a:lnTo>
                <a:lnTo>
                  <a:pt x="13941" y="14028"/>
                </a:lnTo>
                <a:lnTo>
                  <a:pt x="13936" y="14032"/>
                </a:lnTo>
                <a:lnTo>
                  <a:pt x="13932" y="14035"/>
                </a:lnTo>
                <a:lnTo>
                  <a:pt x="13925" y="14037"/>
                </a:lnTo>
                <a:lnTo>
                  <a:pt x="13919" y="14039"/>
                </a:lnTo>
                <a:lnTo>
                  <a:pt x="13915" y="14034"/>
                </a:lnTo>
                <a:lnTo>
                  <a:pt x="13911" y="14030"/>
                </a:lnTo>
                <a:lnTo>
                  <a:pt x="13906" y="14024"/>
                </a:lnTo>
                <a:lnTo>
                  <a:pt x="13903" y="14018"/>
                </a:lnTo>
                <a:lnTo>
                  <a:pt x="13897" y="14006"/>
                </a:lnTo>
                <a:lnTo>
                  <a:pt x="13892" y="13993"/>
                </a:lnTo>
                <a:lnTo>
                  <a:pt x="13882" y="13965"/>
                </a:lnTo>
                <a:lnTo>
                  <a:pt x="13874" y="13937"/>
                </a:lnTo>
                <a:lnTo>
                  <a:pt x="13869" y="13924"/>
                </a:lnTo>
                <a:lnTo>
                  <a:pt x="13862" y="13911"/>
                </a:lnTo>
                <a:lnTo>
                  <a:pt x="13858" y="13906"/>
                </a:lnTo>
                <a:lnTo>
                  <a:pt x="13854" y="13901"/>
                </a:lnTo>
                <a:lnTo>
                  <a:pt x="13850" y="13896"/>
                </a:lnTo>
                <a:lnTo>
                  <a:pt x="13846" y="13892"/>
                </a:lnTo>
                <a:lnTo>
                  <a:pt x="13840" y="13887"/>
                </a:lnTo>
                <a:lnTo>
                  <a:pt x="13834" y="13884"/>
                </a:lnTo>
                <a:lnTo>
                  <a:pt x="13829" y="13881"/>
                </a:lnTo>
                <a:lnTo>
                  <a:pt x="13821" y="13878"/>
                </a:lnTo>
                <a:lnTo>
                  <a:pt x="13814" y="13877"/>
                </a:lnTo>
                <a:lnTo>
                  <a:pt x="13806" y="13876"/>
                </a:lnTo>
                <a:lnTo>
                  <a:pt x="13797" y="13875"/>
                </a:lnTo>
                <a:lnTo>
                  <a:pt x="13788" y="13875"/>
                </a:lnTo>
                <a:lnTo>
                  <a:pt x="13788" y="13891"/>
                </a:lnTo>
                <a:lnTo>
                  <a:pt x="13789" y="13904"/>
                </a:lnTo>
                <a:lnTo>
                  <a:pt x="13791" y="13915"/>
                </a:lnTo>
                <a:lnTo>
                  <a:pt x="13794" y="13924"/>
                </a:lnTo>
                <a:lnTo>
                  <a:pt x="13800" y="13939"/>
                </a:lnTo>
                <a:lnTo>
                  <a:pt x="13807" y="13950"/>
                </a:lnTo>
                <a:lnTo>
                  <a:pt x="13810" y="13954"/>
                </a:lnTo>
                <a:lnTo>
                  <a:pt x="13811" y="13960"/>
                </a:lnTo>
                <a:lnTo>
                  <a:pt x="13811" y="13965"/>
                </a:lnTo>
                <a:lnTo>
                  <a:pt x="13810" y="13971"/>
                </a:lnTo>
                <a:lnTo>
                  <a:pt x="13808" y="13978"/>
                </a:lnTo>
                <a:lnTo>
                  <a:pt x="13804" y="13986"/>
                </a:lnTo>
                <a:lnTo>
                  <a:pt x="13796" y="13995"/>
                </a:lnTo>
                <a:lnTo>
                  <a:pt x="13788" y="14007"/>
                </a:lnTo>
                <a:lnTo>
                  <a:pt x="13797" y="14005"/>
                </a:lnTo>
                <a:lnTo>
                  <a:pt x="13805" y="14006"/>
                </a:lnTo>
                <a:lnTo>
                  <a:pt x="13810" y="14009"/>
                </a:lnTo>
                <a:lnTo>
                  <a:pt x="13814" y="14013"/>
                </a:lnTo>
                <a:lnTo>
                  <a:pt x="13816" y="14018"/>
                </a:lnTo>
                <a:lnTo>
                  <a:pt x="13818" y="14025"/>
                </a:lnTo>
                <a:lnTo>
                  <a:pt x="13819" y="14032"/>
                </a:lnTo>
                <a:lnTo>
                  <a:pt x="13820" y="14039"/>
                </a:lnTo>
                <a:lnTo>
                  <a:pt x="13829" y="14040"/>
                </a:lnTo>
                <a:lnTo>
                  <a:pt x="13836" y="14042"/>
                </a:lnTo>
                <a:lnTo>
                  <a:pt x="13842" y="14044"/>
                </a:lnTo>
                <a:lnTo>
                  <a:pt x="13848" y="14047"/>
                </a:lnTo>
                <a:lnTo>
                  <a:pt x="13852" y="14050"/>
                </a:lnTo>
                <a:lnTo>
                  <a:pt x="13854" y="14053"/>
                </a:lnTo>
                <a:lnTo>
                  <a:pt x="13856" y="14057"/>
                </a:lnTo>
                <a:lnTo>
                  <a:pt x="13857" y="14061"/>
                </a:lnTo>
                <a:lnTo>
                  <a:pt x="13858" y="14066"/>
                </a:lnTo>
                <a:lnTo>
                  <a:pt x="13858" y="14070"/>
                </a:lnTo>
                <a:lnTo>
                  <a:pt x="13857" y="14074"/>
                </a:lnTo>
                <a:lnTo>
                  <a:pt x="13855" y="14078"/>
                </a:lnTo>
                <a:lnTo>
                  <a:pt x="13851" y="14086"/>
                </a:lnTo>
                <a:lnTo>
                  <a:pt x="13846" y="14093"/>
                </a:lnTo>
                <a:lnTo>
                  <a:pt x="13839" y="14098"/>
                </a:lnTo>
                <a:lnTo>
                  <a:pt x="13833" y="14101"/>
                </a:lnTo>
                <a:lnTo>
                  <a:pt x="13830" y="14101"/>
                </a:lnTo>
                <a:lnTo>
                  <a:pt x="13827" y="14101"/>
                </a:lnTo>
                <a:lnTo>
                  <a:pt x="13823" y="14100"/>
                </a:lnTo>
                <a:lnTo>
                  <a:pt x="13821" y="14098"/>
                </a:lnTo>
                <a:lnTo>
                  <a:pt x="13819" y="14095"/>
                </a:lnTo>
                <a:lnTo>
                  <a:pt x="13817" y="14091"/>
                </a:lnTo>
                <a:lnTo>
                  <a:pt x="13816" y="14086"/>
                </a:lnTo>
                <a:lnTo>
                  <a:pt x="13815" y="14078"/>
                </a:lnTo>
                <a:lnTo>
                  <a:pt x="13815" y="14071"/>
                </a:lnTo>
                <a:lnTo>
                  <a:pt x="13816" y="14061"/>
                </a:lnTo>
                <a:lnTo>
                  <a:pt x="13818" y="14051"/>
                </a:lnTo>
                <a:lnTo>
                  <a:pt x="13820" y="14039"/>
                </a:lnTo>
                <a:lnTo>
                  <a:pt x="13811" y="14040"/>
                </a:lnTo>
                <a:lnTo>
                  <a:pt x="13804" y="14039"/>
                </a:lnTo>
                <a:lnTo>
                  <a:pt x="13798" y="14036"/>
                </a:lnTo>
                <a:lnTo>
                  <a:pt x="13794" y="14033"/>
                </a:lnTo>
                <a:lnTo>
                  <a:pt x="13791" y="14027"/>
                </a:lnTo>
                <a:lnTo>
                  <a:pt x="13790" y="14021"/>
                </a:lnTo>
                <a:lnTo>
                  <a:pt x="13789" y="14014"/>
                </a:lnTo>
                <a:lnTo>
                  <a:pt x="13788" y="14007"/>
                </a:lnTo>
                <a:lnTo>
                  <a:pt x="13777" y="14005"/>
                </a:lnTo>
                <a:lnTo>
                  <a:pt x="13768" y="14002"/>
                </a:lnTo>
                <a:lnTo>
                  <a:pt x="13758" y="14000"/>
                </a:lnTo>
                <a:lnTo>
                  <a:pt x="13749" y="13995"/>
                </a:lnTo>
                <a:lnTo>
                  <a:pt x="13742" y="13991"/>
                </a:lnTo>
                <a:lnTo>
                  <a:pt x="13733" y="13987"/>
                </a:lnTo>
                <a:lnTo>
                  <a:pt x="13726" y="13982"/>
                </a:lnTo>
                <a:lnTo>
                  <a:pt x="13720" y="13977"/>
                </a:lnTo>
                <a:lnTo>
                  <a:pt x="13706" y="13965"/>
                </a:lnTo>
                <a:lnTo>
                  <a:pt x="13694" y="13952"/>
                </a:lnTo>
                <a:lnTo>
                  <a:pt x="13683" y="13939"/>
                </a:lnTo>
                <a:lnTo>
                  <a:pt x="13672" y="13925"/>
                </a:lnTo>
                <a:lnTo>
                  <a:pt x="13661" y="13911"/>
                </a:lnTo>
                <a:lnTo>
                  <a:pt x="13649" y="13898"/>
                </a:lnTo>
                <a:lnTo>
                  <a:pt x="13638" y="13885"/>
                </a:lnTo>
                <a:lnTo>
                  <a:pt x="13625" y="13874"/>
                </a:lnTo>
                <a:lnTo>
                  <a:pt x="13618" y="13869"/>
                </a:lnTo>
                <a:lnTo>
                  <a:pt x="13612" y="13863"/>
                </a:lnTo>
                <a:lnTo>
                  <a:pt x="13603" y="13859"/>
                </a:lnTo>
                <a:lnTo>
                  <a:pt x="13596" y="13854"/>
                </a:lnTo>
                <a:lnTo>
                  <a:pt x="13586" y="13851"/>
                </a:lnTo>
                <a:lnTo>
                  <a:pt x="13578" y="13848"/>
                </a:lnTo>
                <a:lnTo>
                  <a:pt x="13569" y="13844"/>
                </a:lnTo>
                <a:lnTo>
                  <a:pt x="13558" y="13842"/>
                </a:lnTo>
                <a:lnTo>
                  <a:pt x="13551" y="13853"/>
                </a:lnTo>
                <a:lnTo>
                  <a:pt x="13545" y="13864"/>
                </a:lnTo>
                <a:lnTo>
                  <a:pt x="13540" y="13875"/>
                </a:lnTo>
                <a:lnTo>
                  <a:pt x="13536" y="13886"/>
                </a:lnTo>
                <a:lnTo>
                  <a:pt x="13534" y="13897"/>
                </a:lnTo>
                <a:lnTo>
                  <a:pt x="13532" y="13908"/>
                </a:lnTo>
                <a:lnTo>
                  <a:pt x="13530" y="13920"/>
                </a:lnTo>
                <a:lnTo>
                  <a:pt x="13530" y="13932"/>
                </a:lnTo>
                <a:lnTo>
                  <a:pt x="13531" y="13956"/>
                </a:lnTo>
                <a:lnTo>
                  <a:pt x="13533" y="13981"/>
                </a:lnTo>
                <a:lnTo>
                  <a:pt x="13537" y="14006"/>
                </a:lnTo>
                <a:lnTo>
                  <a:pt x="13542" y="14032"/>
                </a:lnTo>
                <a:lnTo>
                  <a:pt x="13549" y="14059"/>
                </a:lnTo>
                <a:lnTo>
                  <a:pt x="13554" y="14087"/>
                </a:lnTo>
                <a:lnTo>
                  <a:pt x="13559" y="14115"/>
                </a:lnTo>
                <a:lnTo>
                  <a:pt x="13563" y="14144"/>
                </a:lnTo>
                <a:lnTo>
                  <a:pt x="13565" y="14159"/>
                </a:lnTo>
                <a:lnTo>
                  <a:pt x="13566" y="14174"/>
                </a:lnTo>
                <a:lnTo>
                  <a:pt x="13566" y="14189"/>
                </a:lnTo>
                <a:lnTo>
                  <a:pt x="13566" y="14205"/>
                </a:lnTo>
                <a:lnTo>
                  <a:pt x="13565" y="14221"/>
                </a:lnTo>
                <a:lnTo>
                  <a:pt x="13563" y="14237"/>
                </a:lnTo>
                <a:lnTo>
                  <a:pt x="13561" y="14252"/>
                </a:lnTo>
                <a:lnTo>
                  <a:pt x="13558" y="14269"/>
                </a:lnTo>
                <a:lnTo>
                  <a:pt x="13565" y="14272"/>
                </a:lnTo>
                <a:lnTo>
                  <a:pt x="13572" y="14276"/>
                </a:lnTo>
                <a:lnTo>
                  <a:pt x="13576" y="14280"/>
                </a:lnTo>
                <a:lnTo>
                  <a:pt x="13578" y="14283"/>
                </a:lnTo>
                <a:lnTo>
                  <a:pt x="13578" y="14286"/>
                </a:lnTo>
                <a:lnTo>
                  <a:pt x="13578" y="14288"/>
                </a:lnTo>
                <a:lnTo>
                  <a:pt x="13577" y="14290"/>
                </a:lnTo>
                <a:lnTo>
                  <a:pt x="13575" y="14291"/>
                </a:lnTo>
                <a:lnTo>
                  <a:pt x="13572" y="14292"/>
                </a:lnTo>
                <a:lnTo>
                  <a:pt x="13570" y="14291"/>
                </a:lnTo>
                <a:lnTo>
                  <a:pt x="13566" y="14290"/>
                </a:lnTo>
                <a:lnTo>
                  <a:pt x="13563" y="14288"/>
                </a:lnTo>
                <a:lnTo>
                  <a:pt x="13561" y="14285"/>
                </a:lnTo>
                <a:lnTo>
                  <a:pt x="13559" y="14281"/>
                </a:lnTo>
                <a:lnTo>
                  <a:pt x="13558" y="14275"/>
                </a:lnTo>
                <a:lnTo>
                  <a:pt x="13558" y="14269"/>
                </a:lnTo>
                <a:lnTo>
                  <a:pt x="13551" y="14251"/>
                </a:lnTo>
                <a:lnTo>
                  <a:pt x="13543" y="14234"/>
                </a:lnTo>
                <a:lnTo>
                  <a:pt x="13535" y="14218"/>
                </a:lnTo>
                <a:lnTo>
                  <a:pt x="13525" y="14202"/>
                </a:lnTo>
                <a:lnTo>
                  <a:pt x="13516" y="14187"/>
                </a:lnTo>
                <a:lnTo>
                  <a:pt x="13507" y="14173"/>
                </a:lnTo>
                <a:lnTo>
                  <a:pt x="13496" y="14159"/>
                </a:lnTo>
                <a:lnTo>
                  <a:pt x="13485" y="14145"/>
                </a:lnTo>
                <a:lnTo>
                  <a:pt x="13461" y="14119"/>
                </a:lnTo>
                <a:lnTo>
                  <a:pt x="13437" y="14095"/>
                </a:lnTo>
                <a:lnTo>
                  <a:pt x="13411" y="14071"/>
                </a:lnTo>
                <a:lnTo>
                  <a:pt x="13386" y="14048"/>
                </a:lnTo>
                <a:lnTo>
                  <a:pt x="13360" y="14025"/>
                </a:lnTo>
                <a:lnTo>
                  <a:pt x="13333" y="14002"/>
                </a:lnTo>
                <a:lnTo>
                  <a:pt x="13307" y="13979"/>
                </a:lnTo>
                <a:lnTo>
                  <a:pt x="13282" y="13954"/>
                </a:lnTo>
                <a:lnTo>
                  <a:pt x="13259" y="13928"/>
                </a:lnTo>
                <a:lnTo>
                  <a:pt x="13236" y="13902"/>
                </a:lnTo>
                <a:lnTo>
                  <a:pt x="13225" y="13887"/>
                </a:lnTo>
                <a:lnTo>
                  <a:pt x="13216" y="13874"/>
                </a:lnTo>
                <a:lnTo>
                  <a:pt x="13207" y="13858"/>
                </a:lnTo>
                <a:lnTo>
                  <a:pt x="13197" y="13842"/>
                </a:lnTo>
                <a:lnTo>
                  <a:pt x="13202" y="13884"/>
                </a:lnTo>
                <a:lnTo>
                  <a:pt x="13210" y="13925"/>
                </a:lnTo>
                <a:lnTo>
                  <a:pt x="13213" y="13946"/>
                </a:lnTo>
                <a:lnTo>
                  <a:pt x="13216" y="13965"/>
                </a:lnTo>
                <a:lnTo>
                  <a:pt x="13218" y="13985"/>
                </a:lnTo>
                <a:lnTo>
                  <a:pt x="13218" y="14004"/>
                </a:lnTo>
                <a:lnTo>
                  <a:pt x="13218" y="14012"/>
                </a:lnTo>
                <a:lnTo>
                  <a:pt x="13217" y="14021"/>
                </a:lnTo>
                <a:lnTo>
                  <a:pt x="13216" y="14029"/>
                </a:lnTo>
                <a:lnTo>
                  <a:pt x="13214" y="14037"/>
                </a:lnTo>
                <a:lnTo>
                  <a:pt x="13211" y="14046"/>
                </a:lnTo>
                <a:lnTo>
                  <a:pt x="13208" y="14053"/>
                </a:lnTo>
                <a:lnTo>
                  <a:pt x="13204" y="14059"/>
                </a:lnTo>
                <a:lnTo>
                  <a:pt x="13199" y="14067"/>
                </a:lnTo>
                <a:lnTo>
                  <a:pt x="13194" y="14073"/>
                </a:lnTo>
                <a:lnTo>
                  <a:pt x="13188" y="14079"/>
                </a:lnTo>
                <a:lnTo>
                  <a:pt x="13181" y="14085"/>
                </a:lnTo>
                <a:lnTo>
                  <a:pt x="13173" y="14090"/>
                </a:lnTo>
                <a:lnTo>
                  <a:pt x="13165" y="14094"/>
                </a:lnTo>
                <a:lnTo>
                  <a:pt x="13154" y="14098"/>
                </a:lnTo>
                <a:lnTo>
                  <a:pt x="13144" y="14101"/>
                </a:lnTo>
                <a:lnTo>
                  <a:pt x="13131" y="14104"/>
                </a:lnTo>
                <a:lnTo>
                  <a:pt x="13133" y="14050"/>
                </a:lnTo>
                <a:lnTo>
                  <a:pt x="13133" y="13996"/>
                </a:lnTo>
                <a:lnTo>
                  <a:pt x="13132" y="13971"/>
                </a:lnTo>
                <a:lnTo>
                  <a:pt x="13131" y="13946"/>
                </a:lnTo>
                <a:lnTo>
                  <a:pt x="13128" y="13922"/>
                </a:lnTo>
                <a:lnTo>
                  <a:pt x="13124" y="13899"/>
                </a:lnTo>
                <a:lnTo>
                  <a:pt x="13118" y="13878"/>
                </a:lnTo>
                <a:lnTo>
                  <a:pt x="13112" y="13858"/>
                </a:lnTo>
                <a:lnTo>
                  <a:pt x="13108" y="13849"/>
                </a:lnTo>
                <a:lnTo>
                  <a:pt x="13104" y="13839"/>
                </a:lnTo>
                <a:lnTo>
                  <a:pt x="13100" y="13831"/>
                </a:lnTo>
                <a:lnTo>
                  <a:pt x="13094" y="13822"/>
                </a:lnTo>
                <a:lnTo>
                  <a:pt x="13088" y="13815"/>
                </a:lnTo>
                <a:lnTo>
                  <a:pt x="13082" y="13808"/>
                </a:lnTo>
                <a:lnTo>
                  <a:pt x="13075" y="13801"/>
                </a:lnTo>
                <a:lnTo>
                  <a:pt x="13068" y="13795"/>
                </a:lnTo>
                <a:lnTo>
                  <a:pt x="13060" y="13790"/>
                </a:lnTo>
                <a:lnTo>
                  <a:pt x="13051" y="13785"/>
                </a:lnTo>
                <a:lnTo>
                  <a:pt x="13043" y="13780"/>
                </a:lnTo>
                <a:lnTo>
                  <a:pt x="13033" y="13777"/>
                </a:lnTo>
                <a:lnTo>
                  <a:pt x="13042" y="13816"/>
                </a:lnTo>
                <a:lnTo>
                  <a:pt x="13051" y="13872"/>
                </a:lnTo>
                <a:lnTo>
                  <a:pt x="13055" y="13903"/>
                </a:lnTo>
                <a:lnTo>
                  <a:pt x="13061" y="13937"/>
                </a:lnTo>
                <a:lnTo>
                  <a:pt x="13064" y="13969"/>
                </a:lnTo>
                <a:lnTo>
                  <a:pt x="13067" y="14003"/>
                </a:lnTo>
                <a:lnTo>
                  <a:pt x="13069" y="14034"/>
                </a:lnTo>
                <a:lnTo>
                  <a:pt x="13070" y="14064"/>
                </a:lnTo>
                <a:lnTo>
                  <a:pt x="13070" y="14077"/>
                </a:lnTo>
                <a:lnTo>
                  <a:pt x="13069" y="14090"/>
                </a:lnTo>
                <a:lnTo>
                  <a:pt x="13068" y="14101"/>
                </a:lnTo>
                <a:lnTo>
                  <a:pt x="13067" y="14111"/>
                </a:lnTo>
                <a:lnTo>
                  <a:pt x="13065" y="14120"/>
                </a:lnTo>
                <a:lnTo>
                  <a:pt x="13062" y="14127"/>
                </a:lnTo>
                <a:lnTo>
                  <a:pt x="13059" y="14134"/>
                </a:lnTo>
                <a:lnTo>
                  <a:pt x="13054" y="14138"/>
                </a:lnTo>
                <a:lnTo>
                  <a:pt x="13050" y="14141"/>
                </a:lnTo>
                <a:lnTo>
                  <a:pt x="13045" y="14142"/>
                </a:lnTo>
                <a:lnTo>
                  <a:pt x="13040" y="14141"/>
                </a:lnTo>
                <a:lnTo>
                  <a:pt x="13033" y="14138"/>
                </a:lnTo>
                <a:lnTo>
                  <a:pt x="13034" y="14124"/>
                </a:lnTo>
                <a:lnTo>
                  <a:pt x="13036" y="14111"/>
                </a:lnTo>
                <a:lnTo>
                  <a:pt x="13036" y="14098"/>
                </a:lnTo>
                <a:lnTo>
                  <a:pt x="13034" y="14087"/>
                </a:lnTo>
                <a:lnTo>
                  <a:pt x="13033" y="14076"/>
                </a:lnTo>
                <a:lnTo>
                  <a:pt x="13031" y="14066"/>
                </a:lnTo>
                <a:lnTo>
                  <a:pt x="13029" y="14056"/>
                </a:lnTo>
                <a:lnTo>
                  <a:pt x="13025" y="14047"/>
                </a:lnTo>
                <a:lnTo>
                  <a:pt x="13021" y="14039"/>
                </a:lnTo>
                <a:lnTo>
                  <a:pt x="13016" y="14032"/>
                </a:lnTo>
                <a:lnTo>
                  <a:pt x="13010" y="14026"/>
                </a:lnTo>
                <a:lnTo>
                  <a:pt x="13003" y="14019"/>
                </a:lnTo>
                <a:lnTo>
                  <a:pt x="12996" y="14015"/>
                </a:lnTo>
                <a:lnTo>
                  <a:pt x="12987" y="14011"/>
                </a:lnTo>
                <a:lnTo>
                  <a:pt x="12978" y="14008"/>
                </a:lnTo>
                <a:lnTo>
                  <a:pt x="12967" y="14007"/>
                </a:lnTo>
                <a:lnTo>
                  <a:pt x="12968" y="14031"/>
                </a:lnTo>
                <a:lnTo>
                  <a:pt x="12967" y="14053"/>
                </a:lnTo>
                <a:lnTo>
                  <a:pt x="12965" y="14072"/>
                </a:lnTo>
                <a:lnTo>
                  <a:pt x="12963" y="14090"/>
                </a:lnTo>
                <a:lnTo>
                  <a:pt x="12957" y="14121"/>
                </a:lnTo>
                <a:lnTo>
                  <a:pt x="12951" y="14148"/>
                </a:lnTo>
                <a:lnTo>
                  <a:pt x="12947" y="14162"/>
                </a:lnTo>
                <a:lnTo>
                  <a:pt x="12946" y="14175"/>
                </a:lnTo>
                <a:lnTo>
                  <a:pt x="12945" y="14188"/>
                </a:lnTo>
                <a:lnTo>
                  <a:pt x="12946" y="14202"/>
                </a:lnTo>
                <a:lnTo>
                  <a:pt x="12948" y="14217"/>
                </a:lnTo>
                <a:lnTo>
                  <a:pt x="12953" y="14232"/>
                </a:lnTo>
                <a:lnTo>
                  <a:pt x="12959" y="14249"/>
                </a:lnTo>
                <a:lnTo>
                  <a:pt x="12967" y="14269"/>
                </a:lnTo>
                <a:lnTo>
                  <a:pt x="12958" y="14260"/>
                </a:lnTo>
                <a:lnTo>
                  <a:pt x="12948" y="14250"/>
                </a:lnTo>
                <a:lnTo>
                  <a:pt x="12940" y="14241"/>
                </a:lnTo>
                <a:lnTo>
                  <a:pt x="12933" y="14229"/>
                </a:lnTo>
                <a:lnTo>
                  <a:pt x="12925" y="14219"/>
                </a:lnTo>
                <a:lnTo>
                  <a:pt x="12919" y="14206"/>
                </a:lnTo>
                <a:lnTo>
                  <a:pt x="12914" y="14194"/>
                </a:lnTo>
                <a:lnTo>
                  <a:pt x="12908" y="14181"/>
                </a:lnTo>
                <a:lnTo>
                  <a:pt x="12898" y="14154"/>
                </a:lnTo>
                <a:lnTo>
                  <a:pt x="12890" y="14125"/>
                </a:lnTo>
                <a:lnTo>
                  <a:pt x="12881" y="14097"/>
                </a:lnTo>
                <a:lnTo>
                  <a:pt x="12874" y="14068"/>
                </a:lnTo>
                <a:lnTo>
                  <a:pt x="12866" y="14038"/>
                </a:lnTo>
                <a:lnTo>
                  <a:pt x="12857" y="14010"/>
                </a:lnTo>
                <a:lnTo>
                  <a:pt x="12848" y="13983"/>
                </a:lnTo>
                <a:lnTo>
                  <a:pt x="12837" y="13957"/>
                </a:lnTo>
                <a:lnTo>
                  <a:pt x="12831" y="13944"/>
                </a:lnTo>
                <a:lnTo>
                  <a:pt x="12825" y="13932"/>
                </a:lnTo>
                <a:lnTo>
                  <a:pt x="12817" y="13921"/>
                </a:lnTo>
                <a:lnTo>
                  <a:pt x="12809" y="13910"/>
                </a:lnTo>
                <a:lnTo>
                  <a:pt x="12800" y="13901"/>
                </a:lnTo>
                <a:lnTo>
                  <a:pt x="12791" y="13892"/>
                </a:lnTo>
                <a:lnTo>
                  <a:pt x="12782" y="13883"/>
                </a:lnTo>
                <a:lnTo>
                  <a:pt x="12771" y="13875"/>
                </a:lnTo>
                <a:lnTo>
                  <a:pt x="12770" y="13899"/>
                </a:lnTo>
                <a:lnTo>
                  <a:pt x="12769" y="13923"/>
                </a:lnTo>
                <a:lnTo>
                  <a:pt x="12767" y="13945"/>
                </a:lnTo>
                <a:lnTo>
                  <a:pt x="12765" y="13967"/>
                </a:lnTo>
                <a:lnTo>
                  <a:pt x="12761" y="13989"/>
                </a:lnTo>
                <a:lnTo>
                  <a:pt x="12757" y="14009"/>
                </a:lnTo>
                <a:lnTo>
                  <a:pt x="12752" y="14029"/>
                </a:lnTo>
                <a:lnTo>
                  <a:pt x="12746" y="14048"/>
                </a:lnTo>
                <a:lnTo>
                  <a:pt x="12740" y="14066"/>
                </a:lnTo>
                <a:lnTo>
                  <a:pt x="12732" y="14083"/>
                </a:lnTo>
                <a:lnTo>
                  <a:pt x="12725" y="14100"/>
                </a:lnTo>
                <a:lnTo>
                  <a:pt x="12715" y="14116"/>
                </a:lnTo>
                <a:lnTo>
                  <a:pt x="12706" y="14131"/>
                </a:lnTo>
                <a:lnTo>
                  <a:pt x="12696" y="14144"/>
                </a:lnTo>
                <a:lnTo>
                  <a:pt x="12684" y="14158"/>
                </a:lnTo>
                <a:lnTo>
                  <a:pt x="12672" y="14170"/>
                </a:lnTo>
                <a:lnTo>
                  <a:pt x="12670" y="14162"/>
                </a:lnTo>
                <a:lnTo>
                  <a:pt x="12670" y="14154"/>
                </a:lnTo>
                <a:lnTo>
                  <a:pt x="12670" y="14145"/>
                </a:lnTo>
                <a:lnTo>
                  <a:pt x="12670" y="14136"/>
                </a:lnTo>
                <a:lnTo>
                  <a:pt x="12674" y="14118"/>
                </a:lnTo>
                <a:lnTo>
                  <a:pt x="12678" y="14100"/>
                </a:lnTo>
                <a:lnTo>
                  <a:pt x="12689" y="14064"/>
                </a:lnTo>
                <a:lnTo>
                  <a:pt x="12702" y="14028"/>
                </a:lnTo>
                <a:lnTo>
                  <a:pt x="12706" y="14010"/>
                </a:lnTo>
                <a:lnTo>
                  <a:pt x="12710" y="13993"/>
                </a:lnTo>
                <a:lnTo>
                  <a:pt x="12711" y="13985"/>
                </a:lnTo>
                <a:lnTo>
                  <a:pt x="12711" y="13977"/>
                </a:lnTo>
                <a:lnTo>
                  <a:pt x="12711" y="13969"/>
                </a:lnTo>
                <a:lnTo>
                  <a:pt x="12710" y="13961"/>
                </a:lnTo>
                <a:lnTo>
                  <a:pt x="12709" y="13953"/>
                </a:lnTo>
                <a:lnTo>
                  <a:pt x="12707" y="13946"/>
                </a:lnTo>
                <a:lnTo>
                  <a:pt x="12704" y="13939"/>
                </a:lnTo>
                <a:lnTo>
                  <a:pt x="12700" y="13932"/>
                </a:lnTo>
                <a:lnTo>
                  <a:pt x="12695" y="13926"/>
                </a:lnTo>
                <a:lnTo>
                  <a:pt x="12688" y="13920"/>
                </a:lnTo>
                <a:lnTo>
                  <a:pt x="12681" y="13914"/>
                </a:lnTo>
                <a:lnTo>
                  <a:pt x="12672" y="13908"/>
                </a:lnTo>
                <a:lnTo>
                  <a:pt x="12666" y="13930"/>
                </a:lnTo>
                <a:lnTo>
                  <a:pt x="12661" y="13954"/>
                </a:lnTo>
                <a:lnTo>
                  <a:pt x="12657" y="13979"/>
                </a:lnTo>
                <a:lnTo>
                  <a:pt x="12650" y="14002"/>
                </a:lnTo>
                <a:lnTo>
                  <a:pt x="12647" y="14013"/>
                </a:lnTo>
                <a:lnTo>
                  <a:pt x="12644" y="14024"/>
                </a:lnTo>
                <a:lnTo>
                  <a:pt x="12640" y="14033"/>
                </a:lnTo>
                <a:lnTo>
                  <a:pt x="12635" y="14043"/>
                </a:lnTo>
                <a:lnTo>
                  <a:pt x="12629" y="14052"/>
                </a:lnTo>
                <a:lnTo>
                  <a:pt x="12623" y="14059"/>
                </a:lnTo>
                <a:lnTo>
                  <a:pt x="12615" y="14067"/>
                </a:lnTo>
                <a:lnTo>
                  <a:pt x="12606" y="14072"/>
                </a:lnTo>
                <a:lnTo>
                  <a:pt x="12600" y="14066"/>
                </a:lnTo>
                <a:lnTo>
                  <a:pt x="12595" y="14058"/>
                </a:lnTo>
                <a:lnTo>
                  <a:pt x="12591" y="14052"/>
                </a:lnTo>
                <a:lnTo>
                  <a:pt x="12587" y="14045"/>
                </a:lnTo>
                <a:lnTo>
                  <a:pt x="12585" y="14037"/>
                </a:lnTo>
                <a:lnTo>
                  <a:pt x="12585" y="14030"/>
                </a:lnTo>
                <a:lnTo>
                  <a:pt x="12585" y="14022"/>
                </a:lnTo>
                <a:lnTo>
                  <a:pt x="12586" y="14013"/>
                </a:lnTo>
                <a:lnTo>
                  <a:pt x="12590" y="13997"/>
                </a:lnTo>
                <a:lnTo>
                  <a:pt x="12596" y="13981"/>
                </a:lnTo>
                <a:lnTo>
                  <a:pt x="12603" y="13963"/>
                </a:lnTo>
                <a:lnTo>
                  <a:pt x="12612" y="13945"/>
                </a:lnTo>
                <a:lnTo>
                  <a:pt x="12619" y="13927"/>
                </a:lnTo>
                <a:lnTo>
                  <a:pt x="12626" y="13910"/>
                </a:lnTo>
                <a:lnTo>
                  <a:pt x="12628" y="13901"/>
                </a:lnTo>
                <a:lnTo>
                  <a:pt x="12632" y="13893"/>
                </a:lnTo>
                <a:lnTo>
                  <a:pt x="12633" y="13883"/>
                </a:lnTo>
                <a:lnTo>
                  <a:pt x="12634" y="13875"/>
                </a:lnTo>
                <a:lnTo>
                  <a:pt x="12635" y="13866"/>
                </a:lnTo>
                <a:lnTo>
                  <a:pt x="12634" y="13858"/>
                </a:lnTo>
                <a:lnTo>
                  <a:pt x="12633" y="13850"/>
                </a:lnTo>
                <a:lnTo>
                  <a:pt x="12629" y="13841"/>
                </a:lnTo>
                <a:lnTo>
                  <a:pt x="12626" y="13833"/>
                </a:lnTo>
                <a:lnTo>
                  <a:pt x="12621" y="13826"/>
                </a:lnTo>
                <a:lnTo>
                  <a:pt x="12615" y="13817"/>
                </a:lnTo>
                <a:lnTo>
                  <a:pt x="12606" y="13810"/>
                </a:lnTo>
                <a:lnTo>
                  <a:pt x="12596" y="13805"/>
                </a:lnTo>
                <a:lnTo>
                  <a:pt x="12587" y="13799"/>
                </a:lnTo>
                <a:lnTo>
                  <a:pt x="12580" y="13792"/>
                </a:lnTo>
                <a:lnTo>
                  <a:pt x="12575" y="13786"/>
                </a:lnTo>
                <a:lnTo>
                  <a:pt x="12571" y="13778"/>
                </a:lnTo>
                <a:lnTo>
                  <a:pt x="12568" y="13770"/>
                </a:lnTo>
                <a:lnTo>
                  <a:pt x="12567" y="13762"/>
                </a:lnTo>
                <a:lnTo>
                  <a:pt x="12565" y="13752"/>
                </a:lnTo>
                <a:lnTo>
                  <a:pt x="12565" y="13744"/>
                </a:lnTo>
                <a:lnTo>
                  <a:pt x="12567" y="13733"/>
                </a:lnTo>
                <a:lnTo>
                  <a:pt x="12569" y="13724"/>
                </a:lnTo>
                <a:lnTo>
                  <a:pt x="12571" y="13714"/>
                </a:lnTo>
                <a:lnTo>
                  <a:pt x="12577" y="13693"/>
                </a:lnTo>
                <a:lnTo>
                  <a:pt x="12584" y="13673"/>
                </a:lnTo>
                <a:lnTo>
                  <a:pt x="12593" y="13653"/>
                </a:lnTo>
                <a:lnTo>
                  <a:pt x="12599" y="13633"/>
                </a:lnTo>
                <a:lnTo>
                  <a:pt x="12602" y="13623"/>
                </a:lnTo>
                <a:lnTo>
                  <a:pt x="12604" y="13614"/>
                </a:lnTo>
                <a:lnTo>
                  <a:pt x="12605" y="13605"/>
                </a:lnTo>
                <a:lnTo>
                  <a:pt x="12606" y="13597"/>
                </a:lnTo>
                <a:lnTo>
                  <a:pt x="12606" y="13589"/>
                </a:lnTo>
                <a:lnTo>
                  <a:pt x="12606" y="13580"/>
                </a:lnTo>
                <a:lnTo>
                  <a:pt x="12604" y="13574"/>
                </a:lnTo>
                <a:lnTo>
                  <a:pt x="12601" y="13567"/>
                </a:lnTo>
                <a:lnTo>
                  <a:pt x="12596" y="13561"/>
                </a:lnTo>
                <a:lnTo>
                  <a:pt x="12591" y="13556"/>
                </a:lnTo>
                <a:lnTo>
                  <a:pt x="12583" y="13551"/>
                </a:lnTo>
                <a:lnTo>
                  <a:pt x="12574" y="13548"/>
                </a:lnTo>
                <a:lnTo>
                  <a:pt x="12559" y="13573"/>
                </a:lnTo>
                <a:lnTo>
                  <a:pt x="12547" y="13600"/>
                </a:lnTo>
                <a:lnTo>
                  <a:pt x="12537" y="13628"/>
                </a:lnTo>
                <a:lnTo>
                  <a:pt x="12529" y="13658"/>
                </a:lnTo>
                <a:lnTo>
                  <a:pt x="12522" y="13688"/>
                </a:lnTo>
                <a:lnTo>
                  <a:pt x="12518" y="13720"/>
                </a:lnTo>
                <a:lnTo>
                  <a:pt x="12515" y="13752"/>
                </a:lnTo>
                <a:lnTo>
                  <a:pt x="12514" y="13785"/>
                </a:lnTo>
                <a:lnTo>
                  <a:pt x="12514" y="13819"/>
                </a:lnTo>
                <a:lnTo>
                  <a:pt x="12515" y="13854"/>
                </a:lnTo>
                <a:lnTo>
                  <a:pt x="12517" y="13888"/>
                </a:lnTo>
                <a:lnTo>
                  <a:pt x="12521" y="13924"/>
                </a:lnTo>
                <a:lnTo>
                  <a:pt x="12526" y="13961"/>
                </a:lnTo>
                <a:lnTo>
                  <a:pt x="12531" y="13996"/>
                </a:lnTo>
                <a:lnTo>
                  <a:pt x="12537" y="14033"/>
                </a:lnTo>
                <a:lnTo>
                  <a:pt x="12544" y="14070"/>
                </a:lnTo>
                <a:lnTo>
                  <a:pt x="12559" y="14143"/>
                </a:lnTo>
                <a:lnTo>
                  <a:pt x="12575" y="14216"/>
                </a:lnTo>
                <a:lnTo>
                  <a:pt x="12591" y="14287"/>
                </a:lnTo>
                <a:lnTo>
                  <a:pt x="12606" y="14356"/>
                </a:lnTo>
                <a:lnTo>
                  <a:pt x="12619" y="14422"/>
                </a:lnTo>
                <a:lnTo>
                  <a:pt x="12629" y="14485"/>
                </a:lnTo>
                <a:lnTo>
                  <a:pt x="12634" y="14514"/>
                </a:lnTo>
                <a:lnTo>
                  <a:pt x="12637" y="14543"/>
                </a:lnTo>
                <a:lnTo>
                  <a:pt x="12639" y="14571"/>
                </a:lnTo>
                <a:lnTo>
                  <a:pt x="12639" y="14596"/>
                </a:lnTo>
                <a:lnTo>
                  <a:pt x="12638" y="14590"/>
                </a:lnTo>
                <a:lnTo>
                  <a:pt x="12636" y="14585"/>
                </a:lnTo>
                <a:lnTo>
                  <a:pt x="12634" y="14581"/>
                </a:lnTo>
                <a:lnTo>
                  <a:pt x="12632" y="14578"/>
                </a:lnTo>
                <a:lnTo>
                  <a:pt x="12629" y="14576"/>
                </a:lnTo>
                <a:lnTo>
                  <a:pt x="12626" y="14575"/>
                </a:lnTo>
                <a:lnTo>
                  <a:pt x="12623" y="14575"/>
                </a:lnTo>
                <a:lnTo>
                  <a:pt x="12621" y="14576"/>
                </a:lnTo>
                <a:lnTo>
                  <a:pt x="12616" y="14578"/>
                </a:lnTo>
                <a:lnTo>
                  <a:pt x="12611" y="14584"/>
                </a:lnTo>
                <a:lnTo>
                  <a:pt x="12607" y="14590"/>
                </a:lnTo>
                <a:lnTo>
                  <a:pt x="12606" y="14596"/>
                </a:lnTo>
                <a:lnTo>
                  <a:pt x="12610" y="14608"/>
                </a:lnTo>
                <a:lnTo>
                  <a:pt x="12615" y="14617"/>
                </a:lnTo>
                <a:lnTo>
                  <a:pt x="12620" y="14626"/>
                </a:lnTo>
                <a:lnTo>
                  <a:pt x="12626" y="14634"/>
                </a:lnTo>
                <a:lnTo>
                  <a:pt x="12641" y="14649"/>
                </a:lnTo>
                <a:lnTo>
                  <a:pt x="12656" y="14663"/>
                </a:lnTo>
                <a:lnTo>
                  <a:pt x="12662" y="14671"/>
                </a:lnTo>
                <a:lnTo>
                  <a:pt x="12667" y="14679"/>
                </a:lnTo>
                <a:lnTo>
                  <a:pt x="12672" y="14688"/>
                </a:lnTo>
                <a:lnTo>
                  <a:pt x="12676" y="14700"/>
                </a:lnTo>
                <a:lnTo>
                  <a:pt x="12678" y="14712"/>
                </a:lnTo>
                <a:lnTo>
                  <a:pt x="12678" y="14726"/>
                </a:lnTo>
                <a:lnTo>
                  <a:pt x="12677" y="14742"/>
                </a:lnTo>
                <a:lnTo>
                  <a:pt x="12672" y="14761"/>
                </a:lnTo>
                <a:lnTo>
                  <a:pt x="12680" y="14764"/>
                </a:lnTo>
                <a:lnTo>
                  <a:pt x="12686" y="14768"/>
                </a:lnTo>
                <a:lnTo>
                  <a:pt x="12689" y="14771"/>
                </a:lnTo>
                <a:lnTo>
                  <a:pt x="12691" y="14774"/>
                </a:lnTo>
                <a:lnTo>
                  <a:pt x="12692" y="14778"/>
                </a:lnTo>
                <a:lnTo>
                  <a:pt x="12692" y="14780"/>
                </a:lnTo>
                <a:lnTo>
                  <a:pt x="12691" y="14782"/>
                </a:lnTo>
                <a:lnTo>
                  <a:pt x="12689" y="14783"/>
                </a:lnTo>
                <a:lnTo>
                  <a:pt x="12686" y="14784"/>
                </a:lnTo>
                <a:lnTo>
                  <a:pt x="12683" y="14783"/>
                </a:lnTo>
                <a:lnTo>
                  <a:pt x="12681" y="14782"/>
                </a:lnTo>
                <a:lnTo>
                  <a:pt x="12678" y="14780"/>
                </a:lnTo>
                <a:lnTo>
                  <a:pt x="12675" y="14777"/>
                </a:lnTo>
                <a:lnTo>
                  <a:pt x="12674" y="14772"/>
                </a:lnTo>
                <a:lnTo>
                  <a:pt x="12672" y="14767"/>
                </a:lnTo>
                <a:lnTo>
                  <a:pt x="12672" y="14761"/>
                </a:lnTo>
                <a:lnTo>
                  <a:pt x="12661" y="14767"/>
                </a:lnTo>
                <a:lnTo>
                  <a:pt x="12651" y="14775"/>
                </a:lnTo>
                <a:lnTo>
                  <a:pt x="12643" y="14784"/>
                </a:lnTo>
                <a:lnTo>
                  <a:pt x="12638" y="14794"/>
                </a:lnTo>
                <a:lnTo>
                  <a:pt x="12634" y="14805"/>
                </a:lnTo>
                <a:lnTo>
                  <a:pt x="12632" y="14816"/>
                </a:lnTo>
                <a:lnTo>
                  <a:pt x="12631" y="14830"/>
                </a:lnTo>
                <a:lnTo>
                  <a:pt x="12631" y="14843"/>
                </a:lnTo>
                <a:lnTo>
                  <a:pt x="12633" y="14857"/>
                </a:lnTo>
                <a:lnTo>
                  <a:pt x="12636" y="14873"/>
                </a:lnTo>
                <a:lnTo>
                  <a:pt x="12640" y="14889"/>
                </a:lnTo>
                <a:lnTo>
                  <a:pt x="12645" y="14905"/>
                </a:lnTo>
                <a:lnTo>
                  <a:pt x="12658" y="14940"/>
                </a:lnTo>
                <a:lnTo>
                  <a:pt x="12672" y="14978"/>
                </a:lnTo>
                <a:lnTo>
                  <a:pt x="12689" y="15017"/>
                </a:lnTo>
                <a:lnTo>
                  <a:pt x="12706" y="15058"/>
                </a:lnTo>
                <a:lnTo>
                  <a:pt x="12723" y="15099"/>
                </a:lnTo>
                <a:lnTo>
                  <a:pt x="12739" y="15142"/>
                </a:lnTo>
                <a:lnTo>
                  <a:pt x="12746" y="15164"/>
                </a:lnTo>
                <a:lnTo>
                  <a:pt x="12752" y="15186"/>
                </a:lnTo>
                <a:lnTo>
                  <a:pt x="12757" y="15208"/>
                </a:lnTo>
                <a:lnTo>
                  <a:pt x="12763" y="15231"/>
                </a:lnTo>
                <a:lnTo>
                  <a:pt x="12766" y="15253"/>
                </a:lnTo>
                <a:lnTo>
                  <a:pt x="12769" y="15275"/>
                </a:lnTo>
                <a:lnTo>
                  <a:pt x="12770" y="15297"/>
                </a:lnTo>
                <a:lnTo>
                  <a:pt x="12771" y="15318"/>
                </a:lnTo>
                <a:lnTo>
                  <a:pt x="12781" y="15355"/>
                </a:lnTo>
                <a:lnTo>
                  <a:pt x="12793" y="15395"/>
                </a:lnTo>
                <a:lnTo>
                  <a:pt x="12808" y="15438"/>
                </a:lnTo>
                <a:lnTo>
                  <a:pt x="12824" y="15482"/>
                </a:lnTo>
                <a:lnTo>
                  <a:pt x="12842" y="15527"/>
                </a:lnTo>
                <a:lnTo>
                  <a:pt x="12862" y="15573"/>
                </a:lnTo>
                <a:lnTo>
                  <a:pt x="12884" y="15621"/>
                </a:lnTo>
                <a:lnTo>
                  <a:pt x="12908" y="15668"/>
                </a:lnTo>
                <a:lnTo>
                  <a:pt x="12932" y="15714"/>
                </a:lnTo>
                <a:lnTo>
                  <a:pt x="12958" y="15761"/>
                </a:lnTo>
                <a:lnTo>
                  <a:pt x="12984" y="15806"/>
                </a:lnTo>
                <a:lnTo>
                  <a:pt x="13012" y="15850"/>
                </a:lnTo>
                <a:lnTo>
                  <a:pt x="13041" y="15893"/>
                </a:lnTo>
                <a:lnTo>
                  <a:pt x="13070" y="15933"/>
                </a:lnTo>
                <a:lnTo>
                  <a:pt x="13086" y="15953"/>
                </a:lnTo>
                <a:lnTo>
                  <a:pt x="13101" y="15971"/>
                </a:lnTo>
                <a:lnTo>
                  <a:pt x="13116" y="15989"/>
                </a:lnTo>
                <a:lnTo>
                  <a:pt x="13131" y="16006"/>
                </a:lnTo>
                <a:lnTo>
                  <a:pt x="13115" y="16000"/>
                </a:lnTo>
                <a:lnTo>
                  <a:pt x="13098" y="15994"/>
                </a:lnTo>
                <a:lnTo>
                  <a:pt x="13084" y="15986"/>
                </a:lnTo>
                <a:lnTo>
                  <a:pt x="13069" y="15979"/>
                </a:lnTo>
                <a:lnTo>
                  <a:pt x="13054" y="15971"/>
                </a:lnTo>
                <a:lnTo>
                  <a:pt x="13041" y="15962"/>
                </a:lnTo>
                <a:lnTo>
                  <a:pt x="13027" y="15953"/>
                </a:lnTo>
                <a:lnTo>
                  <a:pt x="13013" y="15943"/>
                </a:lnTo>
                <a:lnTo>
                  <a:pt x="12988" y="15924"/>
                </a:lnTo>
                <a:lnTo>
                  <a:pt x="12965" y="15903"/>
                </a:lnTo>
                <a:lnTo>
                  <a:pt x="12942" y="15880"/>
                </a:lnTo>
                <a:lnTo>
                  <a:pt x="12920" y="15858"/>
                </a:lnTo>
                <a:lnTo>
                  <a:pt x="12877" y="15810"/>
                </a:lnTo>
                <a:lnTo>
                  <a:pt x="12834" y="15763"/>
                </a:lnTo>
                <a:lnTo>
                  <a:pt x="12811" y="15740"/>
                </a:lnTo>
                <a:lnTo>
                  <a:pt x="12788" y="15718"/>
                </a:lnTo>
                <a:lnTo>
                  <a:pt x="12764" y="15698"/>
                </a:lnTo>
                <a:lnTo>
                  <a:pt x="12738" y="15678"/>
                </a:lnTo>
                <a:lnTo>
                  <a:pt x="12719" y="15673"/>
                </a:lnTo>
                <a:lnTo>
                  <a:pt x="12700" y="15668"/>
                </a:lnTo>
                <a:lnTo>
                  <a:pt x="12682" y="15660"/>
                </a:lnTo>
                <a:lnTo>
                  <a:pt x="12664" y="15653"/>
                </a:lnTo>
                <a:lnTo>
                  <a:pt x="12648" y="15646"/>
                </a:lnTo>
                <a:lnTo>
                  <a:pt x="12633" y="15636"/>
                </a:lnTo>
                <a:lnTo>
                  <a:pt x="12618" y="15627"/>
                </a:lnTo>
                <a:lnTo>
                  <a:pt x="12604" y="15615"/>
                </a:lnTo>
                <a:lnTo>
                  <a:pt x="12592" y="15604"/>
                </a:lnTo>
                <a:lnTo>
                  <a:pt x="12580" y="15590"/>
                </a:lnTo>
                <a:lnTo>
                  <a:pt x="12571" y="15575"/>
                </a:lnTo>
                <a:lnTo>
                  <a:pt x="12561" y="15560"/>
                </a:lnTo>
                <a:lnTo>
                  <a:pt x="12554" y="15542"/>
                </a:lnTo>
                <a:lnTo>
                  <a:pt x="12549" y="15524"/>
                </a:lnTo>
                <a:lnTo>
                  <a:pt x="12543" y="15503"/>
                </a:lnTo>
                <a:lnTo>
                  <a:pt x="12541" y="15482"/>
                </a:lnTo>
                <a:lnTo>
                  <a:pt x="12532" y="15487"/>
                </a:lnTo>
                <a:lnTo>
                  <a:pt x="12525" y="15493"/>
                </a:lnTo>
                <a:lnTo>
                  <a:pt x="12518" y="15498"/>
                </a:lnTo>
                <a:lnTo>
                  <a:pt x="12512" y="15504"/>
                </a:lnTo>
                <a:lnTo>
                  <a:pt x="12508" y="15510"/>
                </a:lnTo>
                <a:lnTo>
                  <a:pt x="12504" y="15517"/>
                </a:lnTo>
                <a:lnTo>
                  <a:pt x="12500" y="15523"/>
                </a:lnTo>
                <a:lnTo>
                  <a:pt x="12498" y="15530"/>
                </a:lnTo>
                <a:lnTo>
                  <a:pt x="12495" y="15544"/>
                </a:lnTo>
                <a:lnTo>
                  <a:pt x="12494" y="15558"/>
                </a:lnTo>
                <a:lnTo>
                  <a:pt x="12495" y="15572"/>
                </a:lnTo>
                <a:lnTo>
                  <a:pt x="12496" y="15586"/>
                </a:lnTo>
                <a:lnTo>
                  <a:pt x="12498" y="15600"/>
                </a:lnTo>
                <a:lnTo>
                  <a:pt x="12499" y="15613"/>
                </a:lnTo>
                <a:lnTo>
                  <a:pt x="12500" y="15627"/>
                </a:lnTo>
                <a:lnTo>
                  <a:pt x="12500" y="15639"/>
                </a:lnTo>
                <a:lnTo>
                  <a:pt x="12499" y="15645"/>
                </a:lnTo>
                <a:lnTo>
                  <a:pt x="12498" y="15651"/>
                </a:lnTo>
                <a:lnTo>
                  <a:pt x="12496" y="15656"/>
                </a:lnTo>
                <a:lnTo>
                  <a:pt x="12494" y="15661"/>
                </a:lnTo>
                <a:lnTo>
                  <a:pt x="12490" y="15666"/>
                </a:lnTo>
                <a:lnTo>
                  <a:pt x="12487" y="15671"/>
                </a:lnTo>
                <a:lnTo>
                  <a:pt x="12482" y="15675"/>
                </a:lnTo>
                <a:lnTo>
                  <a:pt x="12475" y="15678"/>
                </a:lnTo>
                <a:lnTo>
                  <a:pt x="12473" y="15671"/>
                </a:lnTo>
                <a:lnTo>
                  <a:pt x="12470" y="15665"/>
                </a:lnTo>
                <a:lnTo>
                  <a:pt x="12466" y="15657"/>
                </a:lnTo>
                <a:lnTo>
                  <a:pt x="12462" y="15650"/>
                </a:lnTo>
                <a:lnTo>
                  <a:pt x="12456" y="15644"/>
                </a:lnTo>
                <a:lnTo>
                  <a:pt x="12452" y="15638"/>
                </a:lnTo>
                <a:lnTo>
                  <a:pt x="12447" y="15633"/>
                </a:lnTo>
                <a:lnTo>
                  <a:pt x="12442" y="15629"/>
                </a:lnTo>
                <a:lnTo>
                  <a:pt x="12436" y="15626"/>
                </a:lnTo>
                <a:lnTo>
                  <a:pt x="12431" y="15624"/>
                </a:lnTo>
                <a:lnTo>
                  <a:pt x="12426" y="15624"/>
                </a:lnTo>
                <a:lnTo>
                  <a:pt x="12422" y="15625"/>
                </a:lnTo>
                <a:lnTo>
                  <a:pt x="12418" y="15627"/>
                </a:lnTo>
                <a:lnTo>
                  <a:pt x="12414" y="15631"/>
                </a:lnTo>
                <a:lnTo>
                  <a:pt x="12411" y="15637"/>
                </a:lnTo>
                <a:lnTo>
                  <a:pt x="12410" y="15646"/>
                </a:lnTo>
                <a:lnTo>
                  <a:pt x="12418" y="15664"/>
                </a:lnTo>
                <a:lnTo>
                  <a:pt x="12423" y="15678"/>
                </a:lnTo>
                <a:lnTo>
                  <a:pt x="12425" y="15693"/>
                </a:lnTo>
                <a:lnTo>
                  <a:pt x="12426" y="15705"/>
                </a:lnTo>
                <a:lnTo>
                  <a:pt x="12426" y="15717"/>
                </a:lnTo>
                <a:lnTo>
                  <a:pt x="12425" y="15729"/>
                </a:lnTo>
                <a:lnTo>
                  <a:pt x="12424" y="15739"/>
                </a:lnTo>
                <a:lnTo>
                  <a:pt x="12422" y="15748"/>
                </a:lnTo>
                <a:lnTo>
                  <a:pt x="12420" y="15759"/>
                </a:lnTo>
                <a:lnTo>
                  <a:pt x="12419" y="15768"/>
                </a:lnTo>
                <a:lnTo>
                  <a:pt x="12419" y="15779"/>
                </a:lnTo>
                <a:lnTo>
                  <a:pt x="12419" y="15789"/>
                </a:lnTo>
                <a:lnTo>
                  <a:pt x="12422" y="15801"/>
                </a:lnTo>
                <a:lnTo>
                  <a:pt x="12426" y="15813"/>
                </a:lnTo>
                <a:lnTo>
                  <a:pt x="12433" y="15827"/>
                </a:lnTo>
                <a:lnTo>
                  <a:pt x="12443" y="15843"/>
                </a:lnTo>
                <a:lnTo>
                  <a:pt x="12447" y="15842"/>
                </a:lnTo>
                <a:lnTo>
                  <a:pt x="12450" y="15840"/>
                </a:lnTo>
                <a:lnTo>
                  <a:pt x="12454" y="15839"/>
                </a:lnTo>
                <a:lnTo>
                  <a:pt x="12456" y="15835"/>
                </a:lnTo>
                <a:lnTo>
                  <a:pt x="12462" y="15830"/>
                </a:lnTo>
                <a:lnTo>
                  <a:pt x="12465" y="15824"/>
                </a:lnTo>
                <a:lnTo>
                  <a:pt x="12470" y="15808"/>
                </a:lnTo>
                <a:lnTo>
                  <a:pt x="12473" y="15790"/>
                </a:lnTo>
                <a:lnTo>
                  <a:pt x="12474" y="15782"/>
                </a:lnTo>
                <a:lnTo>
                  <a:pt x="12476" y="15774"/>
                </a:lnTo>
                <a:lnTo>
                  <a:pt x="12478" y="15765"/>
                </a:lnTo>
                <a:lnTo>
                  <a:pt x="12482" y="15759"/>
                </a:lnTo>
                <a:lnTo>
                  <a:pt x="12486" y="15753"/>
                </a:lnTo>
                <a:lnTo>
                  <a:pt x="12492" y="15748"/>
                </a:lnTo>
                <a:lnTo>
                  <a:pt x="12495" y="15746"/>
                </a:lnTo>
                <a:lnTo>
                  <a:pt x="12499" y="15745"/>
                </a:lnTo>
                <a:lnTo>
                  <a:pt x="12504" y="15744"/>
                </a:lnTo>
                <a:lnTo>
                  <a:pt x="12508" y="15744"/>
                </a:lnTo>
                <a:lnTo>
                  <a:pt x="12512" y="15736"/>
                </a:lnTo>
                <a:lnTo>
                  <a:pt x="12515" y="15731"/>
                </a:lnTo>
                <a:lnTo>
                  <a:pt x="12519" y="15726"/>
                </a:lnTo>
                <a:lnTo>
                  <a:pt x="12522" y="15724"/>
                </a:lnTo>
                <a:lnTo>
                  <a:pt x="12526" y="15723"/>
                </a:lnTo>
                <a:lnTo>
                  <a:pt x="12528" y="15724"/>
                </a:lnTo>
                <a:lnTo>
                  <a:pt x="12530" y="15725"/>
                </a:lnTo>
                <a:lnTo>
                  <a:pt x="12531" y="15728"/>
                </a:lnTo>
                <a:lnTo>
                  <a:pt x="12531" y="15730"/>
                </a:lnTo>
                <a:lnTo>
                  <a:pt x="12531" y="15733"/>
                </a:lnTo>
                <a:lnTo>
                  <a:pt x="12530" y="15736"/>
                </a:lnTo>
                <a:lnTo>
                  <a:pt x="12528" y="15739"/>
                </a:lnTo>
                <a:lnTo>
                  <a:pt x="12525" y="15741"/>
                </a:lnTo>
                <a:lnTo>
                  <a:pt x="12520" y="15743"/>
                </a:lnTo>
                <a:lnTo>
                  <a:pt x="12515" y="15744"/>
                </a:lnTo>
                <a:lnTo>
                  <a:pt x="12508" y="15744"/>
                </a:lnTo>
                <a:lnTo>
                  <a:pt x="12505" y="15754"/>
                </a:lnTo>
                <a:lnTo>
                  <a:pt x="12501" y="15763"/>
                </a:lnTo>
                <a:lnTo>
                  <a:pt x="12499" y="15773"/>
                </a:lnTo>
                <a:lnTo>
                  <a:pt x="12498" y="15782"/>
                </a:lnTo>
                <a:lnTo>
                  <a:pt x="12498" y="15791"/>
                </a:lnTo>
                <a:lnTo>
                  <a:pt x="12498" y="15801"/>
                </a:lnTo>
                <a:lnTo>
                  <a:pt x="12499" y="15810"/>
                </a:lnTo>
                <a:lnTo>
                  <a:pt x="12500" y="15820"/>
                </a:lnTo>
                <a:lnTo>
                  <a:pt x="12506" y="15838"/>
                </a:lnTo>
                <a:lnTo>
                  <a:pt x="12511" y="15855"/>
                </a:lnTo>
                <a:lnTo>
                  <a:pt x="12517" y="15871"/>
                </a:lnTo>
                <a:lnTo>
                  <a:pt x="12522" y="15887"/>
                </a:lnTo>
                <a:lnTo>
                  <a:pt x="12528" y="15901"/>
                </a:lnTo>
                <a:lnTo>
                  <a:pt x="12531" y="15913"/>
                </a:lnTo>
                <a:lnTo>
                  <a:pt x="12532" y="15918"/>
                </a:lnTo>
                <a:lnTo>
                  <a:pt x="12532" y="15924"/>
                </a:lnTo>
                <a:lnTo>
                  <a:pt x="12531" y="15928"/>
                </a:lnTo>
                <a:lnTo>
                  <a:pt x="12530" y="15932"/>
                </a:lnTo>
                <a:lnTo>
                  <a:pt x="12527" y="15935"/>
                </a:lnTo>
                <a:lnTo>
                  <a:pt x="12523" y="15938"/>
                </a:lnTo>
                <a:lnTo>
                  <a:pt x="12518" y="15940"/>
                </a:lnTo>
                <a:lnTo>
                  <a:pt x="12513" y="15941"/>
                </a:lnTo>
                <a:lnTo>
                  <a:pt x="12506" y="15942"/>
                </a:lnTo>
                <a:lnTo>
                  <a:pt x="12497" y="15942"/>
                </a:lnTo>
                <a:lnTo>
                  <a:pt x="12487" y="15942"/>
                </a:lnTo>
                <a:lnTo>
                  <a:pt x="12475" y="15940"/>
                </a:lnTo>
                <a:lnTo>
                  <a:pt x="12469" y="15939"/>
                </a:lnTo>
                <a:lnTo>
                  <a:pt x="12464" y="15936"/>
                </a:lnTo>
                <a:lnTo>
                  <a:pt x="12458" y="15933"/>
                </a:lnTo>
                <a:lnTo>
                  <a:pt x="12455" y="15929"/>
                </a:lnTo>
                <a:lnTo>
                  <a:pt x="12452" y="15924"/>
                </a:lnTo>
                <a:lnTo>
                  <a:pt x="12449" y="15917"/>
                </a:lnTo>
                <a:lnTo>
                  <a:pt x="12448" y="15911"/>
                </a:lnTo>
                <a:lnTo>
                  <a:pt x="12447" y="15904"/>
                </a:lnTo>
                <a:lnTo>
                  <a:pt x="12445" y="15873"/>
                </a:lnTo>
                <a:lnTo>
                  <a:pt x="12443" y="15843"/>
                </a:lnTo>
                <a:lnTo>
                  <a:pt x="12433" y="15846"/>
                </a:lnTo>
                <a:lnTo>
                  <a:pt x="12426" y="15850"/>
                </a:lnTo>
                <a:lnTo>
                  <a:pt x="12419" y="15855"/>
                </a:lnTo>
                <a:lnTo>
                  <a:pt x="12412" y="15861"/>
                </a:lnTo>
                <a:lnTo>
                  <a:pt x="12405" y="15867"/>
                </a:lnTo>
                <a:lnTo>
                  <a:pt x="12398" y="15871"/>
                </a:lnTo>
                <a:lnTo>
                  <a:pt x="12393" y="15873"/>
                </a:lnTo>
                <a:lnTo>
                  <a:pt x="12388" y="15874"/>
                </a:lnTo>
                <a:lnTo>
                  <a:pt x="12383" y="15875"/>
                </a:lnTo>
                <a:lnTo>
                  <a:pt x="12377" y="15875"/>
                </a:lnTo>
                <a:lnTo>
                  <a:pt x="12384" y="15887"/>
                </a:lnTo>
                <a:lnTo>
                  <a:pt x="12392" y="15904"/>
                </a:lnTo>
                <a:lnTo>
                  <a:pt x="12402" y="15924"/>
                </a:lnTo>
                <a:lnTo>
                  <a:pt x="12410" y="15948"/>
                </a:lnTo>
                <a:lnTo>
                  <a:pt x="12420" y="15974"/>
                </a:lnTo>
                <a:lnTo>
                  <a:pt x="12429" y="16000"/>
                </a:lnTo>
                <a:lnTo>
                  <a:pt x="12436" y="16027"/>
                </a:lnTo>
                <a:lnTo>
                  <a:pt x="12442" y="16055"/>
                </a:lnTo>
                <a:lnTo>
                  <a:pt x="12445" y="16067"/>
                </a:lnTo>
                <a:lnTo>
                  <a:pt x="12446" y="16080"/>
                </a:lnTo>
                <a:lnTo>
                  <a:pt x="12447" y="16091"/>
                </a:lnTo>
                <a:lnTo>
                  <a:pt x="12448" y="16103"/>
                </a:lnTo>
                <a:lnTo>
                  <a:pt x="12447" y="16112"/>
                </a:lnTo>
                <a:lnTo>
                  <a:pt x="12446" y="16122"/>
                </a:lnTo>
                <a:lnTo>
                  <a:pt x="12444" y="16130"/>
                </a:lnTo>
                <a:lnTo>
                  <a:pt x="12441" y="16137"/>
                </a:lnTo>
                <a:lnTo>
                  <a:pt x="12437" y="16143"/>
                </a:lnTo>
                <a:lnTo>
                  <a:pt x="12432" y="16147"/>
                </a:lnTo>
                <a:lnTo>
                  <a:pt x="12426" y="16150"/>
                </a:lnTo>
                <a:lnTo>
                  <a:pt x="12419" y="16151"/>
                </a:lnTo>
                <a:lnTo>
                  <a:pt x="12410" y="16151"/>
                </a:lnTo>
                <a:lnTo>
                  <a:pt x="12401" y="16148"/>
                </a:lnTo>
                <a:lnTo>
                  <a:pt x="12389" y="16144"/>
                </a:lnTo>
                <a:lnTo>
                  <a:pt x="12377" y="16137"/>
                </a:lnTo>
                <a:lnTo>
                  <a:pt x="12380" y="16149"/>
                </a:lnTo>
                <a:lnTo>
                  <a:pt x="12381" y="16159"/>
                </a:lnTo>
                <a:lnTo>
                  <a:pt x="12382" y="16169"/>
                </a:lnTo>
                <a:lnTo>
                  <a:pt x="12382" y="16176"/>
                </a:lnTo>
                <a:lnTo>
                  <a:pt x="12382" y="16184"/>
                </a:lnTo>
                <a:lnTo>
                  <a:pt x="12380" y="16189"/>
                </a:lnTo>
                <a:lnTo>
                  <a:pt x="12379" y="16193"/>
                </a:lnTo>
                <a:lnTo>
                  <a:pt x="12377" y="16196"/>
                </a:lnTo>
                <a:lnTo>
                  <a:pt x="12373" y="16198"/>
                </a:lnTo>
                <a:lnTo>
                  <a:pt x="12371" y="16199"/>
                </a:lnTo>
                <a:lnTo>
                  <a:pt x="12368" y="16199"/>
                </a:lnTo>
                <a:lnTo>
                  <a:pt x="12365" y="16199"/>
                </a:lnTo>
                <a:lnTo>
                  <a:pt x="12359" y="16196"/>
                </a:lnTo>
                <a:lnTo>
                  <a:pt x="12351" y="16191"/>
                </a:lnTo>
                <a:lnTo>
                  <a:pt x="12346" y="16185"/>
                </a:lnTo>
                <a:lnTo>
                  <a:pt x="12342" y="16176"/>
                </a:lnTo>
                <a:lnTo>
                  <a:pt x="12341" y="16172"/>
                </a:lnTo>
                <a:lnTo>
                  <a:pt x="12340" y="16168"/>
                </a:lnTo>
                <a:lnTo>
                  <a:pt x="12340" y="16164"/>
                </a:lnTo>
                <a:lnTo>
                  <a:pt x="12340" y="16159"/>
                </a:lnTo>
                <a:lnTo>
                  <a:pt x="12341" y="16155"/>
                </a:lnTo>
                <a:lnTo>
                  <a:pt x="12343" y="16151"/>
                </a:lnTo>
                <a:lnTo>
                  <a:pt x="12346" y="16148"/>
                </a:lnTo>
                <a:lnTo>
                  <a:pt x="12350" y="16145"/>
                </a:lnTo>
                <a:lnTo>
                  <a:pt x="12355" y="16142"/>
                </a:lnTo>
                <a:lnTo>
                  <a:pt x="12361" y="16140"/>
                </a:lnTo>
                <a:lnTo>
                  <a:pt x="12368" y="16139"/>
                </a:lnTo>
                <a:lnTo>
                  <a:pt x="12377" y="16137"/>
                </a:lnTo>
                <a:lnTo>
                  <a:pt x="12386" y="16125"/>
                </a:lnTo>
                <a:lnTo>
                  <a:pt x="12393" y="16113"/>
                </a:lnTo>
                <a:lnTo>
                  <a:pt x="12400" y="16101"/>
                </a:lnTo>
                <a:lnTo>
                  <a:pt x="12404" y="16089"/>
                </a:lnTo>
                <a:lnTo>
                  <a:pt x="12407" y="16078"/>
                </a:lnTo>
                <a:lnTo>
                  <a:pt x="12408" y="16066"/>
                </a:lnTo>
                <a:lnTo>
                  <a:pt x="12408" y="16056"/>
                </a:lnTo>
                <a:lnTo>
                  <a:pt x="12407" y="16045"/>
                </a:lnTo>
                <a:lnTo>
                  <a:pt x="12405" y="16035"/>
                </a:lnTo>
                <a:lnTo>
                  <a:pt x="12402" y="16025"/>
                </a:lnTo>
                <a:lnTo>
                  <a:pt x="12398" y="16016"/>
                </a:lnTo>
                <a:lnTo>
                  <a:pt x="12392" y="16006"/>
                </a:lnTo>
                <a:lnTo>
                  <a:pt x="12386" y="15998"/>
                </a:lnTo>
                <a:lnTo>
                  <a:pt x="12380" y="15991"/>
                </a:lnTo>
                <a:lnTo>
                  <a:pt x="12372" y="15983"/>
                </a:lnTo>
                <a:lnTo>
                  <a:pt x="12365" y="15976"/>
                </a:lnTo>
                <a:lnTo>
                  <a:pt x="12357" y="15971"/>
                </a:lnTo>
                <a:lnTo>
                  <a:pt x="12348" y="15964"/>
                </a:lnTo>
                <a:lnTo>
                  <a:pt x="12340" y="15960"/>
                </a:lnTo>
                <a:lnTo>
                  <a:pt x="12331" y="15956"/>
                </a:lnTo>
                <a:lnTo>
                  <a:pt x="12322" y="15953"/>
                </a:lnTo>
                <a:lnTo>
                  <a:pt x="12314" y="15950"/>
                </a:lnTo>
                <a:lnTo>
                  <a:pt x="12305" y="15949"/>
                </a:lnTo>
                <a:lnTo>
                  <a:pt x="12297" y="15948"/>
                </a:lnTo>
                <a:lnTo>
                  <a:pt x="12288" y="15948"/>
                </a:lnTo>
                <a:lnTo>
                  <a:pt x="12280" y="15948"/>
                </a:lnTo>
                <a:lnTo>
                  <a:pt x="12273" y="15950"/>
                </a:lnTo>
                <a:lnTo>
                  <a:pt x="12266" y="15953"/>
                </a:lnTo>
                <a:lnTo>
                  <a:pt x="12260" y="15956"/>
                </a:lnTo>
                <a:lnTo>
                  <a:pt x="12254" y="15961"/>
                </a:lnTo>
                <a:lnTo>
                  <a:pt x="12250" y="15967"/>
                </a:lnTo>
                <a:lnTo>
                  <a:pt x="12245" y="15974"/>
                </a:lnTo>
                <a:lnTo>
                  <a:pt x="12256" y="16006"/>
                </a:lnTo>
                <a:lnTo>
                  <a:pt x="12266" y="16039"/>
                </a:lnTo>
                <a:lnTo>
                  <a:pt x="12275" y="16074"/>
                </a:lnTo>
                <a:lnTo>
                  <a:pt x="12283" y="16108"/>
                </a:lnTo>
                <a:lnTo>
                  <a:pt x="12299" y="16179"/>
                </a:lnTo>
                <a:lnTo>
                  <a:pt x="12313" y="16251"/>
                </a:lnTo>
                <a:lnTo>
                  <a:pt x="12326" y="16323"/>
                </a:lnTo>
                <a:lnTo>
                  <a:pt x="12341" y="16394"/>
                </a:lnTo>
                <a:lnTo>
                  <a:pt x="12349" y="16430"/>
                </a:lnTo>
                <a:lnTo>
                  <a:pt x="12358" y="16465"/>
                </a:lnTo>
                <a:lnTo>
                  <a:pt x="12367" y="16498"/>
                </a:lnTo>
                <a:lnTo>
                  <a:pt x="12377" y="16531"/>
                </a:lnTo>
                <a:lnTo>
                  <a:pt x="12364" y="16530"/>
                </a:lnTo>
                <a:lnTo>
                  <a:pt x="12351" y="16530"/>
                </a:lnTo>
                <a:lnTo>
                  <a:pt x="12341" y="16532"/>
                </a:lnTo>
                <a:lnTo>
                  <a:pt x="12333" y="16536"/>
                </a:lnTo>
                <a:lnTo>
                  <a:pt x="12325" y="16541"/>
                </a:lnTo>
                <a:lnTo>
                  <a:pt x="12319" y="16547"/>
                </a:lnTo>
                <a:lnTo>
                  <a:pt x="12315" y="16555"/>
                </a:lnTo>
                <a:lnTo>
                  <a:pt x="12312" y="16563"/>
                </a:lnTo>
                <a:lnTo>
                  <a:pt x="12320" y="16564"/>
                </a:lnTo>
                <a:lnTo>
                  <a:pt x="12327" y="16566"/>
                </a:lnTo>
                <a:lnTo>
                  <a:pt x="12334" y="16568"/>
                </a:lnTo>
                <a:lnTo>
                  <a:pt x="12339" y="16572"/>
                </a:lnTo>
                <a:lnTo>
                  <a:pt x="12342" y="16575"/>
                </a:lnTo>
                <a:lnTo>
                  <a:pt x="12345" y="16578"/>
                </a:lnTo>
                <a:lnTo>
                  <a:pt x="12347" y="16582"/>
                </a:lnTo>
                <a:lnTo>
                  <a:pt x="12348" y="16585"/>
                </a:lnTo>
                <a:lnTo>
                  <a:pt x="12349" y="16589"/>
                </a:lnTo>
                <a:lnTo>
                  <a:pt x="12348" y="16594"/>
                </a:lnTo>
                <a:lnTo>
                  <a:pt x="12347" y="16598"/>
                </a:lnTo>
                <a:lnTo>
                  <a:pt x="12346" y="16602"/>
                </a:lnTo>
                <a:lnTo>
                  <a:pt x="12342" y="16610"/>
                </a:lnTo>
                <a:lnTo>
                  <a:pt x="12337" y="16617"/>
                </a:lnTo>
                <a:lnTo>
                  <a:pt x="12330" y="16622"/>
                </a:lnTo>
                <a:lnTo>
                  <a:pt x="12323" y="16625"/>
                </a:lnTo>
                <a:lnTo>
                  <a:pt x="12320" y="16626"/>
                </a:lnTo>
                <a:lnTo>
                  <a:pt x="12317" y="16625"/>
                </a:lnTo>
                <a:lnTo>
                  <a:pt x="12315" y="16624"/>
                </a:lnTo>
                <a:lnTo>
                  <a:pt x="12312" y="16622"/>
                </a:lnTo>
                <a:lnTo>
                  <a:pt x="12309" y="16619"/>
                </a:lnTo>
                <a:lnTo>
                  <a:pt x="12308" y="16615"/>
                </a:lnTo>
                <a:lnTo>
                  <a:pt x="12307" y="16609"/>
                </a:lnTo>
                <a:lnTo>
                  <a:pt x="12306" y="16603"/>
                </a:lnTo>
                <a:lnTo>
                  <a:pt x="12306" y="16596"/>
                </a:lnTo>
                <a:lnTo>
                  <a:pt x="12307" y="16586"/>
                </a:lnTo>
                <a:lnTo>
                  <a:pt x="12309" y="16576"/>
                </a:lnTo>
                <a:lnTo>
                  <a:pt x="12312" y="16563"/>
                </a:lnTo>
                <a:lnTo>
                  <a:pt x="12306" y="16560"/>
                </a:lnTo>
                <a:lnTo>
                  <a:pt x="12300" y="16556"/>
                </a:lnTo>
                <a:lnTo>
                  <a:pt x="12295" y="16551"/>
                </a:lnTo>
                <a:lnTo>
                  <a:pt x="12290" y="16544"/>
                </a:lnTo>
                <a:lnTo>
                  <a:pt x="12279" y="16531"/>
                </a:lnTo>
                <a:lnTo>
                  <a:pt x="12270" y="16514"/>
                </a:lnTo>
                <a:lnTo>
                  <a:pt x="12250" y="16477"/>
                </a:lnTo>
                <a:lnTo>
                  <a:pt x="12231" y="16440"/>
                </a:lnTo>
                <a:lnTo>
                  <a:pt x="12220" y="16423"/>
                </a:lnTo>
                <a:lnTo>
                  <a:pt x="12211" y="16408"/>
                </a:lnTo>
                <a:lnTo>
                  <a:pt x="12207" y="16402"/>
                </a:lnTo>
                <a:lnTo>
                  <a:pt x="12201" y="16395"/>
                </a:lnTo>
                <a:lnTo>
                  <a:pt x="12196" y="16390"/>
                </a:lnTo>
                <a:lnTo>
                  <a:pt x="12191" y="16387"/>
                </a:lnTo>
                <a:lnTo>
                  <a:pt x="12186" y="16384"/>
                </a:lnTo>
                <a:lnTo>
                  <a:pt x="12180" y="16382"/>
                </a:lnTo>
                <a:lnTo>
                  <a:pt x="12175" y="16382"/>
                </a:lnTo>
                <a:lnTo>
                  <a:pt x="12170" y="16382"/>
                </a:lnTo>
                <a:lnTo>
                  <a:pt x="12165" y="16384"/>
                </a:lnTo>
                <a:lnTo>
                  <a:pt x="12159" y="16388"/>
                </a:lnTo>
                <a:lnTo>
                  <a:pt x="12153" y="16393"/>
                </a:lnTo>
                <a:lnTo>
                  <a:pt x="12148" y="16400"/>
                </a:lnTo>
                <a:lnTo>
                  <a:pt x="12157" y="16434"/>
                </a:lnTo>
                <a:lnTo>
                  <a:pt x="12170" y="16477"/>
                </a:lnTo>
                <a:lnTo>
                  <a:pt x="12182" y="16525"/>
                </a:lnTo>
                <a:lnTo>
                  <a:pt x="12194" y="16574"/>
                </a:lnTo>
                <a:lnTo>
                  <a:pt x="12198" y="16599"/>
                </a:lnTo>
                <a:lnTo>
                  <a:pt x="12201" y="16622"/>
                </a:lnTo>
                <a:lnTo>
                  <a:pt x="12203" y="16645"/>
                </a:lnTo>
                <a:lnTo>
                  <a:pt x="12203" y="16666"/>
                </a:lnTo>
                <a:lnTo>
                  <a:pt x="12202" y="16675"/>
                </a:lnTo>
                <a:lnTo>
                  <a:pt x="12201" y="16685"/>
                </a:lnTo>
                <a:lnTo>
                  <a:pt x="12199" y="16693"/>
                </a:lnTo>
                <a:lnTo>
                  <a:pt x="12197" y="16702"/>
                </a:lnTo>
                <a:lnTo>
                  <a:pt x="12194" y="16709"/>
                </a:lnTo>
                <a:lnTo>
                  <a:pt x="12190" y="16716"/>
                </a:lnTo>
                <a:lnTo>
                  <a:pt x="12186" y="16723"/>
                </a:lnTo>
                <a:lnTo>
                  <a:pt x="12180" y="16728"/>
                </a:lnTo>
                <a:lnTo>
                  <a:pt x="12180" y="16714"/>
                </a:lnTo>
                <a:lnTo>
                  <a:pt x="12180" y="16703"/>
                </a:lnTo>
                <a:lnTo>
                  <a:pt x="12179" y="16691"/>
                </a:lnTo>
                <a:lnTo>
                  <a:pt x="12177" y="16682"/>
                </a:lnTo>
                <a:lnTo>
                  <a:pt x="12174" y="16672"/>
                </a:lnTo>
                <a:lnTo>
                  <a:pt x="12171" y="16664"/>
                </a:lnTo>
                <a:lnTo>
                  <a:pt x="12166" y="16655"/>
                </a:lnTo>
                <a:lnTo>
                  <a:pt x="12160" y="16649"/>
                </a:lnTo>
                <a:lnTo>
                  <a:pt x="12153" y="16644"/>
                </a:lnTo>
                <a:lnTo>
                  <a:pt x="12146" y="16639"/>
                </a:lnTo>
                <a:lnTo>
                  <a:pt x="12137" y="16634"/>
                </a:lnTo>
                <a:lnTo>
                  <a:pt x="12128" y="16632"/>
                </a:lnTo>
                <a:lnTo>
                  <a:pt x="12117" y="16630"/>
                </a:lnTo>
                <a:lnTo>
                  <a:pt x="12107" y="16629"/>
                </a:lnTo>
                <a:lnTo>
                  <a:pt x="12094" y="16628"/>
                </a:lnTo>
                <a:lnTo>
                  <a:pt x="12082" y="16629"/>
                </a:lnTo>
                <a:lnTo>
                  <a:pt x="12086" y="16633"/>
                </a:lnTo>
                <a:lnTo>
                  <a:pt x="12089" y="16639"/>
                </a:lnTo>
                <a:lnTo>
                  <a:pt x="12091" y="16645"/>
                </a:lnTo>
                <a:lnTo>
                  <a:pt x="12093" y="16652"/>
                </a:lnTo>
                <a:lnTo>
                  <a:pt x="12096" y="16669"/>
                </a:lnTo>
                <a:lnTo>
                  <a:pt x="12098" y="16688"/>
                </a:lnTo>
                <a:lnTo>
                  <a:pt x="12098" y="16709"/>
                </a:lnTo>
                <a:lnTo>
                  <a:pt x="12095" y="16731"/>
                </a:lnTo>
                <a:lnTo>
                  <a:pt x="12092" y="16754"/>
                </a:lnTo>
                <a:lnTo>
                  <a:pt x="12087" y="16776"/>
                </a:lnTo>
                <a:close/>
                <a:moveTo>
                  <a:pt x="8020" y="16776"/>
                </a:moveTo>
                <a:lnTo>
                  <a:pt x="8012" y="16776"/>
                </a:lnTo>
                <a:lnTo>
                  <a:pt x="8012" y="16774"/>
                </a:lnTo>
                <a:lnTo>
                  <a:pt x="8013" y="16773"/>
                </a:lnTo>
                <a:lnTo>
                  <a:pt x="8016" y="16774"/>
                </a:lnTo>
                <a:lnTo>
                  <a:pt x="8020" y="16776"/>
                </a:lnTo>
                <a:close/>
                <a:moveTo>
                  <a:pt x="7388" y="16776"/>
                </a:moveTo>
                <a:lnTo>
                  <a:pt x="7354" y="16776"/>
                </a:lnTo>
                <a:lnTo>
                  <a:pt x="7353" y="16768"/>
                </a:lnTo>
                <a:lnTo>
                  <a:pt x="7353" y="16757"/>
                </a:lnTo>
                <a:lnTo>
                  <a:pt x="7355" y="16743"/>
                </a:lnTo>
                <a:lnTo>
                  <a:pt x="7358" y="16728"/>
                </a:lnTo>
                <a:lnTo>
                  <a:pt x="7347" y="16727"/>
                </a:lnTo>
                <a:lnTo>
                  <a:pt x="7336" y="16725"/>
                </a:lnTo>
                <a:lnTo>
                  <a:pt x="7328" y="16721"/>
                </a:lnTo>
                <a:lnTo>
                  <a:pt x="7320" y="16719"/>
                </a:lnTo>
                <a:lnTo>
                  <a:pt x="7315" y="16715"/>
                </a:lnTo>
                <a:lnTo>
                  <a:pt x="7310" y="16712"/>
                </a:lnTo>
                <a:lnTo>
                  <a:pt x="7307" y="16708"/>
                </a:lnTo>
                <a:lnTo>
                  <a:pt x="7304" y="16704"/>
                </a:lnTo>
                <a:lnTo>
                  <a:pt x="7303" y="16698"/>
                </a:lnTo>
                <a:lnTo>
                  <a:pt x="7302" y="16694"/>
                </a:lnTo>
                <a:lnTo>
                  <a:pt x="7302" y="16690"/>
                </a:lnTo>
                <a:lnTo>
                  <a:pt x="7303" y="16686"/>
                </a:lnTo>
                <a:lnTo>
                  <a:pt x="7304" y="16681"/>
                </a:lnTo>
                <a:lnTo>
                  <a:pt x="7306" y="16677"/>
                </a:lnTo>
                <a:lnTo>
                  <a:pt x="7309" y="16673"/>
                </a:lnTo>
                <a:lnTo>
                  <a:pt x="7312" y="16670"/>
                </a:lnTo>
                <a:lnTo>
                  <a:pt x="7315" y="16667"/>
                </a:lnTo>
                <a:lnTo>
                  <a:pt x="7318" y="16665"/>
                </a:lnTo>
                <a:lnTo>
                  <a:pt x="7323" y="16663"/>
                </a:lnTo>
                <a:lnTo>
                  <a:pt x="7327" y="16662"/>
                </a:lnTo>
                <a:lnTo>
                  <a:pt x="7331" y="16662"/>
                </a:lnTo>
                <a:lnTo>
                  <a:pt x="7334" y="16662"/>
                </a:lnTo>
                <a:lnTo>
                  <a:pt x="7338" y="16663"/>
                </a:lnTo>
                <a:lnTo>
                  <a:pt x="7342" y="16665"/>
                </a:lnTo>
                <a:lnTo>
                  <a:pt x="7346" y="16669"/>
                </a:lnTo>
                <a:lnTo>
                  <a:pt x="7349" y="16673"/>
                </a:lnTo>
                <a:lnTo>
                  <a:pt x="7352" y="16678"/>
                </a:lnTo>
                <a:lnTo>
                  <a:pt x="7354" y="16686"/>
                </a:lnTo>
                <a:lnTo>
                  <a:pt x="7356" y="16694"/>
                </a:lnTo>
                <a:lnTo>
                  <a:pt x="7357" y="16704"/>
                </a:lnTo>
                <a:lnTo>
                  <a:pt x="7358" y="16715"/>
                </a:lnTo>
                <a:lnTo>
                  <a:pt x="7358" y="16728"/>
                </a:lnTo>
                <a:lnTo>
                  <a:pt x="7358" y="16728"/>
                </a:lnTo>
                <a:lnTo>
                  <a:pt x="7366" y="16729"/>
                </a:lnTo>
                <a:lnTo>
                  <a:pt x="7372" y="16730"/>
                </a:lnTo>
                <a:lnTo>
                  <a:pt x="7378" y="16732"/>
                </a:lnTo>
                <a:lnTo>
                  <a:pt x="7383" y="16734"/>
                </a:lnTo>
                <a:lnTo>
                  <a:pt x="7387" y="16736"/>
                </a:lnTo>
                <a:lnTo>
                  <a:pt x="7390" y="16739"/>
                </a:lnTo>
                <a:lnTo>
                  <a:pt x="7393" y="16742"/>
                </a:lnTo>
                <a:lnTo>
                  <a:pt x="7394" y="16747"/>
                </a:lnTo>
                <a:lnTo>
                  <a:pt x="7395" y="16750"/>
                </a:lnTo>
                <a:lnTo>
                  <a:pt x="7395" y="16754"/>
                </a:lnTo>
                <a:lnTo>
                  <a:pt x="7395" y="16758"/>
                </a:lnTo>
                <a:lnTo>
                  <a:pt x="7394" y="16761"/>
                </a:lnTo>
                <a:lnTo>
                  <a:pt x="7392" y="16769"/>
                </a:lnTo>
                <a:lnTo>
                  <a:pt x="7388" y="16776"/>
                </a:lnTo>
                <a:close/>
                <a:moveTo>
                  <a:pt x="5794" y="16776"/>
                </a:moveTo>
                <a:lnTo>
                  <a:pt x="5776" y="16776"/>
                </a:lnTo>
                <a:lnTo>
                  <a:pt x="5767" y="16767"/>
                </a:lnTo>
                <a:lnTo>
                  <a:pt x="5758" y="16757"/>
                </a:lnTo>
                <a:lnTo>
                  <a:pt x="5752" y="16750"/>
                </a:lnTo>
                <a:lnTo>
                  <a:pt x="5748" y="16743"/>
                </a:lnTo>
                <a:lnTo>
                  <a:pt x="5748" y="16741"/>
                </a:lnTo>
                <a:lnTo>
                  <a:pt x="5749" y="16740"/>
                </a:lnTo>
                <a:lnTo>
                  <a:pt x="5751" y="16740"/>
                </a:lnTo>
                <a:lnTo>
                  <a:pt x="5754" y="16741"/>
                </a:lnTo>
                <a:lnTo>
                  <a:pt x="5765" y="16748"/>
                </a:lnTo>
                <a:lnTo>
                  <a:pt x="5783" y="16760"/>
                </a:lnTo>
                <a:lnTo>
                  <a:pt x="5783" y="16760"/>
                </a:lnTo>
                <a:lnTo>
                  <a:pt x="5790" y="16769"/>
                </a:lnTo>
                <a:lnTo>
                  <a:pt x="5794" y="16776"/>
                </a:lnTo>
                <a:close/>
                <a:moveTo>
                  <a:pt x="0" y="14615"/>
                </a:moveTo>
                <a:lnTo>
                  <a:pt x="0" y="14115"/>
                </a:lnTo>
                <a:lnTo>
                  <a:pt x="4" y="14110"/>
                </a:lnTo>
                <a:lnTo>
                  <a:pt x="9" y="14104"/>
                </a:lnTo>
                <a:lnTo>
                  <a:pt x="5" y="14089"/>
                </a:lnTo>
                <a:lnTo>
                  <a:pt x="0" y="14078"/>
                </a:lnTo>
                <a:lnTo>
                  <a:pt x="0" y="14039"/>
                </a:lnTo>
                <a:lnTo>
                  <a:pt x="4" y="14039"/>
                </a:lnTo>
                <a:lnTo>
                  <a:pt x="9" y="14039"/>
                </a:lnTo>
                <a:lnTo>
                  <a:pt x="12" y="14011"/>
                </a:lnTo>
                <a:lnTo>
                  <a:pt x="15" y="13985"/>
                </a:lnTo>
                <a:lnTo>
                  <a:pt x="18" y="13963"/>
                </a:lnTo>
                <a:lnTo>
                  <a:pt x="22" y="13944"/>
                </a:lnTo>
                <a:lnTo>
                  <a:pt x="26" y="13928"/>
                </a:lnTo>
                <a:lnTo>
                  <a:pt x="30" y="13915"/>
                </a:lnTo>
                <a:lnTo>
                  <a:pt x="35" y="13904"/>
                </a:lnTo>
                <a:lnTo>
                  <a:pt x="39" y="13896"/>
                </a:lnTo>
                <a:lnTo>
                  <a:pt x="43" y="13891"/>
                </a:lnTo>
                <a:lnTo>
                  <a:pt x="47" y="13886"/>
                </a:lnTo>
                <a:lnTo>
                  <a:pt x="52" y="13885"/>
                </a:lnTo>
                <a:lnTo>
                  <a:pt x="56" y="13885"/>
                </a:lnTo>
                <a:lnTo>
                  <a:pt x="60" y="13887"/>
                </a:lnTo>
                <a:lnTo>
                  <a:pt x="64" y="13892"/>
                </a:lnTo>
                <a:lnTo>
                  <a:pt x="67" y="13898"/>
                </a:lnTo>
                <a:lnTo>
                  <a:pt x="69" y="13904"/>
                </a:lnTo>
                <a:lnTo>
                  <a:pt x="72" y="13913"/>
                </a:lnTo>
                <a:lnTo>
                  <a:pt x="73" y="13923"/>
                </a:lnTo>
                <a:lnTo>
                  <a:pt x="76" y="13934"/>
                </a:lnTo>
                <a:lnTo>
                  <a:pt x="76" y="13945"/>
                </a:lnTo>
                <a:lnTo>
                  <a:pt x="76" y="13957"/>
                </a:lnTo>
                <a:lnTo>
                  <a:pt x="74" y="13970"/>
                </a:lnTo>
                <a:lnTo>
                  <a:pt x="72" y="13984"/>
                </a:lnTo>
                <a:lnTo>
                  <a:pt x="70" y="13997"/>
                </a:lnTo>
                <a:lnTo>
                  <a:pt x="66" y="14011"/>
                </a:lnTo>
                <a:lnTo>
                  <a:pt x="62" y="14026"/>
                </a:lnTo>
                <a:lnTo>
                  <a:pt x="57" y="14039"/>
                </a:lnTo>
                <a:lnTo>
                  <a:pt x="49" y="14053"/>
                </a:lnTo>
                <a:lnTo>
                  <a:pt x="41" y="14067"/>
                </a:lnTo>
                <a:lnTo>
                  <a:pt x="31" y="14080"/>
                </a:lnTo>
                <a:lnTo>
                  <a:pt x="21" y="14093"/>
                </a:lnTo>
                <a:lnTo>
                  <a:pt x="9" y="14104"/>
                </a:lnTo>
                <a:lnTo>
                  <a:pt x="9" y="14104"/>
                </a:lnTo>
                <a:lnTo>
                  <a:pt x="12" y="14150"/>
                </a:lnTo>
                <a:lnTo>
                  <a:pt x="15" y="14191"/>
                </a:lnTo>
                <a:lnTo>
                  <a:pt x="18" y="14231"/>
                </a:lnTo>
                <a:lnTo>
                  <a:pt x="22" y="14269"/>
                </a:lnTo>
                <a:lnTo>
                  <a:pt x="30" y="14337"/>
                </a:lnTo>
                <a:lnTo>
                  <a:pt x="38" y="14398"/>
                </a:lnTo>
                <a:lnTo>
                  <a:pt x="40" y="14427"/>
                </a:lnTo>
                <a:lnTo>
                  <a:pt x="40" y="14455"/>
                </a:lnTo>
                <a:lnTo>
                  <a:pt x="39" y="14482"/>
                </a:lnTo>
                <a:lnTo>
                  <a:pt x="36" y="14509"/>
                </a:lnTo>
                <a:lnTo>
                  <a:pt x="34" y="14522"/>
                </a:lnTo>
                <a:lnTo>
                  <a:pt x="31" y="14535"/>
                </a:lnTo>
                <a:lnTo>
                  <a:pt x="27" y="14548"/>
                </a:lnTo>
                <a:lnTo>
                  <a:pt x="23" y="14562"/>
                </a:lnTo>
                <a:lnTo>
                  <a:pt x="19" y="14575"/>
                </a:lnTo>
                <a:lnTo>
                  <a:pt x="14" y="14588"/>
                </a:lnTo>
                <a:lnTo>
                  <a:pt x="7" y="14601"/>
                </a:lnTo>
                <a:lnTo>
                  <a:pt x="0" y="14615"/>
                </a:lnTo>
                <a:close/>
                <a:moveTo>
                  <a:pt x="0" y="13351"/>
                </a:moveTo>
                <a:lnTo>
                  <a:pt x="0" y="13226"/>
                </a:lnTo>
                <a:lnTo>
                  <a:pt x="16" y="13244"/>
                </a:lnTo>
                <a:lnTo>
                  <a:pt x="29" y="13264"/>
                </a:lnTo>
                <a:lnTo>
                  <a:pt x="42" y="13283"/>
                </a:lnTo>
                <a:lnTo>
                  <a:pt x="52" y="13304"/>
                </a:lnTo>
                <a:lnTo>
                  <a:pt x="62" y="13325"/>
                </a:lnTo>
                <a:lnTo>
                  <a:pt x="69" y="13346"/>
                </a:lnTo>
                <a:lnTo>
                  <a:pt x="74" y="13368"/>
                </a:lnTo>
                <a:lnTo>
                  <a:pt x="79" y="13389"/>
                </a:lnTo>
                <a:lnTo>
                  <a:pt x="81" y="13411"/>
                </a:lnTo>
                <a:lnTo>
                  <a:pt x="82" y="13432"/>
                </a:lnTo>
                <a:lnTo>
                  <a:pt x="80" y="13453"/>
                </a:lnTo>
                <a:lnTo>
                  <a:pt x="77" y="13473"/>
                </a:lnTo>
                <a:lnTo>
                  <a:pt x="74" y="13484"/>
                </a:lnTo>
                <a:lnTo>
                  <a:pt x="71" y="13493"/>
                </a:lnTo>
                <a:lnTo>
                  <a:pt x="67" y="13503"/>
                </a:lnTo>
                <a:lnTo>
                  <a:pt x="64" y="13512"/>
                </a:lnTo>
                <a:lnTo>
                  <a:pt x="59" y="13521"/>
                </a:lnTo>
                <a:lnTo>
                  <a:pt x="54" y="13531"/>
                </a:lnTo>
                <a:lnTo>
                  <a:pt x="48" y="13539"/>
                </a:lnTo>
                <a:lnTo>
                  <a:pt x="42" y="13548"/>
                </a:lnTo>
                <a:lnTo>
                  <a:pt x="42" y="13548"/>
                </a:lnTo>
                <a:lnTo>
                  <a:pt x="43" y="13532"/>
                </a:lnTo>
                <a:lnTo>
                  <a:pt x="43" y="13517"/>
                </a:lnTo>
                <a:lnTo>
                  <a:pt x="42" y="13503"/>
                </a:lnTo>
                <a:lnTo>
                  <a:pt x="41" y="13489"/>
                </a:lnTo>
                <a:lnTo>
                  <a:pt x="38" y="13462"/>
                </a:lnTo>
                <a:lnTo>
                  <a:pt x="33" y="13438"/>
                </a:lnTo>
                <a:lnTo>
                  <a:pt x="26" y="13413"/>
                </a:lnTo>
                <a:lnTo>
                  <a:pt x="18" y="13391"/>
                </a:lnTo>
                <a:lnTo>
                  <a:pt x="9" y="13370"/>
                </a:lnTo>
                <a:lnTo>
                  <a:pt x="0" y="13351"/>
                </a:lnTo>
                <a:close/>
                <a:moveTo>
                  <a:pt x="0" y="12775"/>
                </a:moveTo>
                <a:lnTo>
                  <a:pt x="0" y="12754"/>
                </a:lnTo>
                <a:lnTo>
                  <a:pt x="4" y="12757"/>
                </a:lnTo>
                <a:lnTo>
                  <a:pt x="9" y="12760"/>
                </a:lnTo>
                <a:lnTo>
                  <a:pt x="9" y="12760"/>
                </a:lnTo>
                <a:lnTo>
                  <a:pt x="21" y="12777"/>
                </a:lnTo>
                <a:lnTo>
                  <a:pt x="27" y="12789"/>
                </a:lnTo>
                <a:lnTo>
                  <a:pt x="28" y="12792"/>
                </a:lnTo>
                <a:lnTo>
                  <a:pt x="29" y="12795"/>
                </a:lnTo>
                <a:lnTo>
                  <a:pt x="29" y="12796"/>
                </a:lnTo>
                <a:lnTo>
                  <a:pt x="27" y="12796"/>
                </a:lnTo>
                <a:lnTo>
                  <a:pt x="23" y="12794"/>
                </a:lnTo>
                <a:lnTo>
                  <a:pt x="17" y="12790"/>
                </a:lnTo>
                <a:lnTo>
                  <a:pt x="8" y="12782"/>
                </a:lnTo>
                <a:lnTo>
                  <a:pt x="0" y="12775"/>
                </a:lnTo>
                <a:close/>
                <a:moveTo>
                  <a:pt x="0" y="12174"/>
                </a:moveTo>
                <a:lnTo>
                  <a:pt x="0" y="12112"/>
                </a:lnTo>
                <a:lnTo>
                  <a:pt x="4" y="12112"/>
                </a:lnTo>
                <a:lnTo>
                  <a:pt x="7" y="12114"/>
                </a:lnTo>
                <a:lnTo>
                  <a:pt x="9" y="12119"/>
                </a:lnTo>
                <a:lnTo>
                  <a:pt x="12" y="12124"/>
                </a:lnTo>
                <a:lnTo>
                  <a:pt x="13" y="12131"/>
                </a:lnTo>
                <a:lnTo>
                  <a:pt x="13" y="12142"/>
                </a:lnTo>
                <a:lnTo>
                  <a:pt x="12" y="12154"/>
                </a:lnTo>
                <a:lnTo>
                  <a:pt x="9" y="12171"/>
                </a:lnTo>
                <a:lnTo>
                  <a:pt x="9" y="12171"/>
                </a:lnTo>
                <a:lnTo>
                  <a:pt x="18" y="12171"/>
                </a:lnTo>
                <a:lnTo>
                  <a:pt x="25" y="12171"/>
                </a:lnTo>
                <a:lnTo>
                  <a:pt x="34" y="12171"/>
                </a:lnTo>
                <a:lnTo>
                  <a:pt x="42" y="12171"/>
                </a:lnTo>
                <a:lnTo>
                  <a:pt x="41" y="12186"/>
                </a:lnTo>
                <a:lnTo>
                  <a:pt x="41" y="12200"/>
                </a:lnTo>
                <a:lnTo>
                  <a:pt x="41" y="12215"/>
                </a:lnTo>
                <a:lnTo>
                  <a:pt x="42" y="12229"/>
                </a:lnTo>
                <a:lnTo>
                  <a:pt x="43" y="12241"/>
                </a:lnTo>
                <a:lnTo>
                  <a:pt x="45" y="12254"/>
                </a:lnTo>
                <a:lnTo>
                  <a:pt x="48" y="12265"/>
                </a:lnTo>
                <a:lnTo>
                  <a:pt x="50" y="12277"/>
                </a:lnTo>
                <a:lnTo>
                  <a:pt x="58" y="12298"/>
                </a:lnTo>
                <a:lnTo>
                  <a:pt x="66" y="12319"/>
                </a:lnTo>
                <a:lnTo>
                  <a:pt x="74" y="12339"/>
                </a:lnTo>
                <a:lnTo>
                  <a:pt x="83" y="12359"/>
                </a:lnTo>
                <a:lnTo>
                  <a:pt x="91" y="12379"/>
                </a:lnTo>
                <a:lnTo>
                  <a:pt x="100" y="12400"/>
                </a:lnTo>
                <a:lnTo>
                  <a:pt x="106" y="12422"/>
                </a:lnTo>
                <a:lnTo>
                  <a:pt x="111" y="12446"/>
                </a:lnTo>
                <a:lnTo>
                  <a:pt x="113" y="12458"/>
                </a:lnTo>
                <a:lnTo>
                  <a:pt x="114" y="12471"/>
                </a:lnTo>
                <a:lnTo>
                  <a:pt x="115" y="12484"/>
                </a:lnTo>
                <a:lnTo>
                  <a:pt x="115" y="12499"/>
                </a:lnTo>
                <a:lnTo>
                  <a:pt x="114" y="12514"/>
                </a:lnTo>
                <a:lnTo>
                  <a:pt x="113" y="12530"/>
                </a:lnTo>
                <a:lnTo>
                  <a:pt x="111" y="12546"/>
                </a:lnTo>
                <a:lnTo>
                  <a:pt x="108" y="12564"/>
                </a:lnTo>
                <a:lnTo>
                  <a:pt x="115" y="12567"/>
                </a:lnTo>
                <a:lnTo>
                  <a:pt x="122" y="12572"/>
                </a:lnTo>
                <a:lnTo>
                  <a:pt x="125" y="12575"/>
                </a:lnTo>
                <a:lnTo>
                  <a:pt x="127" y="12578"/>
                </a:lnTo>
                <a:lnTo>
                  <a:pt x="128" y="12581"/>
                </a:lnTo>
                <a:lnTo>
                  <a:pt x="128" y="12583"/>
                </a:lnTo>
                <a:lnTo>
                  <a:pt x="126" y="12585"/>
                </a:lnTo>
                <a:lnTo>
                  <a:pt x="124" y="12586"/>
                </a:lnTo>
                <a:lnTo>
                  <a:pt x="122" y="12587"/>
                </a:lnTo>
                <a:lnTo>
                  <a:pt x="119" y="12586"/>
                </a:lnTo>
                <a:lnTo>
                  <a:pt x="115" y="12585"/>
                </a:lnTo>
                <a:lnTo>
                  <a:pt x="113" y="12583"/>
                </a:lnTo>
                <a:lnTo>
                  <a:pt x="110" y="12580"/>
                </a:lnTo>
                <a:lnTo>
                  <a:pt x="109" y="12576"/>
                </a:lnTo>
                <a:lnTo>
                  <a:pt x="108" y="12570"/>
                </a:lnTo>
                <a:lnTo>
                  <a:pt x="108" y="12564"/>
                </a:lnTo>
                <a:lnTo>
                  <a:pt x="100" y="12564"/>
                </a:lnTo>
                <a:lnTo>
                  <a:pt x="91" y="12564"/>
                </a:lnTo>
                <a:lnTo>
                  <a:pt x="83" y="12564"/>
                </a:lnTo>
                <a:lnTo>
                  <a:pt x="74" y="12564"/>
                </a:lnTo>
                <a:lnTo>
                  <a:pt x="76" y="12548"/>
                </a:lnTo>
                <a:lnTo>
                  <a:pt x="77" y="12534"/>
                </a:lnTo>
                <a:lnTo>
                  <a:pt x="77" y="12520"/>
                </a:lnTo>
                <a:lnTo>
                  <a:pt x="76" y="12507"/>
                </a:lnTo>
                <a:lnTo>
                  <a:pt x="73" y="12494"/>
                </a:lnTo>
                <a:lnTo>
                  <a:pt x="71" y="12481"/>
                </a:lnTo>
                <a:lnTo>
                  <a:pt x="69" y="12470"/>
                </a:lnTo>
                <a:lnTo>
                  <a:pt x="66" y="12458"/>
                </a:lnTo>
                <a:lnTo>
                  <a:pt x="59" y="12436"/>
                </a:lnTo>
                <a:lnTo>
                  <a:pt x="51" y="12415"/>
                </a:lnTo>
                <a:lnTo>
                  <a:pt x="43" y="12395"/>
                </a:lnTo>
                <a:lnTo>
                  <a:pt x="34" y="12375"/>
                </a:lnTo>
                <a:lnTo>
                  <a:pt x="25" y="12356"/>
                </a:lnTo>
                <a:lnTo>
                  <a:pt x="18" y="12335"/>
                </a:lnTo>
                <a:lnTo>
                  <a:pt x="10" y="12313"/>
                </a:lnTo>
                <a:lnTo>
                  <a:pt x="5" y="12289"/>
                </a:lnTo>
                <a:lnTo>
                  <a:pt x="3" y="12277"/>
                </a:lnTo>
                <a:lnTo>
                  <a:pt x="2" y="12263"/>
                </a:lnTo>
                <a:lnTo>
                  <a:pt x="2" y="12250"/>
                </a:lnTo>
                <a:lnTo>
                  <a:pt x="2" y="12236"/>
                </a:lnTo>
                <a:lnTo>
                  <a:pt x="2" y="12220"/>
                </a:lnTo>
                <a:lnTo>
                  <a:pt x="4" y="12205"/>
                </a:lnTo>
                <a:lnTo>
                  <a:pt x="6" y="12188"/>
                </a:lnTo>
                <a:lnTo>
                  <a:pt x="9" y="12171"/>
                </a:lnTo>
                <a:lnTo>
                  <a:pt x="4" y="12172"/>
                </a:lnTo>
                <a:lnTo>
                  <a:pt x="0" y="12174"/>
                </a:lnTo>
                <a:close/>
                <a:moveTo>
                  <a:pt x="0" y="12004"/>
                </a:moveTo>
                <a:lnTo>
                  <a:pt x="0" y="11968"/>
                </a:lnTo>
                <a:lnTo>
                  <a:pt x="7" y="11974"/>
                </a:lnTo>
                <a:lnTo>
                  <a:pt x="16" y="11982"/>
                </a:lnTo>
                <a:lnTo>
                  <a:pt x="28" y="11993"/>
                </a:lnTo>
                <a:lnTo>
                  <a:pt x="42" y="12006"/>
                </a:lnTo>
                <a:lnTo>
                  <a:pt x="30" y="12006"/>
                </a:lnTo>
                <a:lnTo>
                  <a:pt x="20" y="12006"/>
                </a:lnTo>
                <a:lnTo>
                  <a:pt x="9" y="12005"/>
                </a:lnTo>
                <a:lnTo>
                  <a:pt x="0" y="12004"/>
                </a:lnTo>
                <a:close/>
                <a:moveTo>
                  <a:pt x="0" y="11910"/>
                </a:moveTo>
                <a:lnTo>
                  <a:pt x="0" y="11883"/>
                </a:lnTo>
                <a:lnTo>
                  <a:pt x="4" y="11880"/>
                </a:lnTo>
                <a:lnTo>
                  <a:pt x="9" y="11875"/>
                </a:lnTo>
                <a:lnTo>
                  <a:pt x="6" y="11886"/>
                </a:lnTo>
                <a:lnTo>
                  <a:pt x="4" y="11894"/>
                </a:lnTo>
                <a:lnTo>
                  <a:pt x="2" y="11903"/>
                </a:lnTo>
                <a:lnTo>
                  <a:pt x="0" y="11910"/>
                </a:lnTo>
                <a:close/>
                <a:moveTo>
                  <a:pt x="0" y="11638"/>
                </a:moveTo>
                <a:lnTo>
                  <a:pt x="0" y="11616"/>
                </a:lnTo>
                <a:lnTo>
                  <a:pt x="2" y="11614"/>
                </a:lnTo>
                <a:lnTo>
                  <a:pt x="5" y="11613"/>
                </a:lnTo>
                <a:lnTo>
                  <a:pt x="9" y="11612"/>
                </a:lnTo>
                <a:lnTo>
                  <a:pt x="15" y="11611"/>
                </a:lnTo>
                <a:lnTo>
                  <a:pt x="26" y="11611"/>
                </a:lnTo>
                <a:lnTo>
                  <a:pt x="42" y="11613"/>
                </a:lnTo>
                <a:lnTo>
                  <a:pt x="42" y="11613"/>
                </a:lnTo>
                <a:lnTo>
                  <a:pt x="43" y="11618"/>
                </a:lnTo>
                <a:lnTo>
                  <a:pt x="42" y="11629"/>
                </a:lnTo>
                <a:lnTo>
                  <a:pt x="42" y="11640"/>
                </a:lnTo>
                <a:lnTo>
                  <a:pt x="42" y="11646"/>
                </a:lnTo>
                <a:lnTo>
                  <a:pt x="60" y="11668"/>
                </a:lnTo>
                <a:lnTo>
                  <a:pt x="73" y="11684"/>
                </a:lnTo>
                <a:lnTo>
                  <a:pt x="82" y="11697"/>
                </a:lnTo>
                <a:lnTo>
                  <a:pt x="86" y="11705"/>
                </a:lnTo>
                <a:lnTo>
                  <a:pt x="87" y="11709"/>
                </a:lnTo>
                <a:lnTo>
                  <a:pt x="87" y="11711"/>
                </a:lnTo>
                <a:lnTo>
                  <a:pt x="86" y="11712"/>
                </a:lnTo>
                <a:lnTo>
                  <a:pt x="84" y="11713"/>
                </a:lnTo>
                <a:lnTo>
                  <a:pt x="79" y="11712"/>
                </a:lnTo>
                <a:lnTo>
                  <a:pt x="72" y="11709"/>
                </a:lnTo>
                <a:lnTo>
                  <a:pt x="63" y="11702"/>
                </a:lnTo>
                <a:lnTo>
                  <a:pt x="54" y="11696"/>
                </a:lnTo>
                <a:lnTo>
                  <a:pt x="43" y="11688"/>
                </a:lnTo>
                <a:lnTo>
                  <a:pt x="33" y="11678"/>
                </a:lnTo>
                <a:lnTo>
                  <a:pt x="22" y="11668"/>
                </a:lnTo>
                <a:lnTo>
                  <a:pt x="14" y="11657"/>
                </a:lnTo>
                <a:lnTo>
                  <a:pt x="5" y="11648"/>
                </a:lnTo>
                <a:lnTo>
                  <a:pt x="0" y="11638"/>
                </a:lnTo>
                <a:close/>
                <a:moveTo>
                  <a:pt x="0" y="10844"/>
                </a:moveTo>
                <a:lnTo>
                  <a:pt x="0" y="10671"/>
                </a:lnTo>
                <a:lnTo>
                  <a:pt x="8" y="10678"/>
                </a:lnTo>
                <a:lnTo>
                  <a:pt x="19" y="10685"/>
                </a:lnTo>
                <a:lnTo>
                  <a:pt x="30" y="10691"/>
                </a:lnTo>
                <a:lnTo>
                  <a:pt x="42" y="10696"/>
                </a:lnTo>
                <a:lnTo>
                  <a:pt x="42" y="10696"/>
                </a:lnTo>
                <a:lnTo>
                  <a:pt x="40" y="10683"/>
                </a:lnTo>
                <a:lnTo>
                  <a:pt x="38" y="10673"/>
                </a:lnTo>
                <a:lnTo>
                  <a:pt x="37" y="10663"/>
                </a:lnTo>
                <a:lnTo>
                  <a:pt x="37" y="10656"/>
                </a:lnTo>
                <a:lnTo>
                  <a:pt x="38" y="10650"/>
                </a:lnTo>
                <a:lnTo>
                  <a:pt x="39" y="10644"/>
                </a:lnTo>
                <a:lnTo>
                  <a:pt x="41" y="10640"/>
                </a:lnTo>
                <a:lnTo>
                  <a:pt x="43" y="10637"/>
                </a:lnTo>
                <a:lnTo>
                  <a:pt x="45" y="10635"/>
                </a:lnTo>
                <a:lnTo>
                  <a:pt x="48" y="10634"/>
                </a:lnTo>
                <a:lnTo>
                  <a:pt x="51" y="10633"/>
                </a:lnTo>
                <a:lnTo>
                  <a:pt x="55" y="10634"/>
                </a:lnTo>
                <a:lnTo>
                  <a:pt x="61" y="10637"/>
                </a:lnTo>
                <a:lnTo>
                  <a:pt x="67" y="10641"/>
                </a:lnTo>
                <a:lnTo>
                  <a:pt x="72" y="10649"/>
                </a:lnTo>
                <a:lnTo>
                  <a:pt x="77" y="10657"/>
                </a:lnTo>
                <a:lnTo>
                  <a:pt x="79" y="10661"/>
                </a:lnTo>
                <a:lnTo>
                  <a:pt x="80" y="10665"/>
                </a:lnTo>
                <a:lnTo>
                  <a:pt x="80" y="10670"/>
                </a:lnTo>
                <a:lnTo>
                  <a:pt x="79" y="10674"/>
                </a:lnTo>
                <a:lnTo>
                  <a:pt x="78" y="10677"/>
                </a:lnTo>
                <a:lnTo>
                  <a:pt x="76" y="10681"/>
                </a:lnTo>
                <a:lnTo>
                  <a:pt x="72" y="10684"/>
                </a:lnTo>
                <a:lnTo>
                  <a:pt x="69" y="10687"/>
                </a:lnTo>
                <a:lnTo>
                  <a:pt x="64" y="10691"/>
                </a:lnTo>
                <a:lnTo>
                  <a:pt x="58" y="10693"/>
                </a:lnTo>
                <a:lnTo>
                  <a:pt x="50" y="10695"/>
                </a:lnTo>
                <a:lnTo>
                  <a:pt x="42" y="10696"/>
                </a:lnTo>
                <a:lnTo>
                  <a:pt x="39" y="10703"/>
                </a:lnTo>
                <a:lnTo>
                  <a:pt x="36" y="10713"/>
                </a:lnTo>
                <a:lnTo>
                  <a:pt x="33" y="10722"/>
                </a:lnTo>
                <a:lnTo>
                  <a:pt x="30" y="10731"/>
                </a:lnTo>
                <a:lnTo>
                  <a:pt x="27" y="10751"/>
                </a:lnTo>
                <a:lnTo>
                  <a:pt x="24" y="10772"/>
                </a:lnTo>
                <a:lnTo>
                  <a:pt x="21" y="10793"/>
                </a:lnTo>
                <a:lnTo>
                  <a:pt x="17" y="10812"/>
                </a:lnTo>
                <a:lnTo>
                  <a:pt x="14" y="10822"/>
                </a:lnTo>
                <a:lnTo>
                  <a:pt x="9" y="10829"/>
                </a:lnTo>
                <a:lnTo>
                  <a:pt x="5" y="10837"/>
                </a:lnTo>
                <a:lnTo>
                  <a:pt x="0" y="10844"/>
                </a:lnTo>
                <a:close/>
                <a:moveTo>
                  <a:pt x="0" y="9706"/>
                </a:moveTo>
                <a:lnTo>
                  <a:pt x="0" y="8768"/>
                </a:lnTo>
                <a:lnTo>
                  <a:pt x="8" y="8799"/>
                </a:lnTo>
                <a:lnTo>
                  <a:pt x="16" y="8830"/>
                </a:lnTo>
                <a:lnTo>
                  <a:pt x="23" y="8864"/>
                </a:lnTo>
                <a:lnTo>
                  <a:pt x="28" y="8898"/>
                </a:lnTo>
                <a:lnTo>
                  <a:pt x="39" y="8969"/>
                </a:lnTo>
                <a:lnTo>
                  <a:pt x="51" y="9041"/>
                </a:lnTo>
                <a:lnTo>
                  <a:pt x="60" y="9078"/>
                </a:lnTo>
                <a:lnTo>
                  <a:pt x="68" y="9114"/>
                </a:lnTo>
                <a:lnTo>
                  <a:pt x="73" y="9132"/>
                </a:lnTo>
                <a:lnTo>
                  <a:pt x="80" y="9150"/>
                </a:lnTo>
                <a:lnTo>
                  <a:pt x="86" y="9168"/>
                </a:lnTo>
                <a:lnTo>
                  <a:pt x="92" y="9186"/>
                </a:lnTo>
                <a:lnTo>
                  <a:pt x="100" y="9203"/>
                </a:lnTo>
                <a:lnTo>
                  <a:pt x="108" y="9221"/>
                </a:lnTo>
                <a:lnTo>
                  <a:pt x="118" y="9237"/>
                </a:lnTo>
                <a:lnTo>
                  <a:pt x="127" y="9254"/>
                </a:lnTo>
                <a:lnTo>
                  <a:pt x="137" y="9271"/>
                </a:lnTo>
                <a:lnTo>
                  <a:pt x="148" y="9287"/>
                </a:lnTo>
                <a:lnTo>
                  <a:pt x="161" y="9302"/>
                </a:lnTo>
                <a:lnTo>
                  <a:pt x="173" y="9318"/>
                </a:lnTo>
                <a:lnTo>
                  <a:pt x="156" y="9317"/>
                </a:lnTo>
                <a:lnTo>
                  <a:pt x="141" y="9316"/>
                </a:lnTo>
                <a:lnTo>
                  <a:pt x="128" y="9316"/>
                </a:lnTo>
                <a:lnTo>
                  <a:pt x="116" y="9317"/>
                </a:lnTo>
                <a:lnTo>
                  <a:pt x="106" y="9318"/>
                </a:lnTo>
                <a:lnTo>
                  <a:pt x="98" y="9320"/>
                </a:lnTo>
                <a:lnTo>
                  <a:pt x="91" y="9322"/>
                </a:lnTo>
                <a:lnTo>
                  <a:pt x="87" y="9326"/>
                </a:lnTo>
                <a:lnTo>
                  <a:pt x="84" y="9331"/>
                </a:lnTo>
                <a:lnTo>
                  <a:pt x="83" y="9336"/>
                </a:lnTo>
                <a:lnTo>
                  <a:pt x="83" y="9341"/>
                </a:lnTo>
                <a:lnTo>
                  <a:pt x="85" y="9348"/>
                </a:lnTo>
                <a:lnTo>
                  <a:pt x="88" y="9356"/>
                </a:lnTo>
                <a:lnTo>
                  <a:pt x="93" y="9364"/>
                </a:lnTo>
                <a:lnTo>
                  <a:pt x="100" y="9374"/>
                </a:lnTo>
                <a:lnTo>
                  <a:pt x="108" y="9384"/>
                </a:lnTo>
                <a:lnTo>
                  <a:pt x="116" y="9385"/>
                </a:lnTo>
                <a:lnTo>
                  <a:pt x="124" y="9386"/>
                </a:lnTo>
                <a:lnTo>
                  <a:pt x="130" y="9388"/>
                </a:lnTo>
                <a:lnTo>
                  <a:pt x="134" y="9391"/>
                </a:lnTo>
                <a:lnTo>
                  <a:pt x="138" y="9395"/>
                </a:lnTo>
                <a:lnTo>
                  <a:pt x="142" y="9398"/>
                </a:lnTo>
                <a:lnTo>
                  <a:pt x="144" y="9402"/>
                </a:lnTo>
                <a:lnTo>
                  <a:pt x="145" y="9406"/>
                </a:lnTo>
                <a:lnTo>
                  <a:pt x="145" y="9410"/>
                </a:lnTo>
                <a:lnTo>
                  <a:pt x="145" y="9414"/>
                </a:lnTo>
                <a:lnTo>
                  <a:pt x="144" y="9419"/>
                </a:lnTo>
                <a:lnTo>
                  <a:pt x="143" y="9423"/>
                </a:lnTo>
                <a:lnTo>
                  <a:pt x="138" y="9430"/>
                </a:lnTo>
                <a:lnTo>
                  <a:pt x="133" y="9438"/>
                </a:lnTo>
                <a:lnTo>
                  <a:pt x="126" y="9443"/>
                </a:lnTo>
                <a:lnTo>
                  <a:pt x="120" y="9446"/>
                </a:lnTo>
                <a:lnTo>
                  <a:pt x="116" y="9446"/>
                </a:lnTo>
                <a:lnTo>
                  <a:pt x="113" y="9446"/>
                </a:lnTo>
                <a:lnTo>
                  <a:pt x="111" y="9445"/>
                </a:lnTo>
                <a:lnTo>
                  <a:pt x="108" y="9443"/>
                </a:lnTo>
                <a:lnTo>
                  <a:pt x="106" y="9440"/>
                </a:lnTo>
                <a:lnTo>
                  <a:pt x="105" y="9435"/>
                </a:lnTo>
                <a:lnTo>
                  <a:pt x="103" y="9430"/>
                </a:lnTo>
                <a:lnTo>
                  <a:pt x="103" y="9423"/>
                </a:lnTo>
                <a:lnTo>
                  <a:pt x="103" y="9416"/>
                </a:lnTo>
                <a:lnTo>
                  <a:pt x="104" y="9406"/>
                </a:lnTo>
                <a:lnTo>
                  <a:pt x="105" y="9396"/>
                </a:lnTo>
                <a:lnTo>
                  <a:pt x="108" y="9384"/>
                </a:lnTo>
                <a:lnTo>
                  <a:pt x="84" y="9380"/>
                </a:lnTo>
                <a:lnTo>
                  <a:pt x="66" y="9380"/>
                </a:lnTo>
                <a:lnTo>
                  <a:pt x="59" y="9380"/>
                </a:lnTo>
                <a:lnTo>
                  <a:pt x="54" y="9381"/>
                </a:lnTo>
                <a:lnTo>
                  <a:pt x="49" y="9382"/>
                </a:lnTo>
                <a:lnTo>
                  <a:pt x="46" y="9384"/>
                </a:lnTo>
                <a:lnTo>
                  <a:pt x="45" y="9387"/>
                </a:lnTo>
                <a:lnTo>
                  <a:pt x="44" y="9389"/>
                </a:lnTo>
                <a:lnTo>
                  <a:pt x="44" y="9394"/>
                </a:lnTo>
                <a:lnTo>
                  <a:pt x="45" y="9397"/>
                </a:lnTo>
                <a:lnTo>
                  <a:pt x="49" y="9406"/>
                </a:lnTo>
                <a:lnTo>
                  <a:pt x="56" y="9416"/>
                </a:lnTo>
                <a:lnTo>
                  <a:pt x="72" y="9439"/>
                </a:lnTo>
                <a:lnTo>
                  <a:pt x="90" y="9464"/>
                </a:lnTo>
                <a:lnTo>
                  <a:pt x="98" y="9477"/>
                </a:lnTo>
                <a:lnTo>
                  <a:pt x="104" y="9490"/>
                </a:lnTo>
                <a:lnTo>
                  <a:pt x="106" y="9496"/>
                </a:lnTo>
                <a:lnTo>
                  <a:pt x="107" y="9503"/>
                </a:lnTo>
                <a:lnTo>
                  <a:pt x="108" y="9509"/>
                </a:lnTo>
                <a:lnTo>
                  <a:pt x="108" y="9515"/>
                </a:lnTo>
                <a:lnTo>
                  <a:pt x="106" y="9530"/>
                </a:lnTo>
                <a:lnTo>
                  <a:pt x="102" y="9543"/>
                </a:lnTo>
                <a:lnTo>
                  <a:pt x="99" y="9557"/>
                </a:lnTo>
                <a:lnTo>
                  <a:pt x="93" y="9571"/>
                </a:lnTo>
                <a:lnTo>
                  <a:pt x="88" y="9582"/>
                </a:lnTo>
                <a:lnTo>
                  <a:pt x="82" y="9595"/>
                </a:lnTo>
                <a:lnTo>
                  <a:pt x="74" y="9606"/>
                </a:lnTo>
                <a:lnTo>
                  <a:pt x="67" y="9618"/>
                </a:lnTo>
                <a:lnTo>
                  <a:pt x="51" y="9640"/>
                </a:lnTo>
                <a:lnTo>
                  <a:pt x="35" y="9662"/>
                </a:lnTo>
                <a:lnTo>
                  <a:pt x="17" y="9683"/>
                </a:lnTo>
                <a:lnTo>
                  <a:pt x="0" y="9706"/>
                </a:lnTo>
                <a:close/>
                <a:moveTo>
                  <a:pt x="0" y="7537"/>
                </a:moveTo>
                <a:lnTo>
                  <a:pt x="0" y="7527"/>
                </a:lnTo>
                <a:lnTo>
                  <a:pt x="9" y="7516"/>
                </a:lnTo>
                <a:lnTo>
                  <a:pt x="4" y="7526"/>
                </a:lnTo>
                <a:lnTo>
                  <a:pt x="0" y="7537"/>
                </a:lnTo>
                <a:close/>
                <a:moveTo>
                  <a:pt x="6931" y="16367"/>
                </a:moveTo>
                <a:lnTo>
                  <a:pt x="6931" y="16367"/>
                </a:lnTo>
                <a:lnTo>
                  <a:pt x="6936" y="16367"/>
                </a:lnTo>
                <a:lnTo>
                  <a:pt x="6942" y="16369"/>
                </a:lnTo>
                <a:lnTo>
                  <a:pt x="6946" y="16371"/>
                </a:lnTo>
                <a:lnTo>
                  <a:pt x="6949" y="16374"/>
                </a:lnTo>
                <a:lnTo>
                  <a:pt x="6951" y="16378"/>
                </a:lnTo>
                <a:lnTo>
                  <a:pt x="6954" y="16382"/>
                </a:lnTo>
                <a:lnTo>
                  <a:pt x="6955" y="16386"/>
                </a:lnTo>
                <a:lnTo>
                  <a:pt x="6957" y="16390"/>
                </a:lnTo>
                <a:lnTo>
                  <a:pt x="6961" y="16412"/>
                </a:lnTo>
                <a:lnTo>
                  <a:pt x="6964" y="16432"/>
                </a:lnTo>
                <a:lnTo>
                  <a:pt x="6972" y="16436"/>
                </a:lnTo>
                <a:lnTo>
                  <a:pt x="6977" y="16439"/>
                </a:lnTo>
                <a:lnTo>
                  <a:pt x="6982" y="16444"/>
                </a:lnTo>
                <a:lnTo>
                  <a:pt x="6984" y="16447"/>
                </a:lnTo>
                <a:lnTo>
                  <a:pt x="6985" y="16450"/>
                </a:lnTo>
                <a:lnTo>
                  <a:pt x="6984" y="16452"/>
                </a:lnTo>
                <a:lnTo>
                  <a:pt x="6983" y="16454"/>
                </a:lnTo>
                <a:lnTo>
                  <a:pt x="6980" y="16455"/>
                </a:lnTo>
                <a:lnTo>
                  <a:pt x="6978" y="16455"/>
                </a:lnTo>
                <a:lnTo>
                  <a:pt x="6975" y="16455"/>
                </a:lnTo>
                <a:lnTo>
                  <a:pt x="6972" y="16454"/>
                </a:lnTo>
                <a:lnTo>
                  <a:pt x="6969" y="16452"/>
                </a:lnTo>
                <a:lnTo>
                  <a:pt x="6967" y="16449"/>
                </a:lnTo>
                <a:lnTo>
                  <a:pt x="6965" y="16445"/>
                </a:lnTo>
                <a:lnTo>
                  <a:pt x="6964" y="16439"/>
                </a:lnTo>
                <a:lnTo>
                  <a:pt x="6964" y="16432"/>
                </a:lnTo>
                <a:lnTo>
                  <a:pt x="6958" y="16432"/>
                </a:lnTo>
                <a:lnTo>
                  <a:pt x="6954" y="16430"/>
                </a:lnTo>
                <a:lnTo>
                  <a:pt x="6950" y="16428"/>
                </a:lnTo>
                <a:lnTo>
                  <a:pt x="6947" y="16426"/>
                </a:lnTo>
                <a:lnTo>
                  <a:pt x="6944" y="16422"/>
                </a:lnTo>
                <a:lnTo>
                  <a:pt x="6942" y="16418"/>
                </a:lnTo>
                <a:lnTo>
                  <a:pt x="6940" y="16413"/>
                </a:lnTo>
                <a:lnTo>
                  <a:pt x="6938" y="16409"/>
                </a:lnTo>
                <a:lnTo>
                  <a:pt x="6935" y="16388"/>
                </a:lnTo>
                <a:lnTo>
                  <a:pt x="6931" y="16367"/>
                </a:lnTo>
                <a:lnTo>
                  <a:pt x="6923" y="16367"/>
                </a:lnTo>
                <a:lnTo>
                  <a:pt x="6914" y="16367"/>
                </a:lnTo>
                <a:lnTo>
                  <a:pt x="6907" y="16367"/>
                </a:lnTo>
                <a:lnTo>
                  <a:pt x="6899" y="16367"/>
                </a:lnTo>
                <a:lnTo>
                  <a:pt x="6900" y="16384"/>
                </a:lnTo>
                <a:lnTo>
                  <a:pt x="6900" y="16401"/>
                </a:lnTo>
                <a:lnTo>
                  <a:pt x="6900" y="16417"/>
                </a:lnTo>
                <a:lnTo>
                  <a:pt x="6898" y="16431"/>
                </a:lnTo>
                <a:lnTo>
                  <a:pt x="6895" y="16438"/>
                </a:lnTo>
                <a:lnTo>
                  <a:pt x="6893" y="16444"/>
                </a:lnTo>
                <a:lnTo>
                  <a:pt x="6891" y="16449"/>
                </a:lnTo>
                <a:lnTo>
                  <a:pt x="6887" y="16454"/>
                </a:lnTo>
                <a:lnTo>
                  <a:pt x="6883" y="16458"/>
                </a:lnTo>
                <a:lnTo>
                  <a:pt x="6878" y="16461"/>
                </a:lnTo>
                <a:lnTo>
                  <a:pt x="6872" y="16464"/>
                </a:lnTo>
                <a:lnTo>
                  <a:pt x="6866" y="16466"/>
                </a:lnTo>
                <a:lnTo>
                  <a:pt x="6858" y="16456"/>
                </a:lnTo>
                <a:lnTo>
                  <a:pt x="6850" y="16446"/>
                </a:lnTo>
                <a:lnTo>
                  <a:pt x="6845" y="16433"/>
                </a:lnTo>
                <a:lnTo>
                  <a:pt x="6840" y="16421"/>
                </a:lnTo>
                <a:lnTo>
                  <a:pt x="6837" y="16407"/>
                </a:lnTo>
                <a:lnTo>
                  <a:pt x="6835" y="16393"/>
                </a:lnTo>
                <a:lnTo>
                  <a:pt x="6834" y="16380"/>
                </a:lnTo>
                <a:lnTo>
                  <a:pt x="6834" y="16368"/>
                </a:lnTo>
                <a:lnTo>
                  <a:pt x="6836" y="16358"/>
                </a:lnTo>
                <a:lnTo>
                  <a:pt x="6840" y="16349"/>
                </a:lnTo>
                <a:lnTo>
                  <a:pt x="6842" y="16346"/>
                </a:lnTo>
                <a:lnTo>
                  <a:pt x="6845" y="16343"/>
                </a:lnTo>
                <a:lnTo>
                  <a:pt x="6848" y="16341"/>
                </a:lnTo>
                <a:lnTo>
                  <a:pt x="6851" y="16340"/>
                </a:lnTo>
                <a:lnTo>
                  <a:pt x="6856" y="16340"/>
                </a:lnTo>
                <a:lnTo>
                  <a:pt x="6861" y="16340"/>
                </a:lnTo>
                <a:lnTo>
                  <a:pt x="6866" y="16342"/>
                </a:lnTo>
                <a:lnTo>
                  <a:pt x="6871" y="16344"/>
                </a:lnTo>
                <a:lnTo>
                  <a:pt x="6878" y="16348"/>
                </a:lnTo>
                <a:lnTo>
                  <a:pt x="6884" y="16353"/>
                </a:lnTo>
                <a:lnTo>
                  <a:pt x="6891" y="16360"/>
                </a:lnTo>
                <a:lnTo>
                  <a:pt x="6899" y="16367"/>
                </a:lnTo>
                <a:lnTo>
                  <a:pt x="6900" y="16361"/>
                </a:lnTo>
                <a:lnTo>
                  <a:pt x="6902" y="16356"/>
                </a:lnTo>
                <a:lnTo>
                  <a:pt x="6904" y="16351"/>
                </a:lnTo>
                <a:lnTo>
                  <a:pt x="6906" y="16348"/>
                </a:lnTo>
                <a:lnTo>
                  <a:pt x="6909" y="16347"/>
                </a:lnTo>
                <a:lnTo>
                  <a:pt x="6911" y="16346"/>
                </a:lnTo>
                <a:lnTo>
                  <a:pt x="6914" y="16346"/>
                </a:lnTo>
                <a:lnTo>
                  <a:pt x="6918" y="16346"/>
                </a:lnTo>
                <a:lnTo>
                  <a:pt x="6923" y="16349"/>
                </a:lnTo>
                <a:lnTo>
                  <a:pt x="6927" y="16355"/>
                </a:lnTo>
                <a:lnTo>
                  <a:pt x="6930" y="16360"/>
                </a:lnTo>
                <a:lnTo>
                  <a:pt x="6931" y="16367"/>
                </a:lnTo>
                <a:close/>
                <a:moveTo>
                  <a:pt x="2535" y="16335"/>
                </a:moveTo>
                <a:lnTo>
                  <a:pt x="2535" y="16335"/>
                </a:lnTo>
                <a:lnTo>
                  <a:pt x="2529" y="16341"/>
                </a:lnTo>
                <a:lnTo>
                  <a:pt x="2533" y="16337"/>
                </a:lnTo>
                <a:lnTo>
                  <a:pt x="2538" y="16331"/>
                </a:lnTo>
                <a:lnTo>
                  <a:pt x="2535" y="16335"/>
                </a:lnTo>
                <a:close/>
                <a:moveTo>
                  <a:pt x="3388" y="16367"/>
                </a:moveTo>
                <a:lnTo>
                  <a:pt x="3388" y="16367"/>
                </a:lnTo>
                <a:lnTo>
                  <a:pt x="3396" y="16368"/>
                </a:lnTo>
                <a:lnTo>
                  <a:pt x="3404" y="16369"/>
                </a:lnTo>
                <a:lnTo>
                  <a:pt x="3410" y="16371"/>
                </a:lnTo>
                <a:lnTo>
                  <a:pt x="3415" y="16374"/>
                </a:lnTo>
                <a:lnTo>
                  <a:pt x="3419" y="16378"/>
                </a:lnTo>
                <a:lnTo>
                  <a:pt x="3423" y="16381"/>
                </a:lnTo>
                <a:lnTo>
                  <a:pt x="3424" y="16385"/>
                </a:lnTo>
                <a:lnTo>
                  <a:pt x="3426" y="16389"/>
                </a:lnTo>
                <a:lnTo>
                  <a:pt x="3426" y="16393"/>
                </a:lnTo>
                <a:lnTo>
                  <a:pt x="3426" y="16397"/>
                </a:lnTo>
                <a:lnTo>
                  <a:pt x="3425" y="16402"/>
                </a:lnTo>
                <a:lnTo>
                  <a:pt x="3424" y="16406"/>
                </a:lnTo>
                <a:lnTo>
                  <a:pt x="3419" y="16413"/>
                </a:lnTo>
                <a:lnTo>
                  <a:pt x="3413" y="16421"/>
                </a:lnTo>
                <a:lnTo>
                  <a:pt x="3407" y="16426"/>
                </a:lnTo>
                <a:lnTo>
                  <a:pt x="3401" y="16429"/>
                </a:lnTo>
                <a:lnTo>
                  <a:pt x="3397" y="16429"/>
                </a:lnTo>
                <a:lnTo>
                  <a:pt x="3394" y="16429"/>
                </a:lnTo>
                <a:lnTo>
                  <a:pt x="3391" y="16428"/>
                </a:lnTo>
                <a:lnTo>
                  <a:pt x="3389" y="16426"/>
                </a:lnTo>
                <a:lnTo>
                  <a:pt x="3387" y="16423"/>
                </a:lnTo>
                <a:lnTo>
                  <a:pt x="3385" y="16418"/>
                </a:lnTo>
                <a:lnTo>
                  <a:pt x="3384" y="16413"/>
                </a:lnTo>
                <a:lnTo>
                  <a:pt x="3384" y="16406"/>
                </a:lnTo>
                <a:lnTo>
                  <a:pt x="3384" y="16399"/>
                </a:lnTo>
                <a:lnTo>
                  <a:pt x="3384" y="16389"/>
                </a:lnTo>
                <a:lnTo>
                  <a:pt x="3386" y="16379"/>
                </a:lnTo>
                <a:lnTo>
                  <a:pt x="3388" y="16367"/>
                </a:lnTo>
                <a:lnTo>
                  <a:pt x="3380" y="16366"/>
                </a:lnTo>
                <a:lnTo>
                  <a:pt x="3372" y="16364"/>
                </a:lnTo>
                <a:lnTo>
                  <a:pt x="3366" y="16362"/>
                </a:lnTo>
                <a:lnTo>
                  <a:pt x="3362" y="16360"/>
                </a:lnTo>
                <a:lnTo>
                  <a:pt x="3358" y="16357"/>
                </a:lnTo>
                <a:lnTo>
                  <a:pt x="3354" y="16352"/>
                </a:lnTo>
                <a:lnTo>
                  <a:pt x="3352" y="16349"/>
                </a:lnTo>
                <a:lnTo>
                  <a:pt x="3351" y="16345"/>
                </a:lnTo>
                <a:lnTo>
                  <a:pt x="3351" y="16341"/>
                </a:lnTo>
                <a:lnTo>
                  <a:pt x="3351" y="16337"/>
                </a:lnTo>
                <a:lnTo>
                  <a:pt x="3352" y="16332"/>
                </a:lnTo>
                <a:lnTo>
                  <a:pt x="3353" y="16328"/>
                </a:lnTo>
                <a:lnTo>
                  <a:pt x="3358" y="16320"/>
                </a:lnTo>
                <a:lnTo>
                  <a:pt x="3363" y="16314"/>
                </a:lnTo>
                <a:lnTo>
                  <a:pt x="3369" y="16308"/>
                </a:lnTo>
                <a:lnTo>
                  <a:pt x="3376" y="16305"/>
                </a:lnTo>
                <a:lnTo>
                  <a:pt x="3380" y="16305"/>
                </a:lnTo>
                <a:lnTo>
                  <a:pt x="3383" y="16305"/>
                </a:lnTo>
                <a:lnTo>
                  <a:pt x="3385" y="16306"/>
                </a:lnTo>
                <a:lnTo>
                  <a:pt x="3388" y="16308"/>
                </a:lnTo>
                <a:lnTo>
                  <a:pt x="3390" y="16312"/>
                </a:lnTo>
                <a:lnTo>
                  <a:pt x="3391" y="16316"/>
                </a:lnTo>
                <a:lnTo>
                  <a:pt x="3392" y="16321"/>
                </a:lnTo>
                <a:lnTo>
                  <a:pt x="3393" y="16327"/>
                </a:lnTo>
                <a:lnTo>
                  <a:pt x="3393" y="16336"/>
                </a:lnTo>
                <a:lnTo>
                  <a:pt x="3392" y="16344"/>
                </a:lnTo>
                <a:lnTo>
                  <a:pt x="3391" y="16355"/>
                </a:lnTo>
                <a:lnTo>
                  <a:pt x="3388" y="16367"/>
                </a:lnTo>
                <a:close/>
                <a:moveTo>
                  <a:pt x="4077" y="16367"/>
                </a:moveTo>
                <a:lnTo>
                  <a:pt x="4077" y="16367"/>
                </a:lnTo>
                <a:lnTo>
                  <a:pt x="4076" y="16358"/>
                </a:lnTo>
                <a:lnTo>
                  <a:pt x="4075" y="16348"/>
                </a:lnTo>
                <a:lnTo>
                  <a:pt x="4076" y="16339"/>
                </a:lnTo>
                <a:lnTo>
                  <a:pt x="4076" y="16329"/>
                </a:lnTo>
                <a:lnTo>
                  <a:pt x="4078" y="16319"/>
                </a:lnTo>
                <a:lnTo>
                  <a:pt x="4080" y="16310"/>
                </a:lnTo>
                <a:lnTo>
                  <a:pt x="4083" y="16301"/>
                </a:lnTo>
                <a:lnTo>
                  <a:pt x="4086" y="16294"/>
                </a:lnTo>
                <a:lnTo>
                  <a:pt x="4089" y="16287"/>
                </a:lnTo>
                <a:lnTo>
                  <a:pt x="4092" y="16283"/>
                </a:lnTo>
                <a:lnTo>
                  <a:pt x="4095" y="16280"/>
                </a:lnTo>
                <a:lnTo>
                  <a:pt x="4098" y="16279"/>
                </a:lnTo>
                <a:lnTo>
                  <a:pt x="4101" y="16280"/>
                </a:lnTo>
                <a:lnTo>
                  <a:pt x="4105" y="16284"/>
                </a:lnTo>
                <a:lnTo>
                  <a:pt x="4108" y="16292"/>
                </a:lnTo>
                <a:lnTo>
                  <a:pt x="4110" y="16301"/>
                </a:lnTo>
                <a:lnTo>
                  <a:pt x="4111" y="16310"/>
                </a:lnTo>
                <a:lnTo>
                  <a:pt x="4112" y="16320"/>
                </a:lnTo>
                <a:lnTo>
                  <a:pt x="4111" y="16329"/>
                </a:lnTo>
                <a:lnTo>
                  <a:pt x="4111" y="16339"/>
                </a:lnTo>
                <a:lnTo>
                  <a:pt x="4109" y="16349"/>
                </a:lnTo>
                <a:lnTo>
                  <a:pt x="4107" y="16358"/>
                </a:lnTo>
                <a:lnTo>
                  <a:pt x="4105" y="16367"/>
                </a:lnTo>
                <a:lnTo>
                  <a:pt x="4101" y="16374"/>
                </a:lnTo>
                <a:lnTo>
                  <a:pt x="4098" y="16381"/>
                </a:lnTo>
                <a:lnTo>
                  <a:pt x="4095" y="16385"/>
                </a:lnTo>
                <a:lnTo>
                  <a:pt x="4092" y="16388"/>
                </a:lnTo>
                <a:lnTo>
                  <a:pt x="4089" y="16389"/>
                </a:lnTo>
                <a:lnTo>
                  <a:pt x="4086" y="16388"/>
                </a:lnTo>
                <a:lnTo>
                  <a:pt x="4083" y="16384"/>
                </a:lnTo>
                <a:lnTo>
                  <a:pt x="4079" y="16377"/>
                </a:lnTo>
                <a:lnTo>
                  <a:pt x="4077" y="16367"/>
                </a:lnTo>
                <a:close/>
                <a:moveTo>
                  <a:pt x="4799" y="16432"/>
                </a:moveTo>
                <a:lnTo>
                  <a:pt x="4799" y="16432"/>
                </a:lnTo>
                <a:lnTo>
                  <a:pt x="4795" y="16428"/>
                </a:lnTo>
                <a:lnTo>
                  <a:pt x="4791" y="16421"/>
                </a:lnTo>
                <a:lnTo>
                  <a:pt x="4785" y="16411"/>
                </a:lnTo>
                <a:lnTo>
                  <a:pt x="4780" y="16400"/>
                </a:lnTo>
                <a:lnTo>
                  <a:pt x="4775" y="16387"/>
                </a:lnTo>
                <a:lnTo>
                  <a:pt x="4771" y="16374"/>
                </a:lnTo>
                <a:lnTo>
                  <a:pt x="4767" y="16360"/>
                </a:lnTo>
                <a:lnTo>
                  <a:pt x="4763" y="16346"/>
                </a:lnTo>
                <a:lnTo>
                  <a:pt x="4761" y="16332"/>
                </a:lnTo>
                <a:lnTo>
                  <a:pt x="4760" y="16319"/>
                </a:lnTo>
                <a:lnTo>
                  <a:pt x="4761" y="16306"/>
                </a:lnTo>
                <a:lnTo>
                  <a:pt x="4763" y="16295"/>
                </a:lnTo>
                <a:lnTo>
                  <a:pt x="4766" y="16289"/>
                </a:lnTo>
                <a:lnTo>
                  <a:pt x="4769" y="16285"/>
                </a:lnTo>
                <a:lnTo>
                  <a:pt x="4772" y="16281"/>
                </a:lnTo>
                <a:lnTo>
                  <a:pt x="4776" y="16277"/>
                </a:lnTo>
                <a:lnTo>
                  <a:pt x="4780" y="16274"/>
                </a:lnTo>
                <a:lnTo>
                  <a:pt x="4785" y="16272"/>
                </a:lnTo>
                <a:lnTo>
                  <a:pt x="4792" y="16270"/>
                </a:lnTo>
                <a:lnTo>
                  <a:pt x="4799" y="16269"/>
                </a:lnTo>
                <a:lnTo>
                  <a:pt x="4803" y="16274"/>
                </a:lnTo>
                <a:lnTo>
                  <a:pt x="4808" y="16281"/>
                </a:lnTo>
                <a:lnTo>
                  <a:pt x="4813" y="16291"/>
                </a:lnTo>
                <a:lnTo>
                  <a:pt x="4818" y="16301"/>
                </a:lnTo>
                <a:lnTo>
                  <a:pt x="4822" y="16314"/>
                </a:lnTo>
                <a:lnTo>
                  <a:pt x="4827" y="16327"/>
                </a:lnTo>
                <a:lnTo>
                  <a:pt x="4832" y="16341"/>
                </a:lnTo>
                <a:lnTo>
                  <a:pt x="4835" y="16355"/>
                </a:lnTo>
                <a:lnTo>
                  <a:pt x="4837" y="16369"/>
                </a:lnTo>
                <a:lnTo>
                  <a:pt x="4838" y="16382"/>
                </a:lnTo>
                <a:lnTo>
                  <a:pt x="4837" y="16394"/>
                </a:lnTo>
                <a:lnTo>
                  <a:pt x="4834" y="16406"/>
                </a:lnTo>
                <a:lnTo>
                  <a:pt x="4832" y="16411"/>
                </a:lnTo>
                <a:lnTo>
                  <a:pt x="4829" y="16416"/>
                </a:lnTo>
                <a:lnTo>
                  <a:pt x="4825" y="16421"/>
                </a:lnTo>
                <a:lnTo>
                  <a:pt x="4822" y="16424"/>
                </a:lnTo>
                <a:lnTo>
                  <a:pt x="4817" y="16427"/>
                </a:lnTo>
                <a:lnTo>
                  <a:pt x="4812" y="16430"/>
                </a:lnTo>
                <a:lnTo>
                  <a:pt x="4805" y="16431"/>
                </a:lnTo>
                <a:lnTo>
                  <a:pt x="4799" y="16432"/>
                </a:lnTo>
                <a:close/>
                <a:moveTo>
                  <a:pt x="4995" y="16301"/>
                </a:moveTo>
                <a:lnTo>
                  <a:pt x="4995" y="16301"/>
                </a:lnTo>
                <a:lnTo>
                  <a:pt x="5006" y="16312"/>
                </a:lnTo>
                <a:lnTo>
                  <a:pt x="5016" y="16325"/>
                </a:lnTo>
                <a:lnTo>
                  <a:pt x="5028" y="16341"/>
                </a:lnTo>
                <a:lnTo>
                  <a:pt x="5038" y="16358"/>
                </a:lnTo>
                <a:lnTo>
                  <a:pt x="5050" y="16378"/>
                </a:lnTo>
                <a:lnTo>
                  <a:pt x="5060" y="16397"/>
                </a:lnTo>
                <a:lnTo>
                  <a:pt x="5070" y="16418"/>
                </a:lnTo>
                <a:lnTo>
                  <a:pt x="5078" y="16440"/>
                </a:lnTo>
                <a:lnTo>
                  <a:pt x="5085" y="16462"/>
                </a:lnTo>
                <a:lnTo>
                  <a:pt x="5090" y="16485"/>
                </a:lnTo>
                <a:lnTo>
                  <a:pt x="5091" y="16495"/>
                </a:lnTo>
                <a:lnTo>
                  <a:pt x="5092" y="16505"/>
                </a:lnTo>
                <a:lnTo>
                  <a:pt x="5093" y="16517"/>
                </a:lnTo>
                <a:lnTo>
                  <a:pt x="5092" y="16526"/>
                </a:lnTo>
                <a:lnTo>
                  <a:pt x="5091" y="16537"/>
                </a:lnTo>
                <a:lnTo>
                  <a:pt x="5090" y="16546"/>
                </a:lnTo>
                <a:lnTo>
                  <a:pt x="5087" y="16556"/>
                </a:lnTo>
                <a:lnTo>
                  <a:pt x="5083" y="16565"/>
                </a:lnTo>
                <a:lnTo>
                  <a:pt x="5079" y="16574"/>
                </a:lnTo>
                <a:lnTo>
                  <a:pt x="5074" y="16582"/>
                </a:lnTo>
                <a:lnTo>
                  <a:pt x="5069" y="16589"/>
                </a:lnTo>
                <a:lnTo>
                  <a:pt x="5061" y="16597"/>
                </a:lnTo>
                <a:lnTo>
                  <a:pt x="5052" y="16574"/>
                </a:lnTo>
                <a:lnTo>
                  <a:pt x="5043" y="16550"/>
                </a:lnTo>
                <a:lnTo>
                  <a:pt x="5033" y="16526"/>
                </a:lnTo>
                <a:lnTo>
                  <a:pt x="5024" y="16503"/>
                </a:lnTo>
                <a:lnTo>
                  <a:pt x="5017" y="16493"/>
                </a:lnTo>
                <a:lnTo>
                  <a:pt x="5012" y="16482"/>
                </a:lnTo>
                <a:lnTo>
                  <a:pt x="5005" y="16472"/>
                </a:lnTo>
                <a:lnTo>
                  <a:pt x="4998" y="16462"/>
                </a:lnTo>
                <a:lnTo>
                  <a:pt x="4990" y="16454"/>
                </a:lnTo>
                <a:lnTo>
                  <a:pt x="4982" y="16446"/>
                </a:lnTo>
                <a:lnTo>
                  <a:pt x="4973" y="16438"/>
                </a:lnTo>
                <a:lnTo>
                  <a:pt x="4963" y="16432"/>
                </a:lnTo>
                <a:lnTo>
                  <a:pt x="4970" y="16430"/>
                </a:lnTo>
                <a:lnTo>
                  <a:pt x="4976" y="16426"/>
                </a:lnTo>
                <a:lnTo>
                  <a:pt x="4982" y="16421"/>
                </a:lnTo>
                <a:lnTo>
                  <a:pt x="4986" y="16414"/>
                </a:lnTo>
                <a:lnTo>
                  <a:pt x="4989" y="16407"/>
                </a:lnTo>
                <a:lnTo>
                  <a:pt x="4991" y="16400"/>
                </a:lnTo>
                <a:lnTo>
                  <a:pt x="4993" y="16391"/>
                </a:lnTo>
                <a:lnTo>
                  <a:pt x="4994" y="16382"/>
                </a:lnTo>
                <a:lnTo>
                  <a:pt x="4994" y="16341"/>
                </a:lnTo>
                <a:lnTo>
                  <a:pt x="4995" y="16301"/>
                </a:lnTo>
                <a:lnTo>
                  <a:pt x="4987" y="16310"/>
                </a:lnTo>
                <a:lnTo>
                  <a:pt x="4979" y="16318"/>
                </a:lnTo>
                <a:lnTo>
                  <a:pt x="4971" y="16323"/>
                </a:lnTo>
                <a:lnTo>
                  <a:pt x="4964" y="16327"/>
                </a:lnTo>
                <a:lnTo>
                  <a:pt x="4958" y="16330"/>
                </a:lnTo>
                <a:lnTo>
                  <a:pt x="4953" y="16331"/>
                </a:lnTo>
                <a:lnTo>
                  <a:pt x="4948" y="16331"/>
                </a:lnTo>
                <a:lnTo>
                  <a:pt x="4945" y="16330"/>
                </a:lnTo>
                <a:lnTo>
                  <a:pt x="4942" y="16328"/>
                </a:lnTo>
                <a:lnTo>
                  <a:pt x="4939" y="16325"/>
                </a:lnTo>
                <a:lnTo>
                  <a:pt x="4938" y="16322"/>
                </a:lnTo>
                <a:lnTo>
                  <a:pt x="4937" y="16318"/>
                </a:lnTo>
                <a:lnTo>
                  <a:pt x="4936" y="16308"/>
                </a:lnTo>
                <a:lnTo>
                  <a:pt x="4937" y="16298"/>
                </a:lnTo>
                <a:lnTo>
                  <a:pt x="4940" y="16287"/>
                </a:lnTo>
                <a:lnTo>
                  <a:pt x="4945" y="16279"/>
                </a:lnTo>
                <a:lnTo>
                  <a:pt x="4947" y="16275"/>
                </a:lnTo>
                <a:lnTo>
                  <a:pt x="4950" y="16272"/>
                </a:lnTo>
                <a:lnTo>
                  <a:pt x="4954" y="16269"/>
                </a:lnTo>
                <a:lnTo>
                  <a:pt x="4958" y="16267"/>
                </a:lnTo>
                <a:lnTo>
                  <a:pt x="4962" y="16266"/>
                </a:lnTo>
                <a:lnTo>
                  <a:pt x="4966" y="16267"/>
                </a:lnTo>
                <a:lnTo>
                  <a:pt x="4971" y="16270"/>
                </a:lnTo>
                <a:lnTo>
                  <a:pt x="4975" y="16273"/>
                </a:lnTo>
                <a:lnTo>
                  <a:pt x="4981" y="16277"/>
                </a:lnTo>
                <a:lnTo>
                  <a:pt x="4986" y="16283"/>
                </a:lnTo>
                <a:lnTo>
                  <a:pt x="4990" y="16292"/>
                </a:lnTo>
                <a:lnTo>
                  <a:pt x="4995" y="16301"/>
                </a:lnTo>
                <a:close/>
                <a:moveTo>
                  <a:pt x="6701" y="16301"/>
                </a:moveTo>
                <a:lnTo>
                  <a:pt x="6701" y="16301"/>
                </a:lnTo>
                <a:lnTo>
                  <a:pt x="6694" y="16308"/>
                </a:lnTo>
                <a:lnTo>
                  <a:pt x="6698" y="16304"/>
                </a:lnTo>
                <a:lnTo>
                  <a:pt x="6705" y="16299"/>
                </a:lnTo>
                <a:lnTo>
                  <a:pt x="6701" y="16301"/>
                </a:lnTo>
                <a:close/>
                <a:moveTo>
                  <a:pt x="6636" y="16269"/>
                </a:moveTo>
                <a:lnTo>
                  <a:pt x="6636" y="16269"/>
                </a:lnTo>
                <a:lnTo>
                  <a:pt x="6629" y="16276"/>
                </a:lnTo>
                <a:lnTo>
                  <a:pt x="6633" y="16272"/>
                </a:lnTo>
                <a:lnTo>
                  <a:pt x="6638" y="16265"/>
                </a:lnTo>
                <a:lnTo>
                  <a:pt x="6636" y="16269"/>
                </a:lnTo>
                <a:close/>
                <a:moveTo>
                  <a:pt x="12377" y="16335"/>
                </a:moveTo>
                <a:lnTo>
                  <a:pt x="12377" y="16335"/>
                </a:lnTo>
                <a:lnTo>
                  <a:pt x="12376" y="16325"/>
                </a:lnTo>
                <a:lnTo>
                  <a:pt x="12376" y="16316"/>
                </a:lnTo>
                <a:lnTo>
                  <a:pt x="12376" y="16306"/>
                </a:lnTo>
                <a:lnTo>
                  <a:pt x="12377" y="16296"/>
                </a:lnTo>
                <a:lnTo>
                  <a:pt x="12378" y="16286"/>
                </a:lnTo>
                <a:lnTo>
                  <a:pt x="12380" y="16277"/>
                </a:lnTo>
                <a:lnTo>
                  <a:pt x="12383" y="16269"/>
                </a:lnTo>
                <a:lnTo>
                  <a:pt x="12385" y="16261"/>
                </a:lnTo>
                <a:lnTo>
                  <a:pt x="12388" y="16255"/>
                </a:lnTo>
                <a:lnTo>
                  <a:pt x="12391" y="16250"/>
                </a:lnTo>
                <a:lnTo>
                  <a:pt x="12394" y="16248"/>
                </a:lnTo>
                <a:lnTo>
                  <a:pt x="12399" y="16247"/>
                </a:lnTo>
                <a:lnTo>
                  <a:pt x="12402" y="16248"/>
                </a:lnTo>
                <a:lnTo>
                  <a:pt x="12405" y="16252"/>
                </a:lnTo>
                <a:lnTo>
                  <a:pt x="12407" y="16258"/>
                </a:lnTo>
                <a:lnTo>
                  <a:pt x="12410" y="16269"/>
                </a:lnTo>
                <a:lnTo>
                  <a:pt x="12411" y="16277"/>
                </a:lnTo>
                <a:lnTo>
                  <a:pt x="12411" y="16286"/>
                </a:lnTo>
                <a:lnTo>
                  <a:pt x="12411" y="16297"/>
                </a:lnTo>
                <a:lnTo>
                  <a:pt x="12410" y="16306"/>
                </a:lnTo>
                <a:lnTo>
                  <a:pt x="12409" y="16316"/>
                </a:lnTo>
                <a:lnTo>
                  <a:pt x="12407" y="16325"/>
                </a:lnTo>
                <a:lnTo>
                  <a:pt x="12404" y="16334"/>
                </a:lnTo>
                <a:lnTo>
                  <a:pt x="12402" y="16342"/>
                </a:lnTo>
                <a:lnTo>
                  <a:pt x="12399" y="16348"/>
                </a:lnTo>
                <a:lnTo>
                  <a:pt x="12395" y="16352"/>
                </a:lnTo>
                <a:lnTo>
                  <a:pt x="12392" y="16356"/>
                </a:lnTo>
                <a:lnTo>
                  <a:pt x="12388" y="16357"/>
                </a:lnTo>
                <a:lnTo>
                  <a:pt x="12385" y="16356"/>
                </a:lnTo>
                <a:lnTo>
                  <a:pt x="12382" y="16351"/>
                </a:lnTo>
                <a:lnTo>
                  <a:pt x="12380" y="16344"/>
                </a:lnTo>
                <a:lnTo>
                  <a:pt x="12377" y="16335"/>
                </a:lnTo>
                <a:close/>
                <a:moveTo>
                  <a:pt x="2174" y="16301"/>
                </a:moveTo>
                <a:lnTo>
                  <a:pt x="2174" y="16301"/>
                </a:lnTo>
                <a:lnTo>
                  <a:pt x="2174" y="16294"/>
                </a:lnTo>
                <a:lnTo>
                  <a:pt x="2172" y="16287"/>
                </a:lnTo>
                <a:lnTo>
                  <a:pt x="2171" y="16280"/>
                </a:lnTo>
                <a:lnTo>
                  <a:pt x="2168" y="16275"/>
                </a:lnTo>
                <a:lnTo>
                  <a:pt x="2163" y="16271"/>
                </a:lnTo>
                <a:lnTo>
                  <a:pt x="2158" y="16269"/>
                </a:lnTo>
                <a:lnTo>
                  <a:pt x="2151" y="16267"/>
                </a:lnTo>
                <a:lnTo>
                  <a:pt x="2141" y="16269"/>
                </a:lnTo>
                <a:lnTo>
                  <a:pt x="2144" y="16254"/>
                </a:lnTo>
                <a:lnTo>
                  <a:pt x="2146" y="16240"/>
                </a:lnTo>
                <a:lnTo>
                  <a:pt x="2148" y="16233"/>
                </a:lnTo>
                <a:lnTo>
                  <a:pt x="2149" y="16227"/>
                </a:lnTo>
                <a:lnTo>
                  <a:pt x="2152" y="16221"/>
                </a:lnTo>
                <a:lnTo>
                  <a:pt x="2155" y="16216"/>
                </a:lnTo>
                <a:lnTo>
                  <a:pt x="2158" y="16212"/>
                </a:lnTo>
                <a:lnTo>
                  <a:pt x="2162" y="16208"/>
                </a:lnTo>
                <a:lnTo>
                  <a:pt x="2168" y="16205"/>
                </a:lnTo>
                <a:lnTo>
                  <a:pt x="2174" y="16202"/>
                </a:lnTo>
                <a:lnTo>
                  <a:pt x="2181" y="16201"/>
                </a:lnTo>
                <a:lnTo>
                  <a:pt x="2189" y="16200"/>
                </a:lnTo>
                <a:lnTo>
                  <a:pt x="2197" y="16201"/>
                </a:lnTo>
                <a:lnTo>
                  <a:pt x="2208" y="16202"/>
                </a:lnTo>
                <a:lnTo>
                  <a:pt x="2205" y="16234"/>
                </a:lnTo>
                <a:lnTo>
                  <a:pt x="2203" y="16264"/>
                </a:lnTo>
                <a:lnTo>
                  <a:pt x="2202" y="16272"/>
                </a:lnTo>
                <a:lnTo>
                  <a:pt x="2200" y="16278"/>
                </a:lnTo>
                <a:lnTo>
                  <a:pt x="2198" y="16284"/>
                </a:lnTo>
                <a:lnTo>
                  <a:pt x="2195" y="16289"/>
                </a:lnTo>
                <a:lnTo>
                  <a:pt x="2191" y="16294"/>
                </a:lnTo>
                <a:lnTo>
                  <a:pt x="2187" y="16297"/>
                </a:lnTo>
                <a:lnTo>
                  <a:pt x="2181" y="16300"/>
                </a:lnTo>
                <a:lnTo>
                  <a:pt x="2174" y="16301"/>
                </a:lnTo>
                <a:close/>
                <a:moveTo>
                  <a:pt x="2470" y="16236"/>
                </a:moveTo>
                <a:lnTo>
                  <a:pt x="2470" y="16236"/>
                </a:lnTo>
                <a:lnTo>
                  <a:pt x="2463" y="16256"/>
                </a:lnTo>
                <a:lnTo>
                  <a:pt x="2457" y="16267"/>
                </a:lnTo>
                <a:lnTo>
                  <a:pt x="2455" y="16271"/>
                </a:lnTo>
                <a:lnTo>
                  <a:pt x="2452" y="16273"/>
                </a:lnTo>
                <a:lnTo>
                  <a:pt x="2450" y="16273"/>
                </a:lnTo>
                <a:lnTo>
                  <a:pt x="2448" y="16273"/>
                </a:lnTo>
                <a:lnTo>
                  <a:pt x="2445" y="16267"/>
                </a:lnTo>
                <a:lnTo>
                  <a:pt x="2443" y="16258"/>
                </a:lnTo>
                <a:lnTo>
                  <a:pt x="2442" y="16248"/>
                </a:lnTo>
                <a:lnTo>
                  <a:pt x="2442" y="16236"/>
                </a:lnTo>
                <a:lnTo>
                  <a:pt x="2442" y="16223"/>
                </a:lnTo>
                <a:lnTo>
                  <a:pt x="2443" y="16213"/>
                </a:lnTo>
                <a:lnTo>
                  <a:pt x="2445" y="16205"/>
                </a:lnTo>
                <a:lnTo>
                  <a:pt x="2448" y="16199"/>
                </a:lnTo>
                <a:lnTo>
                  <a:pt x="2450" y="16198"/>
                </a:lnTo>
                <a:lnTo>
                  <a:pt x="2452" y="16198"/>
                </a:lnTo>
                <a:lnTo>
                  <a:pt x="2455" y="16200"/>
                </a:lnTo>
                <a:lnTo>
                  <a:pt x="2457" y="16204"/>
                </a:lnTo>
                <a:lnTo>
                  <a:pt x="2463" y="16216"/>
                </a:lnTo>
                <a:lnTo>
                  <a:pt x="2470" y="16236"/>
                </a:lnTo>
                <a:close/>
                <a:moveTo>
                  <a:pt x="3323" y="16236"/>
                </a:moveTo>
                <a:lnTo>
                  <a:pt x="3323" y="16236"/>
                </a:lnTo>
                <a:lnTo>
                  <a:pt x="3316" y="16243"/>
                </a:lnTo>
                <a:lnTo>
                  <a:pt x="3320" y="16239"/>
                </a:lnTo>
                <a:lnTo>
                  <a:pt x="3325" y="16233"/>
                </a:lnTo>
                <a:lnTo>
                  <a:pt x="3323" y="16236"/>
                </a:lnTo>
                <a:close/>
                <a:moveTo>
                  <a:pt x="3618" y="16269"/>
                </a:moveTo>
                <a:lnTo>
                  <a:pt x="3618" y="16269"/>
                </a:lnTo>
                <a:lnTo>
                  <a:pt x="3618" y="16285"/>
                </a:lnTo>
                <a:lnTo>
                  <a:pt x="3618" y="16301"/>
                </a:lnTo>
                <a:lnTo>
                  <a:pt x="3618" y="16318"/>
                </a:lnTo>
                <a:lnTo>
                  <a:pt x="3618" y="16335"/>
                </a:lnTo>
                <a:lnTo>
                  <a:pt x="3623" y="16334"/>
                </a:lnTo>
                <a:lnTo>
                  <a:pt x="3628" y="16334"/>
                </a:lnTo>
                <a:lnTo>
                  <a:pt x="3632" y="16334"/>
                </a:lnTo>
                <a:lnTo>
                  <a:pt x="3638" y="16336"/>
                </a:lnTo>
                <a:lnTo>
                  <a:pt x="3643" y="16338"/>
                </a:lnTo>
                <a:lnTo>
                  <a:pt x="3647" y="16340"/>
                </a:lnTo>
                <a:lnTo>
                  <a:pt x="3651" y="16344"/>
                </a:lnTo>
                <a:lnTo>
                  <a:pt x="3657" y="16347"/>
                </a:lnTo>
                <a:lnTo>
                  <a:pt x="3665" y="16357"/>
                </a:lnTo>
                <a:lnTo>
                  <a:pt x="3672" y="16367"/>
                </a:lnTo>
                <a:lnTo>
                  <a:pt x="3679" y="16379"/>
                </a:lnTo>
                <a:lnTo>
                  <a:pt x="3683" y="16391"/>
                </a:lnTo>
                <a:lnTo>
                  <a:pt x="3687" y="16404"/>
                </a:lnTo>
                <a:lnTo>
                  <a:pt x="3688" y="16416"/>
                </a:lnTo>
                <a:lnTo>
                  <a:pt x="3688" y="16423"/>
                </a:lnTo>
                <a:lnTo>
                  <a:pt x="3688" y="16428"/>
                </a:lnTo>
                <a:lnTo>
                  <a:pt x="3687" y="16434"/>
                </a:lnTo>
                <a:lnTo>
                  <a:pt x="3686" y="16439"/>
                </a:lnTo>
                <a:lnTo>
                  <a:pt x="3684" y="16444"/>
                </a:lnTo>
                <a:lnTo>
                  <a:pt x="3681" y="16449"/>
                </a:lnTo>
                <a:lnTo>
                  <a:pt x="3678" y="16453"/>
                </a:lnTo>
                <a:lnTo>
                  <a:pt x="3673" y="16456"/>
                </a:lnTo>
                <a:lnTo>
                  <a:pt x="3669" y="16459"/>
                </a:lnTo>
                <a:lnTo>
                  <a:pt x="3664" y="16462"/>
                </a:lnTo>
                <a:lnTo>
                  <a:pt x="3658" y="16464"/>
                </a:lnTo>
                <a:lnTo>
                  <a:pt x="3650" y="16466"/>
                </a:lnTo>
                <a:lnTo>
                  <a:pt x="3643" y="16446"/>
                </a:lnTo>
                <a:lnTo>
                  <a:pt x="3638" y="16434"/>
                </a:lnTo>
                <a:lnTo>
                  <a:pt x="3634" y="16431"/>
                </a:lnTo>
                <a:lnTo>
                  <a:pt x="3632" y="16429"/>
                </a:lnTo>
                <a:lnTo>
                  <a:pt x="3631" y="16428"/>
                </a:lnTo>
                <a:lnTo>
                  <a:pt x="3629" y="16428"/>
                </a:lnTo>
                <a:lnTo>
                  <a:pt x="3627" y="16433"/>
                </a:lnTo>
                <a:lnTo>
                  <a:pt x="3626" y="16440"/>
                </a:lnTo>
                <a:lnTo>
                  <a:pt x="3625" y="16451"/>
                </a:lnTo>
                <a:lnTo>
                  <a:pt x="3624" y="16464"/>
                </a:lnTo>
                <a:lnTo>
                  <a:pt x="3622" y="16477"/>
                </a:lnTo>
                <a:lnTo>
                  <a:pt x="3621" y="16492"/>
                </a:lnTo>
                <a:lnTo>
                  <a:pt x="3618" y="16504"/>
                </a:lnTo>
                <a:lnTo>
                  <a:pt x="3615" y="16516"/>
                </a:lnTo>
                <a:lnTo>
                  <a:pt x="3612" y="16521"/>
                </a:lnTo>
                <a:lnTo>
                  <a:pt x="3609" y="16525"/>
                </a:lnTo>
                <a:lnTo>
                  <a:pt x="3607" y="16530"/>
                </a:lnTo>
                <a:lnTo>
                  <a:pt x="3603" y="16532"/>
                </a:lnTo>
                <a:lnTo>
                  <a:pt x="3600" y="16534"/>
                </a:lnTo>
                <a:lnTo>
                  <a:pt x="3596" y="16534"/>
                </a:lnTo>
                <a:lnTo>
                  <a:pt x="3590" y="16533"/>
                </a:lnTo>
                <a:lnTo>
                  <a:pt x="3585" y="16531"/>
                </a:lnTo>
                <a:lnTo>
                  <a:pt x="3587" y="16518"/>
                </a:lnTo>
                <a:lnTo>
                  <a:pt x="3588" y="16508"/>
                </a:lnTo>
                <a:lnTo>
                  <a:pt x="3588" y="16497"/>
                </a:lnTo>
                <a:lnTo>
                  <a:pt x="3587" y="16488"/>
                </a:lnTo>
                <a:lnTo>
                  <a:pt x="3585" y="16479"/>
                </a:lnTo>
                <a:lnTo>
                  <a:pt x="3583" y="16471"/>
                </a:lnTo>
                <a:lnTo>
                  <a:pt x="3581" y="16464"/>
                </a:lnTo>
                <a:lnTo>
                  <a:pt x="3578" y="16456"/>
                </a:lnTo>
                <a:lnTo>
                  <a:pt x="3570" y="16443"/>
                </a:lnTo>
                <a:lnTo>
                  <a:pt x="3564" y="16429"/>
                </a:lnTo>
                <a:lnTo>
                  <a:pt x="3557" y="16415"/>
                </a:lnTo>
                <a:lnTo>
                  <a:pt x="3553" y="16400"/>
                </a:lnTo>
                <a:lnTo>
                  <a:pt x="3562" y="16402"/>
                </a:lnTo>
                <a:lnTo>
                  <a:pt x="3570" y="16402"/>
                </a:lnTo>
                <a:lnTo>
                  <a:pt x="3579" y="16402"/>
                </a:lnTo>
                <a:lnTo>
                  <a:pt x="3585" y="16401"/>
                </a:lnTo>
                <a:lnTo>
                  <a:pt x="3591" y="16397"/>
                </a:lnTo>
                <a:lnTo>
                  <a:pt x="3597" y="16394"/>
                </a:lnTo>
                <a:lnTo>
                  <a:pt x="3601" y="16391"/>
                </a:lnTo>
                <a:lnTo>
                  <a:pt x="3605" y="16386"/>
                </a:lnTo>
                <a:lnTo>
                  <a:pt x="3607" y="16382"/>
                </a:lnTo>
                <a:lnTo>
                  <a:pt x="3610" y="16375"/>
                </a:lnTo>
                <a:lnTo>
                  <a:pt x="3612" y="16369"/>
                </a:lnTo>
                <a:lnTo>
                  <a:pt x="3614" y="16363"/>
                </a:lnTo>
                <a:lnTo>
                  <a:pt x="3617" y="16349"/>
                </a:lnTo>
                <a:lnTo>
                  <a:pt x="3618" y="16335"/>
                </a:lnTo>
                <a:lnTo>
                  <a:pt x="3612" y="16334"/>
                </a:lnTo>
                <a:lnTo>
                  <a:pt x="3607" y="16332"/>
                </a:lnTo>
                <a:lnTo>
                  <a:pt x="3604" y="16330"/>
                </a:lnTo>
                <a:lnTo>
                  <a:pt x="3600" y="16327"/>
                </a:lnTo>
                <a:lnTo>
                  <a:pt x="3598" y="16324"/>
                </a:lnTo>
                <a:lnTo>
                  <a:pt x="3596" y="16320"/>
                </a:lnTo>
                <a:lnTo>
                  <a:pt x="3594" y="16316"/>
                </a:lnTo>
                <a:lnTo>
                  <a:pt x="3593" y="16310"/>
                </a:lnTo>
                <a:lnTo>
                  <a:pt x="3588" y="16289"/>
                </a:lnTo>
                <a:lnTo>
                  <a:pt x="3585" y="16269"/>
                </a:lnTo>
                <a:lnTo>
                  <a:pt x="3577" y="16264"/>
                </a:lnTo>
                <a:lnTo>
                  <a:pt x="3572" y="16261"/>
                </a:lnTo>
                <a:lnTo>
                  <a:pt x="3567" y="16258"/>
                </a:lnTo>
                <a:lnTo>
                  <a:pt x="3565" y="16255"/>
                </a:lnTo>
                <a:lnTo>
                  <a:pt x="3564" y="16252"/>
                </a:lnTo>
                <a:lnTo>
                  <a:pt x="3565" y="16250"/>
                </a:lnTo>
                <a:lnTo>
                  <a:pt x="3566" y="16248"/>
                </a:lnTo>
                <a:lnTo>
                  <a:pt x="3568" y="16247"/>
                </a:lnTo>
                <a:lnTo>
                  <a:pt x="3572" y="16245"/>
                </a:lnTo>
                <a:lnTo>
                  <a:pt x="3574" y="16245"/>
                </a:lnTo>
                <a:lnTo>
                  <a:pt x="3577" y="16247"/>
                </a:lnTo>
                <a:lnTo>
                  <a:pt x="3580" y="16249"/>
                </a:lnTo>
                <a:lnTo>
                  <a:pt x="3582" y="16252"/>
                </a:lnTo>
                <a:lnTo>
                  <a:pt x="3584" y="16256"/>
                </a:lnTo>
                <a:lnTo>
                  <a:pt x="3585" y="16262"/>
                </a:lnTo>
                <a:lnTo>
                  <a:pt x="3585" y="16269"/>
                </a:lnTo>
                <a:lnTo>
                  <a:pt x="3594" y="16269"/>
                </a:lnTo>
                <a:lnTo>
                  <a:pt x="3602" y="16269"/>
                </a:lnTo>
                <a:lnTo>
                  <a:pt x="3609" y="16269"/>
                </a:lnTo>
                <a:lnTo>
                  <a:pt x="3618" y="16269"/>
                </a:lnTo>
                <a:lnTo>
                  <a:pt x="3616" y="16257"/>
                </a:lnTo>
                <a:lnTo>
                  <a:pt x="3614" y="16247"/>
                </a:lnTo>
                <a:lnTo>
                  <a:pt x="3612" y="16237"/>
                </a:lnTo>
                <a:lnTo>
                  <a:pt x="3612" y="16229"/>
                </a:lnTo>
                <a:lnTo>
                  <a:pt x="3614" y="16222"/>
                </a:lnTo>
                <a:lnTo>
                  <a:pt x="3615" y="16217"/>
                </a:lnTo>
                <a:lnTo>
                  <a:pt x="3617" y="16213"/>
                </a:lnTo>
                <a:lnTo>
                  <a:pt x="3619" y="16210"/>
                </a:lnTo>
                <a:lnTo>
                  <a:pt x="3621" y="16208"/>
                </a:lnTo>
                <a:lnTo>
                  <a:pt x="3624" y="16207"/>
                </a:lnTo>
                <a:lnTo>
                  <a:pt x="3627" y="16207"/>
                </a:lnTo>
                <a:lnTo>
                  <a:pt x="3630" y="16207"/>
                </a:lnTo>
                <a:lnTo>
                  <a:pt x="3637" y="16210"/>
                </a:lnTo>
                <a:lnTo>
                  <a:pt x="3643" y="16215"/>
                </a:lnTo>
                <a:lnTo>
                  <a:pt x="3648" y="16221"/>
                </a:lnTo>
                <a:lnTo>
                  <a:pt x="3652" y="16230"/>
                </a:lnTo>
                <a:lnTo>
                  <a:pt x="3654" y="16234"/>
                </a:lnTo>
                <a:lnTo>
                  <a:pt x="3655" y="16238"/>
                </a:lnTo>
                <a:lnTo>
                  <a:pt x="3655" y="16242"/>
                </a:lnTo>
                <a:lnTo>
                  <a:pt x="3654" y="16247"/>
                </a:lnTo>
                <a:lnTo>
                  <a:pt x="3653" y="16251"/>
                </a:lnTo>
                <a:lnTo>
                  <a:pt x="3651" y="16255"/>
                </a:lnTo>
                <a:lnTo>
                  <a:pt x="3649" y="16258"/>
                </a:lnTo>
                <a:lnTo>
                  <a:pt x="3645" y="16261"/>
                </a:lnTo>
                <a:lnTo>
                  <a:pt x="3640" y="16263"/>
                </a:lnTo>
                <a:lnTo>
                  <a:pt x="3633" y="16266"/>
                </a:lnTo>
                <a:lnTo>
                  <a:pt x="3626" y="16267"/>
                </a:lnTo>
                <a:lnTo>
                  <a:pt x="3618" y="16269"/>
                </a:lnTo>
                <a:close/>
                <a:moveTo>
                  <a:pt x="4340" y="16236"/>
                </a:moveTo>
                <a:lnTo>
                  <a:pt x="4340" y="16236"/>
                </a:lnTo>
                <a:lnTo>
                  <a:pt x="4332" y="16243"/>
                </a:lnTo>
                <a:lnTo>
                  <a:pt x="4336" y="16239"/>
                </a:lnTo>
                <a:lnTo>
                  <a:pt x="4343" y="16233"/>
                </a:lnTo>
                <a:lnTo>
                  <a:pt x="4340" y="16236"/>
                </a:lnTo>
                <a:close/>
                <a:moveTo>
                  <a:pt x="6472" y="16236"/>
                </a:moveTo>
                <a:lnTo>
                  <a:pt x="6472" y="16236"/>
                </a:lnTo>
                <a:lnTo>
                  <a:pt x="6465" y="16243"/>
                </a:lnTo>
                <a:lnTo>
                  <a:pt x="6469" y="16239"/>
                </a:lnTo>
                <a:lnTo>
                  <a:pt x="6475" y="16233"/>
                </a:lnTo>
                <a:lnTo>
                  <a:pt x="6472" y="16236"/>
                </a:lnTo>
                <a:close/>
                <a:moveTo>
                  <a:pt x="1617" y="16367"/>
                </a:moveTo>
                <a:lnTo>
                  <a:pt x="1617" y="16367"/>
                </a:lnTo>
                <a:lnTo>
                  <a:pt x="1608" y="16366"/>
                </a:lnTo>
                <a:lnTo>
                  <a:pt x="1600" y="16365"/>
                </a:lnTo>
                <a:lnTo>
                  <a:pt x="1593" y="16362"/>
                </a:lnTo>
                <a:lnTo>
                  <a:pt x="1585" y="16359"/>
                </a:lnTo>
                <a:lnTo>
                  <a:pt x="1578" y="16355"/>
                </a:lnTo>
                <a:lnTo>
                  <a:pt x="1572" y="16348"/>
                </a:lnTo>
                <a:lnTo>
                  <a:pt x="1565" y="16343"/>
                </a:lnTo>
                <a:lnTo>
                  <a:pt x="1559" y="16336"/>
                </a:lnTo>
                <a:lnTo>
                  <a:pt x="1554" y="16328"/>
                </a:lnTo>
                <a:lnTo>
                  <a:pt x="1550" y="16320"/>
                </a:lnTo>
                <a:lnTo>
                  <a:pt x="1546" y="16313"/>
                </a:lnTo>
                <a:lnTo>
                  <a:pt x="1541" y="16303"/>
                </a:lnTo>
                <a:lnTo>
                  <a:pt x="1538" y="16295"/>
                </a:lnTo>
                <a:lnTo>
                  <a:pt x="1536" y="16285"/>
                </a:lnTo>
                <a:lnTo>
                  <a:pt x="1533" y="16276"/>
                </a:lnTo>
                <a:lnTo>
                  <a:pt x="1532" y="16266"/>
                </a:lnTo>
                <a:lnTo>
                  <a:pt x="1531" y="16257"/>
                </a:lnTo>
                <a:lnTo>
                  <a:pt x="1530" y="16248"/>
                </a:lnTo>
                <a:lnTo>
                  <a:pt x="1530" y="16238"/>
                </a:lnTo>
                <a:lnTo>
                  <a:pt x="1530" y="16230"/>
                </a:lnTo>
                <a:lnTo>
                  <a:pt x="1531" y="16221"/>
                </a:lnTo>
                <a:lnTo>
                  <a:pt x="1533" y="16213"/>
                </a:lnTo>
                <a:lnTo>
                  <a:pt x="1535" y="16206"/>
                </a:lnTo>
                <a:lnTo>
                  <a:pt x="1538" y="16198"/>
                </a:lnTo>
                <a:lnTo>
                  <a:pt x="1541" y="16192"/>
                </a:lnTo>
                <a:lnTo>
                  <a:pt x="1546" y="16186"/>
                </a:lnTo>
                <a:lnTo>
                  <a:pt x="1550" y="16180"/>
                </a:lnTo>
                <a:lnTo>
                  <a:pt x="1556" y="16176"/>
                </a:lnTo>
                <a:lnTo>
                  <a:pt x="1561" y="16173"/>
                </a:lnTo>
                <a:lnTo>
                  <a:pt x="1569" y="16171"/>
                </a:lnTo>
                <a:lnTo>
                  <a:pt x="1576" y="16170"/>
                </a:lnTo>
                <a:lnTo>
                  <a:pt x="1584" y="16170"/>
                </a:lnTo>
                <a:lnTo>
                  <a:pt x="1580" y="16188"/>
                </a:lnTo>
                <a:lnTo>
                  <a:pt x="1578" y="16205"/>
                </a:lnTo>
                <a:lnTo>
                  <a:pt x="1578" y="16219"/>
                </a:lnTo>
                <a:lnTo>
                  <a:pt x="1579" y="16233"/>
                </a:lnTo>
                <a:lnTo>
                  <a:pt x="1581" y="16244"/>
                </a:lnTo>
                <a:lnTo>
                  <a:pt x="1584" y="16256"/>
                </a:lnTo>
                <a:lnTo>
                  <a:pt x="1587" y="16266"/>
                </a:lnTo>
                <a:lnTo>
                  <a:pt x="1592" y="16277"/>
                </a:lnTo>
                <a:lnTo>
                  <a:pt x="1600" y="16297"/>
                </a:lnTo>
                <a:lnTo>
                  <a:pt x="1608" y="16318"/>
                </a:lnTo>
                <a:lnTo>
                  <a:pt x="1612" y="16328"/>
                </a:lnTo>
                <a:lnTo>
                  <a:pt x="1615" y="16341"/>
                </a:lnTo>
                <a:lnTo>
                  <a:pt x="1616" y="16353"/>
                </a:lnTo>
                <a:lnTo>
                  <a:pt x="1617" y="16367"/>
                </a:lnTo>
                <a:close/>
                <a:moveTo>
                  <a:pt x="1649" y="16202"/>
                </a:moveTo>
                <a:lnTo>
                  <a:pt x="1649" y="16202"/>
                </a:lnTo>
                <a:lnTo>
                  <a:pt x="1643" y="16222"/>
                </a:lnTo>
                <a:lnTo>
                  <a:pt x="1637" y="16235"/>
                </a:lnTo>
                <a:lnTo>
                  <a:pt x="1635" y="16238"/>
                </a:lnTo>
                <a:lnTo>
                  <a:pt x="1633" y="16240"/>
                </a:lnTo>
                <a:lnTo>
                  <a:pt x="1630" y="16240"/>
                </a:lnTo>
                <a:lnTo>
                  <a:pt x="1628" y="16239"/>
                </a:lnTo>
                <a:lnTo>
                  <a:pt x="1625" y="16234"/>
                </a:lnTo>
                <a:lnTo>
                  <a:pt x="1623" y="16226"/>
                </a:lnTo>
                <a:lnTo>
                  <a:pt x="1621" y="16215"/>
                </a:lnTo>
                <a:lnTo>
                  <a:pt x="1621" y="16202"/>
                </a:lnTo>
                <a:lnTo>
                  <a:pt x="1621" y="16191"/>
                </a:lnTo>
                <a:lnTo>
                  <a:pt x="1623" y="16180"/>
                </a:lnTo>
                <a:lnTo>
                  <a:pt x="1625" y="16172"/>
                </a:lnTo>
                <a:lnTo>
                  <a:pt x="1628" y="16167"/>
                </a:lnTo>
                <a:lnTo>
                  <a:pt x="1630" y="16166"/>
                </a:lnTo>
                <a:lnTo>
                  <a:pt x="1633" y="16166"/>
                </a:lnTo>
                <a:lnTo>
                  <a:pt x="1635" y="16168"/>
                </a:lnTo>
                <a:lnTo>
                  <a:pt x="1637" y="16171"/>
                </a:lnTo>
                <a:lnTo>
                  <a:pt x="1643" y="16183"/>
                </a:lnTo>
                <a:lnTo>
                  <a:pt x="1649" y="16202"/>
                </a:lnTo>
                <a:close/>
                <a:moveTo>
                  <a:pt x="2535" y="16202"/>
                </a:moveTo>
                <a:lnTo>
                  <a:pt x="2535" y="16202"/>
                </a:lnTo>
                <a:lnTo>
                  <a:pt x="2529" y="16210"/>
                </a:lnTo>
                <a:lnTo>
                  <a:pt x="2533" y="16206"/>
                </a:lnTo>
                <a:lnTo>
                  <a:pt x="2538" y="16200"/>
                </a:lnTo>
                <a:lnTo>
                  <a:pt x="2535" y="16202"/>
                </a:lnTo>
                <a:close/>
                <a:moveTo>
                  <a:pt x="12508" y="16202"/>
                </a:moveTo>
                <a:lnTo>
                  <a:pt x="12508" y="16202"/>
                </a:lnTo>
                <a:lnTo>
                  <a:pt x="12501" y="16222"/>
                </a:lnTo>
                <a:lnTo>
                  <a:pt x="12496" y="16235"/>
                </a:lnTo>
                <a:lnTo>
                  <a:pt x="12493" y="16238"/>
                </a:lnTo>
                <a:lnTo>
                  <a:pt x="12491" y="16240"/>
                </a:lnTo>
                <a:lnTo>
                  <a:pt x="12489" y="16240"/>
                </a:lnTo>
                <a:lnTo>
                  <a:pt x="12487" y="16239"/>
                </a:lnTo>
                <a:lnTo>
                  <a:pt x="12484" y="16234"/>
                </a:lnTo>
                <a:lnTo>
                  <a:pt x="12482" y="16226"/>
                </a:lnTo>
                <a:lnTo>
                  <a:pt x="12480" y="16215"/>
                </a:lnTo>
                <a:lnTo>
                  <a:pt x="12479" y="16202"/>
                </a:lnTo>
                <a:lnTo>
                  <a:pt x="12480" y="16191"/>
                </a:lnTo>
                <a:lnTo>
                  <a:pt x="12482" y="16180"/>
                </a:lnTo>
                <a:lnTo>
                  <a:pt x="12484" y="16172"/>
                </a:lnTo>
                <a:lnTo>
                  <a:pt x="12487" y="16167"/>
                </a:lnTo>
                <a:lnTo>
                  <a:pt x="12489" y="16166"/>
                </a:lnTo>
                <a:lnTo>
                  <a:pt x="12491" y="16166"/>
                </a:lnTo>
                <a:lnTo>
                  <a:pt x="12493" y="16168"/>
                </a:lnTo>
                <a:lnTo>
                  <a:pt x="12496" y="16171"/>
                </a:lnTo>
                <a:lnTo>
                  <a:pt x="12501" y="16183"/>
                </a:lnTo>
                <a:lnTo>
                  <a:pt x="12508" y="16202"/>
                </a:lnTo>
                <a:close/>
                <a:moveTo>
                  <a:pt x="13098" y="16202"/>
                </a:moveTo>
                <a:lnTo>
                  <a:pt x="13098" y="16202"/>
                </a:lnTo>
                <a:lnTo>
                  <a:pt x="13091" y="16210"/>
                </a:lnTo>
                <a:lnTo>
                  <a:pt x="13095" y="16206"/>
                </a:lnTo>
                <a:lnTo>
                  <a:pt x="13102" y="16200"/>
                </a:lnTo>
                <a:lnTo>
                  <a:pt x="13098" y="16202"/>
                </a:lnTo>
                <a:close/>
                <a:moveTo>
                  <a:pt x="13263" y="16202"/>
                </a:moveTo>
                <a:lnTo>
                  <a:pt x="13263" y="16202"/>
                </a:lnTo>
                <a:lnTo>
                  <a:pt x="13256" y="16210"/>
                </a:lnTo>
                <a:lnTo>
                  <a:pt x="13260" y="16206"/>
                </a:lnTo>
                <a:lnTo>
                  <a:pt x="13265" y="16200"/>
                </a:lnTo>
                <a:lnTo>
                  <a:pt x="13263" y="16202"/>
                </a:lnTo>
                <a:close/>
                <a:moveTo>
                  <a:pt x="469" y="16170"/>
                </a:moveTo>
                <a:lnTo>
                  <a:pt x="469" y="16170"/>
                </a:lnTo>
                <a:lnTo>
                  <a:pt x="462" y="16177"/>
                </a:lnTo>
                <a:lnTo>
                  <a:pt x="466" y="16173"/>
                </a:lnTo>
                <a:lnTo>
                  <a:pt x="471" y="16168"/>
                </a:lnTo>
                <a:lnTo>
                  <a:pt x="469" y="16170"/>
                </a:lnTo>
                <a:close/>
                <a:moveTo>
                  <a:pt x="4110" y="16170"/>
                </a:moveTo>
                <a:lnTo>
                  <a:pt x="4110" y="16170"/>
                </a:lnTo>
                <a:lnTo>
                  <a:pt x="4103" y="16190"/>
                </a:lnTo>
                <a:lnTo>
                  <a:pt x="4097" y="16202"/>
                </a:lnTo>
                <a:lnTo>
                  <a:pt x="4095" y="16206"/>
                </a:lnTo>
                <a:lnTo>
                  <a:pt x="4093" y="16208"/>
                </a:lnTo>
                <a:lnTo>
                  <a:pt x="4091" y="16208"/>
                </a:lnTo>
                <a:lnTo>
                  <a:pt x="4089" y="16207"/>
                </a:lnTo>
                <a:lnTo>
                  <a:pt x="4086" y="16201"/>
                </a:lnTo>
                <a:lnTo>
                  <a:pt x="4084" y="16193"/>
                </a:lnTo>
                <a:lnTo>
                  <a:pt x="4081" y="16183"/>
                </a:lnTo>
                <a:lnTo>
                  <a:pt x="4081" y="16170"/>
                </a:lnTo>
                <a:lnTo>
                  <a:pt x="4081" y="16158"/>
                </a:lnTo>
                <a:lnTo>
                  <a:pt x="4084" y="16148"/>
                </a:lnTo>
                <a:lnTo>
                  <a:pt x="4086" y="16139"/>
                </a:lnTo>
                <a:lnTo>
                  <a:pt x="4089" y="16133"/>
                </a:lnTo>
                <a:lnTo>
                  <a:pt x="4091" y="16133"/>
                </a:lnTo>
                <a:lnTo>
                  <a:pt x="4093" y="16133"/>
                </a:lnTo>
                <a:lnTo>
                  <a:pt x="4095" y="16135"/>
                </a:lnTo>
                <a:lnTo>
                  <a:pt x="4097" y="16139"/>
                </a:lnTo>
                <a:lnTo>
                  <a:pt x="4103" y="16150"/>
                </a:lnTo>
                <a:lnTo>
                  <a:pt x="4110" y="16170"/>
                </a:lnTo>
                <a:close/>
                <a:moveTo>
                  <a:pt x="4340" y="16170"/>
                </a:moveTo>
                <a:lnTo>
                  <a:pt x="4340" y="16170"/>
                </a:lnTo>
                <a:lnTo>
                  <a:pt x="4332" y="16177"/>
                </a:lnTo>
                <a:lnTo>
                  <a:pt x="4336" y="16173"/>
                </a:lnTo>
                <a:lnTo>
                  <a:pt x="4343" y="16168"/>
                </a:lnTo>
                <a:lnTo>
                  <a:pt x="4340" y="16170"/>
                </a:lnTo>
                <a:close/>
                <a:moveTo>
                  <a:pt x="3454" y="16137"/>
                </a:moveTo>
                <a:lnTo>
                  <a:pt x="3454" y="16137"/>
                </a:lnTo>
                <a:lnTo>
                  <a:pt x="3458" y="16136"/>
                </a:lnTo>
                <a:lnTo>
                  <a:pt x="3463" y="16137"/>
                </a:lnTo>
                <a:lnTo>
                  <a:pt x="3468" y="16139"/>
                </a:lnTo>
                <a:lnTo>
                  <a:pt x="3472" y="16141"/>
                </a:lnTo>
                <a:lnTo>
                  <a:pt x="3475" y="16144"/>
                </a:lnTo>
                <a:lnTo>
                  <a:pt x="3478" y="16148"/>
                </a:lnTo>
                <a:lnTo>
                  <a:pt x="3481" y="16153"/>
                </a:lnTo>
                <a:lnTo>
                  <a:pt x="3484" y="16158"/>
                </a:lnTo>
                <a:lnTo>
                  <a:pt x="3489" y="16172"/>
                </a:lnTo>
                <a:lnTo>
                  <a:pt x="3492" y="16187"/>
                </a:lnTo>
                <a:lnTo>
                  <a:pt x="3494" y="16202"/>
                </a:lnTo>
                <a:lnTo>
                  <a:pt x="3494" y="16219"/>
                </a:lnTo>
                <a:lnTo>
                  <a:pt x="3494" y="16236"/>
                </a:lnTo>
                <a:lnTo>
                  <a:pt x="3492" y="16252"/>
                </a:lnTo>
                <a:lnTo>
                  <a:pt x="3489" y="16266"/>
                </a:lnTo>
                <a:lnTo>
                  <a:pt x="3484" y="16280"/>
                </a:lnTo>
                <a:lnTo>
                  <a:pt x="3481" y="16285"/>
                </a:lnTo>
                <a:lnTo>
                  <a:pt x="3478" y="16291"/>
                </a:lnTo>
                <a:lnTo>
                  <a:pt x="3475" y="16295"/>
                </a:lnTo>
                <a:lnTo>
                  <a:pt x="3472" y="16298"/>
                </a:lnTo>
                <a:lnTo>
                  <a:pt x="3468" y="16300"/>
                </a:lnTo>
                <a:lnTo>
                  <a:pt x="3463" y="16302"/>
                </a:lnTo>
                <a:lnTo>
                  <a:pt x="3458" y="16302"/>
                </a:lnTo>
                <a:lnTo>
                  <a:pt x="3454" y="16301"/>
                </a:lnTo>
                <a:lnTo>
                  <a:pt x="3444" y="16291"/>
                </a:lnTo>
                <a:lnTo>
                  <a:pt x="3437" y="16281"/>
                </a:lnTo>
                <a:lnTo>
                  <a:pt x="3433" y="16272"/>
                </a:lnTo>
                <a:lnTo>
                  <a:pt x="3431" y="16264"/>
                </a:lnTo>
                <a:lnTo>
                  <a:pt x="3431" y="16257"/>
                </a:lnTo>
                <a:lnTo>
                  <a:pt x="3432" y="16250"/>
                </a:lnTo>
                <a:lnTo>
                  <a:pt x="3434" y="16242"/>
                </a:lnTo>
                <a:lnTo>
                  <a:pt x="3438" y="16235"/>
                </a:lnTo>
                <a:lnTo>
                  <a:pt x="3442" y="16228"/>
                </a:lnTo>
                <a:lnTo>
                  <a:pt x="3446" y="16219"/>
                </a:lnTo>
                <a:lnTo>
                  <a:pt x="3450" y="16209"/>
                </a:lnTo>
                <a:lnTo>
                  <a:pt x="3453" y="16198"/>
                </a:lnTo>
                <a:lnTo>
                  <a:pt x="3456" y="16186"/>
                </a:lnTo>
                <a:lnTo>
                  <a:pt x="3457" y="16172"/>
                </a:lnTo>
                <a:lnTo>
                  <a:pt x="3456" y="16155"/>
                </a:lnTo>
                <a:lnTo>
                  <a:pt x="3454" y="16137"/>
                </a:lnTo>
                <a:lnTo>
                  <a:pt x="3446" y="16133"/>
                </a:lnTo>
                <a:lnTo>
                  <a:pt x="3440" y="16130"/>
                </a:lnTo>
                <a:lnTo>
                  <a:pt x="3436" y="16127"/>
                </a:lnTo>
                <a:lnTo>
                  <a:pt x="3434" y="16123"/>
                </a:lnTo>
                <a:lnTo>
                  <a:pt x="3433" y="16121"/>
                </a:lnTo>
                <a:lnTo>
                  <a:pt x="3434" y="16118"/>
                </a:lnTo>
                <a:lnTo>
                  <a:pt x="3435" y="16116"/>
                </a:lnTo>
                <a:lnTo>
                  <a:pt x="3437" y="16115"/>
                </a:lnTo>
                <a:lnTo>
                  <a:pt x="3439" y="16114"/>
                </a:lnTo>
                <a:lnTo>
                  <a:pt x="3442" y="16114"/>
                </a:lnTo>
                <a:lnTo>
                  <a:pt x="3446" y="16115"/>
                </a:lnTo>
                <a:lnTo>
                  <a:pt x="3449" y="16118"/>
                </a:lnTo>
                <a:lnTo>
                  <a:pt x="3451" y="16121"/>
                </a:lnTo>
                <a:lnTo>
                  <a:pt x="3453" y="16125"/>
                </a:lnTo>
                <a:lnTo>
                  <a:pt x="3454" y="16130"/>
                </a:lnTo>
                <a:lnTo>
                  <a:pt x="3454" y="16137"/>
                </a:lnTo>
                <a:close/>
                <a:moveTo>
                  <a:pt x="4406" y="16137"/>
                </a:moveTo>
                <a:lnTo>
                  <a:pt x="4406" y="16137"/>
                </a:lnTo>
                <a:lnTo>
                  <a:pt x="4398" y="16145"/>
                </a:lnTo>
                <a:lnTo>
                  <a:pt x="4403" y="16141"/>
                </a:lnTo>
                <a:lnTo>
                  <a:pt x="4408" y="16134"/>
                </a:lnTo>
                <a:lnTo>
                  <a:pt x="4406" y="16137"/>
                </a:lnTo>
                <a:close/>
                <a:moveTo>
                  <a:pt x="6242" y="16137"/>
                </a:moveTo>
                <a:lnTo>
                  <a:pt x="6242" y="16137"/>
                </a:lnTo>
                <a:lnTo>
                  <a:pt x="6250" y="16141"/>
                </a:lnTo>
                <a:lnTo>
                  <a:pt x="6255" y="16145"/>
                </a:lnTo>
                <a:lnTo>
                  <a:pt x="6260" y="16148"/>
                </a:lnTo>
                <a:lnTo>
                  <a:pt x="6262" y="16151"/>
                </a:lnTo>
                <a:lnTo>
                  <a:pt x="6263" y="16154"/>
                </a:lnTo>
                <a:lnTo>
                  <a:pt x="6263" y="16156"/>
                </a:lnTo>
                <a:lnTo>
                  <a:pt x="6261" y="16158"/>
                </a:lnTo>
                <a:lnTo>
                  <a:pt x="6259" y="16159"/>
                </a:lnTo>
                <a:lnTo>
                  <a:pt x="6256" y="16161"/>
                </a:lnTo>
                <a:lnTo>
                  <a:pt x="6253" y="16161"/>
                </a:lnTo>
                <a:lnTo>
                  <a:pt x="6250" y="16159"/>
                </a:lnTo>
                <a:lnTo>
                  <a:pt x="6248" y="16157"/>
                </a:lnTo>
                <a:lnTo>
                  <a:pt x="6245" y="16154"/>
                </a:lnTo>
                <a:lnTo>
                  <a:pt x="6243" y="16150"/>
                </a:lnTo>
                <a:lnTo>
                  <a:pt x="6242" y="16144"/>
                </a:lnTo>
                <a:lnTo>
                  <a:pt x="6242" y="16137"/>
                </a:lnTo>
                <a:lnTo>
                  <a:pt x="6234" y="16133"/>
                </a:lnTo>
                <a:lnTo>
                  <a:pt x="6229" y="16130"/>
                </a:lnTo>
                <a:lnTo>
                  <a:pt x="6225" y="16127"/>
                </a:lnTo>
                <a:lnTo>
                  <a:pt x="6223" y="16123"/>
                </a:lnTo>
                <a:lnTo>
                  <a:pt x="6222" y="16121"/>
                </a:lnTo>
                <a:lnTo>
                  <a:pt x="6222" y="16118"/>
                </a:lnTo>
                <a:lnTo>
                  <a:pt x="6224" y="16116"/>
                </a:lnTo>
                <a:lnTo>
                  <a:pt x="6226" y="16115"/>
                </a:lnTo>
                <a:lnTo>
                  <a:pt x="6228" y="16114"/>
                </a:lnTo>
                <a:lnTo>
                  <a:pt x="6231" y="16114"/>
                </a:lnTo>
                <a:lnTo>
                  <a:pt x="6234" y="16115"/>
                </a:lnTo>
                <a:lnTo>
                  <a:pt x="6237" y="16118"/>
                </a:lnTo>
                <a:lnTo>
                  <a:pt x="6240" y="16121"/>
                </a:lnTo>
                <a:lnTo>
                  <a:pt x="6242" y="16125"/>
                </a:lnTo>
                <a:lnTo>
                  <a:pt x="6243" y="16130"/>
                </a:lnTo>
                <a:lnTo>
                  <a:pt x="6242" y="16137"/>
                </a:lnTo>
                <a:close/>
                <a:moveTo>
                  <a:pt x="6931" y="16137"/>
                </a:moveTo>
                <a:lnTo>
                  <a:pt x="6931" y="16137"/>
                </a:lnTo>
                <a:lnTo>
                  <a:pt x="6936" y="16137"/>
                </a:lnTo>
                <a:lnTo>
                  <a:pt x="6942" y="16140"/>
                </a:lnTo>
                <a:lnTo>
                  <a:pt x="6946" y="16142"/>
                </a:lnTo>
                <a:lnTo>
                  <a:pt x="6949" y="16145"/>
                </a:lnTo>
                <a:lnTo>
                  <a:pt x="6951" y="16148"/>
                </a:lnTo>
                <a:lnTo>
                  <a:pt x="6954" y="16152"/>
                </a:lnTo>
                <a:lnTo>
                  <a:pt x="6955" y="16156"/>
                </a:lnTo>
                <a:lnTo>
                  <a:pt x="6957" y="16161"/>
                </a:lnTo>
                <a:lnTo>
                  <a:pt x="6961" y="16183"/>
                </a:lnTo>
                <a:lnTo>
                  <a:pt x="6964" y="16202"/>
                </a:lnTo>
                <a:lnTo>
                  <a:pt x="6970" y="16204"/>
                </a:lnTo>
                <a:lnTo>
                  <a:pt x="6974" y="16205"/>
                </a:lnTo>
                <a:lnTo>
                  <a:pt x="6978" y="16208"/>
                </a:lnTo>
                <a:lnTo>
                  <a:pt x="6982" y="16210"/>
                </a:lnTo>
                <a:lnTo>
                  <a:pt x="6985" y="16213"/>
                </a:lnTo>
                <a:lnTo>
                  <a:pt x="6987" y="16217"/>
                </a:lnTo>
                <a:lnTo>
                  <a:pt x="6988" y="16221"/>
                </a:lnTo>
                <a:lnTo>
                  <a:pt x="6990" y="16227"/>
                </a:lnTo>
                <a:lnTo>
                  <a:pt x="6993" y="16248"/>
                </a:lnTo>
                <a:lnTo>
                  <a:pt x="6997" y="16269"/>
                </a:lnTo>
                <a:lnTo>
                  <a:pt x="7005" y="16273"/>
                </a:lnTo>
                <a:lnTo>
                  <a:pt x="7011" y="16276"/>
                </a:lnTo>
                <a:lnTo>
                  <a:pt x="7014" y="16279"/>
                </a:lnTo>
                <a:lnTo>
                  <a:pt x="7016" y="16282"/>
                </a:lnTo>
                <a:lnTo>
                  <a:pt x="7017" y="16285"/>
                </a:lnTo>
                <a:lnTo>
                  <a:pt x="7017" y="16287"/>
                </a:lnTo>
                <a:lnTo>
                  <a:pt x="7015" y="16289"/>
                </a:lnTo>
                <a:lnTo>
                  <a:pt x="7013" y="16291"/>
                </a:lnTo>
                <a:lnTo>
                  <a:pt x="7011" y="16292"/>
                </a:lnTo>
                <a:lnTo>
                  <a:pt x="7008" y="16292"/>
                </a:lnTo>
                <a:lnTo>
                  <a:pt x="7005" y="16291"/>
                </a:lnTo>
                <a:lnTo>
                  <a:pt x="7002" y="16288"/>
                </a:lnTo>
                <a:lnTo>
                  <a:pt x="6999" y="16285"/>
                </a:lnTo>
                <a:lnTo>
                  <a:pt x="6998" y="16281"/>
                </a:lnTo>
                <a:lnTo>
                  <a:pt x="6997" y="16275"/>
                </a:lnTo>
                <a:lnTo>
                  <a:pt x="6997" y="16269"/>
                </a:lnTo>
                <a:lnTo>
                  <a:pt x="6991" y="16267"/>
                </a:lnTo>
                <a:lnTo>
                  <a:pt x="6987" y="16266"/>
                </a:lnTo>
                <a:lnTo>
                  <a:pt x="6983" y="16264"/>
                </a:lnTo>
                <a:lnTo>
                  <a:pt x="6979" y="16261"/>
                </a:lnTo>
                <a:lnTo>
                  <a:pt x="6976" y="16258"/>
                </a:lnTo>
                <a:lnTo>
                  <a:pt x="6974" y="16254"/>
                </a:lnTo>
                <a:lnTo>
                  <a:pt x="6973" y="16250"/>
                </a:lnTo>
                <a:lnTo>
                  <a:pt x="6971" y="16245"/>
                </a:lnTo>
                <a:lnTo>
                  <a:pt x="6968" y="16223"/>
                </a:lnTo>
                <a:lnTo>
                  <a:pt x="6964" y="16202"/>
                </a:lnTo>
                <a:lnTo>
                  <a:pt x="6958" y="16202"/>
                </a:lnTo>
                <a:lnTo>
                  <a:pt x="6954" y="16201"/>
                </a:lnTo>
                <a:lnTo>
                  <a:pt x="6950" y="16198"/>
                </a:lnTo>
                <a:lnTo>
                  <a:pt x="6947" y="16196"/>
                </a:lnTo>
                <a:lnTo>
                  <a:pt x="6944" y="16192"/>
                </a:lnTo>
                <a:lnTo>
                  <a:pt x="6942" y="16189"/>
                </a:lnTo>
                <a:lnTo>
                  <a:pt x="6940" y="16185"/>
                </a:lnTo>
                <a:lnTo>
                  <a:pt x="6938" y="16179"/>
                </a:lnTo>
                <a:lnTo>
                  <a:pt x="6935" y="16158"/>
                </a:lnTo>
                <a:lnTo>
                  <a:pt x="6931" y="16137"/>
                </a:lnTo>
                <a:lnTo>
                  <a:pt x="6924" y="16133"/>
                </a:lnTo>
                <a:lnTo>
                  <a:pt x="6918" y="16130"/>
                </a:lnTo>
                <a:lnTo>
                  <a:pt x="6913" y="16127"/>
                </a:lnTo>
                <a:lnTo>
                  <a:pt x="6911" y="16123"/>
                </a:lnTo>
                <a:lnTo>
                  <a:pt x="6911" y="16121"/>
                </a:lnTo>
                <a:lnTo>
                  <a:pt x="6911" y="16118"/>
                </a:lnTo>
                <a:lnTo>
                  <a:pt x="6912" y="16116"/>
                </a:lnTo>
                <a:lnTo>
                  <a:pt x="6914" y="16115"/>
                </a:lnTo>
                <a:lnTo>
                  <a:pt x="6918" y="16114"/>
                </a:lnTo>
                <a:lnTo>
                  <a:pt x="6920" y="16114"/>
                </a:lnTo>
                <a:lnTo>
                  <a:pt x="6923" y="16115"/>
                </a:lnTo>
                <a:lnTo>
                  <a:pt x="6926" y="16118"/>
                </a:lnTo>
                <a:lnTo>
                  <a:pt x="6928" y="16121"/>
                </a:lnTo>
                <a:lnTo>
                  <a:pt x="6930" y="16125"/>
                </a:lnTo>
                <a:lnTo>
                  <a:pt x="6931" y="16130"/>
                </a:lnTo>
                <a:lnTo>
                  <a:pt x="6931" y="16137"/>
                </a:lnTo>
                <a:close/>
                <a:moveTo>
                  <a:pt x="272" y="16105"/>
                </a:moveTo>
                <a:lnTo>
                  <a:pt x="272" y="16105"/>
                </a:lnTo>
                <a:lnTo>
                  <a:pt x="264" y="16111"/>
                </a:lnTo>
                <a:lnTo>
                  <a:pt x="269" y="16107"/>
                </a:lnTo>
                <a:lnTo>
                  <a:pt x="275" y="16102"/>
                </a:lnTo>
                <a:lnTo>
                  <a:pt x="272" y="16105"/>
                </a:lnTo>
                <a:close/>
                <a:moveTo>
                  <a:pt x="1453" y="16105"/>
                </a:moveTo>
                <a:lnTo>
                  <a:pt x="1453" y="16105"/>
                </a:lnTo>
                <a:lnTo>
                  <a:pt x="1446" y="16111"/>
                </a:lnTo>
                <a:lnTo>
                  <a:pt x="1450" y="16107"/>
                </a:lnTo>
                <a:lnTo>
                  <a:pt x="1455" y="16102"/>
                </a:lnTo>
                <a:lnTo>
                  <a:pt x="1453" y="16105"/>
                </a:lnTo>
                <a:close/>
                <a:moveTo>
                  <a:pt x="3257" y="16105"/>
                </a:moveTo>
                <a:lnTo>
                  <a:pt x="3257" y="16105"/>
                </a:lnTo>
                <a:lnTo>
                  <a:pt x="3264" y="16105"/>
                </a:lnTo>
                <a:lnTo>
                  <a:pt x="3269" y="16104"/>
                </a:lnTo>
                <a:lnTo>
                  <a:pt x="3276" y="16102"/>
                </a:lnTo>
                <a:lnTo>
                  <a:pt x="3281" y="16100"/>
                </a:lnTo>
                <a:lnTo>
                  <a:pt x="3290" y="16093"/>
                </a:lnTo>
                <a:lnTo>
                  <a:pt x="3298" y="16088"/>
                </a:lnTo>
                <a:lnTo>
                  <a:pt x="3302" y="16086"/>
                </a:lnTo>
                <a:lnTo>
                  <a:pt x="3305" y="16085"/>
                </a:lnTo>
                <a:lnTo>
                  <a:pt x="3308" y="16084"/>
                </a:lnTo>
                <a:lnTo>
                  <a:pt x="3311" y="16085"/>
                </a:lnTo>
                <a:lnTo>
                  <a:pt x="3314" y="16087"/>
                </a:lnTo>
                <a:lnTo>
                  <a:pt x="3318" y="16091"/>
                </a:lnTo>
                <a:lnTo>
                  <a:pt x="3320" y="16097"/>
                </a:lnTo>
                <a:lnTo>
                  <a:pt x="3323" y="16105"/>
                </a:lnTo>
                <a:lnTo>
                  <a:pt x="3322" y="16110"/>
                </a:lnTo>
                <a:lnTo>
                  <a:pt x="3320" y="16115"/>
                </a:lnTo>
                <a:lnTo>
                  <a:pt x="3318" y="16121"/>
                </a:lnTo>
                <a:lnTo>
                  <a:pt x="3313" y="16125"/>
                </a:lnTo>
                <a:lnTo>
                  <a:pt x="3309" y="16128"/>
                </a:lnTo>
                <a:lnTo>
                  <a:pt x="3304" y="16130"/>
                </a:lnTo>
                <a:lnTo>
                  <a:pt x="3299" y="16131"/>
                </a:lnTo>
                <a:lnTo>
                  <a:pt x="3292" y="16132"/>
                </a:lnTo>
                <a:lnTo>
                  <a:pt x="3287" y="16132"/>
                </a:lnTo>
                <a:lnTo>
                  <a:pt x="3281" y="16131"/>
                </a:lnTo>
                <a:lnTo>
                  <a:pt x="3276" y="16129"/>
                </a:lnTo>
                <a:lnTo>
                  <a:pt x="3270" y="16127"/>
                </a:lnTo>
                <a:lnTo>
                  <a:pt x="3266" y="16123"/>
                </a:lnTo>
                <a:lnTo>
                  <a:pt x="3262" y="16118"/>
                </a:lnTo>
                <a:lnTo>
                  <a:pt x="3259" y="16111"/>
                </a:lnTo>
                <a:lnTo>
                  <a:pt x="3257" y="16105"/>
                </a:lnTo>
                <a:close/>
                <a:moveTo>
                  <a:pt x="4307" y="16105"/>
                </a:moveTo>
                <a:lnTo>
                  <a:pt x="4307" y="16105"/>
                </a:lnTo>
                <a:lnTo>
                  <a:pt x="4300" y="16111"/>
                </a:lnTo>
                <a:lnTo>
                  <a:pt x="4304" y="16107"/>
                </a:lnTo>
                <a:lnTo>
                  <a:pt x="4309" y="16102"/>
                </a:lnTo>
                <a:lnTo>
                  <a:pt x="4307" y="16105"/>
                </a:lnTo>
                <a:close/>
                <a:moveTo>
                  <a:pt x="4832" y="16137"/>
                </a:moveTo>
                <a:lnTo>
                  <a:pt x="4832" y="16137"/>
                </a:lnTo>
                <a:lnTo>
                  <a:pt x="4836" y="16129"/>
                </a:lnTo>
                <a:lnTo>
                  <a:pt x="4839" y="16124"/>
                </a:lnTo>
                <a:lnTo>
                  <a:pt x="4842" y="16120"/>
                </a:lnTo>
                <a:lnTo>
                  <a:pt x="4845" y="16118"/>
                </a:lnTo>
                <a:lnTo>
                  <a:pt x="4848" y="16116"/>
                </a:lnTo>
                <a:lnTo>
                  <a:pt x="4851" y="16118"/>
                </a:lnTo>
                <a:lnTo>
                  <a:pt x="4853" y="16119"/>
                </a:lnTo>
                <a:lnTo>
                  <a:pt x="4854" y="16121"/>
                </a:lnTo>
                <a:lnTo>
                  <a:pt x="4855" y="16124"/>
                </a:lnTo>
                <a:lnTo>
                  <a:pt x="4855" y="16126"/>
                </a:lnTo>
                <a:lnTo>
                  <a:pt x="4854" y="16129"/>
                </a:lnTo>
                <a:lnTo>
                  <a:pt x="4852" y="16132"/>
                </a:lnTo>
                <a:lnTo>
                  <a:pt x="4848" y="16134"/>
                </a:lnTo>
                <a:lnTo>
                  <a:pt x="4844" y="16136"/>
                </a:lnTo>
                <a:lnTo>
                  <a:pt x="4838" y="16137"/>
                </a:lnTo>
                <a:lnTo>
                  <a:pt x="4832" y="16137"/>
                </a:lnTo>
                <a:lnTo>
                  <a:pt x="4833" y="16154"/>
                </a:lnTo>
                <a:lnTo>
                  <a:pt x="4833" y="16172"/>
                </a:lnTo>
                <a:lnTo>
                  <a:pt x="4833" y="16188"/>
                </a:lnTo>
                <a:lnTo>
                  <a:pt x="4831" y="16202"/>
                </a:lnTo>
                <a:lnTo>
                  <a:pt x="4829" y="16209"/>
                </a:lnTo>
                <a:lnTo>
                  <a:pt x="4826" y="16214"/>
                </a:lnTo>
                <a:lnTo>
                  <a:pt x="4824" y="16220"/>
                </a:lnTo>
                <a:lnTo>
                  <a:pt x="4820" y="16224"/>
                </a:lnTo>
                <a:lnTo>
                  <a:pt x="4816" y="16229"/>
                </a:lnTo>
                <a:lnTo>
                  <a:pt x="4812" y="16232"/>
                </a:lnTo>
                <a:lnTo>
                  <a:pt x="4805" y="16234"/>
                </a:lnTo>
                <a:lnTo>
                  <a:pt x="4799" y="16236"/>
                </a:lnTo>
                <a:lnTo>
                  <a:pt x="4796" y="16223"/>
                </a:lnTo>
                <a:lnTo>
                  <a:pt x="4793" y="16213"/>
                </a:lnTo>
                <a:lnTo>
                  <a:pt x="4789" y="16202"/>
                </a:lnTo>
                <a:lnTo>
                  <a:pt x="4784" y="16193"/>
                </a:lnTo>
                <a:lnTo>
                  <a:pt x="4778" y="16185"/>
                </a:lnTo>
                <a:lnTo>
                  <a:pt x="4772" y="16176"/>
                </a:lnTo>
                <a:lnTo>
                  <a:pt x="4766" y="16169"/>
                </a:lnTo>
                <a:lnTo>
                  <a:pt x="4758" y="16162"/>
                </a:lnTo>
                <a:lnTo>
                  <a:pt x="4744" y="16148"/>
                </a:lnTo>
                <a:lnTo>
                  <a:pt x="4728" y="16134"/>
                </a:lnTo>
                <a:lnTo>
                  <a:pt x="4714" y="16120"/>
                </a:lnTo>
                <a:lnTo>
                  <a:pt x="4701" y="16105"/>
                </a:lnTo>
                <a:lnTo>
                  <a:pt x="4710" y="16106"/>
                </a:lnTo>
                <a:lnTo>
                  <a:pt x="4718" y="16106"/>
                </a:lnTo>
                <a:lnTo>
                  <a:pt x="4726" y="16105"/>
                </a:lnTo>
                <a:lnTo>
                  <a:pt x="4732" y="16104"/>
                </a:lnTo>
                <a:lnTo>
                  <a:pt x="4744" y="16099"/>
                </a:lnTo>
                <a:lnTo>
                  <a:pt x="4754" y="16092"/>
                </a:lnTo>
                <a:lnTo>
                  <a:pt x="4763" y="16085"/>
                </a:lnTo>
                <a:lnTo>
                  <a:pt x="4773" y="16079"/>
                </a:lnTo>
                <a:lnTo>
                  <a:pt x="4779" y="16077"/>
                </a:lnTo>
                <a:lnTo>
                  <a:pt x="4784" y="16075"/>
                </a:lnTo>
                <a:lnTo>
                  <a:pt x="4792" y="16072"/>
                </a:lnTo>
                <a:lnTo>
                  <a:pt x="4799" y="16071"/>
                </a:lnTo>
                <a:lnTo>
                  <a:pt x="4798" y="16085"/>
                </a:lnTo>
                <a:lnTo>
                  <a:pt x="4798" y="16098"/>
                </a:lnTo>
                <a:lnTo>
                  <a:pt x="4800" y="16107"/>
                </a:lnTo>
                <a:lnTo>
                  <a:pt x="4803" y="16116"/>
                </a:lnTo>
                <a:lnTo>
                  <a:pt x="4809" y="16124"/>
                </a:lnTo>
                <a:lnTo>
                  <a:pt x="4815" y="16129"/>
                </a:lnTo>
                <a:lnTo>
                  <a:pt x="4822" y="16134"/>
                </a:lnTo>
                <a:lnTo>
                  <a:pt x="4832" y="16137"/>
                </a:lnTo>
                <a:close/>
                <a:moveTo>
                  <a:pt x="6669" y="16105"/>
                </a:moveTo>
                <a:lnTo>
                  <a:pt x="6669" y="16105"/>
                </a:lnTo>
                <a:lnTo>
                  <a:pt x="6661" y="16111"/>
                </a:lnTo>
                <a:lnTo>
                  <a:pt x="6666" y="16107"/>
                </a:lnTo>
                <a:lnTo>
                  <a:pt x="6672" y="16102"/>
                </a:lnTo>
                <a:lnTo>
                  <a:pt x="6669" y="16105"/>
                </a:lnTo>
                <a:close/>
                <a:moveTo>
                  <a:pt x="3847" y="16170"/>
                </a:moveTo>
                <a:lnTo>
                  <a:pt x="3847" y="16170"/>
                </a:lnTo>
                <a:lnTo>
                  <a:pt x="3840" y="16162"/>
                </a:lnTo>
                <a:lnTo>
                  <a:pt x="3834" y="16152"/>
                </a:lnTo>
                <a:lnTo>
                  <a:pt x="3829" y="16143"/>
                </a:lnTo>
                <a:lnTo>
                  <a:pt x="3824" y="16132"/>
                </a:lnTo>
                <a:lnTo>
                  <a:pt x="3821" y="16123"/>
                </a:lnTo>
                <a:lnTo>
                  <a:pt x="3819" y="16112"/>
                </a:lnTo>
                <a:lnTo>
                  <a:pt x="3818" y="16102"/>
                </a:lnTo>
                <a:lnTo>
                  <a:pt x="3819" y="16091"/>
                </a:lnTo>
                <a:lnTo>
                  <a:pt x="3821" y="16082"/>
                </a:lnTo>
                <a:lnTo>
                  <a:pt x="3825" y="16074"/>
                </a:lnTo>
                <a:lnTo>
                  <a:pt x="3831" y="16065"/>
                </a:lnTo>
                <a:lnTo>
                  <a:pt x="3837" y="16058"/>
                </a:lnTo>
                <a:lnTo>
                  <a:pt x="3845" y="16050"/>
                </a:lnTo>
                <a:lnTo>
                  <a:pt x="3855" y="16045"/>
                </a:lnTo>
                <a:lnTo>
                  <a:pt x="3867" y="16042"/>
                </a:lnTo>
                <a:lnTo>
                  <a:pt x="3880" y="16039"/>
                </a:lnTo>
                <a:lnTo>
                  <a:pt x="3879" y="16079"/>
                </a:lnTo>
                <a:lnTo>
                  <a:pt x="3879" y="16120"/>
                </a:lnTo>
                <a:lnTo>
                  <a:pt x="3878" y="16128"/>
                </a:lnTo>
                <a:lnTo>
                  <a:pt x="3876" y="16137"/>
                </a:lnTo>
                <a:lnTo>
                  <a:pt x="3874" y="16145"/>
                </a:lnTo>
                <a:lnTo>
                  <a:pt x="3871" y="16152"/>
                </a:lnTo>
                <a:lnTo>
                  <a:pt x="3866" y="16158"/>
                </a:lnTo>
                <a:lnTo>
                  <a:pt x="3861" y="16164"/>
                </a:lnTo>
                <a:lnTo>
                  <a:pt x="3855" y="16168"/>
                </a:lnTo>
                <a:lnTo>
                  <a:pt x="3847" y="16170"/>
                </a:lnTo>
                <a:close/>
                <a:moveTo>
                  <a:pt x="4701" y="16071"/>
                </a:moveTo>
                <a:lnTo>
                  <a:pt x="4701" y="16071"/>
                </a:lnTo>
                <a:lnTo>
                  <a:pt x="4693" y="16079"/>
                </a:lnTo>
                <a:lnTo>
                  <a:pt x="4697" y="16075"/>
                </a:lnTo>
                <a:lnTo>
                  <a:pt x="4704" y="16069"/>
                </a:lnTo>
                <a:lnTo>
                  <a:pt x="4701" y="16071"/>
                </a:lnTo>
                <a:close/>
                <a:moveTo>
                  <a:pt x="13165" y="16071"/>
                </a:moveTo>
                <a:lnTo>
                  <a:pt x="13165" y="16071"/>
                </a:lnTo>
                <a:lnTo>
                  <a:pt x="13157" y="16079"/>
                </a:lnTo>
                <a:lnTo>
                  <a:pt x="13161" y="16075"/>
                </a:lnTo>
                <a:lnTo>
                  <a:pt x="13167" y="16069"/>
                </a:lnTo>
                <a:lnTo>
                  <a:pt x="13165" y="16071"/>
                </a:lnTo>
                <a:close/>
                <a:moveTo>
                  <a:pt x="3553" y="16039"/>
                </a:moveTo>
                <a:lnTo>
                  <a:pt x="3553" y="16039"/>
                </a:lnTo>
                <a:lnTo>
                  <a:pt x="3550" y="16045"/>
                </a:lnTo>
                <a:lnTo>
                  <a:pt x="3548" y="16050"/>
                </a:lnTo>
                <a:lnTo>
                  <a:pt x="3547" y="16056"/>
                </a:lnTo>
                <a:lnTo>
                  <a:pt x="3547" y="16061"/>
                </a:lnTo>
                <a:lnTo>
                  <a:pt x="3550" y="16072"/>
                </a:lnTo>
                <a:lnTo>
                  <a:pt x="3553" y="16082"/>
                </a:lnTo>
                <a:lnTo>
                  <a:pt x="3558" y="16092"/>
                </a:lnTo>
                <a:lnTo>
                  <a:pt x="3564" y="16102"/>
                </a:lnTo>
                <a:lnTo>
                  <a:pt x="3570" y="16111"/>
                </a:lnTo>
                <a:lnTo>
                  <a:pt x="3578" y="16120"/>
                </a:lnTo>
                <a:lnTo>
                  <a:pt x="3583" y="16128"/>
                </a:lnTo>
                <a:lnTo>
                  <a:pt x="3587" y="16135"/>
                </a:lnTo>
                <a:lnTo>
                  <a:pt x="3588" y="16139"/>
                </a:lnTo>
                <a:lnTo>
                  <a:pt x="3589" y="16143"/>
                </a:lnTo>
                <a:lnTo>
                  <a:pt x="3589" y="16146"/>
                </a:lnTo>
                <a:lnTo>
                  <a:pt x="3589" y="16149"/>
                </a:lnTo>
                <a:lnTo>
                  <a:pt x="3588" y="16152"/>
                </a:lnTo>
                <a:lnTo>
                  <a:pt x="3586" y="16155"/>
                </a:lnTo>
                <a:lnTo>
                  <a:pt x="3583" y="16158"/>
                </a:lnTo>
                <a:lnTo>
                  <a:pt x="3579" y="16161"/>
                </a:lnTo>
                <a:lnTo>
                  <a:pt x="3575" y="16164"/>
                </a:lnTo>
                <a:lnTo>
                  <a:pt x="3568" y="16166"/>
                </a:lnTo>
                <a:lnTo>
                  <a:pt x="3561" y="16168"/>
                </a:lnTo>
                <a:lnTo>
                  <a:pt x="3553" y="16170"/>
                </a:lnTo>
                <a:lnTo>
                  <a:pt x="3546" y="16159"/>
                </a:lnTo>
                <a:lnTo>
                  <a:pt x="3537" y="16142"/>
                </a:lnTo>
                <a:lnTo>
                  <a:pt x="3532" y="16132"/>
                </a:lnTo>
                <a:lnTo>
                  <a:pt x="3526" y="16121"/>
                </a:lnTo>
                <a:lnTo>
                  <a:pt x="3522" y="16110"/>
                </a:lnTo>
                <a:lnTo>
                  <a:pt x="3518" y="16099"/>
                </a:lnTo>
                <a:lnTo>
                  <a:pt x="3515" y="16088"/>
                </a:lnTo>
                <a:lnTo>
                  <a:pt x="3514" y="16078"/>
                </a:lnTo>
                <a:lnTo>
                  <a:pt x="3514" y="16072"/>
                </a:lnTo>
                <a:lnTo>
                  <a:pt x="3514" y="16067"/>
                </a:lnTo>
                <a:lnTo>
                  <a:pt x="3515" y="16063"/>
                </a:lnTo>
                <a:lnTo>
                  <a:pt x="3517" y="16059"/>
                </a:lnTo>
                <a:lnTo>
                  <a:pt x="3518" y="16055"/>
                </a:lnTo>
                <a:lnTo>
                  <a:pt x="3521" y="16051"/>
                </a:lnTo>
                <a:lnTo>
                  <a:pt x="3524" y="16048"/>
                </a:lnTo>
                <a:lnTo>
                  <a:pt x="3529" y="16045"/>
                </a:lnTo>
                <a:lnTo>
                  <a:pt x="3533" y="16043"/>
                </a:lnTo>
                <a:lnTo>
                  <a:pt x="3539" y="16041"/>
                </a:lnTo>
                <a:lnTo>
                  <a:pt x="3545" y="16040"/>
                </a:lnTo>
                <a:lnTo>
                  <a:pt x="3553" y="16039"/>
                </a:lnTo>
                <a:lnTo>
                  <a:pt x="3556" y="16032"/>
                </a:lnTo>
                <a:lnTo>
                  <a:pt x="3560" y="16025"/>
                </a:lnTo>
                <a:lnTo>
                  <a:pt x="3563" y="16022"/>
                </a:lnTo>
                <a:lnTo>
                  <a:pt x="3566" y="16019"/>
                </a:lnTo>
                <a:lnTo>
                  <a:pt x="3569" y="16019"/>
                </a:lnTo>
                <a:lnTo>
                  <a:pt x="3572" y="16019"/>
                </a:lnTo>
                <a:lnTo>
                  <a:pt x="3574" y="16020"/>
                </a:lnTo>
                <a:lnTo>
                  <a:pt x="3575" y="16022"/>
                </a:lnTo>
                <a:lnTo>
                  <a:pt x="3576" y="16025"/>
                </a:lnTo>
                <a:lnTo>
                  <a:pt x="3575" y="16028"/>
                </a:lnTo>
                <a:lnTo>
                  <a:pt x="3574" y="16031"/>
                </a:lnTo>
                <a:lnTo>
                  <a:pt x="3572" y="16034"/>
                </a:lnTo>
                <a:lnTo>
                  <a:pt x="3568" y="16036"/>
                </a:lnTo>
                <a:lnTo>
                  <a:pt x="3564" y="16038"/>
                </a:lnTo>
                <a:lnTo>
                  <a:pt x="3559" y="16039"/>
                </a:lnTo>
                <a:lnTo>
                  <a:pt x="3553" y="16039"/>
                </a:lnTo>
                <a:close/>
                <a:moveTo>
                  <a:pt x="4110" y="16039"/>
                </a:moveTo>
                <a:lnTo>
                  <a:pt x="4110" y="16039"/>
                </a:lnTo>
                <a:lnTo>
                  <a:pt x="4102" y="16046"/>
                </a:lnTo>
                <a:lnTo>
                  <a:pt x="4107" y="16042"/>
                </a:lnTo>
                <a:lnTo>
                  <a:pt x="4113" y="16037"/>
                </a:lnTo>
                <a:lnTo>
                  <a:pt x="4110" y="16039"/>
                </a:lnTo>
                <a:close/>
                <a:moveTo>
                  <a:pt x="12344" y="16039"/>
                </a:moveTo>
                <a:lnTo>
                  <a:pt x="12344" y="16039"/>
                </a:lnTo>
                <a:lnTo>
                  <a:pt x="12337" y="16046"/>
                </a:lnTo>
                <a:lnTo>
                  <a:pt x="12341" y="16042"/>
                </a:lnTo>
                <a:lnTo>
                  <a:pt x="12347" y="16037"/>
                </a:lnTo>
                <a:lnTo>
                  <a:pt x="12344" y="16039"/>
                </a:lnTo>
                <a:close/>
                <a:moveTo>
                  <a:pt x="1387" y="16006"/>
                </a:moveTo>
                <a:lnTo>
                  <a:pt x="1387" y="16006"/>
                </a:lnTo>
                <a:lnTo>
                  <a:pt x="1380" y="16014"/>
                </a:lnTo>
                <a:lnTo>
                  <a:pt x="1384" y="16010"/>
                </a:lnTo>
                <a:lnTo>
                  <a:pt x="1390" y="16003"/>
                </a:lnTo>
                <a:lnTo>
                  <a:pt x="1387" y="16006"/>
                </a:lnTo>
                <a:close/>
                <a:moveTo>
                  <a:pt x="6209" y="16039"/>
                </a:moveTo>
                <a:lnTo>
                  <a:pt x="6209" y="16039"/>
                </a:lnTo>
                <a:lnTo>
                  <a:pt x="6218" y="16043"/>
                </a:lnTo>
                <a:lnTo>
                  <a:pt x="6223" y="16046"/>
                </a:lnTo>
                <a:lnTo>
                  <a:pt x="6227" y="16050"/>
                </a:lnTo>
                <a:lnTo>
                  <a:pt x="6229" y="16054"/>
                </a:lnTo>
                <a:lnTo>
                  <a:pt x="6230" y="16056"/>
                </a:lnTo>
                <a:lnTo>
                  <a:pt x="6229" y="16059"/>
                </a:lnTo>
                <a:lnTo>
                  <a:pt x="6228" y="16060"/>
                </a:lnTo>
                <a:lnTo>
                  <a:pt x="6226" y="16062"/>
                </a:lnTo>
                <a:lnTo>
                  <a:pt x="6224" y="16062"/>
                </a:lnTo>
                <a:lnTo>
                  <a:pt x="6221" y="16062"/>
                </a:lnTo>
                <a:lnTo>
                  <a:pt x="6218" y="16061"/>
                </a:lnTo>
                <a:lnTo>
                  <a:pt x="6215" y="16059"/>
                </a:lnTo>
                <a:lnTo>
                  <a:pt x="6212" y="16056"/>
                </a:lnTo>
                <a:lnTo>
                  <a:pt x="6210" y="16051"/>
                </a:lnTo>
                <a:lnTo>
                  <a:pt x="6209" y="16046"/>
                </a:lnTo>
                <a:lnTo>
                  <a:pt x="6209" y="16039"/>
                </a:lnTo>
                <a:lnTo>
                  <a:pt x="6201" y="16038"/>
                </a:lnTo>
                <a:lnTo>
                  <a:pt x="6194" y="16037"/>
                </a:lnTo>
                <a:lnTo>
                  <a:pt x="6187" y="16035"/>
                </a:lnTo>
                <a:lnTo>
                  <a:pt x="6183" y="16032"/>
                </a:lnTo>
                <a:lnTo>
                  <a:pt x="6179" y="16028"/>
                </a:lnTo>
                <a:lnTo>
                  <a:pt x="6176" y="16025"/>
                </a:lnTo>
                <a:lnTo>
                  <a:pt x="6174" y="16021"/>
                </a:lnTo>
                <a:lnTo>
                  <a:pt x="6173" y="16017"/>
                </a:lnTo>
                <a:lnTo>
                  <a:pt x="6173" y="16013"/>
                </a:lnTo>
                <a:lnTo>
                  <a:pt x="6173" y="16008"/>
                </a:lnTo>
                <a:lnTo>
                  <a:pt x="6174" y="16004"/>
                </a:lnTo>
                <a:lnTo>
                  <a:pt x="6175" y="16000"/>
                </a:lnTo>
                <a:lnTo>
                  <a:pt x="6179" y="15993"/>
                </a:lnTo>
                <a:lnTo>
                  <a:pt x="6184" y="15985"/>
                </a:lnTo>
                <a:lnTo>
                  <a:pt x="6190" y="15980"/>
                </a:lnTo>
                <a:lnTo>
                  <a:pt x="6198" y="15977"/>
                </a:lnTo>
                <a:lnTo>
                  <a:pt x="6201" y="15977"/>
                </a:lnTo>
                <a:lnTo>
                  <a:pt x="6204" y="15977"/>
                </a:lnTo>
                <a:lnTo>
                  <a:pt x="6206" y="15978"/>
                </a:lnTo>
                <a:lnTo>
                  <a:pt x="6209" y="15980"/>
                </a:lnTo>
                <a:lnTo>
                  <a:pt x="6211" y="15983"/>
                </a:lnTo>
                <a:lnTo>
                  <a:pt x="6212" y="15988"/>
                </a:lnTo>
                <a:lnTo>
                  <a:pt x="6213" y="15993"/>
                </a:lnTo>
                <a:lnTo>
                  <a:pt x="6215" y="16000"/>
                </a:lnTo>
                <a:lnTo>
                  <a:pt x="6215" y="16007"/>
                </a:lnTo>
                <a:lnTo>
                  <a:pt x="6213" y="16017"/>
                </a:lnTo>
                <a:lnTo>
                  <a:pt x="6212" y="16027"/>
                </a:lnTo>
                <a:lnTo>
                  <a:pt x="6209" y="16039"/>
                </a:lnTo>
                <a:close/>
                <a:moveTo>
                  <a:pt x="6407" y="16137"/>
                </a:moveTo>
                <a:lnTo>
                  <a:pt x="6407" y="16137"/>
                </a:lnTo>
                <a:lnTo>
                  <a:pt x="6402" y="16132"/>
                </a:lnTo>
                <a:lnTo>
                  <a:pt x="6398" y="16125"/>
                </a:lnTo>
                <a:lnTo>
                  <a:pt x="6393" y="16115"/>
                </a:lnTo>
                <a:lnTo>
                  <a:pt x="6388" y="16105"/>
                </a:lnTo>
                <a:lnTo>
                  <a:pt x="6382" y="16092"/>
                </a:lnTo>
                <a:lnTo>
                  <a:pt x="6378" y="16079"/>
                </a:lnTo>
                <a:lnTo>
                  <a:pt x="6374" y="16065"/>
                </a:lnTo>
                <a:lnTo>
                  <a:pt x="6371" y="16051"/>
                </a:lnTo>
                <a:lnTo>
                  <a:pt x="6369" y="16037"/>
                </a:lnTo>
                <a:lnTo>
                  <a:pt x="6368" y="16024"/>
                </a:lnTo>
                <a:lnTo>
                  <a:pt x="6369" y="16012"/>
                </a:lnTo>
                <a:lnTo>
                  <a:pt x="6371" y="16000"/>
                </a:lnTo>
                <a:lnTo>
                  <a:pt x="6374" y="15995"/>
                </a:lnTo>
                <a:lnTo>
                  <a:pt x="6376" y="15990"/>
                </a:lnTo>
                <a:lnTo>
                  <a:pt x="6379" y="15985"/>
                </a:lnTo>
                <a:lnTo>
                  <a:pt x="6383" y="15982"/>
                </a:lnTo>
                <a:lnTo>
                  <a:pt x="6389" y="15979"/>
                </a:lnTo>
                <a:lnTo>
                  <a:pt x="6394" y="15977"/>
                </a:lnTo>
                <a:lnTo>
                  <a:pt x="6399" y="15975"/>
                </a:lnTo>
                <a:lnTo>
                  <a:pt x="6407" y="15974"/>
                </a:lnTo>
                <a:lnTo>
                  <a:pt x="6403" y="15981"/>
                </a:lnTo>
                <a:lnTo>
                  <a:pt x="6400" y="15989"/>
                </a:lnTo>
                <a:lnTo>
                  <a:pt x="6399" y="15996"/>
                </a:lnTo>
                <a:lnTo>
                  <a:pt x="6398" y="16003"/>
                </a:lnTo>
                <a:lnTo>
                  <a:pt x="6398" y="16010"/>
                </a:lnTo>
                <a:lnTo>
                  <a:pt x="6399" y="16017"/>
                </a:lnTo>
                <a:lnTo>
                  <a:pt x="6400" y="16023"/>
                </a:lnTo>
                <a:lnTo>
                  <a:pt x="6402" y="16029"/>
                </a:lnTo>
                <a:lnTo>
                  <a:pt x="6407" y="16042"/>
                </a:lnTo>
                <a:lnTo>
                  <a:pt x="6413" y="16054"/>
                </a:lnTo>
                <a:lnTo>
                  <a:pt x="6420" y="16065"/>
                </a:lnTo>
                <a:lnTo>
                  <a:pt x="6426" y="16076"/>
                </a:lnTo>
                <a:lnTo>
                  <a:pt x="6433" y="16085"/>
                </a:lnTo>
                <a:lnTo>
                  <a:pt x="6437" y="16094"/>
                </a:lnTo>
                <a:lnTo>
                  <a:pt x="6439" y="16099"/>
                </a:lnTo>
                <a:lnTo>
                  <a:pt x="6440" y="16104"/>
                </a:lnTo>
                <a:lnTo>
                  <a:pt x="6441" y="16107"/>
                </a:lnTo>
                <a:lnTo>
                  <a:pt x="6441" y="16111"/>
                </a:lnTo>
                <a:lnTo>
                  <a:pt x="6440" y="16115"/>
                </a:lnTo>
                <a:lnTo>
                  <a:pt x="6438" y="16119"/>
                </a:lnTo>
                <a:lnTo>
                  <a:pt x="6436" y="16123"/>
                </a:lnTo>
                <a:lnTo>
                  <a:pt x="6433" y="16126"/>
                </a:lnTo>
                <a:lnTo>
                  <a:pt x="6428" y="16129"/>
                </a:lnTo>
                <a:lnTo>
                  <a:pt x="6422" y="16132"/>
                </a:lnTo>
                <a:lnTo>
                  <a:pt x="6415" y="16134"/>
                </a:lnTo>
                <a:lnTo>
                  <a:pt x="6407" y="16137"/>
                </a:lnTo>
                <a:close/>
                <a:moveTo>
                  <a:pt x="12541" y="16006"/>
                </a:moveTo>
                <a:lnTo>
                  <a:pt x="12541" y="16006"/>
                </a:lnTo>
                <a:lnTo>
                  <a:pt x="12534" y="16026"/>
                </a:lnTo>
                <a:lnTo>
                  <a:pt x="12529" y="16038"/>
                </a:lnTo>
                <a:lnTo>
                  <a:pt x="12526" y="16041"/>
                </a:lnTo>
                <a:lnTo>
                  <a:pt x="12523" y="16043"/>
                </a:lnTo>
                <a:lnTo>
                  <a:pt x="12521" y="16043"/>
                </a:lnTo>
                <a:lnTo>
                  <a:pt x="12519" y="16043"/>
                </a:lnTo>
                <a:lnTo>
                  <a:pt x="12516" y="16038"/>
                </a:lnTo>
                <a:lnTo>
                  <a:pt x="12514" y="16029"/>
                </a:lnTo>
                <a:lnTo>
                  <a:pt x="12513" y="16018"/>
                </a:lnTo>
                <a:lnTo>
                  <a:pt x="12513" y="16006"/>
                </a:lnTo>
                <a:lnTo>
                  <a:pt x="12513" y="15994"/>
                </a:lnTo>
                <a:lnTo>
                  <a:pt x="12514" y="15983"/>
                </a:lnTo>
                <a:lnTo>
                  <a:pt x="12516" y="15975"/>
                </a:lnTo>
                <a:lnTo>
                  <a:pt x="12519" y="15970"/>
                </a:lnTo>
                <a:lnTo>
                  <a:pt x="12521" y="15969"/>
                </a:lnTo>
                <a:lnTo>
                  <a:pt x="12523" y="15970"/>
                </a:lnTo>
                <a:lnTo>
                  <a:pt x="12526" y="15971"/>
                </a:lnTo>
                <a:lnTo>
                  <a:pt x="12529" y="15974"/>
                </a:lnTo>
                <a:lnTo>
                  <a:pt x="12534" y="15986"/>
                </a:lnTo>
                <a:lnTo>
                  <a:pt x="12541" y="16006"/>
                </a:lnTo>
                <a:close/>
                <a:moveTo>
                  <a:pt x="1584" y="15974"/>
                </a:moveTo>
                <a:lnTo>
                  <a:pt x="1584" y="15974"/>
                </a:lnTo>
                <a:lnTo>
                  <a:pt x="1577" y="15980"/>
                </a:lnTo>
                <a:lnTo>
                  <a:pt x="1581" y="15976"/>
                </a:lnTo>
                <a:lnTo>
                  <a:pt x="1586" y="15971"/>
                </a:lnTo>
                <a:lnTo>
                  <a:pt x="1584" y="15974"/>
                </a:lnTo>
                <a:close/>
                <a:moveTo>
                  <a:pt x="2502" y="15974"/>
                </a:moveTo>
                <a:lnTo>
                  <a:pt x="2502" y="15974"/>
                </a:lnTo>
                <a:lnTo>
                  <a:pt x="2496" y="15994"/>
                </a:lnTo>
                <a:lnTo>
                  <a:pt x="2490" y="16005"/>
                </a:lnTo>
                <a:lnTo>
                  <a:pt x="2488" y="16008"/>
                </a:lnTo>
                <a:lnTo>
                  <a:pt x="2486" y="16011"/>
                </a:lnTo>
                <a:lnTo>
                  <a:pt x="2484" y="16011"/>
                </a:lnTo>
                <a:lnTo>
                  <a:pt x="2481" y="16010"/>
                </a:lnTo>
                <a:lnTo>
                  <a:pt x="2478" y="16004"/>
                </a:lnTo>
                <a:lnTo>
                  <a:pt x="2476" y="15996"/>
                </a:lnTo>
                <a:lnTo>
                  <a:pt x="2474" y="15985"/>
                </a:lnTo>
                <a:lnTo>
                  <a:pt x="2474" y="15974"/>
                </a:lnTo>
                <a:lnTo>
                  <a:pt x="2474" y="15961"/>
                </a:lnTo>
                <a:lnTo>
                  <a:pt x="2476" y="15951"/>
                </a:lnTo>
                <a:lnTo>
                  <a:pt x="2478" y="15942"/>
                </a:lnTo>
                <a:lnTo>
                  <a:pt x="2481" y="15937"/>
                </a:lnTo>
                <a:lnTo>
                  <a:pt x="2484" y="15936"/>
                </a:lnTo>
                <a:lnTo>
                  <a:pt x="2486" y="15936"/>
                </a:lnTo>
                <a:lnTo>
                  <a:pt x="2488" y="15938"/>
                </a:lnTo>
                <a:lnTo>
                  <a:pt x="2490" y="15941"/>
                </a:lnTo>
                <a:lnTo>
                  <a:pt x="2496" y="15954"/>
                </a:lnTo>
                <a:lnTo>
                  <a:pt x="2502" y="15974"/>
                </a:lnTo>
                <a:close/>
                <a:moveTo>
                  <a:pt x="3290" y="16006"/>
                </a:moveTo>
                <a:lnTo>
                  <a:pt x="3290" y="16006"/>
                </a:lnTo>
                <a:lnTo>
                  <a:pt x="3286" y="16014"/>
                </a:lnTo>
                <a:lnTo>
                  <a:pt x="3282" y="16020"/>
                </a:lnTo>
                <a:lnTo>
                  <a:pt x="3279" y="16023"/>
                </a:lnTo>
                <a:lnTo>
                  <a:pt x="3276" y="16026"/>
                </a:lnTo>
                <a:lnTo>
                  <a:pt x="3273" y="16026"/>
                </a:lnTo>
                <a:lnTo>
                  <a:pt x="3270" y="16026"/>
                </a:lnTo>
                <a:lnTo>
                  <a:pt x="3268" y="16025"/>
                </a:lnTo>
                <a:lnTo>
                  <a:pt x="3267" y="16023"/>
                </a:lnTo>
                <a:lnTo>
                  <a:pt x="3267" y="16020"/>
                </a:lnTo>
                <a:lnTo>
                  <a:pt x="3267" y="16017"/>
                </a:lnTo>
                <a:lnTo>
                  <a:pt x="3268" y="16015"/>
                </a:lnTo>
                <a:lnTo>
                  <a:pt x="3270" y="16012"/>
                </a:lnTo>
                <a:lnTo>
                  <a:pt x="3274" y="16010"/>
                </a:lnTo>
                <a:lnTo>
                  <a:pt x="3278" y="16007"/>
                </a:lnTo>
                <a:lnTo>
                  <a:pt x="3283" y="16006"/>
                </a:lnTo>
                <a:lnTo>
                  <a:pt x="3290" y="16006"/>
                </a:lnTo>
                <a:lnTo>
                  <a:pt x="3290" y="15990"/>
                </a:lnTo>
                <a:lnTo>
                  <a:pt x="3290" y="15974"/>
                </a:lnTo>
                <a:lnTo>
                  <a:pt x="3290" y="15957"/>
                </a:lnTo>
                <a:lnTo>
                  <a:pt x="3290" y="15940"/>
                </a:lnTo>
                <a:lnTo>
                  <a:pt x="3306" y="15940"/>
                </a:lnTo>
                <a:lnTo>
                  <a:pt x="3323" y="15940"/>
                </a:lnTo>
                <a:lnTo>
                  <a:pt x="3339" y="15940"/>
                </a:lnTo>
                <a:lnTo>
                  <a:pt x="3355" y="15940"/>
                </a:lnTo>
                <a:lnTo>
                  <a:pt x="3358" y="15951"/>
                </a:lnTo>
                <a:lnTo>
                  <a:pt x="3358" y="15959"/>
                </a:lnTo>
                <a:lnTo>
                  <a:pt x="3358" y="15968"/>
                </a:lnTo>
                <a:lnTo>
                  <a:pt x="3355" y="15974"/>
                </a:lnTo>
                <a:lnTo>
                  <a:pt x="3353" y="15980"/>
                </a:lnTo>
                <a:lnTo>
                  <a:pt x="3350" y="15985"/>
                </a:lnTo>
                <a:lnTo>
                  <a:pt x="3347" y="15990"/>
                </a:lnTo>
                <a:lnTo>
                  <a:pt x="3342" y="15993"/>
                </a:lnTo>
                <a:lnTo>
                  <a:pt x="3337" y="15996"/>
                </a:lnTo>
                <a:lnTo>
                  <a:pt x="3331" y="15999"/>
                </a:lnTo>
                <a:lnTo>
                  <a:pt x="3325" y="16001"/>
                </a:lnTo>
                <a:lnTo>
                  <a:pt x="3319" y="16002"/>
                </a:lnTo>
                <a:lnTo>
                  <a:pt x="3305" y="16004"/>
                </a:lnTo>
                <a:lnTo>
                  <a:pt x="3290" y="16006"/>
                </a:lnTo>
                <a:close/>
                <a:moveTo>
                  <a:pt x="3946" y="15974"/>
                </a:moveTo>
                <a:lnTo>
                  <a:pt x="3946" y="15974"/>
                </a:lnTo>
                <a:lnTo>
                  <a:pt x="3939" y="15994"/>
                </a:lnTo>
                <a:lnTo>
                  <a:pt x="3934" y="16005"/>
                </a:lnTo>
                <a:lnTo>
                  <a:pt x="3931" y="16008"/>
                </a:lnTo>
                <a:lnTo>
                  <a:pt x="3928" y="16011"/>
                </a:lnTo>
                <a:lnTo>
                  <a:pt x="3926" y="16011"/>
                </a:lnTo>
                <a:lnTo>
                  <a:pt x="3924" y="16010"/>
                </a:lnTo>
                <a:lnTo>
                  <a:pt x="3921" y="16004"/>
                </a:lnTo>
                <a:lnTo>
                  <a:pt x="3919" y="15996"/>
                </a:lnTo>
                <a:lnTo>
                  <a:pt x="3918" y="15985"/>
                </a:lnTo>
                <a:lnTo>
                  <a:pt x="3918" y="15974"/>
                </a:lnTo>
                <a:lnTo>
                  <a:pt x="3918" y="15961"/>
                </a:lnTo>
                <a:lnTo>
                  <a:pt x="3919" y="15951"/>
                </a:lnTo>
                <a:lnTo>
                  <a:pt x="3921" y="15942"/>
                </a:lnTo>
                <a:lnTo>
                  <a:pt x="3924" y="15937"/>
                </a:lnTo>
                <a:lnTo>
                  <a:pt x="3926" y="15936"/>
                </a:lnTo>
                <a:lnTo>
                  <a:pt x="3928" y="15936"/>
                </a:lnTo>
                <a:lnTo>
                  <a:pt x="3931" y="15938"/>
                </a:lnTo>
                <a:lnTo>
                  <a:pt x="3934" y="15941"/>
                </a:lnTo>
                <a:lnTo>
                  <a:pt x="3939" y="15954"/>
                </a:lnTo>
                <a:lnTo>
                  <a:pt x="3946" y="15974"/>
                </a:lnTo>
                <a:close/>
                <a:moveTo>
                  <a:pt x="6570" y="16137"/>
                </a:moveTo>
                <a:lnTo>
                  <a:pt x="6570" y="16137"/>
                </a:lnTo>
                <a:lnTo>
                  <a:pt x="6579" y="16139"/>
                </a:lnTo>
                <a:lnTo>
                  <a:pt x="6586" y="16140"/>
                </a:lnTo>
                <a:lnTo>
                  <a:pt x="6592" y="16142"/>
                </a:lnTo>
                <a:lnTo>
                  <a:pt x="6597" y="16145"/>
                </a:lnTo>
                <a:lnTo>
                  <a:pt x="6602" y="16148"/>
                </a:lnTo>
                <a:lnTo>
                  <a:pt x="6604" y="16151"/>
                </a:lnTo>
                <a:lnTo>
                  <a:pt x="6606" y="16155"/>
                </a:lnTo>
                <a:lnTo>
                  <a:pt x="6607" y="16159"/>
                </a:lnTo>
                <a:lnTo>
                  <a:pt x="6608" y="16164"/>
                </a:lnTo>
                <a:lnTo>
                  <a:pt x="6608" y="16168"/>
                </a:lnTo>
                <a:lnTo>
                  <a:pt x="6607" y="16172"/>
                </a:lnTo>
                <a:lnTo>
                  <a:pt x="6605" y="16176"/>
                </a:lnTo>
                <a:lnTo>
                  <a:pt x="6601" y="16185"/>
                </a:lnTo>
                <a:lnTo>
                  <a:pt x="6595" y="16191"/>
                </a:lnTo>
                <a:lnTo>
                  <a:pt x="6589" y="16196"/>
                </a:lnTo>
                <a:lnTo>
                  <a:pt x="6583" y="16199"/>
                </a:lnTo>
                <a:lnTo>
                  <a:pt x="6580" y="16199"/>
                </a:lnTo>
                <a:lnTo>
                  <a:pt x="6577" y="16199"/>
                </a:lnTo>
                <a:lnTo>
                  <a:pt x="6573" y="16198"/>
                </a:lnTo>
                <a:lnTo>
                  <a:pt x="6571" y="16196"/>
                </a:lnTo>
                <a:lnTo>
                  <a:pt x="6569" y="16193"/>
                </a:lnTo>
                <a:lnTo>
                  <a:pt x="6567" y="16189"/>
                </a:lnTo>
                <a:lnTo>
                  <a:pt x="6566" y="16184"/>
                </a:lnTo>
                <a:lnTo>
                  <a:pt x="6565" y="16176"/>
                </a:lnTo>
                <a:lnTo>
                  <a:pt x="6565" y="16169"/>
                </a:lnTo>
                <a:lnTo>
                  <a:pt x="6566" y="16159"/>
                </a:lnTo>
                <a:lnTo>
                  <a:pt x="6568" y="16149"/>
                </a:lnTo>
                <a:lnTo>
                  <a:pt x="6570" y="16137"/>
                </a:lnTo>
                <a:lnTo>
                  <a:pt x="6561" y="16141"/>
                </a:lnTo>
                <a:lnTo>
                  <a:pt x="6553" y="16145"/>
                </a:lnTo>
                <a:lnTo>
                  <a:pt x="6546" y="16150"/>
                </a:lnTo>
                <a:lnTo>
                  <a:pt x="6540" y="16156"/>
                </a:lnTo>
                <a:lnTo>
                  <a:pt x="6532" y="16162"/>
                </a:lnTo>
                <a:lnTo>
                  <a:pt x="6525" y="16166"/>
                </a:lnTo>
                <a:lnTo>
                  <a:pt x="6521" y="16168"/>
                </a:lnTo>
                <a:lnTo>
                  <a:pt x="6516" y="16169"/>
                </a:lnTo>
                <a:lnTo>
                  <a:pt x="6510" y="16170"/>
                </a:lnTo>
                <a:lnTo>
                  <a:pt x="6505" y="16170"/>
                </a:lnTo>
                <a:lnTo>
                  <a:pt x="6500" y="16154"/>
                </a:lnTo>
                <a:lnTo>
                  <a:pt x="6496" y="16136"/>
                </a:lnTo>
                <a:lnTo>
                  <a:pt x="6492" y="16116"/>
                </a:lnTo>
                <a:lnTo>
                  <a:pt x="6487" y="16096"/>
                </a:lnTo>
                <a:lnTo>
                  <a:pt x="6484" y="16075"/>
                </a:lnTo>
                <a:lnTo>
                  <a:pt x="6482" y="16054"/>
                </a:lnTo>
                <a:lnTo>
                  <a:pt x="6481" y="16034"/>
                </a:lnTo>
                <a:lnTo>
                  <a:pt x="6482" y="16014"/>
                </a:lnTo>
                <a:lnTo>
                  <a:pt x="6483" y="16005"/>
                </a:lnTo>
                <a:lnTo>
                  <a:pt x="6484" y="15997"/>
                </a:lnTo>
                <a:lnTo>
                  <a:pt x="6486" y="15989"/>
                </a:lnTo>
                <a:lnTo>
                  <a:pt x="6488" y="15982"/>
                </a:lnTo>
                <a:lnTo>
                  <a:pt x="6492" y="15976"/>
                </a:lnTo>
                <a:lnTo>
                  <a:pt x="6496" y="15970"/>
                </a:lnTo>
                <a:lnTo>
                  <a:pt x="6500" y="15966"/>
                </a:lnTo>
                <a:lnTo>
                  <a:pt x="6504" y="15961"/>
                </a:lnTo>
                <a:lnTo>
                  <a:pt x="6510" y="15958"/>
                </a:lnTo>
                <a:lnTo>
                  <a:pt x="6516" y="15957"/>
                </a:lnTo>
                <a:lnTo>
                  <a:pt x="6523" y="15956"/>
                </a:lnTo>
                <a:lnTo>
                  <a:pt x="6531" y="15957"/>
                </a:lnTo>
                <a:lnTo>
                  <a:pt x="6540" y="15959"/>
                </a:lnTo>
                <a:lnTo>
                  <a:pt x="6549" y="15962"/>
                </a:lnTo>
                <a:lnTo>
                  <a:pt x="6559" y="15968"/>
                </a:lnTo>
                <a:lnTo>
                  <a:pt x="6570" y="15974"/>
                </a:lnTo>
                <a:lnTo>
                  <a:pt x="6564" y="15975"/>
                </a:lnTo>
                <a:lnTo>
                  <a:pt x="6558" y="15977"/>
                </a:lnTo>
                <a:lnTo>
                  <a:pt x="6552" y="15979"/>
                </a:lnTo>
                <a:lnTo>
                  <a:pt x="6547" y="15982"/>
                </a:lnTo>
                <a:lnTo>
                  <a:pt x="6544" y="15985"/>
                </a:lnTo>
                <a:lnTo>
                  <a:pt x="6540" y="15990"/>
                </a:lnTo>
                <a:lnTo>
                  <a:pt x="6538" y="15995"/>
                </a:lnTo>
                <a:lnTo>
                  <a:pt x="6536" y="16000"/>
                </a:lnTo>
                <a:lnTo>
                  <a:pt x="6532" y="16012"/>
                </a:lnTo>
                <a:lnTo>
                  <a:pt x="6531" y="16024"/>
                </a:lnTo>
                <a:lnTo>
                  <a:pt x="6532" y="16037"/>
                </a:lnTo>
                <a:lnTo>
                  <a:pt x="6535" y="16051"/>
                </a:lnTo>
                <a:lnTo>
                  <a:pt x="6538" y="16065"/>
                </a:lnTo>
                <a:lnTo>
                  <a:pt x="6542" y="16079"/>
                </a:lnTo>
                <a:lnTo>
                  <a:pt x="6546" y="16092"/>
                </a:lnTo>
                <a:lnTo>
                  <a:pt x="6551" y="16105"/>
                </a:lnTo>
                <a:lnTo>
                  <a:pt x="6557" y="16115"/>
                </a:lnTo>
                <a:lnTo>
                  <a:pt x="6562" y="16125"/>
                </a:lnTo>
                <a:lnTo>
                  <a:pt x="6566" y="16132"/>
                </a:lnTo>
                <a:lnTo>
                  <a:pt x="6570" y="16137"/>
                </a:lnTo>
                <a:close/>
                <a:moveTo>
                  <a:pt x="3585" y="15940"/>
                </a:moveTo>
                <a:lnTo>
                  <a:pt x="3585" y="15940"/>
                </a:lnTo>
                <a:lnTo>
                  <a:pt x="3579" y="15960"/>
                </a:lnTo>
                <a:lnTo>
                  <a:pt x="3573" y="15973"/>
                </a:lnTo>
                <a:lnTo>
                  <a:pt x="3570" y="15976"/>
                </a:lnTo>
                <a:lnTo>
                  <a:pt x="3567" y="15978"/>
                </a:lnTo>
                <a:lnTo>
                  <a:pt x="3565" y="15978"/>
                </a:lnTo>
                <a:lnTo>
                  <a:pt x="3564" y="15977"/>
                </a:lnTo>
                <a:lnTo>
                  <a:pt x="3561" y="15972"/>
                </a:lnTo>
                <a:lnTo>
                  <a:pt x="3558" y="15963"/>
                </a:lnTo>
                <a:lnTo>
                  <a:pt x="3557" y="15953"/>
                </a:lnTo>
                <a:lnTo>
                  <a:pt x="3557" y="15940"/>
                </a:lnTo>
                <a:lnTo>
                  <a:pt x="3557" y="15929"/>
                </a:lnTo>
                <a:lnTo>
                  <a:pt x="3558" y="15918"/>
                </a:lnTo>
                <a:lnTo>
                  <a:pt x="3561" y="15909"/>
                </a:lnTo>
                <a:lnTo>
                  <a:pt x="3564" y="15905"/>
                </a:lnTo>
                <a:lnTo>
                  <a:pt x="3565" y="15904"/>
                </a:lnTo>
                <a:lnTo>
                  <a:pt x="3567" y="15904"/>
                </a:lnTo>
                <a:lnTo>
                  <a:pt x="3570" y="15906"/>
                </a:lnTo>
                <a:lnTo>
                  <a:pt x="3573" y="15909"/>
                </a:lnTo>
                <a:lnTo>
                  <a:pt x="3579" y="15920"/>
                </a:lnTo>
                <a:lnTo>
                  <a:pt x="3585" y="15940"/>
                </a:lnTo>
                <a:close/>
                <a:moveTo>
                  <a:pt x="4634" y="15940"/>
                </a:moveTo>
                <a:lnTo>
                  <a:pt x="4634" y="15940"/>
                </a:lnTo>
                <a:lnTo>
                  <a:pt x="4628" y="15960"/>
                </a:lnTo>
                <a:lnTo>
                  <a:pt x="4623" y="15973"/>
                </a:lnTo>
                <a:lnTo>
                  <a:pt x="4620" y="15976"/>
                </a:lnTo>
                <a:lnTo>
                  <a:pt x="4618" y="15978"/>
                </a:lnTo>
                <a:lnTo>
                  <a:pt x="4616" y="15978"/>
                </a:lnTo>
                <a:lnTo>
                  <a:pt x="4613" y="15977"/>
                </a:lnTo>
                <a:lnTo>
                  <a:pt x="4610" y="15972"/>
                </a:lnTo>
                <a:lnTo>
                  <a:pt x="4608" y="15963"/>
                </a:lnTo>
                <a:lnTo>
                  <a:pt x="4607" y="15953"/>
                </a:lnTo>
                <a:lnTo>
                  <a:pt x="4606" y="15940"/>
                </a:lnTo>
                <a:lnTo>
                  <a:pt x="4607" y="15929"/>
                </a:lnTo>
                <a:lnTo>
                  <a:pt x="4608" y="15918"/>
                </a:lnTo>
                <a:lnTo>
                  <a:pt x="4610" y="15909"/>
                </a:lnTo>
                <a:lnTo>
                  <a:pt x="4613" y="15905"/>
                </a:lnTo>
                <a:lnTo>
                  <a:pt x="4616" y="15904"/>
                </a:lnTo>
                <a:lnTo>
                  <a:pt x="4618" y="15904"/>
                </a:lnTo>
                <a:lnTo>
                  <a:pt x="4620" y="15906"/>
                </a:lnTo>
                <a:lnTo>
                  <a:pt x="4623" y="15909"/>
                </a:lnTo>
                <a:lnTo>
                  <a:pt x="4628" y="15920"/>
                </a:lnTo>
                <a:lnTo>
                  <a:pt x="4634" y="15940"/>
                </a:lnTo>
                <a:close/>
                <a:moveTo>
                  <a:pt x="2109" y="15908"/>
                </a:moveTo>
                <a:lnTo>
                  <a:pt x="2109" y="15908"/>
                </a:lnTo>
                <a:lnTo>
                  <a:pt x="2102" y="15915"/>
                </a:lnTo>
                <a:lnTo>
                  <a:pt x="2106" y="15911"/>
                </a:lnTo>
                <a:lnTo>
                  <a:pt x="2112" y="15905"/>
                </a:lnTo>
                <a:lnTo>
                  <a:pt x="2109" y="15908"/>
                </a:lnTo>
                <a:close/>
                <a:moveTo>
                  <a:pt x="4701" y="15974"/>
                </a:moveTo>
                <a:lnTo>
                  <a:pt x="4701" y="15974"/>
                </a:lnTo>
                <a:lnTo>
                  <a:pt x="4696" y="15981"/>
                </a:lnTo>
                <a:lnTo>
                  <a:pt x="4693" y="15988"/>
                </a:lnTo>
                <a:lnTo>
                  <a:pt x="4690" y="15991"/>
                </a:lnTo>
                <a:lnTo>
                  <a:pt x="4687" y="15993"/>
                </a:lnTo>
                <a:lnTo>
                  <a:pt x="4684" y="15994"/>
                </a:lnTo>
                <a:lnTo>
                  <a:pt x="4682" y="15994"/>
                </a:lnTo>
                <a:lnTo>
                  <a:pt x="4680" y="15992"/>
                </a:lnTo>
                <a:lnTo>
                  <a:pt x="4678" y="15990"/>
                </a:lnTo>
                <a:lnTo>
                  <a:pt x="4677" y="15988"/>
                </a:lnTo>
                <a:lnTo>
                  <a:pt x="4677" y="15984"/>
                </a:lnTo>
                <a:lnTo>
                  <a:pt x="4678" y="15981"/>
                </a:lnTo>
                <a:lnTo>
                  <a:pt x="4681" y="15979"/>
                </a:lnTo>
                <a:lnTo>
                  <a:pt x="4684" y="15976"/>
                </a:lnTo>
                <a:lnTo>
                  <a:pt x="4688" y="15975"/>
                </a:lnTo>
                <a:lnTo>
                  <a:pt x="4694" y="15974"/>
                </a:lnTo>
                <a:lnTo>
                  <a:pt x="4701" y="15974"/>
                </a:lnTo>
                <a:lnTo>
                  <a:pt x="4692" y="15962"/>
                </a:lnTo>
                <a:lnTo>
                  <a:pt x="4684" y="15948"/>
                </a:lnTo>
                <a:lnTo>
                  <a:pt x="4681" y="15940"/>
                </a:lnTo>
                <a:lnTo>
                  <a:pt x="4677" y="15933"/>
                </a:lnTo>
                <a:lnTo>
                  <a:pt x="4674" y="15926"/>
                </a:lnTo>
                <a:lnTo>
                  <a:pt x="4673" y="15917"/>
                </a:lnTo>
                <a:lnTo>
                  <a:pt x="4672" y="15910"/>
                </a:lnTo>
                <a:lnTo>
                  <a:pt x="4672" y="15903"/>
                </a:lnTo>
                <a:lnTo>
                  <a:pt x="4673" y="15896"/>
                </a:lnTo>
                <a:lnTo>
                  <a:pt x="4675" y="15890"/>
                </a:lnTo>
                <a:lnTo>
                  <a:pt x="4680" y="15885"/>
                </a:lnTo>
                <a:lnTo>
                  <a:pt x="4685" y="15881"/>
                </a:lnTo>
                <a:lnTo>
                  <a:pt x="4692" y="15877"/>
                </a:lnTo>
                <a:lnTo>
                  <a:pt x="4701" y="15875"/>
                </a:lnTo>
                <a:lnTo>
                  <a:pt x="4709" y="15887"/>
                </a:lnTo>
                <a:lnTo>
                  <a:pt x="4717" y="15901"/>
                </a:lnTo>
                <a:lnTo>
                  <a:pt x="4720" y="15908"/>
                </a:lnTo>
                <a:lnTo>
                  <a:pt x="4724" y="15915"/>
                </a:lnTo>
                <a:lnTo>
                  <a:pt x="4727" y="15924"/>
                </a:lnTo>
                <a:lnTo>
                  <a:pt x="4728" y="15931"/>
                </a:lnTo>
                <a:lnTo>
                  <a:pt x="4729" y="15938"/>
                </a:lnTo>
                <a:lnTo>
                  <a:pt x="4729" y="15946"/>
                </a:lnTo>
                <a:lnTo>
                  <a:pt x="4728" y="15952"/>
                </a:lnTo>
                <a:lnTo>
                  <a:pt x="4726" y="15958"/>
                </a:lnTo>
                <a:lnTo>
                  <a:pt x="4721" y="15963"/>
                </a:lnTo>
                <a:lnTo>
                  <a:pt x="4716" y="15968"/>
                </a:lnTo>
                <a:lnTo>
                  <a:pt x="4709" y="15972"/>
                </a:lnTo>
                <a:lnTo>
                  <a:pt x="4701" y="15974"/>
                </a:lnTo>
                <a:close/>
                <a:moveTo>
                  <a:pt x="6144" y="15908"/>
                </a:moveTo>
                <a:lnTo>
                  <a:pt x="6144" y="15908"/>
                </a:lnTo>
                <a:lnTo>
                  <a:pt x="6137" y="15915"/>
                </a:lnTo>
                <a:lnTo>
                  <a:pt x="6141" y="15911"/>
                </a:lnTo>
                <a:lnTo>
                  <a:pt x="6146" y="15905"/>
                </a:lnTo>
                <a:lnTo>
                  <a:pt x="6144" y="15908"/>
                </a:lnTo>
                <a:close/>
                <a:moveTo>
                  <a:pt x="1551" y="15875"/>
                </a:moveTo>
                <a:lnTo>
                  <a:pt x="1551" y="15875"/>
                </a:lnTo>
                <a:lnTo>
                  <a:pt x="1544" y="15883"/>
                </a:lnTo>
                <a:lnTo>
                  <a:pt x="1549" y="15878"/>
                </a:lnTo>
                <a:lnTo>
                  <a:pt x="1554" y="15872"/>
                </a:lnTo>
                <a:lnTo>
                  <a:pt x="1551" y="15875"/>
                </a:lnTo>
                <a:close/>
                <a:moveTo>
                  <a:pt x="2797" y="15875"/>
                </a:moveTo>
                <a:lnTo>
                  <a:pt x="2797" y="15875"/>
                </a:lnTo>
                <a:lnTo>
                  <a:pt x="2791" y="15883"/>
                </a:lnTo>
                <a:lnTo>
                  <a:pt x="2795" y="15878"/>
                </a:lnTo>
                <a:lnTo>
                  <a:pt x="2800" y="15872"/>
                </a:lnTo>
                <a:lnTo>
                  <a:pt x="2797" y="15875"/>
                </a:lnTo>
                <a:close/>
                <a:moveTo>
                  <a:pt x="3224" y="15940"/>
                </a:moveTo>
                <a:lnTo>
                  <a:pt x="3224" y="15940"/>
                </a:lnTo>
                <a:lnTo>
                  <a:pt x="3221" y="15939"/>
                </a:lnTo>
                <a:lnTo>
                  <a:pt x="3219" y="15938"/>
                </a:lnTo>
                <a:lnTo>
                  <a:pt x="3217" y="15935"/>
                </a:lnTo>
                <a:lnTo>
                  <a:pt x="3215" y="15932"/>
                </a:lnTo>
                <a:lnTo>
                  <a:pt x="3212" y="15923"/>
                </a:lnTo>
                <a:lnTo>
                  <a:pt x="3210" y="15912"/>
                </a:lnTo>
                <a:lnTo>
                  <a:pt x="3209" y="15899"/>
                </a:lnTo>
                <a:lnTo>
                  <a:pt x="3209" y="15887"/>
                </a:lnTo>
                <a:lnTo>
                  <a:pt x="3210" y="15874"/>
                </a:lnTo>
                <a:lnTo>
                  <a:pt x="3211" y="15863"/>
                </a:lnTo>
                <a:lnTo>
                  <a:pt x="3214" y="15852"/>
                </a:lnTo>
                <a:lnTo>
                  <a:pt x="3217" y="15844"/>
                </a:lnTo>
                <a:lnTo>
                  <a:pt x="3219" y="15841"/>
                </a:lnTo>
                <a:lnTo>
                  <a:pt x="3221" y="15838"/>
                </a:lnTo>
                <a:lnTo>
                  <a:pt x="3224" y="15837"/>
                </a:lnTo>
                <a:lnTo>
                  <a:pt x="3226" y="15835"/>
                </a:lnTo>
                <a:lnTo>
                  <a:pt x="3229" y="15837"/>
                </a:lnTo>
                <a:lnTo>
                  <a:pt x="3233" y="15838"/>
                </a:lnTo>
                <a:lnTo>
                  <a:pt x="3237" y="15841"/>
                </a:lnTo>
                <a:lnTo>
                  <a:pt x="3240" y="15845"/>
                </a:lnTo>
                <a:lnTo>
                  <a:pt x="3244" y="15850"/>
                </a:lnTo>
                <a:lnTo>
                  <a:pt x="3248" y="15856"/>
                </a:lnTo>
                <a:lnTo>
                  <a:pt x="3253" y="15865"/>
                </a:lnTo>
                <a:lnTo>
                  <a:pt x="3257" y="15875"/>
                </a:lnTo>
                <a:lnTo>
                  <a:pt x="3258" y="15880"/>
                </a:lnTo>
                <a:lnTo>
                  <a:pt x="3259" y="15884"/>
                </a:lnTo>
                <a:lnTo>
                  <a:pt x="3259" y="15889"/>
                </a:lnTo>
                <a:lnTo>
                  <a:pt x="3258" y="15894"/>
                </a:lnTo>
                <a:lnTo>
                  <a:pt x="3256" y="15906"/>
                </a:lnTo>
                <a:lnTo>
                  <a:pt x="3252" y="15916"/>
                </a:lnTo>
                <a:lnTo>
                  <a:pt x="3245" y="15927"/>
                </a:lnTo>
                <a:lnTo>
                  <a:pt x="3239" y="15935"/>
                </a:lnTo>
                <a:lnTo>
                  <a:pt x="3235" y="15937"/>
                </a:lnTo>
                <a:lnTo>
                  <a:pt x="3232" y="15939"/>
                </a:lnTo>
                <a:lnTo>
                  <a:pt x="3227" y="15940"/>
                </a:lnTo>
                <a:lnTo>
                  <a:pt x="3224" y="15940"/>
                </a:lnTo>
                <a:close/>
                <a:moveTo>
                  <a:pt x="3519" y="15940"/>
                </a:moveTo>
                <a:lnTo>
                  <a:pt x="3519" y="15940"/>
                </a:lnTo>
                <a:lnTo>
                  <a:pt x="3511" y="15945"/>
                </a:lnTo>
                <a:lnTo>
                  <a:pt x="3502" y="15947"/>
                </a:lnTo>
                <a:lnTo>
                  <a:pt x="3495" y="15949"/>
                </a:lnTo>
                <a:lnTo>
                  <a:pt x="3488" y="15949"/>
                </a:lnTo>
                <a:lnTo>
                  <a:pt x="3481" y="15948"/>
                </a:lnTo>
                <a:lnTo>
                  <a:pt x="3476" y="15946"/>
                </a:lnTo>
                <a:lnTo>
                  <a:pt x="3471" y="15942"/>
                </a:lnTo>
                <a:lnTo>
                  <a:pt x="3466" y="15939"/>
                </a:lnTo>
                <a:lnTo>
                  <a:pt x="3461" y="15934"/>
                </a:lnTo>
                <a:lnTo>
                  <a:pt x="3458" y="15930"/>
                </a:lnTo>
                <a:lnTo>
                  <a:pt x="3455" y="15924"/>
                </a:lnTo>
                <a:lnTo>
                  <a:pt x="3452" y="15918"/>
                </a:lnTo>
                <a:lnTo>
                  <a:pt x="3450" y="15912"/>
                </a:lnTo>
                <a:lnTo>
                  <a:pt x="3449" y="15905"/>
                </a:lnTo>
                <a:lnTo>
                  <a:pt x="3448" y="15898"/>
                </a:lnTo>
                <a:lnTo>
                  <a:pt x="3448" y="15891"/>
                </a:lnTo>
                <a:lnTo>
                  <a:pt x="3448" y="15885"/>
                </a:lnTo>
                <a:lnTo>
                  <a:pt x="3449" y="15877"/>
                </a:lnTo>
                <a:lnTo>
                  <a:pt x="3450" y="15871"/>
                </a:lnTo>
                <a:lnTo>
                  <a:pt x="3452" y="15865"/>
                </a:lnTo>
                <a:lnTo>
                  <a:pt x="3455" y="15859"/>
                </a:lnTo>
                <a:lnTo>
                  <a:pt x="3458" y="15853"/>
                </a:lnTo>
                <a:lnTo>
                  <a:pt x="3461" y="15848"/>
                </a:lnTo>
                <a:lnTo>
                  <a:pt x="3466" y="15844"/>
                </a:lnTo>
                <a:lnTo>
                  <a:pt x="3471" y="15841"/>
                </a:lnTo>
                <a:lnTo>
                  <a:pt x="3476" y="15838"/>
                </a:lnTo>
                <a:lnTo>
                  <a:pt x="3481" y="15835"/>
                </a:lnTo>
                <a:lnTo>
                  <a:pt x="3488" y="15834"/>
                </a:lnTo>
                <a:lnTo>
                  <a:pt x="3495" y="15834"/>
                </a:lnTo>
                <a:lnTo>
                  <a:pt x="3502" y="15837"/>
                </a:lnTo>
                <a:lnTo>
                  <a:pt x="3511" y="15839"/>
                </a:lnTo>
                <a:lnTo>
                  <a:pt x="3519" y="15843"/>
                </a:lnTo>
                <a:lnTo>
                  <a:pt x="3519" y="15867"/>
                </a:lnTo>
                <a:lnTo>
                  <a:pt x="3519" y="15891"/>
                </a:lnTo>
                <a:lnTo>
                  <a:pt x="3519" y="15916"/>
                </a:lnTo>
                <a:lnTo>
                  <a:pt x="3519" y="15940"/>
                </a:lnTo>
                <a:close/>
                <a:moveTo>
                  <a:pt x="4634" y="15875"/>
                </a:moveTo>
                <a:lnTo>
                  <a:pt x="4634" y="15875"/>
                </a:lnTo>
                <a:lnTo>
                  <a:pt x="4628" y="15883"/>
                </a:lnTo>
                <a:lnTo>
                  <a:pt x="4632" y="15878"/>
                </a:lnTo>
                <a:lnTo>
                  <a:pt x="4638" y="15872"/>
                </a:lnTo>
                <a:lnTo>
                  <a:pt x="4634" y="15875"/>
                </a:lnTo>
                <a:close/>
                <a:moveTo>
                  <a:pt x="4898" y="15940"/>
                </a:moveTo>
                <a:lnTo>
                  <a:pt x="4898" y="15940"/>
                </a:lnTo>
                <a:lnTo>
                  <a:pt x="4906" y="15939"/>
                </a:lnTo>
                <a:lnTo>
                  <a:pt x="4913" y="15940"/>
                </a:lnTo>
                <a:lnTo>
                  <a:pt x="4920" y="15943"/>
                </a:lnTo>
                <a:lnTo>
                  <a:pt x="4924" y="15948"/>
                </a:lnTo>
                <a:lnTo>
                  <a:pt x="4926" y="15953"/>
                </a:lnTo>
                <a:lnTo>
                  <a:pt x="4928" y="15959"/>
                </a:lnTo>
                <a:lnTo>
                  <a:pt x="4929" y="15967"/>
                </a:lnTo>
                <a:lnTo>
                  <a:pt x="4930" y="15974"/>
                </a:lnTo>
                <a:lnTo>
                  <a:pt x="4936" y="15974"/>
                </a:lnTo>
                <a:lnTo>
                  <a:pt x="4941" y="15976"/>
                </a:lnTo>
                <a:lnTo>
                  <a:pt x="4944" y="15978"/>
                </a:lnTo>
                <a:lnTo>
                  <a:pt x="4948" y="15980"/>
                </a:lnTo>
                <a:lnTo>
                  <a:pt x="4950" y="15984"/>
                </a:lnTo>
                <a:lnTo>
                  <a:pt x="4952" y="15988"/>
                </a:lnTo>
                <a:lnTo>
                  <a:pt x="4954" y="15993"/>
                </a:lnTo>
                <a:lnTo>
                  <a:pt x="4955" y="15997"/>
                </a:lnTo>
                <a:lnTo>
                  <a:pt x="4960" y="16018"/>
                </a:lnTo>
                <a:lnTo>
                  <a:pt x="4963" y="16039"/>
                </a:lnTo>
                <a:lnTo>
                  <a:pt x="4971" y="16039"/>
                </a:lnTo>
                <a:lnTo>
                  <a:pt x="4980" y="16039"/>
                </a:lnTo>
                <a:lnTo>
                  <a:pt x="4988" y="16039"/>
                </a:lnTo>
                <a:lnTo>
                  <a:pt x="4995" y="16039"/>
                </a:lnTo>
                <a:lnTo>
                  <a:pt x="4993" y="16051"/>
                </a:lnTo>
                <a:lnTo>
                  <a:pt x="4992" y="16063"/>
                </a:lnTo>
                <a:lnTo>
                  <a:pt x="4992" y="16072"/>
                </a:lnTo>
                <a:lnTo>
                  <a:pt x="4993" y="16082"/>
                </a:lnTo>
                <a:lnTo>
                  <a:pt x="4995" y="16091"/>
                </a:lnTo>
                <a:lnTo>
                  <a:pt x="4997" y="16099"/>
                </a:lnTo>
                <a:lnTo>
                  <a:pt x="5000" y="16107"/>
                </a:lnTo>
                <a:lnTo>
                  <a:pt x="5003" y="16113"/>
                </a:lnTo>
                <a:lnTo>
                  <a:pt x="5010" y="16127"/>
                </a:lnTo>
                <a:lnTo>
                  <a:pt x="5017" y="16141"/>
                </a:lnTo>
                <a:lnTo>
                  <a:pt x="5024" y="16154"/>
                </a:lnTo>
                <a:lnTo>
                  <a:pt x="5029" y="16170"/>
                </a:lnTo>
                <a:lnTo>
                  <a:pt x="5018" y="16170"/>
                </a:lnTo>
                <a:lnTo>
                  <a:pt x="5009" y="16171"/>
                </a:lnTo>
                <a:lnTo>
                  <a:pt x="5000" y="16172"/>
                </a:lnTo>
                <a:lnTo>
                  <a:pt x="4992" y="16174"/>
                </a:lnTo>
                <a:lnTo>
                  <a:pt x="4977" y="16180"/>
                </a:lnTo>
                <a:lnTo>
                  <a:pt x="4964" y="16188"/>
                </a:lnTo>
                <a:lnTo>
                  <a:pt x="4950" y="16195"/>
                </a:lnTo>
                <a:lnTo>
                  <a:pt x="4936" y="16200"/>
                </a:lnTo>
                <a:lnTo>
                  <a:pt x="4927" y="16202"/>
                </a:lnTo>
                <a:lnTo>
                  <a:pt x="4919" y="16204"/>
                </a:lnTo>
                <a:lnTo>
                  <a:pt x="4908" y="16204"/>
                </a:lnTo>
                <a:lnTo>
                  <a:pt x="4898" y="16202"/>
                </a:lnTo>
                <a:lnTo>
                  <a:pt x="4897" y="16186"/>
                </a:lnTo>
                <a:lnTo>
                  <a:pt x="4896" y="16169"/>
                </a:lnTo>
                <a:lnTo>
                  <a:pt x="4897" y="16153"/>
                </a:lnTo>
                <a:lnTo>
                  <a:pt x="4899" y="16139"/>
                </a:lnTo>
                <a:lnTo>
                  <a:pt x="4900" y="16132"/>
                </a:lnTo>
                <a:lnTo>
                  <a:pt x="4902" y="16126"/>
                </a:lnTo>
                <a:lnTo>
                  <a:pt x="4905" y="16121"/>
                </a:lnTo>
                <a:lnTo>
                  <a:pt x="4908" y="16115"/>
                </a:lnTo>
                <a:lnTo>
                  <a:pt x="4912" y="16111"/>
                </a:lnTo>
                <a:lnTo>
                  <a:pt x="4918" y="16108"/>
                </a:lnTo>
                <a:lnTo>
                  <a:pt x="4923" y="16106"/>
                </a:lnTo>
                <a:lnTo>
                  <a:pt x="4930" y="16105"/>
                </a:lnTo>
                <a:lnTo>
                  <a:pt x="4933" y="16096"/>
                </a:lnTo>
                <a:lnTo>
                  <a:pt x="4938" y="16088"/>
                </a:lnTo>
                <a:lnTo>
                  <a:pt x="4943" y="16081"/>
                </a:lnTo>
                <a:lnTo>
                  <a:pt x="4949" y="16075"/>
                </a:lnTo>
                <a:lnTo>
                  <a:pt x="4954" y="16067"/>
                </a:lnTo>
                <a:lnTo>
                  <a:pt x="4959" y="16060"/>
                </a:lnTo>
                <a:lnTo>
                  <a:pt x="4961" y="16055"/>
                </a:lnTo>
                <a:lnTo>
                  <a:pt x="4962" y="16050"/>
                </a:lnTo>
                <a:lnTo>
                  <a:pt x="4963" y="16045"/>
                </a:lnTo>
                <a:lnTo>
                  <a:pt x="4963" y="16039"/>
                </a:lnTo>
                <a:lnTo>
                  <a:pt x="4958" y="16039"/>
                </a:lnTo>
                <a:lnTo>
                  <a:pt x="4952" y="16037"/>
                </a:lnTo>
                <a:lnTo>
                  <a:pt x="4949" y="16035"/>
                </a:lnTo>
                <a:lnTo>
                  <a:pt x="4945" y="16032"/>
                </a:lnTo>
                <a:lnTo>
                  <a:pt x="4943" y="16028"/>
                </a:lnTo>
                <a:lnTo>
                  <a:pt x="4941" y="16024"/>
                </a:lnTo>
                <a:lnTo>
                  <a:pt x="4939" y="16020"/>
                </a:lnTo>
                <a:lnTo>
                  <a:pt x="4938" y="16016"/>
                </a:lnTo>
                <a:lnTo>
                  <a:pt x="4933" y="15995"/>
                </a:lnTo>
                <a:lnTo>
                  <a:pt x="4930" y="15974"/>
                </a:lnTo>
                <a:lnTo>
                  <a:pt x="4921" y="15975"/>
                </a:lnTo>
                <a:lnTo>
                  <a:pt x="4913" y="15974"/>
                </a:lnTo>
                <a:lnTo>
                  <a:pt x="4908" y="15971"/>
                </a:lnTo>
                <a:lnTo>
                  <a:pt x="4904" y="15967"/>
                </a:lnTo>
                <a:lnTo>
                  <a:pt x="4901" y="15961"/>
                </a:lnTo>
                <a:lnTo>
                  <a:pt x="4899" y="15955"/>
                </a:lnTo>
                <a:lnTo>
                  <a:pt x="4898" y="15948"/>
                </a:lnTo>
                <a:lnTo>
                  <a:pt x="4898" y="15940"/>
                </a:lnTo>
                <a:lnTo>
                  <a:pt x="4888" y="15937"/>
                </a:lnTo>
                <a:lnTo>
                  <a:pt x="4881" y="15932"/>
                </a:lnTo>
                <a:lnTo>
                  <a:pt x="4875" y="15928"/>
                </a:lnTo>
                <a:lnTo>
                  <a:pt x="4870" y="15923"/>
                </a:lnTo>
                <a:lnTo>
                  <a:pt x="4866" y="15917"/>
                </a:lnTo>
                <a:lnTo>
                  <a:pt x="4863" y="15911"/>
                </a:lnTo>
                <a:lnTo>
                  <a:pt x="4861" y="15906"/>
                </a:lnTo>
                <a:lnTo>
                  <a:pt x="4860" y="15899"/>
                </a:lnTo>
                <a:lnTo>
                  <a:pt x="4860" y="15894"/>
                </a:lnTo>
                <a:lnTo>
                  <a:pt x="4860" y="15889"/>
                </a:lnTo>
                <a:lnTo>
                  <a:pt x="4861" y="15883"/>
                </a:lnTo>
                <a:lnTo>
                  <a:pt x="4863" y="15877"/>
                </a:lnTo>
                <a:lnTo>
                  <a:pt x="4865" y="15873"/>
                </a:lnTo>
                <a:lnTo>
                  <a:pt x="4867" y="15868"/>
                </a:lnTo>
                <a:lnTo>
                  <a:pt x="4870" y="15865"/>
                </a:lnTo>
                <a:lnTo>
                  <a:pt x="4874" y="15861"/>
                </a:lnTo>
                <a:lnTo>
                  <a:pt x="4877" y="15859"/>
                </a:lnTo>
                <a:lnTo>
                  <a:pt x="4880" y="15856"/>
                </a:lnTo>
                <a:lnTo>
                  <a:pt x="4883" y="15854"/>
                </a:lnTo>
                <a:lnTo>
                  <a:pt x="4886" y="15854"/>
                </a:lnTo>
                <a:lnTo>
                  <a:pt x="4890" y="15854"/>
                </a:lnTo>
                <a:lnTo>
                  <a:pt x="4893" y="15855"/>
                </a:lnTo>
                <a:lnTo>
                  <a:pt x="4896" y="15859"/>
                </a:lnTo>
                <a:lnTo>
                  <a:pt x="4899" y="15862"/>
                </a:lnTo>
                <a:lnTo>
                  <a:pt x="4900" y="15867"/>
                </a:lnTo>
                <a:lnTo>
                  <a:pt x="4902" y="15873"/>
                </a:lnTo>
                <a:lnTo>
                  <a:pt x="4903" y="15881"/>
                </a:lnTo>
                <a:lnTo>
                  <a:pt x="4903" y="15889"/>
                </a:lnTo>
                <a:lnTo>
                  <a:pt x="4903" y="15899"/>
                </a:lnTo>
                <a:lnTo>
                  <a:pt x="4902" y="15912"/>
                </a:lnTo>
                <a:lnTo>
                  <a:pt x="4900" y="15926"/>
                </a:lnTo>
                <a:lnTo>
                  <a:pt x="4898" y="15940"/>
                </a:lnTo>
                <a:close/>
                <a:moveTo>
                  <a:pt x="6800" y="16105"/>
                </a:moveTo>
                <a:lnTo>
                  <a:pt x="6800" y="16105"/>
                </a:lnTo>
                <a:lnTo>
                  <a:pt x="6805" y="16105"/>
                </a:lnTo>
                <a:lnTo>
                  <a:pt x="6810" y="16107"/>
                </a:lnTo>
                <a:lnTo>
                  <a:pt x="6815" y="16109"/>
                </a:lnTo>
                <a:lnTo>
                  <a:pt x="6818" y="16111"/>
                </a:lnTo>
                <a:lnTo>
                  <a:pt x="6820" y="16115"/>
                </a:lnTo>
                <a:lnTo>
                  <a:pt x="6822" y="16119"/>
                </a:lnTo>
                <a:lnTo>
                  <a:pt x="6824" y="16124"/>
                </a:lnTo>
                <a:lnTo>
                  <a:pt x="6825" y="16128"/>
                </a:lnTo>
                <a:lnTo>
                  <a:pt x="6829" y="16149"/>
                </a:lnTo>
                <a:lnTo>
                  <a:pt x="6833" y="16170"/>
                </a:lnTo>
                <a:lnTo>
                  <a:pt x="6841" y="16170"/>
                </a:lnTo>
                <a:lnTo>
                  <a:pt x="6849" y="16170"/>
                </a:lnTo>
                <a:lnTo>
                  <a:pt x="6858" y="16170"/>
                </a:lnTo>
                <a:lnTo>
                  <a:pt x="6866" y="16170"/>
                </a:lnTo>
                <a:lnTo>
                  <a:pt x="6872" y="16180"/>
                </a:lnTo>
                <a:lnTo>
                  <a:pt x="6879" y="16190"/>
                </a:lnTo>
                <a:lnTo>
                  <a:pt x="6884" y="16201"/>
                </a:lnTo>
                <a:lnTo>
                  <a:pt x="6889" y="16212"/>
                </a:lnTo>
                <a:lnTo>
                  <a:pt x="6893" y="16224"/>
                </a:lnTo>
                <a:lnTo>
                  <a:pt x="6897" y="16238"/>
                </a:lnTo>
                <a:lnTo>
                  <a:pt x="6899" y="16253"/>
                </a:lnTo>
                <a:lnTo>
                  <a:pt x="6899" y="16269"/>
                </a:lnTo>
                <a:lnTo>
                  <a:pt x="6906" y="16273"/>
                </a:lnTo>
                <a:lnTo>
                  <a:pt x="6912" y="16276"/>
                </a:lnTo>
                <a:lnTo>
                  <a:pt x="6915" y="16279"/>
                </a:lnTo>
                <a:lnTo>
                  <a:pt x="6919" y="16282"/>
                </a:lnTo>
                <a:lnTo>
                  <a:pt x="6919" y="16285"/>
                </a:lnTo>
                <a:lnTo>
                  <a:pt x="6919" y="16287"/>
                </a:lnTo>
                <a:lnTo>
                  <a:pt x="6918" y="16289"/>
                </a:lnTo>
                <a:lnTo>
                  <a:pt x="6915" y="16291"/>
                </a:lnTo>
                <a:lnTo>
                  <a:pt x="6912" y="16292"/>
                </a:lnTo>
                <a:lnTo>
                  <a:pt x="6909" y="16292"/>
                </a:lnTo>
                <a:lnTo>
                  <a:pt x="6907" y="16291"/>
                </a:lnTo>
                <a:lnTo>
                  <a:pt x="6904" y="16288"/>
                </a:lnTo>
                <a:lnTo>
                  <a:pt x="6902" y="16285"/>
                </a:lnTo>
                <a:lnTo>
                  <a:pt x="6900" y="16281"/>
                </a:lnTo>
                <a:lnTo>
                  <a:pt x="6899" y="16275"/>
                </a:lnTo>
                <a:lnTo>
                  <a:pt x="6899" y="16269"/>
                </a:lnTo>
                <a:lnTo>
                  <a:pt x="6884" y="16262"/>
                </a:lnTo>
                <a:lnTo>
                  <a:pt x="6871" y="16255"/>
                </a:lnTo>
                <a:lnTo>
                  <a:pt x="6865" y="16251"/>
                </a:lnTo>
                <a:lnTo>
                  <a:pt x="6860" y="16247"/>
                </a:lnTo>
                <a:lnTo>
                  <a:pt x="6855" y="16241"/>
                </a:lnTo>
                <a:lnTo>
                  <a:pt x="6850" y="16235"/>
                </a:lnTo>
                <a:lnTo>
                  <a:pt x="6846" y="16229"/>
                </a:lnTo>
                <a:lnTo>
                  <a:pt x="6842" y="16222"/>
                </a:lnTo>
                <a:lnTo>
                  <a:pt x="6839" y="16215"/>
                </a:lnTo>
                <a:lnTo>
                  <a:pt x="6837" y="16208"/>
                </a:lnTo>
                <a:lnTo>
                  <a:pt x="6835" y="16199"/>
                </a:lnTo>
                <a:lnTo>
                  <a:pt x="6834" y="16190"/>
                </a:lnTo>
                <a:lnTo>
                  <a:pt x="6833" y="16180"/>
                </a:lnTo>
                <a:lnTo>
                  <a:pt x="6833" y="16170"/>
                </a:lnTo>
                <a:lnTo>
                  <a:pt x="6827" y="16170"/>
                </a:lnTo>
                <a:lnTo>
                  <a:pt x="6823" y="16168"/>
                </a:lnTo>
                <a:lnTo>
                  <a:pt x="6819" y="16166"/>
                </a:lnTo>
                <a:lnTo>
                  <a:pt x="6816" y="16164"/>
                </a:lnTo>
                <a:lnTo>
                  <a:pt x="6813" y="16159"/>
                </a:lnTo>
                <a:lnTo>
                  <a:pt x="6810" y="16155"/>
                </a:lnTo>
                <a:lnTo>
                  <a:pt x="6808" y="16151"/>
                </a:lnTo>
                <a:lnTo>
                  <a:pt x="6807" y="16147"/>
                </a:lnTo>
                <a:lnTo>
                  <a:pt x="6804" y="16126"/>
                </a:lnTo>
                <a:lnTo>
                  <a:pt x="6800" y="16105"/>
                </a:lnTo>
                <a:lnTo>
                  <a:pt x="6786" y="16106"/>
                </a:lnTo>
                <a:lnTo>
                  <a:pt x="6775" y="16106"/>
                </a:lnTo>
                <a:lnTo>
                  <a:pt x="6763" y="16105"/>
                </a:lnTo>
                <a:lnTo>
                  <a:pt x="6754" y="16104"/>
                </a:lnTo>
                <a:lnTo>
                  <a:pt x="6745" y="16101"/>
                </a:lnTo>
                <a:lnTo>
                  <a:pt x="6738" y="16098"/>
                </a:lnTo>
                <a:lnTo>
                  <a:pt x="6732" y="16094"/>
                </a:lnTo>
                <a:lnTo>
                  <a:pt x="6727" y="16089"/>
                </a:lnTo>
                <a:lnTo>
                  <a:pt x="6722" y="16084"/>
                </a:lnTo>
                <a:lnTo>
                  <a:pt x="6719" y="16079"/>
                </a:lnTo>
                <a:lnTo>
                  <a:pt x="6716" y="16072"/>
                </a:lnTo>
                <a:lnTo>
                  <a:pt x="6714" y="16065"/>
                </a:lnTo>
                <a:lnTo>
                  <a:pt x="6711" y="16050"/>
                </a:lnTo>
                <a:lnTo>
                  <a:pt x="6709" y="16034"/>
                </a:lnTo>
                <a:lnTo>
                  <a:pt x="6708" y="15996"/>
                </a:lnTo>
                <a:lnTo>
                  <a:pt x="6703" y="15956"/>
                </a:lnTo>
                <a:lnTo>
                  <a:pt x="6701" y="15946"/>
                </a:lnTo>
                <a:lnTo>
                  <a:pt x="6699" y="15935"/>
                </a:lnTo>
                <a:lnTo>
                  <a:pt x="6696" y="15925"/>
                </a:lnTo>
                <a:lnTo>
                  <a:pt x="6693" y="15915"/>
                </a:lnTo>
                <a:lnTo>
                  <a:pt x="6688" y="15905"/>
                </a:lnTo>
                <a:lnTo>
                  <a:pt x="6682" y="15894"/>
                </a:lnTo>
                <a:lnTo>
                  <a:pt x="6676" y="15885"/>
                </a:lnTo>
                <a:lnTo>
                  <a:pt x="6669" y="15875"/>
                </a:lnTo>
                <a:lnTo>
                  <a:pt x="6678" y="15876"/>
                </a:lnTo>
                <a:lnTo>
                  <a:pt x="6687" y="15876"/>
                </a:lnTo>
                <a:lnTo>
                  <a:pt x="6694" y="15875"/>
                </a:lnTo>
                <a:lnTo>
                  <a:pt x="6700" y="15874"/>
                </a:lnTo>
                <a:lnTo>
                  <a:pt x="6712" y="15869"/>
                </a:lnTo>
                <a:lnTo>
                  <a:pt x="6722" y="15863"/>
                </a:lnTo>
                <a:lnTo>
                  <a:pt x="6732" y="15856"/>
                </a:lnTo>
                <a:lnTo>
                  <a:pt x="6741" y="15849"/>
                </a:lnTo>
                <a:lnTo>
                  <a:pt x="6748" y="15847"/>
                </a:lnTo>
                <a:lnTo>
                  <a:pt x="6753" y="15845"/>
                </a:lnTo>
                <a:lnTo>
                  <a:pt x="6760" y="15843"/>
                </a:lnTo>
                <a:lnTo>
                  <a:pt x="6767" y="15843"/>
                </a:lnTo>
                <a:lnTo>
                  <a:pt x="6774" y="15851"/>
                </a:lnTo>
                <a:lnTo>
                  <a:pt x="6780" y="15860"/>
                </a:lnTo>
                <a:lnTo>
                  <a:pt x="6784" y="15868"/>
                </a:lnTo>
                <a:lnTo>
                  <a:pt x="6788" y="15877"/>
                </a:lnTo>
                <a:lnTo>
                  <a:pt x="6792" y="15886"/>
                </a:lnTo>
                <a:lnTo>
                  <a:pt x="6795" y="15894"/>
                </a:lnTo>
                <a:lnTo>
                  <a:pt x="6796" y="15903"/>
                </a:lnTo>
                <a:lnTo>
                  <a:pt x="6798" y="15911"/>
                </a:lnTo>
                <a:lnTo>
                  <a:pt x="6798" y="15927"/>
                </a:lnTo>
                <a:lnTo>
                  <a:pt x="6798" y="15943"/>
                </a:lnTo>
                <a:lnTo>
                  <a:pt x="6796" y="15959"/>
                </a:lnTo>
                <a:lnTo>
                  <a:pt x="6793" y="15976"/>
                </a:lnTo>
                <a:lnTo>
                  <a:pt x="6790" y="15992"/>
                </a:lnTo>
                <a:lnTo>
                  <a:pt x="6786" y="16007"/>
                </a:lnTo>
                <a:lnTo>
                  <a:pt x="6784" y="16023"/>
                </a:lnTo>
                <a:lnTo>
                  <a:pt x="6783" y="16040"/>
                </a:lnTo>
                <a:lnTo>
                  <a:pt x="6783" y="16047"/>
                </a:lnTo>
                <a:lnTo>
                  <a:pt x="6783" y="16056"/>
                </a:lnTo>
                <a:lnTo>
                  <a:pt x="6784" y="16064"/>
                </a:lnTo>
                <a:lnTo>
                  <a:pt x="6786" y="16071"/>
                </a:lnTo>
                <a:lnTo>
                  <a:pt x="6788" y="16080"/>
                </a:lnTo>
                <a:lnTo>
                  <a:pt x="6792" y="16088"/>
                </a:lnTo>
                <a:lnTo>
                  <a:pt x="6796" y="16097"/>
                </a:lnTo>
                <a:lnTo>
                  <a:pt x="6800" y="16105"/>
                </a:lnTo>
                <a:close/>
                <a:moveTo>
                  <a:pt x="6439" y="15843"/>
                </a:moveTo>
                <a:lnTo>
                  <a:pt x="6439" y="15843"/>
                </a:lnTo>
                <a:lnTo>
                  <a:pt x="6433" y="15863"/>
                </a:lnTo>
                <a:lnTo>
                  <a:pt x="6426" y="15874"/>
                </a:lnTo>
                <a:lnTo>
                  <a:pt x="6424" y="15877"/>
                </a:lnTo>
                <a:lnTo>
                  <a:pt x="6422" y="15880"/>
                </a:lnTo>
                <a:lnTo>
                  <a:pt x="6420" y="15880"/>
                </a:lnTo>
                <a:lnTo>
                  <a:pt x="6418" y="15878"/>
                </a:lnTo>
                <a:lnTo>
                  <a:pt x="6415" y="15873"/>
                </a:lnTo>
                <a:lnTo>
                  <a:pt x="6413" y="15865"/>
                </a:lnTo>
                <a:lnTo>
                  <a:pt x="6411" y="15854"/>
                </a:lnTo>
                <a:lnTo>
                  <a:pt x="6411" y="15843"/>
                </a:lnTo>
                <a:lnTo>
                  <a:pt x="6411" y="15830"/>
                </a:lnTo>
                <a:lnTo>
                  <a:pt x="6413" y="15820"/>
                </a:lnTo>
                <a:lnTo>
                  <a:pt x="6415" y="15811"/>
                </a:lnTo>
                <a:lnTo>
                  <a:pt x="6418" y="15806"/>
                </a:lnTo>
                <a:lnTo>
                  <a:pt x="6420" y="15805"/>
                </a:lnTo>
                <a:lnTo>
                  <a:pt x="6422" y="15805"/>
                </a:lnTo>
                <a:lnTo>
                  <a:pt x="6424" y="15807"/>
                </a:lnTo>
                <a:lnTo>
                  <a:pt x="6426" y="15810"/>
                </a:lnTo>
                <a:lnTo>
                  <a:pt x="6433" y="15823"/>
                </a:lnTo>
                <a:lnTo>
                  <a:pt x="6439" y="15843"/>
                </a:lnTo>
                <a:close/>
                <a:moveTo>
                  <a:pt x="6570" y="15843"/>
                </a:moveTo>
                <a:lnTo>
                  <a:pt x="6570" y="15843"/>
                </a:lnTo>
                <a:lnTo>
                  <a:pt x="6563" y="15849"/>
                </a:lnTo>
                <a:lnTo>
                  <a:pt x="6567" y="15845"/>
                </a:lnTo>
                <a:lnTo>
                  <a:pt x="6573" y="15840"/>
                </a:lnTo>
                <a:lnTo>
                  <a:pt x="6570" y="15843"/>
                </a:lnTo>
                <a:close/>
                <a:moveTo>
                  <a:pt x="4077" y="15809"/>
                </a:moveTo>
                <a:lnTo>
                  <a:pt x="4077" y="15809"/>
                </a:lnTo>
                <a:lnTo>
                  <a:pt x="4085" y="15860"/>
                </a:lnTo>
                <a:lnTo>
                  <a:pt x="4087" y="15873"/>
                </a:lnTo>
                <a:lnTo>
                  <a:pt x="4085" y="15860"/>
                </a:lnTo>
                <a:lnTo>
                  <a:pt x="4080" y="15833"/>
                </a:lnTo>
                <a:lnTo>
                  <a:pt x="4076" y="15803"/>
                </a:lnTo>
                <a:lnTo>
                  <a:pt x="4073" y="15781"/>
                </a:lnTo>
                <a:lnTo>
                  <a:pt x="4073" y="15780"/>
                </a:lnTo>
                <a:lnTo>
                  <a:pt x="4077" y="15809"/>
                </a:lnTo>
                <a:close/>
                <a:moveTo>
                  <a:pt x="5980" y="15809"/>
                </a:moveTo>
                <a:lnTo>
                  <a:pt x="5980" y="15809"/>
                </a:lnTo>
                <a:lnTo>
                  <a:pt x="5973" y="15817"/>
                </a:lnTo>
                <a:lnTo>
                  <a:pt x="5977" y="15812"/>
                </a:lnTo>
                <a:lnTo>
                  <a:pt x="5983" y="15807"/>
                </a:lnTo>
                <a:lnTo>
                  <a:pt x="5980" y="15809"/>
                </a:lnTo>
                <a:close/>
                <a:moveTo>
                  <a:pt x="1453" y="15777"/>
                </a:moveTo>
                <a:lnTo>
                  <a:pt x="1453" y="15777"/>
                </a:lnTo>
                <a:lnTo>
                  <a:pt x="1461" y="15781"/>
                </a:lnTo>
                <a:lnTo>
                  <a:pt x="1466" y="15784"/>
                </a:lnTo>
                <a:lnTo>
                  <a:pt x="1470" y="15787"/>
                </a:lnTo>
                <a:lnTo>
                  <a:pt x="1472" y="15790"/>
                </a:lnTo>
                <a:lnTo>
                  <a:pt x="1473" y="15794"/>
                </a:lnTo>
                <a:lnTo>
                  <a:pt x="1473" y="15796"/>
                </a:lnTo>
                <a:lnTo>
                  <a:pt x="1471" y="15798"/>
                </a:lnTo>
                <a:lnTo>
                  <a:pt x="1469" y="15799"/>
                </a:lnTo>
                <a:lnTo>
                  <a:pt x="1467" y="15800"/>
                </a:lnTo>
                <a:lnTo>
                  <a:pt x="1464" y="15800"/>
                </a:lnTo>
                <a:lnTo>
                  <a:pt x="1461" y="15799"/>
                </a:lnTo>
                <a:lnTo>
                  <a:pt x="1458" y="15797"/>
                </a:lnTo>
                <a:lnTo>
                  <a:pt x="1455" y="15794"/>
                </a:lnTo>
                <a:lnTo>
                  <a:pt x="1454" y="15789"/>
                </a:lnTo>
                <a:lnTo>
                  <a:pt x="1453" y="15783"/>
                </a:lnTo>
                <a:lnTo>
                  <a:pt x="1453" y="15777"/>
                </a:lnTo>
                <a:lnTo>
                  <a:pt x="1445" y="15773"/>
                </a:lnTo>
                <a:lnTo>
                  <a:pt x="1440" y="15769"/>
                </a:lnTo>
                <a:lnTo>
                  <a:pt x="1435" y="15766"/>
                </a:lnTo>
                <a:lnTo>
                  <a:pt x="1433" y="15763"/>
                </a:lnTo>
                <a:lnTo>
                  <a:pt x="1432" y="15760"/>
                </a:lnTo>
                <a:lnTo>
                  <a:pt x="1432" y="15758"/>
                </a:lnTo>
                <a:lnTo>
                  <a:pt x="1434" y="15756"/>
                </a:lnTo>
                <a:lnTo>
                  <a:pt x="1436" y="15755"/>
                </a:lnTo>
                <a:lnTo>
                  <a:pt x="1438" y="15754"/>
                </a:lnTo>
                <a:lnTo>
                  <a:pt x="1442" y="15754"/>
                </a:lnTo>
                <a:lnTo>
                  <a:pt x="1445" y="15755"/>
                </a:lnTo>
                <a:lnTo>
                  <a:pt x="1447" y="15757"/>
                </a:lnTo>
                <a:lnTo>
                  <a:pt x="1450" y="15760"/>
                </a:lnTo>
                <a:lnTo>
                  <a:pt x="1452" y="15764"/>
                </a:lnTo>
                <a:lnTo>
                  <a:pt x="1453" y="15770"/>
                </a:lnTo>
                <a:lnTo>
                  <a:pt x="1453" y="15777"/>
                </a:lnTo>
                <a:close/>
                <a:moveTo>
                  <a:pt x="2700" y="15777"/>
                </a:moveTo>
                <a:lnTo>
                  <a:pt x="2700" y="15777"/>
                </a:lnTo>
                <a:lnTo>
                  <a:pt x="2708" y="15778"/>
                </a:lnTo>
                <a:lnTo>
                  <a:pt x="2715" y="15779"/>
                </a:lnTo>
                <a:lnTo>
                  <a:pt x="2722" y="15782"/>
                </a:lnTo>
                <a:lnTo>
                  <a:pt x="2726" y="15784"/>
                </a:lnTo>
                <a:lnTo>
                  <a:pt x="2730" y="15787"/>
                </a:lnTo>
                <a:lnTo>
                  <a:pt x="2733" y="15791"/>
                </a:lnTo>
                <a:lnTo>
                  <a:pt x="2735" y="15795"/>
                </a:lnTo>
                <a:lnTo>
                  <a:pt x="2736" y="15799"/>
                </a:lnTo>
                <a:lnTo>
                  <a:pt x="2736" y="15803"/>
                </a:lnTo>
                <a:lnTo>
                  <a:pt x="2736" y="15807"/>
                </a:lnTo>
                <a:lnTo>
                  <a:pt x="2735" y="15811"/>
                </a:lnTo>
                <a:lnTo>
                  <a:pt x="2734" y="15816"/>
                </a:lnTo>
                <a:lnTo>
                  <a:pt x="2730" y="15824"/>
                </a:lnTo>
                <a:lnTo>
                  <a:pt x="2725" y="15830"/>
                </a:lnTo>
                <a:lnTo>
                  <a:pt x="2719" y="15835"/>
                </a:lnTo>
                <a:lnTo>
                  <a:pt x="2711" y="15839"/>
                </a:lnTo>
                <a:lnTo>
                  <a:pt x="2708" y="15839"/>
                </a:lnTo>
                <a:lnTo>
                  <a:pt x="2705" y="15839"/>
                </a:lnTo>
                <a:lnTo>
                  <a:pt x="2703" y="15838"/>
                </a:lnTo>
                <a:lnTo>
                  <a:pt x="2700" y="15835"/>
                </a:lnTo>
                <a:lnTo>
                  <a:pt x="2698" y="15832"/>
                </a:lnTo>
                <a:lnTo>
                  <a:pt x="2696" y="15828"/>
                </a:lnTo>
                <a:lnTo>
                  <a:pt x="2695" y="15823"/>
                </a:lnTo>
                <a:lnTo>
                  <a:pt x="2694" y="15817"/>
                </a:lnTo>
                <a:lnTo>
                  <a:pt x="2694" y="15808"/>
                </a:lnTo>
                <a:lnTo>
                  <a:pt x="2695" y="15799"/>
                </a:lnTo>
                <a:lnTo>
                  <a:pt x="2696" y="15788"/>
                </a:lnTo>
                <a:lnTo>
                  <a:pt x="2700" y="15777"/>
                </a:lnTo>
                <a:lnTo>
                  <a:pt x="2691" y="15773"/>
                </a:lnTo>
                <a:lnTo>
                  <a:pt x="2686" y="15769"/>
                </a:lnTo>
                <a:lnTo>
                  <a:pt x="2682" y="15766"/>
                </a:lnTo>
                <a:lnTo>
                  <a:pt x="2680" y="15763"/>
                </a:lnTo>
                <a:lnTo>
                  <a:pt x="2679" y="15760"/>
                </a:lnTo>
                <a:lnTo>
                  <a:pt x="2680" y="15758"/>
                </a:lnTo>
                <a:lnTo>
                  <a:pt x="2681" y="15756"/>
                </a:lnTo>
                <a:lnTo>
                  <a:pt x="2683" y="15755"/>
                </a:lnTo>
                <a:lnTo>
                  <a:pt x="2685" y="15754"/>
                </a:lnTo>
                <a:lnTo>
                  <a:pt x="2688" y="15754"/>
                </a:lnTo>
                <a:lnTo>
                  <a:pt x="2691" y="15755"/>
                </a:lnTo>
                <a:lnTo>
                  <a:pt x="2694" y="15757"/>
                </a:lnTo>
                <a:lnTo>
                  <a:pt x="2696" y="15760"/>
                </a:lnTo>
                <a:lnTo>
                  <a:pt x="2699" y="15764"/>
                </a:lnTo>
                <a:lnTo>
                  <a:pt x="2700" y="15770"/>
                </a:lnTo>
                <a:lnTo>
                  <a:pt x="2700" y="15777"/>
                </a:lnTo>
                <a:close/>
                <a:moveTo>
                  <a:pt x="3027" y="15940"/>
                </a:moveTo>
                <a:lnTo>
                  <a:pt x="3027" y="15940"/>
                </a:lnTo>
                <a:lnTo>
                  <a:pt x="3019" y="15942"/>
                </a:lnTo>
                <a:lnTo>
                  <a:pt x="3010" y="15942"/>
                </a:lnTo>
                <a:lnTo>
                  <a:pt x="3003" y="15941"/>
                </a:lnTo>
                <a:lnTo>
                  <a:pt x="2996" y="15940"/>
                </a:lnTo>
                <a:lnTo>
                  <a:pt x="2988" y="15937"/>
                </a:lnTo>
                <a:lnTo>
                  <a:pt x="2981" y="15934"/>
                </a:lnTo>
                <a:lnTo>
                  <a:pt x="2975" y="15930"/>
                </a:lnTo>
                <a:lnTo>
                  <a:pt x="2968" y="15925"/>
                </a:lnTo>
                <a:lnTo>
                  <a:pt x="2962" y="15918"/>
                </a:lnTo>
                <a:lnTo>
                  <a:pt x="2957" y="15912"/>
                </a:lnTo>
                <a:lnTo>
                  <a:pt x="2951" y="15905"/>
                </a:lnTo>
                <a:lnTo>
                  <a:pt x="2947" y="15897"/>
                </a:lnTo>
                <a:lnTo>
                  <a:pt x="2943" y="15889"/>
                </a:lnTo>
                <a:lnTo>
                  <a:pt x="2939" y="15881"/>
                </a:lnTo>
                <a:lnTo>
                  <a:pt x="2936" y="15872"/>
                </a:lnTo>
                <a:lnTo>
                  <a:pt x="2933" y="15864"/>
                </a:lnTo>
                <a:lnTo>
                  <a:pt x="2928" y="15845"/>
                </a:lnTo>
                <a:lnTo>
                  <a:pt x="2926" y="15827"/>
                </a:lnTo>
                <a:lnTo>
                  <a:pt x="2926" y="15818"/>
                </a:lnTo>
                <a:lnTo>
                  <a:pt x="2926" y="15809"/>
                </a:lnTo>
                <a:lnTo>
                  <a:pt x="2927" y="15801"/>
                </a:lnTo>
                <a:lnTo>
                  <a:pt x="2928" y="15793"/>
                </a:lnTo>
                <a:lnTo>
                  <a:pt x="2930" y="15784"/>
                </a:lnTo>
                <a:lnTo>
                  <a:pt x="2933" y="15777"/>
                </a:lnTo>
                <a:lnTo>
                  <a:pt x="2936" y="15769"/>
                </a:lnTo>
                <a:lnTo>
                  <a:pt x="2940" y="15763"/>
                </a:lnTo>
                <a:lnTo>
                  <a:pt x="2944" y="15757"/>
                </a:lnTo>
                <a:lnTo>
                  <a:pt x="2949" y="15752"/>
                </a:lnTo>
                <a:lnTo>
                  <a:pt x="2956" y="15747"/>
                </a:lnTo>
                <a:lnTo>
                  <a:pt x="2962" y="15744"/>
                </a:lnTo>
                <a:lnTo>
                  <a:pt x="2960" y="15762"/>
                </a:lnTo>
                <a:lnTo>
                  <a:pt x="2959" y="15779"/>
                </a:lnTo>
                <a:lnTo>
                  <a:pt x="2960" y="15795"/>
                </a:lnTo>
                <a:lnTo>
                  <a:pt x="2963" y="15808"/>
                </a:lnTo>
                <a:lnTo>
                  <a:pt x="2966" y="15822"/>
                </a:lnTo>
                <a:lnTo>
                  <a:pt x="2970" y="15833"/>
                </a:lnTo>
                <a:lnTo>
                  <a:pt x="2976" y="15845"/>
                </a:lnTo>
                <a:lnTo>
                  <a:pt x="2982" y="15855"/>
                </a:lnTo>
                <a:lnTo>
                  <a:pt x="2994" y="15875"/>
                </a:lnTo>
                <a:lnTo>
                  <a:pt x="3007" y="15895"/>
                </a:lnTo>
                <a:lnTo>
                  <a:pt x="3013" y="15906"/>
                </a:lnTo>
                <a:lnTo>
                  <a:pt x="3019" y="15917"/>
                </a:lnTo>
                <a:lnTo>
                  <a:pt x="3024" y="15929"/>
                </a:lnTo>
                <a:lnTo>
                  <a:pt x="3027" y="15940"/>
                </a:lnTo>
                <a:close/>
                <a:moveTo>
                  <a:pt x="1781" y="15744"/>
                </a:moveTo>
                <a:lnTo>
                  <a:pt x="1781" y="15744"/>
                </a:lnTo>
                <a:lnTo>
                  <a:pt x="1789" y="15744"/>
                </a:lnTo>
                <a:lnTo>
                  <a:pt x="1797" y="15744"/>
                </a:lnTo>
                <a:lnTo>
                  <a:pt x="1806" y="15744"/>
                </a:lnTo>
                <a:lnTo>
                  <a:pt x="1813" y="15744"/>
                </a:lnTo>
                <a:lnTo>
                  <a:pt x="1832" y="15758"/>
                </a:lnTo>
                <a:lnTo>
                  <a:pt x="1850" y="15774"/>
                </a:lnTo>
                <a:lnTo>
                  <a:pt x="1866" y="15790"/>
                </a:lnTo>
                <a:lnTo>
                  <a:pt x="1880" y="15809"/>
                </a:lnTo>
                <a:lnTo>
                  <a:pt x="1894" y="15828"/>
                </a:lnTo>
                <a:lnTo>
                  <a:pt x="1906" y="15848"/>
                </a:lnTo>
                <a:lnTo>
                  <a:pt x="1918" y="15869"/>
                </a:lnTo>
                <a:lnTo>
                  <a:pt x="1930" y="15891"/>
                </a:lnTo>
                <a:lnTo>
                  <a:pt x="1950" y="15935"/>
                </a:lnTo>
                <a:lnTo>
                  <a:pt x="1970" y="15981"/>
                </a:lnTo>
                <a:lnTo>
                  <a:pt x="1990" y="16027"/>
                </a:lnTo>
                <a:lnTo>
                  <a:pt x="2010" y="16071"/>
                </a:lnTo>
                <a:lnTo>
                  <a:pt x="2019" y="16076"/>
                </a:lnTo>
                <a:lnTo>
                  <a:pt x="2024" y="16080"/>
                </a:lnTo>
                <a:lnTo>
                  <a:pt x="2028" y="16083"/>
                </a:lnTo>
                <a:lnTo>
                  <a:pt x="2030" y="16086"/>
                </a:lnTo>
                <a:lnTo>
                  <a:pt x="2031" y="16089"/>
                </a:lnTo>
                <a:lnTo>
                  <a:pt x="2030" y="16091"/>
                </a:lnTo>
                <a:lnTo>
                  <a:pt x="2029" y="16093"/>
                </a:lnTo>
                <a:lnTo>
                  <a:pt x="2027" y="16094"/>
                </a:lnTo>
                <a:lnTo>
                  <a:pt x="2024" y="16094"/>
                </a:lnTo>
                <a:lnTo>
                  <a:pt x="2022" y="16094"/>
                </a:lnTo>
                <a:lnTo>
                  <a:pt x="2019" y="16093"/>
                </a:lnTo>
                <a:lnTo>
                  <a:pt x="2016" y="16091"/>
                </a:lnTo>
                <a:lnTo>
                  <a:pt x="2013" y="16088"/>
                </a:lnTo>
                <a:lnTo>
                  <a:pt x="2011" y="16084"/>
                </a:lnTo>
                <a:lnTo>
                  <a:pt x="2010" y="16079"/>
                </a:lnTo>
                <a:lnTo>
                  <a:pt x="2010" y="16071"/>
                </a:lnTo>
                <a:lnTo>
                  <a:pt x="1998" y="16067"/>
                </a:lnTo>
                <a:lnTo>
                  <a:pt x="1986" y="16061"/>
                </a:lnTo>
                <a:lnTo>
                  <a:pt x="1976" y="16055"/>
                </a:lnTo>
                <a:lnTo>
                  <a:pt x="1965" y="16047"/>
                </a:lnTo>
                <a:lnTo>
                  <a:pt x="1956" y="16039"/>
                </a:lnTo>
                <a:lnTo>
                  <a:pt x="1947" y="16031"/>
                </a:lnTo>
                <a:lnTo>
                  <a:pt x="1939" y="16021"/>
                </a:lnTo>
                <a:lnTo>
                  <a:pt x="1931" y="16012"/>
                </a:lnTo>
                <a:lnTo>
                  <a:pt x="1917" y="15992"/>
                </a:lnTo>
                <a:lnTo>
                  <a:pt x="1904" y="15970"/>
                </a:lnTo>
                <a:lnTo>
                  <a:pt x="1893" y="15947"/>
                </a:lnTo>
                <a:lnTo>
                  <a:pt x="1881" y="15923"/>
                </a:lnTo>
                <a:lnTo>
                  <a:pt x="1861" y="15873"/>
                </a:lnTo>
                <a:lnTo>
                  <a:pt x="1839" y="15825"/>
                </a:lnTo>
                <a:lnTo>
                  <a:pt x="1827" y="15803"/>
                </a:lnTo>
                <a:lnTo>
                  <a:pt x="1813" y="15781"/>
                </a:lnTo>
                <a:lnTo>
                  <a:pt x="1806" y="15772"/>
                </a:lnTo>
                <a:lnTo>
                  <a:pt x="1798" y="15761"/>
                </a:lnTo>
                <a:lnTo>
                  <a:pt x="1790" y="15753"/>
                </a:lnTo>
                <a:lnTo>
                  <a:pt x="1781" y="15744"/>
                </a:lnTo>
                <a:lnTo>
                  <a:pt x="1773" y="15740"/>
                </a:lnTo>
                <a:lnTo>
                  <a:pt x="1767" y="15737"/>
                </a:lnTo>
                <a:lnTo>
                  <a:pt x="1764" y="15733"/>
                </a:lnTo>
                <a:lnTo>
                  <a:pt x="1761" y="15730"/>
                </a:lnTo>
                <a:lnTo>
                  <a:pt x="1761" y="15728"/>
                </a:lnTo>
                <a:lnTo>
                  <a:pt x="1761" y="15724"/>
                </a:lnTo>
                <a:lnTo>
                  <a:pt x="1762" y="15723"/>
                </a:lnTo>
                <a:lnTo>
                  <a:pt x="1764" y="15721"/>
                </a:lnTo>
                <a:lnTo>
                  <a:pt x="1767" y="15721"/>
                </a:lnTo>
                <a:lnTo>
                  <a:pt x="1770" y="15721"/>
                </a:lnTo>
                <a:lnTo>
                  <a:pt x="1772" y="15722"/>
                </a:lnTo>
                <a:lnTo>
                  <a:pt x="1775" y="15724"/>
                </a:lnTo>
                <a:lnTo>
                  <a:pt x="1777" y="15728"/>
                </a:lnTo>
                <a:lnTo>
                  <a:pt x="1779" y="15732"/>
                </a:lnTo>
                <a:lnTo>
                  <a:pt x="1781" y="15737"/>
                </a:lnTo>
                <a:lnTo>
                  <a:pt x="1781" y="15744"/>
                </a:lnTo>
                <a:close/>
                <a:moveTo>
                  <a:pt x="2076" y="15843"/>
                </a:moveTo>
                <a:lnTo>
                  <a:pt x="2076" y="15843"/>
                </a:lnTo>
                <a:lnTo>
                  <a:pt x="2067" y="15844"/>
                </a:lnTo>
                <a:lnTo>
                  <a:pt x="2058" y="15844"/>
                </a:lnTo>
                <a:lnTo>
                  <a:pt x="2050" y="15844"/>
                </a:lnTo>
                <a:lnTo>
                  <a:pt x="2043" y="15843"/>
                </a:lnTo>
                <a:lnTo>
                  <a:pt x="2035" y="15842"/>
                </a:lnTo>
                <a:lnTo>
                  <a:pt x="2029" y="15840"/>
                </a:lnTo>
                <a:lnTo>
                  <a:pt x="2023" y="15838"/>
                </a:lnTo>
                <a:lnTo>
                  <a:pt x="2018" y="15835"/>
                </a:lnTo>
                <a:lnTo>
                  <a:pt x="2008" y="15828"/>
                </a:lnTo>
                <a:lnTo>
                  <a:pt x="2000" y="15821"/>
                </a:lnTo>
                <a:lnTo>
                  <a:pt x="1992" y="15811"/>
                </a:lnTo>
                <a:lnTo>
                  <a:pt x="1986" y="15801"/>
                </a:lnTo>
                <a:lnTo>
                  <a:pt x="1976" y="15778"/>
                </a:lnTo>
                <a:lnTo>
                  <a:pt x="1967" y="15755"/>
                </a:lnTo>
                <a:lnTo>
                  <a:pt x="1962" y="15743"/>
                </a:lnTo>
                <a:lnTo>
                  <a:pt x="1957" y="15732"/>
                </a:lnTo>
                <a:lnTo>
                  <a:pt x="1952" y="15721"/>
                </a:lnTo>
                <a:lnTo>
                  <a:pt x="1945" y="15712"/>
                </a:lnTo>
                <a:lnTo>
                  <a:pt x="1960" y="15713"/>
                </a:lnTo>
                <a:lnTo>
                  <a:pt x="1975" y="15715"/>
                </a:lnTo>
                <a:lnTo>
                  <a:pt x="1987" y="15718"/>
                </a:lnTo>
                <a:lnTo>
                  <a:pt x="2000" y="15721"/>
                </a:lnTo>
                <a:lnTo>
                  <a:pt x="2011" y="15726"/>
                </a:lnTo>
                <a:lnTo>
                  <a:pt x="2022" y="15733"/>
                </a:lnTo>
                <a:lnTo>
                  <a:pt x="2031" y="15739"/>
                </a:lnTo>
                <a:lnTo>
                  <a:pt x="2041" y="15747"/>
                </a:lnTo>
                <a:lnTo>
                  <a:pt x="2048" y="15756"/>
                </a:lnTo>
                <a:lnTo>
                  <a:pt x="2054" y="15765"/>
                </a:lnTo>
                <a:lnTo>
                  <a:pt x="2061" y="15776"/>
                </a:lnTo>
                <a:lnTo>
                  <a:pt x="2066" y="15787"/>
                </a:lnTo>
                <a:lnTo>
                  <a:pt x="2069" y="15800"/>
                </a:lnTo>
                <a:lnTo>
                  <a:pt x="2072" y="15812"/>
                </a:lnTo>
                <a:lnTo>
                  <a:pt x="2074" y="15827"/>
                </a:lnTo>
                <a:lnTo>
                  <a:pt x="2076" y="15843"/>
                </a:lnTo>
                <a:close/>
                <a:moveTo>
                  <a:pt x="2568" y="15744"/>
                </a:moveTo>
                <a:lnTo>
                  <a:pt x="2568" y="15744"/>
                </a:lnTo>
                <a:lnTo>
                  <a:pt x="2576" y="15744"/>
                </a:lnTo>
                <a:lnTo>
                  <a:pt x="2584" y="15744"/>
                </a:lnTo>
                <a:lnTo>
                  <a:pt x="2593" y="15744"/>
                </a:lnTo>
                <a:lnTo>
                  <a:pt x="2601" y="15744"/>
                </a:lnTo>
                <a:lnTo>
                  <a:pt x="2596" y="15761"/>
                </a:lnTo>
                <a:lnTo>
                  <a:pt x="2594" y="15777"/>
                </a:lnTo>
                <a:lnTo>
                  <a:pt x="2593" y="15791"/>
                </a:lnTo>
                <a:lnTo>
                  <a:pt x="2593" y="15805"/>
                </a:lnTo>
                <a:lnTo>
                  <a:pt x="2595" y="15818"/>
                </a:lnTo>
                <a:lnTo>
                  <a:pt x="2598" y="15830"/>
                </a:lnTo>
                <a:lnTo>
                  <a:pt x="2602" y="15842"/>
                </a:lnTo>
                <a:lnTo>
                  <a:pt x="2607" y="15853"/>
                </a:lnTo>
                <a:lnTo>
                  <a:pt x="2615" y="15864"/>
                </a:lnTo>
                <a:lnTo>
                  <a:pt x="2621" y="15873"/>
                </a:lnTo>
                <a:lnTo>
                  <a:pt x="2629" y="15883"/>
                </a:lnTo>
                <a:lnTo>
                  <a:pt x="2638" y="15892"/>
                </a:lnTo>
                <a:lnTo>
                  <a:pt x="2656" y="15909"/>
                </a:lnTo>
                <a:lnTo>
                  <a:pt x="2673" y="15926"/>
                </a:lnTo>
                <a:lnTo>
                  <a:pt x="2690" y="15941"/>
                </a:lnTo>
                <a:lnTo>
                  <a:pt x="2706" y="15957"/>
                </a:lnTo>
                <a:lnTo>
                  <a:pt x="2713" y="15964"/>
                </a:lnTo>
                <a:lnTo>
                  <a:pt x="2719" y="15973"/>
                </a:lnTo>
                <a:lnTo>
                  <a:pt x="2724" y="15980"/>
                </a:lnTo>
                <a:lnTo>
                  <a:pt x="2727" y="15990"/>
                </a:lnTo>
                <a:lnTo>
                  <a:pt x="2730" y="15998"/>
                </a:lnTo>
                <a:lnTo>
                  <a:pt x="2731" y="16007"/>
                </a:lnTo>
                <a:lnTo>
                  <a:pt x="2730" y="16017"/>
                </a:lnTo>
                <a:lnTo>
                  <a:pt x="2728" y="16026"/>
                </a:lnTo>
                <a:lnTo>
                  <a:pt x="2724" y="16037"/>
                </a:lnTo>
                <a:lnTo>
                  <a:pt x="2717" y="16048"/>
                </a:lnTo>
                <a:lnTo>
                  <a:pt x="2710" y="16060"/>
                </a:lnTo>
                <a:lnTo>
                  <a:pt x="2700" y="16071"/>
                </a:lnTo>
                <a:lnTo>
                  <a:pt x="2702" y="16091"/>
                </a:lnTo>
                <a:lnTo>
                  <a:pt x="2707" y="16109"/>
                </a:lnTo>
                <a:lnTo>
                  <a:pt x="2713" y="16128"/>
                </a:lnTo>
                <a:lnTo>
                  <a:pt x="2721" y="16147"/>
                </a:lnTo>
                <a:lnTo>
                  <a:pt x="2737" y="16183"/>
                </a:lnTo>
                <a:lnTo>
                  <a:pt x="2755" y="16217"/>
                </a:lnTo>
                <a:lnTo>
                  <a:pt x="2763" y="16234"/>
                </a:lnTo>
                <a:lnTo>
                  <a:pt x="2770" y="16251"/>
                </a:lnTo>
                <a:lnTo>
                  <a:pt x="2775" y="16266"/>
                </a:lnTo>
                <a:lnTo>
                  <a:pt x="2778" y="16281"/>
                </a:lnTo>
                <a:lnTo>
                  <a:pt x="2778" y="16288"/>
                </a:lnTo>
                <a:lnTo>
                  <a:pt x="2779" y="16296"/>
                </a:lnTo>
                <a:lnTo>
                  <a:pt x="2778" y="16302"/>
                </a:lnTo>
                <a:lnTo>
                  <a:pt x="2777" y="16309"/>
                </a:lnTo>
                <a:lnTo>
                  <a:pt x="2775" y="16316"/>
                </a:lnTo>
                <a:lnTo>
                  <a:pt x="2773" y="16322"/>
                </a:lnTo>
                <a:lnTo>
                  <a:pt x="2769" y="16328"/>
                </a:lnTo>
                <a:lnTo>
                  <a:pt x="2765" y="16335"/>
                </a:lnTo>
                <a:lnTo>
                  <a:pt x="2773" y="16338"/>
                </a:lnTo>
                <a:lnTo>
                  <a:pt x="2781" y="16342"/>
                </a:lnTo>
                <a:lnTo>
                  <a:pt x="2787" y="16347"/>
                </a:lnTo>
                <a:lnTo>
                  <a:pt x="2792" y="16352"/>
                </a:lnTo>
                <a:lnTo>
                  <a:pt x="2796" y="16358"/>
                </a:lnTo>
                <a:lnTo>
                  <a:pt x="2799" y="16363"/>
                </a:lnTo>
                <a:lnTo>
                  <a:pt x="2800" y="16369"/>
                </a:lnTo>
                <a:lnTo>
                  <a:pt x="2802" y="16374"/>
                </a:lnTo>
                <a:lnTo>
                  <a:pt x="2802" y="16381"/>
                </a:lnTo>
                <a:lnTo>
                  <a:pt x="2801" y="16386"/>
                </a:lnTo>
                <a:lnTo>
                  <a:pt x="2801" y="16392"/>
                </a:lnTo>
                <a:lnTo>
                  <a:pt x="2799" y="16397"/>
                </a:lnTo>
                <a:lnTo>
                  <a:pt x="2797" y="16402"/>
                </a:lnTo>
                <a:lnTo>
                  <a:pt x="2795" y="16406"/>
                </a:lnTo>
                <a:lnTo>
                  <a:pt x="2792" y="16410"/>
                </a:lnTo>
                <a:lnTo>
                  <a:pt x="2789" y="16414"/>
                </a:lnTo>
                <a:lnTo>
                  <a:pt x="2786" y="16416"/>
                </a:lnTo>
                <a:lnTo>
                  <a:pt x="2783" y="16418"/>
                </a:lnTo>
                <a:lnTo>
                  <a:pt x="2779" y="16421"/>
                </a:lnTo>
                <a:lnTo>
                  <a:pt x="2775" y="16421"/>
                </a:lnTo>
                <a:lnTo>
                  <a:pt x="2772" y="16421"/>
                </a:lnTo>
                <a:lnTo>
                  <a:pt x="2769" y="16418"/>
                </a:lnTo>
                <a:lnTo>
                  <a:pt x="2767" y="16416"/>
                </a:lnTo>
                <a:lnTo>
                  <a:pt x="2764" y="16413"/>
                </a:lnTo>
                <a:lnTo>
                  <a:pt x="2762" y="16408"/>
                </a:lnTo>
                <a:lnTo>
                  <a:pt x="2760" y="16402"/>
                </a:lnTo>
                <a:lnTo>
                  <a:pt x="2759" y="16394"/>
                </a:lnTo>
                <a:lnTo>
                  <a:pt x="2758" y="16386"/>
                </a:lnTo>
                <a:lnTo>
                  <a:pt x="2759" y="16375"/>
                </a:lnTo>
                <a:lnTo>
                  <a:pt x="2760" y="16363"/>
                </a:lnTo>
                <a:lnTo>
                  <a:pt x="2763" y="16349"/>
                </a:lnTo>
                <a:lnTo>
                  <a:pt x="2765" y="16335"/>
                </a:lnTo>
                <a:lnTo>
                  <a:pt x="2755" y="16324"/>
                </a:lnTo>
                <a:lnTo>
                  <a:pt x="2746" y="16313"/>
                </a:lnTo>
                <a:lnTo>
                  <a:pt x="2735" y="16299"/>
                </a:lnTo>
                <a:lnTo>
                  <a:pt x="2725" y="16282"/>
                </a:lnTo>
                <a:lnTo>
                  <a:pt x="2714" y="16265"/>
                </a:lnTo>
                <a:lnTo>
                  <a:pt x="2704" y="16247"/>
                </a:lnTo>
                <a:lnTo>
                  <a:pt x="2695" y="16228"/>
                </a:lnTo>
                <a:lnTo>
                  <a:pt x="2687" y="16208"/>
                </a:lnTo>
                <a:lnTo>
                  <a:pt x="2680" y="16188"/>
                </a:lnTo>
                <a:lnTo>
                  <a:pt x="2676" y="16168"/>
                </a:lnTo>
                <a:lnTo>
                  <a:pt x="2673" y="16158"/>
                </a:lnTo>
                <a:lnTo>
                  <a:pt x="2672" y="16149"/>
                </a:lnTo>
                <a:lnTo>
                  <a:pt x="2671" y="16140"/>
                </a:lnTo>
                <a:lnTo>
                  <a:pt x="2671" y="16130"/>
                </a:lnTo>
                <a:lnTo>
                  <a:pt x="2672" y="16122"/>
                </a:lnTo>
                <a:lnTo>
                  <a:pt x="2673" y="16113"/>
                </a:lnTo>
                <a:lnTo>
                  <a:pt x="2676" y="16105"/>
                </a:lnTo>
                <a:lnTo>
                  <a:pt x="2679" y="16098"/>
                </a:lnTo>
                <a:lnTo>
                  <a:pt x="2683" y="16090"/>
                </a:lnTo>
                <a:lnTo>
                  <a:pt x="2687" y="16084"/>
                </a:lnTo>
                <a:lnTo>
                  <a:pt x="2693" y="16078"/>
                </a:lnTo>
                <a:lnTo>
                  <a:pt x="2700" y="16071"/>
                </a:lnTo>
                <a:lnTo>
                  <a:pt x="2684" y="16059"/>
                </a:lnTo>
                <a:lnTo>
                  <a:pt x="2669" y="16044"/>
                </a:lnTo>
                <a:lnTo>
                  <a:pt x="2656" y="16029"/>
                </a:lnTo>
                <a:lnTo>
                  <a:pt x="2643" y="16014"/>
                </a:lnTo>
                <a:lnTo>
                  <a:pt x="2631" y="15997"/>
                </a:lnTo>
                <a:lnTo>
                  <a:pt x="2620" y="15979"/>
                </a:lnTo>
                <a:lnTo>
                  <a:pt x="2610" y="15960"/>
                </a:lnTo>
                <a:lnTo>
                  <a:pt x="2601" y="15940"/>
                </a:lnTo>
                <a:lnTo>
                  <a:pt x="2594" y="15919"/>
                </a:lnTo>
                <a:lnTo>
                  <a:pt x="2586" y="15897"/>
                </a:lnTo>
                <a:lnTo>
                  <a:pt x="2581" y="15874"/>
                </a:lnTo>
                <a:lnTo>
                  <a:pt x="2576" y="15851"/>
                </a:lnTo>
                <a:lnTo>
                  <a:pt x="2573" y="15826"/>
                </a:lnTo>
                <a:lnTo>
                  <a:pt x="2570" y="15800"/>
                </a:lnTo>
                <a:lnTo>
                  <a:pt x="2568" y="15773"/>
                </a:lnTo>
                <a:lnTo>
                  <a:pt x="2568" y="15744"/>
                </a:lnTo>
                <a:lnTo>
                  <a:pt x="2560" y="15740"/>
                </a:lnTo>
                <a:lnTo>
                  <a:pt x="2555" y="15737"/>
                </a:lnTo>
                <a:lnTo>
                  <a:pt x="2551" y="15733"/>
                </a:lnTo>
                <a:lnTo>
                  <a:pt x="2549" y="15730"/>
                </a:lnTo>
                <a:lnTo>
                  <a:pt x="2548" y="15728"/>
                </a:lnTo>
                <a:lnTo>
                  <a:pt x="2549" y="15724"/>
                </a:lnTo>
                <a:lnTo>
                  <a:pt x="2550" y="15723"/>
                </a:lnTo>
                <a:lnTo>
                  <a:pt x="2552" y="15721"/>
                </a:lnTo>
                <a:lnTo>
                  <a:pt x="2554" y="15721"/>
                </a:lnTo>
                <a:lnTo>
                  <a:pt x="2557" y="15721"/>
                </a:lnTo>
                <a:lnTo>
                  <a:pt x="2560" y="15722"/>
                </a:lnTo>
                <a:lnTo>
                  <a:pt x="2563" y="15724"/>
                </a:lnTo>
                <a:lnTo>
                  <a:pt x="2565" y="15728"/>
                </a:lnTo>
                <a:lnTo>
                  <a:pt x="2567" y="15732"/>
                </a:lnTo>
                <a:lnTo>
                  <a:pt x="2568" y="15737"/>
                </a:lnTo>
                <a:lnTo>
                  <a:pt x="2568" y="15744"/>
                </a:lnTo>
                <a:close/>
                <a:moveTo>
                  <a:pt x="4142" y="15744"/>
                </a:moveTo>
                <a:lnTo>
                  <a:pt x="4142" y="15744"/>
                </a:lnTo>
                <a:lnTo>
                  <a:pt x="4136" y="15752"/>
                </a:lnTo>
                <a:lnTo>
                  <a:pt x="4140" y="15747"/>
                </a:lnTo>
                <a:lnTo>
                  <a:pt x="4145" y="15741"/>
                </a:lnTo>
                <a:lnTo>
                  <a:pt x="4142" y="15744"/>
                </a:lnTo>
                <a:close/>
                <a:moveTo>
                  <a:pt x="4602" y="15744"/>
                </a:moveTo>
                <a:lnTo>
                  <a:pt x="4602" y="15744"/>
                </a:lnTo>
                <a:lnTo>
                  <a:pt x="4613" y="15761"/>
                </a:lnTo>
                <a:lnTo>
                  <a:pt x="4621" y="15773"/>
                </a:lnTo>
                <a:lnTo>
                  <a:pt x="4622" y="15776"/>
                </a:lnTo>
                <a:lnTo>
                  <a:pt x="4622" y="15778"/>
                </a:lnTo>
                <a:lnTo>
                  <a:pt x="4622" y="15779"/>
                </a:lnTo>
                <a:lnTo>
                  <a:pt x="4620" y="15779"/>
                </a:lnTo>
                <a:lnTo>
                  <a:pt x="4616" y="15777"/>
                </a:lnTo>
                <a:lnTo>
                  <a:pt x="4608" y="15772"/>
                </a:lnTo>
                <a:lnTo>
                  <a:pt x="4600" y="15764"/>
                </a:lnTo>
                <a:lnTo>
                  <a:pt x="4590" y="15756"/>
                </a:lnTo>
                <a:lnTo>
                  <a:pt x="4582" y="15746"/>
                </a:lnTo>
                <a:lnTo>
                  <a:pt x="4575" y="15738"/>
                </a:lnTo>
                <a:lnTo>
                  <a:pt x="4569" y="15731"/>
                </a:lnTo>
                <a:lnTo>
                  <a:pt x="4567" y="15726"/>
                </a:lnTo>
                <a:lnTo>
                  <a:pt x="4567" y="15724"/>
                </a:lnTo>
                <a:lnTo>
                  <a:pt x="4568" y="15724"/>
                </a:lnTo>
                <a:lnTo>
                  <a:pt x="4570" y="15724"/>
                </a:lnTo>
                <a:lnTo>
                  <a:pt x="4574" y="15725"/>
                </a:lnTo>
                <a:lnTo>
                  <a:pt x="4585" y="15732"/>
                </a:lnTo>
                <a:lnTo>
                  <a:pt x="4602" y="15744"/>
                </a:lnTo>
                <a:close/>
                <a:moveTo>
                  <a:pt x="2634" y="15712"/>
                </a:moveTo>
                <a:lnTo>
                  <a:pt x="2634" y="15712"/>
                </a:lnTo>
                <a:lnTo>
                  <a:pt x="2626" y="15718"/>
                </a:lnTo>
                <a:lnTo>
                  <a:pt x="2630" y="15714"/>
                </a:lnTo>
                <a:lnTo>
                  <a:pt x="2637" y="15709"/>
                </a:lnTo>
                <a:lnTo>
                  <a:pt x="2634" y="15712"/>
                </a:lnTo>
                <a:close/>
                <a:moveTo>
                  <a:pt x="2765" y="15712"/>
                </a:moveTo>
                <a:lnTo>
                  <a:pt x="2765" y="15712"/>
                </a:lnTo>
                <a:lnTo>
                  <a:pt x="2773" y="15715"/>
                </a:lnTo>
                <a:lnTo>
                  <a:pt x="2778" y="15719"/>
                </a:lnTo>
                <a:lnTo>
                  <a:pt x="2783" y="15722"/>
                </a:lnTo>
                <a:lnTo>
                  <a:pt x="2785" y="15725"/>
                </a:lnTo>
                <a:lnTo>
                  <a:pt x="2786" y="15729"/>
                </a:lnTo>
                <a:lnTo>
                  <a:pt x="2785" y="15731"/>
                </a:lnTo>
                <a:lnTo>
                  <a:pt x="2784" y="15733"/>
                </a:lnTo>
                <a:lnTo>
                  <a:pt x="2781" y="15734"/>
                </a:lnTo>
                <a:lnTo>
                  <a:pt x="2779" y="15734"/>
                </a:lnTo>
                <a:lnTo>
                  <a:pt x="2776" y="15734"/>
                </a:lnTo>
                <a:lnTo>
                  <a:pt x="2773" y="15733"/>
                </a:lnTo>
                <a:lnTo>
                  <a:pt x="2770" y="15731"/>
                </a:lnTo>
                <a:lnTo>
                  <a:pt x="2768" y="15728"/>
                </a:lnTo>
                <a:lnTo>
                  <a:pt x="2766" y="15723"/>
                </a:lnTo>
                <a:lnTo>
                  <a:pt x="2765" y="15718"/>
                </a:lnTo>
                <a:lnTo>
                  <a:pt x="2765" y="15712"/>
                </a:lnTo>
                <a:lnTo>
                  <a:pt x="2757" y="15708"/>
                </a:lnTo>
                <a:lnTo>
                  <a:pt x="2751" y="15703"/>
                </a:lnTo>
                <a:lnTo>
                  <a:pt x="2748" y="15700"/>
                </a:lnTo>
                <a:lnTo>
                  <a:pt x="2746" y="15697"/>
                </a:lnTo>
                <a:lnTo>
                  <a:pt x="2745" y="15694"/>
                </a:lnTo>
                <a:lnTo>
                  <a:pt x="2745" y="15692"/>
                </a:lnTo>
                <a:lnTo>
                  <a:pt x="2746" y="15690"/>
                </a:lnTo>
                <a:lnTo>
                  <a:pt x="2748" y="15689"/>
                </a:lnTo>
                <a:lnTo>
                  <a:pt x="2751" y="15689"/>
                </a:lnTo>
                <a:lnTo>
                  <a:pt x="2754" y="15689"/>
                </a:lnTo>
                <a:lnTo>
                  <a:pt x="2756" y="15690"/>
                </a:lnTo>
                <a:lnTo>
                  <a:pt x="2759" y="15692"/>
                </a:lnTo>
                <a:lnTo>
                  <a:pt x="2763" y="15695"/>
                </a:lnTo>
                <a:lnTo>
                  <a:pt x="2764" y="15699"/>
                </a:lnTo>
                <a:lnTo>
                  <a:pt x="2765" y="15704"/>
                </a:lnTo>
                <a:lnTo>
                  <a:pt x="2765" y="15712"/>
                </a:lnTo>
                <a:close/>
                <a:moveTo>
                  <a:pt x="3422" y="15809"/>
                </a:moveTo>
                <a:lnTo>
                  <a:pt x="3422" y="15809"/>
                </a:lnTo>
                <a:lnTo>
                  <a:pt x="3413" y="15813"/>
                </a:lnTo>
                <a:lnTo>
                  <a:pt x="3405" y="15817"/>
                </a:lnTo>
                <a:lnTo>
                  <a:pt x="3397" y="15819"/>
                </a:lnTo>
                <a:lnTo>
                  <a:pt x="3391" y="15819"/>
                </a:lnTo>
                <a:lnTo>
                  <a:pt x="3385" y="15818"/>
                </a:lnTo>
                <a:lnTo>
                  <a:pt x="3380" y="15816"/>
                </a:lnTo>
                <a:lnTo>
                  <a:pt x="3374" y="15813"/>
                </a:lnTo>
                <a:lnTo>
                  <a:pt x="3369" y="15809"/>
                </a:lnTo>
                <a:lnTo>
                  <a:pt x="3365" y="15805"/>
                </a:lnTo>
                <a:lnTo>
                  <a:pt x="3362" y="15800"/>
                </a:lnTo>
                <a:lnTo>
                  <a:pt x="3358" y="15795"/>
                </a:lnTo>
                <a:lnTo>
                  <a:pt x="3355" y="15788"/>
                </a:lnTo>
                <a:lnTo>
                  <a:pt x="3351" y="15775"/>
                </a:lnTo>
                <a:lnTo>
                  <a:pt x="3349" y="15760"/>
                </a:lnTo>
                <a:lnTo>
                  <a:pt x="3348" y="15744"/>
                </a:lnTo>
                <a:lnTo>
                  <a:pt x="3349" y="15730"/>
                </a:lnTo>
                <a:lnTo>
                  <a:pt x="3352" y="15715"/>
                </a:lnTo>
                <a:lnTo>
                  <a:pt x="3356" y="15702"/>
                </a:lnTo>
                <a:lnTo>
                  <a:pt x="3359" y="15696"/>
                </a:lnTo>
                <a:lnTo>
                  <a:pt x="3362" y="15691"/>
                </a:lnTo>
                <a:lnTo>
                  <a:pt x="3366" y="15687"/>
                </a:lnTo>
                <a:lnTo>
                  <a:pt x="3369" y="15683"/>
                </a:lnTo>
                <a:lnTo>
                  <a:pt x="3373" y="15680"/>
                </a:lnTo>
                <a:lnTo>
                  <a:pt x="3378" y="15678"/>
                </a:lnTo>
                <a:lnTo>
                  <a:pt x="3383" y="15678"/>
                </a:lnTo>
                <a:lnTo>
                  <a:pt x="3388" y="15678"/>
                </a:lnTo>
                <a:lnTo>
                  <a:pt x="3393" y="15694"/>
                </a:lnTo>
                <a:lnTo>
                  <a:pt x="3399" y="15708"/>
                </a:lnTo>
                <a:lnTo>
                  <a:pt x="3407" y="15721"/>
                </a:lnTo>
                <a:lnTo>
                  <a:pt x="3414" y="15735"/>
                </a:lnTo>
                <a:lnTo>
                  <a:pt x="3417" y="15742"/>
                </a:lnTo>
                <a:lnTo>
                  <a:pt x="3419" y="15750"/>
                </a:lnTo>
                <a:lnTo>
                  <a:pt x="3422" y="15758"/>
                </a:lnTo>
                <a:lnTo>
                  <a:pt x="3424" y="15766"/>
                </a:lnTo>
                <a:lnTo>
                  <a:pt x="3424" y="15776"/>
                </a:lnTo>
                <a:lnTo>
                  <a:pt x="3424" y="15786"/>
                </a:lnTo>
                <a:lnTo>
                  <a:pt x="3423" y="15798"/>
                </a:lnTo>
                <a:lnTo>
                  <a:pt x="3422" y="15809"/>
                </a:lnTo>
                <a:close/>
                <a:moveTo>
                  <a:pt x="370" y="15712"/>
                </a:moveTo>
                <a:lnTo>
                  <a:pt x="370" y="15712"/>
                </a:lnTo>
                <a:lnTo>
                  <a:pt x="365" y="15762"/>
                </a:lnTo>
                <a:lnTo>
                  <a:pt x="361" y="15802"/>
                </a:lnTo>
                <a:lnTo>
                  <a:pt x="359" y="15820"/>
                </a:lnTo>
                <a:lnTo>
                  <a:pt x="357" y="15835"/>
                </a:lnTo>
                <a:lnTo>
                  <a:pt x="354" y="15849"/>
                </a:lnTo>
                <a:lnTo>
                  <a:pt x="350" y="15863"/>
                </a:lnTo>
                <a:lnTo>
                  <a:pt x="346" y="15875"/>
                </a:lnTo>
                <a:lnTo>
                  <a:pt x="341" y="15888"/>
                </a:lnTo>
                <a:lnTo>
                  <a:pt x="334" y="15901"/>
                </a:lnTo>
                <a:lnTo>
                  <a:pt x="325" y="15913"/>
                </a:lnTo>
                <a:lnTo>
                  <a:pt x="316" y="15927"/>
                </a:lnTo>
                <a:lnTo>
                  <a:pt x="303" y="15940"/>
                </a:lnTo>
                <a:lnTo>
                  <a:pt x="289" y="15956"/>
                </a:lnTo>
                <a:lnTo>
                  <a:pt x="272" y="15974"/>
                </a:lnTo>
                <a:lnTo>
                  <a:pt x="268" y="15981"/>
                </a:lnTo>
                <a:lnTo>
                  <a:pt x="264" y="15988"/>
                </a:lnTo>
                <a:lnTo>
                  <a:pt x="261" y="15991"/>
                </a:lnTo>
                <a:lnTo>
                  <a:pt x="258" y="15993"/>
                </a:lnTo>
                <a:lnTo>
                  <a:pt x="255" y="15994"/>
                </a:lnTo>
                <a:lnTo>
                  <a:pt x="253" y="15994"/>
                </a:lnTo>
                <a:lnTo>
                  <a:pt x="251" y="15992"/>
                </a:lnTo>
                <a:lnTo>
                  <a:pt x="250" y="15990"/>
                </a:lnTo>
                <a:lnTo>
                  <a:pt x="249" y="15988"/>
                </a:lnTo>
                <a:lnTo>
                  <a:pt x="249" y="15984"/>
                </a:lnTo>
                <a:lnTo>
                  <a:pt x="250" y="15981"/>
                </a:lnTo>
                <a:lnTo>
                  <a:pt x="252" y="15979"/>
                </a:lnTo>
                <a:lnTo>
                  <a:pt x="255" y="15976"/>
                </a:lnTo>
                <a:lnTo>
                  <a:pt x="259" y="15975"/>
                </a:lnTo>
                <a:lnTo>
                  <a:pt x="265" y="15974"/>
                </a:lnTo>
                <a:lnTo>
                  <a:pt x="272" y="15974"/>
                </a:lnTo>
                <a:lnTo>
                  <a:pt x="276" y="15954"/>
                </a:lnTo>
                <a:lnTo>
                  <a:pt x="278" y="15932"/>
                </a:lnTo>
                <a:lnTo>
                  <a:pt x="281" y="15907"/>
                </a:lnTo>
                <a:lnTo>
                  <a:pt x="283" y="15881"/>
                </a:lnTo>
                <a:lnTo>
                  <a:pt x="287" y="15827"/>
                </a:lnTo>
                <a:lnTo>
                  <a:pt x="293" y="15777"/>
                </a:lnTo>
                <a:lnTo>
                  <a:pt x="297" y="15754"/>
                </a:lnTo>
                <a:lnTo>
                  <a:pt x="302" y="15734"/>
                </a:lnTo>
                <a:lnTo>
                  <a:pt x="305" y="15725"/>
                </a:lnTo>
                <a:lnTo>
                  <a:pt x="308" y="15717"/>
                </a:lnTo>
                <a:lnTo>
                  <a:pt x="313" y="15711"/>
                </a:lnTo>
                <a:lnTo>
                  <a:pt x="317" y="15704"/>
                </a:lnTo>
                <a:lnTo>
                  <a:pt x="322" y="15700"/>
                </a:lnTo>
                <a:lnTo>
                  <a:pt x="327" y="15697"/>
                </a:lnTo>
                <a:lnTo>
                  <a:pt x="333" y="15696"/>
                </a:lnTo>
                <a:lnTo>
                  <a:pt x="339" y="15696"/>
                </a:lnTo>
                <a:lnTo>
                  <a:pt x="346" y="15697"/>
                </a:lnTo>
                <a:lnTo>
                  <a:pt x="354" y="15700"/>
                </a:lnTo>
                <a:lnTo>
                  <a:pt x="361" y="15704"/>
                </a:lnTo>
                <a:lnTo>
                  <a:pt x="370" y="15712"/>
                </a:lnTo>
                <a:lnTo>
                  <a:pt x="367" y="15699"/>
                </a:lnTo>
                <a:lnTo>
                  <a:pt x="366" y="15689"/>
                </a:lnTo>
                <a:lnTo>
                  <a:pt x="365" y="15679"/>
                </a:lnTo>
                <a:lnTo>
                  <a:pt x="365" y="15672"/>
                </a:lnTo>
                <a:lnTo>
                  <a:pt x="366" y="15666"/>
                </a:lnTo>
                <a:lnTo>
                  <a:pt x="367" y="15660"/>
                </a:lnTo>
                <a:lnTo>
                  <a:pt x="368" y="15656"/>
                </a:lnTo>
                <a:lnTo>
                  <a:pt x="370" y="15653"/>
                </a:lnTo>
                <a:lnTo>
                  <a:pt x="374" y="15651"/>
                </a:lnTo>
                <a:lnTo>
                  <a:pt x="376" y="15650"/>
                </a:lnTo>
                <a:lnTo>
                  <a:pt x="379" y="15649"/>
                </a:lnTo>
                <a:lnTo>
                  <a:pt x="382" y="15650"/>
                </a:lnTo>
                <a:lnTo>
                  <a:pt x="389" y="15653"/>
                </a:lnTo>
                <a:lnTo>
                  <a:pt x="396" y="15657"/>
                </a:lnTo>
                <a:lnTo>
                  <a:pt x="401" y="15665"/>
                </a:lnTo>
                <a:lnTo>
                  <a:pt x="405" y="15672"/>
                </a:lnTo>
                <a:lnTo>
                  <a:pt x="406" y="15676"/>
                </a:lnTo>
                <a:lnTo>
                  <a:pt x="407" y="15681"/>
                </a:lnTo>
                <a:lnTo>
                  <a:pt x="407" y="15686"/>
                </a:lnTo>
                <a:lnTo>
                  <a:pt x="407" y="15690"/>
                </a:lnTo>
                <a:lnTo>
                  <a:pt x="406" y="15693"/>
                </a:lnTo>
                <a:lnTo>
                  <a:pt x="404" y="15697"/>
                </a:lnTo>
                <a:lnTo>
                  <a:pt x="401" y="15700"/>
                </a:lnTo>
                <a:lnTo>
                  <a:pt x="397" y="15703"/>
                </a:lnTo>
                <a:lnTo>
                  <a:pt x="392" y="15707"/>
                </a:lnTo>
                <a:lnTo>
                  <a:pt x="386" y="15709"/>
                </a:lnTo>
                <a:lnTo>
                  <a:pt x="379" y="15711"/>
                </a:lnTo>
                <a:lnTo>
                  <a:pt x="370" y="15712"/>
                </a:lnTo>
                <a:close/>
                <a:moveTo>
                  <a:pt x="2831" y="15646"/>
                </a:moveTo>
                <a:lnTo>
                  <a:pt x="2831" y="15646"/>
                </a:lnTo>
                <a:lnTo>
                  <a:pt x="2836" y="15646"/>
                </a:lnTo>
                <a:lnTo>
                  <a:pt x="2841" y="15648"/>
                </a:lnTo>
                <a:lnTo>
                  <a:pt x="2844" y="15650"/>
                </a:lnTo>
                <a:lnTo>
                  <a:pt x="2848" y="15653"/>
                </a:lnTo>
                <a:lnTo>
                  <a:pt x="2851" y="15656"/>
                </a:lnTo>
                <a:lnTo>
                  <a:pt x="2853" y="15660"/>
                </a:lnTo>
                <a:lnTo>
                  <a:pt x="2855" y="15665"/>
                </a:lnTo>
                <a:lnTo>
                  <a:pt x="2856" y="15669"/>
                </a:lnTo>
                <a:lnTo>
                  <a:pt x="2859" y="15691"/>
                </a:lnTo>
                <a:lnTo>
                  <a:pt x="2863" y="15712"/>
                </a:lnTo>
                <a:lnTo>
                  <a:pt x="2871" y="15715"/>
                </a:lnTo>
                <a:lnTo>
                  <a:pt x="2877" y="15719"/>
                </a:lnTo>
                <a:lnTo>
                  <a:pt x="2881" y="15722"/>
                </a:lnTo>
                <a:lnTo>
                  <a:pt x="2883" y="15725"/>
                </a:lnTo>
                <a:lnTo>
                  <a:pt x="2883" y="15729"/>
                </a:lnTo>
                <a:lnTo>
                  <a:pt x="2883" y="15731"/>
                </a:lnTo>
                <a:lnTo>
                  <a:pt x="2882" y="15733"/>
                </a:lnTo>
                <a:lnTo>
                  <a:pt x="2880" y="15734"/>
                </a:lnTo>
                <a:lnTo>
                  <a:pt x="2877" y="15734"/>
                </a:lnTo>
                <a:lnTo>
                  <a:pt x="2875" y="15734"/>
                </a:lnTo>
                <a:lnTo>
                  <a:pt x="2872" y="15733"/>
                </a:lnTo>
                <a:lnTo>
                  <a:pt x="2869" y="15731"/>
                </a:lnTo>
                <a:lnTo>
                  <a:pt x="2866" y="15728"/>
                </a:lnTo>
                <a:lnTo>
                  <a:pt x="2864" y="15723"/>
                </a:lnTo>
                <a:lnTo>
                  <a:pt x="2863" y="15718"/>
                </a:lnTo>
                <a:lnTo>
                  <a:pt x="2863" y="15712"/>
                </a:lnTo>
                <a:lnTo>
                  <a:pt x="2858" y="15711"/>
                </a:lnTo>
                <a:lnTo>
                  <a:pt x="2853" y="15710"/>
                </a:lnTo>
                <a:lnTo>
                  <a:pt x="2849" y="15707"/>
                </a:lnTo>
                <a:lnTo>
                  <a:pt x="2845" y="15704"/>
                </a:lnTo>
                <a:lnTo>
                  <a:pt x="2843" y="15700"/>
                </a:lnTo>
                <a:lnTo>
                  <a:pt x="2841" y="15697"/>
                </a:lnTo>
                <a:lnTo>
                  <a:pt x="2839" y="15692"/>
                </a:lnTo>
                <a:lnTo>
                  <a:pt x="2838" y="15688"/>
                </a:lnTo>
                <a:lnTo>
                  <a:pt x="2834" y="15667"/>
                </a:lnTo>
                <a:lnTo>
                  <a:pt x="2831" y="15646"/>
                </a:lnTo>
                <a:lnTo>
                  <a:pt x="2822" y="15642"/>
                </a:lnTo>
                <a:lnTo>
                  <a:pt x="2817" y="15638"/>
                </a:lnTo>
                <a:lnTo>
                  <a:pt x="2813" y="15635"/>
                </a:lnTo>
                <a:lnTo>
                  <a:pt x="2811" y="15631"/>
                </a:lnTo>
                <a:lnTo>
                  <a:pt x="2810" y="15629"/>
                </a:lnTo>
                <a:lnTo>
                  <a:pt x="2811" y="15627"/>
                </a:lnTo>
                <a:lnTo>
                  <a:pt x="2812" y="15625"/>
                </a:lnTo>
                <a:lnTo>
                  <a:pt x="2814" y="15624"/>
                </a:lnTo>
                <a:lnTo>
                  <a:pt x="2816" y="15623"/>
                </a:lnTo>
                <a:lnTo>
                  <a:pt x="2819" y="15623"/>
                </a:lnTo>
                <a:lnTo>
                  <a:pt x="2822" y="15624"/>
                </a:lnTo>
                <a:lnTo>
                  <a:pt x="2826" y="15626"/>
                </a:lnTo>
                <a:lnTo>
                  <a:pt x="2828" y="15629"/>
                </a:lnTo>
                <a:lnTo>
                  <a:pt x="2830" y="15633"/>
                </a:lnTo>
                <a:lnTo>
                  <a:pt x="2831" y="15638"/>
                </a:lnTo>
                <a:lnTo>
                  <a:pt x="2831" y="15646"/>
                </a:lnTo>
                <a:close/>
                <a:moveTo>
                  <a:pt x="4602" y="15646"/>
                </a:moveTo>
                <a:lnTo>
                  <a:pt x="4602" y="15646"/>
                </a:lnTo>
                <a:lnTo>
                  <a:pt x="4595" y="15653"/>
                </a:lnTo>
                <a:lnTo>
                  <a:pt x="4599" y="15649"/>
                </a:lnTo>
                <a:lnTo>
                  <a:pt x="4605" y="15643"/>
                </a:lnTo>
                <a:lnTo>
                  <a:pt x="4602" y="15646"/>
                </a:lnTo>
                <a:close/>
                <a:moveTo>
                  <a:pt x="5685" y="15646"/>
                </a:moveTo>
                <a:lnTo>
                  <a:pt x="5685" y="15646"/>
                </a:lnTo>
                <a:lnTo>
                  <a:pt x="5678" y="15666"/>
                </a:lnTo>
                <a:lnTo>
                  <a:pt x="5672" y="15677"/>
                </a:lnTo>
                <a:lnTo>
                  <a:pt x="5670" y="15681"/>
                </a:lnTo>
                <a:lnTo>
                  <a:pt x="5667" y="15682"/>
                </a:lnTo>
                <a:lnTo>
                  <a:pt x="5665" y="15683"/>
                </a:lnTo>
                <a:lnTo>
                  <a:pt x="5664" y="15682"/>
                </a:lnTo>
                <a:lnTo>
                  <a:pt x="5661" y="15677"/>
                </a:lnTo>
                <a:lnTo>
                  <a:pt x="5658" y="15669"/>
                </a:lnTo>
                <a:lnTo>
                  <a:pt x="5656" y="15657"/>
                </a:lnTo>
                <a:lnTo>
                  <a:pt x="5656" y="15646"/>
                </a:lnTo>
                <a:lnTo>
                  <a:pt x="5656" y="15634"/>
                </a:lnTo>
                <a:lnTo>
                  <a:pt x="5658" y="15623"/>
                </a:lnTo>
                <a:lnTo>
                  <a:pt x="5661" y="15614"/>
                </a:lnTo>
                <a:lnTo>
                  <a:pt x="5664" y="15609"/>
                </a:lnTo>
                <a:lnTo>
                  <a:pt x="5665" y="15608"/>
                </a:lnTo>
                <a:lnTo>
                  <a:pt x="5667" y="15609"/>
                </a:lnTo>
                <a:lnTo>
                  <a:pt x="5670" y="15610"/>
                </a:lnTo>
                <a:lnTo>
                  <a:pt x="5672" y="15614"/>
                </a:lnTo>
                <a:lnTo>
                  <a:pt x="5678" y="15626"/>
                </a:lnTo>
                <a:lnTo>
                  <a:pt x="5685" y="15646"/>
                </a:lnTo>
                <a:close/>
                <a:moveTo>
                  <a:pt x="4011" y="15580"/>
                </a:moveTo>
                <a:lnTo>
                  <a:pt x="4011" y="15580"/>
                </a:lnTo>
                <a:lnTo>
                  <a:pt x="4020" y="15590"/>
                </a:lnTo>
                <a:lnTo>
                  <a:pt x="4027" y="15600"/>
                </a:lnTo>
                <a:lnTo>
                  <a:pt x="4032" y="15608"/>
                </a:lnTo>
                <a:lnTo>
                  <a:pt x="4035" y="15616"/>
                </a:lnTo>
                <a:lnTo>
                  <a:pt x="4037" y="15623"/>
                </a:lnTo>
                <a:lnTo>
                  <a:pt x="4038" y="15630"/>
                </a:lnTo>
                <a:lnTo>
                  <a:pt x="4037" y="15635"/>
                </a:lnTo>
                <a:lnTo>
                  <a:pt x="4036" y="15640"/>
                </a:lnTo>
                <a:lnTo>
                  <a:pt x="4034" y="15646"/>
                </a:lnTo>
                <a:lnTo>
                  <a:pt x="4031" y="15649"/>
                </a:lnTo>
                <a:lnTo>
                  <a:pt x="4028" y="15652"/>
                </a:lnTo>
                <a:lnTo>
                  <a:pt x="4024" y="15655"/>
                </a:lnTo>
                <a:lnTo>
                  <a:pt x="4019" y="15657"/>
                </a:lnTo>
                <a:lnTo>
                  <a:pt x="4013" y="15658"/>
                </a:lnTo>
                <a:lnTo>
                  <a:pt x="4009" y="15658"/>
                </a:lnTo>
                <a:lnTo>
                  <a:pt x="4004" y="15658"/>
                </a:lnTo>
                <a:lnTo>
                  <a:pt x="3999" y="15658"/>
                </a:lnTo>
                <a:lnTo>
                  <a:pt x="3993" y="15657"/>
                </a:lnTo>
                <a:lnTo>
                  <a:pt x="3989" y="15655"/>
                </a:lnTo>
                <a:lnTo>
                  <a:pt x="3985" y="15653"/>
                </a:lnTo>
                <a:lnTo>
                  <a:pt x="3981" y="15650"/>
                </a:lnTo>
                <a:lnTo>
                  <a:pt x="3978" y="15647"/>
                </a:lnTo>
                <a:lnTo>
                  <a:pt x="3975" y="15643"/>
                </a:lnTo>
                <a:lnTo>
                  <a:pt x="3974" y="15637"/>
                </a:lnTo>
                <a:lnTo>
                  <a:pt x="3974" y="15632"/>
                </a:lnTo>
                <a:lnTo>
                  <a:pt x="3975" y="15627"/>
                </a:lnTo>
                <a:lnTo>
                  <a:pt x="3978" y="15621"/>
                </a:lnTo>
                <a:lnTo>
                  <a:pt x="3981" y="15613"/>
                </a:lnTo>
                <a:lnTo>
                  <a:pt x="3986" y="15606"/>
                </a:lnTo>
                <a:lnTo>
                  <a:pt x="3992" y="15597"/>
                </a:lnTo>
                <a:lnTo>
                  <a:pt x="4001" y="15589"/>
                </a:lnTo>
                <a:lnTo>
                  <a:pt x="4011" y="15580"/>
                </a:lnTo>
                <a:close/>
                <a:moveTo>
                  <a:pt x="13263" y="15613"/>
                </a:moveTo>
                <a:lnTo>
                  <a:pt x="13263" y="15613"/>
                </a:lnTo>
                <a:lnTo>
                  <a:pt x="13256" y="15620"/>
                </a:lnTo>
                <a:lnTo>
                  <a:pt x="13260" y="15615"/>
                </a:lnTo>
                <a:lnTo>
                  <a:pt x="13265" y="15610"/>
                </a:lnTo>
                <a:lnTo>
                  <a:pt x="13263" y="15613"/>
                </a:lnTo>
                <a:close/>
                <a:moveTo>
                  <a:pt x="1059" y="15580"/>
                </a:moveTo>
                <a:lnTo>
                  <a:pt x="1059" y="15580"/>
                </a:lnTo>
                <a:lnTo>
                  <a:pt x="1052" y="15600"/>
                </a:lnTo>
                <a:lnTo>
                  <a:pt x="1046" y="15612"/>
                </a:lnTo>
                <a:lnTo>
                  <a:pt x="1044" y="15615"/>
                </a:lnTo>
                <a:lnTo>
                  <a:pt x="1042" y="15617"/>
                </a:lnTo>
                <a:lnTo>
                  <a:pt x="1040" y="15617"/>
                </a:lnTo>
                <a:lnTo>
                  <a:pt x="1038" y="15616"/>
                </a:lnTo>
                <a:lnTo>
                  <a:pt x="1035" y="15611"/>
                </a:lnTo>
                <a:lnTo>
                  <a:pt x="1032" y="15603"/>
                </a:lnTo>
                <a:lnTo>
                  <a:pt x="1031" y="15592"/>
                </a:lnTo>
                <a:lnTo>
                  <a:pt x="1030" y="15580"/>
                </a:lnTo>
                <a:lnTo>
                  <a:pt x="1031" y="15568"/>
                </a:lnTo>
                <a:lnTo>
                  <a:pt x="1032" y="15558"/>
                </a:lnTo>
                <a:lnTo>
                  <a:pt x="1035" y="15549"/>
                </a:lnTo>
                <a:lnTo>
                  <a:pt x="1038" y="15544"/>
                </a:lnTo>
                <a:lnTo>
                  <a:pt x="1040" y="15543"/>
                </a:lnTo>
                <a:lnTo>
                  <a:pt x="1042" y="15543"/>
                </a:lnTo>
                <a:lnTo>
                  <a:pt x="1044" y="15545"/>
                </a:lnTo>
                <a:lnTo>
                  <a:pt x="1046" y="15548"/>
                </a:lnTo>
                <a:lnTo>
                  <a:pt x="1052" y="15560"/>
                </a:lnTo>
                <a:lnTo>
                  <a:pt x="1059" y="15580"/>
                </a:lnTo>
                <a:close/>
                <a:moveTo>
                  <a:pt x="2700" y="15580"/>
                </a:moveTo>
                <a:lnTo>
                  <a:pt x="2700" y="15580"/>
                </a:lnTo>
                <a:lnTo>
                  <a:pt x="2700" y="15574"/>
                </a:lnTo>
                <a:lnTo>
                  <a:pt x="2702" y="15569"/>
                </a:lnTo>
                <a:lnTo>
                  <a:pt x="2705" y="15564"/>
                </a:lnTo>
                <a:lnTo>
                  <a:pt x="2709" y="15561"/>
                </a:lnTo>
                <a:lnTo>
                  <a:pt x="2713" y="15558"/>
                </a:lnTo>
                <a:lnTo>
                  <a:pt x="2719" y="15554"/>
                </a:lnTo>
                <a:lnTo>
                  <a:pt x="2724" y="15553"/>
                </a:lnTo>
                <a:lnTo>
                  <a:pt x="2729" y="15552"/>
                </a:lnTo>
                <a:lnTo>
                  <a:pt x="2735" y="15552"/>
                </a:lnTo>
                <a:lnTo>
                  <a:pt x="2741" y="15553"/>
                </a:lnTo>
                <a:lnTo>
                  <a:pt x="2746" y="15556"/>
                </a:lnTo>
                <a:lnTo>
                  <a:pt x="2751" y="15558"/>
                </a:lnTo>
                <a:lnTo>
                  <a:pt x="2756" y="15562"/>
                </a:lnTo>
                <a:lnTo>
                  <a:pt x="2759" y="15567"/>
                </a:lnTo>
                <a:lnTo>
                  <a:pt x="2763" y="15573"/>
                </a:lnTo>
                <a:lnTo>
                  <a:pt x="2765" y="15580"/>
                </a:lnTo>
                <a:lnTo>
                  <a:pt x="2758" y="15580"/>
                </a:lnTo>
                <a:lnTo>
                  <a:pt x="2752" y="15581"/>
                </a:lnTo>
                <a:lnTo>
                  <a:pt x="2747" y="15583"/>
                </a:lnTo>
                <a:lnTo>
                  <a:pt x="2742" y="15585"/>
                </a:lnTo>
                <a:lnTo>
                  <a:pt x="2732" y="15591"/>
                </a:lnTo>
                <a:lnTo>
                  <a:pt x="2724" y="15596"/>
                </a:lnTo>
                <a:lnTo>
                  <a:pt x="2721" y="15599"/>
                </a:lnTo>
                <a:lnTo>
                  <a:pt x="2716" y="15601"/>
                </a:lnTo>
                <a:lnTo>
                  <a:pt x="2713" y="15601"/>
                </a:lnTo>
                <a:lnTo>
                  <a:pt x="2710" y="15600"/>
                </a:lnTo>
                <a:lnTo>
                  <a:pt x="2708" y="15597"/>
                </a:lnTo>
                <a:lnTo>
                  <a:pt x="2705" y="15593"/>
                </a:lnTo>
                <a:lnTo>
                  <a:pt x="2702" y="15588"/>
                </a:lnTo>
                <a:lnTo>
                  <a:pt x="2700" y="15580"/>
                </a:lnTo>
                <a:close/>
                <a:moveTo>
                  <a:pt x="1420" y="15547"/>
                </a:moveTo>
                <a:lnTo>
                  <a:pt x="1420" y="15547"/>
                </a:lnTo>
                <a:lnTo>
                  <a:pt x="1412" y="15554"/>
                </a:lnTo>
                <a:lnTo>
                  <a:pt x="1417" y="15550"/>
                </a:lnTo>
                <a:lnTo>
                  <a:pt x="1423" y="15545"/>
                </a:lnTo>
                <a:lnTo>
                  <a:pt x="1420" y="15547"/>
                </a:lnTo>
                <a:close/>
                <a:moveTo>
                  <a:pt x="5586" y="15547"/>
                </a:moveTo>
                <a:lnTo>
                  <a:pt x="5586" y="15547"/>
                </a:lnTo>
                <a:lnTo>
                  <a:pt x="5579" y="15554"/>
                </a:lnTo>
                <a:lnTo>
                  <a:pt x="5583" y="15550"/>
                </a:lnTo>
                <a:lnTo>
                  <a:pt x="5589" y="15545"/>
                </a:lnTo>
                <a:lnTo>
                  <a:pt x="5586" y="15547"/>
                </a:lnTo>
                <a:close/>
                <a:moveTo>
                  <a:pt x="10966" y="15547"/>
                </a:moveTo>
                <a:lnTo>
                  <a:pt x="10966" y="15547"/>
                </a:lnTo>
                <a:lnTo>
                  <a:pt x="10960" y="15567"/>
                </a:lnTo>
                <a:lnTo>
                  <a:pt x="10954" y="15580"/>
                </a:lnTo>
                <a:lnTo>
                  <a:pt x="10952" y="15583"/>
                </a:lnTo>
                <a:lnTo>
                  <a:pt x="10949" y="15584"/>
                </a:lnTo>
                <a:lnTo>
                  <a:pt x="10947" y="15585"/>
                </a:lnTo>
                <a:lnTo>
                  <a:pt x="10945" y="15584"/>
                </a:lnTo>
                <a:lnTo>
                  <a:pt x="10942" y="15579"/>
                </a:lnTo>
                <a:lnTo>
                  <a:pt x="10939" y="15570"/>
                </a:lnTo>
                <a:lnTo>
                  <a:pt x="10938" y="15560"/>
                </a:lnTo>
                <a:lnTo>
                  <a:pt x="10938" y="15547"/>
                </a:lnTo>
                <a:lnTo>
                  <a:pt x="10938" y="15536"/>
                </a:lnTo>
                <a:lnTo>
                  <a:pt x="10939" y="15524"/>
                </a:lnTo>
                <a:lnTo>
                  <a:pt x="10942" y="15516"/>
                </a:lnTo>
                <a:lnTo>
                  <a:pt x="10945" y="15510"/>
                </a:lnTo>
                <a:lnTo>
                  <a:pt x="10947" y="15510"/>
                </a:lnTo>
                <a:lnTo>
                  <a:pt x="10949" y="15510"/>
                </a:lnTo>
                <a:lnTo>
                  <a:pt x="10952" y="15513"/>
                </a:lnTo>
                <a:lnTo>
                  <a:pt x="10954" y="15516"/>
                </a:lnTo>
                <a:lnTo>
                  <a:pt x="10960" y="15527"/>
                </a:lnTo>
                <a:lnTo>
                  <a:pt x="10966" y="15547"/>
                </a:lnTo>
                <a:close/>
                <a:moveTo>
                  <a:pt x="13230" y="15547"/>
                </a:moveTo>
                <a:lnTo>
                  <a:pt x="13230" y="15547"/>
                </a:lnTo>
                <a:lnTo>
                  <a:pt x="13223" y="15554"/>
                </a:lnTo>
                <a:lnTo>
                  <a:pt x="13228" y="15550"/>
                </a:lnTo>
                <a:lnTo>
                  <a:pt x="13233" y="15545"/>
                </a:lnTo>
                <a:lnTo>
                  <a:pt x="13230" y="15547"/>
                </a:lnTo>
                <a:close/>
                <a:moveTo>
                  <a:pt x="3388" y="15547"/>
                </a:moveTo>
                <a:lnTo>
                  <a:pt x="3388" y="15547"/>
                </a:lnTo>
                <a:lnTo>
                  <a:pt x="3396" y="15548"/>
                </a:lnTo>
                <a:lnTo>
                  <a:pt x="3404" y="15550"/>
                </a:lnTo>
                <a:lnTo>
                  <a:pt x="3410" y="15552"/>
                </a:lnTo>
                <a:lnTo>
                  <a:pt x="3415" y="15554"/>
                </a:lnTo>
                <a:lnTo>
                  <a:pt x="3419" y="15558"/>
                </a:lnTo>
                <a:lnTo>
                  <a:pt x="3423" y="15562"/>
                </a:lnTo>
                <a:lnTo>
                  <a:pt x="3424" y="15565"/>
                </a:lnTo>
                <a:lnTo>
                  <a:pt x="3426" y="15569"/>
                </a:lnTo>
                <a:lnTo>
                  <a:pt x="3426" y="15573"/>
                </a:lnTo>
                <a:lnTo>
                  <a:pt x="3426" y="15578"/>
                </a:lnTo>
                <a:lnTo>
                  <a:pt x="3425" y="15582"/>
                </a:lnTo>
                <a:lnTo>
                  <a:pt x="3424" y="15586"/>
                </a:lnTo>
                <a:lnTo>
                  <a:pt x="3419" y="15594"/>
                </a:lnTo>
                <a:lnTo>
                  <a:pt x="3413" y="15601"/>
                </a:lnTo>
                <a:lnTo>
                  <a:pt x="3407" y="15606"/>
                </a:lnTo>
                <a:lnTo>
                  <a:pt x="3401" y="15609"/>
                </a:lnTo>
                <a:lnTo>
                  <a:pt x="3397" y="15609"/>
                </a:lnTo>
                <a:lnTo>
                  <a:pt x="3394" y="15609"/>
                </a:lnTo>
                <a:lnTo>
                  <a:pt x="3391" y="15608"/>
                </a:lnTo>
                <a:lnTo>
                  <a:pt x="3389" y="15606"/>
                </a:lnTo>
                <a:lnTo>
                  <a:pt x="3387" y="15603"/>
                </a:lnTo>
                <a:lnTo>
                  <a:pt x="3385" y="15599"/>
                </a:lnTo>
                <a:lnTo>
                  <a:pt x="3384" y="15593"/>
                </a:lnTo>
                <a:lnTo>
                  <a:pt x="3384" y="15587"/>
                </a:lnTo>
                <a:lnTo>
                  <a:pt x="3384" y="15579"/>
                </a:lnTo>
                <a:lnTo>
                  <a:pt x="3384" y="15570"/>
                </a:lnTo>
                <a:lnTo>
                  <a:pt x="3386" y="15560"/>
                </a:lnTo>
                <a:lnTo>
                  <a:pt x="3388" y="15547"/>
                </a:lnTo>
                <a:lnTo>
                  <a:pt x="3380" y="15546"/>
                </a:lnTo>
                <a:lnTo>
                  <a:pt x="3372" y="15545"/>
                </a:lnTo>
                <a:lnTo>
                  <a:pt x="3366" y="15543"/>
                </a:lnTo>
                <a:lnTo>
                  <a:pt x="3362" y="15540"/>
                </a:lnTo>
                <a:lnTo>
                  <a:pt x="3358" y="15537"/>
                </a:lnTo>
                <a:lnTo>
                  <a:pt x="3354" y="15534"/>
                </a:lnTo>
                <a:lnTo>
                  <a:pt x="3352" y="15529"/>
                </a:lnTo>
                <a:lnTo>
                  <a:pt x="3351" y="15525"/>
                </a:lnTo>
                <a:lnTo>
                  <a:pt x="3351" y="15521"/>
                </a:lnTo>
                <a:lnTo>
                  <a:pt x="3351" y="15517"/>
                </a:lnTo>
                <a:lnTo>
                  <a:pt x="3352" y="15513"/>
                </a:lnTo>
                <a:lnTo>
                  <a:pt x="3353" y="15508"/>
                </a:lnTo>
                <a:lnTo>
                  <a:pt x="3358" y="15501"/>
                </a:lnTo>
                <a:lnTo>
                  <a:pt x="3363" y="15494"/>
                </a:lnTo>
                <a:lnTo>
                  <a:pt x="3369" y="15488"/>
                </a:lnTo>
                <a:lnTo>
                  <a:pt x="3376" y="15485"/>
                </a:lnTo>
                <a:lnTo>
                  <a:pt x="3380" y="15485"/>
                </a:lnTo>
                <a:lnTo>
                  <a:pt x="3383" y="15485"/>
                </a:lnTo>
                <a:lnTo>
                  <a:pt x="3385" y="15486"/>
                </a:lnTo>
                <a:lnTo>
                  <a:pt x="3388" y="15488"/>
                </a:lnTo>
                <a:lnTo>
                  <a:pt x="3390" y="15492"/>
                </a:lnTo>
                <a:lnTo>
                  <a:pt x="3391" y="15496"/>
                </a:lnTo>
                <a:lnTo>
                  <a:pt x="3392" y="15501"/>
                </a:lnTo>
                <a:lnTo>
                  <a:pt x="3393" y="15508"/>
                </a:lnTo>
                <a:lnTo>
                  <a:pt x="3393" y="15516"/>
                </a:lnTo>
                <a:lnTo>
                  <a:pt x="3392" y="15525"/>
                </a:lnTo>
                <a:lnTo>
                  <a:pt x="3391" y="15536"/>
                </a:lnTo>
                <a:lnTo>
                  <a:pt x="3388" y="15547"/>
                </a:lnTo>
                <a:close/>
                <a:moveTo>
                  <a:pt x="4503" y="15515"/>
                </a:moveTo>
                <a:lnTo>
                  <a:pt x="4503" y="15515"/>
                </a:lnTo>
                <a:lnTo>
                  <a:pt x="4497" y="15522"/>
                </a:lnTo>
                <a:lnTo>
                  <a:pt x="4501" y="15518"/>
                </a:lnTo>
                <a:lnTo>
                  <a:pt x="4506" y="15512"/>
                </a:lnTo>
                <a:lnTo>
                  <a:pt x="4503" y="15515"/>
                </a:lnTo>
                <a:close/>
                <a:moveTo>
                  <a:pt x="1748" y="15482"/>
                </a:moveTo>
                <a:lnTo>
                  <a:pt x="1748" y="15482"/>
                </a:lnTo>
                <a:lnTo>
                  <a:pt x="1741" y="15488"/>
                </a:lnTo>
                <a:lnTo>
                  <a:pt x="1745" y="15484"/>
                </a:lnTo>
                <a:lnTo>
                  <a:pt x="1751" y="15479"/>
                </a:lnTo>
                <a:lnTo>
                  <a:pt x="1748" y="15482"/>
                </a:lnTo>
                <a:close/>
                <a:moveTo>
                  <a:pt x="2502" y="15515"/>
                </a:moveTo>
                <a:lnTo>
                  <a:pt x="2502" y="15515"/>
                </a:lnTo>
                <a:lnTo>
                  <a:pt x="2511" y="15515"/>
                </a:lnTo>
                <a:lnTo>
                  <a:pt x="2519" y="15515"/>
                </a:lnTo>
                <a:lnTo>
                  <a:pt x="2528" y="15515"/>
                </a:lnTo>
                <a:lnTo>
                  <a:pt x="2535" y="15515"/>
                </a:lnTo>
                <a:lnTo>
                  <a:pt x="2535" y="15547"/>
                </a:lnTo>
                <a:lnTo>
                  <a:pt x="2535" y="15580"/>
                </a:lnTo>
                <a:lnTo>
                  <a:pt x="2535" y="15613"/>
                </a:lnTo>
                <a:lnTo>
                  <a:pt x="2535" y="15646"/>
                </a:lnTo>
                <a:lnTo>
                  <a:pt x="2525" y="15647"/>
                </a:lnTo>
                <a:lnTo>
                  <a:pt x="2517" y="15647"/>
                </a:lnTo>
                <a:lnTo>
                  <a:pt x="2510" y="15646"/>
                </a:lnTo>
                <a:lnTo>
                  <a:pt x="2503" y="15645"/>
                </a:lnTo>
                <a:lnTo>
                  <a:pt x="2492" y="15639"/>
                </a:lnTo>
                <a:lnTo>
                  <a:pt x="2482" y="15633"/>
                </a:lnTo>
                <a:lnTo>
                  <a:pt x="2472" y="15627"/>
                </a:lnTo>
                <a:lnTo>
                  <a:pt x="2463" y="15621"/>
                </a:lnTo>
                <a:lnTo>
                  <a:pt x="2457" y="15617"/>
                </a:lnTo>
                <a:lnTo>
                  <a:pt x="2451" y="15615"/>
                </a:lnTo>
                <a:lnTo>
                  <a:pt x="2445" y="15613"/>
                </a:lnTo>
                <a:lnTo>
                  <a:pt x="2437" y="15613"/>
                </a:lnTo>
                <a:lnTo>
                  <a:pt x="2437" y="15596"/>
                </a:lnTo>
                <a:lnTo>
                  <a:pt x="2437" y="15580"/>
                </a:lnTo>
                <a:lnTo>
                  <a:pt x="2437" y="15564"/>
                </a:lnTo>
                <a:lnTo>
                  <a:pt x="2437" y="15547"/>
                </a:lnTo>
                <a:lnTo>
                  <a:pt x="2450" y="15548"/>
                </a:lnTo>
                <a:lnTo>
                  <a:pt x="2463" y="15548"/>
                </a:lnTo>
                <a:lnTo>
                  <a:pt x="2473" y="15546"/>
                </a:lnTo>
                <a:lnTo>
                  <a:pt x="2481" y="15543"/>
                </a:lnTo>
                <a:lnTo>
                  <a:pt x="2489" y="15538"/>
                </a:lnTo>
                <a:lnTo>
                  <a:pt x="2495" y="15531"/>
                </a:lnTo>
                <a:lnTo>
                  <a:pt x="2499" y="15523"/>
                </a:lnTo>
                <a:lnTo>
                  <a:pt x="2502" y="15515"/>
                </a:lnTo>
                <a:lnTo>
                  <a:pt x="2494" y="15514"/>
                </a:lnTo>
                <a:lnTo>
                  <a:pt x="2487" y="15512"/>
                </a:lnTo>
                <a:lnTo>
                  <a:pt x="2480" y="15509"/>
                </a:lnTo>
                <a:lnTo>
                  <a:pt x="2475" y="15507"/>
                </a:lnTo>
                <a:lnTo>
                  <a:pt x="2472" y="15504"/>
                </a:lnTo>
                <a:lnTo>
                  <a:pt x="2469" y="15500"/>
                </a:lnTo>
                <a:lnTo>
                  <a:pt x="2467" y="15497"/>
                </a:lnTo>
                <a:lnTo>
                  <a:pt x="2466" y="15493"/>
                </a:lnTo>
                <a:lnTo>
                  <a:pt x="2465" y="15488"/>
                </a:lnTo>
                <a:lnTo>
                  <a:pt x="2466" y="15484"/>
                </a:lnTo>
                <a:lnTo>
                  <a:pt x="2466" y="15480"/>
                </a:lnTo>
                <a:lnTo>
                  <a:pt x="2468" y="15476"/>
                </a:lnTo>
                <a:lnTo>
                  <a:pt x="2472" y="15467"/>
                </a:lnTo>
                <a:lnTo>
                  <a:pt x="2477" y="15461"/>
                </a:lnTo>
                <a:lnTo>
                  <a:pt x="2484" y="15456"/>
                </a:lnTo>
                <a:lnTo>
                  <a:pt x="2491" y="15453"/>
                </a:lnTo>
                <a:lnTo>
                  <a:pt x="2494" y="15453"/>
                </a:lnTo>
                <a:lnTo>
                  <a:pt x="2496" y="15453"/>
                </a:lnTo>
                <a:lnTo>
                  <a:pt x="2499" y="15454"/>
                </a:lnTo>
                <a:lnTo>
                  <a:pt x="2502" y="15456"/>
                </a:lnTo>
                <a:lnTo>
                  <a:pt x="2504" y="15459"/>
                </a:lnTo>
                <a:lnTo>
                  <a:pt x="2506" y="15463"/>
                </a:lnTo>
                <a:lnTo>
                  <a:pt x="2507" y="15469"/>
                </a:lnTo>
                <a:lnTo>
                  <a:pt x="2508" y="15475"/>
                </a:lnTo>
                <a:lnTo>
                  <a:pt x="2508" y="15483"/>
                </a:lnTo>
                <a:lnTo>
                  <a:pt x="2507" y="15492"/>
                </a:lnTo>
                <a:lnTo>
                  <a:pt x="2504" y="15502"/>
                </a:lnTo>
                <a:lnTo>
                  <a:pt x="2502" y="15515"/>
                </a:lnTo>
                <a:close/>
                <a:moveTo>
                  <a:pt x="2732" y="15482"/>
                </a:moveTo>
                <a:lnTo>
                  <a:pt x="2732" y="15482"/>
                </a:lnTo>
                <a:lnTo>
                  <a:pt x="2726" y="15502"/>
                </a:lnTo>
                <a:lnTo>
                  <a:pt x="2720" y="15514"/>
                </a:lnTo>
                <a:lnTo>
                  <a:pt x="2717" y="15517"/>
                </a:lnTo>
                <a:lnTo>
                  <a:pt x="2714" y="15519"/>
                </a:lnTo>
                <a:lnTo>
                  <a:pt x="2712" y="15519"/>
                </a:lnTo>
                <a:lnTo>
                  <a:pt x="2711" y="15518"/>
                </a:lnTo>
                <a:lnTo>
                  <a:pt x="2708" y="15513"/>
                </a:lnTo>
                <a:lnTo>
                  <a:pt x="2705" y="15504"/>
                </a:lnTo>
                <a:lnTo>
                  <a:pt x="2704" y="15494"/>
                </a:lnTo>
                <a:lnTo>
                  <a:pt x="2704" y="15482"/>
                </a:lnTo>
                <a:lnTo>
                  <a:pt x="2704" y="15470"/>
                </a:lnTo>
                <a:lnTo>
                  <a:pt x="2705" y="15459"/>
                </a:lnTo>
                <a:lnTo>
                  <a:pt x="2708" y="15451"/>
                </a:lnTo>
                <a:lnTo>
                  <a:pt x="2711" y="15445"/>
                </a:lnTo>
                <a:lnTo>
                  <a:pt x="2712" y="15444"/>
                </a:lnTo>
                <a:lnTo>
                  <a:pt x="2714" y="15444"/>
                </a:lnTo>
                <a:lnTo>
                  <a:pt x="2717" y="15447"/>
                </a:lnTo>
                <a:lnTo>
                  <a:pt x="2720" y="15450"/>
                </a:lnTo>
                <a:lnTo>
                  <a:pt x="2726" y="15462"/>
                </a:lnTo>
                <a:lnTo>
                  <a:pt x="2732" y="15482"/>
                </a:lnTo>
                <a:close/>
                <a:moveTo>
                  <a:pt x="4077" y="15482"/>
                </a:moveTo>
                <a:lnTo>
                  <a:pt x="4077" y="15482"/>
                </a:lnTo>
                <a:lnTo>
                  <a:pt x="4070" y="15488"/>
                </a:lnTo>
                <a:lnTo>
                  <a:pt x="4074" y="15484"/>
                </a:lnTo>
                <a:lnTo>
                  <a:pt x="4080" y="15479"/>
                </a:lnTo>
                <a:lnTo>
                  <a:pt x="4077" y="15482"/>
                </a:lnTo>
                <a:close/>
                <a:moveTo>
                  <a:pt x="5848" y="15482"/>
                </a:moveTo>
                <a:lnTo>
                  <a:pt x="5848" y="15482"/>
                </a:lnTo>
                <a:lnTo>
                  <a:pt x="5858" y="15479"/>
                </a:lnTo>
                <a:lnTo>
                  <a:pt x="5866" y="15477"/>
                </a:lnTo>
                <a:lnTo>
                  <a:pt x="5875" y="15476"/>
                </a:lnTo>
                <a:lnTo>
                  <a:pt x="5883" y="15477"/>
                </a:lnTo>
                <a:lnTo>
                  <a:pt x="5890" y="15478"/>
                </a:lnTo>
                <a:lnTo>
                  <a:pt x="5898" y="15480"/>
                </a:lnTo>
                <a:lnTo>
                  <a:pt x="5904" y="15483"/>
                </a:lnTo>
                <a:lnTo>
                  <a:pt x="5910" y="15487"/>
                </a:lnTo>
                <a:lnTo>
                  <a:pt x="5917" y="15492"/>
                </a:lnTo>
                <a:lnTo>
                  <a:pt x="5922" y="15497"/>
                </a:lnTo>
                <a:lnTo>
                  <a:pt x="5927" y="15503"/>
                </a:lnTo>
                <a:lnTo>
                  <a:pt x="5932" y="15509"/>
                </a:lnTo>
                <a:lnTo>
                  <a:pt x="5936" y="15517"/>
                </a:lnTo>
                <a:lnTo>
                  <a:pt x="5940" y="15524"/>
                </a:lnTo>
                <a:lnTo>
                  <a:pt x="5944" y="15531"/>
                </a:lnTo>
                <a:lnTo>
                  <a:pt x="5946" y="15540"/>
                </a:lnTo>
                <a:lnTo>
                  <a:pt x="5949" y="15547"/>
                </a:lnTo>
                <a:lnTo>
                  <a:pt x="5950" y="15556"/>
                </a:lnTo>
                <a:lnTo>
                  <a:pt x="5951" y="15564"/>
                </a:lnTo>
                <a:lnTo>
                  <a:pt x="5952" y="15572"/>
                </a:lnTo>
                <a:lnTo>
                  <a:pt x="5952" y="15581"/>
                </a:lnTo>
                <a:lnTo>
                  <a:pt x="5952" y="15588"/>
                </a:lnTo>
                <a:lnTo>
                  <a:pt x="5951" y="15596"/>
                </a:lnTo>
                <a:lnTo>
                  <a:pt x="5949" y="15604"/>
                </a:lnTo>
                <a:lnTo>
                  <a:pt x="5947" y="15611"/>
                </a:lnTo>
                <a:lnTo>
                  <a:pt x="5945" y="15617"/>
                </a:lnTo>
                <a:lnTo>
                  <a:pt x="5941" y="15624"/>
                </a:lnTo>
                <a:lnTo>
                  <a:pt x="5938" y="15630"/>
                </a:lnTo>
                <a:lnTo>
                  <a:pt x="5932" y="15635"/>
                </a:lnTo>
                <a:lnTo>
                  <a:pt x="5927" y="15639"/>
                </a:lnTo>
                <a:lnTo>
                  <a:pt x="5921" y="15643"/>
                </a:lnTo>
                <a:lnTo>
                  <a:pt x="5914" y="15646"/>
                </a:lnTo>
                <a:lnTo>
                  <a:pt x="5914" y="15631"/>
                </a:lnTo>
                <a:lnTo>
                  <a:pt x="5913" y="15617"/>
                </a:lnTo>
                <a:lnTo>
                  <a:pt x="5911" y="15606"/>
                </a:lnTo>
                <a:lnTo>
                  <a:pt x="5908" y="15594"/>
                </a:lnTo>
                <a:lnTo>
                  <a:pt x="5904" y="15584"/>
                </a:lnTo>
                <a:lnTo>
                  <a:pt x="5900" y="15574"/>
                </a:lnTo>
                <a:lnTo>
                  <a:pt x="5895" y="15565"/>
                </a:lnTo>
                <a:lnTo>
                  <a:pt x="5888" y="15557"/>
                </a:lnTo>
                <a:lnTo>
                  <a:pt x="5877" y="15540"/>
                </a:lnTo>
                <a:lnTo>
                  <a:pt x="5865" y="15522"/>
                </a:lnTo>
                <a:lnTo>
                  <a:pt x="5860" y="15513"/>
                </a:lnTo>
                <a:lnTo>
                  <a:pt x="5856" y="15503"/>
                </a:lnTo>
                <a:lnTo>
                  <a:pt x="5851" y="15493"/>
                </a:lnTo>
                <a:lnTo>
                  <a:pt x="5848" y="15482"/>
                </a:lnTo>
                <a:lnTo>
                  <a:pt x="5841" y="15478"/>
                </a:lnTo>
                <a:lnTo>
                  <a:pt x="5835" y="15475"/>
                </a:lnTo>
                <a:lnTo>
                  <a:pt x="5832" y="15471"/>
                </a:lnTo>
                <a:lnTo>
                  <a:pt x="5829" y="15467"/>
                </a:lnTo>
                <a:lnTo>
                  <a:pt x="5828" y="15464"/>
                </a:lnTo>
                <a:lnTo>
                  <a:pt x="5828" y="15462"/>
                </a:lnTo>
                <a:lnTo>
                  <a:pt x="5829" y="15460"/>
                </a:lnTo>
                <a:lnTo>
                  <a:pt x="5832" y="15459"/>
                </a:lnTo>
                <a:lnTo>
                  <a:pt x="5835" y="15459"/>
                </a:lnTo>
                <a:lnTo>
                  <a:pt x="5838" y="15459"/>
                </a:lnTo>
                <a:lnTo>
                  <a:pt x="5841" y="15460"/>
                </a:lnTo>
                <a:lnTo>
                  <a:pt x="5843" y="15462"/>
                </a:lnTo>
                <a:lnTo>
                  <a:pt x="5846" y="15465"/>
                </a:lnTo>
                <a:lnTo>
                  <a:pt x="5847" y="15470"/>
                </a:lnTo>
                <a:lnTo>
                  <a:pt x="5848" y="15475"/>
                </a:lnTo>
                <a:lnTo>
                  <a:pt x="5848" y="15482"/>
                </a:lnTo>
                <a:close/>
                <a:moveTo>
                  <a:pt x="4372" y="15482"/>
                </a:moveTo>
                <a:lnTo>
                  <a:pt x="4372" y="15482"/>
                </a:lnTo>
                <a:lnTo>
                  <a:pt x="4380" y="15485"/>
                </a:lnTo>
                <a:lnTo>
                  <a:pt x="4386" y="15489"/>
                </a:lnTo>
                <a:lnTo>
                  <a:pt x="4390" y="15493"/>
                </a:lnTo>
                <a:lnTo>
                  <a:pt x="4392" y="15496"/>
                </a:lnTo>
                <a:lnTo>
                  <a:pt x="4393" y="15499"/>
                </a:lnTo>
                <a:lnTo>
                  <a:pt x="4392" y="15501"/>
                </a:lnTo>
                <a:lnTo>
                  <a:pt x="4391" y="15503"/>
                </a:lnTo>
                <a:lnTo>
                  <a:pt x="4389" y="15504"/>
                </a:lnTo>
                <a:lnTo>
                  <a:pt x="4387" y="15505"/>
                </a:lnTo>
                <a:lnTo>
                  <a:pt x="4384" y="15504"/>
                </a:lnTo>
                <a:lnTo>
                  <a:pt x="4380" y="15503"/>
                </a:lnTo>
                <a:lnTo>
                  <a:pt x="4377" y="15501"/>
                </a:lnTo>
                <a:lnTo>
                  <a:pt x="4375" y="15498"/>
                </a:lnTo>
                <a:lnTo>
                  <a:pt x="4373" y="15494"/>
                </a:lnTo>
                <a:lnTo>
                  <a:pt x="4372" y="15488"/>
                </a:lnTo>
                <a:lnTo>
                  <a:pt x="4372" y="15482"/>
                </a:lnTo>
                <a:lnTo>
                  <a:pt x="4364" y="15481"/>
                </a:lnTo>
                <a:lnTo>
                  <a:pt x="4356" y="15479"/>
                </a:lnTo>
                <a:lnTo>
                  <a:pt x="4350" y="15477"/>
                </a:lnTo>
                <a:lnTo>
                  <a:pt x="4346" y="15474"/>
                </a:lnTo>
                <a:lnTo>
                  <a:pt x="4342" y="15471"/>
                </a:lnTo>
                <a:lnTo>
                  <a:pt x="4339" y="15467"/>
                </a:lnTo>
                <a:lnTo>
                  <a:pt x="4336" y="15464"/>
                </a:lnTo>
                <a:lnTo>
                  <a:pt x="4335" y="15460"/>
                </a:lnTo>
                <a:lnTo>
                  <a:pt x="4335" y="15456"/>
                </a:lnTo>
                <a:lnTo>
                  <a:pt x="4335" y="15452"/>
                </a:lnTo>
                <a:lnTo>
                  <a:pt x="4336" y="15448"/>
                </a:lnTo>
                <a:lnTo>
                  <a:pt x="4337" y="15443"/>
                </a:lnTo>
                <a:lnTo>
                  <a:pt x="4342" y="15435"/>
                </a:lnTo>
                <a:lnTo>
                  <a:pt x="4347" y="15429"/>
                </a:lnTo>
                <a:lnTo>
                  <a:pt x="4353" y="15423"/>
                </a:lnTo>
                <a:lnTo>
                  <a:pt x="4361" y="15420"/>
                </a:lnTo>
                <a:lnTo>
                  <a:pt x="4364" y="15419"/>
                </a:lnTo>
                <a:lnTo>
                  <a:pt x="4367" y="15420"/>
                </a:lnTo>
                <a:lnTo>
                  <a:pt x="4369" y="15421"/>
                </a:lnTo>
                <a:lnTo>
                  <a:pt x="4372" y="15423"/>
                </a:lnTo>
                <a:lnTo>
                  <a:pt x="4374" y="15427"/>
                </a:lnTo>
                <a:lnTo>
                  <a:pt x="4375" y="15431"/>
                </a:lnTo>
                <a:lnTo>
                  <a:pt x="4377" y="15436"/>
                </a:lnTo>
                <a:lnTo>
                  <a:pt x="4377" y="15442"/>
                </a:lnTo>
                <a:lnTo>
                  <a:pt x="4377" y="15450"/>
                </a:lnTo>
                <a:lnTo>
                  <a:pt x="4376" y="15459"/>
                </a:lnTo>
                <a:lnTo>
                  <a:pt x="4375" y="15470"/>
                </a:lnTo>
                <a:lnTo>
                  <a:pt x="4372" y="15482"/>
                </a:lnTo>
                <a:close/>
                <a:moveTo>
                  <a:pt x="469" y="15416"/>
                </a:moveTo>
                <a:lnTo>
                  <a:pt x="469" y="15416"/>
                </a:lnTo>
                <a:lnTo>
                  <a:pt x="475" y="15466"/>
                </a:lnTo>
                <a:lnTo>
                  <a:pt x="477" y="15479"/>
                </a:lnTo>
                <a:lnTo>
                  <a:pt x="475" y="15466"/>
                </a:lnTo>
                <a:lnTo>
                  <a:pt x="472" y="15439"/>
                </a:lnTo>
                <a:lnTo>
                  <a:pt x="468" y="15410"/>
                </a:lnTo>
                <a:lnTo>
                  <a:pt x="465" y="15388"/>
                </a:lnTo>
                <a:lnTo>
                  <a:pt x="465" y="15387"/>
                </a:lnTo>
                <a:lnTo>
                  <a:pt x="469" y="15416"/>
                </a:lnTo>
                <a:close/>
                <a:moveTo>
                  <a:pt x="1912" y="15613"/>
                </a:moveTo>
                <a:lnTo>
                  <a:pt x="1912" y="15613"/>
                </a:lnTo>
                <a:lnTo>
                  <a:pt x="1920" y="15614"/>
                </a:lnTo>
                <a:lnTo>
                  <a:pt x="1927" y="15615"/>
                </a:lnTo>
                <a:lnTo>
                  <a:pt x="1934" y="15617"/>
                </a:lnTo>
                <a:lnTo>
                  <a:pt x="1939" y="15621"/>
                </a:lnTo>
                <a:lnTo>
                  <a:pt x="1943" y="15624"/>
                </a:lnTo>
                <a:lnTo>
                  <a:pt x="1945" y="15627"/>
                </a:lnTo>
                <a:lnTo>
                  <a:pt x="1947" y="15631"/>
                </a:lnTo>
                <a:lnTo>
                  <a:pt x="1949" y="15635"/>
                </a:lnTo>
                <a:lnTo>
                  <a:pt x="1949" y="15639"/>
                </a:lnTo>
                <a:lnTo>
                  <a:pt x="1949" y="15644"/>
                </a:lnTo>
                <a:lnTo>
                  <a:pt x="1948" y="15648"/>
                </a:lnTo>
                <a:lnTo>
                  <a:pt x="1947" y="15652"/>
                </a:lnTo>
                <a:lnTo>
                  <a:pt x="1943" y="15659"/>
                </a:lnTo>
                <a:lnTo>
                  <a:pt x="1937" y="15667"/>
                </a:lnTo>
                <a:lnTo>
                  <a:pt x="1931" y="15672"/>
                </a:lnTo>
                <a:lnTo>
                  <a:pt x="1924" y="15674"/>
                </a:lnTo>
                <a:lnTo>
                  <a:pt x="1921" y="15675"/>
                </a:lnTo>
                <a:lnTo>
                  <a:pt x="1918" y="15675"/>
                </a:lnTo>
                <a:lnTo>
                  <a:pt x="1915" y="15673"/>
                </a:lnTo>
                <a:lnTo>
                  <a:pt x="1913" y="15671"/>
                </a:lnTo>
                <a:lnTo>
                  <a:pt x="1911" y="15668"/>
                </a:lnTo>
                <a:lnTo>
                  <a:pt x="1909" y="15664"/>
                </a:lnTo>
                <a:lnTo>
                  <a:pt x="1907" y="15658"/>
                </a:lnTo>
                <a:lnTo>
                  <a:pt x="1907" y="15652"/>
                </a:lnTo>
                <a:lnTo>
                  <a:pt x="1907" y="15645"/>
                </a:lnTo>
                <a:lnTo>
                  <a:pt x="1907" y="15635"/>
                </a:lnTo>
                <a:lnTo>
                  <a:pt x="1910" y="15625"/>
                </a:lnTo>
                <a:lnTo>
                  <a:pt x="1912" y="15613"/>
                </a:lnTo>
                <a:lnTo>
                  <a:pt x="1905" y="15601"/>
                </a:lnTo>
                <a:lnTo>
                  <a:pt x="1898" y="15587"/>
                </a:lnTo>
                <a:lnTo>
                  <a:pt x="1891" y="15570"/>
                </a:lnTo>
                <a:lnTo>
                  <a:pt x="1883" y="15553"/>
                </a:lnTo>
                <a:lnTo>
                  <a:pt x="1876" y="15535"/>
                </a:lnTo>
                <a:lnTo>
                  <a:pt x="1871" y="15516"/>
                </a:lnTo>
                <a:lnTo>
                  <a:pt x="1866" y="15497"/>
                </a:lnTo>
                <a:lnTo>
                  <a:pt x="1861" y="15478"/>
                </a:lnTo>
                <a:lnTo>
                  <a:pt x="1859" y="15459"/>
                </a:lnTo>
                <a:lnTo>
                  <a:pt x="1859" y="15441"/>
                </a:lnTo>
                <a:lnTo>
                  <a:pt x="1860" y="15434"/>
                </a:lnTo>
                <a:lnTo>
                  <a:pt x="1861" y="15426"/>
                </a:lnTo>
                <a:lnTo>
                  <a:pt x="1862" y="15418"/>
                </a:lnTo>
                <a:lnTo>
                  <a:pt x="1866" y="15412"/>
                </a:lnTo>
                <a:lnTo>
                  <a:pt x="1869" y="15406"/>
                </a:lnTo>
                <a:lnTo>
                  <a:pt x="1872" y="15400"/>
                </a:lnTo>
                <a:lnTo>
                  <a:pt x="1877" y="15395"/>
                </a:lnTo>
                <a:lnTo>
                  <a:pt x="1882" y="15391"/>
                </a:lnTo>
                <a:lnTo>
                  <a:pt x="1889" y="15388"/>
                </a:lnTo>
                <a:lnTo>
                  <a:pt x="1895" y="15386"/>
                </a:lnTo>
                <a:lnTo>
                  <a:pt x="1903" y="15384"/>
                </a:lnTo>
                <a:lnTo>
                  <a:pt x="1912" y="15384"/>
                </a:lnTo>
                <a:lnTo>
                  <a:pt x="1912" y="15412"/>
                </a:lnTo>
                <a:lnTo>
                  <a:pt x="1912" y="15441"/>
                </a:lnTo>
                <a:lnTo>
                  <a:pt x="1912" y="15470"/>
                </a:lnTo>
                <a:lnTo>
                  <a:pt x="1912" y="15498"/>
                </a:lnTo>
                <a:lnTo>
                  <a:pt x="1912" y="15527"/>
                </a:lnTo>
                <a:lnTo>
                  <a:pt x="1912" y="15556"/>
                </a:lnTo>
                <a:lnTo>
                  <a:pt x="1912" y="15584"/>
                </a:lnTo>
                <a:lnTo>
                  <a:pt x="1912" y="15613"/>
                </a:lnTo>
                <a:close/>
                <a:moveTo>
                  <a:pt x="5487" y="15416"/>
                </a:moveTo>
                <a:lnTo>
                  <a:pt x="5487" y="15416"/>
                </a:lnTo>
                <a:lnTo>
                  <a:pt x="5488" y="15410"/>
                </a:lnTo>
                <a:lnTo>
                  <a:pt x="5491" y="15405"/>
                </a:lnTo>
                <a:lnTo>
                  <a:pt x="5494" y="15400"/>
                </a:lnTo>
                <a:lnTo>
                  <a:pt x="5497" y="15396"/>
                </a:lnTo>
                <a:lnTo>
                  <a:pt x="5501" y="15393"/>
                </a:lnTo>
                <a:lnTo>
                  <a:pt x="5506" y="15391"/>
                </a:lnTo>
                <a:lnTo>
                  <a:pt x="5512" y="15389"/>
                </a:lnTo>
                <a:lnTo>
                  <a:pt x="5518" y="15388"/>
                </a:lnTo>
                <a:lnTo>
                  <a:pt x="5523" y="15389"/>
                </a:lnTo>
                <a:lnTo>
                  <a:pt x="5529" y="15389"/>
                </a:lnTo>
                <a:lnTo>
                  <a:pt x="5535" y="15391"/>
                </a:lnTo>
                <a:lnTo>
                  <a:pt x="5540" y="15394"/>
                </a:lnTo>
                <a:lnTo>
                  <a:pt x="5544" y="15398"/>
                </a:lnTo>
                <a:lnTo>
                  <a:pt x="5548" y="15402"/>
                </a:lnTo>
                <a:lnTo>
                  <a:pt x="5551" y="15409"/>
                </a:lnTo>
                <a:lnTo>
                  <a:pt x="5554" y="15416"/>
                </a:lnTo>
                <a:lnTo>
                  <a:pt x="5551" y="15422"/>
                </a:lnTo>
                <a:lnTo>
                  <a:pt x="5549" y="15429"/>
                </a:lnTo>
                <a:lnTo>
                  <a:pt x="5547" y="15433"/>
                </a:lnTo>
                <a:lnTo>
                  <a:pt x="5544" y="15436"/>
                </a:lnTo>
                <a:lnTo>
                  <a:pt x="5541" y="15438"/>
                </a:lnTo>
                <a:lnTo>
                  <a:pt x="5538" y="15439"/>
                </a:lnTo>
                <a:lnTo>
                  <a:pt x="5534" y="15439"/>
                </a:lnTo>
                <a:lnTo>
                  <a:pt x="5529" y="15438"/>
                </a:lnTo>
                <a:lnTo>
                  <a:pt x="5520" y="15435"/>
                </a:lnTo>
                <a:lnTo>
                  <a:pt x="5509" y="15431"/>
                </a:lnTo>
                <a:lnTo>
                  <a:pt x="5499" y="15423"/>
                </a:lnTo>
                <a:lnTo>
                  <a:pt x="5487" y="15416"/>
                </a:lnTo>
                <a:close/>
                <a:moveTo>
                  <a:pt x="2700" y="15384"/>
                </a:moveTo>
                <a:lnTo>
                  <a:pt x="2700" y="15384"/>
                </a:lnTo>
                <a:lnTo>
                  <a:pt x="2692" y="15404"/>
                </a:lnTo>
                <a:lnTo>
                  <a:pt x="2687" y="15415"/>
                </a:lnTo>
                <a:lnTo>
                  <a:pt x="2684" y="15418"/>
                </a:lnTo>
                <a:lnTo>
                  <a:pt x="2682" y="15420"/>
                </a:lnTo>
                <a:lnTo>
                  <a:pt x="2680" y="15420"/>
                </a:lnTo>
                <a:lnTo>
                  <a:pt x="2678" y="15420"/>
                </a:lnTo>
                <a:lnTo>
                  <a:pt x="2674" y="15415"/>
                </a:lnTo>
                <a:lnTo>
                  <a:pt x="2672" y="15407"/>
                </a:lnTo>
                <a:lnTo>
                  <a:pt x="2671" y="15395"/>
                </a:lnTo>
                <a:lnTo>
                  <a:pt x="2671" y="15384"/>
                </a:lnTo>
                <a:lnTo>
                  <a:pt x="2671" y="15371"/>
                </a:lnTo>
                <a:lnTo>
                  <a:pt x="2672" y="15361"/>
                </a:lnTo>
                <a:lnTo>
                  <a:pt x="2674" y="15352"/>
                </a:lnTo>
                <a:lnTo>
                  <a:pt x="2678" y="15347"/>
                </a:lnTo>
                <a:lnTo>
                  <a:pt x="2680" y="15346"/>
                </a:lnTo>
                <a:lnTo>
                  <a:pt x="2682" y="15347"/>
                </a:lnTo>
                <a:lnTo>
                  <a:pt x="2684" y="15348"/>
                </a:lnTo>
                <a:lnTo>
                  <a:pt x="2687" y="15351"/>
                </a:lnTo>
                <a:lnTo>
                  <a:pt x="2692" y="15364"/>
                </a:lnTo>
                <a:lnTo>
                  <a:pt x="2700" y="15384"/>
                </a:lnTo>
                <a:close/>
                <a:moveTo>
                  <a:pt x="2896" y="15384"/>
                </a:moveTo>
                <a:lnTo>
                  <a:pt x="2896" y="15384"/>
                </a:lnTo>
                <a:lnTo>
                  <a:pt x="2890" y="15391"/>
                </a:lnTo>
                <a:lnTo>
                  <a:pt x="2894" y="15387"/>
                </a:lnTo>
                <a:lnTo>
                  <a:pt x="2899" y="15380"/>
                </a:lnTo>
                <a:lnTo>
                  <a:pt x="2896" y="15384"/>
                </a:lnTo>
                <a:close/>
                <a:moveTo>
                  <a:pt x="4176" y="15384"/>
                </a:moveTo>
                <a:lnTo>
                  <a:pt x="4176" y="15384"/>
                </a:lnTo>
                <a:lnTo>
                  <a:pt x="4169" y="15391"/>
                </a:lnTo>
                <a:lnTo>
                  <a:pt x="4173" y="15387"/>
                </a:lnTo>
                <a:lnTo>
                  <a:pt x="4178" y="15380"/>
                </a:lnTo>
                <a:lnTo>
                  <a:pt x="4176" y="15384"/>
                </a:lnTo>
                <a:close/>
                <a:moveTo>
                  <a:pt x="1813" y="15351"/>
                </a:moveTo>
                <a:lnTo>
                  <a:pt x="1813" y="15351"/>
                </a:lnTo>
                <a:lnTo>
                  <a:pt x="1807" y="15357"/>
                </a:lnTo>
                <a:lnTo>
                  <a:pt x="1811" y="15353"/>
                </a:lnTo>
                <a:lnTo>
                  <a:pt x="1816" y="15348"/>
                </a:lnTo>
                <a:lnTo>
                  <a:pt x="1813" y="15351"/>
                </a:lnTo>
                <a:close/>
                <a:moveTo>
                  <a:pt x="2765" y="15318"/>
                </a:moveTo>
                <a:lnTo>
                  <a:pt x="2765" y="15318"/>
                </a:lnTo>
                <a:lnTo>
                  <a:pt x="2757" y="15325"/>
                </a:lnTo>
                <a:lnTo>
                  <a:pt x="2762" y="15321"/>
                </a:lnTo>
                <a:lnTo>
                  <a:pt x="2768" y="15315"/>
                </a:lnTo>
                <a:lnTo>
                  <a:pt x="2765" y="15318"/>
                </a:lnTo>
                <a:close/>
                <a:moveTo>
                  <a:pt x="6177" y="15547"/>
                </a:moveTo>
                <a:lnTo>
                  <a:pt x="6177" y="15547"/>
                </a:lnTo>
                <a:lnTo>
                  <a:pt x="6185" y="15547"/>
                </a:lnTo>
                <a:lnTo>
                  <a:pt x="6194" y="15547"/>
                </a:lnTo>
                <a:lnTo>
                  <a:pt x="6201" y="15547"/>
                </a:lnTo>
                <a:lnTo>
                  <a:pt x="6209" y="15547"/>
                </a:lnTo>
                <a:lnTo>
                  <a:pt x="6207" y="15536"/>
                </a:lnTo>
                <a:lnTo>
                  <a:pt x="6205" y="15525"/>
                </a:lnTo>
                <a:lnTo>
                  <a:pt x="6205" y="15516"/>
                </a:lnTo>
                <a:lnTo>
                  <a:pt x="6205" y="15508"/>
                </a:lnTo>
                <a:lnTo>
                  <a:pt x="6205" y="15501"/>
                </a:lnTo>
                <a:lnTo>
                  <a:pt x="6206" y="15496"/>
                </a:lnTo>
                <a:lnTo>
                  <a:pt x="6208" y="15492"/>
                </a:lnTo>
                <a:lnTo>
                  <a:pt x="6210" y="15488"/>
                </a:lnTo>
                <a:lnTo>
                  <a:pt x="6212" y="15486"/>
                </a:lnTo>
                <a:lnTo>
                  <a:pt x="6216" y="15485"/>
                </a:lnTo>
                <a:lnTo>
                  <a:pt x="6219" y="15485"/>
                </a:lnTo>
                <a:lnTo>
                  <a:pt x="6222" y="15485"/>
                </a:lnTo>
                <a:lnTo>
                  <a:pt x="6228" y="15488"/>
                </a:lnTo>
                <a:lnTo>
                  <a:pt x="6234" y="15494"/>
                </a:lnTo>
                <a:lnTo>
                  <a:pt x="6240" y="15501"/>
                </a:lnTo>
                <a:lnTo>
                  <a:pt x="6244" y="15508"/>
                </a:lnTo>
                <a:lnTo>
                  <a:pt x="6246" y="15513"/>
                </a:lnTo>
                <a:lnTo>
                  <a:pt x="6247" y="15517"/>
                </a:lnTo>
                <a:lnTo>
                  <a:pt x="6247" y="15521"/>
                </a:lnTo>
                <a:lnTo>
                  <a:pt x="6247" y="15525"/>
                </a:lnTo>
                <a:lnTo>
                  <a:pt x="6245" y="15529"/>
                </a:lnTo>
                <a:lnTo>
                  <a:pt x="6243" y="15534"/>
                </a:lnTo>
                <a:lnTo>
                  <a:pt x="6241" y="15537"/>
                </a:lnTo>
                <a:lnTo>
                  <a:pt x="6237" y="15540"/>
                </a:lnTo>
                <a:lnTo>
                  <a:pt x="6231" y="15543"/>
                </a:lnTo>
                <a:lnTo>
                  <a:pt x="6225" y="15545"/>
                </a:lnTo>
                <a:lnTo>
                  <a:pt x="6218" y="15546"/>
                </a:lnTo>
                <a:lnTo>
                  <a:pt x="6209" y="15547"/>
                </a:lnTo>
                <a:lnTo>
                  <a:pt x="6208" y="15553"/>
                </a:lnTo>
                <a:lnTo>
                  <a:pt x="6206" y="15559"/>
                </a:lnTo>
                <a:lnTo>
                  <a:pt x="6204" y="15563"/>
                </a:lnTo>
                <a:lnTo>
                  <a:pt x="6202" y="15566"/>
                </a:lnTo>
                <a:lnTo>
                  <a:pt x="6199" y="15567"/>
                </a:lnTo>
                <a:lnTo>
                  <a:pt x="6197" y="15568"/>
                </a:lnTo>
                <a:lnTo>
                  <a:pt x="6194" y="15568"/>
                </a:lnTo>
                <a:lnTo>
                  <a:pt x="6190" y="15568"/>
                </a:lnTo>
                <a:lnTo>
                  <a:pt x="6185" y="15565"/>
                </a:lnTo>
                <a:lnTo>
                  <a:pt x="6181" y="15560"/>
                </a:lnTo>
                <a:lnTo>
                  <a:pt x="6178" y="15554"/>
                </a:lnTo>
                <a:lnTo>
                  <a:pt x="6177" y="15547"/>
                </a:lnTo>
                <a:lnTo>
                  <a:pt x="6167" y="15544"/>
                </a:lnTo>
                <a:lnTo>
                  <a:pt x="6160" y="15540"/>
                </a:lnTo>
                <a:lnTo>
                  <a:pt x="6153" y="15535"/>
                </a:lnTo>
                <a:lnTo>
                  <a:pt x="6146" y="15528"/>
                </a:lnTo>
                <a:lnTo>
                  <a:pt x="6139" y="15523"/>
                </a:lnTo>
                <a:lnTo>
                  <a:pt x="6132" y="15519"/>
                </a:lnTo>
                <a:lnTo>
                  <a:pt x="6127" y="15517"/>
                </a:lnTo>
                <a:lnTo>
                  <a:pt x="6122" y="15516"/>
                </a:lnTo>
                <a:lnTo>
                  <a:pt x="6117" y="15515"/>
                </a:lnTo>
                <a:lnTo>
                  <a:pt x="6111" y="15515"/>
                </a:lnTo>
                <a:lnTo>
                  <a:pt x="6115" y="15526"/>
                </a:lnTo>
                <a:lnTo>
                  <a:pt x="6119" y="15538"/>
                </a:lnTo>
                <a:lnTo>
                  <a:pt x="6124" y="15548"/>
                </a:lnTo>
                <a:lnTo>
                  <a:pt x="6131" y="15560"/>
                </a:lnTo>
                <a:lnTo>
                  <a:pt x="6145" y="15583"/>
                </a:lnTo>
                <a:lnTo>
                  <a:pt x="6161" y="15605"/>
                </a:lnTo>
                <a:lnTo>
                  <a:pt x="6198" y="15650"/>
                </a:lnTo>
                <a:lnTo>
                  <a:pt x="6234" y="15695"/>
                </a:lnTo>
                <a:lnTo>
                  <a:pt x="6251" y="15717"/>
                </a:lnTo>
                <a:lnTo>
                  <a:pt x="6266" y="15739"/>
                </a:lnTo>
                <a:lnTo>
                  <a:pt x="6272" y="15751"/>
                </a:lnTo>
                <a:lnTo>
                  <a:pt x="6277" y="15762"/>
                </a:lnTo>
                <a:lnTo>
                  <a:pt x="6283" y="15773"/>
                </a:lnTo>
                <a:lnTo>
                  <a:pt x="6287" y="15784"/>
                </a:lnTo>
                <a:lnTo>
                  <a:pt x="6290" y="15796"/>
                </a:lnTo>
                <a:lnTo>
                  <a:pt x="6291" y="15807"/>
                </a:lnTo>
                <a:lnTo>
                  <a:pt x="6292" y="15818"/>
                </a:lnTo>
                <a:lnTo>
                  <a:pt x="6292" y="15829"/>
                </a:lnTo>
                <a:lnTo>
                  <a:pt x="6290" y="15841"/>
                </a:lnTo>
                <a:lnTo>
                  <a:pt x="6287" y="15852"/>
                </a:lnTo>
                <a:lnTo>
                  <a:pt x="6282" y="15864"/>
                </a:lnTo>
                <a:lnTo>
                  <a:pt x="6275" y="15875"/>
                </a:lnTo>
                <a:lnTo>
                  <a:pt x="6272" y="15867"/>
                </a:lnTo>
                <a:lnTo>
                  <a:pt x="6267" y="15858"/>
                </a:lnTo>
                <a:lnTo>
                  <a:pt x="6261" y="15847"/>
                </a:lnTo>
                <a:lnTo>
                  <a:pt x="6253" y="15835"/>
                </a:lnTo>
                <a:lnTo>
                  <a:pt x="6245" y="15824"/>
                </a:lnTo>
                <a:lnTo>
                  <a:pt x="6236" y="15812"/>
                </a:lnTo>
                <a:lnTo>
                  <a:pt x="6226" y="15803"/>
                </a:lnTo>
                <a:lnTo>
                  <a:pt x="6217" y="15795"/>
                </a:lnTo>
                <a:lnTo>
                  <a:pt x="6207" y="15788"/>
                </a:lnTo>
                <a:lnTo>
                  <a:pt x="6199" y="15784"/>
                </a:lnTo>
                <a:lnTo>
                  <a:pt x="6195" y="15783"/>
                </a:lnTo>
                <a:lnTo>
                  <a:pt x="6190" y="15783"/>
                </a:lnTo>
                <a:lnTo>
                  <a:pt x="6187" y="15784"/>
                </a:lnTo>
                <a:lnTo>
                  <a:pt x="6184" y="15785"/>
                </a:lnTo>
                <a:lnTo>
                  <a:pt x="6181" y="15788"/>
                </a:lnTo>
                <a:lnTo>
                  <a:pt x="6179" y="15793"/>
                </a:lnTo>
                <a:lnTo>
                  <a:pt x="6178" y="15798"/>
                </a:lnTo>
                <a:lnTo>
                  <a:pt x="6176" y="15804"/>
                </a:lnTo>
                <a:lnTo>
                  <a:pt x="6176" y="15811"/>
                </a:lnTo>
                <a:lnTo>
                  <a:pt x="6175" y="15820"/>
                </a:lnTo>
                <a:lnTo>
                  <a:pt x="6176" y="15830"/>
                </a:lnTo>
                <a:lnTo>
                  <a:pt x="6177" y="15843"/>
                </a:lnTo>
                <a:lnTo>
                  <a:pt x="6184" y="15846"/>
                </a:lnTo>
                <a:lnTo>
                  <a:pt x="6190" y="15850"/>
                </a:lnTo>
                <a:lnTo>
                  <a:pt x="6195" y="15853"/>
                </a:lnTo>
                <a:lnTo>
                  <a:pt x="6197" y="15856"/>
                </a:lnTo>
                <a:lnTo>
                  <a:pt x="6197" y="15860"/>
                </a:lnTo>
                <a:lnTo>
                  <a:pt x="6197" y="15862"/>
                </a:lnTo>
                <a:lnTo>
                  <a:pt x="6196" y="15864"/>
                </a:lnTo>
                <a:lnTo>
                  <a:pt x="6194" y="15865"/>
                </a:lnTo>
                <a:lnTo>
                  <a:pt x="6190" y="15865"/>
                </a:lnTo>
                <a:lnTo>
                  <a:pt x="6188" y="15865"/>
                </a:lnTo>
                <a:lnTo>
                  <a:pt x="6185" y="15864"/>
                </a:lnTo>
                <a:lnTo>
                  <a:pt x="6182" y="15862"/>
                </a:lnTo>
                <a:lnTo>
                  <a:pt x="6180" y="15859"/>
                </a:lnTo>
                <a:lnTo>
                  <a:pt x="6178" y="15854"/>
                </a:lnTo>
                <a:lnTo>
                  <a:pt x="6177" y="15849"/>
                </a:lnTo>
                <a:lnTo>
                  <a:pt x="6177" y="15843"/>
                </a:lnTo>
                <a:lnTo>
                  <a:pt x="6147" y="15777"/>
                </a:lnTo>
                <a:lnTo>
                  <a:pt x="6119" y="15712"/>
                </a:lnTo>
                <a:lnTo>
                  <a:pt x="6104" y="15679"/>
                </a:lnTo>
                <a:lnTo>
                  <a:pt x="6090" y="15647"/>
                </a:lnTo>
                <a:lnTo>
                  <a:pt x="6074" y="15615"/>
                </a:lnTo>
                <a:lnTo>
                  <a:pt x="6057" y="15585"/>
                </a:lnTo>
                <a:lnTo>
                  <a:pt x="6040" y="15554"/>
                </a:lnTo>
                <a:lnTo>
                  <a:pt x="6021" y="15526"/>
                </a:lnTo>
                <a:lnTo>
                  <a:pt x="6003" y="15498"/>
                </a:lnTo>
                <a:lnTo>
                  <a:pt x="5982" y="15472"/>
                </a:lnTo>
                <a:lnTo>
                  <a:pt x="5971" y="15459"/>
                </a:lnTo>
                <a:lnTo>
                  <a:pt x="5960" y="15447"/>
                </a:lnTo>
                <a:lnTo>
                  <a:pt x="5948" y="15435"/>
                </a:lnTo>
                <a:lnTo>
                  <a:pt x="5935" y="15423"/>
                </a:lnTo>
                <a:lnTo>
                  <a:pt x="5923" y="15413"/>
                </a:lnTo>
                <a:lnTo>
                  <a:pt x="5909" y="15402"/>
                </a:lnTo>
                <a:lnTo>
                  <a:pt x="5896" y="15393"/>
                </a:lnTo>
                <a:lnTo>
                  <a:pt x="5882" y="15384"/>
                </a:lnTo>
                <a:lnTo>
                  <a:pt x="5879" y="15393"/>
                </a:lnTo>
                <a:lnTo>
                  <a:pt x="5876" y="15401"/>
                </a:lnTo>
                <a:lnTo>
                  <a:pt x="5871" y="15408"/>
                </a:lnTo>
                <a:lnTo>
                  <a:pt x="5866" y="15414"/>
                </a:lnTo>
                <a:lnTo>
                  <a:pt x="5860" y="15418"/>
                </a:lnTo>
                <a:lnTo>
                  <a:pt x="5854" y="15421"/>
                </a:lnTo>
                <a:lnTo>
                  <a:pt x="5846" y="15424"/>
                </a:lnTo>
                <a:lnTo>
                  <a:pt x="5839" y="15426"/>
                </a:lnTo>
                <a:lnTo>
                  <a:pt x="5832" y="15426"/>
                </a:lnTo>
                <a:lnTo>
                  <a:pt x="5823" y="15426"/>
                </a:lnTo>
                <a:lnTo>
                  <a:pt x="5815" y="15424"/>
                </a:lnTo>
                <a:lnTo>
                  <a:pt x="5806" y="15422"/>
                </a:lnTo>
                <a:lnTo>
                  <a:pt x="5798" y="15419"/>
                </a:lnTo>
                <a:lnTo>
                  <a:pt x="5791" y="15416"/>
                </a:lnTo>
                <a:lnTo>
                  <a:pt x="5782" y="15412"/>
                </a:lnTo>
                <a:lnTo>
                  <a:pt x="5775" y="15408"/>
                </a:lnTo>
                <a:lnTo>
                  <a:pt x="5768" y="15404"/>
                </a:lnTo>
                <a:lnTo>
                  <a:pt x="5761" y="15398"/>
                </a:lnTo>
                <a:lnTo>
                  <a:pt x="5756" y="15392"/>
                </a:lnTo>
                <a:lnTo>
                  <a:pt x="5751" y="15387"/>
                </a:lnTo>
                <a:lnTo>
                  <a:pt x="5747" y="15380"/>
                </a:lnTo>
                <a:lnTo>
                  <a:pt x="5743" y="15374"/>
                </a:lnTo>
                <a:lnTo>
                  <a:pt x="5740" y="15368"/>
                </a:lnTo>
                <a:lnTo>
                  <a:pt x="5739" y="15362"/>
                </a:lnTo>
                <a:lnTo>
                  <a:pt x="5739" y="15355"/>
                </a:lnTo>
                <a:lnTo>
                  <a:pt x="5741" y="15349"/>
                </a:lnTo>
                <a:lnTo>
                  <a:pt x="5743" y="15344"/>
                </a:lnTo>
                <a:lnTo>
                  <a:pt x="5749" y="15337"/>
                </a:lnTo>
                <a:lnTo>
                  <a:pt x="5754" y="15332"/>
                </a:lnTo>
                <a:lnTo>
                  <a:pt x="5762" y="15327"/>
                </a:lnTo>
                <a:lnTo>
                  <a:pt x="5772" y="15322"/>
                </a:lnTo>
                <a:lnTo>
                  <a:pt x="5783" y="15318"/>
                </a:lnTo>
                <a:lnTo>
                  <a:pt x="5790" y="15332"/>
                </a:lnTo>
                <a:lnTo>
                  <a:pt x="5797" y="15345"/>
                </a:lnTo>
                <a:lnTo>
                  <a:pt x="5801" y="15351"/>
                </a:lnTo>
                <a:lnTo>
                  <a:pt x="5805" y="15356"/>
                </a:lnTo>
                <a:lnTo>
                  <a:pt x="5811" y="15362"/>
                </a:lnTo>
                <a:lnTo>
                  <a:pt x="5817" y="15367"/>
                </a:lnTo>
                <a:lnTo>
                  <a:pt x="5822" y="15370"/>
                </a:lnTo>
                <a:lnTo>
                  <a:pt x="5829" y="15374"/>
                </a:lnTo>
                <a:lnTo>
                  <a:pt x="5837" y="15377"/>
                </a:lnTo>
                <a:lnTo>
                  <a:pt x="5844" y="15379"/>
                </a:lnTo>
                <a:lnTo>
                  <a:pt x="5853" y="15381"/>
                </a:lnTo>
                <a:lnTo>
                  <a:pt x="5862" y="15383"/>
                </a:lnTo>
                <a:lnTo>
                  <a:pt x="5871" y="15384"/>
                </a:lnTo>
                <a:lnTo>
                  <a:pt x="5882" y="15384"/>
                </a:lnTo>
                <a:lnTo>
                  <a:pt x="5882" y="15375"/>
                </a:lnTo>
                <a:lnTo>
                  <a:pt x="5882" y="15367"/>
                </a:lnTo>
                <a:lnTo>
                  <a:pt x="5882" y="15358"/>
                </a:lnTo>
                <a:lnTo>
                  <a:pt x="5882" y="15351"/>
                </a:lnTo>
                <a:lnTo>
                  <a:pt x="5887" y="15353"/>
                </a:lnTo>
                <a:lnTo>
                  <a:pt x="5892" y="15354"/>
                </a:lnTo>
                <a:lnTo>
                  <a:pt x="5899" y="15355"/>
                </a:lnTo>
                <a:lnTo>
                  <a:pt x="5904" y="15355"/>
                </a:lnTo>
                <a:lnTo>
                  <a:pt x="5914" y="15354"/>
                </a:lnTo>
                <a:lnTo>
                  <a:pt x="5925" y="15350"/>
                </a:lnTo>
                <a:lnTo>
                  <a:pt x="5934" y="15345"/>
                </a:lnTo>
                <a:lnTo>
                  <a:pt x="5944" y="15339"/>
                </a:lnTo>
                <a:lnTo>
                  <a:pt x="5953" y="15332"/>
                </a:lnTo>
                <a:lnTo>
                  <a:pt x="5962" y="15326"/>
                </a:lnTo>
                <a:lnTo>
                  <a:pt x="5970" y="15320"/>
                </a:lnTo>
                <a:lnTo>
                  <a:pt x="5977" y="15315"/>
                </a:lnTo>
                <a:lnTo>
                  <a:pt x="5982" y="15314"/>
                </a:lnTo>
                <a:lnTo>
                  <a:pt x="5985" y="15313"/>
                </a:lnTo>
                <a:lnTo>
                  <a:pt x="5988" y="15313"/>
                </a:lnTo>
                <a:lnTo>
                  <a:pt x="5992" y="15313"/>
                </a:lnTo>
                <a:lnTo>
                  <a:pt x="5995" y="15314"/>
                </a:lnTo>
                <a:lnTo>
                  <a:pt x="5997" y="15316"/>
                </a:lnTo>
                <a:lnTo>
                  <a:pt x="6000" y="15320"/>
                </a:lnTo>
                <a:lnTo>
                  <a:pt x="6004" y="15324"/>
                </a:lnTo>
                <a:lnTo>
                  <a:pt x="6006" y="15329"/>
                </a:lnTo>
                <a:lnTo>
                  <a:pt x="6008" y="15334"/>
                </a:lnTo>
                <a:lnTo>
                  <a:pt x="6011" y="15342"/>
                </a:lnTo>
                <a:lnTo>
                  <a:pt x="6013" y="15351"/>
                </a:lnTo>
                <a:lnTo>
                  <a:pt x="6007" y="15350"/>
                </a:lnTo>
                <a:lnTo>
                  <a:pt x="6002" y="15350"/>
                </a:lnTo>
                <a:lnTo>
                  <a:pt x="5997" y="15351"/>
                </a:lnTo>
                <a:lnTo>
                  <a:pt x="5994" y="15352"/>
                </a:lnTo>
                <a:lnTo>
                  <a:pt x="5991" y="15353"/>
                </a:lnTo>
                <a:lnTo>
                  <a:pt x="5989" y="15355"/>
                </a:lnTo>
                <a:lnTo>
                  <a:pt x="5987" y="15358"/>
                </a:lnTo>
                <a:lnTo>
                  <a:pt x="5986" y="15362"/>
                </a:lnTo>
                <a:lnTo>
                  <a:pt x="5986" y="15368"/>
                </a:lnTo>
                <a:lnTo>
                  <a:pt x="5987" y="15376"/>
                </a:lnTo>
                <a:lnTo>
                  <a:pt x="5990" y="15386"/>
                </a:lnTo>
                <a:lnTo>
                  <a:pt x="5994" y="15395"/>
                </a:lnTo>
                <a:lnTo>
                  <a:pt x="5999" y="15405"/>
                </a:lnTo>
                <a:lnTo>
                  <a:pt x="6006" y="15414"/>
                </a:lnTo>
                <a:lnTo>
                  <a:pt x="6013" y="15422"/>
                </a:lnTo>
                <a:lnTo>
                  <a:pt x="6020" y="15431"/>
                </a:lnTo>
                <a:lnTo>
                  <a:pt x="6027" y="15438"/>
                </a:lnTo>
                <a:lnTo>
                  <a:pt x="6034" y="15443"/>
                </a:lnTo>
                <a:lnTo>
                  <a:pt x="6040" y="15448"/>
                </a:lnTo>
                <a:lnTo>
                  <a:pt x="6046" y="15449"/>
                </a:lnTo>
                <a:lnTo>
                  <a:pt x="6047" y="15442"/>
                </a:lnTo>
                <a:lnTo>
                  <a:pt x="6049" y="15437"/>
                </a:lnTo>
                <a:lnTo>
                  <a:pt x="6051" y="15434"/>
                </a:lnTo>
                <a:lnTo>
                  <a:pt x="6053" y="15431"/>
                </a:lnTo>
                <a:lnTo>
                  <a:pt x="6056" y="15429"/>
                </a:lnTo>
                <a:lnTo>
                  <a:pt x="6058" y="15428"/>
                </a:lnTo>
                <a:lnTo>
                  <a:pt x="6061" y="15428"/>
                </a:lnTo>
                <a:lnTo>
                  <a:pt x="6064" y="15429"/>
                </a:lnTo>
                <a:lnTo>
                  <a:pt x="6070" y="15431"/>
                </a:lnTo>
                <a:lnTo>
                  <a:pt x="6074" y="15436"/>
                </a:lnTo>
                <a:lnTo>
                  <a:pt x="6077" y="15442"/>
                </a:lnTo>
                <a:lnTo>
                  <a:pt x="6078" y="15449"/>
                </a:lnTo>
                <a:lnTo>
                  <a:pt x="6089" y="15447"/>
                </a:lnTo>
                <a:lnTo>
                  <a:pt x="6097" y="15443"/>
                </a:lnTo>
                <a:lnTo>
                  <a:pt x="6104" y="15440"/>
                </a:lnTo>
                <a:lnTo>
                  <a:pt x="6110" y="15436"/>
                </a:lnTo>
                <a:lnTo>
                  <a:pt x="6114" y="15432"/>
                </a:lnTo>
                <a:lnTo>
                  <a:pt x="6116" y="15427"/>
                </a:lnTo>
                <a:lnTo>
                  <a:pt x="6118" y="15421"/>
                </a:lnTo>
                <a:lnTo>
                  <a:pt x="6118" y="15416"/>
                </a:lnTo>
                <a:lnTo>
                  <a:pt x="6118" y="15410"/>
                </a:lnTo>
                <a:lnTo>
                  <a:pt x="6117" y="15404"/>
                </a:lnTo>
                <a:lnTo>
                  <a:pt x="6115" y="15397"/>
                </a:lnTo>
                <a:lnTo>
                  <a:pt x="6113" y="15391"/>
                </a:lnTo>
                <a:lnTo>
                  <a:pt x="6105" y="15377"/>
                </a:lnTo>
                <a:lnTo>
                  <a:pt x="6098" y="15364"/>
                </a:lnTo>
                <a:lnTo>
                  <a:pt x="6091" y="15349"/>
                </a:lnTo>
                <a:lnTo>
                  <a:pt x="6084" y="15336"/>
                </a:lnTo>
                <a:lnTo>
                  <a:pt x="6081" y="15330"/>
                </a:lnTo>
                <a:lnTo>
                  <a:pt x="6079" y="15324"/>
                </a:lnTo>
                <a:lnTo>
                  <a:pt x="6078" y="15318"/>
                </a:lnTo>
                <a:lnTo>
                  <a:pt x="6077" y="15312"/>
                </a:lnTo>
                <a:lnTo>
                  <a:pt x="6077" y="15307"/>
                </a:lnTo>
                <a:lnTo>
                  <a:pt x="6078" y="15303"/>
                </a:lnTo>
                <a:lnTo>
                  <a:pt x="6080" y="15298"/>
                </a:lnTo>
                <a:lnTo>
                  <a:pt x="6083" y="15294"/>
                </a:lnTo>
                <a:lnTo>
                  <a:pt x="6088" y="15291"/>
                </a:lnTo>
                <a:lnTo>
                  <a:pt x="6094" y="15288"/>
                </a:lnTo>
                <a:lnTo>
                  <a:pt x="6102" y="15286"/>
                </a:lnTo>
                <a:lnTo>
                  <a:pt x="6111" y="15285"/>
                </a:lnTo>
                <a:lnTo>
                  <a:pt x="6124" y="15304"/>
                </a:lnTo>
                <a:lnTo>
                  <a:pt x="6135" y="15321"/>
                </a:lnTo>
                <a:lnTo>
                  <a:pt x="6143" y="15337"/>
                </a:lnTo>
                <a:lnTo>
                  <a:pt x="6149" y="15353"/>
                </a:lnTo>
                <a:lnTo>
                  <a:pt x="6155" y="15369"/>
                </a:lnTo>
                <a:lnTo>
                  <a:pt x="6158" y="15384"/>
                </a:lnTo>
                <a:lnTo>
                  <a:pt x="6160" y="15398"/>
                </a:lnTo>
                <a:lnTo>
                  <a:pt x="6162" y="15413"/>
                </a:lnTo>
                <a:lnTo>
                  <a:pt x="6163" y="15443"/>
                </a:lnTo>
                <a:lnTo>
                  <a:pt x="6165" y="15475"/>
                </a:lnTo>
                <a:lnTo>
                  <a:pt x="6166" y="15492"/>
                </a:lnTo>
                <a:lnTo>
                  <a:pt x="6168" y="15508"/>
                </a:lnTo>
                <a:lnTo>
                  <a:pt x="6172" y="15527"/>
                </a:lnTo>
                <a:lnTo>
                  <a:pt x="6177" y="15547"/>
                </a:lnTo>
                <a:close/>
                <a:moveTo>
                  <a:pt x="13098" y="15351"/>
                </a:moveTo>
                <a:lnTo>
                  <a:pt x="13098" y="15351"/>
                </a:lnTo>
                <a:lnTo>
                  <a:pt x="13105" y="15352"/>
                </a:lnTo>
                <a:lnTo>
                  <a:pt x="13110" y="15354"/>
                </a:lnTo>
                <a:lnTo>
                  <a:pt x="13114" y="15356"/>
                </a:lnTo>
                <a:lnTo>
                  <a:pt x="13117" y="15358"/>
                </a:lnTo>
                <a:lnTo>
                  <a:pt x="13118" y="15361"/>
                </a:lnTo>
                <a:lnTo>
                  <a:pt x="13119" y="15364"/>
                </a:lnTo>
                <a:lnTo>
                  <a:pt x="13120" y="15367"/>
                </a:lnTo>
                <a:lnTo>
                  <a:pt x="13119" y="15369"/>
                </a:lnTo>
                <a:lnTo>
                  <a:pt x="13116" y="15375"/>
                </a:lnTo>
                <a:lnTo>
                  <a:pt x="13112" y="15379"/>
                </a:lnTo>
                <a:lnTo>
                  <a:pt x="13106" y="15383"/>
                </a:lnTo>
                <a:lnTo>
                  <a:pt x="13098" y="15384"/>
                </a:lnTo>
                <a:lnTo>
                  <a:pt x="13098" y="15399"/>
                </a:lnTo>
                <a:lnTo>
                  <a:pt x="13098" y="15416"/>
                </a:lnTo>
                <a:lnTo>
                  <a:pt x="13098" y="15433"/>
                </a:lnTo>
                <a:lnTo>
                  <a:pt x="13098" y="15449"/>
                </a:lnTo>
                <a:lnTo>
                  <a:pt x="13107" y="15453"/>
                </a:lnTo>
                <a:lnTo>
                  <a:pt x="13112" y="15456"/>
                </a:lnTo>
                <a:lnTo>
                  <a:pt x="13116" y="15460"/>
                </a:lnTo>
                <a:lnTo>
                  <a:pt x="13118" y="15463"/>
                </a:lnTo>
                <a:lnTo>
                  <a:pt x="13119" y="15465"/>
                </a:lnTo>
                <a:lnTo>
                  <a:pt x="13118" y="15469"/>
                </a:lnTo>
                <a:lnTo>
                  <a:pt x="13117" y="15471"/>
                </a:lnTo>
                <a:lnTo>
                  <a:pt x="13115" y="15472"/>
                </a:lnTo>
                <a:lnTo>
                  <a:pt x="13113" y="15472"/>
                </a:lnTo>
                <a:lnTo>
                  <a:pt x="13110" y="15472"/>
                </a:lnTo>
                <a:lnTo>
                  <a:pt x="13107" y="15471"/>
                </a:lnTo>
                <a:lnTo>
                  <a:pt x="13104" y="15469"/>
                </a:lnTo>
                <a:lnTo>
                  <a:pt x="13102" y="15465"/>
                </a:lnTo>
                <a:lnTo>
                  <a:pt x="13100" y="15461"/>
                </a:lnTo>
                <a:lnTo>
                  <a:pt x="13098" y="15456"/>
                </a:lnTo>
                <a:lnTo>
                  <a:pt x="13098" y="15449"/>
                </a:lnTo>
                <a:lnTo>
                  <a:pt x="13091" y="15447"/>
                </a:lnTo>
                <a:lnTo>
                  <a:pt x="13086" y="15443"/>
                </a:lnTo>
                <a:lnTo>
                  <a:pt x="13081" y="15440"/>
                </a:lnTo>
                <a:lnTo>
                  <a:pt x="13076" y="15435"/>
                </a:lnTo>
                <a:lnTo>
                  <a:pt x="13073" y="15430"/>
                </a:lnTo>
                <a:lnTo>
                  <a:pt x="13072" y="15424"/>
                </a:lnTo>
                <a:lnTo>
                  <a:pt x="13071" y="15419"/>
                </a:lnTo>
                <a:lnTo>
                  <a:pt x="13071" y="15413"/>
                </a:lnTo>
                <a:lnTo>
                  <a:pt x="13071" y="15408"/>
                </a:lnTo>
                <a:lnTo>
                  <a:pt x="13073" y="15402"/>
                </a:lnTo>
                <a:lnTo>
                  <a:pt x="13075" y="15397"/>
                </a:lnTo>
                <a:lnTo>
                  <a:pt x="13079" y="15393"/>
                </a:lnTo>
                <a:lnTo>
                  <a:pt x="13083" y="15389"/>
                </a:lnTo>
                <a:lnTo>
                  <a:pt x="13088" y="15386"/>
                </a:lnTo>
                <a:lnTo>
                  <a:pt x="13093" y="15384"/>
                </a:lnTo>
                <a:lnTo>
                  <a:pt x="13098" y="15384"/>
                </a:lnTo>
                <a:lnTo>
                  <a:pt x="13098" y="15375"/>
                </a:lnTo>
                <a:lnTo>
                  <a:pt x="13098" y="15367"/>
                </a:lnTo>
                <a:lnTo>
                  <a:pt x="13098" y="15358"/>
                </a:lnTo>
                <a:lnTo>
                  <a:pt x="13098" y="15351"/>
                </a:lnTo>
                <a:lnTo>
                  <a:pt x="13087" y="15352"/>
                </a:lnTo>
                <a:lnTo>
                  <a:pt x="13075" y="15353"/>
                </a:lnTo>
                <a:lnTo>
                  <a:pt x="13065" y="15354"/>
                </a:lnTo>
                <a:lnTo>
                  <a:pt x="13055" y="15353"/>
                </a:lnTo>
                <a:lnTo>
                  <a:pt x="13046" y="15352"/>
                </a:lnTo>
                <a:lnTo>
                  <a:pt x="13038" y="15350"/>
                </a:lnTo>
                <a:lnTo>
                  <a:pt x="13030" y="15348"/>
                </a:lnTo>
                <a:lnTo>
                  <a:pt x="13023" y="15344"/>
                </a:lnTo>
                <a:lnTo>
                  <a:pt x="13018" y="15340"/>
                </a:lnTo>
                <a:lnTo>
                  <a:pt x="13012" y="15334"/>
                </a:lnTo>
                <a:lnTo>
                  <a:pt x="13008" y="15329"/>
                </a:lnTo>
                <a:lnTo>
                  <a:pt x="13005" y="15322"/>
                </a:lnTo>
                <a:lnTo>
                  <a:pt x="13002" y="15314"/>
                </a:lnTo>
                <a:lnTo>
                  <a:pt x="13001" y="15305"/>
                </a:lnTo>
                <a:lnTo>
                  <a:pt x="13000" y="15296"/>
                </a:lnTo>
                <a:lnTo>
                  <a:pt x="13000" y="15285"/>
                </a:lnTo>
                <a:lnTo>
                  <a:pt x="13010" y="15285"/>
                </a:lnTo>
                <a:lnTo>
                  <a:pt x="13020" y="15286"/>
                </a:lnTo>
                <a:lnTo>
                  <a:pt x="13029" y="15287"/>
                </a:lnTo>
                <a:lnTo>
                  <a:pt x="13038" y="15289"/>
                </a:lnTo>
                <a:lnTo>
                  <a:pt x="13045" y="15291"/>
                </a:lnTo>
                <a:lnTo>
                  <a:pt x="13052" y="15294"/>
                </a:lnTo>
                <a:lnTo>
                  <a:pt x="13060" y="15298"/>
                </a:lnTo>
                <a:lnTo>
                  <a:pt x="13066" y="15302"/>
                </a:lnTo>
                <a:lnTo>
                  <a:pt x="13071" y="15306"/>
                </a:lnTo>
                <a:lnTo>
                  <a:pt x="13076" y="15311"/>
                </a:lnTo>
                <a:lnTo>
                  <a:pt x="13082" y="15316"/>
                </a:lnTo>
                <a:lnTo>
                  <a:pt x="13086" y="15323"/>
                </a:lnTo>
                <a:lnTo>
                  <a:pt x="13089" y="15329"/>
                </a:lnTo>
                <a:lnTo>
                  <a:pt x="13093" y="15336"/>
                </a:lnTo>
                <a:lnTo>
                  <a:pt x="13096" y="15343"/>
                </a:lnTo>
                <a:lnTo>
                  <a:pt x="13098" y="15351"/>
                </a:lnTo>
                <a:close/>
                <a:moveTo>
                  <a:pt x="928" y="15285"/>
                </a:moveTo>
                <a:lnTo>
                  <a:pt x="928" y="15285"/>
                </a:lnTo>
                <a:lnTo>
                  <a:pt x="921" y="15292"/>
                </a:lnTo>
                <a:lnTo>
                  <a:pt x="925" y="15288"/>
                </a:lnTo>
                <a:lnTo>
                  <a:pt x="931" y="15282"/>
                </a:lnTo>
                <a:lnTo>
                  <a:pt x="928" y="15285"/>
                </a:lnTo>
                <a:close/>
                <a:moveTo>
                  <a:pt x="1125" y="15285"/>
                </a:moveTo>
                <a:lnTo>
                  <a:pt x="1125" y="15285"/>
                </a:lnTo>
                <a:lnTo>
                  <a:pt x="1117" y="15292"/>
                </a:lnTo>
                <a:lnTo>
                  <a:pt x="1122" y="15288"/>
                </a:lnTo>
                <a:lnTo>
                  <a:pt x="1128" y="15282"/>
                </a:lnTo>
                <a:lnTo>
                  <a:pt x="1125" y="15285"/>
                </a:lnTo>
                <a:close/>
                <a:moveTo>
                  <a:pt x="2700" y="15285"/>
                </a:moveTo>
                <a:lnTo>
                  <a:pt x="2700" y="15285"/>
                </a:lnTo>
                <a:lnTo>
                  <a:pt x="2692" y="15292"/>
                </a:lnTo>
                <a:lnTo>
                  <a:pt x="2696" y="15288"/>
                </a:lnTo>
                <a:lnTo>
                  <a:pt x="2702" y="15282"/>
                </a:lnTo>
                <a:lnTo>
                  <a:pt x="2700" y="15285"/>
                </a:lnTo>
                <a:close/>
                <a:moveTo>
                  <a:pt x="6046" y="15285"/>
                </a:moveTo>
                <a:lnTo>
                  <a:pt x="6046" y="15285"/>
                </a:lnTo>
                <a:lnTo>
                  <a:pt x="6038" y="15292"/>
                </a:lnTo>
                <a:lnTo>
                  <a:pt x="6042" y="15288"/>
                </a:lnTo>
                <a:lnTo>
                  <a:pt x="6049" y="15282"/>
                </a:lnTo>
                <a:lnTo>
                  <a:pt x="6046" y="15285"/>
                </a:lnTo>
                <a:close/>
                <a:moveTo>
                  <a:pt x="1256" y="15384"/>
                </a:moveTo>
                <a:lnTo>
                  <a:pt x="1256" y="15384"/>
                </a:lnTo>
                <a:lnTo>
                  <a:pt x="1256" y="15399"/>
                </a:lnTo>
                <a:lnTo>
                  <a:pt x="1256" y="15416"/>
                </a:lnTo>
                <a:lnTo>
                  <a:pt x="1256" y="15433"/>
                </a:lnTo>
                <a:lnTo>
                  <a:pt x="1256" y="15449"/>
                </a:lnTo>
                <a:lnTo>
                  <a:pt x="1285" y="15450"/>
                </a:lnTo>
                <a:lnTo>
                  <a:pt x="1307" y="15451"/>
                </a:lnTo>
                <a:lnTo>
                  <a:pt x="1323" y="15452"/>
                </a:lnTo>
                <a:lnTo>
                  <a:pt x="1334" y="15453"/>
                </a:lnTo>
                <a:lnTo>
                  <a:pt x="1337" y="15454"/>
                </a:lnTo>
                <a:lnTo>
                  <a:pt x="1340" y="15455"/>
                </a:lnTo>
                <a:lnTo>
                  <a:pt x="1341" y="15456"/>
                </a:lnTo>
                <a:lnTo>
                  <a:pt x="1341" y="15457"/>
                </a:lnTo>
                <a:lnTo>
                  <a:pt x="1340" y="15461"/>
                </a:lnTo>
                <a:lnTo>
                  <a:pt x="1336" y="15465"/>
                </a:lnTo>
                <a:lnTo>
                  <a:pt x="1329" y="15471"/>
                </a:lnTo>
                <a:lnTo>
                  <a:pt x="1321" y="15477"/>
                </a:lnTo>
                <a:lnTo>
                  <a:pt x="1314" y="15484"/>
                </a:lnTo>
                <a:lnTo>
                  <a:pt x="1305" y="15494"/>
                </a:lnTo>
                <a:lnTo>
                  <a:pt x="1302" y="15499"/>
                </a:lnTo>
                <a:lnTo>
                  <a:pt x="1298" y="15504"/>
                </a:lnTo>
                <a:lnTo>
                  <a:pt x="1295" y="15510"/>
                </a:lnTo>
                <a:lnTo>
                  <a:pt x="1293" y="15517"/>
                </a:lnTo>
                <a:lnTo>
                  <a:pt x="1291" y="15524"/>
                </a:lnTo>
                <a:lnTo>
                  <a:pt x="1289" y="15531"/>
                </a:lnTo>
                <a:lnTo>
                  <a:pt x="1288" y="15539"/>
                </a:lnTo>
                <a:lnTo>
                  <a:pt x="1288" y="15547"/>
                </a:lnTo>
                <a:lnTo>
                  <a:pt x="1299" y="15539"/>
                </a:lnTo>
                <a:lnTo>
                  <a:pt x="1308" y="15532"/>
                </a:lnTo>
                <a:lnTo>
                  <a:pt x="1317" y="15527"/>
                </a:lnTo>
                <a:lnTo>
                  <a:pt x="1324" y="15524"/>
                </a:lnTo>
                <a:lnTo>
                  <a:pt x="1331" y="15522"/>
                </a:lnTo>
                <a:lnTo>
                  <a:pt x="1337" y="15522"/>
                </a:lnTo>
                <a:lnTo>
                  <a:pt x="1342" y="15523"/>
                </a:lnTo>
                <a:lnTo>
                  <a:pt x="1346" y="15526"/>
                </a:lnTo>
                <a:lnTo>
                  <a:pt x="1350" y="15531"/>
                </a:lnTo>
                <a:lnTo>
                  <a:pt x="1352" y="15538"/>
                </a:lnTo>
                <a:lnTo>
                  <a:pt x="1355" y="15546"/>
                </a:lnTo>
                <a:lnTo>
                  <a:pt x="1356" y="15556"/>
                </a:lnTo>
                <a:lnTo>
                  <a:pt x="1357" y="15567"/>
                </a:lnTo>
                <a:lnTo>
                  <a:pt x="1357" y="15581"/>
                </a:lnTo>
                <a:lnTo>
                  <a:pt x="1356" y="15595"/>
                </a:lnTo>
                <a:lnTo>
                  <a:pt x="1355" y="15613"/>
                </a:lnTo>
                <a:lnTo>
                  <a:pt x="1364" y="15612"/>
                </a:lnTo>
                <a:lnTo>
                  <a:pt x="1371" y="15612"/>
                </a:lnTo>
                <a:lnTo>
                  <a:pt x="1377" y="15615"/>
                </a:lnTo>
                <a:lnTo>
                  <a:pt x="1381" y="15620"/>
                </a:lnTo>
                <a:lnTo>
                  <a:pt x="1383" y="15625"/>
                </a:lnTo>
                <a:lnTo>
                  <a:pt x="1385" y="15631"/>
                </a:lnTo>
                <a:lnTo>
                  <a:pt x="1386" y="15638"/>
                </a:lnTo>
                <a:lnTo>
                  <a:pt x="1387" y="15646"/>
                </a:lnTo>
                <a:lnTo>
                  <a:pt x="1397" y="15645"/>
                </a:lnTo>
                <a:lnTo>
                  <a:pt x="1404" y="15646"/>
                </a:lnTo>
                <a:lnTo>
                  <a:pt x="1409" y="15648"/>
                </a:lnTo>
                <a:lnTo>
                  <a:pt x="1413" y="15652"/>
                </a:lnTo>
                <a:lnTo>
                  <a:pt x="1416" y="15657"/>
                </a:lnTo>
                <a:lnTo>
                  <a:pt x="1417" y="15664"/>
                </a:lnTo>
                <a:lnTo>
                  <a:pt x="1420" y="15671"/>
                </a:lnTo>
                <a:lnTo>
                  <a:pt x="1420" y="15678"/>
                </a:lnTo>
                <a:lnTo>
                  <a:pt x="1428" y="15682"/>
                </a:lnTo>
                <a:lnTo>
                  <a:pt x="1433" y="15686"/>
                </a:lnTo>
                <a:lnTo>
                  <a:pt x="1437" y="15690"/>
                </a:lnTo>
                <a:lnTo>
                  <a:pt x="1440" y="15693"/>
                </a:lnTo>
                <a:lnTo>
                  <a:pt x="1441" y="15695"/>
                </a:lnTo>
                <a:lnTo>
                  <a:pt x="1440" y="15698"/>
                </a:lnTo>
                <a:lnTo>
                  <a:pt x="1438" y="15699"/>
                </a:lnTo>
                <a:lnTo>
                  <a:pt x="1436" y="15701"/>
                </a:lnTo>
                <a:lnTo>
                  <a:pt x="1434" y="15701"/>
                </a:lnTo>
                <a:lnTo>
                  <a:pt x="1431" y="15701"/>
                </a:lnTo>
                <a:lnTo>
                  <a:pt x="1428" y="15700"/>
                </a:lnTo>
                <a:lnTo>
                  <a:pt x="1425" y="15698"/>
                </a:lnTo>
                <a:lnTo>
                  <a:pt x="1423" y="15695"/>
                </a:lnTo>
                <a:lnTo>
                  <a:pt x="1421" y="15691"/>
                </a:lnTo>
                <a:lnTo>
                  <a:pt x="1420" y="15686"/>
                </a:lnTo>
                <a:lnTo>
                  <a:pt x="1420" y="15678"/>
                </a:lnTo>
                <a:lnTo>
                  <a:pt x="1410" y="15679"/>
                </a:lnTo>
                <a:lnTo>
                  <a:pt x="1403" y="15678"/>
                </a:lnTo>
                <a:lnTo>
                  <a:pt x="1398" y="15676"/>
                </a:lnTo>
                <a:lnTo>
                  <a:pt x="1393" y="15672"/>
                </a:lnTo>
                <a:lnTo>
                  <a:pt x="1391" y="15667"/>
                </a:lnTo>
                <a:lnTo>
                  <a:pt x="1389" y="15660"/>
                </a:lnTo>
                <a:lnTo>
                  <a:pt x="1388" y="15653"/>
                </a:lnTo>
                <a:lnTo>
                  <a:pt x="1387" y="15646"/>
                </a:lnTo>
                <a:lnTo>
                  <a:pt x="1379" y="15646"/>
                </a:lnTo>
                <a:lnTo>
                  <a:pt x="1370" y="15646"/>
                </a:lnTo>
                <a:lnTo>
                  <a:pt x="1363" y="15646"/>
                </a:lnTo>
                <a:lnTo>
                  <a:pt x="1355" y="15646"/>
                </a:lnTo>
                <a:lnTo>
                  <a:pt x="1356" y="15655"/>
                </a:lnTo>
                <a:lnTo>
                  <a:pt x="1355" y="15662"/>
                </a:lnTo>
                <a:lnTo>
                  <a:pt x="1351" y="15668"/>
                </a:lnTo>
                <a:lnTo>
                  <a:pt x="1347" y="15672"/>
                </a:lnTo>
                <a:lnTo>
                  <a:pt x="1342" y="15675"/>
                </a:lnTo>
                <a:lnTo>
                  <a:pt x="1336" y="15676"/>
                </a:lnTo>
                <a:lnTo>
                  <a:pt x="1329" y="15677"/>
                </a:lnTo>
                <a:lnTo>
                  <a:pt x="1321" y="15678"/>
                </a:lnTo>
                <a:lnTo>
                  <a:pt x="1318" y="15687"/>
                </a:lnTo>
                <a:lnTo>
                  <a:pt x="1314" y="15692"/>
                </a:lnTo>
                <a:lnTo>
                  <a:pt x="1310" y="15696"/>
                </a:lnTo>
                <a:lnTo>
                  <a:pt x="1307" y="15698"/>
                </a:lnTo>
                <a:lnTo>
                  <a:pt x="1304" y="15699"/>
                </a:lnTo>
                <a:lnTo>
                  <a:pt x="1302" y="15698"/>
                </a:lnTo>
                <a:lnTo>
                  <a:pt x="1300" y="15697"/>
                </a:lnTo>
                <a:lnTo>
                  <a:pt x="1299" y="15695"/>
                </a:lnTo>
                <a:lnTo>
                  <a:pt x="1299" y="15693"/>
                </a:lnTo>
                <a:lnTo>
                  <a:pt x="1299" y="15690"/>
                </a:lnTo>
                <a:lnTo>
                  <a:pt x="1300" y="15687"/>
                </a:lnTo>
                <a:lnTo>
                  <a:pt x="1302" y="15683"/>
                </a:lnTo>
                <a:lnTo>
                  <a:pt x="1305" y="15681"/>
                </a:lnTo>
                <a:lnTo>
                  <a:pt x="1309" y="15679"/>
                </a:lnTo>
                <a:lnTo>
                  <a:pt x="1315" y="15678"/>
                </a:lnTo>
                <a:lnTo>
                  <a:pt x="1321" y="15678"/>
                </a:lnTo>
                <a:lnTo>
                  <a:pt x="1321" y="15670"/>
                </a:lnTo>
                <a:lnTo>
                  <a:pt x="1321" y="15662"/>
                </a:lnTo>
                <a:lnTo>
                  <a:pt x="1321" y="15654"/>
                </a:lnTo>
                <a:lnTo>
                  <a:pt x="1321" y="15646"/>
                </a:lnTo>
                <a:lnTo>
                  <a:pt x="1315" y="15645"/>
                </a:lnTo>
                <a:lnTo>
                  <a:pt x="1310" y="15643"/>
                </a:lnTo>
                <a:lnTo>
                  <a:pt x="1306" y="15640"/>
                </a:lnTo>
                <a:lnTo>
                  <a:pt x="1303" y="15638"/>
                </a:lnTo>
                <a:lnTo>
                  <a:pt x="1301" y="15635"/>
                </a:lnTo>
                <a:lnTo>
                  <a:pt x="1300" y="15632"/>
                </a:lnTo>
                <a:lnTo>
                  <a:pt x="1300" y="15630"/>
                </a:lnTo>
                <a:lnTo>
                  <a:pt x="1301" y="15627"/>
                </a:lnTo>
                <a:lnTo>
                  <a:pt x="1304" y="15622"/>
                </a:lnTo>
                <a:lnTo>
                  <a:pt x="1308" y="15617"/>
                </a:lnTo>
                <a:lnTo>
                  <a:pt x="1315" y="15614"/>
                </a:lnTo>
                <a:lnTo>
                  <a:pt x="1321" y="15613"/>
                </a:lnTo>
                <a:lnTo>
                  <a:pt x="1318" y="15604"/>
                </a:lnTo>
                <a:lnTo>
                  <a:pt x="1314" y="15596"/>
                </a:lnTo>
                <a:lnTo>
                  <a:pt x="1308" y="15589"/>
                </a:lnTo>
                <a:lnTo>
                  <a:pt x="1303" y="15583"/>
                </a:lnTo>
                <a:lnTo>
                  <a:pt x="1297" y="15575"/>
                </a:lnTo>
                <a:lnTo>
                  <a:pt x="1293" y="15568"/>
                </a:lnTo>
                <a:lnTo>
                  <a:pt x="1292" y="15563"/>
                </a:lnTo>
                <a:lnTo>
                  <a:pt x="1289" y="15559"/>
                </a:lnTo>
                <a:lnTo>
                  <a:pt x="1288" y="15553"/>
                </a:lnTo>
                <a:lnTo>
                  <a:pt x="1288" y="15547"/>
                </a:lnTo>
                <a:lnTo>
                  <a:pt x="1282" y="15546"/>
                </a:lnTo>
                <a:lnTo>
                  <a:pt x="1277" y="15543"/>
                </a:lnTo>
                <a:lnTo>
                  <a:pt x="1272" y="15540"/>
                </a:lnTo>
                <a:lnTo>
                  <a:pt x="1269" y="15536"/>
                </a:lnTo>
                <a:lnTo>
                  <a:pt x="1265" y="15530"/>
                </a:lnTo>
                <a:lnTo>
                  <a:pt x="1262" y="15524"/>
                </a:lnTo>
                <a:lnTo>
                  <a:pt x="1261" y="15518"/>
                </a:lnTo>
                <a:lnTo>
                  <a:pt x="1260" y="15510"/>
                </a:lnTo>
                <a:lnTo>
                  <a:pt x="1258" y="15480"/>
                </a:lnTo>
                <a:lnTo>
                  <a:pt x="1256" y="15449"/>
                </a:lnTo>
                <a:lnTo>
                  <a:pt x="1249" y="15447"/>
                </a:lnTo>
                <a:lnTo>
                  <a:pt x="1242" y="15443"/>
                </a:lnTo>
                <a:lnTo>
                  <a:pt x="1238" y="15440"/>
                </a:lnTo>
                <a:lnTo>
                  <a:pt x="1234" y="15435"/>
                </a:lnTo>
                <a:lnTo>
                  <a:pt x="1231" y="15430"/>
                </a:lnTo>
                <a:lnTo>
                  <a:pt x="1229" y="15424"/>
                </a:lnTo>
                <a:lnTo>
                  <a:pt x="1228" y="15419"/>
                </a:lnTo>
                <a:lnTo>
                  <a:pt x="1228" y="15413"/>
                </a:lnTo>
                <a:lnTo>
                  <a:pt x="1229" y="15408"/>
                </a:lnTo>
                <a:lnTo>
                  <a:pt x="1231" y="15402"/>
                </a:lnTo>
                <a:lnTo>
                  <a:pt x="1233" y="15397"/>
                </a:lnTo>
                <a:lnTo>
                  <a:pt x="1236" y="15393"/>
                </a:lnTo>
                <a:lnTo>
                  <a:pt x="1240" y="15389"/>
                </a:lnTo>
                <a:lnTo>
                  <a:pt x="1244" y="15386"/>
                </a:lnTo>
                <a:lnTo>
                  <a:pt x="1250" y="15384"/>
                </a:lnTo>
                <a:lnTo>
                  <a:pt x="1256" y="15384"/>
                </a:lnTo>
                <a:lnTo>
                  <a:pt x="1253" y="15375"/>
                </a:lnTo>
                <a:lnTo>
                  <a:pt x="1250" y="15369"/>
                </a:lnTo>
                <a:lnTo>
                  <a:pt x="1246" y="15363"/>
                </a:lnTo>
                <a:lnTo>
                  <a:pt x="1242" y="15356"/>
                </a:lnTo>
                <a:lnTo>
                  <a:pt x="1232" y="15346"/>
                </a:lnTo>
                <a:lnTo>
                  <a:pt x="1221" y="15335"/>
                </a:lnTo>
                <a:lnTo>
                  <a:pt x="1212" y="15325"/>
                </a:lnTo>
                <a:lnTo>
                  <a:pt x="1202" y="15314"/>
                </a:lnTo>
                <a:lnTo>
                  <a:pt x="1198" y="15308"/>
                </a:lnTo>
                <a:lnTo>
                  <a:pt x="1195" y="15301"/>
                </a:lnTo>
                <a:lnTo>
                  <a:pt x="1192" y="15293"/>
                </a:lnTo>
                <a:lnTo>
                  <a:pt x="1190" y="15285"/>
                </a:lnTo>
                <a:lnTo>
                  <a:pt x="1202" y="15287"/>
                </a:lnTo>
                <a:lnTo>
                  <a:pt x="1213" y="15287"/>
                </a:lnTo>
                <a:lnTo>
                  <a:pt x="1222" y="15286"/>
                </a:lnTo>
                <a:lnTo>
                  <a:pt x="1229" y="15283"/>
                </a:lnTo>
                <a:lnTo>
                  <a:pt x="1235" y="15279"/>
                </a:lnTo>
                <a:lnTo>
                  <a:pt x="1240" y="15273"/>
                </a:lnTo>
                <a:lnTo>
                  <a:pt x="1243" y="15267"/>
                </a:lnTo>
                <a:lnTo>
                  <a:pt x="1248" y="15260"/>
                </a:lnTo>
                <a:lnTo>
                  <a:pt x="1254" y="15246"/>
                </a:lnTo>
                <a:lnTo>
                  <a:pt x="1262" y="15234"/>
                </a:lnTo>
                <a:lnTo>
                  <a:pt x="1266" y="15228"/>
                </a:lnTo>
                <a:lnTo>
                  <a:pt x="1273" y="15224"/>
                </a:lnTo>
                <a:lnTo>
                  <a:pt x="1280" y="15221"/>
                </a:lnTo>
                <a:lnTo>
                  <a:pt x="1288" y="15219"/>
                </a:lnTo>
                <a:lnTo>
                  <a:pt x="1298" y="15235"/>
                </a:lnTo>
                <a:lnTo>
                  <a:pt x="1307" y="15250"/>
                </a:lnTo>
                <a:lnTo>
                  <a:pt x="1314" y="15268"/>
                </a:lnTo>
                <a:lnTo>
                  <a:pt x="1319" y="15287"/>
                </a:lnTo>
                <a:lnTo>
                  <a:pt x="1321" y="15298"/>
                </a:lnTo>
                <a:lnTo>
                  <a:pt x="1323" y="15308"/>
                </a:lnTo>
                <a:lnTo>
                  <a:pt x="1324" y="15320"/>
                </a:lnTo>
                <a:lnTo>
                  <a:pt x="1324" y="15331"/>
                </a:lnTo>
                <a:lnTo>
                  <a:pt x="1325" y="15344"/>
                </a:lnTo>
                <a:lnTo>
                  <a:pt x="1324" y="15356"/>
                </a:lnTo>
                <a:lnTo>
                  <a:pt x="1323" y="15370"/>
                </a:lnTo>
                <a:lnTo>
                  <a:pt x="1321" y="15384"/>
                </a:lnTo>
                <a:lnTo>
                  <a:pt x="1305" y="15384"/>
                </a:lnTo>
                <a:lnTo>
                  <a:pt x="1288" y="15384"/>
                </a:lnTo>
                <a:lnTo>
                  <a:pt x="1273" y="15384"/>
                </a:lnTo>
                <a:lnTo>
                  <a:pt x="1256" y="15384"/>
                </a:lnTo>
                <a:close/>
                <a:moveTo>
                  <a:pt x="1518" y="15318"/>
                </a:moveTo>
                <a:lnTo>
                  <a:pt x="1518" y="15318"/>
                </a:lnTo>
                <a:lnTo>
                  <a:pt x="1517" y="15310"/>
                </a:lnTo>
                <a:lnTo>
                  <a:pt x="1514" y="15304"/>
                </a:lnTo>
                <a:lnTo>
                  <a:pt x="1512" y="15297"/>
                </a:lnTo>
                <a:lnTo>
                  <a:pt x="1508" y="15289"/>
                </a:lnTo>
                <a:lnTo>
                  <a:pt x="1500" y="15276"/>
                </a:lnTo>
                <a:lnTo>
                  <a:pt x="1494" y="15263"/>
                </a:lnTo>
                <a:lnTo>
                  <a:pt x="1492" y="15257"/>
                </a:lnTo>
                <a:lnTo>
                  <a:pt x="1491" y="15250"/>
                </a:lnTo>
                <a:lnTo>
                  <a:pt x="1491" y="15245"/>
                </a:lnTo>
                <a:lnTo>
                  <a:pt x="1493" y="15240"/>
                </a:lnTo>
                <a:lnTo>
                  <a:pt x="1496" y="15234"/>
                </a:lnTo>
                <a:lnTo>
                  <a:pt x="1501" y="15229"/>
                </a:lnTo>
                <a:lnTo>
                  <a:pt x="1509" y="15224"/>
                </a:lnTo>
                <a:lnTo>
                  <a:pt x="1518" y="15219"/>
                </a:lnTo>
                <a:lnTo>
                  <a:pt x="1519" y="15226"/>
                </a:lnTo>
                <a:lnTo>
                  <a:pt x="1522" y="15234"/>
                </a:lnTo>
                <a:lnTo>
                  <a:pt x="1525" y="15241"/>
                </a:lnTo>
                <a:lnTo>
                  <a:pt x="1529" y="15247"/>
                </a:lnTo>
                <a:lnTo>
                  <a:pt x="1536" y="15261"/>
                </a:lnTo>
                <a:lnTo>
                  <a:pt x="1542" y="15275"/>
                </a:lnTo>
                <a:lnTo>
                  <a:pt x="1544" y="15280"/>
                </a:lnTo>
                <a:lnTo>
                  <a:pt x="1546" y="15286"/>
                </a:lnTo>
                <a:lnTo>
                  <a:pt x="1546" y="15292"/>
                </a:lnTo>
                <a:lnTo>
                  <a:pt x="1543" y="15298"/>
                </a:lnTo>
                <a:lnTo>
                  <a:pt x="1540" y="15303"/>
                </a:lnTo>
                <a:lnTo>
                  <a:pt x="1535" y="15308"/>
                </a:lnTo>
                <a:lnTo>
                  <a:pt x="1528" y="15313"/>
                </a:lnTo>
                <a:lnTo>
                  <a:pt x="1518" y="15318"/>
                </a:lnTo>
                <a:close/>
                <a:moveTo>
                  <a:pt x="3192" y="15253"/>
                </a:moveTo>
                <a:lnTo>
                  <a:pt x="3192" y="15253"/>
                </a:lnTo>
                <a:lnTo>
                  <a:pt x="3184" y="15272"/>
                </a:lnTo>
                <a:lnTo>
                  <a:pt x="3179" y="15284"/>
                </a:lnTo>
                <a:lnTo>
                  <a:pt x="3176" y="15287"/>
                </a:lnTo>
                <a:lnTo>
                  <a:pt x="3174" y="15289"/>
                </a:lnTo>
                <a:lnTo>
                  <a:pt x="3172" y="15289"/>
                </a:lnTo>
                <a:lnTo>
                  <a:pt x="3170" y="15288"/>
                </a:lnTo>
                <a:lnTo>
                  <a:pt x="3167" y="15284"/>
                </a:lnTo>
                <a:lnTo>
                  <a:pt x="3164" y="15275"/>
                </a:lnTo>
                <a:lnTo>
                  <a:pt x="3163" y="15264"/>
                </a:lnTo>
                <a:lnTo>
                  <a:pt x="3163" y="15253"/>
                </a:lnTo>
                <a:lnTo>
                  <a:pt x="3163" y="15240"/>
                </a:lnTo>
                <a:lnTo>
                  <a:pt x="3164" y="15229"/>
                </a:lnTo>
                <a:lnTo>
                  <a:pt x="3167" y="15221"/>
                </a:lnTo>
                <a:lnTo>
                  <a:pt x="3170" y="15216"/>
                </a:lnTo>
                <a:lnTo>
                  <a:pt x="3172" y="15215"/>
                </a:lnTo>
                <a:lnTo>
                  <a:pt x="3174" y="15215"/>
                </a:lnTo>
                <a:lnTo>
                  <a:pt x="3176" y="15217"/>
                </a:lnTo>
                <a:lnTo>
                  <a:pt x="3179" y="15220"/>
                </a:lnTo>
                <a:lnTo>
                  <a:pt x="3184" y="15233"/>
                </a:lnTo>
                <a:lnTo>
                  <a:pt x="3192" y="15253"/>
                </a:lnTo>
                <a:close/>
                <a:moveTo>
                  <a:pt x="5848" y="15318"/>
                </a:moveTo>
                <a:lnTo>
                  <a:pt x="5848" y="15318"/>
                </a:lnTo>
                <a:lnTo>
                  <a:pt x="5847" y="15310"/>
                </a:lnTo>
                <a:lnTo>
                  <a:pt x="5845" y="15304"/>
                </a:lnTo>
                <a:lnTo>
                  <a:pt x="5842" y="15297"/>
                </a:lnTo>
                <a:lnTo>
                  <a:pt x="5839" y="15289"/>
                </a:lnTo>
                <a:lnTo>
                  <a:pt x="5832" y="15276"/>
                </a:lnTo>
                <a:lnTo>
                  <a:pt x="5825" y="15263"/>
                </a:lnTo>
                <a:lnTo>
                  <a:pt x="5823" y="15257"/>
                </a:lnTo>
                <a:lnTo>
                  <a:pt x="5822" y="15250"/>
                </a:lnTo>
                <a:lnTo>
                  <a:pt x="5822" y="15245"/>
                </a:lnTo>
                <a:lnTo>
                  <a:pt x="5823" y="15240"/>
                </a:lnTo>
                <a:lnTo>
                  <a:pt x="5826" y="15234"/>
                </a:lnTo>
                <a:lnTo>
                  <a:pt x="5832" y="15229"/>
                </a:lnTo>
                <a:lnTo>
                  <a:pt x="5839" y="15224"/>
                </a:lnTo>
                <a:lnTo>
                  <a:pt x="5848" y="15219"/>
                </a:lnTo>
                <a:lnTo>
                  <a:pt x="5850" y="15226"/>
                </a:lnTo>
                <a:lnTo>
                  <a:pt x="5853" y="15234"/>
                </a:lnTo>
                <a:lnTo>
                  <a:pt x="5856" y="15241"/>
                </a:lnTo>
                <a:lnTo>
                  <a:pt x="5859" y="15247"/>
                </a:lnTo>
                <a:lnTo>
                  <a:pt x="5866" y="15261"/>
                </a:lnTo>
                <a:lnTo>
                  <a:pt x="5872" y="15275"/>
                </a:lnTo>
                <a:lnTo>
                  <a:pt x="5875" y="15280"/>
                </a:lnTo>
                <a:lnTo>
                  <a:pt x="5876" y="15286"/>
                </a:lnTo>
                <a:lnTo>
                  <a:pt x="5876" y="15292"/>
                </a:lnTo>
                <a:lnTo>
                  <a:pt x="5874" y="15298"/>
                </a:lnTo>
                <a:lnTo>
                  <a:pt x="5870" y="15303"/>
                </a:lnTo>
                <a:lnTo>
                  <a:pt x="5865" y="15308"/>
                </a:lnTo>
                <a:lnTo>
                  <a:pt x="5859" y="15313"/>
                </a:lnTo>
                <a:lnTo>
                  <a:pt x="5848" y="15318"/>
                </a:lnTo>
                <a:close/>
                <a:moveTo>
                  <a:pt x="2634" y="15219"/>
                </a:moveTo>
                <a:lnTo>
                  <a:pt x="2634" y="15219"/>
                </a:lnTo>
                <a:lnTo>
                  <a:pt x="2626" y="15226"/>
                </a:lnTo>
                <a:lnTo>
                  <a:pt x="2630" y="15222"/>
                </a:lnTo>
                <a:lnTo>
                  <a:pt x="2637" y="15217"/>
                </a:lnTo>
                <a:lnTo>
                  <a:pt x="2634" y="15219"/>
                </a:lnTo>
                <a:close/>
                <a:moveTo>
                  <a:pt x="5685" y="15219"/>
                </a:moveTo>
                <a:lnTo>
                  <a:pt x="5685" y="15219"/>
                </a:lnTo>
                <a:lnTo>
                  <a:pt x="5678" y="15239"/>
                </a:lnTo>
                <a:lnTo>
                  <a:pt x="5672" y="15251"/>
                </a:lnTo>
                <a:lnTo>
                  <a:pt x="5670" y="15255"/>
                </a:lnTo>
                <a:lnTo>
                  <a:pt x="5667" y="15257"/>
                </a:lnTo>
                <a:lnTo>
                  <a:pt x="5665" y="15257"/>
                </a:lnTo>
                <a:lnTo>
                  <a:pt x="5664" y="15256"/>
                </a:lnTo>
                <a:lnTo>
                  <a:pt x="5661" y="15250"/>
                </a:lnTo>
                <a:lnTo>
                  <a:pt x="5658" y="15242"/>
                </a:lnTo>
                <a:lnTo>
                  <a:pt x="5656" y="15232"/>
                </a:lnTo>
                <a:lnTo>
                  <a:pt x="5656" y="15219"/>
                </a:lnTo>
                <a:lnTo>
                  <a:pt x="5656" y="15207"/>
                </a:lnTo>
                <a:lnTo>
                  <a:pt x="5658" y="15197"/>
                </a:lnTo>
                <a:lnTo>
                  <a:pt x="5661" y="15189"/>
                </a:lnTo>
                <a:lnTo>
                  <a:pt x="5664" y="15183"/>
                </a:lnTo>
                <a:lnTo>
                  <a:pt x="5665" y="15182"/>
                </a:lnTo>
                <a:lnTo>
                  <a:pt x="5667" y="15182"/>
                </a:lnTo>
                <a:lnTo>
                  <a:pt x="5670" y="15184"/>
                </a:lnTo>
                <a:lnTo>
                  <a:pt x="5672" y="15188"/>
                </a:lnTo>
                <a:lnTo>
                  <a:pt x="5678" y="15199"/>
                </a:lnTo>
                <a:lnTo>
                  <a:pt x="5685" y="15219"/>
                </a:lnTo>
                <a:close/>
                <a:moveTo>
                  <a:pt x="5947" y="15219"/>
                </a:moveTo>
                <a:lnTo>
                  <a:pt x="5947" y="15219"/>
                </a:lnTo>
                <a:lnTo>
                  <a:pt x="5941" y="15239"/>
                </a:lnTo>
                <a:lnTo>
                  <a:pt x="5934" y="15251"/>
                </a:lnTo>
                <a:lnTo>
                  <a:pt x="5932" y="15255"/>
                </a:lnTo>
                <a:lnTo>
                  <a:pt x="5930" y="15257"/>
                </a:lnTo>
                <a:lnTo>
                  <a:pt x="5928" y="15257"/>
                </a:lnTo>
                <a:lnTo>
                  <a:pt x="5926" y="15256"/>
                </a:lnTo>
                <a:lnTo>
                  <a:pt x="5923" y="15250"/>
                </a:lnTo>
                <a:lnTo>
                  <a:pt x="5921" y="15242"/>
                </a:lnTo>
                <a:lnTo>
                  <a:pt x="5919" y="15232"/>
                </a:lnTo>
                <a:lnTo>
                  <a:pt x="5919" y="15219"/>
                </a:lnTo>
                <a:lnTo>
                  <a:pt x="5919" y="15207"/>
                </a:lnTo>
                <a:lnTo>
                  <a:pt x="5921" y="15197"/>
                </a:lnTo>
                <a:lnTo>
                  <a:pt x="5923" y="15189"/>
                </a:lnTo>
                <a:lnTo>
                  <a:pt x="5926" y="15183"/>
                </a:lnTo>
                <a:lnTo>
                  <a:pt x="5928" y="15182"/>
                </a:lnTo>
                <a:lnTo>
                  <a:pt x="5930" y="15182"/>
                </a:lnTo>
                <a:lnTo>
                  <a:pt x="5932" y="15184"/>
                </a:lnTo>
                <a:lnTo>
                  <a:pt x="5934" y="15188"/>
                </a:lnTo>
                <a:lnTo>
                  <a:pt x="5941" y="15199"/>
                </a:lnTo>
                <a:lnTo>
                  <a:pt x="5947" y="15219"/>
                </a:lnTo>
                <a:close/>
                <a:moveTo>
                  <a:pt x="1945" y="15186"/>
                </a:moveTo>
                <a:lnTo>
                  <a:pt x="1945" y="15186"/>
                </a:lnTo>
                <a:lnTo>
                  <a:pt x="1952" y="15186"/>
                </a:lnTo>
                <a:lnTo>
                  <a:pt x="1958" y="15185"/>
                </a:lnTo>
                <a:lnTo>
                  <a:pt x="1963" y="15183"/>
                </a:lnTo>
                <a:lnTo>
                  <a:pt x="1968" y="15181"/>
                </a:lnTo>
                <a:lnTo>
                  <a:pt x="1978" y="15176"/>
                </a:lnTo>
                <a:lnTo>
                  <a:pt x="1986" y="15170"/>
                </a:lnTo>
                <a:lnTo>
                  <a:pt x="1989" y="15168"/>
                </a:lnTo>
                <a:lnTo>
                  <a:pt x="1992" y="15167"/>
                </a:lnTo>
                <a:lnTo>
                  <a:pt x="1997" y="15167"/>
                </a:lnTo>
                <a:lnTo>
                  <a:pt x="1999" y="15167"/>
                </a:lnTo>
                <a:lnTo>
                  <a:pt x="2002" y="15170"/>
                </a:lnTo>
                <a:lnTo>
                  <a:pt x="2005" y="15173"/>
                </a:lnTo>
                <a:lnTo>
                  <a:pt x="2008" y="15179"/>
                </a:lnTo>
                <a:lnTo>
                  <a:pt x="2010" y="15186"/>
                </a:lnTo>
                <a:lnTo>
                  <a:pt x="2009" y="15193"/>
                </a:lnTo>
                <a:lnTo>
                  <a:pt x="2008" y="15198"/>
                </a:lnTo>
                <a:lnTo>
                  <a:pt x="2005" y="15202"/>
                </a:lnTo>
                <a:lnTo>
                  <a:pt x="2001" y="15206"/>
                </a:lnTo>
                <a:lnTo>
                  <a:pt x="1997" y="15210"/>
                </a:lnTo>
                <a:lnTo>
                  <a:pt x="1991" y="15212"/>
                </a:lnTo>
                <a:lnTo>
                  <a:pt x="1986" y="15214"/>
                </a:lnTo>
                <a:lnTo>
                  <a:pt x="1981" y="15215"/>
                </a:lnTo>
                <a:lnTo>
                  <a:pt x="1975" y="15215"/>
                </a:lnTo>
                <a:lnTo>
                  <a:pt x="1969" y="15214"/>
                </a:lnTo>
                <a:lnTo>
                  <a:pt x="1963" y="15212"/>
                </a:lnTo>
                <a:lnTo>
                  <a:pt x="1959" y="15208"/>
                </a:lnTo>
                <a:lnTo>
                  <a:pt x="1954" y="15205"/>
                </a:lnTo>
                <a:lnTo>
                  <a:pt x="1949" y="15200"/>
                </a:lnTo>
                <a:lnTo>
                  <a:pt x="1947" y="15194"/>
                </a:lnTo>
                <a:lnTo>
                  <a:pt x="1945" y="15186"/>
                </a:lnTo>
                <a:close/>
                <a:moveTo>
                  <a:pt x="3979" y="15285"/>
                </a:moveTo>
                <a:lnTo>
                  <a:pt x="3979" y="15285"/>
                </a:lnTo>
                <a:lnTo>
                  <a:pt x="3981" y="15280"/>
                </a:lnTo>
                <a:lnTo>
                  <a:pt x="3983" y="15273"/>
                </a:lnTo>
                <a:lnTo>
                  <a:pt x="3984" y="15268"/>
                </a:lnTo>
                <a:lnTo>
                  <a:pt x="3984" y="15263"/>
                </a:lnTo>
                <a:lnTo>
                  <a:pt x="3982" y="15253"/>
                </a:lnTo>
                <a:lnTo>
                  <a:pt x="3979" y="15242"/>
                </a:lnTo>
                <a:lnTo>
                  <a:pt x="3972" y="15232"/>
                </a:lnTo>
                <a:lnTo>
                  <a:pt x="3967" y="15222"/>
                </a:lnTo>
                <a:lnTo>
                  <a:pt x="3960" y="15214"/>
                </a:lnTo>
                <a:lnTo>
                  <a:pt x="3953" y="15204"/>
                </a:lnTo>
                <a:lnTo>
                  <a:pt x="3948" y="15197"/>
                </a:lnTo>
                <a:lnTo>
                  <a:pt x="3944" y="15189"/>
                </a:lnTo>
                <a:lnTo>
                  <a:pt x="3942" y="15185"/>
                </a:lnTo>
                <a:lnTo>
                  <a:pt x="3942" y="15181"/>
                </a:lnTo>
                <a:lnTo>
                  <a:pt x="3941" y="15178"/>
                </a:lnTo>
                <a:lnTo>
                  <a:pt x="3942" y="15175"/>
                </a:lnTo>
                <a:lnTo>
                  <a:pt x="3943" y="15172"/>
                </a:lnTo>
                <a:lnTo>
                  <a:pt x="3945" y="15169"/>
                </a:lnTo>
                <a:lnTo>
                  <a:pt x="3948" y="15166"/>
                </a:lnTo>
                <a:lnTo>
                  <a:pt x="3951" y="15163"/>
                </a:lnTo>
                <a:lnTo>
                  <a:pt x="3957" y="15160"/>
                </a:lnTo>
                <a:lnTo>
                  <a:pt x="3963" y="15158"/>
                </a:lnTo>
                <a:lnTo>
                  <a:pt x="3970" y="15156"/>
                </a:lnTo>
                <a:lnTo>
                  <a:pt x="3979" y="15154"/>
                </a:lnTo>
                <a:lnTo>
                  <a:pt x="3985" y="15166"/>
                </a:lnTo>
                <a:lnTo>
                  <a:pt x="3994" y="15182"/>
                </a:lnTo>
                <a:lnTo>
                  <a:pt x="4000" y="15192"/>
                </a:lnTo>
                <a:lnTo>
                  <a:pt x="4005" y="15203"/>
                </a:lnTo>
                <a:lnTo>
                  <a:pt x="4009" y="15214"/>
                </a:lnTo>
                <a:lnTo>
                  <a:pt x="4013" y="15225"/>
                </a:lnTo>
                <a:lnTo>
                  <a:pt x="4015" y="15236"/>
                </a:lnTo>
                <a:lnTo>
                  <a:pt x="4017" y="15246"/>
                </a:lnTo>
                <a:lnTo>
                  <a:pt x="4017" y="15251"/>
                </a:lnTo>
                <a:lnTo>
                  <a:pt x="4016" y="15257"/>
                </a:lnTo>
                <a:lnTo>
                  <a:pt x="4016" y="15261"/>
                </a:lnTo>
                <a:lnTo>
                  <a:pt x="4014" y="15265"/>
                </a:lnTo>
                <a:lnTo>
                  <a:pt x="4012" y="15269"/>
                </a:lnTo>
                <a:lnTo>
                  <a:pt x="4010" y="15272"/>
                </a:lnTo>
                <a:lnTo>
                  <a:pt x="4007" y="15276"/>
                </a:lnTo>
                <a:lnTo>
                  <a:pt x="4003" y="15279"/>
                </a:lnTo>
                <a:lnTo>
                  <a:pt x="3998" y="15281"/>
                </a:lnTo>
                <a:lnTo>
                  <a:pt x="3992" y="15283"/>
                </a:lnTo>
                <a:lnTo>
                  <a:pt x="3986" y="15284"/>
                </a:lnTo>
                <a:lnTo>
                  <a:pt x="3979" y="15285"/>
                </a:lnTo>
                <a:close/>
                <a:moveTo>
                  <a:pt x="10671" y="15186"/>
                </a:moveTo>
                <a:lnTo>
                  <a:pt x="10671" y="15186"/>
                </a:lnTo>
                <a:lnTo>
                  <a:pt x="10664" y="15194"/>
                </a:lnTo>
                <a:lnTo>
                  <a:pt x="10668" y="15190"/>
                </a:lnTo>
                <a:lnTo>
                  <a:pt x="10674" y="15184"/>
                </a:lnTo>
                <a:lnTo>
                  <a:pt x="10671" y="15186"/>
                </a:lnTo>
                <a:close/>
                <a:moveTo>
                  <a:pt x="435" y="15351"/>
                </a:moveTo>
                <a:lnTo>
                  <a:pt x="435" y="15351"/>
                </a:lnTo>
                <a:lnTo>
                  <a:pt x="438" y="15343"/>
                </a:lnTo>
                <a:lnTo>
                  <a:pt x="438" y="15336"/>
                </a:lnTo>
                <a:lnTo>
                  <a:pt x="438" y="15330"/>
                </a:lnTo>
                <a:lnTo>
                  <a:pt x="435" y="15326"/>
                </a:lnTo>
                <a:lnTo>
                  <a:pt x="433" y="15322"/>
                </a:lnTo>
                <a:lnTo>
                  <a:pt x="430" y="15320"/>
                </a:lnTo>
                <a:lnTo>
                  <a:pt x="426" y="15316"/>
                </a:lnTo>
                <a:lnTo>
                  <a:pt x="422" y="15315"/>
                </a:lnTo>
                <a:lnTo>
                  <a:pt x="411" y="15314"/>
                </a:lnTo>
                <a:lnTo>
                  <a:pt x="399" y="15314"/>
                </a:lnTo>
                <a:lnTo>
                  <a:pt x="384" y="15315"/>
                </a:lnTo>
                <a:lnTo>
                  <a:pt x="370" y="15318"/>
                </a:lnTo>
                <a:lnTo>
                  <a:pt x="356" y="15320"/>
                </a:lnTo>
                <a:lnTo>
                  <a:pt x="342" y="15322"/>
                </a:lnTo>
                <a:lnTo>
                  <a:pt x="329" y="15322"/>
                </a:lnTo>
                <a:lnTo>
                  <a:pt x="318" y="15321"/>
                </a:lnTo>
                <a:lnTo>
                  <a:pt x="314" y="15319"/>
                </a:lnTo>
                <a:lnTo>
                  <a:pt x="310" y="15316"/>
                </a:lnTo>
                <a:lnTo>
                  <a:pt x="306" y="15313"/>
                </a:lnTo>
                <a:lnTo>
                  <a:pt x="304" y="15310"/>
                </a:lnTo>
                <a:lnTo>
                  <a:pt x="303" y="15305"/>
                </a:lnTo>
                <a:lnTo>
                  <a:pt x="302" y="15300"/>
                </a:lnTo>
                <a:lnTo>
                  <a:pt x="303" y="15292"/>
                </a:lnTo>
                <a:lnTo>
                  <a:pt x="304" y="15285"/>
                </a:lnTo>
                <a:lnTo>
                  <a:pt x="316" y="15288"/>
                </a:lnTo>
                <a:lnTo>
                  <a:pt x="327" y="15289"/>
                </a:lnTo>
                <a:lnTo>
                  <a:pt x="337" y="15290"/>
                </a:lnTo>
                <a:lnTo>
                  <a:pt x="346" y="15290"/>
                </a:lnTo>
                <a:lnTo>
                  <a:pt x="355" y="15289"/>
                </a:lnTo>
                <a:lnTo>
                  <a:pt x="362" y="15287"/>
                </a:lnTo>
                <a:lnTo>
                  <a:pt x="368" y="15285"/>
                </a:lnTo>
                <a:lnTo>
                  <a:pt x="375" y="15282"/>
                </a:lnTo>
                <a:lnTo>
                  <a:pt x="381" y="15278"/>
                </a:lnTo>
                <a:lnTo>
                  <a:pt x="385" y="15273"/>
                </a:lnTo>
                <a:lnTo>
                  <a:pt x="390" y="15268"/>
                </a:lnTo>
                <a:lnTo>
                  <a:pt x="395" y="15262"/>
                </a:lnTo>
                <a:lnTo>
                  <a:pt x="403" y="15250"/>
                </a:lnTo>
                <a:lnTo>
                  <a:pt x="409" y="15236"/>
                </a:lnTo>
                <a:lnTo>
                  <a:pt x="417" y="15221"/>
                </a:lnTo>
                <a:lnTo>
                  <a:pt x="424" y="15205"/>
                </a:lnTo>
                <a:lnTo>
                  <a:pt x="432" y="15190"/>
                </a:lnTo>
                <a:lnTo>
                  <a:pt x="441" y="15175"/>
                </a:lnTo>
                <a:lnTo>
                  <a:pt x="446" y="15167"/>
                </a:lnTo>
                <a:lnTo>
                  <a:pt x="452" y="15159"/>
                </a:lnTo>
                <a:lnTo>
                  <a:pt x="459" y="15152"/>
                </a:lnTo>
                <a:lnTo>
                  <a:pt x="466" y="15146"/>
                </a:lnTo>
                <a:lnTo>
                  <a:pt x="473" y="15138"/>
                </a:lnTo>
                <a:lnTo>
                  <a:pt x="482" y="15132"/>
                </a:lnTo>
                <a:lnTo>
                  <a:pt x="491" y="15127"/>
                </a:lnTo>
                <a:lnTo>
                  <a:pt x="502" y="15121"/>
                </a:lnTo>
                <a:lnTo>
                  <a:pt x="494" y="15133"/>
                </a:lnTo>
                <a:lnTo>
                  <a:pt x="490" y="15147"/>
                </a:lnTo>
                <a:lnTo>
                  <a:pt x="486" y="15160"/>
                </a:lnTo>
                <a:lnTo>
                  <a:pt x="483" y="15176"/>
                </a:lnTo>
                <a:lnTo>
                  <a:pt x="478" y="15210"/>
                </a:lnTo>
                <a:lnTo>
                  <a:pt x="476" y="15243"/>
                </a:lnTo>
                <a:lnTo>
                  <a:pt x="474" y="15260"/>
                </a:lnTo>
                <a:lnTo>
                  <a:pt x="472" y="15277"/>
                </a:lnTo>
                <a:lnTo>
                  <a:pt x="469" y="15292"/>
                </a:lnTo>
                <a:lnTo>
                  <a:pt x="466" y="15307"/>
                </a:lnTo>
                <a:lnTo>
                  <a:pt x="461" y="15320"/>
                </a:lnTo>
                <a:lnTo>
                  <a:pt x="454" y="15332"/>
                </a:lnTo>
                <a:lnTo>
                  <a:pt x="450" y="15337"/>
                </a:lnTo>
                <a:lnTo>
                  <a:pt x="446" y="15343"/>
                </a:lnTo>
                <a:lnTo>
                  <a:pt x="441" y="15347"/>
                </a:lnTo>
                <a:lnTo>
                  <a:pt x="435" y="15351"/>
                </a:lnTo>
                <a:close/>
                <a:moveTo>
                  <a:pt x="1059" y="15154"/>
                </a:moveTo>
                <a:lnTo>
                  <a:pt x="1059" y="15154"/>
                </a:lnTo>
                <a:lnTo>
                  <a:pt x="1062" y="15170"/>
                </a:lnTo>
                <a:lnTo>
                  <a:pt x="1064" y="15183"/>
                </a:lnTo>
                <a:lnTo>
                  <a:pt x="1065" y="15195"/>
                </a:lnTo>
                <a:lnTo>
                  <a:pt x="1065" y="15205"/>
                </a:lnTo>
                <a:lnTo>
                  <a:pt x="1065" y="15215"/>
                </a:lnTo>
                <a:lnTo>
                  <a:pt x="1064" y="15222"/>
                </a:lnTo>
                <a:lnTo>
                  <a:pt x="1062" y="15227"/>
                </a:lnTo>
                <a:lnTo>
                  <a:pt x="1060" y="15233"/>
                </a:lnTo>
                <a:lnTo>
                  <a:pt x="1058" y="15237"/>
                </a:lnTo>
                <a:lnTo>
                  <a:pt x="1054" y="15239"/>
                </a:lnTo>
                <a:lnTo>
                  <a:pt x="1051" y="15240"/>
                </a:lnTo>
                <a:lnTo>
                  <a:pt x="1048" y="15241"/>
                </a:lnTo>
                <a:lnTo>
                  <a:pt x="1045" y="15240"/>
                </a:lnTo>
                <a:lnTo>
                  <a:pt x="1042" y="15239"/>
                </a:lnTo>
                <a:lnTo>
                  <a:pt x="1039" y="15237"/>
                </a:lnTo>
                <a:lnTo>
                  <a:pt x="1035" y="15234"/>
                </a:lnTo>
                <a:lnTo>
                  <a:pt x="1032" y="15231"/>
                </a:lnTo>
                <a:lnTo>
                  <a:pt x="1029" y="15226"/>
                </a:lnTo>
                <a:lnTo>
                  <a:pt x="1026" y="15222"/>
                </a:lnTo>
                <a:lnTo>
                  <a:pt x="1025" y="15217"/>
                </a:lnTo>
                <a:lnTo>
                  <a:pt x="1023" y="15212"/>
                </a:lnTo>
                <a:lnTo>
                  <a:pt x="1022" y="15206"/>
                </a:lnTo>
                <a:lnTo>
                  <a:pt x="1022" y="15200"/>
                </a:lnTo>
                <a:lnTo>
                  <a:pt x="1022" y="15195"/>
                </a:lnTo>
                <a:lnTo>
                  <a:pt x="1023" y="15189"/>
                </a:lnTo>
                <a:lnTo>
                  <a:pt x="1025" y="15183"/>
                </a:lnTo>
                <a:lnTo>
                  <a:pt x="1028" y="15177"/>
                </a:lnTo>
                <a:lnTo>
                  <a:pt x="1031" y="15172"/>
                </a:lnTo>
                <a:lnTo>
                  <a:pt x="1037" y="15167"/>
                </a:lnTo>
                <a:lnTo>
                  <a:pt x="1043" y="15162"/>
                </a:lnTo>
                <a:lnTo>
                  <a:pt x="1050" y="15158"/>
                </a:lnTo>
                <a:lnTo>
                  <a:pt x="1059" y="15154"/>
                </a:lnTo>
                <a:lnTo>
                  <a:pt x="1063" y="15146"/>
                </a:lnTo>
                <a:lnTo>
                  <a:pt x="1066" y="15140"/>
                </a:lnTo>
                <a:lnTo>
                  <a:pt x="1070" y="15136"/>
                </a:lnTo>
                <a:lnTo>
                  <a:pt x="1073" y="15134"/>
                </a:lnTo>
                <a:lnTo>
                  <a:pt x="1075" y="15133"/>
                </a:lnTo>
                <a:lnTo>
                  <a:pt x="1079" y="15134"/>
                </a:lnTo>
                <a:lnTo>
                  <a:pt x="1081" y="15135"/>
                </a:lnTo>
                <a:lnTo>
                  <a:pt x="1082" y="15137"/>
                </a:lnTo>
                <a:lnTo>
                  <a:pt x="1082" y="15140"/>
                </a:lnTo>
                <a:lnTo>
                  <a:pt x="1082" y="15142"/>
                </a:lnTo>
                <a:lnTo>
                  <a:pt x="1081" y="15146"/>
                </a:lnTo>
                <a:lnTo>
                  <a:pt x="1079" y="15149"/>
                </a:lnTo>
                <a:lnTo>
                  <a:pt x="1075" y="15151"/>
                </a:lnTo>
                <a:lnTo>
                  <a:pt x="1071" y="15153"/>
                </a:lnTo>
                <a:lnTo>
                  <a:pt x="1066" y="15154"/>
                </a:lnTo>
                <a:lnTo>
                  <a:pt x="1059" y="15154"/>
                </a:lnTo>
                <a:close/>
                <a:moveTo>
                  <a:pt x="3487" y="15154"/>
                </a:moveTo>
                <a:lnTo>
                  <a:pt x="3487" y="15154"/>
                </a:lnTo>
                <a:lnTo>
                  <a:pt x="3479" y="15161"/>
                </a:lnTo>
                <a:lnTo>
                  <a:pt x="3483" y="15157"/>
                </a:lnTo>
                <a:lnTo>
                  <a:pt x="3490" y="15151"/>
                </a:lnTo>
                <a:lnTo>
                  <a:pt x="3487" y="15154"/>
                </a:lnTo>
                <a:close/>
                <a:moveTo>
                  <a:pt x="239" y="15121"/>
                </a:moveTo>
                <a:lnTo>
                  <a:pt x="239" y="15121"/>
                </a:lnTo>
                <a:lnTo>
                  <a:pt x="232" y="15128"/>
                </a:lnTo>
                <a:lnTo>
                  <a:pt x="236" y="15124"/>
                </a:lnTo>
                <a:lnTo>
                  <a:pt x="241" y="15118"/>
                </a:lnTo>
                <a:lnTo>
                  <a:pt x="239" y="15121"/>
                </a:lnTo>
                <a:close/>
                <a:moveTo>
                  <a:pt x="2208" y="15121"/>
                </a:moveTo>
                <a:lnTo>
                  <a:pt x="2208" y="15121"/>
                </a:lnTo>
                <a:lnTo>
                  <a:pt x="2200" y="15128"/>
                </a:lnTo>
                <a:lnTo>
                  <a:pt x="2204" y="15124"/>
                </a:lnTo>
                <a:lnTo>
                  <a:pt x="2210" y="15118"/>
                </a:lnTo>
                <a:lnTo>
                  <a:pt x="2208" y="15121"/>
                </a:lnTo>
                <a:close/>
                <a:moveTo>
                  <a:pt x="2797" y="15121"/>
                </a:moveTo>
                <a:lnTo>
                  <a:pt x="2797" y="15121"/>
                </a:lnTo>
                <a:lnTo>
                  <a:pt x="2810" y="15138"/>
                </a:lnTo>
                <a:lnTo>
                  <a:pt x="2816" y="15150"/>
                </a:lnTo>
                <a:lnTo>
                  <a:pt x="2817" y="15153"/>
                </a:lnTo>
                <a:lnTo>
                  <a:pt x="2818" y="15155"/>
                </a:lnTo>
                <a:lnTo>
                  <a:pt x="2817" y="15156"/>
                </a:lnTo>
                <a:lnTo>
                  <a:pt x="2816" y="15156"/>
                </a:lnTo>
                <a:lnTo>
                  <a:pt x="2811" y="15154"/>
                </a:lnTo>
                <a:lnTo>
                  <a:pt x="2804" y="15149"/>
                </a:lnTo>
                <a:lnTo>
                  <a:pt x="2795" y="15141"/>
                </a:lnTo>
                <a:lnTo>
                  <a:pt x="2787" y="15133"/>
                </a:lnTo>
                <a:lnTo>
                  <a:pt x="2777" y="15124"/>
                </a:lnTo>
                <a:lnTo>
                  <a:pt x="2770" y="15115"/>
                </a:lnTo>
                <a:lnTo>
                  <a:pt x="2765" y="15108"/>
                </a:lnTo>
                <a:lnTo>
                  <a:pt x="2763" y="15104"/>
                </a:lnTo>
                <a:lnTo>
                  <a:pt x="2763" y="15102"/>
                </a:lnTo>
                <a:lnTo>
                  <a:pt x="2764" y="15102"/>
                </a:lnTo>
                <a:lnTo>
                  <a:pt x="2766" y="15102"/>
                </a:lnTo>
                <a:lnTo>
                  <a:pt x="2769" y="15103"/>
                </a:lnTo>
                <a:lnTo>
                  <a:pt x="2780" y="15109"/>
                </a:lnTo>
                <a:lnTo>
                  <a:pt x="2797" y="15121"/>
                </a:lnTo>
                <a:close/>
                <a:moveTo>
                  <a:pt x="6177" y="15121"/>
                </a:moveTo>
                <a:lnTo>
                  <a:pt x="6177" y="15121"/>
                </a:lnTo>
                <a:lnTo>
                  <a:pt x="6169" y="15128"/>
                </a:lnTo>
                <a:lnTo>
                  <a:pt x="6174" y="15124"/>
                </a:lnTo>
                <a:lnTo>
                  <a:pt x="6180" y="15118"/>
                </a:lnTo>
                <a:lnTo>
                  <a:pt x="6177" y="15121"/>
                </a:lnTo>
                <a:close/>
                <a:moveTo>
                  <a:pt x="10573" y="15121"/>
                </a:moveTo>
                <a:lnTo>
                  <a:pt x="10573" y="15121"/>
                </a:lnTo>
                <a:lnTo>
                  <a:pt x="10580" y="15125"/>
                </a:lnTo>
                <a:lnTo>
                  <a:pt x="10587" y="15129"/>
                </a:lnTo>
                <a:lnTo>
                  <a:pt x="10590" y="15132"/>
                </a:lnTo>
                <a:lnTo>
                  <a:pt x="10592" y="15135"/>
                </a:lnTo>
                <a:lnTo>
                  <a:pt x="10593" y="15138"/>
                </a:lnTo>
                <a:lnTo>
                  <a:pt x="10593" y="15140"/>
                </a:lnTo>
                <a:lnTo>
                  <a:pt x="10592" y="15142"/>
                </a:lnTo>
                <a:lnTo>
                  <a:pt x="10590" y="15143"/>
                </a:lnTo>
                <a:lnTo>
                  <a:pt x="10587" y="15145"/>
                </a:lnTo>
                <a:lnTo>
                  <a:pt x="10583" y="15143"/>
                </a:lnTo>
                <a:lnTo>
                  <a:pt x="10580" y="15142"/>
                </a:lnTo>
                <a:lnTo>
                  <a:pt x="10578" y="15140"/>
                </a:lnTo>
                <a:lnTo>
                  <a:pt x="10575" y="15137"/>
                </a:lnTo>
                <a:lnTo>
                  <a:pt x="10574" y="15133"/>
                </a:lnTo>
                <a:lnTo>
                  <a:pt x="10573" y="15128"/>
                </a:lnTo>
                <a:lnTo>
                  <a:pt x="10573" y="15121"/>
                </a:lnTo>
                <a:lnTo>
                  <a:pt x="10565" y="15117"/>
                </a:lnTo>
                <a:lnTo>
                  <a:pt x="10559" y="15114"/>
                </a:lnTo>
                <a:lnTo>
                  <a:pt x="10555" y="15110"/>
                </a:lnTo>
                <a:lnTo>
                  <a:pt x="10553" y="15107"/>
                </a:lnTo>
                <a:lnTo>
                  <a:pt x="10552" y="15105"/>
                </a:lnTo>
                <a:lnTo>
                  <a:pt x="10553" y="15102"/>
                </a:lnTo>
                <a:lnTo>
                  <a:pt x="10554" y="15099"/>
                </a:lnTo>
                <a:lnTo>
                  <a:pt x="10556" y="15098"/>
                </a:lnTo>
                <a:lnTo>
                  <a:pt x="10558" y="15098"/>
                </a:lnTo>
                <a:lnTo>
                  <a:pt x="10561" y="15098"/>
                </a:lnTo>
                <a:lnTo>
                  <a:pt x="10565" y="15099"/>
                </a:lnTo>
                <a:lnTo>
                  <a:pt x="10568" y="15102"/>
                </a:lnTo>
                <a:lnTo>
                  <a:pt x="10570" y="15105"/>
                </a:lnTo>
                <a:lnTo>
                  <a:pt x="10572" y="15109"/>
                </a:lnTo>
                <a:lnTo>
                  <a:pt x="10573" y="15114"/>
                </a:lnTo>
                <a:lnTo>
                  <a:pt x="10573" y="15121"/>
                </a:lnTo>
                <a:close/>
                <a:moveTo>
                  <a:pt x="11130" y="15121"/>
                </a:moveTo>
                <a:lnTo>
                  <a:pt x="11130" y="15121"/>
                </a:lnTo>
                <a:lnTo>
                  <a:pt x="11123" y="15128"/>
                </a:lnTo>
                <a:lnTo>
                  <a:pt x="11127" y="15124"/>
                </a:lnTo>
                <a:lnTo>
                  <a:pt x="11133" y="15118"/>
                </a:lnTo>
                <a:lnTo>
                  <a:pt x="11130" y="15121"/>
                </a:lnTo>
                <a:close/>
                <a:moveTo>
                  <a:pt x="12967" y="15121"/>
                </a:moveTo>
                <a:lnTo>
                  <a:pt x="12967" y="15121"/>
                </a:lnTo>
                <a:lnTo>
                  <a:pt x="12977" y="15126"/>
                </a:lnTo>
                <a:lnTo>
                  <a:pt x="12984" y="15131"/>
                </a:lnTo>
                <a:lnTo>
                  <a:pt x="12989" y="15136"/>
                </a:lnTo>
                <a:lnTo>
                  <a:pt x="12992" y="15141"/>
                </a:lnTo>
                <a:lnTo>
                  <a:pt x="12995" y="15147"/>
                </a:lnTo>
                <a:lnTo>
                  <a:pt x="12995" y="15153"/>
                </a:lnTo>
                <a:lnTo>
                  <a:pt x="12994" y="15158"/>
                </a:lnTo>
                <a:lnTo>
                  <a:pt x="12991" y="15164"/>
                </a:lnTo>
                <a:lnTo>
                  <a:pt x="12985" y="15178"/>
                </a:lnTo>
                <a:lnTo>
                  <a:pt x="12978" y="15191"/>
                </a:lnTo>
                <a:lnTo>
                  <a:pt x="12975" y="15198"/>
                </a:lnTo>
                <a:lnTo>
                  <a:pt x="12972" y="15205"/>
                </a:lnTo>
                <a:lnTo>
                  <a:pt x="12969" y="15213"/>
                </a:lnTo>
                <a:lnTo>
                  <a:pt x="12967" y="15219"/>
                </a:lnTo>
                <a:lnTo>
                  <a:pt x="12976" y="15223"/>
                </a:lnTo>
                <a:lnTo>
                  <a:pt x="12981" y="15227"/>
                </a:lnTo>
                <a:lnTo>
                  <a:pt x="12985" y="15231"/>
                </a:lnTo>
                <a:lnTo>
                  <a:pt x="12987" y="15234"/>
                </a:lnTo>
                <a:lnTo>
                  <a:pt x="12988" y="15237"/>
                </a:lnTo>
                <a:lnTo>
                  <a:pt x="12987" y="15239"/>
                </a:lnTo>
                <a:lnTo>
                  <a:pt x="12986" y="15241"/>
                </a:lnTo>
                <a:lnTo>
                  <a:pt x="12984" y="15242"/>
                </a:lnTo>
                <a:lnTo>
                  <a:pt x="12982" y="15242"/>
                </a:lnTo>
                <a:lnTo>
                  <a:pt x="12979" y="15242"/>
                </a:lnTo>
                <a:lnTo>
                  <a:pt x="12976" y="15241"/>
                </a:lnTo>
                <a:lnTo>
                  <a:pt x="12973" y="15239"/>
                </a:lnTo>
                <a:lnTo>
                  <a:pt x="12970" y="15236"/>
                </a:lnTo>
                <a:lnTo>
                  <a:pt x="12968" y="15232"/>
                </a:lnTo>
                <a:lnTo>
                  <a:pt x="12967" y="15226"/>
                </a:lnTo>
                <a:lnTo>
                  <a:pt x="12967" y="15219"/>
                </a:lnTo>
                <a:lnTo>
                  <a:pt x="12958" y="15215"/>
                </a:lnTo>
                <a:lnTo>
                  <a:pt x="12951" y="15210"/>
                </a:lnTo>
                <a:lnTo>
                  <a:pt x="12945" y="15204"/>
                </a:lnTo>
                <a:lnTo>
                  <a:pt x="12942" y="15199"/>
                </a:lnTo>
                <a:lnTo>
                  <a:pt x="12941" y="15194"/>
                </a:lnTo>
                <a:lnTo>
                  <a:pt x="12941" y="15188"/>
                </a:lnTo>
                <a:lnTo>
                  <a:pt x="12942" y="15182"/>
                </a:lnTo>
                <a:lnTo>
                  <a:pt x="12944" y="15176"/>
                </a:lnTo>
                <a:lnTo>
                  <a:pt x="12951" y="15163"/>
                </a:lnTo>
                <a:lnTo>
                  <a:pt x="12957" y="15150"/>
                </a:lnTo>
                <a:lnTo>
                  <a:pt x="12961" y="15142"/>
                </a:lnTo>
                <a:lnTo>
                  <a:pt x="12964" y="15135"/>
                </a:lnTo>
                <a:lnTo>
                  <a:pt x="12966" y="15129"/>
                </a:lnTo>
                <a:lnTo>
                  <a:pt x="12967" y="15121"/>
                </a:lnTo>
                <a:lnTo>
                  <a:pt x="12960" y="15117"/>
                </a:lnTo>
                <a:lnTo>
                  <a:pt x="12954" y="15114"/>
                </a:lnTo>
                <a:lnTo>
                  <a:pt x="12951" y="15110"/>
                </a:lnTo>
                <a:lnTo>
                  <a:pt x="12947" y="15107"/>
                </a:lnTo>
                <a:lnTo>
                  <a:pt x="12947" y="15105"/>
                </a:lnTo>
                <a:lnTo>
                  <a:pt x="12947" y="15102"/>
                </a:lnTo>
                <a:lnTo>
                  <a:pt x="12948" y="15099"/>
                </a:lnTo>
                <a:lnTo>
                  <a:pt x="12951" y="15098"/>
                </a:lnTo>
                <a:lnTo>
                  <a:pt x="12954" y="15098"/>
                </a:lnTo>
                <a:lnTo>
                  <a:pt x="12957" y="15098"/>
                </a:lnTo>
                <a:lnTo>
                  <a:pt x="12959" y="15099"/>
                </a:lnTo>
                <a:lnTo>
                  <a:pt x="12962" y="15102"/>
                </a:lnTo>
                <a:lnTo>
                  <a:pt x="12964" y="15105"/>
                </a:lnTo>
                <a:lnTo>
                  <a:pt x="12966" y="15109"/>
                </a:lnTo>
                <a:lnTo>
                  <a:pt x="12967" y="15114"/>
                </a:lnTo>
                <a:lnTo>
                  <a:pt x="12967" y="15121"/>
                </a:lnTo>
                <a:close/>
                <a:moveTo>
                  <a:pt x="370" y="15088"/>
                </a:moveTo>
                <a:lnTo>
                  <a:pt x="370" y="15088"/>
                </a:lnTo>
                <a:lnTo>
                  <a:pt x="363" y="15095"/>
                </a:lnTo>
                <a:lnTo>
                  <a:pt x="367" y="15091"/>
                </a:lnTo>
                <a:lnTo>
                  <a:pt x="372" y="15086"/>
                </a:lnTo>
                <a:lnTo>
                  <a:pt x="370" y="15088"/>
                </a:lnTo>
                <a:close/>
                <a:moveTo>
                  <a:pt x="1781" y="15088"/>
                </a:moveTo>
                <a:lnTo>
                  <a:pt x="1781" y="15088"/>
                </a:lnTo>
                <a:lnTo>
                  <a:pt x="1774" y="15108"/>
                </a:lnTo>
                <a:lnTo>
                  <a:pt x="1768" y="15120"/>
                </a:lnTo>
                <a:lnTo>
                  <a:pt x="1766" y="15124"/>
                </a:lnTo>
                <a:lnTo>
                  <a:pt x="1764" y="15126"/>
                </a:lnTo>
                <a:lnTo>
                  <a:pt x="1762" y="15126"/>
                </a:lnTo>
                <a:lnTo>
                  <a:pt x="1760" y="15125"/>
                </a:lnTo>
                <a:lnTo>
                  <a:pt x="1756" y="15119"/>
                </a:lnTo>
                <a:lnTo>
                  <a:pt x="1754" y="15111"/>
                </a:lnTo>
                <a:lnTo>
                  <a:pt x="1752" y="15100"/>
                </a:lnTo>
                <a:lnTo>
                  <a:pt x="1752" y="15088"/>
                </a:lnTo>
                <a:lnTo>
                  <a:pt x="1752" y="15076"/>
                </a:lnTo>
                <a:lnTo>
                  <a:pt x="1754" y="15066"/>
                </a:lnTo>
                <a:lnTo>
                  <a:pt x="1756" y="15058"/>
                </a:lnTo>
                <a:lnTo>
                  <a:pt x="1760" y="15052"/>
                </a:lnTo>
                <a:lnTo>
                  <a:pt x="1762" y="15051"/>
                </a:lnTo>
                <a:lnTo>
                  <a:pt x="1764" y="15051"/>
                </a:lnTo>
                <a:lnTo>
                  <a:pt x="1766" y="15053"/>
                </a:lnTo>
                <a:lnTo>
                  <a:pt x="1768" y="15056"/>
                </a:lnTo>
                <a:lnTo>
                  <a:pt x="1774" y="15068"/>
                </a:lnTo>
                <a:lnTo>
                  <a:pt x="1781" y="15088"/>
                </a:lnTo>
                <a:close/>
                <a:moveTo>
                  <a:pt x="1945" y="15088"/>
                </a:moveTo>
                <a:lnTo>
                  <a:pt x="1945" y="15088"/>
                </a:lnTo>
                <a:lnTo>
                  <a:pt x="1953" y="15092"/>
                </a:lnTo>
                <a:lnTo>
                  <a:pt x="1958" y="15095"/>
                </a:lnTo>
                <a:lnTo>
                  <a:pt x="1962" y="15099"/>
                </a:lnTo>
                <a:lnTo>
                  <a:pt x="1964" y="15103"/>
                </a:lnTo>
                <a:lnTo>
                  <a:pt x="1965" y="15106"/>
                </a:lnTo>
                <a:lnTo>
                  <a:pt x="1965" y="15108"/>
                </a:lnTo>
                <a:lnTo>
                  <a:pt x="1963" y="15110"/>
                </a:lnTo>
                <a:lnTo>
                  <a:pt x="1961" y="15111"/>
                </a:lnTo>
                <a:lnTo>
                  <a:pt x="1959" y="15111"/>
                </a:lnTo>
                <a:lnTo>
                  <a:pt x="1956" y="15111"/>
                </a:lnTo>
                <a:lnTo>
                  <a:pt x="1953" y="15110"/>
                </a:lnTo>
                <a:lnTo>
                  <a:pt x="1950" y="15108"/>
                </a:lnTo>
                <a:lnTo>
                  <a:pt x="1947" y="15105"/>
                </a:lnTo>
                <a:lnTo>
                  <a:pt x="1945" y="15100"/>
                </a:lnTo>
                <a:lnTo>
                  <a:pt x="1945" y="15095"/>
                </a:lnTo>
                <a:lnTo>
                  <a:pt x="1945" y="15088"/>
                </a:lnTo>
                <a:lnTo>
                  <a:pt x="1933" y="15091"/>
                </a:lnTo>
                <a:lnTo>
                  <a:pt x="1922" y="15092"/>
                </a:lnTo>
                <a:lnTo>
                  <a:pt x="1913" y="15093"/>
                </a:lnTo>
                <a:lnTo>
                  <a:pt x="1905" y="15093"/>
                </a:lnTo>
                <a:lnTo>
                  <a:pt x="1899" y="15093"/>
                </a:lnTo>
                <a:lnTo>
                  <a:pt x="1894" y="15091"/>
                </a:lnTo>
                <a:lnTo>
                  <a:pt x="1890" y="15090"/>
                </a:lnTo>
                <a:lnTo>
                  <a:pt x="1886" y="15088"/>
                </a:lnTo>
                <a:lnTo>
                  <a:pt x="1884" y="15085"/>
                </a:lnTo>
                <a:lnTo>
                  <a:pt x="1883" y="15083"/>
                </a:lnTo>
                <a:lnTo>
                  <a:pt x="1882" y="15080"/>
                </a:lnTo>
                <a:lnTo>
                  <a:pt x="1883" y="15076"/>
                </a:lnTo>
                <a:lnTo>
                  <a:pt x="1886" y="15070"/>
                </a:lnTo>
                <a:lnTo>
                  <a:pt x="1891" y="15063"/>
                </a:lnTo>
                <a:lnTo>
                  <a:pt x="1898" y="15058"/>
                </a:lnTo>
                <a:lnTo>
                  <a:pt x="1906" y="15053"/>
                </a:lnTo>
                <a:lnTo>
                  <a:pt x="1911" y="15052"/>
                </a:lnTo>
                <a:lnTo>
                  <a:pt x="1915" y="15051"/>
                </a:lnTo>
                <a:lnTo>
                  <a:pt x="1919" y="15051"/>
                </a:lnTo>
                <a:lnTo>
                  <a:pt x="1923" y="15051"/>
                </a:lnTo>
                <a:lnTo>
                  <a:pt x="1926" y="15052"/>
                </a:lnTo>
                <a:lnTo>
                  <a:pt x="1931" y="15054"/>
                </a:lnTo>
                <a:lnTo>
                  <a:pt x="1934" y="15058"/>
                </a:lnTo>
                <a:lnTo>
                  <a:pt x="1937" y="15062"/>
                </a:lnTo>
                <a:lnTo>
                  <a:pt x="1940" y="15066"/>
                </a:lnTo>
                <a:lnTo>
                  <a:pt x="1942" y="15072"/>
                </a:lnTo>
                <a:lnTo>
                  <a:pt x="1944" y="15080"/>
                </a:lnTo>
                <a:lnTo>
                  <a:pt x="1945" y="15088"/>
                </a:lnTo>
                <a:close/>
                <a:moveTo>
                  <a:pt x="403" y="15055"/>
                </a:moveTo>
                <a:lnTo>
                  <a:pt x="403" y="15055"/>
                </a:lnTo>
                <a:lnTo>
                  <a:pt x="417" y="15048"/>
                </a:lnTo>
                <a:lnTo>
                  <a:pt x="429" y="15042"/>
                </a:lnTo>
                <a:lnTo>
                  <a:pt x="441" y="15038"/>
                </a:lnTo>
                <a:lnTo>
                  <a:pt x="451" y="15033"/>
                </a:lnTo>
                <a:lnTo>
                  <a:pt x="461" y="15031"/>
                </a:lnTo>
                <a:lnTo>
                  <a:pt x="468" y="15031"/>
                </a:lnTo>
                <a:lnTo>
                  <a:pt x="474" y="15031"/>
                </a:lnTo>
                <a:lnTo>
                  <a:pt x="481" y="15032"/>
                </a:lnTo>
                <a:lnTo>
                  <a:pt x="485" y="15034"/>
                </a:lnTo>
                <a:lnTo>
                  <a:pt x="488" y="15037"/>
                </a:lnTo>
                <a:lnTo>
                  <a:pt x="491" y="15040"/>
                </a:lnTo>
                <a:lnTo>
                  <a:pt x="493" y="15044"/>
                </a:lnTo>
                <a:lnTo>
                  <a:pt x="493" y="15048"/>
                </a:lnTo>
                <a:lnTo>
                  <a:pt x="494" y="15052"/>
                </a:lnTo>
                <a:lnTo>
                  <a:pt x="493" y="15058"/>
                </a:lnTo>
                <a:lnTo>
                  <a:pt x="491" y="15062"/>
                </a:lnTo>
                <a:lnTo>
                  <a:pt x="489" y="15066"/>
                </a:lnTo>
                <a:lnTo>
                  <a:pt x="487" y="15071"/>
                </a:lnTo>
                <a:lnTo>
                  <a:pt x="483" y="15075"/>
                </a:lnTo>
                <a:lnTo>
                  <a:pt x="479" y="15078"/>
                </a:lnTo>
                <a:lnTo>
                  <a:pt x="474" y="15082"/>
                </a:lnTo>
                <a:lnTo>
                  <a:pt x="470" y="15085"/>
                </a:lnTo>
                <a:lnTo>
                  <a:pt x="464" y="15087"/>
                </a:lnTo>
                <a:lnTo>
                  <a:pt x="459" y="15088"/>
                </a:lnTo>
                <a:lnTo>
                  <a:pt x="452" y="15088"/>
                </a:lnTo>
                <a:lnTo>
                  <a:pt x="446" y="15088"/>
                </a:lnTo>
                <a:lnTo>
                  <a:pt x="439" y="15086"/>
                </a:lnTo>
                <a:lnTo>
                  <a:pt x="432" y="15083"/>
                </a:lnTo>
                <a:lnTo>
                  <a:pt x="425" y="15078"/>
                </a:lnTo>
                <a:lnTo>
                  <a:pt x="418" y="15072"/>
                </a:lnTo>
                <a:lnTo>
                  <a:pt x="410" y="15065"/>
                </a:lnTo>
                <a:lnTo>
                  <a:pt x="403" y="15055"/>
                </a:lnTo>
                <a:close/>
                <a:moveTo>
                  <a:pt x="2043" y="15088"/>
                </a:moveTo>
                <a:lnTo>
                  <a:pt x="2043" y="15088"/>
                </a:lnTo>
                <a:lnTo>
                  <a:pt x="2051" y="15088"/>
                </a:lnTo>
                <a:lnTo>
                  <a:pt x="2060" y="15088"/>
                </a:lnTo>
                <a:lnTo>
                  <a:pt x="2068" y="15088"/>
                </a:lnTo>
                <a:lnTo>
                  <a:pt x="2076" y="15088"/>
                </a:lnTo>
                <a:lnTo>
                  <a:pt x="2083" y="15098"/>
                </a:lnTo>
                <a:lnTo>
                  <a:pt x="2089" y="15109"/>
                </a:lnTo>
                <a:lnTo>
                  <a:pt x="2094" y="15119"/>
                </a:lnTo>
                <a:lnTo>
                  <a:pt x="2099" y="15131"/>
                </a:lnTo>
                <a:lnTo>
                  <a:pt x="2104" y="15142"/>
                </a:lnTo>
                <a:lnTo>
                  <a:pt x="2107" y="15156"/>
                </a:lnTo>
                <a:lnTo>
                  <a:pt x="2109" y="15171"/>
                </a:lnTo>
                <a:lnTo>
                  <a:pt x="2109" y="15186"/>
                </a:lnTo>
                <a:lnTo>
                  <a:pt x="2128" y="15183"/>
                </a:lnTo>
                <a:lnTo>
                  <a:pt x="2147" y="15182"/>
                </a:lnTo>
                <a:lnTo>
                  <a:pt x="2163" y="15183"/>
                </a:lnTo>
                <a:lnTo>
                  <a:pt x="2180" y="15186"/>
                </a:lnTo>
                <a:lnTo>
                  <a:pt x="2197" y="15192"/>
                </a:lnTo>
                <a:lnTo>
                  <a:pt x="2212" y="15199"/>
                </a:lnTo>
                <a:lnTo>
                  <a:pt x="2226" y="15207"/>
                </a:lnTo>
                <a:lnTo>
                  <a:pt x="2240" y="15218"/>
                </a:lnTo>
                <a:lnTo>
                  <a:pt x="2254" y="15231"/>
                </a:lnTo>
                <a:lnTo>
                  <a:pt x="2266" y="15244"/>
                </a:lnTo>
                <a:lnTo>
                  <a:pt x="2278" y="15259"/>
                </a:lnTo>
                <a:lnTo>
                  <a:pt x="2289" y="15276"/>
                </a:lnTo>
                <a:lnTo>
                  <a:pt x="2300" y="15293"/>
                </a:lnTo>
                <a:lnTo>
                  <a:pt x="2310" y="15312"/>
                </a:lnTo>
                <a:lnTo>
                  <a:pt x="2320" y="15331"/>
                </a:lnTo>
                <a:lnTo>
                  <a:pt x="2329" y="15352"/>
                </a:lnTo>
                <a:lnTo>
                  <a:pt x="2339" y="15373"/>
                </a:lnTo>
                <a:lnTo>
                  <a:pt x="2347" y="15395"/>
                </a:lnTo>
                <a:lnTo>
                  <a:pt x="2355" y="15417"/>
                </a:lnTo>
                <a:lnTo>
                  <a:pt x="2363" y="15440"/>
                </a:lnTo>
                <a:lnTo>
                  <a:pt x="2378" y="15487"/>
                </a:lnTo>
                <a:lnTo>
                  <a:pt x="2390" y="15535"/>
                </a:lnTo>
                <a:lnTo>
                  <a:pt x="2414" y="15627"/>
                </a:lnTo>
                <a:lnTo>
                  <a:pt x="2437" y="15712"/>
                </a:lnTo>
                <a:lnTo>
                  <a:pt x="2426" y="15708"/>
                </a:lnTo>
                <a:lnTo>
                  <a:pt x="2415" y="15700"/>
                </a:lnTo>
                <a:lnTo>
                  <a:pt x="2406" y="15692"/>
                </a:lnTo>
                <a:lnTo>
                  <a:pt x="2397" y="15681"/>
                </a:lnTo>
                <a:lnTo>
                  <a:pt x="2389" y="15669"/>
                </a:lnTo>
                <a:lnTo>
                  <a:pt x="2383" y="15655"/>
                </a:lnTo>
                <a:lnTo>
                  <a:pt x="2375" y="15640"/>
                </a:lnTo>
                <a:lnTo>
                  <a:pt x="2369" y="15624"/>
                </a:lnTo>
                <a:lnTo>
                  <a:pt x="2359" y="15588"/>
                </a:lnTo>
                <a:lnTo>
                  <a:pt x="2349" y="15550"/>
                </a:lnTo>
                <a:lnTo>
                  <a:pt x="2340" y="15513"/>
                </a:lnTo>
                <a:lnTo>
                  <a:pt x="2331" y="15476"/>
                </a:lnTo>
                <a:lnTo>
                  <a:pt x="2323" y="15441"/>
                </a:lnTo>
                <a:lnTo>
                  <a:pt x="2314" y="15412"/>
                </a:lnTo>
                <a:lnTo>
                  <a:pt x="2307" y="15399"/>
                </a:lnTo>
                <a:lnTo>
                  <a:pt x="2302" y="15388"/>
                </a:lnTo>
                <a:lnTo>
                  <a:pt x="2296" y="15378"/>
                </a:lnTo>
                <a:lnTo>
                  <a:pt x="2289" y="15372"/>
                </a:lnTo>
                <a:lnTo>
                  <a:pt x="2282" y="15367"/>
                </a:lnTo>
                <a:lnTo>
                  <a:pt x="2274" y="15365"/>
                </a:lnTo>
                <a:lnTo>
                  <a:pt x="2264" y="15366"/>
                </a:lnTo>
                <a:lnTo>
                  <a:pt x="2255" y="15369"/>
                </a:lnTo>
                <a:lnTo>
                  <a:pt x="2244" y="15375"/>
                </a:lnTo>
                <a:lnTo>
                  <a:pt x="2233" y="15386"/>
                </a:lnTo>
                <a:lnTo>
                  <a:pt x="2221" y="15399"/>
                </a:lnTo>
                <a:lnTo>
                  <a:pt x="2208" y="15416"/>
                </a:lnTo>
                <a:lnTo>
                  <a:pt x="2221" y="15421"/>
                </a:lnTo>
                <a:lnTo>
                  <a:pt x="2233" y="15428"/>
                </a:lnTo>
                <a:lnTo>
                  <a:pt x="2244" y="15435"/>
                </a:lnTo>
                <a:lnTo>
                  <a:pt x="2255" y="15443"/>
                </a:lnTo>
                <a:lnTo>
                  <a:pt x="2263" y="15453"/>
                </a:lnTo>
                <a:lnTo>
                  <a:pt x="2272" y="15463"/>
                </a:lnTo>
                <a:lnTo>
                  <a:pt x="2278" y="15475"/>
                </a:lnTo>
                <a:lnTo>
                  <a:pt x="2284" y="15486"/>
                </a:lnTo>
                <a:lnTo>
                  <a:pt x="2290" y="15500"/>
                </a:lnTo>
                <a:lnTo>
                  <a:pt x="2295" y="15513"/>
                </a:lnTo>
                <a:lnTo>
                  <a:pt x="2299" y="15527"/>
                </a:lnTo>
                <a:lnTo>
                  <a:pt x="2303" y="15542"/>
                </a:lnTo>
                <a:lnTo>
                  <a:pt x="2309" y="15572"/>
                </a:lnTo>
                <a:lnTo>
                  <a:pt x="2316" y="15604"/>
                </a:lnTo>
                <a:lnTo>
                  <a:pt x="2321" y="15635"/>
                </a:lnTo>
                <a:lnTo>
                  <a:pt x="2326" y="15666"/>
                </a:lnTo>
                <a:lnTo>
                  <a:pt x="2332" y="15696"/>
                </a:lnTo>
                <a:lnTo>
                  <a:pt x="2341" y="15724"/>
                </a:lnTo>
                <a:lnTo>
                  <a:pt x="2346" y="15738"/>
                </a:lnTo>
                <a:lnTo>
                  <a:pt x="2351" y="15752"/>
                </a:lnTo>
                <a:lnTo>
                  <a:pt x="2359" y="15763"/>
                </a:lnTo>
                <a:lnTo>
                  <a:pt x="2365" y="15775"/>
                </a:lnTo>
                <a:lnTo>
                  <a:pt x="2373" y="15785"/>
                </a:lnTo>
                <a:lnTo>
                  <a:pt x="2383" y="15795"/>
                </a:lnTo>
                <a:lnTo>
                  <a:pt x="2392" y="15802"/>
                </a:lnTo>
                <a:lnTo>
                  <a:pt x="2404" y="15809"/>
                </a:lnTo>
                <a:lnTo>
                  <a:pt x="2405" y="15800"/>
                </a:lnTo>
                <a:lnTo>
                  <a:pt x="2408" y="15790"/>
                </a:lnTo>
                <a:lnTo>
                  <a:pt x="2412" y="15782"/>
                </a:lnTo>
                <a:lnTo>
                  <a:pt x="2417" y="15774"/>
                </a:lnTo>
                <a:lnTo>
                  <a:pt x="2425" y="15765"/>
                </a:lnTo>
                <a:lnTo>
                  <a:pt x="2431" y="15759"/>
                </a:lnTo>
                <a:lnTo>
                  <a:pt x="2438" y="15754"/>
                </a:lnTo>
                <a:lnTo>
                  <a:pt x="2446" y="15751"/>
                </a:lnTo>
                <a:lnTo>
                  <a:pt x="2453" y="15748"/>
                </a:lnTo>
                <a:lnTo>
                  <a:pt x="2459" y="15750"/>
                </a:lnTo>
                <a:lnTo>
                  <a:pt x="2463" y="15751"/>
                </a:lnTo>
                <a:lnTo>
                  <a:pt x="2466" y="15752"/>
                </a:lnTo>
                <a:lnTo>
                  <a:pt x="2468" y="15754"/>
                </a:lnTo>
                <a:lnTo>
                  <a:pt x="2470" y="15757"/>
                </a:lnTo>
                <a:lnTo>
                  <a:pt x="2471" y="15761"/>
                </a:lnTo>
                <a:lnTo>
                  <a:pt x="2473" y="15765"/>
                </a:lnTo>
                <a:lnTo>
                  <a:pt x="2473" y="15770"/>
                </a:lnTo>
                <a:lnTo>
                  <a:pt x="2474" y="15777"/>
                </a:lnTo>
                <a:lnTo>
                  <a:pt x="2473" y="15791"/>
                </a:lnTo>
                <a:lnTo>
                  <a:pt x="2470" y="15809"/>
                </a:lnTo>
                <a:lnTo>
                  <a:pt x="2472" y="15823"/>
                </a:lnTo>
                <a:lnTo>
                  <a:pt x="2473" y="15834"/>
                </a:lnTo>
                <a:lnTo>
                  <a:pt x="2474" y="15844"/>
                </a:lnTo>
                <a:lnTo>
                  <a:pt x="2474" y="15851"/>
                </a:lnTo>
                <a:lnTo>
                  <a:pt x="2474" y="15859"/>
                </a:lnTo>
                <a:lnTo>
                  <a:pt x="2472" y="15863"/>
                </a:lnTo>
                <a:lnTo>
                  <a:pt x="2471" y="15866"/>
                </a:lnTo>
                <a:lnTo>
                  <a:pt x="2468" y="15869"/>
                </a:lnTo>
                <a:lnTo>
                  <a:pt x="2466" y="15870"/>
                </a:lnTo>
                <a:lnTo>
                  <a:pt x="2463" y="15870"/>
                </a:lnTo>
                <a:lnTo>
                  <a:pt x="2458" y="15870"/>
                </a:lnTo>
                <a:lnTo>
                  <a:pt x="2455" y="15868"/>
                </a:lnTo>
                <a:lnTo>
                  <a:pt x="2446" y="15864"/>
                </a:lnTo>
                <a:lnTo>
                  <a:pt x="2436" y="15859"/>
                </a:lnTo>
                <a:lnTo>
                  <a:pt x="2426" y="15852"/>
                </a:lnTo>
                <a:lnTo>
                  <a:pt x="2415" y="15846"/>
                </a:lnTo>
                <a:lnTo>
                  <a:pt x="2411" y="15844"/>
                </a:lnTo>
                <a:lnTo>
                  <a:pt x="2406" y="15842"/>
                </a:lnTo>
                <a:lnTo>
                  <a:pt x="2401" y="15841"/>
                </a:lnTo>
                <a:lnTo>
                  <a:pt x="2396" y="15840"/>
                </a:lnTo>
                <a:lnTo>
                  <a:pt x="2392" y="15840"/>
                </a:lnTo>
                <a:lnTo>
                  <a:pt x="2388" y="15841"/>
                </a:lnTo>
                <a:lnTo>
                  <a:pt x="2384" y="15844"/>
                </a:lnTo>
                <a:lnTo>
                  <a:pt x="2381" y="15847"/>
                </a:lnTo>
                <a:lnTo>
                  <a:pt x="2378" y="15851"/>
                </a:lnTo>
                <a:lnTo>
                  <a:pt x="2374" y="15858"/>
                </a:lnTo>
                <a:lnTo>
                  <a:pt x="2372" y="15866"/>
                </a:lnTo>
                <a:lnTo>
                  <a:pt x="2371" y="15875"/>
                </a:lnTo>
                <a:lnTo>
                  <a:pt x="2386" y="15897"/>
                </a:lnTo>
                <a:lnTo>
                  <a:pt x="2397" y="15918"/>
                </a:lnTo>
                <a:lnTo>
                  <a:pt x="2408" y="15940"/>
                </a:lnTo>
                <a:lnTo>
                  <a:pt x="2415" y="15961"/>
                </a:lnTo>
                <a:lnTo>
                  <a:pt x="2421" y="15981"/>
                </a:lnTo>
                <a:lnTo>
                  <a:pt x="2425" y="16002"/>
                </a:lnTo>
                <a:lnTo>
                  <a:pt x="2427" y="16022"/>
                </a:lnTo>
                <a:lnTo>
                  <a:pt x="2428" y="16042"/>
                </a:lnTo>
                <a:lnTo>
                  <a:pt x="2427" y="16061"/>
                </a:lnTo>
                <a:lnTo>
                  <a:pt x="2426" y="16081"/>
                </a:lnTo>
                <a:lnTo>
                  <a:pt x="2423" y="16100"/>
                </a:lnTo>
                <a:lnTo>
                  <a:pt x="2420" y="16119"/>
                </a:lnTo>
                <a:lnTo>
                  <a:pt x="2412" y="16155"/>
                </a:lnTo>
                <a:lnTo>
                  <a:pt x="2403" y="16192"/>
                </a:lnTo>
                <a:lnTo>
                  <a:pt x="2394" y="16228"/>
                </a:lnTo>
                <a:lnTo>
                  <a:pt x="2388" y="16262"/>
                </a:lnTo>
                <a:lnTo>
                  <a:pt x="2386" y="16280"/>
                </a:lnTo>
                <a:lnTo>
                  <a:pt x="2385" y="16297"/>
                </a:lnTo>
                <a:lnTo>
                  <a:pt x="2386" y="16315"/>
                </a:lnTo>
                <a:lnTo>
                  <a:pt x="2387" y="16331"/>
                </a:lnTo>
                <a:lnTo>
                  <a:pt x="2390" y="16348"/>
                </a:lnTo>
                <a:lnTo>
                  <a:pt x="2395" y="16365"/>
                </a:lnTo>
                <a:lnTo>
                  <a:pt x="2402" y="16382"/>
                </a:lnTo>
                <a:lnTo>
                  <a:pt x="2410" y="16399"/>
                </a:lnTo>
                <a:lnTo>
                  <a:pt x="2422" y="16415"/>
                </a:lnTo>
                <a:lnTo>
                  <a:pt x="2435" y="16432"/>
                </a:lnTo>
                <a:lnTo>
                  <a:pt x="2451" y="16449"/>
                </a:lnTo>
                <a:lnTo>
                  <a:pt x="2470" y="16466"/>
                </a:lnTo>
                <a:lnTo>
                  <a:pt x="2453" y="16467"/>
                </a:lnTo>
                <a:lnTo>
                  <a:pt x="2438" y="16468"/>
                </a:lnTo>
                <a:lnTo>
                  <a:pt x="2425" y="16467"/>
                </a:lnTo>
                <a:lnTo>
                  <a:pt x="2413" y="16465"/>
                </a:lnTo>
                <a:lnTo>
                  <a:pt x="2402" y="16461"/>
                </a:lnTo>
                <a:lnTo>
                  <a:pt x="2392" y="16457"/>
                </a:lnTo>
                <a:lnTo>
                  <a:pt x="2383" y="16452"/>
                </a:lnTo>
                <a:lnTo>
                  <a:pt x="2375" y="16446"/>
                </a:lnTo>
                <a:lnTo>
                  <a:pt x="2368" y="16437"/>
                </a:lnTo>
                <a:lnTo>
                  <a:pt x="2362" y="16430"/>
                </a:lnTo>
                <a:lnTo>
                  <a:pt x="2357" y="16421"/>
                </a:lnTo>
                <a:lnTo>
                  <a:pt x="2352" y="16411"/>
                </a:lnTo>
                <a:lnTo>
                  <a:pt x="2348" y="16400"/>
                </a:lnTo>
                <a:lnTo>
                  <a:pt x="2345" y="16389"/>
                </a:lnTo>
                <a:lnTo>
                  <a:pt x="2343" y="16377"/>
                </a:lnTo>
                <a:lnTo>
                  <a:pt x="2341" y="16365"/>
                </a:lnTo>
                <a:lnTo>
                  <a:pt x="2339" y="16339"/>
                </a:lnTo>
                <a:lnTo>
                  <a:pt x="2338" y="16310"/>
                </a:lnTo>
                <a:lnTo>
                  <a:pt x="2338" y="16282"/>
                </a:lnTo>
                <a:lnTo>
                  <a:pt x="2339" y="16252"/>
                </a:lnTo>
                <a:lnTo>
                  <a:pt x="2340" y="16222"/>
                </a:lnTo>
                <a:lnTo>
                  <a:pt x="2340" y="16193"/>
                </a:lnTo>
                <a:lnTo>
                  <a:pt x="2340" y="16165"/>
                </a:lnTo>
                <a:lnTo>
                  <a:pt x="2339" y="16137"/>
                </a:lnTo>
                <a:lnTo>
                  <a:pt x="2325" y="16136"/>
                </a:lnTo>
                <a:lnTo>
                  <a:pt x="2314" y="16136"/>
                </a:lnTo>
                <a:lnTo>
                  <a:pt x="2303" y="16139"/>
                </a:lnTo>
                <a:lnTo>
                  <a:pt x="2294" y="16143"/>
                </a:lnTo>
                <a:lnTo>
                  <a:pt x="2286" y="16147"/>
                </a:lnTo>
                <a:lnTo>
                  <a:pt x="2281" y="16153"/>
                </a:lnTo>
                <a:lnTo>
                  <a:pt x="2276" y="16162"/>
                </a:lnTo>
                <a:lnTo>
                  <a:pt x="2273" y="16170"/>
                </a:lnTo>
                <a:lnTo>
                  <a:pt x="2281" y="16174"/>
                </a:lnTo>
                <a:lnTo>
                  <a:pt x="2289" y="16178"/>
                </a:lnTo>
                <a:lnTo>
                  <a:pt x="2295" y="16184"/>
                </a:lnTo>
                <a:lnTo>
                  <a:pt x="2300" y="16189"/>
                </a:lnTo>
                <a:lnTo>
                  <a:pt x="2304" y="16194"/>
                </a:lnTo>
                <a:lnTo>
                  <a:pt x="2307" y="16199"/>
                </a:lnTo>
                <a:lnTo>
                  <a:pt x="2308" y="16206"/>
                </a:lnTo>
                <a:lnTo>
                  <a:pt x="2310" y="16211"/>
                </a:lnTo>
                <a:lnTo>
                  <a:pt x="2310" y="16217"/>
                </a:lnTo>
                <a:lnTo>
                  <a:pt x="2309" y="16222"/>
                </a:lnTo>
                <a:lnTo>
                  <a:pt x="2309" y="16228"/>
                </a:lnTo>
                <a:lnTo>
                  <a:pt x="2307" y="16233"/>
                </a:lnTo>
                <a:lnTo>
                  <a:pt x="2305" y="16238"/>
                </a:lnTo>
                <a:lnTo>
                  <a:pt x="2303" y="16242"/>
                </a:lnTo>
                <a:lnTo>
                  <a:pt x="2300" y="16247"/>
                </a:lnTo>
                <a:lnTo>
                  <a:pt x="2297" y="16250"/>
                </a:lnTo>
                <a:lnTo>
                  <a:pt x="2294" y="16253"/>
                </a:lnTo>
                <a:lnTo>
                  <a:pt x="2290" y="16255"/>
                </a:lnTo>
                <a:lnTo>
                  <a:pt x="2287" y="16256"/>
                </a:lnTo>
                <a:lnTo>
                  <a:pt x="2283" y="16257"/>
                </a:lnTo>
                <a:lnTo>
                  <a:pt x="2280" y="16256"/>
                </a:lnTo>
                <a:lnTo>
                  <a:pt x="2277" y="16255"/>
                </a:lnTo>
                <a:lnTo>
                  <a:pt x="2275" y="16253"/>
                </a:lnTo>
                <a:lnTo>
                  <a:pt x="2272" y="16249"/>
                </a:lnTo>
                <a:lnTo>
                  <a:pt x="2269" y="16244"/>
                </a:lnTo>
                <a:lnTo>
                  <a:pt x="2268" y="16238"/>
                </a:lnTo>
                <a:lnTo>
                  <a:pt x="2267" y="16231"/>
                </a:lnTo>
                <a:lnTo>
                  <a:pt x="2266" y="16221"/>
                </a:lnTo>
                <a:lnTo>
                  <a:pt x="2267" y="16211"/>
                </a:lnTo>
                <a:lnTo>
                  <a:pt x="2268" y="16199"/>
                </a:lnTo>
                <a:lnTo>
                  <a:pt x="2271" y="16186"/>
                </a:lnTo>
                <a:lnTo>
                  <a:pt x="2273" y="16170"/>
                </a:lnTo>
                <a:lnTo>
                  <a:pt x="2263" y="16162"/>
                </a:lnTo>
                <a:lnTo>
                  <a:pt x="2254" y="16152"/>
                </a:lnTo>
                <a:lnTo>
                  <a:pt x="2245" y="16143"/>
                </a:lnTo>
                <a:lnTo>
                  <a:pt x="2238" y="16131"/>
                </a:lnTo>
                <a:lnTo>
                  <a:pt x="2223" y="16108"/>
                </a:lnTo>
                <a:lnTo>
                  <a:pt x="2211" y="16085"/>
                </a:lnTo>
                <a:lnTo>
                  <a:pt x="2204" y="16074"/>
                </a:lnTo>
                <a:lnTo>
                  <a:pt x="2197" y="16062"/>
                </a:lnTo>
                <a:lnTo>
                  <a:pt x="2190" y="16050"/>
                </a:lnTo>
                <a:lnTo>
                  <a:pt x="2181" y="16040"/>
                </a:lnTo>
                <a:lnTo>
                  <a:pt x="2173" y="16031"/>
                </a:lnTo>
                <a:lnTo>
                  <a:pt x="2163" y="16021"/>
                </a:lnTo>
                <a:lnTo>
                  <a:pt x="2153" y="16013"/>
                </a:lnTo>
                <a:lnTo>
                  <a:pt x="2141" y="16006"/>
                </a:lnTo>
                <a:lnTo>
                  <a:pt x="2159" y="16007"/>
                </a:lnTo>
                <a:lnTo>
                  <a:pt x="2176" y="16007"/>
                </a:lnTo>
                <a:lnTo>
                  <a:pt x="2192" y="16007"/>
                </a:lnTo>
                <a:lnTo>
                  <a:pt x="2207" y="16005"/>
                </a:lnTo>
                <a:lnTo>
                  <a:pt x="2213" y="16003"/>
                </a:lnTo>
                <a:lnTo>
                  <a:pt x="2219" y="16001"/>
                </a:lnTo>
                <a:lnTo>
                  <a:pt x="2224" y="15999"/>
                </a:lnTo>
                <a:lnTo>
                  <a:pt x="2229" y="15995"/>
                </a:lnTo>
                <a:lnTo>
                  <a:pt x="2233" y="15991"/>
                </a:lnTo>
                <a:lnTo>
                  <a:pt x="2236" y="15986"/>
                </a:lnTo>
                <a:lnTo>
                  <a:pt x="2239" y="15980"/>
                </a:lnTo>
                <a:lnTo>
                  <a:pt x="2240" y="15974"/>
                </a:lnTo>
                <a:lnTo>
                  <a:pt x="2232" y="15961"/>
                </a:lnTo>
                <a:lnTo>
                  <a:pt x="2224" y="15949"/>
                </a:lnTo>
                <a:lnTo>
                  <a:pt x="2218" y="15934"/>
                </a:lnTo>
                <a:lnTo>
                  <a:pt x="2213" y="15918"/>
                </a:lnTo>
                <a:lnTo>
                  <a:pt x="2210" y="15902"/>
                </a:lnTo>
                <a:lnTo>
                  <a:pt x="2208" y="15883"/>
                </a:lnTo>
                <a:lnTo>
                  <a:pt x="2207" y="15863"/>
                </a:lnTo>
                <a:lnTo>
                  <a:pt x="2208" y="15843"/>
                </a:lnTo>
                <a:lnTo>
                  <a:pt x="2199" y="15843"/>
                </a:lnTo>
                <a:lnTo>
                  <a:pt x="2191" y="15843"/>
                </a:lnTo>
                <a:lnTo>
                  <a:pt x="2182" y="15843"/>
                </a:lnTo>
                <a:lnTo>
                  <a:pt x="2174" y="15843"/>
                </a:lnTo>
                <a:lnTo>
                  <a:pt x="2170" y="15829"/>
                </a:lnTo>
                <a:lnTo>
                  <a:pt x="2167" y="15816"/>
                </a:lnTo>
                <a:lnTo>
                  <a:pt x="2163" y="15800"/>
                </a:lnTo>
                <a:lnTo>
                  <a:pt x="2162" y="15784"/>
                </a:lnTo>
                <a:lnTo>
                  <a:pt x="2161" y="15766"/>
                </a:lnTo>
                <a:lnTo>
                  <a:pt x="2161" y="15748"/>
                </a:lnTo>
                <a:lnTo>
                  <a:pt x="2161" y="15731"/>
                </a:lnTo>
                <a:lnTo>
                  <a:pt x="2161" y="15711"/>
                </a:lnTo>
                <a:lnTo>
                  <a:pt x="2167" y="15630"/>
                </a:lnTo>
                <a:lnTo>
                  <a:pt x="2172" y="15545"/>
                </a:lnTo>
                <a:lnTo>
                  <a:pt x="2172" y="15524"/>
                </a:lnTo>
                <a:lnTo>
                  <a:pt x="2172" y="15504"/>
                </a:lnTo>
                <a:lnTo>
                  <a:pt x="2172" y="15483"/>
                </a:lnTo>
                <a:lnTo>
                  <a:pt x="2171" y="15463"/>
                </a:lnTo>
                <a:lnTo>
                  <a:pt x="2169" y="15443"/>
                </a:lnTo>
                <a:lnTo>
                  <a:pt x="2167" y="15424"/>
                </a:lnTo>
                <a:lnTo>
                  <a:pt x="2162" y="15407"/>
                </a:lnTo>
                <a:lnTo>
                  <a:pt x="2158" y="15389"/>
                </a:lnTo>
                <a:lnTo>
                  <a:pt x="2153" y="15372"/>
                </a:lnTo>
                <a:lnTo>
                  <a:pt x="2146" y="15356"/>
                </a:lnTo>
                <a:lnTo>
                  <a:pt x="2138" y="15342"/>
                </a:lnTo>
                <a:lnTo>
                  <a:pt x="2129" y="15328"/>
                </a:lnTo>
                <a:lnTo>
                  <a:pt x="2118" y="15315"/>
                </a:lnTo>
                <a:lnTo>
                  <a:pt x="2106" y="15304"/>
                </a:lnTo>
                <a:lnTo>
                  <a:pt x="2092" y="15293"/>
                </a:lnTo>
                <a:lnTo>
                  <a:pt x="2076" y="15285"/>
                </a:lnTo>
                <a:lnTo>
                  <a:pt x="2071" y="15301"/>
                </a:lnTo>
                <a:lnTo>
                  <a:pt x="2068" y="15315"/>
                </a:lnTo>
                <a:lnTo>
                  <a:pt x="2066" y="15331"/>
                </a:lnTo>
                <a:lnTo>
                  <a:pt x="2064" y="15346"/>
                </a:lnTo>
                <a:lnTo>
                  <a:pt x="2064" y="15361"/>
                </a:lnTo>
                <a:lnTo>
                  <a:pt x="2064" y="15374"/>
                </a:lnTo>
                <a:lnTo>
                  <a:pt x="2065" y="15389"/>
                </a:lnTo>
                <a:lnTo>
                  <a:pt x="2067" y="15402"/>
                </a:lnTo>
                <a:lnTo>
                  <a:pt x="2072" y="15429"/>
                </a:lnTo>
                <a:lnTo>
                  <a:pt x="2080" y="15454"/>
                </a:lnTo>
                <a:lnTo>
                  <a:pt x="2088" y="15479"/>
                </a:lnTo>
                <a:lnTo>
                  <a:pt x="2096" y="15502"/>
                </a:lnTo>
                <a:lnTo>
                  <a:pt x="2105" y="15524"/>
                </a:lnTo>
                <a:lnTo>
                  <a:pt x="2113" y="15545"/>
                </a:lnTo>
                <a:lnTo>
                  <a:pt x="2119" y="15565"/>
                </a:lnTo>
                <a:lnTo>
                  <a:pt x="2124" y="15584"/>
                </a:lnTo>
                <a:lnTo>
                  <a:pt x="2126" y="15592"/>
                </a:lnTo>
                <a:lnTo>
                  <a:pt x="2126" y="15601"/>
                </a:lnTo>
                <a:lnTo>
                  <a:pt x="2126" y="15609"/>
                </a:lnTo>
                <a:lnTo>
                  <a:pt x="2125" y="15617"/>
                </a:lnTo>
                <a:lnTo>
                  <a:pt x="2123" y="15625"/>
                </a:lnTo>
                <a:lnTo>
                  <a:pt x="2118" y="15632"/>
                </a:lnTo>
                <a:lnTo>
                  <a:pt x="2114" y="15639"/>
                </a:lnTo>
                <a:lnTo>
                  <a:pt x="2109" y="15646"/>
                </a:lnTo>
                <a:lnTo>
                  <a:pt x="2106" y="15637"/>
                </a:lnTo>
                <a:lnTo>
                  <a:pt x="2104" y="15632"/>
                </a:lnTo>
                <a:lnTo>
                  <a:pt x="2101" y="15628"/>
                </a:lnTo>
                <a:lnTo>
                  <a:pt x="2097" y="15626"/>
                </a:lnTo>
                <a:lnTo>
                  <a:pt x="2094" y="15625"/>
                </a:lnTo>
                <a:lnTo>
                  <a:pt x="2091" y="15626"/>
                </a:lnTo>
                <a:lnTo>
                  <a:pt x="2088" y="15627"/>
                </a:lnTo>
                <a:lnTo>
                  <a:pt x="2085" y="15629"/>
                </a:lnTo>
                <a:lnTo>
                  <a:pt x="2076" y="15634"/>
                </a:lnTo>
                <a:lnTo>
                  <a:pt x="2067" y="15640"/>
                </a:lnTo>
                <a:lnTo>
                  <a:pt x="2062" y="15643"/>
                </a:lnTo>
                <a:lnTo>
                  <a:pt x="2056" y="15645"/>
                </a:lnTo>
                <a:lnTo>
                  <a:pt x="2050" y="15646"/>
                </a:lnTo>
                <a:lnTo>
                  <a:pt x="2043" y="15646"/>
                </a:lnTo>
                <a:lnTo>
                  <a:pt x="2038" y="15633"/>
                </a:lnTo>
                <a:lnTo>
                  <a:pt x="2032" y="15620"/>
                </a:lnTo>
                <a:lnTo>
                  <a:pt x="2029" y="15606"/>
                </a:lnTo>
                <a:lnTo>
                  <a:pt x="2026" y="15592"/>
                </a:lnTo>
                <a:lnTo>
                  <a:pt x="2024" y="15578"/>
                </a:lnTo>
                <a:lnTo>
                  <a:pt x="2022" y="15563"/>
                </a:lnTo>
                <a:lnTo>
                  <a:pt x="2021" y="15547"/>
                </a:lnTo>
                <a:lnTo>
                  <a:pt x="2021" y="15531"/>
                </a:lnTo>
                <a:lnTo>
                  <a:pt x="2022" y="15500"/>
                </a:lnTo>
                <a:lnTo>
                  <a:pt x="2024" y="15466"/>
                </a:lnTo>
                <a:lnTo>
                  <a:pt x="2028" y="15432"/>
                </a:lnTo>
                <a:lnTo>
                  <a:pt x="2032" y="15396"/>
                </a:lnTo>
                <a:lnTo>
                  <a:pt x="2038" y="15359"/>
                </a:lnTo>
                <a:lnTo>
                  <a:pt x="2043" y="15323"/>
                </a:lnTo>
                <a:lnTo>
                  <a:pt x="2047" y="15285"/>
                </a:lnTo>
                <a:lnTo>
                  <a:pt x="2050" y="15246"/>
                </a:lnTo>
                <a:lnTo>
                  <a:pt x="2052" y="15207"/>
                </a:lnTo>
                <a:lnTo>
                  <a:pt x="2051" y="15168"/>
                </a:lnTo>
                <a:lnTo>
                  <a:pt x="2050" y="15148"/>
                </a:lnTo>
                <a:lnTo>
                  <a:pt x="2049" y="15128"/>
                </a:lnTo>
                <a:lnTo>
                  <a:pt x="2046" y="15108"/>
                </a:lnTo>
                <a:lnTo>
                  <a:pt x="2043" y="15088"/>
                </a:lnTo>
                <a:lnTo>
                  <a:pt x="2034" y="15087"/>
                </a:lnTo>
                <a:lnTo>
                  <a:pt x="2027" y="15086"/>
                </a:lnTo>
                <a:lnTo>
                  <a:pt x="2021" y="15084"/>
                </a:lnTo>
                <a:lnTo>
                  <a:pt x="2017" y="15081"/>
                </a:lnTo>
                <a:lnTo>
                  <a:pt x="2012" y="15077"/>
                </a:lnTo>
                <a:lnTo>
                  <a:pt x="2009" y="15074"/>
                </a:lnTo>
                <a:lnTo>
                  <a:pt x="2007" y="15070"/>
                </a:lnTo>
                <a:lnTo>
                  <a:pt x="2006" y="15066"/>
                </a:lnTo>
                <a:lnTo>
                  <a:pt x="2006" y="15062"/>
                </a:lnTo>
                <a:lnTo>
                  <a:pt x="2006" y="15058"/>
                </a:lnTo>
                <a:lnTo>
                  <a:pt x="2007" y="15053"/>
                </a:lnTo>
                <a:lnTo>
                  <a:pt x="2008" y="15049"/>
                </a:lnTo>
                <a:lnTo>
                  <a:pt x="2012" y="15042"/>
                </a:lnTo>
                <a:lnTo>
                  <a:pt x="2018" y="15034"/>
                </a:lnTo>
                <a:lnTo>
                  <a:pt x="2024" y="15029"/>
                </a:lnTo>
                <a:lnTo>
                  <a:pt x="2031" y="15027"/>
                </a:lnTo>
                <a:lnTo>
                  <a:pt x="2034" y="15026"/>
                </a:lnTo>
                <a:lnTo>
                  <a:pt x="2038" y="15027"/>
                </a:lnTo>
                <a:lnTo>
                  <a:pt x="2040" y="15028"/>
                </a:lnTo>
                <a:lnTo>
                  <a:pt x="2043" y="15030"/>
                </a:lnTo>
                <a:lnTo>
                  <a:pt x="2045" y="15033"/>
                </a:lnTo>
                <a:lnTo>
                  <a:pt x="2046" y="15038"/>
                </a:lnTo>
                <a:lnTo>
                  <a:pt x="2048" y="15043"/>
                </a:lnTo>
                <a:lnTo>
                  <a:pt x="2048" y="15049"/>
                </a:lnTo>
                <a:lnTo>
                  <a:pt x="2048" y="15056"/>
                </a:lnTo>
                <a:lnTo>
                  <a:pt x="2047" y="15066"/>
                </a:lnTo>
                <a:lnTo>
                  <a:pt x="2046" y="15076"/>
                </a:lnTo>
                <a:lnTo>
                  <a:pt x="2043" y="15088"/>
                </a:lnTo>
                <a:close/>
                <a:moveTo>
                  <a:pt x="3487" y="15055"/>
                </a:moveTo>
                <a:lnTo>
                  <a:pt x="3487" y="15055"/>
                </a:lnTo>
                <a:lnTo>
                  <a:pt x="3479" y="15063"/>
                </a:lnTo>
                <a:lnTo>
                  <a:pt x="3483" y="15059"/>
                </a:lnTo>
                <a:lnTo>
                  <a:pt x="3490" y="15053"/>
                </a:lnTo>
                <a:lnTo>
                  <a:pt x="3487" y="15055"/>
                </a:lnTo>
                <a:close/>
                <a:moveTo>
                  <a:pt x="5356" y="15055"/>
                </a:moveTo>
                <a:lnTo>
                  <a:pt x="5356" y="15055"/>
                </a:lnTo>
                <a:lnTo>
                  <a:pt x="5350" y="15063"/>
                </a:lnTo>
                <a:lnTo>
                  <a:pt x="5354" y="15059"/>
                </a:lnTo>
                <a:lnTo>
                  <a:pt x="5359" y="15053"/>
                </a:lnTo>
                <a:lnTo>
                  <a:pt x="5356" y="15055"/>
                </a:lnTo>
                <a:close/>
                <a:moveTo>
                  <a:pt x="6177" y="15055"/>
                </a:moveTo>
                <a:lnTo>
                  <a:pt x="6177" y="15055"/>
                </a:lnTo>
                <a:lnTo>
                  <a:pt x="6169" y="15063"/>
                </a:lnTo>
                <a:lnTo>
                  <a:pt x="6174" y="15059"/>
                </a:lnTo>
                <a:lnTo>
                  <a:pt x="6180" y="15053"/>
                </a:lnTo>
                <a:lnTo>
                  <a:pt x="6177" y="15055"/>
                </a:lnTo>
                <a:close/>
                <a:moveTo>
                  <a:pt x="1649" y="15023"/>
                </a:moveTo>
                <a:lnTo>
                  <a:pt x="1649" y="15023"/>
                </a:lnTo>
                <a:lnTo>
                  <a:pt x="1642" y="15030"/>
                </a:lnTo>
                <a:lnTo>
                  <a:pt x="1646" y="15026"/>
                </a:lnTo>
                <a:lnTo>
                  <a:pt x="1653" y="15020"/>
                </a:lnTo>
                <a:lnTo>
                  <a:pt x="1649" y="15023"/>
                </a:lnTo>
                <a:close/>
                <a:moveTo>
                  <a:pt x="4077" y="15023"/>
                </a:moveTo>
                <a:lnTo>
                  <a:pt x="4077" y="15023"/>
                </a:lnTo>
                <a:lnTo>
                  <a:pt x="4070" y="15043"/>
                </a:lnTo>
                <a:lnTo>
                  <a:pt x="4065" y="15054"/>
                </a:lnTo>
                <a:lnTo>
                  <a:pt x="4063" y="15058"/>
                </a:lnTo>
                <a:lnTo>
                  <a:pt x="4059" y="15060"/>
                </a:lnTo>
                <a:lnTo>
                  <a:pt x="4057" y="15060"/>
                </a:lnTo>
                <a:lnTo>
                  <a:pt x="4055" y="15060"/>
                </a:lnTo>
                <a:lnTo>
                  <a:pt x="4053" y="15054"/>
                </a:lnTo>
                <a:lnTo>
                  <a:pt x="4050" y="15046"/>
                </a:lnTo>
                <a:lnTo>
                  <a:pt x="4049" y="15034"/>
                </a:lnTo>
                <a:lnTo>
                  <a:pt x="4049" y="15023"/>
                </a:lnTo>
                <a:lnTo>
                  <a:pt x="4049" y="15010"/>
                </a:lnTo>
                <a:lnTo>
                  <a:pt x="4050" y="15000"/>
                </a:lnTo>
                <a:lnTo>
                  <a:pt x="4053" y="14991"/>
                </a:lnTo>
                <a:lnTo>
                  <a:pt x="4055" y="14986"/>
                </a:lnTo>
                <a:lnTo>
                  <a:pt x="4057" y="14985"/>
                </a:lnTo>
                <a:lnTo>
                  <a:pt x="4059" y="14986"/>
                </a:lnTo>
                <a:lnTo>
                  <a:pt x="4063" y="14987"/>
                </a:lnTo>
                <a:lnTo>
                  <a:pt x="4065" y="14990"/>
                </a:lnTo>
                <a:lnTo>
                  <a:pt x="4070" y="15003"/>
                </a:lnTo>
                <a:lnTo>
                  <a:pt x="4077" y="15023"/>
                </a:lnTo>
                <a:close/>
                <a:moveTo>
                  <a:pt x="5619" y="15023"/>
                </a:moveTo>
                <a:lnTo>
                  <a:pt x="5619" y="15023"/>
                </a:lnTo>
                <a:lnTo>
                  <a:pt x="5628" y="15022"/>
                </a:lnTo>
                <a:lnTo>
                  <a:pt x="5635" y="15023"/>
                </a:lnTo>
                <a:lnTo>
                  <a:pt x="5642" y="15025"/>
                </a:lnTo>
                <a:lnTo>
                  <a:pt x="5645" y="15029"/>
                </a:lnTo>
                <a:lnTo>
                  <a:pt x="5648" y="15034"/>
                </a:lnTo>
                <a:lnTo>
                  <a:pt x="5650" y="15041"/>
                </a:lnTo>
                <a:lnTo>
                  <a:pt x="5651" y="15048"/>
                </a:lnTo>
                <a:lnTo>
                  <a:pt x="5652" y="15055"/>
                </a:lnTo>
                <a:lnTo>
                  <a:pt x="5667" y="15055"/>
                </a:lnTo>
                <a:lnTo>
                  <a:pt x="5679" y="15056"/>
                </a:lnTo>
                <a:lnTo>
                  <a:pt x="5692" y="15059"/>
                </a:lnTo>
                <a:lnTo>
                  <a:pt x="5703" y="15062"/>
                </a:lnTo>
                <a:lnTo>
                  <a:pt x="5713" y="15066"/>
                </a:lnTo>
                <a:lnTo>
                  <a:pt x="5721" y="15071"/>
                </a:lnTo>
                <a:lnTo>
                  <a:pt x="5730" y="15077"/>
                </a:lnTo>
                <a:lnTo>
                  <a:pt x="5737" y="15085"/>
                </a:lnTo>
                <a:lnTo>
                  <a:pt x="5744" y="15092"/>
                </a:lnTo>
                <a:lnTo>
                  <a:pt x="5751" y="15100"/>
                </a:lnTo>
                <a:lnTo>
                  <a:pt x="5756" y="15109"/>
                </a:lnTo>
                <a:lnTo>
                  <a:pt x="5762" y="15117"/>
                </a:lnTo>
                <a:lnTo>
                  <a:pt x="5773" y="15136"/>
                </a:lnTo>
                <a:lnTo>
                  <a:pt x="5783" y="15154"/>
                </a:lnTo>
                <a:lnTo>
                  <a:pt x="5769" y="15154"/>
                </a:lnTo>
                <a:lnTo>
                  <a:pt x="5755" y="15153"/>
                </a:lnTo>
                <a:lnTo>
                  <a:pt x="5742" y="15151"/>
                </a:lnTo>
                <a:lnTo>
                  <a:pt x="5732" y="15148"/>
                </a:lnTo>
                <a:lnTo>
                  <a:pt x="5722" y="15143"/>
                </a:lnTo>
                <a:lnTo>
                  <a:pt x="5713" y="15138"/>
                </a:lnTo>
                <a:lnTo>
                  <a:pt x="5705" y="15132"/>
                </a:lnTo>
                <a:lnTo>
                  <a:pt x="5697" y="15125"/>
                </a:lnTo>
                <a:lnTo>
                  <a:pt x="5691" y="15117"/>
                </a:lnTo>
                <a:lnTo>
                  <a:pt x="5685" y="15109"/>
                </a:lnTo>
                <a:lnTo>
                  <a:pt x="5678" y="15100"/>
                </a:lnTo>
                <a:lnTo>
                  <a:pt x="5673" y="15092"/>
                </a:lnTo>
                <a:lnTo>
                  <a:pt x="5663" y="15074"/>
                </a:lnTo>
                <a:lnTo>
                  <a:pt x="5652" y="15055"/>
                </a:lnTo>
                <a:lnTo>
                  <a:pt x="5643" y="15056"/>
                </a:lnTo>
                <a:lnTo>
                  <a:pt x="5635" y="15055"/>
                </a:lnTo>
                <a:lnTo>
                  <a:pt x="5630" y="15053"/>
                </a:lnTo>
                <a:lnTo>
                  <a:pt x="5626" y="15049"/>
                </a:lnTo>
                <a:lnTo>
                  <a:pt x="5623" y="15044"/>
                </a:lnTo>
                <a:lnTo>
                  <a:pt x="5621" y="15038"/>
                </a:lnTo>
                <a:lnTo>
                  <a:pt x="5620" y="15030"/>
                </a:lnTo>
                <a:lnTo>
                  <a:pt x="5619" y="15023"/>
                </a:lnTo>
                <a:lnTo>
                  <a:pt x="5611" y="15019"/>
                </a:lnTo>
                <a:lnTo>
                  <a:pt x="5606" y="15016"/>
                </a:lnTo>
                <a:lnTo>
                  <a:pt x="5602" y="15011"/>
                </a:lnTo>
                <a:lnTo>
                  <a:pt x="5600" y="15008"/>
                </a:lnTo>
                <a:lnTo>
                  <a:pt x="5599" y="15006"/>
                </a:lnTo>
                <a:lnTo>
                  <a:pt x="5599" y="15003"/>
                </a:lnTo>
                <a:lnTo>
                  <a:pt x="5601" y="15002"/>
                </a:lnTo>
                <a:lnTo>
                  <a:pt x="5603" y="15000"/>
                </a:lnTo>
                <a:lnTo>
                  <a:pt x="5605" y="15000"/>
                </a:lnTo>
                <a:lnTo>
                  <a:pt x="5608" y="15000"/>
                </a:lnTo>
                <a:lnTo>
                  <a:pt x="5611" y="15001"/>
                </a:lnTo>
                <a:lnTo>
                  <a:pt x="5613" y="15003"/>
                </a:lnTo>
                <a:lnTo>
                  <a:pt x="5616" y="15006"/>
                </a:lnTo>
                <a:lnTo>
                  <a:pt x="5618" y="15010"/>
                </a:lnTo>
                <a:lnTo>
                  <a:pt x="5619" y="15016"/>
                </a:lnTo>
                <a:lnTo>
                  <a:pt x="5619" y="15023"/>
                </a:lnTo>
                <a:close/>
                <a:moveTo>
                  <a:pt x="12836" y="14990"/>
                </a:moveTo>
                <a:lnTo>
                  <a:pt x="12836" y="14990"/>
                </a:lnTo>
                <a:lnTo>
                  <a:pt x="12857" y="14994"/>
                </a:lnTo>
                <a:lnTo>
                  <a:pt x="12878" y="14997"/>
                </a:lnTo>
                <a:lnTo>
                  <a:pt x="12883" y="14999"/>
                </a:lnTo>
                <a:lnTo>
                  <a:pt x="12888" y="15000"/>
                </a:lnTo>
                <a:lnTo>
                  <a:pt x="12892" y="15003"/>
                </a:lnTo>
                <a:lnTo>
                  <a:pt x="12895" y="15005"/>
                </a:lnTo>
                <a:lnTo>
                  <a:pt x="12898" y="15008"/>
                </a:lnTo>
                <a:lnTo>
                  <a:pt x="12900" y="15012"/>
                </a:lnTo>
                <a:lnTo>
                  <a:pt x="12901" y="15018"/>
                </a:lnTo>
                <a:lnTo>
                  <a:pt x="12902" y="15023"/>
                </a:lnTo>
                <a:lnTo>
                  <a:pt x="12881" y="15019"/>
                </a:lnTo>
                <a:lnTo>
                  <a:pt x="12860" y="15016"/>
                </a:lnTo>
                <a:lnTo>
                  <a:pt x="12855" y="15015"/>
                </a:lnTo>
                <a:lnTo>
                  <a:pt x="12851" y="15012"/>
                </a:lnTo>
                <a:lnTo>
                  <a:pt x="12847" y="15010"/>
                </a:lnTo>
                <a:lnTo>
                  <a:pt x="12843" y="15007"/>
                </a:lnTo>
                <a:lnTo>
                  <a:pt x="12840" y="15004"/>
                </a:lnTo>
                <a:lnTo>
                  <a:pt x="12838" y="15000"/>
                </a:lnTo>
                <a:lnTo>
                  <a:pt x="12837" y="14996"/>
                </a:lnTo>
                <a:lnTo>
                  <a:pt x="12836" y="14990"/>
                </a:lnTo>
                <a:close/>
                <a:moveTo>
                  <a:pt x="1355" y="14990"/>
                </a:moveTo>
                <a:lnTo>
                  <a:pt x="1355" y="14990"/>
                </a:lnTo>
                <a:lnTo>
                  <a:pt x="1347" y="14997"/>
                </a:lnTo>
                <a:lnTo>
                  <a:pt x="1351" y="14993"/>
                </a:lnTo>
                <a:lnTo>
                  <a:pt x="1357" y="14987"/>
                </a:lnTo>
                <a:lnTo>
                  <a:pt x="1355" y="14990"/>
                </a:lnTo>
                <a:close/>
                <a:moveTo>
                  <a:pt x="1715" y="14990"/>
                </a:moveTo>
                <a:lnTo>
                  <a:pt x="1715" y="14990"/>
                </a:lnTo>
                <a:lnTo>
                  <a:pt x="1708" y="14997"/>
                </a:lnTo>
                <a:lnTo>
                  <a:pt x="1712" y="14993"/>
                </a:lnTo>
                <a:lnTo>
                  <a:pt x="1718" y="14987"/>
                </a:lnTo>
                <a:lnTo>
                  <a:pt x="1715" y="14990"/>
                </a:lnTo>
                <a:close/>
                <a:moveTo>
                  <a:pt x="2010" y="14990"/>
                </a:moveTo>
                <a:lnTo>
                  <a:pt x="2010" y="14990"/>
                </a:lnTo>
                <a:lnTo>
                  <a:pt x="2003" y="14997"/>
                </a:lnTo>
                <a:lnTo>
                  <a:pt x="2007" y="14993"/>
                </a:lnTo>
                <a:lnTo>
                  <a:pt x="2013" y="14987"/>
                </a:lnTo>
                <a:lnTo>
                  <a:pt x="2010" y="14990"/>
                </a:lnTo>
                <a:close/>
                <a:moveTo>
                  <a:pt x="2208" y="15023"/>
                </a:moveTo>
                <a:lnTo>
                  <a:pt x="2208" y="15023"/>
                </a:lnTo>
                <a:lnTo>
                  <a:pt x="2191" y="15023"/>
                </a:lnTo>
                <a:lnTo>
                  <a:pt x="2174" y="15023"/>
                </a:lnTo>
                <a:lnTo>
                  <a:pt x="2158" y="15023"/>
                </a:lnTo>
                <a:lnTo>
                  <a:pt x="2141" y="15023"/>
                </a:lnTo>
                <a:lnTo>
                  <a:pt x="2141" y="15006"/>
                </a:lnTo>
                <a:lnTo>
                  <a:pt x="2141" y="14990"/>
                </a:lnTo>
                <a:lnTo>
                  <a:pt x="2141" y="14974"/>
                </a:lnTo>
                <a:lnTo>
                  <a:pt x="2141" y="14957"/>
                </a:lnTo>
                <a:lnTo>
                  <a:pt x="2158" y="14957"/>
                </a:lnTo>
                <a:lnTo>
                  <a:pt x="2174" y="14957"/>
                </a:lnTo>
                <a:lnTo>
                  <a:pt x="2191" y="14957"/>
                </a:lnTo>
                <a:lnTo>
                  <a:pt x="2208" y="14957"/>
                </a:lnTo>
                <a:lnTo>
                  <a:pt x="2208" y="14974"/>
                </a:lnTo>
                <a:lnTo>
                  <a:pt x="2208" y="14990"/>
                </a:lnTo>
                <a:lnTo>
                  <a:pt x="2208" y="15006"/>
                </a:lnTo>
                <a:lnTo>
                  <a:pt x="2208" y="15023"/>
                </a:lnTo>
                <a:close/>
                <a:moveTo>
                  <a:pt x="3061" y="14990"/>
                </a:moveTo>
                <a:lnTo>
                  <a:pt x="3061" y="14990"/>
                </a:lnTo>
                <a:lnTo>
                  <a:pt x="3053" y="14997"/>
                </a:lnTo>
                <a:lnTo>
                  <a:pt x="3057" y="14993"/>
                </a:lnTo>
                <a:lnTo>
                  <a:pt x="3063" y="14987"/>
                </a:lnTo>
                <a:lnTo>
                  <a:pt x="3061" y="14990"/>
                </a:lnTo>
                <a:close/>
                <a:moveTo>
                  <a:pt x="10474" y="15055"/>
                </a:moveTo>
                <a:lnTo>
                  <a:pt x="10474" y="15055"/>
                </a:lnTo>
                <a:lnTo>
                  <a:pt x="10460" y="15055"/>
                </a:lnTo>
                <a:lnTo>
                  <a:pt x="10446" y="15055"/>
                </a:lnTo>
                <a:lnTo>
                  <a:pt x="10434" y="15052"/>
                </a:lnTo>
                <a:lnTo>
                  <a:pt x="10423" y="15049"/>
                </a:lnTo>
                <a:lnTo>
                  <a:pt x="10414" y="15045"/>
                </a:lnTo>
                <a:lnTo>
                  <a:pt x="10404" y="15040"/>
                </a:lnTo>
                <a:lnTo>
                  <a:pt x="10396" y="15033"/>
                </a:lnTo>
                <a:lnTo>
                  <a:pt x="10388" y="15026"/>
                </a:lnTo>
                <a:lnTo>
                  <a:pt x="10382" y="15019"/>
                </a:lnTo>
                <a:lnTo>
                  <a:pt x="10376" y="15011"/>
                </a:lnTo>
                <a:lnTo>
                  <a:pt x="10369" y="15002"/>
                </a:lnTo>
                <a:lnTo>
                  <a:pt x="10364" y="14994"/>
                </a:lnTo>
                <a:lnTo>
                  <a:pt x="10354" y="14976"/>
                </a:lnTo>
                <a:lnTo>
                  <a:pt x="10343" y="14957"/>
                </a:lnTo>
                <a:lnTo>
                  <a:pt x="10358" y="14957"/>
                </a:lnTo>
                <a:lnTo>
                  <a:pt x="10372" y="14958"/>
                </a:lnTo>
                <a:lnTo>
                  <a:pt x="10383" y="14960"/>
                </a:lnTo>
                <a:lnTo>
                  <a:pt x="10395" y="14963"/>
                </a:lnTo>
                <a:lnTo>
                  <a:pt x="10404" y="14968"/>
                </a:lnTo>
                <a:lnTo>
                  <a:pt x="10414" y="14974"/>
                </a:lnTo>
                <a:lnTo>
                  <a:pt x="10421" y="14979"/>
                </a:lnTo>
                <a:lnTo>
                  <a:pt x="10429" y="14986"/>
                </a:lnTo>
                <a:lnTo>
                  <a:pt x="10436" y="14994"/>
                </a:lnTo>
                <a:lnTo>
                  <a:pt x="10442" y="15002"/>
                </a:lnTo>
                <a:lnTo>
                  <a:pt x="10448" y="15010"/>
                </a:lnTo>
                <a:lnTo>
                  <a:pt x="10453" y="15019"/>
                </a:lnTo>
                <a:lnTo>
                  <a:pt x="10464" y="15038"/>
                </a:lnTo>
                <a:lnTo>
                  <a:pt x="10474" y="15055"/>
                </a:lnTo>
                <a:close/>
                <a:moveTo>
                  <a:pt x="11031" y="14990"/>
                </a:moveTo>
                <a:lnTo>
                  <a:pt x="11031" y="14990"/>
                </a:lnTo>
                <a:lnTo>
                  <a:pt x="11025" y="14997"/>
                </a:lnTo>
                <a:lnTo>
                  <a:pt x="11029" y="14993"/>
                </a:lnTo>
                <a:lnTo>
                  <a:pt x="11035" y="14987"/>
                </a:lnTo>
                <a:lnTo>
                  <a:pt x="11031" y="14990"/>
                </a:lnTo>
                <a:close/>
                <a:moveTo>
                  <a:pt x="5652" y="14957"/>
                </a:moveTo>
                <a:lnTo>
                  <a:pt x="5652" y="14957"/>
                </a:lnTo>
                <a:lnTo>
                  <a:pt x="5645" y="14964"/>
                </a:lnTo>
                <a:lnTo>
                  <a:pt x="5649" y="14960"/>
                </a:lnTo>
                <a:lnTo>
                  <a:pt x="5654" y="14955"/>
                </a:lnTo>
                <a:lnTo>
                  <a:pt x="5652" y="14957"/>
                </a:lnTo>
                <a:close/>
                <a:moveTo>
                  <a:pt x="895" y="14957"/>
                </a:moveTo>
                <a:lnTo>
                  <a:pt x="895" y="14957"/>
                </a:lnTo>
                <a:lnTo>
                  <a:pt x="907" y="14961"/>
                </a:lnTo>
                <a:lnTo>
                  <a:pt x="917" y="14965"/>
                </a:lnTo>
                <a:lnTo>
                  <a:pt x="926" y="14969"/>
                </a:lnTo>
                <a:lnTo>
                  <a:pt x="934" y="14974"/>
                </a:lnTo>
                <a:lnTo>
                  <a:pt x="940" y="14979"/>
                </a:lnTo>
                <a:lnTo>
                  <a:pt x="945" y="14984"/>
                </a:lnTo>
                <a:lnTo>
                  <a:pt x="948" y="14989"/>
                </a:lnTo>
                <a:lnTo>
                  <a:pt x="951" y="14996"/>
                </a:lnTo>
                <a:lnTo>
                  <a:pt x="952" y="15002"/>
                </a:lnTo>
                <a:lnTo>
                  <a:pt x="952" y="15008"/>
                </a:lnTo>
                <a:lnTo>
                  <a:pt x="951" y="15016"/>
                </a:lnTo>
                <a:lnTo>
                  <a:pt x="947" y="15023"/>
                </a:lnTo>
                <a:lnTo>
                  <a:pt x="944" y="15030"/>
                </a:lnTo>
                <a:lnTo>
                  <a:pt x="940" y="15039"/>
                </a:lnTo>
                <a:lnTo>
                  <a:pt x="934" y="15047"/>
                </a:lnTo>
                <a:lnTo>
                  <a:pt x="928" y="15055"/>
                </a:lnTo>
                <a:lnTo>
                  <a:pt x="936" y="15056"/>
                </a:lnTo>
                <a:lnTo>
                  <a:pt x="943" y="15059"/>
                </a:lnTo>
                <a:lnTo>
                  <a:pt x="950" y="15061"/>
                </a:lnTo>
                <a:lnTo>
                  <a:pt x="955" y="15063"/>
                </a:lnTo>
                <a:lnTo>
                  <a:pt x="959" y="15066"/>
                </a:lnTo>
                <a:lnTo>
                  <a:pt x="962" y="15070"/>
                </a:lnTo>
                <a:lnTo>
                  <a:pt x="963" y="15073"/>
                </a:lnTo>
                <a:lnTo>
                  <a:pt x="965" y="15077"/>
                </a:lnTo>
                <a:lnTo>
                  <a:pt x="965" y="15082"/>
                </a:lnTo>
                <a:lnTo>
                  <a:pt x="965" y="15086"/>
                </a:lnTo>
                <a:lnTo>
                  <a:pt x="964" y="15090"/>
                </a:lnTo>
                <a:lnTo>
                  <a:pt x="963" y="15094"/>
                </a:lnTo>
                <a:lnTo>
                  <a:pt x="959" y="15103"/>
                </a:lnTo>
                <a:lnTo>
                  <a:pt x="953" y="15109"/>
                </a:lnTo>
                <a:lnTo>
                  <a:pt x="946" y="15114"/>
                </a:lnTo>
                <a:lnTo>
                  <a:pt x="940" y="15117"/>
                </a:lnTo>
                <a:lnTo>
                  <a:pt x="937" y="15117"/>
                </a:lnTo>
                <a:lnTo>
                  <a:pt x="934" y="15117"/>
                </a:lnTo>
                <a:lnTo>
                  <a:pt x="931" y="15116"/>
                </a:lnTo>
                <a:lnTo>
                  <a:pt x="929" y="15114"/>
                </a:lnTo>
                <a:lnTo>
                  <a:pt x="926" y="15111"/>
                </a:lnTo>
                <a:lnTo>
                  <a:pt x="924" y="15107"/>
                </a:lnTo>
                <a:lnTo>
                  <a:pt x="923" y="15102"/>
                </a:lnTo>
                <a:lnTo>
                  <a:pt x="923" y="15095"/>
                </a:lnTo>
                <a:lnTo>
                  <a:pt x="923" y="15087"/>
                </a:lnTo>
                <a:lnTo>
                  <a:pt x="923" y="15078"/>
                </a:lnTo>
                <a:lnTo>
                  <a:pt x="925" y="15068"/>
                </a:lnTo>
                <a:lnTo>
                  <a:pt x="928" y="15055"/>
                </a:lnTo>
                <a:lnTo>
                  <a:pt x="921" y="15054"/>
                </a:lnTo>
                <a:lnTo>
                  <a:pt x="916" y="15051"/>
                </a:lnTo>
                <a:lnTo>
                  <a:pt x="911" y="15048"/>
                </a:lnTo>
                <a:lnTo>
                  <a:pt x="908" y="15044"/>
                </a:lnTo>
                <a:lnTo>
                  <a:pt x="904" y="15039"/>
                </a:lnTo>
                <a:lnTo>
                  <a:pt x="902" y="15032"/>
                </a:lnTo>
                <a:lnTo>
                  <a:pt x="900" y="15026"/>
                </a:lnTo>
                <a:lnTo>
                  <a:pt x="899" y="15019"/>
                </a:lnTo>
                <a:lnTo>
                  <a:pt x="897" y="14988"/>
                </a:lnTo>
                <a:lnTo>
                  <a:pt x="895" y="14957"/>
                </a:lnTo>
                <a:lnTo>
                  <a:pt x="887" y="14956"/>
                </a:lnTo>
                <a:lnTo>
                  <a:pt x="879" y="14955"/>
                </a:lnTo>
                <a:lnTo>
                  <a:pt x="873" y="14953"/>
                </a:lnTo>
                <a:lnTo>
                  <a:pt x="868" y="14950"/>
                </a:lnTo>
                <a:lnTo>
                  <a:pt x="865" y="14946"/>
                </a:lnTo>
                <a:lnTo>
                  <a:pt x="861" y="14943"/>
                </a:lnTo>
                <a:lnTo>
                  <a:pt x="859" y="14939"/>
                </a:lnTo>
                <a:lnTo>
                  <a:pt x="858" y="14935"/>
                </a:lnTo>
                <a:lnTo>
                  <a:pt x="857" y="14931"/>
                </a:lnTo>
                <a:lnTo>
                  <a:pt x="858" y="14926"/>
                </a:lnTo>
                <a:lnTo>
                  <a:pt x="858" y="14922"/>
                </a:lnTo>
                <a:lnTo>
                  <a:pt x="860" y="14918"/>
                </a:lnTo>
                <a:lnTo>
                  <a:pt x="865" y="14911"/>
                </a:lnTo>
                <a:lnTo>
                  <a:pt x="870" y="14903"/>
                </a:lnTo>
                <a:lnTo>
                  <a:pt x="876" y="14898"/>
                </a:lnTo>
                <a:lnTo>
                  <a:pt x="882" y="14896"/>
                </a:lnTo>
                <a:lnTo>
                  <a:pt x="887" y="14895"/>
                </a:lnTo>
                <a:lnTo>
                  <a:pt x="889" y="14896"/>
                </a:lnTo>
                <a:lnTo>
                  <a:pt x="892" y="14897"/>
                </a:lnTo>
                <a:lnTo>
                  <a:pt x="894" y="14899"/>
                </a:lnTo>
                <a:lnTo>
                  <a:pt x="896" y="14902"/>
                </a:lnTo>
                <a:lnTo>
                  <a:pt x="898" y="14907"/>
                </a:lnTo>
                <a:lnTo>
                  <a:pt x="899" y="14912"/>
                </a:lnTo>
                <a:lnTo>
                  <a:pt x="900" y="14918"/>
                </a:lnTo>
                <a:lnTo>
                  <a:pt x="900" y="14925"/>
                </a:lnTo>
                <a:lnTo>
                  <a:pt x="899" y="14935"/>
                </a:lnTo>
                <a:lnTo>
                  <a:pt x="897" y="14945"/>
                </a:lnTo>
                <a:lnTo>
                  <a:pt x="895" y="14957"/>
                </a:lnTo>
                <a:close/>
                <a:moveTo>
                  <a:pt x="1584" y="14924"/>
                </a:moveTo>
                <a:lnTo>
                  <a:pt x="1584" y="14924"/>
                </a:lnTo>
                <a:lnTo>
                  <a:pt x="1577" y="14932"/>
                </a:lnTo>
                <a:lnTo>
                  <a:pt x="1581" y="14927"/>
                </a:lnTo>
                <a:lnTo>
                  <a:pt x="1586" y="14921"/>
                </a:lnTo>
                <a:lnTo>
                  <a:pt x="1584" y="14924"/>
                </a:lnTo>
                <a:close/>
                <a:moveTo>
                  <a:pt x="1945" y="14924"/>
                </a:moveTo>
                <a:lnTo>
                  <a:pt x="1945" y="14924"/>
                </a:lnTo>
                <a:lnTo>
                  <a:pt x="1947" y="14937"/>
                </a:lnTo>
                <a:lnTo>
                  <a:pt x="1948" y="14947"/>
                </a:lnTo>
                <a:lnTo>
                  <a:pt x="1949" y="14956"/>
                </a:lnTo>
                <a:lnTo>
                  <a:pt x="1949" y="14964"/>
                </a:lnTo>
                <a:lnTo>
                  <a:pt x="1949" y="14970"/>
                </a:lnTo>
                <a:lnTo>
                  <a:pt x="1948" y="14976"/>
                </a:lnTo>
                <a:lnTo>
                  <a:pt x="1946" y="14980"/>
                </a:lnTo>
                <a:lnTo>
                  <a:pt x="1944" y="14983"/>
                </a:lnTo>
                <a:lnTo>
                  <a:pt x="1942" y="14985"/>
                </a:lnTo>
                <a:lnTo>
                  <a:pt x="1939" y="14986"/>
                </a:lnTo>
                <a:lnTo>
                  <a:pt x="1936" y="14986"/>
                </a:lnTo>
                <a:lnTo>
                  <a:pt x="1933" y="14986"/>
                </a:lnTo>
                <a:lnTo>
                  <a:pt x="1926" y="14983"/>
                </a:lnTo>
                <a:lnTo>
                  <a:pt x="1920" y="14978"/>
                </a:lnTo>
                <a:lnTo>
                  <a:pt x="1914" y="14972"/>
                </a:lnTo>
                <a:lnTo>
                  <a:pt x="1910" y="14963"/>
                </a:lnTo>
                <a:lnTo>
                  <a:pt x="1909" y="14959"/>
                </a:lnTo>
                <a:lnTo>
                  <a:pt x="1907" y="14955"/>
                </a:lnTo>
                <a:lnTo>
                  <a:pt x="1907" y="14951"/>
                </a:lnTo>
                <a:lnTo>
                  <a:pt x="1907" y="14946"/>
                </a:lnTo>
                <a:lnTo>
                  <a:pt x="1909" y="14942"/>
                </a:lnTo>
                <a:lnTo>
                  <a:pt x="1911" y="14939"/>
                </a:lnTo>
                <a:lnTo>
                  <a:pt x="1914" y="14935"/>
                </a:lnTo>
                <a:lnTo>
                  <a:pt x="1918" y="14932"/>
                </a:lnTo>
                <a:lnTo>
                  <a:pt x="1923" y="14930"/>
                </a:lnTo>
                <a:lnTo>
                  <a:pt x="1928" y="14927"/>
                </a:lnTo>
                <a:lnTo>
                  <a:pt x="1936" y="14925"/>
                </a:lnTo>
                <a:lnTo>
                  <a:pt x="1945" y="14924"/>
                </a:lnTo>
                <a:lnTo>
                  <a:pt x="1948" y="14917"/>
                </a:lnTo>
                <a:lnTo>
                  <a:pt x="1953" y="14911"/>
                </a:lnTo>
                <a:lnTo>
                  <a:pt x="1956" y="14907"/>
                </a:lnTo>
                <a:lnTo>
                  <a:pt x="1959" y="14904"/>
                </a:lnTo>
                <a:lnTo>
                  <a:pt x="1962" y="14904"/>
                </a:lnTo>
                <a:lnTo>
                  <a:pt x="1964" y="14904"/>
                </a:lnTo>
                <a:lnTo>
                  <a:pt x="1966" y="14905"/>
                </a:lnTo>
                <a:lnTo>
                  <a:pt x="1967" y="14908"/>
                </a:lnTo>
                <a:lnTo>
                  <a:pt x="1967" y="14911"/>
                </a:lnTo>
                <a:lnTo>
                  <a:pt x="1967" y="14914"/>
                </a:lnTo>
                <a:lnTo>
                  <a:pt x="1966" y="14916"/>
                </a:lnTo>
                <a:lnTo>
                  <a:pt x="1964" y="14919"/>
                </a:lnTo>
                <a:lnTo>
                  <a:pt x="1961" y="14921"/>
                </a:lnTo>
                <a:lnTo>
                  <a:pt x="1957" y="14923"/>
                </a:lnTo>
                <a:lnTo>
                  <a:pt x="1952" y="14924"/>
                </a:lnTo>
                <a:lnTo>
                  <a:pt x="1945" y="14924"/>
                </a:lnTo>
                <a:close/>
                <a:moveTo>
                  <a:pt x="3815" y="14924"/>
                </a:moveTo>
                <a:lnTo>
                  <a:pt x="3815" y="14924"/>
                </a:lnTo>
                <a:lnTo>
                  <a:pt x="3827" y="14922"/>
                </a:lnTo>
                <a:lnTo>
                  <a:pt x="3837" y="14922"/>
                </a:lnTo>
                <a:lnTo>
                  <a:pt x="3846" y="14923"/>
                </a:lnTo>
                <a:lnTo>
                  <a:pt x="3854" y="14926"/>
                </a:lnTo>
                <a:lnTo>
                  <a:pt x="3860" y="14930"/>
                </a:lnTo>
                <a:lnTo>
                  <a:pt x="3865" y="14935"/>
                </a:lnTo>
                <a:lnTo>
                  <a:pt x="3870" y="14941"/>
                </a:lnTo>
                <a:lnTo>
                  <a:pt x="3873" y="14948"/>
                </a:lnTo>
                <a:lnTo>
                  <a:pt x="3875" y="14957"/>
                </a:lnTo>
                <a:lnTo>
                  <a:pt x="3877" y="14965"/>
                </a:lnTo>
                <a:lnTo>
                  <a:pt x="3878" y="14974"/>
                </a:lnTo>
                <a:lnTo>
                  <a:pt x="3879" y="14983"/>
                </a:lnTo>
                <a:lnTo>
                  <a:pt x="3879" y="15003"/>
                </a:lnTo>
                <a:lnTo>
                  <a:pt x="3880" y="15023"/>
                </a:lnTo>
                <a:lnTo>
                  <a:pt x="3889" y="15022"/>
                </a:lnTo>
                <a:lnTo>
                  <a:pt x="3897" y="15023"/>
                </a:lnTo>
                <a:lnTo>
                  <a:pt x="3902" y="15025"/>
                </a:lnTo>
                <a:lnTo>
                  <a:pt x="3906" y="15029"/>
                </a:lnTo>
                <a:lnTo>
                  <a:pt x="3909" y="15034"/>
                </a:lnTo>
                <a:lnTo>
                  <a:pt x="3911" y="15041"/>
                </a:lnTo>
                <a:lnTo>
                  <a:pt x="3913" y="15048"/>
                </a:lnTo>
                <a:lnTo>
                  <a:pt x="3914" y="15055"/>
                </a:lnTo>
                <a:lnTo>
                  <a:pt x="3922" y="15056"/>
                </a:lnTo>
                <a:lnTo>
                  <a:pt x="3929" y="15059"/>
                </a:lnTo>
                <a:lnTo>
                  <a:pt x="3935" y="15061"/>
                </a:lnTo>
                <a:lnTo>
                  <a:pt x="3940" y="15063"/>
                </a:lnTo>
                <a:lnTo>
                  <a:pt x="3944" y="15066"/>
                </a:lnTo>
                <a:lnTo>
                  <a:pt x="3947" y="15070"/>
                </a:lnTo>
                <a:lnTo>
                  <a:pt x="3949" y="15073"/>
                </a:lnTo>
                <a:lnTo>
                  <a:pt x="3950" y="15077"/>
                </a:lnTo>
                <a:lnTo>
                  <a:pt x="3950" y="15082"/>
                </a:lnTo>
                <a:lnTo>
                  <a:pt x="3950" y="15086"/>
                </a:lnTo>
                <a:lnTo>
                  <a:pt x="3949" y="15090"/>
                </a:lnTo>
                <a:lnTo>
                  <a:pt x="3948" y="15094"/>
                </a:lnTo>
                <a:lnTo>
                  <a:pt x="3944" y="15103"/>
                </a:lnTo>
                <a:lnTo>
                  <a:pt x="3938" y="15109"/>
                </a:lnTo>
                <a:lnTo>
                  <a:pt x="3931" y="15114"/>
                </a:lnTo>
                <a:lnTo>
                  <a:pt x="3925" y="15117"/>
                </a:lnTo>
                <a:lnTo>
                  <a:pt x="3922" y="15117"/>
                </a:lnTo>
                <a:lnTo>
                  <a:pt x="3919" y="15117"/>
                </a:lnTo>
                <a:lnTo>
                  <a:pt x="3916" y="15116"/>
                </a:lnTo>
                <a:lnTo>
                  <a:pt x="3914" y="15114"/>
                </a:lnTo>
                <a:lnTo>
                  <a:pt x="3911" y="15111"/>
                </a:lnTo>
                <a:lnTo>
                  <a:pt x="3909" y="15107"/>
                </a:lnTo>
                <a:lnTo>
                  <a:pt x="3908" y="15102"/>
                </a:lnTo>
                <a:lnTo>
                  <a:pt x="3908" y="15095"/>
                </a:lnTo>
                <a:lnTo>
                  <a:pt x="3908" y="15087"/>
                </a:lnTo>
                <a:lnTo>
                  <a:pt x="3909" y="15078"/>
                </a:lnTo>
                <a:lnTo>
                  <a:pt x="3910" y="15068"/>
                </a:lnTo>
                <a:lnTo>
                  <a:pt x="3914" y="15055"/>
                </a:lnTo>
                <a:lnTo>
                  <a:pt x="3904" y="15056"/>
                </a:lnTo>
                <a:lnTo>
                  <a:pt x="3897" y="15055"/>
                </a:lnTo>
                <a:lnTo>
                  <a:pt x="3891" y="15053"/>
                </a:lnTo>
                <a:lnTo>
                  <a:pt x="3887" y="15049"/>
                </a:lnTo>
                <a:lnTo>
                  <a:pt x="3884" y="15044"/>
                </a:lnTo>
                <a:lnTo>
                  <a:pt x="3882" y="15038"/>
                </a:lnTo>
                <a:lnTo>
                  <a:pt x="3881" y="15030"/>
                </a:lnTo>
                <a:lnTo>
                  <a:pt x="3880" y="15023"/>
                </a:lnTo>
                <a:lnTo>
                  <a:pt x="3870" y="15013"/>
                </a:lnTo>
                <a:lnTo>
                  <a:pt x="3859" y="15003"/>
                </a:lnTo>
                <a:lnTo>
                  <a:pt x="3851" y="14991"/>
                </a:lnTo>
                <a:lnTo>
                  <a:pt x="3842" y="14979"/>
                </a:lnTo>
                <a:lnTo>
                  <a:pt x="3835" y="14966"/>
                </a:lnTo>
                <a:lnTo>
                  <a:pt x="3828" y="14953"/>
                </a:lnTo>
                <a:lnTo>
                  <a:pt x="3821" y="14939"/>
                </a:lnTo>
                <a:lnTo>
                  <a:pt x="3815" y="14924"/>
                </a:lnTo>
                <a:lnTo>
                  <a:pt x="3807" y="14920"/>
                </a:lnTo>
                <a:lnTo>
                  <a:pt x="3801" y="14917"/>
                </a:lnTo>
                <a:lnTo>
                  <a:pt x="3797" y="14914"/>
                </a:lnTo>
                <a:lnTo>
                  <a:pt x="3795" y="14911"/>
                </a:lnTo>
                <a:lnTo>
                  <a:pt x="3794" y="14908"/>
                </a:lnTo>
                <a:lnTo>
                  <a:pt x="3795" y="14905"/>
                </a:lnTo>
                <a:lnTo>
                  <a:pt x="3796" y="14903"/>
                </a:lnTo>
                <a:lnTo>
                  <a:pt x="3798" y="14902"/>
                </a:lnTo>
                <a:lnTo>
                  <a:pt x="3800" y="14901"/>
                </a:lnTo>
                <a:lnTo>
                  <a:pt x="3803" y="14901"/>
                </a:lnTo>
                <a:lnTo>
                  <a:pt x="3807" y="14902"/>
                </a:lnTo>
                <a:lnTo>
                  <a:pt x="3810" y="14904"/>
                </a:lnTo>
                <a:lnTo>
                  <a:pt x="3812" y="14908"/>
                </a:lnTo>
                <a:lnTo>
                  <a:pt x="3814" y="14912"/>
                </a:lnTo>
                <a:lnTo>
                  <a:pt x="3815" y="14918"/>
                </a:lnTo>
                <a:lnTo>
                  <a:pt x="3815" y="14924"/>
                </a:lnTo>
                <a:close/>
                <a:moveTo>
                  <a:pt x="469" y="14892"/>
                </a:moveTo>
                <a:lnTo>
                  <a:pt x="469" y="14892"/>
                </a:lnTo>
                <a:lnTo>
                  <a:pt x="462" y="14912"/>
                </a:lnTo>
                <a:lnTo>
                  <a:pt x="456" y="14923"/>
                </a:lnTo>
                <a:lnTo>
                  <a:pt x="453" y="14926"/>
                </a:lnTo>
                <a:lnTo>
                  <a:pt x="451" y="14929"/>
                </a:lnTo>
                <a:lnTo>
                  <a:pt x="449" y="14929"/>
                </a:lnTo>
                <a:lnTo>
                  <a:pt x="447" y="14929"/>
                </a:lnTo>
                <a:lnTo>
                  <a:pt x="444" y="14923"/>
                </a:lnTo>
                <a:lnTo>
                  <a:pt x="442" y="14914"/>
                </a:lnTo>
                <a:lnTo>
                  <a:pt x="441" y="14903"/>
                </a:lnTo>
                <a:lnTo>
                  <a:pt x="440" y="14892"/>
                </a:lnTo>
                <a:lnTo>
                  <a:pt x="441" y="14879"/>
                </a:lnTo>
                <a:lnTo>
                  <a:pt x="442" y="14869"/>
                </a:lnTo>
                <a:lnTo>
                  <a:pt x="444" y="14860"/>
                </a:lnTo>
                <a:lnTo>
                  <a:pt x="447" y="14855"/>
                </a:lnTo>
                <a:lnTo>
                  <a:pt x="449" y="14854"/>
                </a:lnTo>
                <a:lnTo>
                  <a:pt x="451" y="14854"/>
                </a:lnTo>
                <a:lnTo>
                  <a:pt x="453" y="14856"/>
                </a:lnTo>
                <a:lnTo>
                  <a:pt x="456" y="14859"/>
                </a:lnTo>
                <a:lnTo>
                  <a:pt x="462" y="14872"/>
                </a:lnTo>
                <a:lnTo>
                  <a:pt x="469" y="14892"/>
                </a:lnTo>
                <a:close/>
                <a:moveTo>
                  <a:pt x="5521" y="14990"/>
                </a:moveTo>
                <a:lnTo>
                  <a:pt x="5521" y="14990"/>
                </a:lnTo>
                <a:lnTo>
                  <a:pt x="5521" y="15006"/>
                </a:lnTo>
                <a:lnTo>
                  <a:pt x="5521" y="15023"/>
                </a:lnTo>
                <a:lnTo>
                  <a:pt x="5521" y="15040"/>
                </a:lnTo>
                <a:lnTo>
                  <a:pt x="5521" y="15055"/>
                </a:lnTo>
                <a:lnTo>
                  <a:pt x="5530" y="15054"/>
                </a:lnTo>
                <a:lnTo>
                  <a:pt x="5539" y="15053"/>
                </a:lnTo>
                <a:lnTo>
                  <a:pt x="5547" y="15053"/>
                </a:lnTo>
                <a:lnTo>
                  <a:pt x="5554" y="15055"/>
                </a:lnTo>
                <a:lnTo>
                  <a:pt x="5560" y="15058"/>
                </a:lnTo>
                <a:lnTo>
                  <a:pt x="5565" y="15061"/>
                </a:lnTo>
                <a:lnTo>
                  <a:pt x="5569" y="15064"/>
                </a:lnTo>
                <a:lnTo>
                  <a:pt x="5573" y="15069"/>
                </a:lnTo>
                <a:lnTo>
                  <a:pt x="5576" y="15074"/>
                </a:lnTo>
                <a:lnTo>
                  <a:pt x="5579" y="15080"/>
                </a:lnTo>
                <a:lnTo>
                  <a:pt x="5581" y="15086"/>
                </a:lnTo>
                <a:lnTo>
                  <a:pt x="5582" y="15092"/>
                </a:lnTo>
                <a:lnTo>
                  <a:pt x="5585" y="15107"/>
                </a:lnTo>
                <a:lnTo>
                  <a:pt x="5586" y="15121"/>
                </a:lnTo>
                <a:lnTo>
                  <a:pt x="5594" y="15125"/>
                </a:lnTo>
                <a:lnTo>
                  <a:pt x="5600" y="15129"/>
                </a:lnTo>
                <a:lnTo>
                  <a:pt x="5604" y="15132"/>
                </a:lnTo>
                <a:lnTo>
                  <a:pt x="5606" y="15135"/>
                </a:lnTo>
                <a:lnTo>
                  <a:pt x="5607" y="15138"/>
                </a:lnTo>
                <a:lnTo>
                  <a:pt x="5606" y="15140"/>
                </a:lnTo>
                <a:lnTo>
                  <a:pt x="5605" y="15142"/>
                </a:lnTo>
                <a:lnTo>
                  <a:pt x="5603" y="15143"/>
                </a:lnTo>
                <a:lnTo>
                  <a:pt x="5601" y="15145"/>
                </a:lnTo>
                <a:lnTo>
                  <a:pt x="5598" y="15143"/>
                </a:lnTo>
                <a:lnTo>
                  <a:pt x="5594" y="15142"/>
                </a:lnTo>
                <a:lnTo>
                  <a:pt x="5591" y="15140"/>
                </a:lnTo>
                <a:lnTo>
                  <a:pt x="5589" y="15137"/>
                </a:lnTo>
                <a:lnTo>
                  <a:pt x="5587" y="15133"/>
                </a:lnTo>
                <a:lnTo>
                  <a:pt x="5586" y="15128"/>
                </a:lnTo>
                <a:lnTo>
                  <a:pt x="5586" y="15121"/>
                </a:lnTo>
                <a:lnTo>
                  <a:pt x="5576" y="15115"/>
                </a:lnTo>
                <a:lnTo>
                  <a:pt x="5565" y="15110"/>
                </a:lnTo>
                <a:lnTo>
                  <a:pt x="5555" y="15104"/>
                </a:lnTo>
                <a:lnTo>
                  <a:pt x="5545" y="15096"/>
                </a:lnTo>
                <a:lnTo>
                  <a:pt x="5537" y="15089"/>
                </a:lnTo>
                <a:lnTo>
                  <a:pt x="5529" y="15080"/>
                </a:lnTo>
                <a:lnTo>
                  <a:pt x="5526" y="15074"/>
                </a:lnTo>
                <a:lnTo>
                  <a:pt x="5524" y="15068"/>
                </a:lnTo>
                <a:lnTo>
                  <a:pt x="5522" y="15062"/>
                </a:lnTo>
                <a:lnTo>
                  <a:pt x="5521" y="15055"/>
                </a:lnTo>
                <a:lnTo>
                  <a:pt x="5513" y="15055"/>
                </a:lnTo>
                <a:lnTo>
                  <a:pt x="5504" y="15055"/>
                </a:lnTo>
                <a:lnTo>
                  <a:pt x="5496" y="15055"/>
                </a:lnTo>
                <a:lnTo>
                  <a:pt x="5487" y="15055"/>
                </a:lnTo>
                <a:lnTo>
                  <a:pt x="5486" y="15044"/>
                </a:lnTo>
                <a:lnTo>
                  <a:pt x="5484" y="15034"/>
                </a:lnTo>
                <a:lnTo>
                  <a:pt x="5480" y="15027"/>
                </a:lnTo>
                <a:lnTo>
                  <a:pt x="5474" y="15020"/>
                </a:lnTo>
                <a:lnTo>
                  <a:pt x="5460" y="15009"/>
                </a:lnTo>
                <a:lnTo>
                  <a:pt x="5445" y="14999"/>
                </a:lnTo>
                <a:lnTo>
                  <a:pt x="5439" y="14994"/>
                </a:lnTo>
                <a:lnTo>
                  <a:pt x="5432" y="14988"/>
                </a:lnTo>
                <a:lnTo>
                  <a:pt x="5427" y="14981"/>
                </a:lnTo>
                <a:lnTo>
                  <a:pt x="5422" y="14974"/>
                </a:lnTo>
                <a:lnTo>
                  <a:pt x="5419" y="14964"/>
                </a:lnTo>
                <a:lnTo>
                  <a:pt x="5418" y="14953"/>
                </a:lnTo>
                <a:lnTo>
                  <a:pt x="5419" y="14940"/>
                </a:lnTo>
                <a:lnTo>
                  <a:pt x="5422" y="14924"/>
                </a:lnTo>
                <a:lnTo>
                  <a:pt x="5435" y="14926"/>
                </a:lnTo>
                <a:lnTo>
                  <a:pt x="5445" y="14926"/>
                </a:lnTo>
                <a:lnTo>
                  <a:pt x="5454" y="14925"/>
                </a:lnTo>
                <a:lnTo>
                  <a:pt x="5461" y="14922"/>
                </a:lnTo>
                <a:lnTo>
                  <a:pt x="5466" y="14918"/>
                </a:lnTo>
                <a:lnTo>
                  <a:pt x="5472" y="14913"/>
                </a:lnTo>
                <a:lnTo>
                  <a:pt x="5476" y="14907"/>
                </a:lnTo>
                <a:lnTo>
                  <a:pt x="5479" y="14899"/>
                </a:lnTo>
                <a:lnTo>
                  <a:pt x="5486" y="14886"/>
                </a:lnTo>
                <a:lnTo>
                  <a:pt x="5494" y="14873"/>
                </a:lnTo>
                <a:lnTo>
                  <a:pt x="5499" y="14868"/>
                </a:lnTo>
                <a:lnTo>
                  <a:pt x="5504" y="14864"/>
                </a:lnTo>
                <a:lnTo>
                  <a:pt x="5512" y="14860"/>
                </a:lnTo>
                <a:lnTo>
                  <a:pt x="5521" y="14859"/>
                </a:lnTo>
                <a:lnTo>
                  <a:pt x="5518" y="14865"/>
                </a:lnTo>
                <a:lnTo>
                  <a:pt x="5517" y="14870"/>
                </a:lnTo>
                <a:lnTo>
                  <a:pt x="5516" y="14876"/>
                </a:lnTo>
                <a:lnTo>
                  <a:pt x="5516" y="14881"/>
                </a:lnTo>
                <a:lnTo>
                  <a:pt x="5518" y="14892"/>
                </a:lnTo>
                <a:lnTo>
                  <a:pt x="5521" y="14902"/>
                </a:lnTo>
                <a:lnTo>
                  <a:pt x="5526" y="14912"/>
                </a:lnTo>
                <a:lnTo>
                  <a:pt x="5533" y="14921"/>
                </a:lnTo>
                <a:lnTo>
                  <a:pt x="5539" y="14931"/>
                </a:lnTo>
                <a:lnTo>
                  <a:pt x="5546" y="14939"/>
                </a:lnTo>
                <a:lnTo>
                  <a:pt x="5551" y="14947"/>
                </a:lnTo>
                <a:lnTo>
                  <a:pt x="5556" y="14955"/>
                </a:lnTo>
                <a:lnTo>
                  <a:pt x="5557" y="14959"/>
                </a:lnTo>
                <a:lnTo>
                  <a:pt x="5558" y="14962"/>
                </a:lnTo>
                <a:lnTo>
                  <a:pt x="5558" y="14965"/>
                </a:lnTo>
                <a:lnTo>
                  <a:pt x="5558" y="14969"/>
                </a:lnTo>
                <a:lnTo>
                  <a:pt x="5557" y="14973"/>
                </a:lnTo>
                <a:lnTo>
                  <a:pt x="5555" y="14975"/>
                </a:lnTo>
                <a:lnTo>
                  <a:pt x="5551" y="14978"/>
                </a:lnTo>
                <a:lnTo>
                  <a:pt x="5547" y="14981"/>
                </a:lnTo>
                <a:lnTo>
                  <a:pt x="5543" y="14983"/>
                </a:lnTo>
                <a:lnTo>
                  <a:pt x="5537" y="14985"/>
                </a:lnTo>
                <a:lnTo>
                  <a:pt x="5529" y="14988"/>
                </a:lnTo>
                <a:lnTo>
                  <a:pt x="5521" y="14990"/>
                </a:lnTo>
                <a:close/>
                <a:moveTo>
                  <a:pt x="1387" y="14924"/>
                </a:moveTo>
                <a:lnTo>
                  <a:pt x="1387" y="14924"/>
                </a:lnTo>
                <a:lnTo>
                  <a:pt x="1386" y="14916"/>
                </a:lnTo>
                <a:lnTo>
                  <a:pt x="1385" y="14907"/>
                </a:lnTo>
                <a:lnTo>
                  <a:pt x="1386" y="14896"/>
                </a:lnTo>
                <a:lnTo>
                  <a:pt x="1387" y="14887"/>
                </a:lnTo>
                <a:lnTo>
                  <a:pt x="1388" y="14877"/>
                </a:lnTo>
                <a:lnTo>
                  <a:pt x="1390" y="14868"/>
                </a:lnTo>
                <a:lnTo>
                  <a:pt x="1392" y="14859"/>
                </a:lnTo>
                <a:lnTo>
                  <a:pt x="1395" y="14852"/>
                </a:lnTo>
                <a:lnTo>
                  <a:pt x="1399" y="14846"/>
                </a:lnTo>
                <a:lnTo>
                  <a:pt x="1402" y="14840"/>
                </a:lnTo>
                <a:lnTo>
                  <a:pt x="1405" y="14837"/>
                </a:lnTo>
                <a:lnTo>
                  <a:pt x="1408" y="14836"/>
                </a:lnTo>
                <a:lnTo>
                  <a:pt x="1411" y="14838"/>
                </a:lnTo>
                <a:lnTo>
                  <a:pt x="1414" y="14842"/>
                </a:lnTo>
                <a:lnTo>
                  <a:pt x="1417" y="14849"/>
                </a:lnTo>
                <a:lnTo>
                  <a:pt x="1420" y="14859"/>
                </a:lnTo>
                <a:lnTo>
                  <a:pt x="1421" y="14868"/>
                </a:lnTo>
                <a:lnTo>
                  <a:pt x="1422" y="14877"/>
                </a:lnTo>
                <a:lnTo>
                  <a:pt x="1422" y="14887"/>
                </a:lnTo>
                <a:lnTo>
                  <a:pt x="1421" y="14897"/>
                </a:lnTo>
                <a:lnTo>
                  <a:pt x="1419" y="14907"/>
                </a:lnTo>
                <a:lnTo>
                  <a:pt x="1416" y="14916"/>
                </a:lnTo>
                <a:lnTo>
                  <a:pt x="1414" y="14924"/>
                </a:lnTo>
                <a:lnTo>
                  <a:pt x="1411" y="14932"/>
                </a:lnTo>
                <a:lnTo>
                  <a:pt x="1408" y="14938"/>
                </a:lnTo>
                <a:lnTo>
                  <a:pt x="1405" y="14943"/>
                </a:lnTo>
                <a:lnTo>
                  <a:pt x="1402" y="14946"/>
                </a:lnTo>
                <a:lnTo>
                  <a:pt x="1399" y="14946"/>
                </a:lnTo>
                <a:lnTo>
                  <a:pt x="1395" y="14945"/>
                </a:lnTo>
                <a:lnTo>
                  <a:pt x="1392" y="14941"/>
                </a:lnTo>
                <a:lnTo>
                  <a:pt x="1389" y="14935"/>
                </a:lnTo>
                <a:lnTo>
                  <a:pt x="1387" y="14924"/>
                </a:lnTo>
                <a:close/>
                <a:moveTo>
                  <a:pt x="1551" y="14859"/>
                </a:moveTo>
                <a:lnTo>
                  <a:pt x="1551" y="14859"/>
                </a:lnTo>
                <a:lnTo>
                  <a:pt x="1544" y="14866"/>
                </a:lnTo>
                <a:lnTo>
                  <a:pt x="1549" y="14861"/>
                </a:lnTo>
                <a:lnTo>
                  <a:pt x="1554" y="14856"/>
                </a:lnTo>
                <a:lnTo>
                  <a:pt x="1551" y="14859"/>
                </a:lnTo>
                <a:close/>
                <a:moveTo>
                  <a:pt x="3880" y="14826"/>
                </a:moveTo>
                <a:lnTo>
                  <a:pt x="3880" y="14826"/>
                </a:lnTo>
                <a:lnTo>
                  <a:pt x="3873" y="14833"/>
                </a:lnTo>
                <a:lnTo>
                  <a:pt x="3878" y="14829"/>
                </a:lnTo>
                <a:lnTo>
                  <a:pt x="3883" y="14824"/>
                </a:lnTo>
                <a:lnTo>
                  <a:pt x="3880" y="14826"/>
                </a:lnTo>
                <a:close/>
                <a:moveTo>
                  <a:pt x="5652" y="14826"/>
                </a:moveTo>
                <a:lnTo>
                  <a:pt x="5652" y="14826"/>
                </a:lnTo>
                <a:lnTo>
                  <a:pt x="5645" y="14833"/>
                </a:lnTo>
                <a:lnTo>
                  <a:pt x="5649" y="14829"/>
                </a:lnTo>
                <a:lnTo>
                  <a:pt x="5654" y="14824"/>
                </a:lnTo>
                <a:lnTo>
                  <a:pt x="5652" y="14826"/>
                </a:lnTo>
                <a:close/>
                <a:moveTo>
                  <a:pt x="12771" y="14826"/>
                </a:moveTo>
                <a:lnTo>
                  <a:pt x="12771" y="14826"/>
                </a:lnTo>
                <a:lnTo>
                  <a:pt x="12778" y="14830"/>
                </a:lnTo>
                <a:lnTo>
                  <a:pt x="12784" y="14833"/>
                </a:lnTo>
                <a:lnTo>
                  <a:pt x="12788" y="14837"/>
                </a:lnTo>
                <a:lnTo>
                  <a:pt x="12790" y="14840"/>
                </a:lnTo>
                <a:lnTo>
                  <a:pt x="12791" y="14843"/>
                </a:lnTo>
                <a:lnTo>
                  <a:pt x="12791" y="14846"/>
                </a:lnTo>
                <a:lnTo>
                  <a:pt x="12789" y="14847"/>
                </a:lnTo>
                <a:lnTo>
                  <a:pt x="12787" y="14849"/>
                </a:lnTo>
                <a:lnTo>
                  <a:pt x="12785" y="14849"/>
                </a:lnTo>
                <a:lnTo>
                  <a:pt x="12782" y="14849"/>
                </a:lnTo>
                <a:lnTo>
                  <a:pt x="12778" y="14848"/>
                </a:lnTo>
                <a:lnTo>
                  <a:pt x="12776" y="14846"/>
                </a:lnTo>
                <a:lnTo>
                  <a:pt x="12773" y="14843"/>
                </a:lnTo>
                <a:lnTo>
                  <a:pt x="12772" y="14838"/>
                </a:lnTo>
                <a:lnTo>
                  <a:pt x="12771" y="14833"/>
                </a:lnTo>
                <a:lnTo>
                  <a:pt x="12771" y="14826"/>
                </a:lnTo>
                <a:lnTo>
                  <a:pt x="12763" y="14823"/>
                </a:lnTo>
                <a:lnTo>
                  <a:pt x="12757" y="14818"/>
                </a:lnTo>
                <a:lnTo>
                  <a:pt x="12753" y="14815"/>
                </a:lnTo>
                <a:lnTo>
                  <a:pt x="12751" y="14812"/>
                </a:lnTo>
                <a:lnTo>
                  <a:pt x="12750" y="14809"/>
                </a:lnTo>
                <a:lnTo>
                  <a:pt x="12750" y="14807"/>
                </a:lnTo>
                <a:lnTo>
                  <a:pt x="12752" y="14805"/>
                </a:lnTo>
                <a:lnTo>
                  <a:pt x="12754" y="14804"/>
                </a:lnTo>
                <a:lnTo>
                  <a:pt x="12756" y="14803"/>
                </a:lnTo>
                <a:lnTo>
                  <a:pt x="12760" y="14804"/>
                </a:lnTo>
                <a:lnTo>
                  <a:pt x="12763" y="14805"/>
                </a:lnTo>
                <a:lnTo>
                  <a:pt x="12766" y="14807"/>
                </a:lnTo>
                <a:lnTo>
                  <a:pt x="12768" y="14810"/>
                </a:lnTo>
                <a:lnTo>
                  <a:pt x="12770" y="14814"/>
                </a:lnTo>
                <a:lnTo>
                  <a:pt x="12771" y="14819"/>
                </a:lnTo>
                <a:lnTo>
                  <a:pt x="12771" y="14826"/>
                </a:lnTo>
                <a:close/>
                <a:moveTo>
                  <a:pt x="1617" y="14761"/>
                </a:moveTo>
                <a:lnTo>
                  <a:pt x="1617" y="14761"/>
                </a:lnTo>
                <a:lnTo>
                  <a:pt x="1623" y="14762"/>
                </a:lnTo>
                <a:lnTo>
                  <a:pt x="1629" y="14765"/>
                </a:lnTo>
                <a:lnTo>
                  <a:pt x="1634" y="14768"/>
                </a:lnTo>
                <a:lnTo>
                  <a:pt x="1638" y="14772"/>
                </a:lnTo>
                <a:lnTo>
                  <a:pt x="1640" y="14778"/>
                </a:lnTo>
                <a:lnTo>
                  <a:pt x="1643" y="14784"/>
                </a:lnTo>
                <a:lnTo>
                  <a:pt x="1644" y="14790"/>
                </a:lnTo>
                <a:lnTo>
                  <a:pt x="1645" y="14797"/>
                </a:lnTo>
                <a:lnTo>
                  <a:pt x="1647" y="14828"/>
                </a:lnTo>
                <a:lnTo>
                  <a:pt x="1649" y="14859"/>
                </a:lnTo>
                <a:lnTo>
                  <a:pt x="1659" y="14857"/>
                </a:lnTo>
                <a:lnTo>
                  <a:pt x="1666" y="14858"/>
                </a:lnTo>
                <a:lnTo>
                  <a:pt x="1671" y="14861"/>
                </a:lnTo>
                <a:lnTo>
                  <a:pt x="1676" y="14866"/>
                </a:lnTo>
                <a:lnTo>
                  <a:pt x="1679" y="14871"/>
                </a:lnTo>
                <a:lnTo>
                  <a:pt x="1681" y="14877"/>
                </a:lnTo>
                <a:lnTo>
                  <a:pt x="1682" y="14885"/>
                </a:lnTo>
                <a:lnTo>
                  <a:pt x="1682" y="14892"/>
                </a:lnTo>
                <a:lnTo>
                  <a:pt x="1690" y="14895"/>
                </a:lnTo>
                <a:lnTo>
                  <a:pt x="1696" y="14899"/>
                </a:lnTo>
                <a:lnTo>
                  <a:pt x="1700" y="14902"/>
                </a:lnTo>
                <a:lnTo>
                  <a:pt x="1702" y="14905"/>
                </a:lnTo>
                <a:lnTo>
                  <a:pt x="1703" y="14909"/>
                </a:lnTo>
                <a:lnTo>
                  <a:pt x="1703" y="14911"/>
                </a:lnTo>
                <a:lnTo>
                  <a:pt x="1701" y="14913"/>
                </a:lnTo>
                <a:lnTo>
                  <a:pt x="1699" y="14914"/>
                </a:lnTo>
                <a:lnTo>
                  <a:pt x="1697" y="14915"/>
                </a:lnTo>
                <a:lnTo>
                  <a:pt x="1693" y="14914"/>
                </a:lnTo>
                <a:lnTo>
                  <a:pt x="1690" y="14913"/>
                </a:lnTo>
                <a:lnTo>
                  <a:pt x="1687" y="14911"/>
                </a:lnTo>
                <a:lnTo>
                  <a:pt x="1685" y="14908"/>
                </a:lnTo>
                <a:lnTo>
                  <a:pt x="1683" y="14903"/>
                </a:lnTo>
                <a:lnTo>
                  <a:pt x="1682" y="14898"/>
                </a:lnTo>
                <a:lnTo>
                  <a:pt x="1682" y="14892"/>
                </a:lnTo>
                <a:lnTo>
                  <a:pt x="1672" y="14893"/>
                </a:lnTo>
                <a:lnTo>
                  <a:pt x="1666" y="14892"/>
                </a:lnTo>
                <a:lnTo>
                  <a:pt x="1660" y="14889"/>
                </a:lnTo>
                <a:lnTo>
                  <a:pt x="1656" y="14886"/>
                </a:lnTo>
                <a:lnTo>
                  <a:pt x="1654" y="14879"/>
                </a:lnTo>
                <a:lnTo>
                  <a:pt x="1651" y="14873"/>
                </a:lnTo>
                <a:lnTo>
                  <a:pt x="1650" y="14867"/>
                </a:lnTo>
                <a:lnTo>
                  <a:pt x="1649" y="14859"/>
                </a:lnTo>
                <a:lnTo>
                  <a:pt x="1643" y="14857"/>
                </a:lnTo>
                <a:lnTo>
                  <a:pt x="1637" y="14855"/>
                </a:lnTo>
                <a:lnTo>
                  <a:pt x="1633" y="14851"/>
                </a:lnTo>
                <a:lnTo>
                  <a:pt x="1628" y="14847"/>
                </a:lnTo>
                <a:lnTo>
                  <a:pt x="1626" y="14842"/>
                </a:lnTo>
                <a:lnTo>
                  <a:pt x="1623" y="14835"/>
                </a:lnTo>
                <a:lnTo>
                  <a:pt x="1622" y="14829"/>
                </a:lnTo>
                <a:lnTo>
                  <a:pt x="1621" y="14823"/>
                </a:lnTo>
                <a:lnTo>
                  <a:pt x="1619" y="14791"/>
                </a:lnTo>
                <a:lnTo>
                  <a:pt x="1617" y="14761"/>
                </a:lnTo>
                <a:lnTo>
                  <a:pt x="1608" y="14757"/>
                </a:lnTo>
                <a:lnTo>
                  <a:pt x="1603" y="14753"/>
                </a:lnTo>
                <a:lnTo>
                  <a:pt x="1599" y="14749"/>
                </a:lnTo>
                <a:lnTo>
                  <a:pt x="1597" y="14746"/>
                </a:lnTo>
                <a:lnTo>
                  <a:pt x="1596" y="14744"/>
                </a:lnTo>
                <a:lnTo>
                  <a:pt x="1597" y="14741"/>
                </a:lnTo>
                <a:lnTo>
                  <a:pt x="1598" y="14740"/>
                </a:lnTo>
                <a:lnTo>
                  <a:pt x="1600" y="14738"/>
                </a:lnTo>
                <a:lnTo>
                  <a:pt x="1603" y="14738"/>
                </a:lnTo>
                <a:lnTo>
                  <a:pt x="1605" y="14738"/>
                </a:lnTo>
                <a:lnTo>
                  <a:pt x="1608" y="14739"/>
                </a:lnTo>
                <a:lnTo>
                  <a:pt x="1612" y="14741"/>
                </a:lnTo>
                <a:lnTo>
                  <a:pt x="1614" y="14744"/>
                </a:lnTo>
                <a:lnTo>
                  <a:pt x="1616" y="14748"/>
                </a:lnTo>
                <a:lnTo>
                  <a:pt x="1617" y="14753"/>
                </a:lnTo>
                <a:lnTo>
                  <a:pt x="1617" y="14761"/>
                </a:lnTo>
                <a:close/>
                <a:moveTo>
                  <a:pt x="108" y="14924"/>
                </a:moveTo>
                <a:lnTo>
                  <a:pt x="108" y="14924"/>
                </a:lnTo>
                <a:lnTo>
                  <a:pt x="114" y="14874"/>
                </a:lnTo>
                <a:lnTo>
                  <a:pt x="120" y="14830"/>
                </a:lnTo>
                <a:lnTo>
                  <a:pt x="123" y="14811"/>
                </a:lnTo>
                <a:lnTo>
                  <a:pt x="127" y="14793"/>
                </a:lnTo>
                <a:lnTo>
                  <a:pt x="130" y="14778"/>
                </a:lnTo>
                <a:lnTo>
                  <a:pt x="134" y="14764"/>
                </a:lnTo>
                <a:lnTo>
                  <a:pt x="140" y="14750"/>
                </a:lnTo>
                <a:lnTo>
                  <a:pt x="146" y="14739"/>
                </a:lnTo>
                <a:lnTo>
                  <a:pt x="153" y="14728"/>
                </a:lnTo>
                <a:lnTo>
                  <a:pt x="161" y="14720"/>
                </a:lnTo>
                <a:lnTo>
                  <a:pt x="170" y="14712"/>
                </a:lnTo>
                <a:lnTo>
                  <a:pt x="180" y="14705"/>
                </a:lnTo>
                <a:lnTo>
                  <a:pt x="192" y="14700"/>
                </a:lnTo>
                <a:lnTo>
                  <a:pt x="206" y="14695"/>
                </a:lnTo>
                <a:lnTo>
                  <a:pt x="206" y="14716"/>
                </a:lnTo>
                <a:lnTo>
                  <a:pt x="205" y="14735"/>
                </a:lnTo>
                <a:lnTo>
                  <a:pt x="201" y="14751"/>
                </a:lnTo>
                <a:lnTo>
                  <a:pt x="197" y="14768"/>
                </a:lnTo>
                <a:lnTo>
                  <a:pt x="192" y="14783"/>
                </a:lnTo>
                <a:lnTo>
                  <a:pt x="186" y="14797"/>
                </a:lnTo>
                <a:lnTo>
                  <a:pt x="178" y="14811"/>
                </a:lnTo>
                <a:lnTo>
                  <a:pt x="171" y="14824"/>
                </a:lnTo>
                <a:lnTo>
                  <a:pt x="155" y="14849"/>
                </a:lnTo>
                <a:lnTo>
                  <a:pt x="138" y="14873"/>
                </a:lnTo>
                <a:lnTo>
                  <a:pt x="130" y="14886"/>
                </a:lnTo>
                <a:lnTo>
                  <a:pt x="122" y="14898"/>
                </a:lnTo>
                <a:lnTo>
                  <a:pt x="114" y="14911"/>
                </a:lnTo>
                <a:lnTo>
                  <a:pt x="108" y="14924"/>
                </a:lnTo>
                <a:close/>
                <a:moveTo>
                  <a:pt x="403" y="14727"/>
                </a:moveTo>
                <a:lnTo>
                  <a:pt x="403" y="14727"/>
                </a:lnTo>
                <a:lnTo>
                  <a:pt x="396" y="14735"/>
                </a:lnTo>
                <a:lnTo>
                  <a:pt x="400" y="14730"/>
                </a:lnTo>
                <a:lnTo>
                  <a:pt x="406" y="14725"/>
                </a:lnTo>
                <a:lnTo>
                  <a:pt x="403" y="14727"/>
                </a:lnTo>
                <a:close/>
                <a:moveTo>
                  <a:pt x="961" y="14727"/>
                </a:moveTo>
                <a:lnTo>
                  <a:pt x="961" y="14727"/>
                </a:lnTo>
                <a:lnTo>
                  <a:pt x="954" y="14735"/>
                </a:lnTo>
                <a:lnTo>
                  <a:pt x="958" y="14730"/>
                </a:lnTo>
                <a:lnTo>
                  <a:pt x="963" y="14725"/>
                </a:lnTo>
                <a:lnTo>
                  <a:pt x="961" y="14727"/>
                </a:lnTo>
                <a:close/>
                <a:moveTo>
                  <a:pt x="1157" y="14727"/>
                </a:moveTo>
                <a:lnTo>
                  <a:pt x="1157" y="14727"/>
                </a:lnTo>
                <a:lnTo>
                  <a:pt x="1150" y="14735"/>
                </a:lnTo>
                <a:lnTo>
                  <a:pt x="1154" y="14730"/>
                </a:lnTo>
                <a:lnTo>
                  <a:pt x="1160" y="14725"/>
                </a:lnTo>
                <a:lnTo>
                  <a:pt x="1157" y="14727"/>
                </a:lnTo>
                <a:close/>
                <a:moveTo>
                  <a:pt x="3487" y="14859"/>
                </a:moveTo>
                <a:lnTo>
                  <a:pt x="3487" y="14859"/>
                </a:lnTo>
                <a:lnTo>
                  <a:pt x="3475" y="14843"/>
                </a:lnTo>
                <a:lnTo>
                  <a:pt x="3458" y="14819"/>
                </a:lnTo>
                <a:lnTo>
                  <a:pt x="3449" y="14806"/>
                </a:lnTo>
                <a:lnTo>
                  <a:pt x="3439" y="14792"/>
                </a:lnTo>
                <a:lnTo>
                  <a:pt x="3431" y="14778"/>
                </a:lnTo>
                <a:lnTo>
                  <a:pt x="3425" y="14763"/>
                </a:lnTo>
                <a:lnTo>
                  <a:pt x="3422" y="14757"/>
                </a:lnTo>
                <a:lnTo>
                  <a:pt x="3419" y="14749"/>
                </a:lnTo>
                <a:lnTo>
                  <a:pt x="3418" y="14743"/>
                </a:lnTo>
                <a:lnTo>
                  <a:pt x="3417" y="14737"/>
                </a:lnTo>
                <a:lnTo>
                  <a:pt x="3417" y="14730"/>
                </a:lnTo>
                <a:lnTo>
                  <a:pt x="3418" y="14724"/>
                </a:lnTo>
                <a:lnTo>
                  <a:pt x="3419" y="14719"/>
                </a:lnTo>
                <a:lnTo>
                  <a:pt x="3423" y="14714"/>
                </a:lnTo>
                <a:lnTo>
                  <a:pt x="3426" y="14709"/>
                </a:lnTo>
                <a:lnTo>
                  <a:pt x="3431" y="14705"/>
                </a:lnTo>
                <a:lnTo>
                  <a:pt x="3436" y="14702"/>
                </a:lnTo>
                <a:lnTo>
                  <a:pt x="3444" y="14699"/>
                </a:lnTo>
                <a:lnTo>
                  <a:pt x="3452" y="14697"/>
                </a:lnTo>
                <a:lnTo>
                  <a:pt x="3462" y="14696"/>
                </a:lnTo>
                <a:lnTo>
                  <a:pt x="3474" y="14695"/>
                </a:lnTo>
                <a:lnTo>
                  <a:pt x="3487" y="14695"/>
                </a:lnTo>
                <a:lnTo>
                  <a:pt x="3486" y="14700"/>
                </a:lnTo>
                <a:lnTo>
                  <a:pt x="3484" y="14706"/>
                </a:lnTo>
                <a:lnTo>
                  <a:pt x="3484" y="14712"/>
                </a:lnTo>
                <a:lnTo>
                  <a:pt x="3484" y="14718"/>
                </a:lnTo>
                <a:lnTo>
                  <a:pt x="3488" y="14729"/>
                </a:lnTo>
                <a:lnTo>
                  <a:pt x="3492" y="14741"/>
                </a:lnTo>
                <a:lnTo>
                  <a:pt x="3503" y="14765"/>
                </a:lnTo>
                <a:lnTo>
                  <a:pt x="3515" y="14788"/>
                </a:lnTo>
                <a:lnTo>
                  <a:pt x="3520" y="14800"/>
                </a:lnTo>
                <a:lnTo>
                  <a:pt x="3523" y="14810"/>
                </a:lnTo>
                <a:lnTo>
                  <a:pt x="3524" y="14815"/>
                </a:lnTo>
                <a:lnTo>
                  <a:pt x="3525" y="14821"/>
                </a:lnTo>
                <a:lnTo>
                  <a:pt x="3525" y="14825"/>
                </a:lnTo>
                <a:lnTo>
                  <a:pt x="3524" y="14830"/>
                </a:lnTo>
                <a:lnTo>
                  <a:pt x="3523" y="14834"/>
                </a:lnTo>
                <a:lnTo>
                  <a:pt x="3520" y="14838"/>
                </a:lnTo>
                <a:lnTo>
                  <a:pt x="3517" y="14843"/>
                </a:lnTo>
                <a:lnTo>
                  <a:pt x="3514" y="14847"/>
                </a:lnTo>
                <a:lnTo>
                  <a:pt x="3509" y="14850"/>
                </a:lnTo>
                <a:lnTo>
                  <a:pt x="3502" y="14853"/>
                </a:lnTo>
                <a:lnTo>
                  <a:pt x="3495" y="14856"/>
                </a:lnTo>
                <a:lnTo>
                  <a:pt x="3487" y="14859"/>
                </a:lnTo>
                <a:close/>
                <a:moveTo>
                  <a:pt x="3585" y="14727"/>
                </a:moveTo>
                <a:lnTo>
                  <a:pt x="3585" y="14727"/>
                </a:lnTo>
                <a:lnTo>
                  <a:pt x="3578" y="14735"/>
                </a:lnTo>
                <a:lnTo>
                  <a:pt x="3582" y="14730"/>
                </a:lnTo>
                <a:lnTo>
                  <a:pt x="3588" y="14725"/>
                </a:lnTo>
                <a:lnTo>
                  <a:pt x="3585" y="14727"/>
                </a:lnTo>
                <a:close/>
                <a:moveTo>
                  <a:pt x="2240" y="14695"/>
                </a:moveTo>
                <a:lnTo>
                  <a:pt x="2240" y="14695"/>
                </a:lnTo>
                <a:lnTo>
                  <a:pt x="2234" y="14715"/>
                </a:lnTo>
                <a:lnTo>
                  <a:pt x="2227" y="14727"/>
                </a:lnTo>
                <a:lnTo>
                  <a:pt x="2225" y="14730"/>
                </a:lnTo>
                <a:lnTo>
                  <a:pt x="2222" y="14731"/>
                </a:lnTo>
                <a:lnTo>
                  <a:pt x="2220" y="14732"/>
                </a:lnTo>
                <a:lnTo>
                  <a:pt x="2219" y="14731"/>
                </a:lnTo>
                <a:lnTo>
                  <a:pt x="2216" y="14726"/>
                </a:lnTo>
                <a:lnTo>
                  <a:pt x="2213" y="14718"/>
                </a:lnTo>
                <a:lnTo>
                  <a:pt x="2212" y="14707"/>
                </a:lnTo>
                <a:lnTo>
                  <a:pt x="2212" y="14695"/>
                </a:lnTo>
                <a:lnTo>
                  <a:pt x="2212" y="14683"/>
                </a:lnTo>
                <a:lnTo>
                  <a:pt x="2213" y="14672"/>
                </a:lnTo>
                <a:lnTo>
                  <a:pt x="2216" y="14663"/>
                </a:lnTo>
                <a:lnTo>
                  <a:pt x="2219" y="14658"/>
                </a:lnTo>
                <a:lnTo>
                  <a:pt x="2220" y="14658"/>
                </a:lnTo>
                <a:lnTo>
                  <a:pt x="2222" y="14658"/>
                </a:lnTo>
                <a:lnTo>
                  <a:pt x="2225" y="14660"/>
                </a:lnTo>
                <a:lnTo>
                  <a:pt x="2227" y="14663"/>
                </a:lnTo>
                <a:lnTo>
                  <a:pt x="2234" y="14675"/>
                </a:lnTo>
                <a:lnTo>
                  <a:pt x="2240" y="14695"/>
                </a:lnTo>
                <a:close/>
                <a:moveTo>
                  <a:pt x="862" y="14662"/>
                </a:moveTo>
                <a:lnTo>
                  <a:pt x="862" y="14662"/>
                </a:lnTo>
                <a:lnTo>
                  <a:pt x="855" y="14670"/>
                </a:lnTo>
                <a:lnTo>
                  <a:pt x="859" y="14665"/>
                </a:lnTo>
                <a:lnTo>
                  <a:pt x="865" y="14659"/>
                </a:lnTo>
                <a:lnTo>
                  <a:pt x="862" y="14662"/>
                </a:lnTo>
                <a:close/>
                <a:moveTo>
                  <a:pt x="1584" y="14630"/>
                </a:moveTo>
                <a:lnTo>
                  <a:pt x="1584" y="14630"/>
                </a:lnTo>
                <a:lnTo>
                  <a:pt x="1604" y="14633"/>
                </a:lnTo>
                <a:lnTo>
                  <a:pt x="1626" y="14637"/>
                </a:lnTo>
                <a:lnTo>
                  <a:pt x="1630" y="14638"/>
                </a:lnTo>
                <a:lnTo>
                  <a:pt x="1635" y="14640"/>
                </a:lnTo>
                <a:lnTo>
                  <a:pt x="1639" y="14642"/>
                </a:lnTo>
                <a:lnTo>
                  <a:pt x="1642" y="14644"/>
                </a:lnTo>
                <a:lnTo>
                  <a:pt x="1645" y="14648"/>
                </a:lnTo>
                <a:lnTo>
                  <a:pt x="1647" y="14652"/>
                </a:lnTo>
                <a:lnTo>
                  <a:pt x="1649" y="14657"/>
                </a:lnTo>
                <a:lnTo>
                  <a:pt x="1649" y="14662"/>
                </a:lnTo>
                <a:lnTo>
                  <a:pt x="1628" y="14658"/>
                </a:lnTo>
                <a:lnTo>
                  <a:pt x="1607" y="14655"/>
                </a:lnTo>
                <a:lnTo>
                  <a:pt x="1603" y="14654"/>
                </a:lnTo>
                <a:lnTo>
                  <a:pt x="1598" y="14652"/>
                </a:lnTo>
                <a:lnTo>
                  <a:pt x="1595" y="14650"/>
                </a:lnTo>
                <a:lnTo>
                  <a:pt x="1591" y="14646"/>
                </a:lnTo>
                <a:lnTo>
                  <a:pt x="1589" y="14643"/>
                </a:lnTo>
                <a:lnTo>
                  <a:pt x="1586" y="14639"/>
                </a:lnTo>
                <a:lnTo>
                  <a:pt x="1584" y="14635"/>
                </a:lnTo>
                <a:lnTo>
                  <a:pt x="1584" y="14630"/>
                </a:lnTo>
                <a:close/>
                <a:moveTo>
                  <a:pt x="5291" y="14793"/>
                </a:moveTo>
                <a:lnTo>
                  <a:pt x="5291" y="14793"/>
                </a:lnTo>
                <a:lnTo>
                  <a:pt x="5287" y="14803"/>
                </a:lnTo>
                <a:lnTo>
                  <a:pt x="5282" y="14810"/>
                </a:lnTo>
                <a:lnTo>
                  <a:pt x="5277" y="14815"/>
                </a:lnTo>
                <a:lnTo>
                  <a:pt x="5270" y="14819"/>
                </a:lnTo>
                <a:lnTo>
                  <a:pt x="5264" y="14822"/>
                </a:lnTo>
                <a:lnTo>
                  <a:pt x="5259" y="14822"/>
                </a:lnTo>
                <a:lnTo>
                  <a:pt x="5252" y="14821"/>
                </a:lnTo>
                <a:lnTo>
                  <a:pt x="5246" y="14817"/>
                </a:lnTo>
                <a:lnTo>
                  <a:pt x="5241" y="14814"/>
                </a:lnTo>
                <a:lnTo>
                  <a:pt x="5237" y="14809"/>
                </a:lnTo>
                <a:lnTo>
                  <a:pt x="5232" y="14803"/>
                </a:lnTo>
                <a:lnTo>
                  <a:pt x="5228" y="14795"/>
                </a:lnTo>
                <a:lnTo>
                  <a:pt x="5226" y="14788"/>
                </a:lnTo>
                <a:lnTo>
                  <a:pt x="5224" y="14780"/>
                </a:lnTo>
                <a:lnTo>
                  <a:pt x="5224" y="14770"/>
                </a:lnTo>
                <a:lnTo>
                  <a:pt x="5225" y="14761"/>
                </a:lnTo>
                <a:lnTo>
                  <a:pt x="5218" y="14757"/>
                </a:lnTo>
                <a:lnTo>
                  <a:pt x="5211" y="14753"/>
                </a:lnTo>
                <a:lnTo>
                  <a:pt x="5208" y="14749"/>
                </a:lnTo>
                <a:lnTo>
                  <a:pt x="5206" y="14746"/>
                </a:lnTo>
                <a:lnTo>
                  <a:pt x="5205" y="14744"/>
                </a:lnTo>
                <a:lnTo>
                  <a:pt x="5205" y="14741"/>
                </a:lnTo>
                <a:lnTo>
                  <a:pt x="5206" y="14740"/>
                </a:lnTo>
                <a:lnTo>
                  <a:pt x="5208" y="14738"/>
                </a:lnTo>
                <a:lnTo>
                  <a:pt x="5211" y="14738"/>
                </a:lnTo>
                <a:lnTo>
                  <a:pt x="5215" y="14738"/>
                </a:lnTo>
                <a:lnTo>
                  <a:pt x="5218" y="14739"/>
                </a:lnTo>
                <a:lnTo>
                  <a:pt x="5220" y="14741"/>
                </a:lnTo>
                <a:lnTo>
                  <a:pt x="5223" y="14744"/>
                </a:lnTo>
                <a:lnTo>
                  <a:pt x="5224" y="14748"/>
                </a:lnTo>
                <a:lnTo>
                  <a:pt x="5225" y="14753"/>
                </a:lnTo>
                <a:lnTo>
                  <a:pt x="5225" y="14761"/>
                </a:lnTo>
                <a:lnTo>
                  <a:pt x="5235" y="14764"/>
                </a:lnTo>
                <a:lnTo>
                  <a:pt x="5242" y="14768"/>
                </a:lnTo>
                <a:lnTo>
                  <a:pt x="5249" y="14773"/>
                </a:lnTo>
                <a:lnTo>
                  <a:pt x="5256" y="14780"/>
                </a:lnTo>
                <a:lnTo>
                  <a:pt x="5263" y="14785"/>
                </a:lnTo>
                <a:lnTo>
                  <a:pt x="5270" y="14789"/>
                </a:lnTo>
                <a:lnTo>
                  <a:pt x="5275" y="14791"/>
                </a:lnTo>
                <a:lnTo>
                  <a:pt x="5280" y="14792"/>
                </a:lnTo>
                <a:lnTo>
                  <a:pt x="5285" y="14793"/>
                </a:lnTo>
                <a:lnTo>
                  <a:pt x="5291" y="14793"/>
                </a:lnTo>
                <a:lnTo>
                  <a:pt x="5296" y="14775"/>
                </a:lnTo>
                <a:lnTo>
                  <a:pt x="5300" y="14760"/>
                </a:lnTo>
                <a:lnTo>
                  <a:pt x="5300" y="14753"/>
                </a:lnTo>
                <a:lnTo>
                  <a:pt x="5300" y="14747"/>
                </a:lnTo>
                <a:lnTo>
                  <a:pt x="5300" y="14742"/>
                </a:lnTo>
                <a:lnTo>
                  <a:pt x="5299" y="14737"/>
                </a:lnTo>
                <a:lnTo>
                  <a:pt x="5295" y="14727"/>
                </a:lnTo>
                <a:lnTo>
                  <a:pt x="5290" y="14720"/>
                </a:lnTo>
                <a:lnTo>
                  <a:pt x="5285" y="14714"/>
                </a:lnTo>
                <a:lnTo>
                  <a:pt x="5278" y="14708"/>
                </a:lnTo>
                <a:lnTo>
                  <a:pt x="5262" y="14699"/>
                </a:lnTo>
                <a:lnTo>
                  <a:pt x="5247" y="14689"/>
                </a:lnTo>
                <a:lnTo>
                  <a:pt x="5240" y="14684"/>
                </a:lnTo>
                <a:lnTo>
                  <a:pt x="5234" y="14678"/>
                </a:lnTo>
                <a:lnTo>
                  <a:pt x="5229" y="14671"/>
                </a:lnTo>
                <a:lnTo>
                  <a:pt x="5225" y="14662"/>
                </a:lnTo>
                <a:lnTo>
                  <a:pt x="5232" y="14657"/>
                </a:lnTo>
                <a:lnTo>
                  <a:pt x="5240" y="14654"/>
                </a:lnTo>
                <a:lnTo>
                  <a:pt x="5248" y="14652"/>
                </a:lnTo>
                <a:lnTo>
                  <a:pt x="5258" y="14651"/>
                </a:lnTo>
                <a:lnTo>
                  <a:pt x="5267" y="14651"/>
                </a:lnTo>
                <a:lnTo>
                  <a:pt x="5277" y="14653"/>
                </a:lnTo>
                <a:lnTo>
                  <a:pt x="5287" y="14655"/>
                </a:lnTo>
                <a:lnTo>
                  <a:pt x="5298" y="14659"/>
                </a:lnTo>
                <a:lnTo>
                  <a:pt x="5308" y="14664"/>
                </a:lnTo>
                <a:lnTo>
                  <a:pt x="5320" y="14670"/>
                </a:lnTo>
                <a:lnTo>
                  <a:pt x="5330" y="14676"/>
                </a:lnTo>
                <a:lnTo>
                  <a:pt x="5342" y="14683"/>
                </a:lnTo>
                <a:lnTo>
                  <a:pt x="5352" y="14692"/>
                </a:lnTo>
                <a:lnTo>
                  <a:pt x="5363" y="14700"/>
                </a:lnTo>
                <a:lnTo>
                  <a:pt x="5373" y="14709"/>
                </a:lnTo>
                <a:lnTo>
                  <a:pt x="5382" y="14720"/>
                </a:lnTo>
                <a:lnTo>
                  <a:pt x="5392" y="14729"/>
                </a:lnTo>
                <a:lnTo>
                  <a:pt x="5401" y="14741"/>
                </a:lnTo>
                <a:lnTo>
                  <a:pt x="5410" y="14751"/>
                </a:lnTo>
                <a:lnTo>
                  <a:pt x="5417" y="14763"/>
                </a:lnTo>
                <a:lnTo>
                  <a:pt x="5423" y="14774"/>
                </a:lnTo>
                <a:lnTo>
                  <a:pt x="5430" y="14786"/>
                </a:lnTo>
                <a:lnTo>
                  <a:pt x="5435" y="14797"/>
                </a:lnTo>
                <a:lnTo>
                  <a:pt x="5438" y="14809"/>
                </a:lnTo>
                <a:lnTo>
                  <a:pt x="5441" y="14819"/>
                </a:lnTo>
                <a:lnTo>
                  <a:pt x="5443" y="14831"/>
                </a:lnTo>
                <a:lnTo>
                  <a:pt x="5443" y="14843"/>
                </a:lnTo>
                <a:lnTo>
                  <a:pt x="5442" y="14853"/>
                </a:lnTo>
                <a:lnTo>
                  <a:pt x="5439" y="14864"/>
                </a:lnTo>
                <a:lnTo>
                  <a:pt x="5435" y="14873"/>
                </a:lnTo>
                <a:lnTo>
                  <a:pt x="5430" y="14882"/>
                </a:lnTo>
                <a:lnTo>
                  <a:pt x="5422" y="14892"/>
                </a:lnTo>
                <a:lnTo>
                  <a:pt x="5405" y="14852"/>
                </a:lnTo>
                <a:lnTo>
                  <a:pt x="5386" y="14814"/>
                </a:lnTo>
                <a:lnTo>
                  <a:pt x="5378" y="14806"/>
                </a:lnTo>
                <a:lnTo>
                  <a:pt x="5371" y="14800"/>
                </a:lnTo>
                <a:lnTo>
                  <a:pt x="5363" y="14793"/>
                </a:lnTo>
                <a:lnTo>
                  <a:pt x="5352" y="14790"/>
                </a:lnTo>
                <a:lnTo>
                  <a:pt x="5339" y="14788"/>
                </a:lnTo>
                <a:lnTo>
                  <a:pt x="5326" y="14787"/>
                </a:lnTo>
                <a:lnTo>
                  <a:pt x="5309" y="14789"/>
                </a:lnTo>
                <a:lnTo>
                  <a:pt x="5291" y="14793"/>
                </a:lnTo>
                <a:close/>
                <a:moveTo>
                  <a:pt x="5455" y="14695"/>
                </a:moveTo>
                <a:lnTo>
                  <a:pt x="5455" y="14695"/>
                </a:lnTo>
                <a:lnTo>
                  <a:pt x="5463" y="14699"/>
                </a:lnTo>
                <a:lnTo>
                  <a:pt x="5469" y="14702"/>
                </a:lnTo>
                <a:lnTo>
                  <a:pt x="5473" y="14706"/>
                </a:lnTo>
                <a:lnTo>
                  <a:pt x="5475" y="14709"/>
                </a:lnTo>
                <a:lnTo>
                  <a:pt x="5476" y="14712"/>
                </a:lnTo>
                <a:lnTo>
                  <a:pt x="5475" y="14715"/>
                </a:lnTo>
                <a:lnTo>
                  <a:pt x="5474" y="14716"/>
                </a:lnTo>
                <a:lnTo>
                  <a:pt x="5472" y="14718"/>
                </a:lnTo>
                <a:lnTo>
                  <a:pt x="5469" y="14718"/>
                </a:lnTo>
                <a:lnTo>
                  <a:pt x="5466" y="14718"/>
                </a:lnTo>
                <a:lnTo>
                  <a:pt x="5463" y="14717"/>
                </a:lnTo>
                <a:lnTo>
                  <a:pt x="5460" y="14715"/>
                </a:lnTo>
                <a:lnTo>
                  <a:pt x="5458" y="14712"/>
                </a:lnTo>
                <a:lnTo>
                  <a:pt x="5456" y="14707"/>
                </a:lnTo>
                <a:lnTo>
                  <a:pt x="5455" y="14702"/>
                </a:lnTo>
                <a:lnTo>
                  <a:pt x="5455" y="14695"/>
                </a:lnTo>
                <a:lnTo>
                  <a:pt x="5446" y="14694"/>
                </a:lnTo>
                <a:lnTo>
                  <a:pt x="5439" y="14693"/>
                </a:lnTo>
                <a:lnTo>
                  <a:pt x="5433" y="14691"/>
                </a:lnTo>
                <a:lnTo>
                  <a:pt x="5428" y="14687"/>
                </a:lnTo>
                <a:lnTo>
                  <a:pt x="5424" y="14684"/>
                </a:lnTo>
                <a:lnTo>
                  <a:pt x="5421" y="14681"/>
                </a:lnTo>
                <a:lnTo>
                  <a:pt x="5419" y="14677"/>
                </a:lnTo>
                <a:lnTo>
                  <a:pt x="5418" y="14673"/>
                </a:lnTo>
                <a:lnTo>
                  <a:pt x="5417" y="14669"/>
                </a:lnTo>
                <a:lnTo>
                  <a:pt x="5418" y="14664"/>
                </a:lnTo>
                <a:lnTo>
                  <a:pt x="5418" y="14660"/>
                </a:lnTo>
                <a:lnTo>
                  <a:pt x="5420" y="14656"/>
                </a:lnTo>
                <a:lnTo>
                  <a:pt x="5424" y="14649"/>
                </a:lnTo>
                <a:lnTo>
                  <a:pt x="5430" y="14641"/>
                </a:lnTo>
                <a:lnTo>
                  <a:pt x="5436" y="14636"/>
                </a:lnTo>
                <a:lnTo>
                  <a:pt x="5443" y="14633"/>
                </a:lnTo>
                <a:lnTo>
                  <a:pt x="5446" y="14633"/>
                </a:lnTo>
                <a:lnTo>
                  <a:pt x="5449" y="14633"/>
                </a:lnTo>
                <a:lnTo>
                  <a:pt x="5452" y="14635"/>
                </a:lnTo>
                <a:lnTo>
                  <a:pt x="5455" y="14637"/>
                </a:lnTo>
                <a:lnTo>
                  <a:pt x="5457" y="14639"/>
                </a:lnTo>
                <a:lnTo>
                  <a:pt x="5458" y="14643"/>
                </a:lnTo>
                <a:lnTo>
                  <a:pt x="5459" y="14649"/>
                </a:lnTo>
                <a:lnTo>
                  <a:pt x="5460" y="14656"/>
                </a:lnTo>
                <a:lnTo>
                  <a:pt x="5460" y="14663"/>
                </a:lnTo>
                <a:lnTo>
                  <a:pt x="5459" y="14673"/>
                </a:lnTo>
                <a:lnTo>
                  <a:pt x="5457" y="14683"/>
                </a:lnTo>
                <a:lnTo>
                  <a:pt x="5455" y="14695"/>
                </a:lnTo>
                <a:close/>
                <a:moveTo>
                  <a:pt x="1387" y="14630"/>
                </a:moveTo>
                <a:lnTo>
                  <a:pt x="1387" y="14630"/>
                </a:lnTo>
                <a:lnTo>
                  <a:pt x="1380" y="14636"/>
                </a:lnTo>
                <a:lnTo>
                  <a:pt x="1384" y="14632"/>
                </a:lnTo>
                <a:lnTo>
                  <a:pt x="1390" y="14627"/>
                </a:lnTo>
                <a:lnTo>
                  <a:pt x="1387" y="14630"/>
                </a:lnTo>
                <a:close/>
                <a:moveTo>
                  <a:pt x="10245" y="14596"/>
                </a:moveTo>
                <a:lnTo>
                  <a:pt x="10245" y="14596"/>
                </a:lnTo>
                <a:lnTo>
                  <a:pt x="10266" y="14600"/>
                </a:lnTo>
                <a:lnTo>
                  <a:pt x="10287" y="14604"/>
                </a:lnTo>
                <a:lnTo>
                  <a:pt x="10292" y="14606"/>
                </a:lnTo>
                <a:lnTo>
                  <a:pt x="10296" y="14607"/>
                </a:lnTo>
                <a:lnTo>
                  <a:pt x="10300" y="14609"/>
                </a:lnTo>
                <a:lnTo>
                  <a:pt x="10303" y="14612"/>
                </a:lnTo>
                <a:lnTo>
                  <a:pt x="10306" y="14615"/>
                </a:lnTo>
                <a:lnTo>
                  <a:pt x="10309" y="14619"/>
                </a:lnTo>
                <a:lnTo>
                  <a:pt x="10310" y="14623"/>
                </a:lnTo>
                <a:lnTo>
                  <a:pt x="10311" y="14630"/>
                </a:lnTo>
                <a:lnTo>
                  <a:pt x="10290" y="14626"/>
                </a:lnTo>
                <a:lnTo>
                  <a:pt x="10269" y="14622"/>
                </a:lnTo>
                <a:lnTo>
                  <a:pt x="10263" y="14620"/>
                </a:lnTo>
                <a:lnTo>
                  <a:pt x="10259" y="14619"/>
                </a:lnTo>
                <a:lnTo>
                  <a:pt x="10255" y="14617"/>
                </a:lnTo>
                <a:lnTo>
                  <a:pt x="10252" y="14614"/>
                </a:lnTo>
                <a:lnTo>
                  <a:pt x="10249" y="14611"/>
                </a:lnTo>
                <a:lnTo>
                  <a:pt x="10247" y="14607"/>
                </a:lnTo>
                <a:lnTo>
                  <a:pt x="10246" y="14602"/>
                </a:lnTo>
                <a:lnTo>
                  <a:pt x="10245" y="14596"/>
                </a:lnTo>
                <a:close/>
                <a:moveTo>
                  <a:pt x="206" y="14662"/>
                </a:moveTo>
                <a:lnTo>
                  <a:pt x="206" y="14662"/>
                </a:lnTo>
                <a:lnTo>
                  <a:pt x="206" y="14655"/>
                </a:lnTo>
                <a:lnTo>
                  <a:pt x="204" y="14648"/>
                </a:lnTo>
                <a:lnTo>
                  <a:pt x="202" y="14641"/>
                </a:lnTo>
                <a:lnTo>
                  <a:pt x="199" y="14636"/>
                </a:lnTo>
                <a:lnTo>
                  <a:pt x="195" y="14632"/>
                </a:lnTo>
                <a:lnTo>
                  <a:pt x="190" y="14629"/>
                </a:lnTo>
                <a:lnTo>
                  <a:pt x="183" y="14629"/>
                </a:lnTo>
                <a:lnTo>
                  <a:pt x="173" y="14630"/>
                </a:lnTo>
                <a:lnTo>
                  <a:pt x="175" y="14615"/>
                </a:lnTo>
                <a:lnTo>
                  <a:pt x="177" y="14600"/>
                </a:lnTo>
                <a:lnTo>
                  <a:pt x="179" y="14594"/>
                </a:lnTo>
                <a:lnTo>
                  <a:pt x="180" y="14588"/>
                </a:lnTo>
                <a:lnTo>
                  <a:pt x="184" y="14583"/>
                </a:lnTo>
                <a:lnTo>
                  <a:pt x="187" y="14577"/>
                </a:lnTo>
                <a:lnTo>
                  <a:pt x="190" y="14572"/>
                </a:lnTo>
                <a:lnTo>
                  <a:pt x="194" y="14569"/>
                </a:lnTo>
                <a:lnTo>
                  <a:pt x="199" y="14566"/>
                </a:lnTo>
                <a:lnTo>
                  <a:pt x="206" y="14564"/>
                </a:lnTo>
                <a:lnTo>
                  <a:pt x="212" y="14562"/>
                </a:lnTo>
                <a:lnTo>
                  <a:pt x="220" y="14562"/>
                </a:lnTo>
                <a:lnTo>
                  <a:pt x="229" y="14562"/>
                </a:lnTo>
                <a:lnTo>
                  <a:pt x="239" y="14564"/>
                </a:lnTo>
                <a:lnTo>
                  <a:pt x="237" y="14595"/>
                </a:lnTo>
                <a:lnTo>
                  <a:pt x="235" y="14626"/>
                </a:lnTo>
                <a:lnTo>
                  <a:pt x="234" y="14633"/>
                </a:lnTo>
                <a:lnTo>
                  <a:pt x="232" y="14639"/>
                </a:lnTo>
                <a:lnTo>
                  <a:pt x="230" y="14644"/>
                </a:lnTo>
                <a:lnTo>
                  <a:pt x="227" y="14650"/>
                </a:lnTo>
                <a:lnTo>
                  <a:pt x="222" y="14655"/>
                </a:lnTo>
                <a:lnTo>
                  <a:pt x="218" y="14658"/>
                </a:lnTo>
                <a:lnTo>
                  <a:pt x="213" y="14660"/>
                </a:lnTo>
                <a:lnTo>
                  <a:pt x="206" y="14662"/>
                </a:lnTo>
                <a:close/>
                <a:moveTo>
                  <a:pt x="862" y="14564"/>
                </a:moveTo>
                <a:lnTo>
                  <a:pt x="862" y="14564"/>
                </a:lnTo>
                <a:lnTo>
                  <a:pt x="883" y="14568"/>
                </a:lnTo>
                <a:lnTo>
                  <a:pt x="904" y="14571"/>
                </a:lnTo>
                <a:lnTo>
                  <a:pt x="909" y="14572"/>
                </a:lnTo>
                <a:lnTo>
                  <a:pt x="914" y="14574"/>
                </a:lnTo>
                <a:lnTo>
                  <a:pt x="917" y="14576"/>
                </a:lnTo>
                <a:lnTo>
                  <a:pt x="921" y="14579"/>
                </a:lnTo>
                <a:lnTo>
                  <a:pt x="923" y="14583"/>
                </a:lnTo>
                <a:lnTo>
                  <a:pt x="925" y="14587"/>
                </a:lnTo>
                <a:lnTo>
                  <a:pt x="928" y="14591"/>
                </a:lnTo>
                <a:lnTo>
                  <a:pt x="928" y="14596"/>
                </a:lnTo>
                <a:lnTo>
                  <a:pt x="907" y="14593"/>
                </a:lnTo>
                <a:lnTo>
                  <a:pt x="886" y="14590"/>
                </a:lnTo>
                <a:lnTo>
                  <a:pt x="881" y="14588"/>
                </a:lnTo>
                <a:lnTo>
                  <a:pt x="877" y="14587"/>
                </a:lnTo>
                <a:lnTo>
                  <a:pt x="873" y="14584"/>
                </a:lnTo>
                <a:lnTo>
                  <a:pt x="870" y="14581"/>
                </a:lnTo>
                <a:lnTo>
                  <a:pt x="867" y="14578"/>
                </a:lnTo>
                <a:lnTo>
                  <a:pt x="865" y="14574"/>
                </a:lnTo>
                <a:lnTo>
                  <a:pt x="862" y="14569"/>
                </a:lnTo>
                <a:lnTo>
                  <a:pt x="862" y="14564"/>
                </a:lnTo>
                <a:close/>
                <a:moveTo>
                  <a:pt x="10212" y="14596"/>
                </a:moveTo>
                <a:lnTo>
                  <a:pt x="10212" y="14596"/>
                </a:lnTo>
                <a:lnTo>
                  <a:pt x="10205" y="14604"/>
                </a:lnTo>
                <a:lnTo>
                  <a:pt x="10209" y="14599"/>
                </a:lnTo>
                <a:lnTo>
                  <a:pt x="10214" y="14594"/>
                </a:lnTo>
                <a:lnTo>
                  <a:pt x="10212" y="14596"/>
                </a:lnTo>
                <a:close/>
                <a:moveTo>
                  <a:pt x="1059" y="14564"/>
                </a:moveTo>
                <a:lnTo>
                  <a:pt x="1059" y="14564"/>
                </a:lnTo>
                <a:lnTo>
                  <a:pt x="1067" y="14568"/>
                </a:lnTo>
                <a:lnTo>
                  <a:pt x="1072" y="14571"/>
                </a:lnTo>
                <a:lnTo>
                  <a:pt x="1076" y="14574"/>
                </a:lnTo>
                <a:lnTo>
                  <a:pt x="1079" y="14578"/>
                </a:lnTo>
                <a:lnTo>
                  <a:pt x="1080" y="14580"/>
                </a:lnTo>
                <a:lnTo>
                  <a:pt x="1079" y="14584"/>
                </a:lnTo>
                <a:lnTo>
                  <a:pt x="1078" y="14585"/>
                </a:lnTo>
                <a:lnTo>
                  <a:pt x="1075" y="14586"/>
                </a:lnTo>
                <a:lnTo>
                  <a:pt x="1073" y="14587"/>
                </a:lnTo>
                <a:lnTo>
                  <a:pt x="1070" y="14587"/>
                </a:lnTo>
                <a:lnTo>
                  <a:pt x="1067" y="14586"/>
                </a:lnTo>
                <a:lnTo>
                  <a:pt x="1064" y="14584"/>
                </a:lnTo>
                <a:lnTo>
                  <a:pt x="1062" y="14580"/>
                </a:lnTo>
                <a:lnTo>
                  <a:pt x="1060" y="14576"/>
                </a:lnTo>
                <a:lnTo>
                  <a:pt x="1059" y="14571"/>
                </a:lnTo>
                <a:lnTo>
                  <a:pt x="1059" y="14564"/>
                </a:lnTo>
                <a:lnTo>
                  <a:pt x="1051" y="14561"/>
                </a:lnTo>
                <a:lnTo>
                  <a:pt x="1045" y="14556"/>
                </a:lnTo>
                <a:lnTo>
                  <a:pt x="1042" y="14553"/>
                </a:lnTo>
                <a:lnTo>
                  <a:pt x="1040" y="14550"/>
                </a:lnTo>
                <a:lnTo>
                  <a:pt x="1039" y="14547"/>
                </a:lnTo>
                <a:lnTo>
                  <a:pt x="1039" y="14545"/>
                </a:lnTo>
                <a:lnTo>
                  <a:pt x="1041" y="14543"/>
                </a:lnTo>
                <a:lnTo>
                  <a:pt x="1043" y="14542"/>
                </a:lnTo>
                <a:lnTo>
                  <a:pt x="1045" y="14541"/>
                </a:lnTo>
                <a:lnTo>
                  <a:pt x="1048" y="14541"/>
                </a:lnTo>
                <a:lnTo>
                  <a:pt x="1051" y="14542"/>
                </a:lnTo>
                <a:lnTo>
                  <a:pt x="1053" y="14544"/>
                </a:lnTo>
                <a:lnTo>
                  <a:pt x="1057" y="14547"/>
                </a:lnTo>
                <a:lnTo>
                  <a:pt x="1058" y="14551"/>
                </a:lnTo>
                <a:lnTo>
                  <a:pt x="1059" y="14557"/>
                </a:lnTo>
                <a:lnTo>
                  <a:pt x="1059" y="14564"/>
                </a:lnTo>
                <a:close/>
                <a:moveTo>
                  <a:pt x="5356" y="14564"/>
                </a:moveTo>
                <a:lnTo>
                  <a:pt x="5356" y="14564"/>
                </a:lnTo>
                <a:lnTo>
                  <a:pt x="5350" y="14571"/>
                </a:lnTo>
                <a:lnTo>
                  <a:pt x="5354" y="14567"/>
                </a:lnTo>
                <a:lnTo>
                  <a:pt x="5359" y="14561"/>
                </a:lnTo>
                <a:lnTo>
                  <a:pt x="5356" y="14564"/>
                </a:lnTo>
                <a:close/>
                <a:moveTo>
                  <a:pt x="435" y="14531"/>
                </a:moveTo>
                <a:lnTo>
                  <a:pt x="435" y="14531"/>
                </a:lnTo>
                <a:lnTo>
                  <a:pt x="429" y="14539"/>
                </a:lnTo>
                <a:lnTo>
                  <a:pt x="433" y="14534"/>
                </a:lnTo>
                <a:lnTo>
                  <a:pt x="439" y="14528"/>
                </a:lnTo>
                <a:lnTo>
                  <a:pt x="435" y="14531"/>
                </a:lnTo>
                <a:close/>
                <a:moveTo>
                  <a:pt x="2141" y="14695"/>
                </a:moveTo>
                <a:lnTo>
                  <a:pt x="2141" y="14695"/>
                </a:lnTo>
                <a:lnTo>
                  <a:pt x="2150" y="14696"/>
                </a:lnTo>
                <a:lnTo>
                  <a:pt x="2157" y="14698"/>
                </a:lnTo>
                <a:lnTo>
                  <a:pt x="2163" y="14700"/>
                </a:lnTo>
                <a:lnTo>
                  <a:pt x="2169" y="14702"/>
                </a:lnTo>
                <a:lnTo>
                  <a:pt x="2173" y="14705"/>
                </a:lnTo>
                <a:lnTo>
                  <a:pt x="2175" y="14709"/>
                </a:lnTo>
                <a:lnTo>
                  <a:pt x="2177" y="14713"/>
                </a:lnTo>
                <a:lnTo>
                  <a:pt x="2178" y="14717"/>
                </a:lnTo>
                <a:lnTo>
                  <a:pt x="2179" y="14721"/>
                </a:lnTo>
                <a:lnTo>
                  <a:pt x="2179" y="14725"/>
                </a:lnTo>
                <a:lnTo>
                  <a:pt x="2178" y="14729"/>
                </a:lnTo>
                <a:lnTo>
                  <a:pt x="2176" y="14734"/>
                </a:lnTo>
                <a:lnTo>
                  <a:pt x="2172" y="14742"/>
                </a:lnTo>
                <a:lnTo>
                  <a:pt x="2167" y="14748"/>
                </a:lnTo>
                <a:lnTo>
                  <a:pt x="2160" y="14753"/>
                </a:lnTo>
                <a:lnTo>
                  <a:pt x="2154" y="14757"/>
                </a:lnTo>
                <a:lnTo>
                  <a:pt x="2151" y="14757"/>
                </a:lnTo>
                <a:lnTo>
                  <a:pt x="2148" y="14757"/>
                </a:lnTo>
                <a:lnTo>
                  <a:pt x="2145" y="14756"/>
                </a:lnTo>
                <a:lnTo>
                  <a:pt x="2143" y="14753"/>
                </a:lnTo>
                <a:lnTo>
                  <a:pt x="2140" y="14750"/>
                </a:lnTo>
                <a:lnTo>
                  <a:pt x="2138" y="14746"/>
                </a:lnTo>
                <a:lnTo>
                  <a:pt x="2137" y="14741"/>
                </a:lnTo>
                <a:lnTo>
                  <a:pt x="2136" y="14735"/>
                </a:lnTo>
                <a:lnTo>
                  <a:pt x="2136" y="14726"/>
                </a:lnTo>
                <a:lnTo>
                  <a:pt x="2137" y="14718"/>
                </a:lnTo>
                <a:lnTo>
                  <a:pt x="2139" y="14707"/>
                </a:lnTo>
                <a:lnTo>
                  <a:pt x="2141" y="14695"/>
                </a:lnTo>
                <a:lnTo>
                  <a:pt x="2133" y="14695"/>
                </a:lnTo>
                <a:lnTo>
                  <a:pt x="2126" y="14695"/>
                </a:lnTo>
                <a:lnTo>
                  <a:pt x="2117" y="14695"/>
                </a:lnTo>
                <a:lnTo>
                  <a:pt x="2109" y="14695"/>
                </a:lnTo>
                <a:lnTo>
                  <a:pt x="2112" y="14687"/>
                </a:lnTo>
                <a:lnTo>
                  <a:pt x="2113" y="14679"/>
                </a:lnTo>
                <a:lnTo>
                  <a:pt x="2114" y="14672"/>
                </a:lnTo>
                <a:lnTo>
                  <a:pt x="2115" y="14664"/>
                </a:lnTo>
                <a:lnTo>
                  <a:pt x="2114" y="14657"/>
                </a:lnTo>
                <a:lnTo>
                  <a:pt x="2113" y="14649"/>
                </a:lnTo>
                <a:lnTo>
                  <a:pt x="2112" y="14641"/>
                </a:lnTo>
                <a:lnTo>
                  <a:pt x="2110" y="14635"/>
                </a:lnTo>
                <a:lnTo>
                  <a:pt x="2105" y="14620"/>
                </a:lnTo>
                <a:lnTo>
                  <a:pt x="2098" y="14607"/>
                </a:lnTo>
                <a:lnTo>
                  <a:pt x="2091" y="14593"/>
                </a:lnTo>
                <a:lnTo>
                  <a:pt x="2085" y="14580"/>
                </a:lnTo>
                <a:lnTo>
                  <a:pt x="2079" y="14568"/>
                </a:lnTo>
                <a:lnTo>
                  <a:pt x="2074" y="14556"/>
                </a:lnTo>
                <a:lnTo>
                  <a:pt x="2073" y="14550"/>
                </a:lnTo>
                <a:lnTo>
                  <a:pt x="2072" y="14545"/>
                </a:lnTo>
                <a:lnTo>
                  <a:pt x="2071" y="14540"/>
                </a:lnTo>
                <a:lnTo>
                  <a:pt x="2072" y="14534"/>
                </a:lnTo>
                <a:lnTo>
                  <a:pt x="2073" y="14529"/>
                </a:lnTo>
                <a:lnTo>
                  <a:pt x="2075" y="14524"/>
                </a:lnTo>
                <a:lnTo>
                  <a:pt x="2077" y="14520"/>
                </a:lnTo>
                <a:lnTo>
                  <a:pt x="2082" y="14514"/>
                </a:lnTo>
                <a:lnTo>
                  <a:pt x="2087" y="14510"/>
                </a:lnTo>
                <a:lnTo>
                  <a:pt x="2093" y="14506"/>
                </a:lnTo>
                <a:lnTo>
                  <a:pt x="2101" y="14502"/>
                </a:lnTo>
                <a:lnTo>
                  <a:pt x="2109" y="14499"/>
                </a:lnTo>
                <a:lnTo>
                  <a:pt x="2115" y="14506"/>
                </a:lnTo>
                <a:lnTo>
                  <a:pt x="2122" y="14514"/>
                </a:lnTo>
                <a:lnTo>
                  <a:pt x="2126" y="14524"/>
                </a:lnTo>
                <a:lnTo>
                  <a:pt x="2131" y="14534"/>
                </a:lnTo>
                <a:lnTo>
                  <a:pt x="2134" y="14545"/>
                </a:lnTo>
                <a:lnTo>
                  <a:pt x="2137" y="14556"/>
                </a:lnTo>
                <a:lnTo>
                  <a:pt x="2139" y="14568"/>
                </a:lnTo>
                <a:lnTo>
                  <a:pt x="2141" y="14580"/>
                </a:lnTo>
                <a:lnTo>
                  <a:pt x="2144" y="14608"/>
                </a:lnTo>
                <a:lnTo>
                  <a:pt x="2144" y="14636"/>
                </a:lnTo>
                <a:lnTo>
                  <a:pt x="2143" y="14665"/>
                </a:lnTo>
                <a:lnTo>
                  <a:pt x="2141" y="14695"/>
                </a:lnTo>
                <a:close/>
                <a:moveTo>
                  <a:pt x="206" y="14499"/>
                </a:moveTo>
                <a:lnTo>
                  <a:pt x="206" y="14499"/>
                </a:lnTo>
                <a:lnTo>
                  <a:pt x="199" y="14519"/>
                </a:lnTo>
                <a:lnTo>
                  <a:pt x="194" y="14530"/>
                </a:lnTo>
                <a:lnTo>
                  <a:pt x="191" y="14533"/>
                </a:lnTo>
                <a:lnTo>
                  <a:pt x="189" y="14535"/>
                </a:lnTo>
                <a:lnTo>
                  <a:pt x="187" y="14535"/>
                </a:lnTo>
                <a:lnTo>
                  <a:pt x="185" y="14534"/>
                </a:lnTo>
                <a:lnTo>
                  <a:pt x="182" y="14529"/>
                </a:lnTo>
                <a:lnTo>
                  <a:pt x="179" y="14521"/>
                </a:lnTo>
                <a:lnTo>
                  <a:pt x="178" y="14510"/>
                </a:lnTo>
                <a:lnTo>
                  <a:pt x="177" y="14499"/>
                </a:lnTo>
                <a:lnTo>
                  <a:pt x="178" y="14486"/>
                </a:lnTo>
                <a:lnTo>
                  <a:pt x="179" y="14476"/>
                </a:lnTo>
                <a:lnTo>
                  <a:pt x="182" y="14467"/>
                </a:lnTo>
                <a:lnTo>
                  <a:pt x="185" y="14462"/>
                </a:lnTo>
                <a:lnTo>
                  <a:pt x="187" y="14461"/>
                </a:lnTo>
                <a:lnTo>
                  <a:pt x="189" y="14461"/>
                </a:lnTo>
                <a:lnTo>
                  <a:pt x="191" y="14463"/>
                </a:lnTo>
                <a:lnTo>
                  <a:pt x="194" y="14466"/>
                </a:lnTo>
                <a:lnTo>
                  <a:pt x="199" y="14479"/>
                </a:lnTo>
                <a:lnTo>
                  <a:pt x="206" y="14499"/>
                </a:lnTo>
                <a:close/>
                <a:moveTo>
                  <a:pt x="3355" y="14531"/>
                </a:moveTo>
                <a:lnTo>
                  <a:pt x="3355" y="14531"/>
                </a:lnTo>
                <a:lnTo>
                  <a:pt x="3365" y="14530"/>
                </a:lnTo>
                <a:lnTo>
                  <a:pt x="3372" y="14531"/>
                </a:lnTo>
                <a:lnTo>
                  <a:pt x="3377" y="14533"/>
                </a:lnTo>
                <a:lnTo>
                  <a:pt x="3382" y="14537"/>
                </a:lnTo>
                <a:lnTo>
                  <a:pt x="3385" y="14543"/>
                </a:lnTo>
                <a:lnTo>
                  <a:pt x="3386" y="14549"/>
                </a:lnTo>
                <a:lnTo>
                  <a:pt x="3388" y="14556"/>
                </a:lnTo>
                <a:lnTo>
                  <a:pt x="3388" y="14564"/>
                </a:lnTo>
                <a:lnTo>
                  <a:pt x="3397" y="14568"/>
                </a:lnTo>
                <a:lnTo>
                  <a:pt x="3405" y="14572"/>
                </a:lnTo>
                <a:lnTo>
                  <a:pt x="3410" y="14577"/>
                </a:lnTo>
                <a:lnTo>
                  <a:pt x="3415" y="14583"/>
                </a:lnTo>
                <a:lnTo>
                  <a:pt x="3419" y="14588"/>
                </a:lnTo>
                <a:lnTo>
                  <a:pt x="3423" y="14593"/>
                </a:lnTo>
                <a:lnTo>
                  <a:pt x="3425" y="14599"/>
                </a:lnTo>
                <a:lnTo>
                  <a:pt x="3426" y="14605"/>
                </a:lnTo>
                <a:lnTo>
                  <a:pt x="3426" y="14611"/>
                </a:lnTo>
                <a:lnTo>
                  <a:pt x="3426" y="14616"/>
                </a:lnTo>
                <a:lnTo>
                  <a:pt x="3425" y="14621"/>
                </a:lnTo>
                <a:lnTo>
                  <a:pt x="3423" y="14627"/>
                </a:lnTo>
                <a:lnTo>
                  <a:pt x="3420" y="14632"/>
                </a:lnTo>
                <a:lnTo>
                  <a:pt x="3418" y="14636"/>
                </a:lnTo>
                <a:lnTo>
                  <a:pt x="3415" y="14640"/>
                </a:lnTo>
                <a:lnTo>
                  <a:pt x="3412" y="14643"/>
                </a:lnTo>
                <a:lnTo>
                  <a:pt x="3409" y="14646"/>
                </a:lnTo>
                <a:lnTo>
                  <a:pt x="3406" y="14649"/>
                </a:lnTo>
                <a:lnTo>
                  <a:pt x="3403" y="14650"/>
                </a:lnTo>
                <a:lnTo>
                  <a:pt x="3398" y="14651"/>
                </a:lnTo>
                <a:lnTo>
                  <a:pt x="3395" y="14650"/>
                </a:lnTo>
                <a:lnTo>
                  <a:pt x="3392" y="14649"/>
                </a:lnTo>
                <a:lnTo>
                  <a:pt x="3390" y="14646"/>
                </a:lnTo>
                <a:lnTo>
                  <a:pt x="3387" y="14642"/>
                </a:lnTo>
                <a:lnTo>
                  <a:pt x="3385" y="14638"/>
                </a:lnTo>
                <a:lnTo>
                  <a:pt x="3384" y="14632"/>
                </a:lnTo>
                <a:lnTo>
                  <a:pt x="3383" y="14624"/>
                </a:lnTo>
                <a:lnTo>
                  <a:pt x="3382" y="14615"/>
                </a:lnTo>
                <a:lnTo>
                  <a:pt x="3383" y="14605"/>
                </a:lnTo>
                <a:lnTo>
                  <a:pt x="3384" y="14593"/>
                </a:lnTo>
                <a:lnTo>
                  <a:pt x="3386" y="14579"/>
                </a:lnTo>
                <a:lnTo>
                  <a:pt x="3388" y="14564"/>
                </a:lnTo>
                <a:lnTo>
                  <a:pt x="3380" y="14564"/>
                </a:lnTo>
                <a:lnTo>
                  <a:pt x="3372" y="14564"/>
                </a:lnTo>
                <a:lnTo>
                  <a:pt x="3364" y="14564"/>
                </a:lnTo>
                <a:lnTo>
                  <a:pt x="3355" y="14564"/>
                </a:lnTo>
                <a:lnTo>
                  <a:pt x="3358" y="14576"/>
                </a:lnTo>
                <a:lnTo>
                  <a:pt x="3360" y="14587"/>
                </a:lnTo>
                <a:lnTo>
                  <a:pt x="3361" y="14595"/>
                </a:lnTo>
                <a:lnTo>
                  <a:pt x="3361" y="14604"/>
                </a:lnTo>
                <a:lnTo>
                  <a:pt x="3360" y="14610"/>
                </a:lnTo>
                <a:lnTo>
                  <a:pt x="3359" y="14615"/>
                </a:lnTo>
                <a:lnTo>
                  <a:pt x="3356" y="14619"/>
                </a:lnTo>
                <a:lnTo>
                  <a:pt x="3354" y="14622"/>
                </a:lnTo>
                <a:lnTo>
                  <a:pt x="3352" y="14624"/>
                </a:lnTo>
                <a:lnTo>
                  <a:pt x="3349" y="14626"/>
                </a:lnTo>
                <a:lnTo>
                  <a:pt x="3346" y="14626"/>
                </a:lnTo>
                <a:lnTo>
                  <a:pt x="3343" y="14626"/>
                </a:lnTo>
                <a:lnTo>
                  <a:pt x="3337" y="14622"/>
                </a:lnTo>
                <a:lnTo>
                  <a:pt x="3330" y="14617"/>
                </a:lnTo>
                <a:lnTo>
                  <a:pt x="3325" y="14611"/>
                </a:lnTo>
                <a:lnTo>
                  <a:pt x="3321" y="14602"/>
                </a:lnTo>
                <a:lnTo>
                  <a:pt x="3319" y="14598"/>
                </a:lnTo>
                <a:lnTo>
                  <a:pt x="3319" y="14594"/>
                </a:lnTo>
                <a:lnTo>
                  <a:pt x="3318" y="14590"/>
                </a:lnTo>
                <a:lnTo>
                  <a:pt x="3319" y="14586"/>
                </a:lnTo>
                <a:lnTo>
                  <a:pt x="3320" y="14581"/>
                </a:lnTo>
                <a:lnTo>
                  <a:pt x="3322" y="14578"/>
                </a:lnTo>
                <a:lnTo>
                  <a:pt x="3325" y="14574"/>
                </a:lnTo>
                <a:lnTo>
                  <a:pt x="3328" y="14571"/>
                </a:lnTo>
                <a:lnTo>
                  <a:pt x="3333" y="14569"/>
                </a:lnTo>
                <a:lnTo>
                  <a:pt x="3340" y="14567"/>
                </a:lnTo>
                <a:lnTo>
                  <a:pt x="3347" y="14565"/>
                </a:lnTo>
                <a:lnTo>
                  <a:pt x="3355" y="14564"/>
                </a:lnTo>
                <a:lnTo>
                  <a:pt x="3355" y="14555"/>
                </a:lnTo>
                <a:lnTo>
                  <a:pt x="3355" y="14547"/>
                </a:lnTo>
                <a:lnTo>
                  <a:pt x="3355" y="14540"/>
                </a:lnTo>
                <a:lnTo>
                  <a:pt x="3355" y="14531"/>
                </a:lnTo>
                <a:lnTo>
                  <a:pt x="3343" y="14531"/>
                </a:lnTo>
                <a:lnTo>
                  <a:pt x="3331" y="14530"/>
                </a:lnTo>
                <a:lnTo>
                  <a:pt x="3322" y="14529"/>
                </a:lnTo>
                <a:lnTo>
                  <a:pt x="3313" y="14527"/>
                </a:lnTo>
                <a:lnTo>
                  <a:pt x="3306" y="14525"/>
                </a:lnTo>
                <a:lnTo>
                  <a:pt x="3301" y="14522"/>
                </a:lnTo>
                <a:lnTo>
                  <a:pt x="3297" y="14519"/>
                </a:lnTo>
                <a:lnTo>
                  <a:pt x="3294" y="14515"/>
                </a:lnTo>
                <a:lnTo>
                  <a:pt x="3290" y="14511"/>
                </a:lnTo>
                <a:lnTo>
                  <a:pt x="3289" y="14508"/>
                </a:lnTo>
                <a:lnTo>
                  <a:pt x="3289" y="14504"/>
                </a:lnTo>
                <a:lnTo>
                  <a:pt x="3289" y="14500"/>
                </a:lnTo>
                <a:lnTo>
                  <a:pt x="3290" y="14496"/>
                </a:lnTo>
                <a:lnTo>
                  <a:pt x="3292" y="14492"/>
                </a:lnTo>
                <a:lnTo>
                  <a:pt x="3295" y="14488"/>
                </a:lnTo>
                <a:lnTo>
                  <a:pt x="3298" y="14485"/>
                </a:lnTo>
                <a:lnTo>
                  <a:pt x="3301" y="14482"/>
                </a:lnTo>
                <a:lnTo>
                  <a:pt x="3305" y="14480"/>
                </a:lnTo>
                <a:lnTo>
                  <a:pt x="3309" y="14478"/>
                </a:lnTo>
                <a:lnTo>
                  <a:pt x="3313" y="14476"/>
                </a:lnTo>
                <a:lnTo>
                  <a:pt x="3318" y="14476"/>
                </a:lnTo>
                <a:lnTo>
                  <a:pt x="3322" y="14475"/>
                </a:lnTo>
                <a:lnTo>
                  <a:pt x="3327" y="14476"/>
                </a:lnTo>
                <a:lnTo>
                  <a:pt x="3331" y="14478"/>
                </a:lnTo>
                <a:lnTo>
                  <a:pt x="3335" y="14480"/>
                </a:lnTo>
                <a:lnTo>
                  <a:pt x="3340" y="14484"/>
                </a:lnTo>
                <a:lnTo>
                  <a:pt x="3344" y="14488"/>
                </a:lnTo>
                <a:lnTo>
                  <a:pt x="3347" y="14494"/>
                </a:lnTo>
                <a:lnTo>
                  <a:pt x="3350" y="14502"/>
                </a:lnTo>
                <a:lnTo>
                  <a:pt x="3352" y="14510"/>
                </a:lnTo>
                <a:lnTo>
                  <a:pt x="3354" y="14520"/>
                </a:lnTo>
                <a:lnTo>
                  <a:pt x="3355" y="14531"/>
                </a:lnTo>
                <a:close/>
                <a:moveTo>
                  <a:pt x="1125" y="14465"/>
                </a:moveTo>
                <a:lnTo>
                  <a:pt x="1125" y="14465"/>
                </a:lnTo>
                <a:lnTo>
                  <a:pt x="1117" y="14472"/>
                </a:lnTo>
                <a:lnTo>
                  <a:pt x="1122" y="14468"/>
                </a:lnTo>
                <a:lnTo>
                  <a:pt x="1128" y="14463"/>
                </a:lnTo>
                <a:lnTo>
                  <a:pt x="1125" y="14465"/>
                </a:lnTo>
                <a:close/>
                <a:moveTo>
                  <a:pt x="11098" y="14465"/>
                </a:moveTo>
                <a:lnTo>
                  <a:pt x="11098" y="14465"/>
                </a:lnTo>
                <a:lnTo>
                  <a:pt x="11090" y="14472"/>
                </a:lnTo>
                <a:lnTo>
                  <a:pt x="11094" y="14468"/>
                </a:lnTo>
                <a:lnTo>
                  <a:pt x="11101" y="14463"/>
                </a:lnTo>
                <a:lnTo>
                  <a:pt x="11098" y="14465"/>
                </a:lnTo>
                <a:close/>
                <a:moveTo>
                  <a:pt x="1518" y="14630"/>
                </a:moveTo>
                <a:lnTo>
                  <a:pt x="1518" y="14630"/>
                </a:lnTo>
                <a:lnTo>
                  <a:pt x="1516" y="14618"/>
                </a:lnTo>
                <a:lnTo>
                  <a:pt x="1514" y="14607"/>
                </a:lnTo>
                <a:lnTo>
                  <a:pt x="1510" y="14594"/>
                </a:lnTo>
                <a:lnTo>
                  <a:pt x="1507" y="14581"/>
                </a:lnTo>
                <a:lnTo>
                  <a:pt x="1497" y="14553"/>
                </a:lnTo>
                <a:lnTo>
                  <a:pt x="1490" y="14524"/>
                </a:lnTo>
                <a:lnTo>
                  <a:pt x="1488" y="14508"/>
                </a:lnTo>
                <a:lnTo>
                  <a:pt x="1487" y="14492"/>
                </a:lnTo>
                <a:lnTo>
                  <a:pt x="1487" y="14477"/>
                </a:lnTo>
                <a:lnTo>
                  <a:pt x="1488" y="14461"/>
                </a:lnTo>
                <a:lnTo>
                  <a:pt x="1490" y="14454"/>
                </a:lnTo>
                <a:lnTo>
                  <a:pt x="1492" y="14445"/>
                </a:lnTo>
                <a:lnTo>
                  <a:pt x="1495" y="14438"/>
                </a:lnTo>
                <a:lnTo>
                  <a:pt x="1498" y="14431"/>
                </a:lnTo>
                <a:lnTo>
                  <a:pt x="1502" y="14422"/>
                </a:lnTo>
                <a:lnTo>
                  <a:pt x="1507" y="14415"/>
                </a:lnTo>
                <a:lnTo>
                  <a:pt x="1512" y="14407"/>
                </a:lnTo>
                <a:lnTo>
                  <a:pt x="1518" y="14400"/>
                </a:lnTo>
                <a:lnTo>
                  <a:pt x="1519" y="14412"/>
                </a:lnTo>
                <a:lnTo>
                  <a:pt x="1521" y="14425"/>
                </a:lnTo>
                <a:lnTo>
                  <a:pt x="1526" y="14440"/>
                </a:lnTo>
                <a:lnTo>
                  <a:pt x="1531" y="14455"/>
                </a:lnTo>
                <a:lnTo>
                  <a:pt x="1541" y="14488"/>
                </a:lnTo>
                <a:lnTo>
                  <a:pt x="1552" y="14522"/>
                </a:lnTo>
                <a:lnTo>
                  <a:pt x="1555" y="14539"/>
                </a:lnTo>
                <a:lnTo>
                  <a:pt x="1557" y="14555"/>
                </a:lnTo>
                <a:lnTo>
                  <a:pt x="1557" y="14563"/>
                </a:lnTo>
                <a:lnTo>
                  <a:pt x="1557" y="14571"/>
                </a:lnTo>
                <a:lnTo>
                  <a:pt x="1557" y="14578"/>
                </a:lnTo>
                <a:lnTo>
                  <a:pt x="1556" y="14586"/>
                </a:lnTo>
                <a:lnTo>
                  <a:pt x="1554" y="14592"/>
                </a:lnTo>
                <a:lnTo>
                  <a:pt x="1551" y="14599"/>
                </a:lnTo>
                <a:lnTo>
                  <a:pt x="1548" y="14605"/>
                </a:lnTo>
                <a:lnTo>
                  <a:pt x="1543" y="14611"/>
                </a:lnTo>
                <a:lnTo>
                  <a:pt x="1539" y="14616"/>
                </a:lnTo>
                <a:lnTo>
                  <a:pt x="1533" y="14621"/>
                </a:lnTo>
                <a:lnTo>
                  <a:pt x="1526" y="14626"/>
                </a:lnTo>
                <a:lnTo>
                  <a:pt x="1518" y="14630"/>
                </a:lnTo>
                <a:close/>
                <a:moveTo>
                  <a:pt x="2797" y="14400"/>
                </a:moveTo>
                <a:lnTo>
                  <a:pt x="2797" y="14400"/>
                </a:lnTo>
                <a:lnTo>
                  <a:pt x="2791" y="14407"/>
                </a:lnTo>
                <a:lnTo>
                  <a:pt x="2795" y="14403"/>
                </a:lnTo>
                <a:lnTo>
                  <a:pt x="2800" y="14397"/>
                </a:lnTo>
                <a:lnTo>
                  <a:pt x="2797" y="14400"/>
                </a:lnTo>
                <a:close/>
                <a:moveTo>
                  <a:pt x="13951" y="14400"/>
                </a:moveTo>
                <a:lnTo>
                  <a:pt x="13951" y="14400"/>
                </a:lnTo>
                <a:lnTo>
                  <a:pt x="13944" y="14407"/>
                </a:lnTo>
                <a:lnTo>
                  <a:pt x="13948" y="14403"/>
                </a:lnTo>
                <a:lnTo>
                  <a:pt x="13955" y="14397"/>
                </a:lnTo>
                <a:lnTo>
                  <a:pt x="13951" y="14400"/>
                </a:lnTo>
                <a:close/>
                <a:moveTo>
                  <a:pt x="2208" y="14367"/>
                </a:moveTo>
                <a:lnTo>
                  <a:pt x="2208" y="14367"/>
                </a:lnTo>
                <a:lnTo>
                  <a:pt x="2200" y="14386"/>
                </a:lnTo>
                <a:lnTo>
                  <a:pt x="2195" y="14399"/>
                </a:lnTo>
                <a:lnTo>
                  <a:pt x="2192" y="14402"/>
                </a:lnTo>
                <a:lnTo>
                  <a:pt x="2190" y="14404"/>
                </a:lnTo>
                <a:lnTo>
                  <a:pt x="2188" y="14404"/>
                </a:lnTo>
                <a:lnTo>
                  <a:pt x="2186" y="14403"/>
                </a:lnTo>
                <a:lnTo>
                  <a:pt x="2182" y="14398"/>
                </a:lnTo>
                <a:lnTo>
                  <a:pt x="2180" y="14390"/>
                </a:lnTo>
                <a:lnTo>
                  <a:pt x="2179" y="14379"/>
                </a:lnTo>
                <a:lnTo>
                  <a:pt x="2179" y="14368"/>
                </a:lnTo>
                <a:lnTo>
                  <a:pt x="2179" y="14355"/>
                </a:lnTo>
                <a:lnTo>
                  <a:pt x="2180" y="14345"/>
                </a:lnTo>
                <a:lnTo>
                  <a:pt x="2182" y="14336"/>
                </a:lnTo>
                <a:lnTo>
                  <a:pt x="2186" y="14331"/>
                </a:lnTo>
                <a:lnTo>
                  <a:pt x="2188" y="14330"/>
                </a:lnTo>
                <a:lnTo>
                  <a:pt x="2190" y="14330"/>
                </a:lnTo>
                <a:lnTo>
                  <a:pt x="2192" y="14332"/>
                </a:lnTo>
                <a:lnTo>
                  <a:pt x="2195" y="14335"/>
                </a:lnTo>
                <a:lnTo>
                  <a:pt x="2200" y="14347"/>
                </a:lnTo>
                <a:lnTo>
                  <a:pt x="2208" y="14367"/>
                </a:lnTo>
                <a:close/>
                <a:moveTo>
                  <a:pt x="3749" y="14433"/>
                </a:moveTo>
                <a:lnTo>
                  <a:pt x="3749" y="14433"/>
                </a:lnTo>
                <a:lnTo>
                  <a:pt x="3747" y="14441"/>
                </a:lnTo>
                <a:lnTo>
                  <a:pt x="3747" y="14448"/>
                </a:lnTo>
                <a:lnTo>
                  <a:pt x="3747" y="14456"/>
                </a:lnTo>
                <a:lnTo>
                  <a:pt x="3747" y="14463"/>
                </a:lnTo>
                <a:lnTo>
                  <a:pt x="3749" y="14470"/>
                </a:lnTo>
                <a:lnTo>
                  <a:pt x="3751" y="14478"/>
                </a:lnTo>
                <a:lnTo>
                  <a:pt x="3754" y="14485"/>
                </a:lnTo>
                <a:lnTo>
                  <a:pt x="3757" y="14492"/>
                </a:lnTo>
                <a:lnTo>
                  <a:pt x="3765" y="14506"/>
                </a:lnTo>
                <a:lnTo>
                  <a:pt x="3774" y="14520"/>
                </a:lnTo>
                <a:lnTo>
                  <a:pt x="3782" y="14532"/>
                </a:lnTo>
                <a:lnTo>
                  <a:pt x="3792" y="14545"/>
                </a:lnTo>
                <a:lnTo>
                  <a:pt x="3800" y="14557"/>
                </a:lnTo>
                <a:lnTo>
                  <a:pt x="3807" y="14569"/>
                </a:lnTo>
                <a:lnTo>
                  <a:pt x="3810" y="14575"/>
                </a:lnTo>
                <a:lnTo>
                  <a:pt x="3812" y="14580"/>
                </a:lnTo>
                <a:lnTo>
                  <a:pt x="3813" y="14586"/>
                </a:lnTo>
                <a:lnTo>
                  <a:pt x="3814" y="14591"/>
                </a:lnTo>
                <a:lnTo>
                  <a:pt x="3813" y="14596"/>
                </a:lnTo>
                <a:lnTo>
                  <a:pt x="3812" y="14601"/>
                </a:lnTo>
                <a:lnTo>
                  <a:pt x="3810" y="14607"/>
                </a:lnTo>
                <a:lnTo>
                  <a:pt x="3807" y="14611"/>
                </a:lnTo>
                <a:lnTo>
                  <a:pt x="3802" y="14616"/>
                </a:lnTo>
                <a:lnTo>
                  <a:pt x="3797" y="14620"/>
                </a:lnTo>
                <a:lnTo>
                  <a:pt x="3790" y="14626"/>
                </a:lnTo>
                <a:lnTo>
                  <a:pt x="3782" y="14630"/>
                </a:lnTo>
                <a:lnTo>
                  <a:pt x="3776" y="14614"/>
                </a:lnTo>
                <a:lnTo>
                  <a:pt x="3769" y="14598"/>
                </a:lnTo>
                <a:lnTo>
                  <a:pt x="3758" y="14581"/>
                </a:lnTo>
                <a:lnTo>
                  <a:pt x="3748" y="14564"/>
                </a:lnTo>
                <a:lnTo>
                  <a:pt x="3735" y="14546"/>
                </a:lnTo>
                <a:lnTo>
                  <a:pt x="3724" y="14528"/>
                </a:lnTo>
                <a:lnTo>
                  <a:pt x="3711" y="14509"/>
                </a:lnTo>
                <a:lnTo>
                  <a:pt x="3701" y="14489"/>
                </a:lnTo>
                <a:lnTo>
                  <a:pt x="3691" y="14470"/>
                </a:lnTo>
                <a:lnTo>
                  <a:pt x="3684" y="14450"/>
                </a:lnTo>
                <a:lnTo>
                  <a:pt x="3681" y="14441"/>
                </a:lnTo>
                <a:lnTo>
                  <a:pt x="3680" y="14431"/>
                </a:lnTo>
                <a:lnTo>
                  <a:pt x="3679" y="14421"/>
                </a:lnTo>
                <a:lnTo>
                  <a:pt x="3678" y="14412"/>
                </a:lnTo>
                <a:lnTo>
                  <a:pt x="3679" y="14401"/>
                </a:lnTo>
                <a:lnTo>
                  <a:pt x="3681" y="14392"/>
                </a:lnTo>
                <a:lnTo>
                  <a:pt x="3683" y="14382"/>
                </a:lnTo>
                <a:lnTo>
                  <a:pt x="3687" y="14373"/>
                </a:lnTo>
                <a:lnTo>
                  <a:pt x="3692" y="14362"/>
                </a:lnTo>
                <a:lnTo>
                  <a:pt x="3698" y="14353"/>
                </a:lnTo>
                <a:lnTo>
                  <a:pt x="3707" y="14343"/>
                </a:lnTo>
                <a:lnTo>
                  <a:pt x="3716" y="14334"/>
                </a:lnTo>
                <a:lnTo>
                  <a:pt x="3716" y="14337"/>
                </a:lnTo>
                <a:lnTo>
                  <a:pt x="3717" y="14340"/>
                </a:lnTo>
                <a:lnTo>
                  <a:pt x="3718" y="14343"/>
                </a:lnTo>
                <a:lnTo>
                  <a:pt x="3721" y="14347"/>
                </a:lnTo>
                <a:lnTo>
                  <a:pt x="3727" y="14353"/>
                </a:lnTo>
                <a:lnTo>
                  <a:pt x="3735" y="14359"/>
                </a:lnTo>
                <a:lnTo>
                  <a:pt x="3754" y="14372"/>
                </a:lnTo>
                <a:lnTo>
                  <a:pt x="3772" y="14384"/>
                </a:lnTo>
                <a:lnTo>
                  <a:pt x="3779" y="14391"/>
                </a:lnTo>
                <a:lnTo>
                  <a:pt x="3786" y="14396"/>
                </a:lnTo>
                <a:lnTo>
                  <a:pt x="3788" y="14399"/>
                </a:lnTo>
                <a:lnTo>
                  <a:pt x="3789" y="14402"/>
                </a:lnTo>
                <a:lnTo>
                  <a:pt x="3790" y="14405"/>
                </a:lnTo>
                <a:lnTo>
                  <a:pt x="3790" y="14408"/>
                </a:lnTo>
                <a:lnTo>
                  <a:pt x="3788" y="14412"/>
                </a:lnTo>
                <a:lnTo>
                  <a:pt x="3787" y="14415"/>
                </a:lnTo>
                <a:lnTo>
                  <a:pt x="3783" y="14418"/>
                </a:lnTo>
                <a:lnTo>
                  <a:pt x="3779" y="14421"/>
                </a:lnTo>
                <a:lnTo>
                  <a:pt x="3767" y="14426"/>
                </a:lnTo>
                <a:lnTo>
                  <a:pt x="3749" y="14433"/>
                </a:lnTo>
                <a:close/>
                <a:moveTo>
                  <a:pt x="2797" y="14334"/>
                </a:moveTo>
                <a:lnTo>
                  <a:pt x="2797" y="14334"/>
                </a:lnTo>
                <a:lnTo>
                  <a:pt x="2791" y="14341"/>
                </a:lnTo>
                <a:lnTo>
                  <a:pt x="2795" y="14337"/>
                </a:lnTo>
                <a:lnTo>
                  <a:pt x="2800" y="14332"/>
                </a:lnTo>
                <a:lnTo>
                  <a:pt x="2797" y="14334"/>
                </a:lnTo>
                <a:close/>
                <a:moveTo>
                  <a:pt x="3192" y="14334"/>
                </a:moveTo>
                <a:lnTo>
                  <a:pt x="3192" y="14334"/>
                </a:lnTo>
                <a:lnTo>
                  <a:pt x="3184" y="14341"/>
                </a:lnTo>
                <a:lnTo>
                  <a:pt x="3189" y="14337"/>
                </a:lnTo>
                <a:lnTo>
                  <a:pt x="3194" y="14332"/>
                </a:lnTo>
                <a:lnTo>
                  <a:pt x="3192" y="14334"/>
                </a:lnTo>
                <a:close/>
                <a:moveTo>
                  <a:pt x="9950" y="14334"/>
                </a:moveTo>
                <a:lnTo>
                  <a:pt x="9950" y="14334"/>
                </a:lnTo>
                <a:lnTo>
                  <a:pt x="9942" y="14341"/>
                </a:lnTo>
                <a:lnTo>
                  <a:pt x="9947" y="14337"/>
                </a:lnTo>
                <a:lnTo>
                  <a:pt x="9952" y="14332"/>
                </a:lnTo>
                <a:lnTo>
                  <a:pt x="9950" y="14334"/>
                </a:lnTo>
                <a:close/>
                <a:moveTo>
                  <a:pt x="731" y="14302"/>
                </a:moveTo>
                <a:lnTo>
                  <a:pt x="731" y="14302"/>
                </a:lnTo>
                <a:lnTo>
                  <a:pt x="724" y="14309"/>
                </a:lnTo>
                <a:lnTo>
                  <a:pt x="728" y="14305"/>
                </a:lnTo>
                <a:lnTo>
                  <a:pt x="733" y="14298"/>
                </a:lnTo>
                <a:lnTo>
                  <a:pt x="731" y="14302"/>
                </a:lnTo>
                <a:close/>
                <a:moveTo>
                  <a:pt x="1026" y="14302"/>
                </a:moveTo>
                <a:lnTo>
                  <a:pt x="1026" y="14302"/>
                </a:lnTo>
                <a:lnTo>
                  <a:pt x="1019" y="14309"/>
                </a:lnTo>
                <a:lnTo>
                  <a:pt x="1023" y="14305"/>
                </a:lnTo>
                <a:lnTo>
                  <a:pt x="1029" y="14298"/>
                </a:lnTo>
                <a:lnTo>
                  <a:pt x="1026" y="14302"/>
                </a:lnTo>
                <a:close/>
                <a:moveTo>
                  <a:pt x="2273" y="14302"/>
                </a:moveTo>
                <a:lnTo>
                  <a:pt x="2273" y="14302"/>
                </a:lnTo>
                <a:lnTo>
                  <a:pt x="2281" y="14306"/>
                </a:lnTo>
                <a:lnTo>
                  <a:pt x="2286" y="14309"/>
                </a:lnTo>
                <a:lnTo>
                  <a:pt x="2290" y="14312"/>
                </a:lnTo>
                <a:lnTo>
                  <a:pt x="2293" y="14315"/>
                </a:lnTo>
                <a:lnTo>
                  <a:pt x="2294" y="14318"/>
                </a:lnTo>
                <a:lnTo>
                  <a:pt x="2293" y="14320"/>
                </a:lnTo>
                <a:lnTo>
                  <a:pt x="2291" y="14323"/>
                </a:lnTo>
                <a:lnTo>
                  <a:pt x="2289" y="14324"/>
                </a:lnTo>
                <a:lnTo>
                  <a:pt x="2287" y="14325"/>
                </a:lnTo>
                <a:lnTo>
                  <a:pt x="2284" y="14325"/>
                </a:lnTo>
                <a:lnTo>
                  <a:pt x="2281" y="14324"/>
                </a:lnTo>
                <a:lnTo>
                  <a:pt x="2278" y="14321"/>
                </a:lnTo>
                <a:lnTo>
                  <a:pt x="2276" y="14318"/>
                </a:lnTo>
                <a:lnTo>
                  <a:pt x="2274" y="14314"/>
                </a:lnTo>
                <a:lnTo>
                  <a:pt x="2273" y="14308"/>
                </a:lnTo>
                <a:lnTo>
                  <a:pt x="2273" y="14302"/>
                </a:lnTo>
                <a:lnTo>
                  <a:pt x="2265" y="14297"/>
                </a:lnTo>
                <a:lnTo>
                  <a:pt x="2259" y="14294"/>
                </a:lnTo>
                <a:lnTo>
                  <a:pt x="2256" y="14291"/>
                </a:lnTo>
                <a:lnTo>
                  <a:pt x="2254" y="14288"/>
                </a:lnTo>
                <a:lnTo>
                  <a:pt x="2253" y="14285"/>
                </a:lnTo>
                <a:lnTo>
                  <a:pt x="2253" y="14283"/>
                </a:lnTo>
                <a:lnTo>
                  <a:pt x="2254" y="14281"/>
                </a:lnTo>
                <a:lnTo>
                  <a:pt x="2256" y="14280"/>
                </a:lnTo>
                <a:lnTo>
                  <a:pt x="2259" y="14278"/>
                </a:lnTo>
                <a:lnTo>
                  <a:pt x="2262" y="14278"/>
                </a:lnTo>
                <a:lnTo>
                  <a:pt x="2264" y="14280"/>
                </a:lnTo>
                <a:lnTo>
                  <a:pt x="2267" y="14282"/>
                </a:lnTo>
                <a:lnTo>
                  <a:pt x="2271" y="14285"/>
                </a:lnTo>
                <a:lnTo>
                  <a:pt x="2272" y="14289"/>
                </a:lnTo>
                <a:lnTo>
                  <a:pt x="2273" y="14295"/>
                </a:lnTo>
                <a:lnTo>
                  <a:pt x="2273" y="14302"/>
                </a:lnTo>
                <a:close/>
                <a:moveTo>
                  <a:pt x="9884" y="14302"/>
                </a:moveTo>
                <a:lnTo>
                  <a:pt x="9884" y="14302"/>
                </a:lnTo>
                <a:lnTo>
                  <a:pt x="9876" y="14309"/>
                </a:lnTo>
                <a:lnTo>
                  <a:pt x="9881" y="14305"/>
                </a:lnTo>
                <a:lnTo>
                  <a:pt x="9887" y="14298"/>
                </a:lnTo>
                <a:lnTo>
                  <a:pt x="9884" y="14302"/>
                </a:lnTo>
                <a:close/>
                <a:moveTo>
                  <a:pt x="206" y="14269"/>
                </a:moveTo>
                <a:lnTo>
                  <a:pt x="206" y="14269"/>
                </a:lnTo>
                <a:lnTo>
                  <a:pt x="199" y="14289"/>
                </a:lnTo>
                <a:lnTo>
                  <a:pt x="194" y="14300"/>
                </a:lnTo>
                <a:lnTo>
                  <a:pt x="191" y="14304"/>
                </a:lnTo>
                <a:lnTo>
                  <a:pt x="189" y="14306"/>
                </a:lnTo>
                <a:lnTo>
                  <a:pt x="187" y="14306"/>
                </a:lnTo>
                <a:lnTo>
                  <a:pt x="185" y="14305"/>
                </a:lnTo>
                <a:lnTo>
                  <a:pt x="182" y="14300"/>
                </a:lnTo>
                <a:lnTo>
                  <a:pt x="179" y="14291"/>
                </a:lnTo>
                <a:lnTo>
                  <a:pt x="178" y="14281"/>
                </a:lnTo>
                <a:lnTo>
                  <a:pt x="177" y="14269"/>
                </a:lnTo>
                <a:lnTo>
                  <a:pt x="178" y="14256"/>
                </a:lnTo>
                <a:lnTo>
                  <a:pt x="179" y="14246"/>
                </a:lnTo>
                <a:lnTo>
                  <a:pt x="182" y="14238"/>
                </a:lnTo>
                <a:lnTo>
                  <a:pt x="185" y="14232"/>
                </a:lnTo>
                <a:lnTo>
                  <a:pt x="187" y="14231"/>
                </a:lnTo>
                <a:lnTo>
                  <a:pt x="189" y="14231"/>
                </a:lnTo>
                <a:lnTo>
                  <a:pt x="191" y="14233"/>
                </a:lnTo>
                <a:lnTo>
                  <a:pt x="194" y="14237"/>
                </a:lnTo>
                <a:lnTo>
                  <a:pt x="199" y="14249"/>
                </a:lnTo>
                <a:lnTo>
                  <a:pt x="206" y="14269"/>
                </a:lnTo>
                <a:close/>
                <a:moveTo>
                  <a:pt x="2043" y="14367"/>
                </a:moveTo>
                <a:lnTo>
                  <a:pt x="2043" y="14367"/>
                </a:lnTo>
                <a:lnTo>
                  <a:pt x="2049" y="14368"/>
                </a:lnTo>
                <a:lnTo>
                  <a:pt x="2053" y="14369"/>
                </a:lnTo>
                <a:lnTo>
                  <a:pt x="2058" y="14372"/>
                </a:lnTo>
                <a:lnTo>
                  <a:pt x="2061" y="14374"/>
                </a:lnTo>
                <a:lnTo>
                  <a:pt x="2064" y="14378"/>
                </a:lnTo>
                <a:lnTo>
                  <a:pt x="2066" y="14381"/>
                </a:lnTo>
                <a:lnTo>
                  <a:pt x="2067" y="14385"/>
                </a:lnTo>
                <a:lnTo>
                  <a:pt x="2069" y="14391"/>
                </a:lnTo>
                <a:lnTo>
                  <a:pt x="2072" y="14412"/>
                </a:lnTo>
                <a:lnTo>
                  <a:pt x="2076" y="14433"/>
                </a:lnTo>
                <a:lnTo>
                  <a:pt x="2084" y="14437"/>
                </a:lnTo>
                <a:lnTo>
                  <a:pt x="2090" y="14440"/>
                </a:lnTo>
                <a:lnTo>
                  <a:pt x="2093" y="14443"/>
                </a:lnTo>
                <a:lnTo>
                  <a:pt x="2095" y="14446"/>
                </a:lnTo>
                <a:lnTo>
                  <a:pt x="2096" y="14449"/>
                </a:lnTo>
                <a:lnTo>
                  <a:pt x="2096" y="14451"/>
                </a:lnTo>
                <a:lnTo>
                  <a:pt x="2094" y="14454"/>
                </a:lnTo>
                <a:lnTo>
                  <a:pt x="2092" y="14455"/>
                </a:lnTo>
                <a:lnTo>
                  <a:pt x="2090" y="14456"/>
                </a:lnTo>
                <a:lnTo>
                  <a:pt x="2087" y="14456"/>
                </a:lnTo>
                <a:lnTo>
                  <a:pt x="2084" y="14455"/>
                </a:lnTo>
                <a:lnTo>
                  <a:pt x="2082" y="14453"/>
                </a:lnTo>
                <a:lnTo>
                  <a:pt x="2079" y="14449"/>
                </a:lnTo>
                <a:lnTo>
                  <a:pt x="2077" y="14445"/>
                </a:lnTo>
                <a:lnTo>
                  <a:pt x="2076" y="14439"/>
                </a:lnTo>
                <a:lnTo>
                  <a:pt x="2076" y="14433"/>
                </a:lnTo>
                <a:lnTo>
                  <a:pt x="2070" y="14432"/>
                </a:lnTo>
                <a:lnTo>
                  <a:pt x="2066" y="14431"/>
                </a:lnTo>
                <a:lnTo>
                  <a:pt x="2062" y="14428"/>
                </a:lnTo>
                <a:lnTo>
                  <a:pt x="2059" y="14425"/>
                </a:lnTo>
                <a:lnTo>
                  <a:pt x="2055" y="14422"/>
                </a:lnTo>
                <a:lnTo>
                  <a:pt x="2053" y="14418"/>
                </a:lnTo>
                <a:lnTo>
                  <a:pt x="2052" y="14414"/>
                </a:lnTo>
                <a:lnTo>
                  <a:pt x="2050" y="14410"/>
                </a:lnTo>
                <a:lnTo>
                  <a:pt x="2047" y="14388"/>
                </a:lnTo>
                <a:lnTo>
                  <a:pt x="2043" y="14367"/>
                </a:lnTo>
                <a:lnTo>
                  <a:pt x="2035" y="14367"/>
                </a:lnTo>
                <a:lnTo>
                  <a:pt x="2027" y="14367"/>
                </a:lnTo>
                <a:lnTo>
                  <a:pt x="2019" y="14367"/>
                </a:lnTo>
                <a:lnTo>
                  <a:pt x="2010" y="14367"/>
                </a:lnTo>
                <a:lnTo>
                  <a:pt x="2004" y="14356"/>
                </a:lnTo>
                <a:lnTo>
                  <a:pt x="1995" y="14339"/>
                </a:lnTo>
                <a:lnTo>
                  <a:pt x="1989" y="14329"/>
                </a:lnTo>
                <a:lnTo>
                  <a:pt x="1985" y="14318"/>
                </a:lnTo>
                <a:lnTo>
                  <a:pt x="1980" y="14307"/>
                </a:lnTo>
                <a:lnTo>
                  <a:pt x="1976" y="14296"/>
                </a:lnTo>
                <a:lnTo>
                  <a:pt x="1974" y="14285"/>
                </a:lnTo>
                <a:lnTo>
                  <a:pt x="1973" y="14274"/>
                </a:lnTo>
                <a:lnTo>
                  <a:pt x="1971" y="14269"/>
                </a:lnTo>
                <a:lnTo>
                  <a:pt x="1973" y="14265"/>
                </a:lnTo>
                <a:lnTo>
                  <a:pt x="1974" y="14260"/>
                </a:lnTo>
                <a:lnTo>
                  <a:pt x="1975" y="14255"/>
                </a:lnTo>
                <a:lnTo>
                  <a:pt x="1977" y="14251"/>
                </a:lnTo>
                <a:lnTo>
                  <a:pt x="1979" y="14248"/>
                </a:lnTo>
                <a:lnTo>
                  <a:pt x="1983" y="14245"/>
                </a:lnTo>
                <a:lnTo>
                  <a:pt x="1986" y="14242"/>
                </a:lnTo>
                <a:lnTo>
                  <a:pt x="1991" y="14240"/>
                </a:lnTo>
                <a:lnTo>
                  <a:pt x="1997" y="14238"/>
                </a:lnTo>
                <a:lnTo>
                  <a:pt x="2003" y="14237"/>
                </a:lnTo>
                <a:lnTo>
                  <a:pt x="2010" y="14235"/>
                </a:lnTo>
                <a:lnTo>
                  <a:pt x="2020" y="14248"/>
                </a:lnTo>
                <a:lnTo>
                  <a:pt x="2027" y="14261"/>
                </a:lnTo>
                <a:lnTo>
                  <a:pt x="2032" y="14275"/>
                </a:lnTo>
                <a:lnTo>
                  <a:pt x="2038" y="14291"/>
                </a:lnTo>
                <a:lnTo>
                  <a:pt x="2041" y="14308"/>
                </a:lnTo>
                <a:lnTo>
                  <a:pt x="2043" y="14327"/>
                </a:lnTo>
                <a:lnTo>
                  <a:pt x="2044" y="14347"/>
                </a:lnTo>
                <a:lnTo>
                  <a:pt x="2043" y="14367"/>
                </a:lnTo>
                <a:close/>
                <a:moveTo>
                  <a:pt x="5160" y="14269"/>
                </a:moveTo>
                <a:lnTo>
                  <a:pt x="5160" y="14269"/>
                </a:lnTo>
                <a:lnTo>
                  <a:pt x="5167" y="14319"/>
                </a:lnTo>
                <a:lnTo>
                  <a:pt x="5168" y="14332"/>
                </a:lnTo>
                <a:lnTo>
                  <a:pt x="5167" y="14319"/>
                </a:lnTo>
                <a:lnTo>
                  <a:pt x="5163" y="14292"/>
                </a:lnTo>
                <a:lnTo>
                  <a:pt x="5159" y="14262"/>
                </a:lnTo>
                <a:lnTo>
                  <a:pt x="5156" y="14241"/>
                </a:lnTo>
                <a:lnTo>
                  <a:pt x="5156" y="14239"/>
                </a:lnTo>
                <a:lnTo>
                  <a:pt x="5160" y="14269"/>
                </a:lnTo>
                <a:close/>
                <a:moveTo>
                  <a:pt x="600" y="14235"/>
                </a:moveTo>
                <a:lnTo>
                  <a:pt x="600" y="14235"/>
                </a:lnTo>
                <a:lnTo>
                  <a:pt x="600" y="14230"/>
                </a:lnTo>
                <a:lnTo>
                  <a:pt x="602" y="14225"/>
                </a:lnTo>
                <a:lnTo>
                  <a:pt x="605" y="14220"/>
                </a:lnTo>
                <a:lnTo>
                  <a:pt x="609" y="14217"/>
                </a:lnTo>
                <a:lnTo>
                  <a:pt x="614" y="14213"/>
                </a:lnTo>
                <a:lnTo>
                  <a:pt x="619" y="14210"/>
                </a:lnTo>
                <a:lnTo>
                  <a:pt x="624" y="14209"/>
                </a:lnTo>
                <a:lnTo>
                  <a:pt x="630" y="14208"/>
                </a:lnTo>
                <a:lnTo>
                  <a:pt x="636" y="14208"/>
                </a:lnTo>
                <a:lnTo>
                  <a:pt x="641" y="14209"/>
                </a:lnTo>
                <a:lnTo>
                  <a:pt x="646" y="14211"/>
                </a:lnTo>
                <a:lnTo>
                  <a:pt x="652" y="14213"/>
                </a:lnTo>
                <a:lnTo>
                  <a:pt x="657" y="14218"/>
                </a:lnTo>
                <a:lnTo>
                  <a:pt x="660" y="14223"/>
                </a:lnTo>
                <a:lnTo>
                  <a:pt x="663" y="14229"/>
                </a:lnTo>
                <a:lnTo>
                  <a:pt x="665" y="14235"/>
                </a:lnTo>
                <a:lnTo>
                  <a:pt x="664" y="14243"/>
                </a:lnTo>
                <a:lnTo>
                  <a:pt x="662" y="14248"/>
                </a:lnTo>
                <a:lnTo>
                  <a:pt x="659" y="14252"/>
                </a:lnTo>
                <a:lnTo>
                  <a:pt x="657" y="14255"/>
                </a:lnTo>
                <a:lnTo>
                  <a:pt x="653" y="14258"/>
                </a:lnTo>
                <a:lnTo>
                  <a:pt x="649" y="14259"/>
                </a:lnTo>
                <a:lnTo>
                  <a:pt x="645" y="14259"/>
                </a:lnTo>
                <a:lnTo>
                  <a:pt x="641" y="14259"/>
                </a:lnTo>
                <a:lnTo>
                  <a:pt x="632" y="14255"/>
                </a:lnTo>
                <a:lnTo>
                  <a:pt x="621" y="14250"/>
                </a:lnTo>
                <a:lnTo>
                  <a:pt x="611" y="14243"/>
                </a:lnTo>
                <a:lnTo>
                  <a:pt x="600" y="14235"/>
                </a:lnTo>
                <a:close/>
                <a:moveTo>
                  <a:pt x="2831" y="14203"/>
                </a:moveTo>
                <a:lnTo>
                  <a:pt x="2831" y="14203"/>
                </a:lnTo>
                <a:lnTo>
                  <a:pt x="2838" y="14253"/>
                </a:lnTo>
                <a:lnTo>
                  <a:pt x="2839" y="14267"/>
                </a:lnTo>
                <a:lnTo>
                  <a:pt x="2838" y="14253"/>
                </a:lnTo>
                <a:lnTo>
                  <a:pt x="2834" y="14226"/>
                </a:lnTo>
                <a:lnTo>
                  <a:pt x="2830" y="14197"/>
                </a:lnTo>
                <a:lnTo>
                  <a:pt x="2827" y="14175"/>
                </a:lnTo>
                <a:lnTo>
                  <a:pt x="2827" y="14174"/>
                </a:lnTo>
                <a:lnTo>
                  <a:pt x="2831" y="14203"/>
                </a:lnTo>
                <a:close/>
                <a:moveTo>
                  <a:pt x="1912" y="14170"/>
                </a:moveTo>
                <a:lnTo>
                  <a:pt x="1912" y="14170"/>
                </a:lnTo>
                <a:lnTo>
                  <a:pt x="1905" y="14190"/>
                </a:lnTo>
                <a:lnTo>
                  <a:pt x="1899" y="14202"/>
                </a:lnTo>
                <a:lnTo>
                  <a:pt x="1897" y="14206"/>
                </a:lnTo>
                <a:lnTo>
                  <a:pt x="1895" y="14207"/>
                </a:lnTo>
                <a:lnTo>
                  <a:pt x="1893" y="14208"/>
                </a:lnTo>
                <a:lnTo>
                  <a:pt x="1891" y="14207"/>
                </a:lnTo>
                <a:lnTo>
                  <a:pt x="1888" y="14202"/>
                </a:lnTo>
                <a:lnTo>
                  <a:pt x="1885" y="14194"/>
                </a:lnTo>
                <a:lnTo>
                  <a:pt x="1884" y="14182"/>
                </a:lnTo>
                <a:lnTo>
                  <a:pt x="1883" y="14170"/>
                </a:lnTo>
                <a:lnTo>
                  <a:pt x="1884" y="14159"/>
                </a:lnTo>
                <a:lnTo>
                  <a:pt x="1885" y="14147"/>
                </a:lnTo>
                <a:lnTo>
                  <a:pt x="1888" y="14139"/>
                </a:lnTo>
                <a:lnTo>
                  <a:pt x="1891" y="14134"/>
                </a:lnTo>
                <a:lnTo>
                  <a:pt x="1893" y="14133"/>
                </a:lnTo>
                <a:lnTo>
                  <a:pt x="1895" y="14134"/>
                </a:lnTo>
                <a:lnTo>
                  <a:pt x="1897" y="14135"/>
                </a:lnTo>
                <a:lnTo>
                  <a:pt x="1899" y="14139"/>
                </a:lnTo>
                <a:lnTo>
                  <a:pt x="1905" y="14151"/>
                </a:lnTo>
                <a:lnTo>
                  <a:pt x="1912" y="14170"/>
                </a:lnTo>
                <a:close/>
                <a:moveTo>
                  <a:pt x="2273" y="14170"/>
                </a:moveTo>
                <a:lnTo>
                  <a:pt x="2273" y="14170"/>
                </a:lnTo>
                <a:lnTo>
                  <a:pt x="2266" y="14190"/>
                </a:lnTo>
                <a:lnTo>
                  <a:pt x="2260" y="14202"/>
                </a:lnTo>
                <a:lnTo>
                  <a:pt x="2258" y="14206"/>
                </a:lnTo>
                <a:lnTo>
                  <a:pt x="2256" y="14207"/>
                </a:lnTo>
                <a:lnTo>
                  <a:pt x="2254" y="14208"/>
                </a:lnTo>
                <a:lnTo>
                  <a:pt x="2252" y="14207"/>
                </a:lnTo>
                <a:lnTo>
                  <a:pt x="2248" y="14202"/>
                </a:lnTo>
                <a:lnTo>
                  <a:pt x="2246" y="14194"/>
                </a:lnTo>
                <a:lnTo>
                  <a:pt x="2244" y="14182"/>
                </a:lnTo>
                <a:lnTo>
                  <a:pt x="2244" y="14170"/>
                </a:lnTo>
                <a:lnTo>
                  <a:pt x="2244" y="14159"/>
                </a:lnTo>
                <a:lnTo>
                  <a:pt x="2246" y="14147"/>
                </a:lnTo>
                <a:lnTo>
                  <a:pt x="2248" y="14139"/>
                </a:lnTo>
                <a:lnTo>
                  <a:pt x="2252" y="14134"/>
                </a:lnTo>
                <a:lnTo>
                  <a:pt x="2254" y="14133"/>
                </a:lnTo>
                <a:lnTo>
                  <a:pt x="2256" y="14134"/>
                </a:lnTo>
                <a:lnTo>
                  <a:pt x="2258" y="14135"/>
                </a:lnTo>
                <a:lnTo>
                  <a:pt x="2260" y="14139"/>
                </a:lnTo>
                <a:lnTo>
                  <a:pt x="2266" y="14151"/>
                </a:lnTo>
                <a:lnTo>
                  <a:pt x="2273" y="14170"/>
                </a:lnTo>
                <a:close/>
                <a:moveTo>
                  <a:pt x="3388" y="14170"/>
                </a:moveTo>
                <a:lnTo>
                  <a:pt x="3388" y="14170"/>
                </a:lnTo>
                <a:lnTo>
                  <a:pt x="3381" y="14178"/>
                </a:lnTo>
                <a:lnTo>
                  <a:pt x="3386" y="14174"/>
                </a:lnTo>
                <a:lnTo>
                  <a:pt x="3391" y="14167"/>
                </a:lnTo>
                <a:lnTo>
                  <a:pt x="3388" y="14170"/>
                </a:lnTo>
                <a:close/>
                <a:moveTo>
                  <a:pt x="5029" y="14170"/>
                </a:moveTo>
                <a:lnTo>
                  <a:pt x="5029" y="14170"/>
                </a:lnTo>
                <a:lnTo>
                  <a:pt x="5036" y="14175"/>
                </a:lnTo>
                <a:lnTo>
                  <a:pt x="5043" y="14178"/>
                </a:lnTo>
                <a:lnTo>
                  <a:pt x="5046" y="14181"/>
                </a:lnTo>
                <a:lnTo>
                  <a:pt x="5048" y="14184"/>
                </a:lnTo>
                <a:lnTo>
                  <a:pt x="5049" y="14187"/>
                </a:lnTo>
                <a:lnTo>
                  <a:pt x="5049" y="14189"/>
                </a:lnTo>
                <a:lnTo>
                  <a:pt x="5047" y="14191"/>
                </a:lnTo>
                <a:lnTo>
                  <a:pt x="5045" y="14192"/>
                </a:lnTo>
                <a:lnTo>
                  <a:pt x="5043" y="14194"/>
                </a:lnTo>
                <a:lnTo>
                  <a:pt x="5039" y="14194"/>
                </a:lnTo>
                <a:lnTo>
                  <a:pt x="5036" y="14192"/>
                </a:lnTo>
                <a:lnTo>
                  <a:pt x="5034" y="14190"/>
                </a:lnTo>
                <a:lnTo>
                  <a:pt x="5031" y="14187"/>
                </a:lnTo>
                <a:lnTo>
                  <a:pt x="5030" y="14183"/>
                </a:lnTo>
                <a:lnTo>
                  <a:pt x="5029" y="14177"/>
                </a:lnTo>
                <a:lnTo>
                  <a:pt x="5029" y="14170"/>
                </a:lnTo>
                <a:lnTo>
                  <a:pt x="5021" y="14166"/>
                </a:lnTo>
                <a:lnTo>
                  <a:pt x="5015" y="14163"/>
                </a:lnTo>
                <a:lnTo>
                  <a:pt x="5011" y="14160"/>
                </a:lnTo>
                <a:lnTo>
                  <a:pt x="5009" y="14156"/>
                </a:lnTo>
                <a:lnTo>
                  <a:pt x="5008" y="14154"/>
                </a:lnTo>
                <a:lnTo>
                  <a:pt x="5009" y="14151"/>
                </a:lnTo>
                <a:lnTo>
                  <a:pt x="5010" y="14150"/>
                </a:lnTo>
                <a:lnTo>
                  <a:pt x="5012" y="14148"/>
                </a:lnTo>
                <a:lnTo>
                  <a:pt x="5014" y="14147"/>
                </a:lnTo>
                <a:lnTo>
                  <a:pt x="5017" y="14147"/>
                </a:lnTo>
                <a:lnTo>
                  <a:pt x="5021" y="14148"/>
                </a:lnTo>
                <a:lnTo>
                  <a:pt x="5024" y="14151"/>
                </a:lnTo>
                <a:lnTo>
                  <a:pt x="5026" y="14154"/>
                </a:lnTo>
                <a:lnTo>
                  <a:pt x="5028" y="14158"/>
                </a:lnTo>
                <a:lnTo>
                  <a:pt x="5029" y="14163"/>
                </a:lnTo>
                <a:lnTo>
                  <a:pt x="5029" y="14170"/>
                </a:lnTo>
                <a:close/>
                <a:moveTo>
                  <a:pt x="6472" y="14235"/>
                </a:moveTo>
                <a:lnTo>
                  <a:pt x="6472" y="14235"/>
                </a:lnTo>
                <a:lnTo>
                  <a:pt x="6465" y="14239"/>
                </a:lnTo>
                <a:lnTo>
                  <a:pt x="6459" y="14240"/>
                </a:lnTo>
                <a:lnTo>
                  <a:pt x="6453" y="14241"/>
                </a:lnTo>
                <a:lnTo>
                  <a:pt x="6446" y="14241"/>
                </a:lnTo>
                <a:lnTo>
                  <a:pt x="6440" y="14240"/>
                </a:lnTo>
                <a:lnTo>
                  <a:pt x="6434" y="14239"/>
                </a:lnTo>
                <a:lnTo>
                  <a:pt x="6428" y="14237"/>
                </a:lnTo>
                <a:lnTo>
                  <a:pt x="6421" y="14234"/>
                </a:lnTo>
                <a:lnTo>
                  <a:pt x="6411" y="14228"/>
                </a:lnTo>
                <a:lnTo>
                  <a:pt x="6400" y="14221"/>
                </a:lnTo>
                <a:lnTo>
                  <a:pt x="6391" y="14212"/>
                </a:lnTo>
                <a:lnTo>
                  <a:pt x="6383" y="14203"/>
                </a:lnTo>
                <a:lnTo>
                  <a:pt x="6377" y="14192"/>
                </a:lnTo>
                <a:lnTo>
                  <a:pt x="6373" y="14182"/>
                </a:lnTo>
                <a:lnTo>
                  <a:pt x="6372" y="14177"/>
                </a:lnTo>
                <a:lnTo>
                  <a:pt x="6372" y="14173"/>
                </a:lnTo>
                <a:lnTo>
                  <a:pt x="6372" y="14167"/>
                </a:lnTo>
                <a:lnTo>
                  <a:pt x="6373" y="14162"/>
                </a:lnTo>
                <a:lnTo>
                  <a:pt x="6374" y="14158"/>
                </a:lnTo>
                <a:lnTo>
                  <a:pt x="6376" y="14154"/>
                </a:lnTo>
                <a:lnTo>
                  <a:pt x="6379" y="14151"/>
                </a:lnTo>
                <a:lnTo>
                  <a:pt x="6383" y="14146"/>
                </a:lnTo>
                <a:lnTo>
                  <a:pt x="6388" y="14144"/>
                </a:lnTo>
                <a:lnTo>
                  <a:pt x="6393" y="14141"/>
                </a:lnTo>
                <a:lnTo>
                  <a:pt x="6399" y="14139"/>
                </a:lnTo>
                <a:lnTo>
                  <a:pt x="6407" y="14138"/>
                </a:lnTo>
                <a:lnTo>
                  <a:pt x="6409" y="14146"/>
                </a:lnTo>
                <a:lnTo>
                  <a:pt x="6411" y="14154"/>
                </a:lnTo>
                <a:lnTo>
                  <a:pt x="6414" y="14160"/>
                </a:lnTo>
                <a:lnTo>
                  <a:pt x="6418" y="14166"/>
                </a:lnTo>
                <a:lnTo>
                  <a:pt x="6428" y="14178"/>
                </a:lnTo>
                <a:lnTo>
                  <a:pt x="6438" y="14188"/>
                </a:lnTo>
                <a:lnTo>
                  <a:pt x="6449" y="14198"/>
                </a:lnTo>
                <a:lnTo>
                  <a:pt x="6458" y="14209"/>
                </a:lnTo>
                <a:lnTo>
                  <a:pt x="6462" y="14215"/>
                </a:lnTo>
                <a:lnTo>
                  <a:pt x="6466" y="14221"/>
                </a:lnTo>
                <a:lnTo>
                  <a:pt x="6469" y="14228"/>
                </a:lnTo>
                <a:lnTo>
                  <a:pt x="6472" y="14235"/>
                </a:lnTo>
                <a:close/>
                <a:moveTo>
                  <a:pt x="13165" y="14170"/>
                </a:moveTo>
                <a:lnTo>
                  <a:pt x="13165" y="14170"/>
                </a:lnTo>
                <a:lnTo>
                  <a:pt x="13157" y="14178"/>
                </a:lnTo>
                <a:lnTo>
                  <a:pt x="13161" y="14174"/>
                </a:lnTo>
                <a:lnTo>
                  <a:pt x="13167" y="14167"/>
                </a:lnTo>
                <a:lnTo>
                  <a:pt x="13165" y="14170"/>
                </a:lnTo>
                <a:close/>
                <a:moveTo>
                  <a:pt x="502" y="14138"/>
                </a:moveTo>
                <a:lnTo>
                  <a:pt x="502" y="14138"/>
                </a:lnTo>
                <a:lnTo>
                  <a:pt x="509" y="14141"/>
                </a:lnTo>
                <a:lnTo>
                  <a:pt x="515" y="14145"/>
                </a:lnTo>
                <a:lnTo>
                  <a:pt x="518" y="14148"/>
                </a:lnTo>
                <a:lnTo>
                  <a:pt x="521" y="14152"/>
                </a:lnTo>
                <a:lnTo>
                  <a:pt x="521" y="14155"/>
                </a:lnTo>
                <a:lnTo>
                  <a:pt x="521" y="14157"/>
                </a:lnTo>
                <a:lnTo>
                  <a:pt x="520" y="14159"/>
                </a:lnTo>
                <a:lnTo>
                  <a:pt x="518" y="14160"/>
                </a:lnTo>
                <a:lnTo>
                  <a:pt x="515" y="14161"/>
                </a:lnTo>
                <a:lnTo>
                  <a:pt x="512" y="14160"/>
                </a:lnTo>
                <a:lnTo>
                  <a:pt x="510" y="14159"/>
                </a:lnTo>
                <a:lnTo>
                  <a:pt x="507" y="14157"/>
                </a:lnTo>
                <a:lnTo>
                  <a:pt x="505" y="14154"/>
                </a:lnTo>
                <a:lnTo>
                  <a:pt x="503" y="14150"/>
                </a:lnTo>
                <a:lnTo>
                  <a:pt x="502" y="14144"/>
                </a:lnTo>
                <a:lnTo>
                  <a:pt x="502" y="14138"/>
                </a:lnTo>
                <a:lnTo>
                  <a:pt x="493" y="14134"/>
                </a:lnTo>
                <a:lnTo>
                  <a:pt x="488" y="14131"/>
                </a:lnTo>
                <a:lnTo>
                  <a:pt x="484" y="14126"/>
                </a:lnTo>
                <a:lnTo>
                  <a:pt x="482" y="14123"/>
                </a:lnTo>
                <a:lnTo>
                  <a:pt x="481" y="14120"/>
                </a:lnTo>
                <a:lnTo>
                  <a:pt x="482" y="14118"/>
                </a:lnTo>
                <a:lnTo>
                  <a:pt x="483" y="14116"/>
                </a:lnTo>
                <a:lnTo>
                  <a:pt x="485" y="14115"/>
                </a:lnTo>
                <a:lnTo>
                  <a:pt x="487" y="14115"/>
                </a:lnTo>
                <a:lnTo>
                  <a:pt x="490" y="14115"/>
                </a:lnTo>
                <a:lnTo>
                  <a:pt x="493" y="14116"/>
                </a:lnTo>
                <a:lnTo>
                  <a:pt x="496" y="14118"/>
                </a:lnTo>
                <a:lnTo>
                  <a:pt x="498" y="14121"/>
                </a:lnTo>
                <a:lnTo>
                  <a:pt x="500" y="14125"/>
                </a:lnTo>
                <a:lnTo>
                  <a:pt x="502" y="14131"/>
                </a:lnTo>
                <a:lnTo>
                  <a:pt x="502" y="14138"/>
                </a:lnTo>
                <a:close/>
                <a:moveTo>
                  <a:pt x="2043" y="14203"/>
                </a:moveTo>
                <a:lnTo>
                  <a:pt x="2043" y="14203"/>
                </a:lnTo>
                <a:lnTo>
                  <a:pt x="2042" y="14195"/>
                </a:lnTo>
                <a:lnTo>
                  <a:pt x="2042" y="14185"/>
                </a:lnTo>
                <a:lnTo>
                  <a:pt x="2042" y="14176"/>
                </a:lnTo>
                <a:lnTo>
                  <a:pt x="2043" y="14165"/>
                </a:lnTo>
                <a:lnTo>
                  <a:pt x="2044" y="14156"/>
                </a:lnTo>
                <a:lnTo>
                  <a:pt x="2046" y="14146"/>
                </a:lnTo>
                <a:lnTo>
                  <a:pt x="2049" y="14138"/>
                </a:lnTo>
                <a:lnTo>
                  <a:pt x="2051" y="14131"/>
                </a:lnTo>
                <a:lnTo>
                  <a:pt x="2054" y="14124"/>
                </a:lnTo>
                <a:lnTo>
                  <a:pt x="2058" y="14119"/>
                </a:lnTo>
                <a:lnTo>
                  <a:pt x="2061" y="14116"/>
                </a:lnTo>
                <a:lnTo>
                  <a:pt x="2064" y="14115"/>
                </a:lnTo>
                <a:lnTo>
                  <a:pt x="2068" y="14117"/>
                </a:lnTo>
                <a:lnTo>
                  <a:pt x="2070" y="14120"/>
                </a:lnTo>
                <a:lnTo>
                  <a:pt x="2073" y="14127"/>
                </a:lnTo>
                <a:lnTo>
                  <a:pt x="2076" y="14138"/>
                </a:lnTo>
                <a:lnTo>
                  <a:pt x="2077" y="14146"/>
                </a:lnTo>
                <a:lnTo>
                  <a:pt x="2077" y="14156"/>
                </a:lnTo>
                <a:lnTo>
                  <a:pt x="2077" y="14165"/>
                </a:lnTo>
                <a:lnTo>
                  <a:pt x="2076" y="14176"/>
                </a:lnTo>
                <a:lnTo>
                  <a:pt x="2075" y="14185"/>
                </a:lnTo>
                <a:lnTo>
                  <a:pt x="2073" y="14195"/>
                </a:lnTo>
                <a:lnTo>
                  <a:pt x="2070" y="14203"/>
                </a:lnTo>
                <a:lnTo>
                  <a:pt x="2068" y="14210"/>
                </a:lnTo>
                <a:lnTo>
                  <a:pt x="2065" y="14217"/>
                </a:lnTo>
                <a:lnTo>
                  <a:pt x="2062" y="14222"/>
                </a:lnTo>
                <a:lnTo>
                  <a:pt x="2059" y="14225"/>
                </a:lnTo>
                <a:lnTo>
                  <a:pt x="2054" y="14226"/>
                </a:lnTo>
                <a:lnTo>
                  <a:pt x="2051" y="14224"/>
                </a:lnTo>
                <a:lnTo>
                  <a:pt x="2048" y="14220"/>
                </a:lnTo>
                <a:lnTo>
                  <a:pt x="2046" y="14213"/>
                </a:lnTo>
                <a:lnTo>
                  <a:pt x="2043" y="14203"/>
                </a:lnTo>
                <a:close/>
                <a:moveTo>
                  <a:pt x="2208" y="14138"/>
                </a:moveTo>
                <a:lnTo>
                  <a:pt x="2208" y="14138"/>
                </a:lnTo>
                <a:lnTo>
                  <a:pt x="2200" y="14144"/>
                </a:lnTo>
                <a:lnTo>
                  <a:pt x="2204" y="14140"/>
                </a:lnTo>
                <a:lnTo>
                  <a:pt x="2210" y="14135"/>
                </a:lnTo>
                <a:lnTo>
                  <a:pt x="2208" y="14138"/>
                </a:lnTo>
                <a:close/>
                <a:moveTo>
                  <a:pt x="3224" y="14269"/>
                </a:moveTo>
                <a:lnTo>
                  <a:pt x="3224" y="14269"/>
                </a:lnTo>
                <a:lnTo>
                  <a:pt x="3248" y="14282"/>
                </a:lnTo>
                <a:lnTo>
                  <a:pt x="3275" y="14292"/>
                </a:lnTo>
                <a:lnTo>
                  <a:pt x="3287" y="14298"/>
                </a:lnTo>
                <a:lnTo>
                  <a:pt x="3300" y="14304"/>
                </a:lnTo>
                <a:lnTo>
                  <a:pt x="3311" y="14310"/>
                </a:lnTo>
                <a:lnTo>
                  <a:pt x="3323" y="14317"/>
                </a:lnTo>
                <a:lnTo>
                  <a:pt x="3333" y="14326"/>
                </a:lnTo>
                <a:lnTo>
                  <a:pt x="3342" y="14335"/>
                </a:lnTo>
                <a:lnTo>
                  <a:pt x="3346" y="14341"/>
                </a:lnTo>
                <a:lnTo>
                  <a:pt x="3349" y="14347"/>
                </a:lnTo>
                <a:lnTo>
                  <a:pt x="3352" y="14353"/>
                </a:lnTo>
                <a:lnTo>
                  <a:pt x="3354" y="14359"/>
                </a:lnTo>
                <a:lnTo>
                  <a:pt x="3356" y="14367"/>
                </a:lnTo>
                <a:lnTo>
                  <a:pt x="3359" y="14374"/>
                </a:lnTo>
                <a:lnTo>
                  <a:pt x="3360" y="14382"/>
                </a:lnTo>
                <a:lnTo>
                  <a:pt x="3360" y="14392"/>
                </a:lnTo>
                <a:lnTo>
                  <a:pt x="3360" y="14400"/>
                </a:lnTo>
                <a:lnTo>
                  <a:pt x="3359" y="14411"/>
                </a:lnTo>
                <a:lnTo>
                  <a:pt x="3358" y="14421"/>
                </a:lnTo>
                <a:lnTo>
                  <a:pt x="3355" y="14433"/>
                </a:lnTo>
                <a:lnTo>
                  <a:pt x="3340" y="14429"/>
                </a:lnTo>
                <a:lnTo>
                  <a:pt x="3326" y="14425"/>
                </a:lnTo>
                <a:lnTo>
                  <a:pt x="3312" y="14420"/>
                </a:lnTo>
                <a:lnTo>
                  <a:pt x="3301" y="14414"/>
                </a:lnTo>
                <a:lnTo>
                  <a:pt x="3290" y="14405"/>
                </a:lnTo>
                <a:lnTo>
                  <a:pt x="3281" y="14396"/>
                </a:lnTo>
                <a:lnTo>
                  <a:pt x="3273" y="14386"/>
                </a:lnTo>
                <a:lnTo>
                  <a:pt x="3265" y="14376"/>
                </a:lnTo>
                <a:lnTo>
                  <a:pt x="3258" y="14364"/>
                </a:lnTo>
                <a:lnTo>
                  <a:pt x="3252" y="14352"/>
                </a:lnTo>
                <a:lnTo>
                  <a:pt x="3246" y="14339"/>
                </a:lnTo>
                <a:lnTo>
                  <a:pt x="3241" y="14326"/>
                </a:lnTo>
                <a:lnTo>
                  <a:pt x="3233" y="14297"/>
                </a:lnTo>
                <a:lnTo>
                  <a:pt x="3224" y="14269"/>
                </a:lnTo>
                <a:lnTo>
                  <a:pt x="3210" y="14269"/>
                </a:lnTo>
                <a:lnTo>
                  <a:pt x="3196" y="14269"/>
                </a:lnTo>
                <a:lnTo>
                  <a:pt x="3184" y="14268"/>
                </a:lnTo>
                <a:lnTo>
                  <a:pt x="3174" y="14265"/>
                </a:lnTo>
                <a:lnTo>
                  <a:pt x="3164" y="14262"/>
                </a:lnTo>
                <a:lnTo>
                  <a:pt x="3156" y="14258"/>
                </a:lnTo>
                <a:lnTo>
                  <a:pt x="3149" y="14252"/>
                </a:lnTo>
                <a:lnTo>
                  <a:pt x="3142" y="14246"/>
                </a:lnTo>
                <a:lnTo>
                  <a:pt x="3137" y="14240"/>
                </a:lnTo>
                <a:lnTo>
                  <a:pt x="3132" y="14232"/>
                </a:lnTo>
                <a:lnTo>
                  <a:pt x="3129" y="14224"/>
                </a:lnTo>
                <a:lnTo>
                  <a:pt x="3127" y="14216"/>
                </a:lnTo>
                <a:lnTo>
                  <a:pt x="3125" y="14207"/>
                </a:lnTo>
                <a:lnTo>
                  <a:pt x="3124" y="14199"/>
                </a:lnTo>
                <a:lnTo>
                  <a:pt x="3124" y="14189"/>
                </a:lnTo>
                <a:lnTo>
                  <a:pt x="3124" y="14180"/>
                </a:lnTo>
                <a:lnTo>
                  <a:pt x="3126" y="14170"/>
                </a:lnTo>
                <a:lnTo>
                  <a:pt x="3127" y="14161"/>
                </a:lnTo>
                <a:lnTo>
                  <a:pt x="3129" y="14153"/>
                </a:lnTo>
                <a:lnTo>
                  <a:pt x="3132" y="14143"/>
                </a:lnTo>
                <a:lnTo>
                  <a:pt x="3139" y="14125"/>
                </a:lnTo>
                <a:lnTo>
                  <a:pt x="3148" y="14110"/>
                </a:lnTo>
                <a:lnTo>
                  <a:pt x="3153" y="14102"/>
                </a:lnTo>
                <a:lnTo>
                  <a:pt x="3158" y="14096"/>
                </a:lnTo>
                <a:lnTo>
                  <a:pt x="3163" y="14090"/>
                </a:lnTo>
                <a:lnTo>
                  <a:pt x="3169" y="14085"/>
                </a:lnTo>
                <a:lnTo>
                  <a:pt x="3174" y="14080"/>
                </a:lnTo>
                <a:lnTo>
                  <a:pt x="3180" y="14076"/>
                </a:lnTo>
                <a:lnTo>
                  <a:pt x="3185" y="14074"/>
                </a:lnTo>
                <a:lnTo>
                  <a:pt x="3192" y="14072"/>
                </a:lnTo>
                <a:lnTo>
                  <a:pt x="3190" y="14102"/>
                </a:lnTo>
                <a:lnTo>
                  <a:pt x="3190" y="14132"/>
                </a:lnTo>
                <a:lnTo>
                  <a:pt x="3190" y="14160"/>
                </a:lnTo>
                <a:lnTo>
                  <a:pt x="3192" y="14186"/>
                </a:lnTo>
                <a:lnTo>
                  <a:pt x="3194" y="14199"/>
                </a:lnTo>
                <a:lnTo>
                  <a:pt x="3196" y="14210"/>
                </a:lnTo>
                <a:lnTo>
                  <a:pt x="3199" y="14222"/>
                </a:lnTo>
                <a:lnTo>
                  <a:pt x="3202" y="14233"/>
                </a:lnTo>
                <a:lnTo>
                  <a:pt x="3206" y="14243"/>
                </a:lnTo>
                <a:lnTo>
                  <a:pt x="3212" y="14252"/>
                </a:lnTo>
                <a:lnTo>
                  <a:pt x="3218" y="14261"/>
                </a:lnTo>
                <a:lnTo>
                  <a:pt x="3224" y="14269"/>
                </a:lnTo>
                <a:close/>
                <a:moveTo>
                  <a:pt x="567" y="14138"/>
                </a:moveTo>
                <a:lnTo>
                  <a:pt x="567" y="14138"/>
                </a:lnTo>
                <a:lnTo>
                  <a:pt x="566" y="14131"/>
                </a:lnTo>
                <a:lnTo>
                  <a:pt x="563" y="14123"/>
                </a:lnTo>
                <a:lnTo>
                  <a:pt x="560" y="14116"/>
                </a:lnTo>
                <a:lnTo>
                  <a:pt x="557" y="14110"/>
                </a:lnTo>
                <a:lnTo>
                  <a:pt x="550" y="14096"/>
                </a:lnTo>
                <a:lnTo>
                  <a:pt x="543" y="14082"/>
                </a:lnTo>
                <a:lnTo>
                  <a:pt x="541" y="14077"/>
                </a:lnTo>
                <a:lnTo>
                  <a:pt x="540" y="14071"/>
                </a:lnTo>
                <a:lnTo>
                  <a:pt x="540" y="14065"/>
                </a:lnTo>
                <a:lnTo>
                  <a:pt x="541" y="14059"/>
                </a:lnTo>
                <a:lnTo>
                  <a:pt x="545" y="14054"/>
                </a:lnTo>
                <a:lnTo>
                  <a:pt x="550" y="14049"/>
                </a:lnTo>
                <a:lnTo>
                  <a:pt x="557" y="14044"/>
                </a:lnTo>
                <a:lnTo>
                  <a:pt x="567" y="14039"/>
                </a:lnTo>
                <a:lnTo>
                  <a:pt x="569" y="14047"/>
                </a:lnTo>
                <a:lnTo>
                  <a:pt x="571" y="14054"/>
                </a:lnTo>
                <a:lnTo>
                  <a:pt x="574" y="14060"/>
                </a:lnTo>
                <a:lnTo>
                  <a:pt x="577" y="14068"/>
                </a:lnTo>
                <a:lnTo>
                  <a:pt x="584" y="14081"/>
                </a:lnTo>
                <a:lnTo>
                  <a:pt x="591" y="14094"/>
                </a:lnTo>
                <a:lnTo>
                  <a:pt x="593" y="14100"/>
                </a:lnTo>
                <a:lnTo>
                  <a:pt x="594" y="14107"/>
                </a:lnTo>
                <a:lnTo>
                  <a:pt x="594" y="14112"/>
                </a:lnTo>
                <a:lnTo>
                  <a:pt x="592" y="14117"/>
                </a:lnTo>
                <a:lnTo>
                  <a:pt x="589" y="14123"/>
                </a:lnTo>
                <a:lnTo>
                  <a:pt x="584" y="14129"/>
                </a:lnTo>
                <a:lnTo>
                  <a:pt x="577" y="14133"/>
                </a:lnTo>
                <a:lnTo>
                  <a:pt x="567" y="14138"/>
                </a:lnTo>
                <a:close/>
                <a:moveTo>
                  <a:pt x="3158" y="14039"/>
                </a:moveTo>
                <a:lnTo>
                  <a:pt x="3158" y="14039"/>
                </a:lnTo>
                <a:lnTo>
                  <a:pt x="3152" y="14047"/>
                </a:lnTo>
                <a:lnTo>
                  <a:pt x="3156" y="14043"/>
                </a:lnTo>
                <a:lnTo>
                  <a:pt x="3161" y="14036"/>
                </a:lnTo>
                <a:lnTo>
                  <a:pt x="3158" y="14039"/>
                </a:lnTo>
                <a:close/>
                <a:moveTo>
                  <a:pt x="1945" y="14007"/>
                </a:moveTo>
                <a:lnTo>
                  <a:pt x="1945" y="14007"/>
                </a:lnTo>
                <a:lnTo>
                  <a:pt x="1938" y="14013"/>
                </a:lnTo>
                <a:lnTo>
                  <a:pt x="1942" y="14009"/>
                </a:lnTo>
                <a:lnTo>
                  <a:pt x="1947" y="14004"/>
                </a:lnTo>
                <a:lnTo>
                  <a:pt x="1945" y="14007"/>
                </a:lnTo>
                <a:close/>
                <a:moveTo>
                  <a:pt x="4930" y="14007"/>
                </a:moveTo>
                <a:lnTo>
                  <a:pt x="4930" y="14007"/>
                </a:lnTo>
                <a:lnTo>
                  <a:pt x="4938" y="14057"/>
                </a:lnTo>
                <a:lnTo>
                  <a:pt x="4939" y="14070"/>
                </a:lnTo>
                <a:lnTo>
                  <a:pt x="4938" y="14057"/>
                </a:lnTo>
                <a:lnTo>
                  <a:pt x="4933" y="14030"/>
                </a:lnTo>
                <a:lnTo>
                  <a:pt x="4929" y="14000"/>
                </a:lnTo>
                <a:lnTo>
                  <a:pt x="4926" y="13979"/>
                </a:lnTo>
                <a:lnTo>
                  <a:pt x="4926" y="13977"/>
                </a:lnTo>
                <a:lnTo>
                  <a:pt x="4930" y="14007"/>
                </a:lnTo>
                <a:close/>
                <a:moveTo>
                  <a:pt x="5126" y="14007"/>
                </a:moveTo>
                <a:lnTo>
                  <a:pt x="5126" y="14007"/>
                </a:lnTo>
                <a:lnTo>
                  <a:pt x="5120" y="14027"/>
                </a:lnTo>
                <a:lnTo>
                  <a:pt x="5115" y="14038"/>
                </a:lnTo>
                <a:lnTo>
                  <a:pt x="5112" y="14042"/>
                </a:lnTo>
                <a:lnTo>
                  <a:pt x="5110" y="14044"/>
                </a:lnTo>
                <a:lnTo>
                  <a:pt x="5108" y="14044"/>
                </a:lnTo>
                <a:lnTo>
                  <a:pt x="5106" y="14043"/>
                </a:lnTo>
                <a:lnTo>
                  <a:pt x="5102" y="14037"/>
                </a:lnTo>
                <a:lnTo>
                  <a:pt x="5100" y="14029"/>
                </a:lnTo>
                <a:lnTo>
                  <a:pt x="5099" y="14018"/>
                </a:lnTo>
                <a:lnTo>
                  <a:pt x="5098" y="14007"/>
                </a:lnTo>
                <a:lnTo>
                  <a:pt x="5099" y="13994"/>
                </a:lnTo>
                <a:lnTo>
                  <a:pt x="5100" y="13984"/>
                </a:lnTo>
                <a:lnTo>
                  <a:pt x="5102" y="13975"/>
                </a:lnTo>
                <a:lnTo>
                  <a:pt x="5106" y="13970"/>
                </a:lnTo>
                <a:lnTo>
                  <a:pt x="5108" y="13969"/>
                </a:lnTo>
                <a:lnTo>
                  <a:pt x="5110" y="13969"/>
                </a:lnTo>
                <a:lnTo>
                  <a:pt x="5112" y="13971"/>
                </a:lnTo>
                <a:lnTo>
                  <a:pt x="5115" y="13974"/>
                </a:lnTo>
                <a:lnTo>
                  <a:pt x="5120" y="13987"/>
                </a:lnTo>
                <a:lnTo>
                  <a:pt x="5126" y="14007"/>
                </a:lnTo>
                <a:close/>
                <a:moveTo>
                  <a:pt x="2109" y="13973"/>
                </a:moveTo>
                <a:lnTo>
                  <a:pt x="2109" y="13973"/>
                </a:lnTo>
                <a:lnTo>
                  <a:pt x="2103" y="13993"/>
                </a:lnTo>
                <a:lnTo>
                  <a:pt x="2096" y="14006"/>
                </a:lnTo>
                <a:lnTo>
                  <a:pt x="2094" y="14009"/>
                </a:lnTo>
                <a:lnTo>
                  <a:pt x="2091" y="14011"/>
                </a:lnTo>
                <a:lnTo>
                  <a:pt x="2089" y="14011"/>
                </a:lnTo>
                <a:lnTo>
                  <a:pt x="2088" y="14010"/>
                </a:lnTo>
                <a:lnTo>
                  <a:pt x="2085" y="14005"/>
                </a:lnTo>
                <a:lnTo>
                  <a:pt x="2082" y="13996"/>
                </a:lnTo>
                <a:lnTo>
                  <a:pt x="2081" y="13986"/>
                </a:lnTo>
                <a:lnTo>
                  <a:pt x="2081" y="13973"/>
                </a:lnTo>
                <a:lnTo>
                  <a:pt x="2081" y="13962"/>
                </a:lnTo>
                <a:lnTo>
                  <a:pt x="2082" y="13951"/>
                </a:lnTo>
                <a:lnTo>
                  <a:pt x="2085" y="13942"/>
                </a:lnTo>
                <a:lnTo>
                  <a:pt x="2088" y="13938"/>
                </a:lnTo>
                <a:lnTo>
                  <a:pt x="2089" y="13937"/>
                </a:lnTo>
                <a:lnTo>
                  <a:pt x="2091" y="13937"/>
                </a:lnTo>
                <a:lnTo>
                  <a:pt x="2094" y="13939"/>
                </a:lnTo>
                <a:lnTo>
                  <a:pt x="2096" y="13942"/>
                </a:lnTo>
                <a:lnTo>
                  <a:pt x="2103" y="13953"/>
                </a:lnTo>
                <a:lnTo>
                  <a:pt x="2109" y="13973"/>
                </a:lnTo>
                <a:close/>
                <a:moveTo>
                  <a:pt x="3158" y="13973"/>
                </a:moveTo>
                <a:lnTo>
                  <a:pt x="3158" y="13973"/>
                </a:lnTo>
                <a:lnTo>
                  <a:pt x="3152" y="13981"/>
                </a:lnTo>
                <a:lnTo>
                  <a:pt x="3156" y="13977"/>
                </a:lnTo>
                <a:lnTo>
                  <a:pt x="3161" y="13971"/>
                </a:lnTo>
                <a:lnTo>
                  <a:pt x="3158" y="13973"/>
                </a:lnTo>
                <a:close/>
                <a:moveTo>
                  <a:pt x="2797" y="13941"/>
                </a:moveTo>
                <a:lnTo>
                  <a:pt x="2797" y="13941"/>
                </a:lnTo>
                <a:lnTo>
                  <a:pt x="2791" y="13948"/>
                </a:lnTo>
                <a:lnTo>
                  <a:pt x="2795" y="13944"/>
                </a:lnTo>
                <a:lnTo>
                  <a:pt x="2800" y="13938"/>
                </a:lnTo>
                <a:lnTo>
                  <a:pt x="2797" y="13941"/>
                </a:lnTo>
                <a:close/>
                <a:moveTo>
                  <a:pt x="2863" y="13941"/>
                </a:moveTo>
                <a:lnTo>
                  <a:pt x="2863" y="13941"/>
                </a:lnTo>
                <a:lnTo>
                  <a:pt x="2856" y="13948"/>
                </a:lnTo>
                <a:lnTo>
                  <a:pt x="2860" y="13944"/>
                </a:lnTo>
                <a:lnTo>
                  <a:pt x="2866" y="13938"/>
                </a:lnTo>
                <a:lnTo>
                  <a:pt x="2863" y="13941"/>
                </a:lnTo>
                <a:close/>
                <a:moveTo>
                  <a:pt x="370" y="13908"/>
                </a:moveTo>
                <a:lnTo>
                  <a:pt x="370" y="13908"/>
                </a:lnTo>
                <a:lnTo>
                  <a:pt x="363" y="13916"/>
                </a:lnTo>
                <a:lnTo>
                  <a:pt x="367" y="13911"/>
                </a:lnTo>
                <a:lnTo>
                  <a:pt x="372" y="13905"/>
                </a:lnTo>
                <a:lnTo>
                  <a:pt x="370" y="13908"/>
                </a:lnTo>
                <a:close/>
                <a:moveTo>
                  <a:pt x="961" y="13908"/>
                </a:moveTo>
                <a:lnTo>
                  <a:pt x="961" y="13908"/>
                </a:lnTo>
                <a:lnTo>
                  <a:pt x="954" y="13916"/>
                </a:lnTo>
                <a:lnTo>
                  <a:pt x="958" y="13911"/>
                </a:lnTo>
                <a:lnTo>
                  <a:pt x="963" y="13905"/>
                </a:lnTo>
                <a:lnTo>
                  <a:pt x="961" y="13908"/>
                </a:lnTo>
                <a:close/>
                <a:moveTo>
                  <a:pt x="1223" y="14138"/>
                </a:moveTo>
                <a:lnTo>
                  <a:pt x="1223" y="14138"/>
                </a:lnTo>
                <a:lnTo>
                  <a:pt x="1233" y="14132"/>
                </a:lnTo>
                <a:lnTo>
                  <a:pt x="1241" y="14127"/>
                </a:lnTo>
                <a:lnTo>
                  <a:pt x="1251" y="14125"/>
                </a:lnTo>
                <a:lnTo>
                  <a:pt x="1259" y="14123"/>
                </a:lnTo>
                <a:lnTo>
                  <a:pt x="1267" y="14123"/>
                </a:lnTo>
                <a:lnTo>
                  <a:pt x="1276" y="14124"/>
                </a:lnTo>
                <a:lnTo>
                  <a:pt x="1283" y="14127"/>
                </a:lnTo>
                <a:lnTo>
                  <a:pt x="1292" y="14131"/>
                </a:lnTo>
                <a:lnTo>
                  <a:pt x="1299" y="14135"/>
                </a:lnTo>
                <a:lnTo>
                  <a:pt x="1305" y="14141"/>
                </a:lnTo>
                <a:lnTo>
                  <a:pt x="1313" y="14147"/>
                </a:lnTo>
                <a:lnTo>
                  <a:pt x="1319" y="14155"/>
                </a:lnTo>
                <a:lnTo>
                  <a:pt x="1325" y="14163"/>
                </a:lnTo>
                <a:lnTo>
                  <a:pt x="1331" y="14172"/>
                </a:lnTo>
                <a:lnTo>
                  <a:pt x="1338" y="14182"/>
                </a:lnTo>
                <a:lnTo>
                  <a:pt x="1343" y="14192"/>
                </a:lnTo>
                <a:lnTo>
                  <a:pt x="1353" y="14215"/>
                </a:lnTo>
                <a:lnTo>
                  <a:pt x="1362" y="14239"/>
                </a:lnTo>
                <a:lnTo>
                  <a:pt x="1369" y="14265"/>
                </a:lnTo>
                <a:lnTo>
                  <a:pt x="1376" y="14292"/>
                </a:lnTo>
                <a:lnTo>
                  <a:pt x="1381" y="14319"/>
                </a:lnTo>
                <a:lnTo>
                  <a:pt x="1384" y="14347"/>
                </a:lnTo>
                <a:lnTo>
                  <a:pt x="1386" y="14374"/>
                </a:lnTo>
                <a:lnTo>
                  <a:pt x="1387" y="14400"/>
                </a:lnTo>
                <a:lnTo>
                  <a:pt x="1393" y="14400"/>
                </a:lnTo>
                <a:lnTo>
                  <a:pt x="1399" y="14400"/>
                </a:lnTo>
                <a:lnTo>
                  <a:pt x="1404" y="14401"/>
                </a:lnTo>
                <a:lnTo>
                  <a:pt x="1408" y="14403"/>
                </a:lnTo>
                <a:lnTo>
                  <a:pt x="1412" y="14406"/>
                </a:lnTo>
                <a:lnTo>
                  <a:pt x="1415" y="14408"/>
                </a:lnTo>
                <a:lnTo>
                  <a:pt x="1417" y="14413"/>
                </a:lnTo>
                <a:lnTo>
                  <a:pt x="1420" y="14417"/>
                </a:lnTo>
                <a:lnTo>
                  <a:pt x="1423" y="14426"/>
                </a:lnTo>
                <a:lnTo>
                  <a:pt x="1424" y="14437"/>
                </a:lnTo>
                <a:lnTo>
                  <a:pt x="1424" y="14449"/>
                </a:lnTo>
                <a:lnTo>
                  <a:pt x="1424" y="14462"/>
                </a:lnTo>
                <a:lnTo>
                  <a:pt x="1421" y="14489"/>
                </a:lnTo>
                <a:lnTo>
                  <a:pt x="1417" y="14518"/>
                </a:lnTo>
                <a:lnTo>
                  <a:pt x="1416" y="14530"/>
                </a:lnTo>
                <a:lnTo>
                  <a:pt x="1416" y="14543"/>
                </a:lnTo>
                <a:lnTo>
                  <a:pt x="1417" y="14554"/>
                </a:lnTo>
                <a:lnTo>
                  <a:pt x="1420" y="14564"/>
                </a:lnTo>
                <a:lnTo>
                  <a:pt x="1428" y="14568"/>
                </a:lnTo>
                <a:lnTo>
                  <a:pt x="1433" y="14571"/>
                </a:lnTo>
                <a:lnTo>
                  <a:pt x="1437" y="14574"/>
                </a:lnTo>
                <a:lnTo>
                  <a:pt x="1440" y="14578"/>
                </a:lnTo>
                <a:lnTo>
                  <a:pt x="1441" y="14580"/>
                </a:lnTo>
                <a:lnTo>
                  <a:pt x="1440" y="14584"/>
                </a:lnTo>
                <a:lnTo>
                  <a:pt x="1438" y="14585"/>
                </a:lnTo>
                <a:lnTo>
                  <a:pt x="1436" y="14586"/>
                </a:lnTo>
                <a:lnTo>
                  <a:pt x="1434" y="14587"/>
                </a:lnTo>
                <a:lnTo>
                  <a:pt x="1431" y="14587"/>
                </a:lnTo>
                <a:lnTo>
                  <a:pt x="1428" y="14586"/>
                </a:lnTo>
                <a:lnTo>
                  <a:pt x="1425" y="14584"/>
                </a:lnTo>
                <a:lnTo>
                  <a:pt x="1423" y="14580"/>
                </a:lnTo>
                <a:lnTo>
                  <a:pt x="1421" y="14576"/>
                </a:lnTo>
                <a:lnTo>
                  <a:pt x="1420" y="14571"/>
                </a:lnTo>
                <a:lnTo>
                  <a:pt x="1420" y="14564"/>
                </a:lnTo>
                <a:lnTo>
                  <a:pt x="1412" y="14563"/>
                </a:lnTo>
                <a:lnTo>
                  <a:pt x="1405" y="14562"/>
                </a:lnTo>
                <a:lnTo>
                  <a:pt x="1399" y="14559"/>
                </a:lnTo>
                <a:lnTo>
                  <a:pt x="1392" y="14557"/>
                </a:lnTo>
                <a:lnTo>
                  <a:pt x="1387" y="14554"/>
                </a:lnTo>
                <a:lnTo>
                  <a:pt x="1382" y="14551"/>
                </a:lnTo>
                <a:lnTo>
                  <a:pt x="1378" y="14547"/>
                </a:lnTo>
                <a:lnTo>
                  <a:pt x="1373" y="14543"/>
                </a:lnTo>
                <a:lnTo>
                  <a:pt x="1369" y="14537"/>
                </a:lnTo>
                <a:lnTo>
                  <a:pt x="1366" y="14532"/>
                </a:lnTo>
                <a:lnTo>
                  <a:pt x="1363" y="14527"/>
                </a:lnTo>
                <a:lnTo>
                  <a:pt x="1361" y="14522"/>
                </a:lnTo>
                <a:lnTo>
                  <a:pt x="1358" y="14509"/>
                </a:lnTo>
                <a:lnTo>
                  <a:pt x="1356" y="14497"/>
                </a:lnTo>
                <a:lnTo>
                  <a:pt x="1355" y="14483"/>
                </a:lnTo>
                <a:lnTo>
                  <a:pt x="1356" y="14469"/>
                </a:lnTo>
                <a:lnTo>
                  <a:pt x="1358" y="14456"/>
                </a:lnTo>
                <a:lnTo>
                  <a:pt x="1362" y="14443"/>
                </a:lnTo>
                <a:lnTo>
                  <a:pt x="1366" y="14431"/>
                </a:lnTo>
                <a:lnTo>
                  <a:pt x="1372" y="14419"/>
                </a:lnTo>
                <a:lnTo>
                  <a:pt x="1379" y="14408"/>
                </a:lnTo>
                <a:lnTo>
                  <a:pt x="1387" y="14400"/>
                </a:lnTo>
                <a:lnTo>
                  <a:pt x="1373" y="14395"/>
                </a:lnTo>
                <a:lnTo>
                  <a:pt x="1362" y="14390"/>
                </a:lnTo>
                <a:lnTo>
                  <a:pt x="1350" y="14384"/>
                </a:lnTo>
                <a:lnTo>
                  <a:pt x="1339" y="14378"/>
                </a:lnTo>
                <a:lnTo>
                  <a:pt x="1329" y="14372"/>
                </a:lnTo>
                <a:lnTo>
                  <a:pt x="1320" y="14365"/>
                </a:lnTo>
                <a:lnTo>
                  <a:pt x="1312" y="14359"/>
                </a:lnTo>
                <a:lnTo>
                  <a:pt x="1304" y="14352"/>
                </a:lnTo>
                <a:lnTo>
                  <a:pt x="1297" y="14345"/>
                </a:lnTo>
                <a:lnTo>
                  <a:pt x="1291" y="14337"/>
                </a:lnTo>
                <a:lnTo>
                  <a:pt x="1284" y="14330"/>
                </a:lnTo>
                <a:lnTo>
                  <a:pt x="1279" y="14323"/>
                </a:lnTo>
                <a:lnTo>
                  <a:pt x="1270" y="14306"/>
                </a:lnTo>
                <a:lnTo>
                  <a:pt x="1261" y="14289"/>
                </a:lnTo>
                <a:lnTo>
                  <a:pt x="1255" y="14271"/>
                </a:lnTo>
                <a:lnTo>
                  <a:pt x="1250" y="14253"/>
                </a:lnTo>
                <a:lnTo>
                  <a:pt x="1244" y="14235"/>
                </a:lnTo>
                <a:lnTo>
                  <a:pt x="1240" y="14216"/>
                </a:lnTo>
                <a:lnTo>
                  <a:pt x="1233" y="14177"/>
                </a:lnTo>
                <a:lnTo>
                  <a:pt x="1223" y="14138"/>
                </a:lnTo>
                <a:lnTo>
                  <a:pt x="1212" y="14135"/>
                </a:lnTo>
                <a:lnTo>
                  <a:pt x="1202" y="14131"/>
                </a:lnTo>
                <a:lnTo>
                  <a:pt x="1193" y="14125"/>
                </a:lnTo>
                <a:lnTo>
                  <a:pt x="1186" y="14120"/>
                </a:lnTo>
                <a:lnTo>
                  <a:pt x="1177" y="14115"/>
                </a:lnTo>
                <a:lnTo>
                  <a:pt x="1171" y="14109"/>
                </a:lnTo>
                <a:lnTo>
                  <a:pt x="1165" y="14101"/>
                </a:lnTo>
                <a:lnTo>
                  <a:pt x="1159" y="14094"/>
                </a:lnTo>
                <a:lnTo>
                  <a:pt x="1155" y="14087"/>
                </a:lnTo>
                <a:lnTo>
                  <a:pt x="1151" y="14078"/>
                </a:lnTo>
                <a:lnTo>
                  <a:pt x="1148" y="14070"/>
                </a:lnTo>
                <a:lnTo>
                  <a:pt x="1145" y="14060"/>
                </a:lnTo>
                <a:lnTo>
                  <a:pt x="1141" y="14042"/>
                </a:lnTo>
                <a:lnTo>
                  <a:pt x="1138" y="14023"/>
                </a:lnTo>
                <a:lnTo>
                  <a:pt x="1137" y="14002"/>
                </a:lnTo>
                <a:lnTo>
                  <a:pt x="1138" y="13982"/>
                </a:lnTo>
                <a:lnTo>
                  <a:pt x="1139" y="13962"/>
                </a:lnTo>
                <a:lnTo>
                  <a:pt x="1143" y="13942"/>
                </a:lnTo>
                <a:lnTo>
                  <a:pt x="1150" y="13906"/>
                </a:lnTo>
                <a:lnTo>
                  <a:pt x="1157" y="13875"/>
                </a:lnTo>
                <a:lnTo>
                  <a:pt x="1169" y="13904"/>
                </a:lnTo>
                <a:lnTo>
                  <a:pt x="1181" y="13934"/>
                </a:lnTo>
                <a:lnTo>
                  <a:pt x="1194" y="13962"/>
                </a:lnTo>
                <a:lnTo>
                  <a:pt x="1206" y="13991"/>
                </a:lnTo>
                <a:lnTo>
                  <a:pt x="1211" y="14007"/>
                </a:lnTo>
                <a:lnTo>
                  <a:pt x="1215" y="14023"/>
                </a:lnTo>
                <a:lnTo>
                  <a:pt x="1218" y="14039"/>
                </a:lnTo>
                <a:lnTo>
                  <a:pt x="1221" y="14057"/>
                </a:lnTo>
                <a:lnTo>
                  <a:pt x="1223" y="14076"/>
                </a:lnTo>
                <a:lnTo>
                  <a:pt x="1224" y="14095"/>
                </a:lnTo>
                <a:lnTo>
                  <a:pt x="1224" y="14116"/>
                </a:lnTo>
                <a:lnTo>
                  <a:pt x="1223" y="14138"/>
                </a:lnTo>
                <a:close/>
                <a:moveTo>
                  <a:pt x="665" y="13875"/>
                </a:moveTo>
                <a:lnTo>
                  <a:pt x="665" y="13875"/>
                </a:lnTo>
                <a:lnTo>
                  <a:pt x="658" y="13882"/>
                </a:lnTo>
                <a:lnTo>
                  <a:pt x="662" y="13878"/>
                </a:lnTo>
                <a:lnTo>
                  <a:pt x="668" y="13873"/>
                </a:lnTo>
                <a:lnTo>
                  <a:pt x="665" y="13875"/>
                </a:lnTo>
                <a:close/>
                <a:moveTo>
                  <a:pt x="928" y="14235"/>
                </a:moveTo>
                <a:lnTo>
                  <a:pt x="928" y="14235"/>
                </a:lnTo>
                <a:lnTo>
                  <a:pt x="936" y="14240"/>
                </a:lnTo>
                <a:lnTo>
                  <a:pt x="941" y="14243"/>
                </a:lnTo>
                <a:lnTo>
                  <a:pt x="945" y="14247"/>
                </a:lnTo>
                <a:lnTo>
                  <a:pt x="947" y="14250"/>
                </a:lnTo>
                <a:lnTo>
                  <a:pt x="948" y="14253"/>
                </a:lnTo>
                <a:lnTo>
                  <a:pt x="947" y="14255"/>
                </a:lnTo>
                <a:lnTo>
                  <a:pt x="946" y="14258"/>
                </a:lnTo>
                <a:lnTo>
                  <a:pt x="944" y="14259"/>
                </a:lnTo>
                <a:lnTo>
                  <a:pt x="942" y="14259"/>
                </a:lnTo>
                <a:lnTo>
                  <a:pt x="939" y="14259"/>
                </a:lnTo>
                <a:lnTo>
                  <a:pt x="936" y="14258"/>
                </a:lnTo>
                <a:lnTo>
                  <a:pt x="933" y="14255"/>
                </a:lnTo>
                <a:lnTo>
                  <a:pt x="931" y="14252"/>
                </a:lnTo>
                <a:lnTo>
                  <a:pt x="929" y="14248"/>
                </a:lnTo>
                <a:lnTo>
                  <a:pt x="928" y="14243"/>
                </a:lnTo>
                <a:lnTo>
                  <a:pt x="928" y="14235"/>
                </a:lnTo>
                <a:lnTo>
                  <a:pt x="898" y="14196"/>
                </a:lnTo>
                <a:lnTo>
                  <a:pt x="859" y="14143"/>
                </a:lnTo>
                <a:lnTo>
                  <a:pt x="839" y="14114"/>
                </a:lnTo>
                <a:lnTo>
                  <a:pt x="818" y="14083"/>
                </a:lnTo>
                <a:lnTo>
                  <a:pt x="800" y="14052"/>
                </a:lnTo>
                <a:lnTo>
                  <a:pt x="782" y="14021"/>
                </a:lnTo>
                <a:lnTo>
                  <a:pt x="774" y="14005"/>
                </a:lnTo>
                <a:lnTo>
                  <a:pt x="768" y="13989"/>
                </a:lnTo>
                <a:lnTo>
                  <a:pt x="762" y="13974"/>
                </a:lnTo>
                <a:lnTo>
                  <a:pt x="758" y="13960"/>
                </a:lnTo>
                <a:lnTo>
                  <a:pt x="754" y="13946"/>
                </a:lnTo>
                <a:lnTo>
                  <a:pt x="752" y="13932"/>
                </a:lnTo>
                <a:lnTo>
                  <a:pt x="751" y="13919"/>
                </a:lnTo>
                <a:lnTo>
                  <a:pt x="752" y="13906"/>
                </a:lnTo>
                <a:lnTo>
                  <a:pt x="755" y="13895"/>
                </a:lnTo>
                <a:lnTo>
                  <a:pt x="760" y="13884"/>
                </a:lnTo>
                <a:lnTo>
                  <a:pt x="766" y="13875"/>
                </a:lnTo>
                <a:lnTo>
                  <a:pt x="774" y="13866"/>
                </a:lnTo>
                <a:lnTo>
                  <a:pt x="784" y="13858"/>
                </a:lnTo>
                <a:lnTo>
                  <a:pt x="797" y="13852"/>
                </a:lnTo>
                <a:lnTo>
                  <a:pt x="812" y="13846"/>
                </a:lnTo>
                <a:lnTo>
                  <a:pt x="829" y="13842"/>
                </a:lnTo>
                <a:lnTo>
                  <a:pt x="828" y="13860"/>
                </a:lnTo>
                <a:lnTo>
                  <a:pt x="827" y="13876"/>
                </a:lnTo>
                <a:lnTo>
                  <a:pt x="826" y="13892"/>
                </a:lnTo>
                <a:lnTo>
                  <a:pt x="827" y="13907"/>
                </a:lnTo>
                <a:lnTo>
                  <a:pt x="827" y="13922"/>
                </a:lnTo>
                <a:lnTo>
                  <a:pt x="828" y="13936"/>
                </a:lnTo>
                <a:lnTo>
                  <a:pt x="830" y="13949"/>
                </a:lnTo>
                <a:lnTo>
                  <a:pt x="832" y="13963"/>
                </a:lnTo>
                <a:lnTo>
                  <a:pt x="837" y="13988"/>
                </a:lnTo>
                <a:lnTo>
                  <a:pt x="845" y="14012"/>
                </a:lnTo>
                <a:lnTo>
                  <a:pt x="852" y="14035"/>
                </a:lnTo>
                <a:lnTo>
                  <a:pt x="861" y="14057"/>
                </a:lnTo>
                <a:lnTo>
                  <a:pt x="880" y="14099"/>
                </a:lnTo>
                <a:lnTo>
                  <a:pt x="899" y="14142"/>
                </a:lnTo>
                <a:lnTo>
                  <a:pt x="908" y="14164"/>
                </a:lnTo>
                <a:lnTo>
                  <a:pt x="916" y="14186"/>
                </a:lnTo>
                <a:lnTo>
                  <a:pt x="922" y="14210"/>
                </a:lnTo>
                <a:lnTo>
                  <a:pt x="928" y="14235"/>
                </a:lnTo>
                <a:close/>
                <a:moveTo>
                  <a:pt x="1321" y="13875"/>
                </a:moveTo>
                <a:lnTo>
                  <a:pt x="1321" y="13875"/>
                </a:lnTo>
                <a:lnTo>
                  <a:pt x="1315" y="13882"/>
                </a:lnTo>
                <a:lnTo>
                  <a:pt x="1319" y="13878"/>
                </a:lnTo>
                <a:lnTo>
                  <a:pt x="1324" y="13873"/>
                </a:lnTo>
                <a:lnTo>
                  <a:pt x="1321" y="13875"/>
                </a:lnTo>
                <a:close/>
                <a:moveTo>
                  <a:pt x="3388" y="13875"/>
                </a:moveTo>
                <a:lnTo>
                  <a:pt x="3388" y="13875"/>
                </a:lnTo>
                <a:lnTo>
                  <a:pt x="3382" y="13895"/>
                </a:lnTo>
                <a:lnTo>
                  <a:pt x="3375" y="13907"/>
                </a:lnTo>
                <a:lnTo>
                  <a:pt x="3373" y="13910"/>
                </a:lnTo>
                <a:lnTo>
                  <a:pt x="3371" y="13913"/>
                </a:lnTo>
                <a:lnTo>
                  <a:pt x="3369" y="13913"/>
                </a:lnTo>
                <a:lnTo>
                  <a:pt x="3367" y="13911"/>
                </a:lnTo>
                <a:lnTo>
                  <a:pt x="3364" y="13906"/>
                </a:lnTo>
                <a:lnTo>
                  <a:pt x="3362" y="13898"/>
                </a:lnTo>
                <a:lnTo>
                  <a:pt x="3361" y="13887"/>
                </a:lnTo>
                <a:lnTo>
                  <a:pt x="3360" y="13875"/>
                </a:lnTo>
                <a:lnTo>
                  <a:pt x="3361" y="13863"/>
                </a:lnTo>
                <a:lnTo>
                  <a:pt x="3362" y="13853"/>
                </a:lnTo>
                <a:lnTo>
                  <a:pt x="3364" y="13844"/>
                </a:lnTo>
                <a:lnTo>
                  <a:pt x="3367" y="13839"/>
                </a:lnTo>
                <a:lnTo>
                  <a:pt x="3369" y="13838"/>
                </a:lnTo>
                <a:lnTo>
                  <a:pt x="3371" y="13838"/>
                </a:lnTo>
                <a:lnTo>
                  <a:pt x="3373" y="13840"/>
                </a:lnTo>
                <a:lnTo>
                  <a:pt x="3375" y="13843"/>
                </a:lnTo>
                <a:lnTo>
                  <a:pt x="3382" y="13855"/>
                </a:lnTo>
                <a:lnTo>
                  <a:pt x="3388" y="13875"/>
                </a:lnTo>
                <a:close/>
                <a:moveTo>
                  <a:pt x="5029" y="13875"/>
                </a:moveTo>
                <a:lnTo>
                  <a:pt x="5029" y="13875"/>
                </a:lnTo>
                <a:lnTo>
                  <a:pt x="5022" y="13882"/>
                </a:lnTo>
                <a:lnTo>
                  <a:pt x="5026" y="13878"/>
                </a:lnTo>
                <a:lnTo>
                  <a:pt x="5031" y="13873"/>
                </a:lnTo>
                <a:lnTo>
                  <a:pt x="5029" y="13875"/>
                </a:lnTo>
                <a:close/>
                <a:moveTo>
                  <a:pt x="764" y="13810"/>
                </a:moveTo>
                <a:lnTo>
                  <a:pt x="764" y="13810"/>
                </a:lnTo>
                <a:lnTo>
                  <a:pt x="756" y="13817"/>
                </a:lnTo>
                <a:lnTo>
                  <a:pt x="761" y="13813"/>
                </a:lnTo>
                <a:lnTo>
                  <a:pt x="767" y="13807"/>
                </a:lnTo>
                <a:lnTo>
                  <a:pt x="764" y="13810"/>
                </a:lnTo>
                <a:close/>
                <a:moveTo>
                  <a:pt x="502" y="13777"/>
                </a:moveTo>
                <a:lnTo>
                  <a:pt x="502" y="13777"/>
                </a:lnTo>
                <a:lnTo>
                  <a:pt x="494" y="13785"/>
                </a:lnTo>
                <a:lnTo>
                  <a:pt x="498" y="13780"/>
                </a:lnTo>
                <a:lnTo>
                  <a:pt x="504" y="13774"/>
                </a:lnTo>
                <a:lnTo>
                  <a:pt x="502" y="13777"/>
                </a:lnTo>
                <a:close/>
                <a:moveTo>
                  <a:pt x="9555" y="13777"/>
                </a:moveTo>
                <a:lnTo>
                  <a:pt x="9555" y="13777"/>
                </a:lnTo>
                <a:lnTo>
                  <a:pt x="9568" y="13774"/>
                </a:lnTo>
                <a:lnTo>
                  <a:pt x="9578" y="13773"/>
                </a:lnTo>
                <a:lnTo>
                  <a:pt x="9588" y="13772"/>
                </a:lnTo>
                <a:lnTo>
                  <a:pt x="9595" y="13772"/>
                </a:lnTo>
                <a:lnTo>
                  <a:pt x="9601" y="13773"/>
                </a:lnTo>
                <a:lnTo>
                  <a:pt x="9607" y="13774"/>
                </a:lnTo>
                <a:lnTo>
                  <a:pt x="9611" y="13775"/>
                </a:lnTo>
                <a:lnTo>
                  <a:pt x="9614" y="13777"/>
                </a:lnTo>
                <a:lnTo>
                  <a:pt x="9616" y="13780"/>
                </a:lnTo>
                <a:lnTo>
                  <a:pt x="9617" y="13783"/>
                </a:lnTo>
                <a:lnTo>
                  <a:pt x="9618" y="13786"/>
                </a:lnTo>
                <a:lnTo>
                  <a:pt x="9617" y="13789"/>
                </a:lnTo>
                <a:lnTo>
                  <a:pt x="9614" y="13796"/>
                </a:lnTo>
                <a:lnTo>
                  <a:pt x="9610" y="13802"/>
                </a:lnTo>
                <a:lnTo>
                  <a:pt x="9602" y="13808"/>
                </a:lnTo>
                <a:lnTo>
                  <a:pt x="9594" y="13812"/>
                </a:lnTo>
                <a:lnTo>
                  <a:pt x="9590" y="13813"/>
                </a:lnTo>
                <a:lnTo>
                  <a:pt x="9586" y="13814"/>
                </a:lnTo>
                <a:lnTo>
                  <a:pt x="9581" y="13814"/>
                </a:lnTo>
                <a:lnTo>
                  <a:pt x="9577" y="13814"/>
                </a:lnTo>
                <a:lnTo>
                  <a:pt x="9574" y="13813"/>
                </a:lnTo>
                <a:lnTo>
                  <a:pt x="9570" y="13811"/>
                </a:lnTo>
                <a:lnTo>
                  <a:pt x="9567" y="13808"/>
                </a:lnTo>
                <a:lnTo>
                  <a:pt x="9564" y="13804"/>
                </a:lnTo>
                <a:lnTo>
                  <a:pt x="9560" y="13799"/>
                </a:lnTo>
                <a:lnTo>
                  <a:pt x="9558" y="13793"/>
                </a:lnTo>
                <a:lnTo>
                  <a:pt x="9556" y="13786"/>
                </a:lnTo>
                <a:lnTo>
                  <a:pt x="9555" y="13777"/>
                </a:lnTo>
                <a:lnTo>
                  <a:pt x="9548" y="13773"/>
                </a:lnTo>
                <a:lnTo>
                  <a:pt x="9542" y="13770"/>
                </a:lnTo>
                <a:lnTo>
                  <a:pt x="9538" y="13766"/>
                </a:lnTo>
                <a:lnTo>
                  <a:pt x="9536" y="13763"/>
                </a:lnTo>
                <a:lnTo>
                  <a:pt x="9535" y="13761"/>
                </a:lnTo>
                <a:lnTo>
                  <a:pt x="9535" y="13757"/>
                </a:lnTo>
                <a:lnTo>
                  <a:pt x="9537" y="13755"/>
                </a:lnTo>
                <a:lnTo>
                  <a:pt x="9540" y="13754"/>
                </a:lnTo>
                <a:lnTo>
                  <a:pt x="9542" y="13754"/>
                </a:lnTo>
                <a:lnTo>
                  <a:pt x="9545" y="13754"/>
                </a:lnTo>
                <a:lnTo>
                  <a:pt x="9548" y="13755"/>
                </a:lnTo>
                <a:lnTo>
                  <a:pt x="9550" y="13757"/>
                </a:lnTo>
                <a:lnTo>
                  <a:pt x="9553" y="13761"/>
                </a:lnTo>
                <a:lnTo>
                  <a:pt x="9554" y="13765"/>
                </a:lnTo>
                <a:lnTo>
                  <a:pt x="9555" y="13770"/>
                </a:lnTo>
                <a:lnTo>
                  <a:pt x="9555" y="13777"/>
                </a:lnTo>
                <a:close/>
                <a:moveTo>
                  <a:pt x="206" y="13744"/>
                </a:moveTo>
                <a:lnTo>
                  <a:pt x="206" y="13744"/>
                </a:lnTo>
                <a:lnTo>
                  <a:pt x="199" y="13751"/>
                </a:lnTo>
                <a:lnTo>
                  <a:pt x="204" y="13747"/>
                </a:lnTo>
                <a:lnTo>
                  <a:pt x="209" y="13742"/>
                </a:lnTo>
                <a:lnTo>
                  <a:pt x="206" y="13744"/>
                </a:lnTo>
                <a:close/>
                <a:moveTo>
                  <a:pt x="534" y="13810"/>
                </a:moveTo>
                <a:lnTo>
                  <a:pt x="534" y="13810"/>
                </a:lnTo>
                <a:lnTo>
                  <a:pt x="534" y="13842"/>
                </a:lnTo>
                <a:lnTo>
                  <a:pt x="534" y="13876"/>
                </a:lnTo>
                <a:lnTo>
                  <a:pt x="534" y="13908"/>
                </a:lnTo>
                <a:lnTo>
                  <a:pt x="534" y="13941"/>
                </a:lnTo>
                <a:lnTo>
                  <a:pt x="542" y="13942"/>
                </a:lnTo>
                <a:lnTo>
                  <a:pt x="550" y="13943"/>
                </a:lnTo>
                <a:lnTo>
                  <a:pt x="556" y="13946"/>
                </a:lnTo>
                <a:lnTo>
                  <a:pt x="561" y="13948"/>
                </a:lnTo>
                <a:lnTo>
                  <a:pt x="566" y="13951"/>
                </a:lnTo>
                <a:lnTo>
                  <a:pt x="568" y="13956"/>
                </a:lnTo>
                <a:lnTo>
                  <a:pt x="570" y="13959"/>
                </a:lnTo>
                <a:lnTo>
                  <a:pt x="571" y="13963"/>
                </a:lnTo>
                <a:lnTo>
                  <a:pt x="572" y="13967"/>
                </a:lnTo>
                <a:lnTo>
                  <a:pt x="572" y="13971"/>
                </a:lnTo>
                <a:lnTo>
                  <a:pt x="571" y="13975"/>
                </a:lnTo>
                <a:lnTo>
                  <a:pt x="569" y="13980"/>
                </a:lnTo>
                <a:lnTo>
                  <a:pt x="564" y="13988"/>
                </a:lnTo>
                <a:lnTo>
                  <a:pt x="559" y="13994"/>
                </a:lnTo>
                <a:lnTo>
                  <a:pt x="553" y="14000"/>
                </a:lnTo>
                <a:lnTo>
                  <a:pt x="547" y="14003"/>
                </a:lnTo>
                <a:lnTo>
                  <a:pt x="543" y="14003"/>
                </a:lnTo>
                <a:lnTo>
                  <a:pt x="540" y="14003"/>
                </a:lnTo>
                <a:lnTo>
                  <a:pt x="537" y="14002"/>
                </a:lnTo>
                <a:lnTo>
                  <a:pt x="535" y="14000"/>
                </a:lnTo>
                <a:lnTo>
                  <a:pt x="533" y="13996"/>
                </a:lnTo>
                <a:lnTo>
                  <a:pt x="531" y="13992"/>
                </a:lnTo>
                <a:lnTo>
                  <a:pt x="530" y="13987"/>
                </a:lnTo>
                <a:lnTo>
                  <a:pt x="529" y="13981"/>
                </a:lnTo>
                <a:lnTo>
                  <a:pt x="529" y="13972"/>
                </a:lnTo>
                <a:lnTo>
                  <a:pt x="530" y="13963"/>
                </a:lnTo>
                <a:lnTo>
                  <a:pt x="532" y="13952"/>
                </a:lnTo>
                <a:lnTo>
                  <a:pt x="534" y="13941"/>
                </a:lnTo>
                <a:lnTo>
                  <a:pt x="528" y="13942"/>
                </a:lnTo>
                <a:lnTo>
                  <a:pt x="523" y="13942"/>
                </a:lnTo>
                <a:lnTo>
                  <a:pt x="516" y="13941"/>
                </a:lnTo>
                <a:lnTo>
                  <a:pt x="511" y="13939"/>
                </a:lnTo>
                <a:lnTo>
                  <a:pt x="506" y="13936"/>
                </a:lnTo>
                <a:lnTo>
                  <a:pt x="500" y="13932"/>
                </a:lnTo>
                <a:lnTo>
                  <a:pt x="495" y="13927"/>
                </a:lnTo>
                <a:lnTo>
                  <a:pt x="491" y="13923"/>
                </a:lnTo>
                <a:lnTo>
                  <a:pt x="482" y="13911"/>
                </a:lnTo>
                <a:lnTo>
                  <a:pt x="475" y="13898"/>
                </a:lnTo>
                <a:lnTo>
                  <a:pt x="469" y="13884"/>
                </a:lnTo>
                <a:lnTo>
                  <a:pt x="466" y="13870"/>
                </a:lnTo>
                <a:lnTo>
                  <a:pt x="465" y="13862"/>
                </a:lnTo>
                <a:lnTo>
                  <a:pt x="465" y="13855"/>
                </a:lnTo>
                <a:lnTo>
                  <a:pt x="465" y="13849"/>
                </a:lnTo>
                <a:lnTo>
                  <a:pt x="466" y="13841"/>
                </a:lnTo>
                <a:lnTo>
                  <a:pt x="467" y="13835"/>
                </a:lnTo>
                <a:lnTo>
                  <a:pt x="469" y="13830"/>
                </a:lnTo>
                <a:lnTo>
                  <a:pt x="472" y="13824"/>
                </a:lnTo>
                <a:lnTo>
                  <a:pt x="475" y="13819"/>
                </a:lnTo>
                <a:lnTo>
                  <a:pt x="479" y="13815"/>
                </a:lnTo>
                <a:lnTo>
                  <a:pt x="485" y="13812"/>
                </a:lnTo>
                <a:lnTo>
                  <a:pt x="491" y="13809"/>
                </a:lnTo>
                <a:lnTo>
                  <a:pt x="497" y="13807"/>
                </a:lnTo>
                <a:lnTo>
                  <a:pt x="506" y="13806"/>
                </a:lnTo>
                <a:lnTo>
                  <a:pt x="514" y="13807"/>
                </a:lnTo>
                <a:lnTo>
                  <a:pt x="524" y="13808"/>
                </a:lnTo>
                <a:lnTo>
                  <a:pt x="534" y="13810"/>
                </a:lnTo>
                <a:lnTo>
                  <a:pt x="532" y="13798"/>
                </a:lnTo>
                <a:lnTo>
                  <a:pt x="531" y="13787"/>
                </a:lnTo>
                <a:lnTo>
                  <a:pt x="531" y="13776"/>
                </a:lnTo>
                <a:lnTo>
                  <a:pt x="531" y="13766"/>
                </a:lnTo>
                <a:lnTo>
                  <a:pt x="533" y="13757"/>
                </a:lnTo>
                <a:lnTo>
                  <a:pt x="534" y="13749"/>
                </a:lnTo>
                <a:lnTo>
                  <a:pt x="537" y="13741"/>
                </a:lnTo>
                <a:lnTo>
                  <a:pt x="540" y="13734"/>
                </a:lnTo>
                <a:lnTo>
                  <a:pt x="545" y="13728"/>
                </a:lnTo>
                <a:lnTo>
                  <a:pt x="550" y="13724"/>
                </a:lnTo>
                <a:lnTo>
                  <a:pt x="556" y="13719"/>
                </a:lnTo>
                <a:lnTo>
                  <a:pt x="563" y="13715"/>
                </a:lnTo>
                <a:lnTo>
                  <a:pt x="571" y="13713"/>
                </a:lnTo>
                <a:lnTo>
                  <a:pt x="579" y="13711"/>
                </a:lnTo>
                <a:lnTo>
                  <a:pt x="590" y="13711"/>
                </a:lnTo>
                <a:lnTo>
                  <a:pt x="600" y="13711"/>
                </a:lnTo>
                <a:lnTo>
                  <a:pt x="600" y="13722"/>
                </a:lnTo>
                <a:lnTo>
                  <a:pt x="599" y="13731"/>
                </a:lnTo>
                <a:lnTo>
                  <a:pt x="598" y="13741"/>
                </a:lnTo>
                <a:lnTo>
                  <a:pt x="596" y="13749"/>
                </a:lnTo>
                <a:lnTo>
                  <a:pt x="594" y="13756"/>
                </a:lnTo>
                <a:lnTo>
                  <a:pt x="591" y="13764"/>
                </a:lnTo>
                <a:lnTo>
                  <a:pt x="587" y="13770"/>
                </a:lnTo>
                <a:lnTo>
                  <a:pt x="583" y="13776"/>
                </a:lnTo>
                <a:lnTo>
                  <a:pt x="578" y="13783"/>
                </a:lnTo>
                <a:lnTo>
                  <a:pt x="573" y="13788"/>
                </a:lnTo>
                <a:lnTo>
                  <a:pt x="568" y="13792"/>
                </a:lnTo>
                <a:lnTo>
                  <a:pt x="562" y="13796"/>
                </a:lnTo>
                <a:lnTo>
                  <a:pt x="556" y="13800"/>
                </a:lnTo>
                <a:lnTo>
                  <a:pt x="549" y="13804"/>
                </a:lnTo>
                <a:lnTo>
                  <a:pt x="541" y="13807"/>
                </a:lnTo>
                <a:lnTo>
                  <a:pt x="534" y="13810"/>
                </a:lnTo>
                <a:close/>
                <a:moveTo>
                  <a:pt x="698" y="13711"/>
                </a:moveTo>
                <a:lnTo>
                  <a:pt x="698" y="13711"/>
                </a:lnTo>
                <a:lnTo>
                  <a:pt x="705" y="13711"/>
                </a:lnTo>
                <a:lnTo>
                  <a:pt x="711" y="13710"/>
                </a:lnTo>
                <a:lnTo>
                  <a:pt x="717" y="13708"/>
                </a:lnTo>
                <a:lnTo>
                  <a:pt x="722" y="13706"/>
                </a:lnTo>
                <a:lnTo>
                  <a:pt x="731" y="13701"/>
                </a:lnTo>
                <a:lnTo>
                  <a:pt x="740" y="13694"/>
                </a:lnTo>
                <a:lnTo>
                  <a:pt x="743" y="13692"/>
                </a:lnTo>
                <a:lnTo>
                  <a:pt x="746" y="13691"/>
                </a:lnTo>
                <a:lnTo>
                  <a:pt x="749" y="13691"/>
                </a:lnTo>
                <a:lnTo>
                  <a:pt x="752" y="13691"/>
                </a:lnTo>
                <a:lnTo>
                  <a:pt x="755" y="13694"/>
                </a:lnTo>
                <a:lnTo>
                  <a:pt x="759" y="13698"/>
                </a:lnTo>
                <a:lnTo>
                  <a:pt x="761" y="13704"/>
                </a:lnTo>
                <a:lnTo>
                  <a:pt x="764" y="13711"/>
                </a:lnTo>
                <a:lnTo>
                  <a:pt x="763" y="13718"/>
                </a:lnTo>
                <a:lnTo>
                  <a:pt x="761" y="13723"/>
                </a:lnTo>
                <a:lnTo>
                  <a:pt x="759" y="13727"/>
                </a:lnTo>
                <a:lnTo>
                  <a:pt x="754" y="13731"/>
                </a:lnTo>
                <a:lnTo>
                  <a:pt x="750" y="13734"/>
                </a:lnTo>
                <a:lnTo>
                  <a:pt x="745" y="13736"/>
                </a:lnTo>
                <a:lnTo>
                  <a:pt x="740" y="13738"/>
                </a:lnTo>
                <a:lnTo>
                  <a:pt x="733" y="13740"/>
                </a:lnTo>
                <a:lnTo>
                  <a:pt x="728" y="13740"/>
                </a:lnTo>
                <a:lnTo>
                  <a:pt x="723" y="13738"/>
                </a:lnTo>
                <a:lnTo>
                  <a:pt x="717" y="13736"/>
                </a:lnTo>
                <a:lnTo>
                  <a:pt x="711" y="13733"/>
                </a:lnTo>
                <a:lnTo>
                  <a:pt x="707" y="13729"/>
                </a:lnTo>
                <a:lnTo>
                  <a:pt x="703" y="13725"/>
                </a:lnTo>
                <a:lnTo>
                  <a:pt x="700" y="13719"/>
                </a:lnTo>
                <a:lnTo>
                  <a:pt x="698" y="13711"/>
                </a:lnTo>
                <a:close/>
                <a:moveTo>
                  <a:pt x="2076" y="13810"/>
                </a:moveTo>
                <a:lnTo>
                  <a:pt x="2076" y="13810"/>
                </a:lnTo>
                <a:lnTo>
                  <a:pt x="2066" y="13814"/>
                </a:lnTo>
                <a:lnTo>
                  <a:pt x="2056" y="13816"/>
                </a:lnTo>
                <a:lnTo>
                  <a:pt x="2047" y="13817"/>
                </a:lnTo>
                <a:lnTo>
                  <a:pt x="2038" y="13817"/>
                </a:lnTo>
                <a:lnTo>
                  <a:pt x="2029" y="13816"/>
                </a:lnTo>
                <a:lnTo>
                  <a:pt x="2020" y="13814"/>
                </a:lnTo>
                <a:lnTo>
                  <a:pt x="2011" y="13811"/>
                </a:lnTo>
                <a:lnTo>
                  <a:pt x="2004" y="13807"/>
                </a:lnTo>
                <a:lnTo>
                  <a:pt x="1996" y="13802"/>
                </a:lnTo>
                <a:lnTo>
                  <a:pt x="1988" y="13797"/>
                </a:lnTo>
                <a:lnTo>
                  <a:pt x="1982" y="13791"/>
                </a:lnTo>
                <a:lnTo>
                  <a:pt x="1975" y="13785"/>
                </a:lnTo>
                <a:lnTo>
                  <a:pt x="1969" y="13777"/>
                </a:lnTo>
                <a:lnTo>
                  <a:pt x="1964" y="13770"/>
                </a:lnTo>
                <a:lnTo>
                  <a:pt x="1959" y="13763"/>
                </a:lnTo>
                <a:lnTo>
                  <a:pt x="1956" y="13755"/>
                </a:lnTo>
                <a:lnTo>
                  <a:pt x="1952" y="13748"/>
                </a:lnTo>
                <a:lnTo>
                  <a:pt x="1949" y="13740"/>
                </a:lnTo>
                <a:lnTo>
                  <a:pt x="1947" y="13732"/>
                </a:lnTo>
                <a:lnTo>
                  <a:pt x="1946" y="13725"/>
                </a:lnTo>
                <a:lnTo>
                  <a:pt x="1946" y="13718"/>
                </a:lnTo>
                <a:lnTo>
                  <a:pt x="1947" y="13710"/>
                </a:lnTo>
                <a:lnTo>
                  <a:pt x="1948" y="13704"/>
                </a:lnTo>
                <a:lnTo>
                  <a:pt x="1952" y="13698"/>
                </a:lnTo>
                <a:lnTo>
                  <a:pt x="1955" y="13692"/>
                </a:lnTo>
                <a:lnTo>
                  <a:pt x="1959" y="13688"/>
                </a:lnTo>
                <a:lnTo>
                  <a:pt x="1965" y="13684"/>
                </a:lnTo>
                <a:lnTo>
                  <a:pt x="1971" y="13681"/>
                </a:lnTo>
                <a:lnTo>
                  <a:pt x="1980" y="13679"/>
                </a:lnTo>
                <a:lnTo>
                  <a:pt x="1988" y="13678"/>
                </a:lnTo>
                <a:lnTo>
                  <a:pt x="1999" y="13678"/>
                </a:lnTo>
                <a:lnTo>
                  <a:pt x="2010" y="13679"/>
                </a:lnTo>
                <a:lnTo>
                  <a:pt x="2007" y="13688"/>
                </a:lnTo>
                <a:lnTo>
                  <a:pt x="2005" y="13697"/>
                </a:lnTo>
                <a:lnTo>
                  <a:pt x="2004" y="13704"/>
                </a:lnTo>
                <a:lnTo>
                  <a:pt x="2003" y="13710"/>
                </a:lnTo>
                <a:lnTo>
                  <a:pt x="2004" y="13716"/>
                </a:lnTo>
                <a:lnTo>
                  <a:pt x="2005" y="13721"/>
                </a:lnTo>
                <a:lnTo>
                  <a:pt x="2007" y="13725"/>
                </a:lnTo>
                <a:lnTo>
                  <a:pt x="2009" y="13729"/>
                </a:lnTo>
                <a:lnTo>
                  <a:pt x="2012" y="13732"/>
                </a:lnTo>
                <a:lnTo>
                  <a:pt x="2016" y="13734"/>
                </a:lnTo>
                <a:lnTo>
                  <a:pt x="2020" y="13736"/>
                </a:lnTo>
                <a:lnTo>
                  <a:pt x="2024" y="13738"/>
                </a:lnTo>
                <a:lnTo>
                  <a:pt x="2033" y="13742"/>
                </a:lnTo>
                <a:lnTo>
                  <a:pt x="2043" y="13744"/>
                </a:lnTo>
                <a:lnTo>
                  <a:pt x="2053" y="13747"/>
                </a:lnTo>
                <a:lnTo>
                  <a:pt x="2063" y="13750"/>
                </a:lnTo>
                <a:lnTo>
                  <a:pt x="2067" y="13751"/>
                </a:lnTo>
                <a:lnTo>
                  <a:pt x="2070" y="13754"/>
                </a:lnTo>
                <a:lnTo>
                  <a:pt x="2074" y="13756"/>
                </a:lnTo>
                <a:lnTo>
                  <a:pt x="2077" y="13759"/>
                </a:lnTo>
                <a:lnTo>
                  <a:pt x="2080" y="13763"/>
                </a:lnTo>
                <a:lnTo>
                  <a:pt x="2082" y="13768"/>
                </a:lnTo>
                <a:lnTo>
                  <a:pt x="2083" y="13772"/>
                </a:lnTo>
                <a:lnTo>
                  <a:pt x="2083" y="13778"/>
                </a:lnTo>
                <a:lnTo>
                  <a:pt x="2083" y="13785"/>
                </a:lnTo>
                <a:lnTo>
                  <a:pt x="2082" y="13792"/>
                </a:lnTo>
                <a:lnTo>
                  <a:pt x="2080" y="13800"/>
                </a:lnTo>
                <a:lnTo>
                  <a:pt x="2076" y="13810"/>
                </a:lnTo>
                <a:close/>
                <a:moveTo>
                  <a:pt x="10277" y="13744"/>
                </a:moveTo>
                <a:lnTo>
                  <a:pt x="10277" y="13744"/>
                </a:lnTo>
                <a:lnTo>
                  <a:pt x="10283" y="13745"/>
                </a:lnTo>
                <a:lnTo>
                  <a:pt x="10288" y="13746"/>
                </a:lnTo>
                <a:lnTo>
                  <a:pt x="10292" y="13748"/>
                </a:lnTo>
                <a:lnTo>
                  <a:pt x="10295" y="13751"/>
                </a:lnTo>
                <a:lnTo>
                  <a:pt x="10298" y="13754"/>
                </a:lnTo>
                <a:lnTo>
                  <a:pt x="10300" y="13758"/>
                </a:lnTo>
                <a:lnTo>
                  <a:pt x="10301" y="13763"/>
                </a:lnTo>
                <a:lnTo>
                  <a:pt x="10303" y="13768"/>
                </a:lnTo>
                <a:lnTo>
                  <a:pt x="10306" y="13789"/>
                </a:lnTo>
                <a:lnTo>
                  <a:pt x="10311" y="13810"/>
                </a:lnTo>
                <a:lnTo>
                  <a:pt x="10318" y="13810"/>
                </a:lnTo>
                <a:lnTo>
                  <a:pt x="10326" y="13810"/>
                </a:lnTo>
                <a:lnTo>
                  <a:pt x="10335" y="13810"/>
                </a:lnTo>
                <a:lnTo>
                  <a:pt x="10343" y="13810"/>
                </a:lnTo>
                <a:lnTo>
                  <a:pt x="10348" y="13824"/>
                </a:lnTo>
                <a:lnTo>
                  <a:pt x="10355" y="13839"/>
                </a:lnTo>
                <a:lnTo>
                  <a:pt x="10361" y="13853"/>
                </a:lnTo>
                <a:lnTo>
                  <a:pt x="10368" y="13866"/>
                </a:lnTo>
                <a:lnTo>
                  <a:pt x="10384" y="13892"/>
                </a:lnTo>
                <a:lnTo>
                  <a:pt x="10399" y="13918"/>
                </a:lnTo>
                <a:lnTo>
                  <a:pt x="10406" y="13930"/>
                </a:lnTo>
                <a:lnTo>
                  <a:pt x="10414" y="13944"/>
                </a:lnTo>
                <a:lnTo>
                  <a:pt x="10421" y="13958"/>
                </a:lnTo>
                <a:lnTo>
                  <a:pt x="10426" y="13972"/>
                </a:lnTo>
                <a:lnTo>
                  <a:pt x="10431" y="13988"/>
                </a:lnTo>
                <a:lnTo>
                  <a:pt x="10436" y="14004"/>
                </a:lnTo>
                <a:lnTo>
                  <a:pt x="10440" y="14021"/>
                </a:lnTo>
                <a:lnTo>
                  <a:pt x="10442" y="14039"/>
                </a:lnTo>
                <a:lnTo>
                  <a:pt x="10449" y="14039"/>
                </a:lnTo>
                <a:lnTo>
                  <a:pt x="10458" y="14039"/>
                </a:lnTo>
                <a:lnTo>
                  <a:pt x="10466" y="14039"/>
                </a:lnTo>
                <a:lnTo>
                  <a:pt x="10474" y="14039"/>
                </a:lnTo>
                <a:lnTo>
                  <a:pt x="10483" y="14051"/>
                </a:lnTo>
                <a:lnTo>
                  <a:pt x="10491" y="14065"/>
                </a:lnTo>
                <a:lnTo>
                  <a:pt x="10494" y="14072"/>
                </a:lnTo>
                <a:lnTo>
                  <a:pt x="10497" y="14079"/>
                </a:lnTo>
                <a:lnTo>
                  <a:pt x="10501" y="14088"/>
                </a:lnTo>
                <a:lnTo>
                  <a:pt x="10502" y="14095"/>
                </a:lnTo>
                <a:lnTo>
                  <a:pt x="10503" y="14102"/>
                </a:lnTo>
                <a:lnTo>
                  <a:pt x="10503" y="14110"/>
                </a:lnTo>
                <a:lnTo>
                  <a:pt x="10502" y="14116"/>
                </a:lnTo>
                <a:lnTo>
                  <a:pt x="10498" y="14122"/>
                </a:lnTo>
                <a:lnTo>
                  <a:pt x="10495" y="14127"/>
                </a:lnTo>
                <a:lnTo>
                  <a:pt x="10490" y="14132"/>
                </a:lnTo>
                <a:lnTo>
                  <a:pt x="10483" y="14135"/>
                </a:lnTo>
                <a:lnTo>
                  <a:pt x="10474" y="14138"/>
                </a:lnTo>
                <a:lnTo>
                  <a:pt x="10468" y="14127"/>
                </a:lnTo>
                <a:lnTo>
                  <a:pt x="10462" y="14117"/>
                </a:lnTo>
                <a:lnTo>
                  <a:pt x="10455" y="14107"/>
                </a:lnTo>
                <a:lnTo>
                  <a:pt x="10451" y="14095"/>
                </a:lnTo>
                <a:lnTo>
                  <a:pt x="10447" y="14083"/>
                </a:lnTo>
                <a:lnTo>
                  <a:pt x="10444" y="14070"/>
                </a:lnTo>
                <a:lnTo>
                  <a:pt x="10442" y="14055"/>
                </a:lnTo>
                <a:lnTo>
                  <a:pt x="10442" y="14039"/>
                </a:lnTo>
                <a:lnTo>
                  <a:pt x="10433" y="14039"/>
                </a:lnTo>
                <a:lnTo>
                  <a:pt x="10425" y="14039"/>
                </a:lnTo>
                <a:lnTo>
                  <a:pt x="10417" y="14039"/>
                </a:lnTo>
                <a:lnTo>
                  <a:pt x="10408" y="14039"/>
                </a:lnTo>
                <a:lnTo>
                  <a:pt x="10403" y="14025"/>
                </a:lnTo>
                <a:lnTo>
                  <a:pt x="10397" y="14010"/>
                </a:lnTo>
                <a:lnTo>
                  <a:pt x="10390" y="13996"/>
                </a:lnTo>
                <a:lnTo>
                  <a:pt x="10383" y="13983"/>
                </a:lnTo>
                <a:lnTo>
                  <a:pt x="10367" y="13958"/>
                </a:lnTo>
                <a:lnTo>
                  <a:pt x="10353" y="13931"/>
                </a:lnTo>
                <a:lnTo>
                  <a:pt x="10345" y="13919"/>
                </a:lnTo>
                <a:lnTo>
                  <a:pt x="10338" y="13905"/>
                </a:lnTo>
                <a:lnTo>
                  <a:pt x="10332" y="13892"/>
                </a:lnTo>
                <a:lnTo>
                  <a:pt x="10325" y="13877"/>
                </a:lnTo>
                <a:lnTo>
                  <a:pt x="10320" y="13861"/>
                </a:lnTo>
                <a:lnTo>
                  <a:pt x="10316" y="13845"/>
                </a:lnTo>
                <a:lnTo>
                  <a:pt x="10313" y="13828"/>
                </a:lnTo>
                <a:lnTo>
                  <a:pt x="10311" y="13810"/>
                </a:lnTo>
                <a:lnTo>
                  <a:pt x="10304" y="13809"/>
                </a:lnTo>
                <a:lnTo>
                  <a:pt x="10300" y="13808"/>
                </a:lnTo>
                <a:lnTo>
                  <a:pt x="10296" y="13806"/>
                </a:lnTo>
                <a:lnTo>
                  <a:pt x="10293" y="13802"/>
                </a:lnTo>
                <a:lnTo>
                  <a:pt x="10290" y="13799"/>
                </a:lnTo>
                <a:lnTo>
                  <a:pt x="10288" y="13795"/>
                </a:lnTo>
                <a:lnTo>
                  <a:pt x="10287" y="13791"/>
                </a:lnTo>
                <a:lnTo>
                  <a:pt x="10284" y="13787"/>
                </a:lnTo>
                <a:lnTo>
                  <a:pt x="10281" y="13765"/>
                </a:lnTo>
                <a:lnTo>
                  <a:pt x="10277" y="13744"/>
                </a:lnTo>
                <a:lnTo>
                  <a:pt x="10269" y="13743"/>
                </a:lnTo>
                <a:lnTo>
                  <a:pt x="10261" y="13742"/>
                </a:lnTo>
                <a:lnTo>
                  <a:pt x="10255" y="13740"/>
                </a:lnTo>
                <a:lnTo>
                  <a:pt x="10251" y="13736"/>
                </a:lnTo>
                <a:lnTo>
                  <a:pt x="10247" y="13733"/>
                </a:lnTo>
                <a:lnTo>
                  <a:pt x="10244" y="13730"/>
                </a:lnTo>
                <a:lnTo>
                  <a:pt x="10241" y="13726"/>
                </a:lnTo>
                <a:lnTo>
                  <a:pt x="10240" y="13723"/>
                </a:lnTo>
                <a:lnTo>
                  <a:pt x="10240" y="13719"/>
                </a:lnTo>
                <a:lnTo>
                  <a:pt x="10240" y="13714"/>
                </a:lnTo>
                <a:lnTo>
                  <a:pt x="10241" y="13709"/>
                </a:lnTo>
                <a:lnTo>
                  <a:pt x="10242" y="13705"/>
                </a:lnTo>
                <a:lnTo>
                  <a:pt x="10247" y="13698"/>
                </a:lnTo>
                <a:lnTo>
                  <a:pt x="10252" y="13690"/>
                </a:lnTo>
                <a:lnTo>
                  <a:pt x="10258" y="13685"/>
                </a:lnTo>
                <a:lnTo>
                  <a:pt x="10266" y="13683"/>
                </a:lnTo>
                <a:lnTo>
                  <a:pt x="10269" y="13682"/>
                </a:lnTo>
                <a:lnTo>
                  <a:pt x="10272" y="13683"/>
                </a:lnTo>
                <a:lnTo>
                  <a:pt x="10274" y="13684"/>
                </a:lnTo>
                <a:lnTo>
                  <a:pt x="10277" y="13686"/>
                </a:lnTo>
                <a:lnTo>
                  <a:pt x="10279" y="13689"/>
                </a:lnTo>
                <a:lnTo>
                  <a:pt x="10280" y="13693"/>
                </a:lnTo>
                <a:lnTo>
                  <a:pt x="10281" y="13699"/>
                </a:lnTo>
                <a:lnTo>
                  <a:pt x="10282" y="13705"/>
                </a:lnTo>
                <a:lnTo>
                  <a:pt x="10282" y="13712"/>
                </a:lnTo>
                <a:lnTo>
                  <a:pt x="10281" y="13722"/>
                </a:lnTo>
                <a:lnTo>
                  <a:pt x="10280" y="13732"/>
                </a:lnTo>
                <a:lnTo>
                  <a:pt x="10277" y="13744"/>
                </a:lnTo>
                <a:close/>
                <a:moveTo>
                  <a:pt x="173" y="13646"/>
                </a:moveTo>
                <a:lnTo>
                  <a:pt x="173" y="13646"/>
                </a:lnTo>
                <a:lnTo>
                  <a:pt x="166" y="13653"/>
                </a:lnTo>
                <a:lnTo>
                  <a:pt x="170" y="13648"/>
                </a:lnTo>
                <a:lnTo>
                  <a:pt x="176" y="13643"/>
                </a:lnTo>
                <a:lnTo>
                  <a:pt x="173" y="13646"/>
                </a:lnTo>
                <a:close/>
                <a:moveTo>
                  <a:pt x="1420" y="13646"/>
                </a:moveTo>
                <a:lnTo>
                  <a:pt x="1420" y="13646"/>
                </a:lnTo>
                <a:lnTo>
                  <a:pt x="1421" y="13640"/>
                </a:lnTo>
                <a:lnTo>
                  <a:pt x="1423" y="13635"/>
                </a:lnTo>
                <a:lnTo>
                  <a:pt x="1426" y="13631"/>
                </a:lnTo>
                <a:lnTo>
                  <a:pt x="1429" y="13626"/>
                </a:lnTo>
                <a:lnTo>
                  <a:pt x="1433" y="13623"/>
                </a:lnTo>
                <a:lnTo>
                  <a:pt x="1438" y="13620"/>
                </a:lnTo>
                <a:lnTo>
                  <a:pt x="1444" y="13619"/>
                </a:lnTo>
                <a:lnTo>
                  <a:pt x="1450" y="13618"/>
                </a:lnTo>
                <a:lnTo>
                  <a:pt x="1455" y="13618"/>
                </a:lnTo>
                <a:lnTo>
                  <a:pt x="1462" y="13619"/>
                </a:lnTo>
                <a:lnTo>
                  <a:pt x="1467" y="13621"/>
                </a:lnTo>
                <a:lnTo>
                  <a:pt x="1472" y="13624"/>
                </a:lnTo>
                <a:lnTo>
                  <a:pt x="1476" y="13627"/>
                </a:lnTo>
                <a:lnTo>
                  <a:pt x="1480" y="13633"/>
                </a:lnTo>
                <a:lnTo>
                  <a:pt x="1484" y="13639"/>
                </a:lnTo>
                <a:lnTo>
                  <a:pt x="1486" y="13646"/>
                </a:lnTo>
                <a:lnTo>
                  <a:pt x="1484" y="13653"/>
                </a:lnTo>
                <a:lnTo>
                  <a:pt x="1481" y="13658"/>
                </a:lnTo>
                <a:lnTo>
                  <a:pt x="1479" y="13662"/>
                </a:lnTo>
                <a:lnTo>
                  <a:pt x="1476" y="13665"/>
                </a:lnTo>
                <a:lnTo>
                  <a:pt x="1473" y="13667"/>
                </a:lnTo>
                <a:lnTo>
                  <a:pt x="1469" y="13668"/>
                </a:lnTo>
                <a:lnTo>
                  <a:pt x="1466" y="13669"/>
                </a:lnTo>
                <a:lnTo>
                  <a:pt x="1462" y="13668"/>
                </a:lnTo>
                <a:lnTo>
                  <a:pt x="1452" y="13665"/>
                </a:lnTo>
                <a:lnTo>
                  <a:pt x="1442" y="13660"/>
                </a:lnTo>
                <a:lnTo>
                  <a:pt x="1431" y="13654"/>
                </a:lnTo>
                <a:lnTo>
                  <a:pt x="1420" y="13646"/>
                </a:lnTo>
                <a:close/>
                <a:moveTo>
                  <a:pt x="2831" y="13646"/>
                </a:moveTo>
                <a:lnTo>
                  <a:pt x="2831" y="13646"/>
                </a:lnTo>
                <a:lnTo>
                  <a:pt x="2838" y="13649"/>
                </a:lnTo>
                <a:lnTo>
                  <a:pt x="2844" y="13654"/>
                </a:lnTo>
                <a:lnTo>
                  <a:pt x="2848" y="13657"/>
                </a:lnTo>
                <a:lnTo>
                  <a:pt x="2850" y="13660"/>
                </a:lnTo>
                <a:lnTo>
                  <a:pt x="2851" y="13663"/>
                </a:lnTo>
                <a:lnTo>
                  <a:pt x="2851" y="13665"/>
                </a:lnTo>
                <a:lnTo>
                  <a:pt x="2850" y="13667"/>
                </a:lnTo>
                <a:lnTo>
                  <a:pt x="2848" y="13668"/>
                </a:lnTo>
                <a:lnTo>
                  <a:pt x="2844" y="13669"/>
                </a:lnTo>
                <a:lnTo>
                  <a:pt x="2841" y="13668"/>
                </a:lnTo>
                <a:lnTo>
                  <a:pt x="2838" y="13667"/>
                </a:lnTo>
                <a:lnTo>
                  <a:pt x="2836" y="13665"/>
                </a:lnTo>
                <a:lnTo>
                  <a:pt x="2833" y="13662"/>
                </a:lnTo>
                <a:lnTo>
                  <a:pt x="2832" y="13658"/>
                </a:lnTo>
                <a:lnTo>
                  <a:pt x="2831" y="13653"/>
                </a:lnTo>
                <a:lnTo>
                  <a:pt x="2831" y="13646"/>
                </a:lnTo>
                <a:lnTo>
                  <a:pt x="2822" y="13642"/>
                </a:lnTo>
                <a:lnTo>
                  <a:pt x="2817" y="13639"/>
                </a:lnTo>
                <a:lnTo>
                  <a:pt x="2813" y="13635"/>
                </a:lnTo>
                <a:lnTo>
                  <a:pt x="2811" y="13632"/>
                </a:lnTo>
                <a:lnTo>
                  <a:pt x="2810" y="13628"/>
                </a:lnTo>
                <a:lnTo>
                  <a:pt x="2811" y="13626"/>
                </a:lnTo>
                <a:lnTo>
                  <a:pt x="2812" y="13624"/>
                </a:lnTo>
                <a:lnTo>
                  <a:pt x="2814" y="13623"/>
                </a:lnTo>
                <a:lnTo>
                  <a:pt x="2816" y="13623"/>
                </a:lnTo>
                <a:lnTo>
                  <a:pt x="2819" y="13623"/>
                </a:lnTo>
                <a:lnTo>
                  <a:pt x="2822" y="13624"/>
                </a:lnTo>
                <a:lnTo>
                  <a:pt x="2826" y="13626"/>
                </a:lnTo>
                <a:lnTo>
                  <a:pt x="2828" y="13629"/>
                </a:lnTo>
                <a:lnTo>
                  <a:pt x="2830" y="13634"/>
                </a:lnTo>
                <a:lnTo>
                  <a:pt x="2831" y="13639"/>
                </a:lnTo>
                <a:lnTo>
                  <a:pt x="2831" y="13646"/>
                </a:lnTo>
                <a:close/>
                <a:moveTo>
                  <a:pt x="337" y="13646"/>
                </a:moveTo>
                <a:lnTo>
                  <a:pt x="337" y="13646"/>
                </a:lnTo>
                <a:lnTo>
                  <a:pt x="346" y="13644"/>
                </a:lnTo>
                <a:lnTo>
                  <a:pt x="355" y="13644"/>
                </a:lnTo>
                <a:lnTo>
                  <a:pt x="362" y="13645"/>
                </a:lnTo>
                <a:lnTo>
                  <a:pt x="369" y="13647"/>
                </a:lnTo>
                <a:lnTo>
                  <a:pt x="381" y="13651"/>
                </a:lnTo>
                <a:lnTo>
                  <a:pt x="390" y="13658"/>
                </a:lnTo>
                <a:lnTo>
                  <a:pt x="400" y="13665"/>
                </a:lnTo>
                <a:lnTo>
                  <a:pt x="410" y="13671"/>
                </a:lnTo>
                <a:lnTo>
                  <a:pt x="415" y="13675"/>
                </a:lnTo>
                <a:lnTo>
                  <a:pt x="422" y="13677"/>
                </a:lnTo>
                <a:lnTo>
                  <a:pt x="428" y="13678"/>
                </a:lnTo>
                <a:lnTo>
                  <a:pt x="435" y="13679"/>
                </a:lnTo>
                <a:lnTo>
                  <a:pt x="440" y="13670"/>
                </a:lnTo>
                <a:lnTo>
                  <a:pt x="443" y="13665"/>
                </a:lnTo>
                <a:lnTo>
                  <a:pt x="447" y="13661"/>
                </a:lnTo>
                <a:lnTo>
                  <a:pt x="450" y="13659"/>
                </a:lnTo>
                <a:lnTo>
                  <a:pt x="452" y="13658"/>
                </a:lnTo>
                <a:lnTo>
                  <a:pt x="455" y="13659"/>
                </a:lnTo>
                <a:lnTo>
                  <a:pt x="457" y="13660"/>
                </a:lnTo>
                <a:lnTo>
                  <a:pt x="459" y="13662"/>
                </a:lnTo>
                <a:lnTo>
                  <a:pt x="459" y="13665"/>
                </a:lnTo>
                <a:lnTo>
                  <a:pt x="459" y="13667"/>
                </a:lnTo>
                <a:lnTo>
                  <a:pt x="457" y="13670"/>
                </a:lnTo>
                <a:lnTo>
                  <a:pt x="455" y="13673"/>
                </a:lnTo>
                <a:lnTo>
                  <a:pt x="452" y="13676"/>
                </a:lnTo>
                <a:lnTo>
                  <a:pt x="448" y="13678"/>
                </a:lnTo>
                <a:lnTo>
                  <a:pt x="443" y="13679"/>
                </a:lnTo>
                <a:lnTo>
                  <a:pt x="435" y="13679"/>
                </a:lnTo>
                <a:lnTo>
                  <a:pt x="438" y="13688"/>
                </a:lnTo>
                <a:lnTo>
                  <a:pt x="438" y="13698"/>
                </a:lnTo>
                <a:lnTo>
                  <a:pt x="438" y="13705"/>
                </a:lnTo>
                <a:lnTo>
                  <a:pt x="436" y="13712"/>
                </a:lnTo>
                <a:lnTo>
                  <a:pt x="434" y="13718"/>
                </a:lnTo>
                <a:lnTo>
                  <a:pt x="431" y="13723"/>
                </a:lnTo>
                <a:lnTo>
                  <a:pt x="427" y="13727"/>
                </a:lnTo>
                <a:lnTo>
                  <a:pt x="423" y="13731"/>
                </a:lnTo>
                <a:lnTo>
                  <a:pt x="418" y="13734"/>
                </a:lnTo>
                <a:lnTo>
                  <a:pt x="411" y="13736"/>
                </a:lnTo>
                <a:lnTo>
                  <a:pt x="405" y="13738"/>
                </a:lnTo>
                <a:lnTo>
                  <a:pt x="399" y="13741"/>
                </a:lnTo>
                <a:lnTo>
                  <a:pt x="385" y="13743"/>
                </a:lnTo>
                <a:lnTo>
                  <a:pt x="370" y="13744"/>
                </a:lnTo>
                <a:lnTo>
                  <a:pt x="371" y="13757"/>
                </a:lnTo>
                <a:lnTo>
                  <a:pt x="370" y="13770"/>
                </a:lnTo>
                <a:lnTo>
                  <a:pt x="369" y="13779"/>
                </a:lnTo>
                <a:lnTo>
                  <a:pt x="365" y="13789"/>
                </a:lnTo>
                <a:lnTo>
                  <a:pt x="360" y="13796"/>
                </a:lnTo>
                <a:lnTo>
                  <a:pt x="354" y="13801"/>
                </a:lnTo>
                <a:lnTo>
                  <a:pt x="346" y="13807"/>
                </a:lnTo>
                <a:lnTo>
                  <a:pt x="337" y="13810"/>
                </a:lnTo>
                <a:lnTo>
                  <a:pt x="329" y="13799"/>
                </a:lnTo>
                <a:lnTo>
                  <a:pt x="323" y="13789"/>
                </a:lnTo>
                <a:lnTo>
                  <a:pt x="318" y="13778"/>
                </a:lnTo>
                <a:lnTo>
                  <a:pt x="314" y="13768"/>
                </a:lnTo>
                <a:lnTo>
                  <a:pt x="311" y="13758"/>
                </a:lnTo>
                <a:lnTo>
                  <a:pt x="308" y="13749"/>
                </a:lnTo>
                <a:lnTo>
                  <a:pt x="308" y="13740"/>
                </a:lnTo>
                <a:lnTo>
                  <a:pt x="310" y="13732"/>
                </a:lnTo>
                <a:lnTo>
                  <a:pt x="312" y="13727"/>
                </a:lnTo>
                <a:lnTo>
                  <a:pt x="315" y="13722"/>
                </a:lnTo>
                <a:lnTo>
                  <a:pt x="318" y="13721"/>
                </a:lnTo>
                <a:lnTo>
                  <a:pt x="320" y="13720"/>
                </a:lnTo>
                <a:lnTo>
                  <a:pt x="323" y="13719"/>
                </a:lnTo>
                <a:lnTo>
                  <a:pt x="327" y="13720"/>
                </a:lnTo>
                <a:lnTo>
                  <a:pt x="335" y="13721"/>
                </a:lnTo>
                <a:lnTo>
                  <a:pt x="345" y="13726"/>
                </a:lnTo>
                <a:lnTo>
                  <a:pt x="357" y="13733"/>
                </a:lnTo>
                <a:lnTo>
                  <a:pt x="370" y="13744"/>
                </a:lnTo>
                <a:lnTo>
                  <a:pt x="371" y="13734"/>
                </a:lnTo>
                <a:lnTo>
                  <a:pt x="371" y="13726"/>
                </a:lnTo>
                <a:lnTo>
                  <a:pt x="370" y="13719"/>
                </a:lnTo>
                <a:lnTo>
                  <a:pt x="369" y="13712"/>
                </a:lnTo>
                <a:lnTo>
                  <a:pt x="364" y="13701"/>
                </a:lnTo>
                <a:lnTo>
                  <a:pt x="358" y="13691"/>
                </a:lnTo>
                <a:lnTo>
                  <a:pt x="350" y="13682"/>
                </a:lnTo>
                <a:lnTo>
                  <a:pt x="344" y="13671"/>
                </a:lnTo>
                <a:lnTo>
                  <a:pt x="342" y="13666"/>
                </a:lnTo>
                <a:lnTo>
                  <a:pt x="340" y="13660"/>
                </a:lnTo>
                <a:lnTo>
                  <a:pt x="338" y="13654"/>
                </a:lnTo>
                <a:lnTo>
                  <a:pt x="337" y="13646"/>
                </a:lnTo>
                <a:lnTo>
                  <a:pt x="326" y="13644"/>
                </a:lnTo>
                <a:lnTo>
                  <a:pt x="316" y="13643"/>
                </a:lnTo>
                <a:lnTo>
                  <a:pt x="307" y="13640"/>
                </a:lnTo>
                <a:lnTo>
                  <a:pt x="300" y="13637"/>
                </a:lnTo>
                <a:lnTo>
                  <a:pt x="295" y="13634"/>
                </a:lnTo>
                <a:lnTo>
                  <a:pt x="290" y="13631"/>
                </a:lnTo>
                <a:lnTo>
                  <a:pt x="286" y="13626"/>
                </a:lnTo>
                <a:lnTo>
                  <a:pt x="283" y="13622"/>
                </a:lnTo>
                <a:lnTo>
                  <a:pt x="282" y="13617"/>
                </a:lnTo>
                <a:lnTo>
                  <a:pt x="281" y="13613"/>
                </a:lnTo>
                <a:lnTo>
                  <a:pt x="281" y="13608"/>
                </a:lnTo>
                <a:lnTo>
                  <a:pt x="282" y="13603"/>
                </a:lnTo>
                <a:lnTo>
                  <a:pt x="283" y="13599"/>
                </a:lnTo>
                <a:lnTo>
                  <a:pt x="285" y="13595"/>
                </a:lnTo>
                <a:lnTo>
                  <a:pt x="289" y="13592"/>
                </a:lnTo>
                <a:lnTo>
                  <a:pt x="292" y="13589"/>
                </a:lnTo>
                <a:lnTo>
                  <a:pt x="295" y="13585"/>
                </a:lnTo>
                <a:lnTo>
                  <a:pt x="298" y="13583"/>
                </a:lnTo>
                <a:lnTo>
                  <a:pt x="302" y="13581"/>
                </a:lnTo>
                <a:lnTo>
                  <a:pt x="306" y="13580"/>
                </a:lnTo>
                <a:lnTo>
                  <a:pt x="310" y="13579"/>
                </a:lnTo>
                <a:lnTo>
                  <a:pt x="314" y="13580"/>
                </a:lnTo>
                <a:lnTo>
                  <a:pt x="318" y="13581"/>
                </a:lnTo>
                <a:lnTo>
                  <a:pt x="322" y="13583"/>
                </a:lnTo>
                <a:lnTo>
                  <a:pt x="325" y="13586"/>
                </a:lnTo>
                <a:lnTo>
                  <a:pt x="328" y="13592"/>
                </a:lnTo>
                <a:lnTo>
                  <a:pt x="332" y="13597"/>
                </a:lnTo>
                <a:lnTo>
                  <a:pt x="334" y="13604"/>
                </a:lnTo>
                <a:lnTo>
                  <a:pt x="336" y="13613"/>
                </a:lnTo>
                <a:lnTo>
                  <a:pt x="337" y="13622"/>
                </a:lnTo>
                <a:lnTo>
                  <a:pt x="338" y="13633"/>
                </a:lnTo>
                <a:lnTo>
                  <a:pt x="337" y="13646"/>
                </a:lnTo>
                <a:close/>
                <a:moveTo>
                  <a:pt x="11360" y="13580"/>
                </a:moveTo>
                <a:lnTo>
                  <a:pt x="11360" y="13580"/>
                </a:lnTo>
                <a:lnTo>
                  <a:pt x="11353" y="13588"/>
                </a:lnTo>
                <a:lnTo>
                  <a:pt x="11357" y="13583"/>
                </a:lnTo>
                <a:lnTo>
                  <a:pt x="11363" y="13577"/>
                </a:lnTo>
                <a:lnTo>
                  <a:pt x="11360" y="13580"/>
                </a:lnTo>
                <a:close/>
                <a:moveTo>
                  <a:pt x="10212" y="13580"/>
                </a:moveTo>
                <a:lnTo>
                  <a:pt x="10212" y="13580"/>
                </a:lnTo>
                <a:lnTo>
                  <a:pt x="10220" y="13581"/>
                </a:lnTo>
                <a:lnTo>
                  <a:pt x="10228" y="13583"/>
                </a:lnTo>
                <a:lnTo>
                  <a:pt x="10234" y="13585"/>
                </a:lnTo>
                <a:lnTo>
                  <a:pt x="10238" y="13588"/>
                </a:lnTo>
                <a:lnTo>
                  <a:pt x="10242" y="13591"/>
                </a:lnTo>
                <a:lnTo>
                  <a:pt x="10246" y="13595"/>
                </a:lnTo>
                <a:lnTo>
                  <a:pt x="10248" y="13598"/>
                </a:lnTo>
                <a:lnTo>
                  <a:pt x="10249" y="13602"/>
                </a:lnTo>
                <a:lnTo>
                  <a:pt x="10249" y="13606"/>
                </a:lnTo>
                <a:lnTo>
                  <a:pt x="10249" y="13611"/>
                </a:lnTo>
                <a:lnTo>
                  <a:pt x="10248" y="13615"/>
                </a:lnTo>
                <a:lnTo>
                  <a:pt x="10247" y="13619"/>
                </a:lnTo>
                <a:lnTo>
                  <a:pt x="10242" y="13627"/>
                </a:lnTo>
                <a:lnTo>
                  <a:pt x="10237" y="13634"/>
                </a:lnTo>
                <a:lnTo>
                  <a:pt x="10231" y="13639"/>
                </a:lnTo>
                <a:lnTo>
                  <a:pt x="10224" y="13642"/>
                </a:lnTo>
                <a:lnTo>
                  <a:pt x="10220" y="13642"/>
                </a:lnTo>
                <a:lnTo>
                  <a:pt x="10217" y="13642"/>
                </a:lnTo>
                <a:lnTo>
                  <a:pt x="10215" y="13641"/>
                </a:lnTo>
                <a:lnTo>
                  <a:pt x="10212" y="13639"/>
                </a:lnTo>
                <a:lnTo>
                  <a:pt x="10210" y="13636"/>
                </a:lnTo>
                <a:lnTo>
                  <a:pt x="10209" y="13632"/>
                </a:lnTo>
                <a:lnTo>
                  <a:pt x="10208" y="13626"/>
                </a:lnTo>
                <a:lnTo>
                  <a:pt x="10207" y="13620"/>
                </a:lnTo>
                <a:lnTo>
                  <a:pt x="10207" y="13612"/>
                </a:lnTo>
                <a:lnTo>
                  <a:pt x="10208" y="13603"/>
                </a:lnTo>
                <a:lnTo>
                  <a:pt x="10209" y="13593"/>
                </a:lnTo>
                <a:lnTo>
                  <a:pt x="10212" y="13580"/>
                </a:lnTo>
                <a:lnTo>
                  <a:pt x="10204" y="13579"/>
                </a:lnTo>
                <a:lnTo>
                  <a:pt x="10196" y="13578"/>
                </a:lnTo>
                <a:lnTo>
                  <a:pt x="10190" y="13576"/>
                </a:lnTo>
                <a:lnTo>
                  <a:pt x="10185" y="13573"/>
                </a:lnTo>
                <a:lnTo>
                  <a:pt x="10181" y="13570"/>
                </a:lnTo>
                <a:lnTo>
                  <a:pt x="10178" y="13567"/>
                </a:lnTo>
                <a:lnTo>
                  <a:pt x="10176" y="13562"/>
                </a:lnTo>
                <a:lnTo>
                  <a:pt x="10174" y="13558"/>
                </a:lnTo>
                <a:lnTo>
                  <a:pt x="10174" y="13554"/>
                </a:lnTo>
                <a:lnTo>
                  <a:pt x="10174" y="13550"/>
                </a:lnTo>
                <a:lnTo>
                  <a:pt x="10175" y="13546"/>
                </a:lnTo>
                <a:lnTo>
                  <a:pt x="10177" y="13541"/>
                </a:lnTo>
                <a:lnTo>
                  <a:pt x="10182" y="13534"/>
                </a:lnTo>
                <a:lnTo>
                  <a:pt x="10187" y="13527"/>
                </a:lnTo>
                <a:lnTo>
                  <a:pt x="10193" y="13521"/>
                </a:lnTo>
                <a:lnTo>
                  <a:pt x="10199" y="13518"/>
                </a:lnTo>
                <a:lnTo>
                  <a:pt x="10203" y="13518"/>
                </a:lnTo>
                <a:lnTo>
                  <a:pt x="10206" y="13518"/>
                </a:lnTo>
                <a:lnTo>
                  <a:pt x="10209" y="13519"/>
                </a:lnTo>
                <a:lnTo>
                  <a:pt x="10211" y="13521"/>
                </a:lnTo>
                <a:lnTo>
                  <a:pt x="10213" y="13525"/>
                </a:lnTo>
                <a:lnTo>
                  <a:pt x="10215" y="13529"/>
                </a:lnTo>
                <a:lnTo>
                  <a:pt x="10216" y="13534"/>
                </a:lnTo>
                <a:lnTo>
                  <a:pt x="10217" y="13541"/>
                </a:lnTo>
                <a:lnTo>
                  <a:pt x="10216" y="13549"/>
                </a:lnTo>
                <a:lnTo>
                  <a:pt x="10216" y="13558"/>
                </a:lnTo>
                <a:lnTo>
                  <a:pt x="10214" y="13569"/>
                </a:lnTo>
                <a:lnTo>
                  <a:pt x="10212" y="13580"/>
                </a:lnTo>
                <a:close/>
                <a:moveTo>
                  <a:pt x="1059" y="13515"/>
                </a:moveTo>
                <a:lnTo>
                  <a:pt x="1059" y="13515"/>
                </a:lnTo>
                <a:lnTo>
                  <a:pt x="1075" y="13515"/>
                </a:lnTo>
                <a:lnTo>
                  <a:pt x="1092" y="13515"/>
                </a:lnTo>
                <a:lnTo>
                  <a:pt x="1108" y="13515"/>
                </a:lnTo>
                <a:lnTo>
                  <a:pt x="1125" y="13515"/>
                </a:lnTo>
                <a:lnTo>
                  <a:pt x="1125" y="13531"/>
                </a:lnTo>
                <a:lnTo>
                  <a:pt x="1125" y="13548"/>
                </a:lnTo>
                <a:lnTo>
                  <a:pt x="1125" y="13563"/>
                </a:lnTo>
                <a:lnTo>
                  <a:pt x="1125" y="13580"/>
                </a:lnTo>
                <a:lnTo>
                  <a:pt x="1135" y="13585"/>
                </a:lnTo>
                <a:lnTo>
                  <a:pt x="1146" y="13592"/>
                </a:lnTo>
                <a:lnTo>
                  <a:pt x="1156" y="13598"/>
                </a:lnTo>
                <a:lnTo>
                  <a:pt x="1166" y="13604"/>
                </a:lnTo>
                <a:lnTo>
                  <a:pt x="1174" y="13613"/>
                </a:lnTo>
                <a:lnTo>
                  <a:pt x="1181" y="13622"/>
                </a:lnTo>
                <a:lnTo>
                  <a:pt x="1185" y="13627"/>
                </a:lnTo>
                <a:lnTo>
                  <a:pt x="1187" y="13633"/>
                </a:lnTo>
                <a:lnTo>
                  <a:pt x="1189" y="13639"/>
                </a:lnTo>
                <a:lnTo>
                  <a:pt x="1190" y="13646"/>
                </a:lnTo>
                <a:lnTo>
                  <a:pt x="1201" y="13647"/>
                </a:lnTo>
                <a:lnTo>
                  <a:pt x="1212" y="13649"/>
                </a:lnTo>
                <a:lnTo>
                  <a:pt x="1220" y="13651"/>
                </a:lnTo>
                <a:lnTo>
                  <a:pt x="1228" y="13655"/>
                </a:lnTo>
                <a:lnTo>
                  <a:pt x="1233" y="13658"/>
                </a:lnTo>
                <a:lnTo>
                  <a:pt x="1238" y="13662"/>
                </a:lnTo>
                <a:lnTo>
                  <a:pt x="1241" y="13666"/>
                </a:lnTo>
                <a:lnTo>
                  <a:pt x="1244" y="13670"/>
                </a:lnTo>
                <a:lnTo>
                  <a:pt x="1245" y="13675"/>
                </a:lnTo>
                <a:lnTo>
                  <a:pt x="1246" y="13679"/>
                </a:lnTo>
                <a:lnTo>
                  <a:pt x="1246" y="13684"/>
                </a:lnTo>
                <a:lnTo>
                  <a:pt x="1245" y="13688"/>
                </a:lnTo>
                <a:lnTo>
                  <a:pt x="1244" y="13692"/>
                </a:lnTo>
                <a:lnTo>
                  <a:pt x="1242" y="13697"/>
                </a:lnTo>
                <a:lnTo>
                  <a:pt x="1239" y="13700"/>
                </a:lnTo>
                <a:lnTo>
                  <a:pt x="1236" y="13704"/>
                </a:lnTo>
                <a:lnTo>
                  <a:pt x="1233" y="13706"/>
                </a:lnTo>
                <a:lnTo>
                  <a:pt x="1230" y="13709"/>
                </a:lnTo>
                <a:lnTo>
                  <a:pt x="1225" y="13710"/>
                </a:lnTo>
                <a:lnTo>
                  <a:pt x="1221" y="13711"/>
                </a:lnTo>
                <a:lnTo>
                  <a:pt x="1217" y="13712"/>
                </a:lnTo>
                <a:lnTo>
                  <a:pt x="1214" y="13711"/>
                </a:lnTo>
                <a:lnTo>
                  <a:pt x="1210" y="13710"/>
                </a:lnTo>
                <a:lnTo>
                  <a:pt x="1206" y="13708"/>
                </a:lnTo>
                <a:lnTo>
                  <a:pt x="1202" y="13705"/>
                </a:lnTo>
                <a:lnTo>
                  <a:pt x="1199" y="13701"/>
                </a:lnTo>
                <a:lnTo>
                  <a:pt x="1196" y="13694"/>
                </a:lnTo>
                <a:lnTo>
                  <a:pt x="1194" y="13688"/>
                </a:lnTo>
                <a:lnTo>
                  <a:pt x="1192" y="13680"/>
                </a:lnTo>
                <a:lnTo>
                  <a:pt x="1191" y="13669"/>
                </a:lnTo>
                <a:lnTo>
                  <a:pt x="1190" y="13659"/>
                </a:lnTo>
                <a:lnTo>
                  <a:pt x="1190" y="13646"/>
                </a:lnTo>
                <a:lnTo>
                  <a:pt x="1173" y="13647"/>
                </a:lnTo>
                <a:lnTo>
                  <a:pt x="1158" y="13648"/>
                </a:lnTo>
                <a:lnTo>
                  <a:pt x="1145" y="13648"/>
                </a:lnTo>
                <a:lnTo>
                  <a:pt x="1133" y="13647"/>
                </a:lnTo>
                <a:lnTo>
                  <a:pt x="1123" y="13646"/>
                </a:lnTo>
                <a:lnTo>
                  <a:pt x="1115" y="13644"/>
                </a:lnTo>
                <a:lnTo>
                  <a:pt x="1109" y="13642"/>
                </a:lnTo>
                <a:lnTo>
                  <a:pt x="1104" y="13638"/>
                </a:lnTo>
                <a:lnTo>
                  <a:pt x="1101" y="13634"/>
                </a:lnTo>
                <a:lnTo>
                  <a:pt x="1100" y="13628"/>
                </a:lnTo>
                <a:lnTo>
                  <a:pt x="1100" y="13623"/>
                </a:lnTo>
                <a:lnTo>
                  <a:pt x="1102" y="13616"/>
                </a:lnTo>
                <a:lnTo>
                  <a:pt x="1105" y="13608"/>
                </a:lnTo>
                <a:lnTo>
                  <a:pt x="1110" y="13600"/>
                </a:lnTo>
                <a:lnTo>
                  <a:pt x="1116" y="13591"/>
                </a:lnTo>
                <a:lnTo>
                  <a:pt x="1125" y="13580"/>
                </a:lnTo>
                <a:lnTo>
                  <a:pt x="1114" y="13582"/>
                </a:lnTo>
                <a:lnTo>
                  <a:pt x="1106" y="13582"/>
                </a:lnTo>
                <a:lnTo>
                  <a:pt x="1099" y="13582"/>
                </a:lnTo>
                <a:lnTo>
                  <a:pt x="1091" y="13581"/>
                </a:lnTo>
                <a:lnTo>
                  <a:pt x="1086" y="13578"/>
                </a:lnTo>
                <a:lnTo>
                  <a:pt x="1081" y="13575"/>
                </a:lnTo>
                <a:lnTo>
                  <a:pt x="1076" y="13572"/>
                </a:lnTo>
                <a:lnTo>
                  <a:pt x="1072" y="13567"/>
                </a:lnTo>
                <a:lnTo>
                  <a:pt x="1069" y="13562"/>
                </a:lnTo>
                <a:lnTo>
                  <a:pt x="1067" y="13556"/>
                </a:lnTo>
                <a:lnTo>
                  <a:pt x="1065" y="13550"/>
                </a:lnTo>
                <a:lnTo>
                  <a:pt x="1063" y="13543"/>
                </a:lnTo>
                <a:lnTo>
                  <a:pt x="1061" y="13530"/>
                </a:lnTo>
                <a:lnTo>
                  <a:pt x="1059" y="13515"/>
                </a:lnTo>
                <a:lnTo>
                  <a:pt x="1051" y="13511"/>
                </a:lnTo>
                <a:lnTo>
                  <a:pt x="1045" y="13507"/>
                </a:lnTo>
                <a:lnTo>
                  <a:pt x="1042" y="13504"/>
                </a:lnTo>
                <a:lnTo>
                  <a:pt x="1040" y="13500"/>
                </a:lnTo>
                <a:lnTo>
                  <a:pt x="1039" y="13497"/>
                </a:lnTo>
                <a:lnTo>
                  <a:pt x="1039" y="13495"/>
                </a:lnTo>
                <a:lnTo>
                  <a:pt x="1041" y="13493"/>
                </a:lnTo>
                <a:lnTo>
                  <a:pt x="1043" y="13492"/>
                </a:lnTo>
                <a:lnTo>
                  <a:pt x="1045" y="13492"/>
                </a:lnTo>
                <a:lnTo>
                  <a:pt x="1048" y="13492"/>
                </a:lnTo>
                <a:lnTo>
                  <a:pt x="1051" y="13493"/>
                </a:lnTo>
                <a:lnTo>
                  <a:pt x="1053" y="13495"/>
                </a:lnTo>
                <a:lnTo>
                  <a:pt x="1057" y="13498"/>
                </a:lnTo>
                <a:lnTo>
                  <a:pt x="1058" y="13503"/>
                </a:lnTo>
                <a:lnTo>
                  <a:pt x="1059" y="13508"/>
                </a:lnTo>
                <a:lnTo>
                  <a:pt x="1059" y="13515"/>
                </a:lnTo>
                <a:close/>
                <a:moveTo>
                  <a:pt x="6209" y="13482"/>
                </a:moveTo>
                <a:lnTo>
                  <a:pt x="6209" y="13482"/>
                </a:lnTo>
                <a:lnTo>
                  <a:pt x="6202" y="13489"/>
                </a:lnTo>
                <a:lnTo>
                  <a:pt x="6206" y="13485"/>
                </a:lnTo>
                <a:lnTo>
                  <a:pt x="6212" y="13480"/>
                </a:lnTo>
                <a:lnTo>
                  <a:pt x="6209" y="13482"/>
                </a:lnTo>
                <a:close/>
                <a:moveTo>
                  <a:pt x="11098" y="13482"/>
                </a:moveTo>
                <a:lnTo>
                  <a:pt x="11098" y="13482"/>
                </a:lnTo>
                <a:lnTo>
                  <a:pt x="11091" y="13502"/>
                </a:lnTo>
                <a:lnTo>
                  <a:pt x="11085" y="13514"/>
                </a:lnTo>
                <a:lnTo>
                  <a:pt x="11083" y="13517"/>
                </a:lnTo>
                <a:lnTo>
                  <a:pt x="11080" y="13519"/>
                </a:lnTo>
                <a:lnTo>
                  <a:pt x="11078" y="13519"/>
                </a:lnTo>
                <a:lnTo>
                  <a:pt x="11077" y="13518"/>
                </a:lnTo>
                <a:lnTo>
                  <a:pt x="11073" y="13513"/>
                </a:lnTo>
                <a:lnTo>
                  <a:pt x="11071" y="13505"/>
                </a:lnTo>
                <a:lnTo>
                  <a:pt x="11069" y="13494"/>
                </a:lnTo>
                <a:lnTo>
                  <a:pt x="11069" y="13482"/>
                </a:lnTo>
                <a:lnTo>
                  <a:pt x="11069" y="13470"/>
                </a:lnTo>
                <a:lnTo>
                  <a:pt x="11071" y="13460"/>
                </a:lnTo>
                <a:lnTo>
                  <a:pt x="11073" y="13450"/>
                </a:lnTo>
                <a:lnTo>
                  <a:pt x="11077" y="13445"/>
                </a:lnTo>
                <a:lnTo>
                  <a:pt x="11078" y="13445"/>
                </a:lnTo>
                <a:lnTo>
                  <a:pt x="11080" y="13445"/>
                </a:lnTo>
                <a:lnTo>
                  <a:pt x="11083" y="13447"/>
                </a:lnTo>
                <a:lnTo>
                  <a:pt x="11085" y="13450"/>
                </a:lnTo>
                <a:lnTo>
                  <a:pt x="11091" y="13462"/>
                </a:lnTo>
                <a:lnTo>
                  <a:pt x="11098" y="13482"/>
                </a:lnTo>
                <a:close/>
                <a:moveTo>
                  <a:pt x="2470" y="13417"/>
                </a:moveTo>
                <a:lnTo>
                  <a:pt x="2470" y="13417"/>
                </a:lnTo>
                <a:lnTo>
                  <a:pt x="2463" y="13424"/>
                </a:lnTo>
                <a:lnTo>
                  <a:pt x="2467" y="13420"/>
                </a:lnTo>
                <a:lnTo>
                  <a:pt x="2472" y="13413"/>
                </a:lnTo>
                <a:lnTo>
                  <a:pt x="2470" y="13417"/>
                </a:lnTo>
                <a:close/>
                <a:moveTo>
                  <a:pt x="3027" y="13383"/>
                </a:moveTo>
                <a:lnTo>
                  <a:pt x="3027" y="13383"/>
                </a:lnTo>
                <a:lnTo>
                  <a:pt x="3021" y="13403"/>
                </a:lnTo>
                <a:lnTo>
                  <a:pt x="3014" y="13416"/>
                </a:lnTo>
                <a:lnTo>
                  <a:pt x="3012" y="13419"/>
                </a:lnTo>
                <a:lnTo>
                  <a:pt x="3010" y="13421"/>
                </a:lnTo>
                <a:lnTo>
                  <a:pt x="3008" y="13421"/>
                </a:lnTo>
                <a:lnTo>
                  <a:pt x="3006" y="13420"/>
                </a:lnTo>
                <a:lnTo>
                  <a:pt x="3003" y="13415"/>
                </a:lnTo>
                <a:lnTo>
                  <a:pt x="3001" y="13406"/>
                </a:lnTo>
                <a:lnTo>
                  <a:pt x="3000" y="13396"/>
                </a:lnTo>
                <a:lnTo>
                  <a:pt x="2999" y="13383"/>
                </a:lnTo>
                <a:lnTo>
                  <a:pt x="3000" y="13372"/>
                </a:lnTo>
                <a:lnTo>
                  <a:pt x="3001" y="13361"/>
                </a:lnTo>
                <a:lnTo>
                  <a:pt x="3003" y="13353"/>
                </a:lnTo>
                <a:lnTo>
                  <a:pt x="3006" y="13347"/>
                </a:lnTo>
                <a:lnTo>
                  <a:pt x="3008" y="13346"/>
                </a:lnTo>
                <a:lnTo>
                  <a:pt x="3010" y="13346"/>
                </a:lnTo>
                <a:lnTo>
                  <a:pt x="3012" y="13348"/>
                </a:lnTo>
                <a:lnTo>
                  <a:pt x="3014" y="13352"/>
                </a:lnTo>
                <a:lnTo>
                  <a:pt x="3021" y="13363"/>
                </a:lnTo>
                <a:lnTo>
                  <a:pt x="3027" y="13383"/>
                </a:lnTo>
                <a:close/>
                <a:moveTo>
                  <a:pt x="928" y="13351"/>
                </a:moveTo>
                <a:lnTo>
                  <a:pt x="928" y="13351"/>
                </a:lnTo>
                <a:lnTo>
                  <a:pt x="921" y="13358"/>
                </a:lnTo>
                <a:lnTo>
                  <a:pt x="925" y="13354"/>
                </a:lnTo>
                <a:lnTo>
                  <a:pt x="931" y="13348"/>
                </a:lnTo>
                <a:lnTo>
                  <a:pt x="928" y="13351"/>
                </a:lnTo>
                <a:close/>
                <a:moveTo>
                  <a:pt x="337" y="13417"/>
                </a:moveTo>
                <a:lnTo>
                  <a:pt x="337" y="13417"/>
                </a:lnTo>
                <a:lnTo>
                  <a:pt x="345" y="13417"/>
                </a:lnTo>
                <a:lnTo>
                  <a:pt x="354" y="13417"/>
                </a:lnTo>
                <a:lnTo>
                  <a:pt x="362" y="13417"/>
                </a:lnTo>
                <a:lnTo>
                  <a:pt x="370" y="13417"/>
                </a:lnTo>
                <a:lnTo>
                  <a:pt x="382" y="13442"/>
                </a:lnTo>
                <a:lnTo>
                  <a:pt x="395" y="13466"/>
                </a:lnTo>
                <a:lnTo>
                  <a:pt x="407" y="13490"/>
                </a:lnTo>
                <a:lnTo>
                  <a:pt x="420" y="13515"/>
                </a:lnTo>
                <a:lnTo>
                  <a:pt x="432" y="13539"/>
                </a:lnTo>
                <a:lnTo>
                  <a:pt x="444" y="13563"/>
                </a:lnTo>
                <a:lnTo>
                  <a:pt x="456" y="13589"/>
                </a:lnTo>
                <a:lnTo>
                  <a:pt x="469" y="13613"/>
                </a:lnTo>
                <a:lnTo>
                  <a:pt x="457" y="13617"/>
                </a:lnTo>
                <a:lnTo>
                  <a:pt x="447" y="13621"/>
                </a:lnTo>
                <a:lnTo>
                  <a:pt x="438" y="13623"/>
                </a:lnTo>
                <a:lnTo>
                  <a:pt x="429" y="13624"/>
                </a:lnTo>
                <a:lnTo>
                  <a:pt x="421" y="13624"/>
                </a:lnTo>
                <a:lnTo>
                  <a:pt x="414" y="13624"/>
                </a:lnTo>
                <a:lnTo>
                  <a:pt x="408" y="13623"/>
                </a:lnTo>
                <a:lnTo>
                  <a:pt x="403" y="13621"/>
                </a:lnTo>
                <a:lnTo>
                  <a:pt x="398" y="13619"/>
                </a:lnTo>
                <a:lnTo>
                  <a:pt x="393" y="13616"/>
                </a:lnTo>
                <a:lnTo>
                  <a:pt x="390" y="13613"/>
                </a:lnTo>
                <a:lnTo>
                  <a:pt x="387" y="13608"/>
                </a:lnTo>
                <a:lnTo>
                  <a:pt x="382" y="13599"/>
                </a:lnTo>
                <a:lnTo>
                  <a:pt x="379" y="13589"/>
                </a:lnTo>
                <a:lnTo>
                  <a:pt x="372" y="13565"/>
                </a:lnTo>
                <a:lnTo>
                  <a:pt x="366" y="13542"/>
                </a:lnTo>
                <a:lnTo>
                  <a:pt x="362" y="13533"/>
                </a:lnTo>
                <a:lnTo>
                  <a:pt x="356" y="13525"/>
                </a:lnTo>
                <a:lnTo>
                  <a:pt x="353" y="13521"/>
                </a:lnTo>
                <a:lnTo>
                  <a:pt x="347" y="13518"/>
                </a:lnTo>
                <a:lnTo>
                  <a:pt x="343" y="13516"/>
                </a:lnTo>
                <a:lnTo>
                  <a:pt x="337" y="13515"/>
                </a:lnTo>
                <a:lnTo>
                  <a:pt x="334" y="13523"/>
                </a:lnTo>
                <a:lnTo>
                  <a:pt x="329" y="13528"/>
                </a:lnTo>
                <a:lnTo>
                  <a:pt x="326" y="13532"/>
                </a:lnTo>
                <a:lnTo>
                  <a:pt x="323" y="13534"/>
                </a:lnTo>
                <a:lnTo>
                  <a:pt x="320" y="13535"/>
                </a:lnTo>
                <a:lnTo>
                  <a:pt x="318" y="13535"/>
                </a:lnTo>
                <a:lnTo>
                  <a:pt x="316" y="13533"/>
                </a:lnTo>
                <a:lnTo>
                  <a:pt x="315" y="13531"/>
                </a:lnTo>
                <a:lnTo>
                  <a:pt x="315" y="13529"/>
                </a:lnTo>
                <a:lnTo>
                  <a:pt x="315" y="13526"/>
                </a:lnTo>
                <a:lnTo>
                  <a:pt x="316" y="13523"/>
                </a:lnTo>
                <a:lnTo>
                  <a:pt x="318" y="13520"/>
                </a:lnTo>
                <a:lnTo>
                  <a:pt x="321" y="13517"/>
                </a:lnTo>
                <a:lnTo>
                  <a:pt x="325" y="13515"/>
                </a:lnTo>
                <a:lnTo>
                  <a:pt x="331" y="13514"/>
                </a:lnTo>
                <a:lnTo>
                  <a:pt x="337" y="13515"/>
                </a:lnTo>
                <a:lnTo>
                  <a:pt x="337" y="13490"/>
                </a:lnTo>
                <a:lnTo>
                  <a:pt x="337" y="13466"/>
                </a:lnTo>
                <a:lnTo>
                  <a:pt x="337" y="13441"/>
                </a:lnTo>
                <a:lnTo>
                  <a:pt x="337" y="13417"/>
                </a:lnTo>
                <a:lnTo>
                  <a:pt x="327" y="13406"/>
                </a:lnTo>
                <a:lnTo>
                  <a:pt x="318" y="13399"/>
                </a:lnTo>
                <a:lnTo>
                  <a:pt x="311" y="13392"/>
                </a:lnTo>
                <a:lnTo>
                  <a:pt x="303" y="13388"/>
                </a:lnTo>
                <a:lnTo>
                  <a:pt x="298" y="13385"/>
                </a:lnTo>
                <a:lnTo>
                  <a:pt x="293" y="13384"/>
                </a:lnTo>
                <a:lnTo>
                  <a:pt x="289" y="13384"/>
                </a:lnTo>
                <a:lnTo>
                  <a:pt x="285" y="13386"/>
                </a:lnTo>
                <a:lnTo>
                  <a:pt x="282" y="13389"/>
                </a:lnTo>
                <a:lnTo>
                  <a:pt x="280" y="13392"/>
                </a:lnTo>
                <a:lnTo>
                  <a:pt x="278" y="13398"/>
                </a:lnTo>
                <a:lnTo>
                  <a:pt x="277" y="13404"/>
                </a:lnTo>
                <a:lnTo>
                  <a:pt x="276" y="13418"/>
                </a:lnTo>
                <a:lnTo>
                  <a:pt x="275" y="13434"/>
                </a:lnTo>
                <a:lnTo>
                  <a:pt x="275" y="13452"/>
                </a:lnTo>
                <a:lnTo>
                  <a:pt x="275" y="13470"/>
                </a:lnTo>
                <a:lnTo>
                  <a:pt x="274" y="13489"/>
                </a:lnTo>
                <a:lnTo>
                  <a:pt x="272" y="13506"/>
                </a:lnTo>
                <a:lnTo>
                  <a:pt x="270" y="13514"/>
                </a:lnTo>
                <a:lnTo>
                  <a:pt x="268" y="13521"/>
                </a:lnTo>
                <a:lnTo>
                  <a:pt x="264" y="13528"/>
                </a:lnTo>
                <a:lnTo>
                  <a:pt x="261" y="13534"/>
                </a:lnTo>
                <a:lnTo>
                  <a:pt x="257" y="13539"/>
                </a:lnTo>
                <a:lnTo>
                  <a:pt x="252" y="13542"/>
                </a:lnTo>
                <a:lnTo>
                  <a:pt x="246" y="13546"/>
                </a:lnTo>
                <a:lnTo>
                  <a:pt x="239" y="13548"/>
                </a:lnTo>
                <a:lnTo>
                  <a:pt x="230" y="13528"/>
                </a:lnTo>
                <a:lnTo>
                  <a:pt x="223" y="13509"/>
                </a:lnTo>
                <a:lnTo>
                  <a:pt x="219" y="13490"/>
                </a:lnTo>
                <a:lnTo>
                  <a:pt x="217" y="13471"/>
                </a:lnTo>
                <a:lnTo>
                  <a:pt x="216" y="13453"/>
                </a:lnTo>
                <a:lnTo>
                  <a:pt x="218" y="13437"/>
                </a:lnTo>
                <a:lnTo>
                  <a:pt x="221" y="13419"/>
                </a:lnTo>
                <a:lnTo>
                  <a:pt x="226" y="13402"/>
                </a:lnTo>
                <a:lnTo>
                  <a:pt x="232" y="13386"/>
                </a:lnTo>
                <a:lnTo>
                  <a:pt x="239" y="13370"/>
                </a:lnTo>
                <a:lnTo>
                  <a:pt x="248" y="13355"/>
                </a:lnTo>
                <a:lnTo>
                  <a:pt x="257" y="13340"/>
                </a:lnTo>
                <a:lnTo>
                  <a:pt x="269" y="13325"/>
                </a:lnTo>
                <a:lnTo>
                  <a:pt x="280" y="13312"/>
                </a:lnTo>
                <a:lnTo>
                  <a:pt x="292" y="13298"/>
                </a:lnTo>
                <a:lnTo>
                  <a:pt x="304" y="13286"/>
                </a:lnTo>
                <a:lnTo>
                  <a:pt x="311" y="13295"/>
                </a:lnTo>
                <a:lnTo>
                  <a:pt x="317" y="13305"/>
                </a:lnTo>
                <a:lnTo>
                  <a:pt x="323" y="13316"/>
                </a:lnTo>
                <a:lnTo>
                  <a:pt x="328" y="13327"/>
                </a:lnTo>
                <a:lnTo>
                  <a:pt x="333" y="13340"/>
                </a:lnTo>
                <a:lnTo>
                  <a:pt x="335" y="13353"/>
                </a:lnTo>
                <a:lnTo>
                  <a:pt x="337" y="13367"/>
                </a:lnTo>
                <a:lnTo>
                  <a:pt x="337" y="13383"/>
                </a:lnTo>
                <a:lnTo>
                  <a:pt x="337" y="13391"/>
                </a:lnTo>
                <a:lnTo>
                  <a:pt x="337" y="13400"/>
                </a:lnTo>
                <a:lnTo>
                  <a:pt x="337" y="13408"/>
                </a:lnTo>
                <a:lnTo>
                  <a:pt x="337" y="13417"/>
                </a:lnTo>
                <a:close/>
                <a:moveTo>
                  <a:pt x="1617" y="13383"/>
                </a:moveTo>
                <a:lnTo>
                  <a:pt x="1617" y="13383"/>
                </a:lnTo>
                <a:lnTo>
                  <a:pt x="1624" y="13387"/>
                </a:lnTo>
                <a:lnTo>
                  <a:pt x="1630" y="13391"/>
                </a:lnTo>
                <a:lnTo>
                  <a:pt x="1635" y="13395"/>
                </a:lnTo>
                <a:lnTo>
                  <a:pt x="1637" y="13398"/>
                </a:lnTo>
                <a:lnTo>
                  <a:pt x="1637" y="13401"/>
                </a:lnTo>
                <a:lnTo>
                  <a:pt x="1637" y="13403"/>
                </a:lnTo>
                <a:lnTo>
                  <a:pt x="1636" y="13405"/>
                </a:lnTo>
                <a:lnTo>
                  <a:pt x="1634" y="13406"/>
                </a:lnTo>
                <a:lnTo>
                  <a:pt x="1630" y="13406"/>
                </a:lnTo>
                <a:lnTo>
                  <a:pt x="1627" y="13406"/>
                </a:lnTo>
                <a:lnTo>
                  <a:pt x="1625" y="13405"/>
                </a:lnTo>
                <a:lnTo>
                  <a:pt x="1622" y="13403"/>
                </a:lnTo>
                <a:lnTo>
                  <a:pt x="1620" y="13400"/>
                </a:lnTo>
                <a:lnTo>
                  <a:pt x="1618" y="13396"/>
                </a:lnTo>
                <a:lnTo>
                  <a:pt x="1617" y="13390"/>
                </a:lnTo>
                <a:lnTo>
                  <a:pt x="1617" y="13383"/>
                </a:lnTo>
                <a:lnTo>
                  <a:pt x="1608" y="13380"/>
                </a:lnTo>
                <a:lnTo>
                  <a:pt x="1601" y="13376"/>
                </a:lnTo>
                <a:lnTo>
                  <a:pt x="1595" y="13370"/>
                </a:lnTo>
                <a:lnTo>
                  <a:pt x="1590" y="13365"/>
                </a:lnTo>
                <a:lnTo>
                  <a:pt x="1585" y="13360"/>
                </a:lnTo>
                <a:lnTo>
                  <a:pt x="1583" y="13355"/>
                </a:lnTo>
                <a:lnTo>
                  <a:pt x="1581" y="13348"/>
                </a:lnTo>
                <a:lnTo>
                  <a:pt x="1580" y="13343"/>
                </a:lnTo>
                <a:lnTo>
                  <a:pt x="1579" y="13337"/>
                </a:lnTo>
                <a:lnTo>
                  <a:pt x="1580" y="13332"/>
                </a:lnTo>
                <a:lnTo>
                  <a:pt x="1581" y="13326"/>
                </a:lnTo>
                <a:lnTo>
                  <a:pt x="1582" y="13321"/>
                </a:lnTo>
                <a:lnTo>
                  <a:pt x="1584" y="13316"/>
                </a:lnTo>
                <a:lnTo>
                  <a:pt x="1586" y="13312"/>
                </a:lnTo>
                <a:lnTo>
                  <a:pt x="1590" y="13308"/>
                </a:lnTo>
                <a:lnTo>
                  <a:pt x="1593" y="13303"/>
                </a:lnTo>
                <a:lnTo>
                  <a:pt x="1596" y="13301"/>
                </a:lnTo>
                <a:lnTo>
                  <a:pt x="1599" y="13299"/>
                </a:lnTo>
                <a:lnTo>
                  <a:pt x="1603" y="13297"/>
                </a:lnTo>
                <a:lnTo>
                  <a:pt x="1606" y="13297"/>
                </a:lnTo>
                <a:lnTo>
                  <a:pt x="1610" y="13297"/>
                </a:lnTo>
                <a:lnTo>
                  <a:pt x="1613" y="13299"/>
                </a:lnTo>
                <a:lnTo>
                  <a:pt x="1615" y="13301"/>
                </a:lnTo>
                <a:lnTo>
                  <a:pt x="1618" y="13304"/>
                </a:lnTo>
                <a:lnTo>
                  <a:pt x="1620" y="13310"/>
                </a:lnTo>
                <a:lnTo>
                  <a:pt x="1621" y="13316"/>
                </a:lnTo>
                <a:lnTo>
                  <a:pt x="1622" y="13323"/>
                </a:lnTo>
                <a:lnTo>
                  <a:pt x="1623" y="13332"/>
                </a:lnTo>
                <a:lnTo>
                  <a:pt x="1622" y="13342"/>
                </a:lnTo>
                <a:lnTo>
                  <a:pt x="1621" y="13355"/>
                </a:lnTo>
                <a:lnTo>
                  <a:pt x="1620" y="13368"/>
                </a:lnTo>
                <a:lnTo>
                  <a:pt x="1617" y="13383"/>
                </a:lnTo>
                <a:close/>
                <a:moveTo>
                  <a:pt x="1026" y="13252"/>
                </a:moveTo>
                <a:lnTo>
                  <a:pt x="1026" y="13252"/>
                </a:lnTo>
                <a:lnTo>
                  <a:pt x="1020" y="13272"/>
                </a:lnTo>
                <a:lnTo>
                  <a:pt x="1014" y="13284"/>
                </a:lnTo>
                <a:lnTo>
                  <a:pt x="1011" y="13288"/>
                </a:lnTo>
                <a:lnTo>
                  <a:pt x="1009" y="13290"/>
                </a:lnTo>
                <a:lnTo>
                  <a:pt x="1007" y="13290"/>
                </a:lnTo>
                <a:lnTo>
                  <a:pt x="1005" y="13289"/>
                </a:lnTo>
                <a:lnTo>
                  <a:pt x="1002" y="13283"/>
                </a:lnTo>
                <a:lnTo>
                  <a:pt x="1000" y="13275"/>
                </a:lnTo>
                <a:lnTo>
                  <a:pt x="998" y="13265"/>
                </a:lnTo>
                <a:lnTo>
                  <a:pt x="998" y="13252"/>
                </a:lnTo>
                <a:lnTo>
                  <a:pt x="998" y="13240"/>
                </a:lnTo>
                <a:lnTo>
                  <a:pt x="1000" y="13230"/>
                </a:lnTo>
                <a:lnTo>
                  <a:pt x="1002" y="13222"/>
                </a:lnTo>
                <a:lnTo>
                  <a:pt x="1005" y="13216"/>
                </a:lnTo>
                <a:lnTo>
                  <a:pt x="1007" y="13215"/>
                </a:lnTo>
                <a:lnTo>
                  <a:pt x="1009" y="13215"/>
                </a:lnTo>
                <a:lnTo>
                  <a:pt x="1011" y="13217"/>
                </a:lnTo>
                <a:lnTo>
                  <a:pt x="1014" y="13221"/>
                </a:lnTo>
                <a:lnTo>
                  <a:pt x="1020" y="13232"/>
                </a:lnTo>
                <a:lnTo>
                  <a:pt x="1026" y="13252"/>
                </a:lnTo>
                <a:close/>
                <a:moveTo>
                  <a:pt x="1551" y="13219"/>
                </a:moveTo>
                <a:lnTo>
                  <a:pt x="1551" y="13219"/>
                </a:lnTo>
                <a:lnTo>
                  <a:pt x="1544" y="13227"/>
                </a:lnTo>
                <a:lnTo>
                  <a:pt x="1549" y="13223"/>
                </a:lnTo>
                <a:lnTo>
                  <a:pt x="1554" y="13217"/>
                </a:lnTo>
                <a:lnTo>
                  <a:pt x="1551" y="13219"/>
                </a:lnTo>
                <a:close/>
                <a:moveTo>
                  <a:pt x="5259" y="13187"/>
                </a:moveTo>
                <a:lnTo>
                  <a:pt x="5259" y="13187"/>
                </a:lnTo>
                <a:lnTo>
                  <a:pt x="5251" y="13194"/>
                </a:lnTo>
                <a:lnTo>
                  <a:pt x="5256" y="13190"/>
                </a:lnTo>
                <a:lnTo>
                  <a:pt x="5261" y="13184"/>
                </a:lnTo>
                <a:lnTo>
                  <a:pt x="5259" y="13187"/>
                </a:lnTo>
                <a:close/>
                <a:moveTo>
                  <a:pt x="2339" y="13154"/>
                </a:moveTo>
                <a:lnTo>
                  <a:pt x="2339" y="13154"/>
                </a:lnTo>
                <a:lnTo>
                  <a:pt x="2331" y="13161"/>
                </a:lnTo>
                <a:lnTo>
                  <a:pt x="2336" y="13157"/>
                </a:lnTo>
                <a:lnTo>
                  <a:pt x="2341" y="13151"/>
                </a:lnTo>
                <a:lnTo>
                  <a:pt x="2339" y="13154"/>
                </a:lnTo>
                <a:close/>
                <a:moveTo>
                  <a:pt x="6111" y="13154"/>
                </a:moveTo>
                <a:lnTo>
                  <a:pt x="6111" y="13154"/>
                </a:lnTo>
                <a:lnTo>
                  <a:pt x="6118" y="13205"/>
                </a:lnTo>
                <a:lnTo>
                  <a:pt x="6120" y="13217"/>
                </a:lnTo>
                <a:lnTo>
                  <a:pt x="6118" y="13205"/>
                </a:lnTo>
                <a:lnTo>
                  <a:pt x="6115" y="13178"/>
                </a:lnTo>
                <a:lnTo>
                  <a:pt x="6111" y="13147"/>
                </a:lnTo>
                <a:lnTo>
                  <a:pt x="6108" y="13126"/>
                </a:lnTo>
                <a:lnTo>
                  <a:pt x="6106" y="13124"/>
                </a:lnTo>
                <a:lnTo>
                  <a:pt x="6111" y="13154"/>
                </a:lnTo>
                <a:close/>
                <a:moveTo>
                  <a:pt x="5324" y="13121"/>
                </a:moveTo>
                <a:lnTo>
                  <a:pt x="5324" y="13121"/>
                </a:lnTo>
                <a:lnTo>
                  <a:pt x="5317" y="13141"/>
                </a:lnTo>
                <a:lnTo>
                  <a:pt x="5311" y="13153"/>
                </a:lnTo>
                <a:lnTo>
                  <a:pt x="5309" y="13157"/>
                </a:lnTo>
                <a:lnTo>
                  <a:pt x="5306" y="13159"/>
                </a:lnTo>
                <a:lnTo>
                  <a:pt x="5304" y="13159"/>
                </a:lnTo>
                <a:lnTo>
                  <a:pt x="5303" y="13158"/>
                </a:lnTo>
                <a:lnTo>
                  <a:pt x="5300" y="13152"/>
                </a:lnTo>
                <a:lnTo>
                  <a:pt x="5298" y="13144"/>
                </a:lnTo>
                <a:lnTo>
                  <a:pt x="5295" y="13134"/>
                </a:lnTo>
                <a:lnTo>
                  <a:pt x="5295" y="13121"/>
                </a:lnTo>
                <a:lnTo>
                  <a:pt x="5295" y="13109"/>
                </a:lnTo>
                <a:lnTo>
                  <a:pt x="5298" y="13099"/>
                </a:lnTo>
                <a:lnTo>
                  <a:pt x="5300" y="13089"/>
                </a:lnTo>
                <a:lnTo>
                  <a:pt x="5303" y="13085"/>
                </a:lnTo>
                <a:lnTo>
                  <a:pt x="5304" y="13084"/>
                </a:lnTo>
                <a:lnTo>
                  <a:pt x="5306" y="13084"/>
                </a:lnTo>
                <a:lnTo>
                  <a:pt x="5309" y="13086"/>
                </a:lnTo>
                <a:lnTo>
                  <a:pt x="5311" y="13089"/>
                </a:lnTo>
                <a:lnTo>
                  <a:pt x="5317" y="13101"/>
                </a:lnTo>
                <a:lnTo>
                  <a:pt x="5324" y="13121"/>
                </a:lnTo>
                <a:close/>
                <a:moveTo>
                  <a:pt x="11261" y="13121"/>
                </a:moveTo>
                <a:lnTo>
                  <a:pt x="11261" y="13121"/>
                </a:lnTo>
                <a:lnTo>
                  <a:pt x="11255" y="13128"/>
                </a:lnTo>
                <a:lnTo>
                  <a:pt x="11259" y="13124"/>
                </a:lnTo>
                <a:lnTo>
                  <a:pt x="11264" y="13119"/>
                </a:lnTo>
                <a:lnTo>
                  <a:pt x="11261" y="13121"/>
                </a:lnTo>
                <a:close/>
                <a:moveTo>
                  <a:pt x="206" y="13056"/>
                </a:moveTo>
                <a:lnTo>
                  <a:pt x="206" y="13056"/>
                </a:lnTo>
                <a:lnTo>
                  <a:pt x="216" y="13060"/>
                </a:lnTo>
                <a:lnTo>
                  <a:pt x="226" y="13064"/>
                </a:lnTo>
                <a:lnTo>
                  <a:pt x="234" y="13070"/>
                </a:lnTo>
                <a:lnTo>
                  <a:pt x="241" y="13075"/>
                </a:lnTo>
                <a:lnTo>
                  <a:pt x="248" y="13080"/>
                </a:lnTo>
                <a:lnTo>
                  <a:pt x="254" y="13085"/>
                </a:lnTo>
                <a:lnTo>
                  <a:pt x="259" y="13091"/>
                </a:lnTo>
                <a:lnTo>
                  <a:pt x="264" y="13097"/>
                </a:lnTo>
                <a:lnTo>
                  <a:pt x="272" y="13109"/>
                </a:lnTo>
                <a:lnTo>
                  <a:pt x="277" y="13122"/>
                </a:lnTo>
                <a:lnTo>
                  <a:pt x="280" y="13135"/>
                </a:lnTo>
                <a:lnTo>
                  <a:pt x="283" y="13148"/>
                </a:lnTo>
                <a:lnTo>
                  <a:pt x="285" y="13175"/>
                </a:lnTo>
                <a:lnTo>
                  <a:pt x="289" y="13202"/>
                </a:lnTo>
                <a:lnTo>
                  <a:pt x="291" y="13215"/>
                </a:lnTo>
                <a:lnTo>
                  <a:pt x="294" y="13228"/>
                </a:lnTo>
                <a:lnTo>
                  <a:pt x="298" y="13240"/>
                </a:lnTo>
                <a:lnTo>
                  <a:pt x="304" y="13252"/>
                </a:lnTo>
                <a:lnTo>
                  <a:pt x="292" y="13250"/>
                </a:lnTo>
                <a:lnTo>
                  <a:pt x="281" y="13250"/>
                </a:lnTo>
                <a:lnTo>
                  <a:pt x="273" y="13252"/>
                </a:lnTo>
                <a:lnTo>
                  <a:pt x="265" y="13255"/>
                </a:lnTo>
                <a:lnTo>
                  <a:pt x="260" y="13259"/>
                </a:lnTo>
                <a:lnTo>
                  <a:pt x="255" y="13265"/>
                </a:lnTo>
                <a:lnTo>
                  <a:pt x="251" y="13271"/>
                </a:lnTo>
                <a:lnTo>
                  <a:pt x="248" y="13277"/>
                </a:lnTo>
                <a:lnTo>
                  <a:pt x="240" y="13291"/>
                </a:lnTo>
                <a:lnTo>
                  <a:pt x="233" y="13304"/>
                </a:lnTo>
                <a:lnTo>
                  <a:pt x="228" y="13310"/>
                </a:lnTo>
                <a:lnTo>
                  <a:pt x="222" y="13314"/>
                </a:lnTo>
                <a:lnTo>
                  <a:pt x="215" y="13317"/>
                </a:lnTo>
                <a:lnTo>
                  <a:pt x="206" y="13318"/>
                </a:lnTo>
                <a:lnTo>
                  <a:pt x="214" y="13275"/>
                </a:lnTo>
                <a:lnTo>
                  <a:pt x="219" y="13240"/>
                </a:lnTo>
                <a:lnTo>
                  <a:pt x="222" y="13212"/>
                </a:lnTo>
                <a:lnTo>
                  <a:pt x="225" y="13187"/>
                </a:lnTo>
                <a:lnTo>
                  <a:pt x="222" y="13162"/>
                </a:lnTo>
                <a:lnTo>
                  <a:pt x="219" y="13134"/>
                </a:lnTo>
                <a:lnTo>
                  <a:pt x="214" y="13099"/>
                </a:lnTo>
                <a:lnTo>
                  <a:pt x="206" y="13056"/>
                </a:lnTo>
                <a:lnTo>
                  <a:pt x="198" y="13052"/>
                </a:lnTo>
                <a:lnTo>
                  <a:pt x="192" y="13049"/>
                </a:lnTo>
                <a:lnTo>
                  <a:pt x="189" y="13044"/>
                </a:lnTo>
                <a:lnTo>
                  <a:pt x="187" y="13041"/>
                </a:lnTo>
                <a:lnTo>
                  <a:pt x="186" y="13039"/>
                </a:lnTo>
                <a:lnTo>
                  <a:pt x="186" y="13036"/>
                </a:lnTo>
                <a:lnTo>
                  <a:pt x="188" y="13035"/>
                </a:lnTo>
                <a:lnTo>
                  <a:pt x="190" y="13033"/>
                </a:lnTo>
                <a:lnTo>
                  <a:pt x="192" y="13033"/>
                </a:lnTo>
                <a:lnTo>
                  <a:pt x="195" y="13033"/>
                </a:lnTo>
                <a:lnTo>
                  <a:pt x="198" y="13034"/>
                </a:lnTo>
                <a:lnTo>
                  <a:pt x="200" y="13036"/>
                </a:lnTo>
                <a:lnTo>
                  <a:pt x="204" y="13039"/>
                </a:lnTo>
                <a:lnTo>
                  <a:pt x="205" y="13043"/>
                </a:lnTo>
                <a:lnTo>
                  <a:pt x="206" y="13049"/>
                </a:lnTo>
                <a:lnTo>
                  <a:pt x="206" y="13056"/>
                </a:lnTo>
                <a:close/>
                <a:moveTo>
                  <a:pt x="4273" y="13187"/>
                </a:moveTo>
                <a:lnTo>
                  <a:pt x="4273" y="13187"/>
                </a:lnTo>
                <a:lnTo>
                  <a:pt x="4282" y="13190"/>
                </a:lnTo>
                <a:lnTo>
                  <a:pt x="4287" y="13194"/>
                </a:lnTo>
                <a:lnTo>
                  <a:pt x="4291" y="13197"/>
                </a:lnTo>
                <a:lnTo>
                  <a:pt x="4293" y="13201"/>
                </a:lnTo>
                <a:lnTo>
                  <a:pt x="4294" y="13204"/>
                </a:lnTo>
                <a:lnTo>
                  <a:pt x="4294" y="13206"/>
                </a:lnTo>
                <a:lnTo>
                  <a:pt x="4292" y="13208"/>
                </a:lnTo>
                <a:lnTo>
                  <a:pt x="4290" y="13209"/>
                </a:lnTo>
                <a:lnTo>
                  <a:pt x="4288" y="13210"/>
                </a:lnTo>
                <a:lnTo>
                  <a:pt x="4285" y="13210"/>
                </a:lnTo>
                <a:lnTo>
                  <a:pt x="4282" y="13209"/>
                </a:lnTo>
                <a:lnTo>
                  <a:pt x="4280" y="13207"/>
                </a:lnTo>
                <a:lnTo>
                  <a:pt x="4277" y="13204"/>
                </a:lnTo>
                <a:lnTo>
                  <a:pt x="4275" y="13200"/>
                </a:lnTo>
                <a:lnTo>
                  <a:pt x="4273" y="13193"/>
                </a:lnTo>
                <a:lnTo>
                  <a:pt x="4273" y="13187"/>
                </a:lnTo>
                <a:lnTo>
                  <a:pt x="4264" y="13184"/>
                </a:lnTo>
                <a:lnTo>
                  <a:pt x="4255" y="13179"/>
                </a:lnTo>
                <a:lnTo>
                  <a:pt x="4243" y="13170"/>
                </a:lnTo>
                <a:lnTo>
                  <a:pt x="4233" y="13161"/>
                </a:lnTo>
                <a:lnTo>
                  <a:pt x="4222" y="13149"/>
                </a:lnTo>
                <a:lnTo>
                  <a:pt x="4212" y="13138"/>
                </a:lnTo>
                <a:lnTo>
                  <a:pt x="4203" y="13124"/>
                </a:lnTo>
                <a:lnTo>
                  <a:pt x="4195" y="13111"/>
                </a:lnTo>
                <a:lnTo>
                  <a:pt x="4188" y="13097"/>
                </a:lnTo>
                <a:lnTo>
                  <a:pt x="4183" y="13083"/>
                </a:lnTo>
                <a:lnTo>
                  <a:pt x="4181" y="13077"/>
                </a:lnTo>
                <a:lnTo>
                  <a:pt x="4180" y="13071"/>
                </a:lnTo>
                <a:lnTo>
                  <a:pt x="4180" y="13064"/>
                </a:lnTo>
                <a:lnTo>
                  <a:pt x="4180" y="13058"/>
                </a:lnTo>
                <a:lnTo>
                  <a:pt x="4181" y="13053"/>
                </a:lnTo>
                <a:lnTo>
                  <a:pt x="4182" y="13046"/>
                </a:lnTo>
                <a:lnTo>
                  <a:pt x="4184" y="13041"/>
                </a:lnTo>
                <a:lnTo>
                  <a:pt x="4187" y="13037"/>
                </a:lnTo>
                <a:lnTo>
                  <a:pt x="4192" y="13033"/>
                </a:lnTo>
                <a:lnTo>
                  <a:pt x="4196" y="13029"/>
                </a:lnTo>
                <a:lnTo>
                  <a:pt x="4202" y="13026"/>
                </a:lnTo>
                <a:lnTo>
                  <a:pt x="4208" y="13023"/>
                </a:lnTo>
                <a:lnTo>
                  <a:pt x="4212" y="13034"/>
                </a:lnTo>
                <a:lnTo>
                  <a:pt x="4217" y="13043"/>
                </a:lnTo>
                <a:lnTo>
                  <a:pt x="4222" y="13053"/>
                </a:lnTo>
                <a:lnTo>
                  <a:pt x="4228" y="13060"/>
                </a:lnTo>
                <a:lnTo>
                  <a:pt x="4243" y="13075"/>
                </a:lnTo>
                <a:lnTo>
                  <a:pt x="4257" y="13089"/>
                </a:lnTo>
                <a:lnTo>
                  <a:pt x="4263" y="13097"/>
                </a:lnTo>
                <a:lnTo>
                  <a:pt x="4269" y="13105"/>
                </a:lnTo>
                <a:lnTo>
                  <a:pt x="4275" y="13115"/>
                </a:lnTo>
                <a:lnTo>
                  <a:pt x="4278" y="13126"/>
                </a:lnTo>
                <a:lnTo>
                  <a:pt x="4280" y="13139"/>
                </a:lnTo>
                <a:lnTo>
                  <a:pt x="4280" y="13152"/>
                </a:lnTo>
                <a:lnTo>
                  <a:pt x="4278" y="13168"/>
                </a:lnTo>
                <a:lnTo>
                  <a:pt x="4273" y="13187"/>
                </a:lnTo>
                <a:close/>
                <a:moveTo>
                  <a:pt x="5356" y="13056"/>
                </a:moveTo>
                <a:lnTo>
                  <a:pt x="5356" y="13056"/>
                </a:lnTo>
                <a:lnTo>
                  <a:pt x="5365" y="13059"/>
                </a:lnTo>
                <a:lnTo>
                  <a:pt x="5370" y="13063"/>
                </a:lnTo>
                <a:lnTo>
                  <a:pt x="5374" y="13066"/>
                </a:lnTo>
                <a:lnTo>
                  <a:pt x="5376" y="13070"/>
                </a:lnTo>
                <a:lnTo>
                  <a:pt x="5377" y="13073"/>
                </a:lnTo>
                <a:lnTo>
                  <a:pt x="5376" y="13075"/>
                </a:lnTo>
                <a:lnTo>
                  <a:pt x="5375" y="13077"/>
                </a:lnTo>
                <a:lnTo>
                  <a:pt x="5373" y="13078"/>
                </a:lnTo>
                <a:lnTo>
                  <a:pt x="5371" y="13079"/>
                </a:lnTo>
                <a:lnTo>
                  <a:pt x="5368" y="13079"/>
                </a:lnTo>
                <a:lnTo>
                  <a:pt x="5365" y="13077"/>
                </a:lnTo>
                <a:lnTo>
                  <a:pt x="5362" y="13075"/>
                </a:lnTo>
                <a:lnTo>
                  <a:pt x="5359" y="13073"/>
                </a:lnTo>
                <a:lnTo>
                  <a:pt x="5357" y="13067"/>
                </a:lnTo>
                <a:lnTo>
                  <a:pt x="5356" y="13062"/>
                </a:lnTo>
                <a:lnTo>
                  <a:pt x="5356" y="13056"/>
                </a:lnTo>
                <a:lnTo>
                  <a:pt x="5345" y="13058"/>
                </a:lnTo>
                <a:lnTo>
                  <a:pt x="5334" y="13060"/>
                </a:lnTo>
                <a:lnTo>
                  <a:pt x="5325" y="13061"/>
                </a:lnTo>
                <a:lnTo>
                  <a:pt x="5317" y="13061"/>
                </a:lnTo>
                <a:lnTo>
                  <a:pt x="5311" y="13060"/>
                </a:lnTo>
                <a:lnTo>
                  <a:pt x="5306" y="13059"/>
                </a:lnTo>
                <a:lnTo>
                  <a:pt x="5302" y="13057"/>
                </a:lnTo>
                <a:lnTo>
                  <a:pt x="5299" y="13055"/>
                </a:lnTo>
                <a:lnTo>
                  <a:pt x="5296" y="13053"/>
                </a:lnTo>
                <a:lnTo>
                  <a:pt x="5294" y="13050"/>
                </a:lnTo>
                <a:lnTo>
                  <a:pt x="5294" y="13046"/>
                </a:lnTo>
                <a:lnTo>
                  <a:pt x="5295" y="13043"/>
                </a:lnTo>
                <a:lnTo>
                  <a:pt x="5298" y="13037"/>
                </a:lnTo>
                <a:lnTo>
                  <a:pt x="5303" y="13031"/>
                </a:lnTo>
                <a:lnTo>
                  <a:pt x="5310" y="13026"/>
                </a:lnTo>
                <a:lnTo>
                  <a:pt x="5317" y="13021"/>
                </a:lnTo>
                <a:lnTo>
                  <a:pt x="5322" y="13019"/>
                </a:lnTo>
                <a:lnTo>
                  <a:pt x="5326" y="13018"/>
                </a:lnTo>
                <a:lnTo>
                  <a:pt x="5330" y="13018"/>
                </a:lnTo>
                <a:lnTo>
                  <a:pt x="5334" y="13019"/>
                </a:lnTo>
                <a:lnTo>
                  <a:pt x="5338" y="13020"/>
                </a:lnTo>
                <a:lnTo>
                  <a:pt x="5343" y="13022"/>
                </a:lnTo>
                <a:lnTo>
                  <a:pt x="5346" y="13024"/>
                </a:lnTo>
                <a:lnTo>
                  <a:pt x="5349" y="13029"/>
                </a:lnTo>
                <a:lnTo>
                  <a:pt x="5352" y="13034"/>
                </a:lnTo>
                <a:lnTo>
                  <a:pt x="5354" y="13040"/>
                </a:lnTo>
                <a:lnTo>
                  <a:pt x="5355" y="13048"/>
                </a:lnTo>
                <a:lnTo>
                  <a:pt x="5356" y="13056"/>
                </a:lnTo>
                <a:close/>
                <a:moveTo>
                  <a:pt x="8899" y="13056"/>
                </a:moveTo>
                <a:lnTo>
                  <a:pt x="8899" y="13056"/>
                </a:lnTo>
                <a:lnTo>
                  <a:pt x="8892" y="13063"/>
                </a:lnTo>
                <a:lnTo>
                  <a:pt x="8896" y="13059"/>
                </a:lnTo>
                <a:lnTo>
                  <a:pt x="8903" y="13053"/>
                </a:lnTo>
                <a:lnTo>
                  <a:pt x="8899" y="13056"/>
                </a:lnTo>
                <a:close/>
                <a:moveTo>
                  <a:pt x="2896" y="13023"/>
                </a:moveTo>
                <a:lnTo>
                  <a:pt x="2896" y="13023"/>
                </a:lnTo>
                <a:lnTo>
                  <a:pt x="2890" y="13030"/>
                </a:lnTo>
                <a:lnTo>
                  <a:pt x="2894" y="13026"/>
                </a:lnTo>
                <a:lnTo>
                  <a:pt x="2899" y="13020"/>
                </a:lnTo>
                <a:lnTo>
                  <a:pt x="2896" y="13023"/>
                </a:lnTo>
                <a:close/>
                <a:moveTo>
                  <a:pt x="534" y="12990"/>
                </a:moveTo>
                <a:lnTo>
                  <a:pt x="534" y="12990"/>
                </a:lnTo>
                <a:lnTo>
                  <a:pt x="527" y="12997"/>
                </a:lnTo>
                <a:lnTo>
                  <a:pt x="531" y="12993"/>
                </a:lnTo>
                <a:lnTo>
                  <a:pt x="537" y="12988"/>
                </a:lnTo>
                <a:lnTo>
                  <a:pt x="534" y="12990"/>
                </a:lnTo>
                <a:close/>
                <a:moveTo>
                  <a:pt x="11459" y="12990"/>
                </a:moveTo>
                <a:lnTo>
                  <a:pt x="11459" y="12990"/>
                </a:lnTo>
                <a:lnTo>
                  <a:pt x="11451" y="12997"/>
                </a:lnTo>
                <a:lnTo>
                  <a:pt x="11455" y="12993"/>
                </a:lnTo>
                <a:lnTo>
                  <a:pt x="11462" y="12988"/>
                </a:lnTo>
                <a:lnTo>
                  <a:pt x="11459" y="12990"/>
                </a:lnTo>
                <a:close/>
                <a:moveTo>
                  <a:pt x="1453" y="13023"/>
                </a:moveTo>
                <a:lnTo>
                  <a:pt x="1453" y="13023"/>
                </a:lnTo>
                <a:lnTo>
                  <a:pt x="1452" y="13015"/>
                </a:lnTo>
                <a:lnTo>
                  <a:pt x="1451" y="13009"/>
                </a:lnTo>
                <a:lnTo>
                  <a:pt x="1449" y="13002"/>
                </a:lnTo>
                <a:lnTo>
                  <a:pt x="1446" y="12997"/>
                </a:lnTo>
                <a:lnTo>
                  <a:pt x="1442" y="12993"/>
                </a:lnTo>
                <a:lnTo>
                  <a:pt x="1436" y="12990"/>
                </a:lnTo>
                <a:lnTo>
                  <a:pt x="1429" y="12989"/>
                </a:lnTo>
                <a:lnTo>
                  <a:pt x="1420" y="12990"/>
                </a:lnTo>
                <a:lnTo>
                  <a:pt x="1422" y="12975"/>
                </a:lnTo>
                <a:lnTo>
                  <a:pt x="1424" y="12962"/>
                </a:lnTo>
                <a:lnTo>
                  <a:pt x="1426" y="12955"/>
                </a:lnTo>
                <a:lnTo>
                  <a:pt x="1428" y="12949"/>
                </a:lnTo>
                <a:lnTo>
                  <a:pt x="1430" y="12943"/>
                </a:lnTo>
                <a:lnTo>
                  <a:pt x="1433" y="12937"/>
                </a:lnTo>
                <a:lnTo>
                  <a:pt x="1436" y="12933"/>
                </a:lnTo>
                <a:lnTo>
                  <a:pt x="1442" y="12929"/>
                </a:lnTo>
                <a:lnTo>
                  <a:pt x="1446" y="12927"/>
                </a:lnTo>
                <a:lnTo>
                  <a:pt x="1452" y="12924"/>
                </a:lnTo>
                <a:lnTo>
                  <a:pt x="1459" y="12923"/>
                </a:lnTo>
                <a:lnTo>
                  <a:pt x="1467" y="12923"/>
                </a:lnTo>
                <a:lnTo>
                  <a:pt x="1475" y="12923"/>
                </a:lnTo>
                <a:lnTo>
                  <a:pt x="1486" y="12925"/>
                </a:lnTo>
                <a:lnTo>
                  <a:pt x="1484" y="12955"/>
                </a:lnTo>
                <a:lnTo>
                  <a:pt x="1481" y="12987"/>
                </a:lnTo>
                <a:lnTo>
                  <a:pt x="1480" y="12993"/>
                </a:lnTo>
                <a:lnTo>
                  <a:pt x="1478" y="12999"/>
                </a:lnTo>
                <a:lnTo>
                  <a:pt x="1476" y="13006"/>
                </a:lnTo>
                <a:lnTo>
                  <a:pt x="1473" y="13011"/>
                </a:lnTo>
                <a:lnTo>
                  <a:pt x="1470" y="13015"/>
                </a:lnTo>
                <a:lnTo>
                  <a:pt x="1465" y="13019"/>
                </a:lnTo>
                <a:lnTo>
                  <a:pt x="1459" y="13021"/>
                </a:lnTo>
                <a:lnTo>
                  <a:pt x="1453" y="13023"/>
                </a:lnTo>
                <a:close/>
                <a:moveTo>
                  <a:pt x="272" y="12925"/>
                </a:moveTo>
                <a:lnTo>
                  <a:pt x="272" y="12925"/>
                </a:lnTo>
                <a:lnTo>
                  <a:pt x="265" y="12945"/>
                </a:lnTo>
                <a:lnTo>
                  <a:pt x="259" y="12956"/>
                </a:lnTo>
                <a:lnTo>
                  <a:pt x="257" y="12959"/>
                </a:lnTo>
                <a:lnTo>
                  <a:pt x="254" y="12962"/>
                </a:lnTo>
                <a:lnTo>
                  <a:pt x="252" y="12962"/>
                </a:lnTo>
                <a:lnTo>
                  <a:pt x="251" y="12962"/>
                </a:lnTo>
                <a:lnTo>
                  <a:pt x="248" y="12956"/>
                </a:lnTo>
                <a:lnTo>
                  <a:pt x="244" y="12947"/>
                </a:lnTo>
                <a:lnTo>
                  <a:pt x="243" y="12936"/>
                </a:lnTo>
                <a:lnTo>
                  <a:pt x="243" y="12925"/>
                </a:lnTo>
                <a:lnTo>
                  <a:pt x="243" y="12912"/>
                </a:lnTo>
                <a:lnTo>
                  <a:pt x="244" y="12902"/>
                </a:lnTo>
                <a:lnTo>
                  <a:pt x="248" y="12893"/>
                </a:lnTo>
                <a:lnTo>
                  <a:pt x="251" y="12888"/>
                </a:lnTo>
                <a:lnTo>
                  <a:pt x="252" y="12887"/>
                </a:lnTo>
                <a:lnTo>
                  <a:pt x="254" y="12887"/>
                </a:lnTo>
                <a:lnTo>
                  <a:pt x="257" y="12889"/>
                </a:lnTo>
                <a:lnTo>
                  <a:pt x="259" y="12892"/>
                </a:lnTo>
                <a:lnTo>
                  <a:pt x="265" y="12905"/>
                </a:lnTo>
                <a:lnTo>
                  <a:pt x="272" y="12925"/>
                </a:lnTo>
                <a:close/>
                <a:moveTo>
                  <a:pt x="1551" y="12925"/>
                </a:moveTo>
                <a:lnTo>
                  <a:pt x="1551" y="12925"/>
                </a:lnTo>
                <a:lnTo>
                  <a:pt x="1559" y="12928"/>
                </a:lnTo>
                <a:lnTo>
                  <a:pt x="1564" y="12932"/>
                </a:lnTo>
                <a:lnTo>
                  <a:pt x="1569" y="12935"/>
                </a:lnTo>
                <a:lnTo>
                  <a:pt x="1571" y="12938"/>
                </a:lnTo>
                <a:lnTo>
                  <a:pt x="1572" y="12942"/>
                </a:lnTo>
                <a:lnTo>
                  <a:pt x="1571" y="12944"/>
                </a:lnTo>
                <a:lnTo>
                  <a:pt x="1570" y="12946"/>
                </a:lnTo>
                <a:lnTo>
                  <a:pt x="1568" y="12947"/>
                </a:lnTo>
                <a:lnTo>
                  <a:pt x="1565" y="12948"/>
                </a:lnTo>
                <a:lnTo>
                  <a:pt x="1562" y="12947"/>
                </a:lnTo>
                <a:lnTo>
                  <a:pt x="1559" y="12946"/>
                </a:lnTo>
                <a:lnTo>
                  <a:pt x="1556" y="12944"/>
                </a:lnTo>
                <a:lnTo>
                  <a:pt x="1554" y="12941"/>
                </a:lnTo>
                <a:lnTo>
                  <a:pt x="1552" y="12936"/>
                </a:lnTo>
                <a:lnTo>
                  <a:pt x="1551" y="12931"/>
                </a:lnTo>
                <a:lnTo>
                  <a:pt x="1551" y="12925"/>
                </a:lnTo>
                <a:lnTo>
                  <a:pt x="1543" y="12921"/>
                </a:lnTo>
                <a:lnTo>
                  <a:pt x="1537" y="12918"/>
                </a:lnTo>
                <a:lnTo>
                  <a:pt x="1534" y="12913"/>
                </a:lnTo>
                <a:lnTo>
                  <a:pt x="1532" y="12910"/>
                </a:lnTo>
                <a:lnTo>
                  <a:pt x="1531" y="12908"/>
                </a:lnTo>
                <a:lnTo>
                  <a:pt x="1531" y="12905"/>
                </a:lnTo>
                <a:lnTo>
                  <a:pt x="1533" y="12904"/>
                </a:lnTo>
                <a:lnTo>
                  <a:pt x="1535" y="12902"/>
                </a:lnTo>
                <a:lnTo>
                  <a:pt x="1537" y="12902"/>
                </a:lnTo>
                <a:lnTo>
                  <a:pt x="1540" y="12902"/>
                </a:lnTo>
                <a:lnTo>
                  <a:pt x="1543" y="12903"/>
                </a:lnTo>
                <a:lnTo>
                  <a:pt x="1546" y="12905"/>
                </a:lnTo>
                <a:lnTo>
                  <a:pt x="1549" y="12908"/>
                </a:lnTo>
                <a:lnTo>
                  <a:pt x="1550" y="12912"/>
                </a:lnTo>
                <a:lnTo>
                  <a:pt x="1551" y="12918"/>
                </a:lnTo>
                <a:lnTo>
                  <a:pt x="1551" y="12925"/>
                </a:lnTo>
                <a:close/>
                <a:moveTo>
                  <a:pt x="6013" y="13154"/>
                </a:moveTo>
                <a:lnTo>
                  <a:pt x="6013" y="13154"/>
                </a:lnTo>
                <a:lnTo>
                  <a:pt x="6015" y="13143"/>
                </a:lnTo>
                <a:lnTo>
                  <a:pt x="6016" y="13132"/>
                </a:lnTo>
                <a:lnTo>
                  <a:pt x="6016" y="13121"/>
                </a:lnTo>
                <a:lnTo>
                  <a:pt x="6015" y="13110"/>
                </a:lnTo>
                <a:lnTo>
                  <a:pt x="6014" y="13100"/>
                </a:lnTo>
                <a:lnTo>
                  <a:pt x="6011" y="13091"/>
                </a:lnTo>
                <a:lnTo>
                  <a:pt x="6009" y="13080"/>
                </a:lnTo>
                <a:lnTo>
                  <a:pt x="6005" y="13071"/>
                </a:lnTo>
                <a:lnTo>
                  <a:pt x="5996" y="13051"/>
                </a:lnTo>
                <a:lnTo>
                  <a:pt x="5987" y="13032"/>
                </a:lnTo>
                <a:lnTo>
                  <a:pt x="5976" y="13014"/>
                </a:lnTo>
                <a:lnTo>
                  <a:pt x="5967" y="12996"/>
                </a:lnTo>
                <a:lnTo>
                  <a:pt x="5957" y="12978"/>
                </a:lnTo>
                <a:lnTo>
                  <a:pt x="5950" y="12961"/>
                </a:lnTo>
                <a:lnTo>
                  <a:pt x="5947" y="12952"/>
                </a:lnTo>
                <a:lnTo>
                  <a:pt x="5945" y="12944"/>
                </a:lnTo>
                <a:lnTo>
                  <a:pt x="5944" y="12935"/>
                </a:lnTo>
                <a:lnTo>
                  <a:pt x="5943" y="12927"/>
                </a:lnTo>
                <a:lnTo>
                  <a:pt x="5944" y="12919"/>
                </a:lnTo>
                <a:lnTo>
                  <a:pt x="5945" y="12910"/>
                </a:lnTo>
                <a:lnTo>
                  <a:pt x="5947" y="12902"/>
                </a:lnTo>
                <a:lnTo>
                  <a:pt x="5951" y="12892"/>
                </a:lnTo>
                <a:lnTo>
                  <a:pt x="5956" y="12884"/>
                </a:lnTo>
                <a:lnTo>
                  <a:pt x="5963" y="12876"/>
                </a:lnTo>
                <a:lnTo>
                  <a:pt x="5970" y="12867"/>
                </a:lnTo>
                <a:lnTo>
                  <a:pt x="5980" y="12859"/>
                </a:lnTo>
                <a:lnTo>
                  <a:pt x="5977" y="12870"/>
                </a:lnTo>
                <a:lnTo>
                  <a:pt x="5976" y="12881"/>
                </a:lnTo>
                <a:lnTo>
                  <a:pt x="5976" y="12891"/>
                </a:lnTo>
                <a:lnTo>
                  <a:pt x="5977" y="12902"/>
                </a:lnTo>
                <a:lnTo>
                  <a:pt x="5978" y="12912"/>
                </a:lnTo>
                <a:lnTo>
                  <a:pt x="5982" y="12923"/>
                </a:lnTo>
                <a:lnTo>
                  <a:pt x="5985" y="12933"/>
                </a:lnTo>
                <a:lnTo>
                  <a:pt x="5988" y="12943"/>
                </a:lnTo>
                <a:lnTo>
                  <a:pt x="5996" y="12963"/>
                </a:lnTo>
                <a:lnTo>
                  <a:pt x="6006" y="12981"/>
                </a:lnTo>
                <a:lnTo>
                  <a:pt x="6016" y="12999"/>
                </a:lnTo>
                <a:lnTo>
                  <a:pt x="6026" y="13017"/>
                </a:lnTo>
                <a:lnTo>
                  <a:pt x="6035" y="13035"/>
                </a:lnTo>
                <a:lnTo>
                  <a:pt x="6042" y="13053"/>
                </a:lnTo>
                <a:lnTo>
                  <a:pt x="6046" y="13061"/>
                </a:lnTo>
                <a:lnTo>
                  <a:pt x="6048" y="13070"/>
                </a:lnTo>
                <a:lnTo>
                  <a:pt x="6049" y="13078"/>
                </a:lnTo>
                <a:lnTo>
                  <a:pt x="6050" y="13086"/>
                </a:lnTo>
                <a:lnTo>
                  <a:pt x="6049" y="13095"/>
                </a:lnTo>
                <a:lnTo>
                  <a:pt x="6048" y="13103"/>
                </a:lnTo>
                <a:lnTo>
                  <a:pt x="6046" y="13111"/>
                </a:lnTo>
                <a:lnTo>
                  <a:pt x="6041" y="13120"/>
                </a:lnTo>
                <a:lnTo>
                  <a:pt x="6036" y="13128"/>
                </a:lnTo>
                <a:lnTo>
                  <a:pt x="6030" y="13137"/>
                </a:lnTo>
                <a:lnTo>
                  <a:pt x="6023" y="13145"/>
                </a:lnTo>
                <a:lnTo>
                  <a:pt x="6013" y="13154"/>
                </a:lnTo>
                <a:close/>
                <a:moveTo>
                  <a:pt x="11491" y="12891"/>
                </a:moveTo>
                <a:lnTo>
                  <a:pt x="11491" y="12891"/>
                </a:lnTo>
                <a:lnTo>
                  <a:pt x="11488" y="12900"/>
                </a:lnTo>
                <a:lnTo>
                  <a:pt x="11484" y="12905"/>
                </a:lnTo>
                <a:lnTo>
                  <a:pt x="11481" y="12909"/>
                </a:lnTo>
                <a:lnTo>
                  <a:pt x="11477" y="12911"/>
                </a:lnTo>
                <a:lnTo>
                  <a:pt x="11474" y="12912"/>
                </a:lnTo>
                <a:lnTo>
                  <a:pt x="11472" y="12912"/>
                </a:lnTo>
                <a:lnTo>
                  <a:pt x="11470" y="12910"/>
                </a:lnTo>
                <a:lnTo>
                  <a:pt x="11469" y="12908"/>
                </a:lnTo>
                <a:lnTo>
                  <a:pt x="11468" y="12906"/>
                </a:lnTo>
                <a:lnTo>
                  <a:pt x="11469" y="12903"/>
                </a:lnTo>
                <a:lnTo>
                  <a:pt x="11470" y="12900"/>
                </a:lnTo>
                <a:lnTo>
                  <a:pt x="11472" y="12898"/>
                </a:lnTo>
                <a:lnTo>
                  <a:pt x="11474" y="12894"/>
                </a:lnTo>
                <a:lnTo>
                  <a:pt x="11480" y="12892"/>
                </a:lnTo>
                <a:lnTo>
                  <a:pt x="11485" y="12891"/>
                </a:lnTo>
                <a:lnTo>
                  <a:pt x="11491" y="12891"/>
                </a:lnTo>
                <a:lnTo>
                  <a:pt x="11495" y="12884"/>
                </a:lnTo>
                <a:lnTo>
                  <a:pt x="11498" y="12879"/>
                </a:lnTo>
                <a:lnTo>
                  <a:pt x="11503" y="12875"/>
                </a:lnTo>
                <a:lnTo>
                  <a:pt x="11506" y="12872"/>
                </a:lnTo>
                <a:lnTo>
                  <a:pt x="11508" y="12871"/>
                </a:lnTo>
                <a:lnTo>
                  <a:pt x="11511" y="12871"/>
                </a:lnTo>
                <a:lnTo>
                  <a:pt x="11512" y="12873"/>
                </a:lnTo>
                <a:lnTo>
                  <a:pt x="11514" y="12876"/>
                </a:lnTo>
                <a:lnTo>
                  <a:pt x="11514" y="12878"/>
                </a:lnTo>
                <a:lnTo>
                  <a:pt x="11514" y="12881"/>
                </a:lnTo>
                <a:lnTo>
                  <a:pt x="11513" y="12884"/>
                </a:lnTo>
                <a:lnTo>
                  <a:pt x="11511" y="12886"/>
                </a:lnTo>
                <a:lnTo>
                  <a:pt x="11508" y="12889"/>
                </a:lnTo>
                <a:lnTo>
                  <a:pt x="11504" y="12891"/>
                </a:lnTo>
                <a:lnTo>
                  <a:pt x="11498" y="12892"/>
                </a:lnTo>
                <a:lnTo>
                  <a:pt x="11491" y="12891"/>
                </a:lnTo>
                <a:close/>
                <a:moveTo>
                  <a:pt x="1486" y="12859"/>
                </a:moveTo>
                <a:lnTo>
                  <a:pt x="1486" y="12859"/>
                </a:lnTo>
                <a:lnTo>
                  <a:pt x="1478" y="12866"/>
                </a:lnTo>
                <a:lnTo>
                  <a:pt x="1483" y="12862"/>
                </a:lnTo>
                <a:lnTo>
                  <a:pt x="1488" y="12857"/>
                </a:lnTo>
                <a:lnTo>
                  <a:pt x="1486" y="12859"/>
                </a:lnTo>
                <a:close/>
                <a:moveTo>
                  <a:pt x="403" y="12925"/>
                </a:moveTo>
                <a:lnTo>
                  <a:pt x="403" y="12925"/>
                </a:lnTo>
                <a:lnTo>
                  <a:pt x="404" y="12934"/>
                </a:lnTo>
                <a:lnTo>
                  <a:pt x="403" y="12942"/>
                </a:lnTo>
                <a:lnTo>
                  <a:pt x="401" y="12947"/>
                </a:lnTo>
                <a:lnTo>
                  <a:pt x="397" y="12951"/>
                </a:lnTo>
                <a:lnTo>
                  <a:pt x="391" y="12953"/>
                </a:lnTo>
                <a:lnTo>
                  <a:pt x="385" y="12955"/>
                </a:lnTo>
                <a:lnTo>
                  <a:pt x="378" y="12956"/>
                </a:lnTo>
                <a:lnTo>
                  <a:pt x="370" y="12957"/>
                </a:lnTo>
                <a:lnTo>
                  <a:pt x="370" y="12968"/>
                </a:lnTo>
                <a:lnTo>
                  <a:pt x="370" y="12977"/>
                </a:lnTo>
                <a:lnTo>
                  <a:pt x="372" y="12986"/>
                </a:lnTo>
                <a:lnTo>
                  <a:pt x="375" y="12994"/>
                </a:lnTo>
                <a:lnTo>
                  <a:pt x="381" y="13009"/>
                </a:lnTo>
                <a:lnTo>
                  <a:pt x="388" y="13021"/>
                </a:lnTo>
                <a:lnTo>
                  <a:pt x="395" y="13035"/>
                </a:lnTo>
                <a:lnTo>
                  <a:pt x="401" y="13050"/>
                </a:lnTo>
                <a:lnTo>
                  <a:pt x="402" y="13058"/>
                </a:lnTo>
                <a:lnTo>
                  <a:pt x="403" y="13067"/>
                </a:lnTo>
                <a:lnTo>
                  <a:pt x="404" y="13078"/>
                </a:lnTo>
                <a:lnTo>
                  <a:pt x="403" y="13088"/>
                </a:lnTo>
                <a:lnTo>
                  <a:pt x="415" y="13086"/>
                </a:lnTo>
                <a:lnTo>
                  <a:pt x="426" y="13086"/>
                </a:lnTo>
                <a:lnTo>
                  <a:pt x="434" y="13087"/>
                </a:lnTo>
                <a:lnTo>
                  <a:pt x="442" y="13091"/>
                </a:lnTo>
                <a:lnTo>
                  <a:pt x="448" y="13094"/>
                </a:lnTo>
                <a:lnTo>
                  <a:pt x="453" y="13099"/>
                </a:lnTo>
                <a:lnTo>
                  <a:pt x="457" y="13105"/>
                </a:lnTo>
                <a:lnTo>
                  <a:pt x="461" y="13113"/>
                </a:lnTo>
                <a:lnTo>
                  <a:pt x="463" y="13121"/>
                </a:lnTo>
                <a:lnTo>
                  <a:pt x="465" y="13129"/>
                </a:lnTo>
                <a:lnTo>
                  <a:pt x="466" y="13138"/>
                </a:lnTo>
                <a:lnTo>
                  <a:pt x="467" y="13147"/>
                </a:lnTo>
                <a:lnTo>
                  <a:pt x="468" y="13167"/>
                </a:lnTo>
                <a:lnTo>
                  <a:pt x="469" y="13187"/>
                </a:lnTo>
                <a:lnTo>
                  <a:pt x="474" y="13187"/>
                </a:lnTo>
                <a:lnTo>
                  <a:pt x="481" y="13189"/>
                </a:lnTo>
                <a:lnTo>
                  <a:pt x="487" y="13193"/>
                </a:lnTo>
                <a:lnTo>
                  <a:pt x="494" y="13200"/>
                </a:lnTo>
                <a:lnTo>
                  <a:pt x="500" y="13208"/>
                </a:lnTo>
                <a:lnTo>
                  <a:pt x="507" y="13217"/>
                </a:lnTo>
                <a:lnTo>
                  <a:pt x="514" y="13229"/>
                </a:lnTo>
                <a:lnTo>
                  <a:pt x="520" y="13243"/>
                </a:lnTo>
                <a:lnTo>
                  <a:pt x="527" y="13256"/>
                </a:lnTo>
                <a:lnTo>
                  <a:pt x="534" y="13272"/>
                </a:lnTo>
                <a:lnTo>
                  <a:pt x="540" y="13289"/>
                </a:lnTo>
                <a:lnTo>
                  <a:pt x="547" y="13305"/>
                </a:lnTo>
                <a:lnTo>
                  <a:pt x="558" y="13343"/>
                </a:lnTo>
                <a:lnTo>
                  <a:pt x="569" y="13382"/>
                </a:lnTo>
                <a:lnTo>
                  <a:pt x="578" y="13422"/>
                </a:lnTo>
                <a:lnTo>
                  <a:pt x="584" y="13463"/>
                </a:lnTo>
                <a:lnTo>
                  <a:pt x="588" y="13483"/>
                </a:lnTo>
                <a:lnTo>
                  <a:pt x="590" y="13502"/>
                </a:lnTo>
                <a:lnTo>
                  <a:pt x="591" y="13520"/>
                </a:lnTo>
                <a:lnTo>
                  <a:pt x="592" y="13539"/>
                </a:lnTo>
                <a:lnTo>
                  <a:pt x="592" y="13557"/>
                </a:lnTo>
                <a:lnTo>
                  <a:pt x="591" y="13573"/>
                </a:lnTo>
                <a:lnTo>
                  <a:pt x="589" y="13589"/>
                </a:lnTo>
                <a:lnTo>
                  <a:pt x="587" y="13603"/>
                </a:lnTo>
                <a:lnTo>
                  <a:pt x="583" y="13616"/>
                </a:lnTo>
                <a:lnTo>
                  <a:pt x="579" y="13627"/>
                </a:lnTo>
                <a:lnTo>
                  <a:pt x="573" y="13638"/>
                </a:lnTo>
                <a:lnTo>
                  <a:pt x="567" y="13646"/>
                </a:lnTo>
                <a:lnTo>
                  <a:pt x="558" y="13620"/>
                </a:lnTo>
                <a:lnTo>
                  <a:pt x="550" y="13594"/>
                </a:lnTo>
                <a:lnTo>
                  <a:pt x="541" y="13567"/>
                </a:lnTo>
                <a:lnTo>
                  <a:pt x="534" y="13539"/>
                </a:lnTo>
                <a:lnTo>
                  <a:pt x="519" y="13485"/>
                </a:lnTo>
                <a:lnTo>
                  <a:pt x="503" y="13431"/>
                </a:lnTo>
                <a:lnTo>
                  <a:pt x="494" y="13405"/>
                </a:lnTo>
                <a:lnTo>
                  <a:pt x="485" y="13380"/>
                </a:lnTo>
                <a:lnTo>
                  <a:pt x="474" y="13355"/>
                </a:lnTo>
                <a:lnTo>
                  <a:pt x="463" y="13332"/>
                </a:lnTo>
                <a:lnTo>
                  <a:pt x="450" y="13310"/>
                </a:lnTo>
                <a:lnTo>
                  <a:pt x="436" y="13289"/>
                </a:lnTo>
                <a:lnTo>
                  <a:pt x="428" y="13279"/>
                </a:lnTo>
                <a:lnTo>
                  <a:pt x="421" y="13270"/>
                </a:lnTo>
                <a:lnTo>
                  <a:pt x="411" y="13260"/>
                </a:lnTo>
                <a:lnTo>
                  <a:pt x="403" y="13252"/>
                </a:lnTo>
                <a:lnTo>
                  <a:pt x="412" y="13254"/>
                </a:lnTo>
                <a:lnTo>
                  <a:pt x="422" y="13255"/>
                </a:lnTo>
                <a:lnTo>
                  <a:pt x="429" y="13254"/>
                </a:lnTo>
                <a:lnTo>
                  <a:pt x="436" y="13253"/>
                </a:lnTo>
                <a:lnTo>
                  <a:pt x="442" y="13251"/>
                </a:lnTo>
                <a:lnTo>
                  <a:pt x="447" y="13248"/>
                </a:lnTo>
                <a:lnTo>
                  <a:pt x="451" y="13244"/>
                </a:lnTo>
                <a:lnTo>
                  <a:pt x="455" y="13239"/>
                </a:lnTo>
                <a:lnTo>
                  <a:pt x="459" y="13234"/>
                </a:lnTo>
                <a:lnTo>
                  <a:pt x="461" y="13228"/>
                </a:lnTo>
                <a:lnTo>
                  <a:pt x="463" y="13223"/>
                </a:lnTo>
                <a:lnTo>
                  <a:pt x="465" y="13215"/>
                </a:lnTo>
                <a:lnTo>
                  <a:pt x="467" y="13202"/>
                </a:lnTo>
                <a:lnTo>
                  <a:pt x="469" y="13187"/>
                </a:lnTo>
                <a:lnTo>
                  <a:pt x="454" y="13181"/>
                </a:lnTo>
                <a:lnTo>
                  <a:pt x="441" y="13173"/>
                </a:lnTo>
                <a:lnTo>
                  <a:pt x="435" y="13169"/>
                </a:lnTo>
                <a:lnTo>
                  <a:pt x="429" y="13164"/>
                </a:lnTo>
                <a:lnTo>
                  <a:pt x="425" y="13159"/>
                </a:lnTo>
                <a:lnTo>
                  <a:pt x="420" y="13153"/>
                </a:lnTo>
                <a:lnTo>
                  <a:pt x="415" y="13147"/>
                </a:lnTo>
                <a:lnTo>
                  <a:pt x="412" y="13141"/>
                </a:lnTo>
                <a:lnTo>
                  <a:pt x="409" y="13134"/>
                </a:lnTo>
                <a:lnTo>
                  <a:pt x="407" y="13126"/>
                </a:lnTo>
                <a:lnTo>
                  <a:pt x="405" y="13118"/>
                </a:lnTo>
                <a:lnTo>
                  <a:pt x="404" y="13108"/>
                </a:lnTo>
                <a:lnTo>
                  <a:pt x="403" y="13099"/>
                </a:lnTo>
                <a:lnTo>
                  <a:pt x="403" y="13088"/>
                </a:lnTo>
                <a:lnTo>
                  <a:pt x="396" y="13086"/>
                </a:lnTo>
                <a:lnTo>
                  <a:pt x="388" y="13083"/>
                </a:lnTo>
                <a:lnTo>
                  <a:pt x="382" y="13079"/>
                </a:lnTo>
                <a:lnTo>
                  <a:pt x="376" y="13075"/>
                </a:lnTo>
                <a:lnTo>
                  <a:pt x="365" y="13064"/>
                </a:lnTo>
                <a:lnTo>
                  <a:pt x="355" y="13054"/>
                </a:lnTo>
                <a:lnTo>
                  <a:pt x="345" y="13044"/>
                </a:lnTo>
                <a:lnTo>
                  <a:pt x="334" y="13035"/>
                </a:lnTo>
                <a:lnTo>
                  <a:pt x="327" y="13031"/>
                </a:lnTo>
                <a:lnTo>
                  <a:pt x="320" y="13028"/>
                </a:lnTo>
                <a:lnTo>
                  <a:pt x="313" y="13024"/>
                </a:lnTo>
                <a:lnTo>
                  <a:pt x="304" y="13023"/>
                </a:lnTo>
                <a:lnTo>
                  <a:pt x="301" y="13031"/>
                </a:lnTo>
                <a:lnTo>
                  <a:pt x="297" y="13036"/>
                </a:lnTo>
                <a:lnTo>
                  <a:pt x="294" y="13040"/>
                </a:lnTo>
                <a:lnTo>
                  <a:pt x="291" y="13042"/>
                </a:lnTo>
                <a:lnTo>
                  <a:pt x="287" y="13043"/>
                </a:lnTo>
                <a:lnTo>
                  <a:pt x="285" y="13043"/>
                </a:lnTo>
                <a:lnTo>
                  <a:pt x="283" y="13041"/>
                </a:lnTo>
                <a:lnTo>
                  <a:pt x="282" y="13039"/>
                </a:lnTo>
                <a:lnTo>
                  <a:pt x="281" y="13037"/>
                </a:lnTo>
                <a:lnTo>
                  <a:pt x="282" y="13034"/>
                </a:lnTo>
                <a:lnTo>
                  <a:pt x="283" y="13031"/>
                </a:lnTo>
                <a:lnTo>
                  <a:pt x="285" y="13029"/>
                </a:lnTo>
                <a:lnTo>
                  <a:pt x="289" y="13026"/>
                </a:lnTo>
                <a:lnTo>
                  <a:pt x="293" y="13023"/>
                </a:lnTo>
                <a:lnTo>
                  <a:pt x="298" y="13022"/>
                </a:lnTo>
                <a:lnTo>
                  <a:pt x="304" y="13023"/>
                </a:lnTo>
                <a:lnTo>
                  <a:pt x="303" y="13013"/>
                </a:lnTo>
                <a:lnTo>
                  <a:pt x="302" y="13005"/>
                </a:lnTo>
                <a:lnTo>
                  <a:pt x="302" y="12996"/>
                </a:lnTo>
                <a:lnTo>
                  <a:pt x="304" y="12990"/>
                </a:lnTo>
                <a:lnTo>
                  <a:pt x="306" y="12984"/>
                </a:lnTo>
                <a:lnTo>
                  <a:pt x="310" y="12978"/>
                </a:lnTo>
                <a:lnTo>
                  <a:pt x="314" y="12974"/>
                </a:lnTo>
                <a:lnTo>
                  <a:pt x="318" y="12971"/>
                </a:lnTo>
                <a:lnTo>
                  <a:pt x="323" y="12968"/>
                </a:lnTo>
                <a:lnTo>
                  <a:pt x="328" y="12965"/>
                </a:lnTo>
                <a:lnTo>
                  <a:pt x="335" y="12963"/>
                </a:lnTo>
                <a:lnTo>
                  <a:pt x="341" y="12962"/>
                </a:lnTo>
                <a:lnTo>
                  <a:pt x="356" y="12959"/>
                </a:lnTo>
                <a:lnTo>
                  <a:pt x="370" y="12957"/>
                </a:lnTo>
                <a:lnTo>
                  <a:pt x="369" y="12948"/>
                </a:lnTo>
                <a:lnTo>
                  <a:pt x="370" y="12941"/>
                </a:lnTo>
                <a:lnTo>
                  <a:pt x="372" y="12935"/>
                </a:lnTo>
                <a:lnTo>
                  <a:pt x="377" y="12931"/>
                </a:lnTo>
                <a:lnTo>
                  <a:pt x="382" y="12928"/>
                </a:lnTo>
                <a:lnTo>
                  <a:pt x="388" y="12927"/>
                </a:lnTo>
                <a:lnTo>
                  <a:pt x="396" y="12926"/>
                </a:lnTo>
                <a:lnTo>
                  <a:pt x="403" y="12925"/>
                </a:lnTo>
                <a:lnTo>
                  <a:pt x="406" y="12915"/>
                </a:lnTo>
                <a:lnTo>
                  <a:pt x="408" y="12907"/>
                </a:lnTo>
                <a:lnTo>
                  <a:pt x="409" y="12900"/>
                </a:lnTo>
                <a:lnTo>
                  <a:pt x="410" y="12892"/>
                </a:lnTo>
                <a:lnTo>
                  <a:pt x="409" y="12887"/>
                </a:lnTo>
                <a:lnTo>
                  <a:pt x="408" y="12882"/>
                </a:lnTo>
                <a:lnTo>
                  <a:pt x="406" y="12878"/>
                </a:lnTo>
                <a:lnTo>
                  <a:pt x="404" y="12875"/>
                </a:lnTo>
                <a:lnTo>
                  <a:pt x="401" y="12871"/>
                </a:lnTo>
                <a:lnTo>
                  <a:pt x="398" y="12868"/>
                </a:lnTo>
                <a:lnTo>
                  <a:pt x="393" y="12866"/>
                </a:lnTo>
                <a:lnTo>
                  <a:pt x="389" y="12864"/>
                </a:lnTo>
                <a:lnTo>
                  <a:pt x="380" y="12862"/>
                </a:lnTo>
                <a:lnTo>
                  <a:pt x="370" y="12859"/>
                </a:lnTo>
                <a:lnTo>
                  <a:pt x="360" y="12857"/>
                </a:lnTo>
                <a:lnTo>
                  <a:pt x="350" y="12854"/>
                </a:lnTo>
                <a:lnTo>
                  <a:pt x="346" y="12851"/>
                </a:lnTo>
                <a:lnTo>
                  <a:pt x="343" y="12849"/>
                </a:lnTo>
                <a:lnTo>
                  <a:pt x="339" y="12847"/>
                </a:lnTo>
                <a:lnTo>
                  <a:pt x="336" y="12844"/>
                </a:lnTo>
                <a:lnTo>
                  <a:pt x="334" y="12840"/>
                </a:lnTo>
                <a:lnTo>
                  <a:pt x="332" y="12836"/>
                </a:lnTo>
                <a:lnTo>
                  <a:pt x="331" y="12830"/>
                </a:lnTo>
                <a:lnTo>
                  <a:pt x="331" y="12825"/>
                </a:lnTo>
                <a:lnTo>
                  <a:pt x="331" y="12819"/>
                </a:lnTo>
                <a:lnTo>
                  <a:pt x="332" y="12812"/>
                </a:lnTo>
                <a:lnTo>
                  <a:pt x="334" y="12803"/>
                </a:lnTo>
                <a:lnTo>
                  <a:pt x="337" y="12794"/>
                </a:lnTo>
                <a:lnTo>
                  <a:pt x="345" y="12792"/>
                </a:lnTo>
                <a:lnTo>
                  <a:pt x="353" y="12791"/>
                </a:lnTo>
                <a:lnTo>
                  <a:pt x="361" y="12792"/>
                </a:lnTo>
                <a:lnTo>
                  <a:pt x="368" y="12793"/>
                </a:lnTo>
                <a:lnTo>
                  <a:pt x="377" y="12795"/>
                </a:lnTo>
                <a:lnTo>
                  <a:pt x="384" y="12798"/>
                </a:lnTo>
                <a:lnTo>
                  <a:pt x="391" y="12802"/>
                </a:lnTo>
                <a:lnTo>
                  <a:pt x="399" y="12806"/>
                </a:lnTo>
                <a:lnTo>
                  <a:pt x="406" y="12812"/>
                </a:lnTo>
                <a:lnTo>
                  <a:pt x="413" y="12818"/>
                </a:lnTo>
                <a:lnTo>
                  <a:pt x="420" y="12824"/>
                </a:lnTo>
                <a:lnTo>
                  <a:pt x="426" y="12830"/>
                </a:lnTo>
                <a:lnTo>
                  <a:pt x="438" y="12844"/>
                </a:lnTo>
                <a:lnTo>
                  <a:pt x="447" y="12859"/>
                </a:lnTo>
                <a:lnTo>
                  <a:pt x="450" y="12866"/>
                </a:lnTo>
                <a:lnTo>
                  <a:pt x="453" y="12873"/>
                </a:lnTo>
                <a:lnTo>
                  <a:pt x="456" y="12881"/>
                </a:lnTo>
                <a:lnTo>
                  <a:pt x="457" y="12887"/>
                </a:lnTo>
                <a:lnTo>
                  <a:pt x="459" y="12894"/>
                </a:lnTo>
                <a:lnTo>
                  <a:pt x="459" y="12901"/>
                </a:lnTo>
                <a:lnTo>
                  <a:pt x="457" y="12906"/>
                </a:lnTo>
                <a:lnTo>
                  <a:pt x="456" y="12911"/>
                </a:lnTo>
                <a:lnTo>
                  <a:pt x="453" y="12916"/>
                </a:lnTo>
                <a:lnTo>
                  <a:pt x="450" y="12920"/>
                </a:lnTo>
                <a:lnTo>
                  <a:pt x="445" y="12923"/>
                </a:lnTo>
                <a:lnTo>
                  <a:pt x="439" y="12925"/>
                </a:lnTo>
                <a:lnTo>
                  <a:pt x="431" y="12927"/>
                </a:lnTo>
                <a:lnTo>
                  <a:pt x="424" y="12927"/>
                </a:lnTo>
                <a:lnTo>
                  <a:pt x="413" y="12926"/>
                </a:lnTo>
                <a:lnTo>
                  <a:pt x="403" y="12925"/>
                </a:lnTo>
                <a:close/>
                <a:moveTo>
                  <a:pt x="11590" y="12794"/>
                </a:moveTo>
                <a:lnTo>
                  <a:pt x="11590" y="12794"/>
                </a:lnTo>
                <a:lnTo>
                  <a:pt x="11591" y="12788"/>
                </a:lnTo>
                <a:lnTo>
                  <a:pt x="11592" y="12782"/>
                </a:lnTo>
                <a:lnTo>
                  <a:pt x="11595" y="12778"/>
                </a:lnTo>
                <a:lnTo>
                  <a:pt x="11599" y="12774"/>
                </a:lnTo>
                <a:lnTo>
                  <a:pt x="11603" y="12771"/>
                </a:lnTo>
                <a:lnTo>
                  <a:pt x="11609" y="12768"/>
                </a:lnTo>
                <a:lnTo>
                  <a:pt x="11614" y="12767"/>
                </a:lnTo>
                <a:lnTo>
                  <a:pt x="11619" y="12765"/>
                </a:lnTo>
                <a:lnTo>
                  <a:pt x="11625" y="12765"/>
                </a:lnTo>
                <a:lnTo>
                  <a:pt x="11631" y="12767"/>
                </a:lnTo>
                <a:lnTo>
                  <a:pt x="11637" y="12769"/>
                </a:lnTo>
                <a:lnTo>
                  <a:pt x="11642" y="12772"/>
                </a:lnTo>
                <a:lnTo>
                  <a:pt x="11646" y="12775"/>
                </a:lnTo>
                <a:lnTo>
                  <a:pt x="11651" y="12780"/>
                </a:lnTo>
                <a:lnTo>
                  <a:pt x="11654" y="12786"/>
                </a:lnTo>
                <a:lnTo>
                  <a:pt x="11656" y="12794"/>
                </a:lnTo>
                <a:lnTo>
                  <a:pt x="11648" y="12794"/>
                </a:lnTo>
                <a:lnTo>
                  <a:pt x="11642" y="12795"/>
                </a:lnTo>
                <a:lnTo>
                  <a:pt x="11637" y="12796"/>
                </a:lnTo>
                <a:lnTo>
                  <a:pt x="11632" y="12799"/>
                </a:lnTo>
                <a:lnTo>
                  <a:pt x="11622" y="12804"/>
                </a:lnTo>
                <a:lnTo>
                  <a:pt x="11614" y="12811"/>
                </a:lnTo>
                <a:lnTo>
                  <a:pt x="11611" y="12813"/>
                </a:lnTo>
                <a:lnTo>
                  <a:pt x="11608" y="12814"/>
                </a:lnTo>
                <a:lnTo>
                  <a:pt x="11604" y="12814"/>
                </a:lnTo>
                <a:lnTo>
                  <a:pt x="11601" y="12813"/>
                </a:lnTo>
                <a:lnTo>
                  <a:pt x="11598" y="12811"/>
                </a:lnTo>
                <a:lnTo>
                  <a:pt x="11595" y="12807"/>
                </a:lnTo>
                <a:lnTo>
                  <a:pt x="11593" y="12801"/>
                </a:lnTo>
                <a:lnTo>
                  <a:pt x="11590" y="12794"/>
                </a:lnTo>
                <a:close/>
                <a:moveTo>
                  <a:pt x="304" y="12760"/>
                </a:moveTo>
                <a:lnTo>
                  <a:pt x="304" y="12760"/>
                </a:lnTo>
                <a:lnTo>
                  <a:pt x="301" y="12769"/>
                </a:lnTo>
                <a:lnTo>
                  <a:pt x="297" y="12774"/>
                </a:lnTo>
                <a:lnTo>
                  <a:pt x="294" y="12778"/>
                </a:lnTo>
                <a:lnTo>
                  <a:pt x="291" y="12780"/>
                </a:lnTo>
                <a:lnTo>
                  <a:pt x="287" y="12781"/>
                </a:lnTo>
                <a:lnTo>
                  <a:pt x="285" y="12781"/>
                </a:lnTo>
                <a:lnTo>
                  <a:pt x="283" y="12779"/>
                </a:lnTo>
                <a:lnTo>
                  <a:pt x="282" y="12777"/>
                </a:lnTo>
                <a:lnTo>
                  <a:pt x="281" y="12775"/>
                </a:lnTo>
                <a:lnTo>
                  <a:pt x="282" y="12772"/>
                </a:lnTo>
                <a:lnTo>
                  <a:pt x="283" y="12769"/>
                </a:lnTo>
                <a:lnTo>
                  <a:pt x="285" y="12765"/>
                </a:lnTo>
                <a:lnTo>
                  <a:pt x="289" y="12763"/>
                </a:lnTo>
                <a:lnTo>
                  <a:pt x="293" y="12761"/>
                </a:lnTo>
                <a:lnTo>
                  <a:pt x="298" y="12760"/>
                </a:lnTo>
                <a:lnTo>
                  <a:pt x="304" y="12760"/>
                </a:lnTo>
                <a:lnTo>
                  <a:pt x="308" y="12753"/>
                </a:lnTo>
                <a:lnTo>
                  <a:pt x="312" y="12747"/>
                </a:lnTo>
                <a:lnTo>
                  <a:pt x="316" y="12743"/>
                </a:lnTo>
                <a:lnTo>
                  <a:pt x="319" y="12741"/>
                </a:lnTo>
                <a:lnTo>
                  <a:pt x="321" y="12740"/>
                </a:lnTo>
                <a:lnTo>
                  <a:pt x="324" y="12740"/>
                </a:lnTo>
                <a:lnTo>
                  <a:pt x="325" y="12742"/>
                </a:lnTo>
                <a:lnTo>
                  <a:pt x="327" y="12745"/>
                </a:lnTo>
                <a:lnTo>
                  <a:pt x="327" y="12747"/>
                </a:lnTo>
                <a:lnTo>
                  <a:pt x="327" y="12750"/>
                </a:lnTo>
                <a:lnTo>
                  <a:pt x="326" y="12753"/>
                </a:lnTo>
                <a:lnTo>
                  <a:pt x="324" y="12755"/>
                </a:lnTo>
                <a:lnTo>
                  <a:pt x="321" y="12758"/>
                </a:lnTo>
                <a:lnTo>
                  <a:pt x="317" y="12759"/>
                </a:lnTo>
                <a:lnTo>
                  <a:pt x="312" y="12760"/>
                </a:lnTo>
                <a:lnTo>
                  <a:pt x="304" y="12760"/>
                </a:lnTo>
                <a:close/>
                <a:moveTo>
                  <a:pt x="1355" y="12760"/>
                </a:moveTo>
                <a:lnTo>
                  <a:pt x="1355" y="12760"/>
                </a:lnTo>
                <a:lnTo>
                  <a:pt x="1363" y="12761"/>
                </a:lnTo>
                <a:lnTo>
                  <a:pt x="1370" y="12763"/>
                </a:lnTo>
                <a:lnTo>
                  <a:pt x="1377" y="12765"/>
                </a:lnTo>
                <a:lnTo>
                  <a:pt x="1381" y="12769"/>
                </a:lnTo>
                <a:lnTo>
                  <a:pt x="1385" y="12772"/>
                </a:lnTo>
                <a:lnTo>
                  <a:pt x="1388" y="12775"/>
                </a:lnTo>
                <a:lnTo>
                  <a:pt x="1390" y="12779"/>
                </a:lnTo>
                <a:lnTo>
                  <a:pt x="1391" y="12782"/>
                </a:lnTo>
                <a:lnTo>
                  <a:pt x="1391" y="12786"/>
                </a:lnTo>
                <a:lnTo>
                  <a:pt x="1391" y="12791"/>
                </a:lnTo>
                <a:lnTo>
                  <a:pt x="1390" y="12795"/>
                </a:lnTo>
                <a:lnTo>
                  <a:pt x="1389" y="12799"/>
                </a:lnTo>
                <a:lnTo>
                  <a:pt x="1385" y="12807"/>
                </a:lnTo>
                <a:lnTo>
                  <a:pt x="1380" y="12815"/>
                </a:lnTo>
                <a:lnTo>
                  <a:pt x="1373" y="12819"/>
                </a:lnTo>
                <a:lnTo>
                  <a:pt x="1366" y="12822"/>
                </a:lnTo>
                <a:lnTo>
                  <a:pt x="1363" y="12823"/>
                </a:lnTo>
                <a:lnTo>
                  <a:pt x="1360" y="12822"/>
                </a:lnTo>
                <a:lnTo>
                  <a:pt x="1358" y="12821"/>
                </a:lnTo>
                <a:lnTo>
                  <a:pt x="1355" y="12819"/>
                </a:lnTo>
                <a:lnTo>
                  <a:pt x="1352" y="12816"/>
                </a:lnTo>
                <a:lnTo>
                  <a:pt x="1351" y="12812"/>
                </a:lnTo>
                <a:lnTo>
                  <a:pt x="1350" y="12806"/>
                </a:lnTo>
                <a:lnTo>
                  <a:pt x="1349" y="12800"/>
                </a:lnTo>
                <a:lnTo>
                  <a:pt x="1349" y="12793"/>
                </a:lnTo>
                <a:lnTo>
                  <a:pt x="1350" y="12783"/>
                </a:lnTo>
                <a:lnTo>
                  <a:pt x="1351" y="12773"/>
                </a:lnTo>
                <a:lnTo>
                  <a:pt x="1355" y="12760"/>
                </a:lnTo>
                <a:lnTo>
                  <a:pt x="1346" y="12757"/>
                </a:lnTo>
                <a:lnTo>
                  <a:pt x="1341" y="12753"/>
                </a:lnTo>
                <a:lnTo>
                  <a:pt x="1337" y="12750"/>
                </a:lnTo>
                <a:lnTo>
                  <a:pt x="1335" y="12747"/>
                </a:lnTo>
                <a:lnTo>
                  <a:pt x="1334" y="12743"/>
                </a:lnTo>
                <a:lnTo>
                  <a:pt x="1335" y="12741"/>
                </a:lnTo>
                <a:lnTo>
                  <a:pt x="1336" y="12739"/>
                </a:lnTo>
                <a:lnTo>
                  <a:pt x="1338" y="12738"/>
                </a:lnTo>
                <a:lnTo>
                  <a:pt x="1340" y="12738"/>
                </a:lnTo>
                <a:lnTo>
                  <a:pt x="1343" y="12738"/>
                </a:lnTo>
                <a:lnTo>
                  <a:pt x="1346" y="12739"/>
                </a:lnTo>
                <a:lnTo>
                  <a:pt x="1349" y="12741"/>
                </a:lnTo>
                <a:lnTo>
                  <a:pt x="1351" y="12745"/>
                </a:lnTo>
                <a:lnTo>
                  <a:pt x="1353" y="12749"/>
                </a:lnTo>
                <a:lnTo>
                  <a:pt x="1355" y="12754"/>
                </a:lnTo>
                <a:lnTo>
                  <a:pt x="1355" y="12760"/>
                </a:lnTo>
                <a:close/>
                <a:moveTo>
                  <a:pt x="5882" y="12826"/>
                </a:moveTo>
                <a:lnTo>
                  <a:pt x="5882" y="12826"/>
                </a:lnTo>
                <a:lnTo>
                  <a:pt x="5882" y="12816"/>
                </a:lnTo>
                <a:lnTo>
                  <a:pt x="5882" y="12806"/>
                </a:lnTo>
                <a:lnTo>
                  <a:pt x="5883" y="12797"/>
                </a:lnTo>
                <a:lnTo>
                  <a:pt x="5885" y="12789"/>
                </a:lnTo>
                <a:lnTo>
                  <a:pt x="5888" y="12781"/>
                </a:lnTo>
                <a:lnTo>
                  <a:pt x="5890" y="12774"/>
                </a:lnTo>
                <a:lnTo>
                  <a:pt x="5895" y="12768"/>
                </a:lnTo>
                <a:lnTo>
                  <a:pt x="5899" y="12761"/>
                </a:lnTo>
                <a:lnTo>
                  <a:pt x="5903" y="12756"/>
                </a:lnTo>
                <a:lnTo>
                  <a:pt x="5908" y="12751"/>
                </a:lnTo>
                <a:lnTo>
                  <a:pt x="5913" y="12746"/>
                </a:lnTo>
                <a:lnTo>
                  <a:pt x="5920" y="12741"/>
                </a:lnTo>
                <a:lnTo>
                  <a:pt x="5932" y="12734"/>
                </a:lnTo>
                <a:lnTo>
                  <a:pt x="5947" y="12728"/>
                </a:lnTo>
                <a:lnTo>
                  <a:pt x="5947" y="12738"/>
                </a:lnTo>
                <a:lnTo>
                  <a:pt x="5947" y="12748"/>
                </a:lnTo>
                <a:lnTo>
                  <a:pt x="5945" y="12757"/>
                </a:lnTo>
                <a:lnTo>
                  <a:pt x="5943" y="12765"/>
                </a:lnTo>
                <a:lnTo>
                  <a:pt x="5941" y="12773"/>
                </a:lnTo>
                <a:lnTo>
                  <a:pt x="5938" y="12780"/>
                </a:lnTo>
                <a:lnTo>
                  <a:pt x="5934" y="12786"/>
                </a:lnTo>
                <a:lnTo>
                  <a:pt x="5930" y="12793"/>
                </a:lnTo>
                <a:lnTo>
                  <a:pt x="5926" y="12798"/>
                </a:lnTo>
                <a:lnTo>
                  <a:pt x="5921" y="12803"/>
                </a:lnTo>
                <a:lnTo>
                  <a:pt x="5914" y="12808"/>
                </a:lnTo>
                <a:lnTo>
                  <a:pt x="5909" y="12813"/>
                </a:lnTo>
                <a:lnTo>
                  <a:pt x="5896" y="12820"/>
                </a:lnTo>
                <a:lnTo>
                  <a:pt x="5882" y="12826"/>
                </a:lnTo>
                <a:close/>
                <a:moveTo>
                  <a:pt x="9687" y="12859"/>
                </a:moveTo>
                <a:lnTo>
                  <a:pt x="9687" y="12859"/>
                </a:lnTo>
                <a:lnTo>
                  <a:pt x="9686" y="12844"/>
                </a:lnTo>
                <a:lnTo>
                  <a:pt x="9686" y="12821"/>
                </a:lnTo>
                <a:lnTo>
                  <a:pt x="9690" y="12794"/>
                </a:lnTo>
                <a:lnTo>
                  <a:pt x="9694" y="12767"/>
                </a:lnTo>
                <a:lnTo>
                  <a:pt x="9696" y="12755"/>
                </a:lnTo>
                <a:lnTo>
                  <a:pt x="9699" y="12746"/>
                </a:lnTo>
                <a:lnTo>
                  <a:pt x="9702" y="12738"/>
                </a:lnTo>
                <a:lnTo>
                  <a:pt x="9705" y="12734"/>
                </a:lnTo>
                <a:lnTo>
                  <a:pt x="9706" y="12733"/>
                </a:lnTo>
                <a:lnTo>
                  <a:pt x="9708" y="12733"/>
                </a:lnTo>
                <a:lnTo>
                  <a:pt x="9711" y="12735"/>
                </a:lnTo>
                <a:lnTo>
                  <a:pt x="9712" y="12737"/>
                </a:lnTo>
                <a:lnTo>
                  <a:pt x="9716" y="12747"/>
                </a:lnTo>
                <a:lnTo>
                  <a:pt x="9720" y="12760"/>
                </a:lnTo>
                <a:lnTo>
                  <a:pt x="9724" y="12783"/>
                </a:lnTo>
                <a:lnTo>
                  <a:pt x="9727" y="12803"/>
                </a:lnTo>
                <a:lnTo>
                  <a:pt x="9728" y="12822"/>
                </a:lnTo>
                <a:lnTo>
                  <a:pt x="9729" y="12838"/>
                </a:lnTo>
                <a:lnTo>
                  <a:pt x="9728" y="12853"/>
                </a:lnTo>
                <a:lnTo>
                  <a:pt x="9726" y="12864"/>
                </a:lnTo>
                <a:lnTo>
                  <a:pt x="9723" y="12873"/>
                </a:lnTo>
                <a:lnTo>
                  <a:pt x="9720" y="12882"/>
                </a:lnTo>
                <a:lnTo>
                  <a:pt x="9716" y="12887"/>
                </a:lnTo>
                <a:lnTo>
                  <a:pt x="9712" y="12890"/>
                </a:lnTo>
                <a:lnTo>
                  <a:pt x="9709" y="12890"/>
                </a:lnTo>
                <a:lnTo>
                  <a:pt x="9707" y="12890"/>
                </a:lnTo>
                <a:lnTo>
                  <a:pt x="9705" y="12890"/>
                </a:lnTo>
                <a:lnTo>
                  <a:pt x="9702" y="12889"/>
                </a:lnTo>
                <a:lnTo>
                  <a:pt x="9698" y="12885"/>
                </a:lnTo>
                <a:lnTo>
                  <a:pt x="9694" y="12879"/>
                </a:lnTo>
                <a:lnTo>
                  <a:pt x="9691" y="12870"/>
                </a:lnTo>
                <a:lnTo>
                  <a:pt x="9687" y="12859"/>
                </a:lnTo>
                <a:close/>
                <a:moveTo>
                  <a:pt x="829" y="13023"/>
                </a:moveTo>
                <a:lnTo>
                  <a:pt x="829" y="13023"/>
                </a:lnTo>
                <a:lnTo>
                  <a:pt x="815" y="12979"/>
                </a:lnTo>
                <a:lnTo>
                  <a:pt x="801" y="12935"/>
                </a:lnTo>
                <a:lnTo>
                  <a:pt x="794" y="12912"/>
                </a:lnTo>
                <a:lnTo>
                  <a:pt x="789" y="12890"/>
                </a:lnTo>
                <a:lnTo>
                  <a:pt x="785" y="12867"/>
                </a:lnTo>
                <a:lnTo>
                  <a:pt x="782" y="12845"/>
                </a:lnTo>
                <a:lnTo>
                  <a:pt x="780" y="12823"/>
                </a:lnTo>
                <a:lnTo>
                  <a:pt x="780" y="12802"/>
                </a:lnTo>
                <a:lnTo>
                  <a:pt x="781" y="12792"/>
                </a:lnTo>
                <a:lnTo>
                  <a:pt x="782" y="12782"/>
                </a:lnTo>
                <a:lnTo>
                  <a:pt x="784" y="12772"/>
                </a:lnTo>
                <a:lnTo>
                  <a:pt x="786" y="12762"/>
                </a:lnTo>
                <a:lnTo>
                  <a:pt x="789" y="12753"/>
                </a:lnTo>
                <a:lnTo>
                  <a:pt x="793" y="12743"/>
                </a:lnTo>
                <a:lnTo>
                  <a:pt x="797" y="12735"/>
                </a:lnTo>
                <a:lnTo>
                  <a:pt x="802" y="12726"/>
                </a:lnTo>
                <a:lnTo>
                  <a:pt x="808" y="12718"/>
                </a:lnTo>
                <a:lnTo>
                  <a:pt x="814" y="12710"/>
                </a:lnTo>
                <a:lnTo>
                  <a:pt x="822" y="12703"/>
                </a:lnTo>
                <a:lnTo>
                  <a:pt x="829" y="12695"/>
                </a:lnTo>
                <a:lnTo>
                  <a:pt x="829" y="12722"/>
                </a:lnTo>
                <a:lnTo>
                  <a:pt x="830" y="12749"/>
                </a:lnTo>
                <a:lnTo>
                  <a:pt x="832" y="12774"/>
                </a:lnTo>
                <a:lnTo>
                  <a:pt x="834" y="12797"/>
                </a:lnTo>
                <a:lnTo>
                  <a:pt x="839" y="12841"/>
                </a:lnTo>
                <a:lnTo>
                  <a:pt x="844" y="12881"/>
                </a:lnTo>
                <a:lnTo>
                  <a:pt x="846" y="12900"/>
                </a:lnTo>
                <a:lnTo>
                  <a:pt x="847" y="12918"/>
                </a:lnTo>
                <a:lnTo>
                  <a:pt x="848" y="12935"/>
                </a:lnTo>
                <a:lnTo>
                  <a:pt x="847" y="12953"/>
                </a:lnTo>
                <a:lnTo>
                  <a:pt x="845" y="12971"/>
                </a:lnTo>
                <a:lnTo>
                  <a:pt x="841" y="12988"/>
                </a:lnTo>
                <a:lnTo>
                  <a:pt x="836" y="13006"/>
                </a:lnTo>
                <a:lnTo>
                  <a:pt x="829" y="13023"/>
                </a:lnTo>
                <a:close/>
                <a:moveTo>
                  <a:pt x="2700" y="12728"/>
                </a:moveTo>
                <a:lnTo>
                  <a:pt x="2700" y="12728"/>
                </a:lnTo>
                <a:lnTo>
                  <a:pt x="2692" y="12748"/>
                </a:lnTo>
                <a:lnTo>
                  <a:pt x="2687" y="12760"/>
                </a:lnTo>
                <a:lnTo>
                  <a:pt x="2684" y="12763"/>
                </a:lnTo>
                <a:lnTo>
                  <a:pt x="2682" y="12764"/>
                </a:lnTo>
                <a:lnTo>
                  <a:pt x="2680" y="12765"/>
                </a:lnTo>
                <a:lnTo>
                  <a:pt x="2678" y="12764"/>
                </a:lnTo>
                <a:lnTo>
                  <a:pt x="2674" y="12759"/>
                </a:lnTo>
                <a:lnTo>
                  <a:pt x="2672" y="12751"/>
                </a:lnTo>
                <a:lnTo>
                  <a:pt x="2671" y="12740"/>
                </a:lnTo>
                <a:lnTo>
                  <a:pt x="2671" y="12728"/>
                </a:lnTo>
                <a:lnTo>
                  <a:pt x="2671" y="12716"/>
                </a:lnTo>
                <a:lnTo>
                  <a:pt x="2672" y="12705"/>
                </a:lnTo>
                <a:lnTo>
                  <a:pt x="2674" y="12696"/>
                </a:lnTo>
                <a:lnTo>
                  <a:pt x="2678" y="12691"/>
                </a:lnTo>
                <a:lnTo>
                  <a:pt x="2680" y="12691"/>
                </a:lnTo>
                <a:lnTo>
                  <a:pt x="2682" y="12691"/>
                </a:lnTo>
                <a:lnTo>
                  <a:pt x="2684" y="12693"/>
                </a:lnTo>
                <a:lnTo>
                  <a:pt x="2687" y="12696"/>
                </a:lnTo>
                <a:lnTo>
                  <a:pt x="2692" y="12708"/>
                </a:lnTo>
                <a:lnTo>
                  <a:pt x="2700" y="12728"/>
                </a:lnTo>
                <a:close/>
                <a:moveTo>
                  <a:pt x="435" y="12695"/>
                </a:moveTo>
                <a:lnTo>
                  <a:pt x="435" y="12695"/>
                </a:lnTo>
                <a:lnTo>
                  <a:pt x="429" y="12715"/>
                </a:lnTo>
                <a:lnTo>
                  <a:pt x="423" y="12727"/>
                </a:lnTo>
                <a:lnTo>
                  <a:pt x="421" y="12730"/>
                </a:lnTo>
                <a:lnTo>
                  <a:pt x="419" y="12732"/>
                </a:lnTo>
                <a:lnTo>
                  <a:pt x="417" y="12732"/>
                </a:lnTo>
                <a:lnTo>
                  <a:pt x="414" y="12732"/>
                </a:lnTo>
                <a:lnTo>
                  <a:pt x="411" y="12727"/>
                </a:lnTo>
                <a:lnTo>
                  <a:pt x="409" y="12718"/>
                </a:lnTo>
                <a:lnTo>
                  <a:pt x="408" y="12707"/>
                </a:lnTo>
                <a:lnTo>
                  <a:pt x="407" y="12695"/>
                </a:lnTo>
                <a:lnTo>
                  <a:pt x="408" y="12683"/>
                </a:lnTo>
                <a:lnTo>
                  <a:pt x="409" y="12672"/>
                </a:lnTo>
                <a:lnTo>
                  <a:pt x="411" y="12664"/>
                </a:lnTo>
                <a:lnTo>
                  <a:pt x="414" y="12659"/>
                </a:lnTo>
                <a:lnTo>
                  <a:pt x="417" y="12657"/>
                </a:lnTo>
                <a:lnTo>
                  <a:pt x="419" y="12659"/>
                </a:lnTo>
                <a:lnTo>
                  <a:pt x="421" y="12660"/>
                </a:lnTo>
                <a:lnTo>
                  <a:pt x="423" y="12663"/>
                </a:lnTo>
                <a:lnTo>
                  <a:pt x="429" y="12675"/>
                </a:lnTo>
                <a:lnTo>
                  <a:pt x="435" y="12695"/>
                </a:lnTo>
                <a:close/>
                <a:moveTo>
                  <a:pt x="2568" y="12695"/>
                </a:moveTo>
                <a:lnTo>
                  <a:pt x="2568" y="12695"/>
                </a:lnTo>
                <a:lnTo>
                  <a:pt x="2578" y="12694"/>
                </a:lnTo>
                <a:lnTo>
                  <a:pt x="2584" y="12695"/>
                </a:lnTo>
                <a:lnTo>
                  <a:pt x="2591" y="12697"/>
                </a:lnTo>
                <a:lnTo>
                  <a:pt x="2595" y="12702"/>
                </a:lnTo>
                <a:lnTo>
                  <a:pt x="2597" y="12707"/>
                </a:lnTo>
                <a:lnTo>
                  <a:pt x="2599" y="12713"/>
                </a:lnTo>
                <a:lnTo>
                  <a:pt x="2600" y="12720"/>
                </a:lnTo>
                <a:lnTo>
                  <a:pt x="2601" y="12728"/>
                </a:lnTo>
                <a:lnTo>
                  <a:pt x="2608" y="12732"/>
                </a:lnTo>
                <a:lnTo>
                  <a:pt x="2615" y="12735"/>
                </a:lnTo>
                <a:lnTo>
                  <a:pt x="2618" y="12739"/>
                </a:lnTo>
                <a:lnTo>
                  <a:pt x="2621" y="12742"/>
                </a:lnTo>
                <a:lnTo>
                  <a:pt x="2621" y="12745"/>
                </a:lnTo>
                <a:lnTo>
                  <a:pt x="2621" y="12748"/>
                </a:lnTo>
                <a:lnTo>
                  <a:pt x="2620" y="12749"/>
                </a:lnTo>
                <a:lnTo>
                  <a:pt x="2618" y="12751"/>
                </a:lnTo>
                <a:lnTo>
                  <a:pt x="2615" y="12751"/>
                </a:lnTo>
                <a:lnTo>
                  <a:pt x="2612" y="12751"/>
                </a:lnTo>
                <a:lnTo>
                  <a:pt x="2609" y="12750"/>
                </a:lnTo>
                <a:lnTo>
                  <a:pt x="2606" y="12748"/>
                </a:lnTo>
                <a:lnTo>
                  <a:pt x="2604" y="12745"/>
                </a:lnTo>
                <a:lnTo>
                  <a:pt x="2602" y="12740"/>
                </a:lnTo>
                <a:lnTo>
                  <a:pt x="2601" y="12735"/>
                </a:lnTo>
                <a:lnTo>
                  <a:pt x="2601" y="12728"/>
                </a:lnTo>
                <a:lnTo>
                  <a:pt x="2592" y="12729"/>
                </a:lnTo>
                <a:lnTo>
                  <a:pt x="2584" y="12728"/>
                </a:lnTo>
                <a:lnTo>
                  <a:pt x="2579" y="12726"/>
                </a:lnTo>
                <a:lnTo>
                  <a:pt x="2575" y="12721"/>
                </a:lnTo>
                <a:lnTo>
                  <a:pt x="2572" y="12716"/>
                </a:lnTo>
                <a:lnTo>
                  <a:pt x="2570" y="12710"/>
                </a:lnTo>
                <a:lnTo>
                  <a:pt x="2568" y="12703"/>
                </a:lnTo>
                <a:lnTo>
                  <a:pt x="2568" y="12695"/>
                </a:lnTo>
                <a:lnTo>
                  <a:pt x="2560" y="12691"/>
                </a:lnTo>
                <a:lnTo>
                  <a:pt x="2555" y="12688"/>
                </a:lnTo>
                <a:lnTo>
                  <a:pt x="2551" y="12684"/>
                </a:lnTo>
                <a:lnTo>
                  <a:pt x="2549" y="12681"/>
                </a:lnTo>
                <a:lnTo>
                  <a:pt x="2548" y="12678"/>
                </a:lnTo>
                <a:lnTo>
                  <a:pt x="2549" y="12675"/>
                </a:lnTo>
                <a:lnTo>
                  <a:pt x="2550" y="12674"/>
                </a:lnTo>
                <a:lnTo>
                  <a:pt x="2552" y="12672"/>
                </a:lnTo>
                <a:lnTo>
                  <a:pt x="2554" y="12672"/>
                </a:lnTo>
                <a:lnTo>
                  <a:pt x="2557" y="12672"/>
                </a:lnTo>
                <a:lnTo>
                  <a:pt x="2560" y="12673"/>
                </a:lnTo>
                <a:lnTo>
                  <a:pt x="2563" y="12675"/>
                </a:lnTo>
                <a:lnTo>
                  <a:pt x="2565" y="12678"/>
                </a:lnTo>
                <a:lnTo>
                  <a:pt x="2567" y="12683"/>
                </a:lnTo>
                <a:lnTo>
                  <a:pt x="2568" y="12688"/>
                </a:lnTo>
                <a:lnTo>
                  <a:pt x="2568" y="12695"/>
                </a:lnTo>
                <a:close/>
                <a:moveTo>
                  <a:pt x="42" y="12629"/>
                </a:moveTo>
                <a:lnTo>
                  <a:pt x="42" y="12629"/>
                </a:lnTo>
                <a:lnTo>
                  <a:pt x="63" y="12633"/>
                </a:lnTo>
                <a:lnTo>
                  <a:pt x="84" y="12637"/>
                </a:lnTo>
                <a:lnTo>
                  <a:pt x="89" y="12638"/>
                </a:lnTo>
                <a:lnTo>
                  <a:pt x="93" y="12640"/>
                </a:lnTo>
                <a:lnTo>
                  <a:pt x="98" y="12642"/>
                </a:lnTo>
                <a:lnTo>
                  <a:pt x="101" y="12645"/>
                </a:lnTo>
                <a:lnTo>
                  <a:pt x="104" y="12648"/>
                </a:lnTo>
                <a:lnTo>
                  <a:pt x="106" y="12652"/>
                </a:lnTo>
                <a:lnTo>
                  <a:pt x="107" y="12656"/>
                </a:lnTo>
                <a:lnTo>
                  <a:pt x="108" y="12663"/>
                </a:lnTo>
                <a:lnTo>
                  <a:pt x="87" y="12659"/>
                </a:lnTo>
                <a:lnTo>
                  <a:pt x="66" y="12655"/>
                </a:lnTo>
                <a:lnTo>
                  <a:pt x="61" y="12653"/>
                </a:lnTo>
                <a:lnTo>
                  <a:pt x="57" y="12652"/>
                </a:lnTo>
                <a:lnTo>
                  <a:pt x="52" y="12650"/>
                </a:lnTo>
                <a:lnTo>
                  <a:pt x="49" y="12647"/>
                </a:lnTo>
                <a:lnTo>
                  <a:pt x="46" y="12644"/>
                </a:lnTo>
                <a:lnTo>
                  <a:pt x="44" y="12640"/>
                </a:lnTo>
                <a:lnTo>
                  <a:pt x="43" y="12635"/>
                </a:lnTo>
                <a:lnTo>
                  <a:pt x="42" y="12629"/>
                </a:lnTo>
                <a:close/>
                <a:moveTo>
                  <a:pt x="829" y="13121"/>
                </a:moveTo>
                <a:lnTo>
                  <a:pt x="829" y="13121"/>
                </a:lnTo>
                <a:lnTo>
                  <a:pt x="833" y="13114"/>
                </a:lnTo>
                <a:lnTo>
                  <a:pt x="837" y="13107"/>
                </a:lnTo>
                <a:lnTo>
                  <a:pt x="840" y="13104"/>
                </a:lnTo>
                <a:lnTo>
                  <a:pt x="844" y="13102"/>
                </a:lnTo>
                <a:lnTo>
                  <a:pt x="847" y="13101"/>
                </a:lnTo>
                <a:lnTo>
                  <a:pt x="849" y="13101"/>
                </a:lnTo>
                <a:lnTo>
                  <a:pt x="851" y="13102"/>
                </a:lnTo>
                <a:lnTo>
                  <a:pt x="852" y="13104"/>
                </a:lnTo>
                <a:lnTo>
                  <a:pt x="852" y="13107"/>
                </a:lnTo>
                <a:lnTo>
                  <a:pt x="852" y="13110"/>
                </a:lnTo>
                <a:lnTo>
                  <a:pt x="851" y="13114"/>
                </a:lnTo>
                <a:lnTo>
                  <a:pt x="849" y="13116"/>
                </a:lnTo>
                <a:lnTo>
                  <a:pt x="846" y="13119"/>
                </a:lnTo>
                <a:lnTo>
                  <a:pt x="841" y="13120"/>
                </a:lnTo>
                <a:lnTo>
                  <a:pt x="836" y="13121"/>
                </a:lnTo>
                <a:lnTo>
                  <a:pt x="829" y="13121"/>
                </a:lnTo>
                <a:lnTo>
                  <a:pt x="832" y="13145"/>
                </a:lnTo>
                <a:lnTo>
                  <a:pt x="837" y="13169"/>
                </a:lnTo>
                <a:lnTo>
                  <a:pt x="843" y="13195"/>
                </a:lnTo>
                <a:lnTo>
                  <a:pt x="849" y="13221"/>
                </a:lnTo>
                <a:lnTo>
                  <a:pt x="862" y="13274"/>
                </a:lnTo>
                <a:lnTo>
                  <a:pt x="875" y="13327"/>
                </a:lnTo>
                <a:lnTo>
                  <a:pt x="879" y="13355"/>
                </a:lnTo>
                <a:lnTo>
                  <a:pt x="883" y="13380"/>
                </a:lnTo>
                <a:lnTo>
                  <a:pt x="886" y="13405"/>
                </a:lnTo>
                <a:lnTo>
                  <a:pt x="886" y="13430"/>
                </a:lnTo>
                <a:lnTo>
                  <a:pt x="886" y="13442"/>
                </a:lnTo>
                <a:lnTo>
                  <a:pt x="884" y="13453"/>
                </a:lnTo>
                <a:lnTo>
                  <a:pt x="882" y="13464"/>
                </a:lnTo>
                <a:lnTo>
                  <a:pt x="880" y="13475"/>
                </a:lnTo>
                <a:lnTo>
                  <a:pt x="876" y="13486"/>
                </a:lnTo>
                <a:lnTo>
                  <a:pt x="873" y="13495"/>
                </a:lnTo>
                <a:lnTo>
                  <a:pt x="868" y="13506"/>
                </a:lnTo>
                <a:lnTo>
                  <a:pt x="862" y="13515"/>
                </a:lnTo>
                <a:lnTo>
                  <a:pt x="886" y="13535"/>
                </a:lnTo>
                <a:lnTo>
                  <a:pt x="909" y="13557"/>
                </a:lnTo>
                <a:lnTo>
                  <a:pt x="932" y="13580"/>
                </a:lnTo>
                <a:lnTo>
                  <a:pt x="953" y="13604"/>
                </a:lnTo>
                <a:lnTo>
                  <a:pt x="974" y="13629"/>
                </a:lnTo>
                <a:lnTo>
                  <a:pt x="994" y="13656"/>
                </a:lnTo>
                <a:lnTo>
                  <a:pt x="1003" y="13669"/>
                </a:lnTo>
                <a:lnTo>
                  <a:pt x="1011" y="13684"/>
                </a:lnTo>
                <a:lnTo>
                  <a:pt x="1020" y="13698"/>
                </a:lnTo>
                <a:lnTo>
                  <a:pt x="1028" y="13712"/>
                </a:lnTo>
                <a:lnTo>
                  <a:pt x="1036" y="13727"/>
                </a:lnTo>
                <a:lnTo>
                  <a:pt x="1043" y="13742"/>
                </a:lnTo>
                <a:lnTo>
                  <a:pt x="1048" y="13756"/>
                </a:lnTo>
                <a:lnTo>
                  <a:pt x="1054" y="13772"/>
                </a:lnTo>
                <a:lnTo>
                  <a:pt x="1059" y="13788"/>
                </a:lnTo>
                <a:lnTo>
                  <a:pt x="1063" y="13804"/>
                </a:lnTo>
                <a:lnTo>
                  <a:pt x="1067" y="13819"/>
                </a:lnTo>
                <a:lnTo>
                  <a:pt x="1069" y="13836"/>
                </a:lnTo>
                <a:lnTo>
                  <a:pt x="1071" y="13853"/>
                </a:lnTo>
                <a:lnTo>
                  <a:pt x="1072" y="13870"/>
                </a:lnTo>
                <a:lnTo>
                  <a:pt x="1072" y="13886"/>
                </a:lnTo>
                <a:lnTo>
                  <a:pt x="1072" y="13903"/>
                </a:lnTo>
                <a:lnTo>
                  <a:pt x="1070" y="13921"/>
                </a:lnTo>
                <a:lnTo>
                  <a:pt x="1067" y="13938"/>
                </a:lnTo>
                <a:lnTo>
                  <a:pt x="1064" y="13956"/>
                </a:lnTo>
                <a:lnTo>
                  <a:pt x="1059" y="13973"/>
                </a:lnTo>
                <a:lnTo>
                  <a:pt x="1067" y="13978"/>
                </a:lnTo>
                <a:lnTo>
                  <a:pt x="1072" y="13981"/>
                </a:lnTo>
                <a:lnTo>
                  <a:pt x="1076" y="13985"/>
                </a:lnTo>
                <a:lnTo>
                  <a:pt x="1079" y="13988"/>
                </a:lnTo>
                <a:lnTo>
                  <a:pt x="1080" y="13990"/>
                </a:lnTo>
                <a:lnTo>
                  <a:pt x="1079" y="13993"/>
                </a:lnTo>
                <a:lnTo>
                  <a:pt x="1078" y="13995"/>
                </a:lnTo>
                <a:lnTo>
                  <a:pt x="1075" y="13996"/>
                </a:lnTo>
                <a:lnTo>
                  <a:pt x="1073" y="13996"/>
                </a:lnTo>
                <a:lnTo>
                  <a:pt x="1070" y="13996"/>
                </a:lnTo>
                <a:lnTo>
                  <a:pt x="1067" y="13995"/>
                </a:lnTo>
                <a:lnTo>
                  <a:pt x="1064" y="13993"/>
                </a:lnTo>
                <a:lnTo>
                  <a:pt x="1062" y="13990"/>
                </a:lnTo>
                <a:lnTo>
                  <a:pt x="1060" y="13986"/>
                </a:lnTo>
                <a:lnTo>
                  <a:pt x="1059" y="13981"/>
                </a:lnTo>
                <a:lnTo>
                  <a:pt x="1059" y="13973"/>
                </a:lnTo>
                <a:lnTo>
                  <a:pt x="1049" y="13947"/>
                </a:lnTo>
                <a:lnTo>
                  <a:pt x="1040" y="13922"/>
                </a:lnTo>
                <a:lnTo>
                  <a:pt x="1028" y="13897"/>
                </a:lnTo>
                <a:lnTo>
                  <a:pt x="1018" y="13872"/>
                </a:lnTo>
                <a:lnTo>
                  <a:pt x="995" y="13822"/>
                </a:lnTo>
                <a:lnTo>
                  <a:pt x="971" y="13775"/>
                </a:lnTo>
                <a:lnTo>
                  <a:pt x="945" y="13729"/>
                </a:lnTo>
                <a:lnTo>
                  <a:pt x="919" y="13683"/>
                </a:lnTo>
                <a:lnTo>
                  <a:pt x="893" y="13638"/>
                </a:lnTo>
                <a:lnTo>
                  <a:pt x="867" y="13592"/>
                </a:lnTo>
                <a:lnTo>
                  <a:pt x="841" y="13546"/>
                </a:lnTo>
                <a:lnTo>
                  <a:pt x="816" y="13499"/>
                </a:lnTo>
                <a:lnTo>
                  <a:pt x="792" y="13451"/>
                </a:lnTo>
                <a:lnTo>
                  <a:pt x="769" y="13402"/>
                </a:lnTo>
                <a:lnTo>
                  <a:pt x="759" y="13377"/>
                </a:lnTo>
                <a:lnTo>
                  <a:pt x="748" y="13352"/>
                </a:lnTo>
                <a:lnTo>
                  <a:pt x="739" y="13325"/>
                </a:lnTo>
                <a:lnTo>
                  <a:pt x="729" y="13299"/>
                </a:lnTo>
                <a:lnTo>
                  <a:pt x="721" y="13272"/>
                </a:lnTo>
                <a:lnTo>
                  <a:pt x="712" y="13245"/>
                </a:lnTo>
                <a:lnTo>
                  <a:pt x="705" y="13216"/>
                </a:lnTo>
                <a:lnTo>
                  <a:pt x="698" y="13187"/>
                </a:lnTo>
                <a:lnTo>
                  <a:pt x="690" y="13193"/>
                </a:lnTo>
                <a:lnTo>
                  <a:pt x="683" y="13199"/>
                </a:lnTo>
                <a:lnTo>
                  <a:pt x="677" y="13203"/>
                </a:lnTo>
                <a:lnTo>
                  <a:pt x="672" y="13205"/>
                </a:lnTo>
                <a:lnTo>
                  <a:pt x="665" y="13207"/>
                </a:lnTo>
                <a:lnTo>
                  <a:pt x="660" y="13208"/>
                </a:lnTo>
                <a:lnTo>
                  <a:pt x="656" y="13207"/>
                </a:lnTo>
                <a:lnTo>
                  <a:pt x="651" y="13207"/>
                </a:lnTo>
                <a:lnTo>
                  <a:pt x="628" y="13197"/>
                </a:lnTo>
                <a:lnTo>
                  <a:pt x="600" y="13187"/>
                </a:lnTo>
                <a:lnTo>
                  <a:pt x="600" y="13170"/>
                </a:lnTo>
                <a:lnTo>
                  <a:pt x="600" y="13154"/>
                </a:lnTo>
                <a:lnTo>
                  <a:pt x="600" y="13138"/>
                </a:lnTo>
                <a:lnTo>
                  <a:pt x="600" y="13121"/>
                </a:lnTo>
                <a:lnTo>
                  <a:pt x="583" y="13121"/>
                </a:lnTo>
                <a:lnTo>
                  <a:pt x="567" y="13121"/>
                </a:lnTo>
                <a:lnTo>
                  <a:pt x="551" y="13121"/>
                </a:lnTo>
                <a:lnTo>
                  <a:pt x="534" y="13121"/>
                </a:lnTo>
                <a:lnTo>
                  <a:pt x="532" y="13111"/>
                </a:lnTo>
                <a:lnTo>
                  <a:pt x="532" y="13103"/>
                </a:lnTo>
                <a:lnTo>
                  <a:pt x="532" y="13095"/>
                </a:lnTo>
                <a:lnTo>
                  <a:pt x="534" y="13088"/>
                </a:lnTo>
                <a:lnTo>
                  <a:pt x="536" y="13082"/>
                </a:lnTo>
                <a:lnTo>
                  <a:pt x="539" y="13077"/>
                </a:lnTo>
                <a:lnTo>
                  <a:pt x="542" y="13073"/>
                </a:lnTo>
                <a:lnTo>
                  <a:pt x="548" y="13069"/>
                </a:lnTo>
                <a:lnTo>
                  <a:pt x="553" y="13066"/>
                </a:lnTo>
                <a:lnTo>
                  <a:pt x="558" y="13063"/>
                </a:lnTo>
                <a:lnTo>
                  <a:pt x="564" y="13061"/>
                </a:lnTo>
                <a:lnTo>
                  <a:pt x="571" y="13060"/>
                </a:lnTo>
                <a:lnTo>
                  <a:pt x="584" y="13057"/>
                </a:lnTo>
                <a:lnTo>
                  <a:pt x="600" y="13056"/>
                </a:lnTo>
                <a:lnTo>
                  <a:pt x="600" y="13040"/>
                </a:lnTo>
                <a:lnTo>
                  <a:pt x="598" y="13026"/>
                </a:lnTo>
                <a:lnTo>
                  <a:pt x="596" y="13010"/>
                </a:lnTo>
                <a:lnTo>
                  <a:pt x="592" y="12994"/>
                </a:lnTo>
                <a:lnTo>
                  <a:pt x="587" y="12979"/>
                </a:lnTo>
                <a:lnTo>
                  <a:pt x="580" y="12964"/>
                </a:lnTo>
                <a:lnTo>
                  <a:pt x="574" y="12948"/>
                </a:lnTo>
                <a:lnTo>
                  <a:pt x="567" y="12933"/>
                </a:lnTo>
                <a:lnTo>
                  <a:pt x="533" y="12872"/>
                </a:lnTo>
                <a:lnTo>
                  <a:pt x="500" y="12814"/>
                </a:lnTo>
                <a:lnTo>
                  <a:pt x="494" y="12800"/>
                </a:lnTo>
                <a:lnTo>
                  <a:pt x="488" y="12786"/>
                </a:lnTo>
                <a:lnTo>
                  <a:pt x="483" y="12773"/>
                </a:lnTo>
                <a:lnTo>
                  <a:pt x="478" y="12759"/>
                </a:lnTo>
                <a:lnTo>
                  <a:pt x="476" y="12747"/>
                </a:lnTo>
                <a:lnTo>
                  <a:pt x="474" y="12734"/>
                </a:lnTo>
                <a:lnTo>
                  <a:pt x="474" y="12721"/>
                </a:lnTo>
                <a:lnTo>
                  <a:pt x="476" y="12710"/>
                </a:lnTo>
                <a:lnTo>
                  <a:pt x="479" y="12698"/>
                </a:lnTo>
                <a:lnTo>
                  <a:pt x="486" y="12687"/>
                </a:lnTo>
                <a:lnTo>
                  <a:pt x="493" y="12676"/>
                </a:lnTo>
                <a:lnTo>
                  <a:pt x="503" y="12666"/>
                </a:lnTo>
                <a:lnTo>
                  <a:pt x="515" y="12656"/>
                </a:lnTo>
                <a:lnTo>
                  <a:pt x="530" y="12647"/>
                </a:lnTo>
                <a:lnTo>
                  <a:pt x="547" y="12638"/>
                </a:lnTo>
                <a:lnTo>
                  <a:pt x="567" y="12629"/>
                </a:lnTo>
                <a:lnTo>
                  <a:pt x="567" y="12656"/>
                </a:lnTo>
                <a:lnTo>
                  <a:pt x="567" y="12683"/>
                </a:lnTo>
                <a:lnTo>
                  <a:pt x="569" y="12708"/>
                </a:lnTo>
                <a:lnTo>
                  <a:pt x="571" y="12731"/>
                </a:lnTo>
                <a:lnTo>
                  <a:pt x="574" y="12754"/>
                </a:lnTo>
                <a:lnTo>
                  <a:pt x="578" y="12776"/>
                </a:lnTo>
                <a:lnTo>
                  <a:pt x="583" y="12796"/>
                </a:lnTo>
                <a:lnTo>
                  <a:pt x="590" y="12816"/>
                </a:lnTo>
                <a:lnTo>
                  <a:pt x="597" y="12835"/>
                </a:lnTo>
                <a:lnTo>
                  <a:pt x="604" y="12853"/>
                </a:lnTo>
                <a:lnTo>
                  <a:pt x="612" y="12869"/>
                </a:lnTo>
                <a:lnTo>
                  <a:pt x="621" y="12886"/>
                </a:lnTo>
                <a:lnTo>
                  <a:pt x="630" y="12902"/>
                </a:lnTo>
                <a:lnTo>
                  <a:pt x="640" y="12916"/>
                </a:lnTo>
                <a:lnTo>
                  <a:pt x="649" y="12931"/>
                </a:lnTo>
                <a:lnTo>
                  <a:pt x="660" y="12945"/>
                </a:lnTo>
                <a:lnTo>
                  <a:pt x="682" y="12970"/>
                </a:lnTo>
                <a:lnTo>
                  <a:pt x="704" y="12994"/>
                </a:lnTo>
                <a:lnTo>
                  <a:pt x="727" y="13017"/>
                </a:lnTo>
                <a:lnTo>
                  <a:pt x="749" y="13038"/>
                </a:lnTo>
                <a:lnTo>
                  <a:pt x="771" y="13059"/>
                </a:lnTo>
                <a:lnTo>
                  <a:pt x="792" y="13080"/>
                </a:lnTo>
                <a:lnTo>
                  <a:pt x="812" y="13100"/>
                </a:lnTo>
                <a:lnTo>
                  <a:pt x="829" y="13121"/>
                </a:lnTo>
                <a:close/>
                <a:moveTo>
                  <a:pt x="5914" y="12663"/>
                </a:moveTo>
                <a:lnTo>
                  <a:pt x="5914" y="12663"/>
                </a:lnTo>
                <a:lnTo>
                  <a:pt x="5907" y="12683"/>
                </a:lnTo>
                <a:lnTo>
                  <a:pt x="5902" y="12694"/>
                </a:lnTo>
                <a:lnTo>
                  <a:pt x="5900" y="12697"/>
                </a:lnTo>
                <a:lnTo>
                  <a:pt x="5897" y="12699"/>
                </a:lnTo>
                <a:lnTo>
                  <a:pt x="5895" y="12699"/>
                </a:lnTo>
                <a:lnTo>
                  <a:pt x="5892" y="12698"/>
                </a:lnTo>
                <a:lnTo>
                  <a:pt x="5890" y="12693"/>
                </a:lnTo>
                <a:lnTo>
                  <a:pt x="5887" y="12685"/>
                </a:lnTo>
                <a:lnTo>
                  <a:pt x="5886" y="12674"/>
                </a:lnTo>
                <a:lnTo>
                  <a:pt x="5886" y="12663"/>
                </a:lnTo>
                <a:lnTo>
                  <a:pt x="5886" y="12650"/>
                </a:lnTo>
                <a:lnTo>
                  <a:pt x="5887" y="12640"/>
                </a:lnTo>
                <a:lnTo>
                  <a:pt x="5890" y="12631"/>
                </a:lnTo>
                <a:lnTo>
                  <a:pt x="5892" y="12626"/>
                </a:lnTo>
                <a:lnTo>
                  <a:pt x="5895" y="12625"/>
                </a:lnTo>
                <a:lnTo>
                  <a:pt x="5897" y="12625"/>
                </a:lnTo>
                <a:lnTo>
                  <a:pt x="5900" y="12627"/>
                </a:lnTo>
                <a:lnTo>
                  <a:pt x="5902" y="12630"/>
                </a:lnTo>
                <a:lnTo>
                  <a:pt x="5907" y="12643"/>
                </a:lnTo>
                <a:lnTo>
                  <a:pt x="5914" y="12663"/>
                </a:lnTo>
                <a:close/>
                <a:moveTo>
                  <a:pt x="10081" y="13121"/>
                </a:moveTo>
                <a:lnTo>
                  <a:pt x="10081" y="13121"/>
                </a:lnTo>
                <a:lnTo>
                  <a:pt x="10088" y="13124"/>
                </a:lnTo>
                <a:lnTo>
                  <a:pt x="10095" y="13128"/>
                </a:lnTo>
                <a:lnTo>
                  <a:pt x="10100" y="13132"/>
                </a:lnTo>
                <a:lnTo>
                  <a:pt x="10104" y="13139"/>
                </a:lnTo>
                <a:lnTo>
                  <a:pt x="10107" y="13146"/>
                </a:lnTo>
                <a:lnTo>
                  <a:pt x="10109" y="13154"/>
                </a:lnTo>
                <a:lnTo>
                  <a:pt x="10110" y="13163"/>
                </a:lnTo>
                <a:lnTo>
                  <a:pt x="10111" y="13172"/>
                </a:lnTo>
                <a:lnTo>
                  <a:pt x="10112" y="13212"/>
                </a:lnTo>
                <a:lnTo>
                  <a:pt x="10113" y="13252"/>
                </a:lnTo>
                <a:lnTo>
                  <a:pt x="10121" y="13255"/>
                </a:lnTo>
                <a:lnTo>
                  <a:pt x="10127" y="13259"/>
                </a:lnTo>
                <a:lnTo>
                  <a:pt x="10132" y="13265"/>
                </a:lnTo>
                <a:lnTo>
                  <a:pt x="10137" y="13270"/>
                </a:lnTo>
                <a:lnTo>
                  <a:pt x="10140" y="13277"/>
                </a:lnTo>
                <a:lnTo>
                  <a:pt x="10142" y="13286"/>
                </a:lnTo>
                <a:lnTo>
                  <a:pt x="10144" y="13294"/>
                </a:lnTo>
                <a:lnTo>
                  <a:pt x="10145" y="13303"/>
                </a:lnTo>
                <a:lnTo>
                  <a:pt x="10145" y="13344"/>
                </a:lnTo>
                <a:lnTo>
                  <a:pt x="10146" y="13383"/>
                </a:lnTo>
                <a:lnTo>
                  <a:pt x="10155" y="13387"/>
                </a:lnTo>
                <a:lnTo>
                  <a:pt x="10163" y="13391"/>
                </a:lnTo>
                <a:lnTo>
                  <a:pt x="10168" y="13397"/>
                </a:lnTo>
                <a:lnTo>
                  <a:pt x="10173" y="13402"/>
                </a:lnTo>
                <a:lnTo>
                  <a:pt x="10177" y="13407"/>
                </a:lnTo>
                <a:lnTo>
                  <a:pt x="10181" y="13412"/>
                </a:lnTo>
                <a:lnTo>
                  <a:pt x="10182" y="13419"/>
                </a:lnTo>
                <a:lnTo>
                  <a:pt x="10184" y="13424"/>
                </a:lnTo>
                <a:lnTo>
                  <a:pt x="10184" y="13430"/>
                </a:lnTo>
                <a:lnTo>
                  <a:pt x="10183" y="13435"/>
                </a:lnTo>
                <a:lnTo>
                  <a:pt x="10183" y="13441"/>
                </a:lnTo>
                <a:lnTo>
                  <a:pt x="10181" y="13446"/>
                </a:lnTo>
                <a:lnTo>
                  <a:pt x="10178" y="13451"/>
                </a:lnTo>
                <a:lnTo>
                  <a:pt x="10176" y="13455"/>
                </a:lnTo>
                <a:lnTo>
                  <a:pt x="10173" y="13460"/>
                </a:lnTo>
                <a:lnTo>
                  <a:pt x="10170" y="13464"/>
                </a:lnTo>
                <a:lnTo>
                  <a:pt x="10167" y="13466"/>
                </a:lnTo>
                <a:lnTo>
                  <a:pt x="10164" y="13468"/>
                </a:lnTo>
                <a:lnTo>
                  <a:pt x="10161" y="13470"/>
                </a:lnTo>
                <a:lnTo>
                  <a:pt x="10156" y="13470"/>
                </a:lnTo>
                <a:lnTo>
                  <a:pt x="10153" y="13470"/>
                </a:lnTo>
                <a:lnTo>
                  <a:pt x="10150" y="13468"/>
                </a:lnTo>
                <a:lnTo>
                  <a:pt x="10148" y="13466"/>
                </a:lnTo>
                <a:lnTo>
                  <a:pt x="10145" y="13463"/>
                </a:lnTo>
                <a:lnTo>
                  <a:pt x="10143" y="13457"/>
                </a:lnTo>
                <a:lnTo>
                  <a:pt x="10142" y="13451"/>
                </a:lnTo>
                <a:lnTo>
                  <a:pt x="10141" y="13444"/>
                </a:lnTo>
                <a:lnTo>
                  <a:pt x="10140" y="13435"/>
                </a:lnTo>
                <a:lnTo>
                  <a:pt x="10141" y="13425"/>
                </a:lnTo>
                <a:lnTo>
                  <a:pt x="10142" y="13412"/>
                </a:lnTo>
                <a:lnTo>
                  <a:pt x="10144" y="13399"/>
                </a:lnTo>
                <a:lnTo>
                  <a:pt x="10146" y="13383"/>
                </a:lnTo>
                <a:lnTo>
                  <a:pt x="10139" y="13381"/>
                </a:lnTo>
                <a:lnTo>
                  <a:pt x="10132" y="13377"/>
                </a:lnTo>
                <a:lnTo>
                  <a:pt x="10127" y="13372"/>
                </a:lnTo>
                <a:lnTo>
                  <a:pt x="10123" y="13365"/>
                </a:lnTo>
                <a:lnTo>
                  <a:pt x="10120" y="13359"/>
                </a:lnTo>
                <a:lnTo>
                  <a:pt x="10118" y="13351"/>
                </a:lnTo>
                <a:lnTo>
                  <a:pt x="10117" y="13342"/>
                </a:lnTo>
                <a:lnTo>
                  <a:pt x="10116" y="13333"/>
                </a:lnTo>
                <a:lnTo>
                  <a:pt x="10114" y="13292"/>
                </a:lnTo>
                <a:lnTo>
                  <a:pt x="10113" y="13252"/>
                </a:lnTo>
                <a:lnTo>
                  <a:pt x="10106" y="13250"/>
                </a:lnTo>
                <a:lnTo>
                  <a:pt x="10100" y="13246"/>
                </a:lnTo>
                <a:lnTo>
                  <a:pt x="10095" y="13240"/>
                </a:lnTo>
                <a:lnTo>
                  <a:pt x="10090" y="13234"/>
                </a:lnTo>
                <a:lnTo>
                  <a:pt x="10087" y="13228"/>
                </a:lnTo>
                <a:lnTo>
                  <a:pt x="10085" y="13219"/>
                </a:lnTo>
                <a:lnTo>
                  <a:pt x="10083" y="13211"/>
                </a:lnTo>
                <a:lnTo>
                  <a:pt x="10082" y="13202"/>
                </a:lnTo>
                <a:lnTo>
                  <a:pt x="10082" y="13161"/>
                </a:lnTo>
                <a:lnTo>
                  <a:pt x="10081" y="13121"/>
                </a:lnTo>
                <a:lnTo>
                  <a:pt x="10067" y="13070"/>
                </a:lnTo>
                <a:lnTo>
                  <a:pt x="10049" y="13006"/>
                </a:lnTo>
                <a:lnTo>
                  <a:pt x="10040" y="12971"/>
                </a:lnTo>
                <a:lnTo>
                  <a:pt x="10032" y="12934"/>
                </a:lnTo>
                <a:lnTo>
                  <a:pt x="10024" y="12898"/>
                </a:lnTo>
                <a:lnTo>
                  <a:pt x="10018" y="12860"/>
                </a:lnTo>
                <a:lnTo>
                  <a:pt x="10016" y="12842"/>
                </a:lnTo>
                <a:lnTo>
                  <a:pt x="10014" y="12823"/>
                </a:lnTo>
                <a:lnTo>
                  <a:pt x="10013" y="12805"/>
                </a:lnTo>
                <a:lnTo>
                  <a:pt x="10012" y="12788"/>
                </a:lnTo>
                <a:lnTo>
                  <a:pt x="10013" y="12771"/>
                </a:lnTo>
                <a:lnTo>
                  <a:pt x="10014" y="12754"/>
                </a:lnTo>
                <a:lnTo>
                  <a:pt x="10015" y="12738"/>
                </a:lnTo>
                <a:lnTo>
                  <a:pt x="10018" y="12722"/>
                </a:lnTo>
                <a:lnTo>
                  <a:pt x="10022" y="12708"/>
                </a:lnTo>
                <a:lnTo>
                  <a:pt x="10026" y="12693"/>
                </a:lnTo>
                <a:lnTo>
                  <a:pt x="10033" y="12681"/>
                </a:lnTo>
                <a:lnTo>
                  <a:pt x="10040" y="12668"/>
                </a:lnTo>
                <a:lnTo>
                  <a:pt x="10047" y="12656"/>
                </a:lnTo>
                <a:lnTo>
                  <a:pt x="10058" y="12646"/>
                </a:lnTo>
                <a:lnTo>
                  <a:pt x="10068" y="12638"/>
                </a:lnTo>
                <a:lnTo>
                  <a:pt x="10081" y="12629"/>
                </a:lnTo>
                <a:lnTo>
                  <a:pt x="10081" y="12691"/>
                </a:lnTo>
                <a:lnTo>
                  <a:pt x="10081" y="12753"/>
                </a:lnTo>
                <a:lnTo>
                  <a:pt x="10081" y="12814"/>
                </a:lnTo>
                <a:lnTo>
                  <a:pt x="10081" y="12876"/>
                </a:lnTo>
                <a:lnTo>
                  <a:pt x="10081" y="12936"/>
                </a:lnTo>
                <a:lnTo>
                  <a:pt x="10081" y="12998"/>
                </a:lnTo>
                <a:lnTo>
                  <a:pt x="10081" y="13060"/>
                </a:lnTo>
                <a:lnTo>
                  <a:pt x="10081" y="13121"/>
                </a:lnTo>
                <a:close/>
                <a:moveTo>
                  <a:pt x="11656" y="12663"/>
                </a:moveTo>
                <a:lnTo>
                  <a:pt x="11656" y="12663"/>
                </a:lnTo>
                <a:lnTo>
                  <a:pt x="11667" y="12652"/>
                </a:lnTo>
                <a:lnTo>
                  <a:pt x="11678" y="12645"/>
                </a:lnTo>
                <a:lnTo>
                  <a:pt x="11687" y="12639"/>
                </a:lnTo>
                <a:lnTo>
                  <a:pt x="11697" y="12633"/>
                </a:lnTo>
                <a:lnTo>
                  <a:pt x="11704" y="12630"/>
                </a:lnTo>
                <a:lnTo>
                  <a:pt x="11711" y="12628"/>
                </a:lnTo>
                <a:lnTo>
                  <a:pt x="11717" y="12628"/>
                </a:lnTo>
                <a:lnTo>
                  <a:pt x="11722" y="12628"/>
                </a:lnTo>
                <a:lnTo>
                  <a:pt x="11726" y="12630"/>
                </a:lnTo>
                <a:lnTo>
                  <a:pt x="11729" y="12632"/>
                </a:lnTo>
                <a:lnTo>
                  <a:pt x="11732" y="12635"/>
                </a:lnTo>
                <a:lnTo>
                  <a:pt x="11734" y="12640"/>
                </a:lnTo>
                <a:lnTo>
                  <a:pt x="11734" y="12644"/>
                </a:lnTo>
                <a:lnTo>
                  <a:pt x="11736" y="12648"/>
                </a:lnTo>
                <a:lnTo>
                  <a:pt x="11734" y="12653"/>
                </a:lnTo>
                <a:lnTo>
                  <a:pt x="11734" y="12659"/>
                </a:lnTo>
                <a:lnTo>
                  <a:pt x="11732" y="12664"/>
                </a:lnTo>
                <a:lnTo>
                  <a:pt x="11730" y="12669"/>
                </a:lnTo>
                <a:lnTo>
                  <a:pt x="11727" y="12674"/>
                </a:lnTo>
                <a:lnTo>
                  <a:pt x="11724" y="12678"/>
                </a:lnTo>
                <a:lnTo>
                  <a:pt x="11721" y="12683"/>
                </a:lnTo>
                <a:lnTo>
                  <a:pt x="11717" y="12686"/>
                </a:lnTo>
                <a:lnTo>
                  <a:pt x="11711" y="12689"/>
                </a:lnTo>
                <a:lnTo>
                  <a:pt x="11706" y="12691"/>
                </a:lnTo>
                <a:lnTo>
                  <a:pt x="11701" y="12692"/>
                </a:lnTo>
                <a:lnTo>
                  <a:pt x="11696" y="12692"/>
                </a:lnTo>
                <a:lnTo>
                  <a:pt x="11689" y="12690"/>
                </a:lnTo>
                <a:lnTo>
                  <a:pt x="11683" y="12688"/>
                </a:lnTo>
                <a:lnTo>
                  <a:pt x="11677" y="12684"/>
                </a:lnTo>
                <a:lnTo>
                  <a:pt x="11669" y="12678"/>
                </a:lnTo>
                <a:lnTo>
                  <a:pt x="11662" y="12671"/>
                </a:lnTo>
                <a:lnTo>
                  <a:pt x="11656" y="12663"/>
                </a:lnTo>
                <a:close/>
                <a:moveTo>
                  <a:pt x="698" y="12629"/>
                </a:moveTo>
                <a:lnTo>
                  <a:pt x="698" y="12629"/>
                </a:lnTo>
                <a:lnTo>
                  <a:pt x="706" y="12633"/>
                </a:lnTo>
                <a:lnTo>
                  <a:pt x="711" y="12637"/>
                </a:lnTo>
                <a:lnTo>
                  <a:pt x="716" y="12641"/>
                </a:lnTo>
                <a:lnTo>
                  <a:pt x="718" y="12644"/>
                </a:lnTo>
                <a:lnTo>
                  <a:pt x="719" y="12646"/>
                </a:lnTo>
                <a:lnTo>
                  <a:pt x="719" y="12649"/>
                </a:lnTo>
                <a:lnTo>
                  <a:pt x="717" y="12650"/>
                </a:lnTo>
                <a:lnTo>
                  <a:pt x="715" y="12652"/>
                </a:lnTo>
                <a:lnTo>
                  <a:pt x="712" y="12652"/>
                </a:lnTo>
                <a:lnTo>
                  <a:pt x="709" y="12652"/>
                </a:lnTo>
                <a:lnTo>
                  <a:pt x="706" y="12651"/>
                </a:lnTo>
                <a:lnTo>
                  <a:pt x="703" y="12649"/>
                </a:lnTo>
                <a:lnTo>
                  <a:pt x="701" y="12646"/>
                </a:lnTo>
                <a:lnTo>
                  <a:pt x="699" y="12642"/>
                </a:lnTo>
                <a:lnTo>
                  <a:pt x="698" y="12637"/>
                </a:lnTo>
                <a:lnTo>
                  <a:pt x="698" y="12629"/>
                </a:lnTo>
                <a:lnTo>
                  <a:pt x="690" y="12626"/>
                </a:lnTo>
                <a:lnTo>
                  <a:pt x="684" y="12622"/>
                </a:lnTo>
                <a:lnTo>
                  <a:pt x="681" y="12619"/>
                </a:lnTo>
                <a:lnTo>
                  <a:pt x="679" y="12616"/>
                </a:lnTo>
                <a:lnTo>
                  <a:pt x="678" y="12612"/>
                </a:lnTo>
                <a:lnTo>
                  <a:pt x="678" y="12610"/>
                </a:lnTo>
                <a:lnTo>
                  <a:pt x="680" y="12608"/>
                </a:lnTo>
                <a:lnTo>
                  <a:pt x="682" y="12607"/>
                </a:lnTo>
                <a:lnTo>
                  <a:pt x="684" y="12606"/>
                </a:lnTo>
                <a:lnTo>
                  <a:pt x="687" y="12607"/>
                </a:lnTo>
                <a:lnTo>
                  <a:pt x="690" y="12608"/>
                </a:lnTo>
                <a:lnTo>
                  <a:pt x="692" y="12610"/>
                </a:lnTo>
                <a:lnTo>
                  <a:pt x="696" y="12613"/>
                </a:lnTo>
                <a:lnTo>
                  <a:pt x="697" y="12618"/>
                </a:lnTo>
                <a:lnTo>
                  <a:pt x="698" y="12623"/>
                </a:lnTo>
                <a:lnTo>
                  <a:pt x="698" y="12629"/>
                </a:lnTo>
                <a:close/>
                <a:moveTo>
                  <a:pt x="4406" y="12629"/>
                </a:moveTo>
                <a:lnTo>
                  <a:pt x="4406" y="12629"/>
                </a:lnTo>
                <a:lnTo>
                  <a:pt x="4398" y="12637"/>
                </a:lnTo>
                <a:lnTo>
                  <a:pt x="4403" y="12632"/>
                </a:lnTo>
                <a:lnTo>
                  <a:pt x="4408" y="12627"/>
                </a:lnTo>
                <a:lnTo>
                  <a:pt x="4406" y="12629"/>
                </a:lnTo>
                <a:close/>
                <a:moveTo>
                  <a:pt x="1879" y="12597"/>
                </a:moveTo>
                <a:lnTo>
                  <a:pt x="1879" y="12597"/>
                </a:lnTo>
                <a:lnTo>
                  <a:pt x="1886" y="12601"/>
                </a:lnTo>
                <a:lnTo>
                  <a:pt x="1893" y="12604"/>
                </a:lnTo>
                <a:lnTo>
                  <a:pt x="1897" y="12607"/>
                </a:lnTo>
                <a:lnTo>
                  <a:pt x="1899" y="12610"/>
                </a:lnTo>
                <a:lnTo>
                  <a:pt x="1899" y="12613"/>
                </a:lnTo>
                <a:lnTo>
                  <a:pt x="1899" y="12616"/>
                </a:lnTo>
                <a:lnTo>
                  <a:pt x="1898" y="12618"/>
                </a:lnTo>
                <a:lnTo>
                  <a:pt x="1896" y="12619"/>
                </a:lnTo>
                <a:lnTo>
                  <a:pt x="1893" y="12620"/>
                </a:lnTo>
                <a:lnTo>
                  <a:pt x="1891" y="12620"/>
                </a:lnTo>
                <a:lnTo>
                  <a:pt x="1888" y="12619"/>
                </a:lnTo>
                <a:lnTo>
                  <a:pt x="1884" y="12617"/>
                </a:lnTo>
                <a:lnTo>
                  <a:pt x="1882" y="12613"/>
                </a:lnTo>
                <a:lnTo>
                  <a:pt x="1880" y="12609"/>
                </a:lnTo>
                <a:lnTo>
                  <a:pt x="1879" y="12603"/>
                </a:lnTo>
                <a:lnTo>
                  <a:pt x="1879" y="12597"/>
                </a:lnTo>
                <a:lnTo>
                  <a:pt x="1872" y="12592"/>
                </a:lnTo>
                <a:lnTo>
                  <a:pt x="1866" y="12589"/>
                </a:lnTo>
                <a:lnTo>
                  <a:pt x="1861" y="12586"/>
                </a:lnTo>
                <a:lnTo>
                  <a:pt x="1859" y="12583"/>
                </a:lnTo>
                <a:lnTo>
                  <a:pt x="1859" y="12580"/>
                </a:lnTo>
                <a:lnTo>
                  <a:pt x="1859" y="12578"/>
                </a:lnTo>
                <a:lnTo>
                  <a:pt x="1860" y="12576"/>
                </a:lnTo>
                <a:lnTo>
                  <a:pt x="1862" y="12575"/>
                </a:lnTo>
                <a:lnTo>
                  <a:pt x="1866" y="12574"/>
                </a:lnTo>
                <a:lnTo>
                  <a:pt x="1868" y="12574"/>
                </a:lnTo>
                <a:lnTo>
                  <a:pt x="1871" y="12575"/>
                </a:lnTo>
                <a:lnTo>
                  <a:pt x="1874" y="12577"/>
                </a:lnTo>
                <a:lnTo>
                  <a:pt x="1876" y="12580"/>
                </a:lnTo>
                <a:lnTo>
                  <a:pt x="1878" y="12584"/>
                </a:lnTo>
                <a:lnTo>
                  <a:pt x="1879" y="12590"/>
                </a:lnTo>
                <a:lnTo>
                  <a:pt x="1879" y="12597"/>
                </a:lnTo>
                <a:close/>
                <a:moveTo>
                  <a:pt x="11983" y="12597"/>
                </a:moveTo>
                <a:lnTo>
                  <a:pt x="11983" y="12597"/>
                </a:lnTo>
                <a:lnTo>
                  <a:pt x="11976" y="12604"/>
                </a:lnTo>
                <a:lnTo>
                  <a:pt x="11980" y="12600"/>
                </a:lnTo>
                <a:lnTo>
                  <a:pt x="11986" y="12594"/>
                </a:lnTo>
                <a:lnTo>
                  <a:pt x="11983" y="12597"/>
                </a:lnTo>
                <a:close/>
                <a:moveTo>
                  <a:pt x="829" y="12564"/>
                </a:moveTo>
                <a:lnTo>
                  <a:pt x="829" y="12564"/>
                </a:lnTo>
                <a:lnTo>
                  <a:pt x="836" y="12615"/>
                </a:lnTo>
                <a:lnTo>
                  <a:pt x="838" y="12627"/>
                </a:lnTo>
                <a:lnTo>
                  <a:pt x="836" y="12615"/>
                </a:lnTo>
                <a:lnTo>
                  <a:pt x="833" y="12587"/>
                </a:lnTo>
                <a:lnTo>
                  <a:pt x="829" y="12557"/>
                </a:lnTo>
                <a:lnTo>
                  <a:pt x="826" y="12536"/>
                </a:lnTo>
                <a:lnTo>
                  <a:pt x="825" y="12534"/>
                </a:lnTo>
                <a:lnTo>
                  <a:pt x="829" y="12564"/>
                </a:lnTo>
                <a:close/>
                <a:moveTo>
                  <a:pt x="502" y="12532"/>
                </a:moveTo>
                <a:lnTo>
                  <a:pt x="502" y="12532"/>
                </a:lnTo>
                <a:lnTo>
                  <a:pt x="494" y="12538"/>
                </a:lnTo>
                <a:lnTo>
                  <a:pt x="498" y="12534"/>
                </a:lnTo>
                <a:lnTo>
                  <a:pt x="504" y="12529"/>
                </a:lnTo>
                <a:lnTo>
                  <a:pt x="502" y="12532"/>
                </a:lnTo>
                <a:close/>
                <a:moveTo>
                  <a:pt x="2502" y="12532"/>
                </a:moveTo>
                <a:lnTo>
                  <a:pt x="2502" y="12532"/>
                </a:lnTo>
                <a:lnTo>
                  <a:pt x="2511" y="12535"/>
                </a:lnTo>
                <a:lnTo>
                  <a:pt x="2516" y="12539"/>
                </a:lnTo>
                <a:lnTo>
                  <a:pt x="2520" y="12542"/>
                </a:lnTo>
                <a:lnTo>
                  <a:pt x="2522" y="12545"/>
                </a:lnTo>
                <a:lnTo>
                  <a:pt x="2523" y="12548"/>
                </a:lnTo>
                <a:lnTo>
                  <a:pt x="2522" y="12551"/>
                </a:lnTo>
                <a:lnTo>
                  <a:pt x="2521" y="12553"/>
                </a:lnTo>
                <a:lnTo>
                  <a:pt x="2519" y="12554"/>
                </a:lnTo>
                <a:lnTo>
                  <a:pt x="2516" y="12554"/>
                </a:lnTo>
                <a:lnTo>
                  <a:pt x="2514" y="12554"/>
                </a:lnTo>
                <a:lnTo>
                  <a:pt x="2511" y="12553"/>
                </a:lnTo>
                <a:lnTo>
                  <a:pt x="2508" y="12551"/>
                </a:lnTo>
                <a:lnTo>
                  <a:pt x="2506" y="12547"/>
                </a:lnTo>
                <a:lnTo>
                  <a:pt x="2503" y="12543"/>
                </a:lnTo>
                <a:lnTo>
                  <a:pt x="2502" y="12538"/>
                </a:lnTo>
                <a:lnTo>
                  <a:pt x="2502" y="12532"/>
                </a:lnTo>
                <a:lnTo>
                  <a:pt x="2495" y="12527"/>
                </a:lnTo>
                <a:lnTo>
                  <a:pt x="2489" y="12523"/>
                </a:lnTo>
                <a:lnTo>
                  <a:pt x="2485" y="12520"/>
                </a:lnTo>
                <a:lnTo>
                  <a:pt x="2482" y="12517"/>
                </a:lnTo>
                <a:lnTo>
                  <a:pt x="2482" y="12514"/>
                </a:lnTo>
                <a:lnTo>
                  <a:pt x="2482" y="12512"/>
                </a:lnTo>
                <a:lnTo>
                  <a:pt x="2484" y="12510"/>
                </a:lnTo>
                <a:lnTo>
                  <a:pt x="2486" y="12509"/>
                </a:lnTo>
                <a:lnTo>
                  <a:pt x="2489" y="12509"/>
                </a:lnTo>
                <a:lnTo>
                  <a:pt x="2491" y="12509"/>
                </a:lnTo>
                <a:lnTo>
                  <a:pt x="2494" y="12510"/>
                </a:lnTo>
                <a:lnTo>
                  <a:pt x="2497" y="12512"/>
                </a:lnTo>
                <a:lnTo>
                  <a:pt x="2499" y="12515"/>
                </a:lnTo>
                <a:lnTo>
                  <a:pt x="2501" y="12519"/>
                </a:lnTo>
                <a:lnTo>
                  <a:pt x="2502" y="12524"/>
                </a:lnTo>
                <a:lnTo>
                  <a:pt x="2502" y="12532"/>
                </a:lnTo>
                <a:close/>
                <a:moveTo>
                  <a:pt x="9687" y="12532"/>
                </a:moveTo>
                <a:lnTo>
                  <a:pt x="9687" y="12532"/>
                </a:lnTo>
                <a:lnTo>
                  <a:pt x="9680" y="12538"/>
                </a:lnTo>
                <a:lnTo>
                  <a:pt x="9684" y="12534"/>
                </a:lnTo>
                <a:lnTo>
                  <a:pt x="9690" y="12529"/>
                </a:lnTo>
                <a:lnTo>
                  <a:pt x="9687" y="12532"/>
                </a:lnTo>
                <a:close/>
                <a:moveTo>
                  <a:pt x="206" y="12532"/>
                </a:moveTo>
                <a:lnTo>
                  <a:pt x="206" y="12532"/>
                </a:lnTo>
                <a:lnTo>
                  <a:pt x="204" y="12543"/>
                </a:lnTo>
                <a:lnTo>
                  <a:pt x="204" y="12555"/>
                </a:lnTo>
                <a:lnTo>
                  <a:pt x="204" y="12565"/>
                </a:lnTo>
                <a:lnTo>
                  <a:pt x="204" y="12575"/>
                </a:lnTo>
                <a:lnTo>
                  <a:pt x="206" y="12583"/>
                </a:lnTo>
                <a:lnTo>
                  <a:pt x="208" y="12591"/>
                </a:lnTo>
                <a:lnTo>
                  <a:pt x="210" y="12599"/>
                </a:lnTo>
                <a:lnTo>
                  <a:pt x="213" y="12606"/>
                </a:lnTo>
                <a:lnTo>
                  <a:pt x="220" y="12620"/>
                </a:lnTo>
                <a:lnTo>
                  <a:pt x="228" y="12632"/>
                </a:lnTo>
                <a:lnTo>
                  <a:pt x="234" y="12647"/>
                </a:lnTo>
                <a:lnTo>
                  <a:pt x="239" y="12663"/>
                </a:lnTo>
                <a:lnTo>
                  <a:pt x="234" y="12692"/>
                </a:lnTo>
                <a:lnTo>
                  <a:pt x="230" y="12717"/>
                </a:lnTo>
                <a:lnTo>
                  <a:pt x="226" y="12740"/>
                </a:lnTo>
                <a:lnTo>
                  <a:pt x="221" y="12759"/>
                </a:lnTo>
                <a:lnTo>
                  <a:pt x="216" y="12776"/>
                </a:lnTo>
                <a:lnTo>
                  <a:pt x="212" y="12789"/>
                </a:lnTo>
                <a:lnTo>
                  <a:pt x="208" y="12799"/>
                </a:lnTo>
                <a:lnTo>
                  <a:pt x="202" y="12806"/>
                </a:lnTo>
                <a:lnTo>
                  <a:pt x="198" y="12812"/>
                </a:lnTo>
                <a:lnTo>
                  <a:pt x="194" y="12815"/>
                </a:lnTo>
                <a:lnTo>
                  <a:pt x="191" y="12815"/>
                </a:lnTo>
                <a:lnTo>
                  <a:pt x="187" y="12813"/>
                </a:lnTo>
                <a:lnTo>
                  <a:pt x="184" y="12808"/>
                </a:lnTo>
                <a:lnTo>
                  <a:pt x="180" y="12803"/>
                </a:lnTo>
                <a:lnTo>
                  <a:pt x="177" y="12795"/>
                </a:lnTo>
                <a:lnTo>
                  <a:pt x="175" y="12786"/>
                </a:lnTo>
                <a:lnTo>
                  <a:pt x="173" y="12775"/>
                </a:lnTo>
                <a:lnTo>
                  <a:pt x="171" y="12763"/>
                </a:lnTo>
                <a:lnTo>
                  <a:pt x="170" y="12750"/>
                </a:lnTo>
                <a:lnTo>
                  <a:pt x="169" y="12736"/>
                </a:lnTo>
                <a:lnTo>
                  <a:pt x="169" y="12720"/>
                </a:lnTo>
                <a:lnTo>
                  <a:pt x="169" y="12705"/>
                </a:lnTo>
                <a:lnTo>
                  <a:pt x="170" y="12688"/>
                </a:lnTo>
                <a:lnTo>
                  <a:pt x="171" y="12671"/>
                </a:lnTo>
                <a:lnTo>
                  <a:pt x="173" y="12653"/>
                </a:lnTo>
                <a:lnTo>
                  <a:pt x="175" y="12635"/>
                </a:lnTo>
                <a:lnTo>
                  <a:pt x="178" y="12618"/>
                </a:lnTo>
                <a:lnTo>
                  <a:pt x="183" y="12600"/>
                </a:lnTo>
                <a:lnTo>
                  <a:pt x="188" y="12582"/>
                </a:lnTo>
                <a:lnTo>
                  <a:pt x="193" y="12564"/>
                </a:lnTo>
                <a:lnTo>
                  <a:pt x="199" y="12547"/>
                </a:lnTo>
                <a:lnTo>
                  <a:pt x="206" y="12532"/>
                </a:lnTo>
                <a:lnTo>
                  <a:pt x="204" y="12519"/>
                </a:lnTo>
                <a:lnTo>
                  <a:pt x="201" y="12509"/>
                </a:lnTo>
                <a:lnTo>
                  <a:pt x="201" y="12499"/>
                </a:lnTo>
                <a:lnTo>
                  <a:pt x="201" y="12492"/>
                </a:lnTo>
                <a:lnTo>
                  <a:pt x="201" y="12486"/>
                </a:lnTo>
                <a:lnTo>
                  <a:pt x="202" y="12480"/>
                </a:lnTo>
                <a:lnTo>
                  <a:pt x="205" y="12476"/>
                </a:lnTo>
                <a:lnTo>
                  <a:pt x="207" y="12473"/>
                </a:lnTo>
                <a:lnTo>
                  <a:pt x="209" y="12471"/>
                </a:lnTo>
                <a:lnTo>
                  <a:pt x="212" y="12470"/>
                </a:lnTo>
                <a:lnTo>
                  <a:pt x="215" y="12469"/>
                </a:lnTo>
                <a:lnTo>
                  <a:pt x="218" y="12470"/>
                </a:lnTo>
                <a:lnTo>
                  <a:pt x="225" y="12473"/>
                </a:lnTo>
                <a:lnTo>
                  <a:pt x="231" y="12477"/>
                </a:lnTo>
                <a:lnTo>
                  <a:pt x="237" y="12484"/>
                </a:lnTo>
                <a:lnTo>
                  <a:pt x="241" y="12493"/>
                </a:lnTo>
                <a:lnTo>
                  <a:pt x="242" y="12497"/>
                </a:lnTo>
                <a:lnTo>
                  <a:pt x="243" y="12501"/>
                </a:lnTo>
                <a:lnTo>
                  <a:pt x="243" y="12505"/>
                </a:lnTo>
                <a:lnTo>
                  <a:pt x="243" y="12510"/>
                </a:lnTo>
                <a:lnTo>
                  <a:pt x="242" y="12513"/>
                </a:lnTo>
                <a:lnTo>
                  <a:pt x="240" y="12517"/>
                </a:lnTo>
                <a:lnTo>
                  <a:pt x="237" y="12520"/>
                </a:lnTo>
                <a:lnTo>
                  <a:pt x="233" y="12523"/>
                </a:lnTo>
                <a:lnTo>
                  <a:pt x="228" y="12526"/>
                </a:lnTo>
                <a:lnTo>
                  <a:pt x="221" y="12529"/>
                </a:lnTo>
                <a:lnTo>
                  <a:pt x="215" y="12531"/>
                </a:lnTo>
                <a:lnTo>
                  <a:pt x="206" y="12532"/>
                </a:lnTo>
                <a:close/>
                <a:moveTo>
                  <a:pt x="2535" y="12466"/>
                </a:moveTo>
                <a:lnTo>
                  <a:pt x="2535" y="12466"/>
                </a:lnTo>
                <a:lnTo>
                  <a:pt x="2529" y="12473"/>
                </a:lnTo>
                <a:lnTo>
                  <a:pt x="2533" y="12469"/>
                </a:lnTo>
                <a:lnTo>
                  <a:pt x="2538" y="12462"/>
                </a:lnTo>
                <a:lnTo>
                  <a:pt x="2535" y="12466"/>
                </a:lnTo>
                <a:close/>
                <a:moveTo>
                  <a:pt x="4537" y="12466"/>
                </a:moveTo>
                <a:lnTo>
                  <a:pt x="4537" y="12466"/>
                </a:lnTo>
                <a:lnTo>
                  <a:pt x="4529" y="12473"/>
                </a:lnTo>
                <a:lnTo>
                  <a:pt x="4534" y="12469"/>
                </a:lnTo>
                <a:lnTo>
                  <a:pt x="4539" y="12462"/>
                </a:lnTo>
                <a:lnTo>
                  <a:pt x="4537" y="12466"/>
                </a:lnTo>
                <a:close/>
                <a:moveTo>
                  <a:pt x="6013" y="12466"/>
                </a:moveTo>
                <a:lnTo>
                  <a:pt x="6013" y="12466"/>
                </a:lnTo>
                <a:lnTo>
                  <a:pt x="6006" y="12473"/>
                </a:lnTo>
                <a:lnTo>
                  <a:pt x="6010" y="12469"/>
                </a:lnTo>
                <a:lnTo>
                  <a:pt x="6015" y="12462"/>
                </a:lnTo>
                <a:lnTo>
                  <a:pt x="6013" y="12466"/>
                </a:lnTo>
                <a:close/>
                <a:moveTo>
                  <a:pt x="3749" y="12532"/>
                </a:moveTo>
                <a:lnTo>
                  <a:pt x="3749" y="12532"/>
                </a:lnTo>
                <a:lnTo>
                  <a:pt x="3752" y="12522"/>
                </a:lnTo>
                <a:lnTo>
                  <a:pt x="3754" y="12514"/>
                </a:lnTo>
                <a:lnTo>
                  <a:pt x="3756" y="12505"/>
                </a:lnTo>
                <a:lnTo>
                  <a:pt x="3756" y="12499"/>
                </a:lnTo>
                <a:lnTo>
                  <a:pt x="3756" y="12494"/>
                </a:lnTo>
                <a:lnTo>
                  <a:pt x="3755" y="12489"/>
                </a:lnTo>
                <a:lnTo>
                  <a:pt x="3753" y="12484"/>
                </a:lnTo>
                <a:lnTo>
                  <a:pt x="3750" y="12481"/>
                </a:lnTo>
                <a:lnTo>
                  <a:pt x="3747" y="12478"/>
                </a:lnTo>
                <a:lnTo>
                  <a:pt x="3744" y="12475"/>
                </a:lnTo>
                <a:lnTo>
                  <a:pt x="3739" y="12473"/>
                </a:lnTo>
                <a:lnTo>
                  <a:pt x="3735" y="12471"/>
                </a:lnTo>
                <a:lnTo>
                  <a:pt x="3726" y="12468"/>
                </a:lnTo>
                <a:lnTo>
                  <a:pt x="3716" y="12466"/>
                </a:lnTo>
                <a:lnTo>
                  <a:pt x="3707" y="12464"/>
                </a:lnTo>
                <a:lnTo>
                  <a:pt x="3697" y="12460"/>
                </a:lnTo>
                <a:lnTo>
                  <a:pt x="3693" y="12458"/>
                </a:lnTo>
                <a:lnTo>
                  <a:pt x="3689" y="12456"/>
                </a:lnTo>
                <a:lnTo>
                  <a:pt x="3685" y="12453"/>
                </a:lnTo>
                <a:lnTo>
                  <a:pt x="3683" y="12450"/>
                </a:lnTo>
                <a:lnTo>
                  <a:pt x="3680" y="12447"/>
                </a:lnTo>
                <a:lnTo>
                  <a:pt x="3678" y="12443"/>
                </a:lnTo>
                <a:lnTo>
                  <a:pt x="3676" y="12437"/>
                </a:lnTo>
                <a:lnTo>
                  <a:pt x="3676" y="12432"/>
                </a:lnTo>
                <a:lnTo>
                  <a:pt x="3676" y="12425"/>
                </a:lnTo>
                <a:lnTo>
                  <a:pt x="3678" y="12417"/>
                </a:lnTo>
                <a:lnTo>
                  <a:pt x="3681" y="12409"/>
                </a:lnTo>
                <a:lnTo>
                  <a:pt x="3684" y="12400"/>
                </a:lnTo>
                <a:lnTo>
                  <a:pt x="3695" y="12396"/>
                </a:lnTo>
                <a:lnTo>
                  <a:pt x="3707" y="12394"/>
                </a:lnTo>
                <a:lnTo>
                  <a:pt x="3717" y="12393"/>
                </a:lnTo>
                <a:lnTo>
                  <a:pt x="3728" y="12393"/>
                </a:lnTo>
                <a:lnTo>
                  <a:pt x="3737" y="12394"/>
                </a:lnTo>
                <a:lnTo>
                  <a:pt x="3747" y="12395"/>
                </a:lnTo>
                <a:lnTo>
                  <a:pt x="3756" y="12399"/>
                </a:lnTo>
                <a:lnTo>
                  <a:pt x="3764" y="12402"/>
                </a:lnTo>
                <a:lnTo>
                  <a:pt x="3771" y="12405"/>
                </a:lnTo>
                <a:lnTo>
                  <a:pt x="3778" y="12409"/>
                </a:lnTo>
                <a:lnTo>
                  <a:pt x="3785" y="12414"/>
                </a:lnTo>
                <a:lnTo>
                  <a:pt x="3790" y="12419"/>
                </a:lnTo>
                <a:lnTo>
                  <a:pt x="3795" y="12426"/>
                </a:lnTo>
                <a:lnTo>
                  <a:pt x="3799" y="12431"/>
                </a:lnTo>
                <a:lnTo>
                  <a:pt x="3803" y="12438"/>
                </a:lnTo>
                <a:lnTo>
                  <a:pt x="3807" y="12445"/>
                </a:lnTo>
                <a:lnTo>
                  <a:pt x="3809" y="12451"/>
                </a:lnTo>
                <a:lnTo>
                  <a:pt x="3810" y="12458"/>
                </a:lnTo>
                <a:lnTo>
                  <a:pt x="3811" y="12465"/>
                </a:lnTo>
                <a:lnTo>
                  <a:pt x="3811" y="12472"/>
                </a:lnTo>
                <a:lnTo>
                  <a:pt x="3811" y="12479"/>
                </a:lnTo>
                <a:lnTo>
                  <a:pt x="3809" y="12486"/>
                </a:lnTo>
                <a:lnTo>
                  <a:pt x="3807" y="12492"/>
                </a:lnTo>
                <a:lnTo>
                  <a:pt x="3803" y="12498"/>
                </a:lnTo>
                <a:lnTo>
                  <a:pt x="3800" y="12504"/>
                </a:lnTo>
                <a:lnTo>
                  <a:pt x="3795" y="12510"/>
                </a:lnTo>
                <a:lnTo>
                  <a:pt x="3790" y="12515"/>
                </a:lnTo>
                <a:lnTo>
                  <a:pt x="3783" y="12519"/>
                </a:lnTo>
                <a:lnTo>
                  <a:pt x="3776" y="12523"/>
                </a:lnTo>
                <a:lnTo>
                  <a:pt x="3768" y="12526"/>
                </a:lnTo>
                <a:lnTo>
                  <a:pt x="3759" y="12530"/>
                </a:lnTo>
                <a:lnTo>
                  <a:pt x="3749" y="12532"/>
                </a:lnTo>
                <a:close/>
                <a:moveTo>
                  <a:pt x="1847" y="12400"/>
                </a:moveTo>
                <a:lnTo>
                  <a:pt x="1847" y="12400"/>
                </a:lnTo>
                <a:lnTo>
                  <a:pt x="1839" y="12407"/>
                </a:lnTo>
                <a:lnTo>
                  <a:pt x="1843" y="12403"/>
                </a:lnTo>
                <a:lnTo>
                  <a:pt x="1849" y="12397"/>
                </a:lnTo>
                <a:lnTo>
                  <a:pt x="1847" y="12400"/>
                </a:lnTo>
                <a:close/>
                <a:moveTo>
                  <a:pt x="3847" y="12400"/>
                </a:moveTo>
                <a:lnTo>
                  <a:pt x="3847" y="12400"/>
                </a:lnTo>
                <a:lnTo>
                  <a:pt x="3840" y="12407"/>
                </a:lnTo>
                <a:lnTo>
                  <a:pt x="3844" y="12403"/>
                </a:lnTo>
                <a:lnTo>
                  <a:pt x="3851" y="12397"/>
                </a:lnTo>
                <a:lnTo>
                  <a:pt x="3847" y="12400"/>
                </a:lnTo>
                <a:close/>
                <a:moveTo>
                  <a:pt x="4241" y="12466"/>
                </a:moveTo>
                <a:lnTo>
                  <a:pt x="4241" y="12466"/>
                </a:lnTo>
                <a:lnTo>
                  <a:pt x="4249" y="12467"/>
                </a:lnTo>
                <a:lnTo>
                  <a:pt x="4257" y="12468"/>
                </a:lnTo>
                <a:lnTo>
                  <a:pt x="4263" y="12471"/>
                </a:lnTo>
                <a:lnTo>
                  <a:pt x="4268" y="12473"/>
                </a:lnTo>
                <a:lnTo>
                  <a:pt x="4272" y="12476"/>
                </a:lnTo>
                <a:lnTo>
                  <a:pt x="4275" y="12479"/>
                </a:lnTo>
                <a:lnTo>
                  <a:pt x="4277" y="12483"/>
                </a:lnTo>
                <a:lnTo>
                  <a:pt x="4279" y="12488"/>
                </a:lnTo>
                <a:lnTo>
                  <a:pt x="4279" y="12492"/>
                </a:lnTo>
                <a:lnTo>
                  <a:pt x="4279" y="12496"/>
                </a:lnTo>
                <a:lnTo>
                  <a:pt x="4278" y="12500"/>
                </a:lnTo>
                <a:lnTo>
                  <a:pt x="4276" y="12504"/>
                </a:lnTo>
                <a:lnTo>
                  <a:pt x="4271" y="12513"/>
                </a:lnTo>
                <a:lnTo>
                  <a:pt x="4266" y="12519"/>
                </a:lnTo>
                <a:lnTo>
                  <a:pt x="4260" y="12524"/>
                </a:lnTo>
                <a:lnTo>
                  <a:pt x="4254" y="12527"/>
                </a:lnTo>
                <a:lnTo>
                  <a:pt x="4250" y="12527"/>
                </a:lnTo>
                <a:lnTo>
                  <a:pt x="4247" y="12527"/>
                </a:lnTo>
                <a:lnTo>
                  <a:pt x="4244" y="12526"/>
                </a:lnTo>
                <a:lnTo>
                  <a:pt x="4242" y="12524"/>
                </a:lnTo>
                <a:lnTo>
                  <a:pt x="4240" y="12521"/>
                </a:lnTo>
                <a:lnTo>
                  <a:pt x="4238" y="12517"/>
                </a:lnTo>
                <a:lnTo>
                  <a:pt x="4237" y="12512"/>
                </a:lnTo>
                <a:lnTo>
                  <a:pt x="4236" y="12505"/>
                </a:lnTo>
                <a:lnTo>
                  <a:pt x="4237" y="12497"/>
                </a:lnTo>
                <a:lnTo>
                  <a:pt x="4237" y="12488"/>
                </a:lnTo>
                <a:lnTo>
                  <a:pt x="4239" y="12477"/>
                </a:lnTo>
                <a:lnTo>
                  <a:pt x="4241" y="12466"/>
                </a:lnTo>
                <a:lnTo>
                  <a:pt x="4233" y="12466"/>
                </a:lnTo>
                <a:lnTo>
                  <a:pt x="4225" y="12466"/>
                </a:lnTo>
                <a:lnTo>
                  <a:pt x="4217" y="12466"/>
                </a:lnTo>
                <a:lnTo>
                  <a:pt x="4208" y="12466"/>
                </a:lnTo>
                <a:lnTo>
                  <a:pt x="4200" y="12454"/>
                </a:lnTo>
                <a:lnTo>
                  <a:pt x="4192" y="12440"/>
                </a:lnTo>
                <a:lnTo>
                  <a:pt x="4188" y="12433"/>
                </a:lnTo>
                <a:lnTo>
                  <a:pt x="4185" y="12425"/>
                </a:lnTo>
                <a:lnTo>
                  <a:pt x="4182" y="12417"/>
                </a:lnTo>
                <a:lnTo>
                  <a:pt x="4181" y="12410"/>
                </a:lnTo>
                <a:lnTo>
                  <a:pt x="4180" y="12403"/>
                </a:lnTo>
                <a:lnTo>
                  <a:pt x="4180" y="12395"/>
                </a:lnTo>
                <a:lnTo>
                  <a:pt x="4181" y="12388"/>
                </a:lnTo>
                <a:lnTo>
                  <a:pt x="4183" y="12383"/>
                </a:lnTo>
                <a:lnTo>
                  <a:pt x="4187" y="12378"/>
                </a:lnTo>
                <a:lnTo>
                  <a:pt x="4193" y="12373"/>
                </a:lnTo>
                <a:lnTo>
                  <a:pt x="4200" y="12369"/>
                </a:lnTo>
                <a:lnTo>
                  <a:pt x="4208" y="12367"/>
                </a:lnTo>
                <a:lnTo>
                  <a:pt x="4215" y="12378"/>
                </a:lnTo>
                <a:lnTo>
                  <a:pt x="4221" y="12387"/>
                </a:lnTo>
                <a:lnTo>
                  <a:pt x="4226" y="12399"/>
                </a:lnTo>
                <a:lnTo>
                  <a:pt x="4232" y="12409"/>
                </a:lnTo>
                <a:lnTo>
                  <a:pt x="4236" y="12422"/>
                </a:lnTo>
                <a:lnTo>
                  <a:pt x="4239" y="12435"/>
                </a:lnTo>
                <a:lnTo>
                  <a:pt x="4241" y="12450"/>
                </a:lnTo>
                <a:lnTo>
                  <a:pt x="4241" y="12466"/>
                </a:lnTo>
                <a:close/>
                <a:moveTo>
                  <a:pt x="665" y="12367"/>
                </a:moveTo>
                <a:lnTo>
                  <a:pt x="665" y="12367"/>
                </a:lnTo>
                <a:lnTo>
                  <a:pt x="674" y="12374"/>
                </a:lnTo>
                <a:lnTo>
                  <a:pt x="682" y="12382"/>
                </a:lnTo>
                <a:lnTo>
                  <a:pt x="687" y="12389"/>
                </a:lnTo>
                <a:lnTo>
                  <a:pt x="692" y="12396"/>
                </a:lnTo>
                <a:lnTo>
                  <a:pt x="697" y="12404"/>
                </a:lnTo>
                <a:lnTo>
                  <a:pt x="700" y="12412"/>
                </a:lnTo>
                <a:lnTo>
                  <a:pt x="701" y="12419"/>
                </a:lnTo>
                <a:lnTo>
                  <a:pt x="702" y="12427"/>
                </a:lnTo>
                <a:lnTo>
                  <a:pt x="703" y="12434"/>
                </a:lnTo>
                <a:lnTo>
                  <a:pt x="702" y="12442"/>
                </a:lnTo>
                <a:lnTo>
                  <a:pt x="701" y="12448"/>
                </a:lnTo>
                <a:lnTo>
                  <a:pt x="700" y="12454"/>
                </a:lnTo>
                <a:lnTo>
                  <a:pt x="698" y="12460"/>
                </a:lnTo>
                <a:lnTo>
                  <a:pt x="695" y="12465"/>
                </a:lnTo>
                <a:lnTo>
                  <a:pt x="691" y="12470"/>
                </a:lnTo>
                <a:lnTo>
                  <a:pt x="688" y="12473"/>
                </a:lnTo>
                <a:lnTo>
                  <a:pt x="685" y="12476"/>
                </a:lnTo>
                <a:lnTo>
                  <a:pt x="682" y="12478"/>
                </a:lnTo>
                <a:lnTo>
                  <a:pt x="679" y="12478"/>
                </a:lnTo>
                <a:lnTo>
                  <a:pt x="675" y="12478"/>
                </a:lnTo>
                <a:lnTo>
                  <a:pt x="672" y="12477"/>
                </a:lnTo>
                <a:lnTo>
                  <a:pt x="668" y="12475"/>
                </a:lnTo>
                <a:lnTo>
                  <a:pt x="666" y="12471"/>
                </a:lnTo>
                <a:lnTo>
                  <a:pt x="663" y="12466"/>
                </a:lnTo>
                <a:lnTo>
                  <a:pt x="661" y="12459"/>
                </a:lnTo>
                <a:lnTo>
                  <a:pt x="660" y="12451"/>
                </a:lnTo>
                <a:lnTo>
                  <a:pt x="659" y="12442"/>
                </a:lnTo>
                <a:lnTo>
                  <a:pt x="659" y="12431"/>
                </a:lnTo>
                <a:lnTo>
                  <a:pt x="659" y="12417"/>
                </a:lnTo>
                <a:lnTo>
                  <a:pt x="660" y="12403"/>
                </a:lnTo>
                <a:lnTo>
                  <a:pt x="662" y="12386"/>
                </a:lnTo>
                <a:lnTo>
                  <a:pt x="665" y="12367"/>
                </a:lnTo>
                <a:lnTo>
                  <a:pt x="658" y="12364"/>
                </a:lnTo>
                <a:lnTo>
                  <a:pt x="652" y="12360"/>
                </a:lnTo>
                <a:lnTo>
                  <a:pt x="648" y="12357"/>
                </a:lnTo>
                <a:lnTo>
                  <a:pt x="645" y="12353"/>
                </a:lnTo>
                <a:lnTo>
                  <a:pt x="645" y="12350"/>
                </a:lnTo>
                <a:lnTo>
                  <a:pt x="645" y="12348"/>
                </a:lnTo>
                <a:lnTo>
                  <a:pt x="646" y="12346"/>
                </a:lnTo>
                <a:lnTo>
                  <a:pt x="648" y="12345"/>
                </a:lnTo>
                <a:lnTo>
                  <a:pt x="652" y="12344"/>
                </a:lnTo>
                <a:lnTo>
                  <a:pt x="655" y="12344"/>
                </a:lnTo>
                <a:lnTo>
                  <a:pt x="657" y="12346"/>
                </a:lnTo>
                <a:lnTo>
                  <a:pt x="660" y="12348"/>
                </a:lnTo>
                <a:lnTo>
                  <a:pt x="662" y="12350"/>
                </a:lnTo>
                <a:lnTo>
                  <a:pt x="664" y="12356"/>
                </a:lnTo>
                <a:lnTo>
                  <a:pt x="665" y="12361"/>
                </a:lnTo>
                <a:lnTo>
                  <a:pt x="665" y="12367"/>
                </a:lnTo>
                <a:close/>
                <a:moveTo>
                  <a:pt x="4340" y="12367"/>
                </a:moveTo>
                <a:lnTo>
                  <a:pt x="4340" y="12367"/>
                </a:lnTo>
                <a:lnTo>
                  <a:pt x="4347" y="12371"/>
                </a:lnTo>
                <a:lnTo>
                  <a:pt x="4353" y="12374"/>
                </a:lnTo>
                <a:lnTo>
                  <a:pt x="4357" y="12379"/>
                </a:lnTo>
                <a:lnTo>
                  <a:pt x="4360" y="12382"/>
                </a:lnTo>
                <a:lnTo>
                  <a:pt x="4360" y="12384"/>
                </a:lnTo>
                <a:lnTo>
                  <a:pt x="4360" y="12387"/>
                </a:lnTo>
                <a:lnTo>
                  <a:pt x="4358" y="12388"/>
                </a:lnTo>
                <a:lnTo>
                  <a:pt x="4356" y="12390"/>
                </a:lnTo>
                <a:lnTo>
                  <a:pt x="4353" y="12390"/>
                </a:lnTo>
                <a:lnTo>
                  <a:pt x="4351" y="12390"/>
                </a:lnTo>
                <a:lnTo>
                  <a:pt x="4348" y="12389"/>
                </a:lnTo>
                <a:lnTo>
                  <a:pt x="4345" y="12387"/>
                </a:lnTo>
                <a:lnTo>
                  <a:pt x="4343" y="12384"/>
                </a:lnTo>
                <a:lnTo>
                  <a:pt x="4341" y="12380"/>
                </a:lnTo>
                <a:lnTo>
                  <a:pt x="4340" y="12374"/>
                </a:lnTo>
                <a:lnTo>
                  <a:pt x="4340" y="12367"/>
                </a:lnTo>
                <a:lnTo>
                  <a:pt x="4332" y="12364"/>
                </a:lnTo>
                <a:lnTo>
                  <a:pt x="4326" y="12360"/>
                </a:lnTo>
                <a:lnTo>
                  <a:pt x="4322" y="12357"/>
                </a:lnTo>
                <a:lnTo>
                  <a:pt x="4320" y="12353"/>
                </a:lnTo>
                <a:lnTo>
                  <a:pt x="4320" y="12350"/>
                </a:lnTo>
                <a:lnTo>
                  <a:pt x="4320" y="12348"/>
                </a:lnTo>
                <a:lnTo>
                  <a:pt x="4321" y="12346"/>
                </a:lnTo>
                <a:lnTo>
                  <a:pt x="4323" y="12345"/>
                </a:lnTo>
                <a:lnTo>
                  <a:pt x="4326" y="12344"/>
                </a:lnTo>
                <a:lnTo>
                  <a:pt x="4328" y="12344"/>
                </a:lnTo>
                <a:lnTo>
                  <a:pt x="4331" y="12346"/>
                </a:lnTo>
                <a:lnTo>
                  <a:pt x="4334" y="12348"/>
                </a:lnTo>
                <a:lnTo>
                  <a:pt x="4336" y="12350"/>
                </a:lnTo>
                <a:lnTo>
                  <a:pt x="4339" y="12356"/>
                </a:lnTo>
                <a:lnTo>
                  <a:pt x="4340" y="12361"/>
                </a:lnTo>
                <a:lnTo>
                  <a:pt x="4340" y="12367"/>
                </a:lnTo>
                <a:close/>
                <a:moveTo>
                  <a:pt x="2502" y="12335"/>
                </a:moveTo>
                <a:lnTo>
                  <a:pt x="2502" y="12335"/>
                </a:lnTo>
                <a:lnTo>
                  <a:pt x="2495" y="12342"/>
                </a:lnTo>
                <a:lnTo>
                  <a:pt x="2499" y="12338"/>
                </a:lnTo>
                <a:lnTo>
                  <a:pt x="2506" y="12331"/>
                </a:lnTo>
                <a:lnTo>
                  <a:pt x="2502" y="12335"/>
                </a:lnTo>
                <a:close/>
                <a:moveTo>
                  <a:pt x="4273" y="12335"/>
                </a:moveTo>
                <a:lnTo>
                  <a:pt x="4273" y="12335"/>
                </a:lnTo>
                <a:lnTo>
                  <a:pt x="4267" y="12342"/>
                </a:lnTo>
                <a:lnTo>
                  <a:pt x="4271" y="12338"/>
                </a:lnTo>
                <a:lnTo>
                  <a:pt x="4277" y="12331"/>
                </a:lnTo>
                <a:lnTo>
                  <a:pt x="4273" y="12335"/>
                </a:lnTo>
                <a:close/>
                <a:moveTo>
                  <a:pt x="14804" y="12335"/>
                </a:moveTo>
                <a:lnTo>
                  <a:pt x="14804" y="12335"/>
                </a:lnTo>
                <a:lnTo>
                  <a:pt x="14797" y="12342"/>
                </a:lnTo>
                <a:lnTo>
                  <a:pt x="14801" y="12338"/>
                </a:lnTo>
                <a:lnTo>
                  <a:pt x="14808" y="12331"/>
                </a:lnTo>
                <a:lnTo>
                  <a:pt x="14804" y="12335"/>
                </a:lnTo>
                <a:close/>
                <a:moveTo>
                  <a:pt x="9720" y="12302"/>
                </a:moveTo>
                <a:lnTo>
                  <a:pt x="9720" y="12302"/>
                </a:lnTo>
                <a:lnTo>
                  <a:pt x="9713" y="12308"/>
                </a:lnTo>
                <a:lnTo>
                  <a:pt x="9717" y="12304"/>
                </a:lnTo>
                <a:lnTo>
                  <a:pt x="9722" y="12299"/>
                </a:lnTo>
                <a:lnTo>
                  <a:pt x="9720" y="12302"/>
                </a:lnTo>
                <a:close/>
                <a:moveTo>
                  <a:pt x="4241" y="12268"/>
                </a:moveTo>
                <a:lnTo>
                  <a:pt x="4241" y="12268"/>
                </a:lnTo>
                <a:lnTo>
                  <a:pt x="4234" y="12276"/>
                </a:lnTo>
                <a:lnTo>
                  <a:pt x="4238" y="12272"/>
                </a:lnTo>
                <a:lnTo>
                  <a:pt x="4244" y="12266"/>
                </a:lnTo>
                <a:lnTo>
                  <a:pt x="4241" y="12268"/>
                </a:lnTo>
                <a:close/>
                <a:moveTo>
                  <a:pt x="665" y="12268"/>
                </a:moveTo>
                <a:lnTo>
                  <a:pt x="665" y="12268"/>
                </a:lnTo>
                <a:lnTo>
                  <a:pt x="649" y="12268"/>
                </a:lnTo>
                <a:lnTo>
                  <a:pt x="633" y="12268"/>
                </a:lnTo>
                <a:lnTo>
                  <a:pt x="616" y="12268"/>
                </a:lnTo>
                <a:lnTo>
                  <a:pt x="600" y="12268"/>
                </a:lnTo>
                <a:lnTo>
                  <a:pt x="600" y="12253"/>
                </a:lnTo>
                <a:lnTo>
                  <a:pt x="600" y="12236"/>
                </a:lnTo>
                <a:lnTo>
                  <a:pt x="600" y="12220"/>
                </a:lnTo>
                <a:lnTo>
                  <a:pt x="600" y="12203"/>
                </a:lnTo>
                <a:lnTo>
                  <a:pt x="616" y="12203"/>
                </a:lnTo>
                <a:lnTo>
                  <a:pt x="633" y="12203"/>
                </a:lnTo>
                <a:lnTo>
                  <a:pt x="649" y="12203"/>
                </a:lnTo>
                <a:lnTo>
                  <a:pt x="665" y="12203"/>
                </a:lnTo>
                <a:lnTo>
                  <a:pt x="665" y="12220"/>
                </a:lnTo>
                <a:lnTo>
                  <a:pt x="665" y="12236"/>
                </a:lnTo>
                <a:lnTo>
                  <a:pt x="665" y="12253"/>
                </a:lnTo>
                <a:lnTo>
                  <a:pt x="665" y="12268"/>
                </a:lnTo>
                <a:close/>
                <a:moveTo>
                  <a:pt x="1584" y="12236"/>
                </a:moveTo>
                <a:lnTo>
                  <a:pt x="1584" y="12236"/>
                </a:lnTo>
                <a:lnTo>
                  <a:pt x="1577" y="12243"/>
                </a:lnTo>
                <a:lnTo>
                  <a:pt x="1581" y="12239"/>
                </a:lnTo>
                <a:lnTo>
                  <a:pt x="1586" y="12233"/>
                </a:lnTo>
                <a:lnTo>
                  <a:pt x="1584" y="12236"/>
                </a:lnTo>
                <a:close/>
                <a:moveTo>
                  <a:pt x="10835" y="12236"/>
                </a:moveTo>
                <a:lnTo>
                  <a:pt x="10835" y="12236"/>
                </a:lnTo>
                <a:lnTo>
                  <a:pt x="10836" y="12245"/>
                </a:lnTo>
                <a:lnTo>
                  <a:pt x="10835" y="12253"/>
                </a:lnTo>
                <a:lnTo>
                  <a:pt x="10833" y="12258"/>
                </a:lnTo>
                <a:lnTo>
                  <a:pt x="10829" y="12262"/>
                </a:lnTo>
                <a:lnTo>
                  <a:pt x="10823" y="12265"/>
                </a:lnTo>
                <a:lnTo>
                  <a:pt x="10816" y="12266"/>
                </a:lnTo>
                <a:lnTo>
                  <a:pt x="10810" y="12268"/>
                </a:lnTo>
                <a:lnTo>
                  <a:pt x="10803" y="12268"/>
                </a:lnTo>
                <a:lnTo>
                  <a:pt x="10799" y="12277"/>
                </a:lnTo>
                <a:lnTo>
                  <a:pt x="10795" y="12282"/>
                </a:lnTo>
                <a:lnTo>
                  <a:pt x="10791" y="12286"/>
                </a:lnTo>
                <a:lnTo>
                  <a:pt x="10788" y="12288"/>
                </a:lnTo>
                <a:lnTo>
                  <a:pt x="10785" y="12289"/>
                </a:lnTo>
                <a:lnTo>
                  <a:pt x="10783" y="12288"/>
                </a:lnTo>
                <a:lnTo>
                  <a:pt x="10781" y="12287"/>
                </a:lnTo>
                <a:lnTo>
                  <a:pt x="10780" y="12285"/>
                </a:lnTo>
                <a:lnTo>
                  <a:pt x="10780" y="12283"/>
                </a:lnTo>
                <a:lnTo>
                  <a:pt x="10780" y="12280"/>
                </a:lnTo>
                <a:lnTo>
                  <a:pt x="10781" y="12277"/>
                </a:lnTo>
                <a:lnTo>
                  <a:pt x="10783" y="12274"/>
                </a:lnTo>
                <a:lnTo>
                  <a:pt x="10786" y="12272"/>
                </a:lnTo>
                <a:lnTo>
                  <a:pt x="10790" y="12270"/>
                </a:lnTo>
                <a:lnTo>
                  <a:pt x="10795" y="12268"/>
                </a:lnTo>
                <a:lnTo>
                  <a:pt x="10803" y="12268"/>
                </a:lnTo>
                <a:lnTo>
                  <a:pt x="10802" y="12259"/>
                </a:lnTo>
                <a:lnTo>
                  <a:pt x="10802" y="12253"/>
                </a:lnTo>
                <a:lnTo>
                  <a:pt x="10805" y="12246"/>
                </a:lnTo>
                <a:lnTo>
                  <a:pt x="10809" y="12242"/>
                </a:lnTo>
                <a:lnTo>
                  <a:pt x="10814" y="12240"/>
                </a:lnTo>
                <a:lnTo>
                  <a:pt x="10821" y="12238"/>
                </a:lnTo>
                <a:lnTo>
                  <a:pt x="10828" y="12237"/>
                </a:lnTo>
                <a:lnTo>
                  <a:pt x="10835" y="12236"/>
                </a:lnTo>
                <a:lnTo>
                  <a:pt x="10838" y="12229"/>
                </a:lnTo>
                <a:lnTo>
                  <a:pt x="10843" y="12222"/>
                </a:lnTo>
                <a:lnTo>
                  <a:pt x="10846" y="12219"/>
                </a:lnTo>
                <a:lnTo>
                  <a:pt x="10849" y="12216"/>
                </a:lnTo>
                <a:lnTo>
                  <a:pt x="10852" y="12216"/>
                </a:lnTo>
                <a:lnTo>
                  <a:pt x="10854" y="12216"/>
                </a:lnTo>
                <a:lnTo>
                  <a:pt x="10856" y="12217"/>
                </a:lnTo>
                <a:lnTo>
                  <a:pt x="10857" y="12219"/>
                </a:lnTo>
                <a:lnTo>
                  <a:pt x="10858" y="12222"/>
                </a:lnTo>
                <a:lnTo>
                  <a:pt x="10858" y="12226"/>
                </a:lnTo>
                <a:lnTo>
                  <a:pt x="10856" y="12228"/>
                </a:lnTo>
                <a:lnTo>
                  <a:pt x="10854" y="12231"/>
                </a:lnTo>
                <a:lnTo>
                  <a:pt x="10852" y="12233"/>
                </a:lnTo>
                <a:lnTo>
                  <a:pt x="10847" y="12235"/>
                </a:lnTo>
                <a:lnTo>
                  <a:pt x="10842" y="12236"/>
                </a:lnTo>
                <a:lnTo>
                  <a:pt x="10835" y="12236"/>
                </a:lnTo>
                <a:close/>
                <a:moveTo>
                  <a:pt x="9752" y="12171"/>
                </a:moveTo>
                <a:lnTo>
                  <a:pt x="9752" y="12171"/>
                </a:lnTo>
                <a:lnTo>
                  <a:pt x="9745" y="12177"/>
                </a:lnTo>
                <a:lnTo>
                  <a:pt x="9749" y="12173"/>
                </a:lnTo>
                <a:lnTo>
                  <a:pt x="9756" y="12168"/>
                </a:lnTo>
                <a:lnTo>
                  <a:pt x="9752" y="12171"/>
                </a:lnTo>
                <a:close/>
                <a:moveTo>
                  <a:pt x="12639" y="12171"/>
                </a:moveTo>
                <a:lnTo>
                  <a:pt x="12639" y="12171"/>
                </a:lnTo>
                <a:lnTo>
                  <a:pt x="12633" y="12191"/>
                </a:lnTo>
                <a:lnTo>
                  <a:pt x="12627" y="12202"/>
                </a:lnTo>
                <a:lnTo>
                  <a:pt x="12624" y="12206"/>
                </a:lnTo>
                <a:lnTo>
                  <a:pt x="12622" y="12208"/>
                </a:lnTo>
                <a:lnTo>
                  <a:pt x="12620" y="12208"/>
                </a:lnTo>
                <a:lnTo>
                  <a:pt x="12618" y="12207"/>
                </a:lnTo>
                <a:lnTo>
                  <a:pt x="12615" y="12201"/>
                </a:lnTo>
                <a:lnTo>
                  <a:pt x="12613" y="12193"/>
                </a:lnTo>
                <a:lnTo>
                  <a:pt x="12612" y="12183"/>
                </a:lnTo>
                <a:lnTo>
                  <a:pt x="12611" y="12171"/>
                </a:lnTo>
                <a:lnTo>
                  <a:pt x="12612" y="12158"/>
                </a:lnTo>
                <a:lnTo>
                  <a:pt x="12613" y="12148"/>
                </a:lnTo>
                <a:lnTo>
                  <a:pt x="12615" y="12140"/>
                </a:lnTo>
                <a:lnTo>
                  <a:pt x="12618" y="12134"/>
                </a:lnTo>
                <a:lnTo>
                  <a:pt x="12620" y="12133"/>
                </a:lnTo>
                <a:lnTo>
                  <a:pt x="12622" y="12133"/>
                </a:lnTo>
                <a:lnTo>
                  <a:pt x="12624" y="12135"/>
                </a:lnTo>
                <a:lnTo>
                  <a:pt x="12627" y="12138"/>
                </a:lnTo>
                <a:lnTo>
                  <a:pt x="12633" y="12151"/>
                </a:lnTo>
                <a:lnTo>
                  <a:pt x="12639" y="12171"/>
                </a:lnTo>
                <a:close/>
                <a:moveTo>
                  <a:pt x="10343" y="12137"/>
                </a:moveTo>
                <a:lnTo>
                  <a:pt x="10343" y="12137"/>
                </a:lnTo>
                <a:lnTo>
                  <a:pt x="10336" y="12157"/>
                </a:lnTo>
                <a:lnTo>
                  <a:pt x="10331" y="12170"/>
                </a:lnTo>
                <a:lnTo>
                  <a:pt x="10329" y="12173"/>
                </a:lnTo>
                <a:lnTo>
                  <a:pt x="10325" y="12175"/>
                </a:lnTo>
                <a:lnTo>
                  <a:pt x="10323" y="12175"/>
                </a:lnTo>
                <a:lnTo>
                  <a:pt x="10321" y="12174"/>
                </a:lnTo>
                <a:lnTo>
                  <a:pt x="10319" y="12169"/>
                </a:lnTo>
                <a:lnTo>
                  <a:pt x="10316" y="12161"/>
                </a:lnTo>
                <a:lnTo>
                  <a:pt x="10315" y="12150"/>
                </a:lnTo>
                <a:lnTo>
                  <a:pt x="10315" y="12137"/>
                </a:lnTo>
                <a:lnTo>
                  <a:pt x="10315" y="12126"/>
                </a:lnTo>
                <a:lnTo>
                  <a:pt x="10316" y="12115"/>
                </a:lnTo>
                <a:lnTo>
                  <a:pt x="10319" y="12106"/>
                </a:lnTo>
                <a:lnTo>
                  <a:pt x="10321" y="12102"/>
                </a:lnTo>
                <a:lnTo>
                  <a:pt x="10323" y="12101"/>
                </a:lnTo>
                <a:lnTo>
                  <a:pt x="10325" y="12101"/>
                </a:lnTo>
                <a:lnTo>
                  <a:pt x="10329" y="12103"/>
                </a:lnTo>
                <a:lnTo>
                  <a:pt x="10331" y="12106"/>
                </a:lnTo>
                <a:lnTo>
                  <a:pt x="10336" y="12118"/>
                </a:lnTo>
                <a:lnTo>
                  <a:pt x="10343" y="12137"/>
                </a:lnTo>
                <a:close/>
                <a:moveTo>
                  <a:pt x="10408" y="12236"/>
                </a:moveTo>
                <a:lnTo>
                  <a:pt x="10408" y="12236"/>
                </a:lnTo>
                <a:lnTo>
                  <a:pt x="10409" y="12224"/>
                </a:lnTo>
                <a:lnTo>
                  <a:pt x="10409" y="12213"/>
                </a:lnTo>
                <a:lnTo>
                  <a:pt x="10409" y="12199"/>
                </a:lnTo>
                <a:lnTo>
                  <a:pt x="10408" y="12187"/>
                </a:lnTo>
                <a:lnTo>
                  <a:pt x="10406" y="12161"/>
                </a:lnTo>
                <a:lnTo>
                  <a:pt x="10407" y="12136"/>
                </a:lnTo>
                <a:lnTo>
                  <a:pt x="10409" y="12126"/>
                </a:lnTo>
                <a:lnTo>
                  <a:pt x="10412" y="12116"/>
                </a:lnTo>
                <a:lnTo>
                  <a:pt x="10415" y="12112"/>
                </a:lnTo>
                <a:lnTo>
                  <a:pt x="10417" y="12109"/>
                </a:lnTo>
                <a:lnTo>
                  <a:pt x="10420" y="12106"/>
                </a:lnTo>
                <a:lnTo>
                  <a:pt x="10423" y="12104"/>
                </a:lnTo>
                <a:lnTo>
                  <a:pt x="10427" y="12102"/>
                </a:lnTo>
                <a:lnTo>
                  <a:pt x="10432" y="12100"/>
                </a:lnTo>
                <a:lnTo>
                  <a:pt x="10438" y="12099"/>
                </a:lnTo>
                <a:lnTo>
                  <a:pt x="10444" y="12099"/>
                </a:lnTo>
                <a:lnTo>
                  <a:pt x="10450" y="12100"/>
                </a:lnTo>
                <a:lnTo>
                  <a:pt x="10458" y="12101"/>
                </a:lnTo>
                <a:lnTo>
                  <a:pt x="10465" y="12102"/>
                </a:lnTo>
                <a:lnTo>
                  <a:pt x="10474" y="12105"/>
                </a:lnTo>
                <a:lnTo>
                  <a:pt x="10472" y="12127"/>
                </a:lnTo>
                <a:lnTo>
                  <a:pt x="10468" y="12148"/>
                </a:lnTo>
                <a:lnTo>
                  <a:pt x="10466" y="12158"/>
                </a:lnTo>
                <a:lnTo>
                  <a:pt x="10463" y="12168"/>
                </a:lnTo>
                <a:lnTo>
                  <a:pt x="10460" y="12176"/>
                </a:lnTo>
                <a:lnTo>
                  <a:pt x="10457" y="12186"/>
                </a:lnTo>
                <a:lnTo>
                  <a:pt x="10452" y="12194"/>
                </a:lnTo>
                <a:lnTo>
                  <a:pt x="10447" y="12201"/>
                </a:lnTo>
                <a:lnTo>
                  <a:pt x="10443" y="12209"/>
                </a:lnTo>
                <a:lnTo>
                  <a:pt x="10437" y="12215"/>
                </a:lnTo>
                <a:lnTo>
                  <a:pt x="10430" y="12221"/>
                </a:lnTo>
                <a:lnTo>
                  <a:pt x="10424" y="12227"/>
                </a:lnTo>
                <a:lnTo>
                  <a:pt x="10417" y="12232"/>
                </a:lnTo>
                <a:lnTo>
                  <a:pt x="10408" y="12236"/>
                </a:lnTo>
                <a:close/>
                <a:moveTo>
                  <a:pt x="534" y="12105"/>
                </a:moveTo>
                <a:lnTo>
                  <a:pt x="534" y="12105"/>
                </a:lnTo>
                <a:lnTo>
                  <a:pt x="535" y="12099"/>
                </a:lnTo>
                <a:lnTo>
                  <a:pt x="537" y="12093"/>
                </a:lnTo>
                <a:lnTo>
                  <a:pt x="539" y="12089"/>
                </a:lnTo>
                <a:lnTo>
                  <a:pt x="543" y="12085"/>
                </a:lnTo>
                <a:lnTo>
                  <a:pt x="548" y="12082"/>
                </a:lnTo>
                <a:lnTo>
                  <a:pt x="553" y="12080"/>
                </a:lnTo>
                <a:lnTo>
                  <a:pt x="558" y="12078"/>
                </a:lnTo>
                <a:lnTo>
                  <a:pt x="564" y="12077"/>
                </a:lnTo>
                <a:lnTo>
                  <a:pt x="570" y="12078"/>
                </a:lnTo>
                <a:lnTo>
                  <a:pt x="576" y="12078"/>
                </a:lnTo>
                <a:lnTo>
                  <a:pt x="581" y="12080"/>
                </a:lnTo>
                <a:lnTo>
                  <a:pt x="587" y="12083"/>
                </a:lnTo>
                <a:lnTo>
                  <a:pt x="591" y="12087"/>
                </a:lnTo>
                <a:lnTo>
                  <a:pt x="595" y="12091"/>
                </a:lnTo>
                <a:lnTo>
                  <a:pt x="598" y="12098"/>
                </a:lnTo>
                <a:lnTo>
                  <a:pt x="600" y="12105"/>
                </a:lnTo>
                <a:lnTo>
                  <a:pt x="598" y="12111"/>
                </a:lnTo>
                <a:lnTo>
                  <a:pt x="596" y="12118"/>
                </a:lnTo>
                <a:lnTo>
                  <a:pt x="594" y="12122"/>
                </a:lnTo>
                <a:lnTo>
                  <a:pt x="591" y="12125"/>
                </a:lnTo>
                <a:lnTo>
                  <a:pt x="588" y="12127"/>
                </a:lnTo>
                <a:lnTo>
                  <a:pt x="583" y="12128"/>
                </a:lnTo>
                <a:lnTo>
                  <a:pt x="579" y="12128"/>
                </a:lnTo>
                <a:lnTo>
                  <a:pt x="575" y="12127"/>
                </a:lnTo>
                <a:lnTo>
                  <a:pt x="566" y="12124"/>
                </a:lnTo>
                <a:lnTo>
                  <a:pt x="556" y="12119"/>
                </a:lnTo>
                <a:lnTo>
                  <a:pt x="546" y="12112"/>
                </a:lnTo>
                <a:lnTo>
                  <a:pt x="534" y="12105"/>
                </a:lnTo>
                <a:close/>
                <a:moveTo>
                  <a:pt x="2305" y="12137"/>
                </a:moveTo>
                <a:lnTo>
                  <a:pt x="2305" y="12137"/>
                </a:lnTo>
                <a:lnTo>
                  <a:pt x="2314" y="12142"/>
                </a:lnTo>
                <a:lnTo>
                  <a:pt x="2319" y="12145"/>
                </a:lnTo>
                <a:lnTo>
                  <a:pt x="2323" y="12149"/>
                </a:lnTo>
                <a:lnTo>
                  <a:pt x="2325" y="12152"/>
                </a:lnTo>
                <a:lnTo>
                  <a:pt x="2326" y="12154"/>
                </a:lnTo>
                <a:lnTo>
                  <a:pt x="2326" y="12157"/>
                </a:lnTo>
                <a:lnTo>
                  <a:pt x="2324" y="12158"/>
                </a:lnTo>
                <a:lnTo>
                  <a:pt x="2322" y="12161"/>
                </a:lnTo>
                <a:lnTo>
                  <a:pt x="2320" y="12161"/>
                </a:lnTo>
                <a:lnTo>
                  <a:pt x="2317" y="12161"/>
                </a:lnTo>
                <a:lnTo>
                  <a:pt x="2314" y="12159"/>
                </a:lnTo>
                <a:lnTo>
                  <a:pt x="2311" y="12157"/>
                </a:lnTo>
                <a:lnTo>
                  <a:pt x="2308" y="12154"/>
                </a:lnTo>
                <a:lnTo>
                  <a:pt x="2306" y="12150"/>
                </a:lnTo>
                <a:lnTo>
                  <a:pt x="2305" y="12145"/>
                </a:lnTo>
                <a:lnTo>
                  <a:pt x="2305" y="12137"/>
                </a:lnTo>
                <a:lnTo>
                  <a:pt x="2297" y="12136"/>
                </a:lnTo>
                <a:lnTo>
                  <a:pt x="2289" y="12135"/>
                </a:lnTo>
                <a:lnTo>
                  <a:pt x="2284" y="12133"/>
                </a:lnTo>
                <a:lnTo>
                  <a:pt x="2279" y="12130"/>
                </a:lnTo>
                <a:lnTo>
                  <a:pt x="2275" y="12127"/>
                </a:lnTo>
                <a:lnTo>
                  <a:pt x="2272" y="12124"/>
                </a:lnTo>
                <a:lnTo>
                  <a:pt x="2269" y="12120"/>
                </a:lnTo>
                <a:lnTo>
                  <a:pt x="2268" y="12115"/>
                </a:lnTo>
                <a:lnTo>
                  <a:pt x="2268" y="12111"/>
                </a:lnTo>
                <a:lnTo>
                  <a:pt x="2268" y="12107"/>
                </a:lnTo>
                <a:lnTo>
                  <a:pt x="2269" y="12103"/>
                </a:lnTo>
                <a:lnTo>
                  <a:pt x="2271" y="12099"/>
                </a:lnTo>
                <a:lnTo>
                  <a:pt x="2275" y="12091"/>
                </a:lnTo>
                <a:lnTo>
                  <a:pt x="2281" y="12084"/>
                </a:lnTo>
                <a:lnTo>
                  <a:pt x="2287" y="12079"/>
                </a:lnTo>
                <a:lnTo>
                  <a:pt x="2294" y="12077"/>
                </a:lnTo>
                <a:lnTo>
                  <a:pt x="2297" y="12076"/>
                </a:lnTo>
                <a:lnTo>
                  <a:pt x="2300" y="12077"/>
                </a:lnTo>
                <a:lnTo>
                  <a:pt x="2303" y="12078"/>
                </a:lnTo>
                <a:lnTo>
                  <a:pt x="2305" y="12080"/>
                </a:lnTo>
                <a:lnTo>
                  <a:pt x="2307" y="12083"/>
                </a:lnTo>
                <a:lnTo>
                  <a:pt x="2309" y="12087"/>
                </a:lnTo>
                <a:lnTo>
                  <a:pt x="2310" y="12092"/>
                </a:lnTo>
                <a:lnTo>
                  <a:pt x="2310" y="12099"/>
                </a:lnTo>
                <a:lnTo>
                  <a:pt x="2310" y="12106"/>
                </a:lnTo>
                <a:lnTo>
                  <a:pt x="2309" y="12115"/>
                </a:lnTo>
                <a:lnTo>
                  <a:pt x="2308" y="12126"/>
                </a:lnTo>
                <a:lnTo>
                  <a:pt x="2305" y="12137"/>
                </a:lnTo>
                <a:close/>
                <a:moveTo>
                  <a:pt x="11491" y="12072"/>
                </a:moveTo>
                <a:lnTo>
                  <a:pt x="11491" y="12072"/>
                </a:lnTo>
                <a:lnTo>
                  <a:pt x="11484" y="12080"/>
                </a:lnTo>
                <a:lnTo>
                  <a:pt x="11488" y="12076"/>
                </a:lnTo>
                <a:lnTo>
                  <a:pt x="11494" y="12069"/>
                </a:lnTo>
                <a:lnTo>
                  <a:pt x="11491" y="12072"/>
                </a:lnTo>
                <a:close/>
                <a:moveTo>
                  <a:pt x="1355" y="12040"/>
                </a:moveTo>
                <a:lnTo>
                  <a:pt x="1355" y="12040"/>
                </a:lnTo>
                <a:lnTo>
                  <a:pt x="1347" y="12060"/>
                </a:lnTo>
                <a:lnTo>
                  <a:pt x="1342" y="12071"/>
                </a:lnTo>
                <a:lnTo>
                  <a:pt x="1339" y="12075"/>
                </a:lnTo>
                <a:lnTo>
                  <a:pt x="1337" y="12077"/>
                </a:lnTo>
                <a:lnTo>
                  <a:pt x="1335" y="12077"/>
                </a:lnTo>
                <a:lnTo>
                  <a:pt x="1333" y="12076"/>
                </a:lnTo>
                <a:lnTo>
                  <a:pt x="1329" y="12070"/>
                </a:lnTo>
                <a:lnTo>
                  <a:pt x="1327" y="12062"/>
                </a:lnTo>
                <a:lnTo>
                  <a:pt x="1326" y="12051"/>
                </a:lnTo>
                <a:lnTo>
                  <a:pt x="1326" y="12039"/>
                </a:lnTo>
                <a:lnTo>
                  <a:pt x="1326" y="12027"/>
                </a:lnTo>
                <a:lnTo>
                  <a:pt x="1327" y="12017"/>
                </a:lnTo>
                <a:lnTo>
                  <a:pt x="1329" y="12008"/>
                </a:lnTo>
                <a:lnTo>
                  <a:pt x="1333" y="12003"/>
                </a:lnTo>
                <a:lnTo>
                  <a:pt x="1335" y="12002"/>
                </a:lnTo>
                <a:lnTo>
                  <a:pt x="1337" y="12002"/>
                </a:lnTo>
                <a:lnTo>
                  <a:pt x="1339" y="12004"/>
                </a:lnTo>
                <a:lnTo>
                  <a:pt x="1342" y="12007"/>
                </a:lnTo>
                <a:lnTo>
                  <a:pt x="1347" y="12020"/>
                </a:lnTo>
                <a:lnTo>
                  <a:pt x="1355" y="12040"/>
                </a:lnTo>
                <a:close/>
                <a:moveTo>
                  <a:pt x="1617" y="12040"/>
                </a:moveTo>
                <a:lnTo>
                  <a:pt x="1617" y="12040"/>
                </a:lnTo>
                <a:lnTo>
                  <a:pt x="1610" y="12046"/>
                </a:lnTo>
                <a:lnTo>
                  <a:pt x="1614" y="12042"/>
                </a:lnTo>
                <a:lnTo>
                  <a:pt x="1620" y="12037"/>
                </a:lnTo>
                <a:lnTo>
                  <a:pt x="1617" y="12040"/>
                </a:lnTo>
                <a:close/>
                <a:moveTo>
                  <a:pt x="3519" y="12040"/>
                </a:moveTo>
                <a:lnTo>
                  <a:pt x="3519" y="12040"/>
                </a:lnTo>
                <a:lnTo>
                  <a:pt x="3513" y="12060"/>
                </a:lnTo>
                <a:lnTo>
                  <a:pt x="3506" y="12071"/>
                </a:lnTo>
                <a:lnTo>
                  <a:pt x="3504" y="12075"/>
                </a:lnTo>
                <a:lnTo>
                  <a:pt x="3502" y="12077"/>
                </a:lnTo>
                <a:lnTo>
                  <a:pt x="3500" y="12077"/>
                </a:lnTo>
                <a:lnTo>
                  <a:pt x="3498" y="12076"/>
                </a:lnTo>
                <a:lnTo>
                  <a:pt x="3495" y="12070"/>
                </a:lnTo>
                <a:lnTo>
                  <a:pt x="3493" y="12062"/>
                </a:lnTo>
                <a:lnTo>
                  <a:pt x="3492" y="12051"/>
                </a:lnTo>
                <a:lnTo>
                  <a:pt x="3491" y="12039"/>
                </a:lnTo>
                <a:lnTo>
                  <a:pt x="3492" y="12027"/>
                </a:lnTo>
                <a:lnTo>
                  <a:pt x="3493" y="12017"/>
                </a:lnTo>
                <a:lnTo>
                  <a:pt x="3495" y="12008"/>
                </a:lnTo>
                <a:lnTo>
                  <a:pt x="3498" y="12003"/>
                </a:lnTo>
                <a:lnTo>
                  <a:pt x="3500" y="12002"/>
                </a:lnTo>
                <a:lnTo>
                  <a:pt x="3502" y="12002"/>
                </a:lnTo>
                <a:lnTo>
                  <a:pt x="3504" y="12004"/>
                </a:lnTo>
                <a:lnTo>
                  <a:pt x="3506" y="12007"/>
                </a:lnTo>
                <a:lnTo>
                  <a:pt x="3513" y="12020"/>
                </a:lnTo>
                <a:lnTo>
                  <a:pt x="3519" y="12040"/>
                </a:lnTo>
                <a:close/>
                <a:moveTo>
                  <a:pt x="3618" y="12040"/>
                </a:moveTo>
                <a:lnTo>
                  <a:pt x="3618" y="12040"/>
                </a:lnTo>
                <a:lnTo>
                  <a:pt x="3611" y="12060"/>
                </a:lnTo>
                <a:lnTo>
                  <a:pt x="3605" y="12071"/>
                </a:lnTo>
                <a:lnTo>
                  <a:pt x="3603" y="12075"/>
                </a:lnTo>
                <a:lnTo>
                  <a:pt x="3601" y="12077"/>
                </a:lnTo>
                <a:lnTo>
                  <a:pt x="3599" y="12077"/>
                </a:lnTo>
                <a:lnTo>
                  <a:pt x="3597" y="12076"/>
                </a:lnTo>
                <a:lnTo>
                  <a:pt x="3594" y="12070"/>
                </a:lnTo>
                <a:lnTo>
                  <a:pt x="3591" y="12062"/>
                </a:lnTo>
                <a:lnTo>
                  <a:pt x="3589" y="12051"/>
                </a:lnTo>
                <a:lnTo>
                  <a:pt x="3589" y="12039"/>
                </a:lnTo>
                <a:lnTo>
                  <a:pt x="3589" y="12027"/>
                </a:lnTo>
                <a:lnTo>
                  <a:pt x="3591" y="12017"/>
                </a:lnTo>
                <a:lnTo>
                  <a:pt x="3594" y="12008"/>
                </a:lnTo>
                <a:lnTo>
                  <a:pt x="3597" y="12003"/>
                </a:lnTo>
                <a:lnTo>
                  <a:pt x="3599" y="12002"/>
                </a:lnTo>
                <a:lnTo>
                  <a:pt x="3601" y="12002"/>
                </a:lnTo>
                <a:lnTo>
                  <a:pt x="3603" y="12004"/>
                </a:lnTo>
                <a:lnTo>
                  <a:pt x="3605" y="12007"/>
                </a:lnTo>
                <a:lnTo>
                  <a:pt x="3611" y="12020"/>
                </a:lnTo>
                <a:lnTo>
                  <a:pt x="3618" y="12040"/>
                </a:lnTo>
                <a:close/>
                <a:moveTo>
                  <a:pt x="5751" y="12040"/>
                </a:moveTo>
                <a:lnTo>
                  <a:pt x="5751" y="12040"/>
                </a:lnTo>
                <a:lnTo>
                  <a:pt x="5743" y="12060"/>
                </a:lnTo>
                <a:lnTo>
                  <a:pt x="5738" y="12071"/>
                </a:lnTo>
                <a:lnTo>
                  <a:pt x="5735" y="12075"/>
                </a:lnTo>
                <a:lnTo>
                  <a:pt x="5733" y="12077"/>
                </a:lnTo>
                <a:lnTo>
                  <a:pt x="5731" y="12077"/>
                </a:lnTo>
                <a:lnTo>
                  <a:pt x="5729" y="12076"/>
                </a:lnTo>
                <a:lnTo>
                  <a:pt x="5726" y="12070"/>
                </a:lnTo>
                <a:lnTo>
                  <a:pt x="5723" y="12062"/>
                </a:lnTo>
                <a:lnTo>
                  <a:pt x="5722" y="12051"/>
                </a:lnTo>
                <a:lnTo>
                  <a:pt x="5721" y="12039"/>
                </a:lnTo>
                <a:lnTo>
                  <a:pt x="5722" y="12027"/>
                </a:lnTo>
                <a:lnTo>
                  <a:pt x="5723" y="12017"/>
                </a:lnTo>
                <a:lnTo>
                  <a:pt x="5726" y="12008"/>
                </a:lnTo>
                <a:lnTo>
                  <a:pt x="5729" y="12003"/>
                </a:lnTo>
                <a:lnTo>
                  <a:pt x="5731" y="12002"/>
                </a:lnTo>
                <a:lnTo>
                  <a:pt x="5733" y="12002"/>
                </a:lnTo>
                <a:lnTo>
                  <a:pt x="5735" y="12004"/>
                </a:lnTo>
                <a:lnTo>
                  <a:pt x="5738" y="12007"/>
                </a:lnTo>
                <a:lnTo>
                  <a:pt x="5743" y="12020"/>
                </a:lnTo>
                <a:lnTo>
                  <a:pt x="5751" y="12040"/>
                </a:lnTo>
                <a:close/>
                <a:moveTo>
                  <a:pt x="3454" y="12006"/>
                </a:moveTo>
                <a:lnTo>
                  <a:pt x="3454" y="12006"/>
                </a:lnTo>
                <a:lnTo>
                  <a:pt x="3447" y="12014"/>
                </a:lnTo>
                <a:lnTo>
                  <a:pt x="3451" y="12010"/>
                </a:lnTo>
                <a:lnTo>
                  <a:pt x="3456" y="12004"/>
                </a:lnTo>
                <a:lnTo>
                  <a:pt x="3454" y="12006"/>
                </a:lnTo>
                <a:close/>
                <a:moveTo>
                  <a:pt x="10015" y="12006"/>
                </a:moveTo>
                <a:lnTo>
                  <a:pt x="10015" y="12006"/>
                </a:lnTo>
                <a:lnTo>
                  <a:pt x="10007" y="12014"/>
                </a:lnTo>
                <a:lnTo>
                  <a:pt x="10012" y="12010"/>
                </a:lnTo>
                <a:lnTo>
                  <a:pt x="10018" y="12004"/>
                </a:lnTo>
                <a:lnTo>
                  <a:pt x="10015" y="12006"/>
                </a:lnTo>
                <a:close/>
                <a:moveTo>
                  <a:pt x="10245" y="12040"/>
                </a:moveTo>
                <a:lnTo>
                  <a:pt x="10245" y="12040"/>
                </a:lnTo>
                <a:lnTo>
                  <a:pt x="10230" y="12072"/>
                </a:lnTo>
                <a:lnTo>
                  <a:pt x="10216" y="12105"/>
                </a:lnTo>
                <a:lnTo>
                  <a:pt x="10203" y="12138"/>
                </a:lnTo>
                <a:lnTo>
                  <a:pt x="10190" y="12173"/>
                </a:lnTo>
                <a:lnTo>
                  <a:pt x="10166" y="12243"/>
                </a:lnTo>
                <a:lnTo>
                  <a:pt x="10143" y="12315"/>
                </a:lnTo>
                <a:lnTo>
                  <a:pt x="10120" y="12386"/>
                </a:lnTo>
                <a:lnTo>
                  <a:pt x="10097" y="12457"/>
                </a:lnTo>
                <a:lnTo>
                  <a:pt x="10074" y="12527"/>
                </a:lnTo>
                <a:lnTo>
                  <a:pt x="10047" y="12597"/>
                </a:lnTo>
                <a:lnTo>
                  <a:pt x="10046" y="12568"/>
                </a:lnTo>
                <a:lnTo>
                  <a:pt x="10047" y="12536"/>
                </a:lnTo>
                <a:lnTo>
                  <a:pt x="10049" y="12501"/>
                </a:lnTo>
                <a:lnTo>
                  <a:pt x="10053" y="12462"/>
                </a:lnTo>
                <a:lnTo>
                  <a:pt x="10059" y="12423"/>
                </a:lnTo>
                <a:lnTo>
                  <a:pt x="10066" y="12382"/>
                </a:lnTo>
                <a:lnTo>
                  <a:pt x="10076" y="12340"/>
                </a:lnTo>
                <a:lnTo>
                  <a:pt x="10086" y="12299"/>
                </a:lnTo>
                <a:lnTo>
                  <a:pt x="10092" y="12278"/>
                </a:lnTo>
                <a:lnTo>
                  <a:pt x="10099" y="12257"/>
                </a:lnTo>
                <a:lnTo>
                  <a:pt x="10106" y="12237"/>
                </a:lnTo>
                <a:lnTo>
                  <a:pt x="10114" y="12217"/>
                </a:lnTo>
                <a:lnTo>
                  <a:pt x="10122" y="12198"/>
                </a:lnTo>
                <a:lnTo>
                  <a:pt x="10131" y="12179"/>
                </a:lnTo>
                <a:lnTo>
                  <a:pt x="10140" y="12162"/>
                </a:lnTo>
                <a:lnTo>
                  <a:pt x="10150" y="12144"/>
                </a:lnTo>
                <a:lnTo>
                  <a:pt x="10160" y="12127"/>
                </a:lnTo>
                <a:lnTo>
                  <a:pt x="10170" y="12111"/>
                </a:lnTo>
                <a:lnTo>
                  <a:pt x="10182" y="12097"/>
                </a:lnTo>
                <a:lnTo>
                  <a:pt x="10193" y="12083"/>
                </a:lnTo>
                <a:lnTo>
                  <a:pt x="10205" y="12070"/>
                </a:lnTo>
                <a:lnTo>
                  <a:pt x="10217" y="12059"/>
                </a:lnTo>
                <a:lnTo>
                  <a:pt x="10231" y="12048"/>
                </a:lnTo>
                <a:lnTo>
                  <a:pt x="10245" y="12040"/>
                </a:lnTo>
                <a:lnTo>
                  <a:pt x="10242" y="12027"/>
                </a:lnTo>
                <a:lnTo>
                  <a:pt x="10240" y="12017"/>
                </a:lnTo>
                <a:lnTo>
                  <a:pt x="10239" y="12007"/>
                </a:lnTo>
                <a:lnTo>
                  <a:pt x="10239" y="12000"/>
                </a:lnTo>
                <a:lnTo>
                  <a:pt x="10240" y="11994"/>
                </a:lnTo>
                <a:lnTo>
                  <a:pt x="10241" y="11989"/>
                </a:lnTo>
                <a:lnTo>
                  <a:pt x="10244" y="11984"/>
                </a:lnTo>
                <a:lnTo>
                  <a:pt x="10246" y="11981"/>
                </a:lnTo>
                <a:lnTo>
                  <a:pt x="10248" y="11979"/>
                </a:lnTo>
                <a:lnTo>
                  <a:pt x="10251" y="11978"/>
                </a:lnTo>
                <a:lnTo>
                  <a:pt x="10254" y="11977"/>
                </a:lnTo>
                <a:lnTo>
                  <a:pt x="10257" y="11978"/>
                </a:lnTo>
                <a:lnTo>
                  <a:pt x="10263" y="11981"/>
                </a:lnTo>
                <a:lnTo>
                  <a:pt x="10270" y="11985"/>
                </a:lnTo>
                <a:lnTo>
                  <a:pt x="10275" y="11993"/>
                </a:lnTo>
                <a:lnTo>
                  <a:pt x="10279" y="12001"/>
                </a:lnTo>
                <a:lnTo>
                  <a:pt x="10281" y="12005"/>
                </a:lnTo>
                <a:lnTo>
                  <a:pt x="10282" y="12010"/>
                </a:lnTo>
                <a:lnTo>
                  <a:pt x="10282" y="12014"/>
                </a:lnTo>
                <a:lnTo>
                  <a:pt x="10281" y="12018"/>
                </a:lnTo>
                <a:lnTo>
                  <a:pt x="10280" y="12021"/>
                </a:lnTo>
                <a:lnTo>
                  <a:pt x="10278" y="12025"/>
                </a:lnTo>
                <a:lnTo>
                  <a:pt x="10275" y="12028"/>
                </a:lnTo>
                <a:lnTo>
                  <a:pt x="10272" y="12032"/>
                </a:lnTo>
                <a:lnTo>
                  <a:pt x="10267" y="12035"/>
                </a:lnTo>
                <a:lnTo>
                  <a:pt x="10260" y="12037"/>
                </a:lnTo>
                <a:lnTo>
                  <a:pt x="10253" y="12039"/>
                </a:lnTo>
                <a:lnTo>
                  <a:pt x="10245" y="12040"/>
                </a:lnTo>
                <a:close/>
                <a:moveTo>
                  <a:pt x="11557" y="12006"/>
                </a:moveTo>
                <a:lnTo>
                  <a:pt x="11557" y="12006"/>
                </a:lnTo>
                <a:lnTo>
                  <a:pt x="11553" y="12015"/>
                </a:lnTo>
                <a:lnTo>
                  <a:pt x="11550" y="12020"/>
                </a:lnTo>
                <a:lnTo>
                  <a:pt x="11546" y="12024"/>
                </a:lnTo>
                <a:lnTo>
                  <a:pt x="11542" y="12026"/>
                </a:lnTo>
                <a:lnTo>
                  <a:pt x="11540" y="12027"/>
                </a:lnTo>
                <a:lnTo>
                  <a:pt x="11537" y="12026"/>
                </a:lnTo>
                <a:lnTo>
                  <a:pt x="11535" y="12025"/>
                </a:lnTo>
                <a:lnTo>
                  <a:pt x="11534" y="12023"/>
                </a:lnTo>
                <a:lnTo>
                  <a:pt x="11534" y="12021"/>
                </a:lnTo>
                <a:lnTo>
                  <a:pt x="11534" y="12018"/>
                </a:lnTo>
                <a:lnTo>
                  <a:pt x="11535" y="12015"/>
                </a:lnTo>
                <a:lnTo>
                  <a:pt x="11537" y="12012"/>
                </a:lnTo>
                <a:lnTo>
                  <a:pt x="11540" y="12010"/>
                </a:lnTo>
                <a:lnTo>
                  <a:pt x="11545" y="12007"/>
                </a:lnTo>
                <a:lnTo>
                  <a:pt x="11550" y="12006"/>
                </a:lnTo>
                <a:lnTo>
                  <a:pt x="11557" y="12006"/>
                </a:lnTo>
                <a:lnTo>
                  <a:pt x="11560" y="11999"/>
                </a:lnTo>
                <a:lnTo>
                  <a:pt x="11564" y="11993"/>
                </a:lnTo>
                <a:lnTo>
                  <a:pt x="11568" y="11990"/>
                </a:lnTo>
                <a:lnTo>
                  <a:pt x="11571" y="11988"/>
                </a:lnTo>
                <a:lnTo>
                  <a:pt x="11574" y="11986"/>
                </a:lnTo>
                <a:lnTo>
                  <a:pt x="11576" y="11986"/>
                </a:lnTo>
                <a:lnTo>
                  <a:pt x="11578" y="11988"/>
                </a:lnTo>
                <a:lnTo>
                  <a:pt x="11579" y="11990"/>
                </a:lnTo>
                <a:lnTo>
                  <a:pt x="11580" y="11993"/>
                </a:lnTo>
                <a:lnTo>
                  <a:pt x="11579" y="11996"/>
                </a:lnTo>
                <a:lnTo>
                  <a:pt x="11578" y="11999"/>
                </a:lnTo>
                <a:lnTo>
                  <a:pt x="11576" y="12001"/>
                </a:lnTo>
                <a:lnTo>
                  <a:pt x="11573" y="12004"/>
                </a:lnTo>
                <a:lnTo>
                  <a:pt x="11569" y="12005"/>
                </a:lnTo>
                <a:lnTo>
                  <a:pt x="11563" y="12006"/>
                </a:lnTo>
                <a:lnTo>
                  <a:pt x="11557" y="12006"/>
                </a:lnTo>
                <a:close/>
                <a:moveTo>
                  <a:pt x="2240" y="11974"/>
                </a:moveTo>
                <a:lnTo>
                  <a:pt x="2240" y="11974"/>
                </a:lnTo>
                <a:lnTo>
                  <a:pt x="2233" y="11981"/>
                </a:lnTo>
                <a:lnTo>
                  <a:pt x="2237" y="11977"/>
                </a:lnTo>
                <a:lnTo>
                  <a:pt x="2243" y="11971"/>
                </a:lnTo>
                <a:lnTo>
                  <a:pt x="2240" y="11974"/>
                </a:lnTo>
                <a:close/>
                <a:moveTo>
                  <a:pt x="10047" y="12072"/>
                </a:moveTo>
                <a:lnTo>
                  <a:pt x="10047" y="12072"/>
                </a:lnTo>
                <a:lnTo>
                  <a:pt x="10049" y="12082"/>
                </a:lnTo>
                <a:lnTo>
                  <a:pt x="10048" y="12089"/>
                </a:lnTo>
                <a:lnTo>
                  <a:pt x="10045" y="12094"/>
                </a:lnTo>
                <a:lnTo>
                  <a:pt x="10041" y="12099"/>
                </a:lnTo>
                <a:lnTo>
                  <a:pt x="10036" y="12101"/>
                </a:lnTo>
                <a:lnTo>
                  <a:pt x="10029" y="12103"/>
                </a:lnTo>
                <a:lnTo>
                  <a:pt x="10022" y="12104"/>
                </a:lnTo>
                <a:lnTo>
                  <a:pt x="10015" y="12105"/>
                </a:lnTo>
                <a:lnTo>
                  <a:pt x="10010" y="12114"/>
                </a:lnTo>
                <a:lnTo>
                  <a:pt x="10004" y="12123"/>
                </a:lnTo>
                <a:lnTo>
                  <a:pt x="10000" y="12129"/>
                </a:lnTo>
                <a:lnTo>
                  <a:pt x="9995" y="12134"/>
                </a:lnTo>
                <a:lnTo>
                  <a:pt x="9991" y="12137"/>
                </a:lnTo>
                <a:lnTo>
                  <a:pt x="9985" y="12138"/>
                </a:lnTo>
                <a:lnTo>
                  <a:pt x="9981" y="12140"/>
                </a:lnTo>
                <a:lnTo>
                  <a:pt x="9977" y="12138"/>
                </a:lnTo>
                <a:lnTo>
                  <a:pt x="9974" y="12137"/>
                </a:lnTo>
                <a:lnTo>
                  <a:pt x="9970" y="12135"/>
                </a:lnTo>
                <a:lnTo>
                  <a:pt x="9967" y="12131"/>
                </a:lnTo>
                <a:lnTo>
                  <a:pt x="9963" y="12128"/>
                </a:lnTo>
                <a:lnTo>
                  <a:pt x="9959" y="12119"/>
                </a:lnTo>
                <a:lnTo>
                  <a:pt x="9956" y="12108"/>
                </a:lnTo>
                <a:lnTo>
                  <a:pt x="9955" y="12098"/>
                </a:lnTo>
                <a:lnTo>
                  <a:pt x="9955" y="12088"/>
                </a:lnTo>
                <a:lnTo>
                  <a:pt x="9957" y="12084"/>
                </a:lnTo>
                <a:lnTo>
                  <a:pt x="9958" y="12081"/>
                </a:lnTo>
                <a:lnTo>
                  <a:pt x="9961" y="12078"/>
                </a:lnTo>
                <a:lnTo>
                  <a:pt x="9964" y="12077"/>
                </a:lnTo>
                <a:lnTo>
                  <a:pt x="9968" y="12076"/>
                </a:lnTo>
                <a:lnTo>
                  <a:pt x="9972" y="12076"/>
                </a:lnTo>
                <a:lnTo>
                  <a:pt x="9977" y="12077"/>
                </a:lnTo>
                <a:lnTo>
                  <a:pt x="9983" y="12079"/>
                </a:lnTo>
                <a:lnTo>
                  <a:pt x="9990" y="12083"/>
                </a:lnTo>
                <a:lnTo>
                  <a:pt x="9997" y="12088"/>
                </a:lnTo>
                <a:lnTo>
                  <a:pt x="10005" y="12095"/>
                </a:lnTo>
                <a:lnTo>
                  <a:pt x="10015" y="12105"/>
                </a:lnTo>
                <a:lnTo>
                  <a:pt x="10014" y="12095"/>
                </a:lnTo>
                <a:lnTo>
                  <a:pt x="10015" y="12088"/>
                </a:lnTo>
                <a:lnTo>
                  <a:pt x="10017" y="12083"/>
                </a:lnTo>
                <a:lnTo>
                  <a:pt x="10021" y="12079"/>
                </a:lnTo>
                <a:lnTo>
                  <a:pt x="10027" y="12076"/>
                </a:lnTo>
                <a:lnTo>
                  <a:pt x="10034" y="12075"/>
                </a:lnTo>
                <a:lnTo>
                  <a:pt x="10040" y="12073"/>
                </a:lnTo>
                <a:lnTo>
                  <a:pt x="10047" y="12072"/>
                </a:lnTo>
                <a:lnTo>
                  <a:pt x="10050" y="12059"/>
                </a:lnTo>
                <a:lnTo>
                  <a:pt x="10055" y="12046"/>
                </a:lnTo>
                <a:lnTo>
                  <a:pt x="10059" y="12035"/>
                </a:lnTo>
                <a:lnTo>
                  <a:pt x="10064" y="12023"/>
                </a:lnTo>
                <a:lnTo>
                  <a:pt x="10069" y="12013"/>
                </a:lnTo>
                <a:lnTo>
                  <a:pt x="10077" y="12002"/>
                </a:lnTo>
                <a:lnTo>
                  <a:pt x="10083" y="11993"/>
                </a:lnTo>
                <a:lnTo>
                  <a:pt x="10091" y="11984"/>
                </a:lnTo>
                <a:lnTo>
                  <a:pt x="10100" y="11977"/>
                </a:lnTo>
                <a:lnTo>
                  <a:pt x="10109" y="11970"/>
                </a:lnTo>
                <a:lnTo>
                  <a:pt x="10119" y="11963"/>
                </a:lnTo>
                <a:lnTo>
                  <a:pt x="10129" y="11957"/>
                </a:lnTo>
                <a:lnTo>
                  <a:pt x="10141" y="11952"/>
                </a:lnTo>
                <a:lnTo>
                  <a:pt x="10153" y="11948"/>
                </a:lnTo>
                <a:lnTo>
                  <a:pt x="10166" y="11945"/>
                </a:lnTo>
                <a:lnTo>
                  <a:pt x="10180" y="11941"/>
                </a:lnTo>
                <a:lnTo>
                  <a:pt x="10177" y="11956"/>
                </a:lnTo>
                <a:lnTo>
                  <a:pt x="10175" y="11971"/>
                </a:lnTo>
                <a:lnTo>
                  <a:pt x="10172" y="11983"/>
                </a:lnTo>
                <a:lnTo>
                  <a:pt x="10169" y="11996"/>
                </a:lnTo>
                <a:lnTo>
                  <a:pt x="10164" y="12007"/>
                </a:lnTo>
                <a:lnTo>
                  <a:pt x="10157" y="12018"/>
                </a:lnTo>
                <a:lnTo>
                  <a:pt x="10151" y="12027"/>
                </a:lnTo>
                <a:lnTo>
                  <a:pt x="10143" y="12037"/>
                </a:lnTo>
                <a:lnTo>
                  <a:pt x="10134" y="12044"/>
                </a:lnTo>
                <a:lnTo>
                  <a:pt x="10125" y="12051"/>
                </a:lnTo>
                <a:lnTo>
                  <a:pt x="10114" y="12057"/>
                </a:lnTo>
                <a:lnTo>
                  <a:pt x="10103" y="12062"/>
                </a:lnTo>
                <a:lnTo>
                  <a:pt x="10090" y="12066"/>
                </a:lnTo>
                <a:lnTo>
                  <a:pt x="10078" y="12069"/>
                </a:lnTo>
                <a:lnTo>
                  <a:pt x="10063" y="12071"/>
                </a:lnTo>
                <a:lnTo>
                  <a:pt x="10047" y="12072"/>
                </a:lnTo>
                <a:close/>
                <a:moveTo>
                  <a:pt x="12180" y="11974"/>
                </a:moveTo>
                <a:lnTo>
                  <a:pt x="12180" y="11974"/>
                </a:lnTo>
                <a:lnTo>
                  <a:pt x="12173" y="11981"/>
                </a:lnTo>
                <a:lnTo>
                  <a:pt x="12177" y="11977"/>
                </a:lnTo>
                <a:lnTo>
                  <a:pt x="12182" y="11971"/>
                </a:lnTo>
                <a:lnTo>
                  <a:pt x="12180" y="11974"/>
                </a:lnTo>
                <a:close/>
                <a:moveTo>
                  <a:pt x="1617" y="11974"/>
                </a:moveTo>
                <a:lnTo>
                  <a:pt x="1617" y="11974"/>
                </a:lnTo>
                <a:lnTo>
                  <a:pt x="1600" y="11974"/>
                </a:lnTo>
                <a:lnTo>
                  <a:pt x="1584" y="11974"/>
                </a:lnTo>
                <a:lnTo>
                  <a:pt x="1568" y="11974"/>
                </a:lnTo>
                <a:lnTo>
                  <a:pt x="1551" y="11974"/>
                </a:lnTo>
                <a:lnTo>
                  <a:pt x="1551" y="11957"/>
                </a:lnTo>
                <a:lnTo>
                  <a:pt x="1551" y="11941"/>
                </a:lnTo>
                <a:lnTo>
                  <a:pt x="1551" y="11925"/>
                </a:lnTo>
                <a:lnTo>
                  <a:pt x="1551" y="11908"/>
                </a:lnTo>
                <a:lnTo>
                  <a:pt x="1568" y="11908"/>
                </a:lnTo>
                <a:lnTo>
                  <a:pt x="1584" y="11908"/>
                </a:lnTo>
                <a:lnTo>
                  <a:pt x="1600" y="11908"/>
                </a:lnTo>
                <a:lnTo>
                  <a:pt x="1617" y="11908"/>
                </a:lnTo>
                <a:lnTo>
                  <a:pt x="1617" y="11925"/>
                </a:lnTo>
                <a:lnTo>
                  <a:pt x="1617" y="11941"/>
                </a:lnTo>
                <a:lnTo>
                  <a:pt x="1617" y="11957"/>
                </a:lnTo>
                <a:lnTo>
                  <a:pt x="1617" y="11974"/>
                </a:lnTo>
                <a:close/>
                <a:moveTo>
                  <a:pt x="5947" y="11941"/>
                </a:moveTo>
                <a:lnTo>
                  <a:pt x="5947" y="11941"/>
                </a:lnTo>
                <a:lnTo>
                  <a:pt x="5941" y="11961"/>
                </a:lnTo>
                <a:lnTo>
                  <a:pt x="5934" y="11973"/>
                </a:lnTo>
                <a:lnTo>
                  <a:pt x="5932" y="11976"/>
                </a:lnTo>
                <a:lnTo>
                  <a:pt x="5930" y="11978"/>
                </a:lnTo>
                <a:lnTo>
                  <a:pt x="5928" y="11978"/>
                </a:lnTo>
                <a:lnTo>
                  <a:pt x="5926" y="11977"/>
                </a:lnTo>
                <a:lnTo>
                  <a:pt x="5923" y="11973"/>
                </a:lnTo>
                <a:lnTo>
                  <a:pt x="5921" y="11963"/>
                </a:lnTo>
                <a:lnTo>
                  <a:pt x="5919" y="11953"/>
                </a:lnTo>
                <a:lnTo>
                  <a:pt x="5919" y="11941"/>
                </a:lnTo>
                <a:lnTo>
                  <a:pt x="5919" y="11929"/>
                </a:lnTo>
                <a:lnTo>
                  <a:pt x="5921" y="11918"/>
                </a:lnTo>
                <a:lnTo>
                  <a:pt x="5923" y="11910"/>
                </a:lnTo>
                <a:lnTo>
                  <a:pt x="5926" y="11905"/>
                </a:lnTo>
                <a:lnTo>
                  <a:pt x="5928" y="11904"/>
                </a:lnTo>
                <a:lnTo>
                  <a:pt x="5930" y="11904"/>
                </a:lnTo>
                <a:lnTo>
                  <a:pt x="5932" y="11906"/>
                </a:lnTo>
                <a:lnTo>
                  <a:pt x="5934" y="11909"/>
                </a:lnTo>
                <a:lnTo>
                  <a:pt x="5941" y="11921"/>
                </a:lnTo>
                <a:lnTo>
                  <a:pt x="5947" y="11941"/>
                </a:lnTo>
                <a:close/>
                <a:moveTo>
                  <a:pt x="3290" y="11908"/>
                </a:moveTo>
                <a:lnTo>
                  <a:pt x="3290" y="11908"/>
                </a:lnTo>
                <a:lnTo>
                  <a:pt x="3289" y="11917"/>
                </a:lnTo>
                <a:lnTo>
                  <a:pt x="3287" y="11925"/>
                </a:lnTo>
                <a:lnTo>
                  <a:pt x="3285" y="11930"/>
                </a:lnTo>
                <a:lnTo>
                  <a:pt x="3282" y="11935"/>
                </a:lnTo>
                <a:lnTo>
                  <a:pt x="3279" y="11939"/>
                </a:lnTo>
                <a:lnTo>
                  <a:pt x="3276" y="11942"/>
                </a:lnTo>
                <a:lnTo>
                  <a:pt x="3271" y="11945"/>
                </a:lnTo>
                <a:lnTo>
                  <a:pt x="3268" y="11946"/>
                </a:lnTo>
                <a:lnTo>
                  <a:pt x="3264" y="11946"/>
                </a:lnTo>
                <a:lnTo>
                  <a:pt x="3260" y="11946"/>
                </a:lnTo>
                <a:lnTo>
                  <a:pt x="3255" y="11945"/>
                </a:lnTo>
                <a:lnTo>
                  <a:pt x="3250" y="11943"/>
                </a:lnTo>
                <a:lnTo>
                  <a:pt x="3243" y="11939"/>
                </a:lnTo>
                <a:lnTo>
                  <a:pt x="3236" y="11933"/>
                </a:lnTo>
                <a:lnTo>
                  <a:pt x="3232" y="11927"/>
                </a:lnTo>
                <a:lnTo>
                  <a:pt x="3228" y="11920"/>
                </a:lnTo>
                <a:lnTo>
                  <a:pt x="3227" y="11917"/>
                </a:lnTo>
                <a:lnTo>
                  <a:pt x="3228" y="11914"/>
                </a:lnTo>
                <a:lnTo>
                  <a:pt x="3229" y="11911"/>
                </a:lnTo>
                <a:lnTo>
                  <a:pt x="3232" y="11909"/>
                </a:lnTo>
                <a:lnTo>
                  <a:pt x="3235" y="11907"/>
                </a:lnTo>
                <a:lnTo>
                  <a:pt x="3239" y="11905"/>
                </a:lnTo>
                <a:lnTo>
                  <a:pt x="3244" y="11904"/>
                </a:lnTo>
                <a:lnTo>
                  <a:pt x="3250" y="11904"/>
                </a:lnTo>
                <a:lnTo>
                  <a:pt x="3258" y="11904"/>
                </a:lnTo>
                <a:lnTo>
                  <a:pt x="3267" y="11905"/>
                </a:lnTo>
                <a:lnTo>
                  <a:pt x="3278" y="11906"/>
                </a:lnTo>
                <a:lnTo>
                  <a:pt x="3290" y="11908"/>
                </a:lnTo>
                <a:lnTo>
                  <a:pt x="3290" y="11899"/>
                </a:lnTo>
                <a:lnTo>
                  <a:pt x="3292" y="11892"/>
                </a:lnTo>
                <a:lnTo>
                  <a:pt x="3295" y="11887"/>
                </a:lnTo>
                <a:lnTo>
                  <a:pt x="3298" y="11882"/>
                </a:lnTo>
                <a:lnTo>
                  <a:pt x="3301" y="11877"/>
                </a:lnTo>
                <a:lnTo>
                  <a:pt x="3304" y="11874"/>
                </a:lnTo>
                <a:lnTo>
                  <a:pt x="3308" y="11872"/>
                </a:lnTo>
                <a:lnTo>
                  <a:pt x="3311" y="11871"/>
                </a:lnTo>
                <a:lnTo>
                  <a:pt x="3316" y="11871"/>
                </a:lnTo>
                <a:lnTo>
                  <a:pt x="3320" y="11871"/>
                </a:lnTo>
                <a:lnTo>
                  <a:pt x="3325" y="11872"/>
                </a:lnTo>
                <a:lnTo>
                  <a:pt x="3329" y="11873"/>
                </a:lnTo>
                <a:lnTo>
                  <a:pt x="3337" y="11877"/>
                </a:lnTo>
                <a:lnTo>
                  <a:pt x="3344" y="11884"/>
                </a:lnTo>
                <a:lnTo>
                  <a:pt x="3348" y="11890"/>
                </a:lnTo>
                <a:lnTo>
                  <a:pt x="3351" y="11896"/>
                </a:lnTo>
                <a:lnTo>
                  <a:pt x="3352" y="11899"/>
                </a:lnTo>
                <a:lnTo>
                  <a:pt x="3351" y="11903"/>
                </a:lnTo>
                <a:lnTo>
                  <a:pt x="3350" y="11905"/>
                </a:lnTo>
                <a:lnTo>
                  <a:pt x="3348" y="11908"/>
                </a:lnTo>
                <a:lnTo>
                  <a:pt x="3345" y="11910"/>
                </a:lnTo>
                <a:lnTo>
                  <a:pt x="3341" y="11912"/>
                </a:lnTo>
                <a:lnTo>
                  <a:pt x="3335" y="11913"/>
                </a:lnTo>
                <a:lnTo>
                  <a:pt x="3329" y="11913"/>
                </a:lnTo>
                <a:lnTo>
                  <a:pt x="3322" y="11913"/>
                </a:lnTo>
                <a:lnTo>
                  <a:pt x="3312" y="11912"/>
                </a:lnTo>
                <a:lnTo>
                  <a:pt x="3302" y="11911"/>
                </a:lnTo>
                <a:lnTo>
                  <a:pt x="3290" y="11908"/>
                </a:lnTo>
                <a:close/>
                <a:moveTo>
                  <a:pt x="13492" y="11908"/>
                </a:moveTo>
                <a:lnTo>
                  <a:pt x="13492" y="11908"/>
                </a:lnTo>
                <a:lnTo>
                  <a:pt x="13486" y="11915"/>
                </a:lnTo>
                <a:lnTo>
                  <a:pt x="13490" y="11911"/>
                </a:lnTo>
                <a:lnTo>
                  <a:pt x="13495" y="11906"/>
                </a:lnTo>
                <a:lnTo>
                  <a:pt x="13492" y="11908"/>
                </a:lnTo>
                <a:close/>
                <a:moveTo>
                  <a:pt x="173" y="11875"/>
                </a:moveTo>
                <a:lnTo>
                  <a:pt x="173" y="11875"/>
                </a:lnTo>
                <a:lnTo>
                  <a:pt x="166" y="11883"/>
                </a:lnTo>
                <a:lnTo>
                  <a:pt x="170" y="11878"/>
                </a:lnTo>
                <a:lnTo>
                  <a:pt x="176" y="11873"/>
                </a:lnTo>
                <a:lnTo>
                  <a:pt x="173" y="11875"/>
                </a:lnTo>
                <a:close/>
                <a:moveTo>
                  <a:pt x="1518" y="11875"/>
                </a:moveTo>
                <a:lnTo>
                  <a:pt x="1518" y="11875"/>
                </a:lnTo>
                <a:lnTo>
                  <a:pt x="1511" y="11883"/>
                </a:lnTo>
                <a:lnTo>
                  <a:pt x="1515" y="11878"/>
                </a:lnTo>
                <a:lnTo>
                  <a:pt x="1521" y="11873"/>
                </a:lnTo>
                <a:lnTo>
                  <a:pt x="1518" y="11875"/>
                </a:lnTo>
                <a:close/>
                <a:moveTo>
                  <a:pt x="5914" y="11875"/>
                </a:moveTo>
                <a:lnTo>
                  <a:pt x="5914" y="11875"/>
                </a:lnTo>
                <a:lnTo>
                  <a:pt x="5907" y="11883"/>
                </a:lnTo>
                <a:lnTo>
                  <a:pt x="5911" y="11878"/>
                </a:lnTo>
                <a:lnTo>
                  <a:pt x="5917" y="11873"/>
                </a:lnTo>
                <a:lnTo>
                  <a:pt x="5914" y="11875"/>
                </a:lnTo>
                <a:close/>
                <a:moveTo>
                  <a:pt x="12049" y="11875"/>
                </a:moveTo>
                <a:lnTo>
                  <a:pt x="12049" y="11875"/>
                </a:lnTo>
                <a:lnTo>
                  <a:pt x="12045" y="11888"/>
                </a:lnTo>
                <a:lnTo>
                  <a:pt x="12040" y="11899"/>
                </a:lnTo>
                <a:lnTo>
                  <a:pt x="12035" y="11910"/>
                </a:lnTo>
                <a:lnTo>
                  <a:pt x="12029" y="11921"/>
                </a:lnTo>
                <a:lnTo>
                  <a:pt x="12023" y="11931"/>
                </a:lnTo>
                <a:lnTo>
                  <a:pt x="12016" y="11941"/>
                </a:lnTo>
                <a:lnTo>
                  <a:pt x="12009" y="11951"/>
                </a:lnTo>
                <a:lnTo>
                  <a:pt x="12002" y="11959"/>
                </a:lnTo>
                <a:lnTo>
                  <a:pt x="11986" y="11976"/>
                </a:lnTo>
                <a:lnTo>
                  <a:pt x="11968" y="11993"/>
                </a:lnTo>
                <a:lnTo>
                  <a:pt x="11951" y="12007"/>
                </a:lnTo>
                <a:lnTo>
                  <a:pt x="11933" y="12021"/>
                </a:lnTo>
                <a:lnTo>
                  <a:pt x="11894" y="12049"/>
                </a:lnTo>
                <a:lnTo>
                  <a:pt x="11856" y="12077"/>
                </a:lnTo>
                <a:lnTo>
                  <a:pt x="11837" y="12090"/>
                </a:lnTo>
                <a:lnTo>
                  <a:pt x="11819" y="12105"/>
                </a:lnTo>
                <a:lnTo>
                  <a:pt x="11803" y="12121"/>
                </a:lnTo>
                <a:lnTo>
                  <a:pt x="11787" y="12137"/>
                </a:lnTo>
                <a:lnTo>
                  <a:pt x="11781" y="12149"/>
                </a:lnTo>
                <a:lnTo>
                  <a:pt x="11775" y="12159"/>
                </a:lnTo>
                <a:lnTo>
                  <a:pt x="11769" y="12170"/>
                </a:lnTo>
                <a:lnTo>
                  <a:pt x="11762" y="12179"/>
                </a:lnTo>
                <a:lnTo>
                  <a:pt x="11754" y="12188"/>
                </a:lnTo>
                <a:lnTo>
                  <a:pt x="11745" y="12194"/>
                </a:lnTo>
                <a:lnTo>
                  <a:pt x="11740" y="12197"/>
                </a:lnTo>
                <a:lnTo>
                  <a:pt x="11733" y="12199"/>
                </a:lnTo>
                <a:lnTo>
                  <a:pt x="11727" y="12201"/>
                </a:lnTo>
                <a:lnTo>
                  <a:pt x="11721" y="12203"/>
                </a:lnTo>
                <a:lnTo>
                  <a:pt x="11722" y="12213"/>
                </a:lnTo>
                <a:lnTo>
                  <a:pt x="11721" y="12220"/>
                </a:lnTo>
                <a:lnTo>
                  <a:pt x="11719" y="12226"/>
                </a:lnTo>
                <a:lnTo>
                  <a:pt x="11715" y="12230"/>
                </a:lnTo>
                <a:lnTo>
                  <a:pt x="11709" y="12232"/>
                </a:lnTo>
                <a:lnTo>
                  <a:pt x="11703" y="12234"/>
                </a:lnTo>
                <a:lnTo>
                  <a:pt x="11696" y="12235"/>
                </a:lnTo>
                <a:lnTo>
                  <a:pt x="11688" y="12236"/>
                </a:lnTo>
                <a:lnTo>
                  <a:pt x="11689" y="12245"/>
                </a:lnTo>
                <a:lnTo>
                  <a:pt x="11688" y="12253"/>
                </a:lnTo>
                <a:lnTo>
                  <a:pt x="11685" y="12258"/>
                </a:lnTo>
                <a:lnTo>
                  <a:pt x="11681" y="12262"/>
                </a:lnTo>
                <a:lnTo>
                  <a:pt x="11676" y="12265"/>
                </a:lnTo>
                <a:lnTo>
                  <a:pt x="11669" y="12266"/>
                </a:lnTo>
                <a:lnTo>
                  <a:pt x="11663" y="12268"/>
                </a:lnTo>
                <a:lnTo>
                  <a:pt x="11656" y="12268"/>
                </a:lnTo>
                <a:lnTo>
                  <a:pt x="11657" y="12282"/>
                </a:lnTo>
                <a:lnTo>
                  <a:pt x="11656" y="12294"/>
                </a:lnTo>
                <a:lnTo>
                  <a:pt x="11654" y="12304"/>
                </a:lnTo>
                <a:lnTo>
                  <a:pt x="11651" y="12314"/>
                </a:lnTo>
                <a:lnTo>
                  <a:pt x="11645" y="12321"/>
                </a:lnTo>
                <a:lnTo>
                  <a:pt x="11639" y="12326"/>
                </a:lnTo>
                <a:lnTo>
                  <a:pt x="11632" y="12331"/>
                </a:lnTo>
                <a:lnTo>
                  <a:pt x="11622" y="12335"/>
                </a:lnTo>
                <a:lnTo>
                  <a:pt x="11623" y="12344"/>
                </a:lnTo>
                <a:lnTo>
                  <a:pt x="11623" y="12351"/>
                </a:lnTo>
                <a:lnTo>
                  <a:pt x="11620" y="12357"/>
                </a:lnTo>
                <a:lnTo>
                  <a:pt x="11616" y="12361"/>
                </a:lnTo>
                <a:lnTo>
                  <a:pt x="11611" y="12364"/>
                </a:lnTo>
                <a:lnTo>
                  <a:pt x="11604" y="12365"/>
                </a:lnTo>
                <a:lnTo>
                  <a:pt x="11597" y="12366"/>
                </a:lnTo>
                <a:lnTo>
                  <a:pt x="11590" y="12367"/>
                </a:lnTo>
                <a:lnTo>
                  <a:pt x="11591" y="12376"/>
                </a:lnTo>
                <a:lnTo>
                  <a:pt x="11590" y="12384"/>
                </a:lnTo>
                <a:lnTo>
                  <a:pt x="11588" y="12389"/>
                </a:lnTo>
                <a:lnTo>
                  <a:pt x="11583" y="12393"/>
                </a:lnTo>
                <a:lnTo>
                  <a:pt x="11577" y="12396"/>
                </a:lnTo>
                <a:lnTo>
                  <a:pt x="11571" y="12399"/>
                </a:lnTo>
                <a:lnTo>
                  <a:pt x="11564" y="12400"/>
                </a:lnTo>
                <a:lnTo>
                  <a:pt x="11557" y="12400"/>
                </a:lnTo>
                <a:lnTo>
                  <a:pt x="11558" y="12413"/>
                </a:lnTo>
                <a:lnTo>
                  <a:pt x="11557" y="12426"/>
                </a:lnTo>
                <a:lnTo>
                  <a:pt x="11555" y="12435"/>
                </a:lnTo>
                <a:lnTo>
                  <a:pt x="11552" y="12445"/>
                </a:lnTo>
                <a:lnTo>
                  <a:pt x="11547" y="12452"/>
                </a:lnTo>
                <a:lnTo>
                  <a:pt x="11540" y="12457"/>
                </a:lnTo>
                <a:lnTo>
                  <a:pt x="11533" y="12462"/>
                </a:lnTo>
                <a:lnTo>
                  <a:pt x="11524" y="12466"/>
                </a:lnTo>
                <a:lnTo>
                  <a:pt x="11526" y="12475"/>
                </a:lnTo>
                <a:lnTo>
                  <a:pt x="11525" y="12482"/>
                </a:lnTo>
                <a:lnTo>
                  <a:pt x="11521" y="12488"/>
                </a:lnTo>
                <a:lnTo>
                  <a:pt x="11517" y="12492"/>
                </a:lnTo>
                <a:lnTo>
                  <a:pt x="11512" y="12495"/>
                </a:lnTo>
                <a:lnTo>
                  <a:pt x="11506" y="12496"/>
                </a:lnTo>
                <a:lnTo>
                  <a:pt x="11498" y="12498"/>
                </a:lnTo>
                <a:lnTo>
                  <a:pt x="11491" y="12498"/>
                </a:lnTo>
                <a:lnTo>
                  <a:pt x="11492" y="12512"/>
                </a:lnTo>
                <a:lnTo>
                  <a:pt x="11492" y="12523"/>
                </a:lnTo>
                <a:lnTo>
                  <a:pt x="11490" y="12534"/>
                </a:lnTo>
                <a:lnTo>
                  <a:pt x="11487" y="12543"/>
                </a:lnTo>
                <a:lnTo>
                  <a:pt x="11482" y="12551"/>
                </a:lnTo>
                <a:lnTo>
                  <a:pt x="11475" y="12556"/>
                </a:lnTo>
                <a:lnTo>
                  <a:pt x="11467" y="12561"/>
                </a:lnTo>
                <a:lnTo>
                  <a:pt x="11459" y="12564"/>
                </a:lnTo>
                <a:lnTo>
                  <a:pt x="11459" y="12588"/>
                </a:lnTo>
                <a:lnTo>
                  <a:pt x="11459" y="12613"/>
                </a:lnTo>
                <a:lnTo>
                  <a:pt x="11459" y="12638"/>
                </a:lnTo>
                <a:lnTo>
                  <a:pt x="11459" y="12663"/>
                </a:lnTo>
                <a:lnTo>
                  <a:pt x="11467" y="12663"/>
                </a:lnTo>
                <a:lnTo>
                  <a:pt x="11475" y="12663"/>
                </a:lnTo>
                <a:lnTo>
                  <a:pt x="11483" y="12663"/>
                </a:lnTo>
                <a:lnTo>
                  <a:pt x="11491" y="12663"/>
                </a:lnTo>
                <a:lnTo>
                  <a:pt x="11492" y="12651"/>
                </a:lnTo>
                <a:lnTo>
                  <a:pt x="11494" y="12641"/>
                </a:lnTo>
                <a:lnTo>
                  <a:pt x="11497" y="12632"/>
                </a:lnTo>
                <a:lnTo>
                  <a:pt x="11499" y="12626"/>
                </a:lnTo>
                <a:lnTo>
                  <a:pt x="11504" y="12620"/>
                </a:lnTo>
                <a:lnTo>
                  <a:pt x="11507" y="12615"/>
                </a:lnTo>
                <a:lnTo>
                  <a:pt x="11511" y="12611"/>
                </a:lnTo>
                <a:lnTo>
                  <a:pt x="11515" y="12609"/>
                </a:lnTo>
                <a:lnTo>
                  <a:pt x="11520" y="12607"/>
                </a:lnTo>
                <a:lnTo>
                  <a:pt x="11525" y="12606"/>
                </a:lnTo>
                <a:lnTo>
                  <a:pt x="11529" y="12606"/>
                </a:lnTo>
                <a:lnTo>
                  <a:pt x="11533" y="12607"/>
                </a:lnTo>
                <a:lnTo>
                  <a:pt x="11537" y="12608"/>
                </a:lnTo>
                <a:lnTo>
                  <a:pt x="11541" y="12610"/>
                </a:lnTo>
                <a:lnTo>
                  <a:pt x="11546" y="12613"/>
                </a:lnTo>
                <a:lnTo>
                  <a:pt x="11549" y="12617"/>
                </a:lnTo>
                <a:lnTo>
                  <a:pt x="11552" y="12620"/>
                </a:lnTo>
                <a:lnTo>
                  <a:pt x="11554" y="12623"/>
                </a:lnTo>
                <a:lnTo>
                  <a:pt x="11556" y="12627"/>
                </a:lnTo>
                <a:lnTo>
                  <a:pt x="11557" y="12631"/>
                </a:lnTo>
                <a:lnTo>
                  <a:pt x="11557" y="12635"/>
                </a:lnTo>
                <a:lnTo>
                  <a:pt x="11557" y="12639"/>
                </a:lnTo>
                <a:lnTo>
                  <a:pt x="11556" y="12643"/>
                </a:lnTo>
                <a:lnTo>
                  <a:pt x="11554" y="12647"/>
                </a:lnTo>
                <a:lnTo>
                  <a:pt x="11550" y="12650"/>
                </a:lnTo>
                <a:lnTo>
                  <a:pt x="11546" y="12653"/>
                </a:lnTo>
                <a:lnTo>
                  <a:pt x="11540" y="12656"/>
                </a:lnTo>
                <a:lnTo>
                  <a:pt x="11533" y="12659"/>
                </a:lnTo>
                <a:lnTo>
                  <a:pt x="11525" y="12661"/>
                </a:lnTo>
                <a:lnTo>
                  <a:pt x="11515" y="12662"/>
                </a:lnTo>
                <a:lnTo>
                  <a:pt x="11504" y="12663"/>
                </a:lnTo>
                <a:lnTo>
                  <a:pt x="11491" y="12663"/>
                </a:lnTo>
                <a:lnTo>
                  <a:pt x="11492" y="12672"/>
                </a:lnTo>
                <a:lnTo>
                  <a:pt x="11491" y="12678"/>
                </a:lnTo>
                <a:lnTo>
                  <a:pt x="11489" y="12685"/>
                </a:lnTo>
                <a:lnTo>
                  <a:pt x="11485" y="12689"/>
                </a:lnTo>
                <a:lnTo>
                  <a:pt x="11480" y="12691"/>
                </a:lnTo>
                <a:lnTo>
                  <a:pt x="11473" y="12693"/>
                </a:lnTo>
                <a:lnTo>
                  <a:pt x="11466" y="12694"/>
                </a:lnTo>
                <a:lnTo>
                  <a:pt x="11459" y="12695"/>
                </a:lnTo>
                <a:lnTo>
                  <a:pt x="11451" y="12709"/>
                </a:lnTo>
                <a:lnTo>
                  <a:pt x="11446" y="12720"/>
                </a:lnTo>
                <a:lnTo>
                  <a:pt x="11443" y="12730"/>
                </a:lnTo>
                <a:lnTo>
                  <a:pt x="11441" y="12739"/>
                </a:lnTo>
                <a:lnTo>
                  <a:pt x="11440" y="12747"/>
                </a:lnTo>
                <a:lnTo>
                  <a:pt x="11440" y="12754"/>
                </a:lnTo>
                <a:lnTo>
                  <a:pt x="11440" y="12760"/>
                </a:lnTo>
                <a:lnTo>
                  <a:pt x="11440" y="12768"/>
                </a:lnTo>
                <a:lnTo>
                  <a:pt x="11441" y="12782"/>
                </a:lnTo>
                <a:lnTo>
                  <a:pt x="11441" y="12801"/>
                </a:lnTo>
                <a:lnTo>
                  <a:pt x="11439" y="12813"/>
                </a:lnTo>
                <a:lnTo>
                  <a:pt x="11436" y="12825"/>
                </a:lnTo>
                <a:lnTo>
                  <a:pt x="11431" y="12841"/>
                </a:lnTo>
                <a:lnTo>
                  <a:pt x="11426" y="12859"/>
                </a:lnTo>
                <a:lnTo>
                  <a:pt x="11410" y="12856"/>
                </a:lnTo>
                <a:lnTo>
                  <a:pt x="11398" y="12854"/>
                </a:lnTo>
                <a:lnTo>
                  <a:pt x="11385" y="12853"/>
                </a:lnTo>
                <a:lnTo>
                  <a:pt x="11375" y="12854"/>
                </a:lnTo>
                <a:lnTo>
                  <a:pt x="11365" y="12856"/>
                </a:lnTo>
                <a:lnTo>
                  <a:pt x="11357" y="12859"/>
                </a:lnTo>
                <a:lnTo>
                  <a:pt x="11350" y="12863"/>
                </a:lnTo>
                <a:lnTo>
                  <a:pt x="11344" y="12868"/>
                </a:lnTo>
                <a:lnTo>
                  <a:pt x="11339" y="12873"/>
                </a:lnTo>
                <a:lnTo>
                  <a:pt x="11335" y="12881"/>
                </a:lnTo>
                <a:lnTo>
                  <a:pt x="11331" y="12888"/>
                </a:lnTo>
                <a:lnTo>
                  <a:pt x="11328" y="12897"/>
                </a:lnTo>
                <a:lnTo>
                  <a:pt x="11323" y="12915"/>
                </a:lnTo>
                <a:lnTo>
                  <a:pt x="11321" y="12934"/>
                </a:lnTo>
                <a:lnTo>
                  <a:pt x="11319" y="12955"/>
                </a:lnTo>
                <a:lnTo>
                  <a:pt x="11316" y="12975"/>
                </a:lnTo>
                <a:lnTo>
                  <a:pt x="11314" y="12995"/>
                </a:lnTo>
                <a:lnTo>
                  <a:pt x="11308" y="13013"/>
                </a:lnTo>
                <a:lnTo>
                  <a:pt x="11305" y="13021"/>
                </a:lnTo>
                <a:lnTo>
                  <a:pt x="11302" y="13029"/>
                </a:lnTo>
                <a:lnTo>
                  <a:pt x="11298" y="13036"/>
                </a:lnTo>
                <a:lnTo>
                  <a:pt x="11293" y="13041"/>
                </a:lnTo>
                <a:lnTo>
                  <a:pt x="11286" y="13046"/>
                </a:lnTo>
                <a:lnTo>
                  <a:pt x="11279" y="13051"/>
                </a:lnTo>
                <a:lnTo>
                  <a:pt x="11271" y="13054"/>
                </a:lnTo>
                <a:lnTo>
                  <a:pt x="11261" y="13056"/>
                </a:lnTo>
                <a:lnTo>
                  <a:pt x="11262" y="13038"/>
                </a:lnTo>
                <a:lnTo>
                  <a:pt x="11263" y="13021"/>
                </a:lnTo>
                <a:lnTo>
                  <a:pt x="11262" y="13006"/>
                </a:lnTo>
                <a:lnTo>
                  <a:pt x="11260" y="12991"/>
                </a:lnTo>
                <a:lnTo>
                  <a:pt x="11259" y="12985"/>
                </a:lnTo>
                <a:lnTo>
                  <a:pt x="11257" y="12978"/>
                </a:lnTo>
                <a:lnTo>
                  <a:pt x="11254" y="12973"/>
                </a:lnTo>
                <a:lnTo>
                  <a:pt x="11251" y="12969"/>
                </a:lnTo>
                <a:lnTo>
                  <a:pt x="11247" y="12965"/>
                </a:lnTo>
                <a:lnTo>
                  <a:pt x="11241" y="12962"/>
                </a:lnTo>
                <a:lnTo>
                  <a:pt x="11235" y="12958"/>
                </a:lnTo>
                <a:lnTo>
                  <a:pt x="11229" y="12957"/>
                </a:lnTo>
                <a:lnTo>
                  <a:pt x="11230" y="12967"/>
                </a:lnTo>
                <a:lnTo>
                  <a:pt x="11229" y="12974"/>
                </a:lnTo>
                <a:lnTo>
                  <a:pt x="11227" y="12979"/>
                </a:lnTo>
                <a:lnTo>
                  <a:pt x="11222" y="12984"/>
                </a:lnTo>
                <a:lnTo>
                  <a:pt x="11217" y="12987"/>
                </a:lnTo>
                <a:lnTo>
                  <a:pt x="11211" y="12988"/>
                </a:lnTo>
                <a:lnTo>
                  <a:pt x="11204" y="12990"/>
                </a:lnTo>
                <a:lnTo>
                  <a:pt x="11196" y="12990"/>
                </a:lnTo>
                <a:lnTo>
                  <a:pt x="11197" y="12976"/>
                </a:lnTo>
                <a:lnTo>
                  <a:pt x="11199" y="12964"/>
                </a:lnTo>
                <a:lnTo>
                  <a:pt x="11203" y="12952"/>
                </a:lnTo>
                <a:lnTo>
                  <a:pt x="11206" y="12943"/>
                </a:lnTo>
                <a:lnTo>
                  <a:pt x="11210" y="12935"/>
                </a:lnTo>
                <a:lnTo>
                  <a:pt x="11214" y="12928"/>
                </a:lnTo>
                <a:lnTo>
                  <a:pt x="11219" y="12923"/>
                </a:lnTo>
                <a:lnTo>
                  <a:pt x="11224" y="12918"/>
                </a:lnTo>
                <a:lnTo>
                  <a:pt x="11229" y="12914"/>
                </a:lnTo>
                <a:lnTo>
                  <a:pt x="11234" y="12911"/>
                </a:lnTo>
                <a:lnTo>
                  <a:pt x="11239" y="12908"/>
                </a:lnTo>
                <a:lnTo>
                  <a:pt x="11244" y="12907"/>
                </a:lnTo>
                <a:lnTo>
                  <a:pt x="11256" y="12904"/>
                </a:lnTo>
                <a:lnTo>
                  <a:pt x="11265" y="12902"/>
                </a:lnTo>
                <a:lnTo>
                  <a:pt x="11275" y="12900"/>
                </a:lnTo>
                <a:lnTo>
                  <a:pt x="11282" y="12896"/>
                </a:lnTo>
                <a:lnTo>
                  <a:pt x="11284" y="12893"/>
                </a:lnTo>
                <a:lnTo>
                  <a:pt x="11286" y="12890"/>
                </a:lnTo>
                <a:lnTo>
                  <a:pt x="11289" y="12886"/>
                </a:lnTo>
                <a:lnTo>
                  <a:pt x="11290" y="12881"/>
                </a:lnTo>
                <a:lnTo>
                  <a:pt x="11290" y="12875"/>
                </a:lnTo>
                <a:lnTo>
                  <a:pt x="11289" y="12868"/>
                </a:lnTo>
                <a:lnTo>
                  <a:pt x="11286" y="12859"/>
                </a:lnTo>
                <a:lnTo>
                  <a:pt x="11283" y="12849"/>
                </a:lnTo>
                <a:lnTo>
                  <a:pt x="11275" y="12825"/>
                </a:lnTo>
                <a:lnTo>
                  <a:pt x="11261" y="12794"/>
                </a:lnTo>
                <a:lnTo>
                  <a:pt x="11275" y="12793"/>
                </a:lnTo>
                <a:lnTo>
                  <a:pt x="11286" y="12792"/>
                </a:lnTo>
                <a:lnTo>
                  <a:pt x="11298" y="12790"/>
                </a:lnTo>
                <a:lnTo>
                  <a:pt x="11308" y="12786"/>
                </a:lnTo>
                <a:lnTo>
                  <a:pt x="11317" y="12782"/>
                </a:lnTo>
                <a:lnTo>
                  <a:pt x="11325" y="12778"/>
                </a:lnTo>
                <a:lnTo>
                  <a:pt x="11334" y="12772"/>
                </a:lnTo>
                <a:lnTo>
                  <a:pt x="11340" y="12765"/>
                </a:lnTo>
                <a:lnTo>
                  <a:pt x="11347" y="12759"/>
                </a:lnTo>
                <a:lnTo>
                  <a:pt x="11353" y="12751"/>
                </a:lnTo>
                <a:lnTo>
                  <a:pt x="11358" y="12743"/>
                </a:lnTo>
                <a:lnTo>
                  <a:pt x="11363" y="12735"/>
                </a:lnTo>
                <a:lnTo>
                  <a:pt x="11371" y="12717"/>
                </a:lnTo>
                <a:lnTo>
                  <a:pt x="11379" y="12697"/>
                </a:lnTo>
                <a:lnTo>
                  <a:pt x="11392" y="12659"/>
                </a:lnTo>
                <a:lnTo>
                  <a:pt x="11408" y="12621"/>
                </a:lnTo>
                <a:lnTo>
                  <a:pt x="11412" y="12611"/>
                </a:lnTo>
                <a:lnTo>
                  <a:pt x="11418" y="12603"/>
                </a:lnTo>
                <a:lnTo>
                  <a:pt x="11423" y="12595"/>
                </a:lnTo>
                <a:lnTo>
                  <a:pt x="11429" y="12587"/>
                </a:lnTo>
                <a:lnTo>
                  <a:pt x="11435" y="12581"/>
                </a:lnTo>
                <a:lnTo>
                  <a:pt x="11442" y="12575"/>
                </a:lnTo>
                <a:lnTo>
                  <a:pt x="11450" y="12568"/>
                </a:lnTo>
                <a:lnTo>
                  <a:pt x="11459" y="12564"/>
                </a:lnTo>
                <a:lnTo>
                  <a:pt x="11457" y="12551"/>
                </a:lnTo>
                <a:lnTo>
                  <a:pt x="11457" y="12539"/>
                </a:lnTo>
                <a:lnTo>
                  <a:pt x="11460" y="12529"/>
                </a:lnTo>
                <a:lnTo>
                  <a:pt x="11464" y="12519"/>
                </a:lnTo>
                <a:lnTo>
                  <a:pt x="11468" y="12512"/>
                </a:lnTo>
                <a:lnTo>
                  <a:pt x="11474" y="12507"/>
                </a:lnTo>
                <a:lnTo>
                  <a:pt x="11483" y="12501"/>
                </a:lnTo>
                <a:lnTo>
                  <a:pt x="11491" y="12498"/>
                </a:lnTo>
                <a:lnTo>
                  <a:pt x="11490" y="12489"/>
                </a:lnTo>
                <a:lnTo>
                  <a:pt x="11491" y="12481"/>
                </a:lnTo>
                <a:lnTo>
                  <a:pt x="11494" y="12476"/>
                </a:lnTo>
                <a:lnTo>
                  <a:pt x="11498" y="12472"/>
                </a:lnTo>
                <a:lnTo>
                  <a:pt x="11504" y="12470"/>
                </a:lnTo>
                <a:lnTo>
                  <a:pt x="11510" y="12468"/>
                </a:lnTo>
                <a:lnTo>
                  <a:pt x="11516" y="12467"/>
                </a:lnTo>
                <a:lnTo>
                  <a:pt x="11524" y="12466"/>
                </a:lnTo>
                <a:lnTo>
                  <a:pt x="11523" y="12452"/>
                </a:lnTo>
                <a:lnTo>
                  <a:pt x="11524" y="12440"/>
                </a:lnTo>
                <a:lnTo>
                  <a:pt x="11526" y="12430"/>
                </a:lnTo>
                <a:lnTo>
                  <a:pt x="11529" y="12422"/>
                </a:lnTo>
                <a:lnTo>
                  <a:pt x="11534" y="12414"/>
                </a:lnTo>
                <a:lnTo>
                  <a:pt x="11540" y="12408"/>
                </a:lnTo>
                <a:lnTo>
                  <a:pt x="11548" y="12404"/>
                </a:lnTo>
                <a:lnTo>
                  <a:pt x="11557" y="12400"/>
                </a:lnTo>
                <a:lnTo>
                  <a:pt x="11556" y="12391"/>
                </a:lnTo>
                <a:lnTo>
                  <a:pt x="11556" y="12384"/>
                </a:lnTo>
                <a:lnTo>
                  <a:pt x="11559" y="12378"/>
                </a:lnTo>
                <a:lnTo>
                  <a:pt x="11563" y="12374"/>
                </a:lnTo>
                <a:lnTo>
                  <a:pt x="11569" y="12371"/>
                </a:lnTo>
                <a:lnTo>
                  <a:pt x="11575" y="12369"/>
                </a:lnTo>
                <a:lnTo>
                  <a:pt x="11582" y="12368"/>
                </a:lnTo>
                <a:lnTo>
                  <a:pt x="11590" y="12367"/>
                </a:lnTo>
                <a:lnTo>
                  <a:pt x="11589" y="12358"/>
                </a:lnTo>
                <a:lnTo>
                  <a:pt x="11590" y="12350"/>
                </a:lnTo>
                <a:lnTo>
                  <a:pt x="11592" y="12345"/>
                </a:lnTo>
                <a:lnTo>
                  <a:pt x="11596" y="12341"/>
                </a:lnTo>
                <a:lnTo>
                  <a:pt x="11601" y="12339"/>
                </a:lnTo>
                <a:lnTo>
                  <a:pt x="11609" y="12337"/>
                </a:lnTo>
                <a:lnTo>
                  <a:pt x="11615" y="12336"/>
                </a:lnTo>
                <a:lnTo>
                  <a:pt x="11622" y="12335"/>
                </a:lnTo>
                <a:lnTo>
                  <a:pt x="11621" y="12321"/>
                </a:lnTo>
                <a:lnTo>
                  <a:pt x="11622" y="12309"/>
                </a:lnTo>
                <a:lnTo>
                  <a:pt x="11623" y="12299"/>
                </a:lnTo>
                <a:lnTo>
                  <a:pt x="11627" y="12291"/>
                </a:lnTo>
                <a:lnTo>
                  <a:pt x="11633" y="12283"/>
                </a:lnTo>
                <a:lnTo>
                  <a:pt x="11639" y="12277"/>
                </a:lnTo>
                <a:lnTo>
                  <a:pt x="11646" y="12273"/>
                </a:lnTo>
                <a:lnTo>
                  <a:pt x="11656" y="12268"/>
                </a:lnTo>
                <a:lnTo>
                  <a:pt x="11654" y="12259"/>
                </a:lnTo>
                <a:lnTo>
                  <a:pt x="11655" y="12253"/>
                </a:lnTo>
                <a:lnTo>
                  <a:pt x="11658" y="12246"/>
                </a:lnTo>
                <a:lnTo>
                  <a:pt x="11662" y="12242"/>
                </a:lnTo>
                <a:lnTo>
                  <a:pt x="11667" y="12240"/>
                </a:lnTo>
                <a:lnTo>
                  <a:pt x="11674" y="12238"/>
                </a:lnTo>
                <a:lnTo>
                  <a:pt x="11681" y="12237"/>
                </a:lnTo>
                <a:lnTo>
                  <a:pt x="11688" y="12236"/>
                </a:lnTo>
                <a:lnTo>
                  <a:pt x="11687" y="12227"/>
                </a:lnTo>
                <a:lnTo>
                  <a:pt x="11688" y="12219"/>
                </a:lnTo>
                <a:lnTo>
                  <a:pt x="11690" y="12214"/>
                </a:lnTo>
                <a:lnTo>
                  <a:pt x="11695" y="12210"/>
                </a:lnTo>
                <a:lnTo>
                  <a:pt x="11700" y="12208"/>
                </a:lnTo>
                <a:lnTo>
                  <a:pt x="11706" y="12206"/>
                </a:lnTo>
                <a:lnTo>
                  <a:pt x="11713" y="12205"/>
                </a:lnTo>
                <a:lnTo>
                  <a:pt x="11721" y="12203"/>
                </a:lnTo>
                <a:lnTo>
                  <a:pt x="11719" y="12193"/>
                </a:lnTo>
                <a:lnTo>
                  <a:pt x="11719" y="12185"/>
                </a:lnTo>
                <a:lnTo>
                  <a:pt x="11719" y="12177"/>
                </a:lnTo>
                <a:lnTo>
                  <a:pt x="11721" y="12170"/>
                </a:lnTo>
                <a:lnTo>
                  <a:pt x="11723" y="12165"/>
                </a:lnTo>
                <a:lnTo>
                  <a:pt x="11726" y="12159"/>
                </a:lnTo>
                <a:lnTo>
                  <a:pt x="11729" y="12154"/>
                </a:lnTo>
                <a:lnTo>
                  <a:pt x="11734" y="12151"/>
                </a:lnTo>
                <a:lnTo>
                  <a:pt x="11740" y="12148"/>
                </a:lnTo>
                <a:lnTo>
                  <a:pt x="11745" y="12146"/>
                </a:lnTo>
                <a:lnTo>
                  <a:pt x="11751" y="12144"/>
                </a:lnTo>
                <a:lnTo>
                  <a:pt x="11758" y="12142"/>
                </a:lnTo>
                <a:lnTo>
                  <a:pt x="11771" y="12140"/>
                </a:lnTo>
                <a:lnTo>
                  <a:pt x="11787" y="12137"/>
                </a:lnTo>
                <a:lnTo>
                  <a:pt x="11790" y="12125"/>
                </a:lnTo>
                <a:lnTo>
                  <a:pt x="11794" y="12113"/>
                </a:lnTo>
                <a:lnTo>
                  <a:pt x="11798" y="12101"/>
                </a:lnTo>
                <a:lnTo>
                  <a:pt x="11804" y="12089"/>
                </a:lnTo>
                <a:lnTo>
                  <a:pt x="11815" y="12068"/>
                </a:lnTo>
                <a:lnTo>
                  <a:pt x="11828" y="12047"/>
                </a:lnTo>
                <a:lnTo>
                  <a:pt x="11841" y="12028"/>
                </a:lnTo>
                <a:lnTo>
                  <a:pt x="11856" y="12012"/>
                </a:lnTo>
                <a:lnTo>
                  <a:pt x="11873" y="11995"/>
                </a:lnTo>
                <a:lnTo>
                  <a:pt x="11890" y="11979"/>
                </a:lnTo>
                <a:lnTo>
                  <a:pt x="11909" y="11964"/>
                </a:lnTo>
                <a:lnTo>
                  <a:pt x="11926" y="11951"/>
                </a:lnTo>
                <a:lnTo>
                  <a:pt x="11946" y="11937"/>
                </a:lnTo>
                <a:lnTo>
                  <a:pt x="11966" y="11925"/>
                </a:lnTo>
                <a:lnTo>
                  <a:pt x="12007" y="11899"/>
                </a:lnTo>
                <a:lnTo>
                  <a:pt x="12049" y="11875"/>
                </a:lnTo>
                <a:lnTo>
                  <a:pt x="12052" y="11868"/>
                </a:lnTo>
                <a:lnTo>
                  <a:pt x="12057" y="11862"/>
                </a:lnTo>
                <a:lnTo>
                  <a:pt x="12060" y="11859"/>
                </a:lnTo>
                <a:lnTo>
                  <a:pt x="12063" y="11855"/>
                </a:lnTo>
                <a:lnTo>
                  <a:pt x="12066" y="11855"/>
                </a:lnTo>
                <a:lnTo>
                  <a:pt x="12068" y="11855"/>
                </a:lnTo>
                <a:lnTo>
                  <a:pt x="12070" y="11856"/>
                </a:lnTo>
                <a:lnTo>
                  <a:pt x="12071" y="11859"/>
                </a:lnTo>
                <a:lnTo>
                  <a:pt x="12072" y="11862"/>
                </a:lnTo>
                <a:lnTo>
                  <a:pt x="12071" y="11865"/>
                </a:lnTo>
                <a:lnTo>
                  <a:pt x="12070" y="11867"/>
                </a:lnTo>
                <a:lnTo>
                  <a:pt x="12068" y="11870"/>
                </a:lnTo>
                <a:lnTo>
                  <a:pt x="12065" y="11872"/>
                </a:lnTo>
                <a:lnTo>
                  <a:pt x="12061" y="11874"/>
                </a:lnTo>
                <a:lnTo>
                  <a:pt x="12056" y="11875"/>
                </a:lnTo>
                <a:lnTo>
                  <a:pt x="12049" y="11875"/>
                </a:lnTo>
                <a:close/>
                <a:moveTo>
                  <a:pt x="1420" y="11843"/>
                </a:moveTo>
                <a:lnTo>
                  <a:pt x="1420" y="11843"/>
                </a:lnTo>
                <a:lnTo>
                  <a:pt x="1427" y="11893"/>
                </a:lnTo>
                <a:lnTo>
                  <a:pt x="1429" y="11906"/>
                </a:lnTo>
                <a:lnTo>
                  <a:pt x="1427" y="11893"/>
                </a:lnTo>
                <a:lnTo>
                  <a:pt x="1423" y="11866"/>
                </a:lnTo>
                <a:lnTo>
                  <a:pt x="1419" y="11837"/>
                </a:lnTo>
                <a:lnTo>
                  <a:pt x="1415" y="11814"/>
                </a:lnTo>
                <a:lnTo>
                  <a:pt x="1415" y="11812"/>
                </a:lnTo>
                <a:lnTo>
                  <a:pt x="1420" y="11843"/>
                </a:lnTo>
                <a:close/>
                <a:moveTo>
                  <a:pt x="5751" y="11843"/>
                </a:moveTo>
                <a:lnTo>
                  <a:pt x="5751" y="11843"/>
                </a:lnTo>
                <a:lnTo>
                  <a:pt x="5757" y="11893"/>
                </a:lnTo>
                <a:lnTo>
                  <a:pt x="5759" y="11906"/>
                </a:lnTo>
                <a:lnTo>
                  <a:pt x="5757" y="11893"/>
                </a:lnTo>
                <a:lnTo>
                  <a:pt x="5754" y="11866"/>
                </a:lnTo>
                <a:lnTo>
                  <a:pt x="5750" y="11837"/>
                </a:lnTo>
                <a:lnTo>
                  <a:pt x="5747" y="11814"/>
                </a:lnTo>
                <a:lnTo>
                  <a:pt x="5746" y="11812"/>
                </a:lnTo>
                <a:lnTo>
                  <a:pt x="5751" y="11843"/>
                </a:lnTo>
                <a:close/>
                <a:moveTo>
                  <a:pt x="12344" y="11843"/>
                </a:moveTo>
                <a:lnTo>
                  <a:pt x="12344" y="11843"/>
                </a:lnTo>
                <a:lnTo>
                  <a:pt x="12344" y="11851"/>
                </a:lnTo>
                <a:lnTo>
                  <a:pt x="12344" y="11860"/>
                </a:lnTo>
                <a:lnTo>
                  <a:pt x="12344" y="11867"/>
                </a:lnTo>
                <a:lnTo>
                  <a:pt x="12344" y="11875"/>
                </a:lnTo>
                <a:lnTo>
                  <a:pt x="12333" y="11884"/>
                </a:lnTo>
                <a:lnTo>
                  <a:pt x="12319" y="11892"/>
                </a:lnTo>
                <a:lnTo>
                  <a:pt x="12312" y="11896"/>
                </a:lnTo>
                <a:lnTo>
                  <a:pt x="12304" y="11899"/>
                </a:lnTo>
                <a:lnTo>
                  <a:pt x="12296" y="11902"/>
                </a:lnTo>
                <a:lnTo>
                  <a:pt x="12288" y="11904"/>
                </a:lnTo>
                <a:lnTo>
                  <a:pt x="12281" y="11904"/>
                </a:lnTo>
                <a:lnTo>
                  <a:pt x="12274" y="11904"/>
                </a:lnTo>
                <a:lnTo>
                  <a:pt x="12267" y="11903"/>
                </a:lnTo>
                <a:lnTo>
                  <a:pt x="12261" y="11900"/>
                </a:lnTo>
                <a:lnTo>
                  <a:pt x="12256" y="11896"/>
                </a:lnTo>
                <a:lnTo>
                  <a:pt x="12252" y="11891"/>
                </a:lnTo>
                <a:lnTo>
                  <a:pt x="12248" y="11884"/>
                </a:lnTo>
                <a:lnTo>
                  <a:pt x="12245" y="11875"/>
                </a:lnTo>
                <a:lnTo>
                  <a:pt x="12256" y="11869"/>
                </a:lnTo>
                <a:lnTo>
                  <a:pt x="12266" y="11863"/>
                </a:lnTo>
                <a:lnTo>
                  <a:pt x="12277" y="11857"/>
                </a:lnTo>
                <a:lnTo>
                  <a:pt x="12287" y="11852"/>
                </a:lnTo>
                <a:lnTo>
                  <a:pt x="12300" y="11848"/>
                </a:lnTo>
                <a:lnTo>
                  <a:pt x="12314" y="11845"/>
                </a:lnTo>
                <a:lnTo>
                  <a:pt x="12328" y="11843"/>
                </a:lnTo>
                <a:lnTo>
                  <a:pt x="12344" y="11843"/>
                </a:lnTo>
                <a:lnTo>
                  <a:pt x="12348" y="11834"/>
                </a:lnTo>
                <a:lnTo>
                  <a:pt x="12351" y="11829"/>
                </a:lnTo>
                <a:lnTo>
                  <a:pt x="12355" y="11825"/>
                </a:lnTo>
                <a:lnTo>
                  <a:pt x="12359" y="11823"/>
                </a:lnTo>
                <a:lnTo>
                  <a:pt x="12361" y="11822"/>
                </a:lnTo>
                <a:lnTo>
                  <a:pt x="12364" y="11823"/>
                </a:lnTo>
                <a:lnTo>
                  <a:pt x="12365" y="11824"/>
                </a:lnTo>
                <a:lnTo>
                  <a:pt x="12367" y="11826"/>
                </a:lnTo>
                <a:lnTo>
                  <a:pt x="12367" y="11829"/>
                </a:lnTo>
                <a:lnTo>
                  <a:pt x="12367" y="11831"/>
                </a:lnTo>
                <a:lnTo>
                  <a:pt x="12366" y="11834"/>
                </a:lnTo>
                <a:lnTo>
                  <a:pt x="12364" y="11838"/>
                </a:lnTo>
                <a:lnTo>
                  <a:pt x="12361" y="11840"/>
                </a:lnTo>
                <a:lnTo>
                  <a:pt x="12357" y="11842"/>
                </a:lnTo>
                <a:lnTo>
                  <a:pt x="12351" y="11843"/>
                </a:lnTo>
                <a:lnTo>
                  <a:pt x="12344" y="11843"/>
                </a:lnTo>
                <a:close/>
                <a:moveTo>
                  <a:pt x="108" y="11810"/>
                </a:moveTo>
                <a:lnTo>
                  <a:pt x="108" y="11810"/>
                </a:lnTo>
                <a:lnTo>
                  <a:pt x="101" y="11817"/>
                </a:lnTo>
                <a:lnTo>
                  <a:pt x="105" y="11812"/>
                </a:lnTo>
                <a:lnTo>
                  <a:pt x="110" y="11807"/>
                </a:lnTo>
                <a:lnTo>
                  <a:pt x="108" y="11810"/>
                </a:lnTo>
                <a:close/>
                <a:moveTo>
                  <a:pt x="6046" y="11810"/>
                </a:moveTo>
                <a:lnTo>
                  <a:pt x="6046" y="11810"/>
                </a:lnTo>
                <a:lnTo>
                  <a:pt x="6038" y="11817"/>
                </a:lnTo>
                <a:lnTo>
                  <a:pt x="6042" y="11812"/>
                </a:lnTo>
                <a:lnTo>
                  <a:pt x="6049" y="11807"/>
                </a:lnTo>
                <a:lnTo>
                  <a:pt x="6046" y="11810"/>
                </a:lnTo>
                <a:close/>
                <a:moveTo>
                  <a:pt x="9916" y="11875"/>
                </a:moveTo>
                <a:lnTo>
                  <a:pt x="9916" y="11875"/>
                </a:lnTo>
                <a:lnTo>
                  <a:pt x="9909" y="11878"/>
                </a:lnTo>
                <a:lnTo>
                  <a:pt x="9901" y="11882"/>
                </a:lnTo>
                <a:lnTo>
                  <a:pt x="9895" y="11885"/>
                </a:lnTo>
                <a:lnTo>
                  <a:pt x="9890" y="11890"/>
                </a:lnTo>
                <a:lnTo>
                  <a:pt x="9878" y="11899"/>
                </a:lnTo>
                <a:lnTo>
                  <a:pt x="9869" y="11910"/>
                </a:lnTo>
                <a:lnTo>
                  <a:pt x="9858" y="11920"/>
                </a:lnTo>
                <a:lnTo>
                  <a:pt x="9847" y="11929"/>
                </a:lnTo>
                <a:lnTo>
                  <a:pt x="9841" y="11933"/>
                </a:lnTo>
                <a:lnTo>
                  <a:pt x="9834" y="11936"/>
                </a:lnTo>
                <a:lnTo>
                  <a:pt x="9827" y="11939"/>
                </a:lnTo>
                <a:lnTo>
                  <a:pt x="9819" y="11941"/>
                </a:lnTo>
                <a:lnTo>
                  <a:pt x="9821" y="11953"/>
                </a:lnTo>
                <a:lnTo>
                  <a:pt x="9822" y="11963"/>
                </a:lnTo>
                <a:lnTo>
                  <a:pt x="9823" y="11973"/>
                </a:lnTo>
                <a:lnTo>
                  <a:pt x="9823" y="11980"/>
                </a:lnTo>
                <a:lnTo>
                  <a:pt x="9823" y="11986"/>
                </a:lnTo>
                <a:lnTo>
                  <a:pt x="9822" y="11992"/>
                </a:lnTo>
                <a:lnTo>
                  <a:pt x="9820" y="11996"/>
                </a:lnTo>
                <a:lnTo>
                  <a:pt x="9818" y="11999"/>
                </a:lnTo>
                <a:lnTo>
                  <a:pt x="9815" y="12001"/>
                </a:lnTo>
                <a:lnTo>
                  <a:pt x="9812" y="12003"/>
                </a:lnTo>
                <a:lnTo>
                  <a:pt x="9809" y="12003"/>
                </a:lnTo>
                <a:lnTo>
                  <a:pt x="9806" y="12002"/>
                </a:lnTo>
                <a:lnTo>
                  <a:pt x="9800" y="12000"/>
                </a:lnTo>
                <a:lnTo>
                  <a:pt x="9793" y="11995"/>
                </a:lnTo>
                <a:lnTo>
                  <a:pt x="9787" y="11988"/>
                </a:lnTo>
                <a:lnTo>
                  <a:pt x="9783" y="11980"/>
                </a:lnTo>
                <a:lnTo>
                  <a:pt x="9782" y="11976"/>
                </a:lnTo>
                <a:lnTo>
                  <a:pt x="9781" y="11972"/>
                </a:lnTo>
                <a:lnTo>
                  <a:pt x="9781" y="11968"/>
                </a:lnTo>
                <a:lnTo>
                  <a:pt x="9781" y="11963"/>
                </a:lnTo>
                <a:lnTo>
                  <a:pt x="9782" y="11959"/>
                </a:lnTo>
                <a:lnTo>
                  <a:pt x="9784" y="11955"/>
                </a:lnTo>
                <a:lnTo>
                  <a:pt x="9787" y="11952"/>
                </a:lnTo>
                <a:lnTo>
                  <a:pt x="9791" y="11949"/>
                </a:lnTo>
                <a:lnTo>
                  <a:pt x="9797" y="11946"/>
                </a:lnTo>
                <a:lnTo>
                  <a:pt x="9802" y="11943"/>
                </a:lnTo>
                <a:lnTo>
                  <a:pt x="9809" y="11942"/>
                </a:lnTo>
                <a:lnTo>
                  <a:pt x="9819" y="11941"/>
                </a:lnTo>
                <a:lnTo>
                  <a:pt x="9820" y="11928"/>
                </a:lnTo>
                <a:lnTo>
                  <a:pt x="9819" y="11916"/>
                </a:lnTo>
                <a:lnTo>
                  <a:pt x="9816" y="11906"/>
                </a:lnTo>
                <a:lnTo>
                  <a:pt x="9813" y="11896"/>
                </a:lnTo>
                <a:lnTo>
                  <a:pt x="9808" y="11889"/>
                </a:lnTo>
                <a:lnTo>
                  <a:pt x="9802" y="11884"/>
                </a:lnTo>
                <a:lnTo>
                  <a:pt x="9794" y="11878"/>
                </a:lnTo>
                <a:lnTo>
                  <a:pt x="9785" y="11875"/>
                </a:lnTo>
                <a:lnTo>
                  <a:pt x="9782" y="11884"/>
                </a:lnTo>
                <a:lnTo>
                  <a:pt x="9778" y="11889"/>
                </a:lnTo>
                <a:lnTo>
                  <a:pt x="9775" y="11893"/>
                </a:lnTo>
                <a:lnTo>
                  <a:pt x="9771" y="11895"/>
                </a:lnTo>
                <a:lnTo>
                  <a:pt x="9768" y="11896"/>
                </a:lnTo>
                <a:lnTo>
                  <a:pt x="9766" y="11895"/>
                </a:lnTo>
                <a:lnTo>
                  <a:pt x="9764" y="11894"/>
                </a:lnTo>
                <a:lnTo>
                  <a:pt x="9763" y="11892"/>
                </a:lnTo>
                <a:lnTo>
                  <a:pt x="9762" y="11890"/>
                </a:lnTo>
                <a:lnTo>
                  <a:pt x="9763" y="11887"/>
                </a:lnTo>
                <a:lnTo>
                  <a:pt x="9764" y="11884"/>
                </a:lnTo>
                <a:lnTo>
                  <a:pt x="9766" y="11881"/>
                </a:lnTo>
                <a:lnTo>
                  <a:pt x="9769" y="11878"/>
                </a:lnTo>
                <a:lnTo>
                  <a:pt x="9773" y="11876"/>
                </a:lnTo>
                <a:lnTo>
                  <a:pt x="9779" y="11875"/>
                </a:lnTo>
                <a:lnTo>
                  <a:pt x="9785" y="11875"/>
                </a:lnTo>
                <a:lnTo>
                  <a:pt x="9785" y="11867"/>
                </a:lnTo>
                <a:lnTo>
                  <a:pt x="9785" y="11860"/>
                </a:lnTo>
                <a:lnTo>
                  <a:pt x="9785" y="11851"/>
                </a:lnTo>
                <a:lnTo>
                  <a:pt x="9785" y="11843"/>
                </a:lnTo>
                <a:lnTo>
                  <a:pt x="9794" y="11846"/>
                </a:lnTo>
                <a:lnTo>
                  <a:pt x="9803" y="11848"/>
                </a:lnTo>
                <a:lnTo>
                  <a:pt x="9810" y="11849"/>
                </a:lnTo>
                <a:lnTo>
                  <a:pt x="9818" y="11850"/>
                </a:lnTo>
                <a:lnTo>
                  <a:pt x="9823" y="11849"/>
                </a:lnTo>
                <a:lnTo>
                  <a:pt x="9828" y="11848"/>
                </a:lnTo>
                <a:lnTo>
                  <a:pt x="9832" y="11846"/>
                </a:lnTo>
                <a:lnTo>
                  <a:pt x="9835" y="11844"/>
                </a:lnTo>
                <a:lnTo>
                  <a:pt x="9839" y="11841"/>
                </a:lnTo>
                <a:lnTo>
                  <a:pt x="9842" y="11838"/>
                </a:lnTo>
                <a:lnTo>
                  <a:pt x="9844" y="11833"/>
                </a:lnTo>
                <a:lnTo>
                  <a:pt x="9846" y="11829"/>
                </a:lnTo>
                <a:lnTo>
                  <a:pt x="9849" y="11820"/>
                </a:lnTo>
                <a:lnTo>
                  <a:pt x="9851" y="11810"/>
                </a:lnTo>
                <a:lnTo>
                  <a:pt x="9853" y="11800"/>
                </a:lnTo>
                <a:lnTo>
                  <a:pt x="9856" y="11790"/>
                </a:lnTo>
                <a:lnTo>
                  <a:pt x="9858" y="11786"/>
                </a:lnTo>
                <a:lnTo>
                  <a:pt x="9861" y="11783"/>
                </a:lnTo>
                <a:lnTo>
                  <a:pt x="9863" y="11779"/>
                </a:lnTo>
                <a:lnTo>
                  <a:pt x="9866" y="11776"/>
                </a:lnTo>
                <a:lnTo>
                  <a:pt x="9870" y="11774"/>
                </a:lnTo>
                <a:lnTo>
                  <a:pt x="9874" y="11772"/>
                </a:lnTo>
                <a:lnTo>
                  <a:pt x="9879" y="11770"/>
                </a:lnTo>
                <a:lnTo>
                  <a:pt x="9885" y="11770"/>
                </a:lnTo>
                <a:lnTo>
                  <a:pt x="9891" y="11770"/>
                </a:lnTo>
                <a:lnTo>
                  <a:pt x="9898" y="11772"/>
                </a:lnTo>
                <a:lnTo>
                  <a:pt x="9907" y="11774"/>
                </a:lnTo>
                <a:lnTo>
                  <a:pt x="9916" y="11777"/>
                </a:lnTo>
                <a:lnTo>
                  <a:pt x="9916" y="11802"/>
                </a:lnTo>
                <a:lnTo>
                  <a:pt x="9916" y="11826"/>
                </a:lnTo>
                <a:lnTo>
                  <a:pt x="9916" y="11851"/>
                </a:lnTo>
                <a:lnTo>
                  <a:pt x="9916" y="11875"/>
                </a:lnTo>
                <a:lnTo>
                  <a:pt x="9951" y="11867"/>
                </a:lnTo>
                <a:lnTo>
                  <a:pt x="9986" y="11860"/>
                </a:lnTo>
                <a:lnTo>
                  <a:pt x="10023" y="11853"/>
                </a:lnTo>
                <a:lnTo>
                  <a:pt x="10061" y="11848"/>
                </a:lnTo>
                <a:lnTo>
                  <a:pt x="10138" y="11838"/>
                </a:lnTo>
                <a:lnTo>
                  <a:pt x="10215" y="11829"/>
                </a:lnTo>
                <a:lnTo>
                  <a:pt x="10292" y="11820"/>
                </a:lnTo>
                <a:lnTo>
                  <a:pt x="10367" y="11809"/>
                </a:lnTo>
                <a:lnTo>
                  <a:pt x="10404" y="11803"/>
                </a:lnTo>
                <a:lnTo>
                  <a:pt x="10440" y="11796"/>
                </a:lnTo>
                <a:lnTo>
                  <a:pt x="10473" y="11787"/>
                </a:lnTo>
                <a:lnTo>
                  <a:pt x="10507" y="11777"/>
                </a:lnTo>
                <a:lnTo>
                  <a:pt x="10492" y="11791"/>
                </a:lnTo>
                <a:lnTo>
                  <a:pt x="10476" y="11804"/>
                </a:lnTo>
                <a:lnTo>
                  <a:pt x="10462" y="11817"/>
                </a:lnTo>
                <a:lnTo>
                  <a:pt x="10446" y="11828"/>
                </a:lnTo>
                <a:lnTo>
                  <a:pt x="10430" y="11838"/>
                </a:lnTo>
                <a:lnTo>
                  <a:pt x="10415" y="11847"/>
                </a:lnTo>
                <a:lnTo>
                  <a:pt x="10399" y="11856"/>
                </a:lnTo>
                <a:lnTo>
                  <a:pt x="10382" y="11864"/>
                </a:lnTo>
                <a:lnTo>
                  <a:pt x="10366" y="11871"/>
                </a:lnTo>
                <a:lnTo>
                  <a:pt x="10350" y="11877"/>
                </a:lnTo>
                <a:lnTo>
                  <a:pt x="10333" y="11883"/>
                </a:lnTo>
                <a:lnTo>
                  <a:pt x="10315" y="11887"/>
                </a:lnTo>
                <a:lnTo>
                  <a:pt x="10298" y="11891"/>
                </a:lnTo>
                <a:lnTo>
                  <a:pt x="10280" y="11894"/>
                </a:lnTo>
                <a:lnTo>
                  <a:pt x="10262" y="11897"/>
                </a:lnTo>
                <a:lnTo>
                  <a:pt x="10245" y="11899"/>
                </a:lnTo>
                <a:lnTo>
                  <a:pt x="10226" y="11902"/>
                </a:lnTo>
                <a:lnTo>
                  <a:pt x="10207" y="11903"/>
                </a:lnTo>
                <a:lnTo>
                  <a:pt x="10188" y="11903"/>
                </a:lnTo>
                <a:lnTo>
                  <a:pt x="10169" y="11903"/>
                </a:lnTo>
                <a:lnTo>
                  <a:pt x="10130" y="11902"/>
                </a:lnTo>
                <a:lnTo>
                  <a:pt x="10090" y="11898"/>
                </a:lnTo>
                <a:lnTo>
                  <a:pt x="10048" y="11894"/>
                </a:lnTo>
                <a:lnTo>
                  <a:pt x="10005" y="11889"/>
                </a:lnTo>
                <a:lnTo>
                  <a:pt x="9962" y="11883"/>
                </a:lnTo>
                <a:lnTo>
                  <a:pt x="9916" y="11875"/>
                </a:lnTo>
                <a:close/>
                <a:moveTo>
                  <a:pt x="10539" y="11777"/>
                </a:moveTo>
                <a:lnTo>
                  <a:pt x="10539" y="11777"/>
                </a:lnTo>
                <a:lnTo>
                  <a:pt x="10560" y="11781"/>
                </a:lnTo>
                <a:lnTo>
                  <a:pt x="10581" y="11784"/>
                </a:lnTo>
                <a:lnTo>
                  <a:pt x="10587" y="11786"/>
                </a:lnTo>
                <a:lnTo>
                  <a:pt x="10591" y="11787"/>
                </a:lnTo>
                <a:lnTo>
                  <a:pt x="10595" y="11789"/>
                </a:lnTo>
                <a:lnTo>
                  <a:pt x="10598" y="11792"/>
                </a:lnTo>
                <a:lnTo>
                  <a:pt x="10601" y="11796"/>
                </a:lnTo>
                <a:lnTo>
                  <a:pt x="10603" y="11800"/>
                </a:lnTo>
                <a:lnTo>
                  <a:pt x="10604" y="11804"/>
                </a:lnTo>
                <a:lnTo>
                  <a:pt x="10606" y="11810"/>
                </a:lnTo>
                <a:lnTo>
                  <a:pt x="10585" y="11806"/>
                </a:lnTo>
                <a:lnTo>
                  <a:pt x="10564" y="11803"/>
                </a:lnTo>
                <a:lnTo>
                  <a:pt x="10558" y="11802"/>
                </a:lnTo>
                <a:lnTo>
                  <a:pt x="10554" y="11800"/>
                </a:lnTo>
                <a:lnTo>
                  <a:pt x="10550" y="11798"/>
                </a:lnTo>
                <a:lnTo>
                  <a:pt x="10547" y="11795"/>
                </a:lnTo>
                <a:lnTo>
                  <a:pt x="10544" y="11791"/>
                </a:lnTo>
                <a:lnTo>
                  <a:pt x="10542" y="11787"/>
                </a:lnTo>
                <a:lnTo>
                  <a:pt x="10540" y="11783"/>
                </a:lnTo>
                <a:lnTo>
                  <a:pt x="10539" y="11777"/>
                </a:lnTo>
                <a:close/>
                <a:moveTo>
                  <a:pt x="11918" y="11810"/>
                </a:moveTo>
                <a:lnTo>
                  <a:pt x="11918" y="11810"/>
                </a:lnTo>
                <a:lnTo>
                  <a:pt x="11917" y="11816"/>
                </a:lnTo>
                <a:lnTo>
                  <a:pt x="11916" y="11820"/>
                </a:lnTo>
                <a:lnTo>
                  <a:pt x="11914" y="11824"/>
                </a:lnTo>
                <a:lnTo>
                  <a:pt x="11911" y="11827"/>
                </a:lnTo>
                <a:lnTo>
                  <a:pt x="11908" y="11830"/>
                </a:lnTo>
                <a:lnTo>
                  <a:pt x="11903" y="11832"/>
                </a:lnTo>
                <a:lnTo>
                  <a:pt x="11899" y="11834"/>
                </a:lnTo>
                <a:lnTo>
                  <a:pt x="11894" y="11835"/>
                </a:lnTo>
                <a:lnTo>
                  <a:pt x="11873" y="11839"/>
                </a:lnTo>
                <a:lnTo>
                  <a:pt x="11852" y="11843"/>
                </a:lnTo>
                <a:lnTo>
                  <a:pt x="11852" y="11848"/>
                </a:lnTo>
                <a:lnTo>
                  <a:pt x="11850" y="11853"/>
                </a:lnTo>
                <a:lnTo>
                  <a:pt x="11848" y="11857"/>
                </a:lnTo>
                <a:lnTo>
                  <a:pt x="11845" y="11861"/>
                </a:lnTo>
                <a:lnTo>
                  <a:pt x="11841" y="11863"/>
                </a:lnTo>
                <a:lnTo>
                  <a:pt x="11837" y="11865"/>
                </a:lnTo>
                <a:lnTo>
                  <a:pt x="11833" y="11867"/>
                </a:lnTo>
                <a:lnTo>
                  <a:pt x="11829" y="11868"/>
                </a:lnTo>
                <a:lnTo>
                  <a:pt x="11807" y="11872"/>
                </a:lnTo>
                <a:lnTo>
                  <a:pt x="11787" y="11875"/>
                </a:lnTo>
                <a:lnTo>
                  <a:pt x="11786" y="11881"/>
                </a:lnTo>
                <a:lnTo>
                  <a:pt x="11785" y="11886"/>
                </a:lnTo>
                <a:lnTo>
                  <a:pt x="11783" y="11890"/>
                </a:lnTo>
                <a:lnTo>
                  <a:pt x="11780" y="11893"/>
                </a:lnTo>
                <a:lnTo>
                  <a:pt x="11776" y="11895"/>
                </a:lnTo>
                <a:lnTo>
                  <a:pt x="11772" y="11898"/>
                </a:lnTo>
                <a:lnTo>
                  <a:pt x="11768" y="11899"/>
                </a:lnTo>
                <a:lnTo>
                  <a:pt x="11763" y="11902"/>
                </a:lnTo>
                <a:lnTo>
                  <a:pt x="11742" y="11905"/>
                </a:lnTo>
                <a:lnTo>
                  <a:pt x="11721" y="11908"/>
                </a:lnTo>
                <a:lnTo>
                  <a:pt x="11717" y="11916"/>
                </a:lnTo>
                <a:lnTo>
                  <a:pt x="11713" y="11921"/>
                </a:lnTo>
                <a:lnTo>
                  <a:pt x="11710" y="11926"/>
                </a:lnTo>
                <a:lnTo>
                  <a:pt x="11707" y="11928"/>
                </a:lnTo>
                <a:lnTo>
                  <a:pt x="11704" y="11929"/>
                </a:lnTo>
                <a:lnTo>
                  <a:pt x="11702" y="11929"/>
                </a:lnTo>
                <a:lnTo>
                  <a:pt x="11700" y="11927"/>
                </a:lnTo>
                <a:lnTo>
                  <a:pt x="11699" y="11925"/>
                </a:lnTo>
                <a:lnTo>
                  <a:pt x="11698" y="11922"/>
                </a:lnTo>
                <a:lnTo>
                  <a:pt x="11698" y="11919"/>
                </a:lnTo>
                <a:lnTo>
                  <a:pt x="11699" y="11916"/>
                </a:lnTo>
                <a:lnTo>
                  <a:pt x="11701" y="11913"/>
                </a:lnTo>
                <a:lnTo>
                  <a:pt x="11704" y="11911"/>
                </a:lnTo>
                <a:lnTo>
                  <a:pt x="11708" y="11909"/>
                </a:lnTo>
                <a:lnTo>
                  <a:pt x="11715" y="11908"/>
                </a:lnTo>
                <a:lnTo>
                  <a:pt x="11721" y="11908"/>
                </a:lnTo>
                <a:lnTo>
                  <a:pt x="11722" y="11903"/>
                </a:lnTo>
                <a:lnTo>
                  <a:pt x="11723" y="11898"/>
                </a:lnTo>
                <a:lnTo>
                  <a:pt x="11725" y="11894"/>
                </a:lnTo>
                <a:lnTo>
                  <a:pt x="11728" y="11891"/>
                </a:lnTo>
                <a:lnTo>
                  <a:pt x="11731" y="11888"/>
                </a:lnTo>
                <a:lnTo>
                  <a:pt x="11736" y="11886"/>
                </a:lnTo>
                <a:lnTo>
                  <a:pt x="11740" y="11884"/>
                </a:lnTo>
                <a:lnTo>
                  <a:pt x="11745" y="11883"/>
                </a:lnTo>
                <a:lnTo>
                  <a:pt x="11766" y="11880"/>
                </a:lnTo>
                <a:lnTo>
                  <a:pt x="11787" y="11875"/>
                </a:lnTo>
                <a:lnTo>
                  <a:pt x="11787" y="11870"/>
                </a:lnTo>
                <a:lnTo>
                  <a:pt x="11788" y="11865"/>
                </a:lnTo>
                <a:lnTo>
                  <a:pt x="11791" y="11862"/>
                </a:lnTo>
                <a:lnTo>
                  <a:pt x="11793" y="11857"/>
                </a:lnTo>
                <a:lnTo>
                  <a:pt x="11797" y="11855"/>
                </a:lnTo>
                <a:lnTo>
                  <a:pt x="11801" y="11853"/>
                </a:lnTo>
                <a:lnTo>
                  <a:pt x="11806" y="11851"/>
                </a:lnTo>
                <a:lnTo>
                  <a:pt x="11810" y="11850"/>
                </a:lnTo>
                <a:lnTo>
                  <a:pt x="11831" y="11846"/>
                </a:lnTo>
                <a:lnTo>
                  <a:pt x="11852" y="11843"/>
                </a:lnTo>
                <a:lnTo>
                  <a:pt x="11853" y="11838"/>
                </a:lnTo>
                <a:lnTo>
                  <a:pt x="11854" y="11832"/>
                </a:lnTo>
                <a:lnTo>
                  <a:pt x="11856" y="11828"/>
                </a:lnTo>
                <a:lnTo>
                  <a:pt x="11859" y="11825"/>
                </a:lnTo>
                <a:lnTo>
                  <a:pt x="11862" y="11823"/>
                </a:lnTo>
                <a:lnTo>
                  <a:pt x="11867" y="11821"/>
                </a:lnTo>
                <a:lnTo>
                  <a:pt x="11871" y="11819"/>
                </a:lnTo>
                <a:lnTo>
                  <a:pt x="11876" y="11818"/>
                </a:lnTo>
                <a:lnTo>
                  <a:pt x="11897" y="11813"/>
                </a:lnTo>
                <a:lnTo>
                  <a:pt x="11918" y="11810"/>
                </a:lnTo>
                <a:lnTo>
                  <a:pt x="11921" y="11802"/>
                </a:lnTo>
                <a:lnTo>
                  <a:pt x="11925" y="11797"/>
                </a:lnTo>
                <a:lnTo>
                  <a:pt x="11929" y="11792"/>
                </a:lnTo>
                <a:lnTo>
                  <a:pt x="11932" y="11790"/>
                </a:lnTo>
                <a:lnTo>
                  <a:pt x="11935" y="11789"/>
                </a:lnTo>
                <a:lnTo>
                  <a:pt x="11937" y="11790"/>
                </a:lnTo>
                <a:lnTo>
                  <a:pt x="11939" y="11791"/>
                </a:lnTo>
                <a:lnTo>
                  <a:pt x="11940" y="11794"/>
                </a:lnTo>
                <a:lnTo>
                  <a:pt x="11941" y="11796"/>
                </a:lnTo>
                <a:lnTo>
                  <a:pt x="11940" y="11799"/>
                </a:lnTo>
                <a:lnTo>
                  <a:pt x="11939" y="11802"/>
                </a:lnTo>
                <a:lnTo>
                  <a:pt x="11937" y="11805"/>
                </a:lnTo>
                <a:lnTo>
                  <a:pt x="11934" y="11807"/>
                </a:lnTo>
                <a:lnTo>
                  <a:pt x="11930" y="11809"/>
                </a:lnTo>
                <a:lnTo>
                  <a:pt x="11924" y="11810"/>
                </a:lnTo>
                <a:lnTo>
                  <a:pt x="11918" y="11810"/>
                </a:lnTo>
                <a:close/>
                <a:moveTo>
                  <a:pt x="3158" y="11646"/>
                </a:moveTo>
                <a:lnTo>
                  <a:pt x="3158" y="11646"/>
                </a:lnTo>
                <a:lnTo>
                  <a:pt x="3152" y="11666"/>
                </a:lnTo>
                <a:lnTo>
                  <a:pt x="3147" y="11678"/>
                </a:lnTo>
                <a:lnTo>
                  <a:pt x="3143" y="11681"/>
                </a:lnTo>
                <a:lnTo>
                  <a:pt x="3141" y="11683"/>
                </a:lnTo>
                <a:lnTo>
                  <a:pt x="3139" y="11683"/>
                </a:lnTo>
                <a:lnTo>
                  <a:pt x="3137" y="11682"/>
                </a:lnTo>
                <a:lnTo>
                  <a:pt x="3134" y="11677"/>
                </a:lnTo>
                <a:lnTo>
                  <a:pt x="3132" y="11669"/>
                </a:lnTo>
                <a:lnTo>
                  <a:pt x="3131" y="11658"/>
                </a:lnTo>
                <a:lnTo>
                  <a:pt x="3130" y="11646"/>
                </a:lnTo>
                <a:lnTo>
                  <a:pt x="3131" y="11634"/>
                </a:lnTo>
                <a:lnTo>
                  <a:pt x="3132" y="11624"/>
                </a:lnTo>
                <a:lnTo>
                  <a:pt x="3134" y="11614"/>
                </a:lnTo>
                <a:lnTo>
                  <a:pt x="3137" y="11610"/>
                </a:lnTo>
                <a:lnTo>
                  <a:pt x="3139" y="11609"/>
                </a:lnTo>
                <a:lnTo>
                  <a:pt x="3141" y="11609"/>
                </a:lnTo>
                <a:lnTo>
                  <a:pt x="3143" y="11611"/>
                </a:lnTo>
                <a:lnTo>
                  <a:pt x="3147" y="11614"/>
                </a:lnTo>
                <a:lnTo>
                  <a:pt x="3152" y="11626"/>
                </a:lnTo>
                <a:lnTo>
                  <a:pt x="3158" y="11646"/>
                </a:lnTo>
                <a:close/>
                <a:moveTo>
                  <a:pt x="5586" y="11712"/>
                </a:moveTo>
                <a:lnTo>
                  <a:pt x="5586" y="11712"/>
                </a:lnTo>
                <a:lnTo>
                  <a:pt x="5591" y="11712"/>
                </a:lnTo>
                <a:lnTo>
                  <a:pt x="5597" y="11714"/>
                </a:lnTo>
                <a:lnTo>
                  <a:pt x="5601" y="11716"/>
                </a:lnTo>
                <a:lnTo>
                  <a:pt x="5604" y="11719"/>
                </a:lnTo>
                <a:lnTo>
                  <a:pt x="5606" y="11722"/>
                </a:lnTo>
                <a:lnTo>
                  <a:pt x="5609" y="11726"/>
                </a:lnTo>
                <a:lnTo>
                  <a:pt x="5610" y="11731"/>
                </a:lnTo>
                <a:lnTo>
                  <a:pt x="5612" y="11735"/>
                </a:lnTo>
                <a:lnTo>
                  <a:pt x="5615" y="11757"/>
                </a:lnTo>
                <a:lnTo>
                  <a:pt x="5619" y="11777"/>
                </a:lnTo>
                <a:lnTo>
                  <a:pt x="5627" y="11781"/>
                </a:lnTo>
                <a:lnTo>
                  <a:pt x="5632" y="11784"/>
                </a:lnTo>
                <a:lnTo>
                  <a:pt x="5636" y="11788"/>
                </a:lnTo>
                <a:lnTo>
                  <a:pt x="5639" y="11791"/>
                </a:lnTo>
                <a:lnTo>
                  <a:pt x="5640" y="11795"/>
                </a:lnTo>
                <a:lnTo>
                  <a:pt x="5640" y="11797"/>
                </a:lnTo>
                <a:lnTo>
                  <a:pt x="5637" y="11799"/>
                </a:lnTo>
                <a:lnTo>
                  <a:pt x="5635" y="11800"/>
                </a:lnTo>
                <a:lnTo>
                  <a:pt x="5633" y="11800"/>
                </a:lnTo>
                <a:lnTo>
                  <a:pt x="5630" y="11800"/>
                </a:lnTo>
                <a:lnTo>
                  <a:pt x="5627" y="11799"/>
                </a:lnTo>
                <a:lnTo>
                  <a:pt x="5624" y="11797"/>
                </a:lnTo>
                <a:lnTo>
                  <a:pt x="5622" y="11794"/>
                </a:lnTo>
                <a:lnTo>
                  <a:pt x="5620" y="11789"/>
                </a:lnTo>
                <a:lnTo>
                  <a:pt x="5619" y="11784"/>
                </a:lnTo>
                <a:lnTo>
                  <a:pt x="5619" y="11777"/>
                </a:lnTo>
                <a:lnTo>
                  <a:pt x="5613" y="11777"/>
                </a:lnTo>
                <a:lnTo>
                  <a:pt x="5609" y="11775"/>
                </a:lnTo>
                <a:lnTo>
                  <a:pt x="5605" y="11773"/>
                </a:lnTo>
                <a:lnTo>
                  <a:pt x="5602" y="11770"/>
                </a:lnTo>
                <a:lnTo>
                  <a:pt x="5599" y="11766"/>
                </a:lnTo>
                <a:lnTo>
                  <a:pt x="5597" y="11763"/>
                </a:lnTo>
                <a:lnTo>
                  <a:pt x="5594" y="11758"/>
                </a:lnTo>
                <a:lnTo>
                  <a:pt x="5593" y="11754"/>
                </a:lnTo>
                <a:lnTo>
                  <a:pt x="5590" y="11733"/>
                </a:lnTo>
                <a:lnTo>
                  <a:pt x="5586" y="11712"/>
                </a:lnTo>
                <a:lnTo>
                  <a:pt x="5578" y="11708"/>
                </a:lnTo>
                <a:lnTo>
                  <a:pt x="5570" y="11703"/>
                </a:lnTo>
                <a:lnTo>
                  <a:pt x="5564" y="11698"/>
                </a:lnTo>
                <a:lnTo>
                  <a:pt x="5559" y="11693"/>
                </a:lnTo>
                <a:lnTo>
                  <a:pt x="5556" y="11688"/>
                </a:lnTo>
                <a:lnTo>
                  <a:pt x="5552" y="11682"/>
                </a:lnTo>
                <a:lnTo>
                  <a:pt x="5550" y="11676"/>
                </a:lnTo>
                <a:lnTo>
                  <a:pt x="5549" y="11671"/>
                </a:lnTo>
                <a:lnTo>
                  <a:pt x="5549" y="11665"/>
                </a:lnTo>
                <a:lnTo>
                  <a:pt x="5549" y="11659"/>
                </a:lnTo>
                <a:lnTo>
                  <a:pt x="5550" y="11654"/>
                </a:lnTo>
                <a:lnTo>
                  <a:pt x="5551" y="11649"/>
                </a:lnTo>
                <a:lnTo>
                  <a:pt x="5554" y="11644"/>
                </a:lnTo>
                <a:lnTo>
                  <a:pt x="5557" y="11639"/>
                </a:lnTo>
                <a:lnTo>
                  <a:pt x="5559" y="11635"/>
                </a:lnTo>
                <a:lnTo>
                  <a:pt x="5562" y="11632"/>
                </a:lnTo>
                <a:lnTo>
                  <a:pt x="5565" y="11629"/>
                </a:lnTo>
                <a:lnTo>
                  <a:pt x="5569" y="11627"/>
                </a:lnTo>
                <a:lnTo>
                  <a:pt x="5572" y="11626"/>
                </a:lnTo>
                <a:lnTo>
                  <a:pt x="5576" y="11625"/>
                </a:lnTo>
                <a:lnTo>
                  <a:pt x="5579" y="11626"/>
                </a:lnTo>
                <a:lnTo>
                  <a:pt x="5582" y="11627"/>
                </a:lnTo>
                <a:lnTo>
                  <a:pt x="5585" y="11629"/>
                </a:lnTo>
                <a:lnTo>
                  <a:pt x="5587" y="11633"/>
                </a:lnTo>
                <a:lnTo>
                  <a:pt x="5589" y="11637"/>
                </a:lnTo>
                <a:lnTo>
                  <a:pt x="5591" y="11644"/>
                </a:lnTo>
                <a:lnTo>
                  <a:pt x="5592" y="11651"/>
                </a:lnTo>
                <a:lnTo>
                  <a:pt x="5592" y="11660"/>
                </a:lnTo>
                <a:lnTo>
                  <a:pt x="5592" y="11671"/>
                </a:lnTo>
                <a:lnTo>
                  <a:pt x="5591" y="11682"/>
                </a:lnTo>
                <a:lnTo>
                  <a:pt x="5589" y="11696"/>
                </a:lnTo>
                <a:lnTo>
                  <a:pt x="5586" y="11712"/>
                </a:lnTo>
                <a:close/>
                <a:moveTo>
                  <a:pt x="5848" y="11744"/>
                </a:moveTo>
                <a:lnTo>
                  <a:pt x="5848" y="11744"/>
                </a:lnTo>
                <a:lnTo>
                  <a:pt x="5851" y="11739"/>
                </a:lnTo>
                <a:lnTo>
                  <a:pt x="5853" y="11733"/>
                </a:lnTo>
                <a:lnTo>
                  <a:pt x="5854" y="11727"/>
                </a:lnTo>
                <a:lnTo>
                  <a:pt x="5854" y="11722"/>
                </a:lnTo>
                <a:lnTo>
                  <a:pt x="5851" y="11712"/>
                </a:lnTo>
                <a:lnTo>
                  <a:pt x="5848" y="11701"/>
                </a:lnTo>
                <a:lnTo>
                  <a:pt x="5843" y="11691"/>
                </a:lnTo>
                <a:lnTo>
                  <a:pt x="5837" y="11681"/>
                </a:lnTo>
                <a:lnTo>
                  <a:pt x="5829" y="11673"/>
                </a:lnTo>
                <a:lnTo>
                  <a:pt x="5823" y="11664"/>
                </a:lnTo>
                <a:lnTo>
                  <a:pt x="5818" y="11656"/>
                </a:lnTo>
                <a:lnTo>
                  <a:pt x="5814" y="11648"/>
                </a:lnTo>
                <a:lnTo>
                  <a:pt x="5813" y="11645"/>
                </a:lnTo>
                <a:lnTo>
                  <a:pt x="5812" y="11640"/>
                </a:lnTo>
                <a:lnTo>
                  <a:pt x="5812" y="11637"/>
                </a:lnTo>
                <a:lnTo>
                  <a:pt x="5812" y="11634"/>
                </a:lnTo>
                <a:lnTo>
                  <a:pt x="5813" y="11631"/>
                </a:lnTo>
                <a:lnTo>
                  <a:pt x="5815" y="11628"/>
                </a:lnTo>
                <a:lnTo>
                  <a:pt x="5818" y="11626"/>
                </a:lnTo>
                <a:lnTo>
                  <a:pt x="5822" y="11623"/>
                </a:lnTo>
                <a:lnTo>
                  <a:pt x="5826" y="11621"/>
                </a:lnTo>
                <a:lnTo>
                  <a:pt x="5833" y="11617"/>
                </a:lnTo>
                <a:lnTo>
                  <a:pt x="5840" y="11615"/>
                </a:lnTo>
                <a:lnTo>
                  <a:pt x="5848" y="11613"/>
                </a:lnTo>
                <a:lnTo>
                  <a:pt x="5855" y="11625"/>
                </a:lnTo>
                <a:lnTo>
                  <a:pt x="5864" y="11641"/>
                </a:lnTo>
                <a:lnTo>
                  <a:pt x="5869" y="11652"/>
                </a:lnTo>
                <a:lnTo>
                  <a:pt x="5875" y="11662"/>
                </a:lnTo>
                <a:lnTo>
                  <a:pt x="5879" y="11673"/>
                </a:lnTo>
                <a:lnTo>
                  <a:pt x="5883" y="11684"/>
                </a:lnTo>
                <a:lnTo>
                  <a:pt x="5886" y="11695"/>
                </a:lnTo>
                <a:lnTo>
                  <a:pt x="5887" y="11707"/>
                </a:lnTo>
                <a:lnTo>
                  <a:pt x="5887" y="11711"/>
                </a:lnTo>
                <a:lnTo>
                  <a:pt x="5887" y="11716"/>
                </a:lnTo>
                <a:lnTo>
                  <a:pt x="5886" y="11720"/>
                </a:lnTo>
                <a:lnTo>
                  <a:pt x="5884" y="11724"/>
                </a:lnTo>
                <a:lnTo>
                  <a:pt x="5882" y="11729"/>
                </a:lnTo>
                <a:lnTo>
                  <a:pt x="5880" y="11732"/>
                </a:lnTo>
                <a:lnTo>
                  <a:pt x="5877" y="11736"/>
                </a:lnTo>
                <a:lnTo>
                  <a:pt x="5872" y="11738"/>
                </a:lnTo>
                <a:lnTo>
                  <a:pt x="5867" y="11740"/>
                </a:lnTo>
                <a:lnTo>
                  <a:pt x="5862" y="11742"/>
                </a:lnTo>
                <a:lnTo>
                  <a:pt x="5856" y="11743"/>
                </a:lnTo>
                <a:lnTo>
                  <a:pt x="5848" y="11744"/>
                </a:lnTo>
                <a:close/>
                <a:moveTo>
                  <a:pt x="9621" y="11646"/>
                </a:moveTo>
                <a:lnTo>
                  <a:pt x="9621" y="11646"/>
                </a:lnTo>
                <a:lnTo>
                  <a:pt x="9614" y="11653"/>
                </a:lnTo>
                <a:lnTo>
                  <a:pt x="9618" y="11649"/>
                </a:lnTo>
                <a:lnTo>
                  <a:pt x="9624" y="11644"/>
                </a:lnTo>
                <a:lnTo>
                  <a:pt x="9621" y="11646"/>
                </a:lnTo>
                <a:close/>
                <a:moveTo>
                  <a:pt x="10573" y="11646"/>
                </a:moveTo>
                <a:lnTo>
                  <a:pt x="10573" y="11646"/>
                </a:lnTo>
                <a:lnTo>
                  <a:pt x="10566" y="11653"/>
                </a:lnTo>
                <a:lnTo>
                  <a:pt x="10570" y="11649"/>
                </a:lnTo>
                <a:lnTo>
                  <a:pt x="10575" y="11644"/>
                </a:lnTo>
                <a:lnTo>
                  <a:pt x="10573" y="11646"/>
                </a:lnTo>
                <a:close/>
                <a:moveTo>
                  <a:pt x="10868" y="11613"/>
                </a:moveTo>
                <a:lnTo>
                  <a:pt x="10868" y="11613"/>
                </a:lnTo>
                <a:lnTo>
                  <a:pt x="10889" y="11617"/>
                </a:lnTo>
                <a:lnTo>
                  <a:pt x="10910" y="11621"/>
                </a:lnTo>
                <a:lnTo>
                  <a:pt x="10915" y="11622"/>
                </a:lnTo>
                <a:lnTo>
                  <a:pt x="10919" y="11624"/>
                </a:lnTo>
                <a:lnTo>
                  <a:pt x="10923" y="11626"/>
                </a:lnTo>
                <a:lnTo>
                  <a:pt x="10927" y="11629"/>
                </a:lnTo>
                <a:lnTo>
                  <a:pt x="10930" y="11632"/>
                </a:lnTo>
                <a:lnTo>
                  <a:pt x="10932" y="11636"/>
                </a:lnTo>
                <a:lnTo>
                  <a:pt x="10933" y="11640"/>
                </a:lnTo>
                <a:lnTo>
                  <a:pt x="10934" y="11646"/>
                </a:lnTo>
                <a:lnTo>
                  <a:pt x="10913" y="11643"/>
                </a:lnTo>
                <a:lnTo>
                  <a:pt x="10892" y="11638"/>
                </a:lnTo>
                <a:lnTo>
                  <a:pt x="10887" y="11637"/>
                </a:lnTo>
                <a:lnTo>
                  <a:pt x="10883" y="11635"/>
                </a:lnTo>
                <a:lnTo>
                  <a:pt x="10878" y="11633"/>
                </a:lnTo>
                <a:lnTo>
                  <a:pt x="10875" y="11631"/>
                </a:lnTo>
                <a:lnTo>
                  <a:pt x="10872" y="11628"/>
                </a:lnTo>
                <a:lnTo>
                  <a:pt x="10870" y="11624"/>
                </a:lnTo>
                <a:lnTo>
                  <a:pt x="10869" y="11618"/>
                </a:lnTo>
                <a:lnTo>
                  <a:pt x="10868" y="11613"/>
                </a:lnTo>
                <a:close/>
                <a:moveTo>
                  <a:pt x="5455" y="11581"/>
                </a:moveTo>
                <a:lnTo>
                  <a:pt x="5455" y="11581"/>
                </a:lnTo>
                <a:lnTo>
                  <a:pt x="5448" y="11588"/>
                </a:lnTo>
                <a:lnTo>
                  <a:pt x="5452" y="11584"/>
                </a:lnTo>
                <a:lnTo>
                  <a:pt x="5458" y="11578"/>
                </a:lnTo>
                <a:lnTo>
                  <a:pt x="5455" y="11581"/>
                </a:lnTo>
                <a:close/>
                <a:moveTo>
                  <a:pt x="1355" y="11515"/>
                </a:moveTo>
                <a:lnTo>
                  <a:pt x="1355" y="11515"/>
                </a:lnTo>
                <a:lnTo>
                  <a:pt x="1347" y="11522"/>
                </a:lnTo>
                <a:lnTo>
                  <a:pt x="1351" y="11518"/>
                </a:lnTo>
                <a:lnTo>
                  <a:pt x="1357" y="11513"/>
                </a:lnTo>
                <a:lnTo>
                  <a:pt x="1355" y="11515"/>
                </a:lnTo>
                <a:close/>
                <a:moveTo>
                  <a:pt x="11130" y="11548"/>
                </a:moveTo>
                <a:lnTo>
                  <a:pt x="11130" y="11548"/>
                </a:lnTo>
                <a:lnTo>
                  <a:pt x="11129" y="11554"/>
                </a:lnTo>
                <a:lnTo>
                  <a:pt x="11126" y="11560"/>
                </a:lnTo>
                <a:lnTo>
                  <a:pt x="11123" y="11565"/>
                </a:lnTo>
                <a:lnTo>
                  <a:pt x="11119" y="11568"/>
                </a:lnTo>
                <a:lnTo>
                  <a:pt x="11113" y="11571"/>
                </a:lnTo>
                <a:lnTo>
                  <a:pt x="11107" y="11573"/>
                </a:lnTo>
                <a:lnTo>
                  <a:pt x="11101" y="11575"/>
                </a:lnTo>
                <a:lnTo>
                  <a:pt x="11093" y="11576"/>
                </a:lnTo>
                <a:lnTo>
                  <a:pt x="11063" y="11579"/>
                </a:lnTo>
                <a:lnTo>
                  <a:pt x="11031" y="11581"/>
                </a:lnTo>
                <a:lnTo>
                  <a:pt x="11031" y="11589"/>
                </a:lnTo>
                <a:lnTo>
                  <a:pt x="11029" y="11596"/>
                </a:lnTo>
                <a:lnTo>
                  <a:pt x="11027" y="11603"/>
                </a:lnTo>
                <a:lnTo>
                  <a:pt x="11024" y="11607"/>
                </a:lnTo>
                <a:lnTo>
                  <a:pt x="11021" y="11611"/>
                </a:lnTo>
                <a:lnTo>
                  <a:pt x="11018" y="11614"/>
                </a:lnTo>
                <a:lnTo>
                  <a:pt x="11014" y="11616"/>
                </a:lnTo>
                <a:lnTo>
                  <a:pt x="11011" y="11617"/>
                </a:lnTo>
                <a:lnTo>
                  <a:pt x="11006" y="11617"/>
                </a:lnTo>
                <a:lnTo>
                  <a:pt x="11001" y="11617"/>
                </a:lnTo>
                <a:lnTo>
                  <a:pt x="10997" y="11616"/>
                </a:lnTo>
                <a:lnTo>
                  <a:pt x="10993" y="11615"/>
                </a:lnTo>
                <a:lnTo>
                  <a:pt x="10985" y="11611"/>
                </a:lnTo>
                <a:lnTo>
                  <a:pt x="10978" y="11606"/>
                </a:lnTo>
                <a:lnTo>
                  <a:pt x="10973" y="11600"/>
                </a:lnTo>
                <a:lnTo>
                  <a:pt x="10971" y="11592"/>
                </a:lnTo>
                <a:lnTo>
                  <a:pt x="10970" y="11589"/>
                </a:lnTo>
                <a:lnTo>
                  <a:pt x="10971" y="11586"/>
                </a:lnTo>
                <a:lnTo>
                  <a:pt x="10972" y="11584"/>
                </a:lnTo>
                <a:lnTo>
                  <a:pt x="10974" y="11581"/>
                </a:lnTo>
                <a:lnTo>
                  <a:pt x="10977" y="11579"/>
                </a:lnTo>
                <a:lnTo>
                  <a:pt x="10981" y="11578"/>
                </a:lnTo>
                <a:lnTo>
                  <a:pt x="10986" y="11576"/>
                </a:lnTo>
                <a:lnTo>
                  <a:pt x="10993" y="11575"/>
                </a:lnTo>
                <a:lnTo>
                  <a:pt x="11000" y="11575"/>
                </a:lnTo>
                <a:lnTo>
                  <a:pt x="11009" y="11576"/>
                </a:lnTo>
                <a:lnTo>
                  <a:pt x="11020" y="11578"/>
                </a:lnTo>
                <a:lnTo>
                  <a:pt x="11031" y="11581"/>
                </a:lnTo>
                <a:lnTo>
                  <a:pt x="11034" y="11573"/>
                </a:lnTo>
                <a:lnTo>
                  <a:pt x="11036" y="11568"/>
                </a:lnTo>
                <a:lnTo>
                  <a:pt x="11040" y="11564"/>
                </a:lnTo>
                <a:lnTo>
                  <a:pt x="11044" y="11560"/>
                </a:lnTo>
                <a:lnTo>
                  <a:pt x="11049" y="11557"/>
                </a:lnTo>
                <a:lnTo>
                  <a:pt x="11056" y="11554"/>
                </a:lnTo>
                <a:lnTo>
                  <a:pt x="11062" y="11552"/>
                </a:lnTo>
                <a:lnTo>
                  <a:pt x="11068" y="11551"/>
                </a:lnTo>
                <a:lnTo>
                  <a:pt x="11100" y="11549"/>
                </a:lnTo>
                <a:lnTo>
                  <a:pt x="11130" y="11548"/>
                </a:lnTo>
                <a:lnTo>
                  <a:pt x="11133" y="11540"/>
                </a:lnTo>
                <a:lnTo>
                  <a:pt x="11140" y="11532"/>
                </a:lnTo>
                <a:lnTo>
                  <a:pt x="11148" y="11524"/>
                </a:lnTo>
                <a:lnTo>
                  <a:pt x="11157" y="11516"/>
                </a:lnTo>
                <a:lnTo>
                  <a:pt x="11169" y="11507"/>
                </a:lnTo>
                <a:lnTo>
                  <a:pt x="11182" y="11500"/>
                </a:lnTo>
                <a:lnTo>
                  <a:pt x="11195" y="11493"/>
                </a:lnTo>
                <a:lnTo>
                  <a:pt x="11209" y="11487"/>
                </a:lnTo>
                <a:lnTo>
                  <a:pt x="11222" y="11483"/>
                </a:lnTo>
                <a:lnTo>
                  <a:pt x="11236" y="11480"/>
                </a:lnTo>
                <a:lnTo>
                  <a:pt x="11242" y="11480"/>
                </a:lnTo>
                <a:lnTo>
                  <a:pt x="11250" y="11479"/>
                </a:lnTo>
                <a:lnTo>
                  <a:pt x="11255" y="11480"/>
                </a:lnTo>
                <a:lnTo>
                  <a:pt x="11261" y="11481"/>
                </a:lnTo>
                <a:lnTo>
                  <a:pt x="11268" y="11482"/>
                </a:lnTo>
                <a:lnTo>
                  <a:pt x="11273" y="11485"/>
                </a:lnTo>
                <a:lnTo>
                  <a:pt x="11277" y="11488"/>
                </a:lnTo>
                <a:lnTo>
                  <a:pt x="11282" y="11492"/>
                </a:lnTo>
                <a:lnTo>
                  <a:pt x="11285" y="11496"/>
                </a:lnTo>
                <a:lnTo>
                  <a:pt x="11290" y="11502"/>
                </a:lnTo>
                <a:lnTo>
                  <a:pt x="11292" y="11507"/>
                </a:lnTo>
                <a:lnTo>
                  <a:pt x="11295" y="11515"/>
                </a:lnTo>
                <a:lnTo>
                  <a:pt x="11280" y="11514"/>
                </a:lnTo>
                <a:lnTo>
                  <a:pt x="11269" y="11514"/>
                </a:lnTo>
                <a:lnTo>
                  <a:pt x="11258" y="11516"/>
                </a:lnTo>
                <a:lnTo>
                  <a:pt x="11249" y="11518"/>
                </a:lnTo>
                <a:lnTo>
                  <a:pt x="11240" y="11522"/>
                </a:lnTo>
                <a:lnTo>
                  <a:pt x="11232" y="11526"/>
                </a:lnTo>
                <a:lnTo>
                  <a:pt x="11225" y="11531"/>
                </a:lnTo>
                <a:lnTo>
                  <a:pt x="11217" y="11537"/>
                </a:lnTo>
                <a:lnTo>
                  <a:pt x="11210" y="11541"/>
                </a:lnTo>
                <a:lnTo>
                  <a:pt x="11203" y="11546"/>
                </a:lnTo>
                <a:lnTo>
                  <a:pt x="11193" y="11549"/>
                </a:lnTo>
                <a:lnTo>
                  <a:pt x="11184" y="11552"/>
                </a:lnTo>
                <a:lnTo>
                  <a:pt x="11173" y="11553"/>
                </a:lnTo>
                <a:lnTo>
                  <a:pt x="11161" y="11553"/>
                </a:lnTo>
                <a:lnTo>
                  <a:pt x="11147" y="11551"/>
                </a:lnTo>
                <a:lnTo>
                  <a:pt x="11130" y="11548"/>
                </a:lnTo>
                <a:close/>
                <a:moveTo>
                  <a:pt x="11261" y="11581"/>
                </a:moveTo>
                <a:lnTo>
                  <a:pt x="11261" y="11581"/>
                </a:lnTo>
                <a:lnTo>
                  <a:pt x="11233" y="11599"/>
                </a:lnTo>
                <a:lnTo>
                  <a:pt x="11200" y="11617"/>
                </a:lnTo>
                <a:lnTo>
                  <a:pt x="11166" y="11635"/>
                </a:lnTo>
                <a:lnTo>
                  <a:pt x="11129" y="11654"/>
                </a:lnTo>
                <a:lnTo>
                  <a:pt x="11089" y="11671"/>
                </a:lnTo>
                <a:lnTo>
                  <a:pt x="11049" y="11688"/>
                </a:lnTo>
                <a:lnTo>
                  <a:pt x="11007" y="11703"/>
                </a:lnTo>
                <a:lnTo>
                  <a:pt x="10964" y="11718"/>
                </a:lnTo>
                <a:lnTo>
                  <a:pt x="10921" y="11731"/>
                </a:lnTo>
                <a:lnTo>
                  <a:pt x="10878" y="11741"/>
                </a:lnTo>
                <a:lnTo>
                  <a:pt x="10856" y="11745"/>
                </a:lnTo>
                <a:lnTo>
                  <a:pt x="10835" y="11748"/>
                </a:lnTo>
                <a:lnTo>
                  <a:pt x="10814" y="11752"/>
                </a:lnTo>
                <a:lnTo>
                  <a:pt x="10793" y="11755"/>
                </a:lnTo>
                <a:lnTo>
                  <a:pt x="10772" y="11756"/>
                </a:lnTo>
                <a:lnTo>
                  <a:pt x="10751" y="11757"/>
                </a:lnTo>
                <a:lnTo>
                  <a:pt x="10731" y="11757"/>
                </a:lnTo>
                <a:lnTo>
                  <a:pt x="10711" y="11756"/>
                </a:lnTo>
                <a:lnTo>
                  <a:pt x="10693" y="11755"/>
                </a:lnTo>
                <a:lnTo>
                  <a:pt x="10674" y="11753"/>
                </a:lnTo>
                <a:lnTo>
                  <a:pt x="10656" y="11748"/>
                </a:lnTo>
                <a:lnTo>
                  <a:pt x="10638" y="11744"/>
                </a:lnTo>
                <a:lnTo>
                  <a:pt x="10661" y="11742"/>
                </a:lnTo>
                <a:lnTo>
                  <a:pt x="10682" y="11739"/>
                </a:lnTo>
                <a:lnTo>
                  <a:pt x="10704" y="11736"/>
                </a:lnTo>
                <a:lnTo>
                  <a:pt x="10725" y="11733"/>
                </a:lnTo>
                <a:lnTo>
                  <a:pt x="10766" y="11724"/>
                </a:lnTo>
                <a:lnTo>
                  <a:pt x="10805" y="11714"/>
                </a:lnTo>
                <a:lnTo>
                  <a:pt x="10843" y="11703"/>
                </a:lnTo>
                <a:lnTo>
                  <a:pt x="10880" y="11692"/>
                </a:lnTo>
                <a:lnTo>
                  <a:pt x="10917" y="11679"/>
                </a:lnTo>
                <a:lnTo>
                  <a:pt x="10954" y="11666"/>
                </a:lnTo>
                <a:lnTo>
                  <a:pt x="11026" y="11640"/>
                </a:lnTo>
                <a:lnTo>
                  <a:pt x="11101" y="11616"/>
                </a:lnTo>
                <a:lnTo>
                  <a:pt x="11139" y="11605"/>
                </a:lnTo>
                <a:lnTo>
                  <a:pt x="11178" y="11595"/>
                </a:lnTo>
                <a:lnTo>
                  <a:pt x="11219" y="11587"/>
                </a:lnTo>
                <a:lnTo>
                  <a:pt x="11261" y="11581"/>
                </a:lnTo>
                <a:lnTo>
                  <a:pt x="11279" y="11571"/>
                </a:lnTo>
                <a:lnTo>
                  <a:pt x="11299" y="11561"/>
                </a:lnTo>
                <a:lnTo>
                  <a:pt x="11320" y="11549"/>
                </a:lnTo>
                <a:lnTo>
                  <a:pt x="11344" y="11539"/>
                </a:lnTo>
                <a:lnTo>
                  <a:pt x="11369" y="11528"/>
                </a:lnTo>
                <a:lnTo>
                  <a:pt x="11397" y="11518"/>
                </a:lnTo>
                <a:lnTo>
                  <a:pt x="11424" y="11508"/>
                </a:lnTo>
                <a:lnTo>
                  <a:pt x="11451" y="11500"/>
                </a:lnTo>
                <a:lnTo>
                  <a:pt x="11480" y="11493"/>
                </a:lnTo>
                <a:lnTo>
                  <a:pt x="11508" y="11488"/>
                </a:lnTo>
                <a:lnTo>
                  <a:pt x="11521" y="11486"/>
                </a:lnTo>
                <a:lnTo>
                  <a:pt x="11535" y="11485"/>
                </a:lnTo>
                <a:lnTo>
                  <a:pt x="11549" y="11485"/>
                </a:lnTo>
                <a:lnTo>
                  <a:pt x="11562" y="11485"/>
                </a:lnTo>
                <a:lnTo>
                  <a:pt x="11575" y="11486"/>
                </a:lnTo>
                <a:lnTo>
                  <a:pt x="11588" y="11487"/>
                </a:lnTo>
                <a:lnTo>
                  <a:pt x="11600" y="11489"/>
                </a:lnTo>
                <a:lnTo>
                  <a:pt x="11613" y="11493"/>
                </a:lnTo>
                <a:lnTo>
                  <a:pt x="11624" y="11497"/>
                </a:lnTo>
                <a:lnTo>
                  <a:pt x="11635" y="11502"/>
                </a:lnTo>
                <a:lnTo>
                  <a:pt x="11645" y="11508"/>
                </a:lnTo>
                <a:lnTo>
                  <a:pt x="11656" y="11515"/>
                </a:lnTo>
                <a:lnTo>
                  <a:pt x="11641" y="11515"/>
                </a:lnTo>
                <a:lnTo>
                  <a:pt x="11626" y="11515"/>
                </a:lnTo>
                <a:lnTo>
                  <a:pt x="11613" y="11516"/>
                </a:lnTo>
                <a:lnTo>
                  <a:pt x="11598" y="11518"/>
                </a:lnTo>
                <a:lnTo>
                  <a:pt x="11571" y="11523"/>
                </a:lnTo>
                <a:lnTo>
                  <a:pt x="11542" y="11529"/>
                </a:lnTo>
                <a:lnTo>
                  <a:pt x="11515" y="11538"/>
                </a:lnTo>
                <a:lnTo>
                  <a:pt x="11489" y="11546"/>
                </a:lnTo>
                <a:lnTo>
                  <a:pt x="11463" y="11556"/>
                </a:lnTo>
                <a:lnTo>
                  <a:pt x="11436" y="11565"/>
                </a:lnTo>
                <a:lnTo>
                  <a:pt x="11412" y="11574"/>
                </a:lnTo>
                <a:lnTo>
                  <a:pt x="11388" y="11582"/>
                </a:lnTo>
                <a:lnTo>
                  <a:pt x="11364" y="11588"/>
                </a:lnTo>
                <a:lnTo>
                  <a:pt x="11342" y="11592"/>
                </a:lnTo>
                <a:lnTo>
                  <a:pt x="11332" y="11593"/>
                </a:lnTo>
                <a:lnTo>
                  <a:pt x="11320" y="11594"/>
                </a:lnTo>
                <a:lnTo>
                  <a:pt x="11310" y="11594"/>
                </a:lnTo>
                <a:lnTo>
                  <a:pt x="11300" y="11593"/>
                </a:lnTo>
                <a:lnTo>
                  <a:pt x="11290" y="11591"/>
                </a:lnTo>
                <a:lnTo>
                  <a:pt x="11280" y="11589"/>
                </a:lnTo>
                <a:lnTo>
                  <a:pt x="11271" y="11585"/>
                </a:lnTo>
                <a:lnTo>
                  <a:pt x="11261" y="11581"/>
                </a:lnTo>
                <a:close/>
                <a:moveTo>
                  <a:pt x="5652" y="11482"/>
                </a:moveTo>
                <a:lnTo>
                  <a:pt x="5652" y="11482"/>
                </a:lnTo>
                <a:lnTo>
                  <a:pt x="5645" y="11502"/>
                </a:lnTo>
                <a:lnTo>
                  <a:pt x="5640" y="11514"/>
                </a:lnTo>
                <a:lnTo>
                  <a:pt x="5636" y="11518"/>
                </a:lnTo>
                <a:lnTo>
                  <a:pt x="5634" y="11519"/>
                </a:lnTo>
                <a:lnTo>
                  <a:pt x="5632" y="11520"/>
                </a:lnTo>
                <a:lnTo>
                  <a:pt x="5630" y="11519"/>
                </a:lnTo>
                <a:lnTo>
                  <a:pt x="5627" y="11514"/>
                </a:lnTo>
                <a:lnTo>
                  <a:pt x="5625" y="11505"/>
                </a:lnTo>
                <a:lnTo>
                  <a:pt x="5624" y="11494"/>
                </a:lnTo>
                <a:lnTo>
                  <a:pt x="5624" y="11482"/>
                </a:lnTo>
                <a:lnTo>
                  <a:pt x="5624" y="11471"/>
                </a:lnTo>
                <a:lnTo>
                  <a:pt x="5625" y="11459"/>
                </a:lnTo>
                <a:lnTo>
                  <a:pt x="5627" y="11451"/>
                </a:lnTo>
                <a:lnTo>
                  <a:pt x="5630" y="11445"/>
                </a:lnTo>
                <a:lnTo>
                  <a:pt x="5632" y="11444"/>
                </a:lnTo>
                <a:lnTo>
                  <a:pt x="5634" y="11445"/>
                </a:lnTo>
                <a:lnTo>
                  <a:pt x="5636" y="11446"/>
                </a:lnTo>
                <a:lnTo>
                  <a:pt x="5640" y="11451"/>
                </a:lnTo>
                <a:lnTo>
                  <a:pt x="5645" y="11462"/>
                </a:lnTo>
                <a:lnTo>
                  <a:pt x="5652" y="11482"/>
                </a:lnTo>
                <a:close/>
                <a:moveTo>
                  <a:pt x="5751" y="11450"/>
                </a:moveTo>
                <a:lnTo>
                  <a:pt x="5751" y="11450"/>
                </a:lnTo>
                <a:lnTo>
                  <a:pt x="5757" y="11500"/>
                </a:lnTo>
                <a:lnTo>
                  <a:pt x="5759" y="11513"/>
                </a:lnTo>
                <a:lnTo>
                  <a:pt x="5757" y="11500"/>
                </a:lnTo>
                <a:lnTo>
                  <a:pt x="5754" y="11473"/>
                </a:lnTo>
                <a:lnTo>
                  <a:pt x="5750" y="11442"/>
                </a:lnTo>
                <a:lnTo>
                  <a:pt x="5747" y="11421"/>
                </a:lnTo>
                <a:lnTo>
                  <a:pt x="5746" y="11419"/>
                </a:lnTo>
                <a:lnTo>
                  <a:pt x="5751" y="11450"/>
                </a:lnTo>
                <a:close/>
                <a:moveTo>
                  <a:pt x="2043" y="11416"/>
                </a:moveTo>
                <a:lnTo>
                  <a:pt x="2043" y="11416"/>
                </a:lnTo>
                <a:lnTo>
                  <a:pt x="2037" y="11423"/>
                </a:lnTo>
                <a:lnTo>
                  <a:pt x="2041" y="11419"/>
                </a:lnTo>
                <a:lnTo>
                  <a:pt x="2046" y="11414"/>
                </a:lnTo>
                <a:lnTo>
                  <a:pt x="2043" y="11416"/>
                </a:lnTo>
                <a:close/>
                <a:moveTo>
                  <a:pt x="10212" y="11384"/>
                </a:moveTo>
                <a:lnTo>
                  <a:pt x="10212" y="11384"/>
                </a:lnTo>
                <a:lnTo>
                  <a:pt x="10205" y="11403"/>
                </a:lnTo>
                <a:lnTo>
                  <a:pt x="10199" y="11416"/>
                </a:lnTo>
                <a:lnTo>
                  <a:pt x="10196" y="11419"/>
                </a:lnTo>
                <a:lnTo>
                  <a:pt x="10194" y="11420"/>
                </a:lnTo>
                <a:lnTo>
                  <a:pt x="10192" y="11421"/>
                </a:lnTo>
                <a:lnTo>
                  <a:pt x="10190" y="11420"/>
                </a:lnTo>
                <a:lnTo>
                  <a:pt x="10187" y="11415"/>
                </a:lnTo>
                <a:lnTo>
                  <a:pt x="10185" y="11407"/>
                </a:lnTo>
                <a:lnTo>
                  <a:pt x="10184" y="11396"/>
                </a:lnTo>
                <a:lnTo>
                  <a:pt x="10184" y="11384"/>
                </a:lnTo>
                <a:lnTo>
                  <a:pt x="10184" y="11372"/>
                </a:lnTo>
                <a:lnTo>
                  <a:pt x="10185" y="11360"/>
                </a:lnTo>
                <a:lnTo>
                  <a:pt x="10187" y="11352"/>
                </a:lnTo>
                <a:lnTo>
                  <a:pt x="10190" y="11347"/>
                </a:lnTo>
                <a:lnTo>
                  <a:pt x="10192" y="11347"/>
                </a:lnTo>
                <a:lnTo>
                  <a:pt x="10194" y="11347"/>
                </a:lnTo>
                <a:lnTo>
                  <a:pt x="10196" y="11349"/>
                </a:lnTo>
                <a:lnTo>
                  <a:pt x="10199" y="11352"/>
                </a:lnTo>
                <a:lnTo>
                  <a:pt x="10205" y="11364"/>
                </a:lnTo>
                <a:lnTo>
                  <a:pt x="10212" y="11384"/>
                </a:lnTo>
                <a:close/>
                <a:moveTo>
                  <a:pt x="11688" y="11450"/>
                </a:moveTo>
                <a:lnTo>
                  <a:pt x="11688" y="11450"/>
                </a:lnTo>
                <a:lnTo>
                  <a:pt x="11712" y="11444"/>
                </a:lnTo>
                <a:lnTo>
                  <a:pt x="11739" y="11438"/>
                </a:lnTo>
                <a:lnTo>
                  <a:pt x="11766" y="11431"/>
                </a:lnTo>
                <a:lnTo>
                  <a:pt x="11793" y="11422"/>
                </a:lnTo>
                <a:lnTo>
                  <a:pt x="11852" y="11405"/>
                </a:lnTo>
                <a:lnTo>
                  <a:pt x="11912" y="11387"/>
                </a:lnTo>
                <a:lnTo>
                  <a:pt x="11941" y="11378"/>
                </a:lnTo>
                <a:lnTo>
                  <a:pt x="11971" y="11372"/>
                </a:lnTo>
                <a:lnTo>
                  <a:pt x="11998" y="11368"/>
                </a:lnTo>
                <a:lnTo>
                  <a:pt x="12025" y="11366"/>
                </a:lnTo>
                <a:lnTo>
                  <a:pt x="12038" y="11365"/>
                </a:lnTo>
                <a:lnTo>
                  <a:pt x="12050" y="11365"/>
                </a:lnTo>
                <a:lnTo>
                  <a:pt x="12062" y="11366"/>
                </a:lnTo>
                <a:lnTo>
                  <a:pt x="12073" y="11368"/>
                </a:lnTo>
                <a:lnTo>
                  <a:pt x="12085" y="11371"/>
                </a:lnTo>
                <a:lnTo>
                  <a:pt x="12095" y="11374"/>
                </a:lnTo>
                <a:lnTo>
                  <a:pt x="12105" y="11378"/>
                </a:lnTo>
                <a:lnTo>
                  <a:pt x="12114" y="11384"/>
                </a:lnTo>
                <a:lnTo>
                  <a:pt x="12091" y="11389"/>
                </a:lnTo>
                <a:lnTo>
                  <a:pt x="12066" y="11396"/>
                </a:lnTo>
                <a:lnTo>
                  <a:pt x="12040" y="11405"/>
                </a:lnTo>
                <a:lnTo>
                  <a:pt x="12013" y="11414"/>
                </a:lnTo>
                <a:lnTo>
                  <a:pt x="11955" y="11434"/>
                </a:lnTo>
                <a:lnTo>
                  <a:pt x="11897" y="11453"/>
                </a:lnTo>
                <a:lnTo>
                  <a:pt x="11868" y="11461"/>
                </a:lnTo>
                <a:lnTo>
                  <a:pt x="11839" y="11467"/>
                </a:lnTo>
                <a:lnTo>
                  <a:pt x="11826" y="11471"/>
                </a:lnTo>
                <a:lnTo>
                  <a:pt x="11811" y="11473"/>
                </a:lnTo>
                <a:lnTo>
                  <a:pt x="11797" y="11474"/>
                </a:lnTo>
                <a:lnTo>
                  <a:pt x="11785" y="11475"/>
                </a:lnTo>
                <a:lnTo>
                  <a:pt x="11771" y="11475"/>
                </a:lnTo>
                <a:lnTo>
                  <a:pt x="11759" y="11474"/>
                </a:lnTo>
                <a:lnTo>
                  <a:pt x="11746" y="11472"/>
                </a:lnTo>
                <a:lnTo>
                  <a:pt x="11733" y="11470"/>
                </a:lnTo>
                <a:lnTo>
                  <a:pt x="11721" y="11465"/>
                </a:lnTo>
                <a:lnTo>
                  <a:pt x="11709" y="11461"/>
                </a:lnTo>
                <a:lnTo>
                  <a:pt x="11699" y="11456"/>
                </a:lnTo>
                <a:lnTo>
                  <a:pt x="11688" y="11450"/>
                </a:lnTo>
                <a:close/>
                <a:moveTo>
                  <a:pt x="5751" y="11351"/>
                </a:moveTo>
                <a:lnTo>
                  <a:pt x="5751" y="11351"/>
                </a:lnTo>
                <a:lnTo>
                  <a:pt x="5743" y="11371"/>
                </a:lnTo>
                <a:lnTo>
                  <a:pt x="5738" y="11383"/>
                </a:lnTo>
                <a:lnTo>
                  <a:pt x="5735" y="11386"/>
                </a:lnTo>
                <a:lnTo>
                  <a:pt x="5733" y="11388"/>
                </a:lnTo>
                <a:lnTo>
                  <a:pt x="5731" y="11388"/>
                </a:lnTo>
                <a:lnTo>
                  <a:pt x="5729" y="11388"/>
                </a:lnTo>
                <a:lnTo>
                  <a:pt x="5726" y="11383"/>
                </a:lnTo>
                <a:lnTo>
                  <a:pt x="5723" y="11374"/>
                </a:lnTo>
                <a:lnTo>
                  <a:pt x="5722" y="11363"/>
                </a:lnTo>
                <a:lnTo>
                  <a:pt x="5721" y="11351"/>
                </a:lnTo>
                <a:lnTo>
                  <a:pt x="5722" y="11338"/>
                </a:lnTo>
                <a:lnTo>
                  <a:pt x="5723" y="11328"/>
                </a:lnTo>
                <a:lnTo>
                  <a:pt x="5726" y="11320"/>
                </a:lnTo>
                <a:lnTo>
                  <a:pt x="5729" y="11314"/>
                </a:lnTo>
                <a:lnTo>
                  <a:pt x="5731" y="11313"/>
                </a:lnTo>
                <a:lnTo>
                  <a:pt x="5733" y="11314"/>
                </a:lnTo>
                <a:lnTo>
                  <a:pt x="5735" y="11315"/>
                </a:lnTo>
                <a:lnTo>
                  <a:pt x="5738" y="11319"/>
                </a:lnTo>
                <a:lnTo>
                  <a:pt x="5743" y="11331"/>
                </a:lnTo>
                <a:lnTo>
                  <a:pt x="5751" y="11351"/>
                </a:lnTo>
                <a:close/>
                <a:moveTo>
                  <a:pt x="2141" y="11319"/>
                </a:moveTo>
                <a:lnTo>
                  <a:pt x="2141" y="11319"/>
                </a:lnTo>
                <a:lnTo>
                  <a:pt x="2149" y="11325"/>
                </a:lnTo>
                <a:lnTo>
                  <a:pt x="2156" y="11330"/>
                </a:lnTo>
                <a:lnTo>
                  <a:pt x="2162" y="11334"/>
                </a:lnTo>
                <a:lnTo>
                  <a:pt x="2169" y="11336"/>
                </a:lnTo>
                <a:lnTo>
                  <a:pt x="2174" y="11338"/>
                </a:lnTo>
                <a:lnTo>
                  <a:pt x="2179" y="11338"/>
                </a:lnTo>
                <a:lnTo>
                  <a:pt x="2184" y="11338"/>
                </a:lnTo>
                <a:lnTo>
                  <a:pt x="2190" y="11337"/>
                </a:lnTo>
                <a:lnTo>
                  <a:pt x="2211" y="11329"/>
                </a:lnTo>
                <a:lnTo>
                  <a:pt x="2240" y="11319"/>
                </a:lnTo>
                <a:lnTo>
                  <a:pt x="2240" y="11334"/>
                </a:lnTo>
                <a:lnTo>
                  <a:pt x="2240" y="11351"/>
                </a:lnTo>
                <a:lnTo>
                  <a:pt x="2240" y="11368"/>
                </a:lnTo>
                <a:lnTo>
                  <a:pt x="2240" y="11384"/>
                </a:lnTo>
                <a:lnTo>
                  <a:pt x="2231" y="11387"/>
                </a:lnTo>
                <a:lnTo>
                  <a:pt x="2223" y="11392"/>
                </a:lnTo>
                <a:lnTo>
                  <a:pt x="2216" y="11397"/>
                </a:lnTo>
                <a:lnTo>
                  <a:pt x="2210" y="11402"/>
                </a:lnTo>
                <a:lnTo>
                  <a:pt x="2202" y="11408"/>
                </a:lnTo>
                <a:lnTo>
                  <a:pt x="2195" y="11412"/>
                </a:lnTo>
                <a:lnTo>
                  <a:pt x="2191" y="11414"/>
                </a:lnTo>
                <a:lnTo>
                  <a:pt x="2186" y="11415"/>
                </a:lnTo>
                <a:lnTo>
                  <a:pt x="2180" y="11416"/>
                </a:lnTo>
                <a:lnTo>
                  <a:pt x="2174" y="11416"/>
                </a:lnTo>
                <a:lnTo>
                  <a:pt x="2168" y="11407"/>
                </a:lnTo>
                <a:lnTo>
                  <a:pt x="2161" y="11396"/>
                </a:lnTo>
                <a:lnTo>
                  <a:pt x="2156" y="11386"/>
                </a:lnTo>
                <a:lnTo>
                  <a:pt x="2151" y="11374"/>
                </a:lnTo>
                <a:lnTo>
                  <a:pt x="2147" y="11363"/>
                </a:lnTo>
                <a:lnTo>
                  <a:pt x="2144" y="11349"/>
                </a:lnTo>
                <a:lnTo>
                  <a:pt x="2141" y="11334"/>
                </a:lnTo>
                <a:lnTo>
                  <a:pt x="2141" y="11319"/>
                </a:lnTo>
                <a:lnTo>
                  <a:pt x="2134" y="11314"/>
                </a:lnTo>
                <a:lnTo>
                  <a:pt x="2128" y="11311"/>
                </a:lnTo>
                <a:lnTo>
                  <a:pt x="2125" y="11307"/>
                </a:lnTo>
                <a:lnTo>
                  <a:pt x="2122" y="11304"/>
                </a:lnTo>
                <a:lnTo>
                  <a:pt x="2122" y="11301"/>
                </a:lnTo>
                <a:lnTo>
                  <a:pt x="2122" y="11299"/>
                </a:lnTo>
                <a:lnTo>
                  <a:pt x="2123" y="11297"/>
                </a:lnTo>
                <a:lnTo>
                  <a:pt x="2125" y="11295"/>
                </a:lnTo>
                <a:lnTo>
                  <a:pt x="2128" y="11295"/>
                </a:lnTo>
                <a:lnTo>
                  <a:pt x="2131" y="11295"/>
                </a:lnTo>
                <a:lnTo>
                  <a:pt x="2133" y="11297"/>
                </a:lnTo>
                <a:lnTo>
                  <a:pt x="2136" y="11299"/>
                </a:lnTo>
                <a:lnTo>
                  <a:pt x="2138" y="11302"/>
                </a:lnTo>
                <a:lnTo>
                  <a:pt x="2140" y="11306"/>
                </a:lnTo>
                <a:lnTo>
                  <a:pt x="2141" y="11311"/>
                </a:lnTo>
                <a:lnTo>
                  <a:pt x="2141" y="11319"/>
                </a:lnTo>
                <a:close/>
                <a:moveTo>
                  <a:pt x="10245" y="11253"/>
                </a:moveTo>
                <a:lnTo>
                  <a:pt x="10245" y="11253"/>
                </a:lnTo>
                <a:lnTo>
                  <a:pt x="10266" y="11257"/>
                </a:lnTo>
                <a:lnTo>
                  <a:pt x="10287" y="11260"/>
                </a:lnTo>
                <a:lnTo>
                  <a:pt x="10292" y="11261"/>
                </a:lnTo>
                <a:lnTo>
                  <a:pt x="10296" y="11263"/>
                </a:lnTo>
                <a:lnTo>
                  <a:pt x="10300" y="11265"/>
                </a:lnTo>
                <a:lnTo>
                  <a:pt x="10303" y="11268"/>
                </a:lnTo>
                <a:lnTo>
                  <a:pt x="10306" y="11271"/>
                </a:lnTo>
                <a:lnTo>
                  <a:pt x="10309" y="11276"/>
                </a:lnTo>
                <a:lnTo>
                  <a:pt x="10310" y="11280"/>
                </a:lnTo>
                <a:lnTo>
                  <a:pt x="10311" y="11285"/>
                </a:lnTo>
                <a:lnTo>
                  <a:pt x="10290" y="11282"/>
                </a:lnTo>
                <a:lnTo>
                  <a:pt x="10269" y="11279"/>
                </a:lnTo>
                <a:lnTo>
                  <a:pt x="10263" y="11277"/>
                </a:lnTo>
                <a:lnTo>
                  <a:pt x="10259" y="11275"/>
                </a:lnTo>
                <a:lnTo>
                  <a:pt x="10255" y="11272"/>
                </a:lnTo>
                <a:lnTo>
                  <a:pt x="10252" y="11270"/>
                </a:lnTo>
                <a:lnTo>
                  <a:pt x="10249" y="11267"/>
                </a:lnTo>
                <a:lnTo>
                  <a:pt x="10247" y="11263"/>
                </a:lnTo>
                <a:lnTo>
                  <a:pt x="10246" y="11258"/>
                </a:lnTo>
                <a:lnTo>
                  <a:pt x="10245" y="11253"/>
                </a:lnTo>
                <a:close/>
                <a:moveTo>
                  <a:pt x="5783" y="11220"/>
                </a:moveTo>
                <a:lnTo>
                  <a:pt x="5783" y="11220"/>
                </a:lnTo>
                <a:lnTo>
                  <a:pt x="5791" y="11270"/>
                </a:lnTo>
                <a:lnTo>
                  <a:pt x="5792" y="11283"/>
                </a:lnTo>
                <a:lnTo>
                  <a:pt x="5791" y="11270"/>
                </a:lnTo>
                <a:lnTo>
                  <a:pt x="5786" y="11243"/>
                </a:lnTo>
                <a:lnTo>
                  <a:pt x="5782" y="11213"/>
                </a:lnTo>
                <a:lnTo>
                  <a:pt x="5779" y="11192"/>
                </a:lnTo>
                <a:lnTo>
                  <a:pt x="5779" y="11190"/>
                </a:lnTo>
                <a:lnTo>
                  <a:pt x="5783" y="11220"/>
                </a:lnTo>
                <a:close/>
                <a:moveTo>
                  <a:pt x="5848" y="11220"/>
                </a:moveTo>
                <a:lnTo>
                  <a:pt x="5848" y="11220"/>
                </a:lnTo>
                <a:lnTo>
                  <a:pt x="5857" y="11223"/>
                </a:lnTo>
                <a:lnTo>
                  <a:pt x="5862" y="11227"/>
                </a:lnTo>
                <a:lnTo>
                  <a:pt x="5866" y="11230"/>
                </a:lnTo>
                <a:lnTo>
                  <a:pt x="5868" y="11234"/>
                </a:lnTo>
                <a:lnTo>
                  <a:pt x="5869" y="11237"/>
                </a:lnTo>
                <a:lnTo>
                  <a:pt x="5868" y="11239"/>
                </a:lnTo>
                <a:lnTo>
                  <a:pt x="5867" y="11241"/>
                </a:lnTo>
                <a:lnTo>
                  <a:pt x="5865" y="11242"/>
                </a:lnTo>
                <a:lnTo>
                  <a:pt x="5863" y="11243"/>
                </a:lnTo>
                <a:lnTo>
                  <a:pt x="5860" y="11242"/>
                </a:lnTo>
                <a:lnTo>
                  <a:pt x="5857" y="11241"/>
                </a:lnTo>
                <a:lnTo>
                  <a:pt x="5854" y="11239"/>
                </a:lnTo>
                <a:lnTo>
                  <a:pt x="5851" y="11237"/>
                </a:lnTo>
                <a:lnTo>
                  <a:pt x="5849" y="11232"/>
                </a:lnTo>
                <a:lnTo>
                  <a:pt x="5848" y="11226"/>
                </a:lnTo>
                <a:lnTo>
                  <a:pt x="5848" y="11220"/>
                </a:lnTo>
                <a:lnTo>
                  <a:pt x="5841" y="11216"/>
                </a:lnTo>
                <a:lnTo>
                  <a:pt x="5835" y="11213"/>
                </a:lnTo>
                <a:lnTo>
                  <a:pt x="5832" y="11208"/>
                </a:lnTo>
                <a:lnTo>
                  <a:pt x="5829" y="11205"/>
                </a:lnTo>
                <a:lnTo>
                  <a:pt x="5828" y="11203"/>
                </a:lnTo>
                <a:lnTo>
                  <a:pt x="5828" y="11200"/>
                </a:lnTo>
                <a:lnTo>
                  <a:pt x="5829" y="11199"/>
                </a:lnTo>
                <a:lnTo>
                  <a:pt x="5832" y="11197"/>
                </a:lnTo>
                <a:lnTo>
                  <a:pt x="5835" y="11197"/>
                </a:lnTo>
                <a:lnTo>
                  <a:pt x="5838" y="11197"/>
                </a:lnTo>
                <a:lnTo>
                  <a:pt x="5841" y="11198"/>
                </a:lnTo>
                <a:lnTo>
                  <a:pt x="5843" y="11200"/>
                </a:lnTo>
                <a:lnTo>
                  <a:pt x="5846" y="11203"/>
                </a:lnTo>
                <a:lnTo>
                  <a:pt x="5847" y="11207"/>
                </a:lnTo>
                <a:lnTo>
                  <a:pt x="5848" y="11213"/>
                </a:lnTo>
                <a:lnTo>
                  <a:pt x="5848" y="11220"/>
                </a:lnTo>
                <a:close/>
                <a:moveTo>
                  <a:pt x="1945" y="11187"/>
                </a:moveTo>
                <a:lnTo>
                  <a:pt x="1945" y="11187"/>
                </a:lnTo>
                <a:lnTo>
                  <a:pt x="1938" y="11194"/>
                </a:lnTo>
                <a:lnTo>
                  <a:pt x="1942" y="11190"/>
                </a:lnTo>
                <a:lnTo>
                  <a:pt x="1947" y="11184"/>
                </a:lnTo>
                <a:lnTo>
                  <a:pt x="1945" y="11187"/>
                </a:lnTo>
                <a:close/>
                <a:moveTo>
                  <a:pt x="8210" y="11187"/>
                </a:moveTo>
                <a:lnTo>
                  <a:pt x="8210" y="11187"/>
                </a:lnTo>
                <a:lnTo>
                  <a:pt x="8204" y="11194"/>
                </a:lnTo>
                <a:lnTo>
                  <a:pt x="8208" y="11190"/>
                </a:lnTo>
                <a:lnTo>
                  <a:pt x="8213" y="11184"/>
                </a:lnTo>
                <a:lnTo>
                  <a:pt x="8210" y="11187"/>
                </a:lnTo>
                <a:close/>
                <a:moveTo>
                  <a:pt x="10311" y="11187"/>
                </a:moveTo>
                <a:lnTo>
                  <a:pt x="10311" y="11187"/>
                </a:lnTo>
                <a:lnTo>
                  <a:pt x="10303" y="11194"/>
                </a:lnTo>
                <a:lnTo>
                  <a:pt x="10308" y="11190"/>
                </a:lnTo>
                <a:lnTo>
                  <a:pt x="10313" y="11184"/>
                </a:lnTo>
                <a:lnTo>
                  <a:pt x="10311" y="11187"/>
                </a:lnTo>
                <a:close/>
                <a:moveTo>
                  <a:pt x="9063" y="11121"/>
                </a:moveTo>
                <a:lnTo>
                  <a:pt x="9063" y="11121"/>
                </a:lnTo>
                <a:lnTo>
                  <a:pt x="9057" y="11129"/>
                </a:lnTo>
                <a:lnTo>
                  <a:pt x="9061" y="11125"/>
                </a:lnTo>
                <a:lnTo>
                  <a:pt x="9066" y="11118"/>
                </a:lnTo>
                <a:lnTo>
                  <a:pt x="9063" y="11121"/>
                </a:lnTo>
                <a:close/>
                <a:moveTo>
                  <a:pt x="10408" y="11121"/>
                </a:moveTo>
                <a:lnTo>
                  <a:pt x="10408" y="11121"/>
                </a:lnTo>
                <a:lnTo>
                  <a:pt x="10421" y="11112"/>
                </a:lnTo>
                <a:lnTo>
                  <a:pt x="10431" y="11104"/>
                </a:lnTo>
                <a:lnTo>
                  <a:pt x="10441" y="11097"/>
                </a:lnTo>
                <a:lnTo>
                  <a:pt x="10450" y="11093"/>
                </a:lnTo>
                <a:lnTo>
                  <a:pt x="10458" y="11090"/>
                </a:lnTo>
                <a:lnTo>
                  <a:pt x="10465" y="11088"/>
                </a:lnTo>
                <a:lnTo>
                  <a:pt x="10470" y="11087"/>
                </a:lnTo>
                <a:lnTo>
                  <a:pt x="10475" y="11088"/>
                </a:lnTo>
                <a:lnTo>
                  <a:pt x="10480" y="11089"/>
                </a:lnTo>
                <a:lnTo>
                  <a:pt x="10483" y="11092"/>
                </a:lnTo>
                <a:lnTo>
                  <a:pt x="10486" y="11095"/>
                </a:lnTo>
                <a:lnTo>
                  <a:pt x="10487" y="11098"/>
                </a:lnTo>
                <a:lnTo>
                  <a:pt x="10488" y="11103"/>
                </a:lnTo>
                <a:lnTo>
                  <a:pt x="10489" y="11108"/>
                </a:lnTo>
                <a:lnTo>
                  <a:pt x="10488" y="11113"/>
                </a:lnTo>
                <a:lnTo>
                  <a:pt x="10487" y="11118"/>
                </a:lnTo>
                <a:lnTo>
                  <a:pt x="10486" y="11122"/>
                </a:lnTo>
                <a:lnTo>
                  <a:pt x="10484" y="11128"/>
                </a:lnTo>
                <a:lnTo>
                  <a:pt x="10481" y="11133"/>
                </a:lnTo>
                <a:lnTo>
                  <a:pt x="10478" y="11137"/>
                </a:lnTo>
                <a:lnTo>
                  <a:pt x="10474" y="11141"/>
                </a:lnTo>
                <a:lnTo>
                  <a:pt x="10470" y="11145"/>
                </a:lnTo>
                <a:lnTo>
                  <a:pt x="10465" y="11148"/>
                </a:lnTo>
                <a:lnTo>
                  <a:pt x="10460" y="11150"/>
                </a:lnTo>
                <a:lnTo>
                  <a:pt x="10454" y="11151"/>
                </a:lnTo>
                <a:lnTo>
                  <a:pt x="10449" y="11151"/>
                </a:lnTo>
                <a:lnTo>
                  <a:pt x="10443" y="11150"/>
                </a:lnTo>
                <a:lnTo>
                  <a:pt x="10437" y="11147"/>
                </a:lnTo>
                <a:lnTo>
                  <a:pt x="10429" y="11143"/>
                </a:lnTo>
                <a:lnTo>
                  <a:pt x="10423" y="11137"/>
                </a:lnTo>
                <a:lnTo>
                  <a:pt x="10416" y="11131"/>
                </a:lnTo>
                <a:lnTo>
                  <a:pt x="10408" y="11121"/>
                </a:lnTo>
                <a:close/>
                <a:moveTo>
                  <a:pt x="5816" y="11121"/>
                </a:moveTo>
                <a:lnTo>
                  <a:pt x="5816" y="11121"/>
                </a:lnTo>
                <a:lnTo>
                  <a:pt x="5799" y="11121"/>
                </a:lnTo>
                <a:lnTo>
                  <a:pt x="5783" y="11121"/>
                </a:lnTo>
                <a:lnTo>
                  <a:pt x="5767" y="11121"/>
                </a:lnTo>
                <a:lnTo>
                  <a:pt x="5751" y="11121"/>
                </a:lnTo>
                <a:lnTo>
                  <a:pt x="5751" y="11105"/>
                </a:lnTo>
                <a:lnTo>
                  <a:pt x="5751" y="11089"/>
                </a:lnTo>
                <a:lnTo>
                  <a:pt x="5751" y="11072"/>
                </a:lnTo>
                <a:lnTo>
                  <a:pt x="5751" y="11055"/>
                </a:lnTo>
                <a:lnTo>
                  <a:pt x="5767" y="11055"/>
                </a:lnTo>
                <a:lnTo>
                  <a:pt x="5783" y="11055"/>
                </a:lnTo>
                <a:lnTo>
                  <a:pt x="5799" y="11055"/>
                </a:lnTo>
                <a:lnTo>
                  <a:pt x="5816" y="11055"/>
                </a:lnTo>
                <a:lnTo>
                  <a:pt x="5816" y="11072"/>
                </a:lnTo>
                <a:lnTo>
                  <a:pt x="5816" y="11089"/>
                </a:lnTo>
                <a:lnTo>
                  <a:pt x="5816" y="11105"/>
                </a:lnTo>
                <a:lnTo>
                  <a:pt x="5816" y="11121"/>
                </a:lnTo>
                <a:close/>
                <a:moveTo>
                  <a:pt x="11295" y="11055"/>
                </a:moveTo>
                <a:lnTo>
                  <a:pt x="11295" y="11055"/>
                </a:lnTo>
                <a:lnTo>
                  <a:pt x="11288" y="11063"/>
                </a:lnTo>
                <a:lnTo>
                  <a:pt x="11292" y="11059"/>
                </a:lnTo>
                <a:lnTo>
                  <a:pt x="11297" y="11053"/>
                </a:lnTo>
                <a:lnTo>
                  <a:pt x="11295" y="11055"/>
                </a:lnTo>
                <a:close/>
                <a:moveTo>
                  <a:pt x="8276" y="11121"/>
                </a:moveTo>
                <a:lnTo>
                  <a:pt x="8276" y="11121"/>
                </a:lnTo>
                <a:lnTo>
                  <a:pt x="8268" y="11126"/>
                </a:lnTo>
                <a:lnTo>
                  <a:pt x="8261" y="11129"/>
                </a:lnTo>
                <a:lnTo>
                  <a:pt x="8253" y="11130"/>
                </a:lnTo>
                <a:lnTo>
                  <a:pt x="8246" y="11131"/>
                </a:lnTo>
                <a:lnTo>
                  <a:pt x="8240" y="11130"/>
                </a:lnTo>
                <a:lnTo>
                  <a:pt x="8234" y="11128"/>
                </a:lnTo>
                <a:lnTo>
                  <a:pt x="8229" y="11126"/>
                </a:lnTo>
                <a:lnTo>
                  <a:pt x="8225" y="11121"/>
                </a:lnTo>
                <a:lnTo>
                  <a:pt x="8221" y="11117"/>
                </a:lnTo>
                <a:lnTo>
                  <a:pt x="8216" y="11112"/>
                </a:lnTo>
                <a:lnTo>
                  <a:pt x="8213" y="11107"/>
                </a:lnTo>
                <a:lnTo>
                  <a:pt x="8210" y="11100"/>
                </a:lnTo>
                <a:lnTo>
                  <a:pt x="8206" y="11087"/>
                </a:lnTo>
                <a:lnTo>
                  <a:pt x="8204" y="11072"/>
                </a:lnTo>
                <a:lnTo>
                  <a:pt x="8203" y="11056"/>
                </a:lnTo>
                <a:lnTo>
                  <a:pt x="8204" y="11041"/>
                </a:lnTo>
                <a:lnTo>
                  <a:pt x="8207" y="11027"/>
                </a:lnTo>
                <a:lnTo>
                  <a:pt x="8211" y="11013"/>
                </a:lnTo>
                <a:lnTo>
                  <a:pt x="8214" y="11008"/>
                </a:lnTo>
                <a:lnTo>
                  <a:pt x="8217" y="11003"/>
                </a:lnTo>
                <a:lnTo>
                  <a:pt x="8221" y="10999"/>
                </a:lnTo>
                <a:lnTo>
                  <a:pt x="8225" y="10996"/>
                </a:lnTo>
                <a:lnTo>
                  <a:pt x="8229" y="10992"/>
                </a:lnTo>
                <a:lnTo>
                  <a:pt x="8233" y="10990"/>
                </a:lnTo>
                <a:lnTo>
                  <a:pt x="8238" y="10990"/>
                </a:lnTo>
                <a:lnTo>
                  <a:pt x="8244" y="10990"/>
                </a:lnTo>
                <a:lnTo>
                  <a:pt x="8243" y="11011"/>
                </a:lnTo>
                <a:lnTo>
                  <a:pt x="8244" y="11031"/>
                </a:lnTo>
                <a:lnTo>
                  <a:pt x="8246" y="11049"/>
                </a:lnTo>
                <a:lnTo>
                  <a:pt x="8249" y="11066"/>
                </a:lnTo>
                <a:lnTo>
                  <a:pt x="8254" y="11083"/>
                </a:lnTo>
                <a:lnTo>
                  <a:pt x="8261" y="11096"/>
                </a:lnTo>
                <a:lnTo>
                  <a:pt x="8268" y="11110"/>
                </a:lnTo>
                <a:lnTo>
                  <a:pt x="8276" y="11121"/>
                </a:lnTo>
                <a:close/>
                <a:moveTo>
                  <a:pt x="11622" y="11055"/>
                </a:moveTo>
                <a:lnTo>
                  <a:pt x="11622" y="11055"/>
                </a:lnTo>
                <a:lnTo>
                  <a:pt x="11622" y="11064"/>
                </a:lnTo>
                <a:lnTo>
                  <a:pt x="11622" y="11072"/>
                </a:lnTo>
                <a:lnTo>
                  <a:pt x="11622" y="11081"/>
                </a:lnTo>
                <a:lnTo>
                  <a:pt x="11622" y="11089"/>
                </a:lnTo>
                <a:lnTo>
                  <a:pt x="11564" y="11109"/>
                </a:lnTo>
                <a:lnTo>
                  <a:pt x="11507" y="11129"/>
                </a:lnTo>
                <a:lnTo>
                  <a:pt x="11449" y="11149"/>
                </a:lnTo>
                <a:lnTo>
                  <a:pt x="11393" y="11171"/>
                </a:lnTo>
                <a:lnTo>
                  <a:pt x="11366" y="11183"/>
                </a:lnTo>
                <a:lnTo>
                  <a:pt x="11339" y="11195"/>
                </a:lnTo>
                <a:lnTo>
                  <a:pt x="11314" y="11207"/>
                </a:lnTo>
                <a:lnTo>
                  <a:pt x="11288" y="11222"/>
                </a:lnTo>
                <a:lnTo>
                  <a:pt x="11263" y="11236"/>
                </a:lnTo>
                <a:lnTo>
                  <a:pt x="11240" y="11251"/>
                </a:lnTo>
                <a:lnTo>
                  <a:pt x="11217" y="11268"/>
                </a:lnTo>
                <a:lnTo>
                  <a:pt x="11196" y="11285"/>
                </a:lnTo>
                <a:lnTo>
                  <a:pt x="11214" y="11288"/>
                </a:lnTo>
                <a:lnTo>
                  <a:pt x="11229" y="11290"/>
                </a:lnTo>
                <a:lnTo>
                  <a:pt x="11242" y="11289"/>
                </a:lnTo>
                <a:lnTo>
                  <a:pt x="11255" y="11287"/>
                </a:lnTo>
                <a:lnTo>
                  <a:pt x="11265" y="11284"/>
                </a:lnTo>
                <a:lnTo>
                  <a:pt x="11276" y="11279"/>
                </a:lnTo>
                <a:lnTo>
                  <a:pt x="11285" y="11275"/>
                </a:lnTo>
                <a:lnTo>
                  <a:pt x="11295" y="11269"/>
                </a:lnTo>
                <a:lnTo>
                  <a:pt x="11303" y="11264"/>
                </a:lnTo>
                <a:lnTo>
                  <a:pt x="11313" y="11259"/>
                </a:lnTo>
                <a:lnTo>
                  <a:pt x="11323" y="11255"/>
                </a:lnTo>
                <a:lnTo>
                  <a:pt x="11334" y="11251"/>
                </a:lnTo>
                <a:lnTo>
                  <a:pt x="11346" y="11249"/>
                </a:lnTo>
                <a:lnTo>
                  <a:pt x="11360" y="11248"/>
                </a:lnTo>
                <a:lnTo>
                  <a:pt x="11376" y="11249"/>
                </a:lnTo>
                <a:lnTo>
                  <a:pt x="11392" y="11253"/>
                </a:lnTo>
                <a:lnTo>
                  <a:pt x="11399" y="11246"/>
                </a:lnTo>
                <a:lnTo>
                  <a:pt x="11404" y="11239"/>
                </a:lnTo>
                <a:lnTo>
                  <a:pt x="11410" y="11234"/>
                </a:lnTo>
                <a:lnTo>
                  <a:pt x="11418" y="11227"/>
                </a:lnTo>
                <a:lnTo>
                  <a:pt x="11431" y="11218"/>
                </a:lnTo>
                <a:lnTo>
                  <a:pt x="11447" y="11208"/>
                </a:lnTo>
                <a:lnTo>
                  <a:pt x="11464" y="11201"/>
                </a:lnTo>
                <a:lnTo>
                  <a:pt x="11482" y="11194"/>
                </a:lnTo>
                <a:lnTo>
                  <a:pt x="11500" y="11189"/>
                </a:lnTo>
                <a:lnTo>
                  <a:pt x="11520" y="11183"/>
                </a:lnTo>
                <a:lnTo>
                  <a:pt x="11561" y="11175"/>
                </a:lnTo>
                <a:lnTo>
                  <a:pt x="11603" y="11168"/>
                </a:lnTo>
                <a:lnTo>
                  <a:pt x="11646" y="11161"/>
                </a:lnTo>
                <a:lnTo>
                  <a:pt x="11688" y="11154"/>
                </a:lnTo>
                <a:lnTo>
                  <a:pt x="11689" y="11146"/>
                </a:lnTo>
                <a:lnTo>
                  <a:pt x="11690" y="11138"/>
                </a:lnTo>
                <a:lnTo>
                  <a:pt x="11693" y="11132"/>
                </a:lnTo>
                <a:lnTo>
                  <a:pt x="11696" y="11128"/>
                </a:lnTo>
                <a:lnTo>
                  <a:pt x="11699" y="11124"/>
                </a:lnTo>
                <a:lnTo>
                  <a:pt x="11702" y="11120"/>
                </a:lnTo>
                <a:lnTo>
                  <a:pt x="11706" y="11118"/>
                </a:lnTo>
                <a:lnTo>
                  <a:pt x="11710" y="11117"/>
                </a:lnTo>
                <a:lnTo>
                  <a:pt x="11715" y="11117"/>
                </a:lnTo>
                <a:lnTo>
                  <a:pt x="11719" y="11117"/>
                </a:lnTo>
                <a:lnTo>
                  <a:pt x="11723" y="11118"/>
                </a:lnTo>
                <a:lnTo>
                  <a:pt x="11727" y="11119"/>
                </a:lnTo>
                <a:lnTo>
                  <a:pt x="11734" y="11124"/>
                </a:lnTo>
                <a:lnTo>
                  <a:pt x="11742" y="11129"/>
                </a:lnTo>
                <a:lnTo>
                  <a:pt x="11747" y="11135"/>
                </a:lnTo>
                <a:lnTo>
                  <a:pt x="11750" y="11142"/>
                </a:lnTo>
                <a:lnTo>
                  <a:pt x="11750" y="11146"/>
                </a:lnTo>
                <a:lnTo>
                  <a:pt x="11750" y="11149"/>
                </a:lnTo>
                <a:lnTo>
                  <a:pt x="11748" y="11151"/>
                </a:lnTo>
                <a:lnTo>
                  <a:pt x="11746" y="11154"/>
                </a:lnTo>
                <a:lnTo>
                  <a:pt x="11744" y="11156"/>
                </a:lnTo>
                <a:lnTo>
                  <a:pt x="11740" y="11157"/>
                </a:lnTo>
                <a:lnTo>
                  <a:pt x="11734" y="11158"/>
                </a:lnTo>
                <a:lnTo>
                  <a:pt x="11727" y="11159"/>
                </a:lnTo>
                <a:lnTo>
                  <a:pt x="11720" y="11159"/>
                </a:lnTo>
                <a:lnTo>
                  <a:pt x="11710" y="11158"/>
                </a:lnTo>
                <a:lnTo>
                  <a:pt x="11700" y="11157"/>
                </a:lnTo>
                <a:lnTo>
                  <a:pt x="11688" y="11154"/>
                </a:lnTo>
                <a:lnTo>
                  <a:pt x="11688" y="11162"/>
                </a:lnTo>
                <a:lnTo>
                  <a:pt x="11688" y="11171"/>
                </a:lnTo>
                <a:lnTo>
                  <a:pt x="11688" y="11179"/>
                </a:lnTo>
                <a:lnTo>
                  <a:pt x="11688" y="11187"/>
                </a:lnTo>
                <a:lnTo>
                  <a:pt x="11667" y="11190"/>
                </a:lnTo>
                <a:lnTo>
                  <a:pt x="11648" y="11193"/>
                </a:lnTo>
                <a:lnTo>
                  <a:pt x="11631" y="11198"/>
                </a:lnTo>
                <a:lnTo>
                  <a:pt x="11614" y="11203"/>
                </a:lnTo>
                <a:lnTo>
                  <a:pt x="11581" y="11216"/>
                </a:lnTo>
                <a:lnTo>
                  <a:pt x="11550" y="11229"/>
                </a:lnTo>
                <a:lnTo>
                  <a:pt x="11534" y="11236"/>
                </a:lnTo>
                <a:lnTo>
                  <a:pt x="11517" y="11242"/>
                </a:lnTo>
                <a:lnTo>
                  <a:pt x="11499" y="11246"/>
                </a:lnTo>
                <a:lnTo>
                  <a:pt x="11482" y="11250"/>
                </a:lnTo>
                <a:lnTo>
                  <a:pt x="11462" y="11254"/>
                </a:lnTo>
                <a:lnTo>
                  <a:pt x="11441" y="11255"/>
                </a:lnTo>
                <a:lnTo>
                  <a:pt x="11418" y="11255"/>
                </a:lnTo>
                <a:lnTo>
                  <a:pt x="11392" y="11253"/>
                </a:lnTo>
                <a:lnTo>
                  <a:pt x="11374" y="11264"/>
                </a:lnTo>
                <a:lnTo>
                  <a:pt x="11355" y="11275"/>
                </a:lnTo>
                <a:lnTo>
                  <a:pt x="11335" y="11284"/>
                </a:lnTo>
                <a:lnTo>
                  <a:pt x="11315" y="11293"/>
                </a:lnTo>
                <a:lnTo>
                  <a:pt x="11274" y="11312"/>
                </a:lnTo>
                <a:lnTo>
                  <a:pt x="11232" y="11329"/>
                </a:lnTo>
                <a:lnTo>
                  <a:pt x="11189" y="11346"/>
                </a:lnTo>
                <a:lnTo>
                  <a:pt x="11145" y="11362"/>
                </a:lnTo>
                <a:lnTo>
                  <a:pt x="11100" y="11376"/>
                </a:lnTo>
                <a:lnTo>
                  <a:pt x="11055" y="11390"/>
                </a:lnTo>
                <a:lnTo>
                  <a:pt x="10964" y="11418"/>
                </a:lnTo>
                <a:lnTo>
                  <a:pt x="10875" y="11448"/>
                </a:lnTo>
                <a:lnTo>
                  <a:pt x="10830" y="11463"/>
                </a:lnTo>
                <a:lnTo>
                  <a:pt x="10787" y="11479"/>
                </a:lnTo>
                <a:lnTo>
                  <a:pt x="10745" y="11497"/>
                </a:lnTo>
                <a:lnTo>
                  <a:pt x="10704" y="11515"/>
                </a:lnTo>
                <a:lnTo>
                  <a:pt x="10700" y="11523"/>
                </a:lnTo>
                <a:lnTo>
                  <a:pt x="10697" y="11528"/>
                </a:lnTo>
                <a:lnTo>
                  <a:pt x="10693" y="11532"/>
                </a:lnTo>
                <a:lnTo>
                  <a:pt x="10689" y="11535"/>
                </a:lnTo>
                <a:lnTo>
                  <a:pt x="10687" y="11536"/>
                </a:lnTo>
                <a:lnTo>
                  <a:pt x="10684" y="11535"/>
                </a:lnTo>
                <a:lnTo>
                  <a:pt x="10683" y="11534"/>
                </a:lnTo>
                <a:lnTo>
                  <a:pt x="10681" y="11531"/>
                </a:lnTo>
                <a:lnTo>
                  <a:pt x="10681" y="11529"/>
                </a:lnTo>
                <a:lnTo>
                  <a:pt x="10681" y="11526"/>
                </a:lnTo>
                <a:lnTo>
                  <a:pt x="10682" y="11523"/>
                </a:lnTo>
                <a:lnTo>
                  <a:pt x="10684" y="11520"/>
                </a:lnTo>
                <a:lnTo>
                  <a:pt x="10687" y="11518"/>
                </a:lnTo>
                <a:lnTo>
                  <a:pt x="10692" y="11516"/>
                </a:lnTo>
                <a:lnTo>
                  <a:pt x="10697" y="11515"/>
                </a:lnTo>
                <a:lnTo>
                  <a:pt x="10704" y="11515"/>
                </a:lnTo>
                <a:lnTo>
                  <a:pt x="10757" y="11481"/>
                </a:lnTo>
                <a:lnTo>
                  <a:pt x="10808" y="11448"/>
                </a:lnTo>
                <a:lnTo>
                  <a:pt x="10859" y="11413"/>
                </a:lnTo>
                <a:lnTo>
                  <a:pt x="10911" y="11377"/>
                </a:lnTo>
                <a:lnTo>
                  <a:pt x="10962" y="11344"/>
                </a:lnTo>
                <a:lnTo>
                  <a:pt x="11015" y="11309"/>
                </a:lnTo>
                <a:lnTo>
                  <a:pt x="11067" y="11276"/>
                </a:lnTo>
                <a:lnTo>
                  <a:pt x="11122" y="11244"/>
                </a:lnTo>
                <a:lnTo>
                  <a:pt x="11149" y="11228"/>
                </a:lnTo>
                <a:lnTo>
                  <a:pt x="11176" y="11213"/>
                </a:lnTo>
                <a:lnTo>
                  <a:pt x="11205" y="11198"/>
                </a:lnTo>
                <a:lnTo>
                  <a:pt x="11233" y="11183"/>
                </a:lnTo>
                <a:lnTo>
                  <a:pt x="11262" y="11170"/>
                </a:lnTo>
                <a:lnTo>
                  <a:pt x="11292" y="11156"/>
                </a:lnTo>
                <a:lnTo>
                  <a:pt x="11322" y="11142"/>
                </a:lnTo>
                <a:lnTo>
                  <a:pt x="11353" y="11131"/>
                </a:lnTo>
                <a:lnTo>
                  <a:pt x="11384" y="11118"/>
                </a:lnTo>
                <a:lnTo>
                  <a:pt x="11416" y="11108"/>
                </a:lnTo>
                <a:lnTo>
                  <a:pt x="11448" y="11097"/>
                </a:lnTo>
                <a:lnTo>
                  <a:pt x="11482" y="11087"/>
                </a:lnTo>
                <a:lnTo>
                  <a:pt x="11515" y="11078"/>
                </a:lnTo>
                <a:lnTo>
                  <a:pt x="11551" y="11070"/>
                </a:lnTo>
                <a:lnTo>
                  <a:pt x="11587" y="11063"/>
                </a:lnTo>
                <a:lnTo>
                  <a:pt x="11622" y="11055"/>
                </a:lnTo>
                <a:lnTo>
                  <a:pt x="11625" y="11048"/>
                </a:lnTo>
                <a:lnTo>
                  <a:pt x="11632" y="11041"/>
                </a:lnTo>
                <a:lnTo>
                  <a:pt x="11640" y="11032"/>
                </a:lnTo>
                <a:lnTo>
                  <a:pt x="11649" y="11024"/>
                </a:lnTo>
                <a:lnTo>
                  <a:pt x="11661" y="11016"/>
                </a:lnTo>
                <a:lnTo>
                  <a:pt x="11674" y="11008"/>
                </a:lnTo>
                <a:lnTo>
                  <a:pt x="11687" y="11001"/>
                </a:lnTo>
                <a:lnTo>
                  <a:pt x="11701" y="10996"/>
                </a:lnTo>
                <a:lnTo>
                  <a:pt x="11715" y="10991"/>
                </a:lnTo>
                <a:lnTo>
                  <a:pt x="11728" y="10988"/>
                </a:lnTo>
                <a:lnTo>
                  <a:pt x="11734" y="10987"/>
                </a:lnTo>
                <a:lnTo>
                  <a:pt x="11742" y="10987"/>
                </a:lnTo>
                <a:lnTo>
                  <a:pt x="11747" y="10988"/>
                </a:lnTo>
                <a:lnTo>
                  <a:pt x="11753" y="10989"/>
                </a:lnTo>
                <a:lnTo>
                  <a:pt x="11760" y="10990"/>
                </a:lnTo>
                <a:lnTo>
                  <a:pt x="11765" y="10994"/>
                </a:lnTo>
                <a:lnTo>
                  <a:pt x="11769" y="10997"/>
                </a:lnTo>
                <a:lnTo>
                  <a:pt x="11774" y="11000"/>
                </a:lnTo>
                <a:lnTo>
                  <a:pt x="11777" y="11004"/>
                </a:lnTo>
                <a:lnTo>
                  <a:pt x="11782" y="11010"/>
                </a:lnTo>
                <a:lnTo>
                  <a:pt x="11784" y="11016"/>
                </a:lnTo>
                <a:lnTo>
                  <a:pt x="11787" y="11023"/>
                </a:lnTo>
                <a:lnTo>
                  <a:pt x="11772" y="11022"/>
                </a:lnTo>
                <a:lnTo>
                  <a:pt x="11761" y="11022"/>
                </a:lnTo>
                <a:lnTo>
                  <a:pt x="11750" y="11024"/>
                </a:lnTo>
                <a:lnTo>
                  <a:pt x="11741" y="11026"/>
                </a:lnTo>
                <a:lnTo>
                  <a:pt x="11732" y="11030"/>
                </a:lnTo>
                <a:lnTo>
                  <a:pt x="11724" y="11034"/>
                </a:lnTo>
                <a:lnTo>
                  <a:pt x="11717" y="11040"/>
                </a:lnTo>
                <a:lnTo>
                  <a:pt x="11709" y="11045"/>
                </a:lnTo>
                <a:lnTo>
                  <a:pt x="11702" y="11049"/>
                </a:lnTo>
                <a:lnTo>
                  <a:pt x="11695" y="11054"/>
                </a:lnTo>
                <a:lnTo>
                  <a:pt x="11686" y="11057"/>
                </a:lnTo>
                <a:lnTo>
                  <a:pt x="11676" y="11061"/>
                </a:lnTo>
                <a:lnTo>
                  <a:pt x="11665" y="11062"/>
                </a:lnTo>
                <a:lnTo>
                  <a:pt x="11653" y="11062"/>
                </a:lnTo>
                <a:lnTo>
                  <a:pt x="11639" y="11060"/>
                </a:lnTo>
                <a:lnTo>
                  <a:pt x="11622" y="11055"/>
                </a:lnTo>
                <a:close/>
                <a:moveTo>
                  <a:pt x="5619" y="10990"/>
                </a:moveTo>
                <a:lnTo>
                  <a:pt x="5619" y="10990"/>
                </a:lnTo>
                <a:lnTo>
                  <a:pt x="5612" y="10998"/>
                </a:lnTo>
                <a:lnTo>
                  <a:pt x="5616" y="10994"/>
                </a:lnTo>
                <a:lnTo>
                  <a:pt x="5622" y="10987"/>
                </a:lnTo>
                <a:lnTo>
                  <a:pt x="5619" y="10990"/>
                </a:lnTo>
                <a:close/>
                <a:moveTo>
                  <a:pt x="11852" y="10990"/>
                </a:moveTo>
                <a:lnTo>
                  <a:pt x="11852" y="10990"/>
                </a:lnTo>
                <a:lnTo>
                  <a:pt x="11845" y="10998"/>
                </a:lnTo>
                <a:lnTo>
                  <a:pt x="11849" y="10994"/>
                </a:lnTo>
                <a:lnTo>
                  <a:pt x="11855" y="10987"/>
                </a:lnTo>
                <a:lnTo>
                  <a:pt x="11852" y="10990"/>
                </a:lnTo>
                <a:close/>
                <a:moveTo>
                  <a:pt x="10113" y="10958"/>
                </a:moveTo>
                <a:lnTo>
                  <a:pt x="10113" y="10958"/>
                </a:lnTo>
                <a:lnTo>
                  <a:pt x="10107" y="10978"/>
                </a:lnTo>
                <a:lnTo>
                  <a:pt x="10101" y="10989"/>
                </a:lnTo>
                <a:lnTo>
                  <a:pt x="10099" y="10992"/>
                </a:lnTo>
                <a:lnTo>
                  <a:pt x="10096" y="10995"/>
                </a:lnTo>
                <a:lnTo>
                  <a:pt x="10093" y="10995"/>
                </a:lnTo>
                <a:lnTo>
                  <a:pt x="10092" y="10994"/>
                </a:lnTo>
                <a:lnTo>
                  <a:pt x="10089" y="10989"/>
                </a:lnTo>
                <a:lnTo>
                  <a:pt x="10087" y="10980"/>
                </a:lnTo>
                <a:lnTo>
                  <a:pt x="10085" y="10969"/>
                </a:lnTo>
                <a:lnTo>
                  <a:pt x="10085" y="10958"/>
                </a:lnTo>
                <a:lnTo>
                  <a:pt x="10085" y="10945"/>
                </a:lnTo>
                <a:lnTo>
                  <a:pt x="10087" y="10935"/>
                </a:lnTo>
                <a:lnTo>
                  <a:pt x="10089" y="10926"/>
                </a:lnTo>
                <a:lnTo>
                  <a:pt x="10092" y="10921"/>
                </a:lnTo>
                <a:lnTo>
                  <a:pt x="10093" y="10920"/>
                </a:lnTo>
                <a:lnTo>
                  <a:pt x="10096" y="10920"/>
                </a:lnTo>
                <a:lnTo>
                  <a:pt x="10099" y="10922"/>
                </a:lnTo>
                <a:lnTo>
                  <a:pt x="10101" y="10925"/>
                </a:lnTo>
                <a:lnTo>
                  <a:pt x="10107" y="10938"/>
                </a:lnTo>
                <a:lnTo>
                  <a:pt x="10113" y="10958"/>
                </a:lnTo>
                <a:close/>
                <a:moveTo>
                  <a:pt x="10081" y="10892"/>
                </a:moveTo>
                <a:lnTo>
                  <a:pt x="10081" y="10892"/>
                </a:lnTo>
                <a:lnTo>
                  <a:pt x="10074" y="10899"/>
                </a:lnTo>
                <a:lnTo>
                  <a:pt x="10078" y="10895"/>
                </a:lnTo>
                <a:lnTo>
                  <a:pt x="10083" y="10890"/>
                </a:lnTo>
                <a:lnTo>
                  <a:pt x="10081" y="10892"/>
                </a:lnTo>
                <a:close/>
                <a:moveTo>
                  <a:pt x="11196" y="10892"/>
                </a:moveTo>
                <a:lnTo>
                  <a:pt x="11196" y="10892"/>
                </a:lnTo>
                <a:lnTo>
                  <a:pt x="11194" y="10899"/>
                </a:lnTo>
                <a:lnTo>
                  <a:pt x="11192" y="10904"/>
                </a:lnTo>
                <a:lnTo>
                  <a:pt x="11188" y="10909"/>
                </a:lnTo>
                <a:lnTo>
                  <a:pt x="11184" y="10913"/>
                </a:lnTo>
                <a:lnTo>
                  <a:pt x="11178" y="10916"/>
                </a:lnTo>
                <a:lnTo>
                  <a:pt x="11173" y="10918"/>
                </a:lnTo>
                <a:lnTo>
                  <a:pt x="11166" y="10920"/>
                </a:lnTo>
                <a:lnTo>
                  <a:pt x="11160" y="10921"/>
                </a:lnTo>
                <a:lnTo>
                  <a:pt x="11128" y="10923"/>
                </a:lnTo>
                <a:lnTo>
                  <a:pt x="11098" y="10924"/>
                </a:lnTo>
                <a:lnTo>
                  <a:pt x="11095" y="10932"/>
                </a:lnTo>
                <a:lnTo>
                  <a:pt x="11093" y="10937"/>
                </a:lnTo>
                <a:lnTo>
                  <a:pt x="11090" y="10941"/>
                </a:lnTo>
                <a:lnTo>
                  <a:pt x="11085" y="10945"/>
                </a:lnTo>
                <a:lnTo>
                  <a:pt x="11080" y="10948"/>
                </a:lnTo>
                <a:lnTo>
                  <a:pt x="11075" y="10951"/>
                </a:lnTo>
                <a:lnTo>
                  <a:pt x="11068" y="10953"/>
                </a:lnTo>
                <a:lnTo>
                  <a:pt x="11061" y="10954"/>
                </a:lnTo>
                <a:lnTo>
                  <a:pt x="11030" y="10956"/>
                </a:lnTo>
                <a:lnTo>
                  <a:pt x="10999" y="10958"/>
                </a:lnTo>
                <a:lnTo>
                  <a:pt x="10998" y="10966"/>
                </a:lnTo>
                <a:lnTo>
                  <a:pt x="10997" y="10974"/>
                </a:lnTo>
                <a:lnTo>
                  <a:pt x="10995" y="10980"/>
                </a:lnTo>
                <a:lnTo>
                  <a:pt x="10992" y="10984"/>
                </a:lnTo>
                <a:lnTo>
                  <a:pt x="10988" y="10988"/>
                </a:lnTo>
                <a:lnTo>
                  <a:pt x="10985" y="10991"/>
                </a:lnTo>
                <a:lnTo>
                  <a:pt x="10981" y="10994"/>
                </a:lnTo>
                <a:lnTo>
                  <a:pt x="10977" y="10995"/>
                </a:lnTo>
                <a:lnTo>
                  <a:pt x="10973" y="10995"/>
                </a:lnTo>
                <a:lnTo>
                  <a:pt x="10969" y="10995"/>
                </a:lnTo>
                <a:lnTo>
                  <a:pt x="10964" y="10994"/>
                </a:lnTo>
                <a:lnTo>
                  <a:pt x="10960" y="10992"/>
                </a:lnTo>
                <a:lnTo>
                  <a:pt x="10953" y="10988"/>
                </a:lnTo>
                <a:lnTo>
                  <a:pt x="10945" y="10983"/>
                </a:lnTo>
                <a:lnTo>
                  <a:pt x="10940" y="10977"/>
                </a:lnTo>
                <a:lnTo>
                  <a:pt x="10937" y="10969"/>
                </a:lnTo>
                <a:lnTo>
                  <a:pt x="10937" y="10966"/>
                </a:lnTo>
                <a:lnTo>
                  <a:pt x="10937" y="10963"/>
                </a:lnTo>
                <a:lnTo>
                  <a:pt x="10939" y="10961"/>
                </a:lnTo>
                <a:lnTo>
                  <a:pt x="10941" y="10958"/>
                </a:lnTo>
                <a:lnTo>
                  <a:pt x="10943" y="10956"/>
                </a:lnTo>
                <a:lnTo>
                  <a:pt x="10948" y="10955"/>
                </a:lnTo>
                <a:lnTo>
                  <a:pt x="10953" y="10953"/>
                </a:lnTo>
                <a:lnTo>
                  <a:pt x="10960" y="10953"/>
                </a:lnTo>
                <a:lnTo>
                  <a:pt x="10967" y="10953"/>
                </a:lnTo>
                <a:lnTo>
                  <a:pt x="10977" y="10954"/>
                </a:lnTo>
                <a:lnTo>
                  <a:pt x="10987" y="10955"/>
                </a:lnTo>
                <a:lnTo>
                  <a:pt x="10999" y="10958"/>
                </a:lnTo>
                <a:lnTo>
                  <a:pt x="11001" y="10951"/>
                </a:lnTo>
                <a:lnTo>
                  <a:pt x="11003" y="10945"/>
                </a:lnTo>
                <a:lnTo>
                  <a:pt x="11007" y="10941"/>
                </a:lnTo>
                <a:lnTo>
                  <a:pt x="11012" y="10937"/>
                </a:lnTo>
                <a:lnTo>
                  <a:pt x="11017" y="10934"/>
                </a:lnTo>
                <a:lnTo>
                  <a:pt x="11022" y="10932"/>
                </a:lnTo>
                <a:lnTo>
                  <a:pt x="11029" y="10930"/>
                </a:lnTo>
                <a:lnTo>
                  <a:pt x="11036" y="10929"/>
                </a:lnTo>
                <a:lnTo>
                  <a:pt x="11067" y="10926"/>
                </a:lnTo>
                <a:lnTo>
                  <a:pt x="11098" y="10924"/>
                </a:lnTo>
                <a:lnTo>
                  <a:pt x="11099" y="10918"/>
                </a:lnTo>
                <a:lnTo>
                  <a:pt x="11102" y="10913"/>
                </a:lnTo>
                <a:lnTo>
                  <a:pt x="11105" y="10908"/>
                </a:lnTo>
                <a:lnTo>
                  <a:pt x="11110" y="10904"/>
                </a:lnTo>
                <a:lnTo>
                  <a:pt x="11115" y="10901"/>
                </a:lnTo>
                <a:lnTo>
                  <a:pt x="11121" y="10899"/>
                </a:lnTo>
                <a:lnTo>
                  <a:pt x="11127" y="10897"/>
                </a:lnTo>
                <a:lnTo>
                  <a:pt x="11134" y="10896"/>
                </a:lnTo>
                <a:lnTo>
                  <a:pt x="11165" y="10894"/>
                </a:lnTo>
                <a:lnTo>
                  <a:pt x="11196" y="10892"/>
                </a:lnTo>
                <a:lnTo>
                  <a:pt x="11199" y="10884"/>
                </a:lnTo>
                <a:lnTo>
                  <a:pt x="11204" y="10878"/>
                </a:lnTo>
                <a:lnTo>
                  <a:pt x="11207" y="10875"/>
                </a:lnTo>
                <a:lnTo>
                  <a:pt x="11210" y="10872"/>
                </a:lnTo>
                <a:lnTo>
                  <a:pt x="11213" y="10872"/>
                </a:lnTo>
                <a:lnTo>
                  <a:pt x="11215" y="10872"/>
                </a:lnTo>
                <a:lnTo>
                  <a:pt x="11217" y="10873"/>
                </a:lnTo>
                <a:lnTo>
                  <a:pt x="11218" y="10875"/>
                </a:lnTo>
                <a:lnTo>
                  <a:pt x="11219" y="10878"/>
                </a:lnTo>
                <a:lnTo>
                  <a:pt x="11218" y="10881"/>
                </a:lnTo>
                <a:lnTo>
                  <a:pt x="11217" y="10883"/>
                </a:lnTo>
                <a:lnTo>
                  <a:pt x="11215" y="10887"/>
                </a:lnTo>
                <a:lnTo>
                  <a:pt x="11212" y="10889"/>
                </a:lnTo>
                <a:lnTo>
                  <a:pt x="11208" y="10891"/>
                </a:lnTo>
                <a:lnTo>
                  <a:pt x="11203" y="10892"/>
                </a:lnTo>
                <a:lnTo>
                  <a:pt x="11196" y="10892"/>
                </a:lnTo>
                <a:close/>
                <a:moveTo>
                  <a:pt x="1059" y="10827"/>
                </a:moveTo>
                <a:lnTo>
                  <a:pt x="1059" y="10827"/>
                </a:lnTo>
                <a:lnTo>
                  <a:pt x="1052" y="10847"/>
                </a:lnTo>
                <a:lnTo>
                  <a:pt x="1046" y="10858"/>
                </a:lnTo>
                <a:lnTo>
                  <a:pt x="1044" y="10861"/>
                </a:lnTo>
                <a:lnTo>
                  <a:pt x="1042" y="10864"/>
                </a:lnTo>
                <a:lnTo>
                  <a:pt x="1040" y="10864"/>
                </a:lnTo>
                <a:lnTo>
                  <a:pt x="1038" y="10862"/>
                </a:lnTo>
                <a:lnTo>
                  <a:pt x="1035" y="10857"/>
                </a:lnTo>
                <a:lnTo>
                  <a:pt x="1032" y="10849"/>
                </a:lnTo>
                <a:lnTo>
                  <a:pt x="1031" y="10838"/>
                </a:lnTo>
                <a:lnTo>
                  <a:pt x="1030" y="10827"/>
                </a:lnTo>
                <a:lnTo>
                  <a:pt x="1031" y="10814"/>
                </a:lnTo>
                <a:lnTo>
                  <a:pt x="1032" y="10804"/>
                </a:lnTo>
                <a:lnTo>
                  <a:pt x="1035" y="10795"/>
                </a:lnTo>
                <a:lnTo>
                  <a:pt x="1038" y="10790"/>
                </a:lnTo>
                <a:lnTo>
                  <a:pt x="1040" y="10789"/>
                </a:lnTo>
                <a:lnTo>
                  <a:pt x="1042" y="10789"/>
                </a:lnTo>
                <a:lnTo>
                  <a:pt x="1044" y="10791"/>
                </a:lnTo>
                <a:lnTo>
                  <a:pt x="1046" y="10794"/>
                </a:lnTo>
                <a:lnTo>
                  <a:pt x="1052" y="10807"/>
                </a:lnTo>
                <a:lnTo>
                  <a:pt x="1059" y="10827"/>
                </a:lnTo>
                <a:close/>
                <a:moveTo>
                  <a:pt x="1157" y="10892"/>
                </a:moveTo>
                <a:lnTo>
                  <a:pt x="1157" y="10892"/>
                </a:lnTo>
                <a:lnTo>
                  <a:pt x="1156" y="10883"/>
                </a:lnTo>
                <a:lnTo>
                  <a:pt x="1156" y="10874"/>
                </a:lnTo>
                <a:lnTo>
                  <a:pt x="1156" y="10864"/>
                </a:lnTo>
                <a:lnTo>
                  <a:pt x="1157" y="10854"/>
                </a:lnTo>
                <a:lnTo>
                  <a:pt x="1158" y="10845"/>
                </a:lnTo>
                <a:lnTo>
                  <a:pt x="1160" y="10835"/>
                </a:lnTo>
                <a:lnTo>
                  <a:pt x="1163" y="10827"/>
                </a:lnTo>
                <a:lnTo>
                  <a:pt x="1166" y="10819"/>
                </a:lnTo>
                <a:lnTo>
                  <a:pt x="1169" y="10813"/>
                </a:lnTo>
                <a:lnTo>
                  <a:pt x="1172" y="10808"/>
                </a:lnTo>
                <a:lnTo>
                  <a:pt x="1175" y="10805"/>
                </a:lnTo>
                <a:lnTo>
                  <a:pt x="1178" y="10804"/>
                </a:lnTo>
                <a:lnTo>
                  <a:pt x="1181" y="10806"/>
                </a:lnTo>
                <a:lnTo>
                  <a:pt x="1185" y="10809"/>
                </a:lnTo>
                <a:lnTo>
                  <a:pt x="1188" y="10816"/>
                </a:lnTo>
                <a:lnTo>
                  <a:pt x="1190" y="10827"/>
                </a:lnTo>
                <a:lnTo>
                  <a:pt x="1192" y="10835"/>
                </a:lnTo>
                <a:lnTo>
                  <a:pt x="1192" y="10845"/>
                </a:lnTo>
                <a:lnTo>
                  <a:pt x="1192" y="10854"/>
                </a:lnTo>
                <a:lnTo>
                  <a:pt x="1191" y="10865"/>
                </a:lnTo>
                <a:lnTo>
                  <a:pt x="1189" y="10874"/>
                </a:lnTo>
                <a:lnTo>
                  <a:pt x="1187" y="10883"/>
                </a:lnTo>
                <a:lnTo>
                  <a:pt x="1185" y="10892"/>
                </a:lnTo>
                <a:lnTo>
                  <a:pt x="1181" y="10899"/>
                </a:lnTo>
                <a:lnTo>
                  <a:pt x="1179" y="10905"/>
                </a:lnTo>
                <a:lnTo>
                  <a:pt x="1175" y="10911"/>
                </a:lnTo>
                <a:lnTo>
                  <a:pt x="1172" y="10914"/>
                </a:lnTo>
                <a:lnTo>
                  <a:pt x="1169" y="10915"/>
                </a:lnTo>
                <a:lnTo>
                  <a:pt x="1166" y="10913"/>
                </a:lnTo>
                <a:lnTo>
                  <a:pt x="1163" y="10909"/>
                </a:lnTo>
                <a:lnTo>
                  <a:pt x="1160" y="10902"/>
                </a:lnTo>
                <a:lnTo>
                  <a:pt x="1157" y="10892"/>
                </a:lnTo>
                <a:close/>
                <a:moveTo>
                  <a:pt x="5160" y="10827"/>
                </a:moveTo>
                <a:lnTo>
                  <a:pt x="5160" y="10827"/>
                </a:lnTo>
                <a:lnTo>
                  <a:pt x="5153" y="10833"/>
                </a:lnTo>
                <a:lnTo>
                  <a:pt x="5157" y="10829"/>
                </a:lnTo>
                <a:lnTo>
                  <a:pt x="5162" y="10824"/>
                </a:lnTo>
                <a:lnTo>
                  <a:pt x="5160" y="10827"/>
                </a:lnTo>
                <a:close/>
                <a:moveTo>
                  <a:pt x="5586" y="10827"/>
                </a:moveTo>
                <a:lnTo>
                  <a:pt x="5586" y="10827"/>
                </a:lnTo>
                <a:lnTo>
                  <a:pt x="5579" y="10833"/>
                </a:lnTo>
                <a:lnTo>
                  <a:pt x="5583" y="10829"/>
                </a:lnTo>
                <a:lnTo>
                  <a:pt x="5589" y="10824"/>
                </a:lnTo>
                <a:lnTo>
                  <a:pt x="5586" y="10827"/>
                </a:lnTo>
                <a:close/>
                <a:moveTo>
                  <a:pt x="5061" y="10793"/>
                </a:moveTo>
                <a:lnTo>
                  <a:pt x="5061" y="10793"/>
                </a:lnTo>
                <a:lnTo>
                  <a:pt x="5055" y="10813"/>
                </a:lnTo>
                <a:lnTo>
                  <a:pt x="5049" y="10826"/>
                </a:lnTo>
                <a:lnTo>
                  <a:pt x="5047" y="10829"/>
                </a:lnTo>
                <a:lnTo>
                  <a:pt x="5044" y="10831"/>
                </a:lnTo>
                <a:lnTo>
                  <a:pt x="5042" y="10831"/>
                </a:lnTo>
                <a:lnTo>
                  <a:pt x="5040" y="10830"/>
                </a:lnTo>
                <a:lnTo>
                  <a:pt x="5037" y="10825"/>
                </a:lnTo>
                <a:lnTo>
                  <a:pt x="5034" y="10816"/>
                </a:lnTo>
                <a:lnTo>
                  <a:pt x="5033" y="10806"/>
                </a:lnTo>
                <a:lnTo>
                  <a:pt x="5033" y="10793"/>
                </a:lnTo>
                <a:lnTo>
                  <a:pt x="5033" y="10782"/>
                </a:lnTo>
                <a:lnTo>
                  <a:pt x="5034" y="10771"/>
                </a:lnTo>
                <a:lnTo>
                  <a:pt x="5037" y="10762"/>
                </a:lnTo>
                <a:lnTo>
                  <a:pt x="5040" y="10758"/>
                </a:lnTo>
                <a:lnTo>
                  <a:pt x="5042" y="10757"/>
                </a:lnTo>
                <a:lnTo>
                  <a:pt x="5044" y="10757"/>
                </a:lnTo>
                <a:lnTo>
                  <a:pt x="5047" y="10759"/>
                </a:lnTo>
                <a:lnTo>
                  <a:pt x="5049" y="10762"/>
                </a:lnTo>
                <a:lnTo>
                  <a:pt x="5055" y="10773"/>
                </a:lnTo>
                <a:lnTo>
                  <a:pt x="5061" y="10793"/>
                </a:lnTo>
                <a:close/>
                <a:moveTo>
                  <a:pt x="11753" y="10793"/>
                </a:moveTo>
                <a:lnTo>
                  <a:pt x="11753" y="10793"/>
                </a:lnTo>
                <a:lnTo>
                  <a:pt x="11746" y="10801"/>
                </a:lnTo>
                <a:lnTo>
                  <a:pt x="11751" y="10796"/>
                </a:lnTo>
                <a:lnTo>
                  <a:pt x="11757" y="10791"/>
                </a:lnTo>
                <a:lnTo>
                  <a:pt x="11753" y="10793"/>
                </a:lnTo>
                <a:close/>
                <a:moveTo>
                  <a:pt x="12082" y="10761"/>
                </a:moveTo>
                <a:lnTo>
                  <a:pt x="12082" y="10761"/>
                </a:lnTo>
                <a:lnTo>
                  <a:pt x="12090" y="10771"/>
                </a:lnTo>
                <a:lnTo>
                  <a:pt x="12096" y="10780"/>
                </a:lnTo>
                <a:lnTo>
                  <a:pt x="12102" y="10789"/>
                </a:lnTo>
                <a:lnTo>
                  <a:pt x="12106" y="10796"/>
                </a:lnTo>
                <a:lnTo>
                  <a:pt x="12108" y="10804"/>
                </a:lnTo>
                <a:lnTo>
                  <a:pt x="12108" y="10810"/>
                </a:lnTo>
                <a:lnTo>
                  <a:pt x="12108" y="10816"/>
                </a:lnTo>
                <a:lnTo>
                  <a:pt x="12107" y="10822"/>
                </a:lnTo>
                <a:lnTo>
                  <a:pt x="12105" y="10826"/>
                </a:lnTo>
                <a:lnTo>
                  <a:pt x="12102" y="10830"/>
                </a:lnTo>
                <a:lnTo>
                  <a:pt x="12098" y="10833"/>
                </a:lnTo>
                <a:lnTo>
                  <a:pt x="12093" y="10835"/>
                </a:lnTo>
                <a:lnTo>
                  <a:pt x="12089" y="10837"/>
                </a:lnTo>
                <a:lnTo>
                  <a:pt x="12084" y="10838"/>
                </a:lnTo>
                <a:lnTo>
                  <a:pt x="12079" y="10839"/>
                </a:lnTo>
                <a:lnTo>
                  <a:pt x="12073" y="10839"/>
                </a:lnTo>
                <a:lnTo>
                  <a:pt x="12068" y="10839"/>
                </a:lnTo>
                <a:lnTo>
                  <a:pt x="12064" y="10837"/>
                </a:lnTo>
                <a:lnTo>
                  <a:pt x="12059" y="10836"/>
                </a:lnTo>
                <a:lnTo>
                  <a:pt x="12054" y="10834"/>
                </a:lnTo>
                <a:lnTo>
                  <a:pt x="12051" y="10831"/>
                </a:lnTo>
                <a:lnTo>
                  <a:pt x="12048" y="10827"/>
                </a:lnTo>
                <a:lnTo>
                  <a:pt x="12046" y="10823"/>
                </a:lnTo>
                <a:lnTo>
                  <a:pt x="12045" y="10818"/>
                </a:lnTo>
                <a:lnTo>
                  <a:pt x="12044" y="10813"/>
                </a:lnTo>
                <a:lnTo>
                  <a:pt x="12045" y="10807"/>
                </a:lnTo>
                <a:lnTo>
                  <a:pt x="12047" y="10801"/>
                </a:lnTo>
                <a:lnTo>
                  <a:pt x="12051" y="10794"/>
                </a:lnTo>
                <a:lnTo>
                  <a:pt x="12057" y="10787"/>
                </a:lnTo>
                <a:lnTo>
                  <a:pt x="12063" y="10779"/>
                </a:lnTo>
                <a:lnTo>
                  <a:pt x="12071" y="10770"/>
                </a:lnTo>
                <a:lnTo>
                  <a:pt x="12082" y="10761"/>
                </a:lnTo>
                <a:close/>
                <a:moveTo>
                  <a:pt x="895" y="10761"/>
                </a:moveTo>
                <a:lnTo>
                  <a:pt x="895" y="10761"/>
                </a:lnTo>
                <a:lnTo>
                  <a:pt x="888" y="10768"/>
                </a:lnTo>
                <a:lnTo>
                  <a:pt x="892" y="10764"/>
                </a:lnTo>
                <a:lnTo>
                  <a:pt x="898" y="10758"/>
                </a:lnTo>
                <a:lnTo>
                  <a:pt x="895" y="10761"/>
                </a:lnTo>
                <a:close/>
                <a:moveTo>
                  <a:pt x="5685" y="10761"/>
                </a:moveTo>
                <a:lnTo>
                  <a:pt x="5685" y="10761"/>
                </a:lnTo>
                <a:lnTo>
                  <a:pt x="5678" y="10781"/>
                </a:lnTo>
                <a:lnTo>
                  <a:pt x="5672" y="10792"/>
                </a:lnTo>
                <a:lnTo>
                  <a:pt x="5670" y="10796"/>
                </a:lnTo>
                <a:lnTo>
                  <a:pt x="5667" y="10797"/>
                </a:lnTo>
                <a:lnTo>
                  <a:pt x="5665" y="10799"/>
                </a:lnTo>
                <a:lnTo>
                  <a:pt x="5664" y="10797"/>
                </a:lnTo>
                <a:lnTo>
                  <a:pt x="5661" y="10792"/>
                </a:lnTo>
                <a:lnTo>
                  <a:pt x="5658" y="10784"/>
                </a:lnTo>
                <a:lnTo>
                  <a:pt x="5656" y="10772"/>
                </a:lnTo>
                <a:lnTo>
                  <a:pt x="5656" y="10761"/>
                </a:lnTo>
                <a:lnTo>
                  <a:pt x="5656" y="10749"/>
                </a:lnTo>
                <a:lnTo>
                  <a:pt x="5658" y="10738"/>
                </a:lnTo>
                <a:lnTo>
                  <a:pt x="5661" y="10729"/>
                </a:lnTo>
                <a:lnTo>
                  <a:pt x="5664" y="10724"/>
                </a:lnTo>
                <a:lnTo>
                  <a:pt x="5665" y="10723"/>
                </a:lnTo>
                <a:lnTo>
                  <a:pt x="5667" y="10724"/>
                </a:lnTo>
                <a:lnTo>
                  <a:pt x="5670" y="10725"/>
                </a:lnTo>
                <a:lnTo>
                  <a:pt x="5672" y="10729"/>
                </a:lnTo>
                <a:lnTo>
                  <a:pt x="5678" y="10741"/>
                </a:lnTo>
                <a:lnTo>
                  <a:pt x="5685" y="10761"/>
                </a:lnTo>
                <a:close/>
                <a:moveTo>
                  <a:pt x="11852" y="10761"/>
                </a:moveTo>
                <a:lnTo>
                  <a:pt x="11852" y="10761"/>
                </a:lnTo>
                <a:lnTo>
                  <a:pt x="11845" y="10768"/>
                </a:lnTo>
                <a:lnTo>
                  <a:pt x="11849" y="10764"/>
                </a:lnTo>
                <a:lnTo>
                  <a:pt x="11855" y="10758"/>
                </a:lnTo>
                <a:lnTo>
                  <a:pt x="11852" y="10761"/>
                </a:lnTo>
                <a:close/>
                <a:moveTo>
                  <a:pt x="9851" y="10696"/>
                </a:moveTo>
                <a:lnTo>
                  <a:pt x="9851" y="10696"/>
                </a:lnTo>
                <a:lnTo>
                  <a:pt x="9872" y="10699"/>
                </a:lnTo>
                <a:lnTo>
                  <a:pt x="9893" y="10702"/>
                </a:lnTo>
                <a:lnTo>
                  <a:pt x="9897" y="10704"/>
                </a:lnTo>
                <a:lnTo>
                  <a:pt x="9903" y="10705"/>
                </a:lnTo>
                <a:lnTo>
                  <a:pt x="9906" y="10707"/>
                </a:lnTo>
                <a:lnTo>
                  <a:pt x="9910" y="10710"/>
                </a:lnTo>
                <a:lnTo>
                  <a:pt x="9912" y="10714"/>
                </a:lnTo>
                <a:lnTo>
                  <a:pt x="9914" y="10718"/>
                </a:lnTo>
                <a:lnTo>
                  <a:pt x="9916" y="10723"/>
                </a:lnTo>
                <a:lnTo>
                  <a:pt x="9916" y="10728"/>
                </a:lnTo>
                <a:lnTo>
                  <a:pt x="9895" y="10724"/>
                </a:lnTo>
                <a:lnTo>
                  <a:pt x="9874" y="10721"/>
                </a:lnTo>
                <a:lnTo>
                  <a:pt x="9870" y="10720"/>
                </a:lnTo>
                <a:lnTo>
                  <a:pt x="9866" y="10718"/>
                </a:lnTo>
                <a:lnTo>
                  <a:pt x="9862" y="10716"/>
                </a:lnTo>
                <a:lnTo>
                  <a:pt x="9858" y="10713"/>
                </a:lnTo>
                <a:lnTo>
                  <a:pt x="9855" y="10709"/>
                </a:lnTo>
                <a:lnTo>
                  <a:pt x="9853" y="10705"/>
                </a:lnTo>
                <a:lnTo>
                  <a:pt x="9851" y="10701"/>
                </a:lnTo>
                <a:lnTo>
                  <a:pt x="9851" y="10696"/>
                </a:lnTo>
                <a:close/>
                <a:moveTo>
                  <a:pt x="10277" y="10728"/>
                </a:moveTo>
                <a:lnTo>
                  <a:pt x="10277" y="10728"/>
                </a:lnTo>
                <a:lnTo>
                  <a:pt x="10270" y="10736"/>
                </a:lnTo>
                <a:lnTo>
                  <a:pt x="10275" y="10731"/>
                </a:lnTo>
                <a:lnTo>
                  <a:pt x="10280" y="10725"/>
                </a:lnTo>
                <a:lnTo>
                  <a:pt x="10277" y="10728"/>
                </a:lnTo>
                <a:close/>
                <a:moveTo>
                  <a:pt x="1125" y="10696"/>
                </a:moveTo>
                <a:lnTo>
                  <a:pt x="1125" y="10696"/>
                </a:lnTo>
                <a:lnTo>
                  <a:pt x="1118" y="10716"/>
                </a:lnTo>
                <a:lnTo>
                  <a:pt x="1112" y="10727"/>
                </a:lnTo>
                <a:lnTo>
                  <a:pt x="1110" y="10730"/>
                </a:lnTo>
                <a:lnTo>
                  <a:pt x="1107" y="10732"/>
                </a:lnTo>
                <a:lnTo>
                  <a:pt x="1105" y="10732"/>
                </a:lnTo>
                <a:lnTo>
                  <a:pt x="1104" y="10731"/>
                </a:lnTo>
                <a:lnTo>
                  <a:pt x="1101" y="10726"/>
                </a:lnTo>
                <a:lnTo>
                  <a:pt x="1097" y="10718"/>
                </a:lnTo>
                <a:lnTo>
                  <a:pt x="1096" y="10707"/>
                </a:lnTo>
                <a:lnTo>
                  <a:pt x="1096" y="10696"/>
                </a:lnTo>
                <a:lnTo>
                  <a:pt x="1096" y="10683"/>
                </a:lnTo>
                <a:lnTo>
                  <a:pt x="1097" y="10673"/>
                </a:lnTo>
                <a:lnTo>
                  <a:pt x="1101" y="10664"/>
                </a:lnTo>
                <a:lnTo>
                  <a:pt x="1104" y="10659"/>
                </a:lnTo>
                <a:lnTo>
                  <a:pt x="1105" y="10658"/>
                </a:lnTo>
                <a:lnTo>
                  <a:pt x="1107" y="10658"/>
                </a:lnTo>
                <a:lnTo>
                  <a:pt x="1110" y="10660"/>
                </a:lnTo>
                <a:lnTo>
                  <a:pt x="1112" y="10663"/>
                </a:lnTo>
                <a:lnTo>
                  <a:pt x="1118" y="10676"/>
                </a:lnTo>
                <a:lnTo>
                  <a:pt x="1125" y="10696"/>
                </a:lnTo>
                <a:close/>
                <a:moveTo>
                  <a:pt x="5061" y="10696"/>
                </a:moveTo>
                <a:lnTo>
                  <a:pt x="5061" y="10696"/>
                </a:lnTo>
                <a:lnTo>
                  <a:pt x="5054" y="10702"/>
                </a:lnTo>
                <a:lnTo>
                  <a:pt x="5058" y="10698"/>
                </a:lnTo>
                <a:lnTo>
                  <a:pt x="5065" y="10693"/>
                </a:lnTo>
                <a:lnTo>
                  <a:pt x="5061" y="10696"/>
                </a:lnTo>
                <a:close/>
                <a:moveTo>
                  <a:pt x="5126" y="10728"/>
                </a:moveTo>
                <a:lnTo>
                  <a:pt x="5126" y="10728"/>
                </a:lnTo>
                <a:lnTo>
                  <a:pt x="5125" y="10719"/>
                </a:lnTo>
                <a:lnTo>
                  <a:pt x="5125" y="10709"/>
                </a:lnTo>
                <a:lnTo>
                  <a:pt x="5125" y="10700"/>
                </a:lnTo>
                <a:lnTo>
                  <a:pt x="5126" y="10691"/>
                </a:lnTo>
                <a:lnTo>
                  <a:pt x="5129" y="10680"/>
                </a:lnTo>
                <a:lnTo>
                  <a:pt x="5130" y="10672"/>
                </a:lnTo>
                <a:lnTo>
                  <a:pt x="5133" y="10662"/>
                </a:lnTo>
                <a:lnTo>
                  <a:pt x="5135" y="10655"/>
                </a:lnTo>
                <a:lnTo>
                  <a:pt x="5138" y="10649"/>
                </a:lnTo>
                <a:lnTo>
                  <a:pt x="5141" y="10644"/>
                </a:lnTo>
                <a:lnTo>
                  <a:pt x="5144" y="10641"/>
                </a:lnTo>
                <a:lnTo>
                  <a:pt x="5149" y="10640"/>
                </a:lnTo>
                <a:lnTo>
                  <a:pt x="5152" y="10641"/>
                </a:lnTo>
                <a:lnTo>
                  <a:pt x="5155" y="10645"/>
                </a:lnTo>
                <a:lnTo>
                  <a:pt x="5157" y="10653"/>
                </a:lnTo>
                <a:lnTo>
                  <a:pt x="5160" y="10662"/>
                </a:lnTo>
                <a:lnTo>
                  <a:pt x="5161" y="10672"/>
                </a:lnTo>
                <a:lnTo>
                  <a:pt x="5161" y="10681"/>
                </a:lnTo>
                <a:lnTo>
                  <a:pt x="5161" y="10691"/>
                </a:lnTo>
                <a:lnTo>
                  <a:pt x="5160" y="10700"/>
                </a:lnTo>
                <a:lnTo>
                  <a:pt x="5159" y="10710"/>
                </a:lnTo>
                <a:lnTo>
                  <a:pt x="5157" y="10719"/>
                </a:lnTo>
                <a:lnTo>
                  <a:pt x="5154" y="10728"/>
                </a:lnTo>
                <a:lnTo>
                  <a:pt x="5152" y="10736"/>
                </a:lnTo>
                <a:lnTo>
                  <a:pt x="5149" y="10742"/>
                </a:lnTo>
                <a:lnTo>
                  <a:pt x="5145" y="10746"/>
                </a:lnTo>
                <a:lnTo>
                  <a:pt x="5142" y="10749"/>
                </a:lnTo>
                <a:lnTo>
                  <a:pt x="5139" y="10750"/>
                </a:lnTo>
                <a:lnTo>
                  <a:pt x="5135" y="10749"/>
                </a:lnTo>
                <a:lnTo>
                  <a:pt x="5133" y="10745"/>
                </a:lnTo>
                <a:lnTo>
                  <a:pt x="5130" y="10738"/>
                </a:lnTo>
                <a:lnTo>
                  <a:pt x="5126" y="10728"/>
                </a:lnTo>
                <a:close/>
                <a:moveTo>
                  <a:pt x="5586" y="10662"/>
                </a:moveTo>
                <a:lnTo>
                  <a:pt x="5586" y="10662"/>
                </a:lnTo>
                <a:lnTo>
                  <a:pt x="5579" y="10670"/>
                </a:lnTo>
                <a:lnTo>
                  <a:pt x="5583" y="10665"/>
                </a:lnTo>
                <a:lnTo>
                  <a:pt x="5589" y="10660"/>
                </a:lnTo>
                <a:lnTo>
                  <a:pt x="5586" y="10662"/>
                </a:lnTo>
                <a:close/>
                <a:moveTo>
                  <a:pt x="8113" y="10662"/>
                </a:moveTo>
                <a:lnTo>
                  <a:pt x="8113" y="10662"/>
                </a:lnTo>
                <a:lnTo>
                  <a:pt x="8105" y="10670"/>
                </a:lnTo>
                <a:lnTo>
                  <a:pt x="8109" y="10665"/>
                </a:lnTo>
                <a:lnTo>
                  <a:pt x="8115" y="10660"/>
                </a:lnTo>
                <a:lnTo>
                  <a:pt x="8113" y="10662"/>
                </a:lnTo>
                <a:close/>
                <a:moveTo>
                  <a:pt x="8178" y="10662"/>
                </a:moveTo>
                <a:lnTo>
                  <a:pt x="8178" y="10662"/>
                </a:lnTo>
                <a:lnTo>
                  <a:pt x="8180" y="10693"/>
                </a:lnTo>
                <a:lnTo>
                  <a:pt x="8180" y="10722"/>
                </a:lnTo>
                <a:lnTo>
                  <a:pt x="8180" y="10736"/>
                </a:lnTo>
                <a:lnTo>
                  <a:pt x="8178" y="10749"/>
                </a:lnTo>
                <a:lnTo>
                  <a:pt x="8177" y="10762"/>
                </a:lnTo>
                <a:lnTo>
                  <a:pt x="8173" y="10773"/>
                </a:lnTo>
                <a:lnTo>
                  <a:pt x="8170" y="10784"/>
                </a:lnTo>
                <a:lnTo>
                  <a:pt x="8166" y="10794"/>
                </a:lnTo>
                <a:lnTo>
                  <a:pt x="8160" y="10803"/>
                </a:lnTo>
                <a:lnTo>
                  <a:pt x="8153" y="10810"/>
                </a:lnTo>
                <a:lnTo>
                  <a:pt x="8145" y="10816"/>
                </a:lnTo>
                <a:lnTo>
                  <a:pt x="8136" y="10822"/>
                </a:lnTo>
                <a:lnTo>
                  <a:pt x="8125" y="10825"/>
                </a:lnTo>
                <a:lnTo>
                  <a:pt x="8113" y="10827"/>
                </a:lnTo>
                <a:lnTo>
                  <a:pt x="8110" y="10796"/>
                </a:lnTo>
                <a:lnTo>
                  <a:pt x="8110" y="10767"/>
                </a:lnTo>
                <a:lnTo>
                  <a:pt x="8110" y="10753"/>
                </a:lnTo>
                <a:lnTo>
                  <a:pt x="8112" y="10740"/>
                </a:lnTo>
                <a:lnTo>
                  <a:pt x="8114" y="10727"/>
                </a:lnTo>
                <a:lnTo>
                  <a:pt x="8117" y="10716"/>
                </a:lnTo>
                <a:lnTo>
                  <a:pt x="8120" y="10705"/>
                </a:lnTo>
                <a:lnTo>
                  <a:pt x="8124" y="10695"/>
                </a:lnTo>
                <a:lnTo>
                  <a:pt x="8130" y="10686"/>
                </a:lnTo>
                <a:lnTo>
                  <a:pt x="8137" y="10679"/>
                </a:lnTo>
                <a:lnTo>
                  <a:pt x="8145" y="10673"/>
                </a:lnTo>
                <a:lnTo>
                  <a:pt x="8155" y="10667"/>
                </a:lnTo>
                <a:lnTo>
                  <a:pt x="8165" y="10664"/>
                </a:lnTo>
                <a:lnTo>
                  <a:pt x="8178" y="10662"/>
                </a:lnTo>
                <a:lnTo>
                  <a:pt x="8182" y="10655"/>
                </a:lnTo>
                <a:lnTo>
                  <a:pt x="8185" y="10649"/>
                </a:lnTo>
                <a:lnTo>
                  <a:pt x="8189" y="10645"/>
                </a:lnTo>
                <a:lnTo>
                  <a:pt x="8192" y="10643"/>
                </a:lnTo>
                <a:lnTo>
                  <a:pt x="8194" y="10642"/>
                </a:lnTo>
                <a:lnTo>
                  <a:pt x="8198" y="10642"/>
                </a:lnTo>
                <a:lnTo>
                  <a:pt x="8199" y="10643"/>
                </a:lnTo>
                <a:lnTo>
                  <a:pt x="8201" y="10645"/>
                </a:lnTo>
                <a:lnTo>
                  <a:pt x="8201" y="10649"/>
                </a:lnTo>
                <a:lnTo>
                  <a:pt x="8201" y="10652"/>
                </a:lnTo>
                <a:lnTo>
                  <a:pt x="8200" y="10655"/>
                </a:lnTo>
                <a:lnTo>
                  <a:pt x="8198" y="10657"/>
                </a:lnTo>
                <a:lnTo>
                  <a:pt x="8194" y="10660"/>
                </a:lnTo>
                <a:lnTo>
                  <a:pt x="8190" y="10661"/>
                </a:lnTo>
                <a:lnTo>
                  <a:pt x="8185" y="10662"/>
                </a:lnTo>
                <a:lnTo>
                  <a:pt x="8178" y="10662"/>
                </a:lnTo>
                <a:close/>
                <a:moveTo>
                  <a:pt x="10671" y="10662"/>
                </a:moveTo>
                <a:lnTo>
                  <a:pt x="10671" y="10662"/>
                </a:lnTo>
                <a:lnTo>
                  <a:pt x="10664" y="10670"/>
                </a:lnTo>
                <a:lnTo>
                  <a:pt x="10668" y="10665"/>
                </a:lnTo>
                <a:lnTo>
                  <a:pt x="10674" y="10660"/>
                </a:lnTo>
                <a:lnTo>
                  <a:pt x="10671" y="10662"/>
                </a:lnTo>
                <a:close/>
                <a:moveTo>
                  <a:pt x="10999" y="10696"/>
                </a:moveTo>
                <a:lnTo>
                  <a:pt x="10999" y="10696"/>
                </a:lnTo>
                <a:lnTo>
                  <a:pt x="10999" y="10703"/>
                </a:lnTo>
                <a:lnTo>
                  <a:pt x="10999" y="10711"/>
                </a:lnTo>
                <a:lnTo>
                  <a:pt x="10999" y="10720"/>
                </a:lnTo>
                <a:lnTo>
                  <a:pt x="10999" y="10728"/>
                </a:lnTo>
                <a:lnTo>
                  <a:pt x="10990" y="10735"/>
                </a:lnTo>
                <a:lnTo>
                  <a:pt x="10979" y="10741"/>
                </a:lnTo>
                <a:lnTo>
                  <a:pt x="10969" y="10746"/>
                </a:lnTo>
                <a:lnTo>
                  <a:pt x="10957" y="10751"/>
                </a:lnTo>
                <a:lnTo>
                  <a:pt x="10944" y="10756"/>
                </a:lnTo>
                <a:lnTo>
                  <a:pt x="10932" y="10759"/>
                </a:lnTo>
                <a:lnTo>
                  <a:pt x="10917" y="10761"/>
                </a:lnTo>
                <a:lnTo>
                  <a:pt x="10900" y="10761"/>
                </a:lnTo>
                <a:lnTo>
                  <a:pt x="10900" y="10769"/>
                </a:lnTo>
                <a:lnTo>
                  <a:pt x="10900" y="10778"/>
                </a:lnTo>
                <a:lnTo>
                  <a:pt x="10900" y="10786"/>
                </a:lnTo>
                <a:lnTo>
                  <a:pt x="10900" y="10793"/>
                </a:lnTo>
                <a:lnTo>
                  <a:pt x="10934" y="10794"/>
                </a:lnTo>
                <a:lnTo>
                  <a:pt x="10966" y="10793"/>
                </a:lnTo>
                <a:lnTo>
                  <a:pt x="10997" y="10791"/>
                </a:lnTo>
                <a:lnTo>
                  <a:pt x="11027" y="10789"/>
                </a:lnTo>
                <a:lnTo>
                  <a:pt x="11057" y="10786"/>
                </a:lnTo>
                <a:lnTo>
                  <a:pt x="11086" y="10782"/>
                </a:lnTo>
                <a:lnTo>
                  <a:pt x="11114" y="10778"/>
                </a:lnTo>
                <a:lnTo>
                  <a:pt x="11143" y="10773"/>
                </a:lnTo>
                <a:lnTo>
                  <a:pt x="11197" y="10762"/>
                </a:lnTo>
                <a:lnTo>
                  <a:pt x="11252" y="10750"/>
                </a:lnTo>
                <a:lnTo>
                  <a:pt x="11305" y="10739"/>
                </a:lnTo>
                <a:lnTo>
                  <a:pt x="11360" y="10728"/>
                </a:lnTo>
                <a:lnTo>
                  <a:pt x="11361" y="10722"/>
                </a:lnTo>
                <a:lnTo>
                  <a:pt x="11363" y="10717"/>
                </a:lnTo>
                <a:lnTo>
                  <a:pt x="11365" y="10713"/>
                </a:lnTo>
                <a:lnTo>
                  <a:pt x="11367" y="10709"/>
                </a:lnTo>
                <a:lnTo>
                  <a:pt x="11370" y="10708"/>
                </a:lnTo>
                <a:lnTo>
                  <a:pt x="11374" y="10707"/>
                </a:lnTo>
                <a:lnTo>
                  <a:pt x="11376" y="10706"/>
                </a:lnTo>
                <a:lnTo>
                  <a:pt x="11379" y="10707"/>
                </a:lnTo>
                <a:lnTo>
                  <a:pt x="11384" y="10710"/>
                </a:lnTo>
                <a:lnTo>
                  <a:pt x="11388" y="10716"/>
                </a:lnTo>
                <a:lnTo>
                  <a:pt x="11391" y="10721"/>
                </a:lnTo>
                <a:lnTo>
                  <a:pt x="11392" y="10728"/>
                </a:lnTo>
                <a:lnTo>
                  <a:pt x="11413" y="10728"/>
                </a:lnTo>
                <a:lnTo>
                  <a:pt x="11433" y="10728"/>
                </a:lnTo>
                <a:lnTo>
                  <a:pt x="11454" y="10728"/>
                </a:lnTo>
                <a:lnTo>
                  <a:pt x="11475" y="10728"/>
                </a:lnTo>
                <a:lnTo>
                  <a:pt x="11495" y="10728"/>
                </a:lnTo>
                <a:lnTo>
                  <a:pt x="11516" y="10728"/>
                </a:lnTo>
                <a:lnTo>
                  <a:pt x="11536" y="10728"/>
                </a:lnTo>
                <a:lnTo>
                  <a:pt x="11557" y="10728"/>
                </a:lnTo>
                <a:lnTo>
                  <a:pt x="11552" y="10740"/>
                </a:lnTo>
                <a:lnTo>
                  <a:pt x="11547" y="10750"/>
                </a:lnTo>
                <a:lnTo>
                  <a:pt x="11540" y="10760"/>
                </a:lnTo>
                <a:lnTo>
                  <a:pt x="11534" y="10768"/>
                </a:lnTo>
                <a:lnTo>
                  <a:pt x="11527" y="10775"/>
                </a:lnTo>
                <a:lnTo>
                  <a:pt x="11519" y="10782"/>
                </a:lnTo>
                <a:lnTo>
                  <a:pt x="11512" y="10788"/>
                </a:lnTo>
                <a:lnTo>
                  <a:pt x="11503" y="10792"/>
                </a:lnTo>
                <a:lnTo>
                  <a:pt x="11494" y="10796"/>
                </a:lnTo>
                <a:lnTo>
                  <a:pt x="11485" y="10800"/>
                </a:lnTo>
                <a:lnTo>
                  <a:pt x="11475" y="10802"/>
                </a:lnTo>
                <a:lnTo>
                  <a:pt x="11466" y="10804"/>
                </a:lnTo>
                <a:lnTo>
                  <a:pt x="11446" y="10806"/>
                </a:lnTo>
                <a:lnTo>
                  <a:pt x="11425" y="10806"/>
                </a:lnTo>
                <a:lnTo>
                  <a:pt x="11403" y="10805"/>
                </a:lnTo>
                <a:lnTo>
                  <a:pt x="11381" y="10803"/>
                </a:lnTo>
                <a:lnTo>
                  <a:pt x="11360" y="10800"/>
                </a:lnTo>
                <a:lnTo>
                  <a:pt x="11338" y="10796"/>
                </a:lnTo>
                <a:lnTo>
                  <a:pt x="11318" y="10794"/>
                </a:lnTo>
                <a:lnTo>
                  <a:pt x="11298" y="10793"/>
                </a:lnTo>
                <a:lnTo>
                  <a:pt x="11279" y="10792"/>
                </a:lnTo>
                <a:lnTo>
                  <a:pt x="11261" y="10793"/>
                </a:lnTo>
                <a:lnTo>
                  <a:pt x="11217" y="10801"/>
                </a:lnTo>
                <a:lnTo>
                  <a:pt x="11172" y="10808"/>
                </a:lnTo>
                <a:lnTo>
                  <a:pt x="11126" y="10816"/>
                </a:lnTo>
                <a:lnTo>
                  <a:pt x="11081" y="10826"/>
                </a:lnTo>
                <a:lnTo>
                  <a:pt x="10990" y="10846"/>
                </a:lnTo>
                <a:lnTo>
                  <a:pt x="10899" y="10867"/>
                </a:lnTo>
                <a:lnTo>
                  <a:pt x="10853" y="10876"/>
                </a:lnTo>
                <a:lnTo>
                  <a:pt x="10808" y="10887"/>
                </a:lnTo>
                <a:lnTo>
                  <a:pt x="10763" y="10895"/>
                </a:lnTo>
                <a:lnTo>
                  <a:pt x="10718" y="10903"/>
                </a:lnTo>
                <a:lnTo>
                  <a:pt x="10673" y="10911"/>
                </a:lnTo>
                <a:lnTo>
                  <a:pt x="10629" y="10917"/>
                </a:lnTo>
                <a:lnTo>
                  <a:pt x="10583" y="10921"/>
                </a:lnTo>
                <a:lnTo>
                  <a:pt x="10539" y="10924"/>
                </a:lnTo>
                <a:lnTo>
                  <a:pt x="10539" y="10934"/>
                </a:lnTo>
                <a:lnTo>
                  <a:pt x="10537" y="10941"/>
                </a:lnTo>
                <a:lnTo>
                  <a:pt x="10535" y="10946"/>
                </a:lnTo>
                <a:lnTo>
                  <a:pt x="10532" y="10952"/>
                </a:lnTo>
                <a:lnTo>
                  <a:pt x="10529" y="10956"/>
                </a:lnTo>
                <a:lnTo>
                  <a:pt x="10526" y="10959"/>
                </a:lnTo>
                <a:lnTo>
                  <a:pt x="10522" y="10961"/>
                </a:lnTo>
                <a:lnTo>
                  <a:pt x="10518" y="10962"/>
                </a:lnTo>
                <a:lnTo>
                  <a:pt x="10514" y="10962"/>
                </a:lnTo>
                <a:lnTo>
                  <a:pt x="10509" y="10962"/>
                </a:lnTo>
                <a:lnTo>
                  <a:pt x="10505" y="10961"/>
                </a:lnTo>
                <a:lnTo>
                  <a:pt x="10501" y="10960"/>
                </a:lnTo>
                <a:lnTo>
                  <a:pt x="10493" y="10956"/>
                </a:lnTo>
                <a:lnTo>
                  <a:pt x="10486" y="10949"/>
                </a:lnTo>
                <a:lnTo>
                  <a:pt x="10481" y="10943"/>
                </a:lnTo>
                <a:lnTo>
                  <a:pt x="10479" y="10937"/>
                </a:lnTo>
                <a:lnTo>
                  <a:pt x="10478" y="10934"/>
                </a:lnTo>
                <a:lnTo>
                  <a:pt x="10479" y="10931"/>
                </a:lnTo>
                <a:lnTo>
                  <a:pt x="10480" y="10927"/>
                </a:lnTo>
                <a:lnTo>
                  <a:pt x="10482" y="10925"/>
                </a:lnTo>
                <a:lnTo>
                  <a:pt x="10485" y="10923"/>
                </a:lnTo>
                <a:lnTo>
                  <a:pt x="10489" y="10921"/>
                </a:lnTo>
                <a:lnTo>
                  <a:pt x="10494" y="10920"/>
                </a:lnTo>
                <a:lnTo>
                  <a:pt x="10501" y="10920"/>
                </a:lnTo>
                <a:lnTo>
                  <a:pt x="10508" y="10920"/>
                </a:lnTo>
                <a:lnTo>
                  <a:pt x="10517" y="10921"/>
                </a:lnTo>
                <a:lnTo>
                  <a:pt x="10528" y="10922"/>
                </a:lnTo>
                <a:lnTo>
                  <a:pt x="10539" y="10924"/>
                </a:lnTo>
                <a:lnTo>
                  <a:pt x="10557" y="10914"/>
                </a:lnTo>
                <a:lnTo>
                  <a:pt x="10576" y="10903"/>
                </a:lnTo>
                <a:lnTo>
                  <a:pt x="10595" y="10894"/>
                </a:lnTo>
                <a:lnTo>
                  <a:pt x="10614" y="10884"/>
                </a:lnTo>
                <a:lnTo>
                  <a:pt x="10655" y="10868"/>
                </a:lnTo>
                <a:lnTo>
                  <a:pt x="10697" y="10852"/>
                </a:lnTo>
                <a:lnTo>
                  <a:pt x="10739" y="10837"/>
                </a:lnTo>
                <a:lnTo>
                  <a:pt x="10783" y="10823"/>
                </a:lnTo>
                <a:lnTo>
                  <a:pt x="10826" y="10809"/>
                </a:lnTo>
                <a:lnTo>
                  <a:pt x="10868" y="10793"/>
                </a:lnTo>
                <a:lnTo>
                  <a:pt x="10867" y="10784"/>
                </a:lnTo>
                <a:lnTo>
                  <a:pt x="10868" y="10776"/>
                </a:lnTo>
                <a:lnTo>
                  <a:pt x="10870" y="10771"/>
                </a:lnTo>
                <a:lnTo>
                  <a:pt x="10874" y="10767"/>
                </a:lnTo>
                <a:lnTo>
                  <a:pt x="10880" y="10765"/>
                </a:lnTo>
                <a:lnTo>
                  <a:pt x="10887" y="10763"/>
                </a:lnTo>
                <a:lnTo>
                  <a:pt x="10893" y="10762"/>
                </a:lnTo>
                <a:lnTo>
                  <a:pt x="10900" y="10761"/>
                </a:lnTo>
                <a:lnTo>
                  <a:pt x="10907" y="10746"/>
                </a:lnTo>
                <a:lnTo>
                  <a:pt x="10914" y="10733"/>
                </a:lnTo>
                <a:lnTo>
                  <a:pt x="10918" y="10727"/>
                </a:lnTo>
                <a:lnTo>
                  <a:pt x="10923" y="10722"/>
                </a:lnTo>
                <a:lnTo>
                  <a:pt x="10929" y="10717"/>
                </a:lnTo>
                <a:lnTo>
                  <a:pt x="10934" y="10713"/>
                </a:lnTo>
                <a:lnTo>
                  <a:pt x="10940" y="10708"/>
                </a:lnTo>
                <a:lnTo>
                  <a:pt x="10947" y="10704"/>
                </a:lnTo>
                <a:lnTo>
                  <a:pt x="10954" y="10702"/>
                </a:lnTo>
                <a:lnTo>
                  <a:pt x="10962" y="10699"/>
                </a:lnTo>
                <a:lnTo>
                  <a:pt x="10971" y="10697"/>
                </a:lnTo>
                <a:lnTo>
                  <a:pt x="10979" y="10696"/>
                </a:lnTo>
                <a:lnTo>
                  <a:pt x="10988" y="10696"/>
                </a:lnTo>
                <a:lnTo>
                  <a:pt x="10999" y="10696"/>
                </a:lnTo>
                <a:lnTo>
                  <a:pt x="10999" y="10687"/>
                </a:lnTo>
                <a:lnTo>
                  <a:pt x="10999" y="10679"/>
                </a:lnTo>
                <a:lnTo>
                  <a:pt x="10999" y="10671"/>
                </a:lnTo>
                <a:lnTo>
                  <a:pt x="10999" y="10662"/>
                </a:lnTo>
                <a:lnTo>
                  <a:pt x="11004" y="10662"/>
                </a:lnTo>
                <a:lnTo>
                  <a:pt x="11008" y="10661"/>
                </a:lnTo>
                <a:lnTo>
                  <a:pt x="11014" y="10660"/>
                </a:lnTo>
                <a:lnTo>
                  <a:pt x="11019" y="10658"/>
                </a:lnTo>
                <a:lnTo>
                  <a:pt x="11030" y="10652"/>
                </a:lnTo>
                <a:lnTo>
                  <a:pt x="11041" y="10645"/>
                </a:lnTo>
                <a:lnTo>
                  <a:pt x="11065" y="10629"/>
                </a:lnTo>
                <a:lnTo>
                  <a:pt x="11088" y="10613"/>
                </a:lnTo>
                <a:lnTo>
                  <a:pt x="11100" y="10607"/>
                </a:lnTo>
                <a:lnTo>
                  <a:pt x="11111" y="10601"/>
                </a:lnTo>
                <a:lnTo>
                  <a:pt x="11116" y="10599"/>
                </a:lnTo>
                <a:lnTo>
                  <a:pt x="11122" y="10598"/>
                </a:lnTo>
                <a:lnTo>
                  <a:pt x="11127" y="10597"/>
                </a:lnTo>
                <a:lnTo>
                  <a:pt x="11132" y="10597"/>
                </a:lnTo>
                <a:lnTo>
                  <a:pt x="11136" y="10598"/>
                </a:lnTo>
                <a:lnTo>
                  <a:pt x="11142" y="10599"/>
                </a:lnTo>
                <a:lnTo>
                  <a:pt x="11146" y="10602"/>
                </a:lnTo>
                <a:lnTo>
                  <a:pt x="11150" y="10606"/>
                </a:lnTo>
                <a:lnTo>
                  <a:pt x="11153" y="10610"/>
                </a:lnTo>
                <a:lnTo>
                  <a:pt x="11157" y="10615"/>
                </a:lnTo>
                <a:lnTo>
                  <a:pt x="11161" y="10622"/>
                </a:lnTo>
                <a:lnTo>
                  <a:pt x="11163" y="10630"/>
                </a:lnTo>
                <a:lnTo>
                  <a:pt x="11152" y="10633"/>
                </a:lnTo>
                <a:lnTo>
                  <a:pt x="11142" y="10637"/>
                </a:lnTo>
                <a:lnTo>
                  <a:pt x="11132" y="10641"/>
                </a:lnTo>
                <a:lnTo>
                  <a:pt x="11123" y="10646"/>
                </a:lnTo>
                <a:lnTo>
                  <a:pt x="11105" y="10658"/>
                </a:lnTo>
                <a:lnTo>
                  <a:pt x="11088" y="10670"/>
                </a:lnTo>
                <a:lnTo>
                  <a:pt x="11080" y="10675"/>
                </a:lnTo>
                <a:lnTo>
                  <a:pt x="11070" y="10680"/>
                </a:lnTo>
                <a:lnTo>
                  <a:pt x="11061" y="10685"/>
                </a:lnTo>
                <a:lnTo>
                  <a:pt x="11050" y="10689"/>
                </a:lnTo>
                <a:lnTo>
                  <a:pt x="11039" y="10693"/>
                </a:lnTo>
                <a:lnTo>
                  <a:pt x="11027" y="10695"/>
                </a:lnTo>
                <a:lnTo>
                  <a:pt x="11014" y="10696"/>
                </a:lnTo>
                <a:lnTo>
                  <a:pt x="10999" y="10696"/>
                </a:lnTo>
                <a:close/>
                <a:moveTo>
                  <a:pt x="11557" y="10630"/>
                </a:moveTo>
                <a:lnTo>
                  <a:pt x="11557" y="10630"/>
                </a:lnTo>
                <a:lnTo>
                  <a:pt x="11556" y="10638"/>
                </a:lnTo>
                <a:lnTo>
                  <a:pt x="11554" y="10645"/>
                </a:lnTo>
                <a:lnTo>
                  <a:pt x="11552" y="10652"/>
                </a:lnTo>
                <a:lnTo>
                  <a:pt x="11550" y="10657"/>
                </a:lnTo>
                <a:lnTo>
                  <a:pt x="11547" y="10660"/>
                </a:lnTo>
                <a:lnTo>
                  <a:pt x="11542" y="10663"/>
                </a:lnTo>
                <a:lnTo>
                  <a:pt x="11539" y="10665"/>
                </a:lnTo>
                <a:lnTo>
                  <a:pt x="11535" y="10666"/>
                </a:lnTo>
                <a:lnTo>
                  <a:pt x="11531" y="10667"/>
                </a:lnTo>
                <a:lnTo>
                  <a:pt x="11527" y="10666"/>
                </a:lnTo>
                <a:lnTo>
                  <a:pt x="11523" y="10666"/>
                </a:lnTo>
                <a:lnTo>
                  <a:pt x="11518" y="10664"/>
                </a:lnTo>
                <a:lnTo>
                  <a:pt x="11510" y="10660"/>
                </a:lnTo>
                <a:lnTo>
                  <a:pt x="11504" y="10655"/>
                </a:lnTo>
                <a:lnTo>
                  <a:pt x="11498" y="10649"/>
                </a:lnTo>
                <a:lnTo>
                  <a:pt x="11495" y="10642"/>
                </a:lnTo>
                <a:lnTo>
                  <a:pt x="11495" y="10639"/>
                </a:lnTo>
                <a:lnTo>
                  <a:pt x="11495" y="10636"/>
                </a:lnTo>
                <a:lnTo>
                  <a:pt x="11496" y="10633"/>
                </a:lnTo>
                <a:lnTo>
                  <a:pt x="11498" y="10631"/>
                </a:lnTo>
                <a:lnTo>
                  <a:pt x="11502" y="10629"/>
                </a:lnTo>
                <a:lnTo>
                  <a:pt x="11506" y="10627"/>
                </a:lnTo>
                <a:lnTo>
                  <a:pt x="11511" y="10625"/>
                </a:lnTo>
                <a:lnTo>
                  <a:pt x="11517" y="10624"/>
                </a:lnTo>
                <a:lnTo>
                  <a:pt x="11526" y="10624"/>
                </a:lnTo>
                <a:lnTo>
                  <a:pt x="11534" y="10625"/>
                </a:lnTo>
                <a:lnTo>
                  <a:pt x="11545" y="10628"/>
                </a:lnTo>
                <a:lnTo>
                  <a:pt x="11557" y="10630"/>
                </a:lnTo>
                <a:lnTo>
                  <a:pt x="11560" y="10622"/>
                </a:lnTo>
                <a:lnTo>
                  <a:pt x="11564" y="10616"/>
                </a:lnTo>
                <a:lnTo>
                  <a:pt x="11568" y="10612"/>
                </a:lnTo>
                <a:lnTo>
                  <a:pt x="11571" y="10610"/>
                </a:lnTo>
                <a:lnTo>
                  <a:pt x="11574" y="10610"/>
                </a:lnTo>
                <a:lnTo>
                  <a:pt x="11576" y="10610"/>
                </a:lnTo>
                <a:lnTo>
                  <a:pt x="11578" y="10611"/>
                </a:lnTo>
                <a:lnTo>
                  <a:pt x="11579" y="10613"/>
                </a:lnTo>
                <a:lnTo>
                  <a:pt x="11580" y="10616"/>
                </a:lnTo>
                <a:lnTo>
                  <a:pt x="11579" y="10618"/>
                </a:lnTo>
                <a:lnTo>
                  <a:pt x="11578" y="10621"/>
                </a:lnTo>
                <a:lnTo>
                  <a:pt x="11576" y="10624"/>
                </a:lnTo>
                <a:lnTo>
                  <a:pt x="11573" y="10627"/>
                </a:lnTo>
                <a:lnTo>
                  <a:pt x="11569" y="10629"/>
                </a:lnTo>
                <a:lnTo>
                  <a:pt x="11563" y="10630"/>
                </a:lnTo>
                <a:lnTo>
                  <a:pt x="11557" y="10630"/>
                </a:lnTo>
                <a:close/>
                <a:moveTo>
                  <a:pt x="11819" y="10630"/>
                </a:moveTo>
                <a:lnTo>
                  <a:pt x="11819" y="10630"/>
                </a:lnTo>
                <a:lnTo>
                  <a:pt x="11812" y="10637"/>
                </a:lnTo>
                <a:lnTo>
                  <a:pt x="11816" y="10633"/>
                </a:lnTo>
                <a:lnTo>
                  <a:pt x="11822" y="10627"/>
                </a:lnTo>
                <a:lnTo>
                  <a:pt x="11819" y="10630"/>
                </a:lnTo>
                <a:close/>
                <a:moveTo>
                  <a:pt x="5783" y="10696"/>
                </a:moveTo>
                <a:lnTo>
                  <a:pt x="5783" y="10696"/>
                </a:lnTo>
                <a:lnTo>
                  <a:pt x="5779" y="10703"/>
                </a:lnTo>
                <a:lnTo>
                  <a:pt x="5776" y="10708"/>
                </a:lnTo>
                <a:lnTo>
                  <a:pt x="5772" y="10713"/>
                </a:lnTo>
                <a:lnTo>
                  <a:pt x="5769" y="10715"/>
                </a:lnTo>
                <a:lnTo>
                  <a:pt x="5767" y="10716"/>
                </a:lnTo>
                <a:lnTo>
                  <a:pt x="5763" y="10716"/>
                </a:lnTo>
                <a:lnTo>
                  <a:pt x="5762" y="10714"/>
                </a:lnTo>
                <a:lnTo>
                  <a:pt x="5760" y="10711"/>
                </a:lnTo>
                <a:lnTo>
                  <a:pt x="5760" y="10709"/>
                </a:lnTo>
                <a:lnTo>
                  <a:pt x="5760" y="10706"/>
                </a:lnTo>
                <a:lnTo>
                  <a:pt x="5761" y="10703"/>
                </a:lnTo>
                <a:lnTo>
                  <a:pt x="5763" y="10701"/>
                </a:lnTo>
                <a:lnTo>
                  <a:pt x="5767" y="10698"/>
                </a:lnTo>
                <a:lnTo>
                  <a:pt x="5771" y="10696"/>
                </a:lnTo>
                <a:lnTo>
                  <a:pt x="5776" y="10695"/>
                </a:lnTo>
                <a:lnTo>
                  <a:pt x="5783" y="10696"/>
                </a:lnTo>
                <a:lnTo>
                  <a:pt x="5780" y="10677"/>
                </a:lnTo>
                <a:lnTo>
                  <a:pt x="5778" y="10660"/>
                </a:lnTo>
                <a:lnTo>
                  <a:pt x="5777" y="10645"/>
                </a:lnTo>
                <a:lnTo>
                  <a:pt x="5776" y="10632"/>
                </a:lnTo>
                <a:lnTo>
                  <a:pt x="5777" y="10620"/>
                </a:lnTo>
                <a:lnTo>
                  <a:pt x="5778" y="10611"/>
                </a:lnTo>
                <a:lnTo>
                  <a:pt x="5779" y="10603"/>
                </a:lnTo>
                <a:lnTo>
                  <a:pt x="5781" y="10596"/>
                </a:lnTo>
                <a:lnTo>
                  <a:pt x="5783" y="10592"/>
                </a:lnTo>
                <a:lnTo>
                  <a:pt x="5786" y="10588"/>
                </a:lnTo>
                <a:lnTo>
                  <a:pt x="5790" y="10586"/>
                </a:lnTo>
                <a:lnTo>
                  <a:pt x="5793" y="10584"/>
                </a:lnTo>
                <a:lnTo>
                  <a:pt x="5796" y="10584"/>
                </a:lnTo>
                <a:lnTo>
                  <a:pt x="5800" y="10585"/>
                </a:lnTo>
                <a:lnTo>
                  <a:pt x="5803" y="10587"/>
                </a:lnTo>
                <a:lnTo>
                  <a:pt x="5806" y="10590"/>
                </a:lnTo>
                <a:lnTo>
                  <a:pt x="5810" y="10593"/>
                </a:lnTo>
                <a:lnTo>
                  <a:pt x="5813" y="10597"/>
                </a:lnTo>
                <a:lnTo>
                  <a:pt x="5815" y="10602"/>
                </a:lnTo>
                <a:lnTo>
                  <a:pt x="5817" y="10609"/>
                </a:lnTo>
                <a:lnTo>
                  <a:pt x="5819" y="10614"/>
                </a:lnTo>
                <a:lnTo>
                  <a:pt x="5820" y="10621"/>
                </a:lnTo>
                <a:lnTo>
                  <a:pt x="5820" y="10628"/>
                </a:lnTo>
                <a:lnTo>
                  <a:pt x="5820" y="10635"/>
                </a:lnTo>
                <a:lnTo>
                  <a:pt x="5819" y="10643"/>
                </a:lnTo>
                <a:lnTo>
                  <a:pt x="5817" y="10651"/>
                </a:lnTo>
                <a:lnTo>
                  <a:pt x="5814" y="10658"/>
                </a:lnTo>
                <a:lnTo>
                  <a:pt x="5811" y="10666"/>
                </a:lnTo>
                <a:lnTo>
                  <a:pt x="5805" y="10674"/>
                </a:lnTo>
                <a:lnTo>
                  <a:pt x="5799" y="10681"/>
                </a:lnTo>
                <a:lnTo>
                  <a:pt x="5792" y="10688"/>
                </a:lnTo>
                <a:lnTo>
                  <a:pt x="5783" y="10696"/>
                </a:lnTo>
                <a:close/>
                <a:moveTo>
                  <a:pt x="9785" y="10597"/>
                </a:moveTo>
                <a:lnTo>
                  <a:pt x="9785" y="10597"/>
                </a:lnTo>
                <a:lnTo>
                  <a:pt x="9792" y="10597"/>
                </a:lnTo>
                <a:lnTo>
                  <a:pt x="9798" y="10596"/>
                </a:lnTo>
                <a:lnTo>
                  <a:pt x="9804" y="10594"/>
                </a:lnTo>
                <a:lnTo>
                  <a:pt x="9809" y="10592"/>
                </a:lnTo>
                <a:lnTo>
                  <a:pt x="9819" y="10586"/>
                </a:lnTo>
                <a:lnTo>
                  <a:pt x="9827" y="10580"/>
                </a:lnTo>
                <a:lnTo>
                  <a:pt x="9830" y="10578"/>
                </a:lnTo>
                <a:lnTo>
                  <a:pt x="9833" y="10577"/>
                </a:lnTo>
                <a:lnTo>
                  <a:pt x="9836" y="10576"/>
                </a:lnTo>
                <a:lnTo>
                  <a:pt x="9840" y="10577"/>
                </a:lnTo>
                <a:lnTo>
                  <a:pt x="9843" y="10579"/>
                </a:lnTo>
                <a:lnTo>
                  <a:pt x="9846" y="10584"/>
                </a:lnTo>
                <a:lnTo>
                  <a:pt x="9848" y="10589"/>
                </a:lnTo>
                <a:lnTo>
                  <a:pt x="9851" y="10597"/>
                </a:lnTo>
                <a:lnTo>
                  <a:pt x="9850" y="10602"/>
                </a:lnTo>
                <a:lnTo>
                  <a:pt x="9848" y="10608"/>
                </a:lnTo>
                <a:lnTo>
                  <a:pt x="9846" y="10613"/>
                </a:lnTo>
                <a:lnTo>
                  <a:pt x="9842" y="10617"/>
                </a:lnTo>
                <a:lnTo>
                  <a:pt x="9837" y="10620"/>
                </a:lnTo>
                <a:lnTo>
                  <a:pt x="9832" y="10622"/>
                </a:lnTo>
                <a:lnTo>
                  <a:pt x="9827" y="10624"/>
                </a:lnTo>
                <a:lnTo>
                  <a:pt x="9821" y="10624"/>
                </a:lnTo>
                <a:lnTo>
                  <a:pt x="9815" y="10624"/>
                </a:lnTo>
                <a:lnTo>
                  <a:pt x="9809" y="10623"/>
                </a:lnTo>
                <a:lnTo>
                  <a:pt x="9804" y="10622"/>
                </a:lnTo>
                <a:lnTo>
                  <a:pt x="9799" y="10619"/>
                </a:lnTo>
                <a:lnTo>
                  <a:pt x="9794" y="10615"/>
                </a:lnTo>
                <a:lnTo>
                  <a:pt x="9790" y="10610"/>
                </a:lnTo>
                <a:lnTo>
                  <a:pt x="9787" y="10605"/>
                </a:lnTo>
                <a:lnTo>
                  <a:pt x="9785" y="10597"/>
                </a:lnTo>
                <a:close/>
                <a:moveTo>
                  <a:pt x="10606" y="10597"/>
                </a:moveTo>
                <a:lnTo>
                  <a:pt x="10606" y="10597"/>
                </a:lnTo>
                <a:lnTo>
                  <a:pt x="10598" y="10605"/>
                </a:lnTo>
                <a:lnTo>
                  <a:pt x="10602" y="10600"/>
                </a:lnTo>
                <a:lnTo>
                  <a:pt x="10609" y="10594"/>
                </a:lnTo>
                <a:lnTo>
                  <a:pt x="10606" y="10597"/>
                </a:lnTo>
                <a:close/>
                <a:moveTo>
                  <a:pt x="1486" y="10564"/>
                </a:moveTo>
                <a:lnTo>
                  <a:pt x="1486" y="10564"/>
                </a:lnTo>
                <a:lnTo>
                  <a:pt x="1478" y="10571"/>
                </a:lnTo>
                <a:lnTo>
                  <a:pt x="1483" y="10567"/>
                </a:lnTo>
                <a:lnTo>
                  <a:pt x="1488" y="10562"/>
                </a:lnTo>
                <a:lnTo>
                  <a:pt x="1486" y="10564"/>
                </a:lnTo>
                <a:close/>
                <a:moveTo>
                  <a:pt x="10015" y="10662"/>
                </a:moveTo>
                <a:lnTo>
                  <a:pt x="10015" y="10662"/>
                </a:lnTo>
                <a:lnTo>
                  <a:pt x="10014" y="10656"/>
                </a:lnTo>
                <a:lnTo>
                  <a:pt x="10012" y="10651"/>
                </a:lnTo>
                <a:lnTo>
                  <a:pt x="10009" y="10646"/>
                </a:lnTo>
                <a:lnTo>
                  <a:pt x="10006" y="10643"/>
                </a:lnTo>
                <a:lnTo>
                  <a:pt x="10002" y="10641"/>
                </a:lnTo>
                <a:lnTo>
                  <a:pt x="9999" y="10640"/>
                </a:lnTo>
                <a:lnTo>
                  <a:pt x="9995" y="10639"/>
                </a:lnTo>
                <a:lnTo>
                  <a:pt x="9991" y="10640"/>
                </a:lnTo>
                <a:lnTo>
                  <a:pt x="9981" y="10643"/>
                </a:lnTo>
                <a:lnTo>
                  <a:pt x="9971" y="10649"/>
                </a:lnTo>
                <a:lnTo>
                  <a:pt x="9960" y="10655"/>
                </a:lnTo>
                <a:lnTo>
                  <a:pt x="9950" y="10662"/>
                </a:lnTo>
                <a:lnTo>
                  <a:pt x="9950" y="10641"/>
                </a:lnTo>
                <a:lnTo>
                  <a:pt x="9949" y="10622"/>
                </a:lnTo>
                <a:lnTo>
                  <a:pt x="9947" y="10603"/>
                </a:lnTo>
                <a:lnTo>
                  <a:pt x="9943" y="10587"/>
                </a:lnTo>
                <a:lnTo>
                  <a:pt x="9939" y="10571"/>
                </a:lnTo>
                <a:lnTo>
                  <a:pt x="9933" y="10556"/>
                </a:lnTo>
                <a:lnTo>
                  <a:pt x="9926" y="10543"/>
                </a:lnTo>
                <a:lnTo>
                  <a:pt x="9916" y="10531"/>
                </a:lnTo>
                <a:lnTo>
                  <a:pt x="9928" y="10533"/>
                </a:lnTo>
                <a:lnTo>
                  <a:pt x="9940" y="10536"/>
                </a:lnTo>
                <a:lnTo>
                  <a:pt x="9954" y="10542"/>
                </a:lnTo>
                <a:lnTo>
                  <a:pt x="9967" y="10548"/>
                </a:lnTo>
                <a:lnTo>
                  <a:pt x="9980" y="10556"/>
                </a:lnTo>
                <a:lnTo>
                  <a:pt x="9994" y="10566"/>
                </a:lnTo>
                <a:lnTo>
                  <a:pt x="10006" y="10575"/>
                </a:lnTo>
                <a:lnTo>
                  <a:pt x="10017" y="10586"/>
                </a:lnTo>
                <a:lnTo>
                  <a:pt x="10026" y="10597"/>
                </a:lnTo>
                <a:lnTo>
                  <a:pt x="10034" y="10608"/>
                </a:lnTo>
                <a:lnTo>
                  <a:pt x="10037" y="10613"/>
                </a:lnTo>
                <a:lnTo>
                  <a:pt x="10039" y="10619"/>
                </a:lnTo>
                <a:lnTo>
                  <a:pt x="10041" y="10624"/>
                </a:lnTo>
                <a:lnTo>
                  <a:pt x="10041" y="10630"/>
                </a:lnTo>
                <a:lnTo>
                  <a:pt x="10041" y="10634"/>
                </a:lnTo>
                <a:lnTo>
                  <a:pt x="10041" y="10639"/>
                </a:lnTo>
                <a:lnTo>
                  <a:pt x="10039" y="10643"/>
                </a:lnTo>
                <a:lnTo>
                  <a:pt x="10036" y="10648"/>
                </a:lnTo>
                <a:lnTo>
                  <a:pt x="10033" y="10652"/>
                </a:lnTo>
                <a:lnTo>
                  <a:pt x="10027" y="10656"/>
                </a:lnTo>
                <a:lnTo>
                  <a:pt x="10022" y="10659"/>
                </a:lnTo>
                <a:lnTo>
                  <a:pt x="10015" y="10662"/>
                </a:lnTo>
                <a:close/>
                <a:moveTo>
                  <a:pt x="9" y="10531"/>
                </a:moveTo>
                <a:lnTo>
                  <a:pt x="9" y="10531"/>
                </a:lnTo>
                <a:lnTo>
                  <a:pt x="2" y="10538"/>
                </a:lnTo>
                <a:lnTo>
                  <a:pt x="6" y="10534"/>
                </a:lnTo>
                <a:lnTo>
                  <a:pt x="12" y="10529"/>
                </a:lnTo>
                <a:lnTo>
                  <a:pt x="9" y="10531"/>
                </a:lnTo>
                <a:close/>
                <a:moveTo>
                  <a:pt x="11622" y="10564"/>
                </a:moveTo>
                <a:lnTo>
                  <a:pt x="11622" y="10564"/>
                </a:lnTo>
                <a:lnTo>
                  <a:pt x="11640" y="10557"/>
                </a:lnTo>
                <a:lnTo>
                  <a:pt x="11657" y="10549"/>
                </a:lnTo>
                <a:lnTo>
                  <a:pt x="11673" y="10541"/>
                </a:lnTo>
                <a:lnTo>
                  <a:pt x="11688" y="10531"/>
                </a:lnTo>
                <a:lnTo>
                  <a:pt x="11704" y="10523"/>
                </a:lnTo>
                <a:lnTo>
                  <a:pt x="11720" y="10513"/>
                </a:lnTo>
                <a:lnTo>
                  <a:pt x="11737" y="10506"/>
                </a:lnTo>
                <a:lnTo>
                  <a:pt x="11753" y="10499"/>
                </a:lnTo>
                <a:lnTo>
                  <a:pt x="11757" y="10506"/>
                </a:lnTo>
                <a:lnTo>
                  <a:pt x="11759" y="10514"/>
                </a:lnTo>
                <a:lnTo>
                  <a:pt x="11759" y="10522"/>
                </a:lnTo>
                <a:lnTo>
                  <a:pt x="11759" y="10528"/>
                </a:lnTo>
                <a:lnTo>
                  <a:pt x="11758" y="10535"/>
                </a:lnTo>
                <a:lnTo>
                  <a:pt x="11757" y="10543"/>
                </a:lnTo>
                <a:lnTo>
                  <a:pt x="11753" y="10549"/>
                </a:lnTo>
                <a:lnTo>
                  <a:pt x="11750" y="10555"/>
                </a:lnTo>
                <a:lnTo>
                  <a:pt x="11747" y="10560"/>
                </a:lnTo>
                <a:lnTo>
                  <a:pt x="11743" y="10567"/>
                </a:lnTo>
                <a:lnTo>
                  <a:pt x="11738" y="10572"/>
                </a:lnTo>
                <a:lnTo>
                  <a:pt x="11732" y="10577"/>
                </a:lnTo>
                <a:lnTo>
                  <a:pt x="11721" y="10586"/>
                </a:lnTo>
                <a:lnTo>
                  <a:pt x="11708" y="10592"/>
                </a:lnTo>
                <a:lnTo>
                  <a:pt x="11696" y="10597"/>
                </a:lnTo>
                <a:lnTo>
                  <a:pt x="11682" y="10600"/>
                </a:lnTo>
                <a:lnTo>
                  <a:pt x="11676" y="10601"/>
                </a:lnTo>
                <a:lnTo>
                  <a:pt x="11669" y="10601"/>
                </a:lnTo>
                <a:lnTo>
                  <a:pt x="11663" y="10600"/>
                </a:lnTo>
                <a:lnTo>
                  <a:pt x="11657" y="10599"/>
                </a:lnTo>
                <a:lnTo>
                  <a:pt x="11651" y="10597"/>
                </a:lnTo>
                <a:lnTo>
                  <a:pt x="11645" y="10595"/>
                </a:lnTo>
                <a:lnTo>
                  <a:pt x="11640" y="10592"/>
                </a:lnTo>
                <a:lnTo>
                  <a:pt x="11636" y="10588"/>
                </a:lnTo>
                <a:lnTo>
                  <a:pt x="11632" y="10583"/>
                </a:lnTo>
                <a:lnTo>
                  <a:pt x="11627" y="10577"/>
                </a:lnTo>
                <a:lnTo>
                  <a:pt x="11624" y="10571"/>
                </a:lnTo>
                <a:lnTo>
                  <a:pt x="11622" y="10564"/>
                </a:lnTo>
                <a:close/>
                <a:moveTo>
                  <a:pt x="9490" y="10433"/>
                </a:moveTo>
                <a:lnTo>
                  <a:pt x="9490" y="10433"/>
                </a:lnTo>
                <a:lnTo>
                  <a:pt x="9521" y="10435"/>
                </a:lnTo>
                <a:lnTo>
                  <a:pt x="9552" y="10437"/>
                </a:lnTo>
                <a:lnTo>
                  <a:pt x="9558" y="10438"/>
                </a:lnTo>
                <a:lnTo>
                  <a:pt x="9566" y="10440"/>
                </a:lnTo>
                <a:lnTo>
                  <a:pt x="9571" y="10442"/>
                </a:lnTo>
                <a:lnTo>
                  <a:pt x="9576" y="10445"/>
                </a:lnTo>
                <a:lnTo>
                  <a:pt x="9580" y="10449"/>
                </a:lnTo>
                <a:lnTo>
                  <a:pt x="9585" y="10454"/>
                </a:lnTo>
                <a:lnTo>
                  <a:pt x="9587" y="10459"/>
                </a:lnTo>
                <a:lnTo>
                  <a:pt x="9589" y="10466"/>
                </a:lnTo>
                <a:lnTo>
                  <a:pt x="9557" y="10464"/>
                </a:lnTo>
                <a:lnTo>
                  <a:pt x="9527" y="10462"/>
                </a:lnTo>
                <a:lnTo>
                  <a:pt x="9520" y="10461"/>
                </a:lnTo>
                <a:lnTo>
                  <a:pt x="9513" y="10459"/>
                </a:lnTo>
                <a:lnTo>
                  <a:pt x="9507" y="10457"/>
                </a:lnTo>
                <a:lnTo>
                  <a:pt x="9503" y="10454"/>
                </a:lnTo>
                <a:lnTo>
                  <a:pt x="9498" y="10449"/>
                </a:lnTo>
                <a:lnTo>
                  <a:pt x="9494" y="10445"/>
                </a:lnTo>
                <a:lnTo>
                  <a:pt x="9491" y="10440"/>
                </a:lnTo>
                <a:lnTo>
                  <a:pt x="9490" y="10433"/>
                </a:lnTo>
                <a:close/>
                <a:moveTo>
                  <a:pt x="9884" y="10466"/>
                </a:moveTo>
                <a:lnTo>
                  <a:pt x="9884" y="10466"/>
                </a:lnTo>
                <a:lnTo>
                  <a:pt x="9876" y="10462"/>
                </a:lnTo>
                <a:lnTo>
                  <a:pt x="9869" y="10460"/>
                </a:lnTo>
                <a:lnTo>
                  <a:pt x="9862" y="10458"/>
                </a:lnTo>
                <a:lnTo>
                  <a:pt x="9854" y="10458"/>
                </a:lnTo>
                <a:lnTo>
                  <a:pt x="9848" y="10458"/>
                </a:lnTo>
                <a:lnTo>
                  <a:pt x="9841" y="10458"/>
                </a:lnTo>
                <a:lnTo>
                  <a:pt x="9834" y="10460"/>
                </a:lnTo>
                <a:lnTo>
                  <a:pt x="9828" y="10461"/>
                </a:lnTo>
                <a:lnTo>
                  <a:pt x="9815" y="10466"/>
                </a:lnTo>
                <a:lnTo>
                  <a:pt x="9804" y="10472"/>
                </a:lnTo>
                <a:lnTo>
                  <a:pt x="9792" y="10479"/>
                </a:lnTo>
                <a:lnTo>
                  <a:pt x="9782" y="10486"/>
                </a:lnTo>
                <a:lnTo>
                  <a:pt x="9771" y="10492"/>
                </a:lnTo>
                <a:lnTo>
                  <a:pt x="9762" y="10497"/>
                </a:lnTo>
                <a:lnTo>
                  <a:pt x="9758" y="10499"/>
                </a:lnTo>
                <a:lnTo>
                  <a:pt x="9754" y="10500"/>
                </a:lnTo>
                <a:lnTo>
                  <a:pt x="9749" y="10501"/>
                </a:lnTo>
                <a:lnTo>
                  <a:pt x="9746" y="10501"/>
                </a:lnTo>
                <a:lnTo>
                  <a:pt x="9742" y="10500"/>
                </a:lnTo>
                <a:lnTo>
                  <a:pt x="9738" y="10498"/>
                </a:lnTo>
                <a:lnTo>
                  <a:pt x="9735" y="10495"/>
                </a:lnTo>
                <a:lnTo>
                  <a:pt x="9732" y="10491"/>
                </a:lnTo>
                <a:lnTo>
                  <a:pt x="9728" y="10487"/>
                </a:lnTo>
                <a:lnTo>
                  <a:pt x="9725" y="10481"/>
                </a:lnTo>
                <a:lnTo>
                  <a:pt x="9722" y="10475"/>
                </a:lnTo>
                <a:lnTo>
                  <a:pt x="9720" y="10466"/>
                </a:lnTo>
                <a:lnTo>
                  <a:pt x="9740" y="10450"/>
                </a:lnTo>
                <a:lnTo>
                  <a:pt x="9763" y="10434"/>
                </a:lnTo>
                <a:lnTo>
                  <a:pt x="9775" y="10426"/>
                </a:lnTo>
                <a:lnTo>
                  <a:pt x="9786" y="10419"/>
                </a:lnTo>
                <a:lnTo>
                  <a:pt x="9799" y="10413"/>
                </a:lnTo>
                <a:lnTo>
                  <a:pt x="9810" y="10408"/>
                </a:lnTo>
                <a:lnTo>
                  <a:pt x="9822" y="10405"/>
                </a:lnTo>
                <a:lnTo>
                  <a:pt x="9833" y="10405"/>
                </a:lnTo>
                <a:lnTo>
                  <a:pt x="9839" y="10406"/>
                </a:lnTo>
                <a:lnTo>
                  <a:pt x="9844" y="10407"/>
                </a:lnTo>
                <a:lnTo>
                  <a:pt x="9849" y="10410"/>
                </a:lnTo>
                <a:lnTo>
                  <a:pt x="9854" y="10412"/>
                </a:lnTo>
                <a:lnTo>
                  <a:pt x="9858" y="10416"/>
                </a:lnTo>
                <a:lnTo>
                  <a:pt x="9864" y="10420"/>
                </a:lnTo>
                <a:lnTo>
                  <a:pt x="9868" y="10425"/>
                </a:lnTo>
                <a:lnTo>
                  <a:pt x="9871" y="10432"/>
                </a:lnTo>
                <a:lnTo>
                  <a:pt x="9875" y="10438"/>
                </a:lnTo>
                <a:lnTo>
                  <a:pt x="9878" y="10446"/>
                </a:lnTo>
                <a:lnTo>
                  <a:pt x="9882" y="10456"/>
                </a:lnTo>
                <a:lnTo>
                  <a:pt x="9884" y="10466"/>
                </a:lnTo>
                <a:close/>
                <a:moveTo>
                  <a:pt x="10376" y="10531"/>
                </a:moveTo>
                <a:lnTo>
                  <a:pt x="10376" y="10531"/>
                </a:lnTo>
                <a:lnTo>
                  <a:pt x="10376" y="10537"/>
                </a:lnTo>
                <a:lnTo>
                  <a:pt x="10374" y="10542"/>
                </a:lnTo>
                <a:lnTo>
                  <a:pt x="10372" y="10546"/>
                </a:lnTo>
                <a:lnTo>
                  <a:pt x="10368" y="10549"/>
                </a:lnTo>
                <a:lnTo>
                  <a:pt x="10365" y="10552"/>
                </a:lnTo>
                <a:lnTo>
                  <a:pt x="10361" y="10554"/>
                </a:lnTo>
                <a:lnTo>
                  <a:pt x="10357" y="10555"/>
                </a:lnTo>
                <a:lnTo>
                  <a:pt x="10353" y="10557"/>
                </a:lnTo>
                <a:lnTo>
                  <a:pt x="10331" y="10560"/>
                </a:lnTo>
                <a:lnTo>
                  <a:pt x="10311" y="10564"/>
                </a:lnTo>
                <a:lnTo>
                  <a:pt x="10309" y="10571"/>
                </a:lnTo>
                <a:lnTo>
                  <a:pt x="10308" y="10575"/>
                </a:lnTo>
                <a:lnTo>
                  <a:pt x="10305" y="10579"/>
                </a:lnTo>
                <a:lnTo>
                  <a:pt x="10302" y="10583"/>
                </a:lnTo>
                <a:lnTo>
                  <a:pt x="10300" y="10585"/>
                </a:lnTo>
                <a:lnTo>
                  <a:pt x="10297" y="10586"/>
                </a:lnTo>
                <a:lnTo>
                  <a:pt x="10294" y="10586"/>
                </a:lnTo>
                <a:lnTo>
                  <a:pt x="10292" y="10585"/>
                </a:lnTo>
                <a:lnTo>
                  <a:pt x="10287" y="10581"/>
                </a:lnTo>
                <a:lnTo>
                  <a:pt x="10281" y="10577"/>
                </a:lnTo>
                <a:lnTo>
                  <a:pt x="10278" y="10571"/>
                </a:lnTo>
                <a:lnTo>
                  <a:pt x="10277" y="10564"/>
                </a:lnTo>
                <a:lnTo>
                  <a:pt x="10266" y="10567"/>
                </a:lnTo>
                <a:lnTo>
                  <a:pt x="10255" y="10568"/>
                </a:lnTo>
                <a:lnTo>
                  <a:pt x="10246" y="10569"/>
                </a:lnTo>
                <a:lnTo>
                  <a:pt x="10238" y="10569"/>
                </a:lnTo>
                <a:lnTo>
                  <a:pt x="10232" y="10569"/>
                </a:lnTo>
                <a:lnTo>
                  <a:pt x="10227" y="10568"/>
                </a:lnTo>
                <a:lnTo>
                  <a:pt x="10223" y="10566"/>
                </a:lnTo>
                <a:lnTo>
                  <a:pt x="10219" y="10564"/>
                </a:lnTo>
                <a:lnTo>
                  <a:pt x="10217" y="10562"/>
                </a:lnTo>
                <a:lnTo>
                  <a:pt x="10215" y="10558"/>
                </a:lnTo>
                <a:lnTo>
                  <a:pt x="10215" y="10555"/>
                </a:lnTo>
                <a:lnTo>
                  <a:pt x="10216" y="10552"/>
                </a:lnTo>
                <a:lnTo>
                  <a:pt x="10218" y="10546"/>
                </a:lnTo>
                <a:lnTo>
                  <a:pt x="10224" y="10540"/>
                </a:lnTo>
                <a:lnTo>
                  <a:pt x="10231" y="10533"/>
                </a:lnTo>
                <a:lnTo>
                  <a:pt x="10238" y="10529"/>
                </a:lnTo>
                <a:lnTo>
                  <a:pt x="10242" y="10528"/>
                </a:lnTo>
                <a:lnTo>
                  <a:pt x="10247" y="10527"/>
                </a:lnTo>
                <a:lnTo>
                  <a:pt x="10251" y="10527"/>
                </a:lnTo>
                <a:lnTo>
                  <a:pt x="10255" y="10527"/>
                </a:lnTo>
                <a:lnTo>
                  <a:pt x="10259" y="10528"/>
                </a:lnTo>
                <a:lnTo>
                  <a:pt x="10263" y="10530"/>
                </a:lnTo>
                <a:lnTo>
                  <a:pt x="10267" y="10533"/>
                </a:lnTo>
                <a:lnTo>
                  <a:pt x="10270" y="10537"/>
                </a:lnTo>
                <a:lnTo>
                  <a:pt x="10273" y="10543"/>
                </a:lnTo>
                <a:lnTo>
                  <a:pt x="10275" y="10548"/>
                </a:lnTo>
                <a:lnTo>
                  <a:pt x="10276" y="10555"/>
                </a:lnTo>
                <a:lnTo>
                  <a:pt x="10277" y="10564"/>
                </a:lnTo>
                <a:lnTo>
                  <a:pt x="10286" y="10564"/>
                </a:lnTo>
                <a:lnTo>
                  <a:pt x="10294" y="10564"/>
                </a:lnTo>
                <a:lnTo>
                  <a:pt x="10302" y="10564"/>
                </a:lnTo>
                <a:lnTo>
                  <a:pt x="10311" y="10564"/>
                </a:lnTo>
                <a:lnTo>
                  <a:pt x="10311" y="10558"/>
                </a:lnTo>
                <a:lnTo>
                  <a:pt x="10313" y="10554"/>
                </a:lnTo>
                <a:lnTo>
                  <a:pt x="10315" y="10550"/>
                </a:lnTo>
                <a:lnTo>
                  <a:pt x="10317" y="10547"/>
                </a:lnTo>
                <a:lnTo>
                  <a:pt x="10321" y="10544"/>
                </a:lnTo>
                <a:lnTo>
                  <a:pt x="10324" y="10542"/>
                </a:lnTo>
                <a:lnTo>
                  <a:pt x="10330" y="10540"/>
                </a:lnTo>
                <a:lnTo>
                  <a:pt x="10334" y="10538"/>
                </a:lnTo>
                <a:lnTo>
                  <a:pt x="10355" y="10535"/>
                </a:lnTo>
                <a:lnTo>
                  <a:pt x="10376" y="10531"/>
                </a:lnTo>
                <a:lnTo>
                  <a:pt x="10388" y="10514"/>
                </a:lnTo>
                <a:lnTo>
                  <a:pt x="10400" y="10501"/>
                </a:lnTo>
                <a:lnTo>
                  <a:pt x="10410" y="10489"/>
                </a:lnTo>
                <a:lnTo>
                  <a:pt x="10421" y="10480"/>
                </a:lnTo>
                <a:lnTo>
                  <a:pt x="10438" y="10465"/>
                </a:lnTo>
                <a:lnTo>
                  <a:pt x="10447" y="10455"/>
                </a:lnTo>
                <a:lnTo>
                  <a:pt x="10448" y="10452"/>
                </a:lnTo>
                <a:lnTo>
                  <a:pt x="10449" y="10450"/>
                </a:lnTo>
                <a:lnTo>
                  <a:pt x="10449" y="10448"/>
                </a:lnTo>
                <a:lnTo>
                  <a:pt x="10448" y="10446"/>
                </a:lnTo>
                <a:lnTo>
                  <a:pt x="10445" y="10441"/>
                </a:lnTo>
                <a:lnTo>
                  <a:pt x="10438" y="10436"/>
                </a:lnTo>
                <a:lnTo>
                  <a:pt x="10415" y="10421"/>
                </a:lnTo>
                <a:lnTo>
                  <a:pt x="10376" y="10400"/>
                </a:lnTo>
                <a:lnTo>
                  <a:pt x="10415" y="10399"/>
                </a:lnTo>
                <a:lnTo>
                  <a:pt x="10451" y="10399"/>
                </a:lnTo>
                <a:lnTo>
                  <a:pt x="10469" y="10400"/>
                </a:lnTo>
                <a:lnTo>
                  <a:pt x="10486" y="10401"/>
                </a:lnTo>
                <a:lnTo>
                  <a:pt x="10502" y="10403"/>
                </a:lnTo>
                <a:lnTo>
                  <a:pt x="10517" y="10406"/>
                </a:lnTo>
                <a:lnTo>
                  <a:pt x="10532" y="10410"/>
                </a:lnTo>
                <a:lnTo>
                  <a:pt x="10547" y="10415"/>
                </a:lnTo>
                <a:lnTo>
                  <a:pt x="10559" y="10420"/>
                </a:lnTo>
                <a:lnTo>
                  <a:pt x="10571" y="10426"/>
                </a:lnTo>
                <a:lnTo>
                  <a:pt x="10581" y="10435"/>
                </a:lnTo>
                <a:lnTo>
                  <a:pt x="10591" y="10443"/>
                </a:lnTo>
                <a:lnTo>
                  <a:pt x="10599" y="10454"/>
                </a:lnTo>
                <a:lnTo>
                  <a:pt x="10606" y="10466"/>
                </a:lnTo>
                <a:lnTo>
                  <a:pt x="10595" y="10464"/>
                </a:lnTo>
                <a:lnTo>
                  <a:pt x="10585" y="10463"/>
                </a:lnTo>
                <a:lnTo>
                  <a:pt x="10575" y="10463"/>
                </a:lnTo>
                <a:lnTo>
                  <a:pt x="10566" y="10463"/>
                </a:lnTo>
                <a:lnTo>
                  <a:pt x="10549" y="10464"/>
                </a:lnTo>
                <a:lnTo>
                  <a:pt x="10533" y="10467"/>
                </a:lnTo>
                <a:lnTo>
                  <a:pt x="10519" y="10472"/>
                </a:lnTo>
                <a:lnTo>
                  <a:pt x="10508" y="10479"/>
                </a:lnTo>
                <a:lnTo>
                  <a:pt x="10495" y="10485"/>
                </a:lnTo>
                <a:lnTo>
                  <a:pt x="10485" y="10492"/>
                </a:lnTo>
                <a:lnTo>
                  <a:pt x="10473" y="10500"/>
                </a:lnTo>
                <a:lnTo>
                  <a:pt x="10463" y="10507"/>
                </a:lnTo>
                <a:lnTo>
                  <a:pt x="10451" y="10514"/>
                </a:lnTo>
                <a:lnTo>
                  <a:pt x="10439" y="10521"/>
                </a:lnTo>
                <a:lnTo>
                  <a:pt x="10425" y="10526"/>
                </a:lnTo>
                <a:lnTo>
                  <a:pt x="10410" y="10529"/>
                </a:lnTo>
                <a:lnTo>
                  <a:pt x="10403" y="10530"/>
                </a:lnTo>
                <a:lnTo>
                  <a:pt x="10395" y="10531"/>
                </a:lnTo>
                <a:lnTo>
                  <a:pt x="10385" y="10531"/>
                </a:lnTo>
                <a:lnTo>
                  <a:pt x="10376" y="10531"/>
                </a:lnTo>
                <a:close/>
                <a:moveTo>
                  <a:pt x="10737" y="10368"/>
                </a:moveTo>
                <a:lnTo>
                  <a:pt x="10737" y="10368"/>
                </a:lnTo>
                <a:lnTo>
                  <a:pt x="10767" y="10370"/>
                </a:lnTo>
                <a:lnTo>
                  <a:pt x="10799" y="10372"/>
                </a:lnTo>
                <a:lnTo>
                  <a:pt x="10805" y="10373"/>
                </a:lnTo>
                <a:lnTo>
                  <a:pt x="10812" y="10374"/>
                </a:lnTo>
                <a:lnTo>
                  <a:pt x="10817" y="10377"/>
                </a:lnTo>
                <a:lnTo>
                  <a:pt x="10823" y="10379"/>
                </a:lnTo>
                <a:lnTo>
                  <a:pt x="10827" y="10383"/>
                </a:lnTo>
                <a:lnTo>
                  <a:pt x="10831" y="10387"/>
                </a:lnTo>
                <a:lnTo>
                  <a:pt x="10833" y="10394"/>
                </a:lnTo>
                <a:lnTo>
                  <a:pt x="10835" y="10400"/>
                </a:lnTo>
                <a:lnTo>
                  <a:pt x="10804" y="10398"/>
                </a:lnTo>
                <a:lnTo>
                  <a:pt x="10773" y="10396"/>
                </a:lnTo>
                <a:lnTo>
                  <a:pt x="10766" y="10395"/>
                </a:lnTo>
                <a:lnTo>
                  <a:pt x="10760" y="10394"/>
                </a:lnTo>
                <a:lnTo>
                  <a:pt x="10755" y="10391"/>
                </a:lnTo>
                <a:lnTo>
                  <a:pt x="10749" y="10389"/>
                </a:lnTo>
                <a:lnTo>
                  <a:pt x="10744" y="10384"/>
                </a:lnTo>
                <a:lnTo>
                  <a:pt x="10741" y="10380"/>
                </a:lnTo>
                <a:lnTo>
                  <a:pt x="10738" y="10374"/>
                </a:lnTo>
                <a:lnTo>
                  <a:pt x="10737" y="10368"/>
                </a:lnTo>
                <a:close/>
                <a:moveTo>
                  <a:pt x="10015" y="10400"/>
                </a:moveTo>
                <a:lnTo>
                  <a:pt x="10015" y="10400"/>
                </a:lnTo>
                <a:lnTo>
                  <a:pt x="9995" y="10399"/>
                </a:lnTo>
                <a:lnTo>
                  <a:pt x="9976" y="10398"/>
                </a:lnTo>
                <a:lnTo>
                  <a:pt x="9967" y="10398"/>
                </a:lnTo>
                <a:lnTo>
                  <a:pt x="9957" y="10397"/>
                </a:lnTo>
                <a:lnTo>
                  <a:pt x="9949" y="10395"/>
                </a:lnTo>
                <a:lnTo>
                  <a:pt x="9940" y="10393"/>
                </a:lnTo>
                <a:lnTo>
                  <a:pt x="9934" y="10390"/>
                </a:lnTo>
                <a:lnTo>
                  <a:pt x="9928" y="10385"/>
                </a:lnTo>
                <a:lnTo>
                  <a:pt x="9922" y="10380"/>
                </a:lnTo>
                <a:lnTo>
                  <a:pt x="9918" y="10374"/>
                </a:lnTo>
                <a:lnTo>
                  <a:pt x="9915" y="10367"/>
                </a:lnTo>
                <a:lnTo>
                  <a:pt x="9914" y="10357"/>
                </a:lnTo>
                <a:lnTo>
                  <a:pt x="9914" y="10347"/>
                </a:lnTo>
                <a:lnTo>
                  <a:pt x="9916" y="10335"/>
                </a:lnTo>
                <a:lnTo>
                  <a:pt x="9933" y="10335"/>
                </a:lnTo>
                <a:lnTo>
                  <a:pt x="9950" y="10335"/>
                </a:lnTo>
                <a:lnTo>
                  <a:pt x="9965" y="10335"/>
                </a:lnTo>
                <a:lnTo>
                  <a:pt x="9982" y="10335"/>
                </a:lnTo>
                <a:lnTo>
                  <a:pt x="9982" y="10340"/>
                </a:lnTo>
                <a:lnTo>
                  <a:pt x="9983" y="10346"/>
                </a:lnTo>
                <a:lnTo>
                  <a:pt x="9984" y="10351"/>
                </a:lnTo>
                <a:lnTo>
                  <a:pt x="9986" y="10355"/>
                </a:lnTo>
                <a:lnTo>
                  <a:pt x="9991" y="10362"/>
                </a:lnTo>
                <a:lnTo>
                  <a:pt x="9996" y="10370"/>
                </a:lnTo>
                <a:lnTo>
                  <a:pt x="10002" y="10377"/>
                </a:lnTo>
                <a:lnTo>
                  <a:pt x="10007" y="10383"/>
                </a:lnTo>
                <a:lnTo>
                  <a:pt x="10012" y="10391"/>
                </a:lnTo>
                <a:lnTo>
                  <a:pt x="10015" y="10400"/>
                </a:lnTo>
                <a:close/>
                <a:moveTo>
                  <a:pt x="10671" y="10368"/>
                </a:moveTo>
                <a:lnTo>
                  <a:pt x="10671" y="10368"/>
                </a:lnTo>
                <a:lnTo>
                  <a:pt x="10664" y="10375"/>
                </a:lnTo>
                <a:lnTo>
                  <a:pt x="10668" y="10371"/>
                </a:lnTo>
                <a:lnTo>
                  <a:pt x="10674" y="10364"/>
                </a:lnTo>
                <a:lnTo>
                  <a:pt x="10671" y="10368"/>
                </a:lnTo>
                <a:close/>
                <a:moveTo>
                  <a:pt x="1059" y="10368"/>
                </a:moveTo>
                <a:lnTo>
                  <a:pt x="1059" y="10368"/>
                </a:lnTo>
                <a:lnTo>
                  <a:pt x="1051" y="10354"/>
                </a:lnTo>
                <a:lnTo>
                  <a:pt x="1045" y="10340"/>
                </a:lnTo>
                <a:lnTo>
                  <a:pt x="1041" y="10330"/>
                </a:lnTo>
                <a:lnTo>
                  <a:pt x="1038" y="10319"/>
                </a:lnTo>
                <a:lnTo>
                  <a:pt x="1036" y="10310"/>
                </a:lnTo>
                <a:lnTo>
                  <a:pt x="1035" y="10303"/>
                </a:lnTo>
                <a:lnTo>
                  <a:pt x="1035" y="10296"/>
                </a:lnTo>
                <a:lnTo>
                  <a:pt x="1036" y="10290"/>
                </a:lnTo>
                <a:lnTo>
                  <a:pt x="1038" y="10286"/>
                </a:lnTo>
                <a:lnTo>
                  <a:pt x="1040" y="10282"/>
                </a:lnTo>
                <a:lnTo>
                  <a:pt x="1044" y="10279"/>
                </a:lnTo>
                <a:lnTo>
                  <a:pt x="1047" y="10277"/>
                </a:lnTo>
                <a:lnTo>
                  <a:pt x="1051" y="10276"/>
                </a:lnTo>
                <a:lnTo>
                  <a:pt x="1056" y="10276"/>
                </a:lnTo>
                <a:lnTo>
                  <a:pt x="1061" y="10277"/>
                </a:lnTo>
                <a:lnTo>
                  <a:pt x="1065" y="10278"/>
                </a:lnTo>
                <a:lnTo>
                  <a:pt x="1070" y="10281"/>
                </a:lnTo>
                <a:lnTo>
                  <a:pt x="1074" y="10284"/>
                </a:lnTo>
                <a:lnTo>
                  <a:pt x="1079" y="10287"/>
                </a:lnTo>
                <a:lnTo>
                  <a:pt x="1082" y="10291"/>
                </a:lnTo>
                <a:lnTo>
                  <a:pt x="1086" y="10295"/>
                </a:lnTo>
                <a:lnTo>
                  <a:pt x="1088" y="10300"/>
                </a:lnTo>
                <a:lnTo>
                  <a:pt x="1090" y="10306"/>
                </a:lnTo>
                <a:lnTo>
                  <a:pt x="1091" y="10312"/>
                </a:lnTo>
                <a:lnTo>
                  <a:pt x="1092" y="10318"/>
                </a:lnTo>
                <a:lnTo>
                  <a:pt x="1091" y="10325"/>
                </a:lnTo>
                <a:lnTo>
                  <a:pt x="1089" y="10331"/>
                </a:lnTo>
                <a:lnTo>
                  <a:pt x="1086" y="10338"/>
                </a:lnTo>
                <a:lnTo>
                  <a:pt x="1082" y="10346"/>
                </a:lnTo>
                <a:lnTo>
                  <a:pt x="1075" y="10353"/>
                </a:lnTo>
                <a:lnTo>
                  <a:pt x="1068" y="10360"/>
                </a:lnTo>
                <a:lnTo>
                  <a:pt x="1059" y="10368"/>
                </a:lnTo>
                <a:close/>
                <a:moveTo>
                  <a:pt x="9490" y="10335"/>
                </a:moveTo>
                <a:lnTo>
                  <a:pt x="9490" y="10335"/>
                </a:lnTo>
                <a:lnTo>
                  <a:pt x="9486" y="10342"/>
                </a:lnTo>
                <a:lnTo>
                  <a:pt x="9483" y="10349"/>
                </a:lnTo>
                <a:lnTo>
                  <a:pt x="9480" y="10352"/>
                </a:lnTo>
                <a:lnTo>
                  <a:pt x="9476" y="10354"/>
                </a:lnTo>
                <a:lnTo>
                  <a:pt x="9473" y="10355"/>
                </a:lnTo>
                <a:lnTo>
                  <a:pt x="9471" y="10355"/>
                </a:lnTo>
                <a:lnTo>
                  <a:pt x="9469" y="10353"/>
                </a:lnTo>
                <a:lnTo>
                  <a:pt x="9468" y="10351"/>
                </a:lnTo>
                <a:lnTo>
                  <a:pt x="9467" y="10349"/>
                </a:lnTo>
                <a:lnTo>
                  <a:pt x="9467" y="10346"/>
                </a:lnTo>
                <a:lnTo>
                  <a:pt x="9468" y="10342"/>
                </a:lnTo>
                <a:lnTo>
                  <a:pt x="9470" y="10340"/>
                </a:lnTo>
                <a:lnTo>
                  <a:pt x="9473" y="10337"/>
                </a:lnTo>
                <a:lnTo>
                  <a:pt x="9478" y="10336"/>
                </a:lnTo>
                <a:lnTo>
                  <a:pt x="9483" y="10335"/>
                </a:lnTo>
                <a:lnTo>
                  <a:pt x="9490" y="10335"/>
                </a:lnTo>
                <a:lnTo>
                  <a:pt x="9490" y="10321"/>
                </a:lnTo>
                <a:lnTo>
                  <a:pt x="9490" y="10311"/>
                </a:lnTo>
                <a:lnTo>
                  <a:pt x="9492" y="10302"/>
                </a:lnTo>
                <a:lnTo>
                  <a:pt x="9493" y="10293"/>
                </a:lnTo>
                <a:lnTo>
                  <a:pt x="9496" y="10286"/>
                </a:lnTo>
                <a:lnTo>
                  <a:pt x="9499" y="10281"/>
                </a:lnTo>
                <a:lnTo>
                  <a:pt x="9502" y="10275"/>
                </a:lnTo>
                <a:lnTo>
                  <a:pt x="9506" y="10272"/>
                </a:lnTo>
                <a:lnTo>
                  <a:pt x="9509" y="10270"/>
                </a:lnTo>
                <a:lnTo>
                  <a:pt x="9513" y="10269"/>
                </a:lnTo>
                <a:lnTo>
                  <a:pt x="9517" y="10268"/>
                </a:lnTo>
                <a:lnTo>
                  <a:pt x="9522" y="10269"/>
                </a:lnTo>
                <a:lnTo>
                  <a:pt x="9526" y="10270"/>
                </a:lnTo>
                <a:lnTo>
                  <a:pt x="9529" y="10272"/>
                </a:lnTo>
                <a:lnTo>
                  <a:pt x="9533" y="10274"/>
                </a:lnTo>
                <a:lnTo>
                  <a:pt x="9536" y="10277"/>
                </a:lnTo>
                <a:lnTo>
                  <a:pt x="9540" y="10281"/>
                </a:lnTo>
                <a:lnTo>
                  <a:pt x="9542" y="10284"/>
                </a:lnTo>
                <a:lnTo>
                  <a:pt x="9544" y="10288"/>
                </a:lnTo>
                <a:lnTo>
                  <a:pt x="9545" y="10292"/>
                </a:lnTo>
                <a:lnTo>
                  <a:pt x="9546" y="10297"/>
                </a:lnTo>
                <a:lnTo>
                  <a:pt x="9546" y="10302"/>
                </a:lnTo>
                <a:lnTo>
                  <a:pt x="9546" y="10306"/>
                </a:lnTo>
                <a:lnTo>
                  <a:pt x="9544" y="10311"/>
                </a:lnTo>
                <a:lnTo>
                  <a:pt x="9542" y="10315"/>
                </a:lnTo>
                <a:lnTo>
                  <a:pt x="9537" y="10319"/>
                </a:lnTo>
                <a:lnTo>
                  <a:pt x="9533" y="10322"/>
                </a:lnTo>
                <a:lnTo>
                  <a:pt x="9527" y="10326"/>
                </a:lnTo>
                <a:lnTo>
                  <a:pt x="9520" y="10329"/>
                </a:lnTo>
                <a:lnTo>
                  <a:pt x="9511" y="10332"/>
                </a:lnTo>
                <a:lnTo>
                  <a:pt x="9502" y="10333"/>
                </a:lnTo>
                <a:lnTo>
                  <a:pt x="9490" y="10335"/>
                </a:lnTo>
                <a:close/>
                <a:moveTo>
                  <a:pt x="10737" y="10335"/>
                </a:moveTo>
                <a:lnTo>
                  <a:pt x="10737" y="10335"/>
                </a:lnTo>
                <a:lnTo>
                  <a:pt x="10732" y="10327"/>
                </a:lnTo>
                <a:lnTo>
                  <a:pt x="10729" y="10318"/>
                </a:lnTo>
                <a:lnTo>
                  <a:pt x="10728" y="10311"/>
                </a:lnTo>
                <a:lnTo>
                  <a:pt x="10727" y="10305"/>
                </a:lnTo>
                <a:lnTo>
                  <a:pt x="10728" y="10298"/>
                </a:lnTo>
                <a:lnTo>
                  <a:pt x="10730" y="10293"/>
                </a:lnTo>
                <a:lnTo>
                  <a:pt x="10732" y="10288"/>
                </a:lnTo>
                <a:lnTo>
                  <a:pt x="10737" y="10283"/>
                </a:lnTo>
                <a:lnTo>
                  <a:pt x="10741" y="10278"/>
                </a:lnTo>
                <a:lnTo>
                  <a:pt x="10746" y="10275"/>
                </a:lnTo>
                <a:lnTo>
                  <a:pt x="10751" y="10272"/>
                </a:lnTo>
                <a:lnTo>
                  <a:pt x="10758" y="10269"/>
                </a:lnTo>
                <a:lnTo>
                  <a:pt x="10771" y="10265"/>
                </a:lnTo>
                <a:lnTo>
                  <a:pt x="10787" y="10263"/>
                </a:lnTo>
                <a:lnTo>
                  <a:pt x="10802" y="10262"/>
                </a:lnTo>
                <a:lnTo>
                  <a:pt x="10817" y="10263"/>
                </a:lnTo>
                <a:lnTo>
                  <a:pt x="10831" y="10266"/>
                </a:lnTo>
                <a:lnTo>
                  <a:pt x="10845" y="10270"/>
                </a:lnTo>
                <a:lnTo>
                  <a:pt x="10850" y="10272"/>
                </a:lnTo>
                <a:lnTo>
                  <a:pt x="10855" y="10275"/>
                </a:lnTo>
                <a:lnTo>
                  <a:pt x="10859" y="10279"/>
                </a:lnTo>
                <a:lnTo>
                  <a:pt x="10864" y="10283"/>
                </a:lnTo>
                <a:lnTo>
                  <a:pt x="10866" y="10287"/>
                </a:lnTo>
                <a:lnTo>
                  <a:pt x="10868" y="10292"/>
                </a:lnTo>
                <a:lnTo>
                  <a:pt x="10868" y="10296"/>
                </a:lnTo>
                <a:lnTo>
                  <a:pt x="10868" y="10302"/>
                </a:lnTo>
                <a:lnTo>
                  <a:pt x="10857" y="10302"/>
                </a:lnTo>
                <a:lnTo>
                  <a:pt x="10847" y="10302"/>
                </a:lnTo>
                <a:lnTo>
                  <a:pt x="10837" y="10303"/>
                </a:lnTo>
                <a:lnTo>
                  <a:pt x="10829" y="10305"/>
                </a:lnTo>
                <a:lnTo>
                  <a:pt x="10814" y="10310"/>
                </a:lnTo>
                <a:lnTo>
                  <a:pt x="10801" y="10317"/>
                </a:lnTo>
                <a:lnTo>
                  <a:pt x="10788" y="10325"/>
                </a:lnTo>
                <a:lnTo>
                  <a:pt x="10773" y="10330"/>
                </a:lnTo>
                <a:lnTo>
                  <a:pt x="10765" y="10333"/>
                </a:lnTo>
                <a:lnTo>
                  <a:pt x="10757" y="10334"/>
                </a:lnTo>
                <a:lnTo>
                  <a:pt x="10747" y="10335"/>
                </a:lnTo>
                <a:lnTo>
                  <a:pt x="10737" y="10335"/>
                </a:lnTo>
                <a:close/>
                <a:moveTo>
                  <a:pt x="796" y="10269"/>
                </a:moveTo>
                <a:lnTo>
                  <a:pt x="796" y="10269"/>
                </a:lnTo>
                <a:lnTo>
                  <a:pt x="790" y="10289"/>
                </a:lnTo>
                <a:lnTo>
                  <a:pt x="784" y="10300"/>
                </a:lnTo>
                <a:lnTo>
                  <a:pt x="782" y="10305"/>
                </a:lnTo>
                <a:lnTo>
                  <a:pt x="780" y="10306"/>
                </a:lnTo>
                <a:lnTo>
                  <a:pt x="777" y="10307"/>
                </a:lnTo>
                <a:lnTo>
                  <a:pt x="775" y="10306"/>
                </a:lnTo>
                <a:lnTo>
                  <a:pt x="772" y="10300"/>
                </a:lnTo>
                <a:lnTo>
                  <a:pt x="770" y="10292"/>
                </a:lnTo>
                <a:lnTo>
                  <a:pt x="768" y="10281"/>
                </a:lnTo>
                <a:lnTo>
                  <a:pt x="768" y="10269"/>
                </a:lnTo>
                <a:lnTo>
                  <a:pt x="768" y="10257"/>
                </a:lnTo>
                <a:lnTo>
                  <a:pt x="770" y="10246"/>
                </a:lnTo>
                <a:lnTo>
                  <a:pt x="772" y="10238"/>
                </a:lnTo>
                <a:lnTo>
                  <a:pt x="775" y="10232"/>
                </a:lnTo>
                <a:lnTo>
                  <a:pt x="777" y="10231"/>
                </a:lnTo>
                <a:lnTo>
                  <a:pt x="780" y="10232"/>
                </a:lnTo>
                <a:lnTo>
                  <a:pt x="782" y="10233"/>
                </a:lnTo>
                <a:lnTo>
                  <a:pt x="784" y="10238"/>
                </a:lnTo>
                <a:lnTo>
                  <a:pt x="790" y="10249"/>
                </a:lnTo>
                <a:lnTo>
                  <a:pt x="796" y="10269"/>
                </a:lnTo>
                <a:close/>
                <a:moveTo>
                  <a:pt x="9654" y="10269"/>
                </a:moveTo>
                <a:lnTo>
                  <a:pt x="9654" y="10269"/>
                </a:lnTo>
                <a:lnTo>
                  <a:pt x="9647" y="10276"/>
                </a:lnTo>
                <a:lnTo>
                  <a:pt x="9651" y="10272"/>
                </a:lnTo>
                <a:lnTo>
                  <a:pt x="9657" y="10266"/>
                </a:lnTo>
                <a:lnTo>
                  <a:pt x="9654" y="10269"/>
                </a:lnTo>
                <a:close/>
                <a:moveTo>
                  <a:pt x="10245" y="10269"/>
                </a:moveTo>
                <a:lnTo>
                  <a:pt x="10245" y="10269"/>
                </a:lnTo>
                <a:lnTo>
                  <a:pt x="10248" y="10278"/>
                </a:lnTo>
                <a:lnTo>
                  <a:pt x="10252" y="10286"/>
                </a:lnTo>
                <a:lnTo>
                  <a:pt x="10258" y="10293"/>
                </a:lnTo>
                <a:lnTo>
                  <a:pt x="10263" y="10299"/>
                </a:lnTo>
                <a:lnTo>
                  <a:pt x="10269" y="10307"/>
                </a:lnTo>
                <a:lnTo>
                  <a:pt x="10273" y="10314"/>
                </a:lnTo>
                <a:lnTo>
                  <a:pt x="10275" y="10318"/>
                </a:lnTo>
                <a:lnTo>
                  <a:pt x="10276" y="10324"/>
                </a:lnTo>
                <a:lnTo>
                  <a:pt x="10277" y="10329"/>
                </a:lnTo>
                <a:lnTo>
                  <a:pt x="10277" y="10335"/>
                </a:lnTo>
                <a:lnTo>
                  <a:pt x="10253" y="10335"/>
                </a:lnTo>
                <a:lnTo>
                  <a:pt x="10228" y="10335"/>
                </a:lnTo>
                <a:lnTo>
                  <a:pt x="10204" y="10335"/>
                </a:lnTo>
                <a:lnTo>
                  <a:pt x="10180" y="10335"/>
                </a:lnTo>
                <a:lnTo>
                  <a:pt x="10178" y="10340"/>
                </a:lnTo>
                <a:lnTo>
                  <a:pt x="10177" y="10345"/>
                </a:lnTo>
                <a:lnTo>
                  <a:pt x="10174" y="10349"/>
                </a:lnTo>
                <a:lnTo>
                  <a:pt x="10172" y="10352"/>
                </a:lnTo>
                <a:lnTo>
                  <a:pt x="10169" y="10355"/>
                </a:lnTo>
                <a:lnTo>
                  <a:pt x="10165" y="10357"/>
                </a:lnTo>
                <a:lnTo>
                  <a:pt x="10161" y="10359"/>
                </a:lnTo>
                <a:lnTo>
                  <a:pt x="10155" y="10360"/>
                </a:lnTo>
                <a:lnTo>
                  <a:pt x="10134" y="10363"/>
                </a:lnTo>
                <a:lnTo>
                  <a:pt x="10113" y="10368"/>
                </a:lnTo>
                <a:lnTo>
                  <a:pt x="10109" y="10375"/>
                </a:lnTo>
                <a:lnTo>
                  <a:pt x="10106" y="10381"/>
                </a:lnTo>
                <a:lnTo>
                  <a:pt x="10103" y="10384"/>
                </a:lnTo>
                <a:lnTo>
                  <a:pt x="10100" y="10387"/>
                </a:lnTo>
                <a:lnTo>
                  <a:pt x="10097" y="10387"/>
                </a:lnTo>
                <a:lnTo>
                  <a:pt x="10095" y="10387"/>
                </a:lnTo>
                <a:lnTo>
                  <a:pt x="10092" y="10386"/>
                </a:lnTo>
                <a:lnTo>
                  <a:pt x="10091" y="10384"/>
                </a:lnTo>
                <a:lnTo>
                  <a:pt x="10090" y="10381"/>
                </a:lnTo>
                <a:lnTo>
                  <a:pt x="10090" y="10378"/>
                </a:lnTo>
                <a:lnTo>
                  <a:pt x="10091" y="10376"/>
                </a:lnTo>
                <a:lnTo>
                  <a:pt x="10093" y="10373"/>
                </a:lnTo>
                <a:lnTo>
                  <a:pt x="10097" y="10371"/>
                </a:lnTo>
                <a:lnTo>
                  <a:pt x="10101" y="10369"/>
                </a:lnTo>
                <a:lnTo>
                  <a:pt x="10107" y="10368"/>
                </a:lnTo>
                <a:lnTo>
                  <a:pt x="10113" y="10368"/>
                </a:lnTo>
                <a:lnTo>
                  <a:pt x="10114" y="10362"/>
                </a:lnTo>
                <a:lnTo>
                  <a:pt x="10116" y="10357"/>
                </a:lnTo>
                <a:lnTo>
                  <a:pt x="10118" y="10353"/>
                </a:lnTo>
                <a:lnTo>
                  <a:pt x="10121" y="10350"/>
                </a:lnTo>
                <a:lnTo>
                  <a:pt x="10124" y="10348"/>
                </a:lnTo>
                <a:lnTo>
                  <a:pt x="10128" y="10345"/>
                </a:lnTo>
                <a:lnTo>
                  <a:pt x="10132" y="10343"/>
                </a:lnTo>
                <a:lnTo>
                  <a:pt x="10137" y="10341"/>
                </a:lnTo>
                <a:lnTo>
                  <a:pt x="10159" y="10338"/>
                </a:lnTo>
                <a:lnTo>
                  <a:pt x="10180" y="10335"/>
                </a:lnTo>
                <a:lnTo>
                  <a:pt x="10174" y="10329"/>
                </a:lnTo>
                <a:lnTo>
                  <a:pt x="10170" y="10324"/>
                </a:lnTo>
                <a:lnTo>
                  <a:pt x="10164" y="10318"/>
                </a:lnTo>
                <a:lnTo>
                  <a:pt x="10159" y="10314"/>
                </a:lnTo>
                <a:lnTo>
                  <a:pt x="10146" y="10306"/>
                </a:lnTo>
                <a:lnTo>
                  <a:pt x="10134" y="10297"/>
                </a:lnTo>
                <a:lnTo>
                  <a:pt x="10129" y="10292"/>
                </a:lnTo>
                <a:lnTo>
                  <a:pt x="10124" y="10287"/>
                </a:lnTo>
                <a:lnTo>
                  <a:pt x="10120" y="10281"/>
                </a:lnTo>
                <a:lnTo>
                  <a:pt x="10117" y="10274"/>
                </a:lnTo>
                <a:lnTo>
                  <a:pt x="10114" y="10267"/>
                </a:lnTo>
                <a:lnTo>
                  <a:pt x="10112" y="10257"/>
                </a:lnTo>
                <a:lnTo>
                  <a:pt x="10112" y="10248"/>
                </a:lnTo>
                <a:lnTo>
                  <a:pt x="10113" y="10237"/>
                </a:lnTo>
                <a:lnTo>
                  <a:pt x="10124" y="10237"/>
                </a:lnTo>
                <a:lnTo>
                  <a:pt x="10133" y="10237"/>
                </a:lnTo>
                <a:lnTo>
                  <a:pt x="10142" y="10239"/>
                </a:lnTo>
                <a:lnTo>
                  <a:pt x="10150" y="10241"/>
                </a:lnTo>
                <a:lnTo>
                  <a:pt x="10165" y="10247"/>
                </a:lnTo>
                <a:lnTo>
                  <a:pt x="10177" y="10254"/>
                </a:lnTo>
                <a:lnTo>
                  <a:pt x="10191" y="10261"/>
                </a:lnTo>
                <a:lnTo>
                  <a:pt x="10206" y="10267"/>
                </a:lnTo>
                <a:lnTo>
                  <a:pt x="10214" y="10268"/>
                </a:lnTo>
                <a:lnTo>
                  <a:pt x="10224" y="10270"/>
                </a:lnTo>
                <a:lnTo>
                  <a:pt x="10233" y="10270"/>
                </a:lnTo>
                <a:lnTo>
                  <a:pt x="10245" y="10269"/>
                </a:lnTo>
                <a:lnTo>
                  <a:pt x="10249" y="10262"/>
                </a:lnTo>
                <a:lnTo>
                  <a:pt x="10252" y="10255"/>
                </a:lnTo>
                <a:lnTo>
                  <a:pt x="10255" y="10252"/>
                </a:lnTo>
                <a:lnTo>
                  <a:pt x="10258" y="10249"/>
                </a:lnTo>
                <a:lnTo>
                  <a:pt x="10261" y="10249"/>
                </a:lnTo>
                <a:lnTo>
                  <a:pt x="10263" y="10249"/>
                </a:lnTo>
                <a:lnTo>
                  <a:pt x="10266" y="10250"/>
                </a:lnTo>
                <a:lnTo>
                  <a:pt x="10267" y="10252"/>
                </a:lnTo>
                <a:lnTo>
                  <a:pt x="10268" y="10255"/>
                </a:lnTo>
                <a:lnTo>
                  <a:pt x="10268" y="10257"/>
                </a:lnTo>
                <a:lnTo>
                  <a:pt x="10267" y="10261"/>
                </a:lnTo>
                <a:lnTo>
                  <a:pt x="10265" y="10264"/>
                </a:lnTo>
                <a:lnTo>
                  <a:pt x="10261" y="10266"/>
                </a:lnTo>
                <a:lnTo>
                  <a:pt x="10257" y="10268"/>
                </a:lnTo>
                <a:lnTo>
                  <a:pt x="10251" y="10269"/>
                </a:lnTo>
                <a:lnTo>
                  <a:pt x="10245" y="10269"/>
                </a:lnTo>
                <a:close/>
                <a:moveTo>
                  <a:pt x="10474" y="10237"/>
                </a:moveTo>
                <a:lnTo>
                  <a:pt x="10474" y="10237"/>
                </a:lnTo>
                <a:lnTo>
                  <a:pt x="10495" y="10240"/>
                </a:lnTo>
                <a:lnTo>
                  <a:pt x="10516" y="10244"/>
                </a:lnTo>
                <a:lnTo>
                  <a:pt x="10522" y="10245"/>
                </a:lnTo>
                <a:lnTo>
                  <a:pt x="10526" y="10247"/>
                </a:lnTo>
                <a:lnTo>
                  <a:pt x="10529" y="10249"/>
                </a:lnTo>
                <a:lnTo>
                  <a:pt x="10533" y="10251"/>
                </a:lnTo>
                <a:lnTo>
                  <a:pt x="10535" y="10255"/>
                </a:lnTo>
                <a:lnTo>
                  <a:pt x="10538" y="10259"/>
                </a:lnTo>
                <a:lnTo>
                  <a:pt x="10539" y="10264"/>
                </a:lnTo>
                <a:lnTo>
                  <a:pt x="10539" y="10269"/>
                </a:lnTo>
                <a:lnTo>
                  <a:pt x="10519" y="10266"/>
                </a:lnTo>
                <a:lnTo>
                  <a:pt x="10497" y="10262"/>
                </a:lnTo>
                <a:lnTo>
                  <a:pt x="10493" y="10261"/>
                </a:lnTo>
                <a:lnTo>
                  <a:pt x="10489" y="10259"/>
                </a:lnTo>
                <a:lnTo>
                  <a:pt x="10485" y="10256"/>
                </a:lnTo>
                <a:lnTo>
                  <a:pt x="10482" y="10254"/>
                </a:lnTo>
                <a:lnTo>
                  <a:pt x="10479" y="10250"/>
                </a:lnTo>
                <a:lnTo>
                  <a:pt x="10476" y="10247"/>
                </a:lnTo>
                <a:lnTo>
                  <a:pt x="10474" y="10242"/>
                </a:lnTo>
                <a:lnTo>
                  <a:pt x="10474" y="10237"/>
                </a:lnTo>
                <a:close/>
                <a:moveTo>
                  <a:pt x="11918" y="10237"/>
                </a:moveTo>
                <a:lnTo>
                  <a:pt x="11918" y="10237"/>
                </a:lnTo>
                <a:lnTo>
                  <a:pt x="11918" y="10230"/>
                </a:lnTo>
                <a:lnTo>
                  <a:pt x="11920" y="10225"/>
                </a:lnTo>
                <a:lnTo>
                  <a:pt x="11923" y="10221"/>
                </a:lnTo>
                <a:lnTo>
                  <a:pt x="11926" y="10217"/>
                </a:lnTo>
                <a:lnTo>
                  <a:pt x="11932" y="10213"/>
                </a:lnTo>
                <a:lnTo>
                  <a:pt x="11937" y="10211"/>
                </a:lnTo>
                <a:lnTo>
                  <a:pt x="11942" y="10209"/>
                </a:lnTo>
                <a:lnTo>
                  <a:pt x="11947" y="10208"/>
                </a:lnTo>
                <a:lnTo>
                  <a:pt x="11954" y="10208"/>
                </a:lnTo>
                <a:lnTo>
                  <a:pt x="11959" y="10209"/>
                </a:lnTo>
                <a:lnTo>
                  <a:pt x="11964" y="10211"/>
                </a:lnTo>
                <a:lnTo>
                  <a:pt x="11969" y="10214"/>
                </a:lnTo>
                <a:lnTo>
                  <a:pt x="11975" y="10218"/>
                </a:lnTo>
                <a:lnTo>
                  <a:pt x="11978" y="10223"/>
                </a:lnTo>
                <a:lnTo>
                  <a:pt x="11981" y="10229"/>
                </a:lnTo>
                <a:lnTo>
                  <a:pt x="11983" y="10237"/>
                </a:lnTo>
                <a:lnTo>
                  <a:pt x="11977" y="10237"/>
                </a:lnTo>
                <a:lnTo>
                  <a:pt x="11971" y="10238"/>
                </a:lnTo>
                <a:lnTo>
                  <a:pt x="11965" y="10239"/>
                </a:lnTo>
                <a:lnTo>
                  <a:pt x="11960" y="10242"/>
                </a:lnTo>
                <a:lnTo>
                  <a:pt x="11951" y="10247"/>
                </a:lnTo>
                <a:lnTo>
                  <a:pt x="11942" y="10253"/>
                </a:lnTo>
                <a:lnTo>
                  <a:pt x="11939" y="10255"/>
                </a:lnTo>
                <a:lnTo>
                  <a:pt x="11935" y="10256"/>
                </a:lnTo>
                <a:lnTo>
                  <a:pt x="11932" y="10256"/>
                </a:lnTo>
                <a:lnTo>
                  <a:pt x="11929" y="10255"/>
                </a:lnTo>
                <a:lnTo>
                  <a:pt x="11926" y="10253"/>
                </a:lnTo>
                <a:lnTo>
                  <a:pt x="11923" y="10250"/>
                </a:lnTo>
                <a:lnTo>
                  <a:pt x="11920" y="10244"/>
                </a:lnTo>
                <a:lnTo>
                  <a:pt x="11918" y="10237"/>
                </a:lnTo>
                <a:close/>
                <a:moveTo>
                  <a:pt x="4963" y="10204"/>
                </a:moveTo>
                <a:lnTo>
                  <a:pt x="4963" y="10204"/>
                </a:lnTo>
                <a:lnTo>
                  <a:pt x="4974" y="10221"/>
                </a:lnTo>
                <a:lnTo>
                  <a:pt x="4981" y="10232"/>
                </a:lnTo>
                <a:lnTo>
                  <a:pt x="4983" y="10235"/>
                </a:lnTo>
                <a:lnTo>
                  <a:pt x="4983" y="10238"/>
                </a:lnTo>
                <a:lnTo>
                  <a:pt x="4983" y="10239"/>
                </a:lnTo>
                <a:lnTo>
                  <a:pt x="4981" y="10239"/>
                </a:lnTo>
                <a:lnTo>
                  <a:pt x="4975" y="10237"/>
                </a:lnTo>
                <a:lnTo>
                  <a:pt x="4969" y="10231"/>
                </a:lnTo>
                <a:lnTo>
                  <a:pt x="4961" y="10224"/>
                </a:lnTo>
                <a:lnTo>
                  <a:pt x="4951" y="10216"/>
                </a:lnTo>
                <a:lnTo>
                  <a:pt x="4943" y="10206"/>
                </a:lnTo>
                <a:lnTo>
                  <a:pt x="4936" y="10198"/>
                </a:lnTo>
                <a:lnTo>
                  <a:pt x="4930" y="10190"/>
                </a:lnTo>
                <a:lnTo>
                  <a:pt x="4927" y="10185"/>
                </a:lnTo>
                <a:lnTo>
                  <a:pt x="4928" y="10184"/>
                </a:lnTo>
                <a:lnTo>
                  <a:pt x="4929" y="10183"/>
                </a:lnTo>
                <a:lnTo>
                  <a:pt x="4931" y="10184"/>
                </a:lnTo>
                <a:lnTo>
                  <a:pt x="4934" y="10185"/>
                </a:lnTo>
                <a:lnTo>
                  <a:pt x="4946" y="10191"/>
                </a:lnTo>
                <a:lnTo>
                  <a:pt x="4963" y="10204"/>
                </a:lnTo>
                <a:close/>
                <a:moveTo>
                  <a:pt x="5193" y="10204"/>
                </a:moveTo>
                <a:lnTo>
                  <a:pt x="5193" y="10204"/>
                </a:lnTo>
                <a:lnTo>
                  <a:pt x="5186" y="10224"/>
                </a:lnTo>
                <a:lnTo>
                  <a:pt x="5180" y="10235"/>
                </a:lnTo>
                <a:lnTo>
                  <a:pt x="5178" y="10239"/>
                </a:lnTo>
                <a:lnTo>
                  <a:pt x="5175" y="10241"/>
                </a:lnTo>
                <a:lnTo>
                  <a:pt x="5173" y="10241"/>
                </a:lnTo>
                <a:lnTo>
                  <a:pt x="5172" y="10240"/>
                </a:lnTo>
                <a:lnTo>
                  <a:pt x="5168" y="10234"/>
                </a:lnTo>
                <a:lnTo>
                  <a:pt x="5166" y="10226"/>
                </a:lnTo>
                <a:lnTo>
                  <a:pt x="5164" y="10216"/>
                </a:lnTo>
                <a:lnTo>
                  <a:pt x="5164" y="10204"/>
                </a:lnTo>
                <a:lnTo>
                  <a:pt x="5164" y="10191"/>
                </a:lnTo>
                <a:lnTo>
                  <a:pt x="5166" y="10181"/>
                </a:lnTo>
                <a:lnTo>
                  <a:pt x="5168" y="10173"/>
                </a:lnTo>
                <a:lnTo>
                  <a:pt x="5172" y="10167"/>
                </a:lnTo>
                <a:lnTo>
                  <a:pt x="5173" y="10166"/>
                </a:lnTo>
                <a:lnTo>
                  <a:pt x="5175" y="10166"/>
                </a:lnTo>
                <a:lnTo>
                  <a:pt x="5178" y="10168"/>
                </a:lnTo>
                <a:lnTo>
                  <a:pt x="5180" y="10171"/>
                </a:lnTo>
                <a:lnTo>
                  <a:pt x="5186" y="10184"/>
                </a:lnTo>
                <a:lnTo>
                  <a:pt x="5193" y="10204"/>
                </a:lnTo>
                <a:close/>
                <a:moveTo>
                  <a:pt x="10934" y="10204"/>
                </a:moveTo>
                <a:lnTo>
                  <a:pt x="10934" y="10204"/>
                </a:lnTo>
                <a:lnTo>
                  <a:pt x="10927" y="10210"/>
                </a:lnTo>
                <a:lnTo>
                  <a:pt x="10931" y="10206"/>
                </a:lnTo>
                <a:lnTo>
                  <a:pt x="10936" y="10201"/>
                </a:lnTo>
                <a:lnTo>
                  <a:pt x="10934" y="10204"/>
                </a:lnTo>
                <a:close/>
                <a:moveTo>
                  <a:pt x="1059" y="10170"/>
                </a:moveTo>
                <a:lnTo>
                  <a:pt x="1059" y="10170"/>
                </a:lnTo>
                <a:lnTo>
                  <a:pt x="1052" y="10190"/>
                </a:lnTo>
                <a:lnTo>
                  <a:pt x="1046" y="10203"/>
                </a:lnTo>
                <a:lnTo>
                  <a:pt x="1044" y="10206"/>
                </a:lnTo>
                <a:lnTo>
                  <a:pt x="1042" y="10208"/>
                </a:lnTo>
                <a:lnTo>
                  <a:pt x="1040" y="10208"/>
                </a:lnTo>
                <a:lnTo>
                  <a:pt x="1038" y="10207"/>
                </a:lnTo>
                <a:lnTo>
                  <a:pt x="1035" y="10202"/>
                </a:lnTo>
                <a:lnTo>
                  <a:pt x="1032" y="10194"/>
                </a:lnTo>
                <a:lnTo>
                  <a:pt x="1031" y="10183"/>
                </a:lnTo>
                <a:lnTo>
                  <a:pt x="1030" y="10170"/>
                </a:lnTo>
                <a:lnTo>
                  <a:pt x="1031" y="10159"/>
                </a:lnTo>
                <a:lnTo>
                  <a:pt x="1032" y="10148"/>
                </a:lnTo>
                <a:lnTo>
                  <a:pt x="1035" y="10139"/>
                </a:lnTo>
                <a:lnTo>
                  <a:pt x="1038" y="10135"/>
                </a:lnTo>
                <a:lnTo>
                  <a:pt x="1040" y="10134"/>
                </a:lnTo>
                <a:lnTo>
                  <a:pt x="1042" y="10134"/>
                </a:lnTo>
                <a:lnTo>
                  <a:pt x="1044" y="10136"/>
                </a:lnTo>
                <a:lnTo>
                  <a:pt x="1046" y="10139"/>
                </a:lnTo>
                <a:lnTo>
                  <a:pt x="1052" y="10151"/>
                </a:lnTo>
                <a:lnTo>
                  <a:pt x="1059" y="10170"/>
                </a:lnTo>
                <a:close/>
                <a:moveTo>
                  <a:pt x="5586" y="10170"/>
                </a:moveTo>
                <a:lnTo>
                  <a:pt x="5586" y="10170"/>
                </a:lnTo>
                <a:lnTo>
                  <a:pt x="5579" y="10178"/>
                </a:lnTo>
                <a:lnTo>
                  <a:pt x="5583" y="10174"/>
                </a:lnTo>
                <a:lnTo>
                  <a:pt x="5589" y="10168"/>
                </a:lnTo>
                <a:lnTo>
                  <a:pt x="5586" y="10170"/>
                </a:lnTo>
                <a:close/>
                <a:moveTo>
                  <a:pt x="10638" y="10237"/>
                </a:moveTo>
                <a:lnTo>
                  <a:pt x="10638" y="10237"/>
                </a:lnTo>
                <a:lnTo>
                  <a:pt x="10637" y="10227"/>
                </a:lnTo>
                <a:lnTo>
                  <a:pt x="10637" y="10218"/>
                </a:lnTo>
                <a:lnTo>
                  <a:pt x="10637" y="10208"/>
                </a:lnTo>
                <a:lnTo>
                  <a:pt x="10638" y="10199"/>
                </a:lnTo>
                <a:lnTo>
                  <a:pt x="10639" y="10188"/>
                </a:lnTo>
                <a:lnTo>
                  <a:pt x="10641" y="10180"/>
                </a:lnTo>
                <a:lnTo>
                  <a:pt x="10644" y="10170"/>
                </a:lnTo>
                <a:lnTo>
                  <a:pt x="10646" y="10163"/>
                </a:lnTo>
                <a:lnTo>
                  <a:pt x="10650" y="10157"/>
                </a:lnTo>
                <a:lnTo>
                  <a:pt x="10653" y="10153"/>
                </a:lnTo>
                <a:lnTo>
                  <a:pt x="10656" y="10149"/>
                </a:lnTo>
                <a:lnTo>
                  <a:pt x="10659" y="10148"/>
                </a:lnTo>
                <a:lnTo>
                  <a:pt x="10662" y="10149"/>
                </a:lnTo>
                <a:lnTo>
                  <a:pt x="10665" y="10154"/>
                </a:lnTo>
                <a:lnTo>
                  <a:pt x="10668" y="10161"/>
                </a:lnTo>
                <a:lnTo>
                  <a:pt x="10671" y="10170"/>
                </a:lnTo>
                <a:lnTo>
                  <a:pt x="10673" y="10180"/>
                </a:lnTo>
                <a:lnTo>
                  <a:pt x="10673" y="10189"/>
                </a:lnTo>
                <a:lnTo>
                  <a:pt x="10673" y="10199"/>
                </a:lnTo>
                <a:lnTo>
                  <a:pt x="10672" y="10208"/>
                </a:lnTo>
                <a:lnTo>
                  <a:pt x="10670" y="10219"/>
                </a:lnTo>
                <a:lnTo>
                  <a:pt x="10668" y="10227"/>
                </a:lnTo>
                <a:lnTo>
                  <a:pt x="10665" y="10237"/>
                </a:lnTo>
                <a:lnTo>
                  <a:pt x="10663" y="10244"/>
                </a:lnTo>
                <a:lnTo>
                  <a:pt x="10660" y="10250"/>
                </a:lnTo>
                <a:lnTo>
                  <a:pt x="10657" y="10254"/>
                </a:lnTo>
                <a:lnTo>
                  <a:pt x="10653" y="10257"/>
                </a:lnTo>
                <a:lnTo>
                  <a:pt x="10650" y="10259"/>
                </a:lnTo>
                <a:lnTo>
                  <a:pt x="10646" y="10257"/>
                </a:lnTo>
                <a:lnTo>
                  <a:pt x="10643" y="10253"/>
                </a:lnTo>
                <a:lnTo>
                  <a:pt x="10641" y="10246"/>
                </a:lnTo>
                <a:lnTo>
                  <a:pt x="10638" y="10237"/>
                </a:lnTo>
                <a:close/>
                <a:moveTo>
                  <a:pt x="11885" y="10170"/>
                </a:moveTo>
                <a:lnTo>
                  <a:pt x="11885" y="10170"/>
                </a:lnTo>
                <a:lnTo>
                  <a:pt x="11883" y="10179"/>
                </a:lnTo>
                <a:lnTo>
                  <a:pt x="11882" y="10186"/>
                </a:lnTo>
                <a:lnTo>
                  <a:pt x="11880" y="10192"/>
                </a:lnTo>
                <a:lnTo>
                  <a:pt x="11877" y="10198"/>
                </a:lnTo>
                <a:lnTo>
                  <a:pt x="11874" y="10202"/>
                </a:lnTo>
                <a:lnTo>
                  <a:pt x="11871" y="10205"/>
                </a:lnTo>
                <a:lnTo>
                  <a:pt x="11867" y="10206"/>
                </a:lnTo>
                <a:lnTo>
                  <a:pt x="11862" y="10208"/>
                </a:lnTo>
                <a:lnTo>
                  <a:pt x="11858" y="10208"/>
                </a:lnTo>
                <a:lnTo>
                  <a:pt x="11854" y="10208"/>
                </a:lnTo>
                <a:lnTo>
                  <a:pt x="11850" y="10207"/>
                </a:lnTo>
                <a:lnTo>
                  <a:pt x="11846" y="10206"/>
                </a:lnTo>
                <a:lnTo>
                  <a:pt x="11838" y="10202"/>
                </a:lnTo>
                <a:lnTo>
                  <a:pt x="11831" y="10196"/>
                </a:lnTo>
                <a:lnTo>
                  <a:pt x="11826" y="10189"/>
                </a:lnTo>
                <a:lnTo>
                  <a:pt x="11824" y="10183"/>
                </a:lnTo>
                <a:lnTo>
                  <a:pt x="11823" y="10180"/>
                </a:lnTo>
                <a:lnTo>
                  <a:pt x="11824" y="10177"/>
                </a:lnTo>
                <a:lnTo>
                  <a:pt x="11825" y="10174"/>
                </a:lnTo>
                <a:lnTo>
                  <a:pt x="11827" y="10171"/>
                </a:lnTo>
                <a:lnTo>
                  <a:pt x="11830" y="10169"/>
                </a:lnTo>
                <a:lnTo>
                  <a:pt x="11834" y="10167"/>
                </a:lnTo>
                <a:lnTo>
                  <a:pt x="11839" y="10166"/>
                </a:lnTo>
                <a:lnTo>
                  <a:pt x="11846" y="10166"/>
                </a:lnTo>
                <a:lnTo>
                  <a:pt x="11853" y="10166"/>
                </a:lnTo>
                <a:lnTo>
                  <a:pt x="11862" y="10166"/>
                </a:lnTo>
                <a:lnTo>
                  <a:pt x="11873" y="10168"/>
                </a:lnTo>
                <a:lnTo>
                  <a:pt x="11885" y="10170"/>
                </a:lnTo>
                <a:lnTo>
                  <a:pt x="11889" y="10162"/>
                </a:lnTo>
                <a:lnTo>
                  <a:pt x="11893" y="10155"/>
                </a:lnTo>
                <a:lnTo>
                  <a:pt x="11898" y="10148"/>
                </a:lnTo>
                <a:lnTo>
                  <a:pt x="11903" y="10143"/>
                </a:lnTo>
                <a:lnTo>
                  <a:pt x="11909" y="10140"/>
                </a:lnTo>
                <a:lnTo>
                  <a:pt x="11914" y="10137"/>
                </a:lnTo>
                <a:lnTo>
                  <a:pt x="11920" y="10135"/>
                </a:lnTo>
                <a:lnTo>
                  <a:pt x="11925" y="10134"/>
                </a:lnTo>
                <a:lnTo>
                  <a:pt x="11932" y="10134"/>
                </a:lnTo>
                <a:lnTo>
                  <a:pt x="11937" y="10134"/>
                </a:lnTo>
                <a:lnTo>
                  <a:pt x="11942" y="10135"/>
                </a:lnTo>
                <a:lnTo>
                  <a:pt x="11947" y="10136"/>
                </a:lnTo>
                <a:lnTo>
                  <a:pt x="11953" y="10138"/>
                </a:lnTo>
                <a:lnTo>
                  <a:pt x="11957" y="10141"/>
                </a:lnTo>
                <a:lnTo>
                  <a:pt x="11961" y="10143"/>
                </a:lnTo>
                <a:lnTo>
                  <a:pt x="11964" y="10146"/>
                </a:lnTo>
                <a:lnTo>
                  <a:pt x="11967" y="10149"/>
                </a:lnTo>
                <a:lnTo>
                  <a:pt x="11969" y="10154"/>
                </a:lnTo>
                <a:lnTo>
                  <a:pt x="11972" y="10157"/>
                </a:lnTo>
                <a:lnTo>
                  <a:pt x="11972" y="10160"/>
                </a:lnTo>
                <a:lnTo>
                  <a:pt x="11972" y="10163"/>
                </a:lnTo>
                <a:lnTo>
                  <a:pt x="11969" y="10166"/>
                </a:lnTo>
                <a:lnTo>
                  <a:pt x="11967" y="10169"/>
                </a:lnTo>
                <a:lnTo>
                  <a:pt x="11964" y="10171"/>
                </a:lnTo>
                <a:lnTo>
                  <a:pt x="11959" y="10174"/>
                </a:lnTo>
                <a:lnTo>
                  <a:pt x="11953" y="10176"/>
                </a:lnTo>
                <a:lnTo>
                  <a:pt x="11945" y="10177"/>
                </a:lnTo>
                <a:lnTo>
                  <a:pt x="11937" y="10177"/>
                </a:lnTo>
                <a:lnTo>
                  <a:pt x="11926" y="10177"/>
                </a:lnTo>
                <a:lnTo>
                  <a:pt x="11914" y="10176"/>
                </a:lnTo>
                <a:lnTo>
                  <a:pt x="11900" y="10174"/>
                </a:lnTo>
                <a:lnTo>
                  <a:pt x="11885" y="10170"/>
                </a:lnTo>
                <a:close/>
                <a:moveTo>
                  <a:pt x="829" y="10138"/>
                </a:moveTo>
                <a:lnTo>
                  <a:pt x="829" y="10138"/>
                </a:lnTo>
                <a:lnTo>
                  <a:pt x="823" y="10158"/>
                </a:lnTo>
                <a:lnTo>
                  <a:pt x="817" y="10169"/>
                </a:lnTo>
                <a:lnTo>
                  <a:pt x="814" y="10174"/>
                </a:lnTo>
                <a:lnTo>
                  <a:pt x="812" y="10175"/>
                </a:lnTo>
                <a:lnTo>
                  <a:pt x="810" y="10176"/>
                </a:lnTo>
                <a:lnTo>
                  <a:pt x="808" y="10175"/>
                </a:lnTo>
                <a:lnTo>
                  <a:pt x="805" y="10169"/>
                </a:lnTo>
                <a:lnTo>
                  <a:pt x="803" y="10161"/>
                </a:lnTo>
                <a:lnTo>
                  <a:pt x="802" y="10149"/>
                </a:lnTo>
                <a:lnTo>
                  <a:pt x="801" y="10138"/>
                </a:lnTo>
                <a:lnTo>
                  <a:pt x="802" y="10126"/>
                </a:lnTo>
                <a:lnTo>
                  <a:pt x="803" y="10115"/>
                </a:lnTo>
                <a:lnTo>
                  <a:pt x="805" y="10106"/>
                </a:lnTo>
                <a:lnTo>
                  <a:pt x="808" y="10101"/>
                </a:lnTo>
                <a:lnTo>
                  <a:pt x="810" y="10100"/>
                </a:lnTo>
                <a:lnTo>
                  <a:pt x="812" y="10101"/>
                </a:lnTo>
                <a:lnTo>
                  <a:pt x="814" y="10102"/>
                </a:lnTo>
                <a:lnTo>
                  <a:pt x="817" y="10106"/>
                </a:lnTo>
                <a:lnTo>
                  <a:pt x="823" y="10118"/>
                </a:lnTo>
                <a:lnTo>
                  <a:pt x="829" y="10138"/>
                </a:lnTo>
                <a:close/>
                <a:moveTo>
                  <a:pt x="337" y="10138"/>
                </a:moveTo>
                <a:lnTo>
                  <a:pt x="337" y="10138"/>
                </a:lnTo>
                <a:lnTo>
                  <a:pt x="321" y="10138"/>
                </a:lnTo>
                <a:lnTo>
                  <a:pt x="304" y="10138"/>
                </a:lnTo>
                <a:lnTo>
                  <a:pt x="289" y="10138"/>
                </a:lnTo>
                <a:lnTo>
                  <a:pt x="272" y="10138"/>
                </a:lnTo>
                <a:lnTo>
                  <a:pt x="272" y="10121"/>
                </a:lnTo>
                <a:lnTo>
                  <a:pt x="272" y="10105"/>
                </a:lnTo>
                <a:lnTo>
                  <a:pt x="272" y="10089"/>
                </a:lnTo>
                <a:lnTo>
                  <a:pt x="272" y="10072"/>
                </a:lnTo>
                <a:lnTo>
                  <a:pt x="289" y="10072"/>
                </a:lnTo>
                <a:lnTo>
                  <a:pt x="304" y="10072"/>
                </a:lnTo>
                <a:lnTo>
                  <a:pt x="321" y="10072"/>
                </a:lnTo>
                <a:lnTo>
                  <a:pt x="337" y="10072"/>
                </a:lnTo>
                <a:lnTo>
                  <a:pt x="337" y="10089"/>
                </a:lnTo>
                <a:lnTo>
                  <a:pt x="337" y="10105"/>
                </a:lnTo>
                <a:lnTo>
                  <a:pt x="337" y="10121"/>
                </a:lnTo>
                <a:lnTo>
                  <a:pt x="337" y="10138"/>
                </a:lnTo>
                <a:close/>
                <a:moveTo>
                  <a:pt x="5193" y="10039"/>
                </a:moveTo>
                <a:lnTo>
                  <a:pt x="5193" y="10039"/>
                </a:lnTo>
                <a:lnTo>
                  <a:pt x="5200" y="10090"/>
                </a:lnTo>
                <a:lnTo>
                  <a:pt x="5202" y="10103"/>
                </a:lnTo>
                <a:lnTo>
                  <a:pt x="5200" y="10090"/>
                </a:lnTo>
                <a:lnTo>
                  <a:pt x="5196" y="10064"/>
                </a:lnTo>
                <a:lnTo>
                  <a:pt x="5192" y="10033"/>
                </a:lnTo>
                <a:lnTo>
                  <a:pt x="5188" y="10011"/>
                </a:lnTo>
                <a:lnTo>
                  <a:pt x="5188" y="10010"/>
                </a:lnTo>
                <a:lnTo>
                  <a:pt x="5193" y="10039"/>
                </a:lnTo>
                <a:close/>
                <a:moveTo>
                  <a:pt x="1157" y="9974"/>
                </a:moveTo>
                <a:lnTo>
                  <a:pt x="1157" y="9974"/>
                </a:lnTo>
                <a:lnTo>
                  <a:pt x="1161" y="10000"/>
                </a:lnTo>
                <a:lnTo>
                  <a:pt x="1165" y="10022"/>
                </a:lnTo>
                <a:lnTo>
                  <a:pt x="1167" y="10040"/>
                </a:lnTo>
                <a:lnTo>
                  <a:pt x="1167" y="10057"/>
                </a:lnTo>
                <a:lnTo>
                  <a:pt x="1167" y="10072"/>
                </a:lnTo>
                <a:lnTo>
                  <a:pt x="1165" y="10083"/>
                </a:lnTo>
                <a:lnTo>
                  <a:pt x="1163" y="10093"/>
                </a:lnTo>
                <a:lnTo>
                  <a:pt x="1159" y="10101"/>
                </a:lnTo>
                <a:lnTo>
                  <a:pt x="1155" y="10106"/>
                </a:lnTo>
                <a:lnTo>
                  <a:pt x="1151" y="10110"/>
                </a:lnTo>
                <a:lnTo>
                  <a:pt x="1146" y="10112"/>
                </a:lnTo>
                <a:lnTo>
                  <a:pt x="1141" y="10112"/>
                </a:lnTo>
                <a:lnTo>
                  <a:pt x="1135" y="10111"/>
                </a:lnTo>
                <a:lnTo>
                  <a:pt x="1130" y="10108"/>
                </a:lnTo>
                <a:lnTo>
                  <a:pt x="1125" y="10104"/>
                </a:lnTo>
                <a:lnTo>
                  <a:pt x="1120" y="10099"/>
                </a:lnTo>
                <a:lnTo>
                  <a:pt x="1115" y="10093"/>
                </a:lnTo>
                <a:lnTo>
                  <a:pt x="1111" y="10087"/>
                </a:lnTo>
                <a:lnTo>
                  <a:pt x="1107" y="10079"/>
                </a:lnTo>
                <a:lnTo>
                  <a:pt x="1104" y="10071"/>
                </a:lnTo>
                <a:lnTo>
                  <a:pt x="1102" y="10062"/>
                </a:lnTo>
                <a:lnTo>
                  <a:pt x="1100" y="10053"/>
                </a:lnTo>
                <a:lnTo>
                  <a:pt x="1100" y="10045"/>
                </a:lnTo>
                <a:lnTo>
                  <a:pt x="1100" y="10035"/>
                </a:lnTo>
                <a:lnTo>
                  <a:pt x="1102" y="10026"/>
                </a:lnTo>
                <a:lnTo>
                  <a:pt x="1105" y="10017"/>
                </a:lnTo>
                <a:lnTo>
                  <a:pt x="1109" y="10008"/>
                </a:lnTo>
                <a:lnTo>
                  <a:pt x="1115" y="10000"/>
                </a:lnTo>
                <a:lnTo>
                  <a:pt x="1123" y="9992"/>
                </a:lnTo>
                <a:lnTo>
                  <a:pt x="1132" y="9985"/>
                </a:lnTo>
                <a:lnTo>
                  <a:pt x="1144" y="9980"/>
                </a:lnTo>
                <a:lnTo>
                  <a:pt x="1157" y="9974"/>
                </a:lnTo>
                <a:close/>
                <a:moveTo>
                  <a:pt x="1288" y="9974"/>
                </a:moveTo>
                <a:lnTo>
                  <a:pt x="1288" y="9974"/>
                </a:lnTo>
                <a:lnTo>
                  <a:pt x="1282" y="9994"/>
                </a:lnTo>
                <a:lnTo>
                  <a:pt x="1276" y="10006"/>
                </a:lnTo>
                <a:lnTo>
                  <a:pt x="1274" y="10009"/>
                </a:lnTo>
                <a:lnTo>
                  <a:pt x="1272" y="10011"/>
                </a:lnTo>
                <a:lnTo>
                  <a:pt x="1270" y="10011"/>
                </a:lnTo>
                <a:lnTo>
                  <a:pt x="1267" y="10010"/>
                </a:lnTo>
                <a:lnTo>
                  <a:pt x="1264" y="10006"/>
                </a:lnTo>
                <a:lnTo>
                  <a:pt x="1262" y="9996"/>
                </a:lnTo>
                <a:lnTo>
                  <a:pt x="1260" y="9986"/>
                </a:lnTo>
                <a:lnTo>
                  <a:pt x="1260" y="9974"/>
                </a:lnTo>
                <a:lnTo>
                  <a:pt x="1260" y="9962"/>
                </a:lnTo>
                <a:lnTo>
                  <a:pt x="1262" y="9951"/>
                </a:lnTo>
                <a:lnTo>
                  <a:pt x="1264" y="9943"/>
                </a:lnTo>
                <a:lnTo>
                  <a:pt x="1267" y="9938"/>
                </a:lnTo>
                <a:lnTo>
                  <a:pt x="1270" y="9937"/>
                </a:lnTo>
                <a:lnTo>
                  <a:pt x="1272" y="9937"/>
                </a:lnTo>
                <a:lnTo>
                  <a:pt x="1274" y="9939"/>
                </a:lnTo>
                <a:lnTo>
                  <a:pt x="1276" y="9942"/>
                </a:lnTo>
                <a:lnTo>
                  <a:pt x="1282" y="9954"/>
                </a:lnTo>
                <a:lnTo>
                  <a:pt x="1288" y="9974"/>
                </a:lnTo>
                <a:close/>
                <a:moveTo>
                  <a:pt x="12377" y="9908"/>
                </a:moveTo>
                <a:lnTo>
                  <a:pt x="12377" y="9908"/>
                </a:lnTo>
                <a:lnTo>
                  <a:pt x="12370" y="9916"/>
                </a:lnTo>
                <a:lnTo>
                  <a:pt x="12374" y="9911"/>
                </a:lnTo>
                <a:lnTo>
                  <a:pt x="12380" y="9906"/>
                </a:lnTo>
                <a:lnTo>
                  <a:pt x="12377" y="9908"/>
                </a:lnTo>
                <a:close/>
                <a:moveTo>
                  <a:pt x="567" y="9876"/>
                </a:moveTo>
                <a:lnTo>
                  <a:pt x="567" y="9876"/>
                </a:lnTo>
                <a:lnTo>
                  <a:pt x="568" y="9877"/>
                </a:lnTo>
                <a:lnTo>
                  <a:pt x="569" y="9871"/>
                </a:lnTo>
                <a:lnTo>
                  <a:pt x="572" y="9861"/>
                </a:lnTo>
                <a:lnTo>
                  <a:pt x="576" y="9851"/>
                </a:lnTo>
                <a:lnTo>
                  <a:pt x="578" y="9846"/>
                </a:lnTo>
                <a:lnTo>
                  <a:pt x="580" y="9843"/>
                </a:lnTo>
                <a:lnTo>
                  <a:pt x="581" y="9842"/>
                </a:lnTo>
                <a:lnTo>
                  <a:pt x="583" y="9841"/>
                </a:lnTo>
                <a:lnTo>
                  <a:pt x="584" y="9841"/>
                </a:lnTo>
                <a:lnTo>
                  <a:pt x="587" y="9842"/>
                </a:lnTo>
                <a:lnTo>
                  <a:pt x="590" y="9845"/>
                </a:lnTo>
                <a:lnTo>
                  <a:pt x="593" y="9852"/>
                </a:lnTo>
                <a:lnTo>
                  <a:pt x="596" y="9862"/>
                </a:lnTo>
                <a:lnTo>
                  <a:pt x="600" y="9876"/>
                </a:lnTo>
                <a:lnTo>
                  <a:pt x="606" y="9908"/>
                </a:lnTo>
                <a:lnTo>
                  <a:pt x="611" y="9935"/>
                </a:lnTo>
                <a:lnTo>
                  <a:pt x="613" y="9957"/>
                </a:lnTo>
                <a:lnTo>
                  <a:pt x="613" y="9972"/>
                </a:lnTo>
                <a:lnTo>
                  <a:pt x="612" y="9979"/>
                </a:lnTo>
                <a:lnTo>
                  <a:pt x="611" y="9984"/>
                </a:lnTo>
                <a:lnTo>
                  <a:pt x="610" y="9987"/>
                </a:lnTo>
                <a:lnTo>
                  <a:pt x="607" y="9990"/>
                </a:lnTo>
                <a:lnTo>
                  <a:pt x="606" y="9992"/>
                </a:lnTo>
                <a:lnTo>
                  <a:pt x="603" y="9992"/>
                </a:lnTo>
                <a:lnTo>
                  <a:pt x="601" y="9992"/>
                </a:lnTo>
                <a:lnTo>
                  <a:pt x="599" y="9991"/>
                </a:lnTo>
                <a:lnTo>
                  <a:pt x="593" y="9986"/>
                </a:lnTo>
                <a:lnTo>
                  <a:pt x="588" y="9978"/>
                </a:lnTo>
                <a:lnTo>
                  <a:pt x="582" y="9966"/>
                </a:lnTo>
                <a:lnTo>
                  <a:pt x="577" y="9952"/>
                </a:lnTo>
                <a:lnTo>
                  <a:pt x="573" y="9936"/>
                </a:lnTo>
                <a:lnTo>
                  <a:pt x="569" y="9918"/>
                </a:lnTo>
                <a:lnTo>
                  <a:pt x="568" y="9897"/>
                </a:lnTo>
                <a:lnTo>
                  <a:pt x="567" y="9876"/>
                </a:lnTo>
                <a:close/>
                <a:moveTo>
                  <a:pt x="12148" y="9876"/>
                </a:moveTo>
                <a:lnTo>
                  <a:pt x="12148" y="9876"/>
                </a:lnTo>
                <a:lnTo>
                  <a:pt x="12141" y="9883"/>
                </a:lnTo>
                <a:lnTo>
                  <a:pt x="12145" y="9879"/>
                </a:lnTo>
                <a:lnTo>
                  <a:pt x="12150" y="9873"/>
                </a:lnTo>
                <a:lnTo>
                  <a:pt x="12148" y="9876"/>
                </a:lnTo>
                <a:close/>
                <a:moveTo>
                  <a:pt x="12082" y="9843"/>
                </a:moveTo>
                <a:lnTo>
                  <a:pt x="12082" y="9843"/>
                </a:lnTo>
                <a:lnTo>
                  <a:pt x="12074" y="9850"/>
                </a:lnTo>
                <a:lnTo>
                  <a:pt x="12079" y="9845"/>
                </a:lnTo>
                <a:lnTo>
                  <a:pt x="12085" y="9840"/>
                </a:lnTo>
                <a:lnTo>
                  <a:pt x="12082" y="9843"/>
                </a:lnTo>
                <a:close/>
                <a:moveTo>
                  <a:pt x="567" y="9777"/>
                </a:moveTo>
                <a:lnTo>
                  <a:pt x="567" y="9777"/>
                </a:lnTo>
                <a:lnTo>
                  <a:pt x="560" y="9785"/>
                </a:lnTo>
                <a:lnTo>
                  <a:pt x="564" y="9780"/>
                </a:lnTo>
                <a:lnTo>
                  <a:pt x="570" y="9774"/>
                </a:lnTo>
                <a:lnTo>
                  <a:pt x="567" y="9777"/>
                </a:lnTo>
                <a:close/>
                <a:moveTo>
                  <a:pt x="12213" y="9777"/>
                </a:moveTo>
                <a:lnTo>
                  <a:pt x="12213" y="9777"/>
                </a:lnTo>
                <a:lnTo>
                  <a:pt x="12209" y="9785"/>
                </a:lnTo>
                <a:lnTo>
                  <a:pt x="12206" y="9791"/>
                </a:lnTo>
                <a:lnTo>
                  <a:pt x="12202" y="9795"/>
                </a:lnTo>
                <a:lnTo>
                  <a:pt x="12199" y="9797"/>
                </a:lnTo>
                <a:lnTo>
                  <a:pt x="12196" y="9798"/>
                </a:lnTo>
                <a:lnTo>
                  <a:pt x="12194" y="9797"/>
                </a:lnTo>
                <a:lnTo>
                  <a:pt x="12192" y="9796"/>
                </a:lnTo>
                <a:lnTo>
                  <a:pt x="12191" y="9794"/>
                </a:lnTo>
                <a:lnTo>
                  <a:pt x="12190" y="9791"/>
                </a:lnTo>
                <a:lnTo>
                  <a:pt x="12190" y="9789"/>
                </a:lnTo>
                <a:lnTo>
                  <a:pt x="12191" y="9786"/>
                </a:lnTo>
                <a:lnTo>
                  <a:pt x="12193" y="9783"/>
                </a:lnTo>
                <a:lnTo>
                  <a:pt x="12196" y="9780"/>
                </a:lnTo>
                <a:lnTo>
                  <a:pt x="12200" y="9778"/>
                </a:lnTo>
                <a:lnTo>
                  <a:pt x="12207" y="9777"/>
                </a:lnTo>
                <a:lnTo>
                  <a:pt x="12213" y="9777"/>
                </a:lnTo>
                <a:lnTo>
                  <a:pt x="12217" y="9770"/>
                </a:lnTo>
                <a:lnTo>
                  <a:pt x="12220" y="9764"/>
                </a:lnTo>
                <a:lnTo>
                  <a:pt x="12223" y="9759"/>
                </a:lnTo>
                <a:lnTo>
                  <a:pt x="12227" y="9757"/>
                </a:lnTo>
                <a:lnTo>
                  <a:pt x="12230" y="9757"/>
                </a:lnTo>
                <a:lnTo>
                  <a:pt x="12232" y="9757"/>
                </a:lnTo>
                <a:lnTo>
                  <a:pt x="12234" y="9758"/>
                </a:lnTo>
                <a:lnTo>
                  <a:pt x="12235" y="9760"/>
                </a:lnTo>
                <a:lnTo>
                  <a:pt x="12236" y="9764"/>
                </a:lnTo>
                <a:lnTo>
                  <a:pt x="12236" y="9766"/>
                </a:lnTo>
                <a:lnTo>
                  <a:pt x="12235" y="9769"/>
                </a:lnTo>
                <a:lnTo>
                  <a:pt x="12233" y="9772"/>
                </a:lnTo>
                <a:lnTo>
                  <a:pt x="12230" y="9774"/>
                </a:lnTo>
                <a:lnTo>
                  <a:pt x="12226" y="9776"/>
                </a:lnTo>
                <a:lnTo>
                  <a:pt x="12219" y="9777"/>
                </a:lnTo>
                <a:lnTo>
                  <a:pt x="12213" y="9777"/>
                </a:lnTo>
                <a:close/>
                <a:moveTo>
                  <a:pt x="698" y="9777"/>
                </a:moveTo>
                <a:lnTo>
                  <a:pt x="698" y="9777"/>
                </a:lnTo>
                <a:lnTo>
                  <a:pt x="688" y="9777"/>
                </a:lnTo>
                <a:lnTo>
                  <a:pt x="678" y="9776"/>
                </a:lnTo>
                <a:lnTo>
                  <a:pt x="669" y="9775"/>
                </a:lnTo>
                <a:lnTo>
                  <a:pt x="661" y="9773"/>
                </a:lnTo>
                <a:lnTo>
                  <a:pt x="654" y="9771"/>
                </a:lnTo>
                <a:lnTo>
                  <a:pt x="646" y="9768"/>
                </a:lnTo>
                <a:lnTo>
                  <a:pt x="639" y="9765"/>
                </a:lnTo>
                <a:lnTo>
                  <a:pt x="633" y="9760"/>
                </a:lnTo>
                <a:lnTo>
                  <a:pt x="627" y="9755"/>
                </a:lnTo>
                <a:lnTo>
                  <a:pt x="622" y="9751"/>
                </a:lnTo>
                <a:lnTo>
                  <a:pt x="618" y="9745"/>
                </a:lnTo>
                <a:lnTo>
                  <a:pt x="613" y="9740"/>
                </a:lnTo>
                <a:lnTo>
                  <a:pt x="605" y="9726"/>
                </a:lnTo>
                <a:lnTo>
                  <a:pt x="600" y="9712"/>
                </a:lnTo>
                <a:lnTo>
                  <a:pt x="610" y="9712"/>
                </a:lnTo>
                <a:lnTo>
                  <a:pt x="620" y="9712"/>
                </a:lnTo>
                <a:lnTo>
                  <a:pt x="628" y="9713"/>
                </a:lnTo>
                <a:lnTo>
                  <a:pt x="637" y="9715"/>
                </a:lnTo>
                <a:lnTo>
                  <a:pt x="644" y="9719"/>
                </a:lnTo>
                <a:lnTo>
                  <a:pt x="652" y="9721"/>
                </a:lnTo>
                <a:lnTo>
                  <a:pt x="659" y="9725"/>
                </a:lnTo>
                <a:lnTo>
                  <a:pt x="665" y="9729"/>
                </a:lnTo>
                <a:lnTo>
                  <a:pt x="670" y="9733"/>
                </a:lnTo>
                <a:lnTo>
                  <a:pt x="676" y="9738"/>
                </a:lnTo>
                <a:lnTo>
                  <a:pt x="680" y="9744"/>
                </a:lnTo>
                <a:lnTo>
                  <a:pt x="685" y="9750"/>
                </a:lnTo>
                <a:lnTo>
                  <a:pt x="692" y="9763"/>
                </a:lnTo>
                <a:lnTo>
                  <a:pt x="698" y="9777"/>
                </a:lnTo>
                <a:close/>
                <a:moveTo>
                  <a:pt x="5259" y="9745"/>
                </a:moveTo>
                <a:lnTo>
                  <a:pt x="5259" y="9745"/>
                </a:lnTo>
                <a:lnTo>
                  <a:pt x="5251" y="9765"/>
                </a:lnTo>
                <a:lnTo>
                  <a:pt x="5246" y="9776"/>
                </a:lnTo>
                <a:lnTo>
                  <a:pt x="5243" y="9779"/>
                </a:lnTo>
                <a:lnTo>
                  <a:pt x="5241" y="9781"/>
                </a:lnTo>
                <a:lnTo>
                  <a:pt x="5239" y="9781"/>
                </a:lnTo>
                <a:lnTo>
                  <a:pt x="5237" y="9781"/>
                </a:lnTo>
                <a:lnTo>
                  <a:pt x="5234" y="9776"/>
                </a:lnTo>
                <a:lnTo>
                  <a:pt x="5231" y="9768"/>
                </a:lnTo>
                <a:lnTo>
                  <a:pt x="5230" y="9756"/>
                </a:lnTo>
                <a:lnTo>
                  <a:pt x="5229" y="9745"/>
                </a:lnTo>
                <a:lnTo>
                  <a:pt x="5230" y="9732"/>
                </a:lnTo>
                <a:lnTo>
                  <a:pt x="5231" y="9722"/>
                </a:lnTo>
                <a:lnTo>
                  <a:pt x="5234" y="9713"/>
                </a:lnTo>
                <a:lnTo>
                  <a:pt x="5237" y="9708"/>
                </a:lnTo>
                <a:lnTo>
                  <a:pt x="5239" y="9707"/>
                </a:lnTo>
                <a:lnTo>
                  <a:pt x="5241" y="9708"/>
                </a:lnTo>
                <a:lnTo>
                  <a:pt x="5243" y="9709"/>
                </a:lnTo>
                <a:lnTo>
                  <a:pt x="5246" y="9712"/>
                </a:lnTo>
                <a:lnTo>
                  <a:pt x="5251" y="9725"/>
                </a:lnTo>
                <a:lnTo>
                  <a:pt x="5259" y="9745"/>
                </a:lnTo>
                <a:close/>
                <a:moveTo>
                  <a:pt x="5193" y="9712"/>
                </a:moveTo>
                <a:lnTo>
                  <a:pt x="5193" y="9712"/>
                </a:lnTo>
                <a:lnTo>
                  <a:pt x="5185" y="9719"/>
                </a:lnTo>
                <a:lnTo>
                  <a:pt x="5189" y="9714"/>
                </a:lnTo>
                <a:lnTo>
                  <a:pt x="5196" y="9709"/>
                </a:lnTo>
                <a:lnTo>
                  <a:pt x="5193" y="9712"/>
                </a:lnTo>
                <a:close/>
                <a:moveTo>
                  <a:pt x="12148" y="9679"/>
                </a:moveTo>
                <a:lnTo>
                  <a:pt x="12148" y="9679"/>
                </a:lnTo>
                <a:lnTo>
                  <a:pt x="12157" y="9682"/>
                </a:lnTo>
                <a:lnTo>
                  <a:pt x="12168" y="9683"/>
                </a:lnTo>
                <a:lnTo>
                  <a:pt x="12180" y="9683"/>
                </a:lnTo>
                <a:lnTo>
                  <a:pt x="12194" y="9682"/>
                </a:lnTo>
                <a:lnTo>
                  <a:pt x="12221" y="9679"/>
                </a:lnTo>
                <a:lnTo>
                  <a:pt x="12250" y="9676"/>
                </a:lnTo>
                <a:lnTo>
                  <a:pt x="12262" y="9675"/>
                </a:lnTo>
                <a:lnTo>
                  <a:pt x="12275" y="9675"/>
                </a:lnTo>
                <a:lnTo>
                  <a:pt x="12285" y="9677"/>
                </a:lnTo>
                <a:lnTo>
                  <a:pt x="12295" y="9679"/>
                </a:lnTo>
                <a:lnTo>
                  <a:pt x="12299" y="9681"/>
                </a:lnTo>
                <a:lnTo>
                  <a:pt x="12302" y="9684"/>
                </a:lnTo>
                <a:lnTo>
                  <a:pt x="12305" y="9687"/>
                </a:lnTo>
                <a:lnTo>
                  <a:pt x="12308" y="9690"/>
                </a:lnTo>
                <a:lnTo>
                  <a:pt x="12309" y="9694"/>
                </a:lnTo>
                <a:lnTo>
                  <a:pt x="12310" y="9700"/>
                </a:lnTo>
                <a:lnTo>
                  <a:pt x="12312" y="9706"/>
                </a:lnTo>
                <a:lnTo>
                  <a:pt x="12312" y="9712"/>
                </a:lnTo>
                <a:lnTo>
                  <a:pt x="12302" y="9709"/>
                </a:lnTo>
                <a:lnTo>
                  <a:pt x="12291" y="9708"/>
                </a:lnTo>
                <a:lnTo>
                  <a:pt x="12278" y="9708"/>
                </a:lnTo>
                <a:lnTo>
                  <a:pt x="12265" y="9709"/>
                </a:lnTo>
                <a:lnTo>
                  <a:pt x="12237" y="9712"/>
                </a:lnTo>
                <a:lnTo>
                  <a:pt x="12210" y="9715"/>
                </a:lnTo>
                <a:lnTo>
                  <a:pt x="12196" y="9716"/>
                </a:lnTo>
                <a:lnTo>
                  <a:pt x="12185" y="9715"/>
                </a:lnTo>
                <a:lnTo>
                  <a:pt x="12173" y="9714"/>
                </a:lnTo>
                <a:lnTo>
                  <a:pt x="12164" y="9711"/>
                </a:lnTo>
                <a:lnTo>
                  <a:pt x="12159" y="9709"/>
                </a:lnTo>
                <a:lnTo>
                  <a:pt x="12156" y="9707"/>
                </a:lnTo>
                <a:lnTo>
                  <a:pt x="12153" y="9704"/>
                </a:lnTo>
                <a:lnTo>
                  <a:pt x="12151" y="9700"/>
                </a:lnTo>
                <a:lnTo>
                  <a:pt x="12149" y="9695"/>
                </a:lnTo>
                <a:lnTo>
                  <a:pt x="12148" y="9691"/>
                </a:lnTo>
                <a:lnTo>
                  <a:pt x="12147" y="9685"/>
                </a:lnTo>
                <a:lnTo>
                  <a:pt x="12148" y="9679"/>
                </a:lnTo>
                <a:close/>
                <a:moveTo>
                  <a:pt x="633" y="9646"/>
                </a:moveTo>
                <a:lnTo>
                  <a:pt x="633" y="9646"/>
                </a:lnTo>
                <a:lnTo>
                  <a:pt x="654" y="9650"/>
                </a:lnTo>
                <a:lnTo>
                  <a:pt x="675" y="9654"/>
                </a:lnTo>
                <a:lnTo>
                  <a:pt x="679" y="9655"/>
                </a:lnTo>
                <a:lnTo>
                  <a:pt x="684" y="9657"/>
                </a:lnTo>
                <a:lnTo>
                  <a:pt x="687" y="9659"/>
                </a:lnTo>
                <a:lnTo>
                  <a:pt x="691" y="9662"/>
                </a:lnTo>
                <a:lnTo>
                  <a:pt x="694" y="9665"/>
                </a:lnTo>
                <a:lnTo>
                  <a:pt x="696" y="9668"/>
                </a:lnTo>
                <a:lnTo>
                  <a:pt x="698" y="9673"/>
                </a:lnTo>
                <a:lnTo>
                  <a:pt x="698" y="9679"/>
                </a:lnTo>
                <a:lnTo>
                  <a:pt x="677" y="9676"/>
                </a:lnTo>
                <a:lnTo>
                  <a:pt x="656" y="9671"/>
                </a:lnTo>
                <a:lnTo>
                  <a:pt x="652" y="9670"/>
                </a:lnTo>
                <a:lnTo>
                  <a:pt x="647" y="9668"/>
                </a:lnTo>
                <a:lnTo>
                  <a:pt x="643" y="9666"/>
                </a:lnTo>
                <a:lnTo>
                  <a:pt x="640" y="9664"/>
                </a:lnTo>
                <a:lnTo>
                  <a:pt x="637" y="9661"/>
                </a:lnTo>
                <a:lnTo>
                  <a:pt x="635" y="9657"/>
                </a:lnTo>
                <a:lnTo>
                  <a:pt x="633" y="9651"/>
                </a:lnTo>
                <a:lnTo>
                  <a:pt x="633" y="9646"/>
                </a:lnTo>
                <a:close/>
                <a:moveTo>
                  <a:pt x="12114" y="9614"/>
                </a:moveTo>
                <a:lnTo>
                  <a:pt x="12114" y="9614"/>
                </a:lnTo>
                <a:lnTo>
                  <a:pt x="12122" y="9614"/>
                </a:lnTo>
                <a:lnTo>
                  <a:pt x="12127" y="9613"/>
                </a:lnTo>
                <a:lnTo>
                  <a:pt x="12133" y="9611"/>
                </a:lnTo>
                <a:lnTo>
                  <a:pt x="12138" y="9608"/>
                </a:lnTo>
                <a:lnTo>
                  <a:pt x="12148" y="9602"/>
                </a:lnTo>
                <a:lnTo>
                  <a:pt x="12155" y="9597"/>
                </a:lnTo>
                <a:lnTo>
                  <a:pt x="12159" y="9595"/>
                </a:lnTo>
                <a:lnTo>
                  <a:pt x="12163" y="9594"/>
                </a:lnTo>
                <a:lnTo>
                  <a:pt x="12166" y="9593"/>
                </a:lnTo>
                <a:lnTo>
                  <a:pt x="12169" y="9594"/>
                </a:lnTo>
                <a:lnTo>
                  <a:pt x="12172" y="9596"/>
                </a:lnTo>
                <a:lnTo>
                  <a:pt x="12175" y="9600"/>
                </a:lnTo>
                <a:lnTo>
                  <a:pt x="12177" y="9605"/>
                </a:lnTo>
                <a:lnTo>
                  <a:pt x="12180" y="9614"/>
                </a:lnTo>
                <a:lnTo>
                  <a:pt x="12179" y="9619"/>
                </a:lnTo>
                <a:lnTo>
                  <a:pt x="12177" y="9624"/>
                </a:lnTo>
                <a:lnTo>
                  <a:pt x="12175" y="9629"/>
                </a:lnTo>
                <a:lnTo>
                  <a:pt x="12171" y="9634"/>
                </a:lnTo>
                <a:lnTo>
                  <a:pt x="12167" y="9637"/>
                </a:lnTo>
                <a:lnTo>
                  <a:pt x="12162" y="9639"/>
                </a:lnTo>
                <a:lnTo>
                  <a:pt x="12156" y="9640"/>
                </a:lnTo>
                <a:lnTo>
                  <a:pt x="12150" y="9641"/>
                </a:lnTo>
                <a:lnTo>
                  <a:pt x="12145" y="9641"/>
                </a:lnTo>
                <a:lnTo>
                  <a:pt x="12138" y="9640"/>
                </a:lnTo>
                <a:lnTo>
                  <a:pt x="12133" y="9638"/>
                </a:lnTo>
                <a:lnTo>
                  <a:pt x="12128" y="9636"/>
                </a:lnTo>
                <a:lnTo>
                  <a:pt x="12124" y="9632"/>
                </a:lnTo>
                <a:lnTo>
                  <a:pt x="12120" y="9626"/>
                </a:lnTo>
                <a:lnTo>
                  <a:pt x="12116" y="9620"/>
                </a:lnTo>
                <a:lnTo>
                  <a:pt x="12114" y="9614"/>
                </a:lnTo>
                <a:close/>
                <a:moveTo>
                  <a:pt x="5259" y="9548"/>
                </a:moveTo>
                <a:lnTo>
                  <a:pt x="5259" y="9548"/>
                </a:lnTo>
                <a:lnTo>
                  <a:pt x="5260" y="9565"/>
                </a:lnTo>
                <a:lnTo>
                  <a:pt x="5261" y="9581"/>
                </a:lnTo>
                <a:lnTo>
                  <a:pt x="5261" y="9594"/>
                </a:lnTo>
                <a:lnTo>
                  <a:pt x="5260" y="9605"/>
                </a:lnTo>
                <a:lnTo>
                  <a:pt x="5258" y="9616"/>
                </a:lnTo>
                <a:lnTo>
                  <a:pt x="5256" y="9623"/>
                </a:lnTo>
                <a:lnTo>
                  <a:pt x="5251" y="9629"/>
                </a:lnTo>
                <a:lnTo>
                  <a:pt x="5248" y="9635"/>
                </a:lnTo>
                <a:lnTo>
                  <a:pt x="5244" y="9638"/>
                </a:lnTo>
                <a:lnTo>
                  <a:pt x="5240" y="9640"/>
                </a:lnTo>
                <a:lnTo>
                  <a:pt x="5235" y="9641"/>
                </a:lnTo>
                <a:lnTo>
                  <a:pt x="5230" y="9641"/>
                </a:lnTo>
                <a:lnTo>
                  <a:pt x="5225" y="9640"/>
                </a:lnTo>
                <a:lnTo>
                  <a:pt x="5221" y="9638"/>
                </a:lnTo>
                <a:lnTo>
                  <a:pt x="5216" y="9635"/>
                </a:lnTo>
                <a:lnTo>
                  <a:pt x="5211" y="9630"/>
                </a:lnTo>
                <a:lnTo>
                  <a:pt x="5207" y="9626"/>
                </a:lnTo>
                <a:lnTo>
                  <a:pt x="5204" y="9621"/>
                </a:lnTo>
                <a:lnTo>
                  <a:pt x="5201" y="9616"/>
                </a:lnTo>
                <a:lnTo>
                  <a:pt x="5199" y="9610"/>
                </a:lnTo>
                <a:lnTo>
                  <a:pt x="5198" y="9604"/>
                </a:lnTo>
                <a:lnTo>
                  <a:pt x="5197" y="9598"/>
                </a:lnTo>
                <a:lnTo>
                  <a:pt x="5197" y="9592"/>
                </a:lnTo>
                <a:lnTo>
                  <a:pt x="5199" y="9585"/>
                </a:lnTo>
                <a:lnTo>
                  <a:pt x="5201" y="9579"/>
                </a:lnTo>
                <a:lnTo>
                  <a:pt x="5204" y="9573"/>
                </a:lnTo>
                <a:lnTo>
                  <a:pt x="5209" y="9568"/>
                </a:lnTo>
                <a:lnTo>
                  <a:pt x="5216" y="9562"/>
                </a:lnTo>
                <a:lnTo>
                  <a:pt x="5224" y="9558"/>
                </a:lnTo>
                <a:lnTo>
                  <a:pt x="5234" y="9554"/>
                </a:lnTo>
                <a:lnTo>
                  <a:pt x="5245" y="9551"/>
                </a:lnTo>
                <a:lnTo>
                  <a:pt x="5259" y="9548"/>
                </a:lnTo>
                <a:close/>
                <a:moveTo>
                  <a:pt x="12639" y="9580"/>
                </a:moveTo>
                <a:lnTo>
                  <a:pt x="12639" y="9580"/>
                </a:lnTo>
                <a:lnTo>
                  <a:pt x="12633" y="9587"/>
                </a:lnTo>
                <a:lnTo>
                  <a:pt x="12637" y="9583"/>
                </a:lnTo>
                <a:lnTo>
                  <a:pt x="12642" y="9578"/>
                </a:lnTo>
                <a:lnTo>
                  <a:pt x="12639" y="9580"/>
                </a:lnTo>
                <a:close/>
                <a:moveTo>
                  <a:pt x="11918" y="9548"/>
                </a:moveTo>
                <a:lnTo>
                  <a:pt x="11918" y="9548"/>
                </a:lnTo>
                <a:lnTo>
                  <a:pt x="11911" y="9555"/>
                </a:lnTo>
                <a:lnTo>
                  <a:pt x="11915" y="9551"/>
                </a:lnTo>
                <a:lnTo>
                  <a:pt x="11920" y="9546"/>
                </a:lnTo>
                <a:lnTo>
                  <a:pt x="11918" y="9548"/>
                </a:lnTo>
                <a:close/>
                <a:moveTo>
                  <a:pt x="731" y="9614"/>
                </a:moveTo>
                <a:lnTo>
                  <a:pt x="731" y="9614"/>
                </a:lnTo>
                <a:lnTo>
                  <a:pt x="723" y="9618"/>
                </a:lnTo>
                <a:lnTo>
                  <a:pt x="715" y="9620"/>
                </a:lnTo>
                <a:lnTo>
                  <a:pt x="707" y="9622"/>
                </a:lnTo>
                <a:lnTo>
                  <a:pt x="701" y="9622"/>
                </a:lnTo>
                <a:lnTo>
                  <a:pt x="695" y="9622"/>
                </a:lnTo>
                <a:lnTo>
                  <a:pt x="689" y="9620"/>
                </a:lnTo>
                <a:lnTo>
                  <a:pt x="684" y="9617"/>
                </a:lnTo>
                <a:lnTo>
                  <a:pt x="679" y="9614"/>
                </a:lnTo>
                <a:lnTo>
                  <a:pt x="675" y="9610"/>
                </a:lnTo>
                <a:lnTo>
                  <a:pt x="672" y="9604"/>
                </a:lnTo>
                <a:lnTo>
                  <a:pt x="668" y="9598"/>
                </a:lnTo>
                <a:lnTo>
                  <a:pt x="665" y="9593"/>
                </a:lnTo>
                <a:lnTo>
                  <a:pt x="661" y="9578"/>
                </a:lnTo>
                <a:lnTo>
                  <a:pt x="659" y="9563"/>
                </a:lnTo>
                <a:lnTo>
                  <a:pt x="658" y="9549"/>
                </a:lnTo>
                <a:lnTo>
                  <a:pt x="659" y="9533"/>
                </a:lnTo>
                <a:lnTo>
                  <a:pt x="662" y="9518"/>
                </a:lnTo>
                <a:lnTo>
                  <a:pt x="666" y="9506"/>
                </a:lnTo>
                <a:lnTo>
                  <a:pt x="668" y="9500"/>
                </a:lnTo>
                <a:lnTo>
                  <a:pt x="672" y="9495"/>
                </a:lnTo>
                <a:lnTo>
                  <a:pt x="676" y="9491"/>
                </a:lnTo>
                <a:lnTo>
                  <a:pt x="679" y="9487"/>
                </a:lnTo>
                <a:lnTo>
                  <a:pt x="683" y="9485"/>
                </a:lnTo>
                <a:lnTo>
                  <a:pt x="688" y="9483"/>
                </a:lnTo>
                <a:lnTo>
                  <a:pt x="692" y="9482"/>
                </a:lnTo>
                <a:lnTo>
                  <a:pt x="698" y="9483"/>
                </a:lnTo>
                <a:lnTo>
                  <a:pt x="698" y="9504"/>
                </a:lnTo>
                <a:lnTo>
                  <a:pt x="699" y="9522"/>
                </a:lnTo>
                <a:lnTo>
                  <a:pt x="701" y="9541"/>
                </a:lnTo>
                <a:lnTo>
                  <a:pt x="704" y="9558"/>
                </a:lnTo>
                <a:lnTo>
                  <a:pt x="708" y="9574"/>
                </a:lnTo>
                <a:lnTo>
                  <a:pt x="715" y="9589"/>
                </a:lnTo>
                <a:lnTo>
                  <a:pt x="722" y="9602"/>
                </a:lnTo>
                <a:lnTo>
                  <a:pt x="731" y="9614"/>
                </a:lnTo>
                <a:close/>
                <a:moveTo>
                  <a:pt x="12148" y="9515"/>
                </a:moveTo>
                <a:lnTo>
                  <a:pt x="12148" y="9515"/>
                </a:lnTo>
                <a:lnTo>
                  <a:pt x="12141" y="9522"/>
                </a:lnTo>
                <a:lnTo>
                  <a:pt x="12145" y="9518"/>
                </a:lnTo>
                <a:lnTo>
                  <a:pt x="12150" y="9512"/>
                </a:lnTo>
                <a:lnTo>
                  <a:pt x="12148" y="9515"/>
                </a:lnTo>
                <a:close/>
                <a:moveTo>
                  <a:pt x="12049" y="9449"/>
                </a:moveTo>
                <a:lnTo>
                  <a:pt x="12049" y="9449"/>
                </a:lnTo>
                <a:lnTo>
                  <a:pt x="12042" y="9469"/>
                </a:lnTo>
                <a:lnTo>
                  <a:pt x="12037" y="9482"/>
                </a:lnTo>
                <a:lnTo>
                  <a:pt x="12034" y="9485"/>
                </a:lnTo>
                <a:lnTo>
                  <a:pt x="12031" y="9487"/>
                </a:lnTo>
                <a:lnTo>
                  <a:pt x="12029" y="9487"/>
                </a:lnTo>
                <a:lnTo>
                  <a:pt x="12027" y="9486"/>
                </a:lnTo>
                <a:lnTo>
                  <a:pt x="12024" y="9481"/>
                </a:lnTo>
                <a:lnTo>
                  <a:pt x="12022" y="9472"/>
                </a:lnTo>
                <a:lnTo>
                  <a:pt x="12021" y="9462"/>
                </a:lnTo>
                <a:lnTo>
                  <a:pt x="12021" y="9449"/>
                </a:lnTo>
                <a:lnTo>
                  <a:pt x="12021" y="9438"/>
                </a:lnTo>
                <a:lnTo>
                  <a:pt x="12022" y="9427"/>
                </a:lnTo>
                <a:lnTo>
                  <a:pt x="12024" y="9419"/>
                </a:lnTo>
                <a:lnTo>
                  <a:pt x="12027" y="9413"/>
                </a:lnTo>
                <a:lnTo>
                  <a:pt x="12029" y="9412"/>
                </a:lnTo>
                <a:lnTo>
                  <a:pt x="12031" y="9412"/>
                </a:lnTo>
                <a:lnTo>
                  <a:pt x="12034" y="9414"/>
                </a:lnTo>
                <a:lnTo>
                  <a:pt x="12037" y="9418"/>
                </a:lnTo>
                <a:lnTo>
                  <a:pt x="12042" y="9429"/>
                </a:lnTo>
                <a:lnTo>
                  <a:pt x="12049" y="9449"/>
                </a:lnTo>
                <a:close/>
                <a:moveTo>
                  <a:pt x="764" y="9384"/>
                </a:moveTo>
                <a:lnTo>
                  <a:pt x="764" y="9384"/>
                </a:lnTo>
                <a:lnTo>
                  <a:pt x="756" y="9391"/>
                </a:lnTo>
                <a:lnTo>
                  <a:pt x="761" y="9387"/>
                </a:lnTo>
                <a:lnTo>
                  <a:pt x="767" y="9381"/>
                </a:lnTo>
                <a:lnTo>
                  <a:pt x="764" y="9384"/>
                </a:lnTo>
                <a:close/>
                <a:moveTo>
                  <a:pt x="11951" y="9221"/>
                </a:moveTo>
                <a:lnTo>
                  <a:pt x="11951" y="9221"/>
                </a:lnTo>
                <a:lnTo>
                  <a:pt x="11943" y="9227"/>
                </a:lnTo>
                <a:lnTo>
                  <a:pt x="11947" y="9223"/>
                </a:lnTo>
                <a:lnTo>
                  <a:pt x="11954" y="9217"/>
                </a:lnTo>
                <a:lnTo>
                  <a:pt x="11951" y="9221"/>
                </a:lnTo>
                <a:close/>
                <a:moveTo>
                  <a:pt x="12148" y="9221"/>
                </a:moveTo>
                <a:lnTo>
                  <a:pt x="12148" y="9221"/>
                </a:lnTo>
                <a:lnTo>
                  <a:pt x="12141" y="9240"/>
                </a:lnTo>
                <a:lnTo>
                  <a:pt x="12135" y="9252"/>
                </a:lnTo>
                <a:lnTo>
                  <a:pt x="12132" y="9255"/>
                </a:lnTo>
                <a:lnTo>
                  <a:pt x="12130" y="9257"/>
                </a:lnTo>
                <a:lnTo>
                  <a:pt x="12128" y="9257"/>
                </a:lnTo>
                <a:lnTo>
                  <a:pt x="12126" y="9256"/>
                </a:lnTo>
                <a:lnTo>
                  <a:pt x="12123" y="9251"/>
                </a:lnTo>
                <a:lnTo>
                  <a:pt x="12121" y="9243"/>
                </a:lnTo>
                <a:lnTo>
                  <a:pt x="12120" y="9232"/>
                </a:lnTo>
                <a:lnTo>
                  <a:pt x="12118" y="9219"/>
                </a:lnTo>
                <a:lnTo>
                  <a:pt x="12120" y="9208"/>
                </a:lnTo>
                <a:lnTo>
                  <a:pt x="12121" y="9197"/>
                </a:lnTo>
                <a:lnTo>
                  <a:pt x="12123" y="9189"/>
                </a:lnTo>
                <a:lnTo>
                  <a:pt x="12126" y="9184"/>
                </a:lnTo>
                <a:lnTo>
                  <a:pt x="12128" y="9183"/>
                </a:lnTo>
                <a:lnTo>
                  <a:pt x="12130" y="9183"/>
                </a:lnTo>
                <a:lnTo>
                  <a:pt x="12132" y="9185"/>
                </a:lnTo>
                <a:lnTo>
                  <a:pt x="12135" y="9188"/>
                </a:lnTo>
                <a:lnTo>
                  <a:pt x="12141" y="9201"/>
                </a:lnTo>
                <a:lnTo>
                  <a:pt x="12148" y="9221"/>
                </a:lnTo>
                <a:close/>
                <a:moveTo>
                  <a:pt x="11459" y="9154"/>
                </a:moveTo>
                <a:lnTo>
                  <a:pt x="11459" y="9154"/>
                </a:lnTo>
                <a:lnTo>
                  <a:pt x="11451" y="9162"/>
                </a:lnTo>
                <a:lnTo>
                  <a:pt x="11455" y="9158"/>
                </a:lnTo>
                <a:lnTo>
                  <a:pt x="11462" y="9151"/>
                </a:lnTo>
                <a:lnTo>
                  <a:pt x="11459" y="9154"/>
                </a:lnTo>
                <a:close/>
                <a:moveTo>
                  <a:pt x="12049" y="9318"/>
                </a:moveTo>
                <a:lnTo>
                  <a:pt x="12049" y="9318"/>
                </a:lnTo>
                <a:lnTo>
                  <a:pt x="12064" y="9317"/>
                </a:lnTo>
                <a:lnTo>
                  <a:pt x="12077" y="9315"/>
                </a:lnTo>
                <a:lnTo>
                  <a:pt x="12089" y="9312"/>
                </a:lnTo>
                <a:lnTo>
                  <a:pt x="12100" y="9309"/>
                </a:lnTo>
                <a:lnTo>
                  <a:pt x="12120" y="9302"/>
                </a:lnTo>
                <a:lnTo>
                  <a:pt x="12134" y="9297"/>
                </a:lnTo>
                <a:lnTo>
                  <a:pt x="12142" y="9297"/>
                </a:lnTo>
                <a:lnTo>
                  <a:pt x="12148" y="9298"/>
                </a:lnTo>
                <a:lnTo>
                  <a:pt x="12153" y="9300"/>
                </a:lnTo>
                <a:lnTo>
                  <a:pt x="12159" y="9305"/>
                </a:lnTo>
                <a:lnTo>
                  <a:pt x="12165" y="9313"/>
                </a:lnTo>
                <a:lnTo>
                  <a:pt x="12170" y="9322"/>
                </a:lnTo>
                <a:lnTo>
                  <a:pt x="12175" y="9335"/>
                </a:lnTo>
                <a:lnTo>
                  <a:pt x="12180" y="9352"/>
                </a:lnTo>
                <a:lnTo>
                  <a:pt x="12138" y="9352"/>
                </a:lnTo>
                <a:lnTo>
                  <a:pt x="12098" y="9352"/>
                </a:lnTo>
                <a:lnTo>
                  <a:pt x="12088" y="9351"/>
                </a:lnTo>
                <a:lnTo>
                  <a:pt x="12080" y="9349"/>
                </a:lnTo>
                <a:lnTo>
                  <a:pt x="12071" y="9347"/>
                </a:lnTo>
                <a:lnTo>
                  <a:pt x="12065" y="9343"/>
                </a:lnTo>
                <a:lnTo>
                  <a:pt x="12059" y="9339"/>
                </a:lnTo>
                <a:lnTo>
                  <a:pt x="12054" y="9334"/>
                </a:lnTo>
                <a:lnTo>
                  <a:pt x="12051" y="9326"/>
                </a:lnTo>
                <a:lnTo>
                  <a:pt x="12049" y="9318"/>
                </a:lnTo>
                <a:lnTo>
                  <a:pt x="12042" y="9314"/>
                </a:lnTo>
                <a:lnTo>
                  <a:pt x="12035" y="9309"/>
                </a:lnTo>
                <a:lnTo>
                  <a:pt x="12028" y="9303"/>
                </a:lnTo>
                <a:lnTo>
                  <a:pt x="12023" y="9298"/>
                </a:lnTo>
                <a:lnTo>
                  <a:pt x="12019" y="9293"/>
                </a:lnTo>
                <a:lnTo>
                  <a:pt x="12015" y="9287"/>
                </a:lnTo>
                <a:lnTo>
                  <a:pt x="12011" y="9281"/>
                </a:lnTo>
                <a:lnTo>
                  <a:pt x="12008" y="9275"/>
                </a:lnTo>
                <a:lnTo>
                  <a:pt x="12004" y="9261"/>
                </a:lnTo>
                <a:lnTo>
                  <a:pt x="12002" y="9248"/>
                </a:lnTo>
                <a:lnTo>
                  <a:pt x="12002" y="9233"/>
                </a:lnTo>
                <a:lnTo>
                  <a:pt x="12002" y="9218"/>
                </a:lnTo>
                <a:lnTo>
                  <a:pt x="12006" y="9187"/>
                </a:lnTo>
                <a:lnTo>
                  <a:pt x="12011" y="9154"/>
                </a:lnTo>
                <a:lnTo>
                  <a:pt x="12014" y="9139"/>
                </a:lnTo>
                <a:lnTo>
                  <a:pt x="12016" y="9122"/>
                </a:lnTo>
                <a:lnTo>
                  <a:pt x="12017" y="9105"/>
                </a:lnTo>
                <a:lnTo>
                  <a:pt x="12016" y="9088"/>
                </a:lnTo>
                <a:lnTo>
                  <a:pt x="12017" y="9095"/>
                </a:lnTo>
                <a:lnTo>
                  <a:pt x="12018" y="9099"/>
                </a:lnTo>
                <a:lnTo>
                  <a:pt x="12020" y="9103"/>
                </a:lnTo>
                <a:lnTo>
                  <a:pt x="12023" y="9106"/>
                </a:lnTo>
                <a:lnTo>
                  <a:pt x="12026" y="9109"/>
                </a:lnTo>
                <a:lnTo>
                  <a:pt x="12030" y="9111"/>
                </a:lnTo>
                <a:lnTo>
                  <a:pt x="12035" y="9114"/>
                </a:lnTo>
                <a:lnTo>
                  <a:pt x="12040" y="9115"/>
                </a:lnTo>
                <a:lnTo>
                  <a:pt x="12061" y="9118"/>
                </a:lnTo>
                <a:lnTo>
                  <a:pt x="12082" y="9122"/>
                </a:lnTo>
                <a:lnTo>
                  <a:pt x="12085" y="9140"/>
                </a:lnTo>
                <a:lnTo>
                  <a:pt x="12087" y="9156"/>
                </a:lnTo>
                <a:lnTo>
                  <a:pt x="12087" y="9170"/>
                </a:lnTo>
                <a:lnTo>
                  <a:pt x="12087" y="9184"/>
                </a:lnTo>
                <a:lnTo>
                  <a:pt x="12085" y="9196"/>
                </a:lnTo>
                <a:lnTo>
                  <a:pt x="12082" y="9208"/>
                </a:lnTo>
                <a:lnTo>
                  <a:pt x="12078" y="9218"/>
                </a:lnTo>
                <a:lnTo>
                  <a:pt x="12074" y="9229"/>
                </a:lnTo>
                <a:lnTo>
                  <a:pt x="12065" y="9249"/>
                </a:lnTo>
                <a:lnTo>
                  <a:pt x="12057" y="9269"/>
                </a:lnTo>
                <a:lnTo>
                  <a:pt x="12053" y="9280"/>
                </a:lnTo>
                <a:lnTo>
                  <a:pt x="12051" y="9292"/>
                </a:lnTo>
                <a:lnTo>
                  <a:pt x="12049" y="9304"/>
                </a:lnTo>
                <a:lnTo>
                  <a:pt x="12049" y="9318"/>
                </a:lnTo>
                <a:close/>
                <a:moveTo>
                  <a:pt x="403" y="9088"/>
                </a:moveTo>
                <a:lnTo>
                  <a:pt x="403" y="9088"/>
                </a:lnTo>
                <a:lnTo>
                  <a:pt x="396" y="9096"/>
                </a:lnTo>
                <a:lnTo>
                  <a:pt x="400" y="9092"/>
                </a:lnTo>
                <a:lnTo>
                  <a:pt x="406" y="9086"/>
                </a:lnTo>
                <a:lnTo>
                  <a:pt x="403" y="9088"/>
                </a:lnTo>
                <a:close/>
                <a:moveTo>
                  <a:pt x="10704" y="9088"/>
                </a:moveTo>
                <a:lnTo>
                  <a:pt x="10704" y="9088"/>
                </a:lnTo>
                <a:lnTo>
                  <a:pt x="10697" y="9108"/>
                </a:lnTo>
                <a:lnTo>
                  <a:pt x="10692" y="9121"/>
                </a:lnTo>
                <a:lnTo>
                  <a:pt x="10688" y="9124"/>
                </a:lnTo>
                <a:lnTo>
                  <a:pt x="10686" y="9126"/>
                </a:lnTo>
                <a:lnTo>
                  <a:pt x="10684" y="9126"/>
                </a:lnTo>
                <a:lnTo>
                  <a:pt x="10682" y="9125"/>
                </a:lnTo>
                <a:lnTo>
                  <a:pt x="10679" y="9120"/>
                </a:lnTo>
                <a:lnTo>
                  <a:pt x="10677" y="9111"/>
                </a:lnTo>
                <a:lnTo>
                  <a:pt x="10676" y="9101"/>
                </a:lnTo>
                <a:lnTo>
                  <a:pt x="10676" y="9088"/>
                </a:lnTo>
                <a:lnTo>
                  <a:pt x="10676" y="9077"/>
                </a:lnTo>
                <a:lnTo>
                  <a:pt x="10677" y="9066"/>
                </a:lnTo>
                <a:lnTo>
                  <a:pt x="10679" y="9058"/>
                </a:lnTo>
                <a:lnTo>
                  <a:pt x="10682" y="9053"/>
                </a:lnTo>
                <a:lnTo>
                  <a:pt x="10684" y="9052"/>
                </a:lnTo>
                <a:lnTo>
                  <a:pt x="10686" y="9052"/>
                </a:lnTo>
                <a:lnTo>
                  <a:pt x="10688" y="9054"/>
                </a:lnTo>
                <a:lnTo>
                  <a:pt x="10692" y="9057"/>
                </a:lnTo>
                <a:lnTo>
                  <a:pt x="10697" y="9068"/>
                </a:lnTo>
                <a:lnTo>
                  <a:pt x="10704" y="9088"/>
                </a:lnTo>
                <a:close/>
                <a:moveTo>
                  <a:pt x="11656" y="9088"/>
                </a:moveTo>
                <a:lnTo>
                  <a:pt x="11656" y="9088"/>
                </a:lnTo>
                <a:lnTo>
                  <a:pt x="11648" y="9096"/>
                </a:lnTo>
                <a:lnTo>
                  <a:pt x="11653" y="9092"/>
                </a:lnTo>
                <a:lnTo>
                  <a:pt x="11658" y="9086"/>
                </a:lnTo>
                <a:lnTo>
                  <a:pt x="11656" y="9088"/>
                </a:lnTo>
                <a:close/>
                <a:moveTo>
                  <a:pt x="633" y="9318"/>
                </a:moveTo>
                <a:lnTo>
                  <a:pt x="633" y="9318"/>
                </a:lnTo>
                <a:lnTo>
                  <a:pt x="635" y="9296"/>
                </a:lnTo>
                <a:lnTo>
                  <a:pt x="635" y="9272"/>
                </a:lnTo>
                <a:lnTo>
                  <a:pt x="635" y="9247"/>
                </a:lnTo>
                <a:lnTo>
                  <a:pt x="633" y="9221"/>
                </a:lnTo>
                <a:lnTo>
                  <a:pt x="632" y="9194"/>
                </a:lnTo>
                <a:lnTo>
                  <a:pt x="631" y="9169"/>
                </a:lnTo>
                <a:lnTo>
                  <a:pt x="630" y="9144"/>
                </a:lnTo>
                <a:lnTo>
                  <a:pt x="631" y="9120"/>
                </a:lnTo>
                <a:lnTo>
                  <a:pt x="632" y="9108"/>
                </a:lnTo>
                <a:lnTo>
                  <a:pt x="633" y="9097"/>
                </a:lnTo>
                <a:lnTo>
                  <a:pt x="635" y="9086"/>
                </a:lnTo>
                <a:lnTo>
                  <a:pt x="637" y="9077"/>
                </a:lnTo>
                <a:lnTo>
                  <a:pt x="640" y="9067"/>
                </a:lnTo>
                <a:lnTo>
                  <a:pt x="644" y="9059"/>
                </a:lnTo>
                <a:lnTo>
                  <a:pt x="648" y="9052"/>
                </a:lnTo>
                <a:lnTo>
                  <a:pt x="654" y="9044"/>
                </a:lnTo>
                <a:lnTo>
                  <a:pt x="660" y="9038"/>
                </a:lnTo>
                <a:lnTo>
                  <a:pt x="666" y="9033"/>
                </a:lnTo>
                <a:lnTo>
                  <a:pt x="675" y="9029"/>
                </a:lnTo>
                <a:lnTo>
                  <a:pt x="684" y="9025"/>
                </a:lnTo>
                <a:lnTo>
                  <a:pt x="694" y="9023"/>
                </a:lnTo>
                <a:lnTo>
                  <a:pt x="705" y="9022"/>
                </a:lnTo>
                <a:lnTo>
                  <a:pt x="718" y="9022"/>
                </a:lnTo>
                <a:lnTo>
                  <a:pt x="731" y="9023"/>
                </a:lnTo>
                <a:lnTo>
                  <a:pt x="719" y="9060"/>
                </a:lnTo>
                <a:lnTo>
                  <a:pt x="708" y="9099"/>
                </a:lnTo>
                <a:lnTo>
                  <a:pt x="699" y="9139"/>
                </a:lnTo>
                <a:lnTo>
                  <a:pt x="688" y="9178"/>
                </a:lnTo>
                <a:lnTo>
                  <a:pt x="678" y="9216"/>
                </a:lnTo>
                <a:lnTo>
                  <a:pt x="665" y="9253"/>
                </a:lnTo>
                <a:lnTo>
                  <a:pt x="659" y="9271"/>
                </a:lnTo>
                <a:lnTo>
                  <a:pt x="651" y="9288"/>
                </a:lnTo>
                <a:lnTo>
                  <a:pt x="642" y="9303"/>
                </a:lnTo>
                <a:lnTo>
                  <a:pt x="633" y="9318"/>
                </a:lnTo>
                <a:close/>
                <a:moveTo>
                  <a:pt x="11819" y="9056"/>
                </a:moveTo>
                <a:lnTo>
                  <a:pt x="11819" y="9056"/>
                </a:lnTo>
                <a:lnTo>
                  <a:pt x="11811" y="9063"/>
                </a:lnTo>
                <a:lnTo>
                  <a:pt x="11803" y="9070"/>
                </a:lnTo>
                <a:lnTo>
                  <a:pt x="11793" y="9074"/>
                </a:lnTo>
                <a:lnTo>
                  <a:pt x="11785" y="9077"/>
                </a:lnTo>
                <a:lnTo>
                  <a:pt x="11776" y="9078"/>
                </a:lnTo>
                <a:lnTo>
                  <a:pt x="11767" y="9078"/>
                </a:lnTo>
                <a:lnTo>
                  <a:pt x="11759" y="9078"/>
                </a:lnTo>
                <a:lnTo>
                  <a:pt x="11749" y="9076"/>
                </a:lnTo>
                <a:lnTo>
                  <a:pt x="11741" y="9073"/>
                </a:lnTo>
                <a:lnTo>
                  <a:pt x="11732" y="9068"/>
                </a:lnTo>
                <a:lnTo>
                  <a:pt x="11724" y="9063"/>
                </a:lnTo>
                <a:lnTo>
                  <a:pt x="11716" y="9057"/>
                </a:lnTo>
                <a:lnTo>
                  <a:pt x="11708" y="9050"/>
                </a:lnTo>
                <a:lnTo>
                  <a:pt x="11701" y="9041"/>
                </a:lnTo>
                <a:lnTo>
                  <a:pt x="11695" y="9033"/>
                </a:lnTo>
                <a:lnTo>
                  <a:pt x="11688" y="9023"/>
                </a:lnTo>
                <a:lnTo>
                  <a:pt x="11697" y="9016"/>
                </a:lnTo>
                <a:lnTo>
                  <a:pt x="11706" y="9010"/>
                </a:lnTo>
                <a:lnTo>
                  <a:pt x="11716" y="9003"/>
                </a:lnTo>
                <a:lnTo>
                  <a:pt x="11726" y="8999"/>
                </a:lnTo>
                <a:lnTo>
                  <a:pt x="11736" y="8997"/>
                </a:lnTo>
                <a:lnTo>
                  <a:pt x="11746" y="8995"/>
                </a:lnTo>
                <a:lnTo>
                  <a:pt x="11757" y="8994"/>
                </a:lnTo>
                <a:lnTo>
                  <a:pt x="11767" y="8995"/>
                </a:lnTo>
                <a:lnTo>
                  <a:pt x="11776" y="8997"/>
                </a:lnTo>
                <a:lnTo>
                  <a:pt x="11785" y="9001"/>
                </a:lnTo>
                <a:lnTo>
                  <a:pt x="11793" y="9007"/>
                </a:lnTo>
                <a:lnTo>
                  <a:pt x="11801" y="9013"/>
                </a:lnTo>
                <a:lnTo>
                  <a:pt x="11808" y="9021"/>
                </a:lnTo>
                <a:lnTo>
                  <a:pt x="11813" y="9031"/>
                </a:lnTo>
                <a:lnTo>
                  <a:pt x="11816" y="9042"/>
                </a:lnTo>
                <a:lnTo>
                  <a:pt x="11819" y="9056"/>
                </a:lnTo>
                <a:close/>
                <a:moveTo>
                  <a:pt x="11852" y="9088"/>
                </a:moveTo>
                <a:lnTo>
                  <a:pt x="11852" y="9088"/>
                </a:lnTo>
                <a:lnTo>
                  <a:pt x="11859" y="9087"/>
                </a:lnTo>
                <a:lnTo>
                  <a:pt x="11865" y="9085"/>
                </a:lnTo>
                <a:lnTo>
                  <a:pt x="11869" y="9083"/>
                </a:lnTo>
                <a:lnTo>
                  <a:pt x="11872" y="9080"/>
                </a:lnTo>
                <a:lnTo>
                  <a:pt x="11874" y="9077"/>
                </a:lnTo>
                <a:lnTo>
                  <a:pt x="11875" y="9073"/>
                </a:lnTo>
                <a:lnTo>
                  <a:pt x="11875" y="9068"/>
                </a:lnTo>
                <a:lnTo>
                  <a:pt x="11874" y="9064"/>
                </a:lnTo>
                <a:lnTo>
                  <a:pt x="11872" y="9055"/>
                </a:lnTo>
                <a:lnTo>
                  <a:pt x="11867" y="9045"/>
                </a:lnTo>
                <a:lnTo>
                  <a:pt x="11859" y="9034"/>
                </a:lnTo>
                <a:lnTo>
                  <a:pt x="11852" y="9023"/>
                </a:lnTo>
                <a:lnTo>
                  <a:pt x="11873" y="9023"/>
                </a:lnTo>
                <a:lnTo>
                  <a:pt x="11893" y="9022"/>
                </a:lnTo>
                <a:lnTo>
                  <a:pt x="11911" y="9020"/>
                </a:lnTo>
                <a:lnTo>
                  <a:pt x="11929" y="9017"/>
                </a:lnTo>
                <a:lnTo>
                  <a:pt x="11944" y="9013"/>
                </a:lnTo>
                <a:lnTo>
                  <a:pt x="11959" y="9007"/>
                </a:lnTo>
                <a:lnTo>
                  <a:pt x="11972" y="8999"/>
                </a:lnTo>
                <a:lnTo>
                  <a:pt x="11983" y="8991"/>
                </a:lnTo>
                <a:lnTo>
                  <a:pt x="11982" y="9001"/>
                </a:lnTo>
                <a:lnTo>
                  <a:pt x="11978" y="9014"/>
                </a:lnTo>
                <a:lnTo>
                  <a:pt x="11973" y="9028"/>
                </a:lnTo>
                <a:lnTo>
                  <a:pt x="11966" y="9041"/>
                </a:lnTo>
                <a:lnTo>
                  <a:pt x="11958" y="9055"/>
                </a:lnTo>
                <a:lnTo>
                  <a:pt x="11949" y="9067"/>
                </a:lnTo>
                <a:lnTo>
                  <a:pt x="11939" y="9080"/>
                </a:lnTo>
                <a:lnTo>
                  <a:pt x="11929" y="9090"/>
                </a:lnTo>
                <a:lnTo>
                  <a:pt x="11918" y="9100"/>
                </a:lnTo>
                <a:lnTo>
                  <a:pt x="11907" y="9108"/>
                </a:lnTo>
                <a:lnTo>
                  <a:pt x="11901" y="9110"/>
                </a:lnTo>
                <a:lnTo>
                  <a:pt x="11896" y="9113"/>
                </a:lnTo>
                <a:lnTo>
                  <a:pt x="11891" y="9115"/>
                </a:lnTo>
                <a:lnTo>
                  <a:pt x="11886" y="9116"/>
                </a:lnTo>
                <a:lnTo>
                  <a:pt x="11880" y="9116"/>
                </a:lnTo>
                <a:lnTo>
                  <a:pt x="11875" y="9115"/>
                </a:lnTo>
                <a:lnTo>
                  <a:pt x="11871" y="9113"/>
                </a:lnTo>
                <a:lnTo>
                  <a:pt x="11867" y="9110"/>
                </a:lnTo>
                <a:lnTo>
                  <a:pt x="11862" y="9106"/>
                </a:lnTo>
                <a:lnTo>
                  <a:pt x="11858" y="9102"/>
                </a:lnTo>
                <a:lnTo>
                  <a:pt x="11855" y="9096"/>
                </a:lnTo>
                <a:lnTo>
                  <a:pt x="11852" y="9088"/>
                </a:lnTo>
                <a:close/>
                <a:moveTo>
                  <a:pt x="11392" y="8991"/>
                </a:moveTo>
                <a:lnTo>
                  <a:pt x="11392" y="8991"/>
                </a:lnTo>
                <a:lnTo>
                  <a:pt x="11386" y="8997"/>
                </a:lnTo>
                <a:lnTo>
                  <a:pt x="11390" y="8993"/>
                </a:lnTo>
                <a:lnTo>
                  <a:pt x="11396" y="8988"/>
                </a:lnTo>
                <a:lnTo>
                  <a:pt x="11392" y="8991"/>
                </a:lnTo>
                <a:close/>
                <a:moveTo>
                  <a:pt x="15297" y="8991"/>
                </a:moveTo>
                <a:lnTo>
                  <a:pt x="15297" y="8991"/>
                </a:lnTo>
                <a:lnTo>
                  <a:pt x="15289" y="8997"/>
                </a:lnTo>
                <a:lnTo>
                  <a:pt x="15293" y="8993"/>
                </a:lnTo>
                <a:lnTo>
                  <a:pt x="15300" y="8988"/>
                </a:lnTo>
                <a:lnTo>
                  <a:pt x="15297" y="8991"/>
                </a:lnTo>
                <a:close/>
                <a:moveTo>
                  <a:pt x="10835" y="8957"/>
                </a:moveTo>
                <a:lnTo>
                  <a:pt x="10835" y="8957"/>
                </a:lnTo>
                <a:lnTo>
                  <a:pt x="10828" y="8965"/>
                </a:lnTo>
                <a:lnTo>
                  <a:pt x="10832" y="8960"/>
                </a:lnTo>
                <a:lnTo>
                  <a:pt x="10837" y="8955"/>
                </a:lnTo>
                <a:lnTo>
                  <a:pt x="10835" y="8957"/>
                </a:lnTo>
                <a:close/>
                <a:moveTo>
                  <a:pt x="11721" y="8957"/>
                </a:moveTo>
                <a:lnTo>
                  <a:pt x="11721" y="8957"/>
                </a:lnTo>
                <a:lnTo>
                  <a:pt x="11713" y="8965"/>
                </a:lnTo>
                <a:lnTo>
                  <a:pt x="11718" y="8960"/>
                </a:lnTo>
                <a:lnTo>
                  <a:pt x="11724" y="8955"/>
                </a:lnTo>
                <a:lnTo>
                  <a:pt x="11721" y="8957"/>
                </a:lnTo>
                <a:close/>
                <a:moveTo>
                  <a:pt x="5324" y="8925"/>
                </a:moveTo>
                <a:lnTo>
                  <a:pt x="5324" y="8925"/>
                </a:lnTo>
                <a:lnTo>
                  <a:pt x="5327" y="8941"/>
                </a:lnTo>
                <a:lnTo>
                  <a:pt x="5329" y="8954"/>
                </a:lnTo>
                <a:lnTo>
                  <a:pt x="5330" y="8966"/>
                </a:lnTo>
                <a:lnTo>
                  <a:pt x="5330" y="8976"/>
                </a:lnTo>
                <a:lnTo>
                  <a:pt x="5329" y="8986"/>
                </a:lnTo>
                <a:lnTo>
                  <a:pt x="5328" y="8993"/>
                </a:lnTo>
                <a:lnTo>
                  <a:pt x="5327" y="8999"/>
                </a:lnTo>
                <a:lnTo>
                  <a:pt x="5325" y="9003"/>
                </a:lnTo>
                <a:lnTo>
                  <a:pt x="5323" y="9008"/>
                </a:lnTo>
                <a:lnTo>
                  <a:pt x="5320" y="9010"/>
                </a:lnTo>
                <a:lnTo>
                  <a:pt x="5316" y="9011"/>
                </a:lnTo>
                <a:lnTo>
                  <a:pt x="5313" y="9012"/>
                </a:lnTo>
                <a:lnTo>
                  <a:pt x="5310" y="9011"/>
                </a:lnTo>
                <a:lnTo>
                  <a:pt x="5306" y="9010"/>
                </a:lnTo>
                <a:lnTo>
                  <a:pt x="5303" y="9008"/>
                </a:lnTo>
                <a:lnTo>
                  <a:pt x="5300" y="9005"/>
                </a:lnTo>
                <a:lnTo>
                  <a:pt x="5296" y="9001"/>
                </a:lnTo>
                <a:lnTo>
                  <a:pt x="5294" y="8997"/>
                </a:lnTo>
                <a:lnTo>
                  <a:pt x="5291" y="8993"/>
                </a:lnTo>
                <a:lnTo>
                  <a:pt x="5289" y="8988"/>
                </a:lnTo>
                <a:lnTo>
                  <a:pt x="5288" y="8982"/>
                </a:lnTo>
                <a:lnTo>
                  <a:pt x="5287" y="8977"/>
                </a:lnTo>
                <a:lnTo>
                  <a:pt x="5286" y="8971"/>
                </a:lnTo>
                <a:lnTo>
                  <a:pt x="5287" y="8966"/>
                </a:lnTo>
                <a:lnTo>
                  <a:pt x="5288" y="8959"/>
                </a:lnTo>
                <a:lnTo>
                  <a:pt x="5290" y="8954"/>
                </a:lnTo>
                <a:lnTo>
                  <a:pt x="5292" y="8949"/>
                </a:lnTo>
                <a:lnTo>
                  <a:pt x="5296" y="8943"/>
                </a:lnTo>
                <a:lnTo>
                  <a:pt x="5302" y="8938"/>
                </a:lnTo>
                <a:lnTo>
                  <a:pt x="5308" y="8933"/>
                </a:lnTo>
                <a:lnTo>
                  <a:pt x="5315" y="8929"/>
                </a:lnTo>
                <a:lnTo>
                  <a:pt x="5324" y="8925"/>
                </a:lnTo>
                <a:lnTo>
                  <a:pt x="5328" y="8917"/>
                </a:lnTo>
                <a:lnTo>
                  <a:pt x="5331" y="8911"/>
                </a:lnTo>
                <a:lnTo>
                  <a:pt x="5334" y="8907"/>
                </a:lnTo>
                <a:lnTo>
                  <a:pt x="5337" y="8905"/>
                </a:lnTo>
                <a:lnTo>
                  <a:pt x="5341" y="8905"/>
                </a:lnTo>
                <a:lnTo>
                  <a:pt x="5343" y="8905"/>
                </a:lnTo>
                <a:lnTo>
                  <a:pt x="5345" y="8906"/>
                </a:lnTo>
                <a:lnTo>
                  <a:pt x="5346" y="8908"/>
                </a:lnTo>
                <a:lnTo>
                  <a:pt x="5347" y="8911"/>
                </a:lnTo>
                <a:lnTo>
                  <a:pt x="5347" y="8914"/>
                </a:lnTo>
                <a:lnTo>
                  <a:pt x="5346" y="8916"/>
                </a:lnTo>
                <a:lnTo>
                  <a:pt x="5344" y="8920"/>
                </a:lnTo>
                <a:lnTo>
                  <a:pt x="5341" y="8922"/>
                </a:lnTo>
                <a:lnTo>
                  <a:pt x="5336" y="8924"/>
                </a:lnTo>
                <a:lnTo>
                  <a:pt x="5330" y="8925"/>
                </a:lnTo>
                <a:lnTo>
                  <a:pt x="5324" y="8925"/>
                </a:lnTo>
                <a:close/>
                <a:moveTo>
                  <a:pt x="11524" y="8991"/>
                </a:moveTo>
                <a:lnTo>
                  <a:pt x="11524" y="8991"/>
                </a:lnTo>
                <a:lnTo>
                  <a:pt x="11540" y="8991"/>
                </a:lnTo>
                <a:lnTo>
                  <a:pt x="11557" y="8991"/>
                </a:lnTo>
                <a:lnTo>
                  <a:pt x="11573" y="8991"/>
                </a:lnTo>
                <a:lnTo>
                  <a:pt x="11590" y="8991"/>
                </a:lnTo>
                <a:lnTo>
                  <a:pt x="11590" y="9007"/>
                </a:lnTo>
                <a:lnTo>
                  <a:pt x="11590" y="9023"/>
                </a:lnTo>
                <a:lnTo>
                  <a:pt x="11590" y="9040"/>
                </a:lnTo>
                <a:lnTo>
                  <a:pt x="11590" y="9056"/>
                </a:lnTo>
                <a:lnTo>
                  <a:pt x="11580" y="9058"/>
                </a:lnTo>
                <a:lnTo>
                  <a:pt x="11571" y="9058"/>
                </a:lnTo>
                <a:lnTo>
                  <a:pt x="11563" y="9058"/>
                </a:lnTo>
                <a:lnTo>
                  <a:pt x="11556" y="9057"/>
                </a:lnTo>
                <a:lnTo>
                  <a:pt x="11551" y="9054"/>
                </a:lnTo>
                <a:lnTo>
                  <a:pt x="11546" y="9051"/>
                </a:lnTo>
                <a:lnTo>
                  <a:pt x="11541" y="9048"/>
                </a:lnTo>
                <a:lnTo>
                  <a:pt x="11537" y="9042"/>
                </a:lnTo>
                <a:lnTo>
                  <a:pt x="11534" y="9038"/>
                </a:lnTo>
                <a:lnTo>
                  <a:pt x="11532" y="9032"/>
                </a:lnTo>
                <a:lnTo>
                  <a:pt x="11530" y="9025"/>
                </a:lnTo>
                <a:lnTo>
                  <a:pt x="11528" y="9019"/>
                </a:lnTo>
                <a:lnTo>
                  <a:pt x="11526" y="9006"/>
                </a:lnTo>
                <a:lnTo>
                  <a:pt x="11524" y="8991"/>
                </a:lnTo>
                <a:lnTo>
                  <a:pt x="11515" y="8987"/>
                </a:lnTo>
                <a:lnTo>
                  <a:pt x="11508" y="8982"/>
                </a:lnTo>
                <a:lnTo>
                  <a:pt x="11502" y="8977"/>
                </a:lnTo>
                <a:lnTo>
                  <a:pt x="11497" y="8972"/>
                </a:lnTo>
                <a:lnTo>
                  <a:pt x="11493" y="8967"/>
                </a:lnTo>
                <a:lnTo>
                  <a:pt x="11490" y="8962"/>
                </a:lnTo>
                <a:lnTo>
                  <a:pt x="11488" y="8955"/>
                </a:lnTo>
                <a:lnTo>
                  <a:pt x="11487" y="8950"/>
                </a:lnTo>
                <a:lnTo>
                  <a:pt x="11487" y="8944"/>
                </a:lnTo>
                <a:lnTo>
                  <a:pt x="11487" y="8938"/>
                </a:lnTo>
                <a:lnTo>
                  <a:pt x="11488" y="8933"/>
                </a:lnTo>
                <a:lnTo>
                  <a:pt x="11490" y="8928"/>
                </a:lnTo>
                <a:lnTo>
                  <a:pt x="11492" y="8923"/>
                </a:lnTo>
                <a:lnTo>
                  <a:pt x="11494" y="8919"/>
                </a:lnTo>
                <a:lnTo>
                  <a:pt x="11497" y="8914"/>
                </a:lnTo>
                <a:lnTo>
                  <a:pt x="11500" y="8911"/>
                </a:lnTo>
                <a:lnTo>
                  <a:pt x="11504" y="8908"/>
                </a:lnTo>
                <a:lnTo>
                  <a:pt x="11507" y="8906"/>
                </a:lnTo>
                <a:lnTo>
                  <a:pt x="11510" y="8905"/>
                </a:lnTo>
                <a:lnTo>
                  <a:pt x="11513" y="8904"/>
                </a:lnTo>
                <a:lnTo>
                  <a:pt x="11516" y="8904"/>
                </a:lnTo>
                <a:lnTo>
                  <a:pt x="11519" y="8906"/>
                </a:lnTo>
                <a:lnTo>
                  <a:pt x="11523" y="8908"/>
                </a:lnTo>
                <a:lnTo>
                  <a:pt x="11525" y="8911"/>
                </a:lnTo>
                <a:lnTo>
                  <a:pt x="11527" y="8916"/>
                </a:lnTo>
                <a:lnTo>
                  <a:pt x="11529" y="8923"/>
                </a:lnTo>
                <a:lnTo>
                  <a:pt x="11530" y="8930"/>
                </a:lnTo>
                <a:lnTo>
                  <a:pt x="11530" y="8940"/>
                </a:lnTo>
                <a:lnTo>
                  <a:pt x="11530" y="8949"/>
                </a:lnTo>
                <a:lnTo>
                  <a:pt x="11529" y="8962"/>
                </a:lnTo>
                <a:lnTo>
                  <a:pt x="11527" y="8975"/>
                </a:lnTo>
                <a:lnTo>
                  <a:pt x="11524" y="8991"/>
                </a:lnTo>
                <a:close/>
                <a:moveTo>
                  <a:pt x="12771" y="8957"/>
                </a:moveTo>
                <a:lnTo>
                  <a:pt x="12771" y="8957"/>
                </a:lnTo>
                <a:lnTo>
                  <a:pt x="12754" y="8957"/>
                </a:lnTo>
                <a:lnTo>
                  <a:pt x="12738" y="8957"/>
                </a:lnTo>
                <a:lnTo>
                  <a:pt x="12722" y="8957"/>
                </a:lnTo>
                <a:lnTo>
                  <a:pt x="12705" y="8957"/>
                </a:lnTo>
                <a:lnTo>
                  <a:pt x="12705" y="8942"/>
                </a:lnTo>
                <a:lnTo>
                  <a:pt x="12705" y="8925"/>
                </a:lnTo>
                <a:lnTo>
                  <a:pt x="12705" y="8908"/>
                </a:lnTo>
                <a:lnTo>
                  <a:pt x="12705" y="8892"/>
                </a:lnTo>
                <a:lnTo>
                  <a:pt x="12722" y="8892"/>
                </a:lnTo>
                <a:lnTo>
                  <a:pt x="12738" y="8892"/>
                </a:lnTo>
                <a:lnTo>
                  <a:pt x="12754" y="8892"/>
                </a:lnTo>
                <a:lnTo>
                  <a:pt x="12771" y="8892"/>
                </a:lnTo>
                <a:lnTo>
                  <a:pt x="12771" y="8908"/>
                </a:lnTo>
                <a:lnTo>
                  <a:pt x="12771" y="8925"/>
                </a:lnTo>
                <a:lnTo>
                  <a:pt x="12771" y="8942"/>
                </a:lnTo>
                <a:lnTo>
                  <a:pt x="12771" y="8957"/>
                </a:lnTo>
                <a:close/>
                <a:moveTo>
                  <a:pt x="10934" y="8991"/>
                </a:moveTo>
                <a:lnTo>
                  <a:pt x="10934" y="8991"/>
                </a:lnTo>
                <a:lnTo>
                  <a:pt x="10931" y="8982"/>
                </a:lnTo>
                <a:lnTo>
                  <a:pt x="10929" y="8975"/>
                </a:lnTo>
                <a:lnTo>
                  <a:pt x="10928" y="8967"/>
                </a:lnTo>
                <a:lnTo>
                  <a:pt x="10927" y="8958"/>
                </a:lnTo>
                <a:lnTo>
                  <a:pt x="10927" y="8951"/>
                </a:lnTo>
                <a:lnTo>
                  <a:pt x="10928" y="8943"/>
                </a:lnTo>
                <a:lnTo>
                  <a:pt x="10929" y="8935"/>
                </a:lnTo>
                <a:lnTo>
                  <a:pt x="10930" y="8928"/>
                </a:lnTo>
                <a:lnTo>
                  <a:pt x="10935" y="8913"/>
                </a:lnTo>
                <a:lnTo>
                  <a:pt x="10941" y="8900"/>
                </a:lnTo>
                <a:lnTo>
                  <a:pt x="10950" y="8887"/>
                </a:lnTo>
                <a:lnTo>
                  <a:pt x="10959" y="8877"/>
                </a:lnTo>
                <a:lnTo>
                  <a:pt x="10963" y="8872"/>
                </a:lnTo>
                <a:lnTo>
                  <a:pt x="10969" y="8868"/>
                </a:lnTo>
                <a:lnTo>
                  <a:pt x="10974" y="8865"/>
                </a:lnTo>
                <a:lnTo>
                  <a:pt x="10979" y="8863"/>
                </a:lnTo>
                <a:lnTo>
                  <a:pt x="10984" y="8861"/>
                </a:lnTo>
                <a:lnTo>
                  <a:pt x="10990" y="8859"/>
                </a:lnTo>
                <a:lnTo>
                  <a:pt x="10995" y="8859"/>
                </a:lnTo>
                <a:lnTo>
                  <a:pt x="10999" y="8859"/>
                </a:lnTo>
                <a:lnTo>
                  <a:pt x="11004" y="8860"/>
                </a:lnTo>
                <a:lnTo>
                  <a:pt x="11009" y="8861"/>
                </a:lnTo>
                <a:lnTo>
                  <a:pt x="11014" y="8864"/>
                </a:lnTo>
                <a:lnTo>
                  <a:pt x="11018" y="8867"/>
                </a:lnTo>
                <a:lnTo>
                  <a:pt x="11022" y="8872"/>
                </a:lnTo>
                <a:lnTo>
                  <a:pt x="11025" y="8878"/>
                </a:lnTo>
                <a:lnTo>
                  <a:pt x="11029" y="8884"/>
                </a:lnTo>
                <a:lnTo>
                  <a:pt x="11031" y="8892"/>
                </a:lnTo>
                <a:lnTo>
                  <a:pt x="11026" y="8898"/>
                </a:lnTo>
                <a:lnTo>
                  <a:pt x="11021" y="8904"/>
                </a:lnTo>
                <a:lnTo>
                  <a:pt x="11018" y="8910"/>
                </a:lnTo>
                <a:lnTo>
                  <a:pt x="11016" y="8917"/>
                </a:lnTo>
                <a:lnTo>
                  <a:pt x="11013" y="8931"/>
                </a:lnTo>
                <a:lnTo>
                  <a:pt x="11008" y="8945"/>
                </a:lnTo>
                <a:lnTo>
                  <a:pt x="11005" y="8952"/>
                </a:lnTo>
                <a:lnTo>
                  <a:pt x="11002" y="8958"/>
                </a:lnTo>
                <a:lnTo>
                  <a:pt x="10996" y="8965"/>
                </a:lnTo>
                <a:lnTo>
                  <a:pt x="10988" y="8971"/>
                </a:lnTo>
                <a:lnTo>
                  <a:pt x="10979" y="8977"/>
                </a:lnTo>
                <a:lnTo>
                  <a:pt x="10966" y="8982"/>
                </a:lnTo>
                <a:lnTo>
                  <a:pt x="10952" y="8987"/>
                </a:lnTo>
                <a:lnTo>
                  <a:pt x="10934" y="8991"/>
                </a:lnTo>
                <a:close/>
                <a:moveTo>
                  <a:pt x="12869" y="8892"/>
                </a:moveTo>
                <a:lnTo>
                  <a:pt x="12869" y="8892"/>
                </a:lnTo>
                <a:lnTo>
                  <a:pt x="12862" y="8900"/>
                </a:lnTo>
                <a:lnTo>
                  <a:pt x="12867" y="8895"/>
                </a:lnTo>
                <a:lnTo>
                  <a:pt x="12872" y="8889"/>
                </a:lnTo>
                <a:lnTo>
                  <a:pt x="12869" y="8892"/>
                </a:lnTo>
                <a:close/>
                <a:moveTo>
                  <a:pt x="13197" y="8860"/>
                </a:moveTo>
                <a:lnTo>
                  <a:pt x="13197" y="8860"/>
                </a:lnTo>
                <a:lnTo>
                  <a:pt x="13218" y="8863"/>
                </a:lnTo>
                <a:lnTo>
                  <a:pt x="13239" y="8866"/>
                </a:lnTo>
                <a:lnTo>
                  <a:pt x="13244" y="8868"/>
                </a:lnTo>
                <a:lnTo>
                  <a:pt x="13248" y="8869"/>
                </a:lnTo>
                <a:lnTo>
                  <a:pt x="13253" y="8871"/>
                </a:lnTo>
                <a:lnTo>
                  <a:pt x="13256" y="8875"/>
                </a:lnTo>
                <a:lnTo>
                  <a:pt x="13259" y="8878"/>
                </a:lnTo>
                <a:lnTo>
                  <a:pt x="13261" y="8882"/>
                </a:lnTo>
                <a:lnTo>
                  <a:pt x="13262" y="8887"/>
                </a:lnTo>
                <a:lnTo>
                  <a:pt x="13263" y="8892"/>
                </a:lnTo>
                <a:lnTo>
                  <a:pt x="13242" y="8888"/>
                </a:lnTo>
                <a:lnTo>
                  <a:pt x="13221" y="8885"/>
                </a:lnTo>
                <a:lnTo>
                  <a:pt x="13216" y="8884"/>
                </a:lnTo>
                <a:lnTo>
                  <a:pt x="13212" y="8882"/>
                </a:lnTo>
                <a:lnTo>
                  <a:pt x="13208" y="8880"/>
                </a:lnTo>
                <a:lnTo>
                  <a:pt x="13204" y="8877"/>
                </a:lnTo>
                <a:lnTo>
                  <a:pt x="13201" y="8873"/>
                </a:lnTo>
                <a:lnTo>
                  <a:pt x="13199" y="8869"/>
                </a:lnTo>
                <a:lnTo>
                  <a:pt x="13198" y="8865"/>
                </a:lnTo>
                <a:lnTo>
                  <a:pt x="13197" y="8860"/>
                </a:lnTo>
                <a:close/>
                <a:moveTo>
                  <a:pt x="11065" y="8925"/>
                </a:moveTo>
                <a:lnTo>
                  <a:pt x="11065" y="8925"/>
                </a:lnTo>
                <a:lnTo>
                  <a:pt x="11064" y="8910"/>
                </a:lnTo>
                <a:lnTo>
                  <a:pt x="11065" y="8897"/>
                </a:lnTo>
                <a:lnTo>
                  <a:pt x="11068" y="8885"/>
                </a:lnTo>
                <a:lnTo>
                  <a:pt x="11072" y="8875"/>
                </a:lnTo>
                <a:lnTo>
                  <a:pt x="11078" y="8866"/>
                </a:lnTo>
                <a:lnTo>
                  <a:pt x="11085" y="8860"/>
                </a:lnTo>
                <a:lnTo>
                  <a:pt x="11093" y="8854"/>
                </a:lnTo>
                <a:lnTo>
                  <a:pt x="11103" y="8848"/>
                </a:lnTo>
                <a:lnTo>
                  <a:pt x="11113" y="8844"/>
                </a:lnTo>
                <a:lnTo>
                  <a:pt x="11124" y="8841"/>
                </a:lnTo>
                <a:lnTo>
                  <a:pt x="11135" y="8838"/>
                </a:lnTo>
                <a:lnTo>
                  <a:pt x="11148" y="8836"/>
                </a:lnTo>
                <a:lnTo>
                  <a:pt x="11172" y="8832"/>
                </a:lnTo>
                <a:lnTo>
                  <a:pt x="11196" y="8826"/>
                </a:lnTo>
                <a:lnTo>
                  <a:pt x="11198" y="8836"/>
                </a:lnTo>
                <a:lnTo>
                  <a:pt x="11199" y="8844"/>
                </a:lnTo>
                <a:lnTo>
                  <a:pt x="11200" y="8852"/>
                </a:lnTo>
                <a:lnTo>
                  <a:pt x="11199" y="8859"/>
                </a:lnTo>
                <a:lnTo>
                  <a:pt x="11198" y="8865"/>
                </a:lnTo>
                <a:lnTo>
                  <a:pt x="11197" y="8870"/>
                </a:lnTo>
                <a:lnTo>
                  <a:pt x="11194" y="8876"/>
                </a:lnTo>
                <a:lnTo>
                  <a:pt x="11191" y="8880"/>
                </a:lnTo>
                <a:lnTo>
                  <a:pt x="11188" y="8883"/>
                </a:lnTo>
                <a:lnTo>
                  <a:pt x="11184" y="8886"/>
                </a:lnTo>
                <a:lnTo>
                  <a:pt x="11178" y="8888"/>
                </a:lnTo>
                <a:lnTo>
                  <a:pt x="11174" y="8890"/>
                </a:lnTo>
                <a:lnTo>
                  <a:pt x="11163" y="8893"/>
                </a:lnTo>
                <a:lnTo>
                  <a:pt x="11150" y="8895"/>
                </a:lnTo>
                <a:lnTo>
                  <a:pt x="11125" y="8899"/>
                </a:lnTo>
                <a:lnTo>
                  <a:pt x="11100" y="8903"/>
                </a:lnTo>
                <a:lnTo>
                  <a:pt x="11088" y="8906"/>
                </a:lnTo>
                <a:lnTo>
                  <a:pt x="11079" y="8910"/>
                </a:lnTo>
                <a:lnTo>
                  <a:pt x="11075" y="8913"/>
                </a:lnTo>
                <a:lnTo>
                  <a:pt x="11070" y="8916"/>
                </a:lnTo>
                <a:lnTo>
                  <a:pt x="11067" y="8921"/>
                </a:lnTo>
                <a:lnTo>
                  <a:pt x="11065" y="8925"/>
                </a:lnTo>
                <a:close/>
                <a:moveTo>
                  <a:pt x="11491" y="8826"/>
                </a:moveTo>
                <a:lnTo>
                  <a:pt x="11491" y="8826"/>
                </a:lnTo>
                <a:lnTo>
                  <a:pt x="11512" y="8830"/>
                </a:lnTo>
                <a:lnTo>
                  <a:pt x="11533" y="8834"/>
                </a:lnTo>
                <a:lnTo>
                  <a:pt x="11538" y="8835"/>
                </a:lnTo>
                <a:lnTo>
                  <a:pt x="11542" y="8837"/>
                </a:lnTo>
                <a:lnTo>
                  <a:pt x="11547" y="8839"/>
                </a:lnTo>
                <a:lnTo>
                  <a:pt x="11550" y="8842"/>
                </a:lnTo>
                <a:lnTo>
                  <a:pt x="11553" y="8845"/>
                </a:lnTo>
                <a:lnTo>
                  <a:pt x="11555" y="8849"/>
                </a:lnTo>
                <a:lnTo>
                  <a:pt x="11556" y="8854"/>
                </a:lnTo>
                <a:lnTo>
                  <a:pt x="11557" y="8860"/>
                </a:lnTo>
                <a:lnTo>
                  <a:pt x="11536" y="8856"/>
                </a:lnTo>
                <a:lnTo>
                  <a:pt x="11515" y="8852"/>
                </a:lnTo>
                <a:lnTo>
                  <a:pt x="11510" y="8850"/>
                </a:lnTo>
                <a:lnTo>
                  <a:pt x="11506" y="8849"/>
                </a:lnTo>
                <a:lnTo>
                  <a:pt x="11502" y="8847"/>
                </a:lnTo>
                <a:lnTo>
                  <a:pt x="11498" y="8844"/>
                </a:lnTo>
                <a:lnTo>
                  <a:pt x="11495" y="8841"/>
                </a:lnTo>
                <a:lnTo>
                  <a:pt x="11493" y="8837"/>
                </a:lnTo>
                <a:lnTo>
                  <a:pt x="11492" y="8833"/>
                </a:lnTo>
                <a:lnTo>
                  <a:pt x="11491" y="8826"/>
                </a:lnTo>
                <a:close/>
                <a:moveTo>
                  <a:pt x="11787" y="8957"/>
                </a:moveTo>
                <a:lnTo>
                  <a:pt x="11787" y="8957"/>
                </a:lnTo>
                <a:lnTo>
                  <a:pt x="11788" y="8917"/>
                </a:lnTo>
                <a:lnTo>
                  <a:pt x="11788" y="8878"/>
                </a:lnTo>
                <a:lnTo>
                  <a:pt x="11789" y="8868"/>
                </a:lnTo>
                <a:lnTo>
                  <a:pt x="11791" y="8860"/>
                </a:lnTo>
                <a:lnTo>
                  <a:pt x="11793" y="8851"/>
                </a:lnTo>
                <a:lnTo>
                  <a:pt x="11796" y="8844"/>
                </a:lnTo>
                <a:lnTo>
                  <a:pt x="11801" y="8838"/>
                </a:lnTo>
                <a:lnTo>
                  <a:pt x="11805" y="8834"/>
                </a:lnTo>
                <a:lnTo>
                  <a:pt x="11812" y="8829"/>
                </a:lnTo>
                <a:lnTo>
                  <a:pt x="11819" y="8826"/>
                </a:lnTo>
                <a:lnTo>
                  <a:pt x="11827" y="8835"/>
                </a:lnTo>
                <a:lnTo>
                  <a:pt x="11833" y="8844"/>
                </a:lnTo>
                <a:lnTo>
                  <a:pt x="11838" y="8855"/>
                </a:lnTo>
                <a:lnTo>
                  <a:pt x="11843" y="8864"/>
                </a:lnTo>
                <a:lnTo>
                  <a:pt x="11846" y="8875"/>
                </a:lnTo>
                <a:lnTo>
                  <a:pt x="11848" y="8885"/>
                </a:lnTo>
                <a:lnTo>
                  <a:pt x="11848" y="8895"/>
                </a:lnTo>
                <a:lnTo>
                  <a:pt x="11848" y="8905"/>
                </a:lnTo>
                <a:lnTo>
                  <a:pt x="11846" y="8914"/>
                </a:lnTo>
                <a:lnTo>
                  <a:pt x="11841" y="8924"/>
                </a:lnTo>
                <a:lnTo>
                  <a:pt x="11836" y="8932"/>
                </a:lnTo>
                <a:lnTo>
                  <a:pt x="11830" y="8940"/>
                </a:lnTo>
                <a:lnTo>
                  <a:pt x="11822" y="8946"/>
                </a:lnTo>
                <a:lnTo>
                  <a:pt x="11811" y="8951"/>
                </a:lnTo>
                <a:lnTo>
                  <a:pt x="11800" y="8955"/>
                </a:lnTo>
                <a:lnTo>
                  <a:pt x="11787" y="8957"/>
                </a:lnTo>
                <a:close/>
                <a:moveTo>
                  <a:pt x="12935" y="8860"/>
                </a:moveTo>
                <a:lnTo>
                  <a:pt x="12935" y="8860"/>
                </a:lnTo>
                <a:lnTo>
                  <a:pt x="12946" y="8877"/>
                </a:lnTo>
                <a:lnTo>
                  <a:pt x="12953" y="8888"/>
                </a:lnTo>
                <a:lnTo>
                  <a:pt x="12955" y="8891"/>
                </a:lnTo>
                <a:lnTo>
                  <a:pt x="12955" y="8893"/>
                </a:lnTo>
                <a:lnTo>
                  <a:pt x="12954" y="8894"/>
                </a:lnTo>
                <a:lnTo>
                  <a:pt x="12953" y="8894"/>
                </a:lnTo>
                <a:lnTo>
                  <a:pt x="12947" y="8892"/>
                </a:lnTo>
                <a:lnTo>
                  <a:pt x="12940" y="8887"/>
                </a:lnTo>
                <a:lnTo>
                  <a:pt x="12932" y="8880"/>
                </a:lnTo>
                <a:lnTo>
                  <a:pt x="12923" y="8871"/>
                </a:lnTo>
                <a:lnTo>
                  <a:pt x="12915" y="8862"/>
                </a:lnTo>
                <a:lnTo>
                  <a:pt x="12908" y="8854"/>
                </a:lnTo>
                <a:lnTo>
                  <a:pt x="12902" y="8846"/>
                </a:lnTo>
                <a:lnTo>
                  <a:pt x="12899" y="8841"/>
                </a:lnTo>
                <a:lnTo>
                  <a:pt x="12899" y="8840"/>
                </a:lnTo>
                <a:lnTo>
                  <a:pt x="12900" y="8839"/>
                </a:lnTo>
                <a:lnTo>
                  <a:pt x="12903" y="8840"/>
                </a:lnTo>
                <a:lnTo>
                  <a:pt x="12906" y="8841"/>
                </a:lnTo>
                <a:lnTo>
                  <a:pt x="12917" y="8847"/>
                </a:lnTo>
                <a:lnTo>
                  <a:pt x="12935" y="8860"/>
                </a:lnTo>
                <a:close/>
                <a:moveTo>
                  <a:pt x="2076" y="8826"/>
                </a:moveTo>
                <a:lnTo>
                  <a:pt x="2076" y="8826"/>
                </a:lnTo>
                <a:lnTo>
                  <a:pt x="2069" y="8834"/>
                </a:lnTo>
                <a:lnTo>
                  <a:pt x="2073" y="8829"/>
                </a:lnTo>
                <a:lnTo>
                  <a:pt x="2079" y="8824"/>
                </a:lnTo>
                <a:lnTo>
                  <a:pt x="2076" y="8826"/>
                </a:lnTo>
                <a:close/>
                <a:moveTo>
                  <a:pt x="12213" y="8826"/>
                </a:moveTo>
                <a:lnTo>
                  <a:pt x="12213" y="8826"/>
                </a:lnTo>
                <a:lnTo>
                  <a:pt x="12206" y="8834"/>
                </a:lnTo>
                <a:lnTo>
                  <a:pt x="12210" y="8829"/>
                </a:lnTo>
                <a:lnTo>
                  <a:pt x="12216" y="8824"/>
                </a:lnTo>
                <a:lnTo>
                  <a:pt x="12213" y="8826"/>
                </a:lnTo>
                <a:close/>
                <a:moveTo>
                  <a:pt x="12804" y="8794"/>
                </a:moveTo>
                <a:lnTo>
                  <a:pt x="12804" y="8794"/>
                </a:lnTo>
                <a:lnTo>
                  <a:pt x="12796" y="8801"/>
                </a:lnTo>
                <a:lnTo>
                  <a:pt x="12800" y="8797"/>
                </a:lnTo>
                <a:lnTo>
                  <a:pt x="12807" y="8791"/>
                </a:lnTo>
                <a:lnTo>
                  <a:pt x="12804" y="8794"/>
                </a:lnTo>
                <a:close/>
                <a:moveTo>
                  <a:pt x="304" y="8761"/>
                </a:moveTo>
                <a:lnTo>
                  <a:pt x="304" y="8761"/>
                </a:lnTo>
                <a:lnTo>
                  <a:pt x="297" y="8769"/>
                </a:lnTo>
                <a:lnTo>
                  <a:pt x="301" y="8764"/>
                </a:lnTo>
                <a:lnTo>
                  <a:pt x="307" y="8758"/>
                </a:lnTo>
                <a:lnTo>
                  <a:pt x="304" y="8761"/>
                </a:lnTo>
                <a:close/>
                <a:moveTo>
                  <a:pt x="665" y="8957"/>
                </a:moveTo>
                <a:lnTo>
                  <a:pt x="665" y="8957"/>
                </a:lnTo>
                <a:lnTo>
                  <a:pt x="665" y="8916"/>
                </a:lnTo>
                <a:lnTo>
                  <a:pt x="665" y="8876"/>
                </a:lnTo>
                <a:lnTo>
                  <a:pt x="666" y="8856"/>
                </a:lnTo>
                <a:lnTo>
                  <a:pt x="667" y="8837"/>
                </a:lnTo>
                <a:lnTo>
                  <a:pt x="669" y="8819"/>
                </a:lnTo>
                <a:lnTo>
                  <a:pt x="674" y="8801"/>
                </a:lnTo>
                <a:lnTo>
                  <a:pt x="678" y="8785"/>
                </a:lnTo>
                <a:lnTo>
                  <a:pt x="684" y="8772"/>
                </a:lnTo>
                <a:lnTo>
                  <a:pt x="687" y="8764"/>
                </a:lnTo>
                <a:lnTo>
                  <a:pt x="691" y="8758"/>
                </a:lnTo>
                <a:lnTo>
                  <a:pt x="697" y="8753"/>
                </a:lnTo>
                <a:lnTo>
                  <a:pt x="702" y="8748"/>
                </a:lnTo>
                <a:lnTo>
                  <a:pt x="707" y="8743"/>
                </a:lnTo>
                <a:lnTo>
                  <a:pt x="713" y="8739"/>
                </a:lnTo>
                <a:lnTo>
                  <a:pt x="720" y="8736"/>
                </a:lnTo>
                <a:lnTo>
                  <a:pt x="727" y="8733"/>
                </a:lnTo>
                <a:lnTo>
                  <a:pt x="736" y="8731"/>
                </a:lnTo>
                <a:lnTo>
                  <a:pt x="744" y="8729"/>
                </a:lnTo>
                <a:lnTo>
                  <a:pt x="753" y="8729"/>
                </a:lnTo>
                <a:lnTo>
                  <a:pt x="764" y="8728"/>
                </a:lnTo>
                <a:lnTo>
                  <a:pt x="758" y="8742"/>
                </a:lnTo>
                <a:lnTo>
                  <a:pt x="752" y="8758"/>
                </a:lnTo>
                <a:lnTo>
                  <a:pt x="748" y="8775"/>
                </a:lnTo>
                <a:lnTo>
                  <a:pt x="745" y="8792"/>
                </a:lnTo>
                <a:lnTo>
                  <a:pt x="741" y="8827"/>
                </a:lnTo>
                <a:lnTo>
                  <a:pt x="734" y="8863"/>
                </a:lnTo>
                <a:lnTo>
                  <a:pt x="731" y="8880"/>
                </a:lnTo>
                <a:lnTo>
                  <a:pt x="727" y="8897"/>
                </a:lnTo>
                <a:lnTo>
                  <a:pt x="721" y="8911"/>
                </a:lnTo>
                <a:lnTo>
                  <a:pt x="715" y="8925"/>
                </a:lnTo>
                <a:lnTo>
                  <a:pt x="710" y="8931"/>
                </a:lnTo>
                <a:lnTo>
                  <a:pt x="705" y="8936"/>
                </a:lnTo>
                <a:lnTo>
                  <a:pt x="700" y="8942"/>
                </a:lnTo>
                <a:lnTo>
                  <a:pt x="695" y="8946"/>
                </a:lnTo>
                <a:lnTo>
                  <a:pt x="688" y="8950"/>
                </a:lnTo>
                <a:lnTo>
                  <a:pt x="681" y="8953"/>
                </a:lnTo>
                <a:lnTo>
                  <a:pt x="674" y="8956"/>
                </a:lnTo>
                <a:lnTo>
                  <a:pt x="665" y="8957"/>
                </a:lnTo>
                <a:close/>
                <a:moveTo>
                  <a:pt x="1945" y="8761"/>
                </a:moveTo>
                <a:lnTo>
                  <a:pt x="1945" y="8761"/>
                </a:lnTo>
                <a:lnTo>
                  <a:pt x="1938" y="8769"/>
                </a:lnTo>
                <a:lnTo>
                  <a:pt x="1942" y="8764"/>
                </a:lnTo>
                <a:lnTo>
                  <a:pt x="1947" y="8758"/>
                </a:lnTo>
                <a:lnTo>
                  <a:pt x="1945" y="8761"/>
                </a:lnTo>
                <a:close/>
                <a:moveTo>
                  <a:pt x="10900" y="8860"/>
                </a:moveTo>
                <a:lnTo>
                  <a:pt x="10900" y="8860"/>
                </a:lnTo>
                <a:lnTo>
                  <a:pt x="10892" y="8868"/>
                </a:lnTo>
                <a:lnTo>
                  <a:pt x="10884" y="8875"/>
                </a:lnTo>
                <a:lnTo>
                  <a:pt x="10876" y="8881"/>
                </a:lnTo>
                <a:lnTo>
                  <a:pt x="10870" y="8885"/>
                </a:lnTo>
                <a:lnTo>
                  <a:pt x="10864" y="8888"/>
                </a:lnTo>
                <a:lnTo>
                  <a:pt x="10857" y="8890"/>
                </a:lnTo>
                <a:lnTo>
                  <a:pt x="10852" y="8891"/>
                </a:lnTo>
                <a:lnTo>
                  <a:pt x="10847" y="8891"/>
                </a:lnTo>
                <a:lnTo>
                  <a:pt x="10843" y="8890"/>
                </a:lnTo>
                <a:lnTo>
                  <a:pt x="10837" y="8889"/>
                </a:lnTo>
                <a:lnTo>
                  <a:pt x="10833" y="8886"/>
                </a:lnTo>
                <a:lnTo>
                  <a:pt x="10829" y="8884"/>
                </a:lnTo>
                <a:lnTo>
                  <a:pt x="10821" y="8877"/>
                </a:lnTo>
                <a:lnTo>
                  <a:pt x="10813" y="8867"/>
                </a:lnTo>
                <a:lnTo>
                  <a:pt x="10805" y="8858"/>
                </a:lnTo>
                <a:lnTo>
                  <a:pt x="10795" y="8848"/>
                </a:lnTo>
                <a:lnTo>
                  <a:pt x="10786" y="8839"/>
                </a:lnTo>
                <a:lnTo>
                  <a:pt x="10773" y="8832"/>
                </a:lnTo>
                <a:lnTo>
                  <a:pt x="10767" y="8828"/>
                </a:lnTo>
                <a:lnTo>
                  <a:pt x="10760" y="8825"/>
                </a:lnTo>
                <a:lnTo>
                  <a:pt x="10752" y="8823"/>
                </a:lnTo>
                <a:lnTo>
                  <a:pt x="10744" y="8822"/>
                </a:lnTo>
                <a:lnTo>
                  <a:pt x="10736" y="8822"/>
                </a:lnTo>
                <a:lnTo>
                  <a:pt x="10725" y="8822"/>
                </a:lnTo>
                <a:lnTo>
                  <a:pt x="10716" y="8824"/>
                </a:lnTo>
                <a:lnTo>
                  <a:pt x="10704" y="8826"/>
                </a:lnTo>
                <a:lnTo>
                  <a:pt x="10706" y="8796"/>
                </a:lnTo>
                <a:lnTo>
                  <a:pt x="10707" y="8765"/>
                </a:lnTo>
                <a:lnTo>
                  <a:pt x="10709" y="8758"/>
                </a:lnTo>
                <a:lnTo>
                  <a:pt x="10710" y="8752"/>
                </a:lnTo>
                <a:lnTo>
                  <a:pt x="10714" y="8746"/>
                </a:lnTo>
                <a:lnTo>
                  <a:pt x="10716" y="8740"/>
                </a:lnTo>
                <a:lnTo>
                  <a:pt x="10720" y="8736"/>
                </a:lnTo>
                <a:lnTo>
                  <a:pt x="10724" y="8732"/>
                </a:lnTo>
                <a:lnTo>
                  <a:pt x="10730" y="8730"/>
                </a:lnTo>
                <a:lnTo>
                  <a:pt x="10737" y="8728"/>
                </a:lnTo>
                <a:lnTo>
                  <a:pt x="10744" y="8739"/>
                </a:lnTo>
                <a:lnTo>
                  <a:pt x="10752" y="8749"/>
                </a:lnTo>
                <a:lnTo>
                  <a:pt x="10762" y="8758"/>
                </a:lnTo>
                <a:lnTo>
                  <a:pt x="10772" y="8767"/>
                </a:lnTo>
                <a:lnTo>
                  <a:pt x="10795" y="8780"/>
                </a:lnTo>
                <a:lnTo>
                  <a:pt x="10819" y="8794"/>
                </a:lnTo>
                <a:lnTo>
                  <a:pt x="10843" y="8807"/>
                </a:lnTo>
                <a:lnTo>
                  <a:pt x="10865" y="8822"/>
                </a:lnTo>
                <a:lnTo>
                  <a:pt x="10875" y="8829"/>
                </a:lnTo>
                <a:lnTo>
                  <a:pt x="10885" y="8839"/>
                </a:lnTo>
                <a:lnTo>
                  <a:pt x="10893" y="8848"/>
                </a:lnTo>
                <a:lnTo>
                  <a:pt x="10900" y="8860"/>
                </a:lnTo>
                <a:close/>
                <a:moveTo>
                  <a:pt x="11327" y="8761"/>
                </a:moveTo>
                <a:lnTo>
                  <a:pt x="11327" y="8761"/>
                </a:lnTo>
                <a:lnTo>
                  <a:pt x="11320" y="8781"/>
                </a:lnTo>
                <a:lnTo>
                  <a:pt x="11315" y="8793"/>
                </a:lnTo>
                <a:lnTo>
                  <a:pt x="11313" y="8796"/>
                </a:lnTo>
                <a:lnTo>
                  <a:pt x="11310" y="8798"/>
                </a:lnTo>
                <a:lnTo>
                  <a:pt x="11307" y="8798"/>
                </a:lnTo>
                <a:lnTo>
                  <a:pt x="11305" y="8797"/>
                </a:lnTo>
                <a:lnTo>
                  <a:pt x="11303" y="8793"/>
                </a:lnTo>
                <a:lnTo>
                  <a:pt x="11300" y="8783"/>
                </a:lnTo>
                <a:lnTo>
                  <a:pt x="11299" y="8773"/>
                </a:lnTo>
                <a:lnTo>
                  <a:pt x="11299" y="8761"/>
                </a:lnTo>
                <a:lnTo>
                  <a:pt x="11299" y="8749"/>
                </a:lnTo>
                <a:lnTo>
                  <a:pt x="11300" y="8738"/>
                </a:lnTo>
                <a:lnTo>
                  <a:pt x="11303" y="8730"/>
                </a:lnTo>
                <a:lnTo>
                  <a:pt x="11305" y="8725"/>
                </a:lnTo>
                <a:lnTo>
                  <a:pt x="11307" y="8724"/>
                </a:lnTo>
                <a:lnTo>
                  <a:pt x="11310" y="8724"/>
                </a:lnTo>
                <a:lnTo>
                  <a:pt x="11313" y="8726"/>
                </a:lnTo>
                <a:lnTo>
                  <a:pt x="11315" y="8729"/>
                </a:lnTo>
                <a:lnTo>
                  <a:pt x="11320" y="8741"/>
                </a:lnTo>
                <a:lnTo>
                  <a:pt x="11327" y="8761"/>
                </a:lnTo>
                <a:close/>
                <a:moveTo>
                  <a:pt x="12148" y="8860"/>
                </a:moveTo>
                <a:lnTo>
                  <a:pt x="12148" y="8860"/>
                </a:lnTo>
                <a:lnTo>
                  <a:pt x="12129" y="8854"/>
                </a:lnTo>
                <a:lnTo>
                  <a:pt x="12114" y="8850"/>
                </a:lnTo>
                <a:lnTo>
                  <a:pt x="12108" y="8850"/>
                </a:lnTo>
                <a:lnTo>
                  <a:pt x="12102" y="8850"/>
                </a:lnTo>
                <a:lnTo>
                  <a:pt x="12095" y="8850"/>
                </a:lnTo>
                <a:lnTo>
                  <a:pt x="12090" y="8851"/>
                </a:lnTo>
                <a:lnTo>
                  <a:pt x="12082" y="8856"/>
                </a:lnTo>
                <a:lnTo>
                  <a:pt x="12074" y="8860"/>
                </a:lnTo>
                <a:lnTo>
                  <a:pt x="12068" y="8866"/>
                </a:lnTo>
                <a:lnTo>
                  <a:pt x="12063" y="8872"/>
                </a:lnTo>
                <a:lnTo>
                  <a:pt x="12053" y="8888"/>
                </a:lnTo>
                <a:lnTo>
                  <a:pt x="12044" y="8904"/>
                </a:lnTo>
                <a:lnTo>
                  <a:pt x="12039" y="8910"/>
                </a:lnTo>
                <a:lnTo>
                  <a:pt x="12032" y="8916"/>
                </a:lnTo>
                <a:lnTo>
                  <a:pt x="12025" y="8922"/>
                </a:lnTo>
                <a:lnTo>
                  <a:pt x="12016" y="8925"/>
                </a:lnTo>
                <a:lnTo>
                  <a:pt x="12019" y="8915"/>
                </a:lnTo>
                <a:lnTo>
                  <a:pt x="12020" y="8904"/>
                </a:lnTo>
                <a:lnTo>
                  <a:pt x="12020" y="8891"/>
                </a:lnTo>
                <a:lnTo>
                  <a:pt x="12019" y="8879"/>
                </a:lnTo>
                <a:lnTo>
                  <a:pt x="12016" y="8850"/>
                </a:lnTo>
                <a:lnTo>
                  <a:pt x="12013" y="8823"/>
                </a:lnTo>
                <a:lnTo>
                  <a:pt x="12011" y="8809"/>
                </a:lnTo>
                <a:lnTo>
                  <a:pt x="12013" y="8798"/>
                </a:lnTo>
                <a:lnTo>
                  <a:pt x="12014" y="8787"/>
                </a:lnTo>
                <a:lnTo>
                  <a:pt x="12017" y="8778"/>
                </a:lnTo>
                <a:lnTo>
                  <a:pt x="12019" y="8774"/>
                </a:lnTo>
                <a:lnTo>
                  <a:pt x="12021" y="8770"/>
                </a:lnTo>
                <a:lnTo>
                  <a:pt x="12024" y="8767"/>
                </a:lnTo>
                <a:lnTo>
                  <a:pt x="12028" y="8764"/>
                </a:lnTo>
                <a:lnTo>
                  <a:pt x="12032" y="8762"/>
                </a:lnTo>
                <a:lnTo>
                  <a:pt x="12037" y="8761"/>
                </a:lnTo>
                <a:lnTo>
                  <a:pt x="12043" y="8761"/>
                </a:lnTo>
                <a:lnTo>
                  <a:pt x="12049" y="8761"/>
                </a:lnTo>
                <a:lnTo>
                  <a:pt x="12050" y="8776"/>
                </a:lnTo>
                <a:lnTo>
                  <a:pt x="12053" y="8790"/>
                </a:lnTo>
                <a:lnTo>
                  <a:pt x="12054" y="8796"/>
                </a:lnTo>
                <a:lnTo>
                  <a:pt x="12057" y="8802"/>
                </a:lnTo>
                <a:lnTo>
                  <a:pt x="12059" y="8808"/>
                </a:lnTo>
                <a:lnTo>
                  <a:pt x="12062" y="8814"/>
                </a:lnTo>
                <a:lnTo>
                  <a:pt x="12066" y="8818"/>
                </a:lnTo>
                <a:lnTo>
                  <a:pt x="12070" y="8822"/>
                </a:lnTo>
                <a:lnTo>
                  <a:pt x="12075" y="8825"/>
                </a:lnTo>
                <a:lnTo>
                  <a:pt x="12082" y="8827"/>
                </a:lnTo>
                <a:lnTo>
                  <a:pt x="12088" y="8828"/>
                </a:lnTo>
                <a:lnTo>
                  <a:pt x="12095" y="8828"/>
                </a:lnTo>
                <a:lnTo>
                  <a:pt x="12105" y="8828"/>
                </a:lnTo>
                <a:lnTo>
                  <a:pt x="12114" y="8826"/>
                </a:lnTo>
                <a:lnTo>
                  <a:pt x="12116" y="8820"/>
                </a:lnTo>
                <a:lnTo>
                  <a:pt x="12117" y="8814"/>
                </a:lnTo>
                <a:lnTo>
                  <a:pt x="12117" y="8807"/>
                </a:lnTo>
                <a:lnTo>
                  <a:pt x="12116" y="8801"/>
                </a:lnTo>
                <a:lnTo>
                  <a:pt x="12114" y="8791"/>
                </a:lnTo>
                <a:lnTo>
                  <a:pt x="12111" y="8780"/>
                </a:lnTo>
                <a:lnTo>
                  <a:pt x="12101" y="8762"/>
                </a:lnTo>
                <a:lnTo>
                  <a:pt x="12091" y="8749"/>
                </a:lnTo>
                <a:lnTo>
                  <a:pt x="12088" y="8742"/>
                </a:lnTo>
                <a:lnTo>
                  <a:pt x="12087" y="8738"/>
                </a:lnTo>
                <a:lnTo>
                  <a:pt x="12087" y="8736"/>
                </a:lnTo>
                <a:lnTo>
                  <a:pt x="12088" y="8734"/>
                </a:lnTo>
                <a:lnTo>
                  <a:pt x="12090" y="8732"/>
                </a:lnTo>
                <a:lnTo>
                  <a:pt x="12092" y="8731"/>
                </a:lnTo>
                <a:lnTo>
                  <a:pt x="12100" y="8729"/>
                </a:lnTo>
                <a:lnTo>
                  <a:pt x="12111" y="8728"/>
                </a:lnTo>
                <a:lnTo>
                  <a:pt x="12127" y="8728"/>
                </a:lnTo>
                <a:lnTo>
                  <a:pt x="12148" y="8728"/>
                </a:lnTo>
                <a:lnTo>
                  <a:pt x="12148" y="8761"/>
                </a:lnTo>
                <a:lnTo>
                  <a:pt x="12148" y="8794"/>
                </a:lnTo>
                <a:lnTo>
                  <a:pt x="12148" y="8826"/>
                </a:lnTo>
                <a:lnTo>
                  <a:pt x="12148" y="8860"/>
                </a:lnTo>
                <a:close/>
                <a:moveTo>
                  <a:pt x="12312" y="8761"/>
                </a:moveTo>
                <a:lnTo>
                  <a:pt x="12312" y="8761"/>
                </a:lnTo>
                <a:lnTo>
                  <a:pt x="12304" y="8769"/>
                </a:lnTo>
                <a:lnTo>
                  <a:pt x="12308" y="8764"/>
                </a:lnTo>
                <a:lnTo>
                  <a:pt x="12315" y="8758"/>
                </a:lnTo>
                <a:lnTo>
                  <a:pt x="12312" y="8761"/>
                </a:lnTo>
                <a:close/>
                <a:moveTo>
                  <a:pt x="5356" y="8826"/>
                </a:moveTo>
                <a:lnTo>
                  <a:pt x="5356" y="8826"/>
                </a:lnTo>
                <a:lnTo>
                  <a:pt x="5352" y="8822"/>
                </a:lnTo>
                <a:lnTo>
                  <a:pt x="5349" y="8816"/>
                </a:lnTo>
                <a:lnTo>
                  <a:pt x="5346" y="8811"/>
                </a:lnTo>
                <a:lnTo>
                  <a:pt x="5345" y="8804"/>
                </a:lnTo>
                <a:lnTo>
                  <a:pt x="5344" y="8798"/>
                </a:lnTo>
                <a:lnTo>
                  <a:pt x="5343" y="8792"/>
                </a:lnTo>
                <a:lnTo>
                  <a:pt x="5343" y="8784"/>
                </a:lnTo>
                <a:lnTo>
                  <a:pt x="5344" y="8777"/>
                </a:lnTo>
                <a:lnTo>
                  <a:pt x="5347" y="8763"/>
                </a:lnTo>
                <a:lnTo>
                  <a:pt x="5351" y="8750"/>
                </a:lnTo>
                <a:lnTo>
                  <a:pt x="5357" y="8736"/>
                </a:lnTo>
                <a:lnTo>
                  <a:pt x="5365" y="8725"/>
                </a:lnTo>
                <a:lnTo>
                  <a:pt x="5373" y="8714"/>
                </a:lnTo>
                <a:lnTo>
                  <a:pt x="5381" y="8707"/>
                </a:lnTo>
                <a:lnTo>
                  <a:pt x="5386" y="8704"/>
                </a:lnTo>
                <a:lnTo>
                  <a:pt x="5390" y="8700"/>
                </a:lnTo>
                <a:lnTo>
                  <a:pt x="5394" y="8699"/>
                </a:lnTo>
                <a:lnTo>
                  <a:pt x="5398" y="8698"/>
                </a:lnTo>
                <a:lnTo>
                  <a:pt x="5402" y="8698"/>
                </a:lnTo>
                <a:lnTo>
                  <a:pt x="5407" y="8699"/>
                </a:lnTo>
                <a:lnTo>
                  <a:pt x="5410" y="8702"/>
                </a:lnTo>
                <a:lnTo>
                  <a:pt x="5413" y="8705"/>
                </a:lnTo>
                <a:lnTo>
                  <a:pt x="5416" y="8709"/>
                </a:lnTo>
                <a:lnTo>
                  <a:pt x="5418" y="8714"/>
                </a:lnTo>
                <a:lnTo>
                  <a:pt x="5420" y="8720"/>
                </a:lnTo>
                <a:lnTo>
                  <a:pt x="5422" y="8728"/>
                </a:lnTo>
                <a:lnTo>
                  <a:pt x="5421" y="8728"/>
                </a:lnTo>
                <a:lnTo>
                  <a:pt x="5421" y="8728"/>
                </a:lnTo>
                <a:lnTo>
                  <a:pt x="5420" y="8728"/>
                </a:lnTo>
                <a:lnTo>
                  <a:pt x="5419" y="8729"/>
                </a:lnTo>
                <a:lnTo>
                  <a:pt x="5416" y="8733"/>
                </a:lnTo>
                <a:lnTo>
                  <a:pt x="5412" y="8739"/>
                </a:lnTo>
                <a:lnTo>
                  <a:pt x="5401" y="8755"/>
                </a:lnTo>
                <a:lnTo>
                  <a:pt x="5391" y="8775"/>
                </a:lnTo>
                <a:lnTo>
                  <a:pt x="5379" y="8795"/>
                </a:lnTo>
                <a:lnTo>
                  <a:pt x="5369" y="8812"/>
                </a:lnTo>
                <a:lnTo>
                  <a:pt x="5365" y="8818"/>
                </a:lnTo>
                <a:lnTo>
                  <a:pt x="5360" y="8823"/>
                </a:lnTo>
                <a:lnTo>
                  <a:pt x="5358" y="8826"/>
                </a:lnTo>
                <a:lnTo>
                  <a:pt x="5356" y="8826"/>
                </a:lnTo>
                <a:close/>
                <a:moveTo>
                  <a:pt x="10966" y="8728"/>
                </a:moveTo>
                <a:lnTo>
                  <a:pt x="10966" y="8728"/>
                </a:lnTo>
                <a:lnTo>
                  <a:pt x="10962" y="8736"/>
                </a:lnTo>
                <a:lnTo>
                  <a:pt x="10959" y="8741"/>
                </a:lnTo>
                <a:lnTo>
                  <a:pt x="10956" y="8746"/>
                </a:lnTo>
                <a:lnTo>
                  <a:pt x="10953" y="8748"/>
                </a:lnTo>
                <a:lnTo>
                  <a:pt x="10950" y="8749"/>
                </a:lnTo>
                <a:lnTo>
                  <a:pt x="10948" y="8749"/>
                </a:lnTo>
                <a:lnTo>
                  <a:pt x="10945" y="8747"/>
                </a:lnTo>
                <a:lnTo>
                  <a:pt x="10944" y="8744"/>
                </a:lnTo>
                <a:lnTo>
                  <a:pt x="10943" y="8742"/>
                </a:lnTo>
                <a:lnTo>
                  <a:pt x="10943" y="8739"/>
                </a:lnTo>
                <a:lnTo>
                  <a:pt x="10944" y="8736"/>
                </a:lnTo>
                <a:lnTo>
                  <a:pt x="10947" y="8734"/>
                </a:lnTo>
                <a:lnTo>
                  <a:pt x="10950" y="8731"/>
                </a:lnTo>
                <a:lnTo>
                  <a:pt x="10954" y="8729"/>
                </a:lnTo>
                <a:lnTo>
                  <a:pt x="10960" y="8728"/>
                </a:lnTo>
                <a:lnTo>
                  <a:pt x="10966" y="8728"/>
                </a:lnTo>
                <a:lnTo>
                  <a:pt x="10971" y="8720"/>
                </a:lnTo>
                <a:lnTo>
                  <a:pt x="10974" y="8715"/>
                </a:lnTo>
                <a:lnTo>
                  <a:pt x="10977" y="8711"/>
                </a:lnTo>
                <a:lnTo>
                  <a:pt x="10980" y="8709"/>
                </a:lnTo>
                <a:lnTo>
                  <a:pt x="10983" y="8708"/>
                </a:lnTo>
                <a:lnTo>
                  <a:pt x="10985" y="8708"/>
                </a:lnTo>
                <a:lnTo>
                  <a:pt x="10987" y="8710"/>
                </a:lnTo>
                <a:lnTo>
                  <a:pt x="10988" y="8712"/>
                </a:lnTo>
                <a:lnTo>
                  <a:pt x="10990" y="8714"/>
                </a:lnTo>
                <a:lnTo>
                  <a:pt x="10990" y="8717"/>
                </a:lnTo>
                <a:lnTo>
                  <a:pt x="10988" y="8720"/>
                </a:lnTo>
                <a:lnTo>
                  <a:pt x="10986" y="8722"/>
                </a:lnTo>
                <a:lnTo>
                  <a:pt x="10983" y="8726"/>
                </a:lnTo>
                <a:lnTo>
                  <a:pt x="10979" y="8728"/>
                </a:lnTo>
                <a:lnTo>
                  <a:pt x="10973" y="8728"/>
                </a:lnTo>
                <a:lnTo>
                  <a:pt x="10966" y="8728"/>
                </a:lnTo>
                <a:close/>
                <a:moveTo>
                  <a:pt x="13033" y="8728"/>
                </a:moveTo>
                <a:lnTo>
                  <a:pt x="13033" y="8728"/>
                </a:lnTo>
                <a:lnTo>
                  <a:pt x="13033" y="8722"/>
                </a:lnTo>
                <a:lnTo>
                  <a:pt x="13036" y="8717"/>
                </a:lnTo>
                <a:lnTo>
                  <a:pt x="13039" y="8712"/>
                </a:lnTo>
                <a:lnTo>
                  <a:pt x="13043" y="8709"/>
                </a:lnTo>
                <a:lnTo>
                  <a:pt x="13047" y="8706"/>
                </a:lnTo>
                <a:lnTo>
                  <a:pt x="13052" y="8703"/>
                </a:lnTo>
                <a:lnTo>
                  <a:pt x="13058" y="8702"/>
                </a:lnTo>
                <a:lnTo>
                  <a:pt x="13063" y="8700"/>
                </a:lnTo>
                <a:lnTo>
                  <a:pt x="13069" y="8700"/>
                </a:lnTo>
                <a:lnTo>
                  <a:pt x="13074" y="8702"/>
                </a:lnTo>
                <a:lnTo>
                  <a:pt x="13080" y="8704"/>
                </a:lnTo>
                <a:lnTo>
                  <a:pt x="13085" y="8706"/>
                </a:lnTo>
                <a:lnTo>
                  <a:pt x="13090" y="8710"/>
                </a:lnTo>
                <a:lnTo>
                  <a:pt x="13093" y="8715"/>
                </a:lnTo>
                <a:lnTo>
                  <a:pt x="13096" y="8721"/>
                </a:lnTo>
                <a:lnTo>
                  <a:pt x="13098" y="8728"/>
                </a:lnTo>
                <a:lnTo>
                  <a:pt x="13097" y="8735"/>
                </a:lnTo>
                <a:lnTo>
                  <a:pt x="13095" y="8740"/>
                </a:lnTo>
                <a:lnTo>
                  <a:pt x="13092" y="8744"/>
                </a:lnTo>
                <a:lnTo>
                  <a:pt x="13090" y="8748"/>
                </a:lnTo>
                <a:lnTo>
                  <a:pt x="13086" y="8750"/>
                </a:lnTo>
                <a:lnTo>
                  <a:pt x="13083" y="8751"/>
                </a:lnTo>
                <a:lnTo>
                  <a:pt x="13079" y="8751"/>
                </a:lnTo>
                <a:lnTo>
                  <a:pt x="13074" y="8751"/>
                </a:lnTo>
                <a:lnTo>
                  <a:pt x="13065" y="8748"/>
                </a:lnTo>
                <a:lnTo>
                  <a:pt x="13054" y="8742"/>
                </a:lnTo>
                <a:lnTo>
                  <a:pt x="13044" y="8736"/>
                </a:lnTo>
                <a:lnTo>
                  <a:pt x="13033" y="8728"/>
                </a:lnTo>
                <a:close/>
                <a:moveTo>
                  <a:pt x="13361" y="8728"/>
                </a:moveTo>
                <a:lnTo>
                  <a:pt x="13361" y="8728"/>
                </a:lnTo>
                <a:lnTo>
                  <a:pt x="13354" y="8735"/>
                </a:lnTo>
                <a:lnTo>
                  <a:pt x="13359" y="8731"/>
                </a:lnTo>
                <a:lnTo>
                  <a:pt x="13364" y="8726"/>
                </a:lnTo>
                <a:lnTo>
                  <a:pt x="13361" y="8728"/>
                </a:lnTo>
                <a:close/>
                <a:moveTo>
                  <a:pt x="304" y="8695"/>
                </a:moveTo>
                <a:lnTo>
                  <a:pt x="304" y="8695"/>
                </a:lnTo>
                <a:lnTo>
                  <a:pt x="297" y="8703"/>
                </a:lnTo>
                <a:lnTo>
                  <a:pt x="301" y="8698"/>
                </a:lnTo>
                <a:lnTo>
                  <a:pt x="307" y="8693"/>
                </a:lnTo>
                <a:lnTo>
                  <a:pt x="304" y="8695"/>
                </a:lnTo>
                <a:close/>
                <a:moveTo>
                  <a:pt x="10868" y="8695"/>
                </a:moveTo>
                <a:lnTo>
                  <a:pt x="10868" y="8695"/>
                </a:lnTo>
                <a:lnTo>
                  <a:pt x="10858" y="8704"/>
                </a:lnTo>
                <a:lnTo>
                  <a:pt x="10849" y="8711"/>
                </a:lnTo>
                <a:lnTo>
                  <a:pt x="10839" y="8715"/>
                </a:lnTo>
                <a:lnTo>
                  <a:pt x="10832" y="8719"/>
                </a:lnTo>
                <a:lnTo>
                  <a:pt x="10825" y="8721"/>
                </a:lnTo>
                <a:lnTo>
                  <a:pt x="10819" y="8722"/>
                </a:lnTo>
                <a:lnTo>
                  <a:pt x="10812" y="8721"/>
                </a:lnTo>
                <a:lnTo>
                  <a:pt x="10807" y="8720"/>
                </a:lnTo>
                <a:lnTo>
                  <a:pt x="10803" y="8718"/>
                </a:lnTo>
                <a:lnTo>
                  <a:pt x="10799" y="8715"/>
                </a:lnTo>
                <a:lnTo>
                  <a:pt x="10795" y="8712"/>
                </a:lnTo>
                <a:lnTo>
                  <a:pt x="10793" y="8707"/>
                </a:lnTo>
                <a:lnTo>
                  <a:pt x="10791" y="8703"/>
                </a:lnTo>
                <a:lnTo>
                  <a:pt x="10790" y="8697"/>
                </a:lnTo>
                <a:lnTo>
                  <a:pt x="10789" y="8692"/>
                </a:lnTo>
                <a:lnTo>
                  <a:pt x="10789" y="8687"/>
                </a:lnTo>
                <a:lnTo>
                  <a:pt x="10790" y="8683"/>
                </a:lnTo>
                <a:lnTo>
                  <a:pt x="10791" y="8677"/>
                </a:lnTo>
                <a:lnTo>
                  <a:pt x="10792" y="8672"/>
                </a:lnTo>
                <a:lnTo>
                  <a:pt x="10795" y="8668"/>
                </a:lnTo>
                <a:lnTo>
                  <a:pt x="10798" y="8665"/>
                </a:lnTo>
                <a:lnTo>
                  <a:pt x="10802" y="8662"/>
                </a:lnTo>
                <a:lnTo>
                  <a:pt x="10806" y="8660"/>
                </a:lnTo>
                <a:lnTo>
                  <a:pt x="10810" y="8659"/>
                </a:lnTo>
                <a:lnTo>
                  <a:pt x="10815" y="8659"/>
                </a:lnTo>
                <a:lnTo>
                  <a:pt x="10822" y="8659"/>
                </a:lnTo>
                <a:lnTo>
                  <a:pt x="10828" y="8661"/>
                </a:lnTo>
                <a:lnTo>
                  <a:pt x="10835" y="8665"/>
                </a:lnTo>
                <a:lnTo>
                  <a:pt x="10843" y="8670"/>
                </a:lnTo>
                <a:lnTo>
                  <a:pt x="10850" y="8676"/>
                </a:lnTo>
                <a:lnTo>
                  <a:pt x="10858" y="8685"/>
                </a:lnTo>
                <a:lnTo>
                  <a:pt x="10868" y="8695"/>
                </a:lnTo>
                <a:close/>
                <a:moveTo>
                  <a:pt x="12049" y="8695"/>
                </a:moveTo>
                <a:lnTo>
                  <a:pt x="12049" y="8695"/>
                </a:lnTo>
                <a:lnTo>
                  <a:pt x="12048" y="8704"/>
                </a:lnTo>
                <a:lnTo>
                  <a:pt x="12046" y="8711"/>
                </a:lnTo>
                <a:lnTo>
                  <a:pt x="12044" y="8717"/>
                </a:lnTo>
                <a:lnTo>
                  <a:pt x="12042" y="8722"/>
                </a:lnTo>
                <a:lnTo>
                  <a:pt x="12039" y="8727"/>
                </a:lnTo>
                <a:lnTo>
                  <a:pt x="12035" y="8729"/>
                </a:lnTo>
                <a:lnTo>
                  <a:pt x="12031" y="8731"/>
                </a:lnTo>
                <a:lnTo>
                  <a:pt x="12027" y="8733"/>
                </a:lnTo>
                <a:lnTo>
                  <a:pt x="12023" y="8733"/>
                </a:lnTo>
                <a:lnTo>
                  <a:pt x="12019" y="8733"/>
                </a:lnTo>
                <a:lnTo>
                  <a:pt x="12015" y="8732"/>
                </a:lnTo>
                <a:lnTo>
                  <a:pt x="12010" y="8731"/>
                </a:lnTo>
                <a:lnTo>
                  <a:pt x="12002" y="8727"/>
                </a:lnTo>
                <a:lnTo>
                  <a:pt x="11996" y="8720"/>
                </a:lnTo>
                <a:lnTo>
                  <a:pt x="11990" y="8714"/>
                </a:lnTo>
                <a:lnTo>
                  <a:pt x="11987" y="8708"/>
                </a:lnTo>
                <a:lnTo>
                  <a:pt x="11987" y="8705"/>
                </a:lnTo>
                <a:lnTo>
                  <a:pt x="11987" y="8702"/>
                </a:lnTo>
                <a:lnTo>
                  <a:pt x="11988" y="8698"/>
                </a:lnTo>
                <a:lnTo>
                  <a:pt x="11990" y="8696"/>
                </a:lnTo>
                <a:lnTo>
                  <a:pt x="11994" y="8694"/>
                </a:lnTo>
                <a:lnTo>
                  <a:pt x="11998" y="8692"/>
                </a:lnTo>
                <a:lnTo>
                  <a:pt x="12003" y="8691"/>
                </a:lnTo>
                <a:lnTo>
                  <a:pt x="12009" y="8690"/>
                </a:lnTo>
                <a:lnTo>
                  <a:pt x="12018" y="8691"/>
                </a:lnTo>
                <a:lnTo>
                  <a:pt x="12026" y="8691"/>
                </a:lnTo>
                <a:lnTo>
                  <a:pt x="12037" y="8693"/>
                </a:lnTo>
                <a:lnTo>
                  <a:pt x="12049" y="8695"/>
                </a:lnTo>
                <a:lnTo>
                  <a:pt x="12052" y="8688"/>
                </a:lnTo>
                <a:lnTo>
                  <a:pt x="12057" y="8682"/>
                </a:lnTo>
                <a:lnTo>
                  <a:pt x="12060" y="8678"/>
                </a:lnTo>
                <a:lnTo>
                  <a:pt x="12063" y="8675"/>
                </a:lnTo>
                <a:lnTo>
                  <a:pt x="12066" y="8675"/>
                </a:lnTo>
                <a:lnTo>
                  <a:pt x="12068" y="8675"/>
                </a:lnTo>
                <a:lnTo>
                  <a:pt x="12070" y="8676"/>
                </a:lnTo>
                <a:lnTo>
                  <a:pt x="12071" y="8678"/>
                </a:lnTo>
                <a:lnTo>
                  <a:pt x="12072" y="8682"/>
                </a:lnTo>
                <a:lnTo>
                  <a:pt x="12071" y="8685"/>
                </a:lnTo>
                <a:lnTo>
                  <a:pt x="12070" y="8687"/>
                </a:lnTo>
                <a:lnTo>
                  <a:pt x="12068" y="8690"/>
                </a:lnTo>
                <a:lnTo>
                  <a:pt x="12065" y="8692"/>
                </a:lnTo>
                <a:lnTo>
                  <a:pt x="12061" y="8694"/>
                </a:lnTo>
                <a:lnTo>
                  <a:pt x="12056" y="8695"/>
                </a:lnTo>
                <a:lnTo>
                  <a:pt x="12049" y="8695"/>
                </a:lnTo>
                <a:close/>
                <a:moveTo>
                  <a:pt x="12180" y="8695"/>
                </a:moveTo>
                <a:lnTo>
                  <a:pt x="12180" y="8695"/>
                </a:lnTo>
                <a:lnTo>
                  <a:pt x="12173" y="8703"/>
                </a:lnTo>
                <a:lnTo>
                  <a:pt x="12177" y="8698"/>
                </a:lnTo>
                <a:lnTo>
                  <a:pt x="12182" y="8693"/>
                </a:lnTo>
                <a:lnTo>
                  <a:pt x="12180" y="8695"/>
                </a:lnTo>
                <a:close/>
                <a:moveTo>
                  <a:pt x="13427" y="8663"/>
                </a:moveTo>
                <a:lnTo>
                  <a:pt x="13427" y="8663"/>
                </a:lnTo>
                <a:lnTo>
                  <a:pt x="13420" y="8670"/>
                </a:lnTo>
                <a:lnTo>
                  <a:pt x="13424" y="8666"/>
                </a:lnTo>
                <a:lnTo>
                  <a:pt x="13430" y="8660"/>
                </a:lnTo>
                <a:lnTo>
                  <a:pt x="13427" y="8663"/>
                </a:lnTo>
                <a:close/>
                <a:moveTo>
                  <a:pt x="13558" y="8663"/>
                </a:moveTo>
                <a:lnTo>
                  <a:pt x="13558" y="8663"/>
                </a:lnTo>
                <a:lnTo>
                  <a:pt x="13552" y="8683"/>
                </a:lnTo>
                <a:lnTo>
                  <a:pt x="13545" y="8694"/>
                </a:lnTo>
                <a:lnTo>
                  <a:pt x="13543" y="8698"/>
                </a:lnTo>
                <a:lnTo>
                  <a:pt x="13540" y="8699"/>
                </a:lnTo>
                <a:lnTo>
                  <a:pt x="13538" y="8700"/>
                </a:lnTo>
                <a:lnTo>
                  <a:pt x="13537" y="8699"/>
                </a:lnTo>
                <a:lnTo>
                  <a:pt x="13534" y="8694"/>
                </a:lnTo>
                <a:lnTo>
                  <a:pt x="13532" y="8686"/>
                </a:lnTo>
                <a:lnTo>
                  <a:pt x="13530" y="8674"/>
                </a:lnTo>
                <a:lnTo>
                  <a:pt x="13530" y="8663"/>
                </a:lnTo>
                <a:lnTo>
                  <a:pt x="13530" y="8651"/>
                </a:lnTo>
                <a:lnTo>
                  <a:pt x="13532" y="8640"/>
                </a:lnTo>
                <a:lnTo>
                  <a:pt x="13534" y="8631"/>
                </a:lnTo>
                <a:lnTo>
                  <a:pt x="13537" y="8626"/>
                </a:lnTo>
                <a:lnTo>
                  <a:pt x="13538" y="8625"/>
                </a:lnTo>
                <a:lnTo>
                  <a:pt x="13540" y="8626"/>
                </a:lnTo>
                <a:lnTo>
                  <a:pt x="13543" y="8627"/>
                </a:lnTo>
                <a:lnTo>
                  <a:pt x="13545" y="8631"/>
                </a:lnTo>
                <a:lnTo>
                  <a:pt x="13552" y="8643"/>
                </a:lnTo>
                <a:lnTo>
                  <a:pt x="13558" y="8663"/>
                </a:lnTo>
                <a:close/>
                <a:moveTo>
                  <a:pt x="5356" y="8597"/>
                </a:moveTo>
                <a:lnTo>
                  <a:pt x="5356" y="8597"/>
                </a:lnTo>
                <a:lnTo>
                  <a:pt x="5377" y="8601"/>
                </a:lnTo>
                <a:lnTo>
                  <a:pt x="5398" y="8604"/>
                </a:lnTo>
                <a:lnTo>
                  <a:pt x="5403" y="8606"/>
                </a:lnTo>
                <a:lnTo>
                  <a:pt x="5408" y="8607"/>
                </a:lnTo>
                <a:lnTo>
                  <a:pt x="5412" y="8609"/>
                </a:lnTo>
                <a:lnTo>
                  <a:pt x="5415" y="8612"/>
                </a:lnTo>
                <a:lnTo>
                  <a:pt x="5418" y="8616"/>
                </a:lnTo>
                <a:lnTo>
                  <a:pt x="5420" y="8620"/>
                </a:lnTo>
                <a:lnTo>
                  <a:pt x="5421" y="8624"/>
                </a:lnTo>
                <a:lnTo>
                  <a:pt x="5422" y="8630"/>
                </a:lnTo>
                <a:lnTo>
                  <a:pt x="5401" y="8626"/>
                </a:lnTo>
                <a:lnTo>
                  <a:pt x="5380" y="8623"/>
                </a:lnTo>
                <a:lnTo>
                  <a:pt x="5375" y="8622"/>
                </a:lnTo>
                <a:lnTo>
                  <a:pt x="5371" y="8620"/>
                </a:lnTo>
                <a:lnTo>
                  <a:pt x="5367" y="8618"/>
                </a:lnTo>
                <a:lnTo>
                  <a:pt x="5364" y="8614"/>
                </a:lnTo>
                <a:lnTo>
                  <a:pt x="5360" y="8611"/>
                </a:lnTo>
                <a:lnTo>
                  <a:pt x="5358" y="8607"/>
                </a:lnTo>
                <a:lnTo>
                  <a:pt x="5357" y="8603"/>
                </a:lnTo>
                <a:lnTo>
                  <a:pt x="5356" y="8597"/>
                </a:lnTo>
                <a:close/>
                <a:moveTo>
                  <a:pt x="11098" y="8728"/>
                </a:moveTo>
                <a:lnTo>
                  <a:pt x="11098" y="8728"/>
                </a:lnTo>
                <a:lnTo>
                  <a:pt x="11097" y="8720"/>
                </a:lnTo>
                <a:lnTo>
                  <a:pt x="11094" y="8714"/>
                </a:lnTo>
                <a:lnTo>
                  <a:pt x="11092" y="8709"/>
                </a:lnTo>
                <a:lnTo>
                  <a:pt x="11088" y="8705"/>
                </a:lnTo>
                <a:lnTo>
                  <a:pt x="11084" y="8702"/>
                </a:lnTo>
                <a:lnTo>
                  <a:pt x="11079" y="8697"/>
                </a:lnTo>
                <a:lnTo>
                  <a:pt x="11073" y="8695"/>
                </a:lnTo>
                <a:lnTo>
                  <a:pt x="11067" y="8692"/>
                </a:lnTo>
                <a:lnTo>
                  <a:pt x="11057" y="8688"/>
                </a:lnTo>
                <a:lnTo>
                  <a:pt x="11045" y="8682"/>
                </a:lnTo>
                <a:lnTo>
                  <a:pt x="11041" y="8678"/>
                </a:lnTo>
                <a:lnTo>
                  <a:pt x="11037" y="8674"/>
                </a:lnTo>
                <a:lnTo>
                  <a:pt x="11034" y="8669"/>
                </a:lnTo>
                <a:lnTo>
                  <a:pt x="11031" y="8663"/>
                </a:lnTo>
                <a:lnTo>
                  <a:pt x="11036" y="8663"/>
                </a:lnTo>
                <a:lnTo>
                  <a:pt x="11040" y="8662"/>
                </a:lnTo>
                <a:lnTo>
                  <a:pt x="11044" y="8661"/>
                </a:lnTo>
                <a:lnTo>
                  <a:pt x="11049" y="8659"/>
                </a:lnTo>
                <a:lnTo>
                  <a:pt x="11058" y="8653"/>
                </a:lnTo>
                <a:lnTo>
                  <a:pt x="11066" y="8646"/>
                </a:lnTo>
                <a:lnTo>
                  <a:pt x="11084" y="8628"/>
                </a:lnTo>
                <a:lnTo>
                  <a:pt x="11102" y="8610"/>
                </a:lnTo>
                <a:lnTo>
                  <a:pt x="11110" y="8603"/>
                </a:lnTo>
                <a:lnTo>
                  <a:pt x="11119" y="8598"/>
                </a:lnTo>
                <a:lnTo>
                  <a:pt x="11123" y="8596"/>
                </a:lnTo>
                <a:lnTo>
                  <a:pt x="11127" y="8594"/>
                </a:lnTo>
                <a:lnTo>
                  <a:pt x="11131" y="8594"/>
                </a:lnTo>
                <a:lnTo>
                  <a:pt x="11135" y="8594"/>
                </a:lnTo>
                <a:lnTo>
                  <a:pt x="11140" y="8595"/>
                </a:lnTo>
                <a:lnTo>
                  <a:pt x="11143" y="8596"/>
                </a:lnTo>
                <a:lnTo>
                  <a:pt x="11147" y="8599"/>
                </a:lnTo>
                <a:lnTo>
                  <a:pt x="11150" y="8603"/>
                </a:lnTo>
                <a:lnTo>
                  <a:pt x="11153" y="8607"/>
                </a:lnTo>
                <a:lnTo>
                  <a:pt x="11156" y="8613"/>
                </a:lnTo>
                <a:lnTo>
                  <a:pt x="11161" y="8621"/>
                </a:lnTo>
                <a:lnTo>
                  <a:pt x="11163" y="8630"/>
                </a:lnTo>
                <a:lnTo>
                  <a:pt x="11158" y="8630"/>
                </a:lnTo>
                <a:lnTo>
                  <a:pt x="11154" y="8631"/>
                </a:lnTo>
                <a:lnTo>
                  <a:pt x="11150" y="8632"/>
                </a:lnTo>
                <a:lnTo>
                  <a:pt x="11147" y="8634"/>
                </a:lnTo>
                <a:lnTo>
                  <a:pt x="11141" y="8639"/>
                </a:lnTo>
                <a:lnTo>
                  <a:pt x="11136" y="8645"/>
                </a:lnTo>
                <a:lnTo>
                  <a:pt x="11133" y="8651"/>
                </a:lnTo>
                <a:lnTo>
                  <a:pt x="11131" y="8660"/>
                </a:lnTo>
                <a:lnTo>
                  <a:pt x="11129" y="8668"/>
                </a:lnTo>
                <a:lnTo>
                  <a:pt x="11128" y="8676"/>
                </a:lnTo>
                <a:lnTo>
                  <a:pt x="11125" y="8694"/>
                </a:lnTo>
                <a:lnTo>
                  <a:pt x="11120" y="8710"/>
                </a:lnTo>
                <a:lnTo>
                  <a:pt x="11116" y="8716"/>
                </a:lnTo>
                <a:lnTo>
                  <a:pt x="11111" y="8721"/>
                </a:lnTo>
                <a:lnTo>
                  <a:pt x="11109" y="8725"/>
                </a:lnTo>
                <a:lnTo>
                  <a:pt x="11106" y="8726"/>
                </a:lnTo>
                <a:lnTo>
                  <a:pt x="11102" y="8728"/>
                </a:lnTo>
                <a:lnTo>
                  <a:pt x="11098" y="8728"/>
                </a:lnTo>
                <a:close/>
                <a:moveTo>
                  <a:pt x="12312" y="8597"/>
                </a:moveTo>
                <a:lnTo>
                  <a:pt x="12312" y="8597"/>
                </a:lnTo>
                <a:lnTo>
                  <a:pt x="12304" y="8604"/>
                </a:lnTo>
                <a:lnTo>
                  <a:pt x="12308" y="8600"/>
                </a:lnTo>
                <a:lnTo>
                  <a:pt x="12315" y="8595"/>
                </a:lnTo>
                <a:lnTo>
                  <a:pt x="12312" y="8597"/>
                </a:lnTo>
                <a:close/>
                <a:moveTo>
                  <a:pt x="12180" y="8597"/>
                </a:moveTo>
                <a:lnTo>
                  <a:pt x="12180" y="8597"/>
                </a:lnTo>
                <a:lnTo>
                  <a:pt x="12155" y="8597"/>
                </a:lnTo>
                <a:lnTo>
                  <a:pt x="12131" y="8597"/>
                </a:lnTo>
                <a:lnTo>
                  <a:pt x="12106" y="8597"/>
                </a:lnTo>
                <a:lnTo>
                  <a:pt x="12082" y="8597"/>
                </a:lnTo>
                <a:lnTo>
                  <a:pt x="12084" y="8566"/>
                </a:lnTo>
                <a:lnTo>
                  <a:pt x="12086" y="8536"/>
                </a:lnTo>
                <a:lnTo>
                  <a:pt x="12087" y="8528"/>
                </a:lnTo>
                <a:lnTo>
                  <a:pt x="12089" y="8522"/>
                </a:lnTo>
                <a:lnTo>
                  <a:pt x="12091" y="8516"/>
                </a:lnTo>
                <a:lnTo>
                  <a:pt x="12094" y="8511"/>
                </a:lnTo>
                <a:lnTo>
                  <a:pt x="12098" y="8506"/>
                </a:lnTo>
                <a:lnTo>
                  <a:pt x="12103" y="8503"/>
                </a:lnTo>
                <a:lnTo>
                  <a:pt x="12108" y="8500"/>
                </a:lnTo>
                <a:lnTo>
                  <a:pt x="12114" y="8499"/>
                </a:lnTo>
                <a:lnTo>
                  <a:pt x="12116" y="8508"/>
                </a:lnTo>
                <a:lnTo>
                  <a:pt x="12118" y="8515"/>
                </a:lnTo>
                <a:lnTo>
                  <a:pt x="12124" y="8521"/>
                </a:lnTo>
                <a:lnTo>
                  <a:pt x="12129" y="8525"/>
                </a:lnTo>
                <a:lnTo>
                  <a:pt x="12142" y="8534"/>
                </a:lnTo>
                <a:lnTo>
                  <a:pt x="12155" y="8540"/>
                </a:lnTo>
                <a:lnTo>
                  <a:pt x="12162" y="8543"/>
                </a:lnTo>
                <a:lnTo>
                  <a:pt x="12168" y="8547"/>
                </a:lnTo>
                <a:lnTo>
                  <a:pt x="12173" y="8553"/>
                </a:lnTo>
                <a:lnTo>
                  <a:pt x="12178" y="8558"/>
                </a:lnTo>
                <a:lnTo>
                  <a:pt x="12181" y="8565"/>
                </a:lnTo>
                <a:lnTo>
                  <a:pt x="12182" y="8575"/>
                </a:lnTo>
                <a:lnTo>
                  <a:pt x="12182" y="8584"/>
                </a:lnTo>
                <a:lnTo>
                  <a:pt x="12180" y="8597"/>
                </a:lnTo>
                <a:close/>
                <a:moveTo>
                  <a:pt x="5029" y="8499"/>
                </a:moveTo>
                <a:lnTo>
                  <a:pt x="5029" y="8499"/>
                </a:lnTo>
                <a:lnTo>
                  <a:pt x="5022" y="8505"/>
                </a:lnTo>
                <a:lnTo>
                  <a:pt x="5026" y="8501"/>
                </a:lnTo>
                <a:lnTo>
                  <a:pt x="5031" y="8496"/>
                </a:lnTo>
                <a:lnTo>
                  <a:pt x="5029" y="8499"/>
                </a:lnTo>
                <a:close/>
                <a:moveTo>
                  <a:pt x="13033" y="8466"/>
                </a:moveTo>
                <a:lnTo>
                  <a:pt x="13033" y="8466"/>
                </a:lnTo>
                <a:lnTo>
                  <a:pt x="13026" y="8473"/>
                </a:lnTo>
                <a:lnTo>
                  <a:pt x="13030" y="8469"/>
                </a:lnTo>
                <a:lnTo>
                  <a:pt x="13036" y="8463"/>
                </a:lnTo>
                <a:lnTo>
                  <a:pt x="13033" y="8466"/>
                </a:lnTo>
                <a:close/>
                <a:moveTo>
                  <a:pt x="14149" y="8466"/>
                </a:moveTo>
                <a:lnTo>
                  <a:pt x="14149" y="8466"/>
                </a:lnTo>
                <a:lnTo>
                  <a:pt x="14141" y="8473"/>
                </a:lnTo>
                <a:lnTo>
                  <a:pt x="14146" y="8469"/>
                </a:lnTo>
                <a:lnTo>
                  <a:pt x="14151" y="8463"/>
                </a:lnTo>
                <a:lnTo>
                  <a:pt x="14149" y="8466"/>
                </a:lnTo>
                <a:close/>
                <a:moveTo>
                  <a:pt x="12148" y="8499"/>
                </a:moveTo>
                <a:lnTo>
                  <a:pt x="12148" y="8499"/>
                </a:lnTo>
                <a:lnTo>
                  <a:pt x="12139" y="8484"/>
                </a:lnTo>
                <a:lnTo>
                  <a:pt x="12133" y="8472"/>
                </a:lnTo>
                <a:lnTo>
                  <a:pt x="12129" y="8460"/>
                </a:lnTo>
                <a:lnTo>
                  <a:pt x="12126" y="8451"/>
                </a:lnTo>
                <a:lnTo>
                  <a:pt x="12124" y="8441"/>
                </a:lnTo>
                <a:lnTo>
                  <a:pt x="12123" y="8434"/>
                </a:lnTo>
                <a:lnTo>
                  <a:pt x="12123" y="8427"/>
                </a:lnTo>
                <a:lnTo>
                  <a:pt x="12124" y="8422"/>
                </a:lnTo>
                <a:lnTo>
                  <a:pt x="12126" y="8417"/>
                </a:lnTo>
                <a:lnTo>
                  <a:pt x="12129" y="8413"/>
                </a:lnTo>
                <a:lnTo>
                  <a:pt x="12132" y="8411"/>
                </a:lnTo>
                <a:lnTo>
                  <a:pt x="12135" y="8409"/>
                </a:lnTo>
                <a:lnTo>
                  <a:pt x="12139" y="8408"/>
                </a:lnTo>
                <a:lnTo>
                  <a:pt x="12145" y="8408"/>
                </a:lnTo>
                <a:lnTo>
                  <a:pt x="12149" y="8409"/>
                </a:lnTo>
                <a:lnTo>
                  <a:pt x="12153" y="8410"/>
                </a:lnTo>
                <a:lnTo>
                  <a:pt x="12158" y="8412"/>
                </a:lnTo>
                <a:lnTo>
                  <a:pt x="12163" y="8415"/>
                </a:lnTo>
                <a:lnTo>
                  <a:pt x="12167" y="8418"/>
                </a:lnTo>
                <a:lnTo>
                  <a:pt x="12171" y="8423"/>
                </a:lnTo>
                <a:lnTo>
                  <a:pt x="12174" y="8427"/>
                </a:lnTo>
                <a:lnTo>
                  <a:pt x="12176" y="8432"/>
                </a:lnTo>
                <a:lnTo>
                  <a:pt x="12178" y="8437"/>
                </a:lnTo>
                <a:lnTo>
                  <a:pt x="12180" y="8444"/>
                </a:lnTo>
                <a:lnTo>
                  <a:pt x="12180" y="8450"/>
                </a:lnTo>
                <a:lnTo>
                  <a:pt x="12179" y="8456"/>
                </a:lnTo>
                <a:lnTo>
                  <a:pt x="12177" y="8462"/>
                </a:lnTo>
                <a:lnTo>
                  <a:pt x="12174" y="8470"/>
                </a:lnTo>
                <a:lnTo>
                  <a:pt x="12170" y="8477"/>
                </a:lnTo>
                <a:lnTo>
                  <a:pt x="12164" y="8484"/>
                </a:lnTo>
                <a:lnTo>
                  <a:pt x="12156" y="8492"/>
                </a:lnTo>
                <a:lnTo>
                  <a:pt x="12148" y="8499"/>
                </a:lnTo>
                <a:close/>
                <a:moveTo>
                  <a:pt x="12771" y="8466"/>
                </a:moveTo>
                <a:lnTo>
                  <a:pt x="12771" y="8466"/>
                </a:lnTo>
                <a:lnTo>
                  <a:pt x="12812" y="8466"/>
                </a:lnTo>
                <a:lnTo>
                  <a:pt x="12854" y="8466"/>
                </a:lnTo>
                <a:lnTo>
                  <a:pt x="12862" y="8467"/>
                </a:lnTo>
                <a:lnTo>
                  <a:pt x="12872" y="8468"/>
                </a:lnTo>
                <a:lnTo>
                  <a:pt x="12879" y="8470"/>
                </a:lnTo>
                <a:lnTo>
                  <a:pt x="12887" y="8474"/>
                </a:lnTo>
                <a:lnTo>
                  <a:pt x="12892" y="8478"/>
                </a:lnTo>
                <a:lnTo>
                  <a:pt x="12897" y="8483"/>
                </a:lnTo>
                <a:lnTo>
                  <a:pt x="12900" y="8491"/>
                </a:lnTo>
                <a:lnTo>
                  <a:pt x="12902" y="8499"/>
                </a:lnTo>
                <a:lnTo>
                  <a:pt x="12893" y="8502"/>
                </a:lnTo>
                <a:lnTo>
                  <a:pt x="12887" y="8504"/>
                </a:lnTo>
                <a:lnTo>
                  <a:pt x="12880" y="8508"/>
                </a:lnTo>
                <a:lnTo>
                  <a:pt x="12876" y="8511"/>
                </a:lnTo>
                <a:lnTo>
                  <a:pt x="12873" y="8514"/>
                </a:lnTo>
                <a:lnTo>
                  <a:pt x="12871" y="8516"/>
                </a:lnTo>
                <a:lnTo>
                  <a:pt x="12870" y="8519"/>
                </a:lnTo>
                <a:lnTo>
                  <a:pt x="12871" y="8522"/>
                </a:lnTo>
                <a:lnTo>
                  <a:pt x="12872" y="8524"/>
                </a:lnTo>
                <a:lnTo>
                  <a:pt x="12873" y="8527"/>
                </a:lnTo>
                <a:lnTo>
                  <a:pt x="12876" y="8530"/>
                </a:lnTo>
                <a:lnTo>
                  <a:pt x="12879" y="8533"/>
                </a:lnTo>
                <a:lnTo>
                  <a:pt x="12889" y="8538"/>
                </a:lnTo>
                <a:lnTo>
                  <a:pt x="12899" y="8543"/>
                </a:lnTo>
                <a:lnTo>
                  <a:pt x="12922" y="8555"/>
                </a:lnTo>
                <a:lnTo>
                  <a:pt x="12945" y="8567"/>
                </a:lnTo>
                <a:lnTo>
                  <a:pt x="12955" y="8575"/>
                </a:lnTo>
                <a:lnTo>
                  <a:pt x="12962" y="8582"/>
                </a:lnTo>
                <a:lnTo>
                  <a:pt x="12965" y="8585"/>
                </a:lnTo>
                <a:lnTo>
                  <a:pt x="12966" y="8589"/>
                </a:lnTo>
                <a:lnTo>
                  <a:pt x="12967" y="8594"/>
                </a:lnTo>
                <a:lnTo>
                  <a:pt x="12967" y="8597"/>
                </a:lnTo>
                <a:lnTo>
                  <a:pt x="12957" y="8597"/>
                </a:lnTo>
                <a:lnTo>
                  <a:pt x="12947" y="8598"/>
                </a:lnTo>
                <a:lnTo>
                  <a:pt x="12939" y="8599"/>
                </a:lnTo>
                <a:lnTo>
                  <a:pt x="12931" y="8601"/>
                </a:lnTo>
                <a:lnTo>
                  <a:pt x="12922" y="8603"/>
                </a:lnTo>
                <a:lnTo>
                  <a:pt x="12915" y="8606"/>
                </a:lnTo>
                <a:lnTo>
                  <a:pt x="12909" y="8610"/>
                </a:lnTo>
                <a:lnTo>
                  <a:pt x="12902" y="8613"/>
                </a:lnTo>
                <a:lnTo>
                  <a:pt x="12897" y="8619"/>
                </a:lnTo>
                <a:lnTo>
                  <a:pt x="12892" y="8624"/>
                </a:lnTo>
                <a:lnTo>
                  <a:pt x="12887" y="8629"/>
                </a:lnTo>
                <a:lnTo>
                  <a:pt x="12882" y="8634"/>
                </a:lnTo>
                <a:lnTo>
                  <a:pt x="12875" y="8648"/>
                </a:lnTo>
                <a:lnTo>
                  <a:pt x="12869" y="8663"/>
                </a:lnTo>
                <a:lnTo>
                  <a:pt x="12880" y="8671"/>
                </a:lnTo>
                <a:lnTo>
                  <a:pt x="12890" y="8678"/>
                </a:lnTo>
                <a:lnTo>
                  <a:pt x="12898" y="8683"/>
                </a:lnTo>
                <a:lnTo>
                  <a:pt x="12904" y="8686"/>
                </a:lnTo>
                <a:lnTo>
                  <a:pt x="12911" y="8686"/>
                </a:lnTo>
                <a:lnTo>
                  <a:pt x="12916" y="8686"/>
                </a:lnTo>
                <a:lnTo>
                  <a:pt x="12921" y="8685"/>
                </a:lnTo>
                <a:lnTo>
                  <a:pt x="12925" y="8682"/>
                </a:lnTo>
                <a:lnTo>
                  <a:pt x="12937" y="8675"/>
                </a:lnTo>
                <a:lnTo>
                  <a:pt x="12952" y="8669"/>
                </a:lnTo>
                <a:lnTo>
                  <a:pt x="12961" y="8666"/>
                </a:lnTo>
                <a:lnTo>
                  <a:pt x="12972" y="8664"/>
                </a:lnTo>
                <a:lnTo>
                  <a:pt x="12985" y="8663"/>
                </a:lnTo>
                <a:lnTo>
                  <a:pt x="13000" y="8663"/>
                </a:lnTo>
                <a:lnTo>
                  <a:pt x="12999" y="8677"/>
                </a:lnTo>
                <a:lnTo>
                  <a:pt x="12997" y="8692"/>
                </a:lnTo>
                <a:lnTo>
                  <a:pt x="12994" y="8706"/>
                </a:lnTo>
                <a:lnTo>
                  <a:pt x="12989" y="8718"/>
                </a:lnTo>
                <a:lnTo>
                  <a:pt x="12985" y="8729"/>
                </a:lnTo>
                <a:lnTo>
                  <a:pt x="12979" y="8740"/>
                </a:lnTo>
                <a:lnTo>
                  <a:pt x="12973" y="8750"/>
                </a:lnTo>
                <a:lnTo>
                  <a:pt x="12964" y="8758"/>
                </a:lnTo>
                <a:lnTo>
                  <a:pt x="12956" y="8765"/>
                </a:lnTo>
                <a:lnTo>
                  <a:pt x="12946" y="8773"/>
                </a:lnTo>
                <a:lnTo>
                  <a:pt x="12936" y="8778"/>
                </a:lnTo>
                <a:lnTo>
                  <a:pt x="12924" y="8783"/>
                </a:lnTo>
                <a:lnTo>
                  <a:pt x="12912" y="8787"/>
                </a:lnTo>
                <a:lnTo>
                  <a:pt x="12898" y="8791"/>
                </a:lnTo>
                <a:lnTo>
                  <a:pt x="12884" y="8793"/>
                </a:lnTo>
                <a:lnTo>
                  <a:pt x="12869" y="8794"/>
                </a:lnTo>
                <a:lnTo>
                  <a:pt x="12869" y="8761"/>
                </a:lnTo>
                <a:lnTo>
                  <a:pt x="12869" y="8729"/>
                </a:lnTo>
                <a:lnTo>
                  <a:pt x="12869" y="8695"/>
                </a:lnTo>
                <a:lnTo>
                  <a:pt x="12869" y="8663"/>
                </a:lnTo>
                <a:lnTo>
                  <a:pt x="12861" y="8663"/>
                </a:lnTo>
                <a:lnTo>
                  <a:pt x="12853" y="8663"/>
                </a:lnTo>
                <a:lnTo>
                  <a:pt x="12845" y="8663"/>
                </a:lnTo>
                <a:lnTo>
                  <a:pt x="12836" y="8663"/>
                </a:lnTo>
                <a:lnTo>
                  <a:pt x="12829" y="8654"/>
                </a:lnTo>
                <a:lnTo>
                  <a:pt x="12823" y="8645"/>
                </a:lnTo>
                <a:lnTo>
                  <a:pt x="12817" y="8635"/>
                </a:lnTo>
                <a:lnTo>
                  <a:pt x="12813" y="8625"/>
                </a:lnTo>
                <a:lnTo>
                  <a:pt x="12809" y="8614"/>
                </a:lnTo>
                <a:lnTo>
                  <a:pt x="12807" y="8603"/>
                </a:lnTo>
                <a:lnTo>
                  <a:pt x="12805" y="8592"/>
                </a:lnTo>
                <a:lnTo>
                  <a:pt x="12805" y="8581"/>
                </a:lnTo>
                <a:lnTo>
                  <a:pt x="12805" y="8569"/>
                </a:lnTo>
                <a:lnTo>
                  <a:pt x="12807" y="8558"/>
                </a:lnTo>
                <a:lnTo>
                  <a:pt x="12809" y="8547"/>
                </a:lnTo>
                <a:lnTo>
                  <a:pt x="12813" y="8537"/>
                </a:lnTo>
                <a:lnTo>
                  <a:pt x="12817" y="8526"/>
                </a:lnTo>
                <a:lnTo>
                  <a:pt x="12823" y="8516"/>
                </a:lnTo>
                <a:lnTo>
                  <a:pt x="12829" y="8508"/>
                </a:lnTo>
                <a:lnTo>
                  <a:pt x="12836" y="8499"/>
                </a:lnTo>
                <a:lnTo>
                  <a:pt x="12819" y="8499"/>
                </a:lnTo>
                <a:lnTo>
                  <a:pt x="12804" y="8499"/>
                </a:lnTo>
                <a:lnTo>
                  <a:pt x="12787" y="8499"/>
                </a:lnTo>
                <a:lnTo>
                  <a:pt x="12771" y="8499"/>
                </a:lnTo>
                <a:lnTo>
                  <a:pt x="12769" y="8505"/>
                </a:lnTo>
                <a:lnTo>
                  <a:pt x="12768" y="8511"/>
                </a:lnTo>
                <a:lnTo>
                  <a:pt x="12765" y="8514"/>
                </a:lnTo>
                <a:lnTo>
                  <a:pt x="12763" y="8517"/>
                </a:lnTo>
                <a:lnTo>
                  <a:pt x="12761" y="8519"/>
                </a:lnTo>
                <a:lnTo>
                  <a:pt x="12757" y="8520"/>
                </a:lnTo>
                <a:lnTo>
                  <a:pt x="12754" y="8520"/>
                </a:lnTo>
                <a:lnTo>
                  <a:pt x="12752" y="8519"/>
                </a:lnTo>
                <a:lnTo>
                  <a:pt x="12747" y="8517"/>
                </a:lnTo>
                <a:lnTo>
                  <a:pt x="12742" y="8512"/>
                </a:lnTo>
                <a:lnTo>
                  <a:pt x="12739" y="8505"/>
                </a:lnTo>
                <a:lnTo>
                  <a:pt x="12738" y="8499"/>
                </a:lnTo>
                <a:lnTo>
                  <a:pt x="12730" y="8499"/>
                </a:lnTo>
                <a:lnTo>
                  <a:pt x="12722" y="8499"/>
                </a:lnTo>
                <a:lnTo>
                  <a:pt x="12713" y="8499"/>
                </a:lnTo>
                <a:lnTo>
                  <a:pt x="12705" y="8499"/>
                </a:lnTo>
                <a:lnTo>
                  <a:pt x="12703" y="8492"/>
                </a:lnTo>
                <a:lnTo>
                  <a:pt x="12702" y="8486"/>
                </a:lnTo>
                <a:lnTo>
                  <a:pt x="12702" y="8478"/>
                </a:lnTo>
                <a:lnTo>
                  <a:pt x="12702" y="8472"/>
                </a:lnTo>
                <a:lnTo>
                  <a:pt x="12703" y="8466"/>
                </a:lnTo>
                <a:lnTo>
                  <a:pt x="12704" y="8459"/>
                </a:lnTo>
                <a:lnTo>
                  <a:pt x="12706" y="8453"/>
                </a:lnTo>
                <a:lnTo>
                  <a:pt x="12708" y="8447"/>
                </a:lnTo>
                <a:lnTo>
                  <a:pt x="12714" y="8435"/>
                </a:lnTo>
                <a:lnTo>
                  <a:pt x="12722" y="8426"/>
                </a:lnTo>
                <a:lnTo>
                  <a:pt x="12729" y="8417"/>
                </a:lnTo>
                <a:lnTo>
                  <a:pt x="12738" y="8411"/>
                </a:lnTo>
                <a:lnTo>
                  <a:pt x="12742" y="8408"/>
                </a:lnTo>
                <a:lnTo>
                  <a:pt x="12746" y="8407"/>
                </a:lnTo>
                <a:lnTo>
                  <a:pt x="12750" y="8406"/>
                </a:lnTo>
                <a:lnTo>
                  <a:pt x="12754" y="8405"/>
                </a:lnTo>
                <a:lnTo>
                  <a:pt x="12757" y="8405"/>
                </a:lnTo>
                <a:lnTo>
                  <a:pt x="12762" y="8406"/>
                </a:lnTo>
                <a:lnTo>
                  <a:pt x="12765" y="8408"/>
                </a:lnTo>
                <a:lnTo>
                  <a:pt x="12767" y="8411"/>
                </a:lnTo>
                <a:lnTo>
                  <a:pt x="12770" y="8414"/>
                </a:lnTo>
                <a:lnTo>
                  <a:pt x="12771" y="8418"/>
                </a:lnTo>
                <a:lnTo>
                  <a:pt x="12773" y="8424"/>
                </a:lnTo>
                <a:lnTo>
                  <a:pt x="12774" y="8430"/>
                </a:lnTo>
                <a:lnTo>
                  <a:pt x="12774" y="8437"/>
                </a:lnTo>
                <a:lnTo>
                  <a:pt x="12773" y="8446"/>
                </a:lnTo>
                <a:lnTo>
                  <a:pt x="12772" y="8455"/>
                </a:lnTo>
                <a:lnTo>
                  <a:pt x="12771" y="8466"/>
                </a:lnTo>
                <a:close/>
                <a:moveTo>
                  <a:pt x="12836" y="8401"/>
                </a:moveTo>
                <a:lnTo>
                  <a:pt x="12836" y="8401"/>
                </a:lnTo>
                <a:lnTo>
                  <a:pt x="12829" y="8408"/>
                </a:lnTo>
                <a:lnTo>
                  <a:pt x="12833" y="8404"/>
                </a:lnTo>
                <a:lnTo>
                  <a:pt x="12839" y="8397"/>
                </a:lnTo>
                <a:lnTo>
                  <a:pt x="12836" y="8401"/>
                </a:lnTo>
                <a:close/>
                <a:moveTo>
                  <a:pt x="13657" y="8466"/>
                </a:moveTo>
                <a:lnTo>
                  <a:pt x="13657" y="8466"/>
                </a:lnTo>
                <a:lnTo>
                  <a:pt x="13659" y="8478"/>
                </a:lnTo>
                <a:lnTo>
                  <a:pt x="13661" y="8489"/>
                </a:lnTo>
                <a:lnTo>
                  <a:pt x="13661" y="8498"/>
                </a:lnTo>
                <a:lnTo>
                  <a:pt x="13662" y="8505"/>
                </a:lnTo>
                <a:lnTo>
                  <a:pt x="13661" y="8512"/>
                </a:lnTo>
                <a:lnTo>
                  <a:pt x="13660" y="8517"/>
                </a:lnTo>
                <a:lnTo>
                  <a:pt x="13658" y="8521"/>
                </a:lnTo>
                <a:lnTo>
                  <a:pt x="13656" y="8524"/>
                </a:lnTo>
                <a:lnTo>
                  <a:pt x="13653" y="8526"/>
                </a:lnTo>
                <a:lnTo>
                  <a:pt x="13650" y="8527"/>
                </a:lnTo>
                <a:lnTo>
                  <a:pt x="13647" y="8528"/>
                </a:lnTo>
                <a:lnTo>
                  <a:pt x="13644" y="8527"/>
                </a:lnTo>
                <a:lnTo>
                  <a:pt x="13638" y="8524"/>
                </a:lnTo>
                <a:lnTo>
                  <a:pt x="13631" y="8519"/>
                </a:lnTo>
                <a:lnTo>
                  <a:pt x="13626" y="8513"/>
                </a:lnTo>
                <a:lnTo>
                  <a:pt x="13622" y="8504"/>
                </a:lnTo>
                <a:lnTo>
                  <a:pt x="13620" y="8500"/>
                </a:lnTo>
                <a:lnTo>
                  <a:pt x="13619" y="8496"/>
                </a:lnTo>
                <a:lnTo>
                  <a:pt x="13619" y="8492"/>
                </a:lnTo>
                <a:lnTo>
                  <a:pt x="13619" y="8488"/>
                </a:lnTo>
                <a:lnTo>
                  <a:pt x="13621" y="8483"/>
                </a:lnTo>
                <a:lnTo>
                  <a:pt x="13623" y="8480"/>
                </a:lnTo>
                <a:lnTo>
                  <a:pt x="13625" y="8477"/>
                </a:lnTo>
                <a:lnTo>
                  <a:pt x="13629" y="8474"/>
                </a:lnTo>
                <a:lnTo>
                  <a:pt x="13635" y="8471"/>
                </a:lnTo>
                <a:lnTo>
                  <a:pt x="13641" y="8469"/>
                </a:lnTo>
                <a:lnTo>
                  <a:pt x="13648" y="8467"/>
                </a:lnTo>
                <a:lnTo>
                  <a:pt x="13657" y="8466"/>
                </a:lnTo>
                <a:lnTo>
                  <a:pt x="13653" y="8458"/>
                </a:lnTo>
                <a:lnTo>
                  <a:pt x="13650" y="8451"/>
                </a:lnTo>
                <a:lnTo>
                  <a:pt x="13647" y="8445"/>
                </a:lnTo>
                <a:lnTo>
                  <a:pt x="13642" y="8439"/>
                </a:lnTo>
                <a:lnTo>
                  <a:pt x="13633" y="8428"/>
                </a:lnTo>
                <a:lnTo>
                  <a:pt x="13622" y="8418"/>
                </a:lnTo>
                <a:lnTo>
                  <a:pt x="13612" y="8408"/>
                </a:lnTo>
                <a:lnTo>
                  <a:pt x="13603" y="8396"/>
                </a:lnTo>
                <a:lnTo>
                  <a:pt x="13599" y="8390"/>
                </a:lnTo>
                <a:lnTo>
                  <a:pt x="13596" y="8384"/>
                </a:lnTo>
                <a:lnTo>
                  <a:pt x="13593" y="8376"/>
                </a:lnTo>
                <a:lnTo>
                  <a:pt x="13591" y="8368"/>
                </a:lnTo>
                <a:lnTo>
                  <a:pt x="13597" y="8366"/>
                </a:lnTo>
                <a:lnTo>
                  <a:pt x="13604" y="8366"/>
                </a:lnTo>
                <a:lnTo>
                  <a:pt x="13612" y="8366"/>
                </a:lnTo>
                <a:lnTo>
                  <a:pt x="13619" y="8367"/>
                </a:lnTo>
                <a:lnTo>
                  <a:pt x="13634" y="8371"/>
                </a:lnTo>
                <a:lnTo>
                  <a:pt x="13648" y="8378"/>
                </a:lnTo>
                <a:lnTo>
                  <a:pt x="13663" y="8386"/>
                </a:lnTo>
                <a:lnTo>
                  <a:pt x="13677" y="8395"/>
                </a:lnTo>
                <a:lnTo>
                  <a:pt x="13689" y="8406"/>
                </a:lnTo>
                <a:lnTo>
                  <a:pt x="13700" y="8416"/>
                </a:lnTo>
                <a:lnTo>
                  <a:pt x="13704" y="8423"/>
                </a:lnTo>
                <a:lnTo>
                  <a:pt x="13707" y="8428"/>
                </a:lnTo>
                <a:lnTo>
                  <a:pt x="13710" y="8433"/>
                </a:lnTo>
                <a:lnTo>
                  <a:pt x="13712" y="8438"/>
                </a:lnTo>
                <a:lnTo>
                  <a:pt x="13713" y="8443"/>
                </a:lnTo>
                <a:lnTo>
                  <a:pt x="13714" y="8448"/>
                </a:lnTo>
                <a:lnTo>
                  <a:pt x="13713" y="8452"/>
                </a:lnTo>
                <a:lnTo>
                  <a:pt x="13712" y="8455"/>
                </a:lnTo>
                <a:lnTo>
                  <a:pt x="13709" y="8459"/>
                </a:lnTo>
                <a:lnTo>
                  <a:pt x="13706" y="8462"/>
                </a:lnTo>
                <a:lnTo>
                  <a:pt x="13701" y="8465"/>
                </a:lnTo>
                <a:lnTo>
                  <a:pt x="13694" y="8467"/>
                </a:lnTo>
                <a:lnTo>
                  <a:pt x="13687" y="8468"/>
                </a:lnTo>
                <a:lnTo>
                  <a:pt x="13679" y="8468"/>
                </a:lnTo>
                <a:lnTo>
                  <a:pt x="13668" y="8468"/>
                </a:lnTo>
                <a:lnTo>
                  <a:pt x="13657" y="8466"/>
                </a:lnTo>
                <a:close/>
                <a:moveTo>
                  <a:pt x="13755" y="8368"/>
                </a:moveTo>
                <a:lnTo>
                  <a:pt x="13755" y="8368"/>
                </a:lnTo>
                <a:lnTo>
                  <a:pt x="13748" y="8374"/>
                </a:lnTo>
                <a:lnTo>
                  <a:pt x="13752" y="8370"/>
                </a:lnTo>
                <a:lnTo>
                  <a:pt x="13757" y="8365"/>
                </a:lnTo>
                <a:lnTo>
                  <a:pt x="13755" y="8368"/>
                </a:lnTo>
                <a:close/>
                <a:moveTo>
                  <a:pt x="14345" y="8335"/>
                </a:moveTo>
                <a:lnTo>
                  <a:pt x="14345" y="8335"/>
                </a:lnTo>
                <a:lnTo>
                  <a:pt x="14376" y="8337"/>
                </a:lnTo>
                <a:lnTo>
                  <a:pt x="14407" y="8339"/>
                </a:lnTo>
                <a:lnTo>
                  <a:pt x="14414" y="8340"/>
                </a:lnTo>
                <a:lnTo>
                  <a:pt x="14420" y="8342"/>
                </a:lnTo>
                <a:lnTo>
                  <a:pt x="14427" y="8344"/>
                </a:lnTo>
                <a:lnTo>
                  <a:pt x="14432" y="8347"/>
                </a:lnTo>
                <a:lnTo>
                  <a:pt x="14436" y="8351"/>
                </a:lnTo>
                <a:lnTo>
                  <a:pt x="14439" y="8355"/>
                </a:lnTo>
                <a:lnTo>
                  <a:pt x="14443" y="8361"/>
                </a:lnTo>
                <a:lnTo>
                  <a:pt x="14444" y="8368"/>
                </a:lnTo>
                <a:lnTo>
                  <a:pt x="14413" y="8366"/>
                </a:lnTo>
                <a:lnTo>
                  <a:pt x="14382" y="8364"/>
                </a:lnTo>
                <a:lnTo>
                  <a:pt x="14375" y="8363"/>
                </a:lnTo>
                <a:lnTo>
                  <a:pt x="14369" y="8361"/>
                </a:lnTo>
                <a:lnTo>
                  <a:pt x="14363" y="8359"/>
                </a:lnTo>
                <a:lnTo>
                  <a:pt x="14358" y="8355"/>
                </a:lnTo>
                <a:lnTo>
                  <a:pt x="14353" y="8351"/>
                </a:lnTo>
                <a:lnTo>
                  <a:pt x="14349" y="8347"/>
                </a:lnTo>
                <a:lnTo>
                  <a:pt x="14347" y="8342"/>
                </a:lnTo>
                <a:lnTo>
                  <a:pt x="14345" y="8335"/>
                </a:lnTo>
                <a:close/>
                <a:moveTo>
                  <a:pt x="435" y="8564"/>
                </a:moveTo>
                <a:lnTo>
                  <a:pt x="435" y="8564"/>
                </a:lnTo>
                <a:lnTo>
                  <a:pt x="441" y="8559"/>
                </a:lnTo>
                <a:lnTo>
                  <a:pt x="445" y="8553"/>
                </a:lnTo>
                <a:lnTo>
                  <a:pt x="448" y="8546"/>
                </a:lnTo>
                <a:lnTo>
                  <a:pt x="452" y="8539"/>
                </a:lnTo>
                <a:lnTo>
                  <a:pt x="457" y="8524"/>
                </a:lnTo>
                <a:lnTo>
                  <a:pt x="462" y="8509"/>
                </a:lnTo>
                <a:lnTo>
                  <a:pt x="468" y="8474"/>
                </a:lnTo>
                <a:lnTo>
                  <a:pt x="474" y="8438"/>
                </a:lnTo>
                <a:lnTo>
                  <a:pt x="476" y="8421"/>
                </a:lnTo>
                <a:lnTo>
                  <a:pt x="481" y="8405"/>
                </a:lnTo>
                <a:lnTo>
                  <a:pt x="486" y="8389"/>
                </a:lnTo>
                <a:lnTo>
                  <a:pt x="491" y="8374"/>
                </a:lnTo>
                <a:lnTo>
                  <a:pt x="495" y="8367"/>
                </a:lnTo>
                <a:lnTo>
                  <a:pt x="499" y="8361"/>
                </a:lnTo>
                <a:lnTo>
                  <a:pt x="504" y="8355"/>
                </a:lnTo>
                <a:lnTo>
                  <a:pt x="509" y="8350"/>
                </a:lnTo>
                <a:lnTo>
                  <a:pt x="514" y="8345"/>
                </a:lnTo>
                <a:lnTo>
                  <a:pt x="520" y="8341"/>
                </a:lnTo>
                <a:lnTo>
                  <a:pt x="527" y="8338"/>
                </a:lnTo>
                <a:lnTo>
                  <a:pt x="534" y="8335"/>
                </a:lnTo>
                <a:lnTo>
                  <a:pt x="526" y="8367"/>
                </a:lnTo>
                <a:lnTo>
                  <a:pt x="519" y="8400"/>
                </a:lnTo>
                <a:lnTo>
                  <a:pt x="513" y="8432"/>
                </a:lnTo>
                <a:lnTo>
                  <a:pt x="507" y="8463"/>
                </a:lnTo>
                <a:lnTo>
                  <a:pt x="503" y="8495"/>
                </a:lnTo>
                <a:lnTo>
                  <a:pt x="498" y="8527"/>
                </a:lnTo>
                <a:lnTo>
                  <a:pt x="494" y="8559"/>
                </a:lnTo>
                <a:lnTo>
                  <a:pt x="491" y="8590"/>
                </a:lnTo>
                <a:lnTo>
                  <a:pt x="489" y="8622"/>
                </a:lnTo>
                <a:lnTo>
                  <a:pt x="488" y="8654"/>
                </a:lnTo>
                <a:lnTo>
                  <a:pt x="487" y="8686"/>
                </a:lnTo>
                <a:lnTo>
                  <a:pt x="486" y="8718"/>
                </a:lnTo>
                <a:lnTo>
                  <a:pt x="486" y="8784"/>
                </a:lnTo>
                <a:lnTo>
                  <a:pt x="488" y="8851"/>
                </a:lnTo>
                <a:lnTo>
                  <a:pt x="491" y="8922"/>
                </a:lnTo>
                <a:lnTo>
                  <a:pt x="495" y="8994"/>
                </a:lnTo>
                <a:lnTo>
                  <a:pt x="502" y="9071"/>
                </a:lnTo>
                <a:lnTo>
                  <a:pt x="507" y="9150"/>
                </a:lnTo>
                <a:lnTo>
                  <a:pt x="514" y="9233"/>
                </a:lnTo>
                <a:lnTo>
                  <a:pt x="520" y="9322"/>
                </a:lnTo>
                <a:lnTo>
                  <a:pt x="528" y="9416"/>
                </a:lnTo>
                <a:lnTo>
                  <a:pt x="534" y="9515"/>
                </a:lnTo>
                <a:lnTo>
                  <a:pt x="555" y="9518"/>
                </a:lnTo>
                <a:lnTo>
                  <a:pt x="576" y="9522"/>
                </a:lnTo>
                <a:lnTo>
                  <a:pt x="581" y="9524"/>
                </a:lnTo>
                <a:lnTo>
                  <a:pt x="585" y="9526"/>
                </a:lnTo>
                <a:lnTo>
                  <a:pt x="590" y="9528"/>
                </a:lnTo>
                <a:lnTo>
                  <a:pt x="593" y="9530"/>
                </a:lnTo>
                <a:lnTo>
                  <a:pt x="596" y="9534"/>
                </a:lnTo>
                <a:lnTo>
                  <a:pt x="598" y="9537"/>
                </a:lnTo>
                <a:lnTo>
                  <a:pt x="599" y="9542"/>
                </a:lnTo>
                <a:lnTo>
                  <a:pt x="600" y="9548"/>
                </a:lnTo>
                <a:lnTo>
                  <a:pt x="584" y="9548"/>
                </a:lnTo>
                <a:lnTo>
                  <a:pt x="571" y="9549"/>
                </a:lnTo>
                <a:lnTo>
                  <a:pt x="559" y="9551"/>
                </a:lnTo>
                <a:lnTo>
                  <a:pt x="550" y="9554"/>
                </a:lnTo>
                <a:lnTo>
                  <a:pt x="541" y="9557"/>
                </a:lnTo>
                <a:lnTo>
                  <a:pt x="534" y="9561"/>
                </a:lnTo>
                <a:lnTo>
                  <a:pt x="529" y="9567"/>
                </a:lnTo>
                <a:lnTo>
                  <a:pt x="524" y="9572"/>
                </a:lnTo>
                <a:lnTo>
                  <a:pt x="520" y="9578"/>
                </a:lnTo>
                <a:lnTo>
                  <a:pt x="517" y="9585"/>
                </a:lnTo>
                <a:lnTo>
                  <a:pt x="516" y="9593"/>
                </a:lnTo>
                <a:lnTo>
                  <a:pt x="515" y="9600"/>
                </a:lnTo>
                <a:lnTo>
                  <a:pt x="515" y="9617"/>
                </a:lnTo>
                <a:lnTo>
                  <a:pt x="516" y="9635"/>
                </a:lnTo>
                <a:lnTo>
                  <a:pt x="517" y="9654"/>
                </a:lnTo>
                <a:lnTo>
                  <a:pt x="519" y="9672"/>
                </a:lnTo>
                <a:lnTo>
                  <a:pt x="519" y="9683"/>
                </a:lnTo>
                <a:lnTo>
                  <a:pt x="519" y="9692"/>
                </a:lnTo>
                <a:lnTo>
                  <a:pt x="518" y="9702"/>
                </a:lnTo>
                <a:lnTo>
                  <a:pt x="517" y="9711"/>
                </a:lnTo>
                <a:lnTo>
                  <a:pt x="515" y="9721"/>
                </a:lnTo>
                <a:lnTo>
                  <a:pt x="512" y="9730"/>
                </a:lnTo>
                <a:lnTo>
                  <a:pt x="508" y="9738"/>
                </a:lnTo>
                <a:lnTo>
                  <a:pt x="503" y="9747"/>
                </a:lnTo>
                <a:lnTo>
                  <a:pt x="496" y="9755"/>
                </a:lnTo>
                <a:lnTo>
                  <a:pt x="489" y="9764"/>
                </a:lnTo>
                <a:lnTo>
                  <a:pt x="479" y="9771"/>
                </a:lnTo>
                <a:lnTo>
                  <a:pt x="469" y="9777"/>
                </a:lnTo>
                <a:lnTo>
                  <a:pt x="469" y="9762"/>
                </a:lnTo>
                <a:lnTo>
                  <a:pt x="469" y="9747"/>
                </a:lnTo>
                <a:lnTo>
                  <a:pt x="468" y="9731"/>
                </a:lnTo>
                <a:lnTo>
                  <a:pt x="467" y="9715"/>
                </a:lnTo>
                <a:lnTo>
                  <a:pt x="463" y="9685"/>
                </a:lnTo>
                <a:lnTo>
                  <a:pt x="457" y="9655"/>
                </a:lnTo>
                <a:lnTo>
                  <a:pt x="443" y="9594"/>
                </a:lnTo>
                <a:lnTo>
                  <a:pt x="427" y="9533"/>
                </a:lnTo>
                <a:lnTo>
                  <a:pt x="420" y="9503"/>
                </a:lnTo>
                <a:lnTo>
                  <a:pt x="412" y="9472"/>
                </a:lnTo>
                <a:lnTo>
                  <a:pt x="406" y="9442"/>
                </a:lnTo>
                <a:lnTo>
                  <a:pt x="401" y="9410"/>
                </a:lnTo>
                <a:lnTo>
                  <a:pt x="398" y="9380"/>
                </a:lnTo>
                <a:lnTo>
                  <a:pt x="398" y="9348"/>
                </a:lnTo>
                <a:lnTo>
                  <a:pt x="398" y="9333"/>
                </a:lnTo>
                <a:lnTo>
                  <a:pt x="399" y="9317"/>
                </a:lnTo>
                <a:lnTo>
                  <a:pt x="401" y="9301"/>
                </a:lnTo>
                <a:lnTo>
                  <a:pt x="403" y="9286"/>
                </a:lnTo>
                <a:lnTo>
                  <a:pt x="405" y="9275"/>
                </a:lnTo>
                <a:lnTo>
                  <a:pt x="409" y="9265"/>
                </a:lnTo>
                <a:lnTo>
                  <a:pt x="413" y="9254"/>
                </a:lnTo>
                <a:lnTo>
                  <a:pt x="419" y="9244"/>
                </a:lnTo>
                <a:lnTo>
                  <a:pt x="430" y="9225"/>
                </a:lnTo>
                <a:lnTo>
                  <a:pt x="442" y="9205"/>
                </a:lnTo>
                <a:lnTo>
                  <a:pt x="447" y="9195"/>
                </a:lnTo>
                <a:lnTo>
                  <a:pt x="453" y="9186"/>
                </a:lnTo>
                <a:lnTo>
                  <a:pt x="457" y="9176"/>
                </a:lnTo>
                <a:lnTo>
                  <a:pt x="462" y="9166"/>
                </a:lnTo>
                <a:lnTo>
                  <a:pt x="465" y="9156"/>
                </a:lnTo>
                <a:lnTo>
                  <a:pt x="468" y="9145"/>
                </a:lnTo>
                <a:lnTo>
                  <a:pt x="469" y="9133"/>
                </a:lnTo>
                <a:lnTo>
                  <a:pt x="469" y="9122"/>
                </a:lnTo>
                <a:lnTo>
                  <a:pt x="466" y="9098"/>
                </a:lnTo>
                <a:lnTo>
                  <a:pt x="461" y="9075"/>
                </a:lnTo>
                <a:lnTo>
                  <a:pt x="454" y="9052"/>
                </a:lnTo>
                <a:lnTo>
                  <a:pt x="446" y="9029"/>
                </a:lnTo>
                <a:lnTo>
                  <a:pt x="438" y="9007"/>
                </a:lnTo>
                <a:lnTo>
                  <a:pt x="427" y="8984"/>
                </a:lnTo>
                <a:lnTo>
                  <a:pt x="417" y="8962"/>
                </a:lnTo>
                <a:lnTo>
                  <a:pt x="406" y="8940"/>
                </a:lnTo>
                <a:lnTo>
                  <a:pt x="384" y="8897"/>
                </a:lnTo>
                <a:lnTo>
                  <a:pt x="364" y="8851"/>
                </a:lnTo>
                <a:lnTo>
                  <a:pt x="356" y="8829"/>
                </a:lnTo>
                <a:lnTo>
                  <a:pt x="348" y="8807"/>
                </a:lnTo>
                <a:lnTo>
                  <a:pt x="342" y="8784"/>
                </a:lnTo>
                <a:lnTo>
                  <a:pt x="337" y="8761"/>
                </a:lnTo>
                <a:lnTo>
                  <a:pt x="335" y="8736"/>
                </a:lnTo>
                <a:lnTo>
                  <a:pt x="333" y="8709"/>
                </a:lnTo>
                <a:lnTo>
                  <a:pt x="331" y="8681"/>
                </a:lnTo>
                <a:lnTo>
                  <a:pt x="331" y="8650"/>
                </a:lnTo>
                <a:lnTo>
                  <a:pt x="332" y="8619"/>
                </a:lnTo>
                <a:lnTo>
                  <a:pt x="333" y="8586"/>
                </a:lnTo>
                <a:lnTo>
                  <a:pt x="336" y="8554"/>
                </a:lnTo>
                <a:lnTo>
                  <a:pt x="339" y="8521"/>
                </a:lnTo>
                <a:lnTo>
                  <a:pt x="343" y="8490"/>
                </a:lnTo>
                <a:lnTo>
                  <a:pt x="348" y="8458"/>
                </a:lnTo>
                <a:lnTo>
                  <a:pt x="356" y="8428"/>
                </a:lnTo>
                <a:lnTo>
                  <a:pt x="363" y="8398"/>
                </a:lnTo>
                <a:lnTo>
                  <a:pt x="371" y="8371"/>
                </a:lnTo>
                <a:lnTo>
                  <a:pt x="381" y="8345"/>
                </a:lnTo>
                <a:lnTo>
                  <a:pt x="386" y="8333"/>
                </a:lnTo>
                <a:lnTo>
                  <a:pt x="391" y="8322"/>
                </a:lnTo>
                <a:lnTo>
                  <a:pt x="397" y="8311"/>
                </a:lnTo>
                <a:lnTo>
                  <a:pt x="403" y="8302"/>
                </a:lnTo>
                <a:lnTo>
                  <a:pt x="410" y="8307"/>
                </a:lnTo>
                <a:lnTo>
                  <a:pt x="417" y="8313"/>
                </a:lnTo>
                <a:lnTo>
                  <a:pt x="422" y="8319"/>
                </a:lnTo>
                <a:lnTo>
                  <a:pt x="426" y="8326"/>
                </a:lnTo>
                <a:lnTo>
                  <a:pt x="428" y="8332"/>
                </a:lnTo>
                <a:lnTo>
                  <a:pt x="430" y="8341"/>
                </a:lnTo>
                <a:lnTo>
                  <a:pt x="430" y="8348"/>
                </a:lnTo>
                <a:lnTo>
                  <a:pt x="430" y="8357"/>
                </a:lnTo>
                <a:lnTo>
                  <a:pt x="428" y="8373"/>
                </a:lnTo>
                <a:lnTo>
                  <a:pt x="424" y="8391"/>
                </a:lnTo>
                <a:lnTo>
                  <a:pt x="419" y="8410"/>
                </a:lnTo>
                <a:lnTo>
                  <a:pt x="412" y="8430"/>
                </a:lnTo>
                <a:lnTo>
                  <a:pt x="406" y="8449"/>
                </a:lnTo>
                <a:lnTo>
                  <a:pt x="401" y="8468"/>
                </a:lnTo>
                <a:lnTo>
                  <a:pt x="399" y="8477"/>
                </a:lnTo>
                <a:lnTo>
                  <a:pt x="398" y="8487"/>
                </a:lnTo>
                <a:lnTo>
                  <a:pt x="397" y="8496"/>
                </a:lnTo>
                <a:lnTo>
                  <a:pt x="397" y="8504"/>
                </a:lnTo>
                <a:lnTo>
                  <a:pt x="398" y="8513"/>
                </a:lnTo>
                <a:lnTo>
                  <a:pt x="400" y="8521"/>
                </a:lnTo>
                <a:lnTo>
                  <a:pt x="403" y="8530"/>
                </a:lnTo>
                <a:lnTo>
                  <a:pt x="407" y="8537"/>
                </a:lnTo>
                <a:lnTo>
                  <a:pt x="412" y="8544"/>
                </a:lnTo>
                <a:lnTo>
                  <a:pt x="419" y="8552"/>
                </a:lnTo>
                <a:lnTo>
                  <a:pt x="426" y="8558"/>
                </a:lnTo>
                <a:lnTo>
                  <a:pt x="435" y="8564"/>
                </a:lnTo>
                <a:close/>
                <a:moveTo>
                  <a:pt x="5061" y="8335"/>
                </a:moveTo>
                <a:lnTo>
                  <a:pt x="5061" y="8335"/>
                </a:lnTo>
                <a:lnTo>
                  <a:pt x="5055" y="8354"/>
                </a:lnTo>
                <a:lnTo>
                  <a:pt x="5049" y="8367"/>
                </a:lnTo>
                <a:lnTo>
                  <a:pt x="5047" y="8370"/>
                </a:lnTo>
                <a:lnTo>
                  <a:pt x="5044" y="8372"/>
                </a:lnTo>
                <a:lnTo>
                  <a:pt x="5042" y="8372"/>
                </a:lnTo>
                <a:lnTo>
                  <a:pt x="5040" y="8371"/>
                </a:lnTo>
                <a:lnTo>
                  <a:pt x="5037" y="8366"/>
                </a:lnTo>
                <a:lnTo>
                  <a:pt x="5034" y="8358"/>
                </a:lnTo>
                <a:lnTo>
                  <a:pt x="5033" y="8347"/>
                </a:lnTo>
                <a:lnTo>
                  <a:pt x="5033" y="8335"/>
                </a:lnTo>
                <a:lnTo>
                  <a:pt x="5033" y="8323"/>
                </a:lnTo>
                <a:lnTo>
                  <a:pt x="5034" y="8313"/>
                </a:lnTo>
                <a:lnTo>
                  <a:pt x="5037" y="8303"/>
                </a:lnTo>
                <a:lnTo>
                  <a:pt x="5040" y="8299"/>
                </a:lnTo>
                <a:lnTo>
                  <a:pt x="5042" y="8298"/>
                </a:lnTo>
                <a:lnTo>
                  <a:pt x="5044" y="8298"/>
                </a:lnTo>
                <a:lnTo>
                  <a:pt x="5047" y="8300"/>
                </a:lnTo>
                <a:lnTo>
                  <a:pt x="5049" y="8303"/>
                </a:lnTo>
                <a:lnTo>
                  <a:pt x="5055" y="8315"/>
                </a:lnTo>
                <a:lnTo>
                  <a:pt x="5061" y="8335"/>
                </a:lnTo>
                <a:close/>
                <a:moveTo>
                  <a:pt x="12377" y="8302"/>
                </a:moveTo>
                <a:lnTo>
                  <a:pt x="12377" y="8302"/>
                </a:lnTo>
                <a:lnTo>
                  <a:pt x="12370" y="8309"/>
                </a:lnTo>
                <a:lnTo>
                  <a:pt x="12374" y="8305"/>
                </a:lnTo>
                <a:lnTo>
                  <a:pt x="12380" y="8299"/>
                </a:lnTo>
                <a:lnTo>
                  <a:pt x="12377" y="8302"/>
                </a:lnTo>
                <a:close/>
                <a:moveTo>
                  <a:pt x="4832" y="8302"/>
                </a:moveTo>
                <a:lnTo>
                  <a:pt x="4832" y="8302"/>
                </a:lnTo>
                <a:lnTo>
                  <a:pt x="4834" y="8314"/>
                </a:lnTo>
                <a:lnTo>
                  <a:pt x="4836" y="8325"/>
                </a:lnTo>
                <a:lnTo>
                  <a:pt x="4837" y="8333"/>
                </a:lnTo>
                <a:lnTo>
                  <a:pt x="4837" y="8342"/>
                </a:lnTo>
                <a:lnTo>
                  <a:pt x="4836" y="8348"/>
                </a:lnTo>
                <a:lnTo>
                  <a:pt x="4835" y="8353"/>
                </a:lnTo>
                <a:lnTo>
                  <a:pt x="4833" y="8358"/>
                </a:lnTo>
                <a:lnTo>
                  <a:pt x="4831" y="8361"/>
                </a:lnTo>
                <a:lnTo>
                  <a:pt x="4829" y="8363"/>
                </a:lnTo>
                <a:lnTo>
                  <a:pt x="4825" y="8364"/>
                </a:lnTo>
                <a:lnTo>
                  <a:pt x="4822" y="8364"/>
                </a:lnTo>
                <a:lnTo>
                  <a:pt x="4819" y="8364"/>
                </a:lnTo>
                <a:lnTo>
                  <a:pt x="4813" y="8361"/>
                </a:lnTo>
                <a:lnTo>
                  <a:pt x="4806" y="8355"/>
                </a:lnTo>
                <a:lnTo>
                  <a:pt x="4801" y="8349"/>
                </a:lnTo>
                <a:lnTo>
                  <a:pt x="4797" y="8341"/>
                </a:lnTo>
                <a:lnTo>
                  <a:pt x="4795" y="8337"/>
                </a:lnTo>
                <a:lnTo>
                  <a:pt x="4795" y="8332"/>
                </a:lnTo>
                <a:lnTo>
                  <a:pt x="4794" y="8328"/>
                </a:lnTo>
                <a:lnTo>
                  <a:pt x="4795" y="8324"/>
                </a:lnTo>
                <a:lnTo>
                  <a:pt x="4796" y="8320"/>
                </a:lnTo>
                <a:lnTo>
                  <a:pt x="4798" y="8317"/>
                </a:lnTo>
                <a:lnTo>
                  <a:pt x="4801" y="8313"/>
                </a:lnTo>
                <a:lnTo>
                  <a:pt x="4804" y="8309"/>
                </a:lnTo>
                <a:lnTo>
                  <a:pt x="4810" y="8307"/>
                </a:lnTo>
                <a:lnTo>
                  <a:pt x="4816" y="8305"/>
                </a:lnTo>
                <a:lnTo>
                  <a:pt x="4823" y="8303"/>
                </a:lnTo>
                <a:lnTo>
                  <a:pt x="4832" y="8302"/>
                </a:lnTo>
                <a:lnTo>
                  <a:pt x="4833" y="8290"/>
                </a:lnTo>
                <a:lnTo>
                  <a:pt x="4835" y="8281"/>
                </a:lnTo>
                <a:lnTo>
                  <a:pt x="4837" y="8273"/>
                </a:lnTo>
                <a:lnTo>
                  <a:pt x="4840" y="8265"/>
                </a:lnTo>
                <a:lnTo>
                  <a:pt x="4843" y="8259"/>
                </a:lnTo>
                <a:lnTo>
                  <a:pt x="4847" y="8255"/>
                </a:lnTo>
                <a:lnTo>
                  <a:pt x="4852" y="8251"/>
                </a:lnTo>
                <a:lnTo>
                  <a:pt x="4856" y="8249"/>
                </a:lnTo>
                <a:lnTo>
                  <a:pt x="4860" y="8246"/>
                </a:lnTo>
                <a:lnTo>
                  <a:pt x="4865" y="8246"/>
                </a:lnTo>
                <a:lnTo>
                  <a:pt x="4869" y="8246"/>
                </a:lnTo>
                <a:lnTo>
                  <a:pt x="4874" y="8248"/>
                </a:lnTo>
                <a:lnTo>
                  <a:pt x="4878" y="8249"/>
                </a:lnTo>
                <a:lnTo>
                  <a:pt x="4882" y="8251"/>
                </a:lnTo>
                <a:lnTo>
                  <a:pt x="4886" y="8253"/>
                </a:lnTo>
                <a:lnTo>
                  <a:pt x="4889" y="8256"/>
                </a:lnTo>
                <a:lnTo>
                  <a:pt x="4893" y="8259"/>
                </a:lnTo>
                <a:lnTo>
                  <a:pt x="4895" y="8263"/>
                </a:lnTo>
                <a:lnTo>
                  <a:pt x="4897" y="8266"/>
                </a:lnTo>
                <a:lnTo>
                  <a:pt x="4898" y="8271"/>
                </a:lnTo>
                <a:lnTo>
                  <a:pt x="4898" y="8275"/>
                </a:lnTo>
                <a:lnTo>
                  <a:pt x="4898" y="8279"/>
                </a:lnTo>
                <a:lnTo>
                  <a:pt x="4897" y="8283"/>
                </a:lnTo>
                <a:lnTo>
                  <a:pt x="4894" y="8286"/>
                </a:lnTo>
                <a:lnTo>
                  <a:pt x="4890" y="8290"/>
                </a:lnTo>
                <a:lnTo>
                  <a:pt x="4886" y="8294"/>
                </a:lnTo>
                <a:lnTo>
                  <a:pt x="4881" y="8296"/>
                </a:lnTo>
                <a:lnTo>
                  <a:pt x="4874" y="8299"/>
                </a:lnTo>
                <a:lnTo>
                  <a:pt x="4865" y="8300"/>
                </a:lnTo>
                <a:lnTo>
                  <a:pt x="4856" y="8302"/>
                </a:lnTo>
                <a:lnTo>
                  <a:pt x="4844" y="8302"/>
                </a:lnTo>
                <a:lnTo>
                  <a:pt x="4832" y="8302"/>
                </a:lnTo>
                <a:close/>
                <a:moveTo>
                  <a:pt x="12279" y="8302"/>
                </a:moveTo>
                <a:lnTo>
                  <a:pt x="12279" y="8302"/>
                </a:lnTo>
                <a:lnTo>
                  <a:pt x="12263" y="8311"/>
                </a:lnTo>
                <a:lnTo>
                  <a:pt x="12250" y="8319"/>
                </a:lnTo>
                <a:lnTo>
                  <a:pt x="12237" y="8323"/>
                </a:lnTo>
                <a:lnTo>
                  <a:pt x="12226" y="8326"/>
                </a:lnTo>
                <a:lnTo>
                  <a:pt x="12215" y="8326"/>
                </a:lnTo>
                <a:lnTo>
                  <a:pt x="12205" y="8326"/>
                </a:lnTo>
                <a:lnTo>
                  <a:pt x="12195" y="8325"/>
                </a:lnTo>
                <a:lnTo>
                  <a:pt x="12185" y="8323"/>
                </a:lnTo>
                <a:lnTo>
                  <a:pt x="12175" y="8321"/>
                </a:lnTo>
                <a:lnTo>
                  <a:pt x="12165" y="8320"/>
                </a:lnTo>
                <a:lnTo>
                  <a:pt x="12153" y="8319"/>
                </a:lnTo>
                <a:lnTo>
                  <a:pt x="12142" y="8319"/>
                </a:lnTo>
                <a:lnTo>
                  <a:pt x="12129" y="8320"/>
                </a:lnTo>
                <a:lnTo>
                  <a:pt x="12115" y="8322"/>
                </a:lnTo>
                <a:lnTo>
                  <a:pt x="12100" y="8327"/>
                </a:lnTo>
                <a:lnTo>
                  <a:pt x="12082" y="8335"/>
                </a:lnTo>
                <a:lnTo>
                  <a:pt x="12081" y="8325"/>
                </a:lnTo>
                <a:lnTo>
                  <a:pt x="12082" y="8316"/>
                </a:lnTo>
                <a:lnTo>
                  <a:pt x="12083" y="8306"/>
                </a:lnTo>
                <a:lnTo>
                  <a:pt x="12085" y="8298"/>
                </a:lnTo>
                <a:lnTo>
                  <a:pt x="12089" y="8290"/>
                </a:lnTo>
                <a:lnTo>
                  <a:pt x="12093" y="8283"/>
                </a:lnTo>
                <a:lnTo>
                  <a:pt x="12099" y="8276"/>
                </a:lnTo>
                <a:lnTo>
                  <a:pt x="12105" y="8270"/>
                </a:lnTo>
                <a:lnTo>
                  <a:pt x="12111" y="8263"/>
                </a:lnTo>
                <a:lnTo>
                  <a:pt x="12118" y="8258"/>
                </a:lnTo>
                <a:lnTo>
                  <a:pt x="12127" y="8254"/>
                </a:lnTo>
                <a:lnTo>
                  <a:pt x="12135" y="8250"/>
                </a:lnTo>
                <a:lnTo>
                  <a:pt x="12144" y="8245"/>
                </a:lnTo>
                <a:lnTo>
                  <a:pt x="12153" y="8243"/>
                </a:lnTo>
                <a:lnTo>
                  <a:pt x="12162" y="8240"/>
                </a:lnTo>
                <a:lnTo>
                  <a:pt x="12171" y="8239"/>
                </a:lnTo>
                <a:lnTo>
                  <a:pt x="12180" y="8237"/>
                </a:lnTo>
                <a:lnTo>
                  <a:pt x="12190" y="8237"/>
                </a:lnTo>
                <a:lnTo>
                  <a:pt x="12199" y="8237"/>
                </a:lnTo>
                <a:lnTo>
                  <a:pt x="12209" y="8238"/>
                </a:lnTo>
                <a:lnTo>
                  <a:pt x="12218" y="8239"/>
                </a:lnTo>
                <a:lnTo>
                  <a:pt x="12227" y="8241"/>
                </a:lnTo>
                <a:lnTo>
                  <a:pt x="12235" y="8244"/>
                </a:lnTo>
                <a:lnTo>
                  <a:pt x="12242" y="8248"/>
                </a:lnTo>
                <a:lnTo>
                  <a:pt x="12250" y="8252"/>
                </a:lnTo>
                <a:lnTo>
                  <a:pt x="12256" y="8257"/>
                </a:lnTo>
                <a:lnTo>
                  <a:pt x="12262" y="8262"/>
                </a:lnTo>
                <a:lnTo>
                  <a:pt x="12267" y="8268"/>
                </a:lnTo>
                <a:lnTo>
                  <a:pt x="12272" y="8276"/>
                </a:lnTo>
                <a:lnTo>
                  <a:pt x="12275" y="8284"/>
                </a:lnTo>
                <a:lnTo>
                  <a:pt x="12277" y="8293"/>
                </a:lnTo>
                <a:lnTo>
                  <a:pt x="12279" y="8302"/>
                </a:lnTo>
                <a:close/>
                <a:moveTo>
                  <a:pt x="12049" y="8203"/>
                </a:moveTo>
                <a:lnTo>
                  <a:pt x="12049" y="8203"/>
                </a:lnTo>
                <a:lnTo>
                  <a:pt x="12051" y="8220"/>
                </a:lnTo>
                <a:lnTo>
                  <a:pt x="12053" y="8235"/>
                </a:lnTo>
                <a:lnTo>
                  <a:pt x="12053" y="8248"/>
                </a:lnTo>
                <a:lnTo>
                  <a:pt x="12053" y="8259"/>
                </a:lnTo>
                <a:lnTo>
                  <a:pt x="12051" y="8268"/>
                </a:lnTo>
                <a:lnTo>
                  <a:pt x="12049" y="8276"/>
                </a:lnTo>
                <a:lnTo>
                  <a:pt x="12047" y="8281"/>
                </a:lnTo>
                <a:lnTo>
                  <a:pt x="12044" y="8286"/>
                </a:lnTo>
                <a:lnTo>
                  <a:pt x="12040" y="8289"/>
                </a:lnTo>
                <a:lnTo>
                  <a:pt x="12036" y="8290"/>
                </a:lnTo>
                <a:lnTo>
                  <a:pt x="12031" y="8292"/>
                </a:lnTo>
                <a:lnTo>
                  <a:pt x="12026" y="8290"/>
                </a:lnTo>
                <a:lnTo>
                  <a:pt x="12022" y="8289"/>
                </a:lnTo>
                <a:lnTo>
                  <a:pt x="12018" y="8287"/>
                </a:lnTo>
                <a:lnTo>
                  <a:pt x="12013" y="8284"/>
                </a:lnTo>
                <a:lnTo>
                  <a:pt x="12008" y="8280"/>
                </a:lnTo>
                <a:lnTo>
                  <a:pt x="12004" y="8276"/>
                </a:lnTo>
                <a:lnTo>
                  <a:pt x="12001" y="8271"/>
                </a:lnTo>
                <a:lnTo>
                  <a:pt x="11998" y="8265"/>
                </a:lnTo>
                <a:lnTo>
                  <a:pt x="11996" y="8260"/>
                </a:lnTo>
                <a:lnTo>
                  <a:pt x="11994" y="8254"/>
                </a:lnTo>
                <a:lnTo>
                  <a:pt x="11993" y="8249"/>
                </a:lnTo>
                <a:lnTo>
                  <a:pt x="11993" y="8242"/>
                </a:lnTo>
                <a:lnTo>
                  <a:pt x="11994" y="8236"/>
                </a:lnTo>
                <a:lnTo>
                  <a:pt x="11996" y="8231"/>
                </a:lnTo>
                <a:lnTo>
                  <a:pt x="11999" y="8225"/>
                </a:lnTo>
                <a:lnTo>
                  <a:pt x="12004" y="8220"/>
                </a:lnTo>
                <a:lnTo>
                  <a:pt x="12009" y="8215"/>
                </a:lnTo>
                <a:lnTo>
                  <a:pt x="12017" y="8212"/>
                </a:lnTo>
                <a:lnTo>
                  <a:pt x="12026" y="8208"/>
                </a:lnTo>
                <a:lnTo>
                  <a:pt x="12037" y="8206"/>
                </a:lnTo>
                <a:lnTo>
                  <a:pt x="12049" y="8203"/>
                </a:lnTo>
                <a:close/>
                <a:moveTo>
                  <a:pt x="12574" y="8203"/>
                </a:moveTo>
                <a:lnTo>
                  <a:pt x="12574" y="8203"/>
                </a:lnTo>
                <a:lnTo>
                  <a:pt x="12595" y="8208"/>
                </a:lnTo>
                <a:lnTo>
                  <a:pt x="12616" y="8211"/>
                </a:lnTo>
                <a:lnTo>
                  <a:pt x="12621" y="8212"/>
                </a:lnTo>
                <a:lnTo>
                  <a:pt x="12625" y="8214"/>
                </a:lnTo>
                <a:lnTo>
                  <a:pt x="12629" y="8216"/>
                </a:lnTo>
                <a:lnTo>
                  <a:pt x="12633" y="8219"/>
                </a:lnTo>
                <a:lnTo>
                  <a:pt x="12635" y="8222"/>
                </a:lnTo>
                <a:lnTo>
                  <a:pt x="12638" y="8227"/>
                </a:lnTo>
                <a:lnTo>
                  <a:pt x="12639" y="8231"/>
                </a:lnTo>
                <a:lnTo>
                  <a:pt x="12639" y="8237"/>
                </a:lnTo>
                <a:lnTo>
                  <a:pt x="12619" y="8233"/>
                </a:lnTo>
                <a:lnTo>
                  <a:pt x="12597" y="8230"/>
                </a:lnTo>
                <a:lnTo>
                  <a:pt x="12593" y="8228"/>
                </a:lnTo>
                <a:lnTo>
                  <a:pt x="12589" y="8227"/>
                </a:lnTo>
                <a:lnTo>
                  <a:pt x="12584" y="8224"/>
                </a:lnTo>
                <a:lnTo>
                  <a:pt x="12581" y="8221"/>
                </a:lnTo>
                <a:lnTo>
                  <a:pt x="12578" y="8218"/>
                </a:lnTo>
                <a:lnTo>
                  <a:pt x="12576" y="8214"/>
                </a:lnTo>
                <a:lnTo>
                  <a:pt x="12575" y="8209"/>
                </a:lnTo>
                <a:lnTo>
                  <a:pt x="12574" y="8203"/>
                </a:lnTo>
                <a:close/>
                <a:moveTo>
                  <a:pt x="14312" y="8237"/>
                </a:moveTo>
                <a:lnTo>
                  <a:pt x="14312" y="8237"/>
                </a:lnTo>
                <a:lnTo>
                  <a:pt x="14305" y="8243"/>
                </a:lnTo>
                <a:lnTo>
                  <a:pt x="14309" y="8239"/>
                </a:lnTo>
                <a:lnTo>
                  <a:pt x="14316" y="8234"/>
                </a:lnTo>
                <a:lnTo>
                  <a:pt x="14312" y="8237"/>
                </a:lnTo>
                <a:close/>
                <a:moveTo>
                  <a:pt x="14379" y="8237"/>
                </a:moveTo>
                <a:lnTo>
                  <a:pt x="14379" y="8237"/>
                </a:lnTo>
                <a:lnTo>
                  <a:pt x="14371" y="8243"/>
                </a:lnTo>
                <a:lnTo>
                  <a:pt x="14375" y="8239"/>
                </a:lnTo>
                <a:lnTo>
                  <a:pt x="14381" y="8234"/>
                </a:lnTo>
                <a:lnTo>
                  <a:pt x="14379" y="8237"/>
                </a:lnTo>
                <a:close/>
                <a:moveTo>
                  <a:pt x="469" y="8203"/>
                </a:moveTo>
                <a:lnTo>
                  <a:pt x="469" y="8203"/>
                </a:lnTo>
                <a:lnTo>
                  <a:pt x="462" y="8211"/>
                </a:lnTo>
                <a:lnTo>
                  <a:pt x="466" y="8207"/>
                </a:lnTo>
                <a:lnTo>
                  <a:pt x="471" y="8201"/>
                </a:lnTo>
                <a:lnTo>
                  <a:pt x="469" y="8203"/>
                </a:lnTo>
                <a:close/>
                <a:moveTo>
                  <a:pt x="534" y="8203"/>
                </a:moveTo>
                <a:lnTo>
                  <a:pt x="534" y="8203"/>
                </a:lnTo>
                <a:lnTo>
                  <a:pt x="527" y="8211"/>
                </a:lnTo>
                <a:lnTo>
                  <a:pt x="531" y="8207"/>
                </a:lnTo>
                <a:lnTo>
                  <a:pt x="537" y="8201"/>
                </a:lnTo>
                <a:lnTo>
                  <a:pt x="534" y="8203"/>
                </a:lnTo>
                <a:close/>
                <a:moveTo>
                  <a:pt x="12771" y="8203"/>
                </a:moveTo>
                <a:lnTo>
                  <a:pt x="12771" y="8203"/>
                </a:lnTo>
                <a:lnTo>
                  <a:pt x="12783" y="8221"/>
                </a:lnTo>
                <a:lnTo>
                  <a:pt x="12789" y="8232"/>
                </a:lnTo>
                <a:lnTo>
                  <a:pt x="12790" y="8236"/>
                </a:lnTo>
                <a:lnTo>
                  <a:pt x="12791" y="8238"/>
                </a:lnTo>
                <a:lnTo>
                  <a:pt x="12790" y="8239"/>
                </a:lnTo>
                <a:lnTo>
                  <a:pt x="12789" y="8239"/>
                </a:lnTo>
                <a:lnTo>
                  <a:pt x="12784" y="8236"/>
                </a:lnTo>
                <a:lnTo>
                  <a:pt x="12776" y="8231"/>
                </a:lnTo>
                <a:lnTo>
                  <a:pt x="12768" y="8223"/>
                </a:lnTo>
                <a:lnTo>
                  <a:pt x="12760" y="8215"/>
                </a:lnTo>
                <a:lnTo>
                  <a:pt x="12750" y="8207"/>
                </a:lnTo>
                <a:lnTo>
                  <a:pt x="12743" y="8198"/>
                </a:lnTo>
                <a:lnTo>
                  <a:pt x="12738" y="8191"/>
                </a:lnTo>
                <a:lnTo>
                  <a:pt x="12735" y="8186"/>
                </a:lnTo>
                <a:lnTo>
                  <a:pt x="12735" y="8185"/>
                </a:lnTo>
                <a:lnTo>
                  <a:pt x="12736" y="8184"/>
                </a:lnTo>
                <a:lnTo>
                  <a:pt x="12739" y="8184"/>
                </a:lnTo>
                <a:lnTo>
                  <a:pt x="12743" y="8186"/>
                </a:lnTo>
                <a:lnTo>
                  <a:pt x="12753" y="8192"/>
                </a:lnTo>
                <a:lnTo>
                  <a:pt x="12771" y="8203"/>
                </a:lnTo>
                <a:close/>
                <a:moveTo>
                  <a:pt x="11819" y="8761"/>
                </a:moveTo>
                <a:lnTo>
                  <a:pt x="11819" y="8761"/>
                </a:lnTo>
                <a:lnTo>
                  <a:pt x="11813" y="8757"/>
                </a:lnTo>
                <a:lnTo>
                  <a:pt x="11808" y="8752"/>
                </a:lnTo>
                <a:lnTo>
                  <a:pt x="11803" y="8747"/>
                </a:lnTo>
                <a:lnTo>
                  <a:pt x="11798" y="8741"/>
                </a:lnTo>
                <a:lnTo>
                  <a:pt x="11794" y="8734"/>
                </a:lnTo>
                <a:lnTo>
                  <a:pt x="11791" y="8728"/>
                </a:lnTo>
                <a:lnTo>
                  <a:pt x="11788" y="8720"/>
                </a:lnTo>
                <a:lnTo>
                  <a:pt x="11786" y="8713"/>
                </a:lnTo>
                <a:lnTo>
                  <a:pt x="11782" y="8696"/>
                </a:lnTo>
                <a:lnTo>
                  <a:pt x="11779" y="8679"/>
                </a:lnTo>
                <a:lnTo>
                  <a:pt x="11775" y="8662"/>
                </a:lnTo>
                <a:lnTo>
                  <a:pt x="11773" y="8643"/>
                </a:lnTo>
                <a:lnTo>
                  <a:pt x="11771" y="8625"/>
                </a:lnTo>
                <a:lnTo>
                  <a:pt x="11768" y="8607"/>
                </a:lnTo>
                <a:lnTo>
                  <a:pt x="11764" y="8591"/>
                </a:lnTo>
                <a:lnTo>
                  <a:pt x="11760" y="8576"/>
                </a:lnTo>
                <a:lnTo>
                  <a:pt x="11757" y="8568"/>
                </a:lnTo>
                <a:lnTo>
                  <a:pt x="11752" y="8561"/>
                </a:lnTo>
                <a:lnTo>
                  <a:pt x="11749" y="8555"/>
                </a:lnTo>
                <a:lnTo>
                  <a:pt x="11745" y="8549"/>
                </a:lnTo>
                <a:lnTo>
                  <a:pt x="11740" y="8543"/>
                </a:lnTo>
                <a:lnTo>
                  <a:pt x="11734" y="8539"/>
                </a:lnTo>
                <a:lnTo>
                  <a:pt x="11728" y="8535"/>
                </a:lnTo>
                <a:lnTo>
                  <a:pt x="11721" y="8532"/>
                </a:lnTo>
                <a:lnTo>
                  <a:pt x="11718" y="8543"/>
                </a:lnTo>
                <a:lnTo>
                  <a:pt x="11717" y="8557"/>
                </a:lnTo>
                <a:lnTo>
                  <a:pt x="11717" y="8570"/>
                </a:lnTo>
                <a:lnTo>
                  <a:pt x="11718" y="8586"/>
                </a:lnTo>
                <a:lnTo>
                  <a:pt x="11721" y="8618"/>
                </a:lnTo>
                <a:lnTo>
                  <a:pt x="11725" y="8650"/>
                </a:lnTo>
                <a:lnTo>
                  <a:pt x="11725" y="8665"/>
                </a:lnTo>
                <a:lnTo>
                  <a:pt x="11725" y="8679"/>
                </a:lnTo>
                <a:lnTo>
                  <a:pt x="11724" y="8692"/>
                </a:lnTo>
                <a:lnTo>
                  <a:pt x="11721" y="8704"/>
                </a:lnTo>
                <a:lnTo>
                  <a:pt x="11719" y="8709"/>
                </a:lnTo>
                <a:lnTo>
                  <a:pt x="11717" y="8713"/>
                </a:lnTo>
                <a:lnTo>
                  <a:pt x="11713" y="8717"/>
                </a:lnTo>
                <a:lnTo>
                  <a:pt x="11709" y="8721"/>
                </a:lnTo>
                <a:lnTo>
                  <a:pt x="11705" y="8724"/>
                </a:lnTo>
                <a:lnTo>
                  <a:pt x="11700" y="8726"/>
                </a:lnTo>
                <a:lnTo>
                  <a:pt x="11695" y="8728"/>
                </a:lnTo>
                <a:lnTo>
                  <a:pt x="11688" y="8728"/>
                </a:lnTo>
                <a:lnTo>
                  <a:pt x="11690" y="8749"/>
                </a:lnTo>
                <a:lnTo>
                  <a:pt x="11691" y="8769"/>
                </a:lnTo>
                <a:lnTo>
                  <a:pt x="11691" y="8787"/>
                </a:lnTo>
                <a:lnTo>
                  <a:pt x="11690" y="8804"/>
                </a:lnTo>
                <a:lnTo>
                  <a:pt x="11687" y="8820"/>
                </a:lnTo>
                <a:lnTo>
                  <a:pt x="11683" y="8834"/>
                </a:lnTo>
                <a:lnTo>
                  <a:pt x="11678" y="8847"/>
                </a:lnTo>
                <a:lnTo>
                  <a:pt x="11672" y="8860"/>
                </a:lnTo>
                <a:lnTo>
                  <a:pt x="11664" y="8871"/>
                </a:lnTo>
                <a:lnTo>
                  <a:pt x="11657" y="8881"/>
                </a:lnTo>
                <a:lnTo>
                  <a:pt x="11647" y="8890"/>
                </a:lnTo>
                <a:lnTo>
                  <a:pt x="11637" y="8899"/>
                </a:lnTo>
                <a:lnTo>
                  <a:pt x="11626" y="8906"/>
                </a:lnTo>
                <a:lnTo>
                  <a:pt x="11615" y="8913"/>
                </a:lnTo>
                <a:lnTo>
                  <a:pt x="11602" y="8920"/>
                </a:lnTo>
                <a:lnTo>
                  <a:pt x="11590" y="8925"/>
                </a:lnTo>
                <a:lnTo>
                  <a:pt x="11597" y="8909"/>
                </a:lnTo>
                <a:lnTo>
                  <a:pt x="11603" y="8894"/>
                </a:lnTo>
                <a:lnTo>
                  <a:pt x="11609" y="8881"/>
                </a:lnTo>
                <a:lnTo>
                  <a:pt x="11612" y="8867"/>
                </a:lnTo>
                <a:lnTo>
                  <a:pt x="11615" y="8856"/>
                </a:lnTo>
                <a:lnTo>
                  <a:pt x="11616" y="8844"/>
                </a:lnTo>
                <a:lnTo>
                  <a:pt x="11616" y="8834"/>
                </a:lnTo>
                <a:lnTo>
                  <a:pt x="11616" y="8824"/>
                </a:lnTo>
                <a:lnTo>
                  <a:pt x="11614" y="8815"/>
                </a:lnTo>
                <a:lnTo>
                  <a:pt x="11612" y="8807"/>
                </a:lnTo>
                <a:lnTo>
                  <a:pt x="11609" y="8799"/>
                </a:lnTo>
                <a:lnTo>
                  <a:pt x="11605" y="8793"/>
                </a:lnTo>
                <a:lnTo>
                  <a:pt x="11600" y="8786"/>
                </a:lnTo>
                <a:lnTo>
                  <a:pt x="11595" y="8781"/>
                </a:lnTo>
                <a:lnTo>
                  <a:pt x="11590" y="8776"/>
                </a:lnTo>
                <a:lnTo>
                  <a:pt x="11583" y="8772"/>
                </a:lnTo>
                <a:lnTo>
                  <a:pt x="11577" y="8768"/>
                </a:lnTo>
                <a:lnTo>
                  <a:pt x="11570" y="8764"/>
                </a:lnTo>
                <a:lnTo>
                  <a:pt x="11562" y="8762"/>
                </a:lnTo>
                <a:lnTo>
                  <a:pt x="11554" y="8759"/>
                </a:lnTo>
                <a:lnTo>
                  <a:pt x="11538" y="8756"/>
                </a:lnTo>
                <a:lnTo>
                  <a:pt x="11521" y="8755"/>
                </a:lnTo>
                <a:lnTo>
                  <a:pt x="11505" y="8755"/>
                </a:lnTo>
                <a:lnTo>
                  <a:pt x="11488" y="8756"/>
                </a:lnTo>
                <a:lnTo>
                  <a:pt x="11472" y="8758"/>
                </a:lnTo>
                <a:lnTo>
                  <a:pt x="11459" y="8761"/>
                </a:lnTo>
                <a:lnTo>
                  <a:pt x="11457" y="8749"/>
                </a:lnTo>
                <a:lnTo>
                  <a:pt x="11459" y="8738"/>
                </a:lnTo>
                <a:lnTo>
                  <a:pt x="11460" y="8728"/>
                </a:lnTo>
                <a:lnTo>
                  <a:pt x="11461" y="8718"/>
                </a:lnTo>
                <a:lnTo>
                  <a:pt x="11463" y="8709"/>
                </a:lnTo>
                <a:lnTo>
                  <a:pt x="11466" y="8702"/>
                </a:lnTo>
                <a:lnTo>
                  <a:pt x="11470" y="8693"/>
                </a:lnTo>
                <a:lnTo>
                  <a:pt x="11474" y="8686"/>
                </a:lnTo>
                <a:lnTo>
                  <a:pt x="11478" y="8679"/>
                </a:lnTo>
                <a:lnTo>
                  <a:pt x="11484" y="8673"/>
                </a:lnTo>
                <a:lnTo>
                  <a:pt x="11489" y="8668"/>
                </a:lnTo>
                <a:lnTo>
                  <a:pt x="11495" y="8663"/>
                </a:lnTo>
                <a:lnTo>
                  <a:pt x="11508" y="8652"/>
                </a:lnTo>
                <a:lnTo>
                  <a:pt x="11521" y="8644"/>
                </a:lnTo>
                <a:lnTo>
                  <a:pt x="11550" y="8627"/>
                </a:lnTo>
                <a:lnTo>
                  <a:pt x="11578" y="8610"/>
                </a:lnTo>
                <a:lnTo>
                  <a:pt x="11592" y="8601"/>
                </a:lnTo>
                <a:lnTo>
                  <a:pt x="11603" y="8590"/>
                </a:lnTo>
                <a:lnTo>
                  <a:pt x="11609" y="8584"/>
                </a:lnTo>
                <a:lnTo>
                  <a:pt x="11614" y="8578"/>
                </a:lnTo>
                <a:lnTo>
                  <a:pt x="11618" y="8571"/>
                </a:lnTo>
                <a:lnTo>
                  <a:pt x="11622" y="8564"/>
                </a:lnTo>
                <a:lnTo>
                  <a:pt x="11622" y="8543"/>
                </a:lnTo>
                <a:lnTo>
                  <a:pt x="11622" y="8527"/>
                </a:lnTo>
                <a:lnTo>
                  <a:pt x="11623" y="8516"/>
                </a:lnTo>
                <a:lnTo>
                  <a:pt x="11625" y="8510"/>
                </a:lnTo>
                <a:lnTo>
                  <a:pt x="11626" y="8506"/>
                </a:lnTo>
                <a:lnTo>
                  <a:pt x="11629" y="8505"/>
                </a:lnTo>
                <a:lnTo>
                  <a:pt x="11631" y="8504"/>
                </a:lnTo>
                <a:lnTo>
                  <a:pt x="11632" y="8504"/>
                </a:lnTo>
                <a:lnTo>
                  <a:pt x="11637" y="8505"/>
                </a:lnTo>
                <a:lnTo>
                  <a:pt x="11642" y="8509"/>
                </a:lnTo>
                <a:lnTo>
                  <a:pt x="11657" y="8518"/>
                </a:lnTo>
                <a:lnTo>
                  <a:pt x="11675" y="8527"/>
                </a:lnTo>
                <a:lnTo>
                  <a:pt x="11685" y="8532"/>
                </a:lnTo>
                <a:lnTo>
                  <a:pt x="11696" y="8534"/>
                </a:lnTo>
                <a:lnTo>
                  <a:pt x="11702" y="8534"/>
                </a:lnTo>
                <a:lnTo>
                  <a:pt x="11708" y="8534"/>
                </a:lnTo>
                <a:lnTo>
                  <a:pt x="11715" y="8533"/>
                </a:lnTo>
                <a:lnTo>
                  <a:pt x="11721" y="8532"/>
                </a:lnTo>
                <a:lnTo>
                  <a:pt x="11723" y="8520"/>
                </a:lnTo>
                <a:lnTo>
                  <a:pt x="11724" y="8510"/>
                </a:lnTo>
                <a:lnTo>
                  <a:pt x="11725" y="8500"/>
                </a:lnTo>
                <a:lnTo>
                  <a:pt x="11724" y="8491"/>
                </a:lnTo>
                <a:lnTo>
                  <a:pt x="11723" y="8483"/>
                </a:lnTo>
                <a:lnTo>
                  <a:pt x="11722" y="8475"/>
                </a:lnTo>
                <a:lnTo>
                  <a:pt x="11720" y="8468"/>
                </a:lnTo>
                <a:lnTo>
                  <a:pt x="11717" y="8461"/>
                </a:lnTo>
                <a:lnTo>
                  <a:pt x="11713" y="8455"/>
                </a:lnTo>
                <a:lnTo>
                  <a:pt x="11710" y="8450"/>
                </a:lnTo>
                <a:lnTo>
                  <a:pt x="11706" y="8445"/>
                </a:lnTo>
                <a:lnTo>
                  <a:pt x="11702" y="8439"/>
                </a:lnTo>
                <a:lnTo>
                  <a:pt x="11693" y="8431"/>
                </a:lnTo>
                <a:lnTo>
                  <a:pt x="11682" y="8423"/>
                </a:lnTo>
                <a:lnTo>
                  <a:pt x="11672" y="8414"/>
                </a:lnTo>
                <a:lnTo>
                  <a:pt x="11662" y="8407"/>
                </a:lnTo>
                <a:lnTo>
                  <a:pt x="11652" y="8397"/>
                </a:lnTo>
                <a:lnTo>
                  <a:pt x="11642" y="8389"/>
                </a:lnTo>
                <a:lnTo>
                  <a:pt x="11638" y="8384"/>
                </a:lnTo>
                <a:lnTo>
                  <a:pt x="11635" y="8378"/>
                </a:lnTo>
                <a:lnTo>
                  <a:pt x="11632" y="8372"/>
                </a:lnTo>
                <a:lnTo>
                  <a:pt x="11629" y="8366"/>
                </a:lnTo>
                <a:lnTo>
                  <a:pt x="11626" y="8359"/>
                </a:lnTo>
                <a:lnTo>
                  <a:pt x="11624" y="8351"/>
                </a:lnTo>
                <a:lnTo>
                  <a:pt x="11623" y="8344"/>
                </a:lnTo>
                <a:lnTo>
                  <a:pt x="11622" y="8335"/>
                </a:lnTo>
                <a:lnTo>
                  <a:pt x="11614" y="8335"/>
                </a:lnTo>
                <a:lnTo>
                  <a:pt x="11606" y="8335"/>
                </a:lnTo>
                <a:lnTo>
                  <a:pt x="11598" y="8335"/>
                </a:lnTo>
                <a:lnTo>
                  <a:pt x="11590" y="8335"/>
                </a:lnTo>
                <a:lnTo>
                  <a:pt x="11581" y="8326"/>
                </a:lnTo>
                <a:lnTo>
                  <a:pt x="11575" y="8316"/>
                </a:lnTo>
                <a:lnTo>
                  <a:pt x="11569" y="8304"/>
                </a:lnTo>
                <a:lnTo>
                  <a:pt x="11564" y="8293"/>
                </a:lnTo>
                <a:lnTo>
                  <a:pt x="11560" y="8279"/>
                </a:lnTo>
                <a:lnTo>
                  <a:pt x="11558" y="8265"/>
                </a:lnTo>
                <a:lnTo>
                  <a:pt x="11557" y="8252"/>
                </a:lnTo>
                <a:lnTo>
                  <a:pt x="11558" y="8238"/>
                </a:lnTo>
                <a:lnTo>
                  <a:pt x="11560" y="8225"/>
                </a:lnTo>
                <a:lnTo>
                  <a:pt x="11563" y="8213"/>
                </a:lnTo>
                <a:lnTo>
                  <a:pt x="11566" y="8208"/>
                </a:lnTo>
                <a:lnTo>
                  <a:pt x="11569" y="8202"/>
                </a:lnTo>
                <a:lnTo>
                  <a:pt x="11572" y="8197"/>
                </a:lnTo>
                <a:lnTo>
                  <a:pt x="11576" y="8192"/>
                </a:lnTo>
                <a:lnTo>
                  <a:pt x="11580" y="8188"/>
                </a:lnTo>
                <a:lnTo>
                  <a:pt x="11584" y="8184"/>
                </a:lnTo>
                <a:lnTo>
                  <a:pt x="11590" y="8180"/>
                </a:lnTo>
                <a:lnTo>
                  <a:pt x="11595" y="8177"/>
                </a:lnTo>
                <a:lnTo>
                  <a:pt x="11601" y="8175"/>
                </a:lnTo>
                <a:lnTo>
                  <a:pt x="11608" y="8173"/>
                </a:lnTo>
                <a:lnTo>
                  <a:pt x="11615" y="8172"/>
                </a:lnTo>
                <a:lnTo>
                  <a:pt x="11622" y="8171"/>
                </a:lnTo>
                <a:lnTo>
                  <a:pt x="11624" y="8177"/>
                </a:lnTo>
                <a:lnTo>
                  <a:pt x="11627" y="8182"/>
                </a:lnTo>
                <a:lnTo>
                  <a:pt x="11632" y="8187"/>
                </a:lnTo>
                <a:lnTo>
                  <a:pt x="11636" y="8190"/>
                </a:lnTo>
                <a:lnTo>
                  <a:pt x="11646" y="8196"/>
                </a:lnTo>
                <a:lnTo>
                  <a:pt x="11658" y="8200"/>
                </a:lnTo>
                <a:lnTo>
                  <a:pt x="11664" y="8203"/>
                </a:lnTo>
                <a:lnTo>
                  <a:pt x="11669" y="8207"/>
                </a:lnTo>
                <a:lnTo>
                  <a:pt x="11675" y="8210"/>
                </a:lnTo>
                <a:lnTo>
                  <a:pt x="11679" y="8213"/>
                </a:lnTo>
                <a:lnTo>
                  <a:pt x="11683" y="8217"/>
                </a:lnTo>
                <a:lnTo>
                  <a:pt x="11685" y="8222"/>
                </a:lnTo>
                <a:lnTo>
                  <a:pt x="11687" y="8229"/>
                </a:lnTo>
                <a:lnTo>
                  <a:pt x="11688" y="8237"/>
                </a:lnTo>
                <a:lnTo>
                  <a:pt x="11696" y="8249"/>
                </a:lnTo>
                <a:lnTo>
                  <a:pt x="11702" y="8261"/>
                </a:lnTo>
                <a:lnTo>
                  <a:pt x="11708" y="8275"/>
                </a:lnTo>
                <a:lnTo>
                  <a:pt x="11715" y="8288"/>
                </a:lnTo>
                <a:lnTo>
                  <a:pt x="11725" y="8317"/>
                </a:lnTo>
                <a:lnTo>
                  <a:pt x="11734" y="8346"/>
                </a:lnTo>
                <a:lnTo>
                  <a:pt x="11752" y="8406"/>
                </a:lnTo>
                <a:lnTo>
                  <a:pt x="11770" y="8466"/>
                </a:lnTo>
                <a:lnTo>
                  <a:pt x="11781" y="8494"/>
                </a:lnTo>
                <a:lnTo>
                  <a:pt x="11792" y="8521"/>
                </a:lnTo>
                <a:lnTo>
                  <a:pt x="11800" y="8534"/>
                </a:lnTo>
                <a:lnTo>
                  <a:pt x="11807" y="8546"/>
                </a:lnTo>
                <a:lnTo>
                  <a:pt x="11814" y="8558"/>
                </a:lnTo>
                <a:lnTo>
                  <a:pt x="11823" y="8569"/>
                </a:lnTo>
                <a:lnTo>
                  <a:pt x="11832" y="8580"/>
                </a:lnTo>
                <a:lnTo>
                  <a:pt x="11841" y="8589"/>
                </a:lnTo>
                <a:lnTo>
                  <a:pt x="11852" y="8599"/>
                </a:lnTo>
                <a:lnTo>
                  <a:pt x="11864" y="8606"/>
                </a:lnTo>
                <a:lnTo>
                  <a:pt x="11875" y="8613"/>
                </a:lnTo>
                <a:lnTo>
                  <a:pt x="11889" y="8620"/>
                </a:lnTo>
                <a:lnTo>
                  <a:pt x="11902" y="8626"/>
                </a:lnTo>
                <a:lnTo>
                  <a:pt x="11918" y="8630"/>
                </a:lnTo>
                <a:lnTo>
                  <a:pt x="11923" y="8620"/>
                </a:lnTo>
                <a:lnTo>
                  <a:pt x="11931" y="8609"/>
                </a:lnTo>
                <a:lnTo>
                  <a:pt x="11938" y="8599"/>
                </a:lnTo>
                <a:lnTo>
                  <a:pt x="11945" y="8589"/>
                </a:lnTo>
                <a:lnTo>
                  <a:pt x="11959" y="8570"/>
                </a:lnTo>
                <a:lnTo>
                  <a:pt x="11972" y="8552"/>
                </a:lnTo>
                <a:lnTo>
                  <a:pt x="11976" y="8542"/>
                </a:lnTo>
                <a:lnTo>
                  <a:pt x="11979" y="8533"/>
                </a:lnTo>
                <a:lnTo>
                  <a:pt x="11980" y="8522"/>
                </a:lnTo>
                <a:lnTo>
                  <a:pt x="11979" y="8513"/>
                </a:lnTo>
                <a:lnTo>
                  <a:pt x="11978" y="8506"/>
                </a:lnTo>
                <a:lnTo>
                  <a:pt x="11977" y="8501"/>
                </a:lnTo>
                <a:lnTo>
                  <a:pt x="11974" y="8496"/>
                </a:lnTo>
                <a:lnTo>
                  <a:pt x="11971" y="8491"/>
                </a:lnTo>
                <a:lnTo>
                  <a:pt x="11962" y="8478"/>
                </a:lnTo>
                <a:lnTo>
                  <a:pt x="11951" y="8466"/>
                </a:lnTo>
                <a:lnTo>
                  <a:pt x="11938" y="8470"/>
                </a:lnTo>
                <a:lnTo>
                  <a:pt x="11928" y="8474"/>
                </a:lnTo>
                <a:lnTo>
                  <a:pt x="11919" y="8478"/>
                </a:lnTo>
                <a:lnTo>
                  <a:pt x="11912" y="8482"/>
                </a:lnTo>
                <a:lnTo>
                  <a:pt x="11905" y="8488"/>
                </a:lnTo>
                <a:lnTo>
                  <a:pt x="11900" y="8493"/>
                </a:lnTo>
                <a:lnTo>
                  <a:pt x="11897" y="8498"/>
                </a:lnTo>
                <a:lnTo>
                  <a:pt x="11895" y="8504"/>
                </a:lnTo>
                <a:lnTo>
                  <a:pt x="11894" y="8511"/>
                </a:lnTo>
                <a:lnTo>
                  <a:pt x="11894" y="8517"/>
                </a:lnTo>
                <a:lnTo>
                  <a:pt x="11895" y="8524"/>
                </a:lnTo>
                <a:lnTo>
                  <a:pt x="11898" y="8532"/>
                </a:lnTo>
                <a:lnTo>
                  <a:pt x="11901" y="8539"/>
                </a:lnTo>
                <a:lnTo>
                  <a:pt x="11905" y="8547"/>
                </a:lnTo>
                <a:lnTo>
                  <a:pt x="11912" y="8556"/>
                </a:lnTo>
                <a:lnTo>
                  <a:pt x="11918" y="8564"/>
                </a:lnTo>
                <a:lnTo>
                  <a:pt x="11902" y="8565"/>
                </a:lnTo>
                <a:lnTo>
                  <a:pt x="11889" y="8564"/>
                </a:lnTo>
                <a:lnTo>
                  <a:pt x="11877" y="8561"/>
                </a:lnTo>
                <a:lnTo>
                  <a:pt x="11868" y="8557"/>
                </a:lnTo>
                <a:lnTo>
                  <a:pt x="11859" y="8551"/>
                </a:lnTo>
                <a:lnTo>
                  <a:pt x="11852" y="8544"/>
                </a:lnTo>
                <a:lnTo>
                  <a:pt x="11846" y="8536"/>
                </a:lnTo>
                <a:lnTo>
                  <a:pt x="11841" y="8526"/>
                </a:lnTo>
                <a:lnTo>
                  <a:pt x="11837" y="8516"/>
                </a:lnTo>
                <a:lnTo>
                  <a:pt x="11834" y="8504"/>
                </a:lnTo>
                <a:lnTo>
                  <a:pt x="11831" y="8494"/>
                </a:lnTo>
                <a:lnTo>
                  <a:pt x="11828" y="8481"/>
                </a:lnTo>
                <a:lnTo>
                  <a:pt x="11824" y="8457"/>
                </a:lnTo>
                <a:lnTo>
                  <a:pt x="11819" y="8433"/>
                </a:lnTo>
                <a:lnTo>
                  <a:pt x="11839" y="8427"/>
                </a:lnTo>
                <a:lnTo>
                  <a:pt x="11855" y="8419"/>
                </a:lnTo>
                <a:lnTo>
                  <a:pt x="11869" y="8412"/>
                </a:lnTo>
                <a:lnTo>
                  <a:pt x="11879" y="8405"/>
                </a:lnTo>
                <a:lnTo>
                  <a:pt x="11887" y="8396"/>
                </a:lnTo>
                <a:lnTo>
                  <a:pt x="11893" y="8388"/>
                </a:lnTo>
                <a:lnTo>
                  <a:pt x="11896" y="8379"/>
                </a:lnTo>
                <a:lnTo>
                  <a:pt x="11897" y="8370"/>
                </a:lnTo>
                <a:lnTo>
                  <a:pt x="11896" y="8361"/>
                </a:lnTo>
                <a:lnTo>
                  <a:pt x="11893" y="8350"/>
                </a:lnTo>
                <a:lnTo>
                  <a:pt x="11890" y="8341"/>
                </a:lnTo>
                <a:lnTo>
                  <a:pt x="11885" y="8330"/>
                </a:lnTo>
                <a:lnTo>
                  <a:pt x="11871" y="8310"/>
                </a:lnTo>
                <a:lnTo>
                  <a:pt x="11854" y="8289"/>
                </a:lnTo>
                <a:lnTo>
                  <a:pt x="11837" y="8268"/>
                </a:lnTo>
                <a:lnTo>
                  <a:pt x="11821" y="8248"/>
                </a:lnTo>
                <a:lnTo>
                  <a:pt x="11812" y="8237"/>
                </a:lnTo>
                <a:lnTo>
                  <a:pt x="11806" y="8227"/>
                </a:lnTo>
                <a:lnTo>
                  <a:pt x="11800" y="8217"/>
                </a:lnTo>
                <a:lnTo>
                  <a:pt x="11794" y="8207"/>
                </a:lnTo>
                <a:lnTo>
                  <a:pt x="11791" y="8197"/>
                </a:lnTo>
                <a:lnTo>
                  <a:pt x="11789" y="8188"/>
                </a:lnTo>
                <a:lnTo>
                  <a:pt x="11788" y="8179"/>
                </a:lnTo>
                <a:lnTo>
                  <a:pt x="11790" y="8170"/>
                </a:lnTo>
                <a:lnTo>
                  <a:pt x="11793" y="8162"/>
                </a:lnTo>
                <a:lnTo>
                  <a:pt x="11800" y="8153"/>
                </a:lnTo>
                <a:lnTo>
                  <a:pt x="11808" y="8146"/>
                </a:lnTo>
                <a:lnTo>
                  <a:pt x="11819" y="8138"/>
                </a:lnTo>
                <a:lnTo>
                  <a:pt x="11816" y="8147"/>
                </a:lnTo>
                <a:lnTo>
                  <a:pt x="11814" y="8155"/>
                </a:lnTo>
                <a:lnTo>
                  <a:pt x="11813" y="8163"/>
                </a:lnTo>
                <a:lnTo>
                  <a:pt x="11813" y="8169"/>
                </a:lnTo>
                <a:lnTo>
                  <a:pt x="11813" y="8175"/>
                </a:lnTo>
                <a:lnTo>
                  <a:pt x="11814" y="8180"/>
                </a:lnTo>
                <a:lnTo>
                  <a:pt x="11815" y="8185"/>
                </a:lnTo>
                <a:lnTo>
                  <a:pt x="11817" y="8189"/>
                </a:lnTo>
                <a:lnTo>
                  <a:pt x="11821" y="8193"/>
                </a:lnTo>
                <a:lnTo>
                  <a:pt x="11824" y="8195"/>
                </a:lnTo>
                <a:lnTo>
                  <a:pt x="11827" y="8198"/>
                </a:lnTo>
                <a:lnTo>
                  <a:pt x="11831" y="8200"/>
                </a:lnTo>
                <a:lnTo>
                  <a:pt x="11840" y="8203"/>
                </a:lnTo>
                <a:lnTo>
                  <a:pt x="11851" y="8206"/>
                </a:lnTo>
                <a:lnTo>
                  <a:pt x="11875" y="8206"/>
                </a:lnTo>
                <a:lnTo>
                  <a:pt x="11901" y="8205"/>
                </a:lnTo>
                <a:lnTo>
                  <a:pt x="11914" y="8203"/>
                </a:lnTo>
                <a:lnTo>
                  <a:pt x="11926" y="8202"/>
                </a:lnTo>
                <a:lnTo>
                  <a:pt x="11939" y="8202"/>
                </a:lnTo>
                <a:lnTo>
                  <a:pt x="11951" y="8203"/>
                </a:lnTo>
                <a:lnTo>
                  <a:pt x="11959" y="8241"/>
                </a:lnTo>
                <a:lnTo>
                  <a:pt x="11968" y="8277"/>
                </a:lnTo>
                <a:lnTo>
                  <a:pt x="11978" y="8313"/>
                </a:lnTo>
                <a:lnTo>
                  <a:pt x="11987" y="8346"/>
                </a:lnTo>
                <a:lnTo>
                  <a:pt x="11997" y="8380"/>
                </a:lnTo>
                <a:lnTo>
                  <a:pt x="12004" y="8413"/>
                </a:lnTo>
                <a:lnTo>
                  <a:pt x="12010" y="8446"/>
                </a:lnTo>
                <a:lnTo>
                  <a:pt x="12015" y="8479"/>
                </a:lnTo>
                <a:lnTo>
                  <a:pt x="12016" y="8495"/>
                </a:lnTo>
                <a:lnTo>
                  <a:pt x="12017" y="8512"/>
                </a:lnTo>
                <a:lnTo>
                  <a:pt x="12017" y="8528"/>
                </a:lnTo>
                <a:lnTo>
                  <a:pt x="12016" y="8545"/>
                </a:lnTo>
                <a:lnTo>
                  <a:pt x="12014" y="8562"/>
                </a:lnTo>
                <a:lnTo>
                  <a:pt x="12010" y="8579"/>
                </a:lnTo>
                <a:lnTo>
                  <a:pt x="12007" y="8596"/>
                </a:lnTo>
                <a:lnTo>
                  <a:pt x="12002" y="8613"/>
                </a:lnTo>
                <a:lnTo>
                  <a:pt x="11996" y="8630"/>
                </a:lnTo>
                <a:lnTo>
                  <a:pt x="11988" y="8648"/>
                </a:lnTo>
                <a:lnTo>
                  <a:pt x="11980" y="8666"/>
                </a:lnTo>
                <a:lnTo>
                  <a:pt x="11971" y="8685"/>
                </a:lnTo>
                <a:lnTo>
                  <a:pt x="11960" y="8704"/>
                </a:lnTo>
                <a:lnTo>
                  <a:pt x="11947" y="8722"/>
                </a:lnTo>
                <a:lnTo>
                  <a:pt x="11933" y="8741"/>
                </a:lnTo>
                <a:lnTo>
                  <a:pt x="11918" y="8761"/>
                </a:lnTo>
                <a:lnTo>
                  <a:pt x="11929" y="8772"/>
                </a:lnTo>
                <a:lnTo>
                  <a:pt x="11938" y="8783"/>
                </a:lnTo>
                <a:lnTo>
                  <a:pt x="11946" y="8795"/>
                </a:lnTo>
                <a:lnTo>
                  <a:pt x="11954" y="8806"/>
                </a:lnTo>
                <a:lnTo>
                  <a:pt x="11960" y="8819"/>
                </a:lnTo>
                <a:lnTo>
                  <a:pt x="11964" y="8830"/>
                </a:lnTo>
                <a:lnTo>
                  <a:pt x="11967" y="8843"/>
                </a:lnTo>
                <a:lnTo>
                  <a:pt x="11968" y="8856"/>
                </a:lnTo>
                <a:lnTo>
                  <a:pt x="11967" y="8868"/>
                </a:lnTo>
                <a:lnTo>
                  <a:pt x="11966" y="8881"/>
                </a:lnTo>
                <a:lnTo>
                  <a:pt x="11962" y="8893"/>
                </a:lnTo>
                <a:lnTo>
                  <a:pt x="11957" y="8906"/>
                </a:lnTo>
                <a:lnTo>
                  <a:pt x="11950" y="8920"/>
                </a:lnTo>
                <a:lnTo>
                  <a:pt x="11941" y="8932"/>
                </a:lnTo>
                <a:lnTo>
                  <a:pt x="11931" y="8945"/>
                </a:lnTo>
                <a:lnTo>
                  <a:pt x="11918" y="8957"/>
                </a:lnTo>
                <a:lnTo>
                  <a:pt x="11920" y="8946"/>
                </a:lnTo>
                <a:lnTo>
                  <a:pt x="11921" y="8935"/>
                </a:lnTo>
                <a:lnTo>
                  <a:pt x="11922" y="8926"/>
                </a:lnTo>
                <a:lnTo>
                  <a:pt x="11922" y="8916"/>
                </a:lnTo>
                <a:lnTo>
                  <a:pt x="11922" y="8907"/>
                </a:lnTo>
                <a:lnTo>
                  <a:pt x="11921" y="8900"/>
                </a:lnTo>
                <a:lnTo>
                  <a:pt x="11919" y="8891"/>
                </a:lnTo>
                <a:lnTo>
                  <a:pt x="11917" y="8885"/>
                </a:lnTo>
                <a:lnTo>
                  <a:pt x="11914" y="8878"/>
                </a:lnTo>
                <a:lnTo>
                  <a:pt x="11911" y="8872"/>
                </a:lnTo>
                <a:lnTo>
                  <a:pt x="11908" y="8866"/>
                </a:lnTo>
                <a:lnTo>
                  <a:pt x="11904" y="8861"/>
                </a:lnTo>
                <a:lnTo>
                  <a:pt x="11895" y="8850"/>
                </a:lnTo>
                <a:lnTo>
                  <a:pt x="11886" y="8842"/>
                </a:lnTo>
                <a:lnTo>
                  <a:pt x="11866" y="8825"/>
                </a:lnTo>
                <a:lnTo>
                  <a:pt x="11847" y="8807"/>
                </a:lnTo>
                <a:lnTo>
                  <a:pt x="11837" y="8798"/>
                </a:lnTo>
                <a:lnTo>
                  <a:pt x="11830" y="8787"/>
                </a:lnTo>
                <a:lnTo>
                  <a:pt x="11827" y="8781"/>
                </a:lnTo>
                <a:lnTo>
                  <a:pt x="11824" y="8775"/>
                </a:lnTo>
                <a:lnTo>
                  <a:pt x="11822" y="8769"/>
                </a:lnTo>
                <a:lnTo>
                  <a:pt x="11819" y="8761"/>
                </a:lnTo>
                <a:close/>
                <a:moveTo>
                  <a:pt x="12148" y="8171"/>
                </a:moveTo>
                <a:lnTo>
                  <a:pt x="12148" y="8171"/>
                </a:lnTo>
                <a:lnTo>
                  <a:pt x="12141" y="8191"/>
                </a:lnTo>
                <a:lnTo>
                  <a:pt x="12135" y="8202"/>
                </a:lnTo>
                <a:lnTo>
                  <a:pt x="12132" y="8207"/>
                </a:lnTo>
                <a:lnTo>
                  <a:pt x="12130" y="8208"/>
                </a:lnTo>
                <a:lnTo>
                  <a:pt x="12128" y="8209"/>
                </a:lnTo>
                <a:lnTo>
                  <a:pt x="12126" y="8208"/>
                </a:lnTo>
                <a:lnTo>
                  <a:pt x="12123" y="8202"/>
                </a:lnTo>
                <a:lnTo>
                  <a:pt x="12121" y="8194"/>
                </a:lnTo>
                <a:lnTo>
                  <a:pt x="12120" y="8182"/>
                </a:lnTo>
                <a:lnTo>
                  <a:pt x="12118" y="8171"/>
                </a:lnTo>
                <a:lnTo>
                  <a:pt x="12120" y="8159"/>
                </a:lnTo>
                <a:lnTo>
                  <a:pt x="12121" y="8148"/>
                </a:lnTo>
                <a:lnTo>
                  <a:pt x="12123" y="8140"/>
                </a:lnTo>
                <a:lnTo>
                  <a:pt x="12126" y="8134"/>
                </a:lnTo>
                <a:lnTo>
                  <a:pt x="12128" y="8133"/>
                </a:lnTo>
                <a:lnTo>
                  <a:pt x="12130" y="8134"/>
                </a:lnTo>
                <a:lnTo>
                  <a:pt x="12132" y="8135"/>
                </a:lnTo>
                <a:lnTo>
                  <a:pt x="12135" y="8140"/>
                </a:lnTo>
                <a:lnTo>
                  <a:pt x="12141" y="8151"/>
                </a:lnTo>
                <a:lnTo>
                  <a:pt x="12148" y="8171"/>
                </a:lnTo>
                <a:close/>
                <a:moveTo>
                  <a:pt x="12574" y="8171"/>
                </a:moveTo>
                <a:lnTo>
                  <a:pt x="12574" y="8171"/>
                </a:lnTo>
                <a:lnTo>
                  <a:pt x="12567" y="8178"/>
                </a:lnTo>
                <a:lnTo>
                  <a:pt x="12571" y="8174"/>
                </a:lnTo>
                <a:lnTo>
                  <a:pt x="12577" y="8168"/>
                </a:lnTo>
                <a:lnTo>
                  <a:pt x="12574" y="8171"/>
                </a:lnTo>
                <a:close/>
                <a:moveTo>
                  <a:pt x="14181" y="8171"/>
                </a:moveTo>
                <a:lnTo>
                  <a:pt x="14181" y="8171"/>
                </a:lnTo>
                <a:lnTo>
                  <a:pt x="14174" y="8178"/>
                </a:lnTo>
                <a:lnTo>
                  <a:pt x="14178" y="8174"/>
                </a:lnTo>
                <a:lnTo>
                  <a:pt x="14184" y="8168"/>
                </a:lnTo>
                <a:lnTo>
                  <a:pt x="14181" y="8171"/>
                </a:lnTo>
                <a:close/>
                <a:moveTo>
                  <a:pt x="11918" y="8105"/>
                </a:moveTo>
                <a:lnTo>
                  <a:pt x="11918" y="8105"/>
                </a:lnTo>
                <a:lnTo>
                  <a:pt x="11939" y="8109"/>
                </a:lnTo>
                <a:lnTo>
                  <a:pt x="11960" y="8112"/>
                </a:lnTo>
                <a:lnTo>
                  <a:pt x="11964" y="8114"/>
                </a:lnTo>
                <a:lnTo>
                  <a:pt x="11968" y="8115"/>
                </a:lnTo>
                <a:lnTo>
                  <a:pt x="11973" y="8117"/>
                </a:lnTo>
                <a:lnTo>
                  <a:pt x="11976" y="8121"/>
                </a:lnTo>
                <a:lnTo>
                  <a:pt x="11979" y="8124"/>
                </a:lnTo>
                <a:lnTo>
                  <a:pt x="11981" y="8128"/>
                </a:lnTo>
                <a:lnTo>
                  <a:pt x="11983" y="8132"/>
                </a:lnTo>
                <a:lnTo>
                  <a:pt x="11983" y="8138"/>
                </a:lnTo>
                <a:lnTo>
                  <a:pt x="11962" y="8134"/>
                </a:lnTo>
                <a:lnTo>
                  <a:pt x="11941" y="8131"/>
                </a:lnTo>
                <a:lnTo>
                  <a:pt x="11937" y="8130"/>
                </a:lnTo>
                <a:lnTo>
                  <a:pt x="11932" y="8128"/>
                </a:lnTo>
                <a:lnTo>
                  <a:pt x="11929" y="8126"/>
                </a:lnTo>
                <a:lnTo>
                  <a:pt x="11924" y="8123"/>
                </a:lnTo>
                <a:lnTo>
                  <a:pt x="11922" y="8120"/>
                </a:lnTo>
                <a:lnTo>
                  <a:pt x="11920" y="8115"/>
                </a:lnTo>
                <a:lnTo>
                  <a:pt x="11918" y="8111"/>
                </a:lnTo>
                <a:lnTo>
                  <a:pt x="11918" y="8105"/>
                </a:lnTo>
                <a:close/>
                <a:moveTo>
                  <a:pt x="567" y="8105"/>
                </a:moveTo>
                <a:lnTo>
                  <a:pt x="567" y="8105"/>
                </a:lnTo>
                <a:lnTo>
                  <a:pt x="560" y="8112"/>
                </a:lnTo>
                <a:lnTo>
                  <a:pt x="564" y="8108"/>
                </a:lnTo>
                <a:lnTo>
                  <a:pt x="570" y="8103"/>
                </a:lnTo>
                <a:lnTo>
                  <a:pt x="567" y="8105"/>
                </a:lnTo>
                <a:close/>
                <a:moveTo>
                  <a:pt x="3979" y="8105"/>
                </a:moveTo>
                <a:lnTo>
                  <a:pt x="3979" y="8105"/>
                </a:lnTo>
                <a:lnTo>
                  <a:pt x="3972" y="8125"/>
                </a:lnTo>
                <a:lnTo>
                  <a:pt x="3966" y="8137"/>
                </a:lnTo>
                <a:lnTo>
                  <a:pt x="3964" y="8141"/>
                </a:lnTo>
                <a:lnTo>
                  <a:pt x="3962" y="8143"/>
                </a:lnTo>
                <a:lnTo>
                  <a:pt x="3960" y="8143"/>
                </a:lnTo>
                <a:lnTo>
                  <a:pt x="3958" y="8142"/>
                </a:lnTo>
                <a:lnTo>
                  <a:pt x="3955" y="8136"/>
                </a:lnTo>
                <a:lnTo>
                  <a:pt x="3952" y="8128"/>
                </a:lnTo>
                <a:lnTo>
                  <a:pt x="3950" y="8117"/>
                </a:lnTo>
                <a:lnTo>
                  <a:pt x="3950" y="8105"/>
                </a:lnTo>
                <a:lnTo>
                  <a:pt x="3950" y="8093"/>
                </a:lnTo>
                <a:lnTo>
                  <a:pt x="3952" y="8083"/>
                </a:lnTo>
                <a:lnTo>
                  <a:pt x="3955" y="8074"/>
                </a:lnTo>
                <a:lnTo>
                  <a:pt x="3958" y="8069"/>
                </a:lnTo>
                <a:lnTo>
                  <a:pt x="3960" y="8068"/>
                </a:lnTo>
                <a:lnTo>
                  <a:pt x="3962" y="8068"/>
                </a:lnTo>
                <a:lnTo>
                  <a:pt x="3964" y="8070"/>
                </a:lnTo>
                <a:lnTo>
                  <a:pt x="3966" y="8073"/>
                </a:lnTo>
                <a:lnTo>
                  <a:pt x="3972" y="8085"/>
                </a:lnTo>
                <a:lnTo>
                  <a:pt x="3979" y="8105"/>
                </a:lnTo>
                <a:close/>
                <a:moveTo>
                  <a:pt x="5586" y="8105"/>
                </a:moveTo>
                <a:lnTo>
                  <a:pt x="5586" y="8105"/>
                </a:lnTo>
                <a:lnTo>
                  <a:pt x="5580" y="8125"/>
                </a:lnTo>
                <a:lnTo>
                  <a:pt x="5573" y="8137"/>
                </a:lnTo>
                <a:lnTo>
                  <a:pt x="5571" y="8141"/>
                </a:lnTo>
                <a:lnTo>
                  <a:pt x="5569" y="8143"/>
                </a:lnTo>
                <a:lnTo>
                  <a:pt x="5567" y="8143"/>
                </a:lnTo>
                <a:lnTo>
                  <a:pt x="5565" y="8142"/>
                </a:lnTo>
                <a:lnTo>
                  <a:pt x="5562" y="8136"/>
                </a:lnTo>
                <a:lnTo>
                  <a:pt x="5560" y="8128"/>
                </a:lnTo>
                <a:lnTo>
                  <a:pt x="5558" y="8117"/>
                </a:lnTo>
                <a:lnTo>
                  <a:pt x="5558" y="8105"/>
                </a:lnTo>
                <a:lnTo>
                  <a:pt x="5558" y="8093"/>
                </a:lnTo>
                <a:lnTo>
                  <a:pt x="5560" y="8083"/>
                </a:lnTo>
                <a:lnTo>
                  <a:pt x="5562" y="8074"/>
                </a:lnTo>
                <a:lnTo>
                  <a:pt x="5565" y="8069"/>
                </a:lnTo>
                <a:lnTo>
                  <a:pt x="5567" y="8068"/>
                </a:lnTo>
                <a:lnTo>
                  <a:pt x="5569" y="8068"/>
                </a:lnTo>
                <a:lnTo>
                  <a:pt x="5571" y="8070"/>
                </a:lnTo>
                <a:lnTo>
                  <a:pt x="5573" y="8073"/>
                </a:lnTo>
                <a:lnTo>
                  <a:pt x="5580" y="8085"/>
                </a:lnTo>
                <a:lnTo>
                  <a:pt x="5586" y="8105"/>
                </a:lnTo>
                <a:close/>
                <a:moveTo>
                  <a:pt x="11885" y="8105"/>
                </a:moveTo>
                <a:lnTo>
                  <a:pt x="11885" y="8105"/>
                </a:lnTo>
                <a:lnTo>
                  <a:pt x="11878" y="8112"/>
                </a:lnTo>
                <a:lnTo>
                  <a:pt x="11882" y="8108"/>
                </a:lnTo>
                <a:lnTo>
                  <a:pt x="11888" y="8103"/>
                </a:lnTo>
                <a:lnTo>
                  <a:pt x="11885" y="8105"/>
                </a:lnTo>
                <a:close/>
                <a:moveTo>
                  <a:pt x="12213" y="8105"/>
                </a:moveTo>
                <a:lnTo>
                  <a:pt x="12213" y="8105"/>
                </a:lnTo>
                <a:lnTo>
                  <a:pt x="12206" y="8112"/>
                </a:lnTo>
                <a:lnTo>
                  <a:pt x="12210" y="8108"/>
                </a:lnTo>
                <a:lnTo>
                  <a:pt x="12216" y="8103"/>
                </a:lnTo>
                <a:lnTo>
                  <a:pt x="12213" y="8105"/>
                </a:lnTo>
                <a:close/>
                <a:moveTo>
                  <a:pt x="14247" y="8105"/>
                </a:moveTo>
                <a:lnTo>
                  <a:pt x="14247" y="8105"/>
                </a:lnTo>
                <a:lnTo>
                  <a:pt x="14240" y="8112"/>
                </a:lnTo>
                <a:lnTo>
                  <a:pt x="14244" y="8108"/>
                </a:lnTo>
                <a:lnTo>
                  <a:pt x="14249" y="8103"/>
                </a:lnTo>
                <a:lnTo>
                  <a:pt x="14247" y="8105"/>
                </a:lnTo>
                <a:close/>
                <a:moveTo>
                  <a:pt x="4898" y="8138"/>
                </a:moveTo>
                <a:lnTo>
                  <a:pt x="4898" y="8138"/>
                </a:lnTo>
                <a:lnTo>
                  <a:pt x="4905" y="8142"/>
                </a:lnTo>
                <a:lnTo>
                  <a:pt x="4910" y="8146"/>
                </a:lnTo>
                <a:lnTo>
                  <a:pt x="4915" y="8149"/>
                </a:lnTo>
                <a:lnTo>
                  <a:pt x="4917" y="8152"/>
                </a:lnTo>
                <a:lnTo>
                  <a:pt x="4918" y="8155"/>
                </a:lnTo>
                <a:lnTo>
                  <a:pt x="4918" y="8157"/>
                </a:lnTo>
                <a:lnTo>
                  <a:pt x="4916" y="8159"/>
                </a:lnTo>
                <a:lnTo>
                  <a:pt x="4913" y="8160"/>
                </a:lnTo>
                <a:lnTo>
                  <a:pt x="4911" y="8162"/>
                </a:lnTo>
                <a:lnTo>
                  <a:pt x="4908" y="8160"/>
                </a:lnTo>
                <a:lnTo>
                  <a:pt x="4905" y="8159"/>
                </a:lnTo>
                <a:lnTo>
                  <a:pt x="4903" y="8157"/>
                </a:lnTo>
                <a:lnTo>
                  <a:pt x="4900" y="8154"/>
                </a:lnTo>
                <a:lnTo>
                  <a:pt x="4899" y="8150"/>
                </a:lnTo>
                <a:lnTo>
                  <a:pt x="4898" y="8145"/>
                </a:lnTo>
                <a:lnTo>
                  <a:pt x="4898" y="8138"/>
                </a:lnTo>
                <a:lnTo>
                  <a:pt x="4888" y="8134"/>
                </a:lnTo>
                <a:lnTo>
                  <a:pt x="4881" y="8130"/>
                </a:lnTo>
                <a:lnTo>
                  <a:pt x="4875" y="8125"/>
                </a:lnTo>
                <a:lnTo>
                  <a:pt x="4870" y="8120"/>
                </a:lnTo>
                <a:lnTo>
                  <a:pt x="4866" y="8114"/>
                </a:lnTo>
                <a:lnTo>
                  <a:pt x="4863" y="8109"/>
                </a:lnTo>
                <a:lnTo>
                  <a:pt x="4861" y="8103"/>
                </a:lnTo>
                <a:lnTo>
                  <a:pt x="4860" y="8098"/>
                </a:lnTo>
                <a:lnTo>
                  <a:pt x="4860" y="8091"/>
                </a:lnTo>
                <a:lnTo>
                  <a:pt x="4860" y="8086"/>
                </a:lnTo>
                <a:lnTo>
                  <a:pt x="4861" y="8081"/>
                </a:lnTo>
                <a:lnTo>
                  <a:pt x="4863" y="8076"/>
                </a:lnTo>
                <a:lnTo>
                  <a:pt x="4865" y="8070"/>
                </a:lnTo>
                <a:lnTo>
                  <a:pt x="4867" y="8066"/>
                </a:lnTo>
                <a:lnTo>
                  <a:pt x="4870" y="8062"/>
                </a:lnTo>
                <a:lnTo>
                  <a:pt x="4874" y="8059"/>
                </a:lnTo>
                <a:lnTo>
                  <a:pt x="4877" y="8056"/>
                </a:lnTo>
                <a:lnTo>
                  <a:pt x="4880" y="8054"/>
                </a:lnTo>
                <a:lnTo>
                  <a:pt x="4883" y="8052"/>
                </a:lnTo>
                <a:lnTo>
                  <a:pt x="4886" y="8051"/>
                </a:lnTo>
                <a:lnTo>
                  <a:pt x="4890" y="8051"/>
                </a:lnTo>
                <a:lnTo>
                  <a:pt x="4893" y="8054"/>
                </a:lnTo>
                <a:lnTo>
                  <a:pt x="4896" y="8056"/>
                </a:lnTo>
                <a:lnTo>
                  <a:pt x="4899" y="8060"/>
                </a:lnTo>
                <a:lnTo>
                  <a:pt x="4900" y="8064"/>
                </a:lnTo>
                <a:lnTo>
                  <a:pt x="4902" y="8070"/>
                </a:lnTo>
                <a:lnTo>
                  <a:pt x="4903" y="8078"/>
                </a:lnTo>
                <a:lnTo>
                  <a:pt x="4903" y="8087"/>
                </a:lnTo>
                <a:lnTo>
                  <a:pt x="4903" y="8097"/>
                </a:lnTo>
                <a:lnTo>
                  <a:pt x="4902" y="8109"/>
                </a:lnTo>
                <a:lnTo>
                  <a:pt x="4900" y="8123"/>
                </a:lnTo>
                <a:lnTo>
                  <a:pt x="4898" y="8138"/>
                </a:lnTo>
                <a:close/>
                <a:moveTo>
                  <a:pt x="13033" y="8072"/>
                </a:moveTo>
                <a:lnTo>
                  <a:pt x="13033" y="8072"/>
                </a:lnTo>
                <a:lnTo>
                  <a:pt x="13026" y="8080"/>
                </a:lnTo>
                <a:lnTo>
                  <a:pt x="13030" y="8076"/>
                </a:lnTo>
                <a:lnTo>
                  <a:pt x="13036" y="8070"/>
                </a:lnTo>
                <a:lnTo>
                  <a:pt x="13033" y="8072"/>
                </a:lnTo>
                <a:close/>
                <a:moveTo>
                  <a:pt x="13165" y="8072"/>
                </a:moveTo>
                <a:lnTo>
                  <a:pt x="13165" y="8072"/>
                </a:lnTo>
                <a:lnTo>
                  <a:pt x="13157" y="8080"/>
                </a:lnTo>
                <a:lnTo>
                  <a:pt x="13161" y="8076"/>
                </a:lnTo>
                <a:lnTo>
                  <a:pt x="13167" y="8070"/>
                </a:lnTo>
                <a:lnTo>
                  <a:pt x="13165" y="8072"/>
                </a:lnTo>
                <a:close/>
                <a:moveTo>
                  <a:pt x="1945" y="8040"/>
                </a:moveTo>
                <a:lnTo>
                  <a:pt x="1945" y="8040"/>
                </a:lnTo>
                <a:lnTo>
                  <a:pt x="1938" y="8060"/>
                </a:lnTo>
                <a:lnTo>
                  <a:pt x="1933" y="8071"/>
                </a:lnTo>
                <a:lnTo>
                  <a:pt x="1930" y="8076"/>
                </a:lnTo>
                <a:lnTo>
                  <a:pt x="1927" y="8077"/>
                </a:lnTo>
                <a:lnTo>
                  <a:pt x="1925" y="8078"/>
                </a:lnTo>
                <a:lnTo>
                  <a:pt x="1923" y="8077"/>
                </a:lnTo>
                <a:lnTo>
                  <a:pt x="1920" y="8071"/>
                </a:lnTo>
                <a:lnTo>
                  <a:pt x="1918" y="8063"/>
                </a:lnTo>
                <a:lnTo>
                  <a:pt x="1917" y="8051"/>
                </a:lnTo>
                <a:lnTo>
                  <a:pt x="1916" y="8040"/>
                </a:lnTo>
                <a:lnTo>
                  <a:pt x="1917" y="8027"/>
                </a:lnTo>
                <a:lnTo>
                  <a:pt x="1918" y="8017"/>
                </a:lnTo>
                <a:lnTo>
                  <a:pt x="1920" y="8008"/>
                </a:lnTo>
                <a:lnTo>
                  <a:pt x="1923" y="8003"/>
                </a:lnTo>
                <a:lnTo>
                  <a:pt x="1925" y="8002"/>
                </a:lnTo>
                <a:lnTo>
                  <a:pt x="1927" y="8003"/>
                </a:lnTo>
                <a:lnTo>
                  <a:pt x="1930" y="8004"/>
                </a:lnTo>
                <a:lnTo>
                  <a:pt x="1933" y="8008"/>
                </a:lnTo>
                <a:lnTo>
                  <a:pt x="1938" y="8020"/>
                </a:lnTo>
                <a:lnTo>
                  <a:pt x="1945" y="8040"/>
                </a:lnTo>
                <a:close/>
                <a:moveTo>
                  <a:pt x="5422" y="8040"/>
                </a:moveTo>
                <a:lnTo>
                  <a:pt x="5422" y="8040"/>
                </a:lnTo>
                <a:lnTo>
                  <a:pt x="5415" y="8047"/>
                </a:lnTo>
                <a:lnTo>
                  <a:pt x="5419" y="8043"/>
                </a:lnTo>
                <a:lnTo>
                  <a:pt x="5424" y="8037"/>
                </a:lnTo>
                <a:lnTo>
                  <a:pt x="5422" y="8040"/>
                </a:lnTo>
                <a:close/>
                <a:moveTo>
                  <a:pt x="11688" y="8105"/>
                </a:moveTo>
                <a:lnTo>
                  <a:pt x="11688" y="8105"/>
                </a:lnTo>
                <a:lnTo>
                  <a:pt x="11680" y="8109"/>
                </a:lnTo>
                <a:lnTo>
                  <a:pt x="11672" y="8111"/>
                </a:lnTo>
                <a:lnTo>
                  <a:pt x="11664" y="8113"/>
                </a:lnTo>
                <a:lnTo>
                  <a:pt x="11657" y="8113"/>
                </a:lnTo>
                <a:lnTo>
                  <a:pt x="11651" y="8112"/>
                </a:lnTo>
                <a:lnTo>
                  <a:pt x="11644" y="8110"/>
                </a:lnTo>
                <a:lnTo>
                  <a:pt x="11639" y="8107"/>
                </a:lnTo>
                <a:lnTo>
                  <a:pt x="11634" y="8104"/>
                </a:lnTo>
                <a:lnTo>
                  <a:pt x="11630" y="8100"/>
                </a:lnTo>
                <a:lnTo>
                  <a:pt x="11626" y="8094"/>
                </a:lnTo>
                <a:lnTo>
                  <a:pt x="11623" y="8089"/>
                </a:lnTo>
                <a:lnTo>
                  <a:pt x="11621" y="8083"/>
                </a:lnTo>
                <a:lnTo>
                  <a:pt x="11619" y="8077"/>
                </a:lnTo>
                <a:lnTo>
                  <a:pt x="11617" y="8070"/>
                </a:lnTo>
                <a:lnTo>
                  <a:pt x="11617" y="8063"/>
                </a:lnTo>
                <a:lnTo>
                  <a:pt x="11616" y="8057"/>
                </a:lnTo>
                <a:lnTo>
                  <a:pt x="11617" y="8049"/>
                </a:lnTo>
                <a:lnTo>
                  <a:pt x="11617" y="8043"/>
                </a:lnTo>
                <a:lnTo>
                  <a:pt x="11619" y="8036"/>
                </a:lnTo>
                <a:lnTo>
                  <a:pt x="11621" y="8029"/>
                </a:lnTo>
                <a:lnTo>
                  <a:pt x="11623" y="8024"/>
                </a:lnTo>
                <a:lnTo>
                  <a:pt x="11626" y="8018"/>
                </a:lnTo>
                <a:lnTo>
                  <a:pt x="11630" y="8014"/>
                </a:lnTo>
                <a:lnTo>
                  <a:pt x="11634" y="8008"/>
                </a:lnTo>
                <a:lnTo>
                  <a:pt x="11639" y="8005"/>
                </a:lnTo>
                <a:lnTo>
                  <a:pt x="11644" y="8002"/>
                </a:lnTo>
                <a:lnTo>
                  <a:pt x="11651" y="8000"/>
                </a:lnTo>
                <a:lnTo>
                  <a:pt x="11657" y="7999"/>
                </a:lnTo>
                <a:lnTo>
                  <a:pt x="11664" y="7999"/>
                </a:lnTo>
                <a:lnTo>
                  <a:pt x="11672" y="8001"/>
                </a:lnTo>
                <a:lnTo>
                  <a:pt x="11680" y="8003"/>
                </a:lnTo>
                <a:lnTo>
                  <a:pt x="11688" y="8007"/>
                </a:lnTo>
                <a:lnTo>
                  <a:pt x="11688" y="8032"/>
                </a:lnTo>
                <a:lnTo>
                  <a:pt x="11688" y="8057"/>
                </a:lnTo>
                <a:lnTo>
                  <a:pt x="11688" y="8081"/>
                </a:lnTo>
                <a:lnTo>
                  <a:pt x="11688" y="8105"/>
                </a:lnTo>
                <a:close/>
                <a:moveTo>
                  <a:pt x="11951" y="8040"/>
                </a:moveTo>
                <a:lnTo>
                  <a:pt x="11951" y="8040"/>
                </a:lnTo>
                <a:lnTo>
                  <a:pt x="11943" y="8047"/>
                </a:lnTo>
                <a:lnTo>
                  <a:pt x="11947" y="8043"/>
                </a:lnTo>
                <a:lnTo>
                  <a:pt x="11954" y="8037"/>
                </a:lnTo>
                <a:lnTo>
                  <a:pt x="11951" y="8040"/>
                </a:lnTo>
                <a:close/>
                <a:moveTo>
                  <a:pt x="12049" y="8040"/>
                </a:moveTo>
                <a:lnTo>
                  <a:pt x="12049" y="8040"/>
                </a:lnTo>
                <a:lnTo>
                  <a:pt x="12042" y="8047"/>
                </a:lnTo>
                <a:lnTo>
                  <a:pt x="12046" y="8043"/>
                </a:lnTo>
                <a:lnTo>
                  <a:pt x="12051" y="8037"/>
                </a:lnTo>
                <a:lnTo>
                  <a:pt x="12049" y="8040"/>
                </a:lnTo>
                <a:close/>
                <a:moveTo>
                  <a:pt x="12443" y="8040"/>
                </a:moveTo>
                <a:lnTo>
                  <a:pt x="12443" y="8040"/>
                </a:lnTo>
                <a:lnTo>
                  <a:pt x="12435" y="8047"/>
                </a:lnTo>
                <a:lnTo>
                  <a:pt x="12440" y="8043"/>
                </a:lnTo>
                <a:lnTo>
                  <a:pt x="12446" y="8037"/>
                </a:lnTo>
                <a:lnTo>
                  <a:pt x="12443" y="8040"/>
                </a:lnTo>
                <a:close/>
                <a:moveTo>
                  <a:pt x="15165" y="8072"/>
                </a:moveTo>
                <a:lnTo>
                  <a:pt x="15165" y="8072"/>
                </a:lnTo>
                <a:lnTo>
                  <a:pt x="15149" y="8072"/>
                </a:lnTo>
                <a:lnTo>
                  <a:pt x="15133" y="8072"/>
                </a:lnTo>
                <a:lnTo>
                  <a:pt x="15116" y="8072"/>
                </a:lnTo>
                <a:lnTo>
                  <a:pt x="15099" y="8072"/>
                </a:lnTo>
                <a:lnTo>
                  <a:pt x="15099" y="8057"/>
                </a:lnTo>
                <a:lnTo>
                  <a:pt x="15099" y="8040"/>
                </a:lnTo>
                <a:lnTo>
                  <a:pt x="15099" y="8023"/>
                </a:lnTo>
                <a:lnTo>
                  <a:pt x="15099" y="8007"/>
                </a:lnTo>
                <a:lnTo>
                  <a:pt x="15116" y="8007"/>
                </a:lnTo>
                <a:lnTo>
                  <a:pt x="15133" y="8007"/>
                </a:lnTo>
                <a:lnTo>
                  <a:pt x="15149" y="8007"/>
                </a:lnTo>
                <a:lnTo>
                  <a:pt x="15165" y="8007"/>
                </a:lnTo>
                <a:lnTo>
                  <a:pt x="15165" y="8023"/>
                </a:lnTo>
                <a:lnTo>
                  <a:pt x="15165" y="8040"/>
                </a:lnTo>
                <a:lnTo>
                  <a:pt x="15165" y="8057"/>
                </a:lnTo>
                <a:lnTo>
                  <a:pt x="15165" y="8072"/>
                </a:lnTo>
                <a:close/>
                <a:moveTo>
                  <a:pt x="567" y="8007"/>
                </a:moveTo>
                <a:lnTo>
                  <a:pt x="567" y="8007"/>
                </a:lnTo>
                <a:lnTo>
                  <a:pt x="560" y="8027"/>
                </a:lnTo>
                <a:lnTo>
                  <a:pt x="554" y="8039"/>
                </a:lnTo>
                <a:lnTo>
                  <a:pt x="552" y="8042"/>
                </a:lnTo>
                <a:lnTo>
                  <a:pt x="550" y="8044"/>
                </a:lnTo>
                <a:lnTo>
                  <a:pt x="548" y="8044"/>
                </a:lnTo>
                <a:lnTo>
                  <a:pt x="546" y="8043"/>
                </a:lnTo>
                <a:lnTo>
                  <a:pt x="542" y="8039"/>
                </a:lnTo>
                <a:lnTo>
                  <a:pt x="540" y="8029"/>
                </a:lnTo>
                <a:lnTo>
                  <a:pt x="539" y="8019"/>
                </a:lnTo>
                <a:lnTo>
                  <a:pt x="538" y="8007"/>
                </a:lnTo>
                <a:lnTo>
                  <a:pt x="539" y="7995"/>
                </a:lnTo>
                <a:lnTo>
                  <a:pt x="540" y="7984"/>
                </a:lnTo>
                <a:lnTo>
                  <a:pt x="542" y="7976"/>
                </a:lnTo>
                <a:lnTo>
                  <a:pt x="546" y="7971"/>
                </a:lnTo>
                <a:lnTo>
                  <a:pt x="548" y="7970"/>
                </a:lnTo>
                <a:lnTo>
                  <a:pt x="550" y="7970"/>
                </a:lnTo>
                <a:lnTo>
                  <a:pt x="552" y="7972"/>
                </a:lnTo>
                <a:lnTo>
                  <a:pt x="554" y="7975"/>
                </a:lnTo>
                <a:lnTo>
                  <a:pt x="560" y="7987"/>
                </a:lnTo>
                <a:lnTo>
                  <a:pt x="567" y="8007"/>
                </a:lnTo>
                <a:close/>
                <a:moveTo>
                  <a:pt x="928" y="8007"/>
                </a:moveTo>
                <a:lnTo>
                  <a:pt x="928" y="8007"/>
                </a:lnTo>
                <a:lnTo>
                  <a:pt x="921" y="8014"/>
                </a:lnTo>
                <a:lnTo>
                  <a:pt x="925" y="8009"/>
                </a:lnTo>
                <a:lnTo>
                  <a:pt x="931" y="8004"/>
                </a:lnTo>
                <a:lnTo>
                  <a:pt x="928" y="8007"/>
                </a:lnTo>
                <a:close/>
                <a:moveTo>
                  <a:pt x="12114" y="8007"/>
                </a:moveTo>
                <a:lnTo>
                  <a:pt x="12114" y="8007"/>
                </a:lnTo>
                <a:lnTo>
                  <a:pt x="12107" y="8014"/>
                </a:lnTo>
                <a:lnTo>
                  <a:pt x="12111" y="8009"/>
                </a:lnTo>
                <a:lnTo>
                  <a:pt x="12117" y="8004"/>
                </a:lnTo>
                <a:lnTo>
                  <a:pt x="12114" y="8007"/>
                </a:lnTo>
                <a:close/>
                <a:moveTo>
                  <a:pt x="15002" y="8007"/>
                </a:moveTo>
                <a:lnTo>
                  <a:pt x="15002" y="8007"/>
                </a:lnTo>
                <a:lnTo>
                  <a:pt x="15009" y="8011"/>
                </a:lnTo>
                <a:lnTo>
                  <a:pt x="15015" y="8015"/>
                </a:lnTo>
                <a:lnTo>
                  <a:pt x="15019" y="8018"/>
                </a:lnTo>
                <a:lnTo>
                  <a:pt x="15021" y="8021"/>
                </a:lnTo>
                <a:lnTo>
                  <a:pt x="15022" y="8024"/>
                </a:lnTo>
                <a:lnTo>
                  <a:pt x="15022" y="8026"/>
                </a:lnTo>
                <a:lnTo>
                  <a:pt x="15021" y="8028"/>
                </a:lnTo>
                <a:lnTo>
                  <a:pt x="15019" y="8029"/>
                </a:lnTo>
                <a:lnTo>
                  <a:pt x="15015" y="8030"/>
                </a:lnTo>
                <a:lnTo>
                  <a:pt x="15012" y="8029"/>
                </a:lnTo>
                <a:lnTo>
                  <a:pt x="15009" y="8028"/>
                </a:lnTo>
                <a:lnTo>
                  <a:pt x="15007" y="8026"/>
                </a:lnTo>
                <a:lnTo>
                  <a:pt x="15004" y="8023"/>
                </a:lnTo>
                <a:lnTo>
                  <a:pt x="15003" y="8019"/>
                </a:lnTo>
                <a:lnTo>
                  <a:pt x="15002" y="8014"/>
                </a:lnTo>
                <a:lnTo>
                  <a:pt x="15002" y="8007"/>
                </a:lnTo>
                <a:lnTo>
                  <a:pt x="14993" y="8003"/>
                </a:lnTo>
                <a:lnTo>
                  <a:pt x="14988" y="8000"/>
                </a:lnTo>
                <a:lnTo>
                  <a:pt x="14984" y="7996"/>
                </a:lnTo>
                <a:lnTo>
                  <a:pt x="14982" y="7993"/>
                </a:lnTo>
                <a:lnTo>
                  <a:pt x="14981" y="7991"/>
                </a:lnTo>
                <a:lnTo>
                  <a:pt x="14982" y="7987"/>
                </a:lnTo>
                <a:lnTo>
                  <a:pt x="14983" y="7985"/>
                </a:lnTo>
                <a:lnTo>
                  <a:pt x="14985" y="7984"/>
                </a:lnTo>
                <a:lnTo>
                  <a:pt x="14987" y="7984"/>
                </a:lnTo>
                <a:lnTo>
                  <a:pt x="14990" y="7984"/>
                </a:lnTo>
                <a:lnTo>
                  <a:pt x="14993" y="7985"/>
                </a:lnTo>
                <a:lnTo>
                  <a:pt x="14996" y="7987"/>
                </a:lnTo>
                <a:lnTo>
                  <a:pt x="14999" y="7991"/>
                </a:lnTo>
                <a:lnTo>
                  <a:pt x="15001" y="7995"/>
                </a:lnTo>
                <a:lnTo>
                  <a:pt x="15002" y="8000"/>
                </a:lnTo>
                <a:lnTo>
                  <a:pt x="15002" y="8007"/>
                </a:lnTo>
                <a:close/>
                <a:moveTo>
                  <a:pt x="5455" y="7974"/>
                </a:moveTo>
                <a:lnTo>
                  <a:pt x="5455" y="7974"/>
                </a:lnTo>
                <a:lnTo>
                  <a:pt x="5455" y="7976"/>
                </a:lnTo>
                <a:lnTo>
                  <a:pt x="5457" y="7970"/>
                </a:lnTo>
                <a:lnTo>
                  <a:pt x="5460" y="7959"/>
                </a:lnTo>
                <a:lnTo>
                  <a:pt x="5463" y="7949"/>
                </a:lnTo>
                <a:lnTo>
                  <a:pt x="5466" y="7944"/>
                </a:lnTo>
                <a:lnTo>
                  <a:pt x="5469" y="7941"/>
                </a:lnTo>
                <a:lnTo>
                  <a:pt x="5470" y="7940"/>
                </a:lnTo>
                <a:lnTo>
                  <a:pt x="5472" y="7940"/>
                </a:lnTo>
                <a:lnTo>
                  <a:pt x="5473" y="7940"/>
                </a:lnTo>
                <a:lnTo>
                  <a:pt x="5474" y="7940"/>
                </a:lnTo>
                <a:lnTo>
                  <a:pt x="5477" y="7944"/>
                </a:lnTo>
                <a:lnTo>
                  <a:pt x="5481" y="7951"/>
                </a:lnTo>
                <a:lnTo>
                  <a:pt x="5484" y="7960"/>
                </a:lnTo>
                <a:lnTo>
                  <a:pt x="5487" y="7974"/>
                </a:lnTo>
                <a:lnTo>
                  <a:pt x="5495" y="8006"/>
                </a:lnTo>
                <a:lnTo>
                  <a:pt x="5499" y="8034"/>
                </a:lnTo>
                <a:lnTo>
                  <a:pt x="5501" y="8055"/>
                </a:lnTo>
                <a:lnTo>
                  <a:pt x="5501" y="8070"/>
                </a:lnTo>
                <a:lnTo>
                  <a:pt x="5500" y="8077"/>
                </a:lnTo>
                <a:lnTo>
                  <a:pt x="5499" y="8082"/>
                </a:lnTo>
                <a:lnTo>
                  <a:pt x="5498" y="8086"/>
                </a:lnTo>
                <a:lnTo>
                  <a:pt x="5496" y="8088"/>
                </a:lnTo>
                <a:lnTo>
                  <a:pt x="5494" y="8090"/>
                </a:lnTo>
                <a:lnTo>
                  <a:pt x="5492" y="8091"/>
                </a:lnTo>
                <a:lnTo>
                  <a:pt x="5490" y="8090"/>
                </a:lnTo>
                <a:lnTo>
                  <a:pt x="5486" y="8089"/>
                </a:lnTo>
                <a:lnTo>
                  <a:pt x="5481" y="8084"/>
                </a:lnTo>
                <a:lnTo>
                  <a:pt x="5476" y="8076"/>
                </a:lnTo>
                <a:lnTo>
                  <a:pt x="5470" y="8065"/>
                </a:lnTo>
                <a:lnTo>
                  <a:pt x="5464" y="8050"/>
                </a:lnTo>
                <a:lnTo>
                  <a:pt x="5460" y="8035"/>
                </a:lnTo>
                <a:lnTo>
                  <a:pt x="5457" y="8016"/>
                </a:lnTo>
                <a:lnTo>
                  <a:pt x="5455" y="7996"/>
                </a:lnTo>
                <a:lnTo>
                  <a:pt x="5455" y="7974"/>
                </a:lnTo>
                <a:close/>
                <a:moveTo>
                  <a:pt x="8867" y="8105"/>
                </a:moveTo>
                <a:lnTo>
                  <a:pt x="8867" y="8105"/>
                </a:lnTo>
                <a:lnTo>
                  <a:pt x="8865" y="8100"/>
                </a:lnTo>
                <a:lnTo>
                  <a:pt x="8863" y="8094"/>
                </a:lnTo>
                <a:lnTo>
                  <a:pt x="8861" y="8090"/>
                </a:lnTo>
                <a:lnTo>
                  <a:pt x="8858" y="8086"/>
                </a:lnTo>
                <a:lnTo>
                  <a:pt x="8850" y="8079"/>
                </a:lnTo>
                <a:lnTo>
                  <a:pt x="8842" y="8073"/>
                </a:lnTo>
                <a:lnTo>
                  <a:pt x="8822" y="8064"/>
                </a:lnTo>
                <a:lnTo>
                  <a:pt x="8802" y="8056"/>
                </a:lnTo>
                <a:lnTo>
                  <a:pt x="8792" y="8050"/>
                </a:lnTo>
                <a:lnTo>
                  <a:pt x="8783" y="8045"/>
                </a:lnTo>
                <a:lnTo>
                  <a:pt x="8780" y="8042"/>
                </a:lnTo>
                <a:lnTo>
                  <a:pt x="8776" y="8039"/>
                </a:lnTo>
                <a:lnTo>
                  <a:pt x="8773" y="8035"/>
                </a:lnTo>
                <a:lnTo>
                  <a:pt x="8769" y="8030"/>
                </a:lnTo>
                <a:lnTo>
                  <a:pt x="8767" y="8025"/>
                </a:lnTo>
                <a:lnTo>
                  <a:pt x="8765" y="8020"/>
                </a:lnTo>
                <a:lnTo>
                  <a:pt x="8764" y="8014"/>
                </a:lnTo>
                <a:lnTo>
                  <a:pt x="8764" y="8007"/>
                </a:lnTo>
                <a:lnTo>
                  <a:pt x="8764" y="8000"/>
                </a:lnTo>
                <a:lnTo>
                  <a:pt x="8764" y="7993"/>
                </a:lnTo>
                <a:lnTo>
                  <a:pt x="8766" y="7983"/>
                </a:lnTo>
                <a:lnTo>
                  <a:pt x="8768" y="7974"/>
                </a:lnTo>
                <a:lnTo>
                  <a:pt x="8789" y="7975"/>
                </a:lnTo>
                <a:lnTo>
                  <a:pt x="8809" y="7974"/>
                </a:lnTo>
                <a:lnTo>
                  <a:pt x="8827" y="7972"/>
                </a:lnTo>
                <a:lnTo>
                  <a:pt x="8845" y="7969"/>
                </a:lnTo>
                <a:lnTo>
                  <a:pt x="8861" y="7963"/>
                </a:lnTo>
                <a:lnTo>
                  <a:pt x="8874" y="7958"/>
                </a:lnTo>
                <a:lnTo>
                  <a:pt x="8888" y="7950"/>
                </a:lnTo>
                <a:lnTo>
                  <a:pt x="8899" y="7941"/>
                </a:lnTo>
                <a:lnTo>
                  <a:pt x="8897" y="7951"/>
                </a:lnTo>
                <a:lnTo>
                  <a:pt x="8896" y="7962"/>
                </a:lnTo>
                <a:lnTo>
                  <a:pt x="8896" y="7975"/>
                </a:lnTo>
                <a:lnTo>
                  <a:pt x="8897" y="7987"/>
                </a:lnTo>
                <a:lnTo>
                  <a:pt x="8901" y="8016"/>
                </a:lnTo>
                <a:lnTo>
                  <a:pt x="8903" y="8043"/>
                </a:lnTo>
                <a:lnTo>
                  <a:pt x="8904" y="8057"/>
                </a:lnTo>
                <a:lnTo>
                  <a:pt x="8904" y="8068"/>
                </a:lnTo>
                <a:lnTo>
                  <a:pt x="8903" y="8080"/>
                </a:lnTo>
                <a:lnTo>
                  <a:pt x="8899" y="8089"/>
                </a:lnTo>
                <a:lnTo>
                  <a:pt x="8897" y="8092"/>
                </a:lnTo>
                <a:lnTo>
                  <a:pt x="8894" y="8097"/>
                </a:lnTo>
                <a:lnTo>
                  <a:pt x="8891" y="8100"/>
                </a:lnTo>
                <a:lnTo>
                  <a:pt x="8888" y="8102"/>
                </a:lnTo>
                <a:lnTo>
                  <a:pt x="8884" y="8104"/>
                </a:lnTo>
                <a:lnTo>
                  <a:pt x="8878" y="8105"/>
                </a:lnTo>
                <a:lnTo>
                  <a:pt x="8873" y="8106"/>
                </a:lnTo>
                <a:lnTo>
                  <a:pt x="8867" y="8105"/>
                </a:lnTo>
                <a:close/>
                <a:moveTo>
                  <a:pt x="11753" y="8072"/>
                </a:moveTo>
                <a:lnTo>
                  <a:pt x="11753" y="8072"/>
                </a:lnTo>
                <a:lnTo>
                  <a:pt x="11746" y="8064"/>
                </a:lnTo>
                <a:lnTo>
                  <a:pt x="11740" y="8055"/>
                </a:lnTo>
                <a:lnTo>
                  <a:pt x="11734" y="8045"/>
                </a:lnTo>
                <a:lnTo>
                  <a:pt x="11730" y="8035"/>
                </a:lnTo>
                <a:lnTo>
                  <a:pt x="11727" y="8025"/>
                </a:lnTo>
                <a:lnTo>
                  <a:pt x="11725" y="8015"/>
                </a:lnTo>
                <a:lnTo>
                  <a:pt x="11725" y="8004"/>
                </a:lnTo>
                <a:lnTo>
                  <a:pt x="11726" y="7994"/>
                </a:lnTo>
                <a:lnTo>
                  <a:pt x="11728" y="7984"/>
                </a:lnTo>
                <a:lnTo>
                  <a:pt x="11731" y="7976"/>
                </a:lnTo>
                <a:lnTo>
                  <a:pt x="11737" y="7968"/>
                </a:lnTo>
                <a:lnTo>
                  <a:pt x="11743" y="7959"/>
                </a:lnTo>
                <a:lnTo>
                  <a:pt x="11751" y="7953"/>
                </a:lnTo>
                <a:lnTo>
                  <a:pt x="11762" y="7948"/>
                </a:lnTo>
                <a:lnTo>
                  <a:pt x="11773" y="7943"/>
                </a:lnTo>
                <a:lnTo>
                  <a:pt x="11787" y="7941"/>
                </a:lnTo>
                <a:lnTo>
                  <a:pt x="11785" y="7981"/>
                </a:lnTo>
                <a:lnTo>
                  <a:pt x="11785" y="8022"/>
                </a:lnTo>
                <a:lnTo>
                  <a:pt x="11784" y="8030"/>
                </a:lnTo>
                <a:lnTo>
                  <a:pt x="11782" y="8040"/>
                </a:lnTo>
                <a:lnTo>
                  <a:pt x="11780" y="8047"/>
                </a:lnTo>
                <a:lnTo>
                  <a:pt x="11776" y="8055"/>
                </a:lnTo>
                <a:lnTo>
                  <a:pt x="11772" y="8061"/>
                </a:lnTo>
                <a:lnTo>
                  <a:pt x="11768" y="8066"/>
                </a:lnTo>
                <a:lnTo>
                  <a:pt x="11762" y="8070"/>
                </a:lnTo>
                <a:lnTo>
                  <a:pt x="11753" y="8072"/>
                </a:lnTo>
                <a:close/>
                <a:moveTo>
                  <a:pt x="14280" y="7974"/>
                </a:moveTo>
                <a:lnTo>
                  <a:pt x="14280" y="7974"/>
                </a:lnTo>
                <a:lnTo>
                  <a:pt x="14286" y="7974"/>
                </a:lnTo>
                <a:lnTo>
                  <a:pt x="14292" y="7973"/>
                </a:lnTo>
                <a:lnTo>
                  <a:pt x="14298" y="7972"/>
                </a:lnTo>
                <a:lnTo>
                  <a:pt x="14303" y="7969"/>
                </a:lnTo>
                <a:lnTo>
                  <a:pt x="14312" y="7963"/>
                </a:lnTo>
                <a:lnTo>
                  <a:pt x="14321" y="7958"/>
                </a:lnTo>
                <a:lnTo>
                  <a:pt x="14325" y="7956"/>
                </a:lnTo>
                <a:lnTo>
                  <a:pt x="14328" y="7954"/>
                </a:lnTo>
                <a:lnTo>
                  <a:pt x="14331" y="7954"/>
                </a:lnTo>
                <a:lnTo>
                  <a:pt x="14334" y="7955"/>
                </a:lnTo>
                <a:lnTo>
                  <a:pt x="14337" y="7957"/>
                </a:lnTo>
                <a:lnTo>
                  <a:pt x="14340" y="7960"/>
                </a:lnTo>
                <a:lnTo>
                  <a:pt x="14343" y="7967"/>
                </a:lnTo>
                <a:lnTo>
                  <a:pt x="14345" y="7974"/>
                </a:lnTo>
                <a:lnTo>
                  <a:pt x="14345" y="7980"/>
                </a:lnTo>
                <a:lnTo>
                  <a:pt x="14343" y="7985"/>
                </a:lnTo>
                <a:lnTo>
                  <a:pt x="14340" y="7990"/>
                </a:lnTo>
                <a:lnTo>
                  <a:pt x="14337" y="7994"/>
                </a:lnTo>
                <a:lnTo>
                  <a:pt x="14331" y="7997"/>
                </a:lnTo>
                <a:lnTo>
                  <a:pt x="14326" y="8000"/>
                </a:lnTo>
                <a:lnTo>
                  <a:pt x="14321" y="8001"/>
                </a:lnTo>
                <a:lnTo>
                  <a:pt x="14316" y="8002"/>
                </a:lnTo>
                <a:lnTo>
                  <a:pt x="14309" y="8002"/>
                </a:lnTo>
                <a:lnTo>
                  <a:pt x="14304" y="8001"/>
                </a:lnTo>
                <a:lnTo>
                  <a:pt x="14299" y="7999"/>
                </a:lnTo>
                <a:lnTo>
                  <a:pt x="14294" y="7996"/>
                </a:lnTo>
                <a:lnTo>
                  <a:pt x="14288" y="7993"/>
                </a:lnTo>
                <a:lnTo>
                  <a:pt x="14285" y="7987"/>
                </a:lnTo>
                <a:lnTo>
                  <a:pt x="14282" y="7981"/>
                </a:lnTo>
                <a:lnTo>
                  <a:pt x="14280" y="7974"/>
                </a:lnTo>
                <a:close/>
                <a:moveTo>
                  <a:pt x="2010" y="7941"/>
                </a:moveTo>
                <a:lnTo>
                  <a:pt x="2010" y="7941"/>
                </a:lnTo>
                <a:lnTo>
                  <a:pt x="2004" y="7961"/>
                </a:lnTo>
                <a:lnTo>
                  <a:pt x="1998" y="7973"/>
                </a:lnTo>
                <a:lnTo>
                  <a:pt x="1996" y="7977"/>
                </a:lnTo>
                <a:lnTo>
                  <a:pt x="1994" y="7978"/>
                </a:lnTo>
                <a:lnTo>
                  <a:pt x="1991" y="7979"/>
                </a:lnTo>
                <a:lnTo>
                  <a:pt x="1989" y="7978"/>
                </a:lnTo>
                <a:lnTo>
                  <a:pt x="1986" y="7973"/>
                </a:lnTo>
                <a:lnTo>
                  <a:pt x="1984" y="7964"/>
                </a:lnTo>
                <a:lnTo>
                  <a:pt x="1982" y="7954"/>
                </a:lnTo>
                <a:lnTo>
                  <a:pt x="1982" y="7941"/>
                </a:lnTo>
                <a:lnTo>
                  <a:pt x="1982" y="7930"/>
                </a:lnTo>
                <a:lnTo>
                  <a:pt x="1984" y="7918"/>
                </a:lnTo>
                <a:lnTo>
                  <a:pt x="1986" y="7910"/>
                </a:lnTo>
                <a:lnTo>
                  <a:pt x="1989" y="7905"/>
                </a:lnTo>
                <a:lnTo>
                  <a:pt x="1991" y="7904"/>
                </a:lnTo>
                <a:lnTo>
                  <a:pt x="1994" y="7905"/>
                </a:lnTo>
                <a:lnTo>
                  <a:pt x="1996" y="7907"/>
                </a:lnTo>
                <a:lnTo>
                  <a:pt x="1998" y="7910"/>
                </a:lnTo>
                <a:lnTo>
                  <a:pt x="2004" y="7921"/>
                </a:lnTo>
                <a:lnTo>
                  <a:pt x="2010" y="7941"/>
                </a:lnTo>
                <a:close/>
                <a:moveTo>
                  <a:pt x="4701" y="7941"/>
                </a:moveTo>
                <a:lnTo>
                  <a:pt x="4701" y="7941"/>
                </a:lnTo>
                <a:lnTo>
                  <a:pt x="4693" y="7949"/>
                </a:lnTo>
                <a:lnTo>
                  <a:pt x="4697" y="7944"/>
                </a:lnTo>
                <a:lnTo>
                  <a:pt x="4704" y="7938"/>
                </a:lnTo>
                <a:lnTo>
                  <a:pt x="4701" y="7941"/>
                </a:lnTo>
                <a:close/>
                <a:moveTo>
                  <a:pt x="11590" y="7941"/>
                </a:moveTo>
                <a:lnTo>
                  <a:pt x="11590" y="7941"/>
                </a:lnTo>
                <a:lnTo>
                  <a:pt x="11582" y="7949"/>
                </a:lnTo>
                <a:lnTo>
                  <a:pt x="11587" y="7944"/>
                </a:lnTo>
                <a:lnTo>
                  <a:pt x="11593" y="7938"/>
                </a:lnTo>
                <a:lnTo>
                  <a:pt x="11590" y="7941"/>
                </a:lnTo>
                <a:close/>
                <a:moveTo>
                  <a:pt x="12245" y="7941"/>
                </a:moveTo>
                <a:lnTo>
                  <a:pt x="12245" y="7941"/>
                </a:lnTo>
                <a:lnTo>
                  <a:pt x="12254" y="7941"/>
                </a:lnTo>
                <a:lnTo>
                  <a:pt x="12262" y="7941"/>
                </a:lnTo>
                <a:lnTo>
                  <a:pt x="12271" y="7941"/>
                </a:lnTo>
                <a:lnTo>
                  <a:pt x="12279" y="7941"/>
                </a:lnTo>
                <a:lnTo>
                  <a:pt x="12306" y="7970"/>
                </a:lnTo>
                <a:lnTo>
                  <a:pt x="12327" y="7992"/>
                </a:lnTo>
                <a:lnTo>
                  <a:pt x="12336" y="8000"/>
                </a:lnTo>
                <a:lnTo>
                  <a:pt x="12342" y="8009"/>
                </a:lnTo>
                <a:lnTo>
                  <a:pt x="12347" y="8018"/>
                </a:lnTo>
                <a:lnTo>
                  <a:pt x="12351" y="8027"/>
                </a:lnTo>
                <a:lnTo>
                  <a:pt x="12355" y="8037"/>
                </a:lnTo>
                <a:lnTo>
                  <a:pt x="12357" y="8048"/>
                </a:lnTo>
                <a:lnTo>
                  <a:pt x="12357" y="8062"/>
                </a:lnTo>
                <a:lnTo>
                  <a:pt x="12357" y="8077"/>
                </a:lnTo>
                <a:lnTo>
                  <a:pt x="12352" y="8116"/>
                </a:lnTo>
                <a:lnTo>
                  <a:pt x="12344" y="8171"/>
                </a:lnTo>
                <a:lnTo>
                  <a:pt x="12356" y="8163"/>
                </a:lnTo>
                <a:lnTo>
                  <a:pt x="12369" y="8154"/>
                </a:lnTo>
                <a:lnTo>
                  <a:pt x="12384" y="8149"/>
                </a:lnTo>
                <a:lnTo>
                  <a:pt x="12400" y="8144"/>
                </a:lnTo>
                <a:lnTo>
                  <a:pt x="12416" y="8141"/>
                </a:lnTo>
                <a:lnTo>
                  <a:pt x="12435" y="8138"/>
                </a:lnTo>
                <a:lnTo>
                  <a:pt x="12454" y="8137"/>
                </a:lnTo>
                <a:lnTo>
                  <a:pt x="12475" y="8138"/>
                </a:lnTo>
                <a:lnTo>
                  <a:pt x="12472" y="8150"/>
                </a:lnTo>
                <a:lnTo>
                  <a:pt x="12470" y="8160"/>
                </a:lnTo>
                <a:lnTo>
                  <a:pt x="12468" y="8170"/>
                </a:lnTo>
                <a:lnTo>
                  <a:pt x="12468" y="8179"/>
                </a:lnTo>
                <a:lnTo>
                  <a:pt x="12468" y="8187"/>
                </a:lnTo>
                <a:lnTo>
                  <a:pt x="12469" y="8194"/>
                </a:lnTo>
                <a:lnTo>
                  <a:pt x="12470" y="8200"/>
                </a:lnTo>
                <a:lnTo>
                  <a:pt x="12473" y="8207"/>
                </a:lnTo>
                <a:lnTo>
                  <a:pt x="12475" y="8212"/>
                </a:lnTo>
                <a:lnTo>
                  <a:pt x="12479" y="8216"/>
                </a:lnTo>
                <a:lnTo>
                  <a:pt x="12483" y="8220"/>
                </a:lnTo>
                <a:lnTo>
                  <a:pt x="12488" y="8224"/>
                </a:lnTo>
                <a:lnTo>
                  <a:pt x="12497" y="8232"/>
                </a:lnTo>
                <a:lnTo>
                  <a:pt x="12508" y="8237"/>
                </a:lnTo>
                <a:lnTo>
                  <a:pt x="12519" y="8242"/>
                </a:lnTo>
                <a:lnTo>
                  <a:pt x="12531" y="8248"/>
                </a:lnTo>
                <a:lnTo>
                  <a:pt x="12541" y="8253"/>
                </a:lnTo>
                <a:lnTo>
                  <a:pt x="12552" y="8259"/>
                </a:lnTo>
                <a:lnTo>
                  <a:pt x="12556" y="8262"/>
                </a:lnTo>
                <a:lnTo>
                  <a:pt x="12560" y="8266"/>
                </a:lnTo>
                <a:lnTo>
                  <a:pt x="12563" y="8271"/>
                </a:lnTo>
                <a:lnTo>
                  <a:pt x="12568" y="8276"/>
                </a:lnTo>
                <a:lnTo>
                  <a:pt x="12570" y="8281"/>
                </a:lnTo>
                <a:lnTo>
                  <a:pt x="12572" y="8287"/>
                </a:lnTo>
                <a:lnTo>
                  <a:pt x="12573" y="8295"/>
                </a:lnTo>
                <a:lnTo>
                  <a:pt x="12574" y="8302"/>
                </a:lnTo>
                <a:lnTo>
                  <a:pt x="12569" y="8303"/>
                </a:lnTo>
                <a:lnTo>
                  <a:pt x="12563" y="8304"/>
                </a:lnTo>
                <a:lnTo>
                  <a:pt x="12559" y="8306"/>
                </a:lnTo>
                <a:lnTo>
                  <a:pt x="12556" y="8309"/>
                </a:lnTo>
                <a:lnTo>
                  <a:pt x="12554" y="8313"/>
                </a:lnTo>
                <a:lnTo>
                  <a:pt x="12552" y="8317"/>
                </a:lnTo>
                <a:lnTo>
                  <a:pt x="12550" y="8321"/>
                </a:lnTo>
                <a:lnTo>
                  <a:pt x="12549" y="8326"/>
                </a:lnTo>
                <a:lnTo>
                  <a:pt x="12544" y="8347"/>
                </a:lnTo>
                <a:lnTo>
                  <a:pt x="12541" y="8368"/>
                </a:lnTo>
                <a:lnTo>
                  <a:pt x="12574" y="8368"/>
                </a:lnTo>
                <a:lnTo>
                  <a:pt x="12606" y="8368"/>
                </a:lnTo>
                <a:lnTo>
                  <a:pt x="12639" y="8368"/>
                </a:lnTo>
                <a:lnTo>
                  <a:pt x="12672" y="8368"/>
                </a:lnTo>
                <a:lnTo>
                  <a:pt x="12663" y="8359"/>
                </a:lnTo>
                <a:lnTo>
                  <a:pt x="12656" y="8350"/>
                </a:lnTo>
                <a:lnTo>
                  <a:pt x="12650" y="8343"/>
                </a:lnTo>
                <a:lnTo>
                  <a:pt x="12646" y="8336"/>
                </a:lnTo>
                <a:lnTo>
                  <a:pt x="12644" y="8330"/>
                </a:lnTo>
                <a:lnTo>
                  <a:pt x="12642" y="8325"/>
                </a:lnTo>
                <a:lnTo>
                  <a:pt x="12642" y="8321"/>
                </a:lnTo>
                <a:lnTo>
                  <a:pt x="12643" y="8317"/>
                </a:lnTo>
                <a:lnTo>
                  <a:pt x="12645" y="8314"/>
                </a:lnTo>
                <a:lnTo>
                  <a:pt x="12648" y="8311"/>
                </a:lnTo>
                <a:lnTo>
                  <a:pt x="12651" y="8309"/>
                </a:lnTo>
                <a:lnTo>
                  <a:pt x="12656" y="8308"/>
                </a:lnTo>
                <a:lnTo>
                  <a:pt x="12665" y="8307"/>
                </a:lnTo>
                <a:lnTo>
                  <a:pt x="12676" y="8308"/>
                </a:lnTo>
                <a:lnTo>
                  <a:pt x="12686" y="8311"/>
                </a:lnTo>
                <a:lnTo>
                  <a:pt x="12695" y="8317"/>
                </a:lnTo>
                <a:lnTo>
                  <a:pt x="12699" y="8319"/>
                </a:lnTo>
                <a:lnTo>
                  <a:pt x="12702" y="8323"/>
                </a:lnTo>
                <a:lnTo>
                  <a:pt x="12705" y="8326"/>
                </a:lnTo>
                <a:lnTo>
                  <a:pt x="12706" y="8330"/>
                </a:lnTo>
                <a:lnTo>
                  <a:pt x="12707" y="8335"/>
                </a:lnTo>
                <a:lnTo>
                  <a:pt x="12706" y="8339"/>
                </a:lnTo>
                <a:lnTo>
                  <a:pt x="12704" y="8343"/>
                </a:lnTo>
                <a:lnTo>
                  <a:pt x="12701" y="8347"/>
                </a:lnTo>
                <a:lnTo>
                  <a:pt x="12697" y="8352"/>
                </a:lnTo>
                <a:lnTo>
                  <a:pt x="12690" y="8358"/>
                </a:lnTo>
                <a:lnTo>
                  <a:pt x="12682" y="8363"/>
                </a:lnTo>
                <a:lnTo>
                  <a:pt x="12672" y="8368"/>
                </a:lnTo>
                <a:lnTo>
                  <a:pt x="12672" y="8392"/>
                </a:lnTo>
                <a:lnTo>
                  <a:pt x="12672" y="8416"/>
                </a:lnTo>
                <a:lnTo>
                  <a:pt x="12672" y="8441"/>
                </a:lnTo>
                <a:lnTo>
                  <a:pt x="12672" y="8466"/>
                </a:lnTo>
                <a:lnTo>
                  <a:pt x="12647" y="8466"/>
                </a:lnTo>
                <a:lnTo>
                  <a:pt x="12623" y="8466"/>
                </a:lnTo>
                <a:lnTo>
                  <a:pt x="12598" y="8466"/>
                </a:lnTo>
                <a:lnTo>
                  <a:pt x="12574" y="8466"/>
                </a:lnTo>
                <a:lnTo>
                  <a:pt x="12574" y="8474"/>
                </a:lnTo>
                <a:lnTo>
                  <a:pt x="12574" y="8482"/>
                </a:lnTo>
                <a:lnTo>
                  <a:pt x="12574" y="8491"/>
                </a:lnTo>
                <a:lnTo>
                  <a:pt x="12574" y="8499"/>
                </a:lnTo>
                <a:lnTo>
                  <a:pt x="12586" y="8505"/>
                </a:lnTo>
                <a:lnTo>
                  <a:pt x="12598" y="8513"/>
                </a:lnTo>
                <a:lnTo>
                  <a:pt x="12608" y="8521"/>
                </a:lnTo>
                <a:lnTo>
                  <a:pt x="12619" y="8531"/>
                </a:lnTo>
                <a:lnTo>
                  <a:pt x="12627" y="8540"/>
                </a:lnTo>
                <a:lnTo>
                  <a:pt x="12636" y="8551"/>
                </a:lnTo>
                <a:lnTo>
                  <a:pt x="12643" y="8562"/>
                </a:lnTo>
                <a:lnTo>
                  <a:pt x="12649" y="8574"/>
                </a:lnTo>
                <a:lnTo>
                  <a:pt x="12656" y="8585"/>
                </a:lnTo>
                <a:lnTo>
                  <a:pt x="12660" y="8598"/>
                </a:lnTo>
                <a:lnTo>
                  <a:pt x="12664" y="8609"/>
                </a:lnTo>
                <a:lnTo>
                  <a:pt x="12667" y="8622"/>
                </a:lnTo>
                <a:lnTo>
                  <a:pt x="12669" y="8635"/>
                </a:lnTo>
                <a:lnTo>
                  <a:pt x="12671" y="8648"/>
                </a:lnTo>
                <a:lnTo>
                  <a:pt x="12671" y="8661"/>
                </a:lnTo>
                <a:lnTo>
                  <a:pt x="12671" y="8674"/>
                </a:lnTo>
                <a:lnTo>
                  <a:pt x="12670" y="8687"/>
                </a:lnTo>
                <a:lnTo>
                  <a:pt x="12669" y="8699"/>
                </a:lnTo>
                <a:lnTo>
                  <a:pt x="12667" y="8712"/>
                </a:lnTo>
                <a:lnTo>
                  <a:pt x="12664" y="8725"/>
                </a:lnTo>
                <a:lnTo>
                  <a:pt x="12660" y="8736"/>
                </a:lnTo>
                <a:lnTo>
                  <a:pt x="12656" y="8748"/>
                </a:lnTo>
                <a:lnTo>
                  <a:pt x="12650" y="8759"/>
                </a:lnTo>
                <a:lnTo>
                  <a:pt x="12645" y="8770"/>
                </a:lnTo>
                <a:lnTo>
                  <a:pt x="12638" y="8779"/>
                </a:lnTo>
                <a:lnTo>
                  <a:pt x="12631" y="8789"/>
                </a:lnTo>
                <a:lnTo>
                  <a:pt x="12623" y="8797"/>
                </a:lnTo>
                <a:lnTo>
                  <a:pt x="12615" y="8804"/>
                </a:lnTo>
                <a:lnTo>
                  <a:pt x="12605" y="8812"/>
                </a:lnTo>
                <a:lnTo>
                  <a:pt x="12596" y="8818"/>
                </a:lnTo>
                <a:lnTo>
                  <a:pt x="12585" y="8822"/>
                </a:lnTo>
                <a:lnTo>
                  <a:pt x="12574" y="8826"/>
                </a:lnTo>
                <a:lnTo>
                  <a:pt x="12573" y="8821"/>
                </a:lnTo>
                <a:lnTo>
                  <a:pt x="12572" y="8817"/>
                </a:lnTo>
                <a:lnTo>
                  <a:pt x="12570" y="8813"/>
                </a:lnTo>
                <a:lnTo>
                  <a:pt x="12567" y="8809"/>
                </a:lnTo>
                <a:lnTo>
                  <a:pt x="12563" y="8806"/>
                </a:lnTo>
                <a:lnTo>
                  <a:pt x="12559" y="8804"/>
                </a:lnTo>
                <a:lnTo>
                  <a:pt x="12555" y="8802"/>
                </a:lnTo>
                <a:lnTo>
                  <a:pt x="12550" y="8801"/>
                </a:lnTo>
                <a:lnTo>
                  <a:pt x="12529" y="8798"/>
                </a:lnTo>
                <a:lnTo>
                  <a:pt x="12508" y="8794"/>
                </a:lnTo>
                <a:lnTo>
                  <a:pt x="12507" y="8805"/>
                </a:lnTo>
                <a:lnTo>
                  <a:pt x="12505" y="8815"/>
                </a:lnTo>
                <a:lnTo>
                  <a:pt x="12503" y="8823"/>
                </a:lnTo>
                <a:lnTo>
                  <a:pt x="12499" y="8830"/>
                </a:lnTo>
                <a:lnTo>
                  <a:pt x="12496" y="8837"/>
                </a:lnTo>
                <a:lnTo>
                  <a:pt x="12492" y="8841"/>
                </a:lnTo>
                <a:lnTo>
                  <a:pt x="12488" y="8845"/>
                </a:lnTo>
                <a:lnTo>
                  <a:pt x="12484" y="8847"/>
                </a:lnTo>
                <a:lnTo>
                  <a:pt x="12479" y="8849"/>
                </a:lnTo>
                <a:lnTo>
                  <a:pt x="12475" y="8849"/>
                </a:lnTo>
                <a:lnTo>
                  <a:pt x="12470" y="8849"/>
                </a:lnTo>
                <a:lnTo>
                  <a:pt x="12466" y="8849"/>
                </a:lnTo>
                <a:lnTo>
                  <a:pt x="12462" y="8847"/>
                </a:lnTo>
                <a:lnTo>
                  <a:pt x="12457" y="8845"/>
                </a:lnTo>
                <a:lnTo>
                  <a:pt x="12454" y="8843"/>
                </a:lnTo>
                <a:lnTo>
                  <a:pt x="12450" y="8840"/>
                </a:lnTo>
                <a:lnTo>
                  <a:pt x="12448" y="8837"/>
                </a:lnTo>
                <a:lnTo>
                  <a:pt x="12445" y="8833"/>
                </a:lnTo>
                <a:lnTo>
                  <a:pt x="12444" y="8829"/>
                </a:lnTo>
                <a:lnTo>
                  <a:pt x="12443" y="8825"/>
                </a:lnTo>
                <a:lnTo>
                  <a:pt x="12442" y="8821"/>
                </a:lnTo>
                <a:lnTo>
                  <a:pt x="12443" y="8817"/>
                </a:lnTo>
                <a:lnTo>
                  <a:pt x="12444" y="8813"/>
                </a:lnTo>
                <a:lnTo>
                  <a:pt x="12446" y="8809"/>
                </a:lnTo>
                <a:lnTo>
                  <a:pt x="12449" y="8806"/>
                </a:lnTo>
                <a:lnTo>
                  <a:pt x="12453" y="8802"/>
                </a:lnTo>
                <a:lnTo>
                  <a:pt x="12459" y="8800"/>
                </a:lnTo>
                <a:lnTo>
                  <a:pt x="12466" y="8797"/>
                </a:lnTo>
                <a:lnTo>
                  <a:pt x="12474" y="8796"/>
                </a:lnTo>
                <a:lnTo>
                  <a:pt x="12485" y="8794"/>
                </a:lnTo>
                <a:lnTo>
                  <a:pt x="12495" y="8794"/>
                </a:lnTo>
                <a:lnTo>
                  <a:pt x="12508" y="8794"/>
                </a:lnTo>
                <a:lnTo>
                  <a:pt x="12509" y="8764"/>
                </a:lnTo>
                <a:lnTo>
                  <a:pt x="12510" y="8742"/>
                </a:lnTo>
                <a:lnTo>
                  <a:pt x="12511" y="8727"/>
                </a:lnTo>
                <a:lnTo>
                  <a:pt x="12512" y="8716"/>
                </a:lnTo>
                <a:lnTo>
                  <a:pt x="12513" y="8713"/>
                </a:lnTo>
                <a:lnTo>
                  <a:pt x="12514" y="8710"/>
                </a:lnTo>
                <a:lnTo>
                  <a:pt x="12515" y="8709"/>
                </a:lnTo>
                <a:lnTo>
                  <a:pt x="12517" y="8709"/>
                </a:lnTo>
                <a:lnTo>
                  <a:pt x="12520" y="8710"/>
                </a:lnTo>
                <a:lnTo>
                  <a:pt x="12525" y="8714"/>
                </a:lnTo>
                <a:lnTo>
                  <a:pt x="12530" y="8720"/>
                </a:lnTo>
                <a:lnTo>
                  <a:pt x="12536" y="8729"/>
                </a:lnTo>
                <a:lnTo>
                  <a:pt x="12543" y="8736"/>
                </a:lnTo>
                <a:lnTo>
                  <a:pt x="12553" y="8744"/>
                </a:lnTo>
                <a:lnTo>
                  <a:pt x="12558" y="8748"/>
                </a:lnTo>
                <a:lnTo>
                  <a:pt x="12563" y="8752"/>
                </a:lnTo>
                <a:lnTo>
                  <a:pt x="12570" y="8755"/>
                </a:lnTo>
                <a:lnTo>
                  <a:pt x="12576" y="8757"/>
                </a:lnTo>
                <a:lnTo>
                  <a:pt x="12583" y="8759"/>
                </a:lnTo>
                <a:lnTo>
                  <a:pt x="12591" y="8760"/>
                </a:lnTo>
                <a:lnTo>
                  <a:pt x="12598" y="8761"/>
                </a:lnTo>
                <a:lnTo>
                  <a:pt x="12606" y="8761"/>
                </a:lnTo>
                <a:lnTo>
                  <a:pt x="12594" y="8743"/>
                </a:lnTo>
                <a:lnTo>
                  <a:pt x="12584" y="8728"/>
                </a:lnTo>
                <a:lnTo>
                  <a:pt x="12577" y="8712"/>
                </a:lnTo>
                <a:lnTo>
                  <a:pt x="12572" y="8697"/>
                </a:lnTo>
                <a:lnTo>
                  <a:pt x="12568" y="8684"/>
                </a:lnTo>
                <a:lnTo>
                  <a:pt x="12565" y="8671"/>
                </a:lnTo>
                <a:lnTo>
                  <a:pt x="12563" y="8660"/>
                </a:lnTo>
                <a:lnTo>
                  <a:pt x="12561" y="8647"/>
                </a:lnTo>
                <a:lnTo>
                  <a:pt x="12560" y="8636"/>
                </a:lnTo>
                <a:lnTo>
                  <a:pt x="12557" y="8626"/>
                </a:lnTo>
                <a:lnTo>
                  <a:pt x="12554" y="8616"/>
                </a:lnTo>
                <a:lnTo>
                  <a:pt x="12550" y="8605"/>
                </a:lnTo>
                <a:lnTo>
                  <a:pt x="12542" y="8595"/>
                </a:lnTo>
                <a:lnTo>
                  <a:pt x="12534" y="8585"/>
                </a:lnTo>
                <a:lnTo>
                  <a:pt x="12522" y="8575"/>
                </a:lnTo>
                <a:lnTo>
                  <a:pt x="12508" y="8564"/>
                </a:lnTo>
                <a:lnTo>
                  <a:pt x="12519" y="8559"/>
                </a:lnTo>
                <a:lnTo>
                  <a:pt x="12530" y="8553"/>
                </a:lnTo>
                <a:lnTo>
                  <a:pt x="12540" y="8547"/>
                </a:lnTo>
                <a:lnTo>
                  <a:pt x="12550" y="8540"/>
                </a:lnTo>
                <a:lnTo>
                  <a:pt x="12558" y="8532"/>
                </a:lnTo>
                <a:lnTo>
                  <a:pt x="12564" y="8522"/>
                </a:lnTo>
                <a:lnTo>
                  <a:pt x="12568" y="8517"/>
                </a:lnTo>
                <a:lnTo>
                  <a:pt x="12571" y="8512"/>
                </a:lnTo>
                <a:lnTo>
                  <a:pt x="12573" y="8505"/>
                </a:lnTo>
                <a:lnTo>
                  <a:pt x="12574" y="8499"/>
                </a:lnTo>
                <a:lnTo>
                  <a:pt x="12564" y="8498"/>
                </a:lnTo>
                <a:lnTo>
                  <a:pt x="12556" y="8497"/>
                </a:lnTo>
                <a:lnTo>
                  <a:pt x="12549" y="8498"/>
                </a:lnTo>
                <a:lnTo>
                  <a:pt x="12542" y="8500"/>
                </a:lnTo>
                <a:lnTo>
                  <a:pt x="12531" y="8504"/>
                </a:lnTo>
                <a:lnTo>
                  <a:pt x="12520" y="8511"/>
                </a:lnTo>
                <a:lnTo>
                  <a:pt x="12511" y="8518"/>
                </a:lnTo>
                <a:lnTo>
                  <a:pt x="12501" y="8524"/>
                </a:lnTo>
                <a:lnTo>
                  <a:pt x="12495" y="8527"/>
                </a:lnTo>
                <a:lnTo>
                  <a:pt x="12490" y="8530"/>
                </a:lnTo>
                <a:lnTo>
                  <a:pt x="12483" y="8531"/>
                </a:lnTo>
                <a:lnTo>
                  <a:pt x="12475" y="8532"/>
                </a:lnTo>
                <a:lnTo>
                  <a:pt x="12477" y="8544"/>
                </a:lnTo>
                <a:lnTo>
                  <a:pt x="12477" y="8555"/>
                </a:lnTo>
                <a:lnTo>
                  <a:pt x="12476" y="8563"/>
                </a:lnTo>
                <a:lnTo>
                  <a:pt x="12474" y="8570"/>
                </a:lnTo>
                <a:lnTo>
                  <a:pt x="12470" y="8577"/>
                </a:lnTo>
                <a:lnTo>
                  <a:pt x="12465" y="8582"/>
                </a:lnTo>
                <a:lnTo>
                  <a:pt x="12458" y="8586"/>
                </a:lnTo>
                <a:lnTo>
                  <a:pt x="12451" y="8589"/>
                </a:lnTo>
                <a:lnTo>
                  <a:pt x="12444" y="8591"/>
                </a:lnTo>
                <a:lnTo>
                  <a:pt x="12435" y="8594"/>
                </a:lnTo>
                <a:lnTo>
                  <a:pt x="12426" y="8595"/>
                </a:lnTo>
                <a:lnTo>
                  <a:pt x="12416" y="8596"/>
                </a:lnTo>
                <a:lnTo>
                  <a:pt x="12397" y="8597"/>
                </a:lnTo>
                <a:lnTo>
                  <a:pt x="12377" y="8597"/>
                </a:lnTo>
                <a:lnTo>
                  <a:pt x="12380" y="8582"/>
                </a:lnTo>
                <a:lnTo>
                  <a:pt x="12382" y="8567"/>
                </a:lnTo>
                <a:lnTo>
                  <a:pt x="12383" y="8555"/>
                </a:lnTo>
                <a:lnTo>
                  <a:pt x="12382" y="8543"/>
                </a:lnTo>
                <a:lnTo>
                  <a:pt x="12380" y="8533"/>
                </a:lnTo>
                <a:lnTo>
                  <a:pt x="12377" y="8523"/>
                </a:lnTo>
                <a:lnTo>
                  <a:pt x="12372" y="8516"/>
                </a:lnTo>
                <a:lnTo>
                  <a:pt x="12367" y="8509"/>
                </a:lnTo>
                <a:lnTo>
                  <a:pt x="12361" y="8503"/>
                </a:lnTo>
                <a:lnTo>
                  <a:pt x="12352" y="8499"/>
                </a:lnTo>
                <a:lnTo>
                  <a:pt x="12343" y="8496"/>
                </a:lnTo>
                <a:lnTo>
                  <a:pt x="12333" y="8494"/>
                </a:lnTo>
                <a:lnTo>
                  <a:pt x="12321" y="8493"/>
                </a:lnTo>
                <a:lnTo>
                  <a:pt x="12308" y="8494"/>
                </a:lnTo>
                <a:lnTo>
                  <a:pt x="12294" y="8496"/>
                </a:lnTo>
                <a:lnTo>
                  <a:pt x="12279" y="8499"/>
                </a:lnTo>
                <a:lnTo>
                  <a:pt x="12277" y="8487"/>
                </a:lnTo>
                <a:lnTo>
                  <a:pt x="12276" y="8475"/>
                </a:lnTo>
                <a:lnTo>
                  <a:pt x="12276" y="8465"/>
                </a:lnTo>
                <a:lnTo>
                  <a:pt x="12277" y="8455"/>
                </a:lnTo>
                <a:lnTo>
                  <a:pt x="12278" y="8447"/>
                </a:lnTo>
                <a:lnTo>
                  <a:pt x="12280" y="8438"/>
                </a:lnTo>
                <a:lnTo>
                  <a:pt x="12283" y="8431"/>
                </a:lnTo>
                <a:lnTo>
                  <a:pt x="12286" y="8424"/>
                </a:lnTo>
                <a:lnTo>
                  <a:pt x="12293" y="8410"/>
                </a:lnTo>
                <a:lnTo>
                  <a:pt x="12300" y="8397"/>
                </a:lnTo>
                <a:lnTo>
                  <a:pt x="12306" y="8383"/>
                </a:lnTo>
                <a:lnTo>
                  <a:pt x="12312" y="8368"/>
                </a:lnTo>
                <a:lnTo>
                  <a:pt x="12303" y="8364"/>
                </a:lnTo>
                <a:lnTo>
                  <a:pt x="12298" y="8360"/>
                </a:lnTo>
                <a:lnTo>
                  <a:pt x="12294" y="8357"/>
                </a:lnTo>
                <a:lnTo>
                  <a:pt x="12292" y="8353"/>
                </a:lnTo>
                <a:lnTo>
                  <a:pt x="12291" y="8350"/>
                </a:lnTo>
                <a:lnTo>
                  <a:pt x="12292" y="8348"/>
                </a:lnTo>
                <a:lnTo>
                  <a:pt x="12293" y="8346"/>
                </a:lnTo>
                <a:lnTo>
                  <a:pt x="12295" y="8345"/>
                </a:lnTo>
                <a:lnTo>
                  <a:pt x="12297" y="8345"/>
                </a:lnTo>
                <a:lnTo>
                  <a:pt x="12300" y="8345"/>
                </a:lnTo>
                <a:lnTo>
                  <a:pt x="12303" y="8346"/>
                </a:lnTo>
                <a:lnTo>
                  <a:pt x="12306" y="8348"/>
                </a:lnTo>
                <a:lnTo>
                  <a:pt x="12308" y="8351"/>
                </a:lnTo>
                <a:lnTo>
                  <a:pt x="12310" y="8355"/>
                </a:lnTo>
                <a:lnTo>
                  <a:pt x="12312" y="8361"/>
                </a:lnTo>
                <a:lnTo>
                  <a:pt x="12312" y="8368"/>
                </a:lnTo>
                <a:lnTo>
                  <a:pt x="12322" y="8368"/>
                </a:lnTo>
                <a:lnTo>
                  <a:pt x="12331" y="8368"/>
                </a:lnTo>
                <a:lnTo>
                  <a:pt x="12340" y="8369"/>
                </a:lnTo>
                <a:lnTo>
                  <a:pt x="12348" y="8371"/>
                </a:lnTo>
                <a:lnTo>
                  <a:pt x="12357" y="8374"/>
                </a:lnTo>
                <a:lnTo>
                  <a:pt x="12364" y="8376"/>
                </a:lnTo>
                <a:lnTo>
                  <a:pt x="12370" y="8381"/>
                </a:lnTo>
                <a:lnTo>
                  <a:pt x="12377" y="8385"/>
                </a:lnTo>
                <a:lnTo>
                  <a:pt x="12382" y="8389"/>
                </a:lnTo>
                <a:lnTo>
                  <a:pt x="12387" y="8394"/>
                </a:lnTo>
                <a:lnTo>
                  <a:pt x="12392" y="8400"/>
                </a:lnTo>
                <a:lnTo>
                  <a:pt x="12397" y="8406"/>
                </a:lnTo>
                <a:lnTo>
                  <a:pt x="12401" y="8412"/>
                </a:lnTo>
                <a:lnTo>
                  <a:pt x="12404" y="8418"/>
                </a:lnTo>
                <a:lnTo>
                  <a:pt x="12407" y="8426"/>
                </a:lnTo>
                <a:lnTo>
                  <a:pt x="12410" y="8433"/>
                </a:lnTo>
                <a:lnTo>
                  <a:pt x="12418" y="8433"/>
                </a:lnTo>
                <a:lnTo>
                  <a:pt x="12426" y="8433"/>
                </a:lnTo>
                <a:lnTo>
                  <a:pt x="12434" y="8433"/>
                </a:lnTo>
                <a:lnTo>
                  <a:pt x="12443" y="8433"/>
                </a:lnTo>
                <a:lnTo>
                  <a:pt x="12443" y="8416"/>
                </a:lnTo>
                <a:lnTo>
                  <a:pt x="12443" y="8401"/>
                </a:lnTo>
                <a:lnTo>
                  <a:pt x="12443" y="8384"/>
                </a:lnTo>
                <a:lnTo>
                  <a:pt x="12443" y="8368"/>
                </a:lnTo>
                <a:lnTo>
                  <a:pt x="12436" y="8366"/>
                </a:lnTo>
                <a:lnTo>
                  <a:pt x="12431" y="8365"/>
                </a:lnTo>
                <a:lnTo>
                  <a:pt x="12427" y="8362"/>
                </a:lnTo>
                <a:lnTo>
                  <a:pt x="12424" y="8360"/>
                </a:lnTo>
                <a:lnTo>
                  <a:pt x="12423" y="8358"/>
                </a:lnTo>
                <a:lnTo>
                  <a:pt x="12422" y="8354"/>
                </a:lnTo>
                <a:lnTo>
                  <a:pt x="12422" y="8351"/>
                </a:lnTo>
                <a:lnTo>
                  <a:pt x="12422" y="8349"/>
                </a:lnTo>
                <a:lnTo>
                  <a:pt x="12425" y="8344"/>
                </a:lnTo>
                <a:lnTo>
                  <a:pt x="12430" y="8339"/>
                </a:lnTo>
                <a:lnTo>
                  <a:pt x="12435" y="8336"/>
                </a:lnTo>
                <a:lnTo>
                  <a:pt x="12443" y="8335"/>
                </a:lnTo>
                <a:lnTo>
                  <a:pt x="12436" y="8316"/>
                </a:lnTo>
                <a:lnTo>
                  <a:pt x="12433" y="8299"/>
                </a:lnTo>
                <a:lnTo>
                  <a:pt x="12431" y="8283"/>
                </a:lnTo>
                <a:lnTo>
                  <a:pt x="12430" y="8268"/>
                </a:lnTo>
                <a:lnTo>
                  <a:pt x="12430" y="8255"/>
                </a:lnTo>
                <a:lnTo>
                  <a:pt x="12430" y="8243"/>
                </a:lnTo>
                <a:lnTo>
                  <a:pt x="12429" y="8234"/>
                </a:lnTo>
                <a:lnTo>
                  <a:pt x="12427" y="8225"/>
                </a:lnTo>
                <a:lnTo>
                  <a:pt x="12426" y="8221"/>
                </a:lnTo>
                <a:lnTo>
                  <a:pt x="12424" y="8218"/>
                </a:lnTo>
                <a:lnTo>
                  <a:pt x="12422" y="8215"/>
                </a:lnTo>
                <a:lnTo>
                  <a:pt x="12419" y="8212"/>
                </a:lnTo>
                <a:lnTo>
                  <a:pt x="12415" y="8210"/>
                </a:lnTo>
                <a:lnTo>
                  <a:pt x="12411" y="8208"/>
                </a:lnTo>
                <a:lnTo>
                  <a:pt x="12406" y="8206"/>
                </a:lnTo>
                <a:lnTo>
                  <a:pt x="12400" y="8203"/>
                </a:lnTo>
                <a:lnTo>
                  <a:pt x="12385" y="8202"/>
                </a:lnTo>
                <a:lnTo>
                  <a:pt x="12365" y="8201"/>
                </a:lnTo>
                <a:lnTo>
                  <a:pt x="12341" y="8201"/>
                </a:lnTo>
                <a:lnTo>
                  <a:pt x="12312" y="8203"/>
                </a:lnTo>
                <a:lnTo>
                  <a:pt x="12313" y="8181"/>
                </a:lnTo>
                <a:lnTo>
                  <a:pt x="12313" y="8162"/>
                </a:lnTo>
                <a:lnTo>
                  <a:pt x="12310" y="8143"/>
                </a:lnTo>
                <a:lnTo>
                  <a:pt x="12307" y="8126"/>
                </a:lnTo>
                <a:lnTo>
                  <a:pt x="12302" y="8111"/>
                </a:lnTo>
                <a:lnTo>
                  <a:pt x="12296" y="8097"/>
                </a:lnTo>
                <a:lnTo>
                  <a:pt x="12288" y="8083"/>
                </a:lnTo>
                <a:lnTo>
                  <a:pt x="12280" y="8071"/>
                </a:lnTo>
                <a:lnTo>
                  <a:pt x="12263" y="8047"/>
                </a:lnTo>
                <a:lnTo>
                  <a:pt x="12244" y="8024"/>
                </a:lnTo>
                <a:lnTo>
                  <a:pt x="12236" y="8013"/>
                </a:lnTo>
                <a:lnTo>
                  <a:pt x="12228" y="8001"/>
                </a:lnTo>
                <a:lnTo>
                  <a:pt x="12220" y="7987"/>
                </a:lnTo>
                <a:lnTo>
                  <a:pt x="12213" y="7974"/>
                </a:lnTo>
                <a:lnTo>
                  <a:pt x="12196" y="7974"/>
                </a:lnTo>
                <a:lnTo>
                  <a:pt x="12180" y="7974"/>
                </a:lnTo>
                <a:lnTo>
                  <a:pt x="12164" y="7974"/>
                </a:lnTo>
                <a:lnTo>
                  <a:pt x="12148" y="7974"/>
                </a:lnTo>
                <a:lnTo>
                  <a:pt x="12144" y="7967"/>
                </a:lnTo>
                <a:lnTo>
                  <a:pt x="12141" y="7960"/>
                </a:lnTo>
                <a:lnTo>
                  <a:pt x="12138" y="7953"/>
                </a:lnTo>
                <a:lnTo>
                  <a:pt x="12137" y="7947"/>
                </a:lnTo>
                <a:lnTo>
                  <a:pt x="12137" y="7941"/>
                </a:lnTo>
                <a:lnTo>
                  <a:pt x="12138" y="7936"/>
                </a:lnTo>
                <a:lnTo>
                  <a:pt x="12141" y="7931"/>
                </a:lnTo>
                <a:lnTo>
                  <a:pt x="12143" y="7926"/>
                </a:lnTo>
                <a:lnTo>
                  <a:pt x="12147" y="7921"/>
                </a:lnTo>
                <a:lnTo>
                  <a:pt x="12150" y="7918"/>
                </a:lnTo>
                <a:lnTo>
                  <a:pt x="12154" y="7915"/>
                </a:lnTo>
                <a:lnTo>
                  <a:pt x="12159" y="7912"/>
                </a:lnTo>
                <a:lnTo>
                  <a:pt x="12170" y="7907"/>
                </a:lnTo>
                <a:lnTo>
                  <a:pt x="12182" y="7904"/>
                </a:lnTo>
                <a:lnTo>
                  <a:pt x="12195" y="7903"/>
                </a:lnTo>
                <a:lnTo>
                  <a:pt x="12207" y="7903"/>
                </a:lnTo>
                <a:lnTo>
                  <a:pt x="12218" y="7905"/>
                </a:lnTo>
                <a:lnTo>
                  <a:pt x="12229" y="7909"/>
                </a:lnTo>
                <a:lnTo>
                  <a:pt x="12233" y="7911"/>
                </a:lnTo>
                <a:lnTo>
                  <a:pt x="12237" y="7914"/>
                </a:lnTo>
                <a:lnTo>
                  <a:pt x="12240" y="7917"/>
                </a:lnTo>
                <a:lnTo>
                  <a:pt x="12243" y="7921"/>
                </a:lnTo>
                <a:lnTo>
                  <a:pt x="12245" y="7926"/>
                </a:lnTo>
                <a:lnTo>
                  <a:pt x="12246" y="7931"/>
                </a:lnTo>
                <a:lnTo>
                  <a:pt x="12246" y="7936"/>
                </a:lnTo>
                <a:lnTo>
                  <a:pt x="12245" y="7941"/>
                </a:lnTo>
                <a:close/>
                <a:moveTo>
                  <a:pt x="14411" y="7909"/>
                </a:moveTo>
                <a:lnTo>
                  <a:pt x="14411" y="7909"/>
                </a:lnTo>
                <a:lnTo>
                  <a:pt x="14432" y="7912"/>
                </a:lnTo>
                <a:lnTo>
                  <a:pt x="14453" y="7916"/>
                </a:lnTo>
                <a:lnTo>
                  <a:pt x="14457" y="7917"/>
                </a:lnTo>
                <a:lnTo>
                  <a:pt x="14462" y="7919"/>
                </a:lnTo>
                <a:lnTo>
                  <a:pt x="14466" y="7921"/>
                </a:lnTo>
                <a:lnTo>
                  <a:pt x="14470" y="7924"/>
                </a:lnTo>
                <a:lnTo>
                  <a:pt x="14472" y="7928"/>
                </a:lnTo>
                <a:lnTo>
                  <a:pt x="14475" y="7931"/>
                </a:lnTo>
                <a:lnTo>
                  <a:pt x="14476" y="7936"/>
                </a:lnTo>
                <a:lnTo>
                  <a:pt x="14476" y="7941"/>
                </a:lnTo>
                <a:lnTo>
                  <a:pt x="14456" y="7938"/>
                </a:lnTo>
                <a:lnTo>
                  <a:pt x="14434" y="7934"/>
                </a:lnTo>
                <a:lnTo>
                  <a:pt x="14430" y="7933"/>
                </a:lnTo>
                <a:lnTo>
                  <a:pt x="14426" y="7931"/>
                </a:lnTo>
                <a:lnTo>
                  <a:pt x="14422" y="7929"/>
                </a:lnTo>
                <a:lnTo>
                  <a:pt x="14418" y="7927"/>
                </a:lnTo>
                <a:lnTo>
                  <a:pt x="14415" y="7922"/>
                </a:lnTo>
                <a:lnTo>
                  <a:pt x="14413" y="7919"/>
                </a:lnTo>
                <a:lnTo>
                  <a:pt x="14411" y="7914"/>
                </a:lnTo>
                <a:lnTo>
                  <a:pt x="14411" y="7909"/>
                </a:lnTo>
                <a:close/>
                <a:moveTo>
                  <a:pt x="4208" y="7909"/>
                </a:moveTo>
                <a:lnTo>
                  <a:pt x="4208" y="7909"/>
                </a:lnTo>
                <a:lnTo>
                  <a:pt x="4201" y="7916"/>
                </a:lnTo>
                <a:lnTo>
                  <a:pt x="4205" y="7912"/>
                </a:lnTo>
                <a:lnTo>
                  <a:pt x="4212" y="7906"/>
                </a:lnTo>
                <a:lnTo>
                  <a:pt x="4208" y="7909"/>
                </a:lnTo>
                <a:close/>
                <a:moveTo>
                  <a:pt x="13165" y="7909"/>
                </a:moveTo>
                <a:lnTo>
                  <a:pt x="13165" y="7909"/>
                </a:lnTo>
                <a:lnTo>
                  <a:pt x="13157" y="7916"/>
                </a:lnTo>
                <a:lnTo>
                  <a:pt x="13161" y="7912"/>
                </a:lnTo>
                <a:lnTo>
                  <a:pt x="13167" y="7906"/>
                </a:lnTo>
                <a:lnTo>
                  <a:pt x="13165" y="7909"/>
                </a:lnTo>
                <a:close/>
                <a:moveTo>
                  <a:pt x="5160" y="7843"/>
                </a:moveTo>
                <a:lnTo>
                  <a:pt x="5160" y="7843"/>
                </a:lnTo>
                <a:lnTo>
                  <a:pt x="5181" y="7847"/>
                </a:lnTo>
                <a:lnTo>
                  <a:pt x="5202" y="7850"/>
                </a:lnTo>
                <a:lnTo>
                  <a:pt x="5206" y="7851"/>
                </a:lnTo>
                <a:lnTo>
                  <a:pt x="5210" y="7853"/>
                </a:lnTo>
                <a:lnTo>
                  <a:pt x="5215" y="7855"/>
                </a:lnTo>
                <a:lnTo>
                  <a:pt x="5219" y="7859"/>
                </a:lnTo>
                <a:lnTo>
                  <a:pt x="5221" y="7862"/>
                </a:lnTo>
                <a:lnTo>
                  <a:pt x="5223" y="7866"/>
                </a:lnTo>
                <a:lnTo>
                  <a:pt x="5225" y="7870"/>
                </a:lnTo>
                <a:lnTo>
                  <a:pt x="5225" y="7876"/>
                </a:lnTo>
                <a:lnTo>
                  <a:pt x="5204" y="7872"/>
                </a:lnTo>
                <a:lnTo>
                  <a:pt x="5183" y="7869"/>
                </a:lnTo>
                <a:lnTo>
                  <a:pt x="5179" y="7867"/>
                </a:lnTo>
                <a:lnTo>
                  <a:pt x="5174" y="7866"/>
                </a:lnTo>
                <a:lnTo>
                  <a:pt x="5171" y="7864"/>
                </a:lnTo>
                <a:lnTo>
                  <a:pt x="5166" y="7861"/>
                </a:lnTo>
                <a:lnTo>
                  <a:pt x="5164" y="7857"/>
                </a:lnTo>
                <a:lnTo>
                  <a:pt x="5162" y="7853"/>
                </a:lnTo>
                <a:lnTo>
                  <a:pt x="5160" y="7849"/>
                </a:lnTo>
                <a:lnTo>
                  <a:pt x="5160" y="7843"/>
                </a:lnTo>
                <a:close/>
                <a:moveTo>
                  <a:pt x="8867" y="7843"/>
                </a:moveTo>
                <a:lnTo>
                  <a:pt x="8867" y="7843"/>
                </a:lnTo>
                <a:lnTo>
                  <a:pt x="8888" y="7847"/>
                </a:lnTo>
                <a:lnTo>
                  <a:pt x="8909" y="7850"/>
                </a:lnTo>
                <a:lnTo>
                  <a:pt x="8913" y="7851"/>
                </a:lnTo>
                <a:lnTo>
                  <a:pt x="8918" y="7853"/>
                </a:lnTo>
                <a:lnTo>
                  <a:pt x="8922" y="7855"/>
                </a:lnTo>
                <a:lnTo>
                  <a:pt x="8926" y="7859"/>
                </a:lnTo>
                <a:lnTo>
                  <a:pt x="8928" y="7862"/>
                </a:lnTo>
                <a:lnTo>
                  <a:pt x="8930" y="7866"/>
                </a:lnTo>
                <a:lnTo>
                  <a:pt x="8932" y="7870"/>
                </a:lnTo>
                <a:lnTo>
                  <a:pt x="8932" y="7876"/>
                </a:lnTo>
                <a:lnTo>
                  <a:pt x="8911" y="7872"/>
                </a:lnTo>
                <a:lnTo>
                  <a:pt x="8890" y="7869"/>
                </a:lnTo>
                <a:lnTo>
                  <a:pt x="8886" y="7867"/>
                </a:lnTo>
                <a:lnTo>
                  <a:pt x="8882" y="7866"/>
                </a:lnTo>
                <a:lnTo>
                  <a:pt x="8877" y="7864"/>
                </a:lnTo>
                <a:lnTo>
                  <a:pt x="8874" y="7861"/>
                </a:lnTo>
                <a:lnTo>
                  <a:pt x="8871" y="7857"/>
                </a:lnTo>
                <a:lnTo>
                  <a:pt x="8869" y="7853"/>
                </a:lnTo>
                <a:lnTo>
                  <a:pt x="8867" y="7849"/>
                </a:lnTo>
                <a:lnTo>
                  <a:pt x="8867" y="7843"/>
                </a:lnTo>
                <a:close/>
                <a:moveTo>
                  <a:pt x="11885" y="7909"/>
                </a:moveTo>
                <a:lnTo>
                  <a:pt x="11885" y="7909"/>
                </a:lnTo>
                <a:lnTo>
                  <a:pt x="11860" y="7909"/>
                </a:lnTo>
                <a:lnTo>
                  <a:pt x="11835" y="7909"/>
                </a:lnTo>
                <a:lnTo>
                  <a:pt x="11811" y="7909"/>
                </a:lnTo>
                <a:lnTo>
                  <a:pt x="11787" y="7909"/>
                </a:lnTo>
                <a:lnTo>
                  <a:pt x="11786" y="7898"/>
                </a:lnTo>
                <a:lnTo>
                  <a:pt x="11787" y="7889"/>
                </a:lnTo>
                <a:lnTo>
                  <a:pt x="11788" y="7879"/>
                </a:lnTo>
                <a:lnTo>
                  <a:pt x="11791" y="7872"/>
                </a:lnTo>
                <a:lnTo>
                  <a:pt x="11794" y="7865"/>
                </a:lnTo>
                <a:lnTo>
                  <a:pt x="11798" y="7860"/>
                </a:lnTo>
                <a:lnTo>
                  <a:pt x="11804" y="7854"/>
                </a:lnTo>
                <a:lnTo>
                  <a:pt x="11809" y="7850"/>
                </a:lnTo>
                <a:lnTo>
                  <a:pt x="11816" y="7846"/>
                </a:lnTo>
                <a:lnTo>
                  <a:pt x="11824" y="7844"/>
                </a:lnTo>
                <a:lnTo>
                  <a:pt x="11832" y="7842"/>
                </a:lnTo>
                <a:lnTo>
                  <a:pt x="11841" y="7841"/>
                </a:lnTo>
                <a:lnTo>
                  <a:pt x="11851" y="7840"/>
                </a:lnTo>
                <a:lnTo>
                  <a:pt x="11861" y="7841"/>
                </a:lnTo>
                <a:lnTo>
                  <a:pt x="11873" y="7842"/>
                </a:lnTo>
                <a:lnTo>
                  <a:pt x="11885" y="7843"/>
                </a:lnTo>
                <a:lnTo>
                  <a:pt x="11885" y="7860"/>
                </a:lnTo>
                <a:lnTo>
                  <a:pt x="11885" y="7876"/>
                </a:lnTo>
                <a:lnTo>
                  <a:pt x="11885" y="7892"/>
                </a:lnTo>
                <a:lnTo>
                  <a:pt x="11885" y="7909"/>
                </a:lnTo>
                <a:close/>
                <a:moveTo>
                  <a:pt x="4602" y="7876"/>
                </a:moveTo>
                <a:lnTo>
                  <a:pt x="4602" y="7876"/>
                </a:lnTo>
                <a:lnTo>
                  <a:pt x="4599" y="7884"/>
                </a:lnTo>
                <a:lnTo>
                  <a:pt x="4595" y="7889"/>
                </a:lnTo>
                <a:lnTo>
                  <a:pt x="4591" y="7893"/>
                </a:lnTo>
                <a:lnTo>
                  <a:pt x="4588" y="7895"/>
                </a:lnTo>
                <a:lnTo>
                  <a:pt x="4585" y="7896"/>
                </a:lnTo>
                <a:lnTo>
                  <a:pt x="4583" y="7896"/>
                </a:lnTo>
                <a:lnTo>
                  <a:pt x="4581" y="7894"/>
                </a:lnTo>
                <a:lnTo>
                  <a:pt x="4580" y="7892"/>
                </a:lnTo>
                <a:lnTo>
                  <a:pt x="4579" y="7890"/>
                </a:lnTo>
                <a:lnTo>
                  <a:pt x="4579" y="7887"/>
                </a:lnTo>
                <a:lnTo>
                  <a:pt x="4581" y="7884"/>
                </a:lnTo>
                <a:lnTo>
                  <a:pt x="4582" y="7882"/>
                </a:lnTo>
                <a:lnTo>
                  <a:pt x="4585" y="7878"/>
                </a:lnTo>
                <a:lnTo>
                  <a:pt x="4589" y="7877"/>
                </a:lnTo>
                <a:lnTo>
                  <a:pt x="4596" y="7876"/>
                </a:lnTo>
                <a:lnTo>
                  <a:pt x="4602" y="7876"/>
                </a:lnTo>
                <a:lnTo>
                  <a:pt x="4600" y="7864"/>
                </a:lnTo>
                <a:lnTo>
                  <a:pt x="4598" y="7853"/>
                </a:lnTo>
                <a:lnTo>
                  <a:pt x="4597" y="7844"/>
                </a:lnTo>
                <a:lnTo>
                  <a:pt x="4597" y="7836"/>
                </a:lnTo>
                <a:lnTo>
                  <a:pt x="4598" y="7830"/>
                </a:lnTo>
                <a:lnTo>
                  <a:pt x="4599" y="7825"/>
                </a:lnTo>
                <a:lnTo>
                  <a:pt x="4601" y="7821"/>
                </a:lnTo>
                <a:lnTo>
                  <a:pt x="4603" y="7818"/>
                </a:lnTo>
                <a:lnTo>
                  <a:pt x="4605" y="7816"/>
                </a:lnTo>
                <a:lnTo>
                  <a:pt x="4608" y="7814"/>
                </a:lnTo>
                <a:lnTo>
                  <a:pt x="4611" y="7813"/>
                </a:lnTo>
                <a:lnTo>
                  <a:pt x="4614" y="7814"/>
                </a:lnTo>
                <a:lnTo>
                  <a:pt x="4621" y="7818"/>
                </a:lnTo>
                <a:lnTo>
                  <a:pt x="4627" y="7823"/>
                </a:lnTo>
                <a:lnTo>
                  <a:pt x="4632" y="7829"/>
                </a:lnTo>
                <a:lnTo>
                  <a:pt x="4637" y="7838"/>
                </a:lnTo>
                <a:lnTo>
                  <a:pt x="4639" y="7842"/>
                </a:lnTo>
                <a:lnTo>
                  <a:pt x="4640" y="7846"/>
                </a:lnTo>
                <a:lnTo>
                  <a:pt x="4640" y="7850"/>
                </a:lnTo>
                <a:lnTo>
                  <a:pt x="4639" y="7854"/>
                </a:lnTo>
                <a:lnTo>
                  <a:pt x="4638" y="7857"/>
                </a:lnTo>
                <a:lnTo>
                  <a:pt x="4635" y="7862"/>
                </a:lnTo>
                <a:lnTo>
                  <a:pt x="4633" y="7865"/>
                </a:lnTo>
                <a:lnTo>
                  <a:pt x="4629" y="7868"/>
                </a:lnTo>
                <a:lnTo>
                  <a:pt x="4624" y="7871"/>
                </a:lnTo>
                <a:lnTo>
                  <a:pt x="4618" y="7873"/>
                </a:lnTo>
                <a:lnTo>
                  <a:pt x="4610" y="7875"/>
                </a:lnTo>
                <a:lnTo>
                  <a:pt x="4602" y="7876"/>
                </a:lnTo>
                <a:close/>
                <a:moveTo>
                  <a:pt x="11557" y="7843"/>
                </a:moveTo>
                <a:lnTo>
                  <a:pt x="11557" y="7843"/>
                </a:lnTo>
                <a:lnTo>
                  <a:pt x="11550" y="7850"/>
                </a:lnTo>
                <a:lnTo>
                  <a:pt x="11554" y="7846"/>
                </a:lnTo>
                <a:lnTo>
                  <a:pt x="11559" y="7841"/>
                </a:lnTo>
                <a:lnTo>
                  <a:pt x="11557" y="7843"/>
                </a:lnTo>
                <a:close/>
                <a:moveTo>
                  <a:pt x="14181" y="7876"/>
                </a:moveTo>
                <a:lnTo>
                  <a:pt x="14181" y="7876"/>
                </a:lnTo>
                <a:lnTo>
                  <a:pt x="14177" y="7884"/>
                </a:lnTo>
                <a:lnTo>
                  <a:pt x="14174" y="7889"/>
                </a:lnTo>
                <a:lnTo>
                  <a:pt x="14171" y="7893"/>
                </a:lnTo>
                <a:lnTo>
                  <a:pt x="14168" y="7895"/>
                </a:lnTo>
                <a:lnTo>
                  <a:pt x="14164" y="7896"/>
                </a:lnTo>
                <a:lnTo>
                  <a:pt x="14162" y="7896"/>
                </a:lnTo>
                <a:lnTo>
                  <a:pt x="14160" y="7894"/>
                </a:lnTo>
                <a:lnTo>
                  <a:pt x="14159" y="7892"/>
                </a:lnTo>
                <a:lnTo>
                  <a:pt x="14158" y="7890"/>
                </a:lnTo>
                <a:lnTo>
                  <a:pt x="14158" y="7887"/>
                </a:lnTo>
                <a:lnTo>
                  <a:pt x="14159" y="7884"/>
                </a:lnTo>
                <a:lnTo>
                  <a:pt x="14161" y="7882"/>
                </a:lnTo>
                <a:lnTo>
                  <a:pt x="14164" y="7878"/>
                </a:lnTo>
                <a:lnTo>
                  <a:pt x="14169" y="7877"/>
                </a:lnTo>
                <a:lnTo>
                  <a:pt x="14175" y="7876"/>
                </a:lnTo>
                <a:lnTo>
                  <a:pt x="14181" y="7876"/>
                </a:lnTo>
                <a:lnTo>
                  <a:pt x="14181" y="7860"/>
                </a:lnTo>
                <a:lnTo>
                  <a:pt x="14181" y="7843"/>
                </a:lnTo>
                <a:lnTo>
                  <a:pt x="14181" y="7827"/>
                </a:lnTo>
                <a:lnTo>
                  <a:pt x="14181" y="7810"/>
                </a:lnTo>
                <a:lnTo>
                  <a:pt x="14198" y="7810"/>
                </a:lnTo>
                <a:lnTo>
                  <a:pt x="14214" y="7810"/>
                </a:lnTo>
                <a:lnTo>
                  <a:pt x="14231" y="7810"/>
                </a:lnTo>
                <a:lnTo>
                  <a:pt x="14247" y="7810"/>
                </a:lnTo>
                <a:lnTo>
                  <a:pt x="14248" y="7820"/>
                </a:lnTo>
                <a:lnTo>
                  <a:pt x="14249" y="7829"/>
                </a:lnTo>
                <a:lnTo>
                  <a:pt x="14248" y="7836"/>
                </a:lnTo>
                <a:lnTo>
                  <a:pt x="14247" y="7844"/>
                </a:lnTo>
                <a:lnTo>
                  <a:pt x="14245" y="7849"/>
                </a:lnTo>
                <a:lnTo>
                  <a:pt x="14242" y="7854"/>
                </a:lnTo>
                <a:lnTo>
                  <a:pt x="14238" y="7859"/>
                </a:lnTo>
                <a:lnTo>
                  <a:pt x="14234" y="7863"/>
                </a:lnTo>
                <a:lnTo>
                  <a:pt x="14228" y="7866"/>
                </a:lnTo>
                <a:lnTo>
                  <a:pt x="14223" y="7868"/>
                </a:lnTo>
                <a:lnTo>
                  <a:pt x="14217" y="7870"/>
                </a:lnTo>
                <a:lnTo>
                  <a:pt x="14211" y="7872"/>
                </a:lnTo>
                <a:lnTo>
                  <a:pt x="14196" y="7874"/>
                </a:lnTo>
                <a:lnTo>
                  <a:pt x="14181" y="7876"/>
                </a:lnTo>
                <a:close/>
                <a:moveTo>
                  <a:pt x="15067" y="7843"/>
                </a:moveTo>
                <a:lnTo>
                  <a:pt x="15067" y="7843"/>
                </a:lnTo>
                <a:lnTo>
                  <a:pt x="15060" y="7863"/>
                </a:lnTo>
                <a:lnTo>
                  <a:pt x="15054" y="7875"/>
                </a:lnTo>
                <a:lnTo>
                  <a:pt x="15052" y="7878"/>
                </a:lnTo>
                <a:lnTo>
                  <a:pt x="15050" y="7881"/>
                </a:lnTo>
                <a:lnTo>
                  <a:pt x="15048" y="7881"/>
                </a:lnTo>
                <a:lnTo>
                  <a:pt x="15046" y="7879"/>
                </a:lnTo>
                <a:lnTo>
                  <a:pt x="15043" y="7874"/>
                </a:lnTo>
                <a:lnTo>
                  <a:pt x="15041" y="7866"/>
                </a:lnTo>
                <a:lnTo>
                  <a:pt x="15040" y="7855"/>
                </a:lnTo>
                <a:lnTo>
                  <a:pt x="15038" y="7843"/>
                </a:lnTo>
                <a:lnTo>
                  <a:pt x="15040" y="7831"/>
                </a:lnTo>
                <a:lnTo>
                  <a:pt x="15041" y="7821"/>
                </a:lnTo>
                <a:lnTo>
                  <a:pt x="15043" y="7811"/>
                </a:lnTo>
                <a:lnTo>
                  <a:pt x="15046" y="7807"/>
                </a:lnTo>
                <a:lnTo>
                  <a:pt x="15048" y="7806"/>
                </a:lnTo>
                <a:lnTo>
                  <a:pt x="15050" y="7806"/>
                </a:lnTo>
                <a:lnTo>
                  <a:pt x="15052" y="7808"/>
                </a:lnTo>
                <a:lnTo>
                  <a:pt x="15054" y="7811"/>
                </a:lnTo>
                <a:lnTo>
                  <a:pt x="15060" y="7823"/>
                </a:lnTo>
                <a:lnTo>
                  <a:pt x="15067" y="7843"/>
                </a:lnTo>
                <a:close/>
                <a:moveTo>
                  <a:pt x="698" y="7810"/>
                </a:moveTo>
                <a:lnTo>
                  <a:pt x="698" y="7810"/>
                </a:lnTo>
                <a:lnTo>
                  <a:pt x="691" y="7818"/>
                </a:lnTo>
                <a:lnTo>
                  <a:pt x="696" y="7813"/>
                </a:lnTo>
                <a:lnTo>
                  <a:pt x="701" y="7807"/>
                </a:lnTo>
                <a:lnTo>
                  <a:pt x="698" y="7810"/>
                </a:lnTo>
                <a:close/>
                <a:moveTo>
                  <a:pt x="14050" y="7810"/>
                </a:moveTo>
                <a:lnTo>
                  <a:pt x="14050" y="7810"/>
                </a:lnTo>
                <a:lnTo>
                  <a:pt x="14043" y="7818"/>
                </a:lnTo>
                <a:lnTo>
                  <a:pt x="14047" y="7813"/>
                </a:lnTo>
                <a:lnTo>
                  <a:pt x="14053" y="7807"/>
                </a:lnTo>
                <a:lnTo>
                  <a:pt x="14050" y="7810"/>
                </a:lnTo>
                <a:close/>
                <a:moveTo>
                  <a:pt x="14379" y="7810"/>
                </a:moveTo>
                <a:lnTo>
                  <a:pt x="14379" y="7810"/>
                </a:lnTo>
                <a:lnTo>
                  <a:pt x="14386" y="7809"/>
                </a:lnTo>
                <a:lnTo>
                  <a:pt x="14392" y="7808"/>
                </a:lnTo>
                <a:lnTo>
                  <a:pt x="14398" y="7806"/>
                </a:lnTo>
                <a:lnTo>
                  <a:pt x="14404" y="7803"/>
                </a:lnTo>
                <a:lnTo>
                  <a:pt x="14414" y="7797"/>
                </a:lnTo>
                <a:lnTo>
                  <a:pt x="14424" y="7789"/>
                </a:lnTo>
                <a:lnTo>
                  <a:pt x="14433" y="7783"/>
                </a:lnTo>
                <a:lnTo>
                  <a:pt x="14445" y="7779"/>
                </a:lnTo>
                <a:lnTo>
                  <a:pt x="14451" y="7777"/>
                </a:lnTo>
                <a:lnTo>
                  <a:pt x="14459" y="7776"/>
                </a:lnTo>
                <a:lnTo>
                  <a:pt x="14468" y="7777"/>
                </a:lnTo>
                <a:lnTo>
                  <a:pt x="14476" y="7778"/>
                </a:lnTo>
                <a:lnTo>
                  <a:pt x="14480" y="7785"/>
                </a:lnTo>
                <a:lnTo>
                  <a:pt x="14483" y="7791"/>
                </a:lnTo>
                <a:lnTo>
                  <a:pt x="14486" y="7799"/>
                </a:lnTo>
                <a:lnTo>
                  <a:pt x="14487" y="7805"/>
                </a:lnTo>
                <a:lnTo>
                  <a:pt x="14487" y="7810"/>
                </a:lnTo>
                <a:lnTo>
                  <a:pt x="14486" y="7816"/>
                </a:lnTo>
                <a:lnTo>
                  <a:pt x="14483" y="7821"/>
                </a:lnTo>
                <a:lnTo>
                  <a:pt x="14481" y="7826"/>
                </a:lnTo>
                <a:lnTo>
                  <a:pt x="14477" y="7830"/>
                </a:lnTo>
                <a:lnTo>
                  <a:pt x="14474" y="7833"/>
                </a:lnTo>
                <a:lnTo>
                  <a:pt x="14470" y="7838"/>
                </a:lnTo>
                <a:lnTo>
                  <a:pt x="14465" y="7840"/>
                </a:lnTo>
                <a:lnTo>
                  <a:pt x="14453" y="7845"/>
                </a:lnTo>
                <a:lnTo>
                  <a:pt x="14441" y="7848"/>
                </a:lnTo>
                <a:lnTo>
                  <a:pt x="14429" y="7849"/>
                </a:lnTo>
                <a:lnTo>
                  <a:pt x="14417" y="7849"/>
                </a:lnTo>
                <a:lnTo>
                  <a:pt x="14406" y="7847"/>
                </a:lnTo>
                <a:lnTo>
                  <a:pt x="14395" y="7844"/>
                </a:lnTo>
                <a:lnTo>
                  <a:pt x="14391" y="7841"/>
                </a:lnTo>
                <a:lnTo>
                  <a:pt x="14387" y="7838"/>
                </a:lnTo>
                <a:lnTo>
                  <a:pt x="14384" y="7834"/>
                </a:lnTo>
                <a:lnTo>
                  <a:pt x="14381" y="7830"/>
                </a:lnTo>
                <a:lnTo>
                  <a:pt x="14379" y="7826"/>
                </a:lnTo>
                <a:lnTo>
                  <a:pt x="14377" y="7822"/>
                </a:lnTo>
                <a:lnTo>
                  <a:pt x="14377" y="7817"/>
                </a:lnTo>
                <a:lnTo>
                  <a:pt x="14379" y="7810"/>
                </a:lnTo>
                <a:close/>
                <a:moveTo>
                  <a:pt x="9228" y="7778"/>
                </a:moveTo>
                <a:lnTo>
                  <a:pt x="9228" y="7778"/>
                </a:lnTo>
                <a:lnTo>
                  <a:pt x="9221" y="7785"/>
                </a:lnTo>
                <a:lnTo>
                  <a:pt x="9225" y="7781"/>
                </a:lnTo>
                <a:lnTo>
                  <a:pt x="9230" y="7775"/>
                </a:lnTo>
                <a:lnTo>
                  <a:pt x="9228" y="7778"/>
                </a:lnTo>
                <a:close/>
                <a:moveTo>
                  <a:pt x="11983" y="7778"/>
                </a:moveTo>
                <a:lnTo>
                  <a:pt x="11983" y="7778"/>
                </a:lnTo>
                <a:lnTo>
                  <a:pt x="11992" y="7779"/>
                </a:lnTo>
                <a:lnTo>
                  <a:pt x="11999" y="7780"/>
                </a:lnTo>
                <a:lnTo>
                  <a:pt x="12005" y="7782"/>
                </a:lnTo>
                <a:lnTo>
                  <a:pt x="12010" y="7785"/>
                </a:lnTo>
                <a:lnTo>
                  <a:pt x="12015" y="7788"/>
                </a:lnTo>
                <a:lnTo>
                  <a:pt x="12017" y="7791"/>
                </a:lnTo>
                <a:lnTo>
                  <a:pt x="12019" y="7796"/>
                </a:lnTo>
                <a:lnTo>
                  <a:pt x="12020" y="7800"/>
                </a:lnTo>
                <a:lnTo>
                  <a:pt x="12021" y="7804"/>
                </a:lnTo>
                <a:lnTo>
                  <a:pt x="12021" y="7808"/>
                </a:lnTo>
                <a:lnTo>
                  <a:pt x="12020" y="7812"/>
                </a:lnTo>
                <a:lnTo>
                  <a:pt x="12018" y="7817"/>
                </a:lnTo>
                <a:lnTo>
                  <a:pt x="12014" y="7824"/>
                </a:lnTo>
                <a:lnTo>
                  <a:pt x="12008" y="7831"/>
                </a:lnTo>
                <a:lnTo>
                  <a:pt x="12002" y="7836"/>
                </a:lnTo>
                <a:lnTo>
                  <a:pt x="11996" y="7840"/>
                </a:lnTo>
                <a:lnTo>
                  <a:pt x="11993" y="7840"/>
                </a:lnTo>
                <a:lnTo>
                  <a:pt x="11989" y="7840"/>
                </a:lnTo>
                <a:lnTo>
                  <a:pt x="11986" y="7838"/>
                </a:lnTo>
                <a:lnTo>
                  <a:pt x="11984" y="7835"/>
                </a:lnTo>
                <a:lnTo>
                  <a:pt x="11982" y="7832"/>
                </a:lnTo>
                <a:lnTo>
                  <a:pt x="11980" y="7829"/>
                </a:lnTo>
                <a:lnTo>
                  <a:pt x="11979" y="7823"/>
                </a:lnTo>
                <a:lnTo>
                  <a:pt x="11978" y="7817"/>
                </a:lnTo>
                <a:lnTo>
                  <a:pt x="11978" y="7809"/>
                </a:lnTo>
                <a:lnTo>
                  <a:pt x="11979" y="7800"/>
                </a:lnTo>
                <a:lnTo>
                  <a:pt x="11981" y="7789"/>
                </a:lnTo>
                <a:lnTo>
                  <a:pt x="11983" y="7778"/>
                </a:lnTo>
                <a:lnTo>
                  <a:pt x="11976" y="7774"/>
                </a:lnTo>
                <a:lnTo>
                  <a:pt x="11969" y="7770"/>
                </a:lnTo>
                <a:lnTo>
                  <a:pt x="11966" y="7766"/>
                </a:lnTo>
                <a:lnTo>
                  <a:pt x="11963" y="7763"/>
                </a:lnTo>
                <a:lnTo>
                  <a:pt x="11963" y="7761"/>
                </a:lnTo>
                <a:lnTo>
                  <a:pt x="11963" y="7758"/>
                </a:lnTo>
                <a:lnTo>
                  <a:pt x="11964" y="7757"/>
                </a:lnTo>
                <a:lnTo>
                  <a:pt x="11966" y="7755"/>
                </a:lnTo>
                <a:lnTo>
                  <a:pt x="11969" y="7755"/>
                </a:lnTo>
                <a:lnTo>
                  <a:pt x="11973" y="7755"/>
                </a:lnTo>
                <a:lnTo>
                  <a:pt x="11975" y="7756"/>
                </a:lnTo>
                <a:lnTo>
                  <a:pt x="11978" y="7758"/>
                </a:lnTo>
                <a:lnTo>
                  <a:pt x="11980" y="7761"/>
                </a:lnTo>
                <a:lnTo>
                  <a:pt x="11982" y="7765"/>
                </a:lnTo>
                <a:lnTo>
                  <a:pt x="11983" y="7770"/>
                </a:lnTo>
                <a:lnTo>
                  <a:pt x="11983" y="7778"/>
                </a:lnTo>
                <a:close/>
                <a:moveTo>
                  <a:pt x="12082" y="7778"/>
                </a:moveTo>
                <a:lnTo>
                  <a:pt x="12082" y="7778"/>
                </a:lnTo>
                <a:lnTo>
                  <a:pt x="12093" y="7795"/>
                </a:lnTo>
                <a:lnTo>
                  <a:pt x="12100" y="7806"/>
                </a:lnTo>
                <a:lnTo>
                  <a:pt x="12102" y="7809"/>
                </a:lnTo>
                <a:lnTo>
                  <a:pt x="12102" y="7811"/>
                </a:lnTo>
                <a:lnTo>
                  <a:pt x="12101" y="7812"/>
                </a:lnTo>
                <a:lnTo>
                  <a:pt x="12100" y="7812"/>
                </a:lnTo>
                <a:lnTo>
                  <a:pt x="12094" y="7810"/>
                </a:lnTo>
                <a:lnTo>
                  <a:pt x="12088" y="7805"/>
                </a:lnTo>
                <a:lnTo>
                  <a:pt x="12079" y="7798"/>
                </a:lnTo>
                <a:lnTo>
                  <a:pt x="12070" y="7789"/>
                </a:lnTo>
                <a:lnTo>
                  <a:pt x="12062" y="7780"/>
                </a:lnTo>
                <a:lnTo>
                  <a:pt x="12054" y="7771"/>
                </a:lnTo>
                <a:lnTo>
                  <a:pt x="12049" y="7764"/>
                </a:lnTo>
                <a:lnTo>
                  <a:pt x="12046" y="7760"/>
                </a:lnTo>
                <a:lnTo>
                  <a:pt x="12046" y="7758"/>
                </a:lnTo>
                <a:lnTo>
                  <a:pt x="12048" y="7758"/>
                </a:lnTo>
                <a:lnTo>
                  <a:pt x="12050" y="7758"/>
                </a:lnTo>
                <a:lnTo>
                  <a:pt x="12053" y="7759"/>
                </a:lnTo>
                <a:lnTo>
                  <a:pt x="12065" y="7765"/>
                </a:lnTo>
                <a:lnTo>
                  <a:pt x="12082" y="7778"/>
                </a:lnTo>
                <a:close/>
                <a:moveTo>
                  <a:pt x="14149" y="7744"/>
                </a:moveTo>
                <a:lnTo>
                  <a:pt x="14149" y="7744"/>
                </a:lnTo>
                <a:lnTo>
                  <a:pt x="14170" y="7748"/>
                </a:lnTo>
                <a:lnTo>
                  <a:pt x="14191" y="7752"/>
                </a:lnTo>
                <a:lnTo>
                  <a:pt x="14195" y="7754"/>
                </a:lnTo>
                <a:lnTo>
                  <a:pt x="14200" y="7755"/>
                </a:lnTo>
                <a:lnTo>
                  <a:pt x="14203" y="7757"/>
                </a:lnTo>
                <a:lnTo>
                  <a:pt x="14207" y="7760"/>
                </a:lnTo>
                <a:lnTo>
                  <a:pt x="14210" y="7763"/>
                </a:lnTo>
                <a:lnTo>
                  <a:pt x="14212" y="7767"/>
                </a:lnTo>
                <a:lnTo>
                  <a:pt x="14214" y="7771"/>
                </a:lnTo>
                <a:lnTo>
                  <a:pt x="14214" y="7778"/>
                </a:lnTo>
                <a:lnTo>
                  <a:pt x="14193" y="7774"/>
                </a:lnTo>
                <a:lnTo>
                  <a:pt x="14172" y="7770"/>
                </a:lnTo>
                <a:lnTo>
                  <a:pt x="14168" y="7769"/>
                </a:lnTo>
                <a:lnTo>
                  <a:pt x="14163" y="7767"/>
                </a:lnTo>
                <a:lnTo>
                  <a:pt x="14159" y="7765"/>
                </a:lnTo>
                <a:lnTo>
                  <a:pt x="14155" y="7762"/>
                </a:lnTo>
                <a:lnTo>
                  <a:pt x="14153" y="7759"/>
                </a:lnTo>
                <a:lnTo>
                  <a:pt x="14151" y="7755"/>
                </a:lnTo>
                <a:lnTo>
                  <a:pt x="14149" y="7751"/>
                </a:lnTo>
                <a:lnTo>
                  <a:pt x="14149" y="7744"/>
                </a:lnTo>
                <a:close/>
                <a:moveTo>
                  <a:pt x="4995" y="7843"/>
                </a:moveTo>
                <a:lnTo>
                  <a:pt x="4995" y="7843"/>
                </a:lnTo>
                <a:lnTo>
                  <a:pt x="4994" y="7829"/>
                </a:lnTo>
                <a:lnTo>
                  <a:pt x="4993" y="7817"/>
                </a:lnTo>
                <a:lnTo>
                  <a:pt x="4993" y="7804"/>
                </a:lnTo>
                <a:lnTo>
                  <a:pt x="4994" y="7792"/>
                </a:lnTo>
                <a:lnTo>
                  <a:pt x="4995" y="7781"/>
                </a:lnTo>
                <a:lnTo>
                  <a:pt x="4997" y="7770"/>
                </a:lnTo>
                <a:lnTo>
                  <a:pt x="5000" y="7761"/>
                </a:lnTo>
                <a:lnTo>
                  <a:pt x="5004" y="7753"/>
                </a:lnTo>
                <a:lnTo>
                  <a:pt x="5008" y="7744"/>
                </a:lnTo>
                <a:lnTo>
                  <a:pt x="5013" y="7737"/>
                </a:lnTo>
                <a:lnTo>
                  <a:pt x="5018" y="7731"/>
                </a:lnTo>
                <a:lnTo>
                  <a:pt x="5026" y="7725"/>
                </a:lnTo>
                <a:lnTo>
                  <a:pt x="5033" y="7720"/>
                </a:lnTo>
                <a:lnTo>
                  <a:pt x="5042" y="7717"/>
                </a:lnTo>
                <a:lnTo>
                  <a:pt x="5051" y="7714"/>
                </a:lnTo>
                <a:lnTo>
                  <a:pt x="5061" y="7712"/>
                </a:lnTo>
                <a:lnTo>
                  <a:pt x="5060" y="7723"/>
                </a:lnTo>
                <a:lnTo>
                  <a:pt x="5060" y="7736"/>
                </a:lnTo>
                <a:lnTo>
                  <a:pt x="5061" y="7748"/>
                </a:lnTo>
                <a:lnTo>
                  <a:pt x="5061" y="7762"/>
                </a:lnTo>
                <a:lnTo>
                  <a:pt x="5064" y="7787"/>
                </a:lnTo>
                <a:lnTo>
                  <a:pt x="5062" y="7811"/>
                </a:lnTo>
                <a:lnTo>
                  <a:pt x="5061" y="7822"/>
                </a:lnTo>
                <a:lnTo>
                  <a:pt x="5058" y="7831"/>
                </a:lnTo>
                <a:lnTo>
                  <a:pt x="5056" y="7835"/>
                </a:lnTo>
                <a:lnTo>
                  <a:pt x="5053" y="7839"/>
                </a:lnTo>
                <a:lnTo>
                  <a:pt x="5050" y="7842"/>
                </a:lnTo>
                <a:lnTo>
                  <a:pt x="5047" y="7845"/>
                </a:lnTo>
                <a:lnTo>
                  <a:pt x="5043" y="7847"/>
                </a:lnTo>
                <a:lnTo>
                  <a:pt x="5037" y="7848"/>
                </a:lnTo>
                <a:lnTo>
                  <a:pt x="5032" y="7849"/>
                </a:lnTo>
                <a:lnTo>
                  <a:pt x="5027" y="7849"/>
                </a:lnTo>
                <a:lnTo>
                  <a:pt x="5019" y="7849"/>
                </a:lnTo>
                <a:lnTo>
                  <a:pt x="5012" y="7848"/>
                </a:lnTo>
                <a:lnTo>
                  <a:pt x="5005" y="7846"/>
                </a:lnTo>
                <a:lnTo>
                  <a:pt x="4995" y="7843"/>
                </a:lnTo>
                <a:close/>
                <a:moveTo>
                  <a:pt x="11787" y="7744"/>
                </a:moveTo>
                <a:lnTo>
                  <a:pt x="11787" y="7744"/>
                </a:lnTo>
                <a:lnTo>
                  <a:pt x="11780" y="7752"/>
                </a:lnTo>
                <a:lnTo>
                  <a:pt x="11784" y="7747"/>
                </a:lnTo>
                <a:lnTo>
                  <a:pt x="11789" y="7742"/>
                </a:lnTo>
                <a:lnTo>
                  <a:pt x="11787" y="7744"/>
                </a:lnTo>
                <a:close/>
                <a:moveTo>
                  <a:pt x="12148" y="7744"/>
                </a:moveTo>
                <a:lnTo>
                  <a:pt x="12148" y="7744"/>
                </a:lnTo>
                <a:lnTo>
                  <a:pt x="12162" y="7737"/>
                </a:lnTo>
                <a:lnTo>
                  <a:pt x="12174" y="7731"/>
                </a:lnTo>
                <a:lnTo>
                  <a:pt x="12186" y="7726"/>
                </a:lnTo>
                <a:lnTo>
                  <a:pt x="12196" y="7723"/>
                </a:lnTo>
                <a:lnTo>
                  <a:pt x="12205" y="7721"/>
                </a:lnTo>
                <a:lnTo>
                  <a:pt x="12212" y="7720"/>
                </a:lnTo>
                <a:lnTo>
                  <a:pt x="12219" y="7720"/>
                </a:lnTo>
                <a:lnTo>
                  <a:pt x="12224" y="7721"/>
                </a:lnTo>
                <a:lnTo>
                  <a:pt x="12230" y="7723"/>
                </a:lnTo>
                <a:lnTo>
                  <a:pt x="12233" y="7726"/>
                </a:lnTo>
                <a:lnTo>
                  <a:pt x="12235" y="7730"/>
                </a:lnTo>
                <a:lnTo>
                  <a:pt x="12237" y="7733"/>
                </a:lnTo>
                <a:lnTo>
                  <a:pt x="12238" y="7737"/>
                </a:lnTo>
                <a:lnTo>
                  <a:pt x="12238" y="7742"/>
                </a:lnTo>
                <a:lnTo>
                  <a:pt x="12237" y="7746"/>
                </a:lnTo>
                <a:lnTo>
                  <a:pt x="12236" y="7751"/>
                </a:lnTo>
                <a:lnTo>
                  <a:pt x="12234" y="7756"/>
                </a:lnTo>
                <a:lnTo>
                  <a:pt x="12231" y="7760"/>
                </a:lnTo>
                <a:lnTo>
                  <a:pt x="12228" y="7764"/>
                </a:lnTo>
                <a:lnTo>
                  <a:pt x="12223" y="7768"/>
                </a:lnTo>
                <a:lnTo>
                  <a:pt x="12219" y="7771"/>
                </a:lnTo>
                <a:lnTo>
                  <a:pt x="12214" y="7774"/>
                </a:lnTo>
                <a:lnTo>
                  <a:pt x="12209" y="7776"/>
                </a:lnTo>
                <a:lnTo>
                  <a:pt x="12202" y="7778"/>
                </a:lnTo>
                <a:lnTo>
                  <a:pt x="12197" y="7778"/>
                </a:lnTo>
                <a:lnTo>
                  <a:pt x="12190" y="7777"/>
                </a:lnTo>
                <a:lnTo>
                  <a:pt x="12184" y="7775"/>
                </a:lnTo>
                <a:lnTo>
                  <a:pt x="12176" y="7771"/>
                </a:lnTo>
                <a:lnTo>
                  <a:pt x="12170" y="7767"/>
                </a:lnTo>
                <a:lnTo>
                  <a:pt x="12163" y="7761"/>
                </a:lnTo>
                <a:lnTo>
                  <a:pt x="12155" y="7754"/>
                </a:lnTo>
                <a:lnTo>
                  <a:pt x="12148" y="7744"/>
                </a:lnTo>
                <a:close/>
                <a:moveTo>
                  <a:pt x="14116" y="7744"/>
                </a:moveTo>
                <a:lnTo>
                  <a:pt x="14116" y="7744"/>
                </a:lnTo>
                <a:lnTo>
                  <a:pt x="14109" y="7752"/>
                </a:lnTo>
                <a:lnTo>
                  <a:pt x="14113" y="7747"/>
                </a:lnTo>
                <a:lnTo>
                  <a:pt x="14118" y="7742"/>
                </a:lnTo>
                <a:lnTo>
                  <a:pt x="14116" y="7744"/>
                </a:lnTo>
                <a:close/>
                <a:moveTo>
                  <a:pt x="4273" y="7712"/>
                </a:moveTo>
                <a:lnTo>
                  <a:pt x="4273" y="7712"/>
                </a:lnTo>
                <a:lnTo>
                  <a:pt x="4267" y="7719"/>
                </a:lnTo>
                <a:lnTo>
                  <a:pt x="4271" y="7715"/>
                </a:lnTo>
                <a:lnTo>
                  <a:pt x="4277" y="7710"/>
                </a:lnTo>
                <a:lnTo>
                  <a:pt x="4273" y="7712"/>
                </a:lnTo>
                <a:close/>
                <a:moveTo>
                  <a:pt x="11426" y="7810"/>
                </a:moveTo>
                <a:lnTo>
                  <a:pt x="11426" y="7810"/>
                </a:lnTo>
                <a:lnTo>
                  <a:pt x="11433" y="7812"/>
                </a:lnTo>
                <a:lnTo>
                  <a:pt x="11440" y="7812"/>
                </a:lnTo>
                <a:lnTo>
                  <a:pt x="11446" y="7812"/>
                </a:lnTo>
                <a:lnTo>
                  <a:pt x="11450" y="7810"/>
                </a:lnTo>
                <a:lnTo>
                  <a:pt x="11454" y="7808"/>
                </a:lnTo>
                <a:lnTo>
                  <a:pt x="11457" y="7805"/>
                </a:lnTo>
                <a:lnTo>
                  <a:pt x="11460" y="7801"/>
                </a:lnTo>
                <a:lnTo>
                  <a:pt x="11461" y="7797"/>
                </a:lnTo>
                <a:lnTo>
                  <a:pt x="11463" y="7785"/>
                </a:lnTo>
                <a:lnTo>
                  <a:pt x="11462" y="7773"/>
                </a:lnTo>
                <a:lnTo>
                  <a:pt x="11461" y="7759"/>
                </a:lnTo>
                <a:lnTo>
                  <a:pt x="11459" y="7745"/>
                </a:lnTo>
                <a:lnTo>
                  <a:pt x="11456" y="7731"/>
                </a:lnTo>
                <a:lnTo>
                  <a:pt x="11454" y="7717"/>
                </a:lnTo>
                <a:lnTo>
                  <a:pt x="11454" y="7704"/>
                </a:lnTo>
                <a:lnTo>
                  <a:pt x="11456" y="7693"/>
                </a:lnTo>
                <a:lnTo>
                  <a:pt x="11457" y="7689"/>
                </a:lnTo>
                <a:lnTo>
                  <a:pt x="11460" y="7684"/>
                </a:lnTo>
                <a:lnTo>
                  <a:pt x="11463" y="7681"/>
                </a:lnTo>
                <a:lnTo>
                  <a:pt x="11467" y="7679"/>
                </a:lnTo>
                <a:lnTo>
                  <a:pt x="11471" y="7677"/>
                </a:lnTo>
                <a:lnTo>
                  <a:pt x="11476" y="7677"/>
                </a:lnTo>
                <a:lnTo>
                  <a:pt x="11484" y="7677"/>
                </a:lnTo>
                <a:lnTo>
                  <a:pt x="11491" y="7679"/>
                </a:lnTo>
                <a:lnTo>
                  <a:pt x="11494" y="7693"/>
                </a:lnTo>
                <a:lnTo>
                  <a:pt x="11496" y="7709"/>
                </a:lnTo>
                <a:lnTo>
                  <a:pt x="11497" y="7726"/>
                </a:lnTo>
                <a:lnTo>
                  <a:pt x="11496" y="7744"/>
                </a:lnTo>
                <a:lnTo>
                  <a:pt x="11495" y="7762"/>
                </a:lnTo>
                <a:lnTo>
                  <a:pt x="11493" y="7780"/>
                </a:lnTo>
                <a:lnTo>
                  <a:pt x="11490" y="7798"/>
                </a:lnTo>
                <a:lnTo>
                  <a:pt x="11486" y="7813"/>
                </a:lnTo>
                <a:lnTo>
                  <a:pt x="11482" y="7826"/>
                </a:lnTo>
                <a:lnTo>
                  <a:pt x="11475" y="7836"/>
                </a:lnTo>
                <a:lnTo>
                  <a:pt x="11472" y="7841"/>
                </a:lnTo>
                <a:lnTo>
                  <a:pt x="11469" y="7844"/>
                </a:lnTo>
                <a:lnTo>
                  <a:pt x="11466" y="7847"/>
                </a:lnTo>
                <a:lnTo>
                  <a:pt x="11462" y="7848"/>
                </a:lnTo>
                <a:lnTo>
                  <a:pt x="11459" y="7848"/>
                </a:lnTo>
                <a:lnTo>
                  <a:pt x="11454" y="7847"/>
                </a:lnTo>
                <a:lnTo>
                  <a:pt x="11450" y="7844"/>
                </a:lnTo>
                <a:lnTo>
                  <a:pt x="11445" y="7841"/>
                </a:lnTo>
                <a:lnTo>
                  <a:pt x="11441" y="7835"/>
                </a:lnTo>
                <a:lnTo>
                  <a:pt x="11435" y="7828"/>
                </a:lnTo>
                <a:lnTo>
                  <a:pt x="11431" y="7821"/>
                </a:lnTo>
                <a:lnTo>
                  <a:pt x="11426" y="7810"/>
                </a:lnTo>
                <a:close/>
                <a:moveTo>
                  <a:pt x="11622" y="7712"/>
                </a:moveTo>
                <a:lnTo>
                  <a:pt x="11622" y="7712"/>
                </a:lnTo>
                <a:lnTo>
                  <a:pt x="11615" y="7719"/>
                </a:lnTo>
                <a:lnTo>
                  <a:pt x="11619" y="7715"/>
                </a:lnTo>
                <a:lnTo>
                  <a:pt x="11625" y="7710"/>
                </a:lnTo>
                <a:lnTo>
                  <a:pt x="11622" y="7712"/>
                </a:lnTo>
                <a:close/>
                <a:moveTo>
                  <a:pt x="11688" y="7712"/>
                </a:moveTo>
                <a:lnTo>
                  <a:pt x="11688" y="7712"/>
                </a:lnTo>
                <a:lnTo>
                  <a:pt x="11697" y="7718"/>
                </a:lnTo>
                <a:lnTo>
                  <a:pt x="11704" y="7724"/>
                </a:lnTo>
                <a:lnTo>
                  <a:pt x="11710" y="7733"/>
                </a:lnTo>
                <a:lnTo>
                  <a:pt x="11717" y="7741"/>
                </a:lnTo>
                <a:lnTo>
                  <a:pt x="11721" y="7751"/>
                </a:lnTo>
                <a:lnTo>
                  <a:pt x="11725" y="7761"/>
                </a:lnTo>
                <a:lnTo>
                  <a:pt x="11729" y="7771"/>
                </a:lnTo>
                <a:lnTo>
                  <a:pt x="11732" y="7782"/>
                </a:lnTo>
                <a:lnTo>
                  <a:pt x="11738" y="7806"/>
                </a:lnTo>
                <a:lnTo>
                  <a:pt x="11743" y="7829"/>
                </a:lnTo>
                <a:lnTo>
                  <a:pt x="11748" y="7853"/>
                </a:lnTo>
                <a:lnTo>
                  <a:pt x="11753" y="7876"/>
                </a:lnTo>
                <a:lnTo>
                  <a:pt x="11743" y="7875"/>
                </a:lnTo>
                <a:lnTo>
                  <a:pt x="11733" y="7876"/>
                </a:lnTo>
                <a:lnTo>
                  <a:pt x="11725" y="7878"/>
                </a:lnTo>
                <a:lnTo>
                  <a:pt x="11717" y="7881"/>
                </a:lnTo>
                <a:lnTo>
                  <a:pt x="11703" y="7887"/>
                </a:lnTo>
                <a:lnTo>
                  <a:pt x="11689" y="7893"/>
                </a:lnTo>
                <a:lnTo>
                  <a:pt x="11676" y="7900"/>
                </a:lnTo>
                <a:lnTo>
                  <a:pt x="11661" y="7906"/>
                </a:lnTo>
                <a:lnTo>
                  <a:pt x="11653" y="7908"/>
                </a:lnTo>
                <a:lnTo>
                  <a:pt x="11643" y="7909"/>
                </a:lnTo>
                <a:lnTo>
                  <a:pt x="11634" y="7910"/>
                </a:lnTo>
                <a:lnTo>
                  <a:pt x="11622" y="7909"/>
                </a:lnTo>
                <a:lnTo>
                  <a:pt x="11621" y="7894"/>
                </a:lnTo>
                <a:lnTo>
                  <a:pt x="11620" y="7881"/>
                </a:lnTo>
                <a:lnTo>
                  <a:pt x="11619" y="7870"/>
                </a:lnTo>
                <a:lnTo>
                  <a:pt x="11620" y="7860"/>
                </a:lnTo>
                <a:lnTo>
                  <a:pt x="11621" y="7852"/>
                </a:lnTo>
                <a:lnTo>
                  <a:pt x="11623" y="7845"/>
                </a:lnTo>
                <a:lnTo>
                  <a:pt x="11625" y="7840"/>
                </a:lnTo>
                <a:lnTo>
                  <a:pt x="11629" y="7835"/>
                </a:lnTo>
                <a:lnTo>
                  <a:pt x="11632" y="7831"/>
                </a:lnTo>
                <a:lnTo>
                  <a:pt x="11635" y="7829"/>
                </a:lnTo>
                <a:lnTo>
                  <a:pt x="11639" y="7827"/>
                </a:lnTo>
                <a:lnTo>
                  <a:pt x="11643" y="7825"/>
                </a:lnTo>
                <a:lnTo>
                  <a:pt x="11652" y="7824"/>
                </a:lnTo>
                <a:lnTo>
                  <a:pt x="11661" y="7823"/>
                </a:lnTo>
                <a:lnTo>
                  <a:pt x="11670" y="7821"/>
                </a:lnTo>
                <a:lnTo>
                  <a:pt x="11679" y="7818"/>
                </a:lnTo>
                <a:lnTo>
                  <a:pt x="11682" y="7816"/>
                </a:lnTo>
                <a:lnTo>
                  <a:pt x="11686" y="7812"/>
                </a:lnTo>
                <a:lnTo>
                  <a:pt x="11688" y="7808"/>
                </a:lnTo>
                <a:lnTo>
                  <a:pt x="11691" y="7804"/>
                </a:lnTo>
                <a:lnTo>
                  <a:pt x="11694" y="7798"/>
                </a:lnTo>
                <a:lnTo>
                  <a:pt x="11695" y="7790"/>
                </a:lnTo>
                <a:lnTo>
                  <a:pt x="11696" y="7782"/>
                </a:lnTo>
                <a:lnTo>
                  <a:pt x="11696" y="7771"/>
                </a:lnTo>
                <a:lnTo>
                  <a:pt x="11696" y="7759"/>
                </a:lnTo>
                <a:lnTo>
                  <a:pt x="11694" y="7745"/>
                </a:lnTo>
                <a:lnTo>
                  <a:pt x="11691" y="7730"/>
                </a:lnTo>
                <a:lnTo>
                  <a:pt x="11688" y="7712"/>
                </a:lnTo>
                <a:lnTo>
                  <a:pt x="11680" y="7709"/>
                </a:lnTo>
                <a:lnTo>
                  <a:pt x="11675" y="7704"/>
                </a:lnTo>
                <a:lnTo>
                  <a:pt x="11670" y="7701"/>
                </a:lnTo>
                <a:lnTo>
                  <a:pt x="11668" y="7698"/>
                </a:lnTo>
                <a:lnTo>
                  <a:pt x="11667" y="7695"/>
                </a:lnTo>
                <a:lnTo>
                  <a:pt x="11668" y="7693"/>
                </a:lnTo>
                <a:lnTo>
                  <a:pt x="11669" y="7691"/>
                </a:lnTo>
                <a:lnTo>
                  <a:pt x="11672" y="7690"/>
                </a:lnTo>
                <a:lnTo>
                  <a:pt x="11674" y="7689"/>
                </a:lnTo>
                <a:lnTo>
                  <a:pt x="11677" y="7690"/>
                </a:lnTo>
                <a:lnTo>
                  <a:pt x="11680" y="7691"/>
                </a:lnTo>
                <a:lnTo>
                  <a:pt x="11683" y="7693"/>
                </a:lnTo>
                <a:lnTo>
                  <a:pt x="11685" y="7696"/>
                </a:lnTo>
                <a:lnTo>
                  <a:pt x="11687" y="7700"/>
                </a:lnTo>
                <a:lnTo>
                  <a:pt x="11688" y="7705"/>
                </a:lnTo>
                <a:lnTo>
                  <a:pt x="11688" y="7712"/>
                </a:lnTo>
                <a:close/>
                <a:moveTo>
                  <a:pt x="13951" y="7712"/>
                </a:moveTo>
                <a:lnTo>
                  <a:pt x="13951" y="7712"/>
                </a:lnTo>
                <a:lnTo>
                  <a:pt x="13944" y="7719"/>
                </a:lnTo>
                <a:lnTo>
                  <a:pt x="13948" y="7715"/>
                </a:lnTo>
                <a:lnTo>
                  <a:pt x="13955" y="7710"/>
                </a:lnTo>
                <a:lnTo>
                  <a:pt x="13951" y="7712"/>
                </a:lnTo>
                <a:close/>
                <a:moveTo>
                  <a:pt x="11392" y="7679"/>
                </a:moveTo>
                <a:lnTo>
                  <a:pt x="11392" y="7679"/>
                </a:lnTo>
                <a:lnTo>
                  <a:pt x="11386" y="7699"/>
                </a:lnTo>
                <a:lnTo>
                  <a:pt x="11381" y="7711"/>
                </a:lnTo>
                <a:lnTo>
                  <a:pt x="11378" y="7715"/>
                </a:lnTo>
                <a:lnTo>
                  <a:pt x="11376" y="7716"/>
                </a:lnTo>
                <a:lnTo>
                  <a:pt x="11374" y="7717"/>
                </a:lnTo>
                <a:lnTo>
                  <a:pt x="11371" y="7716"/>
                </a:lnTo>
                <a:lnTo>
                  <a:pt x="11368" y="7711"/>
                </a:lnTo>
                <a:lnTo>
                  <a:pt x="11366" y="7702"/>
                </a:lnTo>
                <a:lnTo>
                  <a:pt x="11365" y="7691"/>
                </a:lnTo>
                <a:lnTo>
                  <a:pt x="11364" y="7679"/>
                </a:lnTo>
                <a:lnTo>
                  <a:pt x="11365" y="7668"/>
                </a:lnTo>
                <a:lnTo>
                  <a:pt x="11366" y="7656"/>
                </a:lnTo>
                <a:lnTo>
                  <a:pt x="11368" y="7648"/>
                </a:lnTo>
                <a:lnTo>
                  <a:pt x="11371" y="7643"/>
                </a:lnTo>
                <a:lnTo>
                  <a:pt x="11374" y="7641"/>
                </a:lnTo>
                <a:lnTo>
                  <a:pt x="11376" y="7643"/>
                </a:lnTo>
                <a:lnTo>
                  <a:pt x="11378" y="7644"/>
                </a:lnTo>
                <a:lnTo>
                  <a:pt x="11381" y="7648"/>
                </a:lnTo>
                <a:lnTo>
                  <a:pt x="11386" y="7659"/>
                </a:lnTo>
                <a:lnTo>
                  <a:pt x="11392" y="7679"/>
                </a:lnTo>
                <a:close/>
                <a:moveTo>
                  <a:pt x="11983" y="7679"/>
                </a:moveTo>
                <a:lnTo>
                  <a:pt x="11983" y="7679"/>
                </a:lnTo>
                <a:lnTo>
                  <a:pt x="11976" y="7687"/>
                </a:lnTo>
                <a:lnTo>
                  <a:pt x="11980" y="7682"/>
                </a:lnTo>
                <a:lnTo>
                  <a:pt x="11986" y="7676"/>
                </a:lnTo>
                <a:lnTo>
                  <a:pt x="11983" y="7679"/>
                </a:lnTo>
                <a:close/>
                <a:moveTo>
                  <a:pt x="12049" y="7679"/>
                </a:moveTo>
                <a:lnTo>
                  <a:pt x="12049" y="7679"/>
                </a:lnTo>
                <a:lnTo>
                  <a:pt x="12042" y="7687"/>
                </a:lnTo>
                <a:lnTo>
                  <a:pt x="12046" y="7682"/>
                </a:lnTo>
                <a:lnTo>
                  <a:pt x="12051" y="7676"/>
                </a:lnTo>
                <a:lnTo>
                  <a:pt x="12049" y="7679"/>
                </a:lnTo>
                <a:close/>
                <a:moveTo>
                  <a:pt x="1256" y="7647"/>
                </a:moveTo>
                <a:lnTo>
                  <a:pt x="1256" y="7647"/>
                </a:lnTo>
                <a:lnTo>
                  <a:pt x="1249" y="7654"/>
                </a:lnTo>
                <a:lnTo>
                  <a:pt x="1253" y="7649"/>
                </a:lnTo>
                <a:lnTo>
                  <a:pt x="1259" y="7644"/>
                </a:lnTo>
                <a:lnTo>
                  <a:pt x="1256" y="7647"/>
                </a:lnTo>
                <a:close/>
                <a:moveTo>
                  <a:pt x="5487" y="7647"/>
                </a:moveTo>
                <a:lnTo>
                  <a:pt x="5487" y="7647"/>
                </a:lnTo>
                <a:lnTo>
                  <a:pt x="5481" y="7654"/>
                </a:lnTo>
                <a:lnTo>
                  <a:pt x="5485" y="7649"/>
                </a:lnTo>
                <a:lnTo>
                  <a:pt x="5491" y="7644"/>
                </a:lnTo>
                <a:lnTo>
                  <a:pt x="5487" y="7647"/>
                </a:lnTo>
                <a:close/>
                <a:moveTo>
                  <a:pt x="13263" y="7647"/>
                </a:moveTo>
                <a:lnTo>
                  <a:pt x="13263" y="7647"/>
                </a:lnTo>
                <a:lnTo>
                  <a:pt x="13256" y="7654"/>
                </a:lnTo>
                <a:lnTo>
                  <a:pt x="13260" y="7649"/>
                </a:lnTo>
                <a:lnTo>
                  <a:pt x="13265" y="7644"/>
                </a:lnTo>
                <a:lnTo>
                  <a:pt x="13263" y="7647"/>
                </a:lnTo>
                <a:close/>
                <a:moveTo>
                  <a:pt x="14772" y="7744"/>
                </a:moveTo>
                <a:lnTo>
                  <a:pt x="14772" y="7744"/>
                </a:lnTo>
                <a:lnTo>
                  <a:pt x="14776" y="7733"/>
                </a:lnTo>
                <a:lnTo>
                  <a:pt x="14778" y="7722"/>
                </a:lnTo>
                <a:lnTo>
                  <a:pt x="14779" y="7713"/>
                </a:lnTo>
                <a:lnTo>
                  <a:pt x="14779" y="7704"/>
                </a:lnTo>
                <a:lnTo>
                  <a:pt x="14777" y="7698"/>
                </a:lnTo>
                <a:lnTo>
                  <a:pt x="14775" y="7693"/>
                </a:lnTo>
                <a:lnTo>
                  <a:pt x="14771" y="7688"/>
                </a:lnTo>
                <a:lnTo>
                  <a:pt x="14767" y="7684"/>
                </a:lnTo>
                <a:lnTo>
                  <a:pt x="14761" y="7681"/>
                </a:lnTo>
                <a:lnTo>
                  <a:pt x="14755" y="7679"/>
                </a:lnTo>
                <a:lnTo>
                  <a:pt x="14748" y="7678"/>
                </a:lnTo>
                <a:lnTo>
                  <a:pt x="14740" y="7677"/>
                </a:lnTo>
                <a:lnTo>
                  <a:pt x="14725" y="7677"/>
                </a:lnTo>
                <a:lnTo>
                  <a:pt x="14707" y="7679"/>
                </a:lnTo>
                <a:lnTo>
                  <a:pt x="14688" y="7680"/>
                </a:lnTo>
                <a:lnTo>
                  <a:pt x="14670" y="7682"/>
                </a:lnTo>
                <a:lnTo>
                  <a:pt x="14653" y="7682"/>
                </a:lnTo>
                <a:lnTo>
                  <a:pt x="14638" y="7681"/>
                </a:lnTo>
                <a:lnTo>
                  <a:pt x="14631" y="7680"/>
                </a:lnTo>
                <a:lnTo>
                  <a:pt x="14625" y="7678"/>
                </a:lnTo>
                <a:lnTo>
                  <a:pt x="14620" y="7675"/>
                </a:lnTo>
                <a:lnTo>
                  <a:pt x="14616" y="7672"/>
                </a:lnTo>
                <a:lnTo>
                  <a:pt x="14611" y="7667"/>
                </a:lnTo>
                <a:lnTo>
                  <a:pt x="14609" y="7661"/>
                </a:lnTo>
                <a:lnTo>
                  <a:pt x="14608" y="7654"/>
                </a:lnTo>
                <a:lnTo>
                  <a:pt x="14608" y="7647"/>
                </a:lnTo>
                <a:lnTo>
                  <a:pt x="14616" y="7640"/>
                </a:lnTo>
                <a:lnTo>
                  <a:pt x="14625" y="7635"/>
                </a:lnTo>
                <a:lnTo>
                  <a:pt x="14636" y="7631"/>
                </a:lnTo>
                <a:lnTo>
                  <a:pt x="14646" y="7627"/>
                </a:lnTo>
                <a:lnTo>
                  <a:pt x="14658" y="7625"/>
                </a:lnTo>
                <a:lnTo>
                  <a:pt x="14669" y="7623"/>
                </a:lnTo>
                <a:lnTo>
                  <a:pt x="14681" y="7622"/>
                </a:lnTo>
                <a:lnTo>
                  <a:pt x="14693" y="7622"/>
                </a:lnTo>
                <a:lnTo>
                  <a:pt x="14705" y="7622"/>
                </a:lnTo>
                <a:lnTo>
                  <a:pt x="14717" y="7623"/>
                </a:lnTo>
                <a:lnTo>
                  <a:pt x="14730" y="7625"/>
                </a:lnTo>
                <a:lnTo>
                  <a:pt x="14742" y="7627"/>
                </a:lnTo>
                <a:lnTo>
                  <a:pt x="14753" y="7630"/>
                </a:lnTo>
                <a:lnTo>
                  <a:pt x="14765" y="7633"/>
                </a:lnTo>
                <a:lnTo>
                  <a:pt x="14775" y="7637"/>
                </a:lnTo>
                <a:lnTo>
                  <a:pt x="14785" y="7641"/>
                </a:lnTo>
                <a:lnTo>
                  <a:pt x="14794" y="7646"/>
                </a:lnTo>
                <a:lnTo>
                  <a:pt x="14802" y="7651"/>
                </a:lnTo>
                <a:lnTo>
                  <a:pt x="14811" y="7656"/>
                </a:lnTo>
                <a:lnTo>
                  <a:pt x="14817" y="7662"/>
                </a:lnTo>
                <a:lnTo>
                  <a:pt x="14822" y="7669"/>
                </a:lnTo>
                <a:lnTo>
                  <a:pt x="14827" y="7675"/>
                </a:lnTo>
                <a:lnTo>
                  <a:pt x="14829" y="7681"/>
                </a:lnTo>
                <a:lnTo>
                  <a:pt x="14830" y="7689"/>
                </a:lnTo>
                <a:lnTo>
                  <a:pt x="14830" y="7695"/>
                </a:lnTo>
                <a:lnTo>
                  <a:pt x="14827" y="7702"/>
                </a:lnTo>
                <a:lnTo>
                  <a:pt x="14823" y="7710"/>
                </a:lnTo>
                <a:lnTo>
                  <a:pt x="14817" y="7716"/>
                </a:lnTo>
                <a:lnTo>
                  <a:pt x="14809" y="7723"/>
                </a:lnTo>
                <a:lnTo>
                  <a:pt x="14799" y="7731"/>
                </a:lnTo>
                <a:lnTo>
                  <a:pt x="14787" y="7738"/>
                </a:lnTo>
                <a:lnTo>
                  <a:pt x="14772" y="7744"/>
                </a:lnTo>
                <a:close/>
                <a:moveTo>
                  <a:pt x="11819" y="7613"/>
                </a:moveTo>
                <a:lnTo>
                  <a:pt x="11819" y="7613"/>
                </a:lnTo>
                <a:lnTo>
                  <a:pt x="11812" y="7620"/>
                </a:lnTo>
                <a:lnTo>
                  <a:pt x="11816" y="7616"/>
                </a:lnTo>
                <a:lnTo>
                  <a:pt x="11822" y="7611"/>
                </a:lnTo>
                <a:lnTo>
                  <a:pt x="11819" y="7613"/>
                </a:lnTo>
                <a:close/>
                <a:moveTo>
                  <a:pt x="11983" y="7613"/>
                </a:moveTo>
                <a:lnTo>
                  <a:pt x="11983" y="7613"/>
                </a:lnTo>
                <a:lnTo>
                  <a:pt x="11976" y="7620"/>
                </a:lnTo>
                <a:lnTo>
                  <a:pt x="11980" y="7616"/>
                </a:lnTo>
                <a:lnTo>
                  <a:pt x="11986" y="7611"/>
                </a:lnTo>
                <a:lnTo>
                  <a:pt x="11983" y="7613"/>
                </a:lnTo>
                <a:close/>
                <a:moveTo>
                  <a:pt x="13984" y="7613"/>
                </a:moveTo>
                <a:lnTo>
                  <a:pt x="13984" y="7613"/>
                </a:lnTo>
                <a:lnTo>
                  <a:pt x="13978" y="7620"/>
                </a:lnTo>
                <a:lnTo>
                  <a:pt x="13982" y="7616"/>
                </a:lnTo>
                <a:lnTo>
                  <a:pt x="13987" y="7611"/>
                </a:lnTo>
                <a:lnTo>
                  <a:pt x="13984" y="7613"/>
                </a:lnTo>
                <a:close/>
                <a:moveTo>
                  <a:pt x="4668" y="7843"/>
                </a:moveTo>
                <a:lnTo>
                  <a:pt x="4668" y="7843"/>
                </a:lnTo>
                <a:lnTo>
                  <a:pt x="4668" y="7814"/>
                </a:lnTo>
                <a:lnTo>
                  <a:pt x="4668" y="7786"/>
                </a:lnTo>
                <a:lnTo>
                  <a:pt x="4668" y="7757"/>
                </a:lnTo>
                <a:lnTo>
                  <a:pt x="4668" y="7728"/>
                </a:lnTo>
                <a:lnTo>
                  <a:pt x="4668" y="7699"/>
                </a:lnTo>
                <a:lnTo>
                  <a:pt x="4668" y="7671"/>
                </a:lnTo>
                <a:lnTo>
                  <a:pt x="4668" y="7643"/>
                </a:lnTo>
                <a:lnTo>
                  <a:pt x="4668" y="7613"/>
                </a:lnTo>
                <a:lnTo>
                  <a:pt x="4683" y="7616"/>
                </a:lnTo>
                <a:lnTo>
                  <a:pt x="4696" y="7617"/>
                </a:lnTo>
                <a:lnTo>
                  <a:pt x="4708" y="7616"/>
                </a:lnTo>
                <a:lnTo>
                  <a:pt x="4716" y="7613"/>
                </a:lnTo>
                <a:lnTo>
                  <a:pt x="4725" y="7609"/>
                </a:lnTo>
                <a:lnTo>
                  <a:pt x="4731" y="7604"/>
                </a:lnTo>
                <a:lnTo>
                  <a:pt x="4737" y="7597"/>
                </a:lnTo>
                <a:lnTo>
                  <a:pt x="4742" y="7590"/>
                </a:lnTo>
                <a:lnTo>
                  <a:pt x="4752" y="7575"/>
                </a:lnTo>
                <a:lnTo>
                  <a:pt x="4763" y="7562"/>
                </a:lnTo>
                <a:lnTo>
                  <a:pt x="4770" y="7557"/>
                </a:lnTo>
                <a:lnTo>
                  <a:pt x="4778" y="7552"/>
                </a:lnTo>
                <a:lnTo>
                  <a:pt x="4788" y="7549"/>
                </a:lnTo>
                <a:lnTo>
                  <a:pt x="4799" y="7548"/>
                </a:lnTo>
                <a:lnTo>
                  <a:pt x="4783" y="7586"/>
                </a:lnTo>
                <a:lnTo>
                  <a:pt x="4767" y="7623"/>
                </a:lnTo>
                <a:lnTo>
                  <a:pt x="4750" y="7658"/>
                </a:lnTo>
                <a:lnTo>
                  <a:pt x="4733" y="7695"/>
                </a:lnTo>
                <a:lnTo>
                  <a:pt x="4715" y="7732"/>
                </a:lnTo>
                <a:lnTo>
                  <a:pt x="4699" y="7768"/>
                </a:lnTo>
                <a:lnTo>
                  <a:pt x="4683" y="7805"/>
                </a:lnTo>
                <a:lnTo>
                  <a:pt x="4668" y="7843"/>
                </a:lnTo>
                <a:close/>
                <a:moveTo>
                  <a:pt x="11557" y="7581"/>
                </a:moveTo>
                <a:lnTo>
                  <a:pt x="11557" y="7581"/>
                </a:lnTo>
                <a:lnTo>
                  <a:pt x="11550" y="7588"/>
                </a:lnTo>
                <a:lnTo>
                  <a:pt x="11554" y="7584"/>
                </a:lnTo>
                <a:lnTo>
                  <a:pt x="11559" y="7579"/>
                </a:lnTo>
                <a:lnTo>
                  <a:pt x="11557" y="7581"/>
                </a:lnTo>
                <a:close/>
                <a:moveTo>
                  <a:pt x="14312" y="7679"/>
                </a:moveTo>
                <a:lnTo>
                  <a:pt x="14312" y="7679"/>
                </a:lnTo>
                <a:lnTo>
                  <a:pt x="14313" y="7684"/>
                </a:lnTo>
                <a:lnTo>
                  <a:pt x="14313" y="7689"/>
                </a:lnTo>
                <a:lnTo>
                  <a:pt x="14311" y="7693"/>
                </a:lnTo>
                <a:lnTo>
                  <a:pt x="14309" y="7697"/>
                </a:lnTo>
                <a:lnTo>
                  <a:pt x="14306" y="7700"/>
                </a:lnTo>
                <a:lnTo>
                  <a:pt x="14302" y="7703"/>
                </a:lnTo>
                <a:lnTo>
                  <a:pt x="14297" y="7706"/>
                </a:lnTo>
                <a:lnTo>
                  <a:pt x="14291" y="7710"/>
                </a:lnTo>
                <a:lnTo>
                  <a:pt x="14278" y="7714"/>
                </a:lnTo>
                <a:lnTo>
                  <a:pt x="14263" y="7717"/>
                </a:lnTo>
                <a:lnTo>
                  <a:pt x="14247" y="7719"/>
                </a:lnTo>
                <a:lnTo>
                  <a:pt x="14231" y="7719"/>
                </a:lnTo>
                <a:lnTo>
                  <a:pt x="14214" y="7719"/>
                </a:lnTo>
                <a:lnTo>
                  <a:pt x="14198" y="7717"/>
                </a:lnTo>
                <a:lnTo>
                  <a:pt x="14183" y="7714"/>
                </a:lnTo>
                <a:lnTo>
                  <a:pt x="14170" y="7710"/>
                </a:lnTo>
                <a:lnTo>
                  <a:pt x="14164" y="7706"/>
                </a:lnTo>
                <a:lnTo>
                  <a:pt x="14159" y="7703"/>
                </a:lnTo>
                <a:lnTo>
                  <a:pt x="14155" y="7700"/>
                </a:lnTo>
                <a:lnTo>
                  <a:pt x="14152" y="7697"/>
                </a:lnTo>
                <a:lnTo>
                  <a:pt x="14150" y="7693"/>
                </a:lnTo>
                <a:lnTo>
                  <a:pt x="14148" y="7689"/>
                </a:lnTo>
                <a:lnTo>
                  <a:pt x="14148" y="7684"/>
                </a:lnTo>
                <a:lnTo>
                  <a:pt x="14149" y="7679"/>
                </a:lnTo>
                <a:lnTo>
                  <a:pt x="14156" y="7677"/>
                </a:lnTo>
                <a:lnTo>
                  <a:pt x="14163" y="7673"/>
                </a:lnTo>
                <a:lnTo>
                  <a:pt x="14170" y="7670"/>
                </a:lnTo>
                <a:lnTo>
                  <a:pt x="14175" y="7666"/>
                </a:lnTo>
                <a:lnTo>
                  <a:pt x="14186" y="7655"/>
                </a:lnTo>
                <a:lnTo>
                  <a:pt x="14196" y="7645"/>
                </a:lnTo>
                <a:lnTo>
                  <a:pt x="14206" y="7635"/>
                </a:lnTo>
                <a:lnTo>
                  <a:pt x="14218" y="7626"/>
                </a:lnTo>
                <a:lnTo>
                  <a:pt x="14224" y="7622"/>
                </a:lnTo>
                <a:lnTo>
                  <a:pt x="14231" y="7618"/>
                </a:lnTo>
                <a:lnTo>
                  <a:pt x="14239" y="7615"/>
                </a:lnTo>
                <a:lnTo>
                  <a:pt x="14247" y="7613"/>
                </a:lnTo>
                <a:lnTo>
                  <a:pt x="14245" y="7624"/>
                </a:lnTo>
                <a:lnTo>
                  <a:pt x="14244" y="7632"/>
                </a:lnTo>
                <a:lnTo>
                  <a:pt x="14245" y="7640"/>
                </a:lnTo>
                <a:lnTo>
                  <a:pt x="14246" y="7647"/>
                </a:lnTo>
                <a:lnTo>
                  <a:pt x="14248" y="7653"/>
                </a:lnTo>
                <a:lnTo>
                  <a:pt x="14252" y="7658"/>
                </a:lnTo>
                <a:lnTo>
                  <a:pt x="14256" y="7662"/>
                </a:lnTo>
                <a:lnTo>
                  <a:pt x="14260" y="7666"/>
                </a:lnTo>
                <a:lnTo>
                  <a:pt x="14265" y="7669"/>
                </a:lnTo>
                <a:lnTo>
                  <a:pt x="14271" y="7672"/>
                </a:lnTo>
                <a:lnTo>
                  <a:pt x="14277" y="7674"/>
                </a:lnTo>
                <a:lnTo>
                  <a:pt x="14284" y="7675"/>
                </a:lnTo>
                <a:lnTo>
                  <a:pt x="14298" y="7677"/>
                </a:lnTo>
                <a:lnTo>
                  <a:pt x="14312" y="7679"/>
                </a:lnTo>
                <a:lnTo>
                  <a:pt x="14322" y="7668"/>
                </a:lnTo>
                <a:lnTo>
                  <a:pt x="14328" y="7658"/>
                </a:lnTo>
                <a:lnTo>
                  <a:pt x="14332" y="7651"/>
                </a:lnTo>
                <a:lnTo>
                  <a:pt x="14335" y="7644"/>
                </a:lnTo>
                <a:lnTo>
                  <a:pt x="14337" y="7638"/>
                </a:lnTo>
                <a:lnTo>
                  <a:pt x="14335" y="7633"/>
                </a:lnTo>
                <a:lnTo>
                  <a:pt x="14334" y="7628"/>
                </a:lnTo>
                <a:lnTo>
                  <a:pt x="14332" y="7623"/>
                </a:lnTo>
                <a:lnTo>
                  <a:pt x="14326" y="7612"/>
                </a:lnTo>
                <a:lnTo>
                  <a:pt x="14319" y="7597"/>
                </a:lnTo>
                <a:lnTo>
                  <a:pt x="14317" y="7588"/>
                </a:lnTo>
                <a:lnTo>
                  <a:pt x="14313" y="7576"/>
                </a:lnTo>
                <a:lnTo>
                  <a:pt x="14312" y="7564"/>
                </a:lnTo>
                <a:lnTo>
                  <a:pt x="14312" y="7548"/>
                </a:lnTo>
                <a:lnTo>
                  <a:pt x="14338" y="7548"/>
                </a:lnTo>
                <a:lnTo>
                  <a:pt x="14362" y="7548"/>
                </a:lnTo>
                <a:lnTo>
                  <a:pt x="14386" y="7548"/>
                </a:lnTo>
                <a:lnTo>
                  <a:pt x="14411" y="7548"/>
                </a:lnTo>
                <a:lnTo>
                  <a:pt x="14406" y="7572"/>
                </a:lnTo>
                <a:lnTo>
                  <a:pt x="14402" y="7596"/>
                </a:lnTo>
                <a:lnTo>
                  <a:pt x="14399" y="7608"/>
                </a:lnTo>
                <a:lnTo>
                  <a:pt x="14396" y="7619"/>
                </a:lnTo>
                <a:lnTo>
                  <a:pt x="14393" y="7631"/>
                </a:lnTo>
                <a:lnTo>
                  <a:pt x="14389" y="7640"/>
                </a:lnTo>
                <a:lnTo>
                  <a:pt x="14384" y="7650"/>
                </a:lnTo>
                <a:lnTo>
                  <a:pt x="14379" y="7658"/>
                </a:lnTo>
                <a:lnTo>
                  <a:pt x="14371" y="7666"/>
                </a:lnTo>
                <a:lnTo>
                  <a:pt x="14363" y="7672"/>
                </a:lnTo>
                <a:lnTo>
                  <a:pt x="14352" y="7676"/>
                </a:lnTo>
                <a:lnTo>
                  <a:pt x="14341" y="7679"/>
                </a:lnTo>
                <a:lnTo>
                  <a:pt x="14328" y="7680"/>
                </a:lnTo>
                <a:lnTo>
                  <a:pt x="14312" y="7679"/>
                </a:lnTo>
                <a:close/>
                <a:moveTo>
                  <a:pt x="11656" y="7548"/>
                </a:moveTo>
                <a:lnTo>
                  <a:pt x="11656" y="7548"/>
                </a:lnTo>
                <a:lnTo>
                  <a:pt x="11648" y="7555"/>
                </a:lnTo>
                <a:lnTo>
                  <a:pt x="11653" y="7551"/>
                </a:lnTo>
                <a:lnTo>
                  <a:pt x="11658" y="7545"/>
                </a:lnTo>
                <a:lnTo>
                  <a:pt x="11656" y="7548"/>
                </a:lnTo>
                <a:close/>
                <a:moveTo>
                  <a:pt x="12082" y="7548"/>
                </a:moveTo>
                <a:lnTo>
                  <a:pt x="12082" y="7548"/>
                </a:lnTo>
                <a:lnTo>
                  <a:pt x="12074" y="7555"/>
                </a:lnTo>
                <a:lnTo>
                  <a:pt x="12079" y="7551"/>
                </a:lnTo>
                <a:lnTo>
                  <a:pt x="12085" y="7545"/>
                </a:lnTo>
                <a:lnTo>
                  <a:pt x="12082" y="7548"/>
                </a:lnTo>
                <a:close/>
                <a:moveTo>
                  <a:pt x="14083" y="7548"/>
                </a:moveTo>
                <a:lnTo>
                  <a:pt x="14083" y="7548"/>
                </a:lnTo>
                <a:lnTo>
                  <a:pt x="14095" y="7565"/>
                </a:lnTo>
                <a:lnTo>
                  <a:pt x="14102" y="7576"/>
                </a:lnTo>
                <a:lnTo>
                  <a:pt x="14103" y="7580"/>
                </a:lnTo>
                <a:lnTo>
                  <a:pt x="14103" y="7582"/>
                </a:lnTo>
                <a:lnTo>
                  <a:pt x="14103" y="7583"/>
                </a:lnTo>
                <a:lnTo>
                  <a:pt x="14100" y="7584"/>
                </a:lnTo>
                <a:lnTo>
                  <a:pt x="14096" y="7581"/>
                </a:lnTo>
                <a:lnTo>
                  <a:pt x="14089" y="7575"/>
                </a:lnTo>
                <a:lnTo>
                  <a:pt x="14081" y="7568"/>
                </a:lnTo>
                <a:lnTo>
                  <a:pt x="14071" y="7560"/>
                </a:lnTo>
                <a:lnTo>
                  <a:pt x="14063" y="7550"/>
                </a:lnTo>
                <a:lnTo>
                  <a:pt x="14055" y="7542"/>
                </a:lnTo>
                <a:lnTo>
                  <a:pt x="14050" y="7536"/>
                </a:lnTo>
                <a:lnTo>
                  <a:pt x="14048" y="7530"/>
                </a:lnTo>
                <a:lnTo>
                  <a:pt x="14048" y="7528"/>
                </a:lnTo>
                <a:lnTo>
                  <a:pt x="14049" y="7528"/>
                </a:lnTo>
                <a:lnTo>
                  <a:pt x="14051" y="7528"/>
                </a:lnTo>
                <a:lnTo>
                  <a:pt x="14054" y="7529"/>
                </a:lnTo>
                <a:lnTo>
                  <a:pt x="14066" y="7537"/>
                </a:lnTo>
                <a:lnTo>
                  <a:pt x="14083" y="7548"/>
                </a:lnTo>
                <a:close/>
                <a:moveTo>
                  <a:pt x="11819" y="7516"/>
                </a:moveTo>
                <a:lnTo>
                  <a:pt x="11819" y="7516"/>
                </a:lnTo>
                <a:lnTo>
                  <a:pt x="11812" y="7522"/>
                </a:lnTo>
                <a:lnTo>
                  <a:pt x="11816" y="7518"/>
                </a:lnTo>
                <a:lnTo>
                  <a:pt x="11822" y="7513"/>
                </a:lnTo>
                <a:lnTo>
                  <a:pt x="11819" y="7516"/>
                </a:lnTo>
                <a:close/>
                <a:moveTo>
                  <a:pt x="11459" y="7516"/>
                </a:moveTo>
                <a:lnTo>
                  <a:pt x="11459" y="7516"/>
                </a:lnTo>
                <a:lnTo>
                  <a:pt x="11447" y="7515"/>
                </a:lnTo>
                <a:lnTo>
                  <a:pt x="11438" y="7515"/>
                </a:lnTo>
                <a:lnTo>
                  <a:pt x="11428" y="7516"/>
                </a:lnTo>
                <a:lnTo>
                  <a:pt x="11421" y="7519"/>
                </a:lnTo>
                <a:lnTo>
                  <a:pt x="11413" y="7522"/>
                </a:lnTo>
                <a:lnTo>
                  <a:pt x="11408" y="7526"/>
                </a:lnTo>
                <a:lnTo>
                  <a:pt x="11403" y="7531"/>
                </a:lnTo>
                <a:lnTo>
                  <a:pt x="11398" y="7537"/>
                </a:lnTo>
                <a:lnTo>
                  <a:pt x="11389" y="7548"/>
                </a:lnTo>
                <a:lnTo>
                  <a:pt x="11381" y="7561"/>
                </a:lnTo>
                <a:lnTo>
                  <a:pt x="11376" y="7566"/>
                </a:lnTo>
                <a:lnTo>
                  <a:pt x="11371" y="7571"/>
                </a:lnTo>
                <a:lnTo>
                  <a:pt x="11366" y="7576"/>
                </a:lnTo>
                <a:lnTo>
                  <a:pt x="11360" y="7581"/>
                </a:lnTo>
                <a:lnTo>
                  <a:pt x="11360" y="7565"/>
                </a:lnTo>
                <a:lnTo>
                  <a:pt x="11358" y="7550"/>
                </a:lnTo>
                <a:lnTo>
                  <a:pt x="11355" y="7537"/>
                </a:lnTo>
                <a:lnTo>
                  <a:pt x="11350" y="7525"/>
                </a:lnTo>
                <a:lnTo>
                  <a:pt x="11345" y="7514"/>
                </a:lnTo>
                <a:lnTo>
                  <a:pt x="11340" y="7503"/>
                </a:lnTo>
                <a:lnTo>
                  <a:pt x="11334" y="7493"/>
                </a:lnTo>
                <a:lnTo>
                  <a:pt x="11327" y="7482"/>
                </a:lnTo>
                <a:lnTo>
                  <a:pt x="11335" y="7482"/>
                </a:lnTo>
                <a:lnTo>
                  <a:pt x="11342" y="7480"/>
                </a:lnTo>
                <a:lnTo>
                  <a:pt x="11348" y="7479"/>
                </a:lnTo>
                <a:lnTo>
                  <a:pt x="11354" y="7476"/>
                </a:lnTo>
                <a:lnTo>
                  <a:pt x="11358" y="7472"/>
                </a:lnTo>
                <a:lnTo>
                  <a:pt x="11360" y="7466"/>
                </a:lnTo>
                <a:lnTo>
                  <a:pt x="11361" y="7459"/>
                </a:lnTo>
                <a:lnTo>
                  <a:pt x="11360" y="7450"/>
                </a:lnTo>
                <a:lnTo>
                  <a:pt x="11370" y="7450"/>
                </a:lnTo>
                <a:lnTo>
                  <a:pt x="11380" y="7451"/>
                </a:lnTo>
                <a:lnTo>
                  <a:pt x="11389" y="7452"/>
                </a:lnTo>
                <a:lnTo>
                  <a:pt x="11398" y="7454"/>
                </a:lnTo>
                <a:lnTo>
                  <a:pt x="11405" y="7456"/>
                </a:lnTo>
                <a:lnTo>
                  <a:pt x="11412" y="7459"/>
                </a:lnTo>
                <a:lnTo>
                  <a:pt x="11419" y="7462"/>
                </a:lnTo>
                <a:lnTo>
                  <a:pt x="11425" y="7466"/>
                </a:lnTo>
                <a:lnTo>
                  <a:pt x="11430" y="7472"/>
                </a:lnTo>
                <a:lnTo>
                  <a:pt x="11435" y="7476"/>
                </a:lnTo>
                <a:lnTo>
                  <a:pt x="11441" y="7482"/>
                </a:lnTo>
                <a:lnTo>
                  <a:pt x="11445" y="7487"/>
                </a:lnTo>
                <a:lnTo>
                  <a:pt x="11452" y="7501"/>
                </a:lnTo>
                <a:lnTo>
                  <a:pt x="11459" y="7516"/>
                </a:lnTo>
                <a:close/>
                <a:moveTo>
                  <a:pt x="13165" y="7482"/>
                </a:moveTo>
                <a:lnTo>
                  <a:pt x="13165" y="7482"/>
                </a:lnTo>
                <a:lnTo>
                  <a:pt x="13171" y="7482"/>
                </a:lnTo>
                <a:lnTo>
                  <a:pt x="13177" y="7481"/>
                </a:lnTo>
                <a:lnTo>
                  <a:pt x="13182" y="7480"/>
                </a:lnTo>
                <a:lnTo>
                  <a:pt x="13188" y="7477"/>
                </a:lnTo>
                <a:lnTo>
                  <a:pt x="13197" y="7472"/>
                </a:lnTo>
                <a:lnTo>
                  <a:pt x="13205" y="7465"/>
                </a:lnTo>
                <a:lnTo>
                  <a:pt x="13209" y="7463"/>
                </a:lnTo>
                <a:lnTo>
                  <a:pt x="13213" y="7462"/>
                </a:lnTo>
                <a:lnTo>
                  <a:pt x="13216" y="7462"/>
                </a:lnTo>
                <a:lnTo>
                  <a:pt x="13219" y="7463"/>
                </a:lnTo>
                <a:lnTo>
                  <a:pt x="13221" y="7465"/>
                </a:lnTo>
                <a:lnTo>
                  <a:pt x="13224" y="7468"/>
                </a:lnTo>
                <a:lnTo>
                  <a:pt x="13228" y="7475"/>
                </a:lnTo>
                <a:lnTo>
                  <a:pt x="13230" y="7482"/>
                </a:lnTo>
                <a:lnTo>
                  <a:pt x="13230" y="7488"/>
                </a:lnTo>
                <a:lnTo>
                  <a:pt x="13228" y="7494"/>
                </a:lnTo>
                <a:lnTo>
                  <a:pt x="13224" y="7498"/>
                </a:lnTo>
                <a:lnTo>
                  <a:pt x="13220" y="7502"/>
                </a:lnTo>
                <a:lnTo>
                  <a:pt x="13216" y="7505"/>
                </a:lnTo>
                <a:lnTo>
                  <a:pt x="13211" y="7508"/>
                </a:lnTo>
                <a:lnTo>
                  <a:pt x="13205" y="7509"/>
                </a:lnTo>
                <a:lnTo>
                  <a:pt x="13200" y="7510"/>
                </a:lnTo>
                <a:lnTo>
                  <a:pt x="13194" y="7510"/>
                </a:lnTo>
                <a:lnTo>
                  <a:pt x="13189" y="7509"/>
                </a:lnTo>
                <a:lnTo>
                  <a:pt x="13183" y="7507"/>
                </a:lnTo>
                <a:lnTo>
                  <a:pt x="13178" y="7504"/>
                </a:lnTo>
                <a:lnTo>
                  <a:pt x="13173" y="7501"/>
                </a:lnTo>
                <a:lnTo>
                  <a:pt x="13170" y="7496"/>
                </a:lnTo>
                <a:lnTo>
                  <a:pt x="13167" y="7489"/>
                </a:lnTo>
                <a:lnTo>
                  <a:pt x="13165" y="7482"/>
                </a:lnTo>
                <a:close/>
                <a:moveTo>
                  <a:pt x="14181" y="7482"/>
                </a:moveTo>
                <a:lnTo>
                  <a:pt x="14181" y="7482"/>
                </a:lnTo>
                <a:lnTo>
                  <a:pt x="14175" y="7502"/>
                </a:lnTo>
                <a:lnTo>
                  <a:pt x="14169" y="7515"/>
                </a:lnTo>
                <a:lnTo>
                  <a:pt x="14167" y="7518"/>
                </a:lnTo>
                <a:lnTo>
                  <a:pt x="14164" y="7520"/>
                </a:lnTo>
                <a:lnTo>
                  <a:pt x="14161" y="7520"/>
                </a:lnTo>
                <a:lnTo>
                  <a:pt x="14160" y="7519"/>
                </a:lnTo>
                <a:lnTo>
                  <a:pt x="14157" y="7514"/>
                </a:lnTo>
                <a:lnTo>
                  <a:pt x="14155" y="7505"/>
                </a:lnTo>
                <a:lnTo>
                  <a:pt x="14153" y="7495"/>
                </a:lnTo>
                <a:lnTo>
                  <a:pt x="14153" y="7482"/>
                </a:lnTo>
                <a:lnTo>
                  <a:pt x="14153" y="7471"/>
                </a:lnTo>
                <a:lnTo>
                  <a:pt x="14155" y="7460"/>
                </a:lnTo>
                <a:lnTo>
                  <a:pt x="14157" y="7452"/>
                </a:lnTo>
                <a:lnTo>
                  <a:pt x="14160" y="7446"/>
                </a:lnTo>
                <a:lnTo>
                  <a:pt x="14161" y="7445"/>
                </a:lnTo>
                <a:lnTo>
                  <a:pt x="14164" y="7445"/>
                </a:lnTo>
                <a:lnTo>
                  <a:pt x="14167" y="7447"/>
                </a:lnTo>
                <a:lnTo>
                  <a:pt x="14169" y="7451"/>
                </a:lnTo>
                <a:lnTo>
                  <a:pt x="14175" y="7462"/>
                </a:lnTo>
                <a:lnTo>
                  <a:pt x="14181" y="7482"/>
                </a:lnTo>
                <a:close/>
                <a:moveTo>
                  <a:pt x="829" y="7450"/>
                </a:moveTo>
                <a:lnTo>
                  <a:pt x="829" y="7450"/>
                </a:lnTo>
                <a:lnTo>
                  <a:pt x="830" y="7443"/>
                </a:lnTo>
                <a:lnTo>
                  <a:pt x="832" y="7438"/>
                </a:lnTo>
                <a:lnTo>
                  <a:pt x="835" y="7434"/>
                </a:lnTo>
                <a:lnTo>
                  <a:pt x="838" y="7430"/>
                </a:lnTo>
                <a:lnTo>
                  <a:pt x="844" y="7427"/>
                </a:lnTo>
                <a:lnTo>
                  <a:pt x="848" y="7424"/>
                </a:lnTo>
                <a:lnTo>
                  <a:pt x="854" y="7422"/>
                </a:lnTo>
                <a:lnTo>
                  <a:pt x="859" y="7422"/>
                </a:lnTo>
                <a:lnTo>
                  <a:pt x="865" y="7422"/>
                </a:lnTo>
                <a:lnTo>
                  <a:pt x="871" y="7422"/>
                </a:lnTo>
                <a:lnTo>
                  <a:pt x="876" y="7424"/>
                </a:lnTo>
                <a:lnTo>
                  <a:pt x="881" y="7428"/>
                </a:lnTo>
                <a:lnTo>
                  <a:pt x="886" y="7432"/>
                </a:lnTo>
                <a:lnTo>
                  <a:pt x="890" y="7437"/>
                </a:lnTo>
                <a:lnTo>
                  <a:pt x="893" y="7442"/>
                </a:lnTo>
                <a:lnTo>
                  <a:pt x="895" y="7450"/>
                </a:lnTo>
                <a:lnTo>
                  <a:pt x="893" y="7457"/>
                </a:lnTo>
                <a:lnTo>
                  <a:pt x="892" y="7462"/>
                </a:lnTo>
                <a:lnTo>
                  <a:pt x="889" y="7466"/>
                </a:lnTo>
                <a:lnTo>
                  <a:pt x="886" y="7470"/>
                </a:lnTo>
                <a:lnTo>
                  <a:pt x="882" y="7472"/>
                </a:lnTo>
                <a:lnTo>
                  <a:pt x="879" y="7473"/>
                </a:lnTo>
                <a:lnTo>
                  <a:pt x="875" y="7473"/>
                </a:lnTo>
                <a:lnTo>
                  <a:pt x="871" y="7472"/>
                </a:lnTo>
                <a:lnTo>
                  <a:pt x="861" y="7468"/>
                </a:lnTo>
                <a:lnTo>
                  <a:pt x="851" y="7464"/>
                </a:lnTo>
                <a:lnTo>
                  <a:pt x="840" y="7457"/>
                </a:lnTo>
                <a:lnTo>
                  <a:pt x="829" y="7450"/>
                </a:lnTo>
                <a:close/>
                <a:moveTo>
                  <a:pt x="11656" y="7450"/>
                </a:moveTo>
                <a:lnTo>
                  <a:pt x="11656" y="7450"/>
                </a:lnTo>
                <a:lnTo>
                  <a:pt x="11648" y="7457"/>
                </a:lnTo>
                <a:lnTo>
                  <a:pt x="11653" y="7453"/>
                </a:lnTo>
                <a:lnTo>
                  <a:pt x="11658" y="7446"/>
                </a:lnTo>
                <a:lnTo>
                  <a:pt x="11656" y="7450"/>
                </a:lnTo>
                <a:close/>
                <a:moveTo>
                  <a:pt x="14116" y="7450"/>
                </a:moveTo>
                <a:lnTo>
                  <a:pt x="14116" y="7450"/>
                </a:lnTo>
                <a:lnTo>
                  <a:pt x="14109" y="7457"/>
                </a:lnTo>
                <a:lnTo>
                  <a:pt x="14113" y="7453"/>
                </a:lnTo>
                <a:lnTo>
                  <a:pt x="14118" y="7446"/>
                </a:lnTo>
                <a:lnTo>
                  <a:pt x="14116" y="7450"/>
                </a:lnTo>
                <a:close/>
                <a:moveTo>
                  <a:pt x="14312" y="7482"/>
                </a:moveTo>
                <a:lnTo>
                  <a:pt x="14312" y="7482"/>
                </a:lnTo>
                <a:lnTo>
                  <a:pt x="14302" y="7482"/>
                </a:lnTo>
                <a:lnTo>
                  <a:pt x="14292" y="7482"/>
                </a:lnTo>
                <a:lnTo>
                  <a:pt x="14284" y="7481"/>
                </a:lnTo>
                <a:lnTo>
                  <a:pt x="14276" y="7479"/>
                </a:lnTo>
                <a:lnTo>
                  <a:pt x="14267" y="7476"/>
                </a:lnTo>
                <a:lnTo>
                  <a:pt x="14260" y="7473"/>
                </a:lnTo>
                <a:lnTo>
                  <a:pt x="14254" y="7470"/>
                </a:lnTo>
                <a:lnTo>
                  <a:pt x="14247" y="7465"/>
                </a:lnTo>
                <a:lnTo>
                  <a:pt x="14242" y="7461"/>
                </a:lnTo>
                <a:lnTo>
                  <a:pt x="14237" y="7456"/>
                </a:lnTo>
                <a:lnTo>
                  <a:pt x="14232" y="7451"/>
                </a:lnTo>
                <a:lnTo>
                  <a:pt x="14227" y="7444"/>
                </a:lnTo>
                <a:lnTo>
                  <a:pt x="14220" y="7432"/>
                </a:lnTo>
                <a:lnTo>
                  <a:pt x="14214" y="7417"/>
                </a:lnTo>
                <a:lnTo>
                  <a:pt x="14224" y="7417"/>
                </a:lnTo>
                <a:lnTo>
                  <a:pt x="14234" y="7417"/>
                </a:lnTo>
                <a:lnTo>
                  <a:pt x="14243" y="7419"/>
                </a:lnTo>
                <a:lnTo>
                  <a:pt x="14252" y="7420"/>
                </a:lnTo>
                <a:lnTo>
                  <a:pt x="14259" y="7423"/>
                </a:lnTo>
                <a:lnTo>
                  <a:pt x="14266" y="7427"/>
                </a:lnTo>
                <a:lnTo>
                  <a:pt x="14273" y="7430"/>
                </a:lnTo>
                <a:lnTo>
                  <a:pt x="14279" y="7434"/>
                </a:lnTo>
                <a:lnTo>
                  <a:pt x="14285" y="7438"/>
                </a:lnTo>
                <a:lnTo>
                  <a:pt x="14290" y="7443"/>
                </a:lnTo>
                <a:lnTo>
                  <a:pt x="14295" y="7449"/>
                </a:lnTo>
                <a:lnTo>
                  <a:pt x="14299" y="7455"/>
                </a:lnTo>
                <a:lnTo>
                  <a:pt x="14306" y="7468"/>
                </a:lnTo>
                <a:lnTo>
                  <a:pt x="14312" y="7482"/>
                </a:lnTo>
                <a:close/>
                <a:moveTo>
                  <a:pt x="304" y="7516"/>
                </a:moveTo>
                <a:lnTo>
                  <a:pt x="304" y="7516"/>
                </a:lnTo>
                <a:lnTo>
                  <a:pt x="303" y="7501"/>
                </a:lnTo>
                <a:lnTo>
                  <a:pt x="304" y="7477"/>
                </a:lnTo>
                <a:lnTo>
                  <a:pt x="307" y="7450"/>
                </a:lnTo>
                <a:lnTo>
                  <a:pt x="311" y="7422"/>
                </a:lnTo>
                <a:lnTo>
                  <a:pt x="314" y="7411"/>
                </a:lnTo>
                <a:lnTo>
                  <a:pt x="316" y="7401"/>
                </a:lnTo>
                <a:lnTo>
                  <a:pt x="319" y="7394"/>
                </a:lnTo>
                <a:lnTo>
                  <a:pt x="322" y="7390"/>
                </a:lnTo>
                <a:lnTo>
                  <a:pt x="324" y="7390"/>
                </a:lnTo>
                <a:lnTo>
                  <a:pt x="326" y="7390"/>
                </a:lnTo>
                <a:lnTo>
                  <a:pt x="327" y="7391"/>
                </a:lnTo>
                <a:lnTo>
                  <a:pt x="329" y="7394"/>
                </a:lnTo>
                <a:lnTo>
                  <a:pt x="334" y="7402"/>
                </a:lnTo>
                <a:lnTo>
                  <a:pt x="337" y="7417"/>
                </a:lnTo>
                <a:lnTo>
                  <a:pt x="342" y="7439"/>
                </a:lnTo>
                <a:lnTo>
                  <a:pt x="345" y="7460"/>
                </a:lnTo>
                <a:lnTo>
                  <a:pt x="346" y="7478"/>
                </a:lnTo>
                <a:lnTo>
                  <a:pt x="346" y="7495"/>
                </a:lnTo>
                <a:lnTo>
                  <a:pt x="345" y="7508"/>
                </a:lnTo>
                <a:lnTo>
                  <a:pt x="344" y="7520"/>
                </a:lnTo>
                <a:lnTo>
                  <a:pt x="341" y="7530"/>
                </a:lnTo>
                <a:lnTo>
                  <a:pt x="338" y="7538"/>
                </a:lnTo>
                <a:lnTo>
                  <a:pt x="334" y="7543"/>
                </a:lnTo>
                <a:lnTo>
                  <a:pt x="329" y="7546"/>
                </a:lnTo>
                <a:lnTo>
                  <a:pt x="327" y="7547"/>
                </a:lnTo>
                <a:lnTo>
                  <a:pt x="324" y="7547"/>
                </a:lnTo>
                <a:lnTo>
                  <a:pt x="322" y="7546"/>
                </a:lnTo>
                <a:lnTo>
                  <a:pt x="320" y="7545"/>
                </a:lnTo>
                <a:lnTo>
                  <a:pt x="316" y="7541"/>
                </a:lnTo>
                <a:lnTo>
                  <a:pt x="312" y="7535"/>
                </a:lnTo>
                <a:lnTo>
                  <a:pt x="307" y="7526"/>
                </a:lnTo>
                <a:lnTo>
                  <a:pt x="304" y="7516"/>
                </a:lnTo>
                <a:close/>
                <a:moveTo>
                  <a:pt x="11951" y="7417"/>
                </a:moveTo>
                <a:lnTo>
                  <a:pt x="11951" y="7417"/>
                </a:lnTo>
                <a:lnTo>
                  <a:pt x="11943" y="7424"/>
                </a:lnTo>
                <a:lnTo>
                  <a:pt x="11947" y="7420"/>
                </a:lnTo>
                <a:lnTo>
                  <a:pt x="11954" y="7414"/>
                </a:lnTo>
                <a:lnTo>
                  <a:pt x="11951" y="7417"/>
                </a:lnTo>
                <a:close/>
                <a:moveTo>
                  <a:pt x="12967" y="7385"/>
                </a:moveTo>
                <a:lnTo>
                  <a:pt x="12967" y="7385"/>
                </a:lnTo>
                <a:lnTo>
                  <a:pt x="12988" y="7388"/>
                </a:lnTo>
                <a:lnTo>
                  <a:pt x="13009" y="7391"/>
                </a:lnTo>
                <a:lnTo>
                  <a:pt x="13015" y="7393"/>
                </a:lnTo>
                <a:lnTo>
                  <a:pt x="13019" y="7394"/>
                </a:lnTo>
                <a:lnTo>
                  <a:pt x="13023" y="7397"/>
                </a:lnTo>
                <a:lnTo>
                  <a:pt x="13026" y="7399"/>
                </a:lnTo>
                <a:lnTo>
                  <a:pt x="13029" y="7402"/>
                </a:lnTo>
                <a:lnTo>
                  <a:pt x="13031" y="7407"/>
                </a:lnTo>
                <a:lnTo>
                  <a:pt x="13032" y="7412"/>
                </a:lnTo>
                <a:lnTo>
                  <a:pt x="13033" y="7417"/>
                </a:lnTo>
                <a:lnTo>
                  <a:pt x="13012" y="7413"/>
                </a:lnTo>
                <a:lnTo>
                  <a:pt x="12991" y="7410"/>
                </a:lnTo>
                <a:lnTo>
                  <a:pt x="12986" y="7409"/>
                </a:lnTo>
                <a:lnTo>
                  <a:pt x="12982" y="7407"/>
                </a:lnTo>
                <a:lnTo>
                  <a:pt x="12978" y="7405"/>
                </a:lnTo>
                <a:lnTo>
                  <a:pt x="12975" y="7401"/>
                </a:lnTo>
                <a:lnTo>
                  <a:pt x="12972" y="7398"/>
                </a:lnTo>
                <a:lnTo>
                  <a:pt x="12969" y="7394"/>
                </a:lnTo>
                <a:lnTo>
                  <a:pt x="12968" y="7390"/>
                </a:lnTo>
                <a:lnTo>
                  <a:pt x="12967" y="7385"/>
                </a:lnTo>
                <a:close/>
                <a:moveTo>
                  <a:pt x="13033" y="7548"/>
                </a:moveTo>
                <a:lnTo>
                  <a:pt x="13033" y="7548"/>
                </a:lnTo>
                <a:lnTo>
                  <a:pt x="13039" y="7525"/>
                </a:lnTo>
                <a:lnTo>
                  <a:pt x="13044" y="7502"/>
                </a:lnTo>
                <a:lnTo>
                  <a:pt x="13049" y="7478"/>
                </a:lnTo>
                <a:lnTo>
                  <a:pt x="13054" y="7455"/>
                </a:lnTo>
                <a:lnTo>
                  <a:pt x="13058" y="7443"/>
                </a:lnTo>
                <a:lnTo>
                  <a:pt x="13062" y="7433"/>
                </a:lnTo>
                <a:lnTo>
                  <a:pt x="13066" y="7422"/>
                </a:lnTo>
                <a:lnTo>
                  <a:pt x="13070" y="7413"/>
                </a:lnTo>
                <a:lnTo>
                  <a:pt x="13076" y="7405"/>
                </a:lnTo>
                <a:lnTo>
                  <a:pt x="13083" y="7397"/>
                </a:lnTo>
                <a:lnTo>
                  <a:pt x="13090" y="7390"/>
                </a:lnTo>
                <a:lnTo>
                  <a:pt x="13098" y="7385"/>
                </a:lnTo>
                <a:lnTo>
                  <a:pt x="13106" y="7393"/>
                </a:lnTo>
                <a:lnTo>
                  <a:pt x="13113" y="7405"/>
                </a:lnTo>
                <a:lnTo>
                  <a:pt x="13120" y="7418"/>
                </a:lnTo>
                <a:lnTo>
                  <a:pt x="13126" y="7433"/>
                </a:lnTo>
                <a:lnTo>
                  <a:pt x="13130" y="7450"/>
                </a:lnTo>
                <a:lnTo>
                  <a:pt x="13133" y="7466"/>
                </a:lnTo>
                <a:lnTo>
                  <a:pt x="13134" y="7483"/>
                </a:lnTo>
                <a:lnTo>
                  <a:pt x="13134" y="7499"/>
                </a:lnTo>
                <a:lnTo>
                  <a:pt x="13133" y="7507"/>
                </a:lnTo>
                <a:lnTo>
                  <a:pt x="13132" y="7515"/>
                </a:lnTo>
                <a:lnTo>
                  <a:pt x="13129" y="7522"/>
                </a:lnTo>
                <a:lnTo>
                  <a:pt x="13127" y="7528"/>
                </a:lnTo>
                <a:lnTo>
                  <a:pt x="13123" y="7535"/>
                </a:lnTo>
                <a:lnTo>
                  <a:pt x="13119" y="7540"/>
                </a:lnTo>
                <a:lnTo>
                  <a:pt x="13114" y="7545"/>
                </a:lnTo>
                <a:lnTo>
                  <a:pt x="13109" y="7549"/>
                </a:lnTo>
                <a:lnTo>
                  <a:pt x="13102" y="7552"/>
                </a:lnTo>
                <a:lnTo>
                  <a:pt x="13095" y="7554"/>
                </a:lnTo>
                <a:lnTo>
                  <a:pt x="13087" y="7557"/>
                </a:lnTo>
                <a:lnTo>
                  <a:pt x="13079" y="7557"/>
                </a:lnTo>
                <a:lnTo>
                  <a:pt x="13068" y="7557"/>
                </a:lnTo>
                <a:lnTo>
                  <a:pt x="13058" y="7554"/>
                </a:lnTo>
                <a:lnTo>
                  <a:pt x="13046" y="7552"/>
                </a:lnTo>
                <a:lnTo>
                  <a:pt x="13033" y="7548"/>
                </a:lnTo>
                <a:close/>
                <a:moveTo>
                  <a:pt x="13951" y="7417"/>
                </a:moveTo>
                <a:lnTo>
                  <a:pt x="13951" y="7417"/>
                </a:lnTo>
                <a:lnTo>
                  <a:pt x="13944" y="7432"/>
                </a:lnTo>
                <a:lnTo>
                  <a:pt x="13938" y="7443"/>
                </a:lnTo>
                <a:lnTo>
                  <a:pt x="13932" y="7453"/>
                </a:lnTo>
                <a:lnTo>
                  <a:pt x="13925" y="7461"/>
                </a:lnTo>
                <a:lnTo>
                  <a:pt x="13920" y="7466"/>
                </a:lnTo>
                <a:lnTo>
                  <a:pt x="13915" y="7470"/>
                </a:lnTo>
                <a:lnTo>
                  <a:pt x="13911" y="7472"/>
                </a:lnTo>
                <a:lnTo>
                  <a:pt x="13906" y="7473"/>
                </a:lnTo>
                <a:lnTo>
                  <a:pt x="13902" y="7472"/>
                </a:lnTo>
                <a:lnTo>
                  <a:pt x="13899" y="7468"/>
                </a:lnTo>
                <a:lnTo>
                  <a:pt x="13897" y="7465"/>
                </a:lnTo>
                <a:lnTo>
                  <a:pt x="13895" y="7461"/>
                </a:lnTo>
                <a:lnTo>
                  <a:pt x="13893" y="7456"/>
                </a:lnTo>
                <a:lnTo>
                  <a:pt x="13892" y="7451"/>
                </a:lnTo>
                <a:lnTo>
                  <a:pt x="13891" y="7444"/>
                </a:lnTo>
                <a:lnTo>
                  <a:pt x="13891" y="7438"/>
                </a:lnTo>
                <a:lnTo>
                  <a:pt x="13891" y="7424"/>
                </a:lnTo>
                <a:lnTo>
                  <a:pt x="13894" y="7412"/>
                </a:lnTo>
                <a:lnTo>
                  <a:pt x="13896" y="7406"/>
                </a:lnTo>
                <a:lnTo>
                  <a:pt x="13898" y="7401"/>
                </a:lnTo>
                <a:lnTo>
                  <a:pt x="13901" y="7396"/>
                </a:lnTo>
                <a:lnTo>
                  <a:pt x="13904" y="7393"/>
                </a:lnTo>
                <a:lnTo>
                  <a:pt x="13908" y="7391"/>
                </a:lnTo>
                <a:lnTo>
                  <a:pt x="13914" y="7390"/>
                </a:lnTo>
                <a:lnTo>
                  <a:pt x="13919" y="7390"/>
                </a:lnTo>
                <a:lnTo>
                  <a:pt x="13924" y="7392"/>
                </a:lnTo>
                <a:lnTo>
                  <a:pt x="13930" y="7395"/>
                </a:lnTo>
                <a:lnTo>
                  <a:pt x="13937" y="7400"/>
                </a:lnTo>
                <a:lnTo>
                  <a:pt x="13944" y="7408"/>
                </a:lnTo>
                <a:lnTo>
                  <a:pt x="13951" y="7417"/>
                </a:lnTo>
                <a:close/>
                <a:moveTo>
                  <a:pt x="14542" y="7581"/>
                </a:moveTo>
                <a:lnTo>
                  <a:pt x="14542" y="7581"/>
                </a:lnTo>
                <a:lnTo>
                  <a:pt x="14543" y="7611"/>
                </a:lnTo>
                <a:lnTo>
                  <a:pt x="14544" y="7640"/>
                </a:lnTo>
                <a:lnTo>
                  <a:pt x="14543" y="7654"/>
                </a:lnTo>
                <a:lnTo>
                  <a:pt x="14542" y="7667"/>
                </a:lnTo>
                <a:lnTo>
                  <a:pt x="14541" y="7679"/>
                </a:lnTo>
                <a:lnTo>
                  <a:pt x="14538" y="7692"/>
                </a:lnTo>
                <a:lnTo>
                  <a:pt x="14535" y="7702"/>
                </a:lnTo>
                <a:lnTo>
                  <a:pt x="14531" y="7712"/>
                </a:lnTo>
                <a:lnTo>
                  <a:pt x="14524" y="7721"/>
                </a:lnTo>
                <a:lnTo>
                  <a:pt x="14518" y="7728"/>
                </a:lnTo>
                <a:lnTo>
                  <a:pt x="14510" y="7735"/>
                </a:lnTo>
                <a:lnTo>
                  <a:pt x="14500" y="7740"/>
                </a:lnTo>
                <a:lnTo>
                  <a:pt x="14489" y="7743"/>
                </a:lnTo>
                <a:lnTo>
                  <a:pt x="14476" y="7744"/>
                </a:lnTo>
                <a:lnTo>
                  <a:pt x="14472" y="7740"/>
                </a:lnTo>
                <a:lnTo>
                  <a:pt x="14468" y="7735"/>
                </a:lnTo>
                <a:lnTo>
                  <a:pt x="14465" y="7730"/>
                </a:lnTo>
                <a:lnTo>
                  <a:pt x="14461" y="7724"/>
                </a:lnTo>
                <a:lnTo>
                  <a:pt x="14456" y="7712"/>
                </a:lnTo>
                <a:lnTo>
                  <a:pt x="14452" y="7698"/>
                </a:lnTo>
                <a:lnTo>
                  <a:pt x="14450" y="7684"/>
                </a:lnTo>
                <a:lnTo>
                  <a:pt x="14450" y="7671"/>
                </a:lnTo>
                <a:lnTo>
                  <a:pt x="14451" y="7656"/>
                </a:lnTo>
                <a:lnTo>
                  <a:pt x="14454" y="7643"/>
                </a:lnTo>
                <a:lnTo>
                  <a:pt x="14459" y="7630"/>
                </a:lnTo>
                <a:lnTo>
                  <a:pt x="14466" y="7617"/>
                </a:lnTo>
                <a:lnTo>
                  <a:pt x="14469" y="7611"/>
                </a:lnTo>
                <a:lnTo>
                  <a:pt x="14474" y="7606"/>
                </a:lnTo>
                <a:lnTo>
                  <a:pt x="14478" y="7602"/>
                </a:lnTo>
                <a:lnTo>
                  <a:pt x="14483" y="7596"/>
                </a:lnTo>
                <a:lnTo>
                  <a:pt x="14490" y="7593"/>
                </a:lnTo>
                <a:lnTo>
                  <a:pt x="14496" y="7589"/>
                </a:lnTo>
                <a:lnTo>
                  <a:pt x="14502" y="7586"/>
                </a:lnTo>
                <a:lnTo>
                  <a:pt x="14510" y="7584"/>
                </a:lnTo>
                <a:lnTo>
                  <a:pt x="14517" y="7582"/>
                </a:lnTo>
                <a:lnTo>
                  <a:pt x="14524" y="7581"/>
                </a:lnTo>
                <a:lnTo>
                  <a:pt x="14533" y="7581"/>
                </a:lnTo>
                <a:lnTo>
                  <a:pt x="14542" y="7581"/>
                </a:lnTo>
                <a:lnTo>
                  <a:pt x="14540" y="7569"/>
                </a:lnTo>
                <a:lnTo>
                  <a:pt x="14536" y="7559"/>
                </a:lnTo>
                <a:lnTo>
                  <a:pt x="14532" y="7549"/>
                </a:lnTo>
                <a:lnTo>
                  <a:pt x="14526" y="7542"/>
                </a:lnTo>
                <a:lnTo>
                  <a:pt x="14520" y="7535"/>
                </a:lnTo>
                <a:lnTo>
                  <a:pt x="14514" y="7528"/>
                </a:lnTo>
                <a:lnTo>
                  <a:pt x="14507" y="7522"/>
                </a:lnTo>
                <a:lnTo>
                  <a:pt x="14498" y="7518"/>
                </a:lnTo>
                <a:lnTo>
                  <a:pt x="14481" y="7509"/>
                </a:lnTo>
                <a:lnTo>
                  <a:pt x="14463" y="7503"/>
                </a:lnTo>
                <a:lnTo>
                  <a:pt x="14446" y="7499"/>
                </a:lnTo>
                <a:lnTo>
                  <a:pt x="14429" y="7494"/>
                </a:lnTo>
                <a:lnTo>
                  <a:pt x="14413" y="7488"/>
                </a:lnTo>
                <a:lnTo>
                  <a:pt x="14401" y="7482"/>
                </a:lnTo>
                <a:lnTo>
                  <a:pt x="14394" y="7479"/>
                </a:lnTo>
                <a:lnTo>
                  <a:pt x="14390" y="7475"/>
                </a:lnTo>
                <a:lnTo>
                  <a:pt x="14386" y="7470"/>
                </a:lnTo>
                <a:lnTo>
                  <a:pt x="14384" y="7464"/>
                </a:lnTo>
                <a:lnTo>
                  <a:pt x="14382" y="7458"/>
                </a:lnTo>
                <a:lnTo>
                  <a:pt x="14382" y="7451"/>
                </a:lnTo>
                <a:lnTo>
                  <a:pt x="14383" y="7442"/>
                </a:lnTo>
                <a:lnTo>
                  <a:pt x="14385" y="7433"/>
                </a:lnTo>
                <a:lnTo>
                  <a:pt x="14389" y="7422"/>
                </a:lnTo>
                <a:lnTo>
                  <a:pt x="14394" y="7411"/>
                </a:lnTo>
                <a:lnTo>
                  <a:pt x="14402" y="7398"/>
                </a:lnTo>
                <a:lnTo>
                  <a:pt x="14411" y="7385"/>
                </a:lnTo>
                <a:lnTo>
                  <a:pt x="14416" y="7393"/>
                </a:lnTo>
                <a:lnTo>
                  <a:pt x="14423" y="7400"/>
                </a:lnTo>
                <a:lnTo>
                  <a:pt x="14430" y="7409"/>
                </a:lnTo>
                <a:lnTo>
                  <a:pt x="14437" y="7416"/>
                </a:lnTo>
                <a:lnTo>
                  <a:pt x="14452" y="7429"/>
                </a:lnTo>
                <a:lnTo>
                  <a:pt x="14469" y="7441"/>
                </a:lnTo>
                <a:lnTo>
                  <a:pt x="14504" y="7463"/>
                </a:lnTo>
                <a:lnTo>
                  <a:pt x="14541" y="7484"/>
                </a:lnTo>
                <a:lnTo>
                  <a:pt x="14558" y="7495"/>
                </a:lnTo>
                <a:lnTo>
                  <a:pt x="14575" y="7507"/>
                </a:lnTo>
                <a:lnTo>
                  <a:pt x="14590" y="7520"/>
                </a:lnTo>
                <a:lnTo>
                  <a:pt x="14605" y="7535"/>
                </a:lnTo>
                <a:lnTo>
                  <a:pt x="14611" y="7542"/>
                </a:lnTo>
                <a:lnTo>
                  <a:pt x="14618" y="7550"/>
                </a:lnTo>
                <a:lnTo>
                  <a:pt x="14623" y="7560"/>
                </a:lnTo>
                <a:lnTo>
                  <a:pt x="14628" y="7569"/>
                </a:lnTo>
                <a:lnTo>
                  <a:pt x="14632" y="7580"/>
                </a:lnTo>
                <a:lnTo>
                  <a:pt x="14636" y="7590"/>
                </a:lnTo>
                <a:lnTo>
                  <a:pt x="14639" y="7602"/>
                </a:lnTo>
                <a:lnTo>
                  <a:pt x="14641" y="7613"/>
                </a:lnTo>
                <a:lnTo>
                  <a:pt x="14631" y="7614"/>
                </a:lnTo>
                <a:lnTo>
                  <a:pt x="14623" y="7615"/>
                </a:lnTo>
                <a:lnTo>
                  <a:pt x="14616" y="7614"/>
                </a:lnTo>
                <a:lnTo>
                  <a:pt x="14608" y="7612"/>
                </a:lnTo>
                <a:lnTo>
                  <a:pt x="14597" y="7608"/>
                </a:lnTo>
                <a:lnTo>
                  <a:pt x="14587" y="7602"/>
                </a:lnTo>
                <a:lnTo>
                  <a:pt x="14578" y="7594"/>
                </a:lnTo>
                <a:lnTo>
                  <a:pt x="14567" y="7588"/>
                </a:lnTo>
                <a:lnTo>
                  <a:pt x="14562" y="7585"/>
                </a:lnTo>
                <a:lnTo>
                  <a:pt x="14556" y="7583"/>
                </a:lnTo>
                <a:lnTo>
                  <a:pt x="14550" y="7582"/>
                </a:lnTo>
                <a:lnTo>
                  <a:pt x="14542" y="7581"/>
                </a:lnTo>
                <a:close/>
                <a:moveTo>
                  <a:pt x="11327" y="7385"/>
                </a:moveTo>
                <a:lnTo>
                  <a:pt x="11327" y="7385"/>
                </a:lnTo>
                <a:lnTo>
                  <a:pt x="11317" y="7393"/>
                </a:lnTo>
                <a:lnTo>
                  <a:pt x="11307" y="7399"/>
                </a:lnTo>
                <a:lnTo>
                  <a:pt x="11299" y="7405"/>
                </a:lnTo>
                <a:lnTo>
                  <a:pt x="11292" y="7408"/>
                </a:lnTo>
                <a:lnTo>
                  <a:pt x="11284" y="7410"/>
                </a:lnTo>
                <a:lnTo>
                  <a:pt x="11278" y="7411"/>
                </a:lnTo>
                <a:lnTo>
                  <a:pt x="11272" y="7411"/>
                </a:lnTo>
                <a:lnTo>
                  <a:pt x="11267" y="7409"/>
                </a:lnTo>
                <a:lnTo>
                  <a:pt x="11262" y="7407"/>
                </a:lnTo>
                <a:lnTo>
                  <a:pt x="11258" y="7403"/>
                </a:lnTo>
                <a:lnTo>
                  <a:pt x="11255" y="7400"/>
                </a:lnTo>
                <a:lnTo>
                  <a:pt x="11253" y="7396"/>
                </a:lnTo>
                <a:lnTo>
                  <a:pt x="11251" y="7391"/>
                </a:lnTo>
                <a:lnTo>
                  <a:pt x="11249" y="7387"/>
                </a:lnTo>
                <a:lnTo>
                  <a:pt x="11249" y="7381"/>
                </a:lnTo>
                <a:lnTo>
                  <a:pt x="11249" y="7376"/>
                </a:lnTo>
                <a:lnTo>
                  <a:pt x="11249" y="7371"/>
                </a:lnTo>
                <a:lnTo>
                  <a:pt x="11250" y="7366"/>
                </a:lnTo>
                <a:lnTo>
                  <a:pt x="11252" y="7362"/>
                </a:lnTo>
                <a:lnTo>
                  <a:pt x="11254" y="7357"/>
                </a:lnTo>
                <a:lnTo>
                  <a:pt x="11257" y="7353"/>
                </a:lnTo>
                <a:lnTo>
                  <a:pt x="11261" y="7350"/>
                </a:lnTo>
                <a:lnTo>
                  <a:pt x="11265" y="7348"/>
                </a:lnTo>
                <a:lnTo>
                  <a:pt x="11270" y="7347"/>
                </a:lnTo>
                <a:lnTo>
                  <a:pt x="11275" y="7347"/>
                </a:lnTo>
                <a:lnTo>
                  <a:pt x="11281" y="7348"/>
                </a:lnTo>
                <a:lnTo>
                  <a:pt x="11288" y="7350"/>
                </a:lnTo>
                <a:lnTo>
                  <a:pt x="11294" y="7353"/>
                </a:lnTo>
                <a:lnTo>
                  <a:pt x="11301" y="7358"/>
                </a:lnTo>
                <a:lnTo>
                  <a:pt x="11310" y="7366"/>
                </a:lnTo>
                <a:lnTo>
                  <a:pt x="11318" y="7374"/>
                </a:lnTo>
                <a:lnTo>
                  <a:pt x="11327" y="7385"/>
                </a:lnTo>
                <a:close/>
                <a:moveTo>
                  <a:pt x="11426" y="7351"/>
                </a:moveTo>
                <a:lnTo>
                  <a:pt x="11426" y="7351"/>
                </a:lnTo>
                <a:lnTo>
                  <a:pt x="11447" y="7355"/>
                </a:lnTo>
                <a:lnTo>
                  <a:pt x="11468" y="7358"/>
                </a:lnTo>
                <a:lnTo>
                  <a:pt x="11472" y="7359"/>
                </a:lnTo>
                <a:lnTo>
                  <a:pt x="11476" y="7362"/>
                </a:lnTo>
                <a:lnTo>
                  <a:pt x="11481" y="7364"/>
                </a:lnTo>
                <a:lnTo>
                  <a:pt x="11484" y="7367"/>
                </a:lnTo>
                <a:lnTo>
                  <a:pt x="11487" y="7370"/>
                </a:lnTo>
                <a:lnTo>
                  <a:pt x="11489" y="7374"/>
                </a:lnTo>
                <a:lnTo>
                  <a:pt x="11491" y="7378"/>
                </a:lnTo>
                <a:lnTo>
                  <a:pt x="11491" y="7385"/>
                </a:lnTo>
                <a:lnTo>
                  <a:pt x="11470" y="7380"/>
                </a:lnTo>
                <a:lnTo>
                  <a:pt x="11449" y="7377"/>
                </a:lnTo>
                <a:lnTo>
                  <a:pt x="11445" y="7375"/>
                </a:lnTo>
                <a:lnTo>
                  <a:pt x="11440" y="7374"/>
                </a:lnTo>
                <a:lnTo>
                  <a:pt x="11436" y="7372"/>
                </a:lnTo>
                <a:lnTo>
                  <a:pt x="11432" y="7369"/>
                </a:lnTo>
                <a:lnTo>
                  <a:pt x="11430" y="7366"/>
                </a:lnTo>
                <a:lnTo>
                  <a:pt x="11428" y="7362"/>
                </a:lnTo>
                <a:lnTo>
                  <a:pt x="11426" y="7357"/>
                </a:lnTo>
                <a:lnTo>
                  <a:pt x="11426" y="7351"/>
                </a:lnTo>
                <a:close/>
                <a:moveTo>
                  <a:pt x="13820" y="7385"/>
                </a:moveTo>
                <a:lnTo>
                  <a:pt x="13820" y="7385"/>
                </a:lnTo>
                <a:lnTo>
                  <a:pt x="13817" y="7392"/>
                </a:lnTo>
                <a:lnTo>
                  <a:pt x="13813" y="7397"/>
                </a:lnTo>
                <a:lnTo>
                  <a:pt x="13810" y="7401"/>
                </a:lnTo>
                <a:lnTo>
                  <a:pt x="13807" y="7403"/>
                </a:lnTo>
                <a:lnTo>
                  <a:pt x="13804" y="7405"/>
                </a:lnTo>
                <a:lnTo>
                  <a:pt x="13801" y="7405"/>
                </a:lnTo>
                <a:lnTo>
                  <a:pt x="13799" y="7402"/>
                </a:lnTo>
                <a:lnTo>
                  <a:pt x="13798" y="7400"/>
                </a:lnTo>
                <a:lnTo>
                  <a:pt x="13797" y="7398"/>
                </a:lnTo>
                <a:lnTo>
                  <a:pt x="13797" y="7395"/>
                </a:lnTo>
                <a:lnTo>
                  <a:pt x="13799" y="7392"/>
                </a:lnTo>
                <a:lnTo>
                  <a:pt x="13800" y="7390"/>
                </a:lnTo>
                <a:lnTo>
                  <a:pt x="13804" y="7387"/>
                </a:lnTo>
                <a:lnTo>
                  <a:pt x="13808" y="7386"/>
                </a:lnTo>
                <a:lnTo>
                  <a:pt x="13814" y="7385"/>
                </a:lnTo>
                <a:lnTo>
                  <a:pt x="13820" y="7385"/>
                </a:lnTo>
                <a:lnTo>
                  <a:pt x="13825" y="7376"/>
                </a:lnTo>
                <a:lnTo>
                  <a:pt x="13828" y="7371"/>
                </a:lnTo>
                <a:lnTo>
                  <a:pt x="13831" y="7367"/>
                </a:lnTo>
                <a:lnTo>
                  <a:pt x="13835" y="7365"/>
                </a:lnTo>
                <a:lnTo>
                  <a:pt x="13837" y="7364"/>
                </a:lnTo>
                <a:lnTo>
                  <a:pt x="13840" y="7364"/>
                </a:lnTo>
                <a:lnTo>
                  <a:pt x="13841" y="7366"/>
                </a:lnTo>
                <a:lnTo>
                  <a:pt x="13842" y="7368"/>
                </a:lnTo>
                <a:lnTo>
                  <a:pt x="13843" y="7370"/>
                </a:lnTo>
                <a:lnTo>
                  <a:pt x="13843" y="7373"/>
                </a:lnTo>
                <a:lnTo>
                  <a:pt x="13842" y="7376"/>
                </a:lnTo>
                <a:lnTo>
                  <a:pt x="13840" y="7379"/>
                </a:lnTo>
                <a:lnTo>
                  <a:pt x="13837" y="7381"/>
                </a:lnTo>
                <a:lnTo>
                  <a:pt x="13833" y="7384"/>
                </a:lnTo>
                <a:lnTo>
                  <a:pt x="13828" y="7385"/>
                </a:lnTo>
                <a:lnTo>
                  <a:pt x="13820" y="7385"/>
                </a:lnTo>
                <a:close/>
                <a:moveTo>
                  <a:pt x="14018" y="7417"/>
                </a:moveTo>
                <a:lnTo>
                  <a:pt x="14018" y="7417"/>
                </a:lnTo>
                <a:lnTo>
                  <a:pt x="14024" y="7418"/>
                </a:lnTo>
                <a:lnTo>
                  <a:pt x="14029" y="7420"/>
                </a:lnTo>
                <a:lnTo>
                  <a:pt x="14032" y="7422"/>
                </a:lnTo>
                <a:lnTo>
                  <a:pt x="14035" y="7424"/>
                </a:lnTo>
                <a:lnTo>
                  <a:pt x="14038" y="7428"/>
                </a:lnTo>
                <a:lnTo>
                  <a:pt x="14039" y="7430"/>
                </a:lnTo>
                <a:lnTo>
                  <a:pt x="14039" y="7433"/>
                </a:lnTo>
                <a:lnTo>
                  <a:pt x="14039" y="7436"/>
                </a:lnTo>
                <a:lnTo>
                  <a:pt x="14035" y="7441"/>
                </a:lnTo>
                <a:lnTo>
                  <a:pt x="14030" y="7445"/>
                </a:lnTo>
                <a:lnTo>
                  <a:pt x="14024" y="7449"/>
                </a:lnTo>
                <a:lnTo>
                  <a:pt x="14018" y="7450"/>
                </a:lnTo>
                <a:lnTo>
                  <a:pt x="14013" y="7458"/>
                </a:lnTo>
                <a:lnTo>
                  <a:pt x="14010" y="7463"/>
                </a:lnTo>
                <a:lnTo>
                  <a:pt x="14006" y="7467"/>
                </a:lnTo>
                <a:lnTo>
                  <a:pt x="14003" y="7470"/>
                </a:lnTo>
                <a:lnTo>
                  <a:pt x="14001" y="7471"/>
                </a:lnTo>
                <a:lnTo>
                  <a:pt x="13998" y="7470"/>
                </a:lnTo>
                <a:lnTo>
                  <a:pt x="13997" y="7468"/>
                </a:lnTo>
                <a:lnTo>
                  <a:pt x="13994" y="7466"/>
                </a:lnTo>
                <a:lnTo>
                  <a:pt x="13994" y="7463"/>
                </a:lnTo>
                <a:lnTo>
                  <a:pt x="13994" y="7461"/>
                </a:lnTo>
                <a:lnTo>
                  <a:pt x="13996" y="7458"/>
                </a:lnTo>
                <a:lnTo>
                  <a:pt x="13998" y="7455"/>
                </a:lnTo>
                <a:lnTo>
                  <a:pt x="14001" y="7453"/>
                </a:lnTo>
                <a:lnTo>
                  <a:pt x="14005" y="7451"/>
                </a:lnTo>
                <a:lnTo>
                  <a:pt x="14010" y="7450"/>
                </a:lnTo>
                <a:lnTo>
                  <a:pt x="14018" y="7450"/>
                </a:lnTo>
                <a:lnTo>
                  <a:pt x="14018" y="7441"/>
                </a:lnTo>
                <a:lnTo>
                  <a:pt x="14018" y="7433"/>
                </a:lnTo>
                <a:lnTo>
                  <a:pt x="14018" y="7425"/>
                </a:lnTo>
                <a:lnTo>
                  <a:pt x="14018" y="7417"/>
                </a:lnTo>
                <a:lnTo>
                  <a:pt x="14009" y="7416"/>
                </a:lnTo>
                <a:lnTo>
                  <a:pt x="14002" y="7414"/>
                </a:lnTo>
                <a:lnTo>
                  <a:pt x="13996" y="7412"/>
                </a:lnTo>
                <a:lnTo>
                  <a:pt x="13990" y="7410"/>
                </a:lnTo>
                <a:lnTo>
                  <a:pt x="13986" y="7407"/>
                </a:lnTo>
                <a:lnTo>
                  <a:pt x="13984" y="7402"/>
                </a:lnTo>
                <a:lnTo>
                  <a:pt x="13982" y="7399"/>
                </a:lnTo>
                <a:lnTo>
                  <a:pt x="13980" y="7395"/>
                </a:lnTo>
                <a:lnTo>
                  <a:pt x="13980" y="7391"/>
                </a:lnTo>
                <a:lnTo>
                  <a:pt x="13980" y="7387"/>
                </a:lnTo>
                <a:lnTo>
                  <a:pt x="13981" y="7382"/>
                </a:lnTo>
                <a:lnTo>
                  <a:pt x="13982" y="7378"/>
                </a:lnTo>
                <a:lnTo>
                  <a:pt x="13986" y="7370"/>
                </a:lnTo>
                <a:lnTo>
                  <a:pt x="13992" y="7364"/>
                </a:lnTo>
                <a:lnTo>
                  <a:pt x="13999" y="7358"/>
                </a:lnTo>
                <a:lnTo>
                  <a:pt x="14005" y="7355"/>
                </a:lnTo>
                <a:lnTo>
                  <a:pt x="14008" y="7355"/>
                </a:lnTo>
                <a:lnTo>
                  <a:pt x="14011" y="7355"/>
                </a:lnTo>
                <a:lnTo>
                  <a:pt x="14014" y="7356"/>
                </a:lnTo>
                <a:lnTo>
                  <a:pt x="14017" y="7358"/>
                </a:lnTo>
                <a:lnTo>
                  <a:pt x="14019" y="7362"/>
                </a:lnTo>
                <a:lnTo>
                  <a:pt x="14021" y="7366"/>
                </a:lnTo>
                <a:lnTo>
                  <a:pt x="14022" y="7371"/>
                </a:lnTo>
                <a:lnTo>
                  <a:pt x="14022" y="7377"/>
                </a:lnTo>
                <a:lnTo>
                  <a:pt x="14022" y="7386"/>
                </a:lnTo>
                <a:lnTo>
                  <a:pt x="14022" y="7394"/>
                </a:lnTo>
                <a:lnTo>
                  <a:pt x="14020" y="7405"/>
                </a:lnTo>
                <a:lnTo>
                  <a:pt x="14018" y="7417"/>
                </a:lnTo>
                <a:close/>
                <a:moveTo>
                  <a:pt x="600" y="7351"/>
                </a:moveTo>
                <a:lnTo>
                  <a:pt x="600" y="7351"/>
                </a:lnTo>
                <a:lnTo>
                  <a:pt x="593" y="7371"/>
                </a:lnTo>
                <a:lnTo>
                  <a:pt x="588" y="7384"/>
                </a:lnTo>
                <a:lnTo>
                  <a:pt x="584" y="7387"/>
                </a:lnTo>
                <a:lnTo>
                  <a:pt x="582" y="7389"/>
                </a:lnTo>
                <a:lnTo>
                  <a:pt x="580" y="7389"/>
                </a:lnTo>
                <a:lnTo>
                  <a:pt x="578" y="7388"/>
                </a:lnTo>
                <a:lnTo>
                  <a:pt x="575" y="7382"/>
                </a:lnTo>
                <a:lnTo>
                  <a:pt x="573" y="7374"/>
                </a:lnTo>
                <a:lnTo>
                  <a:pt x="572" y="7364"/>
                </a:lnTo>
                <a:lnTo>
                  <a:pt x="571" y="7351"/>
                </a:lnTo>
                <a:lnTo>
                  <a:pt x="572" y="7340"/>
                </a:lnTo>
                <a:lnTo>
                  <a:pt x="573" y="7329"/>
                </a:lnTo>
                <a:lnTo>
                  <a:pt x="575" y="7320"/>
                </a:lnTo>
                <a:lnTo>
                  <a:pt x="578" y="7315"/>
                </a:lnTo>
                <a:lnTo>
                  <a:pt x="580" y="7314"/>
                </a:lnTo>
                <a:lnTo>
                  <a:pt x="582" y="7314"/>
                </a:lnTo>
                <a:lnTo>
                  <a:pt x="584" y="7316"/>
                </a:lnTo>
                <a:lnTo>
                  <a:pt x="588" y="7320"/>
                </a:lnTo>
                <a:lnTo>
                  <a:pt x="593" y="7331"/>
                </a:lnTo>
                <a:lnTo>
                  <a:pt x="600" y="7351"/>
                </a:lnTo>
                <a:close/>
                <a:moveTo>
                  <a:pt x="1847" y="8728"/>
                </a:moveTo>
                <a:lnTo>
                  <a:pt x="1847" y="8728"/>
                </a:lnTo>
                <a:lnTo>
                  <a:pt x="1850" y="8720"/>
                </a:lnTo>
                <a:lnTo>
                  <a:pt x="1854" y="8715"/>
                </a:lnTo>
                <a:lnTo>
                  <a:pt x="1857" y="8711"/>
                </a:lnTo>
                <a:lnTo>
                  <a:pt x="1860" y="8709"/>
                </a:lnTo>
                <a:lnTo>
                  <a:pt x="1863" y="8708"/>
                </a:lnTo>
                <a:lnTo>
                  <a:pt x="1866" y="8708"/>
                </a:lnTo>
                <a:lnTo>
                  <a:pt x="1868" y="8710"/>
                </a:lnTo>
                <a:lnTo>
                  <a:pt x="1869" y="8712"/>
                </a:lnTo>
                <a:lnTo>
                  <a:pt x="1870" y="8714"/>
                </a:lnTo>
                <a:lnTo>
                  <a:pt x="1869" y="8717"/>
                </a:lnTo>
                <a:lnTo>
                  <a:pt x="1868" y="8720"/>
                </a:lnTo>
                <a:lnTo>
                  <a:pt x="1866" y="8722"/>
                </a:lnTo>
                <a:lnTo>
                  <a:pt x="1862" y="8726"/>
                </a:lnTo>
                <a:lnTo>
                  <a:pt x="1858" y="8728"/>
                </a:lnTo>
                <a:lnTo>
                  <a:pt x="1853" y="8728"/>
                </a:lnTo>
                <a:lnTo>
                  <a:pt x="1847" y="8728"/>
                </a:lnTo>
                <a:lnTo>
                  <a:pt x="1852" y="8747"/>
                </a:lnTo>
                <a:lnTo>
                  <a:pt x="1855" y="8761"/>
                </a:lnTo>
                <a:lnTo>
                  <a:pt x="1855" y="8768"/>
                </a:lnTo>
                <a:lnTo>
                  <a:pt x="1855" y="8774"/>
                </a:lnTo>
                <a:lnTo>
                  <a:pt x="1855" y="8780"/>
                </a:lnTo>
                <a:lnTo>
                  <a:pt x="1854" y="8785"/>
                </a:lnTo>
                <a:lnTo>
                  <a:pt x="1851" y="8794"/>
                </a:lnTo>
                <a:lnTo>
                  <a:pt x="1846" y="8801"/>
                </a:lnTo>
                <a:lnTo>
                  <a:pt x="1840" y="8807"/>
                </a:lnTo>
                <a:lnTo>
                  <a:pt x="1833" y="8814"/>
                </a:lnTo>
                <a:lnTo>
                  <a:pt x="1817" y="8822"/>
                </a:lnTo>
                <a:lnTo>
                  <a:pt x="1803" y="8832"/>
                </a:lnTo>
                <a:lnTo>
                  <a:pt x="1795" y="8837"/>
                </a:lnTo>
                <a:lnTo>
                  <a:pt x="1789" y="8843"/>
                </a:lnTo>
                <a:lnTo>
                  <a:pt x="1784" y="8850"/>
                </a:lnTo>
                <a:lnTo>
                  <a:pt x="1781" y="8860"/>
                </a:lnTo>
                <a:lnTo>
                  <a:pt x="1794" y="8858"/>
                </a:lnTo>
                <a:lnTo>
                  <a:pt x="1806" y="8859"/>
                </a:lnTo>
                <a:lnTo>
                  <a:pt x="1816" y="8861"/>
                </a:lnTo>
                <a:lnTo>
                  <a:pt x="1826" y="8864"/>
                </a:lnTo>
                <a:lnTo>
                  <a:pt x="1833" y="8869"/>
                </a:lnTo>
                <a:lnTo>
                  <a:pt x="1838" y="8876"/>
                </a:lnTo>
                <a:lnTo>
                  <a:pt x="1843" y="8883"/>
                </a:lnTo>
                <a:lnTo>
                  <a:pt x="1847" y="8892"/>
                </a:lnTo>
                <a:lnTo>
                  <a:pt x="1855" y="8897"/>
                </a:lnTo>
                <a:lnTo>
                  <a:pt x="1862" y="8901"/>
                </a:lnTo>
                <a:lnTo>
                  <a:pt x="1869" y="8905"/>
                </a:lnTo>
                <a:lnTo>
                  <a:pt x="1874" y="8910"/>
                </a:lnTo>
                <a:lnTo>
                  <a:pt x="1877" y="8915"/>
                </a:lnTo>
                <a:lnTo>
                  <a:pt x="1880" y="8922"/>
                </a:lnTo>
                <a:lnTo>
                  <a:pt x="1882" y="8927"/>
                </a:lnTo>
                <a:lnTo>
                  <a:pt x="1883" y="8933"/>
                </a:lnTo>
                <a:lnTo>
                  <a:pt x="1883" y="8938"/>
                </a:lnTo>
                <a:lnTo>
                  <a:pt x="1883" y="8945"/>
                </a:lnTo>
                <a:lnTo>
                  <a:pt x="1882" y="8950"/>
                </a:lnTo>
                <a:lnTo>
                  <a:pt x="1881" y="8955"/>
                </a:lnTo>
                <a:lnTo>
                  <a:pt x="1879" y="8959"/>
                </a:lnTo>
                <a:lnTo>
                  <a:pt x="1876" y="8965"/>
                </a:lnTo>
                <a:lnTo>
                  <a:pt x="1874" y="8969"/>
                </a:lnTo>
                <a:lnTo>
                  <a:pt x="1871" y="8972"/>
                </a:lnTo>
                <a:lnTo>
                  <a:pt x="1868" y="8975"/>
                </a:lnTo>
                <a:lnTo>
                  <a:pt x="1863" y="8977"/>
                </a:lnTo>
                <a:lnTo>
                  <a:pt x="1860" y="8978"/>
                </a:lnTo>
                <a:lnTo>
                  <a:pt x="1857" y="8978"/>
                </a:lnTo>
                <a:lnTo>
                  <a:pt x="1854" y="8978"/>
                </a:lnTo>
                <a:lnTo>
                  <a:pt x="1851" y="8977"/>
                </a:lnTo>
                <a:lnTo>
                  <a:pt x="1848" y="8974"/>
                </a:lnTo>
                <a:lnTo>
                  <a:pt x="1846" y="8971"/>
                </a:lnTo>
                <a:lnTo>
                  <a:pt x="1843" y="8966"/>
                </a:lnTo>
                <a:lnTo>
                  <a:pt x="1841" y="8960"/>
                </a:lnTo>
                <a:lnTo>
                  <a:pt x="1840" y="8952"/>
                </a:lnTo>
                <a:lnTo>
                  <a:pt x="1840" y="8944"/>
                </a:lnTo>
                <a:lnTo>
                  <a:pt x="1840" y="8933"/>
                </a:lnTo>
                <a:lnTo>
                  <a:pt x="1841" y="8922"/>
                </a:lnTo>
                <a:lnTo>
                  <a:pt x="1843" y="8907"/>
                </a:lnTo>
                <a:lnTo>
                  <a:pt x="1847" y="8892"/>
                </a:lnTo>
                <a:lnTo>
                  <a:pt x="1830" y="8897"/>
                </a:lnTo>
                <a:lnTo>
                  <a:pt x="1817" y="8901"/>
                </a:lnTo>
                <a:lnTo>
                  <a:pt x="1807" y="8907"/>
                </a:lnTo>
                <a:lnTo>
                  <a:pt x="1799" y="8914"/>
                </a:lnTo>
                <a:lnTo>
                  <a:pt x="1794" y="8923"/>
                </a:lnTo>
                <a:lnTo>
                  <a:pt x="1791" y="8931"/>
                </a:lnTo>
                <a:lnTo>
                  <a:pt x="1790" y="8941"/>
                </a:lnTo>
                <a:lnTo>
                  <a:pt x="1791" y="8951"/>
                </a:lnTo>
                <a:lnTo>
                  <a:pt x="1793" y="8962"/>
                </a:lnTo>
                <a:lnTo>
                  <a:pt x="1797" y="8972"/>
                </a:lnTo>
                <a:lnTo>
                  <a:pt x="1802" y="8982"/>
                </a:lnTo>
                <a:lnTo>
                  <a:pt x="1808" y="8994"/>
                </a:lnTo>
                <a:lnTo>
                  <a:pt x="1821" y="9016"/>
                </a:lnTo>
                <a:lnTo>
                  <a:pt x="1836" y="9038"/>
                </a:lnTo>
                <a:lnTo>
                  <a:pt x="1850" y="9059"/>
                </a:lnTo>
                <a:lnTo>
                  <a:pt x="1861" y="9077"/>
                </a:lnTo>
                <a:lnTo>
                  <a:pt x="1866" y="9084"/>
                </a:lnTo>
                <a:lnTo>
                  <a:pt x="1869" y="9092"/>
                </a:lnTo>
                <a:lnTo>
                  <a:pt x="1870" y="9097"/>
                </a:lnTo>
                <a:lnTo>
                  <a:pt x="1870" y="9102"/>
                </a:lnTo>
                <a:lnTo>
                  <a:pt x="1868" y="9106"/>
                </a:lnTo>
                <a:lnTo>
                  <a:pt x="1863" y="9108"/>
                </a:lnTo>
                <a:lnTo>
                  <a:pt x="1857" y="9109"/>
                </a:lnTo>
                <a:lnTo>
                  <a:pt x="1848" y="9108"/>
                </a:lnTo>
                <a:lnTo>
                  <a:pt x="1835" y="9106"/>
                </a:lnTo>
                <a:lnTo>
                  <a:pt x="1820" y="9102"/>
                </a:lnTo>
                <a:lnTo>
                  <a:pt x="1803" y="9097"/>
                </a:lnTo>
                <a:lnTo>
                  <a:pt x="1781" y="9088"/>
                </a:lnTo>
                <a:lnTo>
                  <a:pt x="1787" y="9095"/>
                </a:lnTo>
                <a:lnTo>
                  <a:pt x="1792" y="9102"/>
                </a:lnTo>
                <a:lnTo>
                  <a:pt x="1796" y="9110"/>
                </a:lnTo>
                <a:lnTo>
                  <a:pt x="1800" y="9119"/>
                </a:lnTo>
                <a:lnTo>
                  <a:pt x="1804" y="9128"/>
                </a:lnTo>
                <a:lnTo>
                  <a:pt x="1806" y="9138"/>
                </a:lnTo>
                <a:lnTo>
                  <a:pt x="1808" y="9147"/>
                </a:lnTo>
                <a:lnTo>
                  <a:pt x="1810" y="9158"/>
                </a:lnTo>
                <a:lnTo>
                  <a:pt x="1814" y="9203"/>
                </a:lnTo>
                <a:lnTo>
                  <a:pt x="1818" y="9248"/>
                </a:lnTo>
                <a:lnTo>
                  <a:pt x="1821" y="9270"/>
                </a:lnTo>
                <a:lnTo>
                  <a:pt x="1826" y="9290"/>
                </a:lnTo>
                <a:lnTo>
                  <a:pt x="1829" y="9299"/>
                </a:lnTo>
                <a:lnTo>
                  <a:pt x="1832" y="9308"/>
                </a:lnTo>
                <a:lnTo>
                  <a:pt x="1836" y="9316"/>
                </a:lnTo>
                <a:lnTo>
                  <a:pt x="1841" y="9324"/>
                </a:lnTo>
                <a:lnTo>
                  <a:pt x="1847" y="9331"/>
                </a:lnTo>
                <a:lnTo>
                  <a:pt x="1853" y="9337"/>
                </a:lnTo>
                <a:lnTo>
                  <a:pt x="1860" y="9342"/>
                </a:lnTo>
                <a:lnTo>
                  <a:pt x="1869" y="9345"/>
                </a:lnTo>
                <a:lnTo>
                  <a:pt x="1877" y="9348"/>
                </a:lnTo>
                <a:lnTo>
                  <a:pt x="1888" y="9351"/>
                </a:lnTo>
                <a:lnTo>
                  <a:pt x="1899" y="9352"/>
                </a:lnTo>
                <a:lnTo>
                  <a:pt x="1912" y="9352"/>
                </a:lnTo>
                <a:lnTo>
                  <a:pt x="1911" y="9334"/>
                </a:lnTo>
                <a:lnTo>
                  <a:pt x="1911" y="9317"/>
                </a:lnTo>
                <a:lnTo>
                  <a:pt x="1911" y="9300"/>
                </a:lnTo>
                <a:lnTo>
                  <a:pt x="1912" y="9284"/>
                </a:lnTo>
                <a:lnTo>
                  <a:pt x="1913" y="9270"/>
                </a:lnTo>
                <a:lnTo>
                  <a:pt x="1915" y="9255"/>
                </a:lnTo>
                <a:lnTo>
                  <a:pt x="1917" y="9241"/>
                </a:lnTo>
                <a:lnTo>
                  <a:pt x="1921" y="9229"/>
                </a:lnTo>
                <a:lnTo>
                  <a:pt x="1925" y="9216"/>
                </a:lnTo>
                <a:lnTo>
                  <a:pt x="1930" y="9205"/>
                </a:lnTo>
                <a:lnTo>
                  <a:pt x="1936" y="9194"/>
                </a:lnTo>
                <a:lnTo>
                  <a:pt x="1942" y="9185"/>
                </a:lnTo>
                <a:lnTo>
                  <a:pt x="1949" y="9175"/>
                </a:lnTo>
                <a:lnTo>
                  <a:pt x="1958" y="9168"/>
                </a:lnTo>
                <a:lnTo>
                  <a:pt x="1967" y="9161"/>
                </a:lnTo>
                <a:lnTo>
                  <a:pt x="1978" y="9154"/>
                </a:lnTo>
                <a:lnTo>
                  <a:pt x="1980" y="9178"/>
                </a:lnTo>
                <a:lnTo>
                  <a:pt x="1982" y="9200"/>
                </a:lnTo>
                <a:lnTo>
                  <a:pt x="1983" y="9219"/>
                </a:lnTo>
                <a:lnTo>
                  <a:pt x="1984" y="9239"/>
                </a:lnTo>
                <a:lnTo>
                  <a:pt x="1983" y="9258"/>
                </a:lnTo>
                <a:lnTo>
                  <a:pt x="1982" y="9276"/>
                </a:lnTo>
                <a:lnTo>
                  <a:pt x="1981" y="9293"/>
                </a:lnTo>
                <a:lnTo>
                  <a:pt x="1979" y="9309"/>
                </a:lnTo>
                <a:lnTo>
                  <a:pt x="1973" y="9339"/>
                </a:lnTo>
                <a:lnTo>
                  <a:pt x="1966" y="9366"/>
                </a:lnTo>
                <a:lnTo>
                  <a:pt x="1958" y="9392"/>
                </a:lnTo>
                <a:lnTo>
                  <a:pt x="1950" y="9418"/>
                </a:lnTo>
                <a:lnTo>
                  <a:pt x="1943" y="9442"/>
                </a:lnTo>
                <a:lnTo>
                  <a:pt x="1936" y="9467"/>
                </a:lnTo>
                <a:lnTo>
                  <a:pt x="1934" y="9479"/>
                </a:lnTo>
                <a:lnTo>
                  <a:pt x="1931" y="9492"/>
                </a:lnTo>
                <a:lnTo>
                  <a:pt x="1930" y="9505"/>
                </a:lnTo>
                <a:lnTo>
                  <a:pt x="1927" y="9518"/>
                </a:lnTo>
                <a:lnTo>
                  <a:pt x="1927" y="9532"/>
                </a:lnTo>
                <a:lnTo>
                  <a:pt x="1927" y="9547"/>
                </a:lnTo>
                <a:lnTo>
                  <a:pt x="1927" y="9561"/>
                </a:lnTo>
                <a:lnTo>
                  <a:pt x="1930" y="9576"/>
                </a:lnTo>
                <a:lnTo>
                  <a:pt x="1932" y="9593"/>
                </a:lnTo>
                <a:lnTo>
                  <a:pt x="1935" y="9610"/>
                </a:lnTo>
                <a:lnTo>
                  <a:pt x="1939" y="9627"/>
                </a:lnTo>
                <a:lnTo>
                  <a:pt x="1945" y="9646"/>
                </a:lnTo>
                <a:lnTo>
                  <a:pt x="1954" y="9638"/>
                </a:lnTo>
                <a:lnTo>
                  <a:pt x="1962" y="9632"/>
                </a:lnTo>
                <a:lnTo>
                  <a:pt x="1969" y="9627"/>
                </a:lnTo>
                <a:lnTo>
                  <a:pt x="1977" y="9624"/>
                </a:lnTo>
                <a:lnTo>
                  <a:pt x="1983" y="9622"/>
                </a:lnTo>
                <a:lnTo>
                  <a:pt x="1988" y="9622"/>
                </a:lnTo>
                <a:lnTo>
                  <a:pt x="1994" y="9623"/>
                </a:lnTo>
                <a:lnTo>
                  <a:pt x="1999" y="9626"/>
                </a:lnTo>
                <a:lnTo>
                  <a:pt x="2003" y="9629"/>
                </a:lnTo>
                <a:lnTo>
                  <a:pt x="2007" y="9634"/>
                </a:lnTo>
                <a:lnTo>
                  <a:pt x="2010" y="9639"/>
                </a:lnTo>
                <a:lnTo>
                  <a:pt x="2015" y="9645"/>
                </a:lnTo>
                <a:lnTo>
                  <a:pt x="2021" y="9659"/>
                </a:lnTo>
                <a:lnTo>
                  <a:pt x="2027" y="9675"/>
                </a:lnTo>
                <a:lnTo>
                  <a:pt x="2033" y="9692"/>
                </a:lnTo>
                <a:lnTo>
                  <a:pt x="2040" y="9709"/>
                </a:lnTo>
                <a:lnTo>
                  <a:pt x="2047" y="9727"/>
                </a:lnTo>
                <a:lnTo>
                  <a:pt x="2055" y="9743"/>
                </a:lnTo>
                <a:lnTo>
                  <a:pt x="2060" y="9749"/>
                </a:lnTo>
                <a:lnTo>
                  <a:pt x="2065" y="9756"/>
                </a:lnTo>
                <a:lnTo>
                  <a:pt x="2071" y="9762"/>
                </a:lnTo>
                <a:lnTo>
                  <a:pt x="2077" y="9767"/>
                </a:lnTo>
                <a:lnTo>
                  <a:pt x="2084" y="9771"/>
                </a:lnTo>
                <a:lnTo>
                  <a:pt x="2091" y="9774"/>
                </a:lnTo>
                <a:lnTo>
                  <a:pt x="2099" y="9776"/>
                </a:lnTo>
                <a:lnTo>
                  <a:pt x="2109" y="9777"/>
                </a:lnTo>
                <a:lnTo>
                  <a:pt x="2114" y="9745"/>
                </a:lnTo>
                <a:lnTo>
                  <a:pt x="2117" y="9714"/>
                </a:lnTo>
                <a:lnTo>
                  <a:pt x="2119" y="9686"/>
                </a:lnTo>
                <a:lnTo>
                  <a:pt x="2120" y="9659"/>
                </a:lnTo>
                <a:lnTo>
                  <a:pt x="2119" y="9635"/>
                </a:lnTo>
                <a:lnTo>
                  <a:pt x="2118" y="9612"/>
                </a:lnTo>
                <a:lnTo>
                  <a:pt x="2117" y="9591"/>
                </a:lnTo>
                <a:lnTo>
                  <a:pt x="2115" y="9571"/>
                </a:lnTo>
                <a:lnTo>
                  <a:pt x="2111" y="9535"/>
                </a:lnTo>
                <a:lnTo>
                  <a:pt x="2107" y="9504"/>
                </a:lnTo>
                <a:lnTo>
                  <a:pt x="2106" y="9489"/>
                </a:lnTo>
                <a:lnTo>
                  <a:pt x="2106" y="9475"/>
                </a:lnTo>
                <a:lnTo>
                  <a:pt x="2107" y="9462"/>
                </a:lnTo>
                <a:lnTo>
                  <a:pt x="2109" y="9449"/>
                </a:lnTo>
                <a:lnTo>
                  <a:pt x="2110" y="9456"/>
                </a:lnTo>
                <a:lnTo>
                  <a:pt x="2113" y="9462"/>
                </a:lnTo>
                <a:lnTo>
                  <a:pt x="2116" y="9466"/>
                </a:lnTo>
                <a:lnTo>
                  <a:pt x="2122" y="9470"/>
                </a:lnTo>
                <a:lnTo>
                  <a:pt x="2126" y="9473"/>
                </a:lnTo>
                <a:lnTo>
                  <a:pt x="2132" y="9475"/>
                </a:lnTo>
                <a:lnTo>
                  <a:pt x="2138" y="9477"/>
                </a:lnTo>
                <a:lnTo>
                  <a:pt x="2146" y="9478"/>
                </a:lnTo>
                <a:lnTo>
                  <a:pt x="2176" y="9481"/>
                </a:lnTo>
                <a:lnTo>
                  <a:pt x="2208" y="9483"/>
                </a:lnTo>
                <a:lnTo>
                  <a:pt x="2209" y="9526"/>
                </a:lnTo>
                <a:lnTo>
                  <a:pt x="2210" y="9570"/>
                </a:lnTo>
                <a:lnTo>
                  <a:pt x="2211" y="9592"/>
                </a:lnTo>
                <a:lnTo>
                  <a:pt x="2212" y="9613"/>
                </a:lnTo>
                <a:lnTo>
                  <a:pt x="2215" y="9633"/>
                </a:lnTo>
                <a:lnTo>
                  <a:pt x="2218" y="9652"/>
                </a:lnTo>
                <a:lnTo>
                  <a:pt x="2222" y="9670"/>
                </a:lnTo>
                <a:lnTo>
                  <a:pt x="2227" y="9687"/>
                </a:lnTo>
                <a:lnTo>
                  <a:pt x="2232" y="9694"/>
                </a:lnTo>
                <a:lnTo>
                  <a:pt x="2236" y="9702"/>
                </a:lnTo>
                <a:lnTo>
                  <a:pt x="2240" y="9709"/>
                </a:lnTo>
                <a:lnTo>
                  <a:pt x="2244" y="9715"/>
                </a:lnTo>
                <a:lnTo>
                  <a:pt x="2251" y="9721"/>
                </a:lnTo>
                <a:lnTo>
                  <a:pt x="2256" y="9726"/>
                </a:lnTo>
                <a:lnTo>
                  <a:pt x="2263" y="9731"/>
                </a:lnTo>
                <a:lnTo>
                  <a:pt x="2271" y="9735"/>
                </a:lnTo>
                <a:lnTo>
                  <a:pt x="2278" y="9738"/>
                </a:lnTo>
                <a:lnTo>
                  <a:pt x="2286" y="9742"/>
                </a:lnTo>
                <a:lnTo>
                  <a:pt x="2296" y="9744"/>
                </a:lnTo>
                <a:lnTo>
                  <a:pt x="2305" y="9745"/>
                </a:lnTo>
                <a:lnTo>
                  <a:pt x="2306" y="9654"/>
                </a:lnTo>
                <a:lnTo>
                  <a:pt x="2308" y="9586"/>
                </a:lnTo>
                <a:lnTo>
                  <a:pt x="2309" y="9560"/>
                </a:lnTo>
                <a:lnTo>
                  <a:pt x="2311" y="9540"/>
                </a:lnTo>
                <a:lnTo>
                  <a:pt x="2314" y="9525"/>
                </a:lnTo>
                <a:lnTo>
                  <a:pt x="2316" y="9514"/>
                </a:lnTo>
                <a:lnTo>
                  <a:pt x="2319" y="9508"/>
                </a:lnTo>
                <a:lnTo>
                  <a:pt x="2321" y="9505"/>
                </a:lnTo>
                <a:lnTo>
                  <a:pt x="2324" y="9506"/>
                </a:lnTo>
                <a:lnTo>
                  <a:pt x="2327" y="9511"/>
                </a:lnTo>
                <a:lnTo>
                  <a:pt x="2330" y="9518"/>
                </a:lnTo>
                <a:lnTo>
                  <a:pt x="2333" y="9529"/>
                </a:lnTo>
                <a:lnTo>
                  <a:pt x="2338" y="9541"/>
                </a:lnTo>
                <a:lnTo>
                  <a:pt x="2341" y="9557"/>
                </a:lnTo>
                <a:lnTo>
                  <a:pt x="2347" y="9594"/>
                </a:lnTo>
                <a:lnTo>
                  <a:pt x="2353" y="9636"/>
                </a:lnTo>
                <a:lnTo>
                  <a:pt x="2360" y="9681"/>
                </a:lnTo>
                <a:lnTo>
                  <a:pt x="2364" y="9727"/>
                </a:lnTo>
                <a:lnTo>
                  <a:pt x="2368" y="9772"/>
                </a:lnTo>
                <a:lnTo>
                  <a:pt x="2371" y="9813"/>
                </a:lnTo>
                <a:lnTo>
                  <a:pt x="2372" y="9849"/>
                </a:lnTo>
                <a:lnTo>
                  <a:pt x="2371" y="9876"/>
                </a:lnTo>
                <a:lnTo>
                  <a:pt x="2381" y="9875"/>
                </a:lnTo>
                <a:lnTo>
                  <a:pt x="2389" y="9875"/>
                </a:lnTo>
                <a:lnTo>
                  <a:pt x="2396" y="9875"/>
                </a:lnTo>
                <a:lnTo>
                  <a:pt x="2403" y="9877"/>
                </a:lnTo>
                <a:lnTo>
                  <a:pt x="2414" y="9881"/>
                </a:lnTo>
                <a:lnTo>
                  <a:pt x="2425" y="9888"/>
                </a:lnTo>
                <a:lnTo>
                  <a:pt x="2434" y="9895"/>
                </a:lnTo>
                <a:lnTo>
                  <a:pt x="2444" y="9901"/>
                </a:lnTo>
                <a:lnTo>
                  <a:pt x="2450" y="9904"/>
                </a:lnTo>
                <a:lnTo>
                  <a:pt x="2455" y="9906"/>
                </a:lnTo>
                <a:lnTo>
                  <a:pt x="2463" y="9907"/>
                </a:lnTo>
                <a:lnTo>
                  <a:pt x="2470" y="9908"/>
                </a:lnTo>
                <a:lnTo>
                  <a:pt x="2469" y="9938"/>
                </a:lnTo>
                <a:lnTo>
                  <a:pt x="2470" y="9966"/>
                </a:lnTo>
                <a:lnTo>
                  <a:pt x="2471" y="9993"/>
                </a:lnTo>
                <a:lnTo>
                  <a:pt x="2473" y="10021"/>
                </a:lnTo>
                <a:lnTo>
                  <a:pt x="2475" y="10046"/>
                </a:lnTo>
                <a:lnTo>
                  <a:pt x="2478" y="10072"/>
                </a:lnTo>
                <a:lnTo>
                  <a:pt x="2482" y="10096"/>
                </a:lnTo>
                <a:lnTo>
                  <a:pt x="2487" y="10121"/>
                </a:lnTo>
                <a:lnTo>
                  <a:pt x="2497" y="10168"/>
                </a:lnTo>
                <a:lnTo>
                  <a:pt x="2508" y="10214"/>
                </a:lnTo>
                <a:lnTo>
                  <a:pt x="2520" y="10260"/>
                </a:lnTo>
                <a:lnTo>
                  <a:pt x="2533" y="10304"/>
                </a:lnTo>
                <a:lnTo>
                  <a:pt x="2546" y="10349"/>
                </a:lnTo>
                <a:lnTo>
                  <a:pt x="2559" y="10394"/>
                </a:lnTo>
                <a:lnTo>
                  <a:pt x="2571" y="10439"/>
                </a:lnTo>
                <a:lnTo>
                  <a:pt x="2581" y="10486"/>
                </a:lnTo>
                <a:lnTo>
                  <a:pt x="2585" y="10510"/>
                </a:lnTo>
                <a:lnTo>
                  <a:pt x="2589" y="10534"/>
                </a:lnTo>
                <a:lnTo>
                  <a:pt x="2593" y="10559"/>
                </a:lnTo>
                <a:lnTo>
                  <a:pt x="2596" y="10586"/>
                </a:lnTo>
                <a:lnTo>
                  <a:pt x="2598" y="10612"/>
                </a:lnTo>
                <a:lnTo>
                  <a:pt x="2600" y="10639"/>
                </a:lnTo>
                <a:lnTo>
                  <a:pt x="2601" y="10666"/>
                </a:lnTo>
                <a:lnTo>
                  <a:pt x="2601" y="10696"/>
                </a:lnTo>
                <a:lnTo>
                  <a:pt x="2613" y="10704"/>
                </a:lnTo>
                <a:lnTo>
                  <a:pt x="2626" y="10711"/>
                </a:lnTo>
                <a:lnTo>
                  <a:pt x="2640" y="10718"/>
                </a:lnTo>
                <a:lnTo>
                  <a:pt x="2656" y="10722"/>
                </a:lnTo>
                <a:lnTo>
                  <a:pt x="2673" y="10725"/>
                </a:lnTo>
                <a:lnTo>
                  <a:pt x="2691" y="10727"/>
                </a:lnTo>
                <a:lnTo>
                  <a:pt x="2711" y="10728"/>
                </a:lnTo>
                <a:lnTo>
                  <a:pt x="2732" y="10728"/>
                </a:lnTo>
                <a:lnTo>
                  <a:pt x="2741" y="10753"/>
                </a:lnTo>
                <a:lnTo>
                  <a:pt x="2749" y="10779"/>
                </a:lnTo>
                <a:lnTo>
                  <a:pt x="2755" y="10806"/>
                </a:lnTo>
                <a:lnTo>
                  <a:pt x="2762" y="10834"/>
                </a:lnTo>
                <a:lnTo>
                  <a:pt x="2767" y="10862"/>
                </a:lnTo>
                <a:lnTo>
                  <a:pt x="2771" y="10892"/>
                </a:lnTo>
                <a:lnTo>
                  <a:pt x="2775" y="10921"/>
                </a:lnTo>
                <a:lnTo>
                  <a:pt x="2778" y="10952"/>
                </a:lnTo>
                <a:lnTo>
                  <a:pt x="2785" y="11013"/>
                </a:lnTo>
                <a:lnTo>
                  <a:pt x="2791" y="11075"/>
                </a:lnTo>
                <a:lnTo>
                  <a:pt x="2797" y="11136"/>
                </a:lnTo>
                <a:lnTo>
                  <a:pt x="2806" y="11196"/>
                </a:lnTo>
                <a:lnTo>
                  <a:pt x="2810" y="11224"/>
                </a:lnTo>
                <a:lnTo>
                  <a:pt x="2816" y="11253"/>
                </a:lnTo>
                <a:lnTo>
                  <a:pt x="2822" y="11281"/>
                </a:lnTo>
                <a:lnTo>
                  <a:pt x="2830" y="11307"/>
                </a:lnTo>
                <a:lnTo>
                  <a:pt x="2837" y="11333"/>
                </a:lnTo>
                <a:lnTo>
                  <a:pt x="2847" y="11357"/>
                </a:lnTo>
                <a:lnTo>
                  <a:pt x="2857" y="11380"/>
                </a:lnTo>
                <a:lnTo>
                  <a:pt x="2870" y="11402"/>
                </a:lnTo>
                <a:lnTo>
                  <a:pt x="2883" y="11422"/>
                </a:lnTo>
                <a:lnTo>
                  <a:pt x="2898" y="11441"/>
                </a:lnTo>
                <a:lnTo>
                  <a:pt x="2915" y="11459"/>
                </a:lnTo>
                <a:lnTo>
                  <a:pt x="2933" y="11474"/>
                </a:lnTo>
                <a:lnTo>
                  <a:pt x="2954" y="11487"/>
                </a:lnTo>
                <a:lnTo>
                  <a:pt x="2976" y="11499"/>
                </a:lnTo>
                <a:lnTo>
                  <a:pt x="3001" y="11508"/>
                </a:lnTo>
                <a:lnTo>
                  <a:pt x="3027" y="11515"/>
                </a:lnTo>
                <a:lnTo>
                  <a:pt x="3019" y="11532"/>
                </a:lnTo>
                <a:lnTo>
                  <a:pt x="3011" y="11548"/>
                </a:lnTo>
                <a:lnTo>
                  <a:pt x="3006" y="11564"/>
                </a:lnTo>
                <a:lnTo>
                  <a:pt x="3002" y="11579"/>
                </a:lnTo>
                <a:lnTo>
                  <a:pt x="3000" y="11593"/>
                </a:lnTo>
                <a:lnTo>
                  <a:pt x="3000" y="11606"/>
                </a:lnTo>
                <a:lnTo>
                  <a:pt x="3001" y="11618"/>
                </a:lnTo>
                <a:lnTo>
                  <a:pt x="3003" y="11631"/>
                </a:lnTo>
                <a:lnTo>
                  <a:pt x="3006" y="11643"/>
                </a:lnTo>
                <a:lnTo>
                  <a:pt x="3011" y="11653"/>
                </a:lnTo>
                <a:lnTo>
                  <a:pt x="3017" y="11664"/>
                </a:lnTo>
                <a:lnTo>
                  <a:pt x="3023" y="11674"/>
                </a:lnTo>
                <a:lnTo>
                  <a:pt x="3037" y="11694"/>
                </a:lnTo>
                <a:lnTo>
                  <a:pt x="3054" y="11713"/>
                </a:lnTo>
                <a:lnTo>
                  <a:pt x="3073" y="11733"/>
                </a:lnTo>
                <a:lnTo>
                  <a:pt x="3091" y="11752"/>
                </a:lnTo>
                <a:lnTo>
                  <a:pt x="3109" y="11773"/>
                </a:lnTo>
                <a:lnTo>
                  <a:pt x="3126" y="11795"/>
                </a:lnTo>
                <a:lnTo>
                  <a:pt x="3133" y="11806"/>
                </a:lnTo>
                <a:lnTo>
                  <a:pt x="3139" y="11819"/>
                </a:lnTo>
                <a:lnTo>
                  <a:pt x="3146" y="11832"/>
                </a:lnTo>
                <a:lnTo>
                  <a:pt x="3151" y="11846"/>
                </a:lnTo>
                <a:lnTo>
                  <a:pt x="3154" y="11860"/>
                </a:lnTo>
                <a:lnTo>
                  <a:pt x="3157" y="11875"/>
                </a:lnTo>
                <a:lnTo>
                  <a:pt x="3158" y="11891"/>
                </a:lnTo>
                <a:lnTo>
                  <a:pt x="3158" y="11908"/>
                </a:lnTo>
                <a:lnTo>
                  <a:pt x="3164" y="11909"/>
                </a:lnTo>
                <a:lnTo>
                  <a:pt x="3169" y="11910"/>
                </a:lnTo>
                <a:lnTo>
                  <a:pt x="3173" y="11912"/>
                </a:lnTo>
                <a:lnTo>
                  <a:pt x="3176" y="11915"/>
                </a:lnTo>
                <a:lnTo>
                  <a:pt x="3179" y="11918"/>
                </a:lnTo>
                <a:lnTo>
                  <a:pt x="3181" y="11922"/>
                </a:lnTo>
                <a:lnTo>
                  <a:pt x="3182" y="11927"/>
                </a:lnTo>
                <a:lnTo>
                  <a:pt x="3184" y="11932"/>
                </a:lnTo>
                <a:lnTo>
                  <a:pt x="3188" y="11953"/>
                </a:lnTo>
                <a:lnTo>
                  <a:pt x="3192" y="11974"/>
                </a:lnTo>
                <a:lnTo>
                  <a:pt x="3204" y="11974"/>
                </a:lnTo>
                <a:lnTo>
                  <a:pt x="3215" y="11974"/>
                </a:lnTo>
                <a:lnTo>
                  <a:pt x="3225" y="11976"/>
                </a:lnTo>
                <a:lnTo>
                  <a:pt x="3234" y="11977"/>
                </a:lnTo>
                <a:lnTo>
                  <a:pt x="3240" y="11980"/>
                </a:lnTo>
                <a:lnTo>
                  <a:pt x="3246" y="11982"/>
                </a:lnTo>
                <a:lnTo>
                  <a:pt x="3250" y="11985"/>
                </a:lnTo>
                <a:lnTo>
                  <a:pt x="3254" y="11990"/>
                </a:lnTo>
                <a:lnTo>
                  <a:pt x="3256" y="11993"/>
                </a:lnTo>
                <a:lnTo>
                  <a:pt x="3258" y="11997"/>
                </a:lnTo>
                <a:lnTo>
                  <a:pt x="3258" y="12001"/>
                </a:lnTo>
                <a:lnTo>
                  <a:pt x="3258" y="12005"/>
                </a:lnTo>
                <a:lnTo>
                  <a:pt x="3256" y="12010"/>
                </a:lnTo>
                <a:lnTo>
                  <a:pt x="3255" y="12013"/>
                </a:lnTo>
                <a:lnTo>
                  <a:pt x="3252" y="12017"/>
                </a:lnTo>
                <a:lnTo>
                  <a:pt x="3249" y="12020"/>
                </a:lnTo>
                <a:lnTo>
                  <a:pt x="3245" y="12023"/>
                </a:lnTo>
                <a:lnTo>
                  <a:pt x="3242" y="12025"/>
                </a:lnTo>
                <a:lnTo>
                  <a:pt x="3238" y="12027"/>
                </a:lnTo>
                <a:lnTo>
                  <a:pt x="3234" y="12029"/>
                </a:lnTo>
                <a:lnTo>
                  <a:pt x="3229" y="12029"/>
                </a:lnTo>
                <a:lnTo>
                  <a:pt x="3224" y="12029"/>
                </a:lnTo>
                <a:lnTo>
                  <a:pt x="3220" y="12029"/>
                </a:lnTo>
                <a:lnTo>
                  <a:pt x="3216" y="12027"/>
                </a:lnTo>
                <a:lnTo>
                  <a:pt x="3212" y="12025"/>
                </a:lnTo>
                <a:lnTo>
                  <a:pt x="3207" y="12021"/>
                </a:lnTo>
                <a:lnTo>
                  <a:pt x="3203" y="12017"/>
                </a:lnTo>
                <a:lnTo>
                  <a:pt x="3200" y="12011"/>
                </a:lnTo>
                <a:lnTo>
                  <a:pt x="3197" y="12003"/>
                </a:lnTo>
                <a:lnTo>
                  <a:pt x="3195" y="11995"/>
                </a:lnTo>
                <a:lnTo>
                  <a:pt x="3193" y="11985"/>
                </a:lnTo>
                <a:lnTo>
                  <a:pt x="3192" y="11974"/>
                </a:lnTo>
                <a:lnTo>
                  <a:pt x="3185" y="11973"/>
                </a:lnTo>
                <a:lnTo>
                  <a:pt x="3181" y="11972"/>
                </a:lnTo>
                <a:lnTo>
                  <a:pt x="3177" y="11970"/>
                </a:lnTo>
                <a:lnTo>
                  <a:pt x="3174" y="11967"/>
                </a:lnTo>
                <a:lnTo>
                  <a:pt x="3171" y="11963"/>
                </a:lnTo>
                <a:lnTo>
                  <a:pt x="3169" y="11959"/>
                </a:lnTo>
                <a:lnTo>
                  <a:pt x="3168" y="11955"/>
                </a:lnTo>
                <a:lnTo>
                  <a:pt x="3165" y="11951"/>
                </a:lnTo>
                <a:lnTo>
                  <a:pt x="3162" y="11929"/>
                </a:lnTo>
                <a:lnTo>
                  <a:pt x="3158" y="11908"/>
                </a:lnTo>
                <a:lnTo>
                  <a:pt x="3149" y="11902"/>
                </a:lnTo>
                <a:lnTo>
                  <a:pt x="3138" y="11895"/>
                </a:lnTo>
                <a:lnTo>
                  <a:pt x="3128" y="11890"/>
                </a:lnTo>
                <a:lnTo>
                  <a:pt x="3116" y="11885"/>
                </a:lnTo>
                <a:lnTo>
                  <a:pt x="3105" y="11881"/>
                </a:lnTo>
                <a:lnTo>
                  <a:pt x="3091" y="11877"/>
                </a:lnTo>
                <a:lnTo>
                  <a:pt x="3076" y="11875"/>
                </a:lnTo>
                <a:lnTo>
                  <a:pt x="3061" y="11875"/>
                </a:lnTo>
                <a:lnTo>
                  <a:pt x="3061" y="11900"/>
                </a:lnTo>
                <a:lnTo>
                  <a:pt x="3061" y="11925"/>
                </a:lnTo>
                <a:lnTo>
                  <a:pt x="3061" y="11950"/>
                </a:lnTo>
                <a:lnTo>
                  <a:pt x="3061" y="11974"/>
                </a:lnTo>
                <a:lnTo>
                  <a:pt x="3070" y="11982"/>
                </a:lnTo>
                <a:lnTo>
                  <a:pt x="3078" y="11991"/>
                </a:lnTo>
                <a:lnTo>
                  <a:pt x="3086" y="12000"/>
                </a:lnTo>
                <a:lnTo>
                  <a:pt x="3093" y="12010"/>
                </a:lnTo>
                <a:lnTo>
                  <a:pt x="3099" y="12020"/>
                </a:lnTo>
                <a:lnTo>
                  <a:pt x="3106" y="12032"/>
                </a:lnTo>
                <a:lnTo>
                  <a:pt x="3111" y="12042"/>
                </a:lnTo>
                <a:lnTo>
                  <a:pt x="3116" y="12054"/>
                </a:lnTo>
                <a:lnTo>
                  <a:pt x="3134" y="12100"/>
                </a:lnTo>
                <a:lnTo>
                  <a:pt x="3150" y="12143"/>
                </a:lnTo>
                <a:lnTo>
                  <a:pt x="3154" y="12153"/>
                </a:lnTo>
                <a:lnTo>
                  <a:pt x="3159" y="12163"/>
                </a:lnTo>
                <a:lnTo>
                  <a:pt x="3163" y="12172"/>
                </a:lnTo>
                <a:lnTo>
                  <a:pt x="3169" y="12180"/>
                </a:lnTo>
                <a:lnTo>
                  <a:pt x="3175" y="12188"/>
                </a:lnTo>
                <a:lnTo>
                  <a:pt x="3181" y="12194"/>
                </a:lnTo>
                <a:lnTo>
                  <a:pt x="3189" y="12200"/>
                </a:lnTo>
                <a:lnTo>
                  <a:pt x="3196" y="12206"/>
                </a:lnTo>
                <a:lnTo>
                  <a:pt x="3204" y="12210"/>
                </a:lnTo>
                <a:lnTo>
                  <a:pt x="3214" y="12213"/>
                </a:lnTo>
                <a:lnTo>
                  <a:pt x="3223" y="12214"/>
                </a:lnTo>
                <a:lnTo>
                  <a:pt x="3235" y="12215"/>
                </a:lnTo>
                <a:lnTo>
                  <a:pt x="3247" y="12214"/>
                </a:lnTo>
                <a:lnTo>
                  <a:pt x="3260" y="12212"/>
                </a:lnTo>
                <a:lnTo>
                  <a:pt x="3275" y="12209"/>
                </a:lnTo>
                <a:lnTo>
                  <a:pt x="3290" y="12203"/>
                </a:lnTo>
                <a:lnTo>
                  <a:pt x="3289" y="12218"/>
                </a:lnTo>
                <a:lnTo>
                  <a:pt x="3289" y="12232"/>
                </a:lnTo>
                <a:lnTo>
                  <a:pt x="3290" y="12245"/>
                </a:lnTo>
                <a:lnTo>
                  <a:pt x="3292" y="12258"/>
                </a:lnTo>
                <a:lnTo>
                  <a:pt x="3295" y="12271"/>
                </a:lnTo>
                <a:lnTo>
                  <a:pt x="3297" y="12282"/>
                </a:lnTo>
                <a:lnTo>
                  <a:pt x="3300" y="12294"/>
                </a:lnTo>
                <a:lnTo>
                  <a:pt x="3304" y="12304"/>
                </a:lnTo>
                <a:lnTo>
                  <a:pt x="3308" y="12314"/>
                </a:lnTo>
                <a:lnTo>
                  <a:pt x="3313" y="12324"/>
                </a:lnTo>
                <a:lnTo>
                  <a:pt x="3319" y="12332"/>
                </a:lnTo>
                <a:lnTo>
                  <a:pt x="3324" y="12341"/>
                </a:lnTo>
                <a:lnTo>
                  <a:pt x="3330" y="12349"/>
                </a:lnTo>
                <a:lnTo>
                  <a:pt x="3338" y="12357"/>
                </a:lnTo>
                <a:lnTo>
                  <a:pt x="3345" y="12364"/>
                </a:lnTo>
                <a:lnTo>
                  <a:pt x="3352" y="12370"/>
                </a:lnTo>
                <a:lnTo>
                  <a:pt x="3369" y="12383"/>
                </a:lnTo>
                <a:lnTo>
                  <a:pt x="3387" y="12393"/>
                </a:lnTo>
                <a:lnTo>
                  <a:pt x="3406" y="12403"/>
                </a:lnTo>
                <a:lnTo>
                  <a:pt x="3427" y="12411"/>
                </a:lnTo>
                <a:lnTo>
                  <a:pt x="3449" y="12417"/>
                </a:lnTo>
                <a:lnTo>
                  <a:pt x="3471" y="12424"/>
                </a:lnTo>
                <a:lnTo>
                  <a:pt x="3495" y="12429"/>
                </a:lnTo>
                <a:lnTo>
                  <a:pt x="3519" y="12433"/>
                </a:lnTo>
                <a:lnTo>
                  <a:pt x="3518" y="12424"/>
                </a:lnTo>
                <a:lnTo>
                  <a:pt x="3516" y="12416"/>
                </a:lnTo>
                <a:lnTo>
                  <a:pt x="3512" y="12408"/>
                </a:lnTo>
                <a:lnTo>
                  <a:pt x="3508" y="12401"/>
                </a:lnTo>
                <a:lnTo>
                  <a:pt x="3501" y="12393"/>
                </a:lnTo>
                <a:lnTo>
                  <a:pt x="3495" y="12386"/>
                </a:lnTo>
                <a:lnTo>
                  <a:pt x="3488" y="12380"/>
                </a:lnTo>
                <a:lnTo>
                  <a:pt x="3479" y="12373"/>
                </a:lnTo>
                <a:lnTo>
                  <a:pt x="3442" y="12349"/>
                </a:lnTo>
                <a:lnTo>
                  <a:pt x="3406" y="12325"/>
                </a:lnTo>
                <a:lnTo>
                  <a:pt x="3389" y="12314"/>
                </a:lnTo>
                <a:lnTo>
                  <a:pt x="3374" y="12301"/>
                </a:lnTo>
                <a:lnTo>
                  <a:pt x="3368" y="12295"/>
                </a:lnTo>
                <a:lnTo>
                  <a:pt x="3363" y="12288"/>
                </a:lnTo>
                <a:lnTo>
                  <a:pt x="3360" y="12281"/>
                </a:lnTo>
                <a:lnTo>
                  <a:pt x="3356" y="12274"/>
                </a:lnTo>
                <a:lnTo>
                  <a:pt x="3354" y="12266"/>
                </a:lnTo>
                <a:lnTo>
                  <a:pt x="3354" y="12259"/>
                </a:lnTo>
                <a:lnTo>
                  <a:pt x="3355" y="12251"/>
                </a:lnTo>
                <a:lnTo>
                  <a:pt x="3359" y="12242"/>
                </a:lnTo>
                <a:lnTo>
                  <a:pt x="3363" y="12233"/>
                </a:lnTo>
                <a:lnTo>
                  <a:pt x="3369" y="12223"/>
                </a:lnTo>
                <a:lnTo>
                  <a:pt x="3377" y="12214"/>
                </a:lnTo>
                <a:lnTo>
                  <a:pt x="3388" y="12203"/>
                </a:lnTo>
                <a:lnTo>
                  <a:pt x="3386" y="12216"/>
                </a:lnTo>
                <a:lnTo>
                  <a:pt x="3386" y="12227"/>
                </a:lnTo>
                <a:lnTo>
                  <a:pt x="3387" y="12235"/>
                </a:lnTo>
                <a:lnTo>
                  <a:pt x="3390" y="12242"/>
                </a:lnTo>
                <a:lnTo>
                  <a:pt x="3394" y="12249"/>
                </a:lnTo>
                <a:lnTo>
                  <a:pt x="3399" y="12254"/>
                </a:lnTo>
                <a:lnTo>
                  <a:pt x="3405" y="12258"/>
                </a:lnTo>
                <a:lnTo>
                  <a:pt x="3412" y="12261"/>
                </a:lnTo>
                <a:lnTo>
                  <a:pt x="3420" y="12263"/>
                </a:lnTo>
                <a:lnTo>
                  <a:pt x="3429" y="12265"/>
                </a:lnTo>
                <a:lnTo>
                  <a:pt x="3438" y="12266"/>
                </a:lnTo>
                <a:lnTo>
                  <a:pt x="3448" y="12267"/>
                </a:lnTo>
                <a:lnTo>
                  <a:pt x="3467" y="12268"/>
                </a:lnTo>
                <a:lnTo>
                  <a:pt x="3487" y="12268"/>
                </a:lnTo>
                <a:lnTo>
                  <a:pt x="3484" y="12257"/>
                </a:lnTo>
                <a:lnTo>
                  <a:pt x="3480" y="12246"/>
                </a:lnTo>
                <a:lnTo>
                  <a:pt x="3475" y="12238"/>
                </a:lnTo>
                <a:lnTo>
                  <a:pt x="3469" y="12230"/>
                </a:lnTo>
                <a:lnTo>
                  <a:pt x="3461" y="12222"/>
                </a:lnTo>
                <a:lnTo>
                  <a:pt x="3454" y="12216"/>
                </a:lnTo>
                <a:lnTo>
                  <a:pt x="3446" y="12210"/>
                </a:lnTo>
                <a:lnTo>
                  <a:pt x="3437" y="12203"/>
                </a:lnTo>
                <a:lnTo>
                  <a:pt x="3429" y="12197"/>
                </a:lnTo>
                <a:lnTo>
                  <a:pt x="3422" y="12191"/>
                </a:lnTo>
                <a:lnTo>
                  <a:pt x="3413" y="12185"/>
                </a:lnTo>
                <a:lnTo>
                  <a:pt x="3407" y="12177"/>
                </a:lnTo>
                <a:lnTo>
                  <a:pt x="3401" y="12169"/>
                </a:lnTo>
                <a:lnTo>
                  <a:pt x="3395" y="12159"/>
                </a:lnTo>
                <a:lnTo>
                  <a:pt x="3391" y="12150"/>
                </a:lnTo>
                <a:lnTo>
                  <a:pt x="3388" y="12137"/>
                </a:lnTo>
                <a:lnTo>
                  <a:pt x="3378" y="12138"/>
                </a:lnTo>
                <a:lnTo>
                  <a:pt x="3371" y="12138"/>
                </a:lnTo>
                <a:lnTo>
                  <a:pt x="3366" y="12135"/>
                </a:lnTo>
                <a:lnTo>
                  <a:pt x="3362" y="12131"/>
                </a:lnTo>
                <a:lnTo>
                  <a:pt x="3360" y="12126"/>
                </a:lnTo>
                <a:lnTo>
                  <a:pt x="3358" y="12120"/>
                </a:lnTo>
                <a:lnTo>
                  <a:pt x="3356" y="12112"/>
                </a:lnTo>
                <a:lnTo>
                  <a:pt x="3355" y="12105"/>
                </a:lnTo>
                <a:lnTo>
                  <a:pt x="3347" y="12105"/>
                </a:lnTo>
                <a:lnTo>
                  <a:pt x="3339" y="12105"/>
                </a:lnTo>
                <a:lnTo>
                  <a:pt x="3331" y="12105"/>
                </a:lnTo>
                <a:lnTo>
                  <a:pt x="3323" y="12105"/>
                </a:lnTo>
                <a:lnTo>
                  <a:pt x="3317" y="12093"/>
                </a:lnTo>
                <a:lnTo>
                  <a:pt x="3307" y="12077"/>
                </a:lnTo>
                <a:lnTo>
                  <a:pt x="3302" y="12067"/>
                </a:lnTo>
                <a:lnTo>
                  <a:pt x="3297" y="12056"/>
                </a:lnTo>
                <a:lnTo>
                  <a:pt x="3292" y="12045"/>
                </a:lnTo>
                <a:lnTo>
                  <a:pt x="3288" y="12034"/>
                </a:lnTo>
                <a:lnTo>
                  <a:pt x="3286" y="12023"/>
                </a:lnTo>
                <a:lnTo>
                  <a:pt x="3284" y="12013"/>
                </a:lnTo>
                <a:lnTo>
                  <a:pt x="3284" y="12007"/>
                </a:lnTo>
                <a:lnTo>
                  <a:pt x="3284" y="12002"/>
                </a:lnTo>
                <a:lnTo>
                  <a:pt x="3285" y="11998"/>
                </a:lnTo>
                <a:lnTo>
                  <a:pt x="3287" y="11994"/>
                </a:lnTo>
                <a:lnTo>
                  <a:pt x="3289" y="11990"/>
                </a:lnTo>
                <a:lnTo>
                  <a:pt x="3291" y="11986"/>
                </a:lnTo>
                <a:lnTo>
                  <a:pt x="3295" y="11983"/>
                </a:lnTo>
                <a:lnTo>
                  <a:pt x="3299" y="11980"/>
                </a:lnTo>
                <a:lnTo>
                  <a:pt x="3304" y="11978"/>
                </a:lnTo>
                <a:lnTo>
                  <a:pt x="3309" y="11976"/>
                </a:lnTo>
                <a:lnTo>
                  <a:pt x="3316" y="11975"/>
                </a:lnTo>
                <a:lnTo>
                  <a:pt x="3323" y="11974"/>
                </a:lnTo>
                <a:lnTo>
                  <a:pt x="3323" y="11984"/>
                </a:lnTo>
                <a:lnTo>
                  <a:pt x="3323" y="11994"/>
                </a:lnTo>
                <a:lnTo>
                  <a:pt x="3325" y="12002"/>
                </a:lnTo>
                <a:lnTo>
                  <a:pt x="3327" y="12011"/>
                </a:lnTo>
                <a:lnTo>
                  <a:pt x="3333" y="12025"/>
                </a:lnTo>
                <a:lnTo>
                  <a:pt x="3341" y="12038"/>
                </a:lnTo>
                <a:lnTo>
                  <a:pt x="3347" y="12051"/>
                </a:lnTo>
                <a:lnTo>
                  <a:pt x="3352" y="12066"/>
                </a:lnTo>
                <a:lnTo>
                  <a:pt x="3354" y="12075"/>
                </a:lnTo>
                <a:lnTo>
                  <a:pt x="3355" y="12084"/>
                </a:lnTo>
                <a:lnTo>
                  <a:pt x="3356" y="12094"/>
                </a:lnTo>
                <a:lnTo>
                  <a:pt x="3355" y="12105"/>
                </a:lnTo>
                <a:lnTo>
                  <a:pt x="3365" y="12104"/>
                </a:lnTo>
                <a:lnTo>
                  <a:pt x="3372" y="12105"/>
                </a:lnTo>
                <a:lnTo>
                  <a:pt x="3377" y="12107"/>
                </a:lnTo>
                <a:lnTo>
                  <a:pt x="3382" y="12111"/>
                </a:lnTo>
                <a:lnTo>
                  <a:pt x="3385" y="12118"/>
                </a:lnTo>
                <a:lnTo>
                  <a:pt x="3386" y="12124"/>
                </a:lnTo>
                <a:lnTo>
                  <a:pt x="3388" y="12130"/>
                </a:lnTo>
                <a:lnTo>
                  <a:pt x="3388" y="12137"/>
                </a:lnTo>
                <a:lnTo>
                  <a:pt x="3398" y="12138"/>
                </a:lnTo>
                <a:lnTo>
                  <a:pt x="3408" y="12137"/>
                </a:lnTo>
                <a:lnTo>
                  <a:pt x="3417" y="12135"/>
                </a:lnTo>
                <a:lnTo>
                  <a:pt x="3425" y="12133"/>
                </a:lnTo>
                <a:lnTo>
                  <a:pt x="3439" y="12127"/>
                </a:lnTo>
                <a:lnTo>
                  <a:pt x="3453" y="12121"/>
                </a:lnTo>
                <a:lnTo>
                  <a:pt x="3467" y="12113"/>
                </a:lnTo>
                <a:lnTo>
                  <a:pt x="3481" y="12108"/>
                </a:lnTo>
                <a:lnTo>
                  <a:pt x="3490" y="12106"/>
                </a:lnTo>
                <a:lnTo>
                  <a:pt x="3498" y="12105"/>
                </a:lnTo>
                <a:lnTo>
                  <a:pt x="3509" y="12104"/>
                </a:lnTo>
                <a:lnTo>
                  <a:pt x="3519" y="12105"/>
                </a:lnTo>
                <a:lnTo>
                  <a:pt x="3519" y="12147"/>
                </a:lnTo>
                <a:lnTo>
                  <a:pt x="3519" y="12188"/>
                </a:lnTo>
                <a:lnTo>
                  <a:pt x="3520" y="12197"/>
                </a:lnTo>
                <a:lnTo>
                  <a:pt x="3521" y="12206"/>
                </a:lnTo>
                <a:lnTo>
                  <a:pt x="3523" y="12214"/>
                </a:lnTo>
                <a:lnTo>
                  <a:pt x="3527" y="12220"/>
                </a:lnTo>
                <a:lnTo>
                  <a:pt x="3532" y="12227"/>
                </a:lnTo>
                <a:lnTo>
                  <a:pt x="3537" y="12231"/>
                </a:lnTo>
                <a:lnTo>
                  <a:pt x="3544" y="12234"/>
                </a:lnTo>
                <a:lnTo>
                  <a:pt x="3553" y="12236"/>
                </a:lnTo>
                <a:lnTo>
                  <a:pt x="3553" y="12231"/>
                </a:lnTo>
                <a:lnTo>
                  <a:pt x="3555" y="12226"/>
                </a:lnTo>
                <a:lnTo>
                  <a:pt x="3557" y="12222"/>
                </a:lnTo>
                <a:lnTo>
                  <a:pt x="3559" y="12218"/>
                </a:lnTo>
                <a:lnTo>
                  <a:pt x="3563" y="12216"/>
                </a:lnTo>
                <a:lnTo>
                  <a:pt x="3566" y="12214"/>
                </a:lnTo>
                <a:lnTo>
                  <a:pt x="3572" y="12212"/>
                </a:lnTo>
                <a:lnTo>
                  <a:pt x="3576" y="12211"/>
                </a:lnTo>
                <a:lnTo>
                  <a:pt x="3597" y="12207"/>
                </a:lnTo>
                <a:lnTo>
                  <a:pt x="3618" y="12203"/>
                </a:lnTo>
                <a:lnTo>
                  <a:pt x="3619" y="12197"/>
                </a:lnTo>
                <a:lnTo>
                  <a:pt x="3621" y="12192"/>
                </a:lnTo>
                <a:lnTo>
                  <a:pt x="3623" y="12188"/>
                </a:lnTo>
                <a:lnTo>
                  <a:pt x="3626" y="12185"/>
                </a:lnTo>
                <a:lnTo>
                  <a:pt x="3628" y="12184"/>
                </a:lnTo>
                <a:lnTo>
                  <a:pt x="3631" y="12183"/>
                </a:lnTo>
                <a:lnTo>
                  <a:pt x="3633" y="12183"/>
                </a:lnTo>
                <a:lnTo>
                  <a:pt x="3637" y="12183"/>
                </a:lnTo>
                <a:lnTo>
                  <a:pt x="3642" y="12186"/>
                </a:lnTo>
                <a:lnTo>
                  <a:pt x="3646" y="12191"/>
                </a:lnTo>
                <a:lnTo>
                  <a:pt x="3649" y="12196"/>
                </a:lnTo>
                <a:lnTo>
                  <a:pt x="3650" y="12203"/>
                </a:lnTo>
                <a:lnTo>
                  <a:pt x="3659" y="12206"/>
                </a:lnTo>
                <a:lnTo>
                  <a:pt x="3665" y="12210"/>
                </a:lnTo>
                <a:lnTo>
                  <a:pt x="3670" y="12215"/>
                </a:lnTo>
                <a:lnTo>
                  <a:pt x="3673" y="12221"/>
                </a:lnTo>
                <a:lnTo>
                  <a:pt x="3676" y="12229"/>
                </a:lnTo>
                <a:lnTo>
                  <a:pt x="3680" y="12236"/>
                </a:lnTo>
                <a:lnTo>
                  <a:pt x="3681" y="12245"/>
                </a:lnTo>
                <a:lnTo>
                  <a:pt x="3682" y="12254"/>
                </a:lnTo>
                <a:lnTo>
                  <a:pt x="3682" y="12295"/>
                </a:lnTo>
                <a:lnTo>
                  <a:pt x="3684" y="12335"/>
                </a:lnTo>
                <a:lnTo>
                  <a:pt x="3673" y="12335"/>
                </a:lnTo>
                <a:lnTo>
                  <a:pt x="3664" y="12335"/>
                </a:lnTo>
                <a:lnTo>
                  <a:pt x="3654" y="12332"/>
                </a:lnTo>
                <a:lnTo>
                  <a:pt x="3646" y="12329"/>
                </a:lnTo>
                <a:lnTo>
                  <a:pt x="3631" y="12323"/>
                </a:lnTo>
                <a:lnTo>
                  <a:pt x="3619" y="12316"/>
                </a:lnTo>
                <a:lnTo>
                  <a:pt x="3612" y="12314"/>
                </a:lnTo>
                <a:lnTo>
                  <a:pt x="3607" y="12311"/>
                </a:lnTo>
                <a:lnTo>
                  <a:pt x="3603" y="12311"/>
                </a:lnTo>
                <a:lnTo>
                  <a:pt x="3598" y="12311"/>
                </a:lnTo>
                <a:lnTo>
                  <a:pt x="3595" y="12315"/>
                </a:lnTo>
                <a:lnTo>
                  <a:pt x="3590" y="12319"/>
                </a:lnTo>
                <a:lnTo>
                  <a:pt x="3587" y="12325"/>
                </a:lnTo>
                <a:lnTo>
                  <a:pt x="3585" y="12335"/>
                </a:lnTo>
                <a:lnTo>
                  <a:pt x="3581" y="12341"/>
                </a:lnTo>
                <a:lnTo>
                  <a:pt x="3578" y="12346"/>
                </a:lnTo>
                <a:lnTo>
                  <a:pt x="3576" y="12352"/>
                </a:lnTo>
                <a:lnTo>
                  <a:pt x="3574" y="12359"/>
                </a:lnTo>
                <a:lnTo>
                  <a:pt x="3570" y="12371"/>
                </a:lnTo>
                <a:lnTo>
                  <a:pt x="3569" y="12383"/>
                </a:lnTo>
                <a:lnTo>
                  <a:pt x="3570" y="12409"/>
                </a:lnTo>
                <a:lnTo>
                  <a:pt x="3574" y="12436"/>
                </a:lnTo>
                <a:lnTo>
                  <a:pt x="3575" y="12451"/>
                </a:lnTo>
                <a:lnTo>
                  <a:pt x="3576" y="12466"/>
                </a:lnTo>
                <a:lnTo>
                  <a:pt x="3577" y="12480"/>
                </a:lnTo>
                <a:lnTo>
                  <a:pt x="3576" y="12496"/>
                </a:lnTo>
                <a:lnTo>
                  <a:pt x="3573" y="12512"/>
                </a:lnTo>
                <a:lnTo>
                  <a:pt x="3568" y="12529"/>
                </a:lnTo>
                <a:lnTo>
                  <a:pt x="3561" y="12546"/>
                </a:lnTo>
                <a:lnTo>
                  <a:pt x="3553" y="12564"/>
                </a:lnTo>
                <a:lnTo>
                  <a:pt x="3561" y="12567"/>
                </a:lnTo>
                <a:lnTo>
                  <a:pt x="3569" y="12572"/>
                </a:lnTo>
                <a:lnTo>
                  <a:pt x="3576" y="12577"/>
                </a:lnTo>
                <a:lnTo>
                  <a:pt x="3583" y="12583"/>
                </a:lnTo>
                <a:lnTo>
                  <a:pt x="3589" y="12588"/>
                </a:lnTo>
                <a:lnTo>
                  <a:pt x="3598" y="12592"/>
                </a:lnTo>
                <a:lnTo>
                  <a:pt x="3602" y="12595"/>
                </a:lnTo>
                <a:lnTo>
                  <a:pt x="3607" y="12596"/>
                </a:lnTo>
                <a:lnTo>
                  <a:pt x="3612" y="12597"/>
                </a:lnTo>
                <a:lnTo>
                  <a:pt x="3618" y="12597"/>
                </a:lnTo>
                <a:lnTo>
                  <a:pt x="3619" y="12590"/>
                </a:lnTo>
                <a:lnTo>
                  <a:pt x="3621" y="12585"/>
                </a:lnTo>
                <a:lnTo>
                  <a:pt x="3623" y="12581"/>
                </a:lnTo>
                <a:lnTo>
                  <a:pt x="3626" y="12579"/>
                </a:lnTo>
                <a:lnTo>
                  <a:pt x="3628" y="12577"/>
                </a:lnTo>
                <a:lnTo>
                  <a:pt x="3631" y="12576"/>
                </a:lnTo>
                <a:lnTo>
                  <a:pt x="3633" y="12576"/>
                </a:lnTo>
                <a:lnTo>
                  <a:pt x="3637" y="12576"/>
                </a:lnTo>
                <a:lnTo>
                  <a:pt x="3642" y="12579"/>
                </a:lnTo>
                <a:lnTo>
                  <a:pt x="3646" y="12584"/>
                </a:lnTo>
                <a:lnTo>
                  <a:pt x="3649" y="12590"/>
                </a:lnTo>
                <a:lnTo>
                  <a:pt x="3650" y="12597"/>
                </a:lnTo>
                <a:lnTo>
                  <a:pt x="3659" y="12597"/>
                </a:lnTo>
                <a:lnTo>
                  <a:pt x="3667" y="12597"/>
                </a:lnTo>
                <a:lnTo>
                  <a:pt x="3675" y="12597"/>
                </a:lnTo>
                <a:lnTo>
                  <a:pt x="3684" y="12597"/>
                </a:lnTo>
                <a:lnTo>
                  <a:pt x="3687" y="12589"/>
                </a:lnTo>
                <a:lnTo>
                  <a:pt x="3691" y="12583"/>
                </a:lnTo>
                <a:lnTo>
                  <a:pt x="3694" y="12579"/>
                </a:lnTo>
                <a:lnTo>
                  <a:pt x="3697" y="12577"/>
                </a:lnTo>
                <a:lnTo>
                  <a:pt x="3701" y="12577"/>
                </a:lnTo>
                <a:lnTo>
                  <a:pt x="3703" y="12577"/>
                </a:lnTo>
                <a:lnTo>
                  <a:pt x="3705" y="12578"/>
                </a:lnTo>
                <a:lnTo>
                  <a:pt x="3706" y="12580"/>
                </a:lnTo>
                <a:lnTo>
                  <a:pt x="3707" y="12583"/>
                </a:lnTo>
                <a:lnTo>
                  <a:pt x="3706" y="12585"/>
                </a:lnTo>
                <a:lnTo>
                  <a:pt x="3705" y="12588"/>
                </a:lnTo>
                <a:lnTo>
                  <a:pt x="3703" y="12591"/>
                </a:lnTo>
                <a:lnTo>
                  <a:pt x="3700" y="12594"/>
                </a:lnTo>
                <a:lnTo>
                  <a:pt x="3695" y="12596"/>
                </a:lnTo>
                <a:lnTo>
                  <a:pt x="3690" y="12597"/>
                </a:lnTo>
                <a:lnTo>
                  <a:pt x="3684" y="12597"/>
                </a:lnTo>
                <a:lnTo>
                  <a:pt x="3686" y="12603"/>
                </a:lnTo>
                <a:lnTo>
                  <a:pt x="3689" y="12608"/>
                </a:lnTo>
                <a:lnTo>
                  <a:pt x="3692" y="12615"/>
                </a:lnTo>
                <a:lnTo>
                  <a:pt x="3697" y="12620"/>
                </a:lnTo>
                <a:lnTo>
                  <a:pt x="3709" y="12631"/>
                </a:lnTo>
                <a:lnTo>
                  <a:pt x="3723" y="12644"/>
                </a:lnTo>
                <a:lnTo>
                  <a:pt x="3752" y="12667"/>
                </a:lnTo>
                <a:lnTo>
                  <a:pt x="3779" y="12689"/>
                </a:lnTo>
                <a:lnTo>
                  <a:pt x="3791" y="12699"/>
                </a:lnTo>
                <a:lnTo>
                  <a:pt x="3799" y="12710"/>
                </a:lnTo>
                <a:lnTo>
                  <a:pt x="3802" y="12715"/>
                </a:lnTo>
                <a:lnTo>
                  <a:pt x="3804" y="12720"/>
                </a:lnTo>
                <a:lnTo>
                  <a:pt x="3806" y="12725"/>
                </a:lnTo>
                <a:lnTo>
                  <a:pt x="3806" y="12730"/>
                </a:lnTo>
                <a:lnTo>
                  <a:pt x="3803" y="12734"/>
                </a:lnTo>
                <a:lnTo>
                  <a:pt x="3801" y="12738"/>
                </a:lnTo>
                <a:lnTo>
                  <a:pt x="3796" y="12742"/>
                </a:lnTo>
                <a:lnTo>
                  <a:pt x="3791" y="12747"/>
                </a:lnTo>
                <a:lnTo>
                  <a:pt x="3783" y="12751"/>
                </a:lnTo>
                <a:lnTo>
                  <a:pt x="3774" y="12754"/>
                </a:lnTo>
                <a:lnTo>
                  <a:pt x="3763" y="12757"/>
                </a:lnTo>
                <a:lnTo>
                  <a:pt x="3749" y="12760"/>
                </a:lnTo>
                <a:lnTo>
                  <a:pt x="3764" y="12772"/>
                </a:lnTo>
                <a:lnTo>
                  <a:pt x="3777" y="12784"/>
                </a:lnTo>
                <a:lnTo>
                  <a:pt x="3790" y="12797"/>
                </a:lnTo>
                <a:lnTo>
                  <a:pt x="3802" y="12811"/>
                </a:lnTo>
                <a:lnTo>
                  <a:pt x="3815" y="12824"/>
                </a:lnTo>
                <a:lnTo>
                  <a:pt x="3827" y="12838"/>
                </a:lnTo>
                <a:lnTo>
                  <a:pt x="3837" y="12853"/>
                </a:lnTo>
                <a:lnTo>
                  <a:pt x="3847" y="12866"/>
                </a:lnTo>
                <a:lnTo>
                  <a:pt x="3867" y="12896"/>
                </a:lnTo>
                <a:lnTo>
                  <a:pt x="3886" y="12926"/>
                </a:lnTo>
                <a:lnTo>
                  <a:pt x="3904" y="12954"/>
                </a:lnTo>
                <a:lnTo>
                  <a:pt x="3922" y="12983"/>
                </a:lnTo>
                <a:lnTo>
                  <a:pt x="3939" y="13010"/>
                </a:lnTo>
                <a:lnTo>
                  <a:pt x="3956" y="13035"/>
                </a:lnTo>
                <a:lnTo>
                  <a:pt x="3964" y="13048"/>
                </a:lnTo>
                <a:lnTo>
                  <a:pt x="3973" y="13058"/>
                </a:lnTo>
                <a:lnTo>
                  <a:pt x="3982" y="13069"/>
                </a:lnTo>
                <a:lnTo>
                  <a:pt x="3991" y="13079"/>
                </a:lnTo>
                <a:lnTo>
                  <a:pt x="4001" y="13087"/>
                </a:lnTo>
                <a:lnTo>
                  <a:pt x="4010" y="13096"/>
                </a:lnTo>
                <a:lnTo>
                  <a:pt x="4021" y="13102"/>
                </a:lnTo>
                <a:lnTo>
                  <a:pt x="4031" y="13108"/>
                </a:lnTo>
                <a:lnTo>
                  <a:pt x="4042" y="13114"/>
                </a:lnTo>
                <a:lnTo>
                  <a:pt x="4053" y="13118"/>
                </a:lnTo>
                <a:lnTo>
                  <a:pt x="4065" y="13120"/>
                </a:lnTo>
                <a:lnTo>
                  <a:pt x="4077" y="13121"/>
                </a:lnTo>
                <a:lnTo>
                  <a:pt x="4084" y="13121"/>
                </a:lnTo>
                <a:lnTo>
                  <a:pt x="4089" y="13121"/>
                </a:lnTo>
                <a:lnTo>
                  <a:pt x="4093" y="13120"/>
                </a:lnTo>
                <a:lnTo>
                  <a:pt x="4096" y="13119"/>
                </a:lnTo>
                <a:lnTo>
                  <a:pt x="4098" y="13117"/>
                </a:lnTo>
                <a:lnTo>
                  <a:pt x="4100" y="13115"/>
                </a:lnTo>
                <a:lnTo>
                  <a:pt x="4100" y="13113"/>
                </a:lnTo>
                <a:lnTo>
                  <a:pt x="4100" y="13109"/>
                </a:lnTo>
                <a:lnTo>
                  <a:pt x="4098" y="13104"/>
                </a:lnTo>
                <a:lnTo>
                  <a:pt x="4094" y="13099"/>
                </a:lnTo>
                <a:lnTo>
                  <a:pt x="4090" y="13095"/>
                </a:lnTo>
                <a:lnTo>
                  <a:pt x="4084" y="13091"/>
                </a:lnTo>
                <a:lnTo>
                  <a:pt x="4079" y="13087"/>
                </a:lnTo>
                <a:lnTo>
                  <a:pt x="4075" y="13087"/>
                </a:lnTo>
                <a:lnTo>
                  <a:pt x="4074" y="13088"/>
                </a:lnTo>
                <a:lnTo>
                  <a:pt x="4073" y="13089"/>
                </a:lnTo>
                <a:lnTo>
                  <a:pt x="4072" y="13092"/>
                </a:lnTo>
                <a:lnTo>
                  <a:pt x="4073" y="13095"/>
                </a:lnTo>
                <a:lnTo>
                  <a:pt x="4076" y="13103"/>
                </a:lnTo>
                <a:lnTo>
                  <a:pt x="4083" y="13116"/>
                </a:lnTo>
                <a:lnTo>
                  <a:pt x="4094" y="13132"/>
                </a:lnTo>
                <a:lnTo>
                  <a:pt x="4110" y="13154"/>
                </a:lnTo>
                <a:lnTo>
                  <a:pt x="4122" y="13168"/>
                </a:lnTo>
                <a:lnTo>
                  <a:pt x="4136" y="13182"/>
                </a:lnTo>
                <a:lnTo>
                  <a:pt x="4151" y="13194"/>
                </a:lnTo>
                <a:lnTo>
                  <a:pt x="4166" y="13207"/>
                </a:lnTo>
                <a:lnTo>
                  <a:pt x="4200" y="13229"/>
                </a:lnTo>
                <a:lnTo>
                  <a:pt x="4236" y="13250"/>
                </a:lnTo>
                <a:lnTo>
                  <a:pt x="4272" y="13272"/>
                </a:lnTo>
                <a:lnTo>
                  <a:pt x="4308" y="13295"/>
                </a:lnTo>
                <a:lnTo>
                  <a:pt x="4325" y="13308"/>
                </a:lnTo>
                <a:lnTo>
                  <a:pt x="4342" y="13321"/>
                </a:lnTo>
                <a:lnTo>
                  <a:pt x="4357" y="13335"/>
                </a:lnTo>
                <a:lnTo>
                  <a:pt x="4372" y="13351"/>
                </a:lnTo>
                <a:lnTo>
                  <a:pt x="4375" y="13363"/>
                </a:lnTo>
                <a:lnTo>
                  <a:pt x="4375" y="13374"/>
                </a:lnTo>
                <a:lnTo>
                  <a:pt x="4373" y="13382"/>
                </a:lnTo>
                <a:lnTo>
                  <a:pt x="4370" y="13389"/>
                </a:lnTo>
                <a:lnTo>
                  <a:pt x="4366" y="13396"/>
                </a:lnTo>
                <a:lnTo>
                  <a:pt x="4361" y="13400"/>
                </a:lnTo>
                <a:lnTo>
                  <a:pt x="4354" y="13404"/>
                </a:lnTo>
                <a:lnTo>
                  <a:pt x="4348" y="13408"/>
                </a:lnTo>
                <a:lnTo>
                  <a:pt x="4333" y="13415"/>
                </a:lnTo>
                <a:lnTo>
                  <a:pt x="4321" y="13422"/>
                </a:lnTo>
                <a:lnTo>
                  <a:pt x="4315" y="13427"/>
                </a:lnTo>
                <a:lnTo>
                  <a:pt x="4311" y="13433"/>
                </a:lnTo>
                <a:lnTo>
                  <a:pt x="4308" y="13441"/>
                </a:lnTo>
                <a:lnTo>
                  <a:pt x="4307" y="13449"/>
                </a:lnTo>
                <a:lnTo>
                  <a:pt x="4316" y="13448"/>
                </a:lnTo>
                <a:lnTo>
                  <a:pt x="4325" y="13448"/>
                </a:lnTo>
                <a:lnTo>
                  <a:pt x="4332" y="13448"/>
                </a:lnTo>
                <a:lnTo>
                  <a:pt x="4339" y="13450"/>
                </a:lnTo>
                <a:lnTo>
                  <a:pt x="4350" y="13455"/>
                </a:lnTo>
                <a:lnTo>
                  <a:pt x="4361" y="13462"/>
                </a:lnTo>
                <a:lnTo>
                  <a:pt x="4370" y="13468"/>
                </a:lnTo>
                <a:lnTo>
                  <a:pt x="4379" y="13474"/>
                </a:lnTo>
                <a:lnTo>
                  <a:pt x="4385" y="13477"/>
                </a:lnTo>
                <a:lnTo>
                  <a:pt x="4391" y="13480"/>
                </a:lnTo>
                <a:lnTo>
                  <a:pt x="4398" y="13482"/>
                </a:lnTo>
                <a:lnTo>
                  <a:pt x="4406" y="13482"/>
                </a:lnTo>
                <a:lnTo>
                  <a:pt x="4409" y="13474"/>
                </a:lnTo>
                <a:lnTo>
                  <a:pt x="4413" y="13468"/>
                </a:lnTo>
                <a:lnTo>
                  <a:pt x="4416" y="13465"/>
                </a:lnTo>
                <a:lnTo>
                  <a:pt x="4419" y="13463"/>
                </a:lnTo>
                <a:lnTo>
                  <a:pt x="4422" y="13462"/>
                </a:lnTo>
                <a:lnTo>
                  <a:pt x="4425" y="13462"/>
                </a:lnTo>
                <a:lnTo>
                  <a:pt x="4427" y="13463"/>
                </a:lnTo>
                <a:lnTo>
                  <a:pt x="4428" y="13465"/>
                </a:lnTo>
                <a:lnTo>
                  <a:pt x="4428" y="13468"/>
                </a:lnTo>
                <a:lnTo>
                  <a:pt x="4428" y="13471"/>
                </a:lnTo>
                <a:lnTo>
                  <a:pt x="4427" y="13474"/>
                </a:lnTo>
                <a:lnTo>
                  <a:pt x="4425" y="13476"/>
                </a:lnTo>
                <a:lnTo>
                  <a:pt x="4421" y="13480"/>
                </a:lnTo>
                <a:lnTo>
                  <a:pt x="4417" y="13481"/>
                </a:lnTo>
                <a:lnTo>
                  <a:pt x="4412" y="13482"/>
                </a:lnTo>
                <a:lnTo>
                  <a:pt x="4406" y="13482"/>
                </a:lnTo>
                <a:lnTo>
                  <a:pt x="4398" y="13490"/>
                </a:lnTo>
                <a:lnTo>
                  <a:pt x="4393" y="13497"/>
                </a:lnTo>
                <a:lnTo>
                  <a:pt x="4390" y="13505"/>
                </a:lnTo>
                <a:lnTo>
                  <a:pt x="4388" y="13512"/>
                </a:lnTo>
                <a:lnTo>
                  <a:pt x="4387" y="13518"/>
                </a:lnTo>
                <a:lnTo>
                  <a:pt x="4387" y="13525"/>
                </a:lnTo>
                <a:lnTo>
                  <a:pt x="4389" y="13531"/>
                </a:lnTo>
                <a:lnTo>
                  <a:pt x="4391" y="13536"/>
                </a:lnTo>
                <a:lnTo>
                  <a:pt x="4395" y="13541"/>
                </a:lnTo>
                <a:lnTo>
                  <a:pt x="4399" y="13546"/>
                </a:lnTo>
                <a:lnTo>
                  <a:pt x="4405" y="13551"/>
                </a:lnTo>
                <a:lnTo>
                  <a:pt x="4411" y="13555"/>
                </a:lnTo>
                <a:lnTo>
                  <a:pt x="4426" y="13563"/>
                </a:lnTo>
                <a:lnTo>
                  <a:pt x="4441" y="13572"/>
                </a:lnTo>
                <a:lnTo>
                  <a:pt x="4478" y="13588"/>
                </a:lnTo>
                <a:lnTo>
                  <a:pt x="4515" y="13604"/>
                </a:lnTo>
                <a:lnTo>
                  <a:pt x="4532" y="13613"/>
                </a:lnTo>
                <a:lnTo>
                  <a:pt x="4547" y="13623"/>
                </a:lnTo>
                <a:lnTo>
                  <a:pt x="4554" y="13628"/>
                </a:lnTo>
                <a:lnTo>
                  <a:pt x="4560" y="13634"/>
                </a:lnTo>
                <a:lnTo>
                  <a:pt x="4565" y="13640"/>
                </a:lnTo>
                <a:lnTo>
                  <a:pt x="4569" y="13646"/>
                </a:lnTo>
                <a:lnTo>
                  <a:pt x="4571" y="13636"/>
                </a:lnTo>
                <a:lnTo>
                  <a:pt x="4572" y="13625"/>
                </a:lnTo>
                <a:lnTo>
                  <a:pt x="4572" y="13616"/>
                </a:lnTo>
                <a:lnTo>
                  <a:pt x="4571" y="13606"/>
                </a:lnTo>
                <a:lnTo>
                  <a:pt x="4569" y="13598"/>
                </a:lnTo>
                <a:lnTo>
                  <a:pt x="4566" y="13590"/>
                </a:lnTo>
                <a:lnTo>
                  <a:pt x="4562" y="13581"/>
                </a:lnTo>
                <a:lnTo>
                  <a:pt x="4558" y="13574"/>
                </a:lnTo>
                <a:lnTo>
                  <a:pt x="4546" y="13559"/>
                </a:lnTo>
                <a:lnTo>
                  <a:pt x="4534" y="13546"/>
                </a:lnTo>
                <a:lnTo>
                  <a:pt x="4520" y="13533"/>
                </a:lnTo>
                <a:lnTo>
                  <a:pt x="4506" y="13520"/>
                </a:lnTo>
                <a:lnTo>
                  <a:pt x="4494" y="13508"/>
                </a:lnTo>
                <a:lnTo>
                  <a:pt x="4483" y="13496"/>
                </a:lnTo>
                <a:lnTo>
                  <a:pt x="4479" y="13490"/>
                </a:lnTo>
                <a:lnTo>
                  <a:pt x="4475" y="13485"/>
                </a:lnTo>
                <a:lnTo>
                  <a:pt x="4472" y="13478"/>
                </a:lnTo>
                <a:lnTo>
                  <a:pt x="4471" y="13472"/>
                </a:lnTo>
                <a:lnTo>
                  <a:pt x="4470" y="13466"/>
                </a:lnTo>
                <a:lnTo>
                  <a:pt x="4470" y="13460"/>
                </a:lnTo>
                <a:lnTo>
                  <a:pt x="4472" y="13453"/>
                </a:lnTo>
                <a:lnTo>
                  <a:pt x="4475" y="13446"/>
                </a:lnTo>
                <a:lnTo>
                  <a:pt x="4479" y="13439"/>
                </a:lnTo>
                <a:lnTo>
                  <a:pt x="4485" y="13431"/>
                </a:lnTo>
                <a:lnTo>
                  <a:pt x="4494" y="13424"/>
                </a:lnTo>
                <a:lnTo>
                  <a:pt x="4503" y="13417"/>
                </a:lnTo>
                <a:lnTo>
                  <a:pt x="4504" y="13427"/>
                </a:lnTo>
                <a:lnTo>
                  <a:pt x="4505" y="13437"/>
                </a:lnTo>
                <a:lnTo>
                  <a:pt x="4508" y="13446"/>
                </a:lnTo>
                <a:lnTo>
                  <a:pt x="4511" y="13454"/>
                </a:lnTo>
                <a:lnTo>
                  <a:pt x="4515" y="13462"/>
                </a:lnTo>
                <a:lnTo>
                  <a:pt x="4519" y="13468"/>
                </a:lnTo>
                <a:lnTo>
                  <a:pt x="4524" y="13474"/>
                </a:lnTo>
                <a:lnTo>
                  <a:pt x="4531" y="13481"/>
                </a:lnTo>
                <a:lnTo>
                  <a:pt x="4542" y="13490"/>
                </a:lnTo>
                <a:lnTo>
                  <a:pt x="4556" y="13499"/>
                </a:lnTo>
                <a:lnTo>
                  <a:pt x="4570" y="13508"/>
                </a:lnTo>
                <a:lnTo>
                  <a:pt x="4584" y="13516"/>
                </a:lnTo>
                <a:lnTo>
                  <a:pt x="4599" y="13525"/>
                </a:lnTo>
                <a:lnTo>
                  <a:pt x="4611" y="13534"/>
                </a:lnTo>
                <a:lnTo>
                  <a:pt x="4617" y="13540"/>
                </a:lnTo>
                <a:lnTo>
                  <a:pt x="4622" y="13546"/>
                </a:lnTo>
                <a:lnTo>
                  <a:pt x="4627" y="13552"/>
                </a:lnTo>
                <a:lnTo>
                  <a:pt x="4631" y="13559"/>
                </a:lnTo>
                <a:lnTo>
                  <a:pt x="4634" y="13568"/>
                </a:lnTo>
                <a:lnTo>
                  <a:pt x="4638" y="13576"/>
                </a:lnTo>
                <a:lnTo>
                  <a:pt x="4640" y="13584"/>
                </a:lnTo>
                <a:lnTo>
                  <a:pt x="4641" y="13595"/>
                </a:lnTo>
                <a:lnTo>
                  <a:pt x="4641" y="13606"/>
                </a:lnTo>
                <a:lnTo>
                  <a:pt x="4640" y="13618"/>
                </a:lnTo>
                <a:lnTo>
                  <a:pt x="4638" y="13632"/>
                </a:lnTo>
                <a:lnTo>
                  <a:pt x="4634" y="13646"/>
                </a:lnTo>
                <a:lnTo>
                  <a:pt x="4643" y="13646"/>
                </a:lnTo>
                <a:lnTo>
                  <a:pt x="4651" y="13646"/>
                </a:lnTo>
                <a:lnTo>
                  <a:pt x="4660" y="13646"/>
                </a:lnTo>
                <a:lnTo>
                  <a:pt x="4668" y="13646"/>
                </a:lnTo>
                <a:lnTo>
                  <a:pt x="4667" y="13657"/>
                </a:lnTo>
                <a:lnTo>
                  <a:pt x="4668" y="13666"/>
                </a:lnTo>
                <a:lnTo>
                  <a:pt x="4670" y="13675"/>
                </a:lnTo>
                <a:lnTo>
                  <a:pt x="4672" y="13683"/>
                </a:lnTo>
                <a:lnTo>
                  <a:pt x="4678" y="13697"/>
                </a:lnTo>
                <a:lnTo>
                  <a:pt x="4685" y="13710"/>
                </a:lnTo>
                <a:lnTo>
                  <a:pt x="4692" y="13724"/>
                </a:lnTo>
                <a:lnTo>
                  <a:pt x="4697" y="13738"/>
                </a:lnTo>
                <a:lnTo>
                  <a:pt x="4699" y="13747"/>
                </a:lnTo>
                <a:lnTo>
                  <a:pt x="4701" y="13756"/>
                </a:lnTo>
                <a:lnTo>
                  <a:pt x="4702" y="13766"/>
                </a:lnTo>
                <a:lnTo>
                  <a:pt x="4701" y="13777"/>
                </a:lnTo>
                <a:lnTo>
                  <a:pt x="4708" y="13779"/>
                </a:lnTo>
                <a:lnTo>
                  <a:pt x="4714" y="13783"/>
                </a:lnTo>
                <a:lnTo>
                  <a:pt x="4718" y="13786"/>
                </a:lnTo>
                <a:lnTo>
                  <a:pt x="4723" y="13791"/>
                </a:lnTo>
                <a:lnTo>
                  <a:pt x="4726" y="13796"/>
                </a:lnTo>
                <a:lnTo>
                  <a:pt x="4728" y="13801"/>
                </a:lnTo>
                <a:lnTo>
                  <a:pt x="4728" y="13807"/>
                </a:lnTo>
                <a:lnTo>
                  <a:pt x="4729" y="13813"/>
                </a:lnTo>
                <a:lnTo>
                  <a:pt x="4728" y="13818"/>
                </a:lnTo>
                <a:lnTo>
                  <a:pt x="4726" y="13823"/>
                </a:lnTo>
                <a:lnTo>
                  <a:pt x="4724" y="13829"/>
                </a:lnTo>
                <a:lnTo>
                  <a:pt x="4720" y="13833"/>
                </a:lnTo>
                <a:lnTo>
                  <a:pt x="4716" y="13837"/>
                </a:lnTo>
                <a:lnTo>
                  <a:pt x="4712" y="13840"/>
                </a:lnTo>
                <a:lnTo>
                  <a:pt x="4707" y="13842"/>
                </a:lnTo>
                <a:lnTo>
                  <a:pt x="4701" y="13842"/>
                </a:lnTo>
                <a:lnTo>
                  <a:pt x="4697" y="13854"/>
                </a:lnTo>
                <a:lnTo>
                  <a:pt x="4694" y="13865"/>
                </a:lnTo>
                <a:lnTo>
                  <a:pt x="4693" y="13875"/>
                </a:lnTo>
                <a:lnTo>
                  <a:pt x="4692" y="13884"/>
                </a:lnTo>
                <a:lnTo>
                  <a:pt x="4692" y="13893"/>
                </a:lnTo>
                <a:lnTo>
                  <a:pt x="4693" y="13900"/>
                </a:lnTo>
                <a:lnTo>
                  <a:pt x="4695" y="13907"/>
                </a:lnTo>
                <a:lnTo>
                  <a:pt x="4697" y="13914"/>
                </a:lnTo>
                <a:lnTo>
                  <a:pt x="4701" y="13919"/>
                </a:lnTo>
                <a:lnTo>
                  <a:pt x="4704" y="13924"/>
                </a:lnTo>
                <a:lnTo>
                  <a:pt x="4708" y="13928"/>
                </a:lnTo>
                <a:lnTo>
                  <a:pt x="4713" y="13931"/>
                </a:lnTo>
                <a:lnTo>
                  <a:pt x="4717" y="13935"/>
                </a:lnTo>
                <a:lnTo>
                  <a:pt x="4723" y="13937"/>
                </a:lnTo>
                <a:lnTo>
                  <a:pt x="4729" y="13939"/>
                </a:lnTo>
                <a:lnTo>
                  <a:pt x="4735" y="13940"/>
                </a:lnTo>
                <a:lnTo>
                  <a:pt x="4748" y="13942"/>
                </a:lnTo>
                <a:lnTo>
                  <a:pt x="4761" y="13941"/>
                </a:lnTo>
                <a:lnTo>
                  <a:pt x="4774" y="13939"/>
                </a:lnTo>
                <a:lnTo>
                  <a:pt x="4788" y="13935"/>
                </a:lnTo>
                <a:lnTo>
                  <a:pt x="4800" y="13929"/>
                </a:lnTo>
                <a:lnTo>
                  <a:pt x="4813" y="13923"/>
                </a:lnTo>
                <a:lnTo>
                  <a:pt x="4823" y="13916"/>
                </a:lnTo>
                <a:lnTo>
                  <a:pt x="4832" y="13908"/>
                </a:lnTo>
                <a:lnTo>
                  <a:pt x="4832" y="13924"/>
                </a:lnTo>
                <a:lnTo>
                  <a:pt x="4833" y="13940"/>
                </a:lnTo>
                <a:lnTo>
                  <a:pt x="4835" y="13957"/>
                </a:lnTo>
                <a:lnTo>
                  <a:pt x="4837" y="13973"/>
                </a:lnTo>
                <a:lnTo>
                  <a:pt x="4843" y="14010"/>
                </a:lnTo>
                <a:lnTo>
                  <a:pt x="4852" y="14047"/>
                </a:lnTo>
                <a:lnTo>
                  <a:pt x="4863" y="14086"/>
                </a:lnTo>
                <a:lnTo>
                  <a:pt x="4876" y="14124"/>
                </a:lnTo>
                <a:lnTo>
                  <a:pt x="4891" y="14163"/>
                </a:lnTo>
                <a:lnTo>
                  <a:pt x="4908" y="14202"/>
                </a:lnTo>
                <a:lnTo>
                  <a:pt x="4927" y="14241"/>
                </a:lnTo>
                <a:lnTo>
                  <a:pt x="4947" y="14278"/>
                </a:lnTo>
                <a:lnTo>
                  <a:pt x="4969" y="14315"/>
                </a:lnTo>
                <a:lnTo>
                  <a:pt x="4992" y="14350"/>
                </a:lnTo>
                <a:lnTo>
                  <a:pt x="5004" y="14367"/>
                </a:lnTo>
                <a:lnTo>
                  <a:pt x="5016" y="14383"/>
                </a:lnTo>
                <a:lnTo>
                  <a:pt x="5029" y="14399"/>
                </a:lnTo>
                <a:lnTo>
                  <a:pt x="5042" y="14414"/>
                </a:lnTo>
                <a:lnTo>
                  <a:pt x="5054" y="14427"/>
                </a:lnTo>
                <a:lnTo>
                  <a:pt x="5068" y="14441"/>
                </a:lnTo>
                <a:lnTo>
                  <a:pt x="5080" y="14454"/>
                </a:lnTo>
                <a:lnTo>
                  <a:pt x="5094" y="14465"/>
                </a:lnTo>
                <a:lnTo>
                  <a:pt x="5093" y="14448"/>
                </a:lnTo>
                <a:lnTo>
                  <a:pt x="5093" y="14432"/>
                </a:lnTo>
                <a:lnTo>
                  <a:pt x="5093" y="14416"/>
                </a:lnTo>
                <a:lnTo>
                  <a:pt x="5095" y="14401"/>
                </a:lnTo>
                <a:lnTo>
                  <a:pt x="5097" y="14395"/>
                </a:lnTo>
                <a:lnTo>
                  <a:pt x="5099" y="14389"/>
                </a:lnTo>
                <a:lnTo>
                  <a:pt x="5102" y="14383"/>
                </a:lnTo>
                <a:lnTo>
                  <a:pt x="5106" y="14378"/>
                </a:lnTo>
                <a:lnTo>
                  <a:pt x="5110" y="14374"/>
                </a:lnTo>
                <a:lnTo>
                  <a:pt x="5115" y="14371"/>
                </a:lnTo>
                <a:lnTo>
                  <a:pt x="5120" y="14369"/>
                </a:lnTo>
                <a:lnTo>
                  <a:pt x="5126" y="14367"/>
                </a:lnTo>
                <a:lnTo>
                  <a:pt x="5132" y="14382"/>
                </a:lnTo>
                <a:lnTo>
                  <a:pt x="5135" y="14399"/>
                </a:lnTo>
                <a:lnTo>
                  <a:pt x="5138" y="14415"/>
                </a:lnTo>
                <a:lnTo>
                  <a:pt x="5141" y="14433"/>
                </a:lnTo>
                <a:lnTo>
                  <a:pt x="5146" y="14467"/>
                </a:lnTo>
                <a:lnTo>
                  <a:pt x="5150" y="14503"/>
                </a:lnTo>
                <a:lnTo>
                  <a:pt x="5154" y="14578"/>
                </a:lnTo>
                <a:lnTo>
                  <a:pt x="5158" y="14656"/>
                </a:lnTo>
                <a:lnTo>
                  <a:pt x="5160" y="14695"/>
                </a:lnTo>
                <a:lnTo>
                  <a:pt x="5164" y="14734"/>
                </a:lnTo>
                <a:lnTo>
                  <a:pt x="5168" y="14772"/>
                </a:lnTo>
                <a:lnTo>
                  <a:pt x="5175" y="14811"/>
                </a:lnTo>
                <a:lnTo>
                  <a:pt x="5179" y="14830"/>
                </a:lnTo>
                <a:lnTo>
                  <a:pt x="5184" y="14849"/>
                </a:lnTo>
                <a:lnTo>
                  <a:pt x="5189" y="14868"/>
                </a:lnTo>
                <a:lnTo>
                  <a:pt x="5195" y="14887"/>
                </a:lnTo>
                <a:lnTo>
                  <a:pt x="5201" y="14904"/>
                </a:lnTo>
                <a:lnTo>
                  <a:pt x="5208" y="14922"/>
                </a:lnTo>
                <a:lnTo>
                  <a:pt x="5217" y="14940"/>
                </a:lnTo>
                <a:lnTo>
                  <a:pt x="5225" y="14957"/>
                </a:lnTo>
                <a:lnTo>
                  <a:pt x="5225" y="14947"/>
                </a:lnTo>
                <a:lnTo>
                  <a:pt x="5226" y="14940"/>
                </a:lnTo>
                <a:lnTo>
                  <a:pt x="5228" y="14933"/>
                </a:lnTo>
                <a:lnTo>
                  <a:pt x="5230" y="14927"/>
                </a:lnTo>
                <a:lnTo>
                  <a:pt x="5232" y="14923"/>
                </a:lnTo>
                <a:lnTo>
                  <a:pt x="5237" y="14920"/>
                </a:lnTo>
                <a:lnTo>
                  <a:pt x="5240" y="14918"/>
                </a:lnTo>
                <a:lnTo>
                  <a:pt x="5244" y="14917"/>
                </a:lnTo>
                <a:lnTo>
                  <a:pt x="5248" y="14917"/>
                </a:lnTo>
                <a:lnTo>
                  <a:pt x="5253" y="14917"/>
                </a:lnTo>
                <a:lnTo>
                  <a:pt x="5258" y="14919"/>
                </a:lnTo>
                <a:lnTo>
                  <a:pt x="5263" y="14921"/>
                </a:lnTo>
                <a:lnTo>
                  <a:pt x="5272" y="14926"/>
                </a:lnTo>
                <a:lnTo>
                  <a:pt x="5281" y="14935"/>
                </a:lnTo>
                <a:lnTo>
                  <a:pt x="5289" y="14943"/>
                </a:lnTo>
                <a:lnTo>
                  <a:pt x="5294" y="14953"/>
                </a:lnTo>
                <a:lnTo>
                  <a:pt x="5296" y="14958"/>
                </a:lnTo>
                <a:lnTo>
                  <a:pt x="5298" y="14962"/>
                </a:lnTo>
                <a:lnTo>
                  <a:pt x="5299" y="14967"/>
                </a:lnTo>
                <a:lnTo>
                  <a:pt x="5299" y="14972"/>
                </a:lnTo>
                <a:lnTo>
                  <a:pt x="5298" y="14976"/>
                </a:lnTo>
                <a:lnTo>
                  <a:pt x="5295" y="14979"/>
                </a:lnTo>
                <a:lnTo>
                  <a:pt x="5292" y="14982"/>
                </a:lnTo>
                <a:lnTo>
                  <a:pt x="5288" y="14985"/>
                </a:lnTo>
                <a:lnTo>
                  <a:pt x="5283" y="14987"/>
                </a:lnTo>
                <a:lnTo>
                  <a:pt x="5275" y="14989"/>
                </a:lnTo>
                <a:lnTo>
                  <a:pt x="5268" y="14990"/>
                </a:lnTo>
                <a:lnTo>
                  <a:pt x="5259" y="14990"/>
                </a:lnTo>
                <a:lnTo>
                  <a:pt x="5249" y="14995"/>
                </a:lnTo>
                <a:lnTo>
                  <a:pt x="5241" y="14999"/>
                </a:lnTo>
                <a:lnTo>
                  <a:pt x="5234" y="15003"/>
                </a:lnTo>
                <a:lnTo>
                  <a:pt x="5227" y="15008"/>
                </a:lnTo>
                <a:lnTo>
                  <a:pt x="5222" y="15013"/>
                </a:lnTo>
                <a:lnTo>
                  <a:pt x="5217" y="15019"/>
                </a:lnTo>
                <a:lnTo>
                  <a:pt x="5214" y="15024"/>
                </a:lnTo>
                <a:lnTo>
                  <a:pt x="5211" y="15030"/>
                </a:lnTo>
                <a:lnTo>
                  <a:pt x="5209" y="15035"/>
                </a:lnTo>
                <a:lnTo>
                  <a:pt x="5208" y="15042"/>
                </a:lnTo>
                <a:lnTo>
                  <a:pt x="5208" y="15047"/>
                </a:lnTo>
                <a:lnTo>
                  <a:pt x="5209" y="15053"/>
                </a:lnTo>
                <a:lnTo>
                  <a:pt x="5210" y="15059"/>
                </a:lnTo>
                <a:lnTo>
                  <a:pt x="5213" y="15065"/>
                </a:lnTo>
                <a:lnTo>
                  <a:pt x="5216" y="15070"/>
                </a:lnTo>
                <a:lnTo>
                  <a:pt x="5220" y="15076"/>
                </a:lnTo>
                <a:lnTo>
                  <a:pt x="5224" y="15082"/>
                </a:lnTo>
                <a:lnTo>
                  <a:pt x="5229" y="15087"/>
                </a:lnTo>
                <a:lnTo>
                  <a:pt x="5235" y="15091"/>
                </a:lnTo>
                <a:lnTo>
                  <a:pt x="5241" y="15096"/>
                </a:lnTo>
                <a:lnTo>
                  <a:pt x="5248" y="15100"/>
                </a:lnTo>
                <a:lnTo>
                  <a:pt x="5256" y="15105"/>
                </a:lnTo>
                <a:lnTo>
                  <a:pt x="5264" y="15109"/>
                </a:lnTo>
                <a:lnTo>
                  <a:pt x="5272" y="15112"/>
                </a:lnTo>
                <a:lnTo>
                  <a:pt x="5282" y="15115"/>
                </a:lnTo>
                <a:lnTo>
                  <a:pt x="5291" y="15117"/>
                </a:lnTo>
                <a:lnTo>
                  <a:pt x="5301" y="15119"/>
                </a:lnTo>
                <a:lnTo>
                  <a:pt x="5311" y="15120"/>
                </a:lnTo>
                <a:lnTo>
                  <a:pt x="5322" y="15121"/>
                </a:lnTo>
                <a:lnTo>
                  <a:pt x="5333" y="15123"/>
                </a:lnTo>
                <a:lnTo>
                  <a:pt x="5345" y="15121"/>
                </a:lnTo>
                <a:lnTo>
                  <a:pt x="5356" y="15121"/>
                </a:lnTo>
                <a:lnTo>
                  <a:pt x="5358" y="15115"/>
                </a:lnTo>
                <a:lnTo>
                  <a:pt x="5359" y="15110"/>
                </a:lnTo>
                <a:lnTo>
                  <a:pt x="5362" y="15106"/>
                </a:lnTo>
                <a:lnTo>
                  <a:pt x="5365" y="15103"/>
                </a:lnTo>
                <a:lnTo>
                  <a:pt x="5367" y="15100"/>
                </a:lnTo>
                <a:lnTo>
                  <a:pt x="5370" y="15099"/>
                </a:lnTo>
                <a:lnTo>
                  <a:pt x="5373" y="15099"/>
                </a:lnTo>
                <a:lnTo>
                  <a:pt x="5375" y="15100"/>
                </a:lnTo>
                <a:lnTo>
                  <a:pt x="5380" y="15104"/>
                </a:lnTo>
                <a:lnTo>
                  <a:pt x="5386" y="15108"/>
                </a:lnTo>
                <a:lnTo>
                  <a:pt x="5388" y="15114"/>
                </a:lnTo>
                <a:lnTo>
                  <a:pt x="5390" y="15121"/>
                </a:lnTo>
                <a:lnTo>
                  <a:pt x="5396" y="15124"/>
                </a:lnTo>
                <a:lnTo>
                  <a:pt x="5403" y="15126"/>
                </a:lnTo>
                <a:lnTo>
                  <a:pt x="5411" y="15130"/>
                </a:lnTo>
                <a:lnTo>
                  <a:pt x="5417" y="15134"/>
                </a:lnTo>
                <a:lnTo>
                  <a:pt x="5432" y="15145"/>
                </a:lnTo>
                <a:lnTo>
                  <a:pt x="5445" y="15157"/>
                </a:lnTo>
                <a:lnTo>
                  <a:pt x="5458" y="15172"/>
                </a:lnTo>
                <a:lnTo>
                  <a:pt x="5470" y="15189"/>
                </a:lnTo>
                <a:lnTo>
                  <a:pt x="5481" y="15206"/>
                </a:lnTo>
                <a:lnTo>
                  <a:pt x="5491" y="15224"/>
                </a:lnTo>
                <a:lnTo>
                  <a:pt x="5499" y="15243"/>
                </a:lnTo>
                <a:lnTo>
                  <a:pt x="5505" y="15262"/>
                </a:lnTo>
                <a:lnTo>
                  <a:pt x="5507" y="15271"/>
                </a:lnTo>
                <a:lnTo>
                  <a:pt x="5508" y="15280"/>
                </a:lnTo>
                <a:lnTo>
                  <a:pt x="5509" y="15289"/>
                </a:lnTo>
                <a:lnTo>
                  <a:pt x="5511" y="15298"/>
                </a:lnTo>
                <a:lnTo>
                  <a:pt x="5511" y="15306"/>
                </a:lnTo>
                <a:lnTo>
                  <a:pt x="5509" y="15313"/>
                </a:lnTo>
                <a:lnTo>
                  <a:pt x="5507" y="15321"/>
                </a:lnTo>
                <a:lnTo>
                  <a:pt x="5505" y="15328"/>
                </a:lnTo>
                <a:lnTo>
                  <a:pt x="5502" y="15334"/>
                </a:lnTo>
                <a:lnTo>
                  <a:pt x="5498" y="15341"/>
                </a:lnTo>
                <a:lnTo>
                  <a:pt x="5494" y="15346"/>
                </a:lnTo>
                <a:lnTo>
                  <a:pt x="5487" y="15351"/>
                </a:lnTo>
                <a:lnTo>
                  <a:pt x="5484" y="15334"/>
                </a:lnTo>
                <a:lnTo>
                  <a:pt x="5479" y="15319"/>
                </a:lnTo>
                <a:lnTo>
                  <a:pt x="5473" y="15304"/>
                </a:lnTo>
                <a:lnTo>
                  <a:pt x="5466" y="15289"/>
                </a:lnTo>
                <a:lnTo>
                  <a:pt x="5453" y="15263"/>
                </a:lnTo>
                <a:lnTo>
                  <a:pt x="5438" y="15237"/>
                </a:lnTo>
                <a:lnTo>
                  <a:pt x="5422" y="15211"/>
                </a:lnTo>
                <a:lnTo>
                  <a:pt x="5409" y="15183"/>
                </a:lnTo>
                <a:lnTo>
                  <a:pt x="5403" y="15169"/>
                </a:lnTo>
                <a:lnTo>
                  <a:pt x="5397" y="15154"/>
                </a:lnTo>
                <a:lnTo>
                  <a:pt x="5393" y="15138"/>
                </a:lnTo>
                <a:lnTo>
                  <a:pt x="5390" y="15121"/>
                </a:lnTo>
                <a:lnTo>
                  <a:pt x="5381" y="15121"/>
                </a:lnTo>
                <a:lnTo>
                  <a:pt x="5373" y="15121"/>
                </a:lnTo>
                <a:lnTo>
                  <a:pt x="5365" y="15121"/>
                </a:lnTo>
                <a:lnTo>
                  <a:pt x="5356" y="15121"/>
                </a:lnTo>
                <a:lnTo>
                  <a:pt x="5352" y="15130"/>
                </a:lnTo>
                <a:lnTo>
                  <a:pt x="5349" y="15139"/>
                </a:lnTo>
                <a:lnTo>
                  <a:pt x="5346" y="15151"/>
                </a:lnTo>
                <a:lnTo>
                  <a:pt x="5345" y="15162"/>
                </a:lnTo>
                <a:lnTo>
                  <a:pt x="5344" y="15174"/>
                </a:lnTo>
                <a:lnTo>
                  <a:pt x="5343" y="15188"/>
                </a:lnTo>
                <a:lnTo>
                  <a:pt x="5343" y="15201"/>
                </a:lnTo>
                <a:lnTo>
                  <a:pt x="5344" y="15215"/>
                </a:lnTo>
                <a:lnTo>
                  <a:pt x="5348" y="15245"/>
                </a:lnTo>
                <a:lnTo>
                  <a:pt x="5353" y="15277"/>
                </a:lnTo>
                <a:lnTo>
                  <a:pt x="5362" y="15310"/>
                </a:lnTo>
                <a:lnTo>
                  <a:pt x="5371" y="15345"/>
                </a:lnTo>
                <a:lnTo>
                  <a:pt x="5382" y="15380"/>
                </a:lnTo>
                <a:lnTo>
                  <a:pt x="5395" y="15416"/>
                </a:lnTo>
                <a:lnTo>
                  <a:pt x="5410" y="15452"/>
                </a:lnTo>
                <a:lnTo>
                  <a:pt x="5424" y="15486"/>
                </a:lnTo>
                <a:lnTo>
                  <a:pt x="5439" y="15520"/>
                </a:lnTo>
                <a:lnTo>
                  <a:pt x="5456" y="15553"/>
                </a:lnTo>
                <a:lnTo>
                  <a:pt x="5472" y="15584"/>
                </a:lnTo>
                <a:lnTo>
                  <a:pt x="5487" y="15613"/>
                </a:lnTo>
                <a:lnTo>
                  <a:pt x="5491" y="15617"/>
                </a:lnTo>
                <a:lnTo>
                  <a:pt x="5496" y="15622"/>
                </a:lnTo>
                <a:lnTo>
                  <a:pt x="5501" y="15626"/>
                </a:lnTo>
                <a:lnTo>
                  <a:pt x="5507" y="15630"/>
                </a:lnTo>
                <a:lnTo>
                  <a:pt x="5523" y="15637"/>
                </a:lnTo>
                <a:lnTo>
                  <a:pt x="5539" y="15646"/>
                </a:lnTo>
                <a:lnTo>
                  <a:pt x="5556" y="15654"/>
                </a:lnTo>
                <a:lnTo>
                  <a:pt x="5569" y="15662"/>
                </a:lnTo>
                <a:lnTo>
                  <a:pt x="5576" y="15667"/>
                </a:lnTo>
                <a:lnTo>
                  <a:pt x="5581" y="15670"/>
                </a:lnTo>
                <a:lnTo>
                  <a:pt x="5584" y="15674"/>
                </a:lnTo>
                <a:lnTo>
                  <a:pt x="5586" y="15678"/>
                </a:lnTo>
                <a:lnTo>
                  <a:pt x="5590" y="15690"/>
                </a:lnTo>
                <a:lnTo>
                  <a:pt x="5592" y="15700"/>
                </a:lnTo>
                <a:lnTo>
                  <a:pt x="5594" y="15711"/>
                </a:lnTo>
                <a:lnTo>
                  <a:pt x="5595" y="15720"/>
                </a:lnTo>
                <a:lnTo>
                  <a:pt x="5597" y="15738"/>
                </a:lnTo>
                <a:lnTo>
                  <a:pt x="5595" y="15754"/>
                </a:lnTo>
                <a:lnTo>
                  <a:pt x="5592" y="15768"/>
                </a:lnTo>
                <a:lnTo>
                  <a:pt x="5589" y="15782"/>
                </a:lnTo>
                <a:lnTo>
                  <a:pt x="5585" y="15794"/>
                </a:lnTo>
                <a:lnTo>
                  <a:pt x="5581" y="15804"/>
                </a:lnTo>
                <a:lnTo>
                  <a:pt x="5578" y="15815"/>
                </a:lnTo>
                <a:lnTo>
                  <a:pt x="5576" y="15824"/>
                </a:lnTo>
                <a:lnTo>
                  <a:pt x="5576" y="15828"/>
                </a:lnTo>
                <a:lnTo>
                  <a:pt x="5576" y="15832"/>
                </a:lnTo>
                <a:lnTo>
                  <a:pt x="5577" y="15837"/>
                </a:lnTo>
                <a:lnTo>
                  <a:pt x="5578" y="15841"/>
                </a:lnTo>
                <a:lnTo>
                  <a:pt x="5580" y="15845"/>
                </a:lnTo>
                <a:lnTo>
                  <a:pt x="5583" y="15849"/>
                </a:lnTo>
                <a:lnTo>
                  <a:pt x="5586" y="15853"/>
                </a:lnTo>
                <a:lnTo>
                  <a:pt x="5590" y="15858"/>
                </a:lnTo>
                <a:lnTo>
                  <a:pt x="5603" y="15866"/>
                </a:lnTo>
                <a:lnTo>
                  <a:pt x="5619" y="15875"/>
                </a:lnTo>
                <a:lnTo>
                  <a:pt x="5620" y="15873"/>
                </a:lnTo>
                <a:lnTo>
                  <a:pt x="5621" y="15869"/>
                </a:lnTo>
                <a:lnTo>
                  <a:pt x="5620" y="15861"/>
                </a:lnTo>
                <a:lnTo>
                  <a:pt x="5620" y="15851"/>
                </a:lnTo>
                <a:lnTo>
                  <a:pt x="5618" y="15829"/>
                </a:lnTo>
                <a:lnTo>
                  <a:pt x="5616" y="15810"/>
                </a:lnTo>
                <a:lnTo>
                  <a:pt x="5616" y="15804"/>
                </a:lnTo>
                <a:lnTo>
                  <a:pt x="5618" y="15802"/>
                </a:lnTo>
                <a:lnTo>
                  <a:pt x="5620" y="15804"/>
                </a:lnTo>
                <a:lnTo>
                  <a:pt x="5623" y="15810"/>
                </a:lnTo>
                <a:lnTo>
                  <a:pt x="5628" y="15824"/>
                </a:lnTo>
                <a:lnTo>
                  <a:pt x="5634" y="15844"/>
                </a:lnTo>
                <a:lnTo>
                  <a:pt x="5642" y="15871"/>
                </a:lnTo>
                <a:lnTo>
                  <a:pt x="5652" y="15908"/>
                </a:lnTo>
                <a:lnTo>
                  <a:pt x="5656" y="15920"/>
                </a:lnTo>
                <a:lnTo>
                  <a:pt x="5662" y="15932"/>
                </a:lnTo>
                <a:lnTo>
                  <a:pt x="5669" y="15943"/>
                </a:lnTo>
                <a:lnTo>
                  <a:pt x="5677" y="15955"/>
                </a:lnTo>
                <a:lnTo>
                  <a:pt x="5686" y="15966"/>
                </a:lnTo>
                <a:lnTo>
                  <a:pt x="5696" y="15976"/>
                </a:lnTo>
                <a:lnTo>
                  <a:pt x="5706" y="15985"/>
                </a:lnTo>
                <a:lnTo>
                  <a:pt x="5716" y="15995"/>
                </a:lnTo>
                <a:lnTo>
                  <a:pt x="5737" y="16015"/>
                </a:lnTo>
                <a:lnTo>
                  <a:pt x="5756" y="16033"/>
                </a:lnTo>
                <a:lnTo>
                  <a:pt x="5764" y="16042"/>
                </a:lnTo>
                <a:lnTo>
                  <a:pt x="5772" y="16053"/>
                </a:lnTo>
                <a:lnTo>
                  <a:pt x="5778" y="16062"/>
                </a:lnTo>
                <a:lnTo>
                  <a:pt x="5783" y="16071"/>
                </a:lnTo>
                <a:lnTo>
                  <a:pt x="5790" y="16092"/>
                </a:lnTo>
                <a:lnTo>
                  <a:pt x="5795" y="16112"/>
                </a:lnTo>
                <a:lnTo>
                  <a:pt x="5798" y="16131"/>
                </a:lnTo>
                <a:lnTo>
                  <a:pt x="5800" y="16150"/>
                </a:lnTo>
                <a:lnTo>
                  <a:pt x="5803" y="16186"/>
                </a:lnTo>
                <a:lnTo>
                  <a:pt x="5806" y="16219"/>
                </a:lnTo>
                <a:lnTo>
                  <a:pt x="5808" y="16235"/>
                </a:lnTo>
                <a:lnTo>
                  <a:pt x="5812" y="16251"/>
                </a:lnTo>
                <a:lnTo>
                  <a:pt x="5818" y="16266"/>
                </a:lnTo>
                <a:lnTo>
                  <a:pt x="5824" y="16281"/>
                </a:lnTo>
                <a:lnTo>
                  <a:pt x="5829" y="16287"/>
                </a:lnTo>
                <a:lnTo>
                  <a:pt x="5835" y="16295"/>
                </a:lnTo>
                <a:lnTo>
                  <a:pt x="5840" y="16302"/>
                </a:lnTo>
                <a:lnTo>
                  <a:pt x="5847" y="16308"/>
                </a:lnTo>
                <a:lnTo>
                  <a:pt x="5855" y="16315"/>
                </a:lnTo>
                <a:lnTo>
                  <a:pt x="5862" y="16321"/>
                </a:lnTo>
                <a:lnTo>
                  <a:pt x="5871" y="16328"/>
                </a:lnTo>
                <a:lnTo>
                  <a:pt x="5882" y="16335"/>
                </a:lnTo>
                <a:lnTo>
                  <a:pt x="5867" y="16338"/>
                </a:lnTo>
                <a:lnTo>
                  <a:pt x="5854" y="16341"/>
                </a:lnTo>
                <a:lnTo>
                  <a:pt x="5842" y="16343"/>
                </a:lnTo>
                <a:lnTo>
                  <a:pt x="5832" y="16343"/>
                </a:lnTo>
                <a:lnTo>
                  <a:pt x="5821" y="16343"/>
                </a:lnTo>
                <a:lnTo>
                  <a:pt x="5813" y="16342"/>
                </a:lnTo>
                <a:lnTo>
                  <a:pt x="5804" y="16339"/>
                </a:lnTo>
                <a:lnTo>
                  <a:pt x="5798" y="16336"/>
                </a:lnTo>
                <a:lnTo>
                  <a:pt x="5792" y="16331"/>
                </a:lnTo>
                <a:lnTo>
                  <a:pt x="5785" y="16327"/>
                </a:lnTo>
                <a:lnTo>
                  <a:pt x="5781" y="16322"/>
                </a:lnTo>
                <a:lnTo>
                  <a:pt x="5777" y="16316"/>
                </a:lnTo>
                <a:lnTo>
                  <a:pt x="5773" y="16309"/>
                </a:lnTo>
                <a:lnTo>
                  <a:pt x="5770" y="16302"/>
                </a:lnTo>
                <a:lnTo>
                  <a:pt x="5767" y="16295"/>
                </a:lnTo>
                <a:lnTo>
                  <a:pt x="5764" y="16287"/>
                </a:lnTo>
                <a:lnTo>
                  <a:pt x="5756" y="16255"/>
                </a:lnTo>
                <a:lnTo>
                  <a:pt x="5749" y="16221"/>
                </a:lnTo>
                <a:lnTo>
                  <a:pt x="5743" y="16206"/>
                </a:lnTo>
                <a:lnTo>
                  <a:pt x="5737" y="16192"/>
                </a:lnTo>
                <a:lnTo>
                  <a:pt x="5733" y="16186"/>
                </a:lnTo>
                <a:lnTo>
                  <a:pt x="5729" y="16179"/>
                </a:lnTo>
                <a:lnTo>
                  <a:pt x="5723" y="16174"/>
                </a:lnTo>
                <a:lnTo>
                  <a:pt x="5717" y="16170"/>
                </a:lnTo>
                <a:lnTo>
                  <a:pt x="5714" y="16176"/>
                </a:lnTo>
                <a:lnTo>
                  <a:pt x="5712" y="16185"/>
                </a:lnTo>
                <a:lnTo>
                  <a:pt x="5709" y="16192"/>
                </a:lnTo>
                <a:lnTo>
                  <a:pt x="5707" y="16201"/>
                </a:lnTo>
                <a:lnTo>
                  <a:pt x="5704" y="16221"/>
                </a:lnTo>
                <a:lnTo>
                  <a:pt x="5701" y="16242"/>
                </a:lnTo>
                <a:lnTo>
                  <a:pt x="5701" y="16265"/>
                </a:lnTo>
                <a:lnTo>
                  <a:pt x="5703" y="16287"/>
                </a:lnTo>
                <a:lnTo>
                  <a:pt x="5705" y="16310"/>
                </a:lnTo>
                <a:lnTo>
                  <a:pt x="5709" y="16331"/>
                </a:lnTo>
                <a:lnTo>
                  <a:pt x="5712" y="16341"/>
                </a:lnTo>
                <a:lnTo>
                  <a:pt x="5715" y="16350"/>
                </a:lnTo>
                <a:lnTo>
                  <a:pt x="5719" y="16359"/>
                </a:lnTo>
                <a:lnTo>
                  <a:pt x="5723" y="16366"/>
                </a:lnTo>
                <a:lnTo>
                  <a:pt x="5728" y="16373"/>
                </a:lnTo>
                <a:lnTo>
                  <a:pt x="5733" y="16380"/>
                </a:lnTo>
                <a:lnTo>
                  <a:pt x="5739" y="16385"/>
                </a:lnTo>
                <a:lnTo>
                  <a:pt x="5746" y="16388"/>
                </a:lnTo>
                <a:lnTo>
                  <a:pt x="5752" y="16391"/>
                </a:lnTo>
                <a:lnTo>
                  <a:pt x="5759" y="16392"/>
                </a:lnTo>
                <a:lnTo>
                  <a:pt x="5768" y="16392"/>
                </a:lnTo>
                <a:lnTo>
                  <a:pt x="5776" y="16390"/>
                </a:lnTo>
                <a:lnTo>
                  <a:pt x="5785" y="16387"/>
                </a:lnTo>
                <a:lnTo>
                  <a:pt x="5795" y="16382"/>
                </a:lnTo>
                <a:lnTo>
                  <a:pt x="5805" y="16375"/>
                </a:lnTo>
                <a:lnTo>
                  <a:pt x="5816" y="16367"/>
                </a:lnTo>
                <a:lnTo>
                  <a:pt x="5817" y="16381"/>
                </a:lnTo>
                <a:lnTo>
                  <a:pt x="5818" y="16393"/>
                </a:lnTo>
                <a:lnTo>
                  <a:pt x="5821" y="16405"/>
                </a:lnTo>
                <a:lnTo>
                  <a:pt x="5824" y="16416"/>
                </a:lnTo>
                <a:lnTo>
                  <a:pt x="5833" y="16436"/>
                </a:lnTo>
                <a:lnTo>
                  <a:pt x="5841" y="16456"/>
                </a:lnTo>
                <a:lnTo>
                  <a:pt x="5845" y="16467"/>
                </a:lnTo>
                <a:lnTo>
                  <a:pt x="5848" y="16478"/>
                </a:lnTo>
                <a:lnTo>
                  <a:pt x="5851" y="16489"/>
                </a:lnTo>
                <a:lnTo>
                  <a:pt x="5854" y="16501"/>
                </a:lnTo>
                <a:lnTo>
                  <a:pt x="5855" y="16515"/>
                </a:lnTo>
                <a:lnTo>
                  <a:pt x="5854" y="16530"/>
                </a:lnTo>
                <a:lnTo>
                  <a:pt x="5853" y="16545"/>
                </a:lnTo>
                <a:lnTo>
                  <a:pt x="5848" y="16563"/>
                </a:lnTo>
                <a:lnTo>
                  <a:pt x="5837" y="16567"/>
                </a:lnTo>
                <a:lnTo>
                  <a:pt x="5827" y="16570"/>
                </a:lnTo>
                <a:lnTo>
                  <a:pt x="5819" y="16573"/>
                </a:lnTo>
                <a:lnTo>
                  <a:pt x="5811" y="16573"/>
                </a:lnTo>
                <a:lnTo>
                  <a:pt x="5804" y="16572"/>
                </a:lnTo>
                <a:lnTo>
                  <a:pt x="5799" y="16570"/>
                </a:lnTo>
                <a:lnTo>
                  <a:pt x="5795" y="16567"/>
                </a:lnTo>
                <a:lnTo>
                  <a:pt x="5791" y="16564"/>
                </a:lnTo>
                <a:lnTo>
                  <a:pt x="5789" y="16559"/>
                </a:lnTo>
                <a:lnTo>
                  <a:pt x="5786" y="16555"/>
                </a:lnTo>
                <a:lnTo>
                  <a:pt x="5784" y="16548"/>
                </a:lnTo>
                <a:lnTo>
                  <a:pt x="5783" y="16542"/>
                </a:lnTo>
                <a:lnTo>
                  <a:pt x="5783" y="16529"/>
                </a:lnTo>
                <a:lnTo>
                  <a:pt x="5783" y="16514"/>
                </a:lnTo>
                <a:lnTo>
                  <a:pt x="5784" y="16498"/>
                </a:lnTo>
                <a:lnTo>
                  <a:pt x="5785" y="16483"/>
                </a:lnTo>
                <a:lnTo>
                  <a:pt x="5785" y="16469"/>
                </a:lnTo>
                <a:lnTo>
                  <a:pt x="5784" y="16456"/>
                </a:lnTo>
                <a:lnTo>
                  <a:pt x="5782" y="16450"/>
                </a:lnTo>
                <a:lnTo>
                  <a:pt x="5780" y="16445"/>
                </a:lnTo>
                <a:lnTo>
                  <a:pt x="5778" y="16440"/>
                </a:lnTo>
                <a:lnTo>
                  <a:pt x="5774" y="16437"/>
                </a:lnTo>
                <a:lnTo>
                  <a:pt x="5770" y="16434"/>
                </a:lnTo>
                <a:lnTo>
                  <a:pt x="5764" y="16433"/>
                </a:lnTo>
                <a:lnTo>
                  <a:pt x="5758" y="16432"/>
                </a:lnTo>
                <a:lnTo>
                  <a:pt x="5751" y="16432"/>
                </a:lnTo>
                <a:lnTo>
                  <a:pt x="5748" y="16444"/>
                </a:lnTo>
                <a:lnTo>
                  <a:pt x="5747" y="16457"/>
                </a:lnTo>
                <a:lnTo>
                  <a:pt x="5747" y="16472"/>
                </a:lnTo>
                <a:lnTo>
                  <a:pt x="5748" y="16487"/>
                </a:lnTo>
                <a:lnTo>
                  <a:pt x="5751" y="16519"/>
                </a:lnTo>
                <a:lnTo>
                  <a:pt x="5754" y="16551"/>
                </a:lnTo>
                <a:lnTo>
                  <a:pt x="5755" y="16566"/>
                </a:lnTo>
                <a:lnTo>
                  <a:pt x="5755" y="16580"/>
                </a:lnTo>
                <a:lnTo>
                  <a:pt x="5753" y="16594"/>
                </a:lnTo>
                <a:lnTo>
                  <a:pt x="5751" y="16605"/>
                </a:lnTo>
                <a:lnTo>
                  <a:pt x="5749" y="16610"/>
                </a:lnTo>
                <a:lnTo>
                  <a:pt x="5746" y="16615"/>
                </a:lnTo>
                <a:lnTo>
                  <a:pt x="5742" y="16619"/>
                </a:lnTo>
                <a:lnTo>
                  <a:pt x="5739" y="16622"/>
                </a:lnTo>
                <a:lnTo>
                  <a:pt x="5735" y="16625"/>
                </a:lnTo>
                <a:lnTo>
                  <a:pt x="5730" y="16627"/>
                </a:lnTo>
                <a:lnTo>
                  <a:pt x="5723" y="16628"/>
                </a:lnTo>
                <a:lnTo>
                  <a:pt x="5717" y="16629"/>
                </a:lnTo>
                <a:lnTo>
                  <a:pt x="5722" y="16616"/>
                </a:lnTo>
                <a:lnTo>
                  <a:pt x="5727" y="16604"/>
                </a:lnTo>
                <a:lnTo>
                  <a:pt x="5729" y="16594"/>
                </a:lnTo>
                <a:lnTo>
                  <a:pt x="5730" y="16584"/>
                </a:lnTo>
                <a:lnTo>
                  <a:pt x="5730" y="16576"/>
                </a:lnTo>
                <a:lnTo>
                  <a:pt x="5729" y="16568"/>
                </a:lnTo>
                <a:lnTo>
                  <a:pt x="5728" y="16562"/>
                </a:lnTo>
                <a:lnTo>
                  <a:pt x="5725" y="16557"/>
                </a:lnTo>
                <a:lnTo>
                  <a:pt x="5721" y="16552"/>
                </a:lnTo>
                <a:lnTo>
                  <a:pt x="5717" y="16547"/>
                </a:lnTo>
                <a:lnTo>
                  <a:pt x="5712" y="16544"/>
                </a:lnTo>
                <a:lnTo>
                  <a:pt x="5707" y="16542"/>
                </a:lnTo>
                <a:lnTo>
                  <a:pt x="5694" y="16538"/>
                </a:lnTo>
                <a:lnTo>
                  <a:pt x="5679" y="16536"/>
                </a:lnTo>
                <a:lnTo>
                  <a:pt x="5650" y="16533"/>
                </a:lnTo>
                <a:lnTo>
                  <a:pt x="5621" y="16529"/>
                </a:lnTo>
                <a:lnTo>
                  <a:pt x="5614" y="16528"/>
                </a:lnTo>
                <a:lnTo>
                  <a:pt x="5608" y="16525"/>
                </a:lnTo>
                <a:lnTo>
                  <a:pt x="5603" y="16522"/>
                </a:lnTo>
                <a:lnTo>
                  <a:pt x="5599" y="16519"/>
                </a:lnTo>
                <a:lnTo>
                  <a:pt x="5594" y="16515"/>
                </a:lnTo>
                <a:lnTo>
                  <a:pt x="5590" y="16510"/>
                </a:lnTo>
                <a:lnTo>
                  <a:pt x="5588" y="16504"/>
                </a:lnTo>
                <a:lnTo>
                  <a:pt x="5586" y="16498"/>
                </a:lnTo>
                <a:lnTo>
                  <a:pt x="5603" y="16500"/>
                </a:lnTo>
                <a:lnTo>
                  <a:pt x="5618" y="16501"/>
                </a:lnTo>
                <a:lnTo>
                  <a:pt x="5631" y="16501"/>
                </a:lnTo>
                <a:lnTo>
                  <a:pt x="5643" y="16498"/>
                </a:lnTo>
                <a:lnTo>
                  <a:pt x="5653" y="16495"/>
                </a:lnTo>
                <a:lnTo>
                  <a:pt x="5662" y="16490"/>
                </a:lnTo>
                <a:lnTo>
                  <a:pt x="5670" y="16483"/>
                </a:lnTo>
                <a:lnTo>
                  <a:pt x="5676" y="16476"/>
                </a:lnTo>
                <a:lnTo>
                  <a:pt x="5682" y="16469"/>
                </a:lnTo>
                <a:lnTo>
                  <a:pt x="5686" y="16459"/>
                </a:lnTo>
                <a:lnTo>
                  <a:pt x="5689" y="16450"/>
                </a:lnTo>
                <a:lnTo>
                  <a:pt x="5690" y="16439"/>
                </a:lnTo>
                <a:lnTo>
                  <a:pt x="5691" y="16428"/>
                </a:lnTo>
                <a:lnTo>
                  <a:pt x="5691" y="16416"/>
                </a:lnTo>
                <a:lnTo>
                  <a:pt x="5690" y="16405"/>
                </a:lnTo>
                <a:lnTo>
                  <a:pt x="5689" y="16393"/>
                </a:lnTo>
                <a:lnTo>
                  <a:pt x="5686" y="16381"/>
                </a:lnTo>
                <a:lnTo>
                  <a:pt x="5683" y="16369"/>
                </a:lnTo>
                <a:lnTo>
                  <a:pt x="5678" y="16358"/>
                </a:lnTo>
                <a:lnTo>
                  <a:pt x="5673" y="16346"/>
                </a:lnTo>
                <a:lnTo>
                  <a:pt x="5668" y="16335"/>
                </a:lnTo>
                <a:lnTo>
                  <a:pt x="5663" y="16324"/>
                </a:lnTo>
                <a:lnTo>
                  <a:pt x="5656" y="16315"/>
                </a:lnTo>
                <a:lnTo>
                  <a:pt x="5649" y="16305"/>
                </a:lnTo>
                <a:lnTo>
                  <a:pt x="5643" y="16296"/>
                </a:lnTo>
                <a:lnTo>
                  <a:pt x="5635" y="16288"/>
                </a:lnTo>
                <a:lnTo>
                  <a:pt x="5627" y="16282"/>
                </a:lnTo>
                <a:lnTo>
                  <a:pt x="5620" y="16277"/>
                </a:lnTo>
                <a:lnTo>
                  <a:pt x="5611" y="16273"/>
                </a:lnTo>
                <a:lnTo>
                  <a:pt x="5603" y="16270"/>
                </a:lnTo>
                <a:lnTo>
                  <a:pt x="5594" y="16269"/>
                </a:lnTo>
                <a:lnTo>
                  <a:pt x="5586" y="16269"/>
                </a:lnTo>
                <a:lnTo>
                  <a:pt x="5586" y="16285"/>
                </a:lnTo>
                <a:lnTo>
                  <a:pt x="5586" y="16301"/>
                </a:lnTo>
                <a:lnTo>
                  <a:pt x="5586" y="16318"/>
                </a:lnTo>
                <a:lnTo>
                  <a:pt x="5586" y="16335"/>
                </a:lnTo>
                <a:lnTo>
                  <a:pt x="5595" y="16332"/>
                </a:lnTo>
                <a:lnTo>
                  <a:pt x="5603" y="16334"/>
                </a:lnTo>
                <a:lnTo>
                  <a:pt x="5608" y="16337"/>
                </a:lnTo>
                <a:lnTo>
                  <a:pt x="5612" y="16341"/>
                </a:lnTo>
                <a:lnTo>
                  <a:pt x="5615" y="16346"/>
                </a:lnTo>
                <a:lnTo>
                  <a:pt x="5618" y="16352"/>
                </a:lnTo>
                <a:lnTo>
                  <a:pt x="5619" y="16360"/>
                </a:lnTo>
                <a:lnTo>
                  <a:pt x="5619" y="16367"/>
                </a:lnTo>
                <a:lnTo>
                  <a:pt x="5628" y="16368"/>
                </a:lnTo>
                <a:lnTo>
                  <a:pt x="5635" y="16369"/>
                </a:lnTo>
                <a:lnTo>
                  <a:pt x="5641" y="16371"/>
                </a:lnTo>
                <a:lnTo>
                  <a:pt x="5646" y="16374"/>
                </a:lnTo>
                <a:lnTo>
                  <a:pt x="5650" y="16378"/>
                </a:lnTo>
                <a:lnTo>
                  <a:pt x="5653" y="16381"/>
                </a:lnTo>
                <a:lnTo>
                  <a:pt x="5655" y="16385"/>
                </a:lnTo>
                <a:lnTo>
                  <a:pt x="5656" y="16389"/>
                </a:lnTo>
                <a:lnTo>
                  <a:pt x="5656" y="16393"/>
                </a:lnTo>
                <a:lnTo>
                  <a:pt x="5656" y="16397"/>
                </a:lnTo>
                <a:lnTo>
                  <a:pt x="5655" y="16402"/>
                </a:lnTo>
                <a:lnTo>
                  <a:pt x="5654" y="16406"/>
                </a:lnTo>
                <a:lnTo>
                  <a:pt x="5650" y="16413"/>
                </a:lnTo>
                <a:lnTo>
                  <a:pt x="5644" y="16421"/>
                </a:lnTo>
                <a:lnTo>
                  <a:pt x="5637" y="16426"/>
                </a:lnTo>
                <a:lnTo>
                  <a:pt x="5631" y="16429"/>
                </a:lnTo>
                <a:lnTo>
                  <a:pt x="5628" y="16429"/>
                </a:lnTo>
                <a:lnTo>
                  <a:pt x="5625" y="16429"/>
                </a:lnTo>
                <a:lnTo>
                  <a:pt x="5622" y="16428"/>
                </a:lnTo>
                <a:lnTo>
                  <a:pt x="5620" y="16426"/>
                </a:lnTo>
                <a:lnTo>
                  <a:pt x="5618" y="16423"/>
                </a:lnTo>
                <a:lnTo>
                  <a:pt x="5615" y="16418"/>
                </a:lnTo>
                <a:lnTo>
                  <a:pt x="5614" y="16413"/>
                </a:lnTo>
                <a:lnTo>
                  <a:pt x="5614" y="16406"/>
                </a:lnTo>
                <a:lnTo>
                  <a:pt x="5614" y="16399"/>
                </a:lnTo>
                <a:lnTo>
                  <a:pt x="5615" y="16389"/>
                </a:lnTo>
                <a:lnTo>
                  <a:pt x="5616" y="16379"/>
                </a:lnTo>
                <a:lnTo>
                  <a:pt x="5619" y="16367"/>
                </a:lnTo>
                <a:lnTo>
                  <a:pt x="5610" y="16368"/>
                </a:lnTo>
                <a:lnTo>
                  <a:pt x="5603" y="16367"/>
                </a:lnTo>
                <a:lnTo>
                  <a:pt x="5597" y="16364"/>
                </a:lnTo>
                <a:lnTo>
                  <a:pt x="5592" y="16360"/>
                </a:lnTo>
                <a:lnTo>
                  <a:pt x="5590" y="16355"/>
                </a:lnTo>
                <a:lnTo>
                  <a:pt x="5588" y="16348"/>
                </a:lnTo>
                <a:lnTo>
                  <a:pt x="5587" y="16342"/>
                </a:lnTo>
                <a:lnTo>
                  <a:pt x="5586" y="16335"/>
                </a:lnTo>
                <a:lnTo>
                  <a:pt x="5575" y="16331"/>
                </a:lnTo>
                <a:lnTo>
                  <a:pt x="5564" y="16326"/>
                </a:lnTo>
                <a:lnTo>
                  <a:pt x="5555" y="16320"/>
                </a:lnTo>
                <a:lnTo>
                  <a:pt x="5547" y="16312"/>
                </a:lnTo>
                <a:lnTo>
                  <a:pt x="5540" y="16302"/>
                </a:lnTo>
                <a:lnTo>
                  <a:pt x="5534" y="16292"/>
                </a:lnTo>
                <a:lnTo>
                  <a:pt x="5528" y="16280"/>
                </a:lnTo>
                <a:lnTo>
                  <a:pt x="5524" y="16266"/>
                </a:lnTo>
                <a:lnTo>
                  <a:pt x="5521" y="16253"/>
                </a:lnTo>
                <a:lnTo>
                  <a:pt x="5517" y="16238"/>
                </a:lnTo>
                <a:lnTo>
                  <a:pt x="5515" y="16222"/>
                </a:lnTo>
                <a:lnTo>
                  <a:pt x="5513" y="16206"/>
                </a:lnTo>
                <a:lnTo>
                  <a:pt x="5508" y="16172"/>
                </a:lnTo>
                <a:lnTo>
                  <a:pt x="5504" y="16136"/>
                </a:lnTo>
                <a:lnTo>
                  <a:pt x="5500" y="16100"/>
                </a:lnTo>
                <a:lnTo>
                  <a:pt x="5494" y="16064"/>
                </a:lnTo>
                <a:lnTo>
                  <a:pt x="5491" y="16047"/>
                </a:lnTo>
                <a:lnTo>
                  <a:pt x="5486" y="16029"/>
                </a:lnTo>
                <a:lnTo>
                  <a:pt x="5481" y="16014"/>
                </a:lnTo>
                <a:lnTo>
                  <a:pt x="5476" y="15998"/>
                </a:lnTo>
                <a:lnTo>
                  <a:pt x="5469" y="15982"/>
                </a:lnTo>
                <a:lnTo>
                  <a:pt x="5461" y="15969"/>
                </a:lnTo>
                <a:lnTo>
                  <a:pt x="5453" y="15955"/>
                </a:lnTo>
                <a:lnTo>
                  <a:pt x="5442" y="15943"/>
                </a:lnTo>
                <a:lnTo>
                  <a:pt x="5432" y="15932"/>
                </a:lnTo>
                <a:lnTo>
                  <a:pt x="5419" y="15923"/>
                </a:lnTo>
                <a:lnTo>
                  <a:pt x="5405" y="15914"/>
                </a:lnTo>
                <a:lnTo>
                  <a:pt x="5390" y="15908"/>
                </a:lnTo>
                <a:lnTo>
                  <a:pt x="5388" y="15928"/>
                </a:lnTo>
                <a:lnTo>
                  <a:pt x="5387" y="15948"/>
                </a:lnTo>
                <a:lnTo>
                  <a:pt x="5388" y="15967"/>
                </a:lnTo>
                <a:lnTo>
                  <a:pt x="5389" y="15985"/>
                </a:lnTo>
                <a:lnTo>
                  <a:pt x="5391" y="16004"/>
                </a:lnTo>
                <a:lnTo>
                  <a:pt x="5394" y="16023"/>
                </a:lnTo>
                <a:lnTo>
                  <a:pt x="5398" y="16042"/>
                </a:lnTo>
                <a:lnTo>
                  <a:pt x="5402" y="16060"/>
                </a:lnTo>
                <a:lnTo>
                  <a:pt x="5413" y="16096"/>
                </a:lnTo>
                <a:lnTo>
                  <a:pt x="5426" y="16130"/>
                </a:lnTo>
                <a:lnTo>
                  <a:pt x="5439" y="16165"/>
                </a:lnTo>
                <a:lnTo>
                  <a:pt x="5453" y="16197"/>
                </a:lnTo>
                <a:lnTo>
                  <a:pt x="5465" y="16230"/>
                </a:lnTo>
                <a:lnTo>
                  <a:pt x="5477" y="16261"/>
                </a:lnTo>
                <a:lnTo>
                  <a:pt x="5483" y="16276"/>
                </a:lnTo>
                <a:lnTo>
                  <a:pt x="5487" y="16292"/>
                </a:lnTo>
                <a:lnTo>
                  <a:pt x="5492" y="16306"/>
                </a:lnTo>
                <a:lnTo>
                  <a:pt x="5495" y="16321"/>
                </a:lnTo>
                <a:lnTo>
                  <a:pt x="5498" y="16336"/>
                </a:lnTo>
                <a:lnTo>
                  <a:pt x="5500" y="16350"/>
                </a:lnTo>
                <a:lnTo>
                  <a:pt x="5501" y="16364"/>
                </a:lnTo>
                <a:lnTo>
                  <a:pt x="5500" y="16379"/>
                </a:lnTo>
                <a:lnTo>
                  <a:pt x="5499" y="16392"/>
                </a:lnTo>
                <a:lnTo>
                  <a:pt x="5497" y="16406"/>
                </a:lnTo>
                <a:lnTo>
                  <a:pt x="5493" y="16420"/>
                </a:lnTo>
                <a:lnTo>
                  <a:pt x="5487" y="16432"/>
                </a:lnTo>
                <a:lnTo>
                  <a:pt x="5466" y="16401"/>
                </a:lnTo>
                <a:lnTo>
                  <a:pt x="5444" y="16369"/>
                </a:lnTo>
                <a:lnTo>
                  <a:pt x="5422" y="16339"/>
                </a:lnTo>
                <a:lnTo>
                  <a:pt x="5399" y="16308"/>
                </a:lnTo>
                <a:lnTo>
                  <a:pt x="5374" y="16280"/>
                </a:lnTo>
                <a:lnTo>
                  <a:pt x="5348" y="16252"/>
                </a:lnTo>
                <a:lnTo>
                  <a:pt x="5334" y="16239"/>
                </a:lnTo>
                <a:lnTo>
                  <a:pt x="5321" y="16227"/>
                </a:lnTo>
                <a:lnTo>
                  <a:pt x="5306" y="16215"/>
                </a:lnTo>
                <a:lnTo>
                  <a:pt x="5291" y="16202"/>
                </a:lnTo>
                <a:lnTo>
                  <a:pt x="5289" y="16215"/>
                </a:lnTo>
                <a:lnTo>
                  <a:pt x="5288" y="16227"/>
                </a:lnTo>
                <a:lnTo>
                  <a:pt x="5288" y="16237"/>
                </a:lnTo>
                <a:lnTo>
                  <a:pt x="5289" y="16247"/>
                </a:lnTo>
                <a:lnTo>
                  <a:pt x="5290" y="16255"/>
                </a:lnTo>
                <a:lnTo>
                  <a:pt x="5292" y="16263"/>
                </a:lnTo>
                <a:lnTo>
                  <a:pt x="5295" y="16271"/>
                </a:lnTo>
                <a:lnTo>
                  <a:pt x="5299" y="16278"/>
                </a:lnTo>
                <a:lnTo>
                  <a:pt x="5305" y="16292"/>
                </a:lnTo>
                <a:lnTo>
                  <a:pt x="5312" y="16304"/>
                </a:lnTo>
                <a:lnTo>
                  <a:pt x="5318" y="16319"/>
                </a:lnTo>
                <a:lnTo>
                  <a:pt x="5324" y="16335"/>
                </a:lnTo>
                <a:lnTo>
                  <a:pt x="5332" y="16335"/>
                </a:lnTo>
                <a:lnTo>
                  <a:pt x="5339" y="16337"/>
                </a:lnTo>
                <a:lnTo>
                  <a:pt x="5346" y="16339"/>
                </a:lnTo>
                <a:lnTo>
                  <a:pt x="5351" y="16342"/>
                </a:lnTo>
                <a:lnTo>
                  <a:pt x="5354" y="16345"/>
                </a:lnTo>
                <a:lnTo>
                  <a:pt x="5357" y="16348"/>
                </a:lnTo>
                <a:lnTo>
                  <a:pt x="5359" y="16352"/>
                </a:lnTo>
                <a:lnTo>
                  <a:pt x="5360" y="16356"/>
                </a:lnTo>
                <a:lnTo>
                  <a:pt x="5362" y="16360"/>
                </a:lnTo>
                <a:lnTo>
                  <a:pt x="5360" y="16365"/>
                </a:lnTo>
                <a:lnTo>
                  <a:pt x="5360" y="16369"/>
                </a:lnTo>
                <a:lnTo>
                  <a:pt x="5358" y="16373"/>
                </a:lnTo>
                <a:lnTo>
                  <a:pt x="5354" y="16381"/>
                </a:lnTo>
                <a:lnTo>
                  <a:pt x="5349" y="16388"/>
                </a:lnTo>
                <a:lnTo>
                  <a:pt x="5343" y="16393"/>
                </a:lnTo>
                <a:lnTo>
                  <a:pt x="5336" y="16395"/>
                </a:lnTo>
                <a:lnTo>
                  <a:pt x="5333" y="16396"/>
                </a:lnTo>
                <a:lnTo>
                  <a:pt x="5330" y="16395"/>
                </a:lnTo>
                <a:lnTo>
                  <a:pt x="5327" y="16394"/>
                </a:lnTo>
                <a:lnTo>
                  <a:pt x="5325" y="16392"/>
                </a:lnTo>
                <a:lnTo>
                  <a:pt x="5323" y="16389"/>
                </a:lnTo>
                <a:lnTo>
                  <a:pt x="5321" y="16385"/>
                </a:lnTo>
                <a:lnTo>
                  <a:pt x="5320" y="16380"/>
                </a:lnTo>
                <a:lnTo>
                  <a:pt x="5318" y="16373"/>
                </a:lnTo>
                <a:lnTo>
                  <a:pt x="5318" y="16366"/>
                </a:lnTo>
                <a:lnTo>
                  <a:pt x="5320" y="16357"/>
                </a:lnTo>
                <a:lnTo>
                  <a:pt x="5322" y="16346"/>
                </a:lnTo>
                <a:lnTo>
                  <a:pt x="5324" y="16335"/>
                </a:lnTo>
                <a:lnTo>
                  <a:pt x="5317" y="16337"/>
                </a:lnTo>
                <a:lnTo>
                  <a:pt x="5312" y="16339"/>
                </a:lnTo>
                <a:lnTo>
                  <a:pt x="5308" y="16343"/>
                </a:lnTo>
                <a:lnTo>
                  <a:pt x="5305" y="16348"/>
                </a:lnTo>
                <a:lnTo>
                  <a:pt x="5299" y="16359"/>
                </a:lnTo>
                <a:lnTo>
                  <a:pt x="5294" y="16370"/>
                </a:lnTo>
                <a:lnTo>
                  <a:pt x="5291" y="16375"/>
                </a:lnTo>
                <a:lnTo>
                  <a:pt x="5289" y="16381"/>
                </a:lnTo>
                <a:lnTo>
                  <a:pt x="5286" y="16386"/>
                </a:lnTo>
                <a:lnTo>
                  <a:pt x="5282" y="16390"/>
                </a:lnTo>
                <a:lnTo>
                  <a:pt x="5278" y="16394"/>
                </a:lnTo>
                <a:lnTo>
                  <a:pt x="5272" y="16397"/>
                </a:lnTo>
                <a:lnTo>
                  <a:pt x="5266" y="16399"/>
                </a:lnTo>
                <a:lnTo>
                  <a:pt x="5259" y="16400"/>
                </a:lnTo>
                <a:lnTo>
                  <a:pt x="5249" y="16391"/>
                </a:lnTo>
                <a:lnTo>
                  <a:pt x="5242" y="16381"/>
                </a:lnTo>
                <a:lnTo>
                  <a:pt x="5236" y="16370"/>
                </a:lnTo>
                <a:lnTo>
                  <a:pt x="5229" y="16360"/>
                </a:lnTo>
                <a:lnTo>
                  <a:pt x="5223" y="16347"/>
                </a:lnTo>
                <a:lnTo>
                  <a:pt x="5218" y="16336"/>
                </a:lnTo>
                <a:lnTo>
                  <a:pt x="5214" y="16322"/>
                </a:lnTo>
                <a:lnTo>
                  <a:pt x="5209" y="16309"/>
                </a:lnTo>
                <a:lnTo>
                  <a:pt x="5202" y="16281"/>
                </a:lnTo>
                <a:lnTo>
                  <a:pt x="5196" y="16253"/>
                </a:lnTo>
                <a:lnTo>
                  <a:pt x="5190" y="16223"/>
                </a:lnTo>
                <a:lnTo>
                  <a:pt x="5185" y="16194"/>
                </a:lnTo>
                <a:lnTo>
                  <a:pt x="5180" y="16165"/>
                </a:lnTo>
                <a:lnTo>
                  <a:pt x="5174" y="16136"/>
                </a:lnTo>
                <a:lnTo>
                  <a:pt x="5165" y="16109"/>
                </a:lnTo>
                <a:lnTo>
                  <a:pt x="5157" y="16083"/>
                </a:lnTo>
                <a:lnTo>
                  <a:pt x="5152" y="16071"/>
                </a:lnTo>
                <a:lnTo>
                  <a:pt x="5145" y="16060"/>
                </a:lnTo>
                <a:lnTo>
                  <a:pt x="5139" y="16048"/>
                </a:lnTo>
                <a:lnTo>
                  <a:pt x="5132" y="16039"/>
                </a:lnTo>
                <a:lnTo>
                  <a:pt x="5123" y="16029"/>
                </a:lnTo>
                <a:lnTo>
                  <a:pt x="5115" y="16021"/>
                </a:lnTo>
                <a:lnTo>
                  <a:pt x="5104" y="16013"/>
                </a:lnTo>
                <a:lnTo>
                  <a:pt x="5094" y="16006"/>
                </a:lnTo>
                <a:lnTo>
                  <a:pt x="5103" y="16038"/>
                </a:lnTo>
                <a:lnTo>
                  <a:pt x="5111" y="16064"/>
                </a:lnTo>
                <a:lnTo>
                  <a:pt x="5113" y="16076"/>
                </a:lnTo>
                <a:lnTo>
                  <a:pt x="5115" y="16085"/>
                </a:lnTo>
                <a:lnTo>
                  <a:pt x="5116" y="16096"/>
                </a:lnTo>
                <a:lnTo>
                  <a:pt x="5116" y="16105"/>
                </a:lnTo>
                <a:lnTo>
                  <a:pt x="5116" y="16114"/>
                </a:lnTo>
                <a:lnTo>
                  <a:pt x="5115" y="16124"/>
                </a:lnTo>
                <a:lnTo>
                  <a:pt x="5113" y="16134"/>
                </a:lnTo>
                <a:lnTo>
                  <a:pt x="5111" y="16145"/>
                </a:lnTo>
                <a:lnTo>
                  <a:pt x="5103" y="16171"/>
                </a:lnTo>
                <a:lnTo>
                  <a:pt x="5094" y="16202"/>
                </a:lnTo>
                <a:lnTo>
                  <a:pt x="5103" y="16206"/>
                </a:lnTo>
                <a:lnTo>
                  <a:pt x="5112" y="16210"/>
                </a:lnTo>
                <a:lnTo>
                  <a:pt x="5120" y="16216"/>
                </a:lnTo>
                <a:lnTo>
                  <a:pt x="5128" y="16222"/>
                </a:lnTo>
                <a:lnTo>
                  <a:pt x="5135" y="16230"/>
                </a:lnTo>
                <a:lnTo>
                  <a:pt x="5142" y="16239"/>
                </a:lnTo>
                <a:lnTo>
                  <a:pt x="5149" y="16249"/>
                </a:lnTo>
                <a:lnTo>
                  <a:pt x="5155" y="16259"/>
                </a:lnTo>
                <a:lnTo>
                  <a:pt x="5160" y="16270"/>
                </a:lnTo>
                <a:lnTo>
                  <a:pt x="5165" y="16282"/>
                </a:lnTo>
                <a:lnTo>
                  <a:pt x="5171" y="16295"/>
                </a:lnTo>
                <a:lnTo>
                  <a:pt x="5175" y="16307"/>
                </a:lnTo>
                <a:lnTo>
                  <a:pt x="5182" y="16336"/>
                </a:lnTo>
                <a:lnTo>
                  <a:pt x="5187" y="16364"/>
                </a:lnTo>
                <a:lnTo>
                  <a:pt x="5190" y="16393"/>
                </a:lnTo>
                <a:lnTo>
                  <a:pt x="5193" y="16423"/>
                </a:lnTo>
                <a:lnTo>
                  <a:pt x="5193" y="16451"/>
                </a:lnTo>
                <a:lnTo>
                  <a:pt x="5189" y="16478"/>
                </a:lnTo>
                <a:lnTo>
                  <a:pt x="5188" y="16492"/>
                </a:lnTo>
                <a:lnTo>
                  <a:pt x="5185" y="16504"/>
                </a:lnTo>
                <a:lnTo>
                  <a:pt x="5182" y="16516"/>
                </a:lnTo>
                <a:lnTo>
                  <a:pt x="5179" y="16528"/>
                </a:lnTo>
                <a:lnTo>
                  <a:pt x="5175" y="16538"/>
                </a:lnTo>
                <a:lnTo>
                  <a:pt x="5171" y="16547"/>
                </a:lnTo>
                <a:lnTo>
                  <a:pt x="5165" y="16556"/>
                </a:lnTo>
                <a:lnTo>
                  <a:pt x="5160" y="16563"/>
                </a:lnTo>
                <a:lnTo>
                  <a:pt x="5144" y="16482"/>
                </a:lnTo>
                <a:lnTo>
                  <a:pt x="5126" y="16392"/>
                </a:lnTo>
                <a:lnTo>
                  <a:pt x="5117" y="16345"/>
                </a:lnTo>
                <a:lnTo>
                  <a:pt x="5107" y="16297"/>
                </a:lnTo>
                <a:lnTo>
                  <a:pt x="5096" y="16248"/>
                </a:lnTo>
                <a:lnTo>
                  <a:pt x="5083" y="16198"/>
                </a:lnTo>
                <a:lnTo>
                  <a:pt x="5070" y="16150"/>
                </a:lnTo>
                <a:lnTo>
                  <a:pt x="5055" y="16101"/>
                </a:lnTo>
                <a:lnTo>
                  <a:pt x="5038" y="16054"/>
                </a:lnTo>
                <a:lnTo>
                  <a:pt x="5021" y="16007"/>
                </a:lnTo>
                <a:lnTo>
                  <a:pt x="5011" y="15984"/>
                </a:lnTo>
                <a:lnTo>
                  <a:pt x="5002" y="15962"/>
                </a:lnTo>
                <a:lnTo>
                  <a:pt x="4991" y="15941"/>
                </a:lnTo>
                <a:lnTo>
                  <a:pt x="4980" y="15919"/>
                </a:lnTo>
                <a:lnTo>
                  <a:pt x="4968" y="15899"/>
                </a:lnTo>
                <a:lnTo>
                  <a:pt x="4955" y="15880"/>
                </a:lnTo>
                <a:lnTo>
                  <a:pt x="4943" y="15861"/>
                </a:lnTo>
                <a:lnTo>
                  <a:pt x="4930" y="15843"/>
                </a:lnTo>
                <a:lnTo>
                  <a:pt x="4943" y="15845"/>
                </a:lnTo>
                <a:lnTo>
                  <a:pt x="4953" y="15845"/>
                </a:lnTo>
                <a:lnTo>
                  <a:pt x="4962" y="15843"/>
                </a:lnTo>
                <a:lnTo>
                  <a:pt x="4969" y="15840"/>
                </a:lnTo>
                <a:lnTo>
                  <a:pt x="4974" y="15835"/>
                </a:lnTo>
                <a:lnTo>
                  <a:pt x="4980" y="15830"/>
                </a:lnTo>
                <a:lnTo>
                  <a:pt x="4984" y="15824"/>
                </a:lnTo>
                <a:lnTo>
                  <a:pt x="4987" y="15818"/>
                </a:lnTo>
                <a:lnTo>
                  <a:pt x="4994" y="15804"/>
                </a:lnTo>
                <a:lnTo>
                  <a:pt x="5002" y="15790"/>
                </a:lnTo>
                <a:lnTo>
                  <a:pt x="5007" y="15785"/>
                </a:lnTo>
                <a:lnTo>
                  <a:pt x="5012" y="15781"/>
                </a:lnTo>
                <a:lnTo>
                  <a:pt x="5019" y="15778"/>
                </a:lnTo>
                <a:lnTo>
                  <a:pt x="5029" y="15777"/>
                </a:lnTo>
                <a:lnTo>
                  <a:pt x="5034" y="15784"/>
                </a:lnTo>
                <a:lnTo>
                  <a:pt x="5039" y="15790"/>
                </a:lnTo>
                <a:lnTo>
                  <a:pt x="5043" y="15799"/>
                </a:lnTo>
                <a:lnTo>
                  <a:pt x="5046" y="15806"/>
                </a:lnTo>
                <a:lnTo>
                  <a:pt x="5048" y="15815"/>
                </a:lnTo>
                <a:lnTo>
                  <a:pt x="5049" y="15823"/>
                </a:lnTo>
                <a:lnTo>
                  <a:pt x="5049" y="15832"/>
                </a:lnTo>
                <a:lnTo>
                  <a:pt x="5049" y="15841"/>
                </a:lnTo>
                <a:lnTo>
                  <a:pt x="5046" y="15877"/>
                </a:lnTo>
                <a:lnTo>
                  <a:pt x="5043" y="15911"/>
                </a:lnTo>
                <a:lnTo>
                  <a:pt x="5043" y="15919"/>
                </a:lnTo>
                <a:lnTo>
                  <a:pt x="5044" y="15927"/>
                </a:lnTo>
                <a:lnTo>
                  <a:pt x="5045" y="15934"/>
                </a:lnTo>
                <a:lnTo>
                  <a:pt x="5046" y="15941"/>
                </a:lnTo>
                <a:lnTo>
                  <a:pt x="5049" y="15948"/>
                </a:lnTo>
                <a:lnTo>
                  <a:pt x="5052" y="15954"/>
                </a:lnTo>
                <a:lnTo>
                  <a:pt x="5056" y="15959"/>
                </a:lnTo>
                <a:lnTo>
                  <a:pt x="5062" y="15963"/>
                </a:lnTo>
                <a:lnTo>
                  <a:pt x="5069" y="15968"/>
                </a:lnTo>
                <a:lnTo>
                  <a:pt x="5077" y="15971"/>
                </a:lnTo>
                <a:lnTo>
                  <a:pt x="5087" y="15974"/>
                </a:lnTo>
                <a:lnTo>
                  <a:pt x="5098" y="15976"/>
                </a:lnTo>
                <a:lnTo>
                  <a:pt x="5111" y="15976"/>
                </a:lnTo>
                <a:lnTo>
                  <a:pt x="5125" y="15976"/>
                </a:lnTo>
                <a:lnTo>
                  <a:pt x="5141" y="15975"/>
                </a:lnTo>
                <a:lnTo>
                  <a:pt x="5160" y="15974"/>
                </a:lnTo>
                <a:lnTo>
                  <a:pt x="5154" y="15966"/>
                </a:lnTo>
                <a:lnTo>
                  <a:pt x="5149" y="15956"/>
                </a:lnTo>
                <a:lnTo>
                  <a:pt x="5143" y="15947"/>
                </a:lnTo>
                <a:lnTo>
                  <a:pt x="5139" y="15937"/>
                </a:lnTo>
                <a:lnTo>
                  <a:pt x="5132" y="15916"/>
                </a:lnTo>
                <a:lnTo>
                  <a:pt x="5125" y="15893"/>
                </a:lnTo>
                <a:lnTo>
                  <a:pt x="5120" y="15869"/>
                </a:lnTo>
                <a:lnTo>
                  <a:pt x="5116" y="15845"/>
                </a:lnTo>
                <a:lnTo>
                  <a:pt x="5113" y="15820"/>
                </a:lnTo>
                <a:lnTo>
                  <a:pt x="5110" y="15795"/>
                </a:lnTo>
                <a:lnTo>
                  <a:pt x="5107" y="15768"/>
                </a:lnTo>
                <a:lnTo>
                  <a:pt x="5103" y="15743"/>
                </a:lnTo>
                <a:lnTo>
                  <a:pt x="5099" y="15719"/>
                </a:lnTo>
                <a:lnTo>
                  <a:pt x="5094" y="15695"/>
                </a:lnTo>
                <a:lnTo>
                  <a:pt x="5089" y="15672"/>
                </a:lnTo>
                <a:lnTo>
                  <a:pt x="5081" y="15651"/>
                </a:lnTo>
                <a:lnTo>
                  <a:pt x="5077" y="15640"/>
                </a:lnTo>
                <a:lnTo>
                  <a:pt x="5072" y="15631"/>
                </a:lnTo>
                <a:lnTo>
                  <a:pt x="5067" y="15622"/>
                </a:lnTo>
                <a:lnTo>
                  <a:pt x="5061" y="15613"/>
                </a:lnTo>
                <a:lnTo>
                  <a:pt x="5055" y="15631"/>
                </a:lnTo>
                <a:lnTo>
                  <a:pt x="5050" y="15645"/>
                </a:lnTo>
                <a:lnTo>
                  <a:pt x="5046" y="15656"/>
                </a:lnTo>
                <a:lnTo>
                  <a:pt x="5042" y="15665"/>
                </a:lnTo>
                <a:lnTo>
                  <a:pt x="5037" y="15671"/>
                </a:lnTo>
                <a:lnTo>
                  <a:pt x="5034" y="15674"/>
                </a:lnTo>
                <a:lnTo>
                  <a:pt x="5031" y="15675"/>
                </a:lnTo>
                <a:lnTo>
                  <a:pt x="5028" y="15674"/>
                </a:lnTo>
                <a:lnTo>
                  <a:pt x="5026" y="15671"/>
                </a:lnTo>
                <a:lnTo>
                  <a:pt x="5024" y="15666"/>
                </a:lnTo>
                <a:lnTo>
                  <a:pt x="5022" y="15659"/>
                </a:lnTo>
                <a:lnTo>
                  <a:pt x="5019" y="15652"/>
                </a:lnTo>
                <a:lnTo>
                  <a:pt x="5015" y="15632"/>
                </a:lnTo>
                <a:lnTo>
                  <a:pt x="5011" y="15610"/>
                </a:lnTo>
                <a:lnTo>
                  <a:pt x="5007" y="15585"/>
                </a:lnTo>
                <a:lnTo>
                  <a:pt x="5002" y="15560"/>
                </a:lnTo>
                <a:lnTo>
                  <a:pt x="4998" y="15548"/>
                </a:lnTo>
                <a:lnTo>
                  <a:pt x="4995" y="15536"/>
                </a:lnTo>
                <a:lnTo>
                  <a:pt x="4991" y="15525"/>
                </a:lnTo>
                <a:lnTo>
                  <a:pt x="4987" y="15515"/>
                </a:lnTo>
                <a:lnTo>
                  <a:pt x="4982" y="15505"/>
                </a:lnTo>
                <a:lnTo>
                  <a:pt x="4976" y="15497"/>
                </a:lnTo>
                <a:lnTo>
                  <a:pt x="4971" y="15489"/>
                </a:lnTo>
                <a:lnTo>
                  <a:pt x="4964" y="15484"/>
                </a:lnTo>
                <a:lnTo>
                  <a:pt x="4957" y="15481"/>
                </a:lnTo>
                <a:lnTo>
                  <a:pt x="4949" y="15479"/>
                </a:lnTo>
                <a:lnTo>
                  <a:pt x="4940" y="15479"/>
                </a:lnTo>
                <a:lnTo>
                  <a:pt x="4930" y="15482"/>
                </a:lnTo>
                <a:lnTo>
                  <a:pt x="4936" y="15486"/>
                </a:lnTo>
                <a:lnTo>
                  <a:pt x="4941" y="15492"/>
                </a:lnTo>
                <a:lnTo>
                  <a:pt x="4945" y="15498"/>
                </a:lnTo>
                <a:lnTo>
                  <a:pt x="4948" y="15505"/>
                </a:lnTo>
                <a:lnTo>
                  <a:pt x="4951" y="15512"/>
                </a:lnTo>
                <a:lnTo>
                  <a:pt x="4953" y="15520"/>
                </a:lnTo>
                <a:lnTo>
                  <a:pt x="4955" y="15527"/>
                </a:lnTo>
                <a:lnTo>
                  <a:pt x="4958" y="15537"/>
                </a:lnTo>
                <a:lnTo>
                  <a:pt x="4961" y="15554"/>
                </a:lnTo>
                <a:lnTo>
                  <a:pt x="4962" y="15573"/>
                </a:lnTo>
                <a:lnTo>
                  <a:pt x="4963" y="15593"/>
                </a:lnTo>
                <a:lnTo>
                  <a:pt x="4963" y="15613"/>
                </a:lnTo>
                <a:lnTo>
                  <a:pt x="4964" y="15633"/>
                </a:lnTo>
                <a:lnTo>
                  <a:pt x="4964" y="15653"/>
                </a:lnTo>
                <a:lnTo>
                  <a:pt x="4966" y="15672"/>
                </a:lnTo>
                <a:lnTo>
                  <a:pt x="4968" y="15690"/>
                </a:lnTo>
                <a:lnTo>
                  <a:pt x="4970" y="15698"/>
                </a:lnTo>
                <a:lnTo>
                  <a:pt x="4972" y="15707"/>
                </a:lnTo>
                <a:lnTo>
                  <a:pt x="4974" y="15714"/>
                </a:lnTo>
                <a:lnTo>
                  <a:pt x="4977" y="15721"/>
                </a:lnTo>
                <a:lnTo>
                  <a:pt x="4982" y="15728"/>
                </a:lnTo>
                <a:lnTo>
                  <a:pt x="4986" y="15734"/>
                </a:lnTo>
                <a:lnTo>
                  <a:pt x="4990" y="15739"/>
                </a:lnTo>
                <a:lnTo>
                  <a:pt x="4995" y="15744"/>
                </a:lnTo>
                <a:lnTo>
                  <a:pt x="4984" y="15746"/>
                </a:lnTo>
                <a:lnTo>
                  <a:pt x="4972" y="15746"/>
                </a:lnTo>
                <a:lnTo>
                  <a:pt x="4963" y="15745"/>
                </a:lnTo>
                <a:lnTo>
                  <a:pt x="4955" y="15743"/>
                </a:lnTo>
                <a:lnTo>
                  <a:pt x="4948" y="15740"/>
                </a:lnTo>
                <a:lnTo>
                  <a:pt x="4943" y="15736"/>
                </a:lnTo>
                <a:lnTo>
                  <a:pt x="4939" y="15730"/>
                </a:lnTo>
                <a:lnTo>
                  <a:pt x="4934" y="15723"/>
                </a:lnTo>
                <a:lnTo>
                  <a:pt x="4931" y="15716"/>
                </a:lnTo>
                <a:lnTo>
                  <a:pt x="4929" y="15708"/>
                </a:lnTo>
                <a:lnTo>
                  <a:pt x="4928" y="15699"/>
                </a:lnTo>
                <a:lnTo>
                  <a:pt x="4927" y="15690"/>
                </a:lnTo>
                <a:lnTo>
                  <a:pt x="4926" y="15670"/>
                </a:lnTo>
                <a:lnTo>
                  <a:pt x="4926" y="15650"/>
                </a:lnTo>
                <a:lnTo>
                  <a:pt x="4926" y="15629"/>
                </a:lnTo>
                <a:lnTo>
                  <a:pt x="4926" y="15609"/>
                </a:lnTo>
                <a:lnTo>
                  <a:pt x="4925" y="15600"/>
                </a:lnTo>
                <a:lnTo>
                  <a:pt x="4924" y="15590"/>
                </a:lnTo>
                <a:lnTo>
                  <a:pt x="4922" y="15582"/>
                </a:lnTo>
                <a:lnTo>
                  <a:pt x="4920" y="15574"/>
                </a:lnTo>
                <a:lnTo>
                  <a:pt x="4917" y="15567"/>
                </a:lnTo>
                <a:lnTo>
                  <a:pt x="4912" y="15561"/>
                </a:lnTo>
                <a:lnTo>
                  <a:pt x="4907" y="15556"/>
                </a:lnTo>
                <a:lnTo>
                  <a:pt x="4902" y="15551"/>
                </a:lnTo>
                <a:lnTo>
                  <a:pt x="4895" y="15548"/>
                </a:lnTo>
                <a:lnTo>
                  <a:pt x="4886" y="15546"/>
                </a:lnTo>
                <a:lnTo>
                  <a:pt x="4876" y="15546"/>
                </a:lnTo>
                <a:lnTo>
                  <a:pt x="4864" y="15547"/>
                </a:lnTo>
                <a:lnTo>
                  <a:pt x="4866" y="15560"/>
                </a:lnTo>
                <a:lnTo>
                  <a:pt x="4870" y="15575"/>
                </a:lnTo>
                <a:lnTo>
                  <a:pt x="4875" y="15593"/>
                </a:lnTo>
                <a:lnTo>
                  <a:pt x="4881" y="15613"/>
                </a:lnTo>
                <a:lnTo>
                  <a:pt x="4887" y="15634"/>
                </a:lnTo>
                <a:lnTo>
                  <a:pt x="4893" y="15657"/>
                </a:lnTo>
                <a:lnTo>
                  <a:pt x="4898" y="15679"/>
                </a:lnTo>
                <a:lnTo>
                  <a:pt x="4902" y="15702"/>
                </a:lnTo>
                <a:lnTo>
                  <a:pt x="4903" y="15713"/>
                </a:lnTo>
                <a:lnTo>
                  <a:pt x="4904" y="15724"/>
                </a:lnTo>
                <a:lnTo>
                  <a:pt x="4905" y="15734"/>
                </a:lnTo>
                <a:lnTo>
                  <a:pt x="4904" y="15744"/>
                </a:lnTo>
                <a:lnTo>
                  <a:pt x="4904" y="15754"/>
                </a:lnTo>
                <a:lnTo>
                  <a:pt x="4902" y="15763"/>
                </a:lnTo>
                <a:lnTo>
                  <a:pt x="4900" y="15772"/>
                </a:lnTo>
                <a:lnTo>
                  <a:pt x="4897" y="15779"/>
                </a:lnTo>
                <a:lnTo>
                  <a:pt x="4893" y="15786"/>
                </a:lnTo>
                <a:lnTo>
                  <a:pt x="4887" y="15793"/>
                </a:lnTo>
                <a:lnTo>
                  <a:pt x="4881" y="15798"/>
                </a:lnTo>
                <a:lnTo>
                  <a:pt x="4874" y="15802"/>
                </a:lnTo>
                <a:lnTo>
                  <a:pt x="4865" y="15806"/>
                </a:lnTo>
                <a:lnTo>
                  <a:pt x="4855" y="15808"/>
                </a:lnTo>
                <a:lnTo>
                  <a:pt x="4844" y="15809"/>
                </a:lnTo>
                <a:lnTo>
                  <a:pt x="4832" y="15809"/>
                </a:lnTo>
                <a:lnTo>
                  <a:pt x="4822" y="15821"/>
                </a:lnTo>
                <a:lnTo>
                  <a:pt x="4815" y="15830"/>
                </a:lnTo>
                <a:lnTo>
                  <a:pt x="4811" y="15839"/>
                </a:lnTo>
                <a:lnTo>
                  <a:pt x="4809" y="15847"/>
                </a:lnTo>
                <a:lnTo>
                  <a:pt x="4809" y="15854"/>
                </a:lnTo>
                <a:lnTo>
                  <a:pt x="4810" y="15862"/>
                </a:lnTo>
                <a:lnTo>
                  <a:pt x="4813" y="15868"/>
                </a:lnTo>
                <a:lnTo>
                  <a:pt x="4816" y="15875"/>
                </a:lnTo>
                <a:lnTo>
                  <a:pt x="4820" y="15884"/>
                </a:lnTo>
                <a:lnTo>
                  <a:pt x="4824" y="15892"/>
                </a:lnTo>
                <a:lnTo>
                  <a:pt x="4827" y="15902"/>
                </a:lnTo>
                <a:lnTo>
                  <a:pt x="4832" y="15912"/>
                </a:lnTo>
                <a:lnTo>
                  <a:pt x="4834" y="15925"/>
                </a:lnTo>
                <a:lnTo>
                  <a:pt x="4835" y="15939"/>
                </a:lnTo>
                <a:lnTo>
                  <a:pt x="4834" y="15955"/>
                </a:lnTo>
                <a:lnTo>
                  <a:pt x="4832" y="15974"/>
                </a:lnTo>
                <a:lnTo>
                  <a:pt x="4822" y="15974"/>
                </a:lnTo>
                <a:lnTo>
                  <a:pt x="4813" y="15974"/>
                </a:lnTo>
                <a:lnTo>
                  <a:pt x="4804" y="15973"/>
                </a:lnTo>
                <a:lnTo>
                  <a:pt x="4797" y="15971"/>
                </a:lnTo>
                <a:lnTo>
                  <a:pt x="4791" y="15968"/>
                </a:lnTo>
                <a:lnTo>
                  <a:pt x="4785" y="15964"/>
                </a:lnTo>
                <a:lnTo>
                  <a:pt x="4780" y="15960"/>
                </a:lnTo>
                <a:lnTo>
                  <a:pt x="4776" y="15955"/>
                </a:lnTo>
                <a:lnTo>
                  <a:pt x="4772" y="15950"/>
                </a:lnTo>
                <a:lnTo>
                  <a:pt x="4769" y="15945"/>
                </a:lnTo>
                <a:lnTo>
                  <a:pt x="4766" y="15938"/>
                </a:lnTo>
                <a:lnTo>
                  <a:pt x="4763" y="15931"/>
                </a:lnTo>
                <a:lnTo>
                  <a:pt x="4760" y="15916"/>
                </a:lnTo>
                <a:lnTo>
                  <a:pt x="4757" y="15901"/>
                </a:lnTo>
                <a:lnTo>
                  <a:pt x="4754" y="15866"/>
                </a:lnTo>
                <a:lnTo>
                  <a:pt x="4752" y="15832"/>
                </a:lnTo>
                <a:lnTo>
                  <a:pt x="4749" y="15817"/>
                </a:lnTo>
                <a:lnTo>
                  <a:pt x="4746" y="15802"/>
                </a:lnTo>
                <a:lnTo>
                  <a:pt x="4744" y="15795"/>
                </a:lnTo>
                <a:lnTo>
                  <a:pt x="4740" y="15788"/>
                </a:lnTo>
                <a:lnTo>
                  <a:pt x="4737" y="15782"/>
                </a:lnTo>
                <a:lnTo>
                  <a:pt x="4733" y="15777"/>
                </a:lnTo>
                <a:lnTo>
                  <a:pt x="4742" y="15776"/>
                </a:lnTo>
                <a:lnTo>
                  <a:pt x="4751" y="15776"/>
                </a:lnTo>
                <a:lnTo>
                  <a:pt x="4758" y="15776"/>
                </a:lnTo>
                <a:lnTo>
                  <a:pt x="4766" y="15778"/>
                </a:lnTo>
                <a:lnTo>
                  <a:pt x="4777" y="15783"/>
                </a:lnTo>
                <a:lnTo>
                  <a:pt x="4787" y="15789"/>
                </a:lnTo>
                <a:lnTo>
                  <a:pt x="4796" y="15796"/>
                </a:lnTo>
                <a:lnTo>
                  <a:pt x="4806" y="15802"/>
                </a:lnTo>
                <a:lnTo>
                  <a:pt x="4812" y="15805"/>
                </a:lnTo>
                <a:lnTo>
                  <a:pt x="4818" y="15807"/>
                </a:lnTo>
                <a:lnTo>
                  <a:pt x="4824" y="15809"/>
                </a:lnTo>
                <a:lnTo>
                  <a:pt x="4832" y="15809"/>
                </a:lnTo>
                <a:lnTo>
                  <a:pt x="4833" y="15793"/>
                </a:lnTo>
                <a:lnTo>
                  <a:pt x="4831" y="15778"/>
                </a:lnTo>
                <a:lnTo>
                  <a:pt x="4829" y="15764"/>
                </a:lnTo>
                <a:lnTo>
                  <a:pt x="4824" y="15752"/>
                </a:lnTo>
                <a:lnTo>
                  <a:pt x="4818" y="15741"/>
                </a:lnTo>
                <a:lnTo>
                  <a:pt x="4813" y="15731"/>
                </a:lnTo>
                <a:lnTo>
                  <a:pt x="4805" y="15721"/>
                </a:lnTo>
                <a:lnTo>
                  <a:pt x="4799" y="15711"/>
                </a:lnTo>
                <a:lnTo>
                  <a:pt x="4792" y="15701"/>
                </a:lnTo>
                <a:lnTo>
                  <a:pt x="4785" y="15692"/>
                </a:lnTo>
                <a:lnTo>
                  <a:pt x="4779" y="15681"/>
                </a:lnTo>
                <a:lnTo>
                  <a:pt x="4774" y="15671"/>
                </a:lnTo>
                <a:lnTo>
                  <a:pt x="4770" y="15658"/>
                </a:lnTo>
                <a:lnTo>
                  <a:pt x="4767" y="15645"/>
                </a:lnTo>
                <a:lnTo>
                  <a:pt x="4766" y="15630"/>
                </a:lnTo>
                <a:lnTo>
                  <a:pt x="4766" y="15613"/>
                </a:lnTo>
                <a:lnTo>
                  <a:pt x="4756" y="15596"/>
                </a:lnTo>
                <a:lnTo>
                  <a:pt x="4747" y="15581"/>
                </a:lnTo>
                <a:lnTo>
                  <a:pt x="4737" y="15566"/>
                </a:lnTo>
                <a:lnTo>
                  <a:pt x="4727" y="15552"/>
                </a:lnTo>
                <a:lnTo>
                  <a:pt x="4717" y="15540"/>
                </a:lnTo>
                <a:lnTo>
                  <a:pt x="4707" y="15528"/>
                </a:lnTo>
                <a:lnTo>
                  <a:pt x="4696" y="15518"/>
                </a:lnTo>
                <a:lnTo>
                  <a:pt x="4686" y="15508"/>
                </a:lnTo>
                <a:lnTo>
                  <a:pt x="4666" y="15489"/>
                </a:lnTo>
                <a:lnTo>
                  <a:pt x="4645" y="15474"/>
                </a:lnTo>
                <a:lnTo>
                  <a:pt x="4625" y="15459"/>
                </a:lnTo>
                <a:lnTo>
                  <a:pt x="4604" y="15444"/>
                </a:lnTo>
                <a:lnTo>
                  <a:pt x="4584" y="15429"/>
                </a:lnTo>
                <a:lnTo>
                  <a:pt x="4565" y="15413"/>
                </a:lnTo>
                <a:lnTo>
                  <a:pt x="4556" y="15404"/>
                </a:lnTo>
                <a:lnTo>
                  <a:pt x="4547" y="15395"/>
                </a:lnTo>
                <a:lnTo>
                  <a:pt x="4538" y="15385"/>
                </a:lnTo>
                <a:lnTo>
                  <a:pt x="4529" y="15374"/>
                </a:lnTo>
                <a:lnTo>
                  <a:pt x="4521" y="15363"/>
                </a:lnTo>
                <a:lnTo>
                  <a:pt x="4513" y="15350"/>
                </a:lnTo>
                <a:lnTo>
                  <a:pt x="4505" y="15337"/>
                </a:lnTo>
                <a:lnTo>
                  <a:pt x="4498" y="15323"/>
                </a:lnTo>
                <a:lnTo>
                  <a:pt x="4491" y="15307"/>
                </a:lnTo>
                <a:lnTo>
                  <a:pt x="4483" y="15290"/>
                </a:lnTo>
                <a:lnTo>
                  <a:pt x="4477" y="15272"/>
                </a:lnTo>
                <a:lnTo>
                  <a:pt x="4471" y="15253"/>
                </a:lnTo>
                <a:lnTo>
                  <a:pt x="4484" y="15254"/>
                </a:lnTo>
                <a:lnTo>
                  <a:pt x="4496" y="15253"/>
                </a:lnTo>
                <a:lnTo>
                  <a:pt x="4506" y="15250"/>
                </a:lnTo>
                <a:lnTo>
                  <a:pt x="4515" y="15247"/>
                </a:lnTo>
                <a:lnTo>
                  <a:pt x="4522" y="15242"/>
                </a:lnTo>
                <a:lnTo>
                  <a:pt x="4528" y="15236"/>
                </a:lnTo>
                <a:lnTo>
                  <a:pt x="4533" y="15228"/>
                </a:lnTo>
                <a:lnTo>
                  <a:pt x="4537" y="15219"/>
                </a:lnTo>
                <a:lnTo>
                  <a:pt x="4529" y="15210"/>
                </a:lnTo>
                <a:lnTo>
                  <a:pt x="4523" y="15199"/>
                </a:lnTo>
                <a:lnTo>
                  <a:pt x="4518" y="15189"/>
                </a:lnTo>
                <a:lnTo>
                  <a:pt x="4513" y="15177"/>
                </a:lnTo>
                <a:lnTo>
                  <a:pt x="4503" y="15154"/>
                </a:lnTo>
                <a:lnTo>
                  <a:pt x="4495" y="15130"/>
                </a:lnTo>
                <a:lnTo>
                  <a:pt x="4490" y="15118"/>
                </a:lnTo>
                <a:lnTo>
                  <a:pt x="4484" y="15108"/>
                </a:lnTo>
                <a:lnTo>
                  <a:pt x="4479" y="15097"/>
                </a:lnTo>
                <a:lnTo>
                  <a:pt x="4473" y="15087"/>
                </a:lnTo>
                <a:lnTo>
                  <a:pt x="4465" y="15077"/>
                </a:lnTo>
                <a:lnTo>
                  <a:pt x="4457" y="15069"/>
                </a:lnTo>
                <a:lnTo>
                  <a:pt x="4449" y="15062"/>
                </a:lnTo>
                <a:lnTo>
                  <a:pt x="4438" y="15055"/>
                </a:lnTo>
                <a:lnTo>
                  <a:pt x="4438" y="15088"/>
                </a:lnTo>
                <a:lnTo>
                  <a:pt x="4438" y="15121"/>
                </a:lnTo>
                <a:lnTo>
                  <a:pt x="4438" y="15154"/>
                </a:lnTo>
                <a:lnTo>
                  <a:pt x="4438" y="15186"/>
                </a:lnTo>
                <a:lnTo>
                  <a:pt x="4446" y="15191"/>
                </a:lnTo>
                <a:lnTo>
                  <a:pt x="4452" y="15194"/>
                </a:lnTo>
                <a:lnTo>
                  <a:pt x="4455" y="15198"/>
                </a:lnTo>
                <a:lnTo>
                  <a:pt x="4458" y="15201"/>
                </a:lnTo>
                <a:lnTo>
                  <a:pt x="4458" y="15203"/>
                </a:lnTo>
                <a:lnTo>
                  <a:pt x="4458" y="15206"/>
                </a:lnTo>
                <a:lnTo>
                  <a:pt x="4457" y="15207"/>
                </a:lnTo>
                <a:lnTo>
                  <a:pt x="4455" y="15210"/>
                </a:lnTo>
                <a:lnTo>
                  <a:pt x="4452" y="15210"/>
                </a:lnTo>
                <a:lnTo>
                  <a:pt x="4449" y="15210"/>
                </a:lnTo>
                <a:lnTo>
                  <a:pt x="4447" y="15208"/>
                </a:lnTo>
                <a:lnTo>
                  <a:pt x="4443" y="15206"/>
                </a:lnTo>
                <a:lnTo>
                  <a:pt x="4441" y="15203"/>
                </a:lnTo>
                <a:lnTo>
                  <a:pt x="4439" y="15199"/>
                </a:lnTo>
                <a:lnTo>
                  <a:pt x="4438" y="15194"/>
                </a:lnTo>
                <a:lnTo>
                  <a:pt x="4438" y="15186"/>
                </a:lnTo>
                <a:lnTo>
                  <a:pt x="4431" y="15166"/>
                </a:lnTo>
                <a:lnTo>
                  <a:pt x="4422" y="15145"/>
                </a:lnTo>
                <a:lnTo>
                  <a:pt x="4414" y="15125"/>
                </a:lnTo>
                <a:lnTo>
                  <a:pt x="4406" y="15105"/>
                </a:lnTo>
                <a:lnTo>
                  <a:pt x="4387" y="15066"/>
                </a:lnTo>
                <a:lnTo>
                  <a:pt x="4367" y="15028"/>
                </a:lnTo>
                <a:lnTo>
                  <a:pt x="4346" y="14991"/>
                </a:lnTo>
                <a:lnTo>
                  <a:pt x="4324" y="14956"/>
                </a:lnTo>
                <a:lnTo>
                  <a:pt x="4302" y="14921"/>
                </a:lnTo>
                <a:lnTo>
                  <a:pt x="4279" y="14887"/>
                </a:lnTo>
                <a:lnTo>
                  <a:pt x="4233" y="14818"/>
                </a:lnTo>
                <a:lnTo>
                  <a:pt x="4187" y="14748"/>
                </a:lnTo>
                <a:lnTo>
                  <a:pt x="4166" y="14713"/>
                </a:lnTo>
                <a:lnTo>
                  <a:pt x="4147" y="14675"/>
                </a:lnTo>
                <a:lnTo>
                  <a:pt x="4128" y="14636"/>
                </a:lnTo>
                <a:lnTo>
                  <a:pt x="4110" y="14596"/>
                </a:lnTo>
                <a:lnTo>
                  <a:pt x="4103" y="14604"/>
                </a:lnTo>
                <a:lnTo>
                  <a:pt x="4096" y="14609"/>
                </a:lnTo>
                <a:lnTo>
                  <a:pt x="4090" y="14614"/>
                </a:lnTo>
                <a:lnTo>
                  <a:pt x="4085" y="14617"/>
                </a:lnTo>
                <a:lnTo>
                  <a:pt x="4078" y="14619"/>
                </a:lnTo>
                <a:lnTo>
                  <a:pt x="4073" y="14621"/>
                </a:lnTo>
                <a:lnTo>
                  <a:pt x="4068" y="14621"/>
                </a:lnTo>
                <a:lnTo>
                  <a:pt x="4063" y="14621"/>
                </a:lnTo>
                <a:lnTo>
                  <a:pt x="4058" y="14621"/>
                </a:lnTo>
                <a:lnTo>
                  <a:pt x="4053" y="14619"/>
                </a:lnTo>
                <a:lnTo>
                  <a:pt x="4049" y="14617"/>
                </a:lnTo>
                <a:lnTo>
                  <a:pt x="4045" y="14614"/>
                </a:lnTo>
                <a:lnTo>
                  <a:pt x="4036" y="14608"/>
                </a:lnTo>
                <a:lnTo>
                  <a:pt x="4028" y="14599"/>
                </a:lnTo>
                <a:lnTo>
                  <a:pt x="4011" y="14579"/>
                </a:lnTo>
                <a:lnTo>
                  <a:pt x="3993" y="14558"/>
                </a:lnTo>
                <a:lnTo>
                  <a:pt x="3983" y="14549"/>
                </a:lnTo>
                <a:lnTo>
                  <a:pt x="3971" y="14542"/>
                </a:lnTo>
                <a:lnTo>
                  <a:pt x="3966" y="14537"/>
                </a:lnTo>
                <a:lnTo>
                  <a:pt x="3960" y="14535"/>
                </a:lnTo>
                <a:lnTo>
                  <a:pt x="3952" y="14532"/>
                </a:lnTo>
                <a:lnTo>
                  <a:pt x="3946" y="14531"/>
                </a:lnTo>
                <a:lnTo>
                  <a:pt x="3946" y="14547"/>
                </a:lnTo>
                <a:lnTo>
                  <a:pt x="3946" y="14564"/>
                </a:lnTo>
                <a:lnTo>
                  <a:pt x="3946" y="14580"/>
                </a:lnTo>
                <a:lnTo>
                  <a:pt x="3946" y="14596"/>
                </a:lnTo>
                <a:lnTo>
                  <a:pt x="3956" y="14595"/>
                </a:lnTo>
                <a:lnTo>
                  <a:pt x="3963" y="14596"/>
                </a:lnTo>
                <a:lnTo>
                  <a:pt x="3968" y="14599"/>
                </a:lnTo>
                <a:lnTo>
                  <a:pt x="3972" y="14604"/>
                </a:lnTo>
                <a:lnTo>
                  <a:pt x="3974" y="14609"/>
                </a:lnTo>
                <a:lnTo>
                  <a:pt x="3977" y="14615"/>
                </a:lnTo>
                <a:lnTo>
                  <a:pt x="3978" y="14622"/>
                </a:lnTo>
                <a:lnTo>
                  <a:pt x="3979" y="14630"/>
                </a:lnTo>
                <a:lnTo>
                  <a:pt x="3987" y="14633"/>
                </a:lnTo>
                <a:lnTo>
                  <a:pt x="3992" y="14637"/>
                </a:lnTo>
                <a:lnTo>
                  <a:pt x="3996" y="14640"/>
                </a:lnTo>
                <a:lnTo>
                  <a:pt x="3999" y="14643"/>
                </a:lnTo>
                <a:lnTo>
                  <a:pt x="4000" y="14646"/>
                </a:lnTo>
                <a:lnTo>
                  <a:pt x="3999" y="14649"/>
                </a:lnTo>
                <a:lnTo>
                  <a:pt x="3998" y="14651"/>
                </a:lnTo>
                <a:lnTo>
                  <a:pt x="3995" y="14652"/>
                </a:lnTo>
                <a:lnTo>
                  <a:pt x="3992" y="14653"/>
                </a:lnTo>
                <a:lnTo>
                  <a:pt x="3990" y="14652"/>
                </a:lnTo>
                <a:lnTo>
                  <a:pt x="3987" y="14651"/>
                </a:lnTo>
                <a:lnTo>
                  <a:pt x="3984" y="14649"/>
                </a:lnTo>
                <a:lnTo>
                  <a:pt x="3982" y="14645"/>
                </a:lnTo>
                <a:lnTo>
                  <a:pt x="3980" y="14641"/>
                </a:lnTo>
                <a:lnTo>
                  <a:pt x="3979" y="14636"/>
                </a:lnTo>
                <a:lnTo>
                  <a:pt x="3979" y="14630"/>
                </a:lnTo>
                <a:lnTo>
                  <a:pt x="3969" y="14631"/>
                </a:lnTo>
                <a:lnTo>
                  <a:pt x="3962" y="14630"/>
                </a:lnTo>
                <a:lnTo>
                  <a:pt x="3957" y="14627"/>
                </a:lnTo>
                <a:lnTo>
                  <a:pt x="3952" y="14622"/>
                </a:lnTo>
                <a:lnTo>
                  <a:pt x="3949" y="14617"/>
                </a:lnTo>
                <a:lnTo>
                  <a:pt x="3948" y="14611"/>
                </a:lnTo>
                <a:lnTo>
                  <a:pt x="3947" y="14604"/>
                </a:lnTo>
                <a:lnTo>
                  <a:pt x="3946" y="14596"/>
                </a:lnTo>
                <a:lnTo>
                  <a:pt x="3937" y="14595"/>
                </a:lnTo>
                <a:lnTo>
                  <a:pt x="3927" y="14593"/>
                </a:lnTo>
                <a:lnTo>
                  <a:pt x="3918" y="14588"/>
                </a:lnTo>
                <a:lnTo>
                  <a:pt x="3909" y="14583"/>
                </a:lnTo>
                <a:lnTo>
                  <a:pt x="3902" y="14576"/>
                </a:lnTo>
                <a:lnTo>
                  <a:pt x="3896" y="14569"/>
                </a:lnTo>
                <a:lnTo>
                  <a:pt x="3891" y="14562"/>
                </a:lnTo>
                <a:lnTo>
                  <a:pt x="3886" y="14554"/>
                </a:lnTo>
                <a:lnTo>
                  <a:pt x="3885" y="14548"/>
                </a:lnTo>
                <a:lnTo>
                  <a:pt x="3885" y="14542"/>
                </a:lnTo>
                <a:lnTo>
                  <a:pt x="3886" y="14539"/>
                </a:lnTo>
                <a:lnTo>
                  <a:pt x="3888" y="14535"/>
                </a:lnTo>
                <a:lnTo>
                  <a:pt x="3891" y="14533"/>
                </a:lnTo>
                <a:lnTo>
                  <a:pt x="3894" y="14531"/>
                </a:lnTo>
                <a:lnTo>
                  <a:pt x="3897" y="14529"/>
                </a:lnTo>
                <a:lnTo>
                  <a:pt x="3902" y="14528"/>
                </a:lnTo>
                <a:lnTo>
                  <a:pt x="3907" y="14527"/>
                </a:lnTo>
                <a:lnTo>
                  <a:pt x="3913" y="14527"/>
                </a:lnTo>
                <a:lnTo>
                  <a:pt x="3927" y="14528"/>
                </a:lnTo>
                <a:lnTo>
                  <a:pt x="3946" y="14531"/>
                </a:lnTo>
                <a:lnTo>
                  <a:pt x="3945" y="14518"/>
                </a:lnTo>
                <a:lnTo>
                  <a:pt x="3945" y="14506"/>
                </a:lnTo>
                <a:lnTo>
                  <a:pt x="3947" y="14496"/>
                </a:lnTo>
                <a:lnTo>
                  <a:pt x="3950" y="14487"/>
                </a:lnTo>
                <a:lnTo>
                  <a:pt x="3956" y="14480"/>
                </a:lnTo>
                <a:lnTo>
                  <a:pt x="3962" y="14473"/>
                </a:lnTo>
                <a:lnTo>
                  <a:pt x="3970" y="14468"/>
                </a:lnTo>
                <a:lnTo>
                  <a:pt x="3979" y="14465"/>
                </a:lnTo>
                <a:lnTo>
                  <a:pt x="3977" y="14458"/>
                </a:lnTo>
                <a:lnTo>
                  <a:pt x="3972" y="14451"/>
                </a:lnTo>
                <a:lnTo>
                  <a:pt x="3967" y="14446"/>
                </a:lnTo>
                <a:lnTo>
                  <a:pt x="3961" y="14442"/>
                </a:lnTo>
                <a:lnTo>
                  <a:pt x="3953" y="14439"/>
                </a:lnTo>
                <a:lnTo>
                  <a:pt x="3946" y="14437"/>
                </a:lnTo>
                <a:lnTo>
                  <a:pt x="3937" y="14436"/>
                </a:lnTo>
                <a:lnTo>
                  <a:pt x="3927" y="14435"/>
                </a:lnTo>
                <a:lnTo>
                  <a:pt x="3887" y="14434"/>
                </a:lnTo>
                <a:lnTo>
                  <a:pt x="3847" y="14433"/>
                </a:lnTo>
                <a:lnTo>
                  <a:pt x="3844" y="14418"/>
                </a:lnTo>
                <a:lnTo>
                  <a:pt x="3841" y="14404"/>
                </a:lnTo>
                <a:lnTo>
                  <a:pt x="3837" y="14391"/>
                </a:lnTo>
                <a:lnTo>
                  <a:pt x="3832" y="14378"/>
                </a:lnTo>
                <a:lnTo>
                  <a:pt x="3827" y="14367"/>
                </a:lnTo>
                <a:lnTo>
                  <a:pt x="3820" y="14355"/>
                </a:lnTo>
                <a:lnTo>
                  <a:pt x="3814" y="14345"/>
                </a:lnTo>
                <a:lnTo>
                  <a:pt x="3807" y="14334"/>
                </a:lnTo>
                <a:lnTo>
                  <a:pt x="3799" y="14325"/>
                </a:lnTo>
                <a:lnTo>
                  <a:pt x="3791" y="14315"/>
                </a:lnTo>
                <a:lnTo>
                  <a:pt x="3782" y="14306"/>
                </a:lnTo>
                <a:lnTo>
                  <a:pt x="3774" y="14297"/>
                </a:lnTo>
                <a:lnTo>
                  <a:pt x="3755" y="14281"/>
                </a:lnTo>
                <a:lnTo>
                  <a:pt x="3736" y="14265"/>
                </a:lnTo>
                <a:lnTo>
                  <a:pt x="3696" y="14235"/>
                </a:lnTo>
                <a:lnTo>
                  <a:pt x="3655" y="14206"/>
                </a:lnTo>
                <a:lnTo>
                  <a:pt x="3637" y="14190"/>
                </a:lnTo>
                <a:lnTo>
                  <a:pt x="3618" y="14175"/>
                </a:lnTo>
                <a:lnTo>
                  <a:pt x="3609" y="14165"/>
                </a:lnTo>
                <a:lnTo>
                  <a:pt x="3601" y="14157"/>
                </a:lnTo>
                <a:lnTo>
                  <a:pt x="3593" y="14147"/>
                </a:lnTo>
                <a:lnTo>
                  <a:pt x="3585" y="14138"/>
                </a:lnTo>
                <a:lnTo>
                  <a:pt x="3586" y="14147"/>
                </a:lnTo>
                <a:lnTo>
                  <a:pt x="3586" y="14156"/>
                </a:lnTo>
                <a:lnTo>
                  <a:pt x="3585" y="14163"/>
                </a:lnTo>
                <a:lnTo>
                  <a:pt x="3584" y="14169"/>
                </a:lnTo>
                <a:lnTo>
                  <a:pt x="3579" y="14181"/>
                </a:lnTo>
                <a:lnTo>
                  <a:pt x="3573" y="14190"/>
                </a:lnTo>
                <a:lnTo>
                  <a:pt x="3566" y="14200"/>
                </a:lnTo>
                <a:lnTo>
                  <a:pt x="3559" y="14210"/>
                </a:lnTo>
                <a:lnTo>
                  <a:pt x="3557" y="14216"/>
                </a:lnTo>
                <a:lnTo>
                  <a:pt x="3555" y="14222"/>
                </a:lnTo>
                <a:lnTo>
                  <a:pt x="3553" y="14228"/>
                </a:lnTo>
                <a:lnTo>
                  <a:pt x="3553" y="14235"/>
                </a:lnTo>
                <a:lnTo>
                  <a:pt x="3563" y="14238"/>
                </a:lnTo>
                <a:lnTo>
                  <a:pt x="3574" y="14239"/>
                </a:lnTo>
                <a:lnTo>
                  <a:pt x="3582" y="14242"/>
                </a:lnTo>
                <a:lnTo>
                  <a:pt x="3589" y="14245"/>
                </a:lnTo>
                <a:lnTo>
                  <a:pt x="3595" y="14248"/>
                </a:lnTo>
                <a:lnTo>
                  <a:pt x="3600" y="14252"/>
                </a:lnTo>
                <a:lnTo>
                  <a:pt x="3603" y="14255"/>
                </a:lnTo>
                <a:lnTo>
                  <a:pt x="3606" y="14261"/>
                </a:lnTo>
                <a:lnTo>
                  <a:pt x="3607" y="14265"/>
                </a:lnTo>
                <a:lnTo>
                  <a:pt x="3608" y="14269"/>
                </a:lnTo>
                <a:lnTo>
                  <a:pt x="3608" y="14273"/>
                </a:lnTo>
                <a:lnTo>
                  <a:pt x="3607" y="14278"/>
                </a:lnTo>
                <a:lnTo>
                  <a:pt x="3606" y="14283"/>
                </a:lnTo>
                <a:lnTo>
                  <a:pt x="3604" y="14287"/>
                </a:lnTo>
                <a:lnTo>
                  <a:pt x="3601" y="14290"/>
                </a:lnTo>
                <a:lnTo>
                  <a:pt x="3599" y="14293"/>
                </a:lnTo>
                <a:lnTo>
                  <a:pt x="3595" y="14296"/>
                </a:lnTo>
                <a:lnTo>
                  <a:pt x="3591" y="14299"/>
                </a:lnTo>
                <a:lnTo>
                  <a:pt x="3587" y="14300"/>
                </a:lnTo>
                <a:lnTo>
                  <a:pt x="3584" y="14302"/>
                </a:lnTo>
                <a:lnTo>
                  <a:pt x="3580" y="14303"/>
                </a:lnTo>
                <a:lnTo>
                  <a:pt x="3576" y="14302"/>
                </a:lnTo>
                <a:lnTo>
                  <a:pt x="3572" y="14300"/>
                </a:lnTo>
                <a:lnTo>
                  <a:pt x="3567" y="14298"/>
                </a:lnTo>
                <a:lnTo>
                  <a:pt x="3564" y="14295"/>
                </a:lnTo>
                <a:lnTo>
                  <a:pt x="3561" y="14290"/>
                </a:lnTo>
                <a:lnTo>
                  <a:pt x="3558" y="14285"/>
                </a:lnTo>
                <a:lnTo>
                  <a:pt x="3556" y="14277"/>
                </a:lnTo>
                <a:lnTo>
                  <a:pt x="3554" y="14269"/>
                </a:lnTo>
                <a:lnTo>
                  <a:pt x="3553" y="14260"/>
                </a:lnTo>
                <a:lnTo>
                  <a:pt x="3552" y="14249"/>
                </a:lnTo>
                <a:lnTo>
                  <a:pt x="3553" y="14235"/>
                </a:lnTo>
                <a:lnTo>
                  <a:pt x="3543" y="14220"/>
                </a:lnTo>
                <a:lnTo>
                  <a:pt x="3534" y="14203"/>
                </a:lnTo>
                <a:lnTo>
                  <a:pt x="3525" y="14185"/>
                </a:lnTo>
                <a:lnTo>
                  <a:pt x="3518" y="14167"/>
                </a:lnTo>
                <a:lnTo>
                  <a:pt x="3503" y="14131"/>
                </a:lnTo>
                <a:lnTo>
                  <a:pt x="3491" y="14093"/>
                </a:lnTo>
                <a:lnTo>
                  <a:pt x="3467" y="14014"/>
                </a:lnTo>
                <a:lnTo>
                  <a:pt x="3444" y="13936"/>
                </a:lnTo>
                <a:lnTo>
                  <a:pt x="3430" y="13897"/>
                </a:lnTo>
                <a:lnTo>
                  <a:pt x="3416" y="13859"/>
                </a:lnTo>
                <a:lnTo>
                  <a:pt x="3409" y="13841"/>
                </a:lnTo>
                <a:lnTo>
                  <a:pt x="3402" y="13823"/>
                </a:lnTo>
                <a:lnTo>
                  <a:pt x="3393" y="13806"/>
                </a:lnTo>
                <a:lnTo>
                  <a:pt x="3385" y="13789"/>
                </a:lnTo>
                <a:lnTo>
                  <a:pt x="3375" y="13773"/>
                </a:lnTo>
                <a:lnTo>
                  <a:pt x="3365" y="13757"/>
                </a:lnTo>
                <a:lnTo>
                  <a:pt x="3354" y="13742"/>
                </a:lnTo>
                <a:lnTo>
                  <a:pt x="3343" y="13728"/>
                </a:lnTo>
                <a:lnTo>
                  <a:pt x="3331" y="13714"/>
                </a:lnTo>
                <a:lnTo>
                  <a:pt x="3319" y="13702"/>
                </a:lnTo>
                <a:lnTo>
                  <a:pt x="3305" y="13689"/>
                </a:lnTo>
                <a:lnTo>
                  <a:pt x="3290" y="13679"/>
                </a:lnTo>
                <a:lnTo>
                  <a:pt x="3292" y="13692"/>
                </a:lnTo>
                <a:lnTo>
                  <a:pt x="3295" y="13704"/>
                </a:lnTo>
                <a:lnTo>
                  <a:pt x="3295" y="13713"/>
                </a:lnTo>
                <a:lnTo>
                  <a:pt x="3294" y="13722"/>
                </a:lnTo>
                <a:lnTo>
                  <a:pt x="3292" y="13728"/>
                </a:lnTo>
                <a:lnTo>
                  <a:pt x="3290" y="13732"/>
                </a:lnTo>
                <a:lnTo>
                  <a:pt x="3287" y="13736"/>
                </a:lnTo>
                <a:lnTo>
                  <a:pt x="3283" y="13738"/>
                </a:lnTo>
                <a:lnTo>
                  <a:pt x="3279" y="13740"/>
                </a:lnTo>
                <a:lnTo>
                  <a:pt x="3275" y="13740"/>
                </a:lnTo>
                <a:lnTo>
                  <a:pt x="3270" y="13738"/>
                </a:lnTo>
                <a:lnTo>
                  <a:pt x="3265" y="13736"/>
                </a:lnTo>
                <a:lnTo>
                  <a:pt x="3260" y="13734"/>
                </a:lnTo>
                <a:lnTo>
                  <a:pt x="3255" y="13731"/>
                </a:lnTo>
                <a:lnTo>
                  <a:pt x="3250" y="13727"/>
                </a:lnTo>
                <a:lnTo>
                  <a:pt x="3245" y="13723"/>
                </a:lnTo>
                <a:lnTo>
                  <a:pt x="3241" y="13719"/>
                </a:lnTo>
                <a:lnTo>
                  <a:pt x="3238" y="13713"/>
                </a:lnTo>
                <a:lnTo>
                  <a:pt x="3235" y="13708"/>
                </a:lnTo>
                <a:lnTo>
                  <a:pt x="3232" y="13704"/>
                </a:lnTo>
                <a:lnTo>
                  <a:pt x="3229" y="13699"/>
                </a:lnTo>
                <a:lnTo>
                  <a:pt x="3228" y="13693"/>
                </a:lnTo>
                <a:lnTo>
                  <a:pt x="3228" y="13689"/>
                </a:lnTo>
                <a:lnTo>
                  <a:pt x="3231" y="13685"/>
                </a:lnTo>
                <a:lnTo>
                  <a:pt x="3233" y="13682"/>
                </a:lnTo>
                <a:lnTo>
                  <a:pt x="3236" y="13679"/>
                </a:lnTo>
                <a:lnTo>
                  <a:pt x="3241" y="13677"/>
                </a:lnTo>
                <a:lnTo>
                  <a:pt x="3247" y="13675"/>
                </a:lnTo>
                <a:lnTo>
                  <a:pt x="3256" y="13675"/>
                </a:lnTo>
                <a:lnTo>
                  <a:pt x="3265" y="13675"/>
                </a:lnTo>
                <a:lnTo>
                  <a:pt x="3277" y="13676"/>
                </a:lnTo>
                <a:lnTo>
                  <a:pt x="3290" y="13679"/>
                </a:lnTo>
                <a:lnTo>
                  <a:pt x="3249" y="13618"/>
                </a:lnTo>
                <a:lnTo>
                  <a:pt x="3212" y="13563"/>
                </a:lnTo>
                <a:lnTo>
                  <a:pt x="3194" y="13537"/>
                </a:lnTo>
                <a:lnTo>
                  <a:pt x="3176" y="13512"/>
                </a:lnTo>
                <a:lnTo>
                  <a:pt x="3159" y="13486"/>
                </a:lnTo>
                <a:lnTo>
                  <a:pt x="3145" y="13461"/>
                </a:lnTo>
                <a:lnTo>
                  <a:pt x="3130" y="13434"/>
                </a:lnTo>
                <a:lnTo>
                  <a:pt x="3116" y="13408"/>
                </a:lnTo>
                <a:lnTo>
                  <a:pt x="3104" y="13381"/>
                </a:lnTo>
                <a:lnTo>
                  <a:pt x="3092" y="13352"/>
                </a:lnTo>
                <a:lnTo>
                  <a:pt x="3083" y="13322"/>
                </a:lnTo>
                <a:lnTo>
                  <a:pt x="3073" y="13290"/>
                </a:lnTo>
                <a:lnTo>
                  <a:pt x="3066" y="13256"/>
                </a:lnTo>
                <a:lnTo>
                  <a:pt x="3061" y="13219"/>
                </a:lnTo>
                <a:lnTo>
                  <a:pt x="3051" y="13223"/>
                </a:lnTo>
                <a:lnTo>
                  <a:pt x="3044" y="13228"/>
                </a:lnTo>
                <a:lnTo>
                  <a:pt x="3036" y="13233"/>
                </a:lnTo>
                <a:lnTo>
                  <a:pt x="3030" y="13238"/>
                </a:lnTo>
                <a:lnTo>
                  <a:pt x="3023" y="13244"/>
                </a:lnTo>
                <a:lnTo>
                  <a:pt x="3015" y="13248"/>
                </a:lnTo>
                <a:lnTo>
                  <a:pt x="3010" y="13250"/>
                </a:lnTo>
                <a:lnTo>
                  <a:pt x="3006" y="13251"/>
                </a:lnTo>
                <a:lnTo>
                  <a:pt x="3001" y="13252"/>
                </a:lnTo>
                <a:lnTo>
                  <a:pt x="2994" y="13252"/>
                </a:lnTo>
                <a:lnTo>
                  <a:pt x="2999" y="13234"/>
                </a:lnTo>
                <a:lnTo>
                  <a:pt x="3002" y="13217"/>
                </a:lnTo>
                <a:lnTo>
                  <a:pt x="3002" y="13202"/>
                </a:lnTo>
                <a:lnTo>
                  <a:pt x="3002" y="13188"/>
                </a:lnTo>
                <a:lnTo>
                  <a:pt x="3000" y="13176"/>
                </a:lnTo>
                <a:lnTo>
                  <a:pt x="2996" y="13165"/>
                </a:lnTo>
                <a:lnTo>
                  <a:pt x="2991" y="13156"/>
                </a:lnTo>
                <a:lnTo>
                  <a:pt x="2986" y="13146"/>
                </a:lnTo>
                <a:lnTo>
                  <a:pt x="2980" y="13138"/>
                </a:lnTo>
                <a:lnTo>
                  <a:pt x="2973" y="13130"/>
                </a:lnTo>
                <a:lnTo>
                  <a:pt x="2966" y="13123"/>
                </a:lnTo>
                <a:lnTo>
                  <a:pt x="2959" y="13116"/>
                </a:lnTo>
                <a:lnTo>
                  <a:pt x="2943" y="13103"/>
                </a:lnTo>
                <a:lnTo>
                  <a:pt x="2929" y="13088"/>
                </a:lnTo>
                <a:lnTo>
                  <a:pt x="2913" y="13088"/>
                </a:lnTo>
                <a:lnTo>
                  <a:pt x="2896" y="13088"/>
                </a:lnTo>
                <a:lnTo>
                  <a:pt x="2880" y="13088"/>
                </a:lnTo>
                <a:lnTo>
                  <a:pt x="2863" y="13088"/>
                </a:lnTo>
                <a:lnTo>
                  <a:pt x="2859" y="13101"/>
                </a:lnTo>
                <a:lnTo>
                  <a:pt x="2856" y="13113"/>
                </a:lnTo>
                <a:lnTo>
                  <a:pt x="2855" y="13123"/>
                </a:lnTo>
                <a:lnTo>
                  <a:pt x="2855" y="13134"/>
                </a:lnTo>
                <a:lnTo>
                  <a:pt x="2856" y="13143"/>
                </a:lnTo>
                <a:lnTo>
                  <a:pt x="2859" y="13152"/>
                </a:lnTo>
                <a:lnTo>
                  <a:pt x="2862" y="13161"/>
                </a:lnTo>
                <a:lnTo>
                  <a:pt x="2866" y="13169"/>
                </a:lnTo>
                <a:lnTo>
                  <a:pt x="2871" y="13178"/>
                </a:lnTo>
                <a:lnTo>
                  <a:pt x="2877" y="13185"/>
                </a:lnTo>
                <a:lnTo>
                  <a:pt x="2882" y="13192"/>
                </a:lnTo>
                <a:lnTo>
                  <a:pt x="2889" y="13199"/>
                </a:lnTo>
                <a:lnTo>
                  <a:pt x="2902" y="13212"/>
                </a:lnTo>
                <a:lnTo>
                  <a:pt x="2917" y="13224"/>
                </a:lnTo>
                <a:lnTo>
                  <a:pt x="2929" y="13235"/>
                </a:lnTo>
                <a:lnTo>
                  <a:pt x="2941" y="13246"/>
                </a:lnTo>
                <a:lnTo>
                  <a:pt x="2946" y="13251"/>
                </a:lnTo>
                <a:lnTo>
                  <a:pt x="2950" y="13256"/>
                </a:lnTo>
                <a:lnTo>
                  <a:pt x="2955" y="13262"/>
                </a:lnTo>
                <a:lnTo>
                  <a:pt x="2957" y="13268"/>
                </a:lnTo>
                <a:lnTo>
                  <a:pt x="2958" y="13273"/>
                </a:lnTo>
                <a:lnTo>
                  <a:pt x="2959" y="13279"/>
                </a:lnTo>
                <a:lnTo>
                  <a:pt x="2958" y="13284"/>
                </a:lnTo>
                <a:lnTo>
                  <a:pt x="2955" y="13291"/>
                </a:lnTo>
                <a:lnTo>
                  <a:pt x="2951" y="13297"/>
                </a:lnTo>
                <a:lnTo>
                  <a:pt x="2945" y="13304"/>
                </a:lnTo>
                <a:lnTo>
                  <a:pt x="2938" y="13311"/>
                </a:lnTo>
                <a:lnTo>
                  <a:pt x="2929" y="13318"/>
                </a:lnTo>
                <a:lnTo>
                  <a:pt x="2915" y="13305"/>
                </a:lnTo>
                <a:lnTo>
                  <a:pt x="2901" y="13292"/>
                </a:lnTo>
                <a:lnTo>
                  <a:pt x="2889" y="13278"/>
                </a:lnTo>
                <a:lnTo>
                  <a:pt x="2877" y="13264"/>
                </a:lnTo>
                <a:lnTo>
                  <a:pt x="2865" y="13249"/>
                </a:lnTo>
                <a:lnTo>
                  <a:pt x="2854" y="13233"/>
                </a:lnTo>
                <a:lnTo>
                  <a:pt x="2843" y="13216"/>
                </a:lnTo>
                <a:lnTo>
                  <a:pt x="2834" y="13201"/>
                </a:lnTo>
                <a:lnTo>
                  <a:pt x="2815" y="13166"/>
                </a:lnTo>
                <a:lnTo>
                  <a:pt x="2797" y="13129"/>
                </a:lnTo>
                <a:lnTo>
                  <a:pt x="2781" y="13093"/>
                </a:lnTo>
                <a:lnTo>
                  <a:pt x="2765" y="13056"/>
                </a:lnTo>
                <a:lnTo>
                  <a:pt x="2774" y="13055"/>
                </a:lnTo>
                <a:lnTo>
                  <a:pt x="2783" y="13055"/>
                </a:lnTo>
                <a:lnTo>
                  <a:pt x="2790" y="13055"/>
                </a:lnTo>
                <a:lnTo>
                  <a:pt x="2797" y="13057"/>
                </a:lnTo>
                <a:lnTo>
                  <a:pt x="2809" y="13061"/>
                </a:lnTo>
                <a:lnTo>
                  <a:pt x="2818" y="13067"/>
                </a:lnTo>
                <a:lnTo>
                  <a:pt x="2828" y="13075"/>
                </a:lnTo>
                <a:lnTo>
                  <a:pt x="2838" y="13081"/>
                </a:lnTo>
                <a:lnTo>
                  <a:pt x="2843" y="13084"/>
                </a:lnTo>
                <a:lnTo>
                  <a:pt x="2850" y="13086"/>
                </a:lnTo>
                <a:lnTo>
                  <a:pt x="2856" y="13087"/>
                </a:lnTo>
                <a:lnTo>
                  <a:pt x="2863" y="13088"/>
                </a:lnTo>
                <a:lnTo>
                  <a:pt x="2865" y="13081"/>
                </a:lnTo>
                <a:lnTo>
                  <a:pt x="2869" y="13076"/>
                </a:lnTo>
                <a:lnTo>
                  <a:pt x="2873" y="13071"/>
                </a:lnTo>
                <a:lnTo>
                  <a:pt x="2877" y="13066"/>
                </a:lnTo>
                <a:lnTo>
                  <a:pt x="2882" y="13063"/>
                </a:lnTo>
                <a:lnTo>
                  <a:pt x="2887" y="13061"/>
                </a:lnTo>
                <a:lnTo>
                  <a:pt x="2894" y="13061"/>
                </a:lnTo>
                <a:lnTo>
                  <a:pt x="2899" y="13061"/>
                </a:lnTo>
                <a:lnTo>
                  <a:pt x="2904" y="13061"/>
                </a:lnTo>
                <a:lnTo>
                  <a:pt x="2911" y="13063"/>
                </a:lnTo>
                <a:lnTo>
                  <a:pt x="2915" y="13065"/>
                </a:lnTo>
                <a:lnTo>
                  <a:pt x="2920" y="13069"/>
                </a:lnTo>
                <a:lnTo>
                  <a:pt x="2923" y="13073"/>
                </a:lnTo>
                <a:lnTo>
                  <a:pt x="2926" y="13077"/>
                </a:lnTo>
                <a:lnTo>
                  <a:pt x="2928" y="13082"/>
                </a:lnTo>
                <a:lnTo>
                  <a:pt x="2929" y="13088"/>
                </a:lnTo>
                <a:lnTo>
                  <a:pt x="2937" y="13086"/>
                </a:lnTo>
                <a:lnTo>
                  <a:pt x="2943" y="13082"/>
                </a:lnTo>
                <a:lnTo>
                  <a:pt x="2948" y="13077"/>
                </a:lnTo>
                <a:lnTo>
                  <a:pt x="2953" y="13071"/>
                </a:lnTo>
                <a:lnTo>
                  <a:pt x="2956" y="13063"/>
                </a:lnTo>
                <a:lnTo>
                  <a:pt x="2958" y="13056"/>
                </a:lnTo>
                <a:lnTo>
                  <a:pt x="2959" y="13046"/>
                </a:lnTo>
                <a:lnTo>
                  <a:pt x="2960" y="13037"/>
                </a:lnTo>
                <a:lnTo>
                  <a:pt x="2961" y="12997"/>
                </a:lnTo>
                <a:lnTo>
                  <a:pt x="2962" y="12957"/>
                </a:lnTo>
                <a:lnTo>
                  <a:pt x="2942" y="12936"/>
                </a:lnTo>
                <a:lnTo>
                  <a:pt x="2924" y="12916"/>
                </a:lnTo>
                <a:lnTo>
                  <a:pt x="2906" y="12896"/>
                </a:lnTo>
                <a:lnTo>
                  <a:pt x="2891" y="12876"/>
                </a:lnTo>
                <a:lnTo>
                  <a:pt x="2875" y="12856"/>
                </a:lnTo>
                <a:lnTo>
                  <a:pt x="2860" y="12836"/>
                </a:lnTo>
                <a:lnTo>
                  <a:pt x="2845" y="12815"/>
                </a:lnTo>
                <a:lnTo>
                  <a:pt x="2833" y="12795"/>
                </a:lnTo>
                <a:lnTo>
                  <a:pt x="2820" y="12775"/>
                </a:lnTo>
                <a:lnTo>
                  <a:pt x="2808" y="12754"/>
                </a:lnTo>
                <a:lnTo>
                  <a:pt x="2796" y="12733"/>
                </a:lnTo>
                <a:lnTo>
                  <a:pt x="2786" y="12713"/>
                </a:lnTo>
                <a:lnTo>
                  <a:pt x="2775" y="12691"/>
                </a:lnTo>
                <a:lnTo>
                  <a:pt x="2766" y="12670"/>
                </a:lnTo>
                <a:lnTo>
                  <a:pt x="2756" y="12648"/>
                </a:lnTo>
                <a:lnTo>
                  <a:pt x="2748" y="12627"/>
                </a:lnTo>
                <a:lnTo>
                  <a:pt x="2731" y="12582"/>
                </a:lnTo>
                <a:lnTo>
                  <a:pt x="2716" y="12535"/>
                </a:lnTo>
                <a:lnTo>
                  <a:pt x="2702" y="12487"/>
                </a:lnTo>
                <a:lnTo>
                  <a:pt x="2688" y="12435"/>
                </a:lnTo>
                <a:lnTo>
                  <a:pt x="2674" y="12382"/>
                </a:lnTo>
                <a:lnTo>
                  <a:pt x="2662" y="12325"/>
                </a:lnTo>
                <a:lnTo>
                  <a:pt x="2648" y="12266"/>
                </a:lnTo>
                <a:lnTo>
                  <a:pt x="2634" y="12203"/>
                </a:lnTo>
                <a:lnTo>
                  <a:pt x="2622" y="12206"/>
                </a:lnTo>
                <a:lnTo>
                  <a:pt x="2610" y="12207"/>
                </a:lnTo>
                <a:lnTo>
                  <a:pt x="2600" y="12207"/>
                </a:lnTo>
                <a:lnTo>
                  <a:pt x="2589" y="12206"/>
                </a:lnTo>
                <a:lnTo>
                  <a:pt x="2581" y="12205"/>
                </a:lnTo>
                <a:lnTo>
                  <a:pt x="2573" y="12203"/>
                </a:lnTo>
                <a:lnTo>
                  <a:pt x="2565" y="12200"/>
                </a:lnTo>
                <a:lnTo>
                  <a:pt x="2558" y="12197"/>
                </a:lnTo>
                <a:lnTo>
                  <a:pt x="2553" y="12193"/>
                </a:lnTo>
                <a:lnTo>
                  <a:pt x="2548" y="12188"/>
                </a:lnTo>
                <a:lnTo>
                  <a:pt x="2543" y="12181"/>
                </a:lnTo>
                <a:lnTo>
                  <a:pt x="2539" y="12174"/>
                </a:lnTo>
                <a:lnTo>
                  <a:pt x="2537" y="12167"/>
                </a:lnTo>
                <a:lnTo>
                  <a:pt x="2536" y="12158"/>
                </a:lnTo>
                <a:lnTo>
                  <a:pt x="2535" y="12148"/>
                </a:lnTo>
                <a:lnTo>
                  <a:pt x="2535" y="12137"/>
                </a:lnTo>
                <a:lnTo>
                  <a:pt x="2538" y="12130"/>
                </a:lnTo>
                <a:lnTo>
                  <a:pt x="2541" y="12124"/>
                </a:lnTo>
                <a:lnTo>
                  <a:pt x="2545" y="12121"/>
                </a:lnTo>
                <a:lnTo>
                  <a:pt x="2550" y="12120"/>
                </a:lnTo>
                <a:lnTo>
                  <a:pt x="2554" y="12120"/>
                </a:lnTo>
                <a:lnTo>
                  <a:pt x="2559" y="12121"/>
                </a:lnTo>
                <a:lnTo>
                  <a:pt x="2564" y="12123"/>
                </a:lnTo>
                <a:lnTo>
                  <a:pt x="2570" y="12125"/>
                </a:lnTo>
                <a:lnTo>
                  <a:pt x="2575" y="12127"/>
                </a:lnTo>
                <a:lnTo>
                  <a:pt x="2580" y="12129"/>
                </a:lnTo>
                <a:lnTo>
                  <a:pt x="2584" y="12129"/>
                </a:lnTo>
                <a:lnTo>
                  <a:pt x="2588" y="12129"/>
                </a:lnTo>
                <a:lnTo>
                  <a:pt x="2593" y="12127"/>
                </a:lnTo>
                <a:lnTo>
                  <a:pt x="2596" y="12122"/>
                </a:lnTo>
                <a:lnTo>
                  <a:pt x="2599" y="12115"/>
                </a:lnTo>
                <a:lnTo>
                  <a:pt x="2601" y="12105"/>
                </a:lnTo>
                <a:lnTo>
                  <a:pt x="2589" y="12084"/>
                </a:lnTo>
                <a:lnTo>
                  <a:pt x="2576" y="12064"/>
                </a:lnTo>
                <a:lnTo>
                  <a:pt x="2561" y="12046"/>
                </a:lnTo>
                <a:lnTo>
                  <a:pt x="2545" y="12028"/>
                </a:lnTo>
                <a:lnTo>
                  <a:pt x="2529" y="12013"/>
                </a:lnTo>
                <a:lnTo>
                  <a:pt x="2511" y="11999"/>
                </a:lnTo>
                <a:lnTo>
                  <a:pt x="2491" y="11985"/>
                </a:lnTo>
                <a:lnTo>
                  <a:pt x="2470" y="11974"/>
                </a:lnTo>
                <a:lnTo>
                  <a:pt x="2471" y="11983"/>
                </a:lnTo>
                <a:lnTo>
                  <a:pt x="2470" y="11991"/>
                </a:lnTo>
                <a:lnTo>
                  <a:pt x="2467" y="11996"/>
                </a:lnTo>
                <a:lnTo>
                  <a:pt x="2463" y="12000"/>
                </a:lnTo>
                <a:lnTo>
                  <a:pt x="2457" y="12003"/>
                </a:lnTo>
                <a:lnTo>
                  <a:pt x="2451" y="12004"/>
                </a:lnTo>
                <a:lnTo>
                  <a:pt x="2445" y="12006"/>
                </a:lnTo>
                <a:lnTo>
                  <a:pt x="2437" y="12006"/>
                </a:lnTo>
                <a:lnTo>
                  <a:pt x="2433" y="12015"/>
                </a:lnTo>
                <a:lnTo>
                  <a:pt x="2429" y="12020"/>
                </a:lnTo>
                <a:lnTo>
                  <a:pt x="2426" y="12024"/>
                </a:lnTo>
                <a:lnTo>
                  <a:pt x="2423" y="12026"/>
                </a:lnTo>
                <a:lnTo>
                  <a:pt x="2420" y="12027"/>
                </a:lnTo>
                <a:lnTo>
                  <a:pt x="2417" y="12026"/>
                </a:lnTo>
                <a:lnTo>
                  <a:pt x="2415" y="12025"/>
                </a:lnTo>
                <a:lnTo>
                  <a:pt x="2414" y="12023"/>
                </a:lnTo>
                <a:lnTo>
                  <a:pt x="2414" y="12021"/>
                </a:lnTo>
                <a:lnTo>
                  <a:pt x="2414" y="12018"/>
                </a:lnTo>
                <a:lnTo>
                  <a:pt x="2415" y="12015"/>
                </a:lnTo>
                <a:lnTo>
                  <a:pt x="2417" y="12012"/>
                </a:lnTo>
                <a:lnTo>
                  <a:pt x="2421" y="12010"/>
                </a:lnTo>
                <a:lnTo>
                  <a:pt x="2425" y="12007"/>
                </a:lnTo>
                <a:lnTo>
                  <a:pt x="2430" y="12006"/>
                </a:lnTo>
                <a:lnTo>
                  <a:pt x="2437" y="12006"/>
                </a:lnTo>
                <a:lnTo>
                  <a:pt x="2435" y="11997"/>
                </a:lnTo>
                <a:lnTo>
                  <a:pt x="2436" y="11990"/>
                </a:lnTo>
                <a:lnTo>
                  <a:pt x="2439" y="11984"/>
                </a:lnTo>
                <a:lnTo>
                  <a:pt x="2444" y="11980"/>
                </a:lnTo>
                <a:lnTo>
                  <a:pt x="2449" y="11978"/>
                </a:lnTo>
                <a:lnTo>
                  <a:pt x="2455" y="11976"/>
                </a:lnTo>
                <a:lnTo>
                  <a:pt x="2463" y="11975"/>
                </a:lnTo>
                <a:lnTo>
                  <a:pt x="2470" y="11974"/>
                </a:lnTo>
                <a:lnTo>
                  <a:pt x="2473" y="11956"/>
                </a:lnTo>
                <a:lnTo>
                  <a:pt x="2474" y="11940"/>
                </a:lnTo>
                <a:lnTo>
                  <a:pt x="2473" y="11927"/>
                </a:lnTo>
                <a:lnTo>
                  <a:pt x="2471" y="11915"/>
                </a:lnTo>
                <a:lnTo>
                  <a:pt x="2468" y="11904"/>
                </a:lnTo>
                <a:lnTo>
                  <a:pt x="2464" y="11894"/>
                </a:lnTo>
                <a:lnTo>
                  <a:pt x="2458" y="11885"/>
                </a:lnTo>
                <a:lnTo>
                  <a:pt x="2453" y="11875"/>
                </a:lnTo>
                <a:lnTo>
                  <a:pt x="2448" y="11867"/>
                </a:lnTo>
                <a:lnTo>
                  <a:pt x="2443" y="11857"/>
                </a:lnTo>
                <a:lnTo>
                  <a:pt x="2438" y="11847"/>
                </a:lnTo>
                <a:lnTo>
                  <a:pt x="2435" y="11837"/>
                </a:lnTo>
                <a:lnTo>
                  <a:pt x="2433" y="11824"/>
                </a:lnTo>
                <a:lnTo>
                  <a:pt x="2432" y="11810"/>
                </a:lnTo>
                <a:lnTo>
                  <a:pt x="2433" y="11795"/>
                </a:lnTo>
                <a:lnTo>
                  <a:pt x="2437" y="11777"/>
                </a:lnTo>
                <a:lnTo>
                  <a:pt x="2428" y="11778"/>
                </a:lnTo>
                <a:lnTo>
                  <a:pt x="2421" y="11778"/>
                </a:lnTo>
                <a:lnTo>
                  <a:pt x="2414" y="11775"/>
                </a:lnTo>
                <a:lnTo>
                  <a:pt x="2411" y="11770"/>
                </a:lnTo>
                <a:lnTo>
                  <a:pt x="2408" y="11765"/>
                </a:lnTo>
                <a:lnTo>
                  <a:pt x="2406" y="11759"/>
                </a:lnTo>
                <a:lnTo>
                  <a:pt x="2405" y="11752"/>
                </a:lnTo>
                <a:lnTo>
                  <a:pt x="2404" y="11744"/>
                </a:lnTo>
                <a:lnTo>
                  <a:pt x="2395" y="11740"/>
                </a:lnTo>
                <a:lnTo>
                  <a:pt x="2387" y="11735"/>
                </a:lnTo>
                <a:lnTo>
                  <a:pt x="2379" y="11729"/>
                </a:lnTo>
                <a:lnTo>
                  <a:pt x="2369" y="11722"/>
                </a:lnTo>
                <a:lnTo>
                  <a:pt x="2351" y="11708"/>
                </a:lnTo>
                <a:lnTo>
                  <a:pt x="2333" y="11691"/>
                </a:lnTo>
                <a:lnTo>
                  <a:pt x="2317" y="11672"/>
                </a:lnTo>
                <a:lnTo>
                  <a:pt x="2300" y="11652"/>
                </a:lnTo>
                <a:lnTo>
                  <a:pt x="2284" y="11630"/>
                </a:lnTo>
                <a:lnTo>
                  <a:pt x="2269" y="11608"/>
                </a:lnTo>
                <a:lnTo>
                  <a:pt x="2257" y="11586"/>
                </a:lnTo>
                <a:lnTo>
                  <a:pt x="2246" y="11564"/>
                </a:lnTo>
                <a:lnTo>
                  <a:pt x="2242" y="11552"/>
                </a:lnTo>
                <a:lnTo>
                  <a:pt x="2238" y="11542"/>
                </a:lnTo>
                <a:lnTo>
                  <a:pt x="2235" y="11530"/>
                </a:lnTo>
                <a:lnTo>
                  <a:pt x="2232" y="11520"/>
                </a:lnTo>
                <a:lnTo>
                  <a:pt x="2231" y="11510"/>
                </a:lnTo>
                <a:lnTo>
                  <a:pt x="2230" y="11500"/>
                </a:lnTo>
                <a:lnTo>
                  <a:pt x="2229" y="11491"/>
                </a:lnTo>
                <a:lnTo>
                  <a:pt x="2230" y="11481"/>
                </a:lnTo>
                <a:lnTo>
                  <a:pt x="2231" y="11473"/>
                </a:lnTo>
                <a:lnTo>
                  <a:pt x="2233" y="11464"/>
                </a:lnTo>
                <a:lnTo>
                  <a:pt x="2236" y="11457"/>
                </a:lnTo>
                <a:lnTo>
                  <a:pt x="2240" y="11450"/>
                </a:lnTo>
                <a:lnTo>
                  <a:pt x="2244" y="11455"/>
                </a:lnTo>
                <a:lnTo>
                  <a:pt x="2250" y="11460"/>
                </a:lnTo>
                <a:lnTo>
                  <a:pt x="2254" y="11464"/>
                </a:lnTo>
                <a:lnTo>
                  <a:pt x="2259" y="11467"/>
                </a:lnTo>
                <a:lnTo>
                  <a:pt x="2263" y="11470"/>
                </a:lnTo>
                <a:lnTo>
                  <a:pt x="2267" y="11471"/>
                </a:lnTo>
                <a:lnTo>
                  <a:pt x="2273" y="11472"/>
                </a:lnTo>
                <a:lnTo>
                  <a:pt x="2277" y="11472"/>
                </a:lnTo>
                <a:lnTo>
                  <a:pt x="2285" y="11470"/>
                </a:lnTo>
                <a:lnTo>
                  <a:pt x="2295" y="11466"/>
                </a:lnTo>
                <a:lnTo>
                  <a:pt x="2303" y="11460"/>
                </a:lnTo>
                <a:lnTo>
                  <a:pt x="2311" y="11454"/>
                </a:lnTo>
                <a:lnTo>
                  <a:pt x="2328" y="11439"/>
                </a:lnTo>
                <a:lnTo>
                  <a:pt x="2344" y="11426"/>
                </a:lnTo>
                <a:lnTo>
                  <a:pt x="2351" y="11420"/>
                </a:lnTo>
                <a:lnTo>
                  <a:pt x="2358" y="11417"/>
                </a:lnTo>
                <a:lnTo>
                  <a:pt x="2362" y="11416"/>
                </a:lnTo>
                <a:lnTo>
                  <a:pt x="2365" y="11415"/>
                </a:lnTo>
                <a:lnTo>
                  <a:pt x="2368" y="11416"/>
                </a:lnTo>
                <a:lnTo>
                  <a:pt x="2371" y="11416"/>
                </a:lnTo>
                <a:lnTo>
                  <a:pt x="2368" y="11408"/>
                </a:lnTo>
                <a:lnTo>
                  <a:pt x="2364" y="11399"/>
                </a:lnTo>
                <a:lnTo>
                  <a:pt x="2358" y="11393"/>
                </a:lnTo>
                <a:lnTo>
                  <a:pt x="2352" y="11386"/>
                </a:lnTo>
                <a:lnTo>
                  <a:pt x="2347" y="11379"/>
                </a:lnTo>
                <a:lnTo>
                  <a:pt x="2343" y="11371"/>
                </a:lnTo>
                <a:lnTo>
                  <a:pt x="2341" y="11367"/>
                </a:lnTo>
                <a:lnTo>
                  <a:pt x="2340" y="11363"/>
                </a:lnTo>
                <a:lnTo>
                  <a:pt x="2339" y="11356"/>
                </a:lnTo>
                <a:lnTo>
                  <a:pt x="2339" y="11351"/>
                </a:lnTo>
                <a:lnTo>
                  <a:pt x="2330" y="11347"/>
                </a:lnTo>
                <a:lnTo>
                  <a:pt x="2325" y="11344"/>
                </a:lnTo>
                <a:lnTo>
                  <a:pt x="2321" y="11340"/>
                </a:lnTo>
                <a:lnTo>
                  <a:pt x="2319" y="11336"/>
                </a:lnTo>
                <a:lnTo>
                  <a:pt x="2318" y="11334"/>
                </a:lnTo>
                <a:lnTo>
                  <a:pt x="2319" y="11331"/>
                </a:lnTo>
                <a:lnTo>
                  <a:pt x="2320" y="11330"/>
                </a:lnTo>
                <a:lnTo>
                  <a:pt x="2322" y="11329"/>
                </a:lnTo>
                <a:lnTo>
                  <a:pt x="2324" y="11328"/>
                </a:lnTo>
                <a:lnTo>
                  <a:pt x="2327" y="11328"/>
                </a:lnTo>
                <a:lnTo>
                  <a:pt x="2330" y="11329"/>
                </a:lnTo>
                <a:lnTo>
                  <a:pt x="2333" y="11331"/>
                </a:lnTo>
                <a:lnTo>
                  <a:pt x="2336" y="11334"/>
                </a:lnTo>
                <a:lnTo>
                  <a:pt x="2338" y="11338"/>
                </a:lnTo>
                <a:lnTo>
                  <a:pt x="2339" y="11344"/>
                </a:lnTo>
                <a:lnTo>
                  <a:pt x="2339" y="11351"/>
                </a:lnTo>
                <a:lnTo>
                  <a:pt x="2351" y="11347"/>
                </a:lnTo>
                <a:lnTo>
                  <a:pt x="2362" y="11343"/>
                </a:lnTo>
                <a:lnTo>
                  <a:pt x="2371" y="11337"/>
                </a:lnTo>
                <a:lnTo>
                  <a:pt x="2380" y="11332"/>
                </a:lnTo>
                <a:lnTo>
                  <a:pt x="2386" y="11326"/>
                </a:lnTo>
                <a:lnTo>
                  <a:pt x="2391" y="11319"/>
                </a:lnTo>
                <a:lnTo>
                  <a:pt x="2394" y="11311"/>
                </a:lnTo>
                <a:lnTo>
                  <a:pt x="2397" y="11304"/>
                </a:lnTo>
                <a:lnTo>
                  <a:pt x="2399" y="11295"/>
                </a:lnTo>
                <a:lnTo>
                  <a:pt x="2400" y="11286"/>
                </a:lnTo>
                <a:lnTo>
                  <a:pt x="2400" y="11277"/>
                </a:lnTo>
                <a:lnTo>
                  <a:pt x="2397" y="11267"/>
                </a:lnTo>
                <a:lnTo>
                  <a:pt x="2396" y="11258"/>
                </a:lnTo>
                <a:lnTo>
                  <a:pt x="2393" y="11247"/>
                </a:lnTo>
                <a:lnTo>
                  <a:pt x="2390" y="11238"/>
                </a:lnTo>
                <a:lnTo>
                  <a:pt x="2386" y="11226"/>
                </a:lnTo>
                <a:lnTo>
                  <a:pt x="2376" y="11205"/>
                </a:lnTo>
                <a:lnTo>
                  <a:pt x="2366" y="11183"/>
                </a:lnTo>
                <a:lnTo>
                  <a:pt x="2354" y="11160"/>
                </a:lnTo>
                <a:lnTo>
                  <a:pt x="2342" y="11138"/>
                </a:lnTo>
                <a:lnTo>
                  <a:pt x="2331" y="11116"/>
                </a:lnTo>
                <a:lnTo>
                  <a:pt x="2321" y="11095"/>
                </a:lnTo>
                <a:lnTo>
                  <a:pt x="2312" y="11075"/>
                </a:lnTo>
                <a:lnTo>
                  <a:pt x="2305" y="11055"/>
                </a:lnTo>
                <a:lnTo>
                  <a:pt x="2301" y="11032"/>
                </a:lnTo>
                <a:lnTo>
                  <a:pt x="2297" y="11009"/>
                </a:lnTo>
                <a:lnTo>
                  <a:pt x="2296" y="10985"/>
                </a:lnTo>
                <a:lnTo>
                  <a:pt x="2295" y="10961"/>
                </a:lnTo>
                <a:lnTo>
                  <a:pt x="2295" y="10913"/>
                </a:lnTo>
                <a:lnTo>
                  <a:pt x="2296" y="10869"/>
                </a:lnTo>
                <a:lnTo>
                  <a:pt x="2295" y="10848"/>
                </a:lnTo>
                <a:lnTo>
                  <a:pt x="2293" y="10829"/>
                </a:lnTo>
                <a:lnTo>
                  <a:pt x="2291" y="10821"/>
                </a:lnTo>
                <a:lnTo>
                  <a:pt x="2289" y="10812"/>
                </a:lnTo>
                <a:lnTo>
                  <a:pt x="2287" y="10804"/>
                </a:lnTo>
                <a:lnTo>
                  <a:pt x="2285" y="10796"/>
                </a:lnTo>
                <a:lnTo>
                  <a:pt x="2282" y="10790"/>
                </a:lnTo>
                <a:lnTo>
                  <a:pt x="2278" y="10784"/>
                </a:lnTo>
                <a:lnTo>
                  <a:pt x="2274" y="10778"/>
                </a:lnTo>
                <a:lnTo>
                  <a:pt x="2268" y="10773"/>
                </a:lnTo>
                <a:lnTo>
                  <a:pt x="2262" y="10769"/>
                </a:lnTo>
                <a:lnTo>
                  <a:pt x="2256" y="10765"/>
                </a:lnTo>
                <a:lnTo>
                  <a:pt x="2248" y="10763"/>
                </a:lnTo>
                <a:lnTo>
                  <a:pt x="2240" y="10761"/>
                </a:lnTo>
                <a:lnTo>
                  <a:pt x="2233" y="10784"/>
                </a:lnTo>
                <a:lnTo>
                  <a:pt x="2229" y="10804"/>
                </a:lnTo>
                <a:lnTo>
                  <a:pt x="2224" y="10823"/>
                </a:lnTo>
                <a:lnTo>
                  <a:pt x="2222" y="10840"/>
                </a:lnTo>
                <a:lnTo>
                  <a:pt x="2221" y="10856"/>
                </a:lnTo>
                <a:lnTo>
                  <a:pt x="2221" y="10872"/>
                </a:lnTo>
                <a:lnTo>
                  <a:pt x="2222" y="10887"/>
                </a:lnTo>
                <a:lnTo>
                  <a:pt x="2222" y="10902"/>
                </a:lnTo>
                <a:lnTo>
                  <a:pt x="2223" y="10933"/>
                </a:lnTo>
                <a:lnTo>
                  <a:pt x="2222" y="10967"/>
                </a:lnTo>
                <a:lnTo>
                  <a:pt x="2221" y="10986"/>
                </a:lnTo>
                <a:lnTo>
                  <a:pt x="2218" y="11007"/>
                </a:lnTo>
                <a:lnTo>
                  <a:pt x="2214" y="11030"/>
                </a:lnTo>
                <a:lnTo>
                  <a:pt x="2208" y="11055"/>
                </a:lnTo>
                <a:lnTo>
                  <a:pt x="2216" y="11056"/>
                </a:lnTo>
                <a:lnTo>
                  <a:pt x="2223" y="11059"/>
                </a:lnTo>
                <a:lnTo>
                  <a:pt x="2230" y="11061"/>
                </a:lnTo>
                <a:lnTo>
                  <a:pt x="2236" y="11063"/>
                </a:lnTo>
                <a:lnTo>
                  <a:pt x="2241" y="11065"/>
                </a:lnTo>
                <a:lnTo>
                  <a:pt x="2246" y="11068"/>
                </a:lnTo>
                <a:lnTo>
                  <a:pt x="2251" y="11072"/>
                </a:lnTo>
                <a:lnTo>
                  <a:pt x="2254" y="11076"/>
                </a:lnTo>
                <a:lnTo>
                  <a:pt x="2260" y="11085"/>
                </a:lnTo>
                <a:lnTo>
                  <a:pt x="2264" y="11095"/>
                </a:lnTo>
                <a:lnTo>
                  <a:pt x="2267" y="11107"/>
                </a:lnTo>
                <a:lnTo>
                  <a:pt x="2269" y="11120"/>
                </a:lnTo>
                <a:lnTo>
                  <a:pt x="2273" y="11149"/>
                </a:lnTo>
                <a:lnTo>
                  <a:pt x="2278" y="11181"/>
                </a:lnTo>
                <a:lnTo>
                  <a:pt x="2282" y="11198"/>
                </a:lnTo>
                <a:lnTo>
                  <a:pt x="2288" y="11216"/>
                </a:lnTo>
                <a:lnTo>
                  <a:pt x="2296" y="11234"/>
                </a:lnTo>
                <a:lnTo>
                  <a:pt x="2305" y="11253"/>
                </a:lnTo>
                <a:lnTo>
                  <a:pt x="2287" y="11246"/>
                </a:lnTo>
                <a:lnTo>
                  <a:pt x="2273" y="11242"/>
                </a:lnTo>
                <a:lnTo>
                  <a:pt x="2260" y="11239"/>
                </a:lnTo>
                <a:lnTo>
                  <a:pt x="2248" y="11237"/>
                </a:lnTo>
                <a:lnTo>
                  <a:pt x="2239" y="11236"/>
                </a:lnTo>
                <a:lnTo>
                  <a:pt x="2231" y="11236"/>
                </a:lnTo>
                <a:lnTo>
                  <a:pt x="2222" y="11237"/>
                </a:lnTo>
                <a:lnTo>
                  <a:pt x="2215" y="11238"/>
                </a:lnTo>
                <a:lnTo>
                  <a:pt x="2198" y="11242"/>
                </a:lnTo>
                <a:lnTo>
                  <a:pt x="2177" y="11246"/>
                </a:lnTo>
                <a:lnTo>
                  <a:pt x="2163" y="11248"/>
                </a:lnTo>
                <a:lnTo>
                  <a:pt x="2148" y="11250"/>
                </a:lnTo>
                <a:lnTo>
                  <a:pt x="2130" y="11251"/>
                </a:lnTo>
                <a:lnTo>
                  <a:pt x="2109" y="11253"/>
                </a:lnTo>
                <a:lnTo>
                  <a:pt x="2102" y="11239"/>
                </a:lnTo>
                <a:lnTo>
                  <a:pt x="2094" y="11224"/>
                </a:lnTo>
                <a:lnTo>
                  <a:pt x="2088" y="11208"/>
                </a:lnTo>
                <a:lnTo>
                  <a:pt x="2083" y="11193"/>
                </a:lnTo>
                <a:lnTo>
                  <a:pt x="2071" y="11161"/>
                </a:lnTo>
                <a:lnTo>
                  <a:pt x="2061" y="11128"/>
                </a:lnTo>
                <a:lnTo>
                  <a:pt x="2043" y="11061"/>
                </a:lnTo>
                <a:lnTo>
                  <a:pt x="2023" y="10994"/>
                </a:lnTo>
                <a:lnTo>
                  <a:pt x="2012" y="10962"/>
                </a:lnTo>
                <a:lnTo>
                  <a:pt x="2000" y="10931"/>
                </a:lnTo>
                <a:lnTo>
                  <a:pt x="1994" y="10916"/>
                </a:lnTo>
                <a:lnTo>
                  <a:pt x="1986" y="10901"/>
                </a:lnTo>
                <a:lnTo>
                  <a:pt x="1979" y="10888"/>
                </a:lnTo>
                <a:lnTo>
                  <a:pt x="1970" y="10874"/>
                </a:lnTo>
                <a:lnTo>
                  <a:pt x="1962" y="10861"/>
                </a:lnTo>
                <a:lnTo>
                  <a:pt x="1953" y="10850"/>
                </a:lnTo>
                <a:lnTo>
                  <a:pt x="1942" y="10838"/>
                </a:lnTo>
                <a:lnTo>
                  <a:pt x="1932" y="10828"/>
                </a:lnTo>
                <a:lnTo>
                  <a:pt x="1920" y="10817"/>
                </a:lnTo>
                <a:lnTo>
                  <a:pt x="1907" y="10809"/>
                </a:lnTo>
                <a:lnTo>
                  <a:pt x="1894" y="10801"/>
                </a:lnTo>
                <a:lnTo>
                  <a:pt x="1879" y="10793"/>
                </a:lnTo>
                <a:lnTo>
                  <a:pt x="1878" y="10808"/>
                </a:lnTo>
                <a:lnTo>
                  <a:pt x="1877" y="10823"/>
                </a:lnTo>
                <a:lnTo>
                  <a:pt x="1877" y="10835"/>
                </a:lnTo>
                <a:lnTo>
                  <a:pt x="1878" y="10848"/>
                </a:lnTo>
                <a:lnTo>
                  <a:pt x="1880" y="10859"/>
                </a:lnTo>
                <a:lnTo>
                  <a:pt x="1882" y="10871"/>
                </a:lnTo>
                <a:lnTo>
                  <a:pt x="1885" y="10881"/>
                </a:lnTo>
                <a:lnTo>
                  <a:pt x="1889" y="10891"/>
                </a:lnTo>
                <a:lnTo>
                  <a:pt x="1893" y="10900"/>
                </a:lnTo>
                <a:lnTo>
                  <a:pt x="1897" y="10910"/>
                </a:lnTo>
                <a:lnTo>
                  <a:pt x="1902" y="10918"/>
                </a:lnTo>
                <a:lnTo>
                  <a:pt x="1906" y="10925"/>
                </a:lnTo>
                <a:lnTo>
                  <a:pt x="1918" y="10941"/>
                </a:lnTo>
                <a:lnTo>
                  <a:pt x="1931" y="10956"/>
                </a:lnTo>
                <a:lnTo>
                  <a:pt x="1956" y="10983"/>
                </a:lnTo>
                <a:lnTo>
                  <a:pt x="1980" y="11012"/>
                </a:lnTo>
                <a:lnTo>
                  <a:pt x="1985" y="11021"/>
                </a:lnTo>
                <a:lnTo>
                  <a:pt x="1990" y="11029"/>
                </a:lnTo>
                <a:lnTo>
                  <a:pt x="1995" y="11038"/>
                </a:lnTo>
                <a:lnTo>
                  <a:pt x="1999" y="11047"/>
                </a:lnTo>
                <a:lnTo>
                  <a:pt x="2003" y="11056"/>
                </a:lnTo>
                <a:lnTo>
                  <a:pt x="2006" y="11067"/>
                </a:lnTo>
                <a:lnTo>
                  <a:pt x="2008" y="11077"/>
                </a:lnTo>
                <a:lnTo>
                  <a:pt x="2010" y="11089"/>
                </a:lnTo>
                <a:lnTo>
                  <a:pt x="1990" y="11079"/>
                </a:lnTo>
                <a:lnTo>
                  <a:pt x="1973" y="11072"/>
                </a:lnTo>
                <a:lnTo>
                  <a:pt x="1956" y="11067"/>
                </a:lnTo>
                <a:lnTo>
                  <a:pt x="1939" y="11063"/>
                </a:lnTo>
                <a:lnTo>
                  <a:pt x="1924" y="11062"/>
                </a:lnTo>
                <a:lnTo>
                  <a:pt x="1911" y="11061"/>
                </a:lnTo>
                <a:lnTo>
                  <a:pt x="1897" y="11063"/>
                </a:lnTo>
                <a:lnTo>
                  <a:pt x="1884" y="11066"/>
                </a:lnTo>
                <a:lnTo>
                  <a:pt x="1874" y="11071"/>
                </a:lnTo>
                <a:lnTo>
                  <a:pt x="1863" y="11078"/>
                </a:lnTo>
                <a:lnTo>
                  <a:pt x="1853" y="11087"/>
                </a:lnTo>
                <a:lnTo>
                  <a:pt x="1845" y="11097"/>
                </a:lnTo>
                <a:lnTo>
                  <a:pt x="1836" y="11109"/>
                </a:lnTo>
                <a:lnTo>
                  <a:pt x="1828" y="11122"/>
                </a:lnTo>
                <a:lnTo>
                  <a:pt x="1820" y="11137"/>
                </a:lnTo>
                <a:lnTo>
                  <a:pt x="1813" y="11154"/>
                </a:lnTo>
                <a:lnTo>
                  <a:pt x="1806" y="11150"/>
                </a:lnTo>
                <a:lnTo>
                  <a:pt x="1799" y="11145"/>
                </a:lnTo>
                <a:lnTo>
                  <a:pt x="1794" y="11139"/>
                </a:lnTo>
                <a:lnTo>
                  <a:pt x="1790" y="11134"/>
                </a:lnTo>
                <a:lnTo>
                  <a:pt x="1787" y="11129"/>
                </a:lnTo>
                <a:lnTo>
                  <a:pt x="1785" y="11124"/>
                </a:lnTo>
                <a:lnTo>
                  <a:pt x="1783" y="11118"/>
                </a:lnTo>
                <a:lnTo>
                  <a:pt x="1783" y="11112"/>
                </a:lnTo>
                <a:lnTo>
                  <a:pt x="1784" y="11100"/>
                </a:lnTo>
                <a:lnTo>
                  <a:pt x="1787" y="11089"/>
                </a:lnTo>
                <a:lnTo>
                  <a:pt x="1791" y="11076"/>
                </a:lnTo>
                <a:lnTo>
                  <a:pt x="1796" y="11065"/>
                </a:lnTo>
                <a:lnTo>
                  <a:pt x="1802" y="11053"/>
                </a:lnTo>
                <a:lnTo>
                  <a:pt x="1807" y="11043"/>
                </a:lnTo>
                <a:lnTo>
                  <a:pt x="1810" y="11031"/>
                </a:lnTo>
                <a:lnTo>
                  <a:pt x="1811" y="11022"/>
                </a:lnTo>
                <a:lnTo>
                  <a:pt x="1811" y="11017"/>
                </a:lnTo>
                <a:lnTo>
                  <a:pt x="1809" y="11012"/>
                </a:lnTo>
                <a:lnTo>
                  <a:pt x="1807" y="11008"/>
                </a:lnTo>
                <a:lnTo>
                  <a:pt x="1805" y="11004"/>
                </a:lnTo>
                <a:lnTo>
                  <a:pt x="1800" y="11000"/>
                </a:lnTo>
                <a:lnTo>
                  <a:pt x="1795" y="10997"/>
                </a:lnTo>
                <a:lnTo>
                  <a:pt x="1789" y="10994"/>
                </a:lnTo>
                <a:lnTo>
                  <a:pt x="1781" y="10990"/>
                </a:lnTo>
                <a:lnTo>
                  <a:pt x="1772" y="10994"/>
                </a:lnTo>
                <a:lnTo>
                  <a:pt x="1764" y="10998"/>
                </a:lnTo>
                <a:lnTo>
                  <a:pt x="1757" y="11003"/>
                </a:lnTo>
                <a:lnTo>
                  <a:pt x="1750" y="11009"/>
                </a:lnTo>
                <a:lnTo>
                  <a:pt x="1744" y="11014"/>
                </a:lnTo>
                <a:lnTo>
                  <a:pt x="1735" y="11019"/>
                </a:lnTo>
                <a:lnTo>
                  <a:pt x="1731" y="11021"/>
                </a:lnTo>
                <a:lnTo>
                  <a:pt x="1726" y="11022"/>
                </a:lnTo>
                <a:lnTo>
                  <a:pt x="1721" y="11023"/>
                </a:lnTo>
                <a:lnTo>
                  <a:pt x="1715" y="11023"/>
                </a:lnTo>
                <a:lnTo>
                  <a:pt x="1718" y="11035"/>
                </a:lnTo>
                <a:lnTo>
                  <a:pt x="1720" y="11046"/>
                </a:lnTo>
                <a:lnTo>
                  <a:pt x="1720" y="11054"/>
                </a:lnTo>
                <a:lnTo>
                  <a:pt x="1720" y="11063"/>
                </a:lnTo>
                <a:lnTo>
                  <a:pt x="1720" y="11069"/>
                </a:lnTo>
                <a:lnTo>
                  <a:pt x="1719" y="11074"/>
                </a:lnTo>
                <a:lnTo>
                  <a:pt x="1717" y="11078"/>
                </a:lnTo>
                <a:lnTo>
                  <a:pt x="1714" y="11082"/>
                </a:lnTo>
                <a:lnTo>
                  <a:pt x="1712" y="11084"/>
                </a:lnTo>
                <a:lnTo>
                  <a:pt x="1709" y="11085"/>
                </a:lnTo>
                <a:lnTo>
                  <a:pt x="1706" y="11085"/>
                </a:lnTo>
                <a:lnTo>
                  <a:pt x="1703" y="11085"/>
                </a:lnTo>
                <a:lnTo>
                  <a:pt x="1697" y="11082"/>
                </a:lnTo>
                <a:lnTo>
                  <a:pt x="1690" y="11076"/>
                </a:lnTo>
                <a:lnTo>
                  <a:pt x="1684" y="11070"/>
                </a:lnTo>
                <a:lnTo>
                  <a:pt x="1680" y="11062"/>
                </a:lnTo>
                <a:lnTo>
                  <a:pt x="1679" y="11057"/>
                </a:lnTo>
                <a:lnTo>
                  <a:pt x="1678" y="11053"/>
                </a:lnTo>
                <a:lnTo>
                  <a:pt x="1678" y="11049"/>
                </a:lnTo>
                <a:lnTo>
                  <a:pt x="1678" y="11045"/>
                </a:lnTo>
                <a:lnTo>
                  <a:pt x="1680" y="11041"/>
                </a:lnTo>
                <a:lnTo>
                  <a:pt x="1681" y="11038"/>
                </a:lnTo>
                <a:lnTo>
                  <a:pt x="1684" y="11033"/>
                </a:lnTo>
                <a:lnTo>
                  <a:pt x="1688" y="11030"/>
                </a:lnTo>
                <a:lnTo>
                  <a:pt x="1693" y="11028"/>
                </a:lnTo>
                <a:lnTo>
                  <a:pt x="1700" y="11026"/>
                </a:lnTo>
                <a:lnTo>
                  <a:pt x="1707" y="11024"/>
                </a:lnTo>
                <a:lnTo>
                  <a:pt x="1715" y="11023"/>
                </a:lnTo>
                <a:lnTo>
                  <a:pt x="1706" y="11013"/>
                </a:lnTo>
                <a:lnTo>
                  <a:pt x="1698" y="11006"/>
                </a:lnTo>
                <a:lnTo>
                  <a:pt x="1689" y="11001"/>
                </a:lnTo>
                <a:lnTo>
                  <a:pt x="1683" y="10998"/>
                </a:lnTo>
                <a:lnTo>
                  <a:pt x="1677" y="10997"/>
                </a:lnTo>
                <a:lnTo>
                  <a:pt x="1671" y="10998"/>
                </a:lnTo>
                <a:lnTo>
                  <a:pt x="1666" y="11000"/>
                </a:lnTo>
                <a:lnTo>
                  <a:pt x="1663" y="11004"/>
                </a:lnTo>
                <a:lnTo>
                  <a:pt x="1659" y="11009"/>
                </a:lnTo>
                <a:lnTo>
                  <a:pt x="1657" y="11016"/>
                </a:lnTo>
                <a:lnTo>
                  <a:pt x="1655" y="11023"/>
                </a:lnTo>
                <a:lnTo>
                  <a:pt x="1653" y="11031"/>
                </a:lnTo>
                <a:lnTo>
                  <a:pt x="1651" y="11041"/>
                </a:lnTo>
                <a:lnTo>
                  <a:pt x="1651" y="11051"/>
                </a:lnTo>
                <a:lnTo>
                  <a:pt x="1651" y="11063"/>
                </a:lnTo>
                <a:lnTo>
                  <a:pt x="1653" y="11074"/>
                </a:lnTo>
                <a:lnTo>
                  <a:pt x="1656" y="11097"/>
                </a:lnTo>
                <a:lnTo>
                  <a:pt x="1660" y="11122"/>
                </a:lnTo>
                <a:lnTo>
                  <a:pt x="1666" y="11146"/>
                </a:lnTo>
                <a:lnTo>
                  <a:pt x="1674" y="11168"/>
                </a:lnTo>
                <a:lnTo>
                  <a:pt x="1678" y="11178"/>
                </a:lnTo>
                <a:lnTo>
                  <a:pt x="1683" y="11187"/>
                </a:lnTo>
                <a:lnTo>
                  <a:pt x="1687" y="11196"/>
                </a:lnTo>
                <a:lnTo>
                  <a:pt x="1692" y="11203"/>
                </a:lnTo>
                <a:lnTo>
                  <a:pt x="1698" y="11210"/>
                </a:lnTo>
                <a:lnTo>
                  <a:pt x="1704" y="11215"/>
                </a:lnTo>
                <a:lnTo>
                  <a:pt x="1709" y="11218"/>
                </a:lnTo>
                <a:lnTo>
                  <a:pt x="1715" y="11220"/>
                </a:lnTo>
                <a:lnTo>
                  <a:pt x="1714" y="11214"/>
                </a:lnTo>
                <a:lnTo>
                  <a:pt x="1714" y="11208"/>
                </a:lnTo>
                <a:lnTo>
                  <a:pt x="1715" y="11204"/>
                </a:lnTo>
                <a:lnTo>
                  <a:pt x="1718" y="11200"/>
                </a:lnTo>
                <a:lnTo>
                  <a:pt x="1721" y="11196"/>
                </a:lnTo>
                <a:lnTo>
                  <a:pt x="1724" y="11193"/>
                </a:lnTo>
                <a:lnTo>
                  <a:pt x="1728" y="11190"/>
                </a:lnTo>
                <a:lnTo>
                  <a:pt x="1732" y="11186"/>
                </a:lnTo>
                <a:lnTo>
                  <a:pt x="1743" y="11183"/>
                </a:lnTo>
                <a:lnTo>
                  <a:pt x="1754" y="11181"/>
                </a:lnTo>
                <a:lnTo>
                  <a:pt x="1766" y="11180"/>
                </a:lnTo>
                <a:lnTo>
                  <a:pt x="1778" y="11182"/>
                </a:lnTo>
                <a:lnTo>
                  <a:pt x="1791" y="11185"/>
                </a:lnTo>
                <a:lnTo>
                  <a:pt x="1802" y="11190"/>
                </a:lnTo>
                <a:lnTo>
                  <a:pt x="1807" y="11193"/>
                </a:lnTo>
                <a:lnTo>
                  <a:pt x="1811" y="11196"/>
                </a:lnTo>
                <a:lnTo>
                  <a:pt x="1814" y="11200"/>
                </a:lnTo>
                <a:lnTo>
                  <a:pt x="1818" y="11204"/>
                </a:lnTo>
                <a:lnTo>
                  <a:pt x="1820" y="11210"/>
                </a:lnTo>
                <a:lnTo>
                  <a:pt x="1822" y="11214"/>
                </a:lnTo>
                <a:lnTo>
                  <a:pt x="1824" y="11220"/>
                </a:lnTo>
                <a:lnTo>
                  <a:pt x="1824" y="11225"/>
                </a:lnTo>
                <a:lnTo>
                  <a:pt x="1822" y="11232"/>
                </a:lnTo>
                <a:lnTo>
                  <a:pt x="1820" y="11238"/>
                </a:lnTo>
                <a:lnTo>
                  <a:pt x="1817" y="11245"/>
                </a:lnTo>
                <a:lnTo>
                  <a:pt x="1813" y="11253"/>
                </a:lnTo>
                <a:lnTo>
                  <a:pt x="1821" y="11253"/>
                </a:lnTo>
                <a:lnTo>
                  <a:pt x="1830" y="11253"/>
                </a:lnTo>
                <a:lnTo>
                  <a:pt x="1838" y="11253"/>
                </a:lnTo>
                <a:lnTo>
                  <a:pt x="1847" y="11253"/>
                </a:lnTo>
                <a:lnTo>
                  <a:pt x="1847" y="11239"/>
                </a:lnTo>
                <a:lnTo>
                  <a:pt x="1847" y="11227"/>
                </a:lnTo>
                <a:lnTo>
                  <a:pt x="1849" y="11218"/>
                </a:lnTo>
                <a:lnTo>
                  <a:pt x="1851" y="11211"/>
                </a:lnTo>
                <a:lnTo>
                  <a:pt x="1854" y="11205"/>
                </a:lnTo>
                <a:lnTo>
                  <a:pt x="1857" y="11202"/>
                </a:lnTo>
                <a:lnTo>
                  <a:pt x="1860" y="11201"/>
                </a:lnTo>
                <a:lnTo>
                  <a:pt x="1864" y="11201"/>
                </a:lnTo>
                <a:lnTo>
                  <a:pt x="1868" y="11203"/>
                </a:lnTo>
                <a:lnTo>
                  <a:pt x="1871" y="11206"/>
                </a:lnTo>
                <a:lnTo>
                  <a:pt x="1874" y="11212"/>
                </a:lnTo>
                <a:lnTo>
                  <a:pt x="1877" y="11218"/>
                </a:lnTo>
                <a:lnTo>
                  <a:pt x="1878" y="11225"/>
                </a:lnTo>
                <a:lnTo>
                  <a:pt x="1880" y="11234"/>
                </a:lnTo>
                <a:lnTo>
                  <a:pt x="1880" y="11242"/>
                </a:lnTo>
                <a:lnTo>
                  <a:pt x="1879" y="11253"/>
                </a:lnTo>
                <a:lnTo>
                  <a:pt x="1886" y="11257"/>
                </a:lnTo>
                <a:lnTo>
                  <a:pt x="1893" y="11260"/>
                </a:lnTo>
                <a:lnTo>
                  <a:pt x="1897" y="11263"/>
                </a:lnTo>
                <a:lnTo>
                  <a:pt x="1899" y="11267"/>
                </a:lnTo>
                <a:lnTo>
                  <a:pt x="1899" y="11269"/>
                </a:lnTo>
                <a:lnTo>
                  <a:pt x="1899" y="11271"/>
                </a:lnTo>
                <a:lnTo>
                  <a:pt x="1898" y="11273"/>
                </a:lnTo>
                <a:lnTo>
                  <a:pt x="1896" y="11275"/>
                </a:lnTo>
                <a:lnTo>
                  <a:pt x="1893" y="11276"/>
                </a:lnTo>
                <a:lnTo>
                  <a:pt x="1891" y="11276"/>
                </a:lnTo>
                <a:lnTo>
                  <a:pt x="1888" y="11275"/>
                </a:lnTo>
                <a:lnTo>
                  <a:pt x="1884" y="11272"/>
                </a:lnTo>
                <a:lnTo>
                  <a:pt x="1882" y="11269"/>
                </a:lnTo>
                <a:lnTo>
                  <a:pt x="1880" y="11265"/>
                </a:lnTo>
                <a:lnTo>
                  <a:pt x="1879" y="11260"/>
                </a:lnTo>
                <a:lnTo>
                  <a:pt x="1879" y="11253"/>
                </a:lnTo>
                <a:lnTo>
                  <a:pt x="1871" y="11253"/>
                </a:lnTo>
                <a:lnTo>
                  <a:pt x="1862" y="11253"/>
                </a:lnTo>
                <a:lnTo>
                  <a:pt x="1855" y="11253"/>
                </a:lnTo>
                <a:lnTo>
                  <a:pt x="1847" y="11253"/>
                </a:lnTo>
                <a:lnTo>
                  <a:pt x="1845" y="11259"/>
                </a:lnTo>
                <a:lnTo>
                  <a:pt x="1843" y="11264"/>
                </a:lnTo>
                <a:lnTo>
                  <a:pt x="1841" y="11268"/>
                </a:lnTo>
                <a:lnTo>
                  <a:pt x="1838" y="11271"/>
                </a:lnTo>
                <a:lnTo>
                  <a:pt x="1836" y="11272"/>
                </a:lnTo>
                <a:lnTo>
                  <a:pt x="1833" y="11273"/>
                </a:lnTo>
                <a:lnTo>
                  <a:pt x="1831" y="11273"/>
                </a:lnTo>
                <a:lnTo>
                  <a:pt x="1828" y="11273"/>
                </a:lnTo>
                <a:lnTo>
                  <a:pt x="1822" y="11270"/>
                </a:lnTo>
                <a:lnTo>
                  <a:pt x="1817" y="11265"/>
                </a:lnTo>
                <a:lnTo>
                  <a:pt x="1815" y="11260"/>
                </a:lnTo>
                <a:lnTo>
                  <a:pt x="1813" y="11253"/>
                </a:lnTo>
                <a:lnTo>
                  <a:pt x="1805" y="11249"/>
                </a:lnTo>
                <a:lnTo>
                  <a:pt x="1796" y="11245"/>
                </a:lnTo>
                <a:lnTo>
                  <a:pt x="1790" y="11240"/>
                </a:lnTo>
                <a:lnTo>
                  <a:pt x="1783" y="11234"/>
                </a:lnTo>
                <a:lnTo>
                  <a:pt x="1776" y="11228"/>
                </a:lnTo>
                <a:lnTo>
                  <a:pt x="1768" y="11224"/>
                </a:lnTo>
                <a:lnTo>
                  <a:pt x="1764" y="11222"/>
                </a:lnTo>
                <a:lnTo>
                  <a:pt x="1760" y="11221"/>
                </a:lnTo>
                <a:lnTo>
                  <a:pt x="1754" y="11220"/>
                </a:lnTo>
                <a:lnTo>
                  <a:pt x="1748" y="11220"/>
                </a:lnTo>
                <a:lnTo>
                  <a:pt x="1748" y="11263"/>
                </a:lnTo>
                <a:lnTo>
                  <a:pt x="1750" y="11304"/>
                </a:lnTo>
                <a:lnTo>
                  <a:pt x="1752" y="11345"/>
                </a:lnTo>
                <a:lnTo>
                  <a:pt x="1756" y="11384"/>
                </a:lnTo>
                <a:lnTo>
                  <a:pt x="1762" y="11421"/>
                </a:lnTo>
                <a:lnTo>
                  <a:pt x="1768" y="11458"/>
                </a:lnTo>
                <a:lnTo>
                  <a:pt x="1775" y="11494"/>
                </a:lnTo>
                <a:lnTo>
                  <a:pt x="1785" y="11527"/>
                </a:lnTo>
                <a:lnTo>
                  <a:pt x="1795" y="11560"/>
                </a:lnTo>
                <a:lnTo>
                  <a:pt x="1808" y="11590"/>
                </a:lnTo>
                <a:lnTo>
                  <a:pt x="1821" y="11621"/>
                </a:lnTo>
                <a:lnTo>
                  <a:pt x="1836" y="11648"/>
                </a:lnTo>
                <a:lnTo>
                  <a:pt x="1845" y="11661"/>
                </a:lnTo>
                <a:lnTo>
                  <a:pt x="1853" y="11675"/>
                </a:lnTo>
                <a:lnTo>
                  <a:pt x="1861" y="11688"/>
                </a:lnTo>
                <a:lnTo>
                  <a:pt x="1871" y="11699"/>
                </a:lnTo>
                <a:lnTo>
                  <a:pt x="1880" y="11712"/>
                </a:lnTo>
                <a:lnTo>
                  <a:pt x="1891" y="11722"/>
                </a:lnTo>
                <a:lnTo>
                  <a:pt x="1901" y="11734"/>
                </a:lnTo>
                <a:lnTo>
                  <a:pt x="1912" y="11744"/>
                </a:lnTo>
                <a:lnTo>
                  <a:pt x="1928" y="11704"/>
                </a:lnTo>
                <a:lnTo>
                  <a:pt x="1941" y="11675"/>
                </a:lnTo>
                <a:lnTo>
                  <a:pt x="1945" y="11662"/>
                </a:lnTo>
                <a:lnTo>
                  <a:pt x="1949" y="11651"/>
                </a:lnTo>
                <a:lnTo>
                  <a:pt x="1953" y="11639"/>
                </a:lnTo>
                <a:lnTo>
                  <a:pt x="1955" y="11629"/>
                </a:lnTo>
                <a:lnTo>
                  <a:pt x="1956" y="11617"/>
                </a:lnTo>
                <a:lnTo>
                  <a:pt x="1957" y="11605"/>
                </a:lnTo>
                <a:lnTo>
                  <a:pt x="1957" y="11590"/>
                </a:lnTo>
                <a:lnTo>
                  <a:pt x="1956" y="11574"/>
                </a:lnTo>
                <a:lnTo>
                  <a:pt x="1952" y="11536"/>
                </a:lnTo>
                <a:lnTo>
                  <a:pt x="1945" y="11482"/>
                </a:lnTo>
                <a:lnTo>
                  <a:pt x="1938" y="11484"/>
                </a:lnTo>
                <a:lnTo>
                  <a:pt x="1932" y="11484"/>
                </a:lnTo>
                <a:lnTo>
                  <a:pt x="1924" y="11484"/>
                </a:lnTo>
                <a:lnTo>
                  <a:pt x="1918" y="11484"/>
                </a:lnTo>
                <a:lnTo>
                  <a:pt x="1912" y="11482"/>
                </a:lnTo>
                <a:lnTo>
                  <a:pt x="1905" y="11480"/>
                </a:lnTo>
                <a:lnTo>
                  <a:pt x="1900" y="11477"/>
                </a:lnTo>
                <a:lnTo>
                  <a:pt x="1894" y="11474"/>
                </a:lnTo>
                <a:lnTo>
                  <a:pt x="1883" y="11464"/>
                </a:lnTo>
                <a:lnTo>
                  <a:pt x="1874" y="11454"/>
                </a:lnTo>
                <a:lnTo>
                  <a:pt x="1866" y="11442"/>
                </a:lnTo>
                <a:lnTo>
                  <a:pt x="1858" y="11430"/>
                </a:lnTo>
                <a:lnTo>
                  <a:pt x="1854" y="11416"/>
                </a:lnTo>
                <a:lnTo>
                  <a:pt x="1850" y="11403"/>
                </a:lnTo>
                <a:lnTo>
                  <a:pt x="1850" y="11397"/>
                </a:lnTo>
                <a:lnTo>
                  <a:pt x="1849" y="11391"/>
                </a:lnTo>
                <a:lnTo>
                  <a:pt x="1849" y="11385"/>
                </a:lnTo>
                <a:lnTo>
                  <a:pt x="1850" y="11379"/>
                </a:lnTo>
                <a:lnTo>
                  <a:pt x="1851" y="11374"/>
                </a:lnTo>
                <a:lnTo>
                  <a:pt x="1853" y="11369"/>
                </a:lnTo>
                <a:lnTo>
                  <a:pt x="1856" y="11365"/>
                </a:lnTo>
                <a:lnTo>
                  <a:pt x="1859" y="11360"/>
                </a:lnTo>
                <a:lnTo>
                  <a:pt x="1863" y="11357"/>
                </a:lnTo>
                <a:lnTo>
                  <a:pt x="1868" y="11354"/>
                </a:lnTo>
                <a:lnTo>
                  <a:pt x="1873" y="11352"/>
                </a:lnTo>
                <a:lnTo>
                  <a:pt x="1879" y="11351"/>
                </a:lnTo>
                <a:lnTo>
                  <a:pt x="1880" y="11363"/>
                </a:lnTo>
                <a:lnTo>
                  <a:pt x="1883" y="11372"/>
                </a:lnTo>
                <a:lnTo>
                  <a:pt x="1888" y="11379"/>
                </a:lnTo>
                <a:lnTo>
                  <a:pt x="1893" y="11387"/>
                </a:lnTo>
                <a:lnTo>
                  <a:pt x="1906" y="11397"/>
                </a:lnTo>
                <a:lnTo>
                  <a:pt x="1921" y="11408"/>
                </a:lnTo>
                <a:lnTo>
                  <a:pt x="1928" y="11413"/>
                </a:lnTo>
                <a:lnTo>
                  <a:pt x="1935" y="11418"/>
                </a:lnTo>
                <a:lnTo>
                  <a:pt x="1940" y="11426"/>
                </a:lnTo>
                <a:lnTo>
                  <a:pt x="1944" y="11433"/>
                </a:lnTo>
                <a:lnTo>
                  <a:pt x="1947" y="11442"/>
                </a:lnTo>
                <a:lnTo>
                  <a:pt x="1948" y="11454"/>
                </a:lnTo>
                <a:lnTo>
                  <a:pt x="1948" y="11466"/>
                </a:lnTo>
                <a:lnTo>
                  <a:pt x="1945" y="11482"/>
                </a:lnTo>
                <a:lnTo>
                  <a:pt x="1952" y="11489"/>
                </a:lnTo>
                <a:lnTo>
                  <a:pt x="1958" y="11495"/>
                </a:lnTo>
                <a:lnTo>
                  <a:pt x="1964" y="11499"/>
                </a:lnTo>
                <a:lnTo>
                  <a:pt x="1969" y="11503"/>
                </a:lnTo>
                <a:lnTo>
                  <a:pt x="1975" y="11505"/>
                </a:lnTo>
                <a:lnTo>
                  <a:pt x="1980" y="11507"/>
                </a:lnTo>
                <a:lnTo>
                  <a:pt x="1984" y="11508"/>
                </a:lnTo>
                <a:lnTo>
                  <a:pt x="1988" y="11508"/>
                </a:lnTo>
                <a:lnTo>
                  <a:pt x="1992" y="11508"/>
                </a:lnTo>
                <a:lnTo>
                  <a:pt x="1997" y="11507"/>
                </a:lnTo>
                <a:lnTo>
                  <a:pt x="2000" y="11505"/>
                </a:lnTo>
                <a:lnTo>
                  <a:pt x="2004" y="11503"/>
                </a:lnTo>
                <a:lnTo>
                  <a:pt x="2010" y="11497"/>
                </a:lnTo>
                <a:lnTo>
                  <a:pt x="2018" y="11489"/>
                </a:lnTo>
                <a:lnTo>
                  <a:pt x="2024" y="11482"/>
                </a:lnTo>
                <a:lnTo>
                  <a:pt x="2032" y="11474"/>
                </a:lnTo>
                <a:lnTo>
                  <a:pt x="2041" y="11466"/>
                </a:lnTo>
                <a:lnTo>
                  <a:pt x="2050" y="11459"/>
                </a:lnTo>
                <a:lnTo>
                  <a:pt x="2056" y="11456"/>
                </a:lnTo>
                <a:lnTo>
                  <a:pt x="2062" y="11453"/>
                </a:lnTo>
                <a:lnTo>
                  <a:pt x="2068" y="11451"/>
                </a:lnTo>
                <a:lnTo>
                  <a:pt x="2075" y="11450"/>
                </a:lnTo>
                <a:lnTo>
                  <a:pt x="2083" y="11449"/>
                </a:lnTo>
                <a:lnTo>
                  <a:pt x="2091" y="11448"/>
                </a:lnTo>
                <a:lnTo>
                  <a:pt x="2099" y="11449"/>
                </a:lnTo>
                <a:lnTo>
                  <a:pt x="2109" y="11450"/>
                </a:lnTo>
                <a:lnTo>
                  <a:pt x="2099" y="11468"/>
                </a:lnTo>
                <a:lnTo>
                  <a:pt x="2093" y="11487"/>
                </a:lnTo>
                <a:lnTo>
                  <a:pt x="2088" y="11505"/>
                </a:lnTo>
                <a:lnTo>
                  <a:pt x="2085" y="11523"/>
                </a:lnTo>
                <a:lnTo>
                  <a:pt x="2084" y="11540"/>
                </a:lnTo>
                <a:lnTo>
                  <a:pt x="2084" y="11556"/>
                </a:lnTo>
                <a:lnTo>
                  <a:pt x="2085" y="11571"/>
                </a:lnTo>
                <a:lnTo>
                  <a:pt x="2088" y="11586"/>
                </a:lnTo>
                <a:lnTo>
                  <a:pt x="2092" y="11601"/>
                </a:lnTo>
                <a:lnTo>
                  <a:pt x="2096" y="11614"/>
                </a:lnTo>
                <a:lnTo>
                  <a:pt x="2103" y="11628"/>
                </a:lnTo>
                <a:lnTo>
                  <a:pt x="2109" y="11641"/>
                </a:lnTo>
                <a:lnTo>
                  <a:pt x="2123" y="11668"/>
                </a:lnTo>
                <a:lnTo>
                  <a:pt x="2138" y="11693"/>
                </a:lnTo>
                <a:lnTo>
                  <a:pt x="2154" y="11717"/>
                </a:lnTo>
                <a:lnTo>
                  <a:pt x="2169" y="11742"/>
                </a:lnTo>
                <a:lnTo>
                  <a:pt x="2175" y="11754"/>
                </a:lnTo>
                <a:lnTo>
                  <a:pt x="2181" y="11766"/>
                </a:lnTo>
                <a:lnTo>
                  <a:pt x="2187" y="11779"/>
                </a:lnTo>
                <a:lnTo>
                  <a:pt x="2191" y="11792"/>
                </a:lnTo>
                <a:lnTo>
                  <a:pt x="2194" y="11805"/>
                </a:lnTo>
                <a:lnTo>
                  <a:pt x="2195" y="11819"/>
                </a:lnTo>
                <a:lnTo>
                  <a:pt x="2196" y="11832"/>
                </a:lnTo>
                <a:lnTo>
                  <a:pt x="2195" y="11847"/>
                </a:lnTo>
                <a:lnTo>
                  <a:pt x="2193" y="11862"/>
                </a:lnTo>
                <a:lnTo>
                  <a:pt x="2189" y="11876"/>
                </a:lnTo>
                <a:lnTo>
                  <a:pt x="2182" y="11892"/>
                </a:lnTo>
                <a:lnTo>
                  <a:pt x="2174" y="11908"/>
                </a:lnTo>
                <a:lnTo>
                  <a:pt x="2172" y="11886"/>
                </a:lnTo>
                <a:lnTo>
                  <a:pt x="2169" y="11865"/>
                </a:lnTo>
                <a:lnTo>
                  <a:pt x="2166" y="11855"/>
                </a:lnTo>
                <a:lnTo>
                  <a:pt x="2163" y="11846"/>
                </a:lnTo>
                <a:lnTo>
                  <a:pt x="2160" y="11837"/>
                </a:lnTo>
                <a:lnTo>
                  <a:pt x="2156" y="11828"/>
                </a:lnTo>
                <a:lnTo>
                  <a:pt x="2152" y="11820"/>
                </a:lnTo>
                <a:lnTo>
                  <a:pt x="2148" y="11812"/>
                </a:lnTo>
                <a:lnTo>
                  <a:pt x="2143" y="11805"/>
                </a:lnTo>
                <a:lnTo>
                  <a:pt x="2137" y="11798"/>
                </a:lnTo>
                <a:lnTo>
                  <a:pt x="2131" y="11792"/>
                </a:lnTo>
                <a:lnTo>
                  <a:pt x="2124" y="11786"/>
                </a:lnTo>
                <a:lnTo>
                  <a:pt x="2116" y="11782"/>
                </a:lnTo>
                <a:lnTo>
                  <a:pt x="2109" y="11777"/>
                </a:lnTo>
                <a:lnTo>
                  <a:pt x="2124" y="11819"/>
                </a:lnTo>
                <a:lnTo>
                  <a:pt x="2136" y="11859"/>
                </a:lnTo>
                <a:lnTo>
                  <a:pt x="2149" y="11896"/>
                </a:lnTo>
                <a:lnTo>
                  <a:pt x="2159" y="11932"/>
                </a:lnTo>
                <a:lnTo>
                  <a:pt x="2179" y="11999"/>
                </a:lnTo>
                <a:lnTo>
                  <a:pt x="2199" y="12060"/>
                </a:lnTo>
                <a:lnTo>
                  <a:pt x="2211" y="12089"/>
                </a:lnTo>
                <a:lnTo>
                  <a:pt x="2222" y="12116"/>
                </a:lnTo>
                <a:lnTo>
                  <a:pt x="2236" y="12144"/>
                </a:lnTo>
                <a:lnTo>
                  <a:pt x="2252" y="12170"/>
                </a:lnTo>
                <a:lnTo>
                  <a:pt x="2260" y="12183"/>
                </a:lnTo>
                <a:lnTo>
                  <a:pt x="2269" y="12195"/>
                </a:lnTo>
                <a:lnTo>
                  <a:pt x="2279" y="12208"/>
                </a:lnTo>
                <a:lnTo>
                  <a:pt x="2289" y="12220"/>
                </a:lnTo>
                <a:lnTo>
                  <a:pt x="2300" y="12232"/>
                </a:lnTo>
                <a:lnTo>
                  <a:pt x="2312" y="12244"/>
                </a:lnTo>
                <a:lnTo>
                  <a:pt x="2325" y="12257"/>
                </a:lnTo>
                <a:lnTo>
                  <a:pt x="2339" y="12268"/>
                </a:lnTo>
                <a:lnTo>
                  <a:pt x="2331" y="12273"/>
                </a:lnTo>
                <a:lnTo>
                  <a:pt x="2325" y="12277"/>
                </a:lnTo>
                <a:lnTo>
                  <a:pt x="2320" y="12283"/>
                </a:lnTo>
                <a:lnTo>
                  <a:pt x="2316" y="12288"/>
                </a:lnTo>
                <a:lnTo>
                  <a:pt x="2311" y="12296"/>
                </a:lnTo>
                <a:lnTo>
                  <a:pt x="2308" y="12303"/>
                </a:lnTo>
                <a:lnTo>
                  <a:pt x="2305" y="12310"/>
                </a:lnTo>
                <a:lnTo>
                  <a:pt x="2303" y="12319"/>
                </a:lnTo>
                <a:lnTo>
                  <a:pt x="2302" y="12327"/>
                </a:lnTo>
                <a:lnTo>
                  <a:pt x="2301" y="12336"/>
                </a:lnTo>
                <a:lnTo>
                  <a:pt x="2301" y="12345"/>
                </a:lnTo>
                <a:lnTo>
                  <a:pt x="2301" y="12354"/>
                </a:lnTo>
                <a:lnTo>
                  <a:pt x="2302" y="12373"/>
                </a:lnTo>
                <a:lnTo>
                  <a:pt x="2305" y="12392"/>
                </a:lnTo>
                <a:lnTo>
                  <a:pt x="2310" y="12411"/>
                </a:lnTo>
                <a:lnTo>
                  <a:pt x="2317" y="12430"/>
                </a:lnTo>
                <a:lnTo>
                  <a:pt x="2324" y="12447"/>
                </a:lnTo>
                <a:lnTo>
                  <a:pt x="2332" y="12462"/>
                </a:lnTo>
                <a:lnTo>
                  <a:pt x="2341" y="12475"/>
                </a:lnTo>
                <a:lnTo>
                  <a:pt x="2350" y="12487"/>
                </a:lnTo>
                <a:lnTo>
                  <a:pt x="2355" y="12491"/>
                </a:lnTo>
                <a:lnTo>
                  <a:pt x="2361" y="12494"/>
                </a:lnTo>
                <a:lnTo>
                  <a:pt x="2366" y="12497"/>
                </a:lnTo>
                <a:lnTo>
                  <a:pt x="2371" y="12498"/>
                </a:lnTo>
                <a:lnTo>
                  <a:pt x="2375" y="12490"/>
                </a:lnTo>
                <a:lnTo>
                  <a:pt x="2378" y="12481"/>
                </a:lnTo>
                <a:lnTo>
                  <a:pt x="2380" y="12473"/>
                </a:lnTo>
                <a:lnTo>
                  <a:pt x="2381" y="12465"/>
                </a:lnTo>
                <a:lnTo>
                  <a:pt x="2381" y="12456"/>
                </a:lnTo>
                <a:lnTo>
                  <a:pt x="2381" y="12448"/>
                </a:lnTo>
                <a:lnTo>
                  <a:pt x="2380" y="12439"/>
                </a:lnTo>
                <a:lnTo>
                  <a:pt x="2378" y="12432"/>
                </a:lnTo>
                <a:lnTo>
                  <a:pt x="2373" y="12417"/>
                </a:lnTo>
                <a:lnTo>
                  <a:pt x="2368" y="12403"/>
                </a:lnTo>
                <a:lnTo>
                  <a:pt x="2362" y="12389"/>
                </a:lnTo>
                <a:lnTo>
                  <a:pt x="2354" y="12376"/>
                </a:lnTo>
                <a:lnTo>
                  <a:pt x="2349" y="12364"/>
                </a:lnTo>
                <a:lnTo>
                  <a:pt x="2344" y="12352"/>
                </a:lnTo>
                <a:lnTo>
                  <a:pt x="2341" y="12342"/>
                </a:lnTo>
                <a:lnTo>
                  <a:pt x="2340" y="12331"/>
                </a:lnTo>
                <a:lnTo>
                  <a:pt x="2341" y="12327"/>
                </a:lnTo>
                <a:lnTo>
                  <a:pt x="2342" y="12323"/>
                </a:lnTo>
                <a:lnTo>
                  <a:pt x="2344" y="12319"/>
                </a:lnTo>
                <a:lnTo>
                  <a:pt x="2347" y="12315"/>
                </a:lnTo>
                <a:lnTo>
                  <a:pt x="2351" y="12311"/>
                </a:lnTo>
                <a:lnTo>
                  <a:pt x="2357" y="12308"/>
                </a:lnTo>
                <a:lnTo>
                  <a:pt x="2364" y="12304"/>
                </a:lnTo>
                <a:lnTo>
                  <a:pt x="2371" y="12302"/>
                </a:lnTo>
                <a:lnTo>
                  <a:pt x="2372" y="12311"/>
                </a:lnTo>
                <a:lnTo>
                  <a:pt x="2374" y="12321"/>
                </a:lnTo>
                <a:lnTo>
                  <a:pt x="2376" y="12330"/>
                </a:lnTo>
                <a:lnTo>
                  <a:pt x="2380" y="12339"/>
                </a:lnTo>
                <a:lnTo>
                  <a:pt x="2387" y="12356"/>
                </a:lnTo>
                <a:lnTo>
                  <a:pt x="2395" y="12370"/>
                </a:lnTo>
                <a:lnTo>
                  <a:pt x="2415" y="12397"/>
                </a:lnTo>
                <a:lnTo>
                  <a:pt x="2434" y="12421"/>
                </a:lnTo>
                <a:lnTo>
                  <a:pt x="2442" y="12431"/>
                </a:lnTo>
                <a:lnTo>
                  <a:pt x="2447" y="12442"/>
                </a:lnTo>
                <a:lnTo>
                  <a:pt x="2449" y="12447"/>
                </a:lnTo>
                <a:lnTo>
                  <a:pt x="2450" y="12451"/>
                </a:lnTo>
                <a:lnTo>
                  <a:pt x="2450" y="12456"/>
                </a:lnTo>
                <a:lnTo>
                  <a:pt x="2449" y="12460"/>
                </a:lnTo>
                <a:lnTo>
                  <a:pt x="2448" y="12466"/>
                </a:lnTo>
                <a:lnTo>
                  <a:pt x="2445" y="12470"/>
                </a:lnTo>
                <a:lnTo>
                  <a:pt x="2442" y="12474"/>
                </a:lnTo>
                <a:lnTo>
                  <a:pt x="2436" y="12479"/>
                </a:lnTo>
                <a:lnTo>
                  <a:pt x="2430" y="12483"/>
                </a:lnTo>
                <a:lnTo>
                  <a:pt x="2423" y="12489"/>
                </a:lnTo>
                <a:lnTo>
                  <a:pt x="2414" y="12494"/>
                </a:lnTo>
                <a:lnTo>
                  <a:pt x="2404" y="12498"/>
                </a:lnTo>
                <a:lnTo>
                  <a:pt x="2414" y="12513"/>
                </a:lnTo>
                <a:lnTo>
                  <a:pt x="2424" y="12527"/>
                </a:lnTo>
                <a:lnTo>
                  <a:pt x="2433" y="12543"/>
                </a:lnTo>
                <a:lnTo>
                  <a:pt x="2442" y="12559"/>
                </a:lnTo>
                <a:lnTo>
                  <a:pt x="2458" y="12591"/>
                </a:lnTo>
                <a:lnTo>
                  <a:pt x="2474" y="12625"/>
                </a:lnTo>
                <a:lnTo>
                  <a:pt x="2489" y="12660"/>
                </a:lnTo>
                <a:lnTo>
                  <a:pt x="2503" y="12696"/>
                </a:lnTo>
                <a:lnTo>
                  <a:pt x="2517" y="12733"/>
                </a:lnTo>
                <a:lnTo>
                  <a:pt x="2531" y="12772"/>
                </a:lnTo>
                <a:lnTo>
                  <a:pt x="2559" y="12849"/>
                </a:lnTo>
                <a:lnTo>
                  <a:pt x="2591" y="12929"/>
                </a:lnTo>
                <a:lnTo>
                  <a:pt x="2607" y="12969"/>
                </a:lnTo>
                <a:lnTo>
                  <a:pt x="2625" y="13009"/>
                </a:lnTo>
                <a:lnTo>
                  <a:pt x="2645" y="13049"/>
                </a:lnTo>
                <a:lnTo>
                  <a:pt x="2666" y="13088"/>
                </a:lnTo>
                <a:lnTo>
                  <a:pt x="2676" y="13069"/>
                </a:lnTo>
                <a:lnTo>
                  <a:pt x="2683" y="13049"/>
                </a:lnTo>
                <a:lnTo>
                  <a:pt x="2687" y="13030"/>
                </a:lnTo>
                <a:lnTo>
                  <a:pt x="2690" y="13011"/>
                </a:lnTo>
                <a:lnTo>
                  <a:pt x="2692" y="12992"/>
                </a:lnTo>
                <a:lnTo>
                  <a:pt x="2692" y="12973"/>
                </a:lnTo>
                <a:lnTo>
                  <a:pt x="2690" y="12954"/>
                </a:lnTo>
                <a:lnTo>
                  <a:pt x="2687" y="12935"/>
                </a:lnTo>
                <a:lnTo>
                  <a:pt x="2683" y="12918"/>
                </a:lnTo>
                <a:lnTo>
                  <a:pt x="2679" y="12900"/>
                </a:lnTo>
                <a:lnTo>
                  <a:pt x="2672" y="12881"/>
                </a:lnTo>
                <a:lnTo>
                  <a:pt x="2666" y="12863"/>
                </a:lnTo>
                <a:lnTo>
                  <a:pt x="2650" y="12828"/>
                </a:lnTo>
                <a:lnTo>
                  <a:pt x="2634" y="12794"/>
                </a:lnTo>
                <a:lnTo>
                  <a:pt x="2642" y="12794"/>
                </a:lnTo>
                <a:lnTo>
                  <a:pt x="2650" y="12795"/>
                </a:lnTo>
                <a:lnTo>
                  <a:pt x="2659" y="12797"/>
                </a:lnTo>
                <a:lnTo>
                  <a:pt x="2667" y="12800"/>
                </a:lnTo>
                <a:lnTo>
                  <a:pt x="2676" y="12804"/>
                </a:lnTo>
                <a:lnTo>
                  <a:pt x="2684" y="12808"/>
                </a:lnTo>
                <a:lnTo>
                  <a:pt x="2691" y="12814"/>
                </a:lnTo>
                <a:lnTo>
                  <a:pt x="2700" y="12820"/>
                </a:lnTo>
                <a:lnTo>
                  <a:pt x="2714" y="12833"/>
                </a:lnTo>
                <a:lnTo>
                  <a:pt x="2728" y="12847"/>
                </a:lnTo>
                <a:lnTo>
                  <a:pt x="2741" y="12864"/>
                </a:lnTo>
                <a:lnTo>
                  <a:pt x="2751" y="12881"/>
                </a:lnTo>
                <a:lnTo>
                  <a:pt x="2760" y="12898"/>
                </a:lnTo>
                <a:lnTo>
                  <a:pt x="2768" y="12915"/>
                </a:lnTo>
                <a:lnTo>
                  <a:pt x="2774" y="12931"/>
                </a:lnTo>
                <a:lnTo>
                  <a:pt x="2777" y="12947"/>
                </a:lnTo>
                <a:lnTo>
                  <a:pt x="2778" y="12954"/>
                </a:lnTo>
                <a:lnTo>
                  <a:pt x="2778" y="12962"/>
                </a:lnTo>
                <a:lnTo>
                  <a:pt x="2778" y="12968"/>
                </a:lnTo>
                <a:lnTo>
                  <a:pt x="2776" y="12973"/>
                </a:lnTo>
                <a:lnTo>
                  <a:pt x="2775" y="12978"/>
                </a:lnTo>
                <a:lnTo>
                  <a:pt x="2772" y="12984"/>
                </a:lnTo>
                <a:lnTo>
                  <a:pt x="2769" y="12987"/>
                </a:lnTo>
                <a:lnTo>
                  <a:pt x="2765" y="12990"/>
                </a:lnTo>
                <a:lnTo>
                  <a:pt x="2756" y="12987"/>
                </a:lnTo>
                <a:lnTo>
                  <a:pt x="2749" y="12985"/>
                </a:lnTo>
                <a:lnTo>
                  <a:pt x="2743" y="12985"/>
                </a:lnTo>
                <a:lnTo>
                  <a:pt x="2738" y="12987"/>
                </a:lnTo>
                <a:lnTo>
                  <a:pt x="2733" y="12990"/>
                </a:lnTo>
                <a:lnTo>
                  <a:pt x="2730" y="12995"/>
                </a:lnTo>
                <a:lnTo>
                  <a:pt x="2728" y="13000"/>
                </a:lnTo>
                <a:lnTo>
                  <a:pt x="2726" y="13008"/>
                </a:lnTo>
                <a:lnTo>
                  <a:pt x="2726" y="13016"/>
                </a:lnTo>
                <a:lnTo>
                  <a:pt x="2726" y="13026"/>
                </a:lnTo>
                <a:lnTo>
                  <a:pt x="2726" y="13036"/>
                </a:lnTo>
                <a:lnTo>
                  <a:pt x="2727" y="13048"/>
                </a:lnTo>
                <a:lnTo>
                  <a:pt x="2732" y="13073"/>
                </a:lnTo>
                <a:lnTo>
                  <a:pt x="2738" y="13100"/>
                </a:lnTo>
                <a:lnTo>
                  <a:pt x="2747" y="13129"/>
                </a:lnTo>
                <a:lnTo>
                  <a:pt x="2757" y="13160"/>
                </a:lnTo>
                <a:lnTo>
                  <a:pt x="2768" y="13190"/>
                </a:lnTo>
                <a:lnTo>
                  <a:pt x="2780" y="13219"/>
                </a:lnTo>
                <a:lnTo>
                  <a:pt x="2793" y="13248"/>
                </a:lnTo>
                <a:lnTo>
                  <a:pt x="2806" y="13274"/>
                </a:lnTo>
                <a:lnTo>
                  <a:pt x="2818" y="13298"/>
                </a:lnTo>
                <a:lnTo>
                  <a:pt x="2831" y="13318"/>
                </a:lnTo>
                <a:lnTo>
                  <a:pt x="2823" y="13307"/>
                </a:lnTo>
                <a:lnTo>
                  <a:pt x="2822" y="13303"/>
                </a:lnTo>
                <a:lnTo>
                  <a:pt x="2827" y="13305"/>
                </a:lnTo>
                <a:lnTo>
                  <a:pt x="2835" y="13315"/>
                </a:lnTo>
                <a:lnTo>
                  <a:pt x="2865" y="13345"/>
                </a:lnTo>
                <a:lnTo>
                  <a:pt x="2907" y="13386"/>
                </a:lnTo>
                <a:lnTo>
                  <a:pt x="2930" y="13408"/>
                </a:lnTo>
                <a:lnTo>
                  <a:pt x="2956" y="13429"/>
                </a:lnTo>
                <a:lnTo>
                  <a:pt x="2968" y="13439"/>
                </a:lnTo>
                <a:lnTo>
                  <a:pt x="2981" y="13448"/>
                </a:lnTo>
                <a:lnTo>
                  <a:pt x="2993" y="13456"/>
                </a:lnTo>
                <a:lnTo>
                  <a:pt x="3006" y="13465"/>
                </a:lnTo>
                <a:lnTo>
                  <a:pt x="3019" y="13471"/>
                </a:lnTo>
                <a:lnTo>
                  <a:pt x="3030" y="13477"/>
                </a:lnTo>
                <a:lnTo>
                  <a:pt x="3043" y="13482"/>
                </a:lnTo>
                <a:lnTo>
                  <a:pt x="3053" y="13485"/>
                </a:lnTo>
                <a:lnTo>
                  <a:pt x="3065" y="13487"/>
                </a:lnTo>
                <a:lnTo>
                  <a:pt x="3074" y="13487"/>
                </a:lnTo>
                <a:lnTo>
                  <a:pt x="3085" y="13486"/>
                </a:lnTo>
                <a:lnTo>
                  <a:pt x="3093" y="13482"/>
                </a:lnTo>
                <a:lnTo>
                  <a:pt x="3100" y="13510"/>
                </a:lnTo>
                <a:lnTo>
                  <a:pt x="3106" y="13536"/>
                </a:lnTo>
                <a:lnTo>
                  <a:pt x="3109" y="13562"/>
                </a:lnTo>
                <a:lnTo>
                  <a:pt x="3112" y="13590"/>
                </a:lnTo>
                <a:lnTo>
                  <a:pt x="3114" y="13620"/>
                </a:lnTo>
                <a:lnTo>
                  <a:pt x="3116" y="13655"/>
                </a:lnTo>
                <a:lnTo>
                  <a:pt x="3120" y="13696"/>
                </a:lnTo>
                <a:lnTo>
                  <a:pt x="3126" y="13744"/>
                </a:lnTo>
                <a:lnTo>
                  <a:pt x="3135" y="13743"/>
                </a:lnTo>
                <a:lnTo>
                  <a:pt x="3143" y="13743"/>
                </a:lnTo>
                <a:lnTo>
                  <a:pt x="3152" y="13743"/>
                </a:lnTo>
                <a:lnTo>
                  <a:pt x="3159" y="13744"/>
                </a:lnTo>
                <a:lnTo>
                  <a:pt x="3167" y="13745"/>
                </a:lnTo>
                <a:lnTo>
                  <a:pt x="3173" y="13747"/>
                </a:lnTo>
                <a:lnTo>
                  <a:pt x="3179" y="13749"/>
                </a:lnTo>
                <a:lnTo>
                  <a:pt x="3184" y="13751"/>
                </a:lnTo>
                <a:lnTo>
                  <a:pt x="3194" y="13758"/>
                </a:lnTo>
                <a:lnTo>
                  <a:pt x="3202" y="13766"/>
                </a:lnTo>
                <a:lnTo>
                  <a:pt x="3210" y="13775"/>
                </a:lnTo>
                <a:lnTo>
                  <a:pt x="3216" y="13786"/>
                </a:lnTo>
                <a:lnTo>
                  <a:pt x="3225" y="13809"/>
                </a:lnTo>
                <a:lnTo>
                  <a:pt x="3235" y="13832"/>
                </a:lnTo>
                <a:lnTo>
                  <a:pt x="3239" y="13843"/>
                </a:lnTo>
                <a:lnTo>
                  <a:pt x="3244" y="13855"/>
                </a:lnTo>
                <a:lnTo>
                  <a:pt x="3250" y="13865"/>
                </a:lnTo>
                <a:lnTo>
                  <a:pt x="3257" y="13875"/>
                </a:lnTo>
                <a:lnTo>
                  <a:pt x="3249" y="13879"/>
                </a:lnTo>
                <a:lnTo>
                  <a:pt x="3242" y="13881"/>
                </a:lnTo>
                <a:lnTo>
                  <a:pt x="3236" y="13882"/>
                </a:lnTo>
                <a:lnTo>
                  <a:pt x="3229" y="13881"/>
                </a:lnTo>
                <a:lnTo>
                  <a:pt x="3224" y="13880"/>
                </a:lnTo>
                <a:lnTo>
                  <a:pt x="3219" y="13878"/>
                </a:lnTo>
                <a:lnTo>
                  <a:pt x="3214" y="13875"/>
                </a:lnTo>
                <a:lnTo>
                  <a:pt x="3210" y="13872"/>
                </a:lnTo>
                <a:lnTo>
                  <a:pt x="3200" y="13863"/>
                </a:lnTo>
                <a:lnTo>
                  <a:pt x="3193" y="13853"/>
                </a:lnTo>
                <a:lnTo>
                  <a:pt x="3186" y="13841"/>
                </a:lnTo>
                <a:lnTo>
                  <a:pt x="3180" y="13831"/>
                </a:lnTo>
                <a:lnTo>
                  <a:pt x="3174" y="13820"/>
                </a:lnTo>
                <a:lnTo>
                  <a:pt x="3169" y="13812"/>
                </a:lnTo>
                <a:lnTo>
                  <a:pt x="3165" y="13809"/>
                </a:lnTo>
                <a:lnTo>
                  <a:pt x="3162" y="13806"/>
                </a:lnTo>
                <a:lnTo>
                  <a:pt x="3159" y="13804"/>
                </a:lnTo>
                <a:lnTo>
                  <a:pt x="3156" y="13804"/>
                </a:lnTo>
                <a:lnTo>
                  <a:pt x="3153" y="13804"/>
                </a:lnTo>
                <a:lnTo>
                  <a:pt x="3150" y="13805"/>
                </a:lnTo>
                <a:lnTo>
                  <a:pt x="3147" y="13808"/>
                </a:lnTo>
                <a:lnTo>
                  <a:pt x="3142" y="13811"/>
                </a:lnTo>
                <a:lnTo>
                  <a:pt x="3139" y="13817"/>
                </a:lnTo>
                <a:lnTo>
                  <a:pt x="3135" y="13823"/>
                </a:lnTo>
                <a:lnTo>
                  <a:pt x="3131" y="13832"/>
                </a:lnTo>
                <a:lnTo>
                  <a:pt x="3126" y="13842"/>
                </a:lnTo>
                <a:lnTo>
                  <a:pt x="3134" y="13843"/>
                </a:lnTo>
                <a:lnTo>
                  <a:pt x="3141" y="13845"/>
                </a:lnTo>
                <a:lnTo>
                  <a:pt x="3148" y="13848"/>
                </a:lnTo>
                <a:lnTo>
                  <a:pt x="3153" y="13850"/>
                </a:lnTo>
                <a:lnTo>
                  <a:pt x="3157" y="13853"/>
                </a:lnTo>
                <a:lnTo>
                  <a:pt x="3159" y="13857"/>
                </a:lnTo>
                <a:lnTo>
                  <a:pt x="3161" y="13860"/>
                </a:lnTo>
                <a:lnTo>
                  <a:pt x="3162" y="13864"/>
                </a:lnTo>
                <a:lnTo>
                  <a:pt x="3163" y="13869"/>
                </a:lnTo>
                <a:lnTo>
                  <a:pt x="3163" y="13873"/>
                </a:lnTo>
                <a:lnTo>
                  <a:pt x="3162" y="13877"/>
                </a:lnTo>
                <a:lnTo>
                  <a:pt x="3160" y="13881"/>
                </a:lnTo>
                <a:lnTo>
                  <a:pt x="3156" y="13889"/>
                </a:lnTo>
                <a:lnTo>
                  <a:pt x="3151" y="13896"/>
                </a:lnTo>
                <a:lnTo>
                  <a:pt x="3145" y="13901"/>
                </a:lnTo>
                <a:lnTo>
                  <a:pt x="3138" y="13904"/>
                </a:lnTo>
                <a:lnTo>
                  <a:pt x="3135" y="13904"/>
                </a:lnTo>
                <a:lnTo>
                  <a:pt x="3132" y="13904"/>
                </a:lnTo>
                <a:lnTo>
                  <a:pt x="3129" y="13903"/>
                </a:lnTo>
                <a:lnTo>
                  <a:pt x="3127" y="13901"/>
                </a:lnTo>
                <a:lnTo>
                  <a:pt x="3125" y="13898"/>
                </a:lnTo>
                <a:lnTo>
                  <a:pt x="3122" y="13894"/>
                </a:lnTo>
                <a:lnTo>
                  <a:pt x="3121" y="13888"/>
                </a:lnTo>
                <a:lnTo>
                  <a:pt x="3120" y="13882"/>
                </a:lnTo>
                <a:lnTo>
                  <a:pt x="3121" y="13874"/>
                </a:lnTo>
                <a:lnTo>
                  <a:pt x="3121" y="13865"/>
                </a:lnTo>
                <a:lnTo>
                  <a:pt x="3124" y="13855"/>
                </a:lnTo>
                <a:lnTo>
                  <a:pt x="3126" y="13842"/>
                </a:lnTo>
                <a:lnTo>
                  <a:pt x="3120" y="13842"/>
                </a:lnTo>
                <a:lnTo>
                  <a:pt x="3115" y="13840"/>
                </a:lnTo>
                <a:lnTo>
                  <a:pt x="3112" y="13838"/>
                </a:lnTo>
                <a:lnTo>
                  <a:pt x="3108" y="13836"/>
                </a:lnTo>
                <a:lnTo>
                  <a:pt x="3106" y="13832"/>
                </a:lnTo>
                <a:lnTo>
                  <a:pt x="3104" y="13828"/>
                </a:lnTo>
                <a:lnTo>
                  <a:pt x="3101" y="13823"/>
                </a:lnTo>
                <a:lnTo>
                  <a:pt x="3100" y="13819"/>
                </a:lnTo>
                <a:lnTo>
                  <a:pt x="3096" y="13798"/>
                </a:lnTo>
                <a:lnTo>
                  <a:pt x="3093" y="13777"/>
                </a:lnTo>
                <a:lnTo>
                  <a:pt x="3075" y="13763"/>
                </a:lnTo>
                <a:lnTo>
                  <a:pt x="3058" y="13746"/>
                </a:lnTo>
                <a:lnTo>
                  <a:pt x="3043" y="13729"/>
                </a:lnTo>
                <a:lnTo>
                  <a:pt x="3027" y="13711"/>
                </a:lnTo>
                <a:lnTo>
                  <a:pt x="3012" y="13693"/>
                </a:lnTo>
                <a:lnTo>
                  <a:pt x="2997" y="13677"/>
                </a:lnTo>
                <a:lnTo>
                  <a:pt x="2980" y="13661"/>
                </a:lnTo>
                <a:lnTo>
                  <a:pt x="2962" y="13646"/>
                </a:lnTo>
                <a:lnTo>
                  <a:pt x="2958" y="13666"/>
                </a:lnTo>
                <a:lnTo>
                  <a:pt x="2956" y="13685"/>
                </a:lnTo>
                <a:lnTo>
                  <a:pt x="2955" y="13704"/>
                </a:lnTo>
                <a:lnTo>
                  <a:pt x="2955" y="13723"/>
                </a:lnTo>
                <a:lnTo>
                  <a:pt x="2956" y="13741"/>
                </a:lnTo>
                <a:lnTo>
                  <a:pt x="2958" y="13757"/>
                </a:lnTo>
                <a:lnTo>
                  <a:pt x="2961" y="13775"/>
                </a:lnTo>
                <a:lnTo>
                  <a:pt x="2965" y="13792"/>
                </a:lnTo>
                <a:lnTo>
                  <a:pt x="2969" y="13808"/>
                </a:lnTo>
                <a:lnTo>
                  <a:pt x="2975" y="13823"/>
                </a:lnTo>
                <a:lnTo>
                  <a:pt x="2981" y="13839"/>
                </a:lnTo>
                <a:lnTo>
                  <a:pt x="2987" y="13855"/>
                </a:lnTo>
                <a:lnTo>
                  <a:pt x="3001" y="13884"/>
                </a:lnTo>
                <a:lnTo>
                  <a:pt x="3015" y="13913"/>
                </a:lnTo>
                <a:lnTo>
                  <a:pt x="3029" y="13939"/>
                </a:lnTo>
                <a:lnTo>
                  <a:pt x="3043" y="13965"/>
                </a:lnTo>
                <a:lnTo>
                  <a:pt x="3054" y="13990"/>
                </a:lnTo>
                <a:lnTo>
                  <a:pt x="3064" y="14014"/>
                </a:lnTo>
                <a:lnTo>
                  <a:pt x="3067" y="14026"/>
                </a:lnTo>
                <a:lnTo>
                  <a:pt x="3069" y="14037"/>
                </a:lnTo>
                <a:lnTo>
                  <a:pt x="3071" y="14049"/>
                </a:lnTo>
                <a:lnTo>
                  <a:pt x="3071" y="14060"/>
                </a:lnTo>
                <a:lnTo>
                  <a:pt x="3070" y="14072"/>
                </a:lnTo>
                <a:lnTo>
                  <a:pt x="3069" y="14082"/>
                </a:lnTo>
                <a:lnTo>
                  <a:pt x="3065" y="14094"/>
                </a:lnTo>
                <a:lnTo>
                  <a:pt x="3061" y="14104"/>
                </a:lnTo>
                <a:lnTo>
                  <a:pt x="3063" y="14118"/>
                </a:lnTo>
                <a:lnTo>
                  <a:pt x="3065" y="14130"/>
                </a:lnTo>
                <a:lnTo>
                  <a:pt x="3065" y="14139"/>
                </a:lnTo>
                <a:lnTo>
                  <a:pt x="3064" y="14147"/>
                </a:lnTo>
                <a:lnTo>
                  <a:pt x="3063" y="14154"/>
                </a:lnTo>
                <a:lnTo>
                  <a:pt x="3061" y="14159"/>
                </a:lnTo>
                <a:lnTo>
                  <a:pt x="3057" y="14162"/>
                </a:lnTo>
                <a:lnTo>
                  <a:pt x="3053" y="14164"/>
                </a:lnTo>
                <a:lnTo>
                  <a:pt x="3049" y="14165"/>
                </a:lnTo>
                <a:lnTo>
                  <a:pt x="3045" y="14165"/>
                </a:lnTo>
                <a:lnTo>
                  <a:pt x="3041" y="14164"/>
                </a:lnTo>
                <a:lnTo>
                  <a:pt x="3035" y="14163"/>
                </a:lnTo>
                <a:lnTo>
                  <a:pt x="3030" y="14160"/>
                </a:lnTo>
                <a:lnTo>
                  <a:pt x="3025" y="14157"/>
                </a:lnTo>
                <a:lnTo>
                  <a:pt x="3021" y="14154"/>
                </a:lnTo>
                <a:lnTo>
                  <a:pt x="3015" y="14148"/>
                </a:lnTo>
                <a:lnTo>
                  <a:pt x="3011" y="14144"/>
                </a:lnTo>
                <a:lnTo>
                  <a:pt x="3008" y="14140"/>
                </a:lnTo>
                <a:lnTo>
                  <a:pt x="3005" y="14135"/>
                </a:lnTo>
                <a:lnTo>
                  <a:pt x="3002" y="14130"/>
                </a:lnTo>
                <a:lnTo>
                  <a:pt x="3001" y="14124"/>
                </a:lnTo>
                <a:lnTo>
                  <a:pt x="3000" y="14120"/>
                </a:lnTo>
                <a:lnTo>
                  <a:pt x="3000" y="14115"/>
                </a:lnTo>
                <a:lnTo>
                  <a:pt x="3001" y="14112"/>
                </a:lnTo>
                <a:lnTo>
                  <a:pt x="3003" y="14108"/>
                </a:lnTo>
                <a:lnTo>
                  <a:pt x="3006" y="14104"/>
                </a:lnTo>
                <a:lnTo>
                  <a:pt x="3011" y="14102"/>
                </a:lnTo>
                <a:lnTo>
                  <a:pt x="3018" y="14101"/>
                </a:lnTo>
                <a:lnTo>
                  <a:pt x="3026" y="14100"/>
                </a:lnTo>
                <a:lnTo>
                  <a:pt x="3035" y="14100"/>
                </a:lnTo>
                <a:lnTo>
                  <a:pt x="3047" y="14102"/>
                </a:lnTo>
                <a:lnTo>
                  <a:pt x="3061" y="14104"/>
                </a:lnTo>
                <a:lnTo>
                  <a:pt x="3060" y="14100"/>
                </a:lnTo>
                <a:lnTo>
                  <a:pt x="3057" y="14097"/>
                </a:lnTo>
                <a:lnTo>
                  <a:pt x="3056" y="14094"/>
                </a:lnTo>
                <a:lnTo>
                  <a:pt x="3054" y="14091"/>
                </a:lnTo>
                <a:lnTo>
                  <a:pt x="3048" y="14086"/>
                </a:lnTo>
                <a:lnTo>
                  <a:pt x="3042" y="14082"/>
                </a:lnTo>
                <a:lnTo>
                  <a:pt x="3026" y="14077"/>
                </a:lnTo>
                <a:lnTo>
                  <a:pt x="3008" y="14075"/>
                </a:lnTo>
                <a:lnTo>
                  <a:pt x="3000" y="14073"/>
                </a:lnTo>
                <a:lnTo>
                  <a:pt x="2991" y="14071"/>
                </a:lnTo>
                <a:lnTo>
                  <a:pt x="2983" y="14069"/>
                </a:lnTo>
                <a:lnTo>
                  <a:pt x="2977" y="14066"/>
                </a:lnTo>
                <a:lnTo>
                  <a:pt x="2970" y="14061"/>
                </a:lnTo>
                <a:lnTo>
                  <a:pt x="2966" y="14056"/>
                </a:lnTo>
                <a:lnTo>
                  <a:pt x="2964" y="14052"/>
                </a:lnTo>
                <a:lnTo>
                  <a:pt x="2963" y="14049"/>
                </a:lnTo>
                <a:lnTo>
                  <a:pt x="2962" y="14044"/>
                </a:lnTo>
                <a:lnTo>
                  <a:pt x="2962" y="14039"/>
                </a:lnTo>
                <a:lnTo>
                  <a:pt x="2968" y="14031"/>
                </a:lnTo>
                <a:lnTo>
                  <a:pt x="2972" y="14023"/>
                </a:lnTo>
                <a:lnTo>
                  <a:pt x="2975" y="14014"/>
                </a:lnTo>
                <a:lnTo>
                  <a:pt x="2976" y="14004"/>
                </a:lnTo>
                <a:lnTo>
                  <a:pt x="2975" y="13993"/>
                </a:lnTo>
                <a:lnTo>
                  <a:pt x="2973" y="13983"/>
                </a:lnTo>
                <a:lnTo>
                  <a:pt x="2970" y="13971"/>
                </a:lnTo>
                <a:lnTo>
                  <a:pt x="2966" y="13960"/>
                </a:lnTo>
                <a:lnTo>
                  <a:pt x="2944" y="13908"/>
                </a:lnTo>
                <a:lnTo>
                  <a:pt x="2919" y="13853"/>
                </a:lnTo>
                <a:lnTo>
                  <a:pt x="2913" y="13838"/>
                </a:lnTo>
                <a:lnTo>
                  <a:pt x="2907" y="13824"/>
                </a:lnTo>
                <a:lnTo>
                  <a:pt x="2902" y="13810"/>
                </a:lnTo>
                <a:lnTo>
                  <a:pt x="2898" y="13796"/>
                </a:lnTo>
                <a:lnTo>
                  <a:pt x="2895" y="13781"/>
                </a:lnTo>
                <a:lnTo>
                  <a:pt x="2893" y="13768"/>
                </a:lnTo>
                <a:lnTo>
                  <a:pt x="2892" y="13754"/>
                </a:lnTo>
                <a:lnTo>
                  <a:pt x="2893" y="13741"/>
                </a:lnTo>
                <a:lnTo>
                  <a:pt x="2895" y="13727"/>
                </a:lnTo>
                <a:lnTo>
                  <a:pt x="2898" y="13714"/>
                </a:lnTo>
                <a:lnTo>
                  <a:pt x="2903" y="13702"/>
                </a:lnTo>
                <a:lnTo>
                  <a:pt x="2911" y="13689"/>
                </a:lnTo>
                <a:lnTo>
                  <a:pt x="2920" y="13678"/>
                </a:lnTo>
                <a:lnTo>
                  <a:pt x="2932" y="13667"/>
                </a:lnTo>
                <a:lnTo>
                  <a:pt x="2945" y="13656"/>
                </a:lnTo>
                <a:lnTo>
                  <a:pt x="2962" y="13646"/>
                </a:lnTo>
                <a:lnTo>
                  <a:pt x="2958" y="13631"/>
                </a:lnTo>
                <a:lnTo>
                  <a:pt x="2954" y="13615"/>
                </a:lnTo>
                <a:lnTo>
                  <a:pt x="2947" y="13599"/>
                </a:lnTo>
                <a:lnTo>
                  <a:pt x="2942" y="13584"/>
                </a:lnTo>
                <a:lnTo>
                  <a:pt x="2935" y="13570"/>
                </a:lnTo>
                <a:lnTo>
                  <a:pt x="2927" y="13556"/>
                </a:lnTo>
                <a:lnTo>
                  <a:pt x="2919" y="13541"/>
                </a:lnTo>
                <a:lnTo>
                  <a:pt x="2911" y="13528"/>
                </a:lnTo>
                <a:lnTo>
                  <a:pt x="2892" y="13499"/>
                </a:lnTo>
                <a:lnTo>
                  <a:pt x="2872" y="13472"/>
                </a:lnTo>
                <a:lnTo>
                  <a:pt x="2850" y="13446"/>
                </a:lnTo>
                <a:lnTo>
                  <a:pt x="2827" y="13419"/>
                </a:lnTo>
                <a:lnTo>
                  <a:pt x="2778" y="13365"/>
                </a:lnTo>
                <a:lnTo>
                  <a:pt x="2728" y="13310"/>
                </a:lnTo>
                <a:lnTo>
                  <a:pt x="2704" y="13280"/>
                </a:lnTo>
                <a:lnTo>
                  <a:pt x="2680" y="13251"/>
                </a:lnTo>
                <a:lnTo>
                  <a:pt x="2656" y="13219"/>
                </a:lnTo>
                <a:lnTo>
                  <a:pt x="2634" y="13187"/>
                </a:lnTo>
                <a:lnTo>
                  <a:pt x="2634" y="13205"/>
                </a:lnTo>
                <a:lnTo>
                  <a:pt x="2635" y="13221"/>
                </a:lnTo>
                <a:lnTo>
                  <a:pt x="2637" y="13236"/>
                </a:lnTo>
                <a:lnTo>
                  <a:pt x="2639" y="13251"/>
                </a:lnTo>
                <a:lnTo>
                  <a:pt x="2643" y="13265"/>
                </a:lnTo>
                <a:lnTo>
                  <a:pt x="2647" y="13278"/>
                </a:lnTo>
                <a:lnTo>
                  <a:pt x="2651" y="13291"/>
                </a:lnTo>
                <a:lnTo>
                  <a:pt x="2657" y="13303"/>
                </a:lnTo>
                <a:lnTo>
                  <a:pt x="2663" y="13315"/>
                </a:lnTo>
                <a:lnTo>
                  <a:pt x="2669" y="13325"/>
                </a:lnTo>
                <a:lnTo>
                  <a:pt x="2676" y="13336"/>
                </a:lnTo>
                <a:lnTo>
                  <a:pt x="2683" y="13346"/>
                </a:lnTo>
                <a:lnTo>
                  <a:pt x="2698" y="13366"/>
                </a:lnTo>
                <a:lnTo>
                  <a:pt x="2713" y="13385"/>
                </a:lnTo>
                <a:lnTo>
                  <a:pt x="2729" y="13405"/>
                </a:lnTo>
                <a:lnTo>
                  <a:pt x="2745" y="13425"/>
                </a:lnTo>
                <a:lnTo>
                  <a:pt x="2758" y="13445"/>
                </a:lnTo>
                <a:lnTo>
                  <a:pt x="2771" y="13467"/>
                </a:lnTo>
                <a:lnTo>
                  <a:pt x="2777" y="13480"/>
                </a:lnTo>
                <a:lnTo>
                  <a:pt x="2783" y="13491"/>
                </a:lnTo>
                <a:lnTo>
                  <a:pt x="2787" y="13505"/>
                </a:lnTo>
                <a:lnTo>
                  <a:pt x="2791" y="13518"/>
                </a:lnTo>
                <a:lnTo>
                  <a:pt x="2793" y="13532"/>
                </a:lnTo>
                <a:lnTo>
                  <a:pt x="2796" y="13548"/>
                </a:lnTo>
                <a:lnTo>
                  <a:pt x="2797" y="13563"/>
                </a:lnTo>
                <a:lnTo>
                  <a:pt x="2797" y="13580"/>
                </a:lnTo>
                <a:lnTo>
                  <a:pt x="2785" y="13580"/>
                </a:lnTo>
                <a:lnTo>
                  <a:pt x="2774" y="13580"/>
                </a:lnTo>
                <a:lnTo>
                  <a:pt x="2765" y="13581"/>
                </a:lnTo>
                <a:lnTo>
                  <a:pt x="2757" y="13582"/>
                </a:lnTo>
                <a:lnTo>
                  <a:pt x="2751" y="13584"/>
                </a:lnTo>
                <a:lnTo>
                  <a:pt x="2746" y="13586"/>
                </a:lnTo>
                <a:lnTo>
                  <a:pt x="2743" y="13590"/>
                </a:lnTo>
                <a:lnTo>
                  <a:pt x="2741" y="13593"/>
                </a:lnTo>
                <a:lnTo>
                  <a:pt x="2740" y="13596"/>
                </a:lnTo>
                <a:lnTo>
                  <a:pt x="2738" y="13600"/>
                </a:lnTo>
                <a:lnTo>
                  <a:pt x="2740" y="13604"/>
                </a:lnTo>
                <a:lnTo>
                  <a:pt x="2742" y="13608"/>
                </a:lnTo>
                <a:lnTo>
                  <a:pt x="2747" y="13619"/>
                </a:lnTo>
                <a:lnTo>
                  <a:pt x="2754" y="13631"/>
                </a:lnTo>
                <a:lnTo>
                  <a:pt x="2763" y="13643"/>
                </a:lnTo>
                <a:lnTo>
                  <a:pt x="2772" y="13656"/>
                </a:lnTo>
                <a:lnTo>
                  <a:pt x="2781" y="13669"/>
                </a:lnTo>
                <a:lnTo>
                  <a:pt x="2790" y="13684"/>
                </a:lnTo>
                <a:lnTo>
                  <a:pt x="2793" y="13691"/>
                </a:lnTo>
                <a:lnTo>
                  <a:pt x="2796" y="13699"/>
                </a:lnTo>
                <a:lnTo>
                  <a:pt x="2798" y="13706"/>
                </a:lnTo>
                <a:lnTo>
                  <a:pt x="2800" y="13714"/>
                </a:lnTo>
                <a:lnTo>
                  <a:pt x="2801" y="13722"/>
                </a:lnTo>
                <a:lnTo>
                  <a:pt x="2801" y="13729"/>
                </a:lnTo>
                <a:lnTo>
                  <a:pt x="2800" y="13736"/>
                </a:lnTo>
                <a:lnTo>
                  <a:pt x="2797" y="13744"/>
                </a:lnTo>
                <a:lnTo>
                  <a:pt x="2780" y="13732"/>
                </a:lnTo>
                <a:lnTo>
                  <a:pt x="2762" y="13718"/>
                </a:lnTo>
                <a:lnTo>
                  <a:pt x="2742" y="13701"/>
                </a:lnTo>
                <a:lnTo>
                  <a:pt x="2722" y="13683"/>
                </a:lnTo>
                <a:lnTo>
                  <a:pt x="2702" y="13663"/>
                </a:lnTo>
                <a:lnTo>
                  <a:pt x="2683" y="13643"/>
                </a:lnTo>
                <a:lnTo>
                  <a:pt x="2665" y="13623"/>
                </a:lnTo>
                <a:lnTo>
                  <a:pt x="2650" y="13604"/>
                </a:lnTo>
                <a:lnTo>
                  <a:pt x="2637" y="13585"/>
                </a:lnTo>
                <a:lnTo>
                  <a:pt x="2627" y="13568"/>
                </a:lnTo>
                <a:lnTo>
                  <a:pt x="2624" y="13559"/>
                </a:lnTo>
                <a:lnTo>
                  <a:pt x="2621" y="13552"/>
                </a:lnTo>
                <a:lnTo>
                  <a:pt x="2620" y="13545"/>
                </a:lnTo>
                <a:lnTo>
                  <a:pt x="2620" y="13538"/>
                </a:lnTo>
                <a:lnTo>
                  <a:pt x="2621" y="13532"/>
                </a:lnTo>
                <a:lnTo>
                  <a:pt x="2623" y="13527"/>
                </a:lnTo>
                <a:lnTo>
                  <a:pt x="2626" y="13523"/>
                </a:lnTo>
                <a:lnTo>
                  <a:pt x="2631" y="13519"/>
                </a:lnTo>
                <a:lnTo>
                  <a:pt x="2638" y="13516"/>
                </a:lnTo>
                <a:lnTo>
                  <a:pt x="2645" y="13515"/>
                </a:lnTo>
                <a:lnTo>
                  <a:pt x="2656" y="13514"/>
                </a:lnTo>
                <a:lnTo>
                  <a:pt x="2666" y="13515"/>
                </a:lnTo>
                <a:lnTo>
                  <a:pt x="2665" y="13508"/>
                </a:lnTo>
                <a:lnTo>
                  <a:pt x="2662" y="13503"/>
                </a:lnTo>
                <a:lnTo>
                  <a:pt x="2659" y="13497"/>
                </a:lnTo>
                <a:lnTo>
                  <a:pt x="2655" y="13494"/>
                </a:lnTo>
                <a:lnTo>
                  <a:pt x="2649" y="13491"/>
                </a:lnTo>
                <a:lnTo>
                  <a:pt x="2643" y="13489"/>
                </a:lnTo>
                <a:lnTo>
                  <a:pt x="2637" y="13487"/>
                </a:lnTo>
                <a:lnTo>
                  <a:pt x="2629" y="13486"/>
                </a:lnTo>
                <a:lnTo>
                  <a:pt x="2599" y="13484"/>
                </a:lnTo>
                <a:lnTo>
                  <a:pt x="2568" y="13482"/>
                </a:lnTo>
                <a:lnTo>
                  <a:pt x="2568" y="13457"/>
                </a:lnTo>
                <a:lnTo>
                  <a:pt x="2568" y="13432"/>
                </a:lnTo>
                <a:lnTo>
                  <a:pt x="2568" y="13408"/>
                </a:lnTo>
                <a:lnTo>
                  <a:pt x="2568" y="13383"/>
                </a:lnTo>
                <a:lnTo>
                  <a:pt x="2551" y="13377"/>
                </a:lnTo>
                <a:lnTo>
                  <a:pt x="2534" y="13368"/>
                </a:lnTo>
                <a:lnTo>
                  <a:pt x="2518" y="13360"/>
                </a:lnTo>
                <a:lnTo>
                  <a:pt x="2502" y="13351"/>
                </a:lnTo>
                <a:lnTo>
                  <a:pt x="2487" y="13342"/>
                </a:lnTo>
                <a:lnTo>
                  <a:pt x="2471" y="13333"/>
                </a:lnTo>
                <a:lnTo>
                  <a:pt x="2454" y="13325"/>
                </a:lnTo>
                <a:lnTo>
                  <a:pt x="2437" y="13318"/>
                </a:lnTo>
                <a:lnTo>
                  <a:pt x="2432" y="13257"/>
                </a:lnTo>
                <a:lnTo>
                  <a:pt x="2429" y="13194"/>
                </a:lnTo>
                <a:lnTo>
                  <a:pt x="2428" y="13164"/>
                </a:lnTo>
                <a:lnTo>
                  <a:pt x="2426" y="13132"/>
                </a:lnTo>
                <a:lnTo>
                  <a:pt x="2424" y="13102"/>
                </a:lnTo>
                <a:lnTo>
                  <a:pt x="2421" y="13073"/>
                </a:lnTo>
                <a:lnTo>
                  <a:pt x="2416" y="13043"/>
                </a:lnTo>
                <a:lnTo>
                  <a:pt x="2411" y="13016"/>
                </a:lnTo>
                <a:lnTo>
                  <a:pt x="2407" y="13003"/>
                </a:lnTo>
                <a:lnTo>
                  <a:pt x="2404" y="12991"/>
                </a:lnTo>
                <a:lnTo>
                  <a:pt x="2400" y="12978"/>
                </a:lnTo>
                <a:lnTo>
                  <a:pt x="2395" y="12967"/>
                </a:lnTo>
                <a:lnTo>
                  <a:pt x="2390" y="12955"/>
                </a:lnTo>
                <a:lnTo>
                  <a:pt x="2385" y="12944"/>
                </a:lnTo>
                <a:lnTo>
                  <a:pt x="2379" y="12934"/>
                </a:lnTo>
                <a:lnTo>
                  <a:pt x="2371" y="12924"/>
                </a:lnTo>
                <a:lnTo>
                  <a:pt x="2364" y="12915"/>
                </a:lnTo>
                <a:lnTo>
                  <a:pt x="2357" y="12907"/>
                </a:lnTo>
                <a:lnTo>
                  <a:pt x="2348" y="12899"/>
                </a:lnTo>
                <a:lnTo>
                  <a:pt x="2339" y="12891"/>
                </a:lnTo>
                <a:lnTo>
                  <a:pt x="2341" y="12904"/>
                </a:lnTo>
                <a:lnTo>
                  <a:pt x="2343" y="12914"/>
                </a:lnTo>
                <a:lnTo>
                  <a:pt x="2343" y="12924"/>
                </a:lnTo>
                <a:lnTo>
                  <a:pt x="2343" y="12931"/>
                </a:lnTo>
                <a:lnTo>
                  <a:pt x="2343" y="12937"/>
                </a:lnTo>
                <a:lnTo>
                  <a:pt x="2342" y="12943"/>
                </a:lnTo>
                <a:lnTo>
                  <a:pt x="2340" y="12947"/>
                </a:lnTo>
                <a:lnTo>
                  <a:pt x="2338" y="12950"/>
                </a:lnTo>
                <a:lnTo>
                  <a:pt x="2336" y="12952"/>
                </a:lnTo>
                <a:lnTo>
                  <a:pt x="2332" y="12953"/>
                </a:lnTo>
                <a:lnTo>
                  <a:pt x="2329" y="12954"/>
                </a:lnTo>
                <a:lnTo>
                  <a:pt x="2326" y="12953"/>
                </a:lnTo>
                <a:lnTo>
                  <a:pt x="2320" y="12950"/>
                </a:lnTo>
                <a:lnTo>
                  <a:pt x="2314" y="12946"/>
                </a:lnTo>
                <a:lnTo>
                  <a:pt x="2307" y="12938"/>
                </a:lnTo>
                <a:lnTo>
                  <a:pt x="2303" y="12931"/>
                </a:lnTo>
                <a:lnTo>
                  <a:pt x="2302" y="12927"/>
                </a:lnTo>
                <a:lnTo>
                  <a:pt x="2301" y="12922"/>
                </a:lnTo>
                <a:lnTo>
                  <a:pt x="2301" y="12918"/>
                </a:lnTo>
                <a:lnTo>
                  <a:pt x="2301" y="12913"/>
                </a:lnTo>
                <a:lnTo>
                  <a:pt x="2303" y="12910"/>
                </a:lnTo>
                <a:lnTo>
                  <a:pt x="2305" y="12906"/>
                </a:lnTo>
                <a:lnTo>
                  <a:pt x="2307" y="12903"/>
                </a:lnTo>
                <a:lnTo>
                  <a:pt x="2311" y="12900"/>
                </a:lnTo>
                <a:lnTo>
                  <a:pt x="2317" y="12897"/>
                </a:lnTo>
                <a:lnTo>
                  <a:pt x="2323" y="12894"/>
                </a:lnTo>
                <a:lnTo>
                  <a:pt x="2330" y="12892"/>
                </a:lnTo>
                <a:lnTo>
                  <a:pt x="2339" y="12891"/>
                </a:lnTo>
                <a:lnTo>
                  <a:pt x="2341" y="12881"/>
                </a:lnTo>
                <a:lnTo>
                  <a:pt x="2342" y="12871"/>
                </a:lnTo>
                <a:lnTo>
                  <a:pt x="2342" y="12863"/>
                </a:lnTo>
                <a:lnTo>
                  <a:pt x="2341" y="12856"/>
                </a:lnTo>
                <a:lnTo>
                  <a:pt x="2340" y="12848"/>
                </a:lnTo>
                <a:lnTo>
                  <a:pt x="2337" y="12843"/>
                </a:lnTo>
                <a:lnTo>
                  <a:pt x="2333" y="12838"/>
                </a:lnTo>
                <a:lnTo>
                  <a:pt x="2329" y="12834"/>
                </a:lnTo>
                <a:lnTo>
                  <a:pt x="2324" y="12829"/>
                </a:lnTo>
                <a:lnTo>
                  <a:pt x="2319" y="12826"/>
                </a:lnTo>
                <a:lnTo>
                  <a:pt x="2312" y="12824"/>
                </a:lnTo>
                <a:lnTo>
                  <a:pt x="2306" y="12823"/>
                </a:lnTo>
                <a:lnTo>
                  <a:pt x="2291" y="12821"/>
                </a:lnTo>
                <a:lnTo>
                  <a:pt x="2277" y="12822"/>
                </a:lnTo>
                <a:lnTo>
                  <a:pt x="2261" y="12824"/>
                </a:lnTo>
                <a:lnTo>
                  <a:pt x="2244" y="12827"/>
                </a:lnTo>
                <a:lnTo>
                  <a:pt x="2229" y="12832"/>
                </a:lnTo>
                <a:lnTo>
                  <a:pt x="2214" y="12837"/>
                </a:lnTo>
                <a:lnTo>
                  <a:pt x="2200" y="12843"/>
                </a:lnTo>
                <a:lnTo>
                  <a:pt x="2189" y="12848"/>
                </a:lnTo>
                <a:lnTo>
                  <a:pt x="2180" y="12854"/>
                </a:lnTo>
                <a:lnTo>
                  <a:pt x="2174" y="12859"/>
                </a:lnTo>
                <a:lnTo>
                  <a:pt x="2172" y="12891"/>
                </a:lnTo>
                <a:lnTo>
                  <a:pt x="2172" y="12923"/>
                </a:lnTo>
                <a:lnTo>
                  <a:pt x="2173" y="12952"/>
                </a:lnTo>
                <a:lnTo>
                  <a:pt x="2176" y="12980"/>
                </a:lnTo>
                <a:lnTo>
                  <a:pt x="2180" y="13007"/>
                </a:lnTo>
                <a:lnTo>
                  <a:pt x="2187" y="13032"/>
                </a:lnTo>
                <a:lnTo>
                  <a:pt x="2194" y="13055"/>
                </a:lnTo>
                <a:lnTo>
                  <a:pt x="2202" y="13077"/>
                </a:lnTo>
                <a:lnTo>
                  <a:pt x="2212" y="13098"/>
                </a:lnTo>
                <a:lnTo>
                  <a:pt x="2222" y="13119"/>
                </a:lnTo>
                <a:lnTo>
                  <a:pt x="2234" y="13138"/>
                </a:lnTo>
                <a:lnTo>
                  <a:pt x="2246" y="13156"/>
                </a:lnTo>
                <a:lnTo>
                  <a:pt x="2260" y="13172"/>
                </a:lnTo>
                <a:lnTo>
                  <a:pt x="2275" y="13189"/>
                </a:lnTo>
                <a:lnTo>
                  <a:pt x="2289" y="13205"/>
                </a:lnTo>
                <a:lnTo>
                  <a:pt x="2305" y="13219"/>
                </a:lnTo>
                <a:lnTo>
                  <a:pt x="2309" y="13212"/>
                </a:lnTo>
                <a:lnTo>
                  <a:pt x="2314" y="13206"/>
                </a:lnTo>
                <a:lnTo>
                  <a:pt x="2317" y="13203"/>
                </a:lnTo>
                <a:lnTo>
                  <a:pt x="2320" y="13200"/>
                </a:lnTo>
                <a:lnTo>
                  <a:pt x="2323" y="13200"/>
                </a:lnTo>
                <a:lnTo>
                  <a:pt x="2325" y="13200"/>
                </a:lnTo>
                <a:lnTo>
                  <a:pt x="2327" y="13201"/>
                </a:lnTo>
                <a:lnTo>
                  <a:pt x="2328" y="13203"/>
                </a:lnTo>
                <a:lnTo>
                  <a:pt x="2328" y="13206"/>
                </a:lnTo>
                <a:lnTo>
                  <a:pt x="2328" y="13209"/>
                </a:lnTo>
                <a:lnTo>
                  <a:pt x="2327" y="13211"/>
                </a:lnTo>
                <a:lnTo>
                  <a:pt x="2325" y="13214"/>
                </a:lnTo>
                <a:lnTo>
                  <a:pt x="2322" y="13216"/>
                </a:lnTo>
                <a:lnTo>
                  <a:pt x="2318" y="13218"/>
                </a:lnTo>
                <a:lnTo>
                  <a:pt x="2312" y="13219"/>
                </a:lnTo>
                <a:lnTo>
                  <a:pt x="2305" y="13219"/>
                </a:lnTo>
                <a:lnTo>
                  <a:pt x="2309" y="13229"/>
                </a:lnTo>
                <a:lnTo>
                  <a:pt x="2314" y="13236"/>
                </a:lnTo>
                <a:lnTo>
                  <a:pt x="2319" y="13244"/>
                </a:lnTo>
                <a:lnTo>
                  <a:pt x="2324" y="13250"/>
                </a:lnTo>
                <a:lnTo>
                  <a:pt x="2329" y="13257"/>
                </a:lnTo>
                <a:lnTo>
                  <a:pt x="2335" y="13265"/>
                </a:lnTo>
                <a:lnTo>
                  <a:pt x="2336" y="13269"/>
                </a:lnTo>
                <a:lnTo>
                  <a:pt x="2338" y="13274"/>
                </a:lnTo>
                <a:lnTo>
                  <a:pt x="2338" y="13279"/>
                </a:lnTo>
                <a:lnTo>
                  <a:pt x="2339" y="13286"/>
                </a:lnTo>
                <a:lnTo>
                  <a:pt x="2323" y="13282"/>
                </a:lnTo>
                <a:lnTo>
                  <a:pt x="2310" y="13281"/>
                </a:lnTo>
                <a:lnTo>
                  <a:pt x="2305" y="13282"/>
                </a:lnTo>
                <a:lnTo>
                  <a:pt x="2300" y="13283"/>
                </a:lnTo>
                <a:lnTo>
                  <a:pt x="2295" y="13284"/>
                </a:lnTo>
                <a:lnTo>
                  <a:pt x="2290" y="13287"/>
                </a:lnTo>
                <a:lnTo>
                  <a:pt x="2283" y="13292"/>
                </a:lnTo>
                <a:lnTo>
                  <a:pt x="2278" y="13298"/>
                </a:lnTo>
                <a:lnTo>
                  <a:pt x="2273" y="13307"/>
                </a:lnTo>
                <a:lnTo>
                  <a:pt x="2269" y="13315"/>
                </a:lnTo>
                <a:lnTo>
                  <a:pt x="2263" y="13333"/>
                </a:lnTo>
                <a:lnTo>
                  <a:pt x="2258" y="13353"/>
                </a:lnTo>
                <a:lnTo>
                  <a:pt x="2255" y="13361"/>
                </a:lnTo>
                <a:lnTo>
                  <a:pt x="2251" y="13369"/>
                </a:lnTo>
                <a:lnTo>
                  <a:pt x="2246" y="13377"/>
                </a:lnTo>
                <a:lnTo>
                  <a:pt x="2240" y="13383"/>
                </a:lnTo>
                <a:lnTo>
                  <a:pt x="2257" y="13387"/>
                </a:lnTo>
                <a:lnTo>
                  <a:pt x="2274" y="13391"/>
                </a:lnTo>
                <a:lnTo>
                  <a:pt x="2290" y="13399"/>
                </a:lnTo>
                <a:lnTo>
                  <a:pt x="2305" y="13407"/>
                </a:lnTo>
                <a:lnTo>
                  <a:pt x="2321" y="13417"/>
                </a:lnTo>
                <a:lnTo>
                  <a:pt x="2335" y="13428"/>
                </a:lnTo>
                <a:lnTo>
                  <a:pt x="2348" y="13442"/>
                </a:lnTo>
                <a:lnTo>
                  <a:pt x="2362" y="13455"/>
                </a:lnTo>
                <a:lnTo>
                  <a:pt x="2374" y="13471"/>
                </a:lnTo>
                <a:lnTo>
                  <a:pt x="2387" y="13488"/>
                </a:lnTo>
                <a:lnTo>
                  <a:pt x="2400" y="13506"/>
                </a:lnTo>
                <a:lnTo>
                  <a:pt x="2411" y="13525"/>
                </a:lnTo>
                <a:lnTo>
                  <a:pt x="2423" y="13543"/>
                </a:lnTo>
                <a:lnTo>
                  <a:pt x="2433" y="13564"/>
                </a:lnTo>
                <a:lnTo>
                  <a:pt x="2444" y="13585"/>
                </a:lnTo>
                <a:lnTo>
                  <a:pt x="2454" y="13607"/>
                </a:lnTo>
                <a:lnTo>
                  <a:pt x="2474" y="13653"/>
                </a:lnTo>
                <a:lnTo>
                  <a:pt x="2493" y="13699"/>
                </a:lnTo>
                <a:lnTo>
                  <a:pt x="2511" y="13747"/>
                </a:lnTo>
                <a:lnTo>
                  <a:pt x="2530" y="13794"/>
                </a:lnTo>
                <a:lnTo>
                  <a:pt x="2546" y="13841"/>
                </a:lnTo>
                <a:lnTo>
                  <a:pt x="2564" y="13887"/>
                </a:lnTo>
                <a:lnTo>
                  <a:pt x="2582" y="13931"/>
                </a:lnTo>
                <a:lnTo>
                  <a:pt x="2601" y="13973"/>
                </a:lnTo>
                <a:lnTo>
                  <a:pt x="2587" y="13972"/>
                </a:lnTo>
                <a:lnTo>
                  <a:pt x="2576" y="13973"/>
                </a:lnTo>
                <a:lnTo>
                  <a:pt x="2565" y="13975"/>
                </a:lnTo>
                <a:lnTo>
                  <a:pt x="2557" y="13979"/>
                </a:lnTo>
                <a:lnTo>
                  <a:pt x="2550" y="13984"/>
                </a:lnTo>
                <a:lnTo>
                  <a:pt x="2543" y="13990"/>
                </a:lnTo>
                <a:lnTo>
                  <a:pt x="2539" y="13997"/>
                </a:lnTo>
                <a:lnTo>
                  <a:pt x="2535" y="14007"/>
                </a:lnTo>
                <a:lnTo>
                  <a:pt x="2550" y="14032"/>
                </a:lnTo>
                <a:lnTo>
                  <a:pt x="2563" y="14058"/>
                </a:lnTo>
                <a:lnTo>
                  <a:pt x="2576" y="14086"/>
                </a:lnTo>
                <a:lnTo>
                  <a:pt x="2588" y="14113"/>
                </a:lnTo>
                <a:lnTo>
                  <a:pt x="2613" y="14168"/>
                </a:lnTo>
                <a:lnTo>
                  <a:pt x="2636" y="14226"/>
                </a:lnTo>
                <a:lnTo>
                  <a:pt x="2657" y="14285"/>
                </a:lnTo>
                <a:lnTo>
                  <a:pt x="2677" y="14345"/>
                </a:lnTo>
                <a:lnTo>
                  <a:pt x="2696" y="14405"/>
                </a:lnTo>
                <a:lnTo>
                  <a:pt x="2715" y="14466"/>
                </a:lnTo>
                <a:lnTo>
                  <a:pt x="2733" y="14528"/>
                </a:lnTo>
                <a:lnTo>
                  <a:pt x="2751" y="14590"/>
                </a:lnTo>
                <a:lnTo>
                  <a:pt x="2769" y="14652"/>
                </a:lnTo>
                <a:lnTo>
                  <a:pt x="2787" y="14714"/>
                </a:lnTo>
                <a:lnTo>
                  <a:pt x="2805" y="14775"/>
                </a:lnTo>
                <a:lnTo>
                  <a:pt x="2823" y="14837"/>
                </a:lnTo>
                <a:lnTo>
                  <a:pt x="2843" y="14897"/>
                </a:lnTo>
                <a:lnTo>
                  <a:pt x="2863" y="14957"/>
                </a:lnTo>
                <a:lnTo>
                  <a:pt x="2854" y="14958"/>
                </a:lnTo>
                <a:lnTo>
                  <a:pt x="2844" y="14960"/>
                </a:lnTo>
                <a:lnTo>
                  <a:pt x="2836" y="14963"/>
                </a:lnTo>
                <a:lnTo>
                  <a:pt x="2828" y="14966"/>
                </a:lnTo>
                <a:lnTo>
                  <a:pt x="2820" y="14969"/>
                </a:lnTo>
                <a:lnTo>
                  <a:pt x="2814" y="14974"/>
                </a:lnTo>
                <a:lnTo>
                  <a:pt x="2808" y="14979"/>
                </a:lnTo>
                <a:lnTo>
                  <a:pt x="2802" y="14984"/>
                </a:lnTo>
                <a:lnTo>
                  <a:pt x="2792" y="14995"/>
                </a:lnTo>
                <a:lnTo>
                  <a:pt x="2784" y="15005"/>
                </a:lnTo>
                <a:lnTo>
                  <a:pt x="2776" y="15017"/>
                </a:lnTo>
                <a:lnTo>
                  <a:pt x="2769" y="15026"/>
                </a:lnTo>
                <a:lnTo>
                  <a:pt x="2763" y="15033"/>
                </a:lnTo>
                <a:lnTo>
                  <a:pt x="2756" y="15040"/>
                </a:lnTo>
                <a:lnTo>
                  <a:pt x="2753" y="15042"/>
                </a:lnTo>
                <a:lnTo>
                  <a:pt x="2749" y="15043"/>
                </a:lnTo>
                <a:lnTo>
                  <a:pt x="2746" y="15043"/>
                </a:lnTo>
                <a:lnTo>
                  <a:pt x="2742" y="15042"/>
                </a:lnTo>
                <a:lnTo>
                  <a:pt x="2738" y="15040"/>
                </a:lnTo>
                <a:lnTo>
                  <a:pt x="2733" y="15037"/>
                </a:lnTo>
                <a:lnTo>
                  <a:pt x="2729" y="15032"/>
                </a:lnTo>
                <a:lnTo>
                  <a:pt x="2724" y="15027"/>
                </a:lnTo>
                <a:lnTo>
                  <a:pt x="2712" y="15011"/>
                </a:lnTo>
                <a:lnTo>
                  <a:pt x="2700" y="14990"/>
                </a:lnTo>
                <a:lnTo>
                  <a:pt x="2691" y="14995"/>
                </a:lnTo>
                <a:lnTo>
                  <a:pt x="2686" y="15001"/>
                </a:lnTo>
                <a:lnTo>
                  <a:pt x="2681" y="15006"/>
                </a:lnTo>
                <a:lnTo>
                  <a:pt x="2678" y="15012"/>
                </a:lnTo>
                <a:lnTo>
                  <a:pt x="2676" y="15020"/>
                </a:lnTo>
                <a:lnTo>
                  <a:pt x="2674" y="15026"/>
                </a:lnTo>
                <a:lnTo>
                  <a:pt x="2674" y="15033"/>
                </a:lnTo>
                <a:lnTo>
                  <a:pt x="2676" y="15041"/>
                </a:lnTo>
                <a:lnTo>
                  <a:pt x="2679" y="15056"/>
                </a:lnTo>
                <a:lnTo>
                  <a:pt x="2685" y="15073"/>
                </a:lnTo>
                <a:lnTo>
                  <a:pt x="2692" y="15090"/>
                </a:lnTo>
                <a:lnTo>
                  <a:pt x="2701" y="15107"/>
                </a:lnTo>
                <a:lnTo>
                  <a:pt x="2709" y="15124"/>
                </a:lnTo>
                <a:lnTo>
                  <a:pt x="2717" y="15140"/>
                </a:lnTo>
                <a:lnTo>
                  <a:pt x="2721" y="15148"/>
                </a:lnTo>
                <a:lnTo>
                  <a:pt x="2723" y="15156"/>
                </a:lnTo>
                <a:lnTo>
                  <a:pt x="2725" y="15163"/>
                </a:lnTo>
                <a:lnTo>
                  <a:pt x="2727" y="15171"/>
                </a:lnTo>
                <a:lnTo>
                  <a:pt x="2727" y="15178"/>
                </a:lnTo>
                <a:lnTo>
                  <a:pt x="2727" y="15185"/>
                </a:lnTo>
                <a:lnTo>
                  <a:pt x="2725" y="15192"/>
                </a:lnTo>
                <a:lnTo>
                  <a:pt x="2723" y="15198"/>
                </a:lnTo>
                <a:lnTo>
                  <a:pt x="2719" y="15204"/>
                </a:lnTo>
                <a:lnTo>
                  <a:pt x="2714" y="15210"/>
                </a:lnTo>
                <a:lnTo>
                  <a:pt x="2707" y="15215"/>
                </a:lnTo>
                <a:lnTo>
                  <a:pt x="2700" y="15219"/>
                </a:lnTo>
                <a:lnTo>
                  <a:pt x="2693" y="15200"/>
                </a:lnTo>
                <a:lnTo>
                  <a:pt x="2687" y="15183"/>
                </a:lnTo>
                <a:lnTo>
                  <a:pt x="2682" y="15171"/>
                </a:lnTo>
                <a:lnTo>
                  <a:pt x="2676" y="15160"/>
                </a:lnTo>
                <a:lnTo>
                  <a:pt x="2669" y="15153"/>
                </a:lnTo>
                <a:lnTo>
                  <a:pt x="2663" y="15148"/>
                </a:lnTo>
                <a:lnTo>
                  <a:pt x="2657" y="15143"/>
                </a:lnTo>
                <a:lnTo>
                  <a:pt x="2649" y="15141"/>
                </a:lnTo>
                <a:lnTo>
                  <a:pt x="2634" y="15138"/>
                </a:lnTo>
                <a:lnTo>
                  <a:pt x="2616" y="15136"/>
                </a:lnTo>
                <a:lnTo>
                  <a:pt x="2605" y="15134"/>
                </a:lnTo>
                <a:lnTo>
                  <a:pt x="2594" y="15132"/>
                </a:lnTo>
                <a:lnTo>
                  <a:pt x="2581" y="15128"/>
                </a:lnTo>
                <a:lnTo>
                  <a:pt x="2568" y="15121"/>
                </a:lnTo>
                <a:lnTo>
                  <a:pt x="2572" y="15100"/>
                </a:lnTo>
                <a:lnTo>
                  <a:pt x="2574" y="15083"/>
                </a:lnTo>
                <a:lnTo>
                  <a:pt x="2574" y="15067"/>
                </a:lnTo>
                <a:lnTo>
                  <a:pt x="2572" y="15052"/>
                </a:lnTo>
                <a:lnTo>
                  <a:pt x="2568" y="15039"/>
                </a:lnTo>
                <a:lnTo>
                  <a:pt x="2565" y="15026"/>
                </a:lnTo>
                <a:lnTo>
                  <a:pt x="2560" y="15013"/>
                </a:lnTo>
                <a:lnTo>
                  <a:pt x="2556" y="15003"/>
                </a:lnTo>
                <a:lnTo>
                  <a:pt x="2551" y="14991"/>
                </a:lnTo>
                <a:lnTo>
                  <a:pt x="2545" y="14980"/>
                </a:lnTo>
                <a:lnTo>
                  <a:pt x="2541" y="14967"/>
                </a:lnTo>
                <a:lnTo>
                  <a:pt x="2537" y="14955"/>
                </a:lnTo>
                <a:lnTo>
                  <a:pt x="2535" y="14941"/>
                </a:lnTo>
                <a:lnTo>
                  <a:pt x="2533" y="14926"/>
                </a:lnTo>
                <a:lnTo>
                  <a:pt x="2533" y="14910"/>
                </a:lnTo>
                <a:lnTo>
                  <a:pt x="2535" y="14892"/>
                </a:lnTo>
                <a:lnTo>
                  <a:pt x="2516" y="14886"/>
                </a:lnTo>
                <a:lnTo>
                  <a:pt x="2499" y="14880"/>
                </a:lnTo>
                <a:lnTo>
                  <a:pt x="2485" y="14877"/>
                </a:lnTo>
                <a:lnTo>
                  <a:pt x="2472" y="14876"/>
                </a:lnTo>
                <a:lnTo>
                  <a:pt x="2461" y="14875"/>
                </a:lnTo>
                <a:lnTo>
                  <a:pt x="2453" y="14877"/>
                </a:lnTo>
                <a:lnTo>
                  <a:pt x="2446" y="14879"/>
                </a:lnTo>
                <a:lnTo>
                  <a:pt x="2440" y="14883"/>
                </a:lnTo>
                <a:lnTo>
                  <a:pt x="2437" y="14888"/>
                </a:lnTo>
                <a:lnTo>
                  <a:pt x="2435" y="14894"/>
                </a:lnTo>
                <a:lnTo>
                  <a:pt x="2435" y="14901"/>
                </a:lnTo>
                <a:lnTo>
                  <a:pt x="2435" y="14910"/>
                </a:lnTo>
                <a:lnTo>
                  <a:pt x="2437" y="14919"/>
                </a:lnTo>
                <a:lnTo>
                  <a:pt x="2440" y="14929"/>
                </a:lnTo>
                <a:lnTo>
                  <a:pt x="2445" y="14940"/>
                </a:lnTo>
                <a:lnTo>
                  <a:pt x="2450" y="14952"/>
                </a:lnTo>
                <a:lnTo>
                  <a:pt x="2463" y="14977"/>
                </a:lnTo>
                <a:lnTo>
                  <a:pt x="2476" y="15004"/>
                </a:lnTo>
                <a:lnTo>
                  <a:pt x="2493" y="15033"/>
                </a:lnTo>
                <a:lnTo>
                  <a:pt x="2510" y="15064"/>
                </a:lnTo>
                <a:lnTo>
                  <a:pt x="2527" y="15094"/>
                </a:lnTo>
                <a:lnTo>
                  <a:pt x="2542" y="15126"/>
                </a:lnTo>
                <a:lnTo>
                  <a:pt x="2557" y="15157"/>
                </a:lnTo>
                <a:lnTo>
                  <a:pt x="2568" y="15186"/>
                </a:lnTo>
                <a:lnTo>
                  <a:pt x="2575" y="15208"/>
                </a:lnTo>
                <a:lnTo>
                  <a:pt x="2579" y="15232"/>
                </a:lnTo>
                <a:lnTo>
                  <a:pt x="2583" y="15256"/>
                </a:lnTo>
                <a:lnTo>
                  <a:pt x="2585" y="15281"/>
                </a:lnTo>
                <a:lnTo>
                  <a:pt x="2589" y="15332"/>
                </a:lnTo>
                <a:lnTo>
                  <a:pt x="2595" y="15385"/>
                </a:lnTo>
                <a:lnTo>
                  <a:pt x="2598" y="15410"/>
                </a:lnTo>
                <a:lnTo>
                  <a:pt x="2602" y="15434"/>
                </a:lnTo>
                <a:lnTo>
                  <a:pt x="2607" y="15457"/>
                </a:lnTo>
                <a:lnTo>
                  <a:pt x="2615" y="15479"/>
                </a:lnTo>
                <a:lnTo>
                  <a:pt x="2619" y="15489"/>
                </a:lnTo>
                <a:lnTo>
                  <a:pt x="2624" y="15500"/>
                </a:lnTo>
                <a:lnTo>
                  <a:pt x="2629" y="15509"/>
                </a:lnTo>
                <a:lnTo>
                  <a:pt x="2636" y="15518"/>
                </a:lnTo>
                <a:lnTo>
                  <a:pt x="2642" y="15526"/>
                </a:lnTo>
                <a:lnTo>
                  <a:pt x="2649" y="15534"/>
                </a:lnTo>
                <a:lnTo>
                  <a:pt x="2658" y="15541"/>
                </a:lnTo>
                <a:lnTo>
                  <a:pt x="2666" y="15547"/>
                </a:lnTo>
                <a:lnTo>
                  <a:pt x="2649" y="15537"/>
                </a:lnTo>
                <a:lnTo>
                  <a:pt x="2632" y="15524"/>
                </a:lnTo>
                <a:lnTo>
                  <a:pt x="2617" y="15512"/>
                </a:lnTo>
                <a:lnTo>
                  <a:pt x="2602" y="15497"/>
                </a:lnTo>
                <a:lnTo>
                  <a:pt x="2588" y="15482"/>
                </a:lnTo>
                <a:lnTo>
                  <a:pt x="2575" y="15466"/>
                </a:lnTo>
                <a:lnTo>
                  <a:pt x="2562" y="15451"/>
                </a:lnTo>
                <a:lnTo>
                  <a:pt x="2551" y="15433"/>
                </a:lnTo>
                <a:lnTo>
                  <a:pt x="2540" y="15416"/>
                </a:lnTo>
                <a:lnTo>
                  <a:pt x="2530" y="15397"/>
                </a:lnTo>
                <a:lnTo>
                  <a:pt x="2519" y="15378"/>
                </a:lnTo>
                <a:lnTo>
                  <a:pt x="2510" y="15359"/>
                </a:lnTo>
                <a:lnTo>
                  <a:pt x="2492" y="15320"/>
                </a:lnTo>
                <a:lnTo>
                  <a:pt x="2476" y="15279"/>
                </a:lnTo>
                <a:lnTo>
                  <a:pt x="2445" y="15195"/>
                </a:lnTo>
                <a:lnTo>
                  <a:pt x="2414" y="15111"/>
                </a:lnTo>
                <a:lnTo>
                  <a:pt x="2397" y="15070"/>
                </a:lnTo>
                <a:lnTo>
                  <a:pt x="2380" y="15031"/>
                </a:lnTo>
                <a:lnTo>
                  <a:pt x="2370" y="15011"/>
                </a:lnTo>
                <a:lnTo>
                  <a:pt x="2360" y="14993"/>
                </a:lnTo>
                <a:lnTo>
                  <a:pt x="2349" y="14975"/>
                </a:lnTo>
                <a:lnTo>
                  <a:pt x="2339" y="14957"/>
                </a:lnTo>
                <a:lnTo>
                  <a:pt x="2338" y="14985"/>
                </a:lnTo>
                <a:lnTo>
                  <a:pt x="2339" y="15025"/>
                </a:lnTo>
                <a:lnTo>
                  <a:pt x="2340" y="15070"/>
                </a:lnTo>
                <a:lnTo>
                  <a:pt x="2340" y="15113"/>
                </a:lnTo>
                <a:lnTo>
                  <a:pt x="2339" y="15133"/>
                </a:lnTo>
                <a:lnTo>
                  <a:pt x="2338" y="15150"/>
                </a:lnTo>
                <a:lnTo>
                  <a:pt x="2335" y="15163"/>
                </a:lnTo>
                <a:lnTo>
                  <a:pt x="2331" y="15173"/>
                </a:lnTo>
                <a:lnTo>
                  <a:pt x="2329" y="15176"/>
                </a:lnTo>
                <a:lnTo>
                  <a:pt x="2327" y="15178"/>
                </a:lnTo>
                <a:lnTo>
                  <a:pt x="2324" y="15178"/>
                </a:lnTo>
                <a:lnTo>
                  <a:pt x="2322" y="15176"/>
                </a:lnTo>
                <a:lnTo>
                  <a:pt x="2318" y="15174"/>
                </a:lnTo>
                <a:lnTo>
                  <a:pt x="2315" y="15169"/>
                </a:lnTo>
                <a:lnTo>
                  <a:pt x="2310" y="15162"/>
                </a:lnTo>
                <a:lnTo>
                  <a:pt x="2305" y="15154"/>
                </a:lnTo>
                <a:lnTo>
                  <a:pt x="2310" y="15125"/>
                </a:lnTo>
                <a:lnTo>
                  <a:pt x="2312" y="15095"/>
                </a:lnTo>
                <a:lnTo>
                  <a:pt x="2315" y="15066"/>
                </a:lnTo>
                <a:lnTo>
                  <a:pt x="2315" y="15038"/>
                </a:lnTo>
                <a:lnTo>
                  <a:pt x="2314" y="15008"/>
                </a:lnTo>
                <a:lnTo>
                  <a:pt x="2312" y="14980"/>
                </a:lnTo>
                <a:lnTo>
                  <a:pt x="2309" y="14952"/>
                </a:lnTo>
                <a:lnTo>
                  <a:pt x="2306" y="14923"/>
                </a:lnTo>
                <a:lnTo>
                  <a:pt x="2297" y="14868"/>
                </a:lnTo>
                <a:lnTo>
                  <a:pt x="2286" y="14813"/>
                </a:lnTo>
                <a:lnTo>
                  <a:pt x="2274" y="14762"/>
                </a:lnTo>
                <a:lnTo>
                  <a:pt x="2262" y="14712"/>
                </a:lnTo>
                <a:lnTo>
                  <a:pt x="2251" y="14664"/>
                </a:lnTo>
                <a:lnTo>
                  <a:pt x="2241" y="14620"/>
                </a:lnTo>
                <a:lnTo>
                  <a:pt x="2238" y="14599"/>
                </a:lnTo>
                <a:lnTo>
                  <a:pt x="2235" y="14579"/>
                </a:lnTo>
                <a:lnTo>
                  <a:pt x="2233" y="14559"/>
                </a:lnTo>
                <a:lnTo>
                  <a:pt x="2232" y="14542"/>
                </a:lnTo>
                <a:lnTo>
                  <a:pt x="2232" y="14524"/>
                </a:lnTo>
                <a:lnTo>
                  <a:pt x="2233" y="14508"/>
                </a:lnTo>
                <a:lnTo>
                  <a:pt x="2236" y="14492"/>
                </a:lnTo>
                <a:lnTo>
                  <a:pt x="2240" y="14478"/>
                </a:lnTo>
                <a:lnTo>
                  <a:pt x="2245" y="14465"/>
                </a:lnTo>
                <a:lnTo>
                  <a:pt x="2253" y="14453"/>
                </a:lnTo>
                <a:lnTo>
                  <a:pt x="2262" y="14442"/>
                </a:lnTo>
                <a:lnTo>
                  <a:pt x="2273" y="14433"/>
                </a:lnTo>
                <a:lnTo>
                  <a:pt x="2273" y="14416"/>
                </a:lnTo>
                <a:lnTo>
                  <a:pt x="2273" y="14400"/>
                </a:lnTo>
                <a:lnTo>
                  <a:pt x="2273" y="14383"/>
                </a:lnTo>
                <a:lnTo>
                  <a:pt x="2273" y="14367"/>
                </a:lnTo>
                <a:lnTo>
                  <a:pt x="2283" y="14365"/>
                </a:lnTo>
                <a:lnTo>
                  <a:pt x="2291" y="14364"/>
                </a:lnTo>
                <a:lnTo>
                  <a:pt x="2299" y="14365"/>
                </a:lnTo>
                <a:lnTo>
                  <a:pt x="2306" y="14367"/>
                </a:lnTo>
                <a:lnTo>
                  <a:pt x="2312" y="14369"/>
                </a:lnTo>
                <a:lnTo>
                  <a:pt x="2317" y="14372"/>
                </a:lnTo>
                <a:lnTo>
                  <a:pt x="2322" y="14376"/>
                </a:lnTo>
                <a:lnTo>
                  <a:pt x="2325" y="14380"/>
                </a:lnTo>
                <a:lnTo>
                  <a:pt x="2328" y="14385"/>
                </a:lnTo>
                <a:lnTo>
                  <a:pt x="2330" y="14391"/>
                </a:lnTo>
                <a:lnTo>
                  <a:pt x="2332" y="14397"/>
                </a:lnTo>
                <a:lnTo>
                  <a:pt x="2335" y="14404"/>
                </a:lnTo>
                <a:lnTo>
                  <a:pt x="2337" y="14418"/>
                </a:lnTo>
                <a:lnTo>
                  <a:pt x="2339" y="14433"/>
                </a:lnTo>
                <a:lnTo>
                  <a:pt x="2351" y="14434"/>
                </a:lnTo>
                <a:lnTo>
                  <a:pt x="2362" y="14434"/>
                </a:lnTo>
                <a:lnTo>
                  <a:pt x="2371" y="14434"/>
                </a:lnTo>
                <a:lnTo>
                  <a:pt x="2380" y="14433"/>
                </a:lnTo>
                <a:lnTo>
                  <a:pt x="2386" y="14432"/>
                </a:lnTo>
                <a:lnTo>
                  <a:pt x="2391" y="14429"/>
                </a:lnTo>
                <a:lnTo>
                  <a:pt x="2395" y="14427"/>
                </a:lnTo>
                <a:lnTo>
                  <a:pt x="2399" y="14424"/>
                </a:lnTo>
                <a:lnTo>
                  <a:pt x="2401" y="14421"/>
                </a:lnTo>
                <a:lnTo>
                  <a:pt x="2402" y="14417"/>
                </a:lnTo>
                <a:lnTo>
                  <a:pt x="2403" y="14413"/>
                </a:lnTo>
                <a:lnTo>
                  <a:pt x="2402" y="14407"/>
                </a:lnTo>
                <a:lnTo>
                  <a:pt x="2399" y="14397"/>
                </a:lnTo>
                <a:lnTo>
                  <a:pt x="2393" y="14384"/>
                </a:lnTo>
                <a:lnTo>
                  <a:pt x="2379" y="14358"/>
                </a:lnTo>
                <a:lnTo>
                  <a:pt x="2361" y="14329"/>
                </a:lnTo>
                <a:lnTo>
                  <a:pt x="2352" y="14313"/>
                </a:lnTo>
                <a:lnTo>
                  <a:pt x="2346" y="14298"/>
                </a:lnTo>
                <a:lnTo>
                  <a:pt x="2343" y="14291"/>
                </a:lnTo>
                <a:lnTo>
                  <a:pt x="2341" y="14284"/>
                </a:lnTo>
                <a:lnTo>
                  <a:pt x="2340" y="14276"/>
                </a:lnTo>
                <a:lnTo>
                  <a:pt x="2339" y="14269"/>
                </a:lnTo>
                <a:lnTo>
                  <a:pt x="2339" y="14265"/>
                </a:lnTo>
                <a:lnTo>
                  <a:pt x="2341" y="14261"/>
                </a:lnTo>
                <a:lnTo>
                  <a:pt x="2344" y="14255"/>
                </a:lnTo>
                <a:lnTo>
                  <a:pt x="2348" y="14250"/>
                </a:lnTo>
                <a:lnTo>
                  <a:pt x="2359" y="14239"/>
                </a:lnTo>
                <a:lnTo>
                  <a:pt x="2370" y="14225"/>
                </a:lnTo>
                <a:lnTo>
                  <a:pt x="2383" y="14211"/>
                </a:lnTo>
                <a:lnTo>
                  <a:pt x="2393" y="14198"/>
                </a:lnTo>
                <a:lnTo>
                  <a:pt x="2397" y="14190"/>
                </a:lnTo>
                <a:lnTo>
                  <a:pt x="2401" y="14184"/>
                </a:lnTo>
                <a:lnTo>
                  <a:pt x="2403" y="14177"/>
                </a:lnTo>
                <a:lnTo>
                  <a:pt x="2404" y="14170"/>
                </a:lnTo>
                <a:lnTo>
                  <a:pt x="2404" y="14157"/>
                </a:lnTo>
                <a:lnTo>
                  <a:pt x="2402" y="14144"/>
                </a:lnTo>
                <a:lnTo>
                  <a:pt x="2399" y="14131"/>
                </a:lnTo>
                <a:lnTo>
                  <a:pt x="2393" y="14118"/>
                </a:lnTo>
                <a:lnTo>
                  <a:pt x="2388" y="14105"/>
                </a:lnTo>
                <a:lnTo>
                  <a:pt x="2382" y="14094"/>
                </a:lnTo>
                <a:lnTo>
                  <a:pt x="2374" y="14082"/>
                </a:lnTo>
                <a:lnTo>
                  <a:pt x="2366" y="14071"/>
                </a:lnTo>
                <a:lnTo>
                  <a:pt x="2349" y="14050"/>
                </a:lnTo>
                <a:lnTo>
                  <a:pt x="2332" y="14032"/>
                </a:lnTo>
                <a:lnTo>
                  <a:pt x="2318" y="14017"/>
                </a:lnTo>
                <a:lnTo>
                  <a:pt x="2305" y="14007"/>
                </a:lnTo>
                <a:lnTo>
                  <a:pt x="2308" y="14018"/>
                </a:lnTo>
                <a:lnTo>
                  <a:pt x="2309" y="14029"/>
                </a:lnTo>
                <a:lnTo>
                  <a:pt x="2310" y="14038"/>
                </a:lnTo>
                <a:lnTo>
                  <a:pt x="2310" y="14046"/>
                </a:lnTo>
                <a:lnTo>
                  <a:pt x="2310" y="14052"/>
                </a:lnTo>
                <a:lnTo>
                  <a:pt x="2309" y="14057"/>
                </a:lnTo>
                <a:lnTo>
                  <a:pt x="2307" y="14061"/>
                </a:lnTo>
                <a:lnTo>
                  <a:pt x="2305" y="14065"/>
                </a:lnTo>
                <a:lnTo>
                  <a:pt x="2303" y="14067"/>
                </a:lnTo>
                <a:lnTo>
                  <a:pt x="2300" y="14068"/>
                </a:lnTo>
                <a:lnTo>
                  <a:pt x="2297" y="14069"/>
                </a:lnTo>
                <a:lnTo>
                  <a:pt x="2294" y="14068"/>
                </a:lnTo>
                <a:lnTo>
                  <a:pt x="2287" y="14066"/>
                </a:lnTo>
                <a:lnTo>
                  <a:pt x="2281" y="14060"/>
                </a:lnTo>
                <a:lnTo>
                  <a:pt x="2275" y="14053"/>
                </a:lnTo>
                <a:lnTo>
                  <a:pt x="2271" y="14046"/>
                </a:lnTo>
                <a:lnTo>
                  <a:pt x="2269" y="14042"/>
                </a:lnTo>
                <a:lnTo>
                  <a:pt x="2268" y="14037"/>
                </a:lnTo>
                <a:lnTo>
                  <a:pt x="2268" y="14032"/>
                </a:lnTo>
                <a:lnTo>
                  <a:pt x="2268" y="14029"/>
                </a:lnTo>
                <a:lnTo>
                  <a:pt x="2269" y="14025"/>
                </a:lnTo>
                <a:lnTo>
                  <a:pt x="2272" y="14021"/>
                </a:lnTo>
                <a:lnTo>
                  <a:pt x="2275" y="14017"/>
                </a:lnTo>
                <a:lnTo>
                  <a:pt x="2279" y="14014"/>
                </a:lnTo>
                <a:lnTo>
                  <a:pt x="2284" y="14011"/>
                </a:lnTo>
                <a:lnTo>
                  <a:pt x="2289" y="14009"/>
                </a:lnTo>
                <a:lnTo>
                  <a:pt x="2297" y="14008"/>
                </a:lnTo>
                <a:lnTo>
                  <a:pt x="2305" y="14007"/>
                </a:lnTo>
                <a:lnTo>
                  <a:pt x="2298" y="13983"/>
                </a:lnTo>
                <a:lnTo>
                  <a:pt x="2289" y="13960"/>
                </a:lnTo>
                <a:lnTo>
                  <a:pt x="2280" y="13937"/>
                </a:lnTo>
                <a:lnTo>
                  <a:pt x="2268" y="13915"/>
                </a:lnTo>
                <a:lnTo>
                  <a:pt x="2257" y="13893"/>
                </a:lnTo>
                <a:lnTo>
                  <a:pt x="2244" y="13871"/>
                </a:lnTo>
                <a:lnTo>
                  <a:pt x="2231" y="13850"/>
                </a:lnTo>
                <a:lnTo>
                  <a:pt x="2217" y="13829"/>
                </a:lnTo>
                <a:lnTo>
                  <a:pt x="2187" y="13787"/>
                </a:lnTo>
                <a:lnTo>
                  <a:pt x="2155" y="13746"/>
                </a:lnTo>
                <a:lnTo>
                  <a:pt x="2124" y="13705"/>
                </a:lnTo>
                <a:lnTo>
                  <a:pt x="2092" y="13664"/>
                </a:lnTo>
                <a:lnTo>
                  <a:pt x="2061" y="13622"/>
                </a:lnTo>
                <a:lnTo>
                  <a:pt x="2032" y="13579"/>
                </a:lnTo>
                <a:lnTo>
                  <a:pt x="2019" y="13557"/>
                </a:lnTo>
                <a:lnTo>
                  <a:pt x="2006" y="13535"/>
                </a:lnTo>
                <a:lnTo>
                  <a:pt x="1995" y="13513"/>
                </a:lnTo>
                <a:lnTo>
                  <a:pt x="1984" y="13490"/>
                </a:lnTo>
                <a:lnTo>
                  <a:pt x="1974" y="13466"/>
                </a:lnTo>
                <a:lnTo>
                  <a:pt x="1965" y="13443"/>
                </a:lnTo>
                <a:lnTo>
                  <a:pt x="1958" y="13418"/>
                </a:lnTo>
                <a:lnTo>
                  <a:pt x="1953" y="13392"/>
                </a:lnTo>
                <a:lnTo>
                  <a:pt x="1947" y="13367"/>
                </a:lnTo>
                <a:lnTo>
                  <a:pt x="1945" y="13340"/>
                </a:lnTo>
                <a:lnTo>
                  <a:pt x="1944" y="13313"/>
                </a:lnTo>
                <a:lnTo>
                  <a:pt x="1945" y="13286"/>
                </a:lnTo>
                <a:lnTo>
                  <a:pt x="1934" y="13288"/>
                </a:lnTo>
                <a:lnTo>
                  <a:pt x="1923" y="13290"/>
                </a:lnTo>
                <a:lnTo>
                  <a:pt x="1914" y="13292"/>
                </a:lnTo>
                <a:lnTo>
                  <a:pt x="1905" y="13292"/>
                </a:lnTo>
                <a:lnTo>
                  <a:pt x="1897" y="13292"/>
                </a:lnTo>
                <a:lnTo>
                  <a:pt x="1890" y="13291"/>
                </a:lnTo>
                <a:lnTo>
                  <a:pt x="1883" y="13290"/>
                </a:lnTo>
                <a:lnTo>
                  <a:pt x="1877" y="13288"/>
                </a:lnTo>
                <a:lnTo>
                  <a:pt x="1866" y="13282"/>
                </a:lnTo>
                <a:lnTo>
                  <a:pt x="1856" y="13276"/>
                </a:lnTo>
                <a:lnTo>
                  <a:pt x="1848" y="13268"/>
                </a:lnTo>
                <a:lnTo>
                  <a:pt x="1839" y="13259"/>
                </a:lnTo>
                <a:lnTo>
                  <a:pt x="1831" y="13251"/>
                </a:lnTo>
                <a:lnTo>
                  <a:pt x="1824" y="13243"/>
                </a:lnTo>
                <a:lnTo>
                  <a:pt x="1815" y="13235"/>
                </a:lnTo>
                <a:lnTo>
                  <a:pt x="1805" y="13228"/>
                </a:lnTo>
                <a:lnTo>
                  <a:pt x="1799" y="13226"/>
                </a:lnTo>
                <a:lnTo>
                  <a:pt x="1794" y="13223"/>
                </a:lnTo>
                <a:lnTo>
                  <a:pt x="1788" y="13221"/>
                </a:lnTo>
                <a:lnTo>
                  <a:pt x="1782" y="13219"/>
                </a:lnTo>
                <a:lnTo>
                  <a:pt x="1774" y="13218"/>
                </a:lnTo>
                <a:lnTo>
                  <a:pt x="1766" y="13218"/>
                </a:lnTo>
                <a:lnTo>
                  <a:pt x="1757" y="13218"/>
                </a:lnTo>
                <a:lnTo>
                  <a:pt x="1748" y="13219"/>
                </a:lnTo>
                <a:lnTo>
                  <a:pt x="1748" y="13228"/>
                </a:lnTo>
                <a:lnTo>
                  <a:pt x="1748" y="13236"/>
                </a:lnTo>
                <a:lnTo>
                  <a:pt x="1748" y="13245"/>
                </a:lnTo>
                <a:lnTo>
                  <a:pt x="1748" y="13252"/>
                </a:lnTo>
                <a:lnTo>
                  <a:pt x="1753" y="13253"/>
                </a:lnTo>
                <a:lnTo>
                  <a:pt x="1758" y="13254"/>
                </a:lnTo>
                <a:lnTo>
                  <a:pt x="1763" y="13256"/>
                </a:lnTo>
                <a:lnTo>
                  <a:pt x="1766" y="13259"/>
                </a:lnTo>
                <a:lnTo>
                  <a:pt x="1768" y="13262"/>
                </a:lnTo>
                <a:lnTo>
                  <a:pt x="1770" y="13267"/>
                </a:lnTo>
                <a:lnTo>
                  <a:pt x="1772" y="13271"/>
                </a:lnTo>
                <a:lnTo>
                  <a:pt x="1773" y="13276"/>
                </a:lnTo>
                <a:lnTo>
                  <a:pt x="1777" y="13297"/>
                </a:lnTo>
                <a:lnTo>
                  <a:pt x="1781" y="13318"/>
                </a:lnTo>
                <a:lnTo>
                  <a:pt x="1792" y="13323"/>
                </a:lnTo>
                <a:lnTo>
                  <a:pt x="1803" y="13330"/>
                </a:lnTo>
                <a:lnTo>
                  <a:pt x="1812" y="13336"/>
                </a:lnTo>
                <a:lnTo>
                  <a:pt x="1821" y="13342"/>
                </a:lnTo>
                <a:lnTo>
                  <a:pt x="1830" y="13351"/>
                </a:lnTo>
                <a:lnTo>
                  <a:pt x="1837" y="13360"/>
                </a:lnTo>
                <a:lnTo>
                  <a:pt x="1840" y="13365"/>
                </a:lnTo>
                <a:lnTo>
                  <a:pt x="1842" y="13370"/>
                </a:lnTo>
                <a:lnTo>
                  <a:pt x="1845" y="13377"/>
                </a:lnTo>
                <a:lnTo>
                  <a:pt x="1847" y="13383"/>
                </a:lnTo>
                <a:lnTo>
                  <a:pt x="1853" y="13385"/>
                </a:lnTo>
                <a:lnTo>
                  <a:pt x="1858" y="13387"/>
                </a:lnTo>
                <a:lnTo>
                  <a:pt x="1863" y="13391"/>
                </a:lnTo>
                <a:lnTo>
                  <a:pt x="1867" y="13396"/>
                </a:lnTo>
                <a:lnTo>
                  <a:pt x="1870" y="13401"/>
                </a:lnTo>
                <a:lnTo>
                  <a:pt x="1872" y="13407"/>
                </a:lnTo>
                <a:lnTo>
                  <a:pt x="1874" y="13413"/>
                </a:lnTo>
                <a:lnTo>
                  <a:pt x="1875" y="13420"/>
                </a:lnTo>
                <a:lnTo>
                  <a:pt x="1877" y="13451"/>
                </a:lnTo>
                <a:lnTo>
                  <a:pt x="1879" y="13482"/>
                </a:lnTo>
                <a:lnTo>
                  <a:pt x="1889" y="13481"/>
                </a:lnTo>
                <a:lnTo>
                  <a:pt x="1896" y="13482"/>
                </a:lnTo>
                <a:lnTo>
                  <a:pt x="1901" y="13485"/>
                </a:lnTo>
                <a:lnTo>
                  <a:pt x="1905" y="13489"/>
                </a:lnTo>
                <a:lnTo>
                  <a:pt x="1909" y="13494"/>
                </a:lnTo>
                <a:lnTo>
                  <a:pt x="1910" y="13500"/>
                </a:lnTo>
                <a:lnTo>
                  <a:pt x="1912" y="13507"/>
                </a:lnTo>
                <a:lnTo>
                  <a:pt x="1912" y="13515"/>
                </a:lnTo>
                <a:lnTo>
                  <a:pt x="1921" y="13513"/>
                </a:lnTo>
                <a:lnTo>
                  <a:pt x="1928" y="13514"/>
                </a:lnTo>
                <a:lnTo>
                  <a:pt x="1934" y="13517"/>
                </a:lnTo>
                <a:lnTo>
                  <a:pt x="1938" y="13521"/>
                </a:lnTo>
                <a:lnTo>
                  <a:pt x="1941" y="13527"/>
                </a:lnTo>
                <a:lnTo>
                  <a:pt x="1943" y="13533"/>
                </a:lnTo>
                <a:lnTo>
                  <a:pt x="1944" y="13540"/>
                </a:lnTo>
                <a:lnTo>
                  <a:pt x="1945" y="13548"/>
                </a:lnTo>
                <a:lnTo>
                  <a:pt x="1956" y="13549"/>
                </a:lnTo>
                <a:lnTo>
                  <a:pt x="1966" y="13551"/>
                </a:lnTo>
                <a:lnTo>
                  <a:pt x="1975" y="13553"/>
                </a:lnTo>
                <a:lnTo>
                  <a:pt x="1982" y="13556"/>
                </a:lnTo>
                <a:lnTo>
                  <a:pt x="1987" y="13559"/>
                </a:lnTo>
                <a:lnTo>
                  <a:pt x="1992" y="13563"/>
                </a:lnTo>
                <a:lnTo>
                  <a:pt x="1996" y="13568"/>
                </a:lnTo>
                <a:lnTo>
                  <a:pt x="1999" y="13572"/>
                </a:lnTo>
                <a:lnTo>
                  <a:pt x="2000" y="13576"/>
                </a:lnTo>
                <a:lnTo>
                  <a:pt x="2001" y="13580"/>
                </a:lnTo>
                <a:lnTo>
                  <a:pt x="2001" y="13585"/>
                </a:lnTo>
                <a:lnTo>
                  <a:pt x="2000" y="13590"/>
                </a:lnTo>
                <a:lnTo>
                  <a:pt x="1999" y="13594"/>
                </a:lnTo>
                <a:lnTo>
                  <a:pt x="1997" y="13598"/>
                </a:lnTo>
                <a:lnTo>
                  <a:pt x="1994" y="13602"/>
                </a:lnTo>
                <a:lnTo>
                  <a:pt x="1991" y="13605"/>
                </a:lnTo>
                <a:lnTo>
                  <a:pt x="1987" y="13608"/>
                </a:lnTo>
                <a:lnTo>
                  <a:pt x="1984" y="13611"/>
                </a:lnTo>
                <a:lnTo>
                  <a:pt x="1980" y="13613"/>
                </a:lnTo>
                <a:lnTo>
                  <a:pt x="1976" y="13614"/>
                </a:lnTo>
                <a:lnTo>
                  <a:pt x="1973" y="13614"/>
                </a:lnTo>
                <a:lnTo>
                  <a:pt x="1968" y="13614"/>
                </a:lnTo>
                <a:lnTo>
                  <a:pt x="1964" y="13612"/>
                </a:lnTo>
                <a:lnTo>
                  <a:pt x="1960" y="13610"/>
                </a:lnTo>
                <a:lnTo>
                  <a:pt x="1957" y="13606"/>
                </a:lnTo>
                <a:lnTo>
                  <a:pt x="1954" y="13602"/>
                </a:lnTo>
                <a:lnTo>
                  <a:pt x="1950" y="13596"/>
                </a:lnTo>
                <a:lnTo>
                  <a:pt x="1948" y="13590"/>
                </a:lnTo>
                <a:lnTo>
                  <a:pt x="1946" y="13581"/>
                </a:lnTo>
                <a:lnTo>
                  <a:pt x="1945" y="13572"/>
                </a:lnTo>
                <a:lnTo>
                  <a:pt x="1944" y="13560"/>
                </a:lnTo>
                <a:lnTo>
                  <a:pt x="1945" y="13548"/>
                </a:lnTo>
                <a:lnTo>
                  <a:pt x="1936" y="13549"/>
                </a:lnTo>
                <a:lnTo>
                  <a:pt x="1928" y="13548"/>
                </a:lnTo>
                <a:lnTo>
                  <a:pt x="1922" y="13545"/>
                </a:lnTo>
                <a:lnTo>
                  <a:pt x="1919" y="13540"/>
                </a:lnTo>
                <a:lnTo>
                  <a:pt x="1916" y="13535"/>
                </a:lnTo>
                <a:lnTo>
                  <a:pt x="1914" y="13529"/>
                </a:lnTo>
                <a:lnTo>
                  <a:pt x="1913" y="13523"/>
                </a:lnTo>
                <a:lnTo>
                  <a:pt x="1912" y="13515"/>
                </a:lnTo>
                <a:lnTo>
                  <a:pt x="1902" y="13516"/>
                </a:lnTo>
                <a:lnTo>
                  <a:pt x="1895" y="13515"/>
                </a:lnTo>
                <a:lnTo>
                  <a:pt x="1890" y="13512"/>
                </a:lnTo>
                <a:lnTo>
                  <a:pt x="1885" y="13508"/>
                </a:lnTo>
                <a:lnTo>
                  <a:pt x="1883" y="13503"/>
                </a:lnTo>
                <a:lnTo>
                  <a:pt x="1881" y="13496"/>
                </a:lnTo>
                <a:lnTo>
                  <a:pt x="1880" y="13489"/>
                </a:lnTo>
                <a:lnTo>
                  <a:pt x="1879" y="13482"/>
                </a:lnTo>
                <a:lnTo>
                  <a:pt x="1866" y="13483"/>
                </a:lnTo>
                <a:lnTo>
                  <a:pt x="1854" y="13483"/>
                </a:lnTo>
                <a:lnTo>
                  <a:pt x="1843" y="13481"/>
                </a:lnTo>
                <a:lnTo>
                  <a:pt x="1835" y="13477"/>
                </a:lnTo>
                <a:lnTo>
                  <a:pt x="1828" y="13472"/>
                </a:lnTo>
                <a:lnTo>
                  <a:pt x="1821" y="13466"/>
                </a:lnTo>
                <a:lnTo>
                  <a:pt x="1817" y="13459"/>
                </a:lnTo>
                <a:lnTo>
                  <a:pt x="1813" y="13449"/>
                </a:lnTo>
                <a:lnTo>
                  <a:pt x="1819" y="13448"/>
                </a:lnTo>
                <a:lnTo>
                  <a:pt x="1824" y="13447"/>
                </a:lnTo>
                <a:lnTo>
                  <a:pt x="1828" y="13445"/>
                </a:lnTo>
                <a:lnTo>
                  <a:pt x="1831" y="13442"/>
                </a:lnTo>
                <a:lnTo>
                  <a:pt x="1834" y="13439"/>
                </a:lnTo>
                <a:lnTo>
                  <a:pt x="1836" y="13434"/>
                </a:lnTo>
                <a:lnTo>
                  <a:pt x="1838" y="13430"/>
                </a:lnTo>
                <a:lnTo>
                  <a:pt x="1839" y="13426"/>
                </a:lnTo>
                <a:lnTo>
                  <a:pt x="1842" y="13404"/>
                </a:lnTo>
                <a:lnTo>
                  <a:pt x="1847" y="13383"/>
                </a:lnTo>
                <a:lnTo>
                  <a:pt x="1836" y="13385"/>
                </a:lnTo>
                <a:lnTo>
                  <a:pt x="1828" y="13386"/>
                </a:lnTo>
                <a:lnTo>
                  <a:pt x="1820" y="13385"/>
                </a:lnTo>
                <a:lnTo>
                  <a:pt x="1813" y="13384"/>
                </a:lnTo>
                <a:lnTo>
                  <a:pt x="1807" y="13382"/>
                </a:lnTo>
                <a:lnTo>
                  <a:pt x="1803" y="13379"/>
                </a:lnTo>
                <a:lnTo>
                  <a:pt x="1797" y="13375"/>
                </a:lnTo>
                <a:lnTo>
                  <a:pt x="1794" y="13370"/>
                </a:lnTo>
                <a:lnTo>
                  <a:pt x="1791" y="13365"/>
                </a:lnTo>
                <a:lnTo>
                  <a:pt x="1789" y="13360"/>
                </a:lnTo>
                <a:lnTo>
                  <a:pt x="1787" y="13354"/>
                </a:lnTo>
                <a:lnTo>
                  <a:pt x="1785" y="13346"/>
                </a:lnTo>
                <a:lnTo>
                  <a:pt x="1783" y="13333"/>
                </a:lnTo>
                <a:lnTo>
                  <a:pt x="1781" y="13318"/>
                </a:lnTo>
                <a:lnTo>
                  <a:pt x="1775" y="13317"/>
                </a:lnTo>
                <a:lnTo>
                  <a:pt x="1770" y="13316"/>
                </a:lnTo>
                <a:lnTo>
                  <a:pt x="1767" y="13314"/>
                </a:lnTo>
                <a:lnTo>
                  <a:pt x="1763" y="13311"/>
                </a:lnTo>
                <a:lnTo>
                  <a:pt x="1761" y="13308"/>
                </a:lnTo>
                <a:lnTo>
                  <a:pt x="1758" y="13303"/>
                </a:lnTo>
                <a:lnTo>
                  <a:pt x="1756" y="13299"/>
                </a:lnTo>
                <a:lnTo>
                  <a:pt x="1755" y="13294"/>
                </a:lnTo>
                <a:lnTo>
                  <a:pt x="1752" y="13273"/>
                </a:lnTo>
                <a:lnTo>
                  <a:pt x="1748" y="13252"/>
                </a:lnTo>
                <a:lnTo>
                  <a:pt x="1734" y="13251"/>
                </a:lnTo>
                <a:lnTo>
                  <a:pt x="1721" y="13249"/>
                </a:lnTo>
                <a:lnTo>
                  <a:pt x="1708" y="13246"/>
                </a:lnTo>
                <a:lnTo>
                  <a:pt x="1697" y="13243"/>
                </a:lnTo>
                <a:lnTo>
                  <a:pt x="1686" y="13237"/>
                </a:lnTo>
                <a:lnTo>
                  <a:pt x="1676" y="13232"/>
                </a:lnTo>
                <a:lnTo>
                  <a:pt x="1666" y="13227"/>
                </a:lnTo>
                <a:lnTo>
                  <a:pt x="1658" y="13219"/>
                </a:lnTo>
                <a:lnTo>
                  <a:pt x="1649" y="13212"/>
                </a:lnTo>
                <a:lnTo>
                  <a:pt x="1642" y="13205"/>
                </a:lnTo>
                <a:lnTo>
                  <a:pt x="1635" y="13196"/>
                </a:lnTo>
                <a:lnTo>
                  <a:pt x="1628" y="13188"/>
                </a:lnTo>
                <a:lnTo>
                  <a:pt x="1616" y="13169"/>
                </a:lnTo>
                <a:lnTo>
                  <a:pt x="1604" y="13149"/>
                </a:lnTo>
                <a:lnTo>
                  <a:pt x="1585" y="13108"/>
                </a:lnTo>
                <a:lnTo>
                  <a:pt x="1566" y="13065"/>
                </a:lnTo>
                <a:lnTo>
                  <a:pt x="1556" y="13044"/>
                </a:lnTo>
                <a:lnTo>
                  <a:pt x="1544" y="13026"/>
                </a:lnTo>
                <a:lnTo>
                  <a:pt x="1539" y="13016"/>
                </a:lnTo>
                <a:lnTo>
                  <a:pt x="1532" y="13007"/>
                </a:lnTo>
                <a:lnTo>
                  <a:pt x="1526" y="12998"/>
                </a:lnTo>
                <a:lnTo>
                  <a:pt x="1518" y="12990"/>
                </a:lnTo>
                <a:lnTo>
                  <a:pt x="1560" y="12991"/>
                </a:lnTo>
                <a:lnTo>
                  <a:pt x="1601" y="12991"/>
                </a:lnTo>
                <a:lnTo>
                  <a:pt x="1611" y="12990"/>
                </a:lnTo>
                <a:lnTo>
                  <a:pt x="1619" y="12989"/>
                </a:lnTo>
                <a:lnTo>
                  <a:pt x="1627" y="12986"/>
                </a:lnTo>
                <a:lnTo>
                  <a:pt x="1634" y="12983"/>
                </a:lnTo>
                <a:lnTo>
                  <a:pt x="1640" y="12978"/>
                </a:lnTo>
                <a:lnTo>
                  <a:pt x="1644" y="12973"/>
                </a:lnTo>
                <a:lnTo>
                  <a:pt x="1647" y="12966"/>
                </a:lnTo>
                <a:lnTo>
                  <a:pt x="1649" y="12957"/>
                </a:lnTo>
                <a:lnTo>
                  <a:pt x="1647" y="12938"/>
                </a:lnTo>
                <a:lnTo>
                  <a:pt x="1644" y="12920"/>
                </a:lnTo>
                <a:lnTo>
                  <a:pt x="1640" y="12903"/>
                </a:lnTo>
                <a:lnTo>
                  <a:pt x="1635" y="12886"/>
                </a:lnTo>
                <a:lnTo>
                  <a:pt x="1628" y="12870"/>
                </a:lnTo>
                <a:lnTo>
                  <a:pt x="1622" y="12856"/>
                </a:lnTo>
                <a:lnTo>
                  <a:pt x="1615" y="12842"/>
                </a:lnTo>
                <a:lnTo>
                  <a:pt x="1606" y="12828"/>
                </a:lnTo>
                <a:lnTo>
                  <a:pt x="1598" y="12816"/>
                </a:lnTo>
                <a:lnTo>
                  <a:pt x="1589" y="12803"/>
                </a:lnTo>
                <a:lnTo>
                  <a:pt x="1579" y="12792"/>
                </a:lnTo>
                <a:lnTo>
                  <a:pt x="1569" y="12780"/>
                </a:lnTo>
                <a:lnTo>
                  <a:pt x="1547" y="12759"/>
                </a:lnTo>
                <a:lnTo>
                  <a:pt x="1523" y="12738"/>
                </a:lnTo>
                <a:lnTo>
                  <a:pt x="1477" y="12699"/>
                </a:lnTo>
                <a:lnTo>
                  <a:pt x="1430" y="12660"/>
                </a:lnTo>
                <a:lnTo>
                  <a:pt x="1420" y="12649"/>
                </a:lnTo>
                <a:lnTo>
                  <a:pt x="1409" y="12639"/>
                </a:lnTo>
                <a:lnTo>
                  <a:pt x="1399" y="12627"/>
                </a:lnTo>
                <a:lnTo>
                  <a:pt x="1388" y="12616"/>
                </a:lnTo>
                <a:lnTo>
                  <a:pt x="1379" y="12604"/>
                </a:lnTo>
                <a:lnTo>
                  <a:pt x="1370" y="12591"/>
                </a:lnTo>
                <a:lnTo>
                  <a:pt x="1362" y="12578"/>
                </a:lnTo>
                <a:lnTo>
                  <a:pt x="1355" y="12564"/>
                </a:lnTo>
                <a:lnTo>
                  <a:pt x="1362" y="12562"/>
                </a:lnTo>
                <a:lnTo>
                  <a:pt x="1367" y="12559"/>
                </a:lnTo>
                <a:lnTo>
                  <a:pt x="1373" y="12556"/>
                </a:lnTo>
                <a:lnTo>
                  <a:pt x="1378" y="12552"/>
                </a:lnTo>
                <a:lnTo>
                  <a:pt x="1381" y="12547"/>
                </a:lnTo>
                <a:lnTo>
                  <a:pt x="1384" y="12542"/>
                </a:lnTo>
                <a:lnTo>
                  <a:pt x="1387" y="12537"/>
                </a:lnTo>
                <a:lnTo>
                  <a:pt x="1388" y="12531"/>
                </a:lnTo>
                <a:lnTo>
                  <a:pt x="1389" y="12525"/>
                </a:lnTo>
                <a:lnTo>
                  <a:pt x="1390" y="12519"/>
                </a:lnTo>
                <a:lnTo>
                  <a:pt x="1390" y="12513"/>
                </a:lnTo>
                <a:lnTo>
                  <a:pt x="1389" y="12505"/>
                </a:lnTo>
                <a:lnTo>
                  <a:pt x="1386" y="12492"/>
                </a:lnTo>
                <a:lnTo>
                  <a:pt x="1382" y="12478"/>
                </a:lnTo>
                <a:lnTo>
                  <a:pt x="1377" y="12465"/>
                </a:lnTo>
                <a:lnTo>
                  <a:pt x="1369" y="12451"/>
                </a:lnTo>
                <a:lnTo>
                  <a:pt x="1362" y="12438"/>
                </a:lnTo>
                <a:lnTo>
                  <a:pt x="1353" y="12427"/>
                </a:lnTo>
                <a:lnTo>
                  <a:pt x="1345" y="12417"/>
                </a:lnTo>
                <a:lnTo>
                  <a:pt x="1337" y="12409"/>
                </a:lnTo>
                <a:lnTo>
                  <a:pt x="1329" y="12404"/>
                </a:lnTo>
                <a:lnTo>
                  <a:pt x="1321" y="12400"/>
                </a:lnTo>
                <a:lnTo>
                  <a:pt x="1323" y="12409"/>
                </a:lnTo>
                <a:lnTo>
                  <a:pt x="1322" y="12416"/>
                </a:lnTo>
                <a:lnTo>
                  <a:pt x="1319" y="12423"/>
                </a:lnTo>
                <a:lnTo>
                  <a:pt x="1315" y="12426"/>
                </a:lnTo>
                <a:lnTo>
                  <a:pt x="1309" y="12429"/>
                </a:lnTo>
                <a:lnTo>
                  <a:pt x="1303" y="12431"/>
                </a:lnTo>
                <a:lnTo>
                  <a:pt x="1296" y="12432"/>
                </a:lnTo>
                <a:lnTo>
                  <a:pt x="1288" y="12433"/>
                </a:lnTo>
                <a:lnTo>
                  <a:pt x="1279" y="12446"/>
                </a:lnTo>
                <a:lnTo>
                  <a:pt x="1271" y="12460"/>
                </a:lnTo>
                <a:lnTo>
                  <a:pt x="1264" y="12476"/>
                </a:lnTo>
                <a:lnTo>
                  <a:pt x="1258" y="12493"/>
                </a:lnTo>
                <a:lnTo>
                  <a:pt x="1249" y="12529"/>
                </a:lnTo>
                <a:lnTo>
                  <a:pt x="1241" y="12566"/>
                </a:lnTo>
                <a:lnTo>
                  <a:pt x="1237" y="12584"/>
                </a:lnTo>
                <a:lnTo>
                  <a:pt x="1234" y="12603"/>
                </a:lnTo>
                <a:lnTo>
                  <a:pt x="1229" y="12621"/>
                </a:lnTo>
                <a:lnTo>
                  <a:pt x="1223" y="12638"/>
                </a:lnTo>
                <a:lnTo>
                  <a:pt x="1217" y="12654"/>
                </a:lnTo>
                <a:lnTo>
                  <a:pt x="1210" y="12669"/>
                </a:lnTo>
                <a:lnTo>
                  <a:pt x="1206" y="12676"/>
                </a:lnTo>
                <a:lnTo>
                  <a:pt x="1200" y="12683"/>
                </a:lnTo>
                <a:lnTo>
                  <a:pt x="1196" y="12689"/>
                </a:lnTo>
                <a:lnTo>
                  <a:pt x="1190" y="12695"/>
                </a:lnTo>
                <a:lnTo>
                  <a:pt x="1193" y="12707"/>
                </a:lnTo>
                <a:lnTo>
                  <a:pt x="1194" y="12717"/>
                </a:lnTo>
                <a:lnTo>
                  <a:pt x="1195" y="12727"/>
                </a:lnTo>
                <a:lnTo>
                  <a:pt x="1195" y="12734"/>
                </a:lnTo>
                <a:lnTo>
                  <a:pt x="1195" y="12741"/>
                </a:lnTo>
                <a:lnTo>
                  <a:pt x="1194" y="12747"/>
                </a:lnTo>
                <a:lnTo>
                  <a:pt x="1192" y="12751"/>
                </a:lnTo>
                <a:lnTo>
                  <a:pt x="1190" y="12754"/>
                </a:lnTo>
                <a:lnTo>
                  <a:pt x="1187" y="12756"/>
                </a:lnTo>
                <a:lnTo>
                  <a:pt x="1185" y="12757"/>
                </a:lnTo>
                <a:lnTo>
                  <a:pt x="1181" y="12757"/>
                </a:lnTo>
                <a:lnTo>
                  <a:pt x="1178" y="12757"/>
                </a:lnTo>
                <a:lnTo>
                  <a:pt x="1172" y="12754"/>
                </a:lnTo>
                <a:lnTo>
                  <a:pt x="1166" y="12749"/>
                </a:lnTo>
                <a:lnTo>
                  <a:pt x="1159" y="12741"/>
                </a:lnTo>
                <a:lnTo>
                  <a:pt x="1155" y="12734"/>
                </a:lnTo>
                <a:lnTo>
                  <a:pt x="1154" y="12730"/>
                </a:lnTo>
                <a:lnTo>
                  <a:pt x="1153" y="12726"/>
                </a:lnTo>
                <a:lnTo>
                  <a:pt x="1153" y="12721"/>
                </a:lnTo>
                <a:lnTo>
                  <a:pt x="1153" y="12717"/>
                </a:lnTo>
                <a:lnTo>
                  <a:pt x="1154" y="12713"/>
                </a:lnTo>
                <a:lnTo>
                  <a:pt x="1156" y="12709"/>
                </a:lnTo>
                <a:lnTo>
                  <a:pt x="1159" y="12706"/>
                </a:lnTo>
                <a:lnTo>
                  <a:pt x="1164" y="12703"/>
                </a:lnTo>
                <a:lnTo>
                  <a:pt x="1169" y="12699"/>
                </a:lnTo>
                <a:lnTo>
                  <a:pt x="1174" y="12697"/>
                </a:lnTo>
                <a:lnTo>
                  <a:pt x="1181" y="12696"/>
                </a:lnTo>
                <a:lnTo>
                  <a:pt x="1190" y="12695"/>
                </a:lnTo>
                <a:lnTo>
                  <a:pt x="1181" y="12668"/>
                </a:lnTo>
                <a:lnTo>
                  <a:pt x="1175" y="12646"/>
                </a:lnTo>
                <a:lnTo>
                  <a:pt x="1171" y="12626"/>
                </a:lnTo>
                <a:lnTo>
                  <a:pt x="1168" y="12604"/>
                </a:lnTo>
                <a:lnTo>
                  <a:pt x="1166" y="12580"/>
                </a:lnTo>
                <a:lnTo>
                  <a:pt x="1164" y="12551"/>
                </a:lnTo>
                <a:lnTo>
                  <a:pt x="1161" y="12513"/>
                </a:lnTo>
                <a:lnTo>
                  <a:pt x="1157" y="12466"/>
                </a:lnTo>
                <a:lnTo>
                  <a:pt x="1171" y="12467"/>
                </a:lnTo>
                <a:lnTo>
                  <a:pt x="1182" y="12467"/>
                </a:lnTo>
                <a:lnTo>
                  <a:pt x="1193" y="12465"/>
                </a:lnTo>
                <a:lnTo>
                  <a:pt x="1201" y="12460"/>
                </a:lnTo>
                <a:lnTo>
                  <a:pt x="1209" y="12456"/>
                </a:lnTo>
                <a:lnTo>
                  <a:pt x="1215" y="12450"/>
                </a:lnTo>
                <a:lnTo>
                  <a:pt x="1220" y="12442"/>
                </a:lnTo>
                <a:lnTo>
                  <a:pt x="1223" y="12433"/>
                </a:lnTo>
                <a:lnTo>
                  <a:pt x="1214" y="12433"/>
                </a:lnTo>
                <a:lnTo>
                  <a:pt x="1206" y="12433"/>
                </a:lnTo>
                <a:lnTo>
                  <a:pt x="1198" y="12433"/>
                </a:lnTo>
                <a:lnTo>
                  <a:pt x="1192" y="12432"/>
                </a:lnTo>
                <a:lnTo>
                  <a:pt x="1186" y="12430"/>
                </a:lnTo>
                <a:lnTo>
                  <a:pt x="1179" y="12427"/>
                </a:lnTo>
                <a:lnTo>
                  <a:pt x="1174" y="12424"/>
                </a:lnTo>
                <a:lnTo>
                  <a:pt x="1170" y="12421"/>
                </a:lnTo>
                <a:lnTo>
                  <a:pt x="1166" y="12416"/>
                </a:lnTo>
                <a:lnTo>
                  <a:pt x="1163" y="12412"/>
                </a:lnTo>
                <a:lnTo>
                  <a:pt x="1159" y="12407"/>
                </a:lnTo>
                <a:lnTo>
                  <a:pt x="1156" y="12402"/>
                </a:lnTo>
                <a:lnTo>
                  <a:pt x="1151" y="12389"/>
                </a:lnTo>
                <a:lnTo>
                  <a:pt x="1148" y="12376"/>
                </a:lnTo>
                <a:lnTo>
                  <a:pt x="1143" y="12349"/>
                </a:lnTo>
                <a:lnTo>
                  <a:pt x="1138" y="12320"/>
                </a:lnTo>
                <a:lnTo>
                  <a:pt x="1136" y="12306"/>
                </a:lnTo>
                <a:lnTo>
                  <a:pt x="1133" y="12293"/>
                </a:lnTo>
                <a:lnTo>
                  <a:pt x="1130" y="12280"/>
                </a:lnTo>
                <a:lnTo>
                  <a:pt x="1125" y="12268"/>
                </a:lnTo>
                <a:lnTo>
                  <a:pt x="1118" y="12268"/>
                </a:lnTo>
                <a:lnTo>
                  <a:pt x="1112" y="12266"/>
                </a:lnTo>
                <a:lnTo>
                  <a:pt x="1106" y="12264"/>
                </a:lnTo>
                <a:lnTo>
                  <a:pt x="1100" y="12261"/>
                </a:lnTo>
                <a:lnTo>
                  <a:pt x="1087" y="12254"/>
                </a:lnTo>
                <a:lnTo>
                  <a:pt x="1074" y="12243"/>
                </a:lnTo>
                <a:lnTo>
                  <a:pt x="1063" y="12232"/>
                </a:lnTo>
                <a:lnTo>
                  <a:pt x="1052" y="12218"/>
                </a:lnTo>
                <a:lnTo>
                  <a:pt x="1042" y="12203"/>
                </a:lnTo>
                <a:lnTo>
                  <a:pt x="1035" y="12188"/>
                </a:lnTo>
                <a:lnTo>
                  <a:pt x="1027" y="12172"/>
                </a:lnTo>
                <a:lnTo>
                  <a:pt x="1023" y="12155"/>
                </a:lnTo>
                <a:lnTo>
                  <a:pt x="1022" y="12147"/>
                </a:lnTo>
                <a:lnTo>
                  <a:pt x="1022" y="12140"/>
                </a:lnTo>
                <a:lnTo>
                  <a:pt x="1022" y="12131"/>
                </a:lnTo>
                <a:lnTo>
                  <a:pt x="1022" y="12124"/>
                </a:lnTo>
                <a:lnTo>
                  <a:pt x="1024" y="12116"/>
                </a:lnTo>
                <a:lnTo>
                  <a:pt x="1026" y="12109"/>
                </a:lnTo>
                <a:lnTo>
                  <a:pt x="1029" y="12102"/>
                </a:lnTo>
                <a:lnTo>
                  <a:pt x="1033" y="12094"/>
                </a:lnTo>
                <a:lnTo>
                  <a:pt x="1039" y="12088"/>
                </a:lnTo>
                <a:lnTo>
                  <a:pt x="1044" y="12083"/>
                </a:lnTo>
                <a:lnTo>
                  <a:pt x="1051" y="12078"/>
                </a:lnTo>
                <a:lnTo>
                  <a:pt x="1059" y="12072"/>
                </a:lnTo>
                <a:lnTo>
                  <a:pt x="1057" y="12083"/>
                </a:lnTo>
                <a:lnTo>
                  <a:pt x="1054" y="12093"/>
                </a:lnTo>
                <a:lnTo>
                  <a:pt x="1053" y="12103"/>
                </a:lnTo>
                <a:lnTo>
                  <a:pt x="1052" y="12111"/>
                </a:lnTo>
                <a:lnTo>
                  <a:pt x="1052" y="12120"/>
                </a:lnTo>
                <a:lnTo>
                  <a:pt x="1053" y="12127"/>
                </a:lnTo>
                <a:lnTo>
                  <a:pt x="1054" y="12134"/>
                </a:lnTo>
                <a:lnTo>
                  <a:pt x="1057" y="12141"/>
                </a:lnTo>
                <a:lnTo>
                  <a:pt x="1062" y="12151"/>
                </a:lnTo>
                <a:lnTo>
                  <a:pt x="1068" y="12162"/>
                </a:lnTo>
                <a:lnTo>
                  <a:pt x="1076" y="12170"/>
                </a:lnTo>
                <a:lnTo>
                  <a:pt x="1085" y="12177"/>
                </a:lnTo>
                <a:lnTo>
                  <a:pt x="1093" y="12186"/>
                </a:lnTo>
                <a:lnTo>
                  <a:pt x="1102" y="12194"/>
                </a:lnTo>
                <a:lnTo>
                  <a:pt x="1109" y="12202"/>
                </a:lnTo>
                <a:lnTo>
                  <a:pt x="1116" y="12212"/>
                </a:lnTo>
                <a:lnTo>
                  <a:pt x="1120" y="12217"/>
                </a:lnTo>
                <a:lnTo>
                  <a:pt x="1122" y="12222"/>
                </a:lnTo>
                <a:lnTo>
                  <a:pt x="1124" y="12229"/>
                </a:lnTo>
                <a:lnTo>
                  <a:pt x="1125" y="12236"/>
                </a:lnTo>
                <a:lnTo>
                  <a:pt x="1126" y="12243"/>
                </a:lnTo>
                <a:lnTo>
                  <a:pt x="1126" y="12251"/>
                </a:lnTo>
                <a:lnTo>
                  <a:pt x="1126" y="12259"/>
                </a:lnTo>
                <a:lnTo>
                  <a:pt x="1125" y="12268"/>
                </a:lnTo>
                <a:lnTo>
                  <a:pt x="1133" y="12268"/>
                </a:lnTo>
                <a:lnTo>
                  <a:pt x="1142" y="12268"/>
                </a:lnTo>
                <a:lnTo>
                  <a:pt x="1149" y="12268"/>
                </a:lnTo>
                <a:lnTo>
                  <a:pt x="1157" y="12268"/>
                </a:lnTo>
                <a:lnTo>
                  <a:pt x="1164" y="12277"/>
                </a:lnTo>
                <a:lnTo>
                  <a:pt x="1169" y="12286"/>
                </a:lnTo>
                <a:lnTo>
                  <a:pt x="1173" y="12297"/>
                </a:lnTo>
                <a:lnTo>
                  <a:pt x="1177" y="12306"/>
                </a:lnTo>
                <a:lnTo>
                  <a:pt x="1185" y="12328"/>
                </a:lnTo>
                <a:lnTo>
                  <a:pt x="1190" y="12351"/>
                </a:lnTo>
                <a:lnTo>
                  <a:pt x="1196" y="12373"/>
                </a:lnTo>
                <a:lnTo>
                  <a:pt x="1203" y="12395"/>
                </a:lnTo>
                <a:lnTo>
                  <a:pt x="1208" y="12406"/>
                </a:lnTo>
                <a:lnTo>
                  <a:pt x="1212" y="12415"/>
                </a:lnTo>
                <a:lnTo>
                  <a:pt x="1217" y="12425"/>
                </a:lnTo>
                <a:lnTo>
                  <a:pt x="1223" y="12433"/>
                </a:lnTo>
                <a:lnTo>
                  <a:pt x="1239" y="12433"/>
                </a:lnTo>
                <a:lnTo>
                  <a:pt x="1256" y="12433"/>
                </a:lnTo>
                <a:lnTo>
                  <a:pt x="1273" y="12433"/>
                </a:lnTo>
                <a:lnTo>
                  <a:pt x="1288" y="12433"/>
                </a:lnTo>
                <a:lnTo>
                  <a:pt x="1287" y="12424"/>
                </a:lnTo>
                <a:lnTo>
                  <a:pt x="1288" y="12416"/>
                </a:lnTo>
                <a:lnTo>
                  <a:pt x="1292" y="12411"/>
                </a:lnTo>
                <a:lnTo>
                  <a:pt x="1296" y="12407"/>
                </a:lnTo>
                <a:lnTo>
                  <a:pt x="1301" y="12404"/>
                </a:lnTo>
                <a:lnTo>
                  <a:pt x="1307" y="12402"/>
                </a:lnTo>
                <a:lnTo>
                  <a:pt x="1314" y="12401"/>
                </a:lnTo>
                <a:lnTo>
                  <a:pt x="1321" y="12400"/>
                </a:lnTo>
                <a:lnTo>
                  <a:pt x="1299" y="12375"/>
                </a:lnTo>
                <a:lnTo>
                  <a:pt x="1276" y="12348"/>
                </a:lnTo>
                <a:lnTo>
                  <a:pt x="1252" y="12319"/>
                </a:lnTo>
                <a:lnTo>
                  <a:pt x="1228" y="12287"/>
                </a:lnTo>
                <a:lnTo>
                  <a:pt x="1203" y="12255"/>
                </a:lnTo>
                <a:lnTo>
                  <a:pt x="1180" y="12220"/>
                </a:lnTo>
                <a:lnTo>
                  <a:pt x="1158" y="12186"/>
                </a:lnTo>
                <a:lnTo>
                  <a:pt x="1137" y="12149"/>
                </a:lnTo>
                <a:lnTo>
                  <a:pt x="1118" y="12113"/>
                </a:lnTo>
                <a:lnTo>
                  <a:pt x="1102" y="12077"/>
                </a:lnTo>
                <a:lnTo>
                  <a:pt x="1093" y="12059"/>
                </a:lnTo>
                <a:lnTo>
                  <a:pt x="1086" y="12041"/>
                </a:lnTo>
                <a:lnTo>
                  <a:pt x="1080" y="12023"/>
                </a:lnTo>
                <a:lnTo>
                  <a:pt x="1074" y="12005"/>
                </a:lnTo>
                <a:lnTo>
                  <a:pt x="1069" y="11988"/>
                </a:lnTo>
                <a:lnTo>
                  <a:pt x="1065" y="11971"/>
                </a:lnTo>
                <a:lnTo>
                  <a:pt x="1062" y="11954"/>
                </a:lnTo>
                <a:lnTo>
                  <a:pt x="1059" y="11937"/>
                </a:lnTo>
                <a:lnTo>
                  <a:pt x="1058" y="11921"/>
                </a:lnTo>
                <a:lnTo>
                  <a:pt x="1057" y="11906"/>
                </a:lnTo>
                <a:lnTo>
                  <a:pt x="1058" y="11890"/>
                </a:lnTo>
                <a:lnTo>
                  <a:pt x="1059" y="11875"/>
                </a:lnTo>
                <a:lnTo>
                  <a:pt x="1058" y="11889"/>
                </a:lnTo>
                <a:lnTo>
                  <a:pt x="1059" y="11900"/>
                </a:lnTo>
                <a:lnTo>
                  <a:pt x="1061" y="11911"/>
                </a:lnTo>
                <a:lnTo>
                  <a:pt x="1064" y="11919"/>
                </a:lnTo>
                <a:lnTo>
                  <a:pt x="1069" y="11927"/>
                </a:lnTo>
                <a:lnTo>
                  <a:pt x="1075" y="11933"/>
                </a:lnTo>
                <a:lnTo>
                  <a:pt x="1083" y="11938"/>
                </a:lnTo>
                <a:lnTo>
                  <a:pt x="1092" y="11941"/>
                </a:lnTo>
                <a:lnTo>
                  <a:pt x="1091" y="11924"/>
                </a:lnTo>
                <a:lnTo>
                  <a:pt x="1089" y="11907"/>
                </a:lnTo>
                <a:lnTo>
                  <a:pt x="1086" y="11892"/>
                </a:lnTo>
                <a:lnTo>
                  <a:pt x="1082" y="11877"/>
                </a:lnTo>
                <a:lnTo>
                  <a:pt x="1078" y="11863"/>
                </a:lnTo>
                <a:lnTo>
                  <a:pt x="1072" y="11850"/>
                </a:lnTo>
                <a:lnTo>
                  <a:pt x="1066" y="11838"/>
                </a:lnTo>
                <a:lnTo>
                  <a:pt x="1060" y="11826"/>
                </a:lnTo>
                <a:lnTo>
                  <a:pt x="1052" y="11814"/>
                </a:lnTo>
                <a:lnTo>
                  <a:pt x="1045" y="11803"/>
                </a:lnTo>
                <a:lnTo>
                  <a:pt x="1037" y="11792"/>
                </a:lnTo>
                <a:lnTo>
                  <a:pt x="1028" y="11783"/>
                </a:lnTo>
                <a:lnTo>
                  <a:pt x="1010" y="11764"/>
                </a:lnTo>
                <a:lnTo>
                  <a:pt x="993" y="11745"/>
                </a:lnTo>
                <a:lnTo>
                  <a:pt x="973" y="11729"/>
                </a:lnTo>
                <a:lnTo>
                  <a:pt x="954" y="11711"/>
                </a:lnTo>
                <a:lnTo>
                  <a:pt x="935" y="11692"/>
                </a:lnTo>
                <a:lnTo>
                  <a:pt x="917" y="11673"/>
                </a:lnTo>
                <a:lnTo>
                  <a:pt x="909" y="11664"/>
                </a:lnTo>
                <a:lnTo>
                  <a:pt x="900" y="11653"/>
                </a:lnTo>
                <a:lnTo>
                  <a:pt x="893" y="11643"/>
                </a:lnTo>
                <a:lnTo>
                  <a:pt x="886" y="11631"/>
                </a:lnTo>
                <a:lnTo>
                  <a:pt x="878" y="11619"/>
                </a:lnTo>
                <a:lnTo>
                  <a:pt x="872" y="11607"/>
                </a:lnTo>
                <a:lnTo>
                  <a:pt x="867" y="11594"/>
                </a:lnTo>
                <a:lnTo>
                  <a:pt x="862" y="11581"/>
                </a:lnTo>
                <a:lnTo>
                  <a:pt x="862" y="11597"/>
                </a:lnTo>
                <a:lnTo>
                  <a:pt x="864" y="11613"/>
                </a:lnTo>
                <a:lnTo>
                  <a:pt x="866" y="11629"/>
                </a:lnTo>
                <a:lnTo>
                  <a:pt x="868" y="11645"/>
                </a:lnTo>
                <a:lnTo>
                  <a:pt x="873" y="11674"/>
                </a:lnTo>
                <a:lnTo>
                  <a:pt x="879" y="11702"/>
                </a:lnTo>
                <a:lnTo>
                  <a:pt x="896" y="11756"/>
                </a:lnTo>
                <a:lnTo>
                  <a:pt x="913" y="11809"/>
                </a:lnTo>
                <a:lnTo>
                  <a:pt x="920" y="11835"/>
                </a:lnTo>
                <a:lnTo>
                  <a:pt x="928" y="11864"/>
                </a:lnTo>
                <a:lnTo>
                  <a:pt x="933" y="11893"/>
                </a:lnTo>
                <a:lnTo>
                  <a:pt x="937" y="11925"/>
                </a:lnTo>
                <a:lnTo>
                  <a:pt x="938" y="11940"/>
                </a:lnTo>
                <a:lnTo>
                  <a:pt x="938" y="11957"/>
                </a:lnTo>
                <a:lnTo>
                  <a:pt x="938" y="11975"/>
                </a:lnTo>
                <a:lnTo>
                  <a:pt x="938" y="11993"/>
                </a:lnTo>
                <a:lnTo>
                  <a:pt x="937" y="12012"/>
                </a:lnTo>
                <a:lnTo>
                  <a:pt x="935" y="12030"/>
                </a:lnTo>
                <a:lnTo>
                  <a:pt x="932" y="12051"/>
                </a:lnTo>
                <a:lnTo>
                  <a:pt x="928" y="12072"/>
                </a:lnTo>
                <a:lnTo>
                  <a:pt x="936" y="12076"/>
                </a:lnTo>
                <a:lnTo>
                  <a:pt x="941" y="12080"/>
                </a:lnTo>
                <a:lnTo>
                  <a:pt x="945" y="12083"/>
                </a:lnTo>
                <a:lnTo>
                  <a:pt x="947" y="12086"/>
                </a:lnTo>
                <a:lnTo>
                  <a:pt x="948" y="12089"/>
                </a:lnTo>
                <a:lnTo>
                  <a:pt x="947" y="12091"/>
                </a:lnTo>
                <a:lnTo>
                  <a:pt x="946" y="12093"/>
                </a:lnTo>
                <a:lnTo>
                  <a:pt x="944" y="12094"/>
                </a:lnTo>
                <a:lnTo>
                  <a:pt x="942" y="12095"/>
                </a:lnTo>
                <a:lnTo>
                  <a:pt x="939" y="12094"/>
                </a:lnTo>
                <a:lnTo>
                  <a:pt x="936" y="12093"/>
                </a:lnTo>
                <a:lnTo>
                  <a:pt x="933" y="12091"/>
                </a:lnTo>
                <a:lnTo>
                  <a:pt x="931" y="12088"/>
                </a:lnTo>
                <a:lnTo>
                  <a:pt x="929" y="12084"/>
                </a:lnTo>
                <a:lnTo>
                  <a:pt x="928" y="12079"/>
                </a:lnTo>
                <a:lnTo>
                  <a:pt x="928" y="12072"/>
                </a:lnTo>
                <a:lnTo>
                  <a:pt x="918" y="12079"/>
                </a:lnTo>
                <a:lnTo>
                  <a:pt x="908" y="12085"/>
                </a:lnTo>
                <a:lnTo>
                  <a:pt x="897" y="12090"/>
                </a:lnTo>
                <a:lnTo>
                  <a:pt x="886" y="12095"/>
                </a:lnTo>
                <a:lnTo>
                  <a:pt x="873" y="12100"/>
                </a:lnTo>
                <a:lnTo>
                  <a:pt x="860" y="12103"/>
                </a:lnTo>
                <a:lnTo>
                  <a:pt x="846" y="12105"/>
                </a:lnTo>
                <a:lnTo>
                  <a:pt x="829" y="12105"/>
                </a:lnTo>
                <a:lnTo>
                  <a:pt x="823" y="12130"/>
                </a:lnTo>
                <a:lnTo>
                  <a:pt x="817" y="12153"/>
                </a:lnTo>
                <a:lnTo>
                  <a:pt x="814" y="12176"/>
                </a:lnTo>
                <a:lnTo>
                  <a:pt x="812" y="12199"/>
                </a:lnTo>
                <a:lnTo>
                  <a:pt x="812" y="12221"/>
                </a:lnTo>
                <a:lnTo>
                  <a:pt x="812" y="12242"/>
                </a:lnTo>
                <a:lnTo>
                  <a:pt x="814" y="12262"/>
                </a:lnTo>
                <a:lnTo>
                  <a:pt x="817" y="12282"/>
                </a:lnTo>
                <a:lnTo>
                  <a:pt x="820" y="12302"/>
                </a:lnTo>
                <a:lnTo>
                  <a:pt x="826" y="12320"/>
                </a:lnTo>
                <a:lnTo>
                  <a:pt x="831" y="12339"/>
                </a:lnTo>
                <a:lnTo>
                  <a:pt x="836" y="12357"/>
                </a:lnTo>
                <a:lnTo>
                  <a:pt x="850" y="12390"/>
                </a:lnTo>
                <a:lnTo>
                  <a:pt x="864" y="12424"/>
                </a:lnTo>
                <a:lnTo>
                  <a:pt x="877" y="12455"/>
                </a:lnTo>
                <a:lnTo>
                  <a:pt x="890" y="12486"/>
                </a:lnTo>
                <a:lnTo>
                  <a:pt x="896" y="12500"/>
                </a:lnTo>
                <a:lnTo>
                  <a:pt x="900" y="12515"/>
                </a:lnTo>
                <a:lnTo>
                  <a:pt x="905" y="12530"/>
                </a:lnTo>
                <a:lnTo>
                  <a:pt x="909" y="12544"/>
                </a:lnTo>
                <a:lnTo>
                  <a:pt x="912" y="12559"/>
                </a:lnTo>
                <a:lnTo>
                  <a:pt x="913" y="12574"/>
                </a:lnTo>
                <a:lnTo>
                  <a:pt x="914" y="12588"/>
                </a:lnTo>
                <a:lnTo>
                  <a:pt x="913" y="12603"/>
                </a:lnTo>
                <a:lnTo>
                  <a:pt x="911" y="12618"/>
                </a:lnTo>
                <a:lnTo>
                  <a:pt x="908" y="12632"/>
                </a:lnTo>
                <a:lnTo>
                  <a:pt x="902" y="12647"/>
                </a:lnTo>
                <a:lnTo>
                  <a:pt x="895" y="12663"/>
                </a:lnTo>
                <a:lnTo>
                  <a:pt x="871" y="12615"/>
                </a:lnTo>
                <a:lnTo>
                  <a:pt x="849" y="12567"/>
                </a:lnTo>
                <a:lnTo>
                  <a:pt x="829" y="12522"/>
                </a:lnTo>
                <a:lnTo>
                  <a:pt x="809" y="12477"/>
                </a:lnTo>
                <a:lnTo>
                  <a:pt x="791" y="12432"/>
                </a:lnTo>
                <a:lnTo>
                  <a:pt x="775" y="12388"/>
                </a:lnTo>
                <a:lnTo>
                  <a:pt x="760" y="12344"/>
                </a:lnTo>
                <a:lnTo>
                  <a:pt x="746" y="12299"/>
                </a:lnTo>
                <a:lnTo>
                  <a:pt x="732" y="12255"/>
                </a:lnTo>
                <a:lnTo>
                  <a:pt x="721" y="12209"/>
                </a:lnTo>
                <a:lnTo>
                  <a:pt x="709" y="12163"/>
                </a:lnTo>
                <a:lnTo>
                  <a:pt x="700" y="12114"/>
                </a:lnTo>
                <a:lnTo>
                  <a:pt x="690" y="12066"/>
                </a:lnTo>
                <a:lnTo>
                  <a:pt x="681" y="12015"/>
                </a:lnTo>
                <a:lnTo>
                  <a:pt x="673" y="11962"/>
                </a:lnTo>
                <a:lnTo>
                  <a:pt x="665" y="11908"/>
                </a:lnTo>
                <a:lnTo>
                  <a:pt x="659" y="11910"/>
                </a:lnTo>
                <a:lnTo>
                  <a:pt x="654" y="11913"/>
                </a:lnTo>
                <a:lnTo>
                  <a:pt x="649" y="11916"/>
                </a:lnTo>
                <a:lnTo>
                  <a:pt x="645" y="11919"/>
                </a:lnTo>
                <a:lnTo>
                  <a:pt x="642" y="11924"/>
                </a:lnTo>
                <a:lnTo>
                  <a:pt x="639" y="11929"/>
                </a:lnTo>
                <a:lnTo>
                  <a:pt x="637" y="11933"/>
                </a:lnTo>
                <a:lnTo>
                  <a:pt x="634" y="11938"/>
                </a:lnTo>
                <a:lnTo>
                  <a:pt x="628" y="11960"/>
                </a:lnTo>
                <a:lnTo>
                  <a:pt x="624" y="11981"/>
                </a:lnTo>
                <a:lnTo>
                  <a:pt x="623" y="11990"/>
                </a:lnTo>
                <a:lnTo>
                  <a:pt x="620" y="11997"/>
                </a:lnTo>
                <a:lnTo>
                  <a:pt x="618" y="12000"/>
                </a:lnTo>
                <a:lnTo>
                  <a:pt x="616" y="12002"/>
                </a:lnTo>
                <a:lnTo>
                  <a:pt x="614" y="12003"/>
                </a:lnTo>
                <a:lnTo>
                  <a:pt x="611" y="12004"/>
                </a:lnTo>
                <a:lnTo>
                  <a:pt x="607" y="12003"/>
                </a:lnTo>
                <a:lnTo>
                  <a:pt x="604" y="12002"/>
                </a:lnTo>
                <a:lnTo>
                  <a:pt x="599" y="12000"/>
                </a:lnTo>
                <a:lnTo>
                  <a:pt x="595" y="11998"/>
                </a:lnTo>
                <a:lnTo>
                  <a:pt x="582" y="11989"/>
                </a:lnTo>
                <a:lnTo>
                  <a:pt x="567" y="11974"/>
                </a:lnTo>
                <a:lnTo>
                  <a:pt x="570" y="11985"/>
                </a:lnTo>
                <a:lnTo>
                  <a:pt x="571" y="11996"/>
                </a:lnTo>
                <a:lnTo>
                  <a:pt x="572" y="12005"/>
                </a:lnTo>
                <a:lnTo>
                  <a:pt x="572" y="12014"/>
                </a:lnTo>
                <a:lnTo>
                  <a:pt x="572" y="12020"/>
                </a:lnTo>
                <a:lnTo>
                  <a:pt x="570" y="12025"/>
                </a:lnTo>
                <a:lnTo>
                  <a:pt x="569" y="12029"/>
                </a:lnTo>
                <a:lnTo>
                  <a:pt x="567" y="12033"/>
                </a:lnTo>
                <a:lnTo>
                  <a:pt x="563" y="12035"/>
                </a:lnTo>
                <a:lnTo>
                  <a:pt x="561" y="12036"/>
                </a:lnTo>
                <a:lnTo>
                  <a:pt x="558" y="12036"/>
                </a:lnTo>
                <a:lnTo>
                  <a:pt x="555" y="12036"/>
                </a:lnTo>
                <a:lnTo>
                  <a:pt x="549" y="12033"/>
                </a:lnTo>
                <a:lnTo>
                  <a:pt x="541" y="12027"/>
                </a:lnTo>
                <a:lnTo>
                  <a:pt x="536" y="12021"/>
                </a:lnTo>
                <a:lnTo>
                  <a:pt x="532" y="12013"/>
                </a:lnTo>
                <a:lnTo>
                  <a:pt x="531" y="12008"/>
                </a:lnTo>
                <a:lnTo>
                  <a:pt x="530" y="12004"/>
                </a:lnTo>
                <a:lnTo>
                  <a:pt x="530" y="12000"/>
                </a:lnTo>
                <a:lnTo>
                  <a:pt x="530" y="11996"/>
                </a:lnTo>
                <a:lnTo>
                  <a:pt x="531" y="11992"/>
                </a:lnTo>
                <a:lnTo>
                  <a:pt x="533" y="11989"/>
                </a:lnTo>
                <a:lnTo>
                  <a:pt x="536" y="11984"/>
                </a:lnTo>
                <a:lnTo>
                  <a:pt x="540" y="11981"/>
                </a:lnTo>
                <a:lnTo>
                  <a:pt x="545" y="11979"/>
                </a:lnTo>
                <a:lnTo>
                  <a:pt x="551" y="11976"/>
                </a:lnTo>
                <a:lnTo>
                  <a:pt x="558" y="11975"/>
                </a:lnTo>
                <a:lnTo>
                  <a:pt x="567" y="11974"/>
                </a:lnTo>
                <a:lnTo>
                  <a:pt x="569" y="11930"/>
                </a:lnTo>
                <a:lnTo>
                  <a:pt x="569" y="11897"/>
                </a:lnTo>
                <a:lnTo>
                  <a:pt x="568" y="11886"/>
                </a:lnTo>
                <a:lnTo>
                  <a:pt x="566" y="11875"/>
                </a:lnTo>
                <a:lnTo>
                  <a:pt x="562" y="11868"/>
                </a:lnTo>
                <a:lnTo>
                  <a:pt x="558" y="11862"/>
                </a:lnTo>
                <a:lnTo>
                  <a:pt x="556" y="11860"/>
                </a:lnTo>
                <a:lnTo>
                  <a:pt x="553" y="11857"/>
                </a:lnTo>
                <a:lnTo>
                  <a:pt x="550" y="11856"/>
                </a:lnTo>
                <a:lnTo>
                  <a:pt x="547" y="11856"/>
                </a:lnTo>
                <a:lnTo>
                  <a:pt x="538" y="11855"/>
                </a:lnTo>
                <a:lnTo>
                  <a:pt x="528" y="11857"/>
                </a:lnTo>
                <a:lnTo>
                  <a:pt x="503" y="11864"/>
                </a:lnTo>
                <a:lnTo>
                  <a:pt x="469" y="11875"/>
                </a:lnTo>
                <a:lnTo>
                  <a:pt x="467" y="11786"/>
                </a:lnTo>
                <a:lnTo>
                  <a:pt x="467" y="11704"/>
                </a:lnTo>
                <a:lnTo>
                  <a:pt x="467" y="11630"/>
                </a:lnTo>
                <a:lnTo>
                  <a:pt x="466" y="11563"/>
                </a:lnTo>
                <a:lnTo>
                  <a:pt x="464" y="11531"/>
                </a:lnTo>
                <a:lnTo>
                  <a:pt x="461" y="11501"/>
                </a:lnTo>
                <a:lnTo>
                  <a:pt x="455" y="11473"/>
                </a:lnTo>
                <a:lnTo>
                  <a:pt x="449" y="11445"/>
                </a:lnTo>
                <a:lnTo>
                  <a:pt x="446" y="11433"/>
                </a:lnTo>
                <a:lnTo>
                  <a:pt x="442" y="11420"/>
                </a:lnTo>
                <a:lnTo>
                  <a:pt x="436" y="11408"/>
                </a:lnTo>
                <a:lnTo>
                  <a:pt x="431" y="11396"/>
                </a:lnTo>
                <a:lnTo>
                  <a:pt x="425" y="11385"/>
                </a:lnTo>
                <a:lnTo>
                  <a:pt x="419" y="11373"/>
                </a:lnTo>
                <a:lnTo>
                  <a:pt x="411" y="11362"/>
                </a:lnTo>
                <a:lnTo>
                  <a:pt x="403" y="11351"/>
                </a:lnTo>
                <a:lnTo>
                  <a:pt x="396" y="11350"/>
                </a:lnTo>
                <a:lnTo>
                  <a:pt x="389" y="11351"/>
                </a:lnTo>
                <a:lnTo>
                  <a:pt x="383" y="11353"/>
                </a:lnTo>
                <a:lnTo>
                  <a:pt x="379" y="11355"/>
                </a:lnTo>
                <a:lnTo>
                  <a:pt x="376" y="11359"/>
                </a:lnTo>
                <a:lnTo>
                  <a:pt x="372" y="11364"/>
                </a:lnTo>
                <a:lnTo>
                  <a:pt x="370" y="11369"/>
                </a:lnTo>
                <a:lnTo>
                  <a:pt x="369" y="11374"/>
                </a:lnTo>
                <a:lnTo>
                  <a:pt x="367" y="11388"/>
                </a:lnTo>
                <a:lnTo>
                  <a:pt x="367" y="11401"/>
                </a:lnTo>
                <a:lnTo>
                  <a:pt x="368" y="11417"/>
                </a:lnTo>
                <a:lnTo>
                  <a:pt x="369" y="11432"/>
                </a:lnTo>
                <a:lnTo>
                  <a:pt x="370" y="11448"/>
                </a:lnTo>
                <a:lnTo>
                  <a:pt x="369" y="11461"/>
                </a:lnTo>
                <a:lnTo>
                  <a:pt x="368" y="11467"/>
                </a:lnTo>
                <a:lnTo>
                  <a:pt x="367" y="11473"/>
                </a:lnTo>
                <a:lnTo>
                  <a:pt x="365" y="11478"/>
                </a:lnTo>
                <a:lnTo>
                  <a:pt x="362" y="11482"/>
                </a:lnTo>
                <a:lnTo>
                  <a:pt x="359" y="11486"/>
                </a:lnTo>
                <a:lnTo>
                  <a:pt x="354" y="11488"/>
                </a:lnTo>
                <a:lnTo>
                  <a:pt x="348" y="11491"/>
                </a:lnTo>
                <a:lnTo>
                  <a:pt x="342" y="11492"/>
                </a:lnTo>
                <a:lnTo>
                  <a:pt x="335" y="11491"/>
                </a:lnTo>
                <a:lnTo>
                  <a:pt x="326" y="11489"/>
                </a:lnTo>
                <a:lnTo>
                  <a:pt x="316" y="11486"/>
                </a:lnTo>
                <a:lnTo>
                  <a:pt x="304" y="11482"/>
                </a:lnTo>
                <a:lnTo>
                  <a:pt x="302" y="11467"/>
                </a:lnTo>
                <a:lnTo>
                  <a:pt x="300" y="11453"/>
                </a:lnTo>
                <a:lnTo>
                  <a:pt x="299" y="11438"/>
                </a:lnTo>
                <a:lnTo>
                  <a:pt x="299" y="11424"/>
                </a:lnTo>
                <a:lnTo>
                  <a:pt x="299" y="11396"/>
                </a:lnTo>
                <a:lnTo>
                  <a:pt x="301" y="11370"/>
                </a:lnTo>
                <a:lnTo>
                  <a:pt x="306" y="11318"/>
                </a:lnTo>
                <a:lnTo>
                  <a:pt x="313" y="11265"/>
                </a:lnTo>
                <a:lnTo>
                  <a:pt x="315" y="11239"/>
                </a:lnTo>
                <a:lnTo>
                  <a:pt x="316" y="11212"/>
                </a:lnTo>
                <a:lnTo>
                  <a:pt x="316" y="11183"/>
                </a:lnTo>
                <a:lnTo>
                  <a:pt x="313" y="11154"/>
                </a:lnTo>
                <a:lnTo>
                  <a:pt x="311" y="11139"/>
                </a:lnTo>
                <a:lnTo>
                  <a:pt x="307" y="11124"/>
                </a:lnTo>
                <a:lnTo>
                  <a:pt x="303" y="11108"/>
                </a:lnTo>
                <a:lnTo>
                  <a:pt x="299" y="11092"/>
                </a:lnTo>
                <a:lnTo>
                  <a:pt x="294" y="11075"/>
                </a:lnTo>
                <a:lnTo>
                  <a:pt x="287" y="11059"/>
                </a:lnTo>
                <a:lnTo>
                  <a:pt x="280" y="11041"/>
                </a:lnTo>
                <a:lnTo>
                  <a:pt x="272" y="11023"/>
                </a:lnTo>
                <a:lnTo>
                  <a:pt x="281" y="11017"/>
                </a:lnTo>
                <a:lnTo>
                  <a:pt x="292" y="11010"/>
                </a:lnTo>
                <a:lnTo>
                  <a:pt x="302" y="11005"/>
                </a:lnTo>
                <a:lnTo>
                  <a:pt x="314" y="11000"/>
                </a:lnTo>
                <a:lnTo>
                  <a:pt x="326" y="10996"/>
                </a:lnTo>
                <a:lnTo>
                  <a:pt x="339" y="10992"/>
                </a:lnTo>
                <a:lnTo>
                  <a:pt x="354" y="10990"/>
                </a:lnTo>
                <a:lnTo>
                  <a:pt x="370" y="10990"/>
                </a:lnTo>
                <a:lnTo>
                  <a:pt x="368" y="10984"/>
                </a:lnTo>
                <a:lnTo>
                  <a:pt x="365" y="10979"/>
                </a:lnTo>
                <a:lnTo>
                  <a:pt x="361" y="10975"/>
                </a:lnTo>
                <a:lnTo>
                  <a:pt x="357" y="10972"/>
                </a:lnTo>
                <a:lnTo>
                  <a:pt x="346" y="10965"/>
                </a:lnTo>
                <a:lnTo>
                  <a:pt x="335" y="10960"/>
                </a:lnTo>
                <a:lnTo>
                  <a:pt x="328" y="10958"/>
                </a:lnTo>
                <a:lnTo>
                  <a:pt x="323" y="10955"/>
                </a:lnTo>
                <a:lnTo>
                  <a:pt x="318" y="10952"/>
                </a:lnTo>
                <a:lnTo>
                  <a:pt x="314" y="10948"/>
                </a:lnTo>
                <a:lnTo>
                  <a:pt x="310" y="10944"/>
                </a:lnTo>
                <a:lnTo>
                  <a:pt x="307" y="10939"/>
                </a:lnTo>
                <a:lnTo>
                  <a:pt x="305" y="10933"/>
                </a:lnTo>
                <a:lnTo>
                  <a:pt x="304" y="10924"/>
                </a:lnTo>
                <a:lnTo>
                  <a:pt x="313" y="10920"/>
                </a:lnTo>
                <a:lnTo>
                  <a:pt x="320" y="10916"/>
                </a:lnTo>
                <a:lnTo>
                  <a:pt x="326" y="10910"/>
                </a:lnTo>
                <a:lnTo>
                  <a:pt x="333" y="10903"/>
                </a:lnTo>
                <a:lnTo>
                  <a:pt x="338" y="10897"/>
                </a:lnTo>
                <a:lnTo>
                  <a:pt x="343" y="10890"/>
                </a:lnTo>
                <a:lnTo>
                  <a:pt x="348" y="10882"/>
                </a:lnTo>
                <a:lnTo>
                  <a:pt x="353" y="10874"/>
                </a:lnTo>
                <a:lnTo>
                  <a:pt x="356" y="10866"/>
                </a:lnTo>
                <a:lnTo>
                  <a:pt x="359" y="10856"/>
                </a:lnTo>
                <a:lnTo>
                  <a:pt x="362" y="10847"/>
                </a:lnTo>
                <a:lnTo>
                  <a:pt x="364" y="10837"/>
                </a:lnTo>
                <a:lnTo>
                  <a:pt x="368" y="10816"/>
                </a:lnTo>
                <a:lnTo>
                  <a:pt x="370" y="10793"/>
                </a:lnTo>
                <a:lnTo>
                  <a:pt x="366" y="10801"/>
                </a:lnTo>
                <a:lnTo>
                  <a:pt x="361" y="10807"/>
                </a:lnTo>
                <a:lnTo>
                  <a:pt x="356" y="10812"/>
                </a:lnTo>
                <a:lnTo>
                  <a:pt x="349" y="10816"/>
                </a:lnTo>
                <a:lnTo>
                  <a:pt x="343" y="10821"/>
                </a:lnTo>
                <a:lnTo>
                  <a:pt x="337" y="10823"/>
                </a:lnTo>
                <a:lnTo>
                  <a:pt x="331" y="10825"/>
                </a:lnTo>
                <a:lnTo>
                  <a:pt x="323" y="10825"/>
                </a:lnTo>
                <a:lnTo>
                  <a:pt x="316" y="10825"/>
                </a:lnTo>
                <a:lnTo>
                  <a:pt x="308" y="10825"/>
                </a:lnTo>
                <a:lnTo>
                  <a:pt x="301" y="10824"/>
                </a:lnTo>
                <a:lnTo>
                  <a:pt x="294" y="10822"/>
                </a:lnTo>
                <a:lnTo>
                  <a:pt x="287" y="10819"/>
                </a:lnTo>
                <a:lnTo>
                  <a:pt x="280" y="10816"/>
                </a:lnTo>
                <a:lnTo>
                  <a:pt x="274" y="10812"/>
                </a:lnTo>
                <a:lnTo>
                  <a:pt x="268" y="10809"/>
                </a:lnTo>
                <a:lnTo>
                  <a:pt x="261" y="10805"/>
                </a:lnTo>
                <a:lnTo>
                  <a:pt x="256" y="10800"/>
                </a:lnTo>
                <a:lnTo>
                  <a:pt x="252" y="10795"/>
                </a:lnTo>
                <a:lnTo>
                  <a:pt x="248" y="10790"/>
                </a:lnTo>
                <a:lnTo>
                  <a:pt x="244" y="10785"/>
                </a:lnTo>
                <a:lnTo>
                  <a:pt x="241" y="10780"/>
                </a:lnTo>
                <a:lnTo>
                  <a:pt x="239" y="10774"/>
                </a:lnTo>
                <a:lnTo>
                  <a:pt x="239" y="10768"/>
                </a:lnTo>
                <a:lnTo>
                  <a:pt x="239" y="10763"/>
                </a:lnTo>
                <a:lnTo>
                  <a:pt x="240" y="10758"/>
                </a:lnTo>
                <a:lnTo>
                  <a:pt x="242" y="10752"/>
                </a:lnTo>
                <a:lnTo>
                  <a:pt x="246" y="10747"/>
                </a:lnTo>
                <a:lnTo>
                  <a:pt x="250" y="10742"/>
                </a:lnTo>
                <a:lnTo>
                  <a:pt x="256" y="10737"/>
                </a:lnTo>
                <a:lnTo>
                  <a:pt x="263" y="10732"/>
                </a:lnTo>
                <a:lnTo>
                  <a:pt x="272" y="10728"/>
                </a:lnTo>
                <a:lnTo>
                  <a:pt x="274" y="10736"/>
                </a:lnTo>
                <a:lnTo>
                  <a:pt x="277" y="10741"/>
                </a:lnTo>
                <a:lnTo>
                  <a:pt x="281" y="10746"/>
                </a:lnTo>
                <a:lnTo>
                  <a:pt x="285" y="10750"/>
                </a:lnTo>
                <a:lnTo>
                  <a:pt x="291" y="10753"/>
                </a:lnTo>
                <a:lnTo>
                  <a:pt x="296" y="10754"/>
                </a:lnTo>
                <a:lnTo>
                  <a:pt x="301" y="10756"/>
                </a:lnTo>
                <a:lnTo>
                  <a:pt x="307" y="10756"/>
                </a:lnTo>
                <a:lnTo>
                  <a:pt x="313" y="10756"/>
                </a:lnTo>
                <a:lnTo>
                  <a:pt x="319" y="10753"/>
                </a:lnTo>
                <a:lnTo>
                  <a:pt x="323" y="10751"/>
                </a:lnTo>
                <a:lnTo>
                  <a:pt x="328" y="10748"/>
                </a:lnTo>
                <a:lnTo>
                  <a:pt x="332" y="10744"/>
                </a:lnTo>
                <a:lnTo>
                  <a:pt x="335" y="10739"/>
                </a:lnTo>
                <a:lnTo>
                  <a:pt x="337" y="10733"/>
                </a:lnTo>
                <a:lnTo>
                  <a:pt x="337" y="10728"/>
                </a:lnTo>
                <a:lnTo>
                  <a:pt x="326" y="10711"/>
                </a:lnTo>
                <a:lnTo>
                  <a:pt x="318" y="10695"/>
                </a:lnTo>
                <a:lnTo>
                  <a:pt x="310" y="10679"/>
                </a:lnTo>
                <a:lnTo>
                  <a:pt x="303" y="10662"/>
                </a:lnTo>
                <a:lnTo>
                  <a:pt x="298" y="10646"/>
                </a:lnTo>
                <a:lnTo>
                  <a:pt x="294" y="10630"/>
                </a:lnTo>
                <a:lnTo>
                  <a:pt x="291" y="10614"/>
                </a:lnTo>
                <a:lnTo>
                  <a:pt x="289" y="10598"/>
                </a:lnTo>
                <a:lnTo>
                  <a:pt x="287" y="10583"/>
                </a:lnTo>
                <a:lnTo>
                  <a:pt x="286" y="10567"/>
                </a:lnTo>
                <a:lnTo>
                  <a:pt x="286" y="10551"/>
                </a:lnTo>
                <a:lnTo>
                  <a:pt x="287" y="10535"/>
                </a:lnTo>
                <a:lnTo>
                  <a:pt x="290" y="10505"/>
                </a:lnTo>
                <a:lnTo>
                  <a:pt x="293" y="10476"/>
                </a:lnTo>
                <a:lnTo>
                  <a:pt x="297" y="10446"/>
                </a:lnTo>
                <a:lnTo>
                  <a:pt x="300" y="10418"/>
                </a:lnTo>
                <a:lnTo>
                  <a:pt x="302" y="10391"/>
                </a:lnTo>
                <a:lnTo>
                  <a:pt x="303" y="10364"/>
                </a:lnTo>
                <a:lnTo>
                  <a:pt x="302" y="10351"/>
                </a:lnTo>
                <a:lnTo>
                  <a:pt x="301" y="10338"/>
                </a:lnTo>
                <a:lnTo>
                  <a:pt x="299" y="10327"/>
                </a:lnTo>
                <a:lnTo>
                  <a:pt x="296" y="10314"/>
                </a:lnTo>
                <a:lnTo>
                  <a:pt x="292" y="10303"/>
                </a:lnTo>
                <a:lnTo>
                  <a:pt x="286" y="10291"/>
                </a:lnTo>
                <a:lnTo>
                  <a:pt x="279" y="10279"/>
                </a:lnTo>
                <a:lnTo>
                  <a:pt x="272" y="10269"/>
                </a:lnTo>
                <a:lnTo>
                  <a:pt x="274" y="10264"/>
                </a:lnTo>
                <a:lnTo>
                  <a:pt x="277" y="10260"/>
                </a:lnTo>
                <a:lnTo>
                  <a:pt x="280" y="10256"/>
                </a:lnTo>
                <a:lnTo>
                  <a:pt x="284" y="10253"/>
                </a:lnTo>
                <a:lnTo>
                  <a:pt x="289" y="10250"/>
                </a:lnTo>
                <a:lnTo>
                  <a:pt x="294" y="10248"/>
                </a:lnTo>
                <a:lnTo>
                  <a:pt x="299" y="10246"/>
                </a:lnTo>
                <a:lnTo>
                  <a:pt x="304" y="10245"/>
                </a:lnTo>
                <a:lnTo>
                  <a:pt x="317" y="10243"/>
                </a:lnTo>
                <a:lnTo>
                  <a:pt x="331" y="10242"/>
                </a:lnTo>
                <a:lnTo>
                  <a:pt x="344" y="10241"/>
                </a:lnTo>
                <a:lnTo>
                  <a:pt x="358" y="10241"/>
                </a:lnTo>
                <a:lnTo>
                  <a:pt x="371" y="10240"/>
                </a:lnTo>
                <a:lnTo>
                  <a:pt x="385" y="10240"/>
                </a:lnTo>
                <a:lnTo>
                  <a:pt x="398" y="10238"/>
                </a:lnTo>
                <a:lnTo>
                  <a:pt x="409" y="10234"/>
                </a:lnTo>
                <a:lnTo>
                  <a:pt x="414" y="10232"/>
                </a:lnTo>
                <a:lnTo>
                  <a:pt x="420" y="10230"/>
                </a:lnTo>
                <a:lnTo>
                  <a:pt x="424" y="10227"/>
                </a:lnTo>
                <a:lnTo>
                  <a:pt x="427" y="10224"/>
                </a:lnTo>
                <a:lnTo>
                  <a:pt x="430" y="10220"/>
                </a:lnTo>
                <a:lnTo>
                  <a:pt x="432" y="10214"/>
                </a:lnTo>
                <a:lnTo>
                  <a:pt x="434" y="10209"/>
                </a:lnTo>
                <a:lnTo>
                  <a:pt x="435" y="10204"/>
                </a:lnTo>
                <a:lnTo>
                  <a:pt x="430" y="10199"/>
                </a:lnTo>
                <a:lnTo>
                  <a:pt x="424" y="10190"/>
                </a:lnTo>
                <a:lnTo>
                  <a:pt x="417" y="10182"/>
                </a:lnTo>
                <a:lnTo>
                  <a:pt x="409" y="10170"/>
                </a:lnTo>
                <a:lnTo>
                  <a:pt x="402" y="10158"/>
                </a:lnTo>
                <a:lnTo>
                  <a:pt x="395" y="10145"/>
                </a:lnTo>
                <a:lnTo>
                  <a:pt x="388" y="10132"/>
                </a:lnTo>
                <a:lnTo>
                  <a:pt x="383" y="10118"/>
                </a:lnTo>
                <a:lnTo>
                  <a:pt x="379" y="10104"/>
                </a:lnTo>
                <a:lnTo>
                  <a:pt x="376" y="10091"/>
                </a:lnTo>
                <a:lnTo>
                  <a:pt x="374" y="10078"/>
                </a:lnTo>
                <a:lnTo>
                  <a:pt x="375" y="10067"/>
                </a:lnTo>
                <a:lnTo>
                  <a:pt x="376" y="10061"/>
                </a:lnTo>
                <a:lnTo>
                  <a:pt x="378" y="10057"/>
                </a:lnTo>
                <a:lnTo>
                  <a:pt x="380" y="10053"/>
                </a:lnTo>
                <a:lnTo>
                  <a:pt x="383" y="10049"/>
                </a:lnTo>
                <a:lnTo>
                  <a:pt x="387" y="10046"/>
                </a:lnTo>
                <a:lnTo>
                  <a:pt x="391" y="10043"/>
                </a:lnTo>
                <a:lnTo>
                  <a:pt x="397" y="10041"/>
                </a:lnTo>
                <a:lnTo>
                  <a:pt x="403" y="10039"/>
                </a:lnTo>
                <a:lnTo>
                  <a:pt x="405" y="10047"/>
                </a:lnTo>
                <a:lnTo>
                  <a:pt x="407" y="10052"/>
                </a:lnTo>
                <a:lnTo>
                  <a:pt x="409" y="10056"/>
                </a:lnTo>
                <a:lnTo>
                  <a:pt x="411" y="10059"/>
                </a:lnTo>
                <a:lnTo>
                  <a:pt x="414" y="10061"/>
                </a:lnTo>
                <a:lnTo>
                  <a:pt x="418" y="10062"/>
                </a:lnTo>
                <a:lnTo>
                  <a:pt x="421" y="10062"/>
                </a:lnTo>
                <a:lnTo>
                  <a:pt x="423" y="10061"/>
                </a:lnTo>
                <a:lnTo>
                  <a:pt x="426" y="10059"/>
                </a:lnTo>
                <a:lnTo>
                  <a:pt x="430" y="10056"/>
                </a:lnTo>
                <a:lnTo>
                  <a:pt x="433" y="10053"/>
                </a:lnTo>
                <a:lnTo>
                  <a:pt x="436" y="10049"/>
                </a:lnTo>
                <a:lnTo>
                  <a:pt x="443" y="10039"/>
                </a:lnTo>
                <a:lnTo>
                  <a:pt x="449" y="10027"/>
                </a:lnTo>
                <a:lnTo>
                  <a:pt x="454" y="10013"/>
                </a:lnTo>
                <a:lnTo>
                  <a:pt x="460" y="9998"/>
                </a:lnTo>
                <a:lnTo>
                  <a:pt x="464" y="9983"/>
                </a:lnTo>
                <a:lnTo>
                  <a:pt x="468" y="9967"/>
                </a:lnTo>
                <a:lnTo>
                  <a:pt x="470" y="9951"/>
                </a:lnTo>
                <a:lnTo>
                  <a:pt x="471" y="9936"/>
                </a:lnTo>
                <a:lnTo>
                  <a:pt x="471" y="9921"/>
                </a:lnTo>
                <a:lnTo>
                  <a:pt x="469" y="9908"/>
                </a:lnTo>
                <a:lnTo>
                  <a:pt x="461" y="9908"/>
                </a:lnTo>
                <a:lnTo>
                  <a:pt x="452" y="9908"/>
                </a:lnTo>
                <a:lnTo>
                  <a:pt x="444" y="9908"/>
                </a:lnTo>
                <a:lnTo>
                  <a:pt x="435" y="9908"/>
                </a:lnTo>
                <a:lnTo>
                  <a:pt x="432" y="9917"/>
                </a:lnTo>
                <a:lnTo>
                  <a:pt x="428" y="9922"/>
                </a:lnTo>
                <a:lnTo>
                  <a:pt x="425" y="9926"/>
                </a:lnTo>
                <a:lnTo>
                  <a:pt x="422" y="9928"/>
                </a:lnTo>
                <a:lnTo>
                  <a:pt x="419" y="9929"/>
                </a:lnTo>
                <a:lnTo>
                  <a:pt x="417" y="9928"/>
                </a:lnTo>
                <a:lnTo>
                  <a:pt x="414" y="9927"/>
                </a:lnTo>
                <a:lnTo>
                  <a:pt x="413" y="9925"/>
                </a:lnTo>
                <a:lnTo>
                  <a:pt x="412" y="9923"/>
                </a:lnTo>
                <a:lnTo>
                  <a:pt x="413" y="9920"/>
                </a:lnTo>
                <a:lnTo>
                  <a:pt x="414" y="9917"/>
                </a:lnTo>
                <a:lnTo>
                  <a:pt x="417" y="9914"/>
                </a:lnTo>
                <a:lnTo>
                  <a:pt x="420" y="9911"/>
                </a:lnTo>
                <a:lnTo>
                  <a:pt x="424" y="9909"/>
                </a:lnTo>
                <a:lnTo>
                  <a:pt x="429" y="9908"/>
                </a:lnTo>
                <a:lnTo>
                  <a:pt x="435" y="9908"/>
                </a:lnTo>
                <a:lnTo>
                  <a:pt x="435" y="9898"/>
                </a:lnTo>
                <a:lnTo>
                  <a:pt x="436" y="9888"/>
                </a:lnTo>
                <a:lnTo>
                  <a:pt x="438" y="9880"/>
                </a:lnTo>
                <a:lnTo>
                  <a:pt x="440" y="9872"/>
                </a:lnTo>
                <a:lnTo>
                  <a:pt x="442" y="9863"/>
                </a:lnTo>
                <a:lnTo>
                  <a:pt x="445" y="9856"/>
                </a:lnTo>
                <a:lnTo>
                  <a:pt x="448" y="9850"/>
                </a:lnTo>
                <a:lnTo>
                  <a:pt x="452" y="9843"/>
                </a:lnTo>
                <a:lnTo>
                  <a:pt x="457" y="9838"/>
                </a:lnTo>
                <a:lnTo>
                  <a:pt x="462" y="9833"/>
                </a:lnTo>
                <a:lnTo>
                  <a:pt x="468" y="9828"/>
                </a:lnTo>
                <a:lnTo>
                  <a:pt x="473" y="9823"/>
                </a:lnTo>
                <a:lnTo>
                  <a:pt x="479" y="9819"/>
                </a:lnTo>
                <a:lnTo>
                  <a:pt x="487" y="9816"/>
                </a:lnTo>
                <a:lnTo>
                  <a:pt x="494" y="9813"/>
                </a:lnTo>
                <a:lnTo>
                  <a:pt x="502" y="9810"/>
                </a:lnTo>
                <a:lnTo>
                  <a:pt x="503" y="9819"/>
                </a:lnTo>
                <a:lnTo>
                  <a:pt x="503" y="9828"/>
                </a:lnTo>
                <a:lnTo>
                  <a:pt x="502" y="9835"/>
                </a:lnTo>
                <a:lnTo>
                  <a:pt x="500" y="9842"/>
                </a:lnTo>
                <a:lnTo>
                  <a:pt x="495" y="9854"/>
                </a:lnTo>
                <a:lnTo>
                  <a:pt x="489" y="9863"/>
                </a:lnTo>
                <a:lnTo>
                  <a:pt x="483" y="9873"/>
                </a:lnTo>
                <a:lnTo>
                  <a:pt x="475" y="9883"/>
                </a:lnTo>
                <a:lnTo>
                  <a:pt x="473" y="9888"/>
                </a:lnTo>
                <a:lnTo>
                  <a:pt x="471" y="9895"/>
                </a:lnTo>
                <a:lnTo>
                  <a:pt x="469" y="9901"/>
                </a:lnTo>
                <a:lnTo>
                  <a:pt x="469" y="9908"/>
                </a:lnTo>
                <a:lnTo>
                  <a:pt x="475" y="9908"/>
                </a:lnTo>
                <a:lnTo>
                  <a:pt x="481" y="9909"/>
                </a:lnTo>
                <a:lnTo>
                  <a:pt x="486" y="9910"/>
                </a:lnTo>
                <a:lnTo>
                  <a:pt x="490" y="9911"/>
                </a:lnTo>
                <a:lnTo>
                  <a:pt x="493" y="9915"/>
                </a:lnTo>
                <a:lnTo>
                  <a:pt x="496" y="9918"/>
                </a:lnTo>
                <a:lnTo>
                  <a:pt x="499" y="9921"/>
                </a:lnTo>
                <a:lnTo>
                  <a:pt x="502" y="9925"/>
                </a:lnTo>
                <a:lnTo>
                  <a:pt x="504" y="9935"/>
                </a:lnTo>
                <a:lnTo>
                  <a:pt x="506" y="9945"/>
                </a:lnTo>
                <a:lnTo>
                  <a:pt x="506" y="9958"/>
                </a:lnTo>
                <a:lnTo>
                  <a:pt x="505" y="9970"/>
                </a:lnTo>
                <a:lnTo>
                  <a:pt x="502" y="9998"/>
                </a:lnTo>
                <a:lnTo>
                  <a:pt x="498" y="10026"/>
                </a:lnTo>
                <a:lnTo>
                  <a:pt x="497" y="10039"/>
                </a:lnTo>
                <a:lnTo>
                  <a:pt x="497" y="10051"/>
                </a:lnTo>
                <a:lnTo>
                  <a:pt x="498" y="10062"/>
                </a:lnTo>
                <a:lnTo>
                  <a:pt x="502" y="10072"/>
                </a:lnTo>
                <a:lnTo>
                  <a:pt x="512" y="10074"/>
                </a:lnTo>
                <a:lnTo>
                  <a:pt x="523" y="10075"/>
                </a:lnTo>
                <a:lnTo>
                  <a:pt x="533" y="10075"/>
                </a:lnTo>
                <a:lnTo>
                  <a:pt x="542" y="10075"/>
                </a:lnTo>
                <a:lnTo>
                  <a:pt x="552" y="10074"/>
                </a:lnTo>
                <a:lnTo>
                  <a:pt x="561" y="10073"/>
                </a:lnTo>
                <a:lnTo>
                  <a:pt x="570" y="10071"/>
                </a:lnTo>
                <a:lnTo>
                  <a:pt x="578" y="10068"/>
                </a:lnTo>
                <a:lnTo>
                  <a:pt x="595" y="10062"/>
                </a:lnTo>
                <a:lnTo>
                  <a:pt x="610" y="10054"/>
                </a:lnTo>
                <a:lnTo>
                  <a:pt x="623" y="10046"/>
                </a:lnTo>
                <a:lnTo>
                  <a:pt x="636" y="10036"/>
                </a:lnTo>
                <a:lnTo>
                  <a:pt x="647" y="10027"/>
                </a:lnTo>
                <a:lnTo>
                  <a:pt x="657" y="10017"/>
                </a:lnTo>
                <a:lnTo>
                  <a:pt x="666" y="10008"/>
                </a:lnTo>
                <a:lnTo>
                  <a:pt x="675" y="9998"/>
                </a:lnTo>
                <a:lnTo>
                  <a:pt x="688" y="9983"/>
                </a:lnTo>
                <a:lnTo>
                  <a:pt x="698" y="9974"/>
                </a:lnTo>
                <a:lnTo>
                  <a:pt x="698" y="10008"/>
                </a:lnTo>
                <a:lnTo>
                  <a:pt x="698" y="10040"/>
                </a:lnTo>
                <a:lnTo>
                  <a:pt x="699" y="10073"/>
                </a:lnTo>
                <a:lnTo>
                  <a:pt x="702" y="10104"/>
                </a:lnTo>
                <a:lnTo>
                  <a:pt x="705" y="10135"/>
                </a:lnTo>
                <a:lnTo>
                  <a:pt x="709" y="10164"/>
                </a:lnTo>
                <a:lnTo>
                  <a:pt x="713" y="10194"/>
                </a:lnTo>
                <a:lnTo>
                  <a:pt x="719" y="10223"/>
                </a:lnTo>
                <a:lnTo>
                  <a:pt x="730" y="10277"/>
                </a:lnTo>
                <a:lnTo>
                  <a:pt x="743" y="10331"/>
                </a:lnTo>
                <a:lnTo>
                  <a:pt x="756" y="10382"/>
                </a:lnTo>
                <a:lnTo>
                  <a:pt x="769" y="10432"/>
                </a:lnTo>
                <a:lnTo>
                  <a:pt x="781" y="10479"/>
                </a:lnTo>
                <a:lnTo>
                  <a:pt x="790" y="10526"/>
                </a:lnTo>
                <a:lnTo>
                  <a:pt x="794" y="10549"/>
                </a:lnTo>
                <a:lnTo>
                  <a:pt x="797" y="10571"/>
                </a:lnTo>
                <a:lnTo>
                  <a:pt x="800" y="10594"/>
                </a:lnTo>
                <a:lnTo>
                  <a:pt x="801" y="10616"/>
                </a:lnTo>
                <a:lnTo>
                  <a:pt x="801" y="10638"/>
                </a:lnTo>
                <a:lnTo>
                  <a:pt x="800" y="10661"/>
                </a:lnTo>
                <a:lnTo>
                  <a:pt x="797" y="10683"/>
                </a:lnTo>
                <a:lnTo>
                  <a:pt x="793" y="10705"/>
                </a:lnTo>
                <a:lnTo>
                  <a:pt x="789" y="10727"/>
                </a:lnTo>
                <a:lnTo>
                  <a:pt x="782" y="10749"/>
                </a:lnTo>
                <a:lnTo>
                  <a:pt x="773" y="10771"/>
                </a:lnTo>
                <a:lnTo>
                  <a:pt x="764" y="10793"/>
                </a:lnTo>
                <a:lnTo>
                  <a:pt x="771" y="10801"/>
                </a:lnTo>
                <a:lnTo>
                  <a:pt x="779" y="10806"/>
                </a:lnTo>
                <a:lnTo>
                  <a:pt x="785" y="10809"/>
                </a:lnTo>
                <a:lnTo>
                  <a:pt x="791" y="10812"/>
                </a:lnTo>
                <a:lnTo>
                  <a:pt x="796" y="10813"/>
                </a:lnTo>
                <a:lnTo>
                  <a:pt x="802" y="10814"/>
                </a:lnTo>
                <a:lnTo>
                  <a:pt x="807" y="10814"/>
                </a:lnTo>
                <a:lnTo>
                  <a:pt x="812" y="10813"/>
                </a:lnTo>
                <a:lnTo>
                  <a:pt x="833" y="10805"/>
                </a:lnTo>
                <a:lnTo>
                  <a:pt x="862" y="10793"/>
                </a:lnTo>
                <a:lnTo>
                  <a:pt x="865" y="10803"/>
                </a:lnTo>
                <a:lnTo>
                  <a:pt x="866" y="10811"/>
                </a:lnTo>
                <a:lnTo>
                  <a:pt x="866" y="10818"/>
                </a:lnTo>
                <a:lnTo>
                  <a:pt x="866" y="10826"/>
                </a:lnTo>
                <a:lnTo>
                  <a:pt x="865" y="10832"/>
                </a:lnTo>
                <a:lnTo>
                  <a:pt x="864" y="10837"/>
                </a:lnTo>
                <a:lnTo>
                  <a:pt x="861" y="10843"/>
                </a:lnTo>
                <a:lnTo>
                  <a:pt x="859" y="10848"/>
                </a:lnTo>
                <a:lnTo>
                  <a:pt x="853" y="10856"/>
                </a:lnTo>
                <a:lnTo>
                  <a:pt x="846" y="10864"/>
                </a:lnTo>
                <a:lnTo>
                  <a:pt x="837" y="10870"/>
                </a:lnTo>
                <a:lnTo>
                  <a:pt x="830" y="10876"/>
                </a:lnTo>
                <a:lnTo>
                  <a:pt x="822" y="10881"/>
                </a:lnTo>
                <a:lnTo>
                  <a:pt x="813" y="10888"/>
                </a:lnTo>
                <a:lnTo>
                  <a:pt x="806" y="10895"/>
                </a:lnTo>
                <a:lnTo>
                  <a:pt x="800" y="10903"/>
                </a:lnTo>
                <a:lnTo>
                  <a:pt x="797" y="10909"/>
                </a:lnTo>
                <a:lnTo>
                  <a:pt x="795" y="10914"/>
                </a:lnTo>
                <a:lnTo>
                  <a:pt x="794" y="10919"/>
                </a:lnTo>
                <a:lnTo>
                  <a:pt x="793" y="10925"/>
                </a:lnTo>
                <a:lnTo>
                  <a:pt x="793" y="10933"/>
                </a:lnTo>
                <a:lnTo>
                  <a:pt x="793" y="10940"/>
                </a:lnTo>
                <a:lnTo>
                  <a:pt x="794" y="10948"/>
                </a:lnTo>
                <a:lnTo>
                  <a:pt x="796" y="10958"/>
                </a:lnTo>
                <a:lnTo>
                  <a:pt x="808" y="10955"/>
                </a:lnTo>
                <a:lnTo>
                  <a:pt x="818" y="10951"/>
                </a:lnTo>
                <a:lnTo>
                  <a:pt x="828" y="10945"/>
                </a:lnTo>
                <a:lnTo>
                  <a:pt x="836" y="10939"/>
                </a:lnTo>
                <a:lnTo>
                  <a:pt x="844" y="10933"/>
                </a:lnTo>
                <a:lnTo>
                  <a:pt x="850" y="10924"/>
                </a:lnTo>
                <a:lnTo>
                  <a:pt x="856" y="10917"/>
                </a:lnTo>
                <a:lnTo>
                  <a:pt x="862" y="10909"/>
                </a:lnTo>
                <a:lnTo>
                  <a:pt x="869" y="10900"/>
                </a:lnTo>
                <a:lnTo>
                  <a:pt x="875" y="10892"/>
                </a:lnTo>
                <a:lnTo>
                  <a:pt x="881" y="10884"/>
                </a:lnTo>
                <a:lnTo>
                  <a:pt x="889" y="10877"/>
                </a:lnTo>
                <a:lnTo>
                  <a:pt x="897" y="10871"/>
                </a:lnTo>
                <a:lnTo>
                  <a:pt x="905" y="10866"/>
                </a:lnTo>
                <a:lnTo>
                  <a:pt x="916" y="10861"/>
                </a:lnTo>
                <a:lnTo>
                  <a:pt x="928" y="10859"/>
                </a:lnTo>
                <a:lnTo>
                  <a:pt x="935" y="10921"/>
                </a:lnTo>
                <a:lnTo>
                  <a:pt x="944" y="10981"/>
                </a:lnTo>
                <a:lnTo>
                  <a:pt x="955" y="11038"/>
                </a:lnTo>
                <a:lnTo>
                  <a:pt x="966" y="11092"/>
                </a:lnTo>
                <a:lnTo>
                  <a:pt x="979" y="11145"/>
                </a:lnTo>
                <a:lnTo>
                  <a:pt x="993" y="11197"/>
                </a:lnTo>
                <a:lnTo>
                  <a:pt x="1005" y="11247"/>
                </a:lnTo>
                <a:lnTo>
                  <a:pt x="1019" y="11298"/>
                </a:lnTo>
                <a:lnTo>
                  <a:pt x="1032" y="11349"/>
                </a:lnTo>
                <a:lnTo>
                  <a:pt x="1044" y="11399"/>
                </a:lnTo>
                <a:lnTo>
                  <a:pt x="1057" y="11452"/>
                </a:lnTo>
                <a:lnTo>
                  <a:pt x="1067" y="11506"/>
                </a:lnTo>
                <a:lnTo>
                  <a:pt x="1075" y="11562"/>
                </a:lnTo>
                <a:lnTo>
                  <a:pt x="1083" y="11619"/>
                </a:lnTo>
                <a:lnTo>
                  <a:pt x="1086" y="11650"/>
                </a:lnTo>
                <a:lnTo>
                  <a:pt x="1088" y="11680"/>
                </a:lnTo>
                <a:lnTo>
                  <a:pt x="1090" y="11712"/>
                </a:lnTo>
                <a:lnTo>
                  <a:pt x="1092" y="11744"/>
                </a:lnTo>
                <a:lnTo>
                  <a:pt x="1089" y="11723"/>
                </a:lnTo>
                <a:lnTo>
                  <a:pt x="1087" y="11702"/>
                </a:lnTo>
                <a:lnTo>
                  <a:pt x="1086" y="11683"/>
                </a:lnTo>
                <a:lnTo>
                  <a:pt x="1087" y="11666"/>
                </a:lnTo>
                <a:lnTo>
                  <a:pt x="1088" y="11649"/>
                </a:lnTo>
                <a:lnTo>
                  <a:pt x="1091" y="11633"/>
                </a:lnTo>
                <a:lnTo>
                  <a:pt x="1095" y="11619"/>
                </a:lnTo>
                <a:lnTo>
                  <a:pt x="1102" y="11606"/>
                </a:lnTo>
                <a:lnTo>
                  <a:pt x="1108" y="11594"/>
                </a:lnTo>
                <a:lnTo>
                  <a:pt x="1116" y="11584"/>
                </a:lnTo>
                <a:lnTo>
                  <a:pt x="1125" y="11574"/>
                </a:lnTo>
                <a:lnTo>
                  <a:pt x="1135" y="11567"/>
                </a:lnTo>
                <a:lnTo>
                  <a:pt x="1147" y="11560"/>
                </a:lnTo>
                <a:lnTo>
                  <a:pt x="1160" y="11554"/>
                </a:lnTo>
                <a:lnTo>
                  <a:pt x="1175" y="11550"/>
                </a:lnTo>
                <a:lnTo>
                  <a:pt x="1190" y="11548"/>
                </a:lnTo>
                <a:lnTo>
                  <a:pt x="1184" y="11578"/>
                </a:lnTo>
                <a:lnTo>
                  <a:pt x="1173" y="11614"/>
                </a:lnTo>
                <a:lnTo>
                  <a:pt x="1168" y="11635"/>
                </a:lnTo>
                <a:lnTo>
                  <a:pt x="1163" y="11656"/>
                </a:lnTo>
                <a:lnTo>
                  <a:pt x="1158" y="11678"/>
                </a:lnTo>
                <a:lnTo>
                  <a:pt x="1155" y="11700"/>
                </a:lnTo>
                <a:lnTo>
                  <a:pt x="1152" y="11722"/>
                </a:lnTo>
                <a:lnTo>
                  <a:pt x="1151" y="11744"/>
                </a:lnTo>
                <a:lnTo>
                  <a:pt x="1152" y="11764"/>
                </a:lnTo>
                <a:lnTo>
                  <a:pt x="1154" y="11784"/>
                </a:lnTo>
                <a:lnTo>
                  <a:pt x="1156" y="11794"/>
                </a:lnTo>
                <a:lnTo>
                  <a:pt x="1159" y="11802"/>
                </a:lnTo>
                <a:lnTo>
                  <a:pt x="1163" y="11810"/>
                </a:lnTo>
                <a:lnTo>
                  <a:pt x="1167" y="11818"/>
                </a:lnTo>
                <a:lnTo>
                  <a:pt x="1171" y="11825"/>
                </a:lnTo>
                <a:lnTo>
                  <a:pt x="1177" y="11831"/>
                </a:lnTo>
                <a:lnTo>
                  <a:pt x="1184" y="11838"/>
                </a:lnTo>
                <a:lnTo>
                  <a:pt x="1190" y="11843"/>
                </a:lnTo>
                <a:lnTo>
                  <a:pt x="1193" y="11831"/>
                </a:lnTo>
                <a:lnTo>
                  <a:pt x="1194" y="11818"/>
                </a:lnTo>
                <a:lnTo>
                  <a:pt x="1194" y="11804"/>
                </a:lnTo>
                <a:lnTo>
                  <a:pt x="1193" y="11788"/>
                </a:lnTo>
                <a:lnTo>
                  <a:pt x="1190" y="11756"/>
                </a:lnTo>
                <a:lnTo>
                  <a:pt x="1187" y="11724"/>
                </a:lnTo>
                <a:lnTo>
                  <a:pt x="1186" y="11709"/>
                </a:lnTo>
                <a:lnTo>
                  <a:pt x="1186" y="11695"/>
                </a:lnTo>
                <a:lnTo>
                  <a:pt x="1187" y="11681"/>
                </a:lnTo>
                <a:lnTo>
                  <a:pt x="1190" y="11671"/>
                </a:lnTo>
                <a:lnTo>
                  <a:pt x="1192" y="11666"/>
                </a:lnTo>
                <a:lnTo>
                  <a:pt x="1195" y="11660"/>
                </a:lnTo>
                <a:lnTo>
                  <a:pt x="1198" y="11657"/>
                </a:lnTo>
                <a:lnTo>
                  <a:pt x="1201" y="11653"/>
                </a:lnTo>
                <a:lnTo>
                  <a:pt x="1206" y="11651"/>
                </a:lnTo>
                <a:lnTo>
                  <a:pt x="1211" y="11648"/>
                </a:lnTo>
                <a:lnTo>
                  <a:pt x="1217" y="11647"/>
                </a:lnTo>
                <a:lnTo>
                  <a:pt x="1223" y="11646"/>
                </a:lnTo>
                <a:lnTo>
                  <a:pt x="1220" y="11634"/>
                </a:lnTo>
                <a:lnTo>
                  <a:pt x="1219" y="11624"/>
                </a:lnTo>
                <a:lnTo>
                  <a:pt x="1218" y="11614"/>
                </a:lnTo>
                <a:lnTo>
                  <a:pt x="1218" y="11607"/>
                </a:lnTo>
                <a:lnTo>
                  <a:pt x="1218" y="11601"/>
                </a:lnTo>
                <a:lnTo>
                  <a:pt x="1220" y="11595"/>
                </a:lnTo>
                <a:lnTo>
                  <a:pt x="1221" y="11591"/>
                </a:lnTo>
                <a:lnTo>
                  <a:pt x="1223" y="11588"/>
                </a:lnTo>
                <a:lnTo>
                  <a:pt x="1227" y="11586"/>
                </a:lnTo>
                <a:lnTo>
                  <a:pt x="1229" y="11585"/>
                </a:lnTo>
                <a:lnTo>
                  <a:pt x="1232" y="11584"/>
                </a:lnTo>
                <a:lnTo>
                  <a:pt x="1235" y="11585"/>
                </a:lnTo>
                <a:lnTo>
                  <a:pt x="1242" y="11587"/>
                </a:lnTo>
                <a:lnTo>
                  <a:pt x="1249" y="11592"/>
                </a:lnTo>
                <a:lnTo>
                  <a:pt x="1254" y="11600"/>
                </a:lnTo>
                <a:lnTo>
                  <a:pt x="1258" y="11607"/>
                </a:lnTo>
                <a:lnTo>
                  <a:pt x="1259" y="11611"/>
                </a:lnTo>
                <a:lnTo>
                  <a:pt x="1260" y="11615"/>
                </a:lnTo>
                <a:lnTo>
                  <a:pt x="1260" y="11619"/>
                </a:lnTo>
                <a:lnTo>
                  <a:pt x="1260" y="11624"/>
                </a:lnTo>
                <a:lnTo>
                  <a:pt x="1259" y="11628"/>
                </a:lnTo>
                <a:lnTo>
                  <a:pt x="1257" y="11632"/>
                </a:lnTo>
                <a:lnTo>
                  <a:pt x="1254" y="11635"/>
                </a:lnTo>
                <a:lnTo>
                  <a:pt x="1250" y="11638"/>
                </a:lnTo>
                <a:lnTo>
                  <a:pt x="1245" y="11641"/>
                </a:lnTo>
                <a:lnTo>
                  <a:pt x="1239" y="11644"/>
                </a:lnTo>
                <a:lnTo>
                  <a:pt x="1232" y="11645"/>
                </a:lnTo>
                <a:lnTo>
                  <a:pt x="1223" y="11646"/>
                </a:lnTo>
                <a:lnTo>
                  <a:pt x="1220" y="11662"/>
                </a:lnTo>
                <a:lnTo>
                  <a:pt x="1219" y="11679"/>
                </a:lnTo>
                <a:lnTo>
                  <a:pt x="1218" y="11695"/>
                </a:lnTo>
                <a:lnTo>
                  <a:pt x="1218" y="11711"/>
                </a:lnTo>
                <a:lnTo>
                  <a:pt x="1219" y="11726"/>
                </a:lnTo>
                <a:lnTo>
                  <a:pt x="1221" y="11741"/>
                </a:lnTo>
                <a:lnTo>
                  <a:pt x="1223" y="11756"/>
                </a:lnTo>
                <a:lnTo>
                  <a:pt x="1227" y="11770"/>
                </a:lnTo>
                <a:lnTo>
                  <a:pt x="1234" y="11800"/>
                </a:lnTo>
                <a:lnTo>
                  <a:pt x="1242" y="11827"/>
                </a:lnTo>
                <a:lnTo>
                  <a:pt x="1251" y="11853"/>
                </a:lnTo>
                <a:lnTo>
                  <a:pt x="1259" y="11878"/>
                </a:lnTo>
                <a:lnTo>
                  <a:pt x="1266" y="11903"/>
                </a:lnTo>
                <a:lnTo>
                  <a:pt x="1272" y="11926"/>
                </a:lnTo>
                <a:lnTo>
                  <a:pt x="1273" y="11937"/>
                </a:lnTo>
                <a:lnTo>
                  <a:pt x="1274" y="11948"/>
                </a:lnTo>
                <a:lnTo>
                  <a:pt x="1274" y="11958"/>
                </a:lnTo>
                <a:lnTo>
                  <a:pt x="1274" y="11969"/>
                </a:lnTo>
                <a:lnTo>
                  <a:pt x="1272" y="11978"/>
                </a:lnTo>
                <a:lnTo>
                  <a:pt x="1269" y="11988"/>
                </a:lnTo>
                <a:lnTo>
                  <a:pt x="1264" y="11997"/>
                </a:lnTo>
                <a:lnTo>
                  <a:pt x="1259" y="12006"/>
                </a:lnTo>
                <a:lnTo>
                  <a:pt x="1253" y="12015"/>
                </a:lnTo>
                <a:lnTo>
                  <a:pt x="1244" y="12023"/>
                </a:lnTo>
                <a:lnTo>
                  <a:pt x="1235" y="12032"/>
                </a:lnTo>
                <a:lnTo>
                  <a:pt x="1223" y="12040"/>
                </a:lnTo>
                <a:lnTo>
                  <a:pt x="1224" y="12026"/>
                </a:lnTo>
                <a:lnTo>
                  <a:pt x="1223" y="12014"/>
                </a:lnTo>
                <a:lnTo>
                  <a:pt x="1221" y="12004"/>
                </a:lnTo>
                <a:lnTo>
                  <a:pt x="1218" y="11995"/>
                </a:lnTo>
                <a:lnTo>
                  <a:pt x="1213" y="11988"/>
                </a:lnTo>
                <a:lnTo>
                  <a:pt x="1207" y="11982"/>
                </a:lnTo>
                <a:lnTo>
                  <a:pt x="1199" y="11977"/>
                </a:lnTo>
                <a:lnTo>
                  <a:pt x="1190" y="11974"/>
                </a:lnTo>
                <a:lnTo>
                  <a:pt x="1189" y="11992"/>
                </a:lnTo>
                <a:lnTo>
                  <a:pt x="1189" y="12008"/>
                </a:lnTo>
                <a:lnTo>
                  <a:pt x="1189" y="12024"/>
                </a:lnTo>
                <a:lnTo>
                  <a:pt x="1190" y="12040"/>
                </a:lnTo>
                <a:lnTo>
                  <a:pt x="1191" y="12056"/>
                </a:lnTo>
                <a:lnTo>
                  <a:pt x="1193" y="12069"/>
                </a:lnTo>
                <a:lnTo>
                  <a:pt x="1196" y="12083"/>
                </a:lnTo>
                <a:lnTo>
                  <a:pt x="1199" y="12097"/>
                </a:lnTo>
                <a:lnTo>
                  <a:pt x="1203" y="12108"/>
                </a:lnTo>
                <a:lnTo>
                  <a:pt x="1208" y="12120"/>
                </a:lnTo>
                <a:lnTo>
                  <a:pt x="1214" y="12130"/>
                </a:lnTo>
                <a:lnTo>
                  <a:pt x="1220" y="12141"/>
                </a:lnTo>
                <a:lnTo>
                  <a:pt x="1228" y="12149"/>
                </a:lnTo>
                <a:lnTo>
                  <a:pt x="1236" y="12157"/>
                </a:lnTo>
                <a:lnTo>
                  <a:pt x="1245" y="12165"/>
                </a:lnTo>
                <a:lnTo>
                  <a:pt x="1256" y="12171"/>
                </a:lnTo>
                <a:lnTo>
                  <a:pt x="1255" y="12153"/>
                </a:lnTo>
                <a:lnTo>
                  <a:pt x="1255" y="12136"/>
                </a:lnTo>
                <a:lnTo>
                  <a:pt x="1255" y="12121"/>
                </a:lnTo>
                <a:lnTo>
                  <a:pt x="1257" y="12106"/>
                </a:lnTo>
                <a:lnTo>
                  <a:pt x="1258" y="12100"/>
                </a:lnTo>
                <a:lnTo>
                  <a:pt x="1261" y="12093"/>
                </a:lnTo>
                <a:lnTo>
                  <a:pt x="1263" y="12088"/>
                </a:lnTo>
                <a:lnTo>
                  <a:pt x="1267" y="12083"/>
                </a:lnTo>
                <a:lnTo>
                  <a:pt x="1272" y="12080"/>
                </a:lnTo>
                <a:lnTo>
                  <a:pt x="1276" y="12077"/>
                </a:lnTo>
                <a:lnTo>
                  <a:pt x="1282" y="12073"/>
                </a:lnTo>
                <a:lnTo>
                  <a:pt x="1288" y="12072"/>
                </a:lnTo>
                <a:lnTo>
                  <a:pt x="1286" y="12084"/>
                </a:lnTo>
                <a:lnTo>
                  <a:pt x="1286" y="12095"/>
                </a:lnTo>
                <a:lnTo>
                  <a:pt x="1287" y="12104"/>
                </a:lnTo>
                <a:lnTo>
                  <a:pt x="1291" y="12111"/>
                </a:lnTo>
                <a:lnTo>
                  <a:pt x="1295" y="12118"/>
                </a:lnTo>
                <a:lnTo>
                  <a:pt x="1300" y="12123"/>
                </a:lnTo>
                <a:lnTo>
                  <a:pt x="1305" y="12127"/>
                </a:lnTo>
                <a:lnTo>
                  <a:pt x="1313" y="12130"/>
                </a:lnTo>
                <a:lnTo>
                  <a:pt x="1321" y="12132"/>
                </a:lnTo>
                <a:lnTo>
                  <a:pt x="1329" y="12134"/>
                </a:lnTo>
                <a:lnTo>
                  <a:pt x="1339" y="12135"/>
                </a:lnTo>
                <a:lnTo>
                  <a:pt x="1348" y="12136"/>
                </a:lnTo>
                <a:lnTo>
                  <a:pt x="1367" y="12137"/>
                </a:lnTo>
                <a:lnTo>
                  <a:pt x="1387" y="12137"/>
                </a:lnTo>
                <a:lnTo>
                  <a:pt x="1387" y="12179"/>
                </a:lnTo>
                <a:lnTo>
                  <a:pt x="1386" y="12220"/>
                </a:lnTo>
                <a:lnTo>
                  <a:pt x="1387" y="12230"/>
                </a:lnTo>
                <a:lnTo>
                  <a:pt x="1389" y="12238"/>
                </a:lnTo>
                <a:lnTo>
                  <a:pt x="1391" y="12246"/>
                </a:lnTo>
                <a:lnTo>
                  <a:pt x="1394" y="12253"/>
                </a:lnTo>
                <a:lnTo>
                  <a:pt x="1399" y="12259"/>
                </a:lnTo>
                <a:lnTo>
                  <a:pt x="1405" y="12263"/>
                </a:lnTo>
                <a:lnTo>
                  <a:pt x="1411" y="12267"/>
                </a:lnTo>
                <a:lnTo>
                  <a:pt x="1420" y="12268"/>
                </a:lnTo>
                <a:lnTo>
                  <a:pt x="1422" y="12262"/>
                </a:lnTo>
                <a:lnTo>
                  <a:pt x="1424" y="12257"/>
                </a:lnTo>
                <a:lnTo>
                  <a:pt x="1428" y="12252"/>
                </a:lnTo>
                <a:lnTo>
                  <a:pt x="1432" y="12249"/>
                </a:lnTo>
                <a:lnTo>
                  <a:pt x="1437" y="12245"/>
                </a:lnTo>
                <a:lnTo>
                  <a:pt x="1443" y="12243"/>
                </a:lnTo>
                <a:lnTo>
                  <a:pt x="1450" y="12241"/>
                </a:lnTo>
                <a:lnTo>
                  <a:pt x="1456" y="12240"/>
                </a:lnTo>
                <a:lnTo>
                  <a:pt x="1488" y="12238"/>
                </a:lnTo>
                <a:lnTo>
                  <a:pt x="1518" y="12236"/>
                </a:lnTo>
                <a:lnTo>
                  <a:pt x="1518" y="12278"/>
                </a:lnTo>
                <a:lnTo>
                  <a:pt x="1517" y="12319"/>
                </a:lnTo>
                <a:lnTo>
                  <a:pt x="1518" y="12328"/>
                </a:lnTo>
                <a:lnTo>
                  <a:pt x="1520" y="12337"/>
                </a:lnTo>
                <a:lnTo>
                  <a:pt x="1522" y="12345"/>
                </a:lnTo>
                <a:lnTo>
                  <a:pt x="1526" y="12351"/>
                </a:lnTo>
                <a:lnTo>
                  <a:pt x="1531" y="12358"/>
                </a:lnTo>
                <a:lnTo>
                  <a:pt x="1536" y="12362"/>
                </a:lnTo>
                <a:lnTo>
                  <a:pt x="1542" y="12365"/>
                </a:lnTo>
                <a:lnTo>
                  <a:pt x="1551" y="12367"/>
                </a:lnTo>
                <a:lnTo>
                  <a:pt x="1555" y="12360"/>
                </a:lnTo>
                <a:lnTo>
                  <a:pt x="1558" y="12353"/>
                </a:lnTo>
                <a:lnTo>
                  <a:pt x="1562" y="12350"/>
                </a:lnTo>
                <a:lnTo>
                  <a:pt x="1565" y="12347"/>
                </a:lnTo>
                <a:lnTo>
                  <a:pt x="1569" y="12347"/>
                </a:lnTo>
                <a:lnTo>
                  <a:pt x="1571" y="12347"/>
                </a:lnTo>
                <a:lnTo>
                  <a:pt x="1573" y="12348"/>
                </a:lnTo>
                <a:lnTo>
                  <a:pt x="1574" y="12350"/>
                </a:lnTo>
                <a:lnTo>
                  <a:pt x="1574" y="12353"/>
                </a:lnTo>
                <a:lnTo>
                  <a:pt x="1574" y="12357"/>
                </a:lnTo>
                <a:lnTo>
                  <a:pt x="1573" y="12359"/>
                </a:lnTo>
                <a:lnTo>
                  <a:pt x="1571" y="12362"/>
                </a:lnTo>
                <a:lnTo>
                  <a:pt x="1568" y="12364"/>
                </a:lnTo>
                <a:lnTo>
                  <a:pt x="1563" y="12366"/>
                </a:lnTo>
                <a:lnTo>
                  <a:pt x="1558" y="12367"/>
                </a:lnTo>
                <a:lnTo>
                  <a:pt x="1551" y="12367"/>
                </a:lnTo>
                <a:lnTo>
                  <a:pt x="1552" y="12375"/>
                </a:lnTo>
                <a:lnTo>
                  <a:pt x="1554" y="12383"/>
                </a:lnTo>
                <a:lnTo>
                  <a:pt x="1556" y="12389"/>
                </a:lnTo>
                <a:lnTo>
                  <a:pt x="1559" y="12395"/>
                </a:lnTo>
                <a:lnTo>
                  <a:pt x="1563" y="12402"/>
                </a:lnTo>
                <a:lnTo>
                  <a:pt x="1568" y="12407"/>
                </a:lnTo>
                <a:lnTo>
                  <a:pt x="1572" y="12411"/>
                </a:lnTo>
                <a:lnTo>
                  <a:pt x="1577" y="12415"/>
                </a:lnTo>
                <a:lnTo>
                  <a:pt x="1589" y="12423"/>
                </a:lnTo>
                <a:lnTo>
                  <a:pt x="1602" y="12429"/>
                </a:lnTo>
                <a:lnTo>
                  <a:pt x="1617" y="12435"/>
                </a:lnTo>
                <a:lnTo>
                  <a:pt x="1633" y="12440"/>
                </a:lnTo>
                <a:lnTo>
                  <a:pt x="1667" y="12450"/>
                </a:lnTo>
                <a:lnTo>
                  <a:pt x="1705" y="12461"/>
                </a:lnTo>
                <a:lnTo>
                  <a:pt x="1724" y="12468"/>
                </a:lnTo>
                <a:lnTo>
                  <a:pt x="1743" y="12476"/>
                </a:lnTo>
                <a:lnTo>
                  <a:pt x="1762" y="12487"/>
                </a:lnTo>
                <a:lnTo>
                  <a:pt x="1781" y="12498"/>
                </a:lnTo>
                <a:lnTo>
                  <a:pt x="1781" y="12523"/>
                </a:lnTo>
                <a:lnTo>
                  <a:pt x="1781" y="12547"/>
                </a:lnTo>
                <a:lnTo>
                  <a:pt x="1781" y="12573"/>
                </a:lnTo>
                <a:lnTo>
                  <a:pt x="1781" y="12597"/>
                </a:lnTo>
                <a:lnTo>
                  <a:pt x="1781" y="12621"/>
                </a:lnTo>
                <a:lnTo>
                  <a:pt x="1781" y="12646"/>
                </a:lnTo>
                <a:lnTo>
                  <a:pt x="1781" y="12670"/>
                </a:lnTo>
                <a:lnTo>
                  <a:pt x="1781" y="12695"/>
                </a:lnTo>
                <a:lnTo>
                  <a:pt x="1797" y="12691"/>
                </a:lnTo>
                <a:lnTo>
                  <a:pt x="1811" y="12689"/>
                </a:lnTo>
                <a:lnTo>
                  <a:pt x="1824" y="12689"/>
                </a:lnTo>
                <a:lnTo>
                  <a:pt x="1834" y="12691"/>
                </a:lnTo>
                <a:lnTo>
                  <a:pt x="1843" y="12693"/>
                </a:lnTo>
                <a:lnTo>
                  <a:pt x="1853" y="12697"/>
                </a:lnTo>
                <a:lnTo>
                  <a:pt x="1860" y="12702"/>
                </a:lnTo>
                <a:lnTo>
                  <a:pt x="1868" y="12707"/>
                </a:lnTo>
                <a:lnTo>
                  <a:pt x="1875" y="12711"/>
                </a:lnTo>
                <a:lnTo>
                  <a:pt x="1882" y="12716"/>
                </a:lnTo>
                <a:lnTo>
                  <a:pt x="1891" y="12720"/>
                </a:lnTo>
                <a:lnTo>
                  <a:pt x="1899" y="12725"/>
                </a:lnTo>
                <a:lnTo>
                  <a:pt x="1909" y="12728"/>
                </a:lnTo>
                <a:lnTo>
                  <a:pt x="1919" y="12729"/>
                </a:lnTo>
                <a:lnTo>
                  <a:pt x="1931" y="12730"/>
                </a:lnTo>
                <a:lnTo>
                  <a:pt x="1945" y="12728"/>
                </a:lnTo>
                <a:lnTo>
                  <a:pt x="1945" y="12691"/>
                </a:lnTo>
                <a:lnTo>
                  <a:pt x="1943" y="12655"/>
                </a:lnTo>
                <a:lnTo>
                  <a:pt x="1941" y="12621"/>
                </a:lnTo>
                <a:lnTo>
                  <a:pt x="1937" y="12588"/>
                </a:lnTo>
                <a:lnTo>
                  <a:pt x="1932" y="12557"/>
                </a:lnTo>
                <a:lnTo>
                  <a:pt x="1925" y="12526"/>
                </a:lnTo>
                <a:lnTo>
                  <a:pt x="1918" y="12496"/>
                </a:lnTo>
                <a:lnTo>
                  <a:pt x="1910" y="12468"/>
                </a:lnTo>
                <a:lnTo>
                  <a:pt x="1900" y="12440"/>
                </a:lnTo>
                <a:lnTo>
                  <a:pt x="1890" y="12414"/>
                </a:lnTo>
                <a:lnTo>
                  <a:pt x="1878" y="12388"/>
                </a:lnTo>
                <a:lnTo>
                  <a:pt x="1867" y="12363"/>
                </a:lnTo>
                <a:lnTo>
                  <a:pt x="1854" y="12339"/>
                </a:lnTo>
                <a:lnTo>
                  <a:pt x="1841" y="12315"/>
                </a:lnTo>
                <a:lnTo>
                  <a:pt x="1828" y="12292"/>
                </a:lnTo>
                <a:lnTo>
                  <a:pt x="1813" y="12268"/>
                </a:lnTo>
                <a:lnTo>
                  <a:pt x="1800" y="12289"/>
                </a:lnTo>
                <a:lnTo>
                  <a:pt x="1790" y="12305"/>
                </a:lnTo>
                <a:lnTo>
                  <a:pt x="1785" y="12310"/>
                </a:lnTo>
                <a:lnTo>
                  <a:pt x="1781" y="12315"/>
                </a:lnTo>
                <a:lnTo>
                  <a:pt x="1776" y="12318"/>
                </a:lnTo>
                <a:lnTo>
                  <a:pt x="1772" y="12319"/>
                </a:lnTo>
                <a:lnTo>
                  <a:pt x="1769" y="12320"/>
                </a:lnTo>
                <a:lnTo>
                  <a:pt x="1766" y="12320"/>
                </a:lnTo>
                <a:lnTo>
                  <a:pt x="1762" y="12318"/>
                </a:lnTo>
                <a:lnTo>
                  <a:pt x="1760" y="12316"/>
                </a:lnTo>
                <a:lnTo>
                  <a:pt x="1753" y="12309"/>
                </a:lnTo>
                <a:lnTo>
                  <a:pt x="1748" y="12301"/>
                </a:lnTo>
                <a:lnTo>
                  <a:pt x="1736" y="12277"/>
                </a:lnTo>
                <a:lnTo>
                  <a:pt x="1724" y="12250"/>
                </a:lnTo>
                <a:lnTo>
                  <a:pt x="1715" y="12236"/>
                </a:lnTo>
                <a:lnTo>
                  <a:pt x="1706" y="12223"/>
                </a:lnTo>
                <a:lnTo>
                  <a:pt x="1701" y="12218"/>
                </a:lnTo>
                <a:lnTo>
                  <a:pt x="1696" y="12213"/>
                </a:lnTo>
                <a:lnTo>
                  <a:pt x="1689" y="12208"/>
                </a:lnTo>
                <a:lnTo>
                  <a:pt x="1682" y="12203"/>
                </a:lnTo>
                <a:lnTo>
                  <a:pt x="1679" y="12206"/>
                </a:lnTo>
                <a:lnTo>
                  <a:pt x="1675" y="12208"/>
                </a:lnTo>
                <a:lnTo>
                  <a:pt x="1671" y="12211"/>
                </a:lnTo>
                <a:lnTo>
                  <a:pt x="1669" y="12215"/>
                </a:lnTo>
                <a:lnTo>
                  <a:pt x="1664" y="12222"/>
                </a:lnTo>
                <a:lnTo>
                  <a:pt x="1661" y="12232"/>
                </a:lnTo>
                <a:lnTo>
                  <a:pt x="1658" y="12253"/>
                </a:lnTo>
                <a:lnTo>
                  <a:pt x="1656" y="12275"/>
                </a:lnTo>
                <a:lnTo>
                  <a:pt x="1654" y="12285"/>
                </a:lnTo>
                <a:lnTo>
                  <a:pt x="1653" y="12296"/>
                </a:lnTo>
                <a:lnTo>
                  <a:pt x="1649" y="12306"/>
                </a:lnTo>
                <a:lnTo>
                  <a:pt x="1646" y="12315"/>
                </a:lnTo>
                <a:lnTo>
                  <a:pt x="1644" y="12319"/>
                </a:lnTo>
                <a:lnTo>
                  <a:pt x="1641" y="12322"/>
                </a:lnTo>
                <a:lnTo>
                  <a:pt x="1639" y="12325"/>
                </a:lnTo>
                <a:lnTo>
                  <a:pt x="1635" y="12328"/>
                </a:lnTo>
                <a:lnTo>
                  <a:pt x="1632" y="12330"/>
                </a:lnTo>
                <a:lnTo>
                  <a:pt x="1627" y="12332"/>
                </a:lnTo>
                <a:lnTo>
                  <a:pt x="1622" y="12334"/>
                </a:lnTo>
                <a:lnTo>
                  <a:pt x="1617" y="12335"/>
                </a:lnTo>
                <a:lnTo>
                  <a:pt x="1625" y="12314"/>
                </a:lnTo>
                <a:lnTo>
                  <a:pt x="1632" y="12295"/>
                </a:lnTo>
                <a:lnTo>
                  <a:pt x="1634" y="12276"/>
                </a:lnTo>
                <a:lnTo>
                  <a:pt x="1634" y="12259"/>
                </a:lnTo>
                <a:lnTo>
                  <a:pt x="1632" y="12242"/>
                </a:lnTo>
                <a:lnTo>
                  <a:pt x="1626" y="12227"/>
                </a:lnTo>
                <a:lnTo>
                  <a:pt x="1620" y="12212"/>
                </a:lnTo>
                <a:lnTo>
                  <a:pt x="1612" y="12197"/>
                </a:lnTo>
                <a:lnTo>
                  <a:pt x="1602" y="12184"/>
                </a:lnTo>
                <a:lnTo>
                  <a:pt x="1591" y="12171"/>
                </a:lnTo>
                <a:lnTo>
                  <a:pt x="1578" y="12159"/>
                </a:lnTo>
                <a:lnTo>
                  <a:pt x="1565" y="12149"/>
                </a:lnTo>
                <a:lnTo>
                  <a:pt x="1552" y="12138"/>
                </a:lnTo>
                <a:lnTo>
                  <a:pt x="1537" y="12129"/>
                </a:lnTo>
                <a:lnTo>
                  <a:pt x="1523" y="12120"/>
                </a:lnTo>
                <a:lnTo>
                  <a:pt x="1509" y="12111"/>
                </a:lnTo>
                <a:lnTo>
                  <a:pt x="1483" y="12097"/>
                </a:lnTo>
                <a:lnTo>
                  <a:pt x="1458" y="12083"/>
                </a:lnTo>
                <a:lnTo>
                  <a:pt x="1448" y="12078"/>
                </a:lnTo>
                <a:lnTo>
                  <a:pt x="1440" y="12072"/>
                </a:lnTo>
                <a:lnTo>
                  <a:pt x="1433" y="12067"/>
                </a:lnTo>
                <a:lnTo>
                  <a:pt x="1428" y="12063"/>
                </a:lnTo>
                <a:lnTo>
                  <a:pt x="1425" y="12059"/>
                </a:lnTo>
                <a:lnTo>
                  <a:pt x="1425" y="12056"/>
                </a:lnTo>
                <a:lnTo>
                  <a:pt x="1427" y="12051"/>
                </a:lnTo>
                <a:lnTo>
                  <a:pt x="1432" y="12049"/>
                </a:lnTo>
                <a:lnTo>
                  <a:pt x="1440" y="12046"/>
                </a:lnTo>
                <a:lnTo>
                  <a:pt x="1451" y="12044"/>
                </a:lnTo>
                <a:lnTo>
                  <a:pt x="1467" y="12041"/>
                </a:lnTo>
                <a:lnTo>
                  <a:pt x="1486" y="12040"/>
                </a:lnTo>
                <a:lnTo>
                  <a:pt x="1483" y="12027"/>
                </a:lnTo>
                <a:lnTo>
                  <a:pt x="1481" y="12017"/>
                </a:lnTo>
                <a:lnTo>
                  <a:pt x="1480" y="12007"/>
                </a:lnTo>
                <a:lnTo>
                  <a:pt x="1480" y="12000"/>
                </a:lnTo>
                <a:lnTo>
                  <a:pt x="1481" y="11994"/>
                </a:lnTo>
                <a:lnTo>
                  <a:pt x="1483" y="11989"/>
                </a:lnTo>
                <a:lnTo>
                  <a:pt x="1484" y="11984"/>
                </a:lnTo>
                <a:lnTo>
                  <a:pt x="1486" y="11981"/>
                </a:lnTo>
                <a:lnTo>
                  <a:pt x="1489" y="11979"/>
                </a:lnTo>
                <a:lnTo>
                  <a:pt x="1491" y="11978"/>
                </a:lnTo>
                <a:lnTo>
                  <a:pt x="1494" y="11977"/>
                </a:lnTo>
                <a:lnTo>
                  <a:pt x="1497" y="11978"/>
                </a:lnTo>
                <a:lnTo>
                  <a:pt x="1505" y="11981"/>
                </a:lnTo>
                <a:lnTo>
                  <a:pt x="1511" y="11985"/>
                </a:lnTo>
                <a:lnTo>
                  <a:pt x="1516" y="11993"/>
                </a:lnTo>
                <a:lnTo>
                  <a:pt x="1520" y="12001"/>
                </a:lnTo>
                <a:lnTo>
                  <a:pt x="1521" y="12005"/>
                </a:lnTo>
                <a:lnTo>
                  <a:pt x="1522" y="12010"/>
                </a:lnTo>
                <a:lnTo>
                  <a:pt x="1523" y="12014"/>
                </a:lnTo>
                <a:lnTo>
                  <a:pt x="1522" y="12018"/>
                </a:lnTo>
                <a:lnTo>
                  <a:pt x="1521" y="12021"/>
                </a:lnTo>
                <a:lnTo>
                  <a:pt x="1519" y="12025"/>
                </a:lnTo>
                <a:lnTo>
                  <a:pt x="1516" y="12028"/>
                </a:lnTo>
                <a:lnTo>
                  <a:pt x="1512" y="12032"/>
                </a:lnTo>
                <a:lnTo>
                  <a:pt x="1508" y="12035"/>
                </a:lnTo>
                <a:lnTo>
                  <a:pt x="1501" y="12037"/>
                </a:lnTo>
                <a:lnTo>
                  <a:pt x="1494" y="12039"/>
                </a:lnTo>
                <a:lnTo>
                  <a:pt x="1486" y="12040"/>
                </a:lnTo>
                <a:lnTo>
                  <a:pt x="1493" y="12048"/>
                </a:lnTo>
                <a:lnTo>
                  <a:pt x="1502" y="12056"/>
                </a:lnTo>
                <a:lnTo>
                  <a:pt x="1512" y="12062"/>
                </a:lnTo>
                <a:lnTo>
                  <a:pt x="1522" y="12068"/>
                </a:lnTo>
                <a:lnTo>
                  <a:pt x="1544" y="12079"/>
                </a:lnTo>
                <a:lnTo>
                  <a:pt x="1568" y="12088"/>
                </a:lnTo>
                <a:lnTo>
                  <a:pt x="1592" y="12098"/>
                </a:lnTo>
                <a:lnTo>
                  <a:pt x="1613" y="12108"/>
                </a:lnTo>
                <a:lnTo>
                  <a:pt x="1623" y="12114"/>
                </a:lnTo>
                <a:lnTo>
                  <a:pt x="1633" y="12122"/>
                </a:lnTo>
                <a:lnTo>
                  <a:pt x="1642" y="12129"/>
                </a:lnTo>
                <a:lnTo>
                  <a:pt x="1649" y="12137"/>
                </a:lnTo>
                <a:lnTo>
                  <a:pt x="1657" y="12101"/>
                </a:lnTo>
                <a:lnTo>
                  <a:pt x="1661" y="12065"/>
                </a:lnTo>
                <a:lnTo>
                  <a:pt x="1662" y="12030"/>
                </a:lnTo>
                <a:lnTo>
                  <a:pt x="1661" y="11997"/>
                </a:lnTo>
                <a:lnTo>
                  <a:pt x="1657" y="11964"/>
                </a:lnTo>
                <a:lnTo>
                  <a:pt x="1649" y="11933"/>
                </a:lnTo>
                <a:lnTo>
                  <a:pt x="1641" y="11902"/>
                </a:lnTo>
                <a:lnTo>
                  <a:pt x="1630" y="11871"/>
                </a:lnTo>
                <a:lnTo>
                  <a:pt x="1618" y="11842"/>
                </a:lnTo>
                <a:lnTo>
                  <a:pt x="1604" y="11812"/>
                </a:lnTo>
                <a:lnTo>
                  <a:pt x="1589" y="11784"/>
                </a:lnTo>
                <a:lnTo>
                  <a:pt x="1573" y="11755"/>
                </a:lnTo>
                <a:lnTo>
                  <a:pt x="1538" y="11697"/>
                </a:lnTo>
                <a:lnTo>
                  <a:pt x="1501" y="11638"/>
                </a:lnTo>
                <a:lnTo>
                  <a:pt x="1483" y="11608"/>
                </a:lnTo>
                <a:lnTo>
                  <a:pt x="1465" y="11578"/>
                </a:lnTo>
                <a:lnTo>
                  <a:pt x="1447" y="11547"/>
                </a:lnTo>
                <a:lnTo>
                  <a:pt x="1430" y="11515"/>
                </a:lnTo>
                <a:lnTo>
                  <a:pt x="1413" y="11482"/>
                </a:lnTo>
                <a:lnTo>
                  <a:pt x="1399" y="11448"/>
                </a:lnTo>
                <a:lnTo>
                  <a:pt x="1385" y="11413"/>
                </a:lnTo>
                <a:lnTo>
                  <a:pt x="1372" y="11376"/>
                </a:lnTo>
                <a:lnTo>
                  <a:pt x="1362" y="11338"/>
                </a:lnTo>
                <a:lnTo>
                  <a:pt x="1353" y="11299"/>
                </a:lnTo>
                <a:lnTo>
                  <a:pt x="1347" y="11258"/>
                </a:lnTo>
                <a:lnTo>
                  <a:pt x="1343" y="11215"/>
                </a:lnTo>
                <a:lnTo>
                  <a:pt x="1341" y="11170"/>
                </a:lnTo>
                <a:lnTo>
                  <a:pt x="1342" y="11124"/>
                </a:lnTo>
                <a:lnTo>
                  <a:pt x="1347" y="11074"/>
                </a:lnTo>
                <a:lnTo>
                  <a:pt x="1355" y="11023"/>
                </a:lnTo>
                <a:lnTo>
                  <a:pt x="1341" y="11014"/>
                </a:lnTo>
                <a:lnTo>
                  <a:pt x="1328" y="11004"/>
                </a:lnTo>
                <a:lnTo>
                  <a:pt x="1318" y="10990"/>
                </a:lnTo>
                <a:lnTo>
                  <a:pt x="1308" y="10976"/>
                </a:lnTo>
                <a:lnTo>
                  <a:pt x="1300" y="10960"/>
                </a:lnTo>
                <a:lnTo>
                  <a:pt x="1293" y="10942"/>
                </a:lnTo>
                <a:lnTo>
                  <a:pt x="1287" y="10922"/>
                </a:lnTo>
                <a:lnTo>
                  <a:pt x="1282" y="10902"/>
                </a:lnTo>
                <a:lnTo>
                  <a:pt x="1277" y="10881"/>
                </a:lnTo>
                <a:lnTo>
                  <a:pt x="1274" y="10859"/>
                </a:lnTo>
                <a:lnTo>
                  <a:pt x="1271" y="10836"/>
                </a:lnTo>
                <a:lnTo>
                  <a:pt x="1267" y="10813"/>
                </a:lnTo>
                <a:lnTo>
                  <a:pt x="1262" y="10767"/>
                </a:lnTo>
                <a:lnTo>
                  <a:pt x="1256" y="10722"/>
                </a:lnTo>
                <a:lnTo>
                  <a:pt x="1253" y="10700"/>
                </a:lnTo>
                <a:lnTo>
                  <a:pt x="1250" y="10679"/>
                </a:lnTo>
                <a:lnTo>
                  <a:pt x="1245" y="10658"/>
                </a:lnTo>
                <a:lnTo>
                  <a:pt x="1241" y="10639"/>
                </a:lnTo>
                <a:lnTo>
                  <a:pt x="1236" y="10621"/>
                </a:lnTo>
                <a:lnTo>
                  <a:pt x="1230" y="10606"/>
                </a:lnTo>
                <a:lnTo>
                  <a:pt x="1222" y="10590"/>
                </a:lnTo>
                <a:lnTo>
                  <a:pt x="1214" y="10577"/>
                </a:lnTo>
                <a:lnTo>
                  <a:pt x="1205" y="10567"/>
                </a:lnTo>
                <a:lnTo>
                  <a:pt x="1193" y="10558"/>
                </a:lnTo>
                <a:lnTo>
                  <a:pt x="1181" y="10552"/>
                </a:lnTo>
                <a:lnTo>
                  <a:pt x="1167" y="10549"/>
                </a:lnTo>
                <a:lnTo>
                  <a:pt x="1151" y="10548"/>
                </a:lnTo>
                <a:lnTo>
                  <a:pt x="1133" y="10550"/>
                </a:lnTo>
                <a:lnTo>
                  <a:pt x="1113" y="10555"/>
                </a:lnTo>
                <a:lnTo>
                  <a:pt x="1092" y="10564"/>
                </a:lnTo>
                <a:lnTo>
                  <a:pt x="1088" y="10554"/>
                </a:lnTo>
                <a:lnTo>
                  <a:pt x="1085" y="10545"/>
                </a:lnTo>
                <a:lnTo>
                  <a:pt x="1083" y="10536"/>
                </a:lnTo>
                <a:lnTo>
                  <a:pt x="1082" y="10530"/>
                </a:lnTo>
                <a:lnTo>
                  <a:pt x="1082" y="10524"/>
                </a:lnTo>
                <a:lnTo>
                  <a:pt x="1083" y="10519"/>
                </a:lnTo>
                <a:lnTo>
                  <a:pt x="1085" y="10514"/>
                </a:lnTo>
                <a:lnTo>
                  <a:pt x="1088" y="10510"/>
                </a:lnTo>
                <a:lnTo>
                  <a:pt x="1091" y="10508"/>
                </a:lnTo>
                <a:lnTo>
                  <a:pt x="1094" y="10506"/>
                </a:lnTo>
                <a:lnTo>
                  <a:pt x="1100" y="10504"/>
                </a:lnTo>
                <a:lnTo>
                  <a:pt x="1104" y="10503"/>
                </a:lnTo>
                <a:lnTo>
                  <a:pt x="1115" y="10501"/>
                </a:lnTo>
                <a:lnTo>
                  <a:pt x="1127" y="10501"/>
                </a:lnTo>
                <a:lnTo>
                  <a:pt x="1139" y="10501"/>
                </a:lnTo>
                <a:lnTo>
                  <a:pt x="1151" y="10501"/>
                </a:lnTo>
                <a:lnTo>
                  <a:pt x="1163" y="10500"/>
                </a:lnTo>
                <a:lnTo>
                  <a:pt x="1173" y="10498"/>
                </a:lnTo>
                <a:lnTo>
                  <a:pt x="1177" y="10497"/>
                </a:lnTo>
                <a:lnTo>
                  <a:pt x="1181" y="10494"/>
                </a:lnTo>
                <a:lnTo>
                  <a:pt x="1185" y="10491"/>
                </a:lnTo>
                <a:lnTo>
                  <a:pt x="1188" y="10488"/>
                </a:lnTo>
                <a:lnTo>
                  <a:pt x="1190" y="10484"/>
                </a:lnTo>
                <a:lnTo>
                  <a:pt x="1191" y="10479"/>
                </a:lnTo>
                <a:lnTo>
                  <a:pt x="1191" y="10472"/>
                </a:lnTo>
                <a:lnTo>
                  <a:pt x="1190" y="10466"/>
                </a:lnTo>
                <a:lnTo>
                  <a:pt x="1174" y="10466"/>
                </a:lnTo>
                <a:lnTo>
                  <a:pt x="1160" y="10464"/>
                </a:lnTo>
                <a:lnTo>
                  <a:pt x="1148" y="10460"/>
                </a:lnTo>
                <a:lnTo>
                  <a:pt x="1136" y="10454"/>
                </a:lnTo>
                <a:lnTo>
                  <a:pt x="1127" y="10445"/>
                </a:lnTo>
                <a:lnTo>
                  <a:pt x="1120" y="10436"/>
                </a:lnTo>
                <a:lnTo>
                  <a:pt x="1113" y="10424"/>
                </a:lnTo>
                <a:lnTo>
                  <a:pt x="1108" y="10412"/>
                </a:lnTo>
                <a:lnTo>
                  <a:pt x="1105" y="10398"/>
                </a:lnTo>
                <a:lnTo>
                  <a:pt x="1103" y="10382"/>
                </a:lnTo>
                <a:lnTo>
                  <a:pt x="1102" y="10367"/>
                </a:lnTo>
                <a:lnTo>
                  <a:pt x="1102" y="10350"/>
                </a:lnTo>
                <a:lnTo>
                  <a:pt x="1104" y="10332"/>
                </a:lnTo>
                <a:lnTo>
                  <a:pt x="1106" y="10314"/>
                </a:lnTo>
                <a:lnTo>
                  <a:pt x="1109" y="10296"/>
                </a:lnTo>
                <a:lnTo>
                  <a:pt x="1113" y="10277"/>
                </a:lnTo>
                <a:lnTo>
                  <a:pt x="1118" y="10259"/>
                </a:lnTo>
                <a:lnTo>
                  <a:pt x="1125" y="10241"/>
                </a:lnTo>
                <a:lnTo>
                  <a:pt x="1131" y="10222"/>
                </a:lnTo>
                <a:lnTo>
                  <a:pt x="1138" y="10204"/>
                </a:lnTo>
                <a:lnTo>
                  <a:pt x="1146" y="10187"/>
                </a:lnTo>
                <a:lnTo>
                  <a:pt x="1155" y="10170"/>
                </a:lnTo>
                <a:lnTo>
                  <a:pt x="1164" y="10155"/>
                </a:lnTo>
                <a:lnTo>
                  <a:pt x="1173" y="10139"/>
                </a:lnTo>
                <a:lnTo>
                  <a:pt x="1182" y="10125"/>
                </a:lnTo>
                <a:lnTo>
                  <a:pt x="1193" y="10113"/>
                </a:lnTo>
                <a:lnTo>
                  <a:pt x="1203" y="10102"/>
                </a:lnTo>
                <a:lnTo>
                  <a:pt x="1214" y="10092"/>
                </a:lnTo>
                <a:lnTo>
                  <a:pt x="1224" y="10084"/>
                </a:lnTo>
                <a:lnTo>
                  <a:pt x="1235" y="10078"/>
                </a:lnTo>
                <a:lnTo>
                  <a:pt x="1245" y="10074"/>
                </a:lnTo>
                <a:lnTo>
                  <a:pt x="1256" y="10072"/>
                </a:lnTo>
                <a:lnTo>
                  <a:pt x="1251" y="10092"/>
                </a:lnTo>
                <a:lnTo>
                  <a:pt x="1246" y="10109"/>
                </a:lnTo>
                <a:lnTo>
                  <a:pt x="1244" y="10123"/>
                </a:lnTo>
                <a:lnTo>
                  <a:pt x="1243" y="10136"/>
                </a:lnTo>
                <a:lnTo>
                  <a:pt x="1241" y="10157"/>
                </a:lnTo>
                <a:lnTo>
                  <a:pt x="1240" y="10171"/>
                </a:lnTo>
                <a:lnTo>
                  <a:pt x="1239" y="10179"/>
                </a:lnTo>
                <a:lnTo>
                  <a:pt x="1237" y="10185"/>
                </a:lnTo>
                <a:lnTo>
                  <a:pt x="1234" y="10191"/>
                </a:lnTo>
                <a:lnTo>
                  <a:pt x="1230" y="10199"/>
                </a:lnTo>
                <a:lnTo>
                  <a:pt x="1223" y="10206"/>
                </a:lnTo>
                <a:lnTo>
                  <a:pt x="1215" y="10216"/>
                </a:lnTo>
                <a:lnTo>
                  <a:pt x="1203" y="10225"/>
                </a:lnTo>
                <a:lnTo>
                  <a:pt x="1190" y="10237"/>
                </a:lnTo>
                <a:lnTo>
                  <a:pt x="1203" y="10235"/>
                </a:lnTo>
                <a:lnTo>
                  <a:pt x="1216" y="10235"/>
                </a:lnTo>
                <a:lnTo>
                  <a:pt x="1225" y="10238"/>
                </a:lnTo>
                <a:lnTo>
                  <a:pt x="1235" y="10241"/>
                </a:lnTo>
                <a:lnTo>
                  <a:pt x="1242" y="10246"/>
                </a:lnTo>
                <a:lnTo>
                  <a:pt x="1248" y="10252"/>
                </a:lnTo>
                <a:lnTo>
                  <a:pt x="1253" y="10261"/>
                </a:lnTo>
                <a:lnTo>
                  <a:pt x="1256" y="10269"/>
                </a:lnTo>
                <a:lnTo>
                  <a:pt x="1242" y="10268"/>
                </a:lnTo>
                <a:lnTo>
                  <a:pt x="1231" y="10268"/>
                </a:lnTo>
                <a:lnTo>
                  <a:pt x="1220" y="10270"/>
                </a:lnTo>
                <a:lnTo>
                  <a:pt x="1212" y="10274"/>
                </a:lnTo>
                <a:lnTo>
                  <a:pt x="1205" y="10278"/>
                </a:lnTo>
                <a:lnTo>
                  <a:pt x="1198" y="10285"/>
                </a:lnTo>
                <a:lnTo>
                  <a:pt x="1194" y="10293"/>
                </a:lnTo>
                <a:lnTo>
                  <a:pt x="1190" y="10302"/>
                </a:lnTo>
                <a:lnTo>
                  <a:pt x="1195" y="10308"/>
                </a:lnTo>
                <a:lnTo>
                  <a:pt x="1199" y="10313"/>
                </a:lnTo>
                <a:lnTo>
                  <a:pt x="1206" y="10318"/>
                </a:lnTo>
                <a:lnTo>
                  <a:pt x="1211" y="10322"/>
                </a:lnTo>
                <a:lnTo>
                  <a:pt x="1223" y="10331"/>
                </a:lnTo>
                <a:lnTo>
                  <a:pt x="1235" y="10339"/>
                </a:lnTo>
                <a:lnTo>
                  <a:pt x="1240" y="10345"/>
                </a:lnTo>
                <a:lnTo>
                  <a:pt x="1245" y="10350"/>
                </a:lnTo>
                <a:lnTo>
                  <a:pt x="1250" y="10356"/>
                </a:lnTo>
                <a:lnTo>
                  <a:pt x="1253" y="10362"/>
                </a:lnTo>
                <a:lnTo>
                  <a:pt x="1255" y="10370"/>
                </a:lnTo>
                <a:lnTo>
                  <a:pt x="1257" y="10379"/>
                </a:lnTo>
                <a:lnTo>
                  <a:pt x="1257" y="10389"/>
                </a:lnTo>
                <a:lnTo>
                  <a:pt x="1256" y="10400"/>
                </a:lnTo>
                <a:lnTo>
                  <a:pt x="1254" y="10406"/>
                </a:lnTo>
                <a:lnTo>
                  <a:pt x="1251" y="10412"/>
                </a:lnTo>
                <a:lnTo>
                  <a:pt x="1246" y="10416"/>
                </a:lnTo>
                <a:lnTo>
                  <a:pt x="1242" y="10419"/>
                </a:lnTo>
                <a:lnTo>
                  <a:pt x="1232" y="10425"/>
                </a:lnTo>
                <a:lnTo>
                  <a:pt x="1220" y="10430"/>
                </a:lnTo>
                <a:lnTo>
                  <a:pt x="1215" y="10433"/>
                </a:lnTo>
                <a:lnTo>
                  <a:pt x="1209" y="10436"/>
                </a:lnTo>
                <a:lnTo>
                  <a:pt x="1205" y="10439"/>
                </a:lnTo>
                <a:lnTo>
                  <a:pt x="1199" y="10442"/>
                </a:lnTo>
                <a:lnTo>
                  <a:pt x="1196" y="10446"/>
                </a:lnTo>
                <a:lnTo>
                  <a:pt x="1193" y="10451"/>
                </a:lnTo>
                <a:lnTo>
                  <a:pt x="1191" y="10459"/>
                </a:lnTo>
                <a:lnTo>
                  <a:pt x="1190" y="10466"/>
                </a:lnTo>
                <a:lnTo>
                  <a:pt x="1206" y="10465"/>
                </a:lnTo>
                <a:lnTo>
                  <a:pt x="1220" y="10465"/>
                </a:lnTo>
                <a:lnTo>
                  <a:pt x="1233" y="10466"/>
                </a:lnTo>
                <a:lnTo>
                  <a:pt x="1246" y="10467"/>
                </a:lnTo>
                <a:lnTo>
                  <a:pt x="1258" y="10469"/>
                </a:lnTo>
                <a:lnTo>
                  <a:pt x="1270" y="10472"/>
                </a:lnTo>
                <a:lnTo>
                  <a:pt x="1280" y="10476"/>
                </a:lnTo>
                <a:lnTo>
                  <a:pt x="1291" y="10480"/>
                </a:lnTo>
                <a:lnTo>
                  <a:pt x="1300" y="10485"/>
                </a:lnTo>
                <a:lnTo>
                  <a:pt x="1309" y="10490"/>
                </a:lnTo>
                <a:lnTo>
                  <a:pt x="1318" y="10495"/>
                </a:lnTo>
                <a:lnTo>
                  <a:pt x="1326" y="10502"/>
                </a:lnTo>
                <a:lnTo>
                  <a:pt x="1342" y="10515"/>
                </a:lnTo>
                <a:lnTo>
                  <a:pt x="1356" y="10530"/>
                </a:lnTo>
                <a:lnTo>
                  <a:pt x="1368" y="10546"/>
                </a:lnTo>
                <a:lnTo>
                  <a:pt x="1380" y="10563"/>
                </a:lnTo>
                <a:lnTo>
                  <a:pt x="1391" y="10580"/>
                </a:lnTo>
                <a:lnTo>
                  <a:pt x="1403" y="10597"/>
                </a:lnTo>
                <a:lnTo>
                  <a:pt x="1414" y="10615"/>
                </a:lnTo>
                <a:lnTo>
                  <a:pt x="1426" y="10632"/>
                </a:lnTo>
                <a:lnTo>
                  <a:pt x="1440" y="10648"/>
                </a:lnTo>
                <a:lnTo>
                  <a:pt x="1453" y="10662"/>
                </a:lnTo>
                <a:lnTo>
                  <a:pt x="1443" y="10660"/>
                </a:lnTo>
                <a:lnTo>
                  <a:pt x="1434" y="10659"/>
                </a:lnTo>
                <a:lnTo>
                  <a:pt x="1427" y="10659"/>
                </a:lnTo>
                <a:lnTo>
                  <a:pt x="1421" y="10660"/>
                </a:lnTo>
                <a:lnTo>
                  <a:pt x="1414" y="10663"/>
                </a:lnTo>
                <a:lnTo>
                  <a:pt x="1410" y="10667"/>
                </a:lnTo>
                <a:lnTo>
                  <a:pt x="1406" y="10672"/>
                </a:lnTo>
                <a:lnTo>
                  <a:pt x="1403" y="10678"/>
                </a:lnTo>
                <a:lnTo>
                  <a:pt x="1401" y="10684"/>
                </a:lnTo>
                <a:lnTo>
                  <a:pt x="1400" y="10692"/>
                </a:lnTo>
                <a:lnTo>
                  <a:pt x="1399" y="10700"/>
                </a:lnTo>
                <a:lnTo>
                  <a:pt x="1399" y="10708"/>
                </a:lnTo>
                <a:lnTo>
                  <a:pt x="1401" y="10727"/>
                </a:lnTo>
                <a:lnTo>
                  <a:pt x="1406" y="10747"/>
                </a:lnTo>
                <a:lnTo>
                  <a:pt x="1412" y="10767"/>
                </a:lnTo>
                <a:lnTo>
                  <a:pt x="1420" y="10787"/>
                </a:lnTo>
                <a:lnTo>
                  <a:pt x="1429" y="10806"/>
                </a:lnTo>
                <a:lnTo>
                  <a:pt x="1440" y="10823"/>
                </a:lnTo>
                <a:lnTo>
                  <a:pt x="1445" y="10830"/>
                </a:lnTo>
                <a:lnTo>
                  <a:pt x="1451" y="10837"/>
                </a:lnTo>
                <a:lnTo>
                  <a:pt x="1456" y="10844"/>
                </a:lnTo>
                <a:lnTo>
                  <a:pt x="1463" y="10849"/>
                </a:lnTo>
                <a:lnTo>
                  <a:pt x="1468" y="10853"/>
                </a:lnTo>
                <a:lnTo>
                  <a:pt x="1474" y="10856"/>
                </a:lnTo>
                <a:lnTo>
                  <a:pt x="1479" y="10858"/>
                </a:lnTo>
                <a:lnTo>
                  <a:pt x="1486" y="10859"/>
                </a:lnTo>
                <a:lnTo>
                  <a:pt x="1494" y="10839"/>
                </a:lnTo>
                <a:lnTo>
                  <a:pt x="1501" y="10819"/>
                </a:lnTo>
                <a:lnTo>
                  <a:pt x="1508" y="10799"/>
                </a:lnTo>
                <a:lnTo>
                  <a:pt x="1512" y="10778"/>
                </a:lnTo>
                <a:lnTo>
                  <a:pt x="1516" y="10756"/>
                </a:lnTo>
                <a:lnTo>
                  <a:pt x="1518" y="10733"/>
                </a:lnTo>
                <a:lnTo>
                  <a:pt x="1519" y="10711"/>
                </a:lnTo>
                <a:lnTo>
                  <a:pt x="1520" y="10688"/>
                </a:lnTo>
                <a:lnTo>
                  <a:pt x="1519" y="10665"/>
                </a:lnTo>
                <a:lnTo>
                  <a:pt x="1517" y="10642"/>
                </a:lnTo>
                <a:lnTo>
                  <a:pt x="1515" y="10618"/>
                </a:lnTo>
                <a:lnTo>
                  <a:pt x="1512" y="10595"/>
                </a:lnTo>
                <a:lnTo>
                  <a:pt x="1508" y="10571"/>
                </a:lnTo>
                <a:lnTo>
                  <a:pt x="1502" y="10547"/>
                </a:lnTo>
                <a:lnTo>
                  <a:pt x="1497" y="10523"/>
                </a:lnTo>
                <a:lnTo>
                  <a:pt x="1491" y="10499"/>
                </a:lnTo>
                <a:lnTo>
                  <a:pt x="1477" y="10450"/>
                </a:lnTo>
                <a:lnTo>
                  <a:pt x="1462" y="10403"/>
                </a:lnTo>
                <a:lnTo>
                  <a:pt x="1445" y="10356"/>
                </a:lnTo>
                <a:lnTo>
                  <a:pt x="1427" y="10310"/>
                </a:lnTo>
                <a:lnTo>
                  <a:pt x="1389" y="10221"/>
                </a:lnTo>
                <a:lnTo>
                  <a:pt x="1355" y="10138"/>
                </a:lnTo>
                <a:lnTo>
                  <a:pt x="1361" y="10132"/>
                </a:lnTo>
                <a:lnTo>
                  <a:pt x="1368" y="10127"/>
                </a:lnTo>
                <a:lnTo>
                  <a:pt x="1377" y="10123"/>
                </a:lnTo>
                <a:lnTo>
                  <a:pt x="1386" y="10120"/>
                </a:lnTo>
                <a:lnTo>
                  <a:pt x="1405" y="10115"/>
                </a:lnTo>
                <a:lnTo>
                  <a:pt x="1424" y="10109"/>
                </a:lnTo>
                <a:lnTo>
                  <a:pt x="1432" y="10104"/>
                </a:lnTo>
                <a:lnTo>
                  <a:pt x="1440" y="10100"/>
                </a:lnTo>
                <a:lnTo>
                  <a:pt x="1446" y="10094"/>
                </a:lnTo>
                <a:lnTo>
                  <a:pt x="1451" y="10088"/>
                </a:lnTo>
                <a:lnTo>
                  <a:pt x="1453" y="10083"/>
                </a:lnTo>
                <a:lnTo>
                  <a:pt x="1454" y="10078"/>
                </a:lnTo>
                <a:lnTo>
                  <a:pt x="1455" y="10073"/>
                </a:lnTo>
                <a:lnTo>
                  <a:pt x="1456" y="10068"/>
                </a:lnTo>
                <a:lnTo>
                  <a:pt x="1455" y="10055"/>
                </a:lnTo>
                <a:lnTo>
                  <a:pt x="1453" y="10039"/>
                </a:lnTo>
                <a:lnTo>
                  <a:pt x="1441" y="10047"/>
                </a:lnTo>
                <a:lnTo>
                  <a:pt x="1430" y="10052"/>
                </a:lnTo>
                <a:lnTo>
                  <a:pt x="1421" y="10056"/>
                </a:lnTo>
                <a:lnTo>
                  <a:pt x="1411" y="10058"/>
                </a:lnTo>
                <a:lnTo>
                  <a:pt x="1404" y="10059"/>
                </a:lnTo>
                <a:lnTo>
                  <a:pt x="1397" y="10060"/>
                </a:lnTo>
                <a:lnTo>
                  <a:pt x="1390" y="10059"/>
                </a:lnTo>
                <a:lnTo>
                  <a:pt x="1384" y="10057"/>
                </a:lnTo>
                <a:lnTo>
                  <a:pt x="1380" y="10054"/>
                </a:lnTo>
                <a:lnTo>
                  <a:pt x="1376" y="10050"/>
                </a:lnTo>
                <a:lnTo>
                  <a:pt x="1371" y="10045"/>
                </a:lnTo>
                <a:lnTo>
                  <a:pt x="1369" y="10039"/>
                </a:lnTo>
                <a:lnTo>
                  <a:pt x="1367" y="10033"/>
                </a:lnTo>
                <a:lnTo>
                  <a:pt x="1365" y="10027"/>
                </a:lnTo>
                <a:lnTo>
                  <a:pt x="1365" y="10019"/>
                </a:lnTo>
                <a:lnTo>
                  <a:pt x="1364" y="10011"/>
                </a:lnTo>
                <a:lnTo>
                  <a:pt x="1365" y="9994"/>
                </a:lnTo>
                <a:lnTo>
                  <a:pt x="1369" y="9975"/>
                </a:lnTo>
                <a:lnTo>
                  <a:pt x="1373" y="9958"/>
                </a:lnTo>
                <a:lnTo>
                  <a:pt x="1381" y="9939"/>
                </a:lnTo>
                <a:lnTo>
                  <a:pt x="1389" y="9921"/>
                </a:lnTo>
                <a:lnTo>
                  <a:pt x="1399" y="9903"/>
                </a:lnTo>
                <a:lnTo>
                  <a:pt x="1409" y="9888"/>
                </a:lnTo>
                <a:lnTo>
                  <a:pt x="1420" y="9876"/>
                </a:lnTo>
                <a:lnTo>
                  <a:pt x="1388" y="9871"/>
                </a:lnTo>
                <a:lnTo>
                  <a:pt x="1359" y="9863"/>
                </a:lnTo>
                <a:lnTo>
                  <a:pt x="1331" y="9854"/>
                </a:lnTo>
                <a:lnTo>
                  <a:pt x="1306" y="9842"/>
                </a:lnTo>
                <a:lnTo>
                  <a:pt x="1284" y="9830"/>
                </a:lnTo>
                <a:lnTo>
                  <a:pt x="1263" y="9815"/>
                </a:lnTo>
                <a:lnTo>
                  <a:pt x="1244" y="9799"/>
                </a:lnTo>
                <a:lnTo>
                  <a:pt x="1229" y="9781"/>
                </a:lnTo>
                <a:lnTo>
                  <a:pt x="1214" y="9762"/>
                </a:lnTo>
                <a:lnTo>
                  <a:pt x="1200" y="9742"/>
                </a:lnTo>
                <a:lnTo>
                  <a:pt x="1189" y="9720"/>
                </a:lnTo>
                <a:lnTo>
                  <a:pt x="1178" y="9697"/>
                </a:lnTo>
                <a:lnTo>
                  <a:pt x="1170" y="9672"/>
                </a:lnTo>
                <a:lnTo>
                  <a:pt x="1163" y="9647"/>
                </a:lnTo>
                <a:lnTo>
                  <a:pt x="1156" y="9621"/>
                </a:lnTo>
                <a:lnTo>
                  <a:pt x="1151" y="9595"/>
                </a:lnTo>
                <a:lnTo>
                  <a:pt x="1147" y="9568"/>
                </a:lnTo>
                <a:lnTo>
                  <a:pt x="1143" y="9539"/>
                </a:lnTo>
                <a:lnTo>
                  <a:pt x="1141" y="9510"/>
                </a:lnTo>
                <a:lnTo>
                  <a:pt x="1138" y="9481"/>
                </a:lnTo>
                <a:lnTo>
                  <a:pt x="1135" y="9421"/>
                </a:lnTo>
                <a:lnTo>
                  <a:pt x="1134" y="9360"/>
                </a:lnTo>
                <a:lnTo>
                  <a:pt x="1133" y="9299"/>
                </a:lnTo>
                <a:lnTo>
                  <a:pt x="1132" y="9238"/>
                </a:lnTo>
                <a:lnTo>
                  <a:pt x="1131" y="9209"/>
                </a:lnTo>
                <a:lnTo>
                  <a:pt x="1129" y="9180"/>
                </a:lnTo>
                <a:lnTo>
                  <a:pt x="1127" y="9150"/>
                </a:lnTo>
                <a:lnTo>
                  <a:pt x="1125" y="9122"/>
                </a:lnTo>
                <a:lnTo>
                  <a:pt x="1117" y="9115"/>
                </a:lnTo>
                <a:lnTo>
                  <a:pt x="1110" y="9109"/>
                </a:lnTo>
                <a:lnTo>
                  <a:pt x="1104" y="9106"/>
                </a:lnTo>
                <a:lnTo>
                  <a:pt x="1097" y="9103"/>
                </a:lnTo>
                <a:lnTo>
                  <a:pt x="1092" y="9102"/>
                </a:lnTo>
                <a:lnTo>
                  <a:pt x="1087" y="9101"/>
                </a:lnTo>
                <a:lnTo>
                  <a:pt x="1082" y="9101"/>
                </a:lnTo>
                <a:lnTo>
                  <a:pt x="1076" y="9102"/>
                </a:lnTo>
                <a:lnTo>
                  <a:pt x="1056" y="9110"/>
                </a:lnTo>
                <a:lnTo>
                  <a:pt x="1026" y="9122"/>
                </a:lnTo>
                <a:lnTo>
                  <a:pt x="1032" y="9107"/>
                </a:lnTo>
                <a:lnTo>
                  <a:pt x="1038" y="9093"/>
                </a:lnTo>
                <a:lnTo>
                  <a:pt x="1042" y="9078"/>
                </a:lnTo>
                <a:lnTo>
                  <a:pt x="1046" y="9063"/>
                </a:lnTo>
                <a:lnTo>
                  <a:pt x="1049" y="9049"/>
                </a:lnTo>
                <a:lnTo>
                  <a:pt x="1051" y="9034"/>
                </a:lnTo>
                <a:lnTo>
                  <a:pt x="1052" y="9018"/>
                </a:lnTo>
                <a:lnTo>
                  <a:pt x="1053" y="9003"/>
                </a:lnTo>
                <a:lnTo>
                  <a:pt x="1053" y="8989"/>
                </a:lnTo>
                <a:lnTo>
                  <a:pt x="1052" y="8973"/>
                </a:lnTo>
                <a:lnTo>
                  <a:pt x="1051" y="8958"/>
                </a:lnTo>
                <a:lnTo>
                  <a:pt x="1050" y="8944"/>
                </a:lnTo>
                <a:lnTo>
                  <a:pt x="1045" y="8913"/>
                </a:lnTo>
                <a:lnTo>
                  <a:pt x="1039" y="8883"/>
                </a:lnTo>
                <a:lnTo>
                  <a:pt x="1031" y="8854"/>
                </a:lnTo>
                <a:lnTo>
                  <a:pt x="1023" y="8824"/>
                </a:lnTo>
                <a:lnTo>
                  <a:pt x="1012" y="8796"/>
                </a:lnTo>
                <a:lnTo>
                  <a:pt x="1002" y="8768"/>
                </a:lnTo>
                <a:lnTo>
                  <a:pt x="981" y="8713"/>
                </a:lnTo>
                <a:lnTo>
                  <a:pt x="961" y="8663"/>
                </a:lnTo>
                <a:lnTo>
                  <a:pt x="954" y="8684"/>
                </a:lnTo>
                <a:lnTo>
                  <a:pt x="947" y="8704"/>
                </a:lnTo>
                <a:lnTo>
                  <a:pt x="942" y="8724"/>
                </a:lnTo>
                <a:lnTo>
                  <a:pt x="939" y="8742"/>
                </a:lnTo>
                <a:lnTo>
                  <a:pt x="937" y="8761"/>
                </a:lnTo>
                <a:lnTo>
                  <a:pt x="936" y="8779"/>
                </a:lnTo>
                <a:lnTo>
                  <a:pt x="936" y="8797"/>
                </a:lnTo>
                <a:lnTo>
                  <a:pt x="936" y="8815"/>
                </a:lnTo>
                <a:lnTo>
                  <a:pt x="938" y="8832"/>
                </a:lnTo>
                <a:lnTo>
                  <a:pt x="940" y="8849"/>
                </a:lnTo>
                <a:lnTo>
                  <a:pt x="942" y="8865"/>
                </a:lnTo>
                <a:lnTo>
                  <a:pt x="945" y="8882"/>
                </a:lnTo>
                <a:lnTo>
                  <a:pt x="953" y="8914"/>
                </a:lnTo>
                <a:lnTo>
                  <a:pt x="961" y="8947"/>
                </a:lnTo>
                <a:lnTo>
                  <a:pt x="969" y="8978"/>
                </a:lnTo>
                <a:lnTo>
                  <a:pt x="977" y="9010"/>
                </a:lnTo>
                <a:lnTo>
                  <a:pt x="980" y="9027"/>
                </a:lnTo>
                <a:lnTo>
                  <a:pt x="982" y="9042"/>
                </a:lnTo>
                <a:lnTo>
                  <a:pt x="984" y="9059"/>
                </a:lnTo>
                <a:lnTo>
                  <a:pt x="985" y="9076"/>
                </a:lnTo>
                <a:lnTo>
                  <a:pt x="986" y="9093"/>
                </a:lnTo>
                <a:lnTo>
                  <a:pt x="986" y="9109"/>
                </a:lnTo>
                <a:lnTo>
                  <a:pt x="985" y="9127"/>
                </a:lnTo>
                <a:lnTo>
                  <a:pt x="982" y="9145"/>
                </a:lnTo>
                <a:lnTo>
                  <a:pt x="979" y="9163"/>
                </a:lnTo>
                <a:lnTo>
                  <a:pt x="975" y="9182"/>
                </a:lnTo>
                <a:lnTo>
                  <a:pt x="968" y="9201"/>
                </a:lnTo>
                <a:lnTo>
                  <a:pt x="961" y="9221"/>
                </a:lnTo>
                <a:lnTo>
                  <a:pt x="969" y="9222"/>
                </a:lnTo>
                <a:lnTo>
                  <a:pt x="978" y="9222"/>
                </a:lnTo>
                <a:lnTo>
                  <a:pt x="986" y="9221"/>
                </a:lnTo>
                <a:lnTo>
                  <a:pt x="993" y="9219"/>
                </a:lnTo>
                <a:lnTo>
                  <a:pt x="1004" y="9214"/>
                </a:lnTo>
                <a:lnTo>
                  <a:pt x="1014" y="9208"/>
                </a:lnTo>
                <a:lnTo>
                  <a:pt x="1023" y="9201"/>
                </a:lnTo>
                <a:lnTo>
                  <a:pt x="1033" y="9194"/>
                </a:lnTo>
                <a:lnTo>
                  <a:pt x="1039" y="9192"/>
                </a:lnTo>
                <a:lnTo>
                  <a:pt x="1045" y="9189"/>
                </a:lnTo>
                <a:lnTo>
                  <a:pt x="1051" y="9188"/>
                </a:lnTo>
                <a:lnTo>
                  <a:pt x="1059" y="9187"/>
                </a:lnTo>
                <a:lnTo>
                  <a:pt x="1056" y="9207"/>
                </a:lnTo>
                <a:lnTo>
                  <a:pt x="1052" y="9226"/>
                </a:lnTo>
                <a:lnTo>
                  <a:pt x="1050" y="9244"/>
                </a:lnTo>
                <a:lnTo>
                  <a:pt x="1049" y="9260"/>
                </a:lnTo>
                <a:lnTo>
                  <a:pt x="1048" y="9290"/>
                </a:lnTo>
                <a:lnTo>
                  <a:pt x="1049" y="9317"/>
                </a:lnTo>
                <a:lnTo>
                  <a:pt x="1052" y="9340"/>
                </a:lnTo>
                <a:lnTo>
                  <a:pt x="1056" y="9361"/>
                </a:lnTo>
                <a:lnTo>
                  <a:pt x="1059" y="9379"/>
                </a:lnTo>
                <a:lnTo>
                  <a:pt x="1062" y="9395"/>
                </a:lnTo>
                <a:lnTo>
                  <a:pt x="1064" y="9408"/>
                </a:lnTo>
                <a:lnTo>
                  <a:pt x="1064" y="9421"/>
                </a:lnTo>
                <a:lnTo>
                  <a:pt x="1063" y="9426"/>
                </a:lnTo>
                <a:lnTo>
                  <a:pt x="1062" y="9432"/>
                </a:lnTo>
                <a:lnTo>
                  <a:pt x="1060" y="9438"/>
                </a:lnTo>
                <a:lnTo>
                  <a:pt x="1057" y="9443"/>
                </a:lnTo>
                <a:lnTo>
                  <a:pt x="1052" y="9447"/>
                </a:lnTo>
                <a:lnTo>
                  <a:pt x="1047" y="9452"/>
                </a:lnTo>
                <a:lnTo>
                  <a:pt x="1042" y="9457"/>
                </a:lnTo>
                <a:lnTo>
                  <a:pt x="1035" y="9462"/>
                </a:lnTo>
                <a:lnTo>
                  <a:pt x="1017" y="9472"/>
                </a:lnTo>
                <a:lnTo>
                  <a:pt x="994" y="9483"/>
                </a:lnTo>
                <a:lnTo>
                  <a:pt x="1002" y="9491"/>
                </a:lnTo>
                <a:lnTo>
                  <a:pt x="1008" y="9499"/>
                </a:lnTo>
                <a:lnTo>
                  <a:pt x="1015" y="9509"/>
                </a:lnTo>
                <a:lnTo>
                  <a:pt x="1020" y="9517"/>
                </a:lnTo>
                <a:lnTo>
                  <a:pt x="1025" y="9528"/>
                </a:lnTo>
                <a:lnTo>
                  <a:pt x="1028" y="9537"/>
                </a:lnTo>
                <a:lnTo>
                  <a:pt x="1031" y="9548"/>
                </a:lnTo>
                <a:lnTo>
                  <a:pt x="1033" y="9558"/>
                </a:lnTo>
                <a:lnTo>
                  <a:pt x="1036" y="9569"/>
                </a:lnTo>
                <a:lnTo>
                  <a:pt x="1037" y="9580"/>
                </a:lnTo>
                <a:lnTo>
                  <a:pt x="1038" y="9592"/>
                </a:lnTo>
                <a:lnTo>
                  <a:pt x="1038" y="9603"/>
                </a:lnTo>
                <a:lnTo>
                  <a:pt x="1036" y="9627"/>
                </a:lnTo>
                <a:lnTo>
                  <a:pt x="1032" y="9651"/>
                </a:lnTo>
                <a:lnTo>
                  <a:pt x="1024" y="9704"/>
                </a:lnTo>
                <a:lnTo>
                  <a:pt x="1012" y="9759"/>
                </a:lnTo>
                <a:lnTo>
                  <a:pt x="1006" y="9788"/>
                </a:lnTo>
                <a:lnTo>
                  <a:pt x="1001" y="9816"/>
                </a:lnTo>
                <a:lnTo>
                  <a:pt x="997" y="9845"/>
                </a:lnTo>
                <a:lnTo>
                  <a:pt x="994" y="9876"/>
                </a:lnTo>
                <a:lnTo>
                  <a:pt x="1004" y="9865"/>
                </a:lnTo>
                <a:lnTo>
                  <a:pt x="1015" y="9859"/>
                </a:lnTo>
                <a:lnTo>
                  <a:pt x="1020" y="9856"/>
                </a:lnTo>
                <a:lnTo>
                  <a:pt x="1024" y="9854"/>
                </a:lnTo>
                <a:lnTo>
                  <a:pt x="1029" y="9853"/>
                </a:lnTo>
                <a:lnTo>
                  <a:pt x="1035" y="9853"/>
                </a:lnTo>
                <a:lnTo>
                  <a:pt x="1044" y="9853"/>
                </a:lnTo>
                <a:lnTo>
                  <a:pt x="1052" y="9855"/>
                </a:lnTo>
                <a:lnTo>
                  <a:pt x="1061" y="9859"/>
                </a:lnTo>
                <a:lnTo>
                  <a:pt x="1069" y="9864"/>
                </a:lnTo>
                <a:lnTo>
                  <a:pt x="1078" y="9872"/>
                </a:lnTo>
                <a:lnTo>
                  <a:pt x="1085" y="9879"/>
                </a:lnTo>
                <a:lnTo>
                  <a:pt x="1092" y="9888"/>
                </a:lnTo>
                <a:lnTo>
                  <a:pt x="1100" y="9898"/>
                </a:lnTo>
                <a:lnTo>
                  <a:pt x="1113" y="9920"/>
                </a:lnTo>
                <a:lnTo>
                  <a:pt x="1125" y="9941"/>
                </a:lnTo>
                <a:lnTo>
                  <a:pt x="1109" y="9939"/>
                </a:lnTo>
                <a:lnTo>
                  <a:pt x="1095" y="9937"/>
                </a:lnTo>
                <a:lnTo>
                  <a:pt x="1083" y="9932"/>
                </a:lnTo>
                <a:lnTo>
                  <a:pt x="1071" y="9929"/>
                </a:lnTo>
                <a:lnTo>
                  <a:pt x="1062" y="9926"/>
                </a:lnTo>
                <a:lnTo>
                  <a:pt x="1053" y="9923"/>
                </a:lnTo>
                <a:lnTo>
                  <a:pt x="1046" y="9921"/>
                </a:lnTo>
                <a:lnTo>
                  <a:pt x="1040" y="9921"/>
                </a:lnTo>
                <a:lnTo>
                  <a:pt x="1037" y="9921"/>
                </a:lnTo>
                <a:lnTo>
                  <a:pt x="1035" y="9922"/>
                </a:lnTo>
                <a:lnTo>
                  <a:pt x="1032" y="9923"/>
                </a:lnTo>
                <a:lnTo>
                  <a:pt x="1030" y="9925"/>
                </a:lnTo>
                <a:lnTo>
                  <a:pt x="1027" y="9931"/>
                </a:lnTo>
                <a:lnTo>
                  <a:pt x="1025" y="9939"/>
                </a:lnTo>
                <a:lnTo>
                  <a:pt x="1024" y="9950"/>
                </a:lnTo>
                <a:lnTo>
                  <a:pt x="1024" y="9965"/>
                </a:lnTo>
                <a:lnTo>
                  <a:pt x="1025" y="9984"/>
                </a:lnTo>
                <a:lnTo>
                  <a:pt x="1026" y="10007"/>
                </a:lnTo>
                <a:lnTo>
                  <a:pt x="1035" y="10011"/>
                </a:lnTo>
                <a:lnTo>
                  <a:pt x="1040" y="10014"/>
                </a:lnTo>
                <a:lnTo>
                  <a:pt x="1044" y="10017"/>
                </a:lnTo>
                <a:lnTo>
                  <a:pt x="1046" y="10021"/>
                </a:lnTo>
                <a:lnTo>
                  <a:pt x="1047" y="10024"/>
                </a:lnTo>
                <a:lnTo>
                  <a:pt x="1046" y="10026"/>
                </a:lnTo>
                <a:lnTo>
                  <a:pt x="1045" y="10028"/>
                </a:lnTo>
                <a:lnTo>
                  <a:pt x="1043" y="10029"/>
                </a:lnTo>
                <a:lnTo>
                  <a:pt x="1040" y="10030"/>
                </a:lnTo>
                <a:lnTo>
                  <a:pt x="1038" y="10030"/>
                </a:lnTo>
                <a:lnTo>
                  <a:pt x="1035" y="10029"/>
                </a:lnTo>
                <a:lnTo>
                  <a:pt x="1031" y="10027"/>
                </a:lnTo>
                <a:lnTo>
                  <a:pt x="1029" y="10024"/>
                </a:lnTo>
                <a:lnTo>
                  <a:pt x="1027" y="10019"/>
                </a:lnTo>
                <a:lnTo>
                  <a:pt x="1026" y="10013"/>
                </a:lnTo>
                <a:lnTo>
                  <a:pt x="1026" y="10007"/>
                </a:lnTo>
                <a:lnTo>
                  <a:pt x="1018" y="10007"/>
                </a:lnTo>
                <a:lnTo>
                  <a:pt x="1009" y="10007"/>
                </a:lnTo>
                <a:lnTo>
                  <a:pt x="1002" y="10007"/>
                </a:lnTo>
                <a:lnTo>
                  <a:pt x="994" y="10007"/>
                </a:lnTo>
                <a:lnTo>
                  <a:pt x="996" y="10018"/>
                </a:lnTo>
                <a:lnTo>
                  <a:pt x="998" y="10029"/>
                </a:lnTo>
                <a:lnTo>
                  <a:pt x="998" y="10038"/>
                </a:lnTo>
                <a:lnTo>
                  <a:pt x="999" y="10047"/>
                </a:lnTo>
                <a:lnTo>
                  <a:pt x="998" y="10053"/>
                </a:lnTo>
                <a:lnTo>
                  <a:pt x="997" y="10058"/>
                </a:lnTo>
                <a:lnTo>
                  <a:pt x="995" y="10062"/>
                </a:lnTo>
                <a:lnTo>
                  <a:pt x="993" y="10066"/>
                </a:lnTo>
                <a:lnTo>
                  <a:pt x="990" y="10068"/>
                </a:lnTo>
                <a:lnTo>
                  <a:pt x="987" y="10069"/>
                </a:lnTo>
                <a:lnTo>
                  <a:pt x="984" y="10069"/>
                </a:lnTo>
                <a:lnTo>
                  <a:pt x="981" y="10069"/>
                </a:lnTo>
                <a:lnTo>
                  <a:pt x="975" y="10066"/>
                </a:lnTo>
                <a:lnTo>
                  <a:pt x="968" y="10060"/>
                </a:lnTo>
                <a:lnTo>
                  <a:pt x="963" y="10054"/>
                </a:lnTo>
                <a:lnTo>
                  <a:pt x="959" y="10046"/>
                </a:lnTo>
                <a:lnTo>
                  <a:pt x="957" y="10041"/>
                </a:lnTo>
                <a:lnTo>
                  <a:pt x="956" y="10037"/>
                </a:lnTo>
                <a:lnTo>
                  <a:pt x="956" y="10033"/>
                </a:lnTo>
                <a:lnTo>
                  <a:pt x="957" y="10029"/>
                </a:lnTo>
                <a:lnTo>
                  <a:pt x="958" y="10025"/>
                </a:lnTo>
                <a:lnTo>
                  <a:pt x="960" y="10021"/>
                </a:lnTo>
                <a:lnTo>
                  <a:pt x="962" y="10017"/>
                </a:lnTo>
                <a:lnTo>
                  <a:pt x="966" y="10014"/>
                </a:lnTo>
                <a:lnTo>
                  <a:pt x="972" y="10012"/>
                </a:lnTo>
                <a:lnTo>
                  <a:pt x="978" y="10009"/>
                </a:lnTo>
                <a:lnTo>
                  <a:pt x="985" y="10008"/>
                </a:lnTo>
                <a:lnTo>
                  <a:pt x="994" y="10007"/>
                </a:lnTo>
                <a:lnTo>
                  <a:pt x="979" y="9996"/>
                </a:lnTo>
                <a:lnTo>
                  <a:pt x="966" y="9985"/>
                </a:lnTo>
                <a:lnTo>
                  <a:pt x="957" y="9972"/>
                </a:lnTo>
                <a:lnTo>
                  <a:pt x="948" y="9958"/>
                </a:lnTo>
                <a:lnTo>
                  <a:pt x="943" y="9943"/>
                </a:lnTo>
                <a:lnTo>
                  <a:pt x="939" y="9927"/>
                </a:lnTo>
                <a:lnTo>
                  <a:pt x="937" y="9911"/>
                </a:lnTo>
                <a:lnTo>
                  <a:pt x="936" y="9894"/>
                </a:lnTo>
                <a:lnTo>
                  <a:pt x="937" y="9877"/>
                </a:lnTo>
                <a:lnTo>
                  <a:pt x="938" y="9858"/>
                </a:lnTo>
                <a:lnTo>
                  <a:pt x="941" y="9840"/>
                </a:lnTo>
                <a:lnTo>
                  <a:pt x="944" y="9821"/>
                </a:lnTo>
                <a:lnTo>
                  <a:pt x="952" y="9783"/>
                </a:lnTo>
                <a:lnTo>
                  <a:pt x="961" y="9744"/>
                </a:lnTo>
                <a:lnTo>
                  <a:pt x="969" y="9706"/>
                </a:lnTo>
                <a:lnTo>
                  <a:pt x="976" y="9669"/>
                </a:lnTo>
                <a:lnTo>
                  <a:pt x="978" y="9651"/>
                </a:lnTo>
                <a:lnTo>
                  <a:pt x="979" y="9635"/>
                </a:lnTo>
                <a:lnTo>
                  <a:pt x="979" y="9618"/>
                </a:lnTo>
                <a:lnTo>
                  <a:pt x="978" y="9602"/>
                </a:lnTo>
                <a:lnTo>
                  <a:pt x="975" y="9587"/>
                </a:lnTo>
                <a:lnTo>
                  <a:pt x="969" y="9574"/>
                </a:lnTo>
                <a:lnTo>
                  <a:pt x="963" y="9561"/>
                </a:lnTo>
                <a:lnTo>
                  <a:pt x="954" y="9549"/>
                </a:lnTo>
                <a:lnTo>
                  <a:pt x="943" y="9538"/>
                </a:lnTo>
                <a:lnTo>
                  <a:pt x="930" y="9530"/>
                </a:lnTo>
                <a:lnTo>
                  <a:pt x="914" y="9521"/>
                </a:lnTo>
                <a:lnTo>
                  <a:pt x="895" y="9515"/>
                </a:lnTo>
                <a:lnTo>
                  <a:pt x="903" y="9535"/>
                </a:lnTo>
                <a:lnTo>
                  <a:pt x="911" y="9554"/>
                </a:lnTo>
                <a:lnTo>
                  <a:pt x="915" y="9573"/>
                </a:lnTo>
                <a:lnTo>
                  <a:pt x="918" y="9592"/>
                </a:lnTo>
                <a:lnTo>
                  <a:pt x="919" y="9610"/>
                </a:lnTo>
                <a:lnTo>
                  <a:pt x="919" y="9626"/>
                </a:lnTo>
                <a:lnTo>
                  <a:pt x="918" y="9644"/>
                </a:lnTo>
                <a:lnTo>
                  <a:pt x="915" y="9661"/>
                </a:lnTo>
                <a:lnTo>
                  <a:pt x="911" y="9677"/>
                </a:lnTo>
                <a:lnTo>
                  <a:pt x="905" y="9693"/>
                </a:lnTo>
                <a:lnTo>
                  <a:pt x="900" y="9709"/>
                </a:lnTo>
                <a:lnTo>
                  <a:pt x="893" y="9725"/>
                </a:lnTo>
                <a:lnTo>
                  <a:pt x="878" y="9756"/>
                </a:lnTo>
                <a:lnTo>
                  <a:pt x="862" y="9787"/>
                </a:lnTo>
                <a:lnTo>
                  <a:pt x="847" y="9818"/>
                </a:lnTo>
                <a:lnTo>
                  <a:pt x="832" y="9851"/>
                </a:lnTo>
                <a:lnTo>
                  <a:pt x="826" y="9866"/>
                </a:lnTo>
                <a:lnTo>
                  <a:pt x="819" y="9883"/>
                </a:lnTo>
                <a:lnTo>
                  <a:pt x="815" y="9900"/>
                </a:lnTo>
                <a:lnTo>
                  <a:pt x="811" y="9918"/>
                </a:lnTo>
                <a:lnTo>
                  <a:pt x="808" y="9935"/>
                </a:lnTo>
                <a:lnTo>
                  <a:pt x="806" y="9952"/>
                </a:lnTo>
                <a:lnTo>
                  <a:pt x="806" y="9971"/>
                </a:lnTo>
                <a:lnTo>
                  <a:pt x="807" y="9990"/>
                </a:lnTo>
                <a:lnTo>
                  <a:pt x="810" y="10010"/>
                </a:lnTo>
                <a:lnTo>
                  <a:pt x="814" y="10030"/>
                </a:lnTo>
                <a:lnTo>
                  <a:pt x="820" y="10051"/>
                </a:lnTo>
                <a:lnTo>
                  <a:pt x="829" y="10072"/>
                </a:lnTo>
                <a:lnTo>
                  <a:pt x="814" y="10062"/>
                </a:lnTo>
                <a:lnTo>
                  <a:pt x="802" y="10051"/>
                </a:lnTo>
                <a:lnTo>
                  <a:pt x="791" y="10038"/>
                </a:lnTo>
                <a:lnTo>
                  <a:pt x="782" y="10026"/>
                </a:lnTo>
                <a:lnTo>
                  <a:pt x="774" y="10012"/>
                </a:lnTo>
                <a:lnTo>
                  <a:pt x="769" y="9997"/>
                </a:lnTo>
                <a:lnTo>
                  <a:pt x="765" y="9982"/>
                </a:lnTo>
                <a:lnTo>
                  <a:pt x="762" y="9966"/>
                </a:lnTo>
                <a:lnTo>
                  <a:pt x="760" y="9949"/>
                </a:lnTo>
                <a:lnTo>
                  <a:pt x="759" y="9931"/>
                </a:lnTo>
                <a:lnTo>
                  <a:pt x="760" y="9914"/>
                </a:lnTo>
                <a:lnTo>
                  <a:pt x="761" y="9896"/>
                </a:lnTo>
                <a:lnTo>
                  <a:pt x="766" y="9857"/>
                </a:lnTo>
                <a:lnTo>
                  <a:pt x="772" y="9818"/>
                </a:lnTo>
                <a:lnTo>
                  <a:pt x="781" y="9776"/>
                </a:lnTo>
                <a:lnTo>
                  <a:pt x="789" y="9735"/>
                </a:lnTo>
                <a:lnTo>
                  <a:pt x="797" y="9692"/>
                </a:lnTo>
                <a:lnTo>
                  <a:pt x="804" y="9649"/>
                </a:lnTo>
                <a:lnTo>
                  <a:pt x="807" y="9628"/>
                </a:lnTo>
                <a:lnTo>
                  <a:pt x="808" y="9606"/>
                </a:lnTo>
                <a:lnTo>
                  <a:pt x="809" y="9585"/>
                </a:lnTo>
                <a:lnTo>
                  <a:pt x="809" y="9564"/>
                </a:lnTo>
                <a:lnTo>
                  <a:pt x="808" y="9543"/>
                </a:lnTo>
                <a:lnTo>
                  <a:pt x="806" y="9522"/>
                </a:lnTo>
                <a:lnTo>
                  <a:pt x="802" y="9503"/>
                </a:lnTo>
                <a:lnTo>
                  <a:pt x="796" y="9483"/>
                </a:lnTo>
                <a:lnTo>
                  <a:pt x="789" y="9478"/>
                </a:lnTo>
                <a:lnTo>
                  <a:pt x="783" y="9475"/>
                </a:lnTo>
                <a:lnTo>
                  <a:pt x="780" y="9471"/>
                </a:lnTo>
                <a:lnTo>
                  <a:pt x="776" y="9468"/>
                </a:lnTo>
                <a:lnTo>
                  <a:pt x="776" y="9466"/>
                </a:lnTo>
                <a:lnTo>
                  <a:pt x="776" y="9463"/>
                </a:lnTo>
                <a:lnTo>
                  <a:pt x="777" y="9461"/>
                </a:lnTo>
                <a:lnTo>
                  <a:pt x="780" y="9460"/>
                </a:lnTo>
                <a:lnTo>
                  <a:pt x="783" y="9460"/>
                </a:lnTo>
                <a:lnTo>
                  <a:pt x="786" y="9460"/>
                </a:lnTo>
                <a:lnTo>
                  <a:pt x="788" y="9461"/>
                </a:lnTo>
                <a:lnTo>
                  <a:pt x="791" y="9463"/>
                </a:lnTo>
                <a:lnTo>
                  <a:pt x="794" y="9466"/>
                </a:lnTo>
                <a:lnTo>
                  <a:pt x="795" y="9470"/>
                </a:lnTo>
                <a:lnTo>
                  <a:pt x="796" y="9475"/>
                </a:lnTo>
                <a:lnTo>
                  <a:pt x="796" y="9483"/>
                </a:lnTo>
                <a:lnTo>
                  <a:pt x="807" y="9425"/>
                </a:lnTo>
                <a:lnTo>
                  <a:pt x="814" y="9367"/>
                </a:lnTo>
                <a:lnTo>
                  <a:pt x="820" y="9308"/>
                </a:lnTo>
                <a:lnTo>
                  <a:pt x="825" y="9248"/>
                </a:lnTo>
                <a:lnTo>
                  <a:pt x="826" y="9217"/>
                </a:lnTo>
                <a:lnTo>
                  <a:pt x="827" y="9187"/>
                </a:lnTo>
                <a:lnTo>
                  <a:pt x="827" y="9157"/>
                </a:lnTo>
                <a:lnTo>
                  <a:pt x="827" y="9126"/>
                </a:lnTo>
                <a:lnTo>
                  <a:pt x="826" y="9096"/>
                </a:lnTo>
                <a:lnTo>
                  <a:pt x="825" y="9065"/>
                </a:lnTo>
                <a:lnTo>
                  <a:pt x="823" y="9035"/>
                </a:lnTo>
                <a:lnTo>
                  <a:pt x="819" y="9005"/>
                </a:lnTo>
                <a:lnTo>
                  <a:pt x="816" y="8975"/>
                </a:lnTo>
                <a:lnTo>
                  <a:pt x="813" y="8945"/>
                </a:lnTo>
                <a:lnTo>
                  <a:pt x="809" y="8915"/>
                </a:lnTo>
                <a:lnTo>
                  <a:pt x="804" y="8886"/>
                </a:lnTo>
                <a:lnTo>
                  <a:pt x="798" y="8857"/>
                </a:lnTo>
                <a:lnTo>
                  <a:pt x="792" y="8828"/>
                </a:lnTo>
                <a:lnTo>
                  <a:pt x="786" y="8800"/>
                </a:lnTo>
                <a:lnTo>
                  <a:pt x="779" y="8772"/>
                </a:lnTo>
                <a:lnTo>
                  <a:pt x="771" y="8743"/>
                </a:lnTo>
                <a:lnTo>
                  <a:pt x="763" y="8716"/>
                </a:lnTo>
                <a:lnTo>
                  <a:pt x="753" y="8690"/>
                </a:lnTo>
                <a:lnTo>
                  <a:pt x="744" y="8664"/>
                </a:lnTo>
                <a:lnTo>
                  <a:pt x="733" y="8638"/>
                </a:lnTo>
                <a:lnTo>
                  <a:pt x="722" y="8612"/>
                </a:lnTo>
                <a:lnTo>
                  <a:pt x="710" y="8588"/>
                </a:lnTo>
                <a:lnTo>
                  <a:pt x="698" y="8564"/>
                </a:lnTo>
                <a:lnTo>
                  <a:pt x="694" y="8566"/>
                </a:lnTo>
                <a:lnTo>
                  <a:pt x="688" y="8569"/>
                </a:lnTo>
                <a:lnTo>
                  <a:pt x="685" y="8573"/>
                </a:lnTo>
                <a:lnTo>
                  <a:pt x="682" y="8577"/>
                </a:lnTo>
                <a:lnTo>
                  <a:pt x="679" y="8581"/>
                </a:lnTo>
                <a:lnTo>
                  <a:pt x="677" y="8586"/>
                </a:lnTo>
                <a:lnTo>
                  <a:pt x="675" y="8591"/>
                </a:lnTo>
                <a:lnTo>
                  <a:pt x="674" y="8597"/>
                </a:lnTo>
                <a:lnTo>
                  <a:pt x="672" y="8609"/>
                </a:lnTo>
                <a:lnTo>
                  <a:pt x="670" y="8623"/>
                </a:lnTo>
                <a:lnTo>
                  <a:pt x="670" y="8636"/>
                </a:lnTo>
                <a:lnTo>
                  <a:pt x="669" y="8650"/>
                </a:lnTo>
                <a:lnTo>
                  <a:pt x="669" y="8665"/>
                </a:lnTo>
                <a:lnTo>
                  <a:pt x="668" y="8678"/>
                </a:lnTo>
                <a:lnTo>
                  <a:pt x="666" y="8690"/>
                </a:lnTo>
                <a:lnTo>
                  <a:pt x="663" y="8702"/>
                </a:lnTo>
                <a:lnTo>
                  <a:pt x="661" y="8707"/>
                </a:lnTo>
                <a:lnTo>
                  <a:pt x="659" y="8712"/>
                </a:lnTo>
                <a:lnTo>
                  <a:pt x="656" y="8716"/>
                </a:lnTo>
                <a:lnTo>
                  <a:pt x="653" y="8719"/>
                </a:lnTo>
                <a:lnTo>
                  <a:pt x="648" y="8722"/>
                </a:lnTo>
                <a:lnTo>
                  <a:pt x="644" y="8726"/>
                </a:lnTo>
                <a:lnTo>
                  <a:pt x="639" y="8727"/>
                </a:lnTo>
                <a:lnTo>
                  <a:pt x="633" y="8728"/>
                </a:lnTo>
                <a:lnTo>
                  <a:pt x="628" y="8732"/>
                </a:lnTo>
                <a:lnTo>
                  <a:pt x="624" y="8737"/>
                </a:lnTo>
                <a:lnTo>
                  <a:pt x="621" y="8741"/>
                </a:lnTo>
                <a:lnTo>
                  <a:pt x="619" y="8747"/>
                </a:lnTo>
                <a:lnTo>
                  <a:pt x="614" y="8758"/>
                </a:lnTo>
                <a:lnTo>
                  <a:pt x="610" y="8771"/>
                </a:lnTo>
                <a:lnTo>
                  <a:pt x="603" y="8798"/>
                </a:lnTo>
                <a:lnTo>
                  <a:pt x="598" y="8824"/>
                </a:lnTo>
                <a:lnTo>
                  <a:pt x="594" y="8838"/>
                </a:lnTo>
                <a:lnTo>
                  <a:pt x="591" y="8849"/>
                </a:lnTo>
                <a:lnTo>
                  <a:pt x="585" y="8861"/>
                </a:lnTo>
                <a:lnTo>
                  <a:pt x="578" y="8871"/>
                </a:lnTo>
                <a:lnTo>
                  <a:pt x="575" y="8876"/>
                </a:lnTo>
                <a:lnTo>
                  <a:pt x="571" y="8880"/>
                </a:lnTo>
                <a:lnTo>
                  <a:pt x="566" y="8883"/>
                </a:lnTo>
                <a:lnTo>
                  <a:pt x="560" y="8886"/>
                </a:lnTo>
                <a:lnTo>
                  <a:pt x="555" y="8888"/>
                </a:lnTo>
                <a:lnTo>
                  <a:pt x="549" y="8890"/>
                </a:lnTo>
                <a:lnTo>
                  <a:pt x="541" y="8891"/>
                </a:lnTo>
                <a:lnTo>
                  <a:pt x="534" y="8892"/>
                </a:lnTo>
                <a:lnTo>
                  <a:pt x="539" y="8881"/>
                </a:lnTo>
                <a:lnTo>
                  <a:pt x="543" y="8868"/>
                </a:lnTo>
                <a:lnTo>
                  <a:pt x="546" y="8855"/>
                </a:lnTo>
                <a:lnTo>
                  <a:pt x="549" y="8841"/>
                </a:lnTo>
                <a:lnTo>
                  <a:pt x="552" y="8812"/>
                </a:lnTo>
                <a:lnTo>
                  <a:pt x="557" y="8784"/>
                </a:lnTo>
                <a:lnTo>
                  <a:pt x="561" y="8772"/>
                </a:lnTo>
                <a:lnTo>
                  <a:pt x="566" y="8760"/>
                </a:lnTo>
                <a:lnTo>
                  <a:pt x="569" y="8754"/>
                </a:lnTo>
                <a:lnTo>
                  <a:pt x="572" y="8750"/>
                </a:lnTo>
                <a:lnTo>
                  <a:pt x="575" y="8744"/>
                </a:lnTo>
                <a:lnTo>
                  <a:pt x="579" y="8740"/>
                </a:lnTo>
                <a:lnTo>
                  <a:pt x="584" y="8737"/>
                </a:lnTo>
                <a:lnTo>
                  <a:pt x="589" y="8734"/>
                </a:lnTo>
                <a:lnTo>
                  <a:pt x="595" y="8732"/>
                </a:lnTo>
                <a:lnTo>
                  <a:pt x="601" y="8730"/>
                </a:lnTo>
                <a:lnTo>
                  <a:pt x="607" y="8728"/>
                </a:lnTo>
                <a:lnTo>
                  <a:pt x="615" y="8728"/>
                </a:lnTo>
                <a:lnTo>
                  <a:pt x="623" y="8728"/>
                </a:lnTo>
                <a:lnTo>
                  <a:pt x="633" y="8728"/>
                </a:lnTo>
                <a:lnTo>
                  <a:pt x="628" y="8724"/>
                </a:lnTo>
                <a:lnTo>
                  <a:pt x="624" y="8718"/>
                </a:lnTo>
                <a:lnTo>
                  <a:pt x="620" y="8713"/>
                </a:lnTo>
                <a:lnTo>
                  <a:pt x="617" y="8708"/>
                </a:lnTo>
                <a:lnTo>
                  <a:pt x="612" y="8695"/>
                </a:lnTo>
                <a:lnTo>
                  <a:pt x="607" y="8682"/>
                </a:lnTo>
                <a:lnTo>
                  <a:pt x="605" y="8668"/>
                </a:lnTo>
                <a:lnTo>
                  <a:pt x="605" y="8654"/>
                </a:lnTo>
                <a:lnTo>
                  <a:pt x="606" y="8640"/>
                </a:lnTo>
                <a:lnTo>
                  <a:pt x="610" y="8626"/>
                </a:lnTo>
                <a:lnTo>
                  <a:pt x="615" y="8612"/>
                </a:lnTo>
                <a:lnTo>
                  <a:pt x="621" y="8601"/>
                </a:lnTo>
                <a:lnTo>
                  <a:pt x="625" y="8595"/>
                </a:lnTo>
                <a:lnTo>
                  <a:pt x="630" y="8589"/>
                </a:lnTo>
                <a:lnTo>
                  <a:pt x="635" y="8585"/>
                </a:lnTo>
                <a:lnTo>
                  <a:pt x="640" y="8580"/>
                </a:lnTo>
                <a:lnTo>
                  <a:pt x="645" y="8577"/>
                </a:lnTo>
                <a:lnTo>
                  <a:pt x="652" y="8573"/>
                </a:lnTo>
                <a:lnTo>
                  <a:pt x="658" y="8569"/>
                </a:lnTo>
                <a:lnTo>
                  <a:pt x="665" y="8567"/>
                </a:lnTo>
                <a:lnTo>
                  <a:pt x="673" y="8565"/>
                </a:lnTo>
                <a:lnTo>
                  <a:pt x="681" y="8564"/>
                </a:lnTo>
                <a:lnTo>
                  <a:pt x="689" y="8564"/>
                </a:lnTo>
                <a:lnTo>
                  <a:pt x="698" y="8564"/>
                </a:lnTo>
                <a:lnTo>
                  <a:pt x="691" y="8536"/>
                </a:lnTo>
                <a:lnTo>
                  <a:pt x="685" y="8508"/>
                </a:lnTo>
                <a:lnTo>
                  <a:pt x="680" y="8479"/>
                </a:lnTo>
                <a:lnTo>
                  <a:pt x="676" y="8452"/>
                </a:lnTo>
                <a:lnTo>
                  <a:pt x="672" y="8425"/>
                </a:lnTo>
                <a:lnTo>
                  <a:pt x="669" y="8398"/>
                </a:lnTo>
                <a:lnTo>
                  <a:pt x="667" y="8372"/>
                </a:lnTo>
                <a:lnTo>
                  <a:pt x="665" y="8347"/>
                </a:lnTo>
                <a:lnTo>
                  <a:pt x="662" y="8249"/>
                </a:lnTo>
                <a:lnTo>
                  <a:pt x="662" y="8156"/>
                </a:lnTo>
                <a:lnTo>
                  <a:pt x="660" y="8112"/>
                </a:lnTo>
                <a:lnTo>
                  <a:pt x="657" y="8069"/>
                </a:lnTo>
                <a:lnTo>
                  <a:pt x="655" y="8049"/>
                </a:lnTo>
                <a:lnTo>
                  <a:pt x="652" y="8028"/>
                </a:lnTo>
                <a:lnTo>
                  <a:pt x="647" y="8008"/>
                </a:lnTo>
                <a:lnTo>
                  <a:pt x="643" y="7989"/>
                </a:lnTo>
                <a:lnTo>
                  <a:pt x="638" y="7970"/>
                </a:lnTo>
                <a:lnTo>
                  <a:pt x="632" y="7951"/>
                </a:lnTo>
                <a:lnTo>
                  <a:pt x="624" y="7932"/>
                </a:lnTo>
                <a:lnTo>
                  <a:pt x="615" y="7913"/>
                </a:lnTo>
                <a:lnTo>
                  <a:pt x="605" y="7895"/>
                </a:lnTo>
                <a:lnTo>
                  <a:pt x="594" y="7877"/>
                </a:lnTo>
                <a:lnTo>
                  <a:pt x="581" y="7861"/>
                </a:lnTo>
                <a:lnTo>
                  <a:pt x="567" y="7843"/>
                </a:lnTo>
                <a:lnTo>
                  <a:pt x="577" y="7842"/>
                </a:lnTo>
                <a:lnTo>
                  <a:pt x="588" y="7842"/>
                </a:lnTo>
                <a:lnTo>
                  <a:pt x="596" y="7842"/>
                </a:lnTo>
                <a:lnTo>
                  <a:pt x="604" y="7842"/>
                </a:lnTo>
                <a:lnTo>
                  <a:pt x="613" y="7844"/>
                </a:lnTo>
                <a:lnTo>
                  <a:pt x="620" y="7845"/>
                </a:lnTo>
                <a:lnTo>
                  <a:pt x="627" y="7847"/>
                </a:lnTo>
                <a:lnTo>
                  <a:pt x="634" y="7850"/>
                </a:lnTo>
                <a:lnTo>
                  <a:pt x="645" y="7856"/>
                </a:lnTo>
                <a:lnTo>
                  <a:pt x="656" y="7865"/>
                </a:lnTo>
                <a:lnTo>
                  <a:pt x="665" y="7874"/>
                </a:lnTo>
                <a:lnTo>
                  <a:pt x="674" y="7885"/>
                </a:lnTo>
                <a:lnTo>
                  <a:pt x="687" y="7907"/>
                </a:lnTo>
                <a:lnTo>
                  <a:pt x="701" y="7931"/>
                </a:lnTo>
                <a:lnTo>
                  <a:pt x="707" y="7942"/>
                </a:lnTo>
                <a:lnTo>
                  <a:pt x="715" y="7954"/>
                </a:lnTo>
                <a:lnTo>
                  <a:pt x="722" y="7964"/>
                </a:lnTo>
                <a:lnTo>
                  <a:pt x="731" y="7974"/>
                </a:lnTo>
                <a:lnTo>
                  <a:pt x="730" y="7964"/>
                </a:lnTo>
                <a:lnTo>
                  <a:pt x="730" y="7957"/>
                </a:lnTo>
                <a:lnTo>
                  <a:pt x="733" y="7952"/>
                </a:lnTo>
                <a:lnTo>
                  <a:pt x="738" y="7948"/>
                </a:lnTo>
                <a:lnTo>
                  <a:pt x="743" y="7946"/>
                </a:lnTo>
                <a:lnTo>
                  <a:pt x="749" y="7943"/>
                </a:lnTo>
                <a:lnTo>
                  <a:pt x="756" y="7942"/>
                </a:lnTo>
                <a:lnTo>
                  <a:pt x="764" y="7941"/>
                </a:lnTo>
                <a:lnTo>
                  <a:pt x="768" y="7934"/>
                </a:lnTo>
                <a:lnTo>
                  <a:pt x="771" y="7928"/>
                </a:lnTo>
                <a:lnTo>
                  <a:pt x="774" y="7924"/>
                </a:lnTo>
                <a:lnTo>
                  <a:pt x="777" y="7921"/>
                </a:lnTo>
                <a:lnTo>
                  <a:pt x="781" y="7921"/>
                </a:lnTo>
                <a:lnTo>
                  <a:pt x="783" y="7921"/>
                </a:lnTo>
                <a:lnTo>
                  <a:pt x="785" y="7922"/>
                </a:lnTo>
                <a:lnTo>
                  <a:pt x="786" y="7925"/>
                </a:lnTo>
                <a:lnTo>
                  <a:pt x="787" y="7928"/>
                </a:lnTo>
                <a:lnTo>
                  <a:pt x="787" y="7931"/>
                </a:lnTo>
                <a:lnTo>
                  <a:pt x="786" y="7933"/>
                </a:lnTo>
                <a:lnTo>
                  <a:pt x="784" y="7936"/>
                </a:lnTo>
                <a:lnTo>
                  <a:pt x="781" y="7938"/>
                </a:lnTo>
                <a:lnTo>
                  <a:pt x="776" y="7940"/>
                </a:lnTo>
                <a:lnTo>
                  <a:pt x="770" y="7941"/>
                </a:lnTo>
                <a:lnTo>
                  <a:pt x="764" y="7941"/>
                </a:lnTo>
                <a:lnTo>
                  <a:pt x="765" y="7951"/>
                </a:lnTo>
                <a:lnTo>
                  <a:pt x="764" y="7958"/>
                </a:lnTo>
                <a:lnTo>
                  <a:pt x="762" y="7963"/>
                </a:lnTo>
                <a:lnTo>
                  <a:pt x="758" y="7968"/>
                </a:lnTo>
                <a:lnTo>
                  <a:pt x="751" y="7971"/>
                </a:lnTo>
                <a:lnTo>
                  <a:pt x="745" y="7972"/>
                </a:lnTo>
                <a:lnTo>
                  <a:pt x="739" y="7974"/>
                </a:lnTo>
                <a:lnTo>
                  <a:pt x="731" y="7974"/>
                </a:lnTo>
                <a:lnTo>
                  <a:pt x="734" y="8012"/>
                </a:lnTo>
                <a:lnTo>
                  <a:pt x="740" y="8047"/>
                </a:lnTo>
                <a:lnTo>
                  <a:pt x="747" y="8082"/>
                </a:lnTo>
                <a:lnTo>
                  <a:pt x="754" y="8114"/>
                </a:lnTo>
                <a:lnTo>
                  <a:pt x="764" y="8147"/>
                </a:lnTo>
                <a:lnTo>
                  <a:pt x="774" y="8177"/>
                </a:lnTo>
                <a:lnTo>
                  <a:pt x="785" y="8208"/>
                </a:lnTo>
                <a:lnTo>
                  <a:pt x="796" y="8237"/>
                </a:lnTo>
                <a:lnTo>
                  <a:pt x="803" y="8238"/>
                </a:lnTo>
                <a:lnTo>
                  <a:pt x="809" y="8238"/>
                </a:lnTo>
                <a:lnTo>
                  <a:pt x="813" y="8236"/>
                </a:lnTo>
                <a:lnTo>
                  <a:pt x="818" y="8233"/>
                </a:lnTo>
                <a:lnTo>
                  <a:pt x="822" y="8229"/>
                </a:lnTo>
                <a:lnTo>
                  <a:pt x="825" y="8223"/>
                </a:lnTo>
                <a:lnTo>
                  <a:pt x="827" y="8217"/>
                </a:lnTo>
                <a:lnTo>
                  <a:pt x="829" y="8210"/>
                </a:lnTo>
                <a:lnTo>
                  <a:pt x="831" y="8192"/>
                </a:lnTo>
                <a:lnTo>
                  <a:pt x="833" y="8173"/>
                </a:lnTo>
                <a:lnTo>
                  <a:pt x="833" y="8153"/>
                </a:lnTo>
                <a:lnTo>
                  <a:pt x="833" y="8134"/>
                </a:lnTo>
                <a:lnTo>
                  <a:pt x="832" y="8115"/>
                </a:lnTo>
                <a:lnTo>
                  <a:pt x="832" y="8099"/>
                </a:lnTo>
                <a:lnTo>
                  <a:pt x="833" y="8086"/>
                </a:lnTo>
                <a:lnTo>
                  <a:pt x="835" y="8078"/>
                </a:lnTo>
                <a:lnTo>
                  <a:pt x="836" y="8074"/>
                </a:lnTo>
                <a:lnTo>
                  <a:pt x="838" y="8073"/>
                </a:lnTo>
                <a:lnTo>
                  <a:pt x="840" y="8074"/>
                </a:lnTo>
                <a:lnTo>
                  <a:pt x="844" y="8077"/>
                </a:lnTo>
                <a:lnTo>
                  <a:pt x="848" y="8081"/>
                </a:lnTo>
                <a:lnTo>
                  <a:pt x="852" y="8087"/>
                </a:lnTo>
                <a:lnTo>
                  <a:pt x="856" y="8094"/>
                </a:lnTo>
                <a:lnTo>
                  <a:pt x="862" y="8105"/>
                </a:lnTo>
                <a:lnTo>
                  <a:pt x="868" y="8169"/>
                </a:lnTo>
                <a:lnTo>
                  <a:pt x="874" y="8233"/>
                </a:lnTo>
                <a:lnTo>
                  <a:pt x="880" y="8297"/>
                </a:lnTo>
                <a:lnTo>
                  <a:pt x="888" y="8359"/>
                </a:lnTo>
                <a:lnTo>
                  <a:pt x="893" y="8388"/>
                </a:lnTo>
                <a:lnTo>
                  <a:pt x="899" y="8417"/>
                </a:lnTo>
                <a:lnTo>
                  <a:pt x="905" y="8445"/>
                </a:lnTo>
                <a:lnTo>
                  <a:pt x="914" y="8472"/>
                </a:lnTo>
                <a:lnTo>
                  <a:pt x="923" y="8497"/>
                </a:lnTo>
                <a:lnTo>
                  <a:pt x="934" y="8521"/>
                </a:lnTo>
                <a:lnTo>
                  <a:pt x="940" y="8533"/>
                </a:lnTo>
                <a:lnTo>
                  <a:pt x="946" y="8543"/>
                </a:lnTo>
                <a:lnTo>
                  <a:pt x="954" y="8554"/>
                </a:lnTo>
                <a:lnTo>
                  <a:pt x="961" y="8564"/>
                </a:lnTo>
                <a:lnTo>
                  <a:pt x="968" y="8561"/>
                </a:lnTo>
                <a:lnTo>
                  <a:pt x="978" y="8557"/>
                </a:lnTo>
                <a:lnTo>
                  <a:pt x="988" y="8551"/>
                </a:lnTo>
                <a:lnTo>
                  <a:pt x="999" y="8543"/>
                </a:lnTo>
                <a:lnTo>
                  <a:pt x="1010" y="8535"/>
                </a:lnTo>
                <a:lnTo>
                  <a:pt x="1022" y="8526"/>
                </a:lnTo>
                <a:lnTo>
                  <a:pt x="1031" y="8516"/>
                </a:lnTo>
                <a:lnTo>
                  <a:pt x="1041" y="8506"/>
                </a:lnTo>
                <a:lnTo>
                  <a:pt x="1049" y="8496"/>
                </a:lnTo>
                <a:lnTo>
                  <a:pt x="1054" y="8486"/>
                </a:lnTo>
                <a:lnTo>
                  <a:pt x="1057" y="8480"/>
                </a:lnTo>
                <a:lnTo>
                  <a:pt x="1058" y="8475"/>
                </a:lnTo>
                <a:lnTo>
                  <a:pt x="1059" y="8470"/>
                </a:lnTo>
                <a:lnTo>
                  <a:pt x="1059" y="8465"/>
                </a:lnTo>
                <a:lnTo>
                  <a:pt x="1058" y="8460"/>
                </a:lnTo>
                <a:lnTo>
                  <a:pt x="1057" y="8455"/>
                </a:lnTo>
                <a:lnTo>
                  <a:pt x="1053" y="8451"/>
                </a:lnTo>
                <a:lnTo>
                  <a:pt x="1050" y="8447"/>
                </a:lnTo>
                <a:lnTo>
                  <a:pt x="1046" y="8444"/>
                </a:lnTo>
                <a:lnTo>
                  <a:pt x="1041" y="8439"/>
                </a:lnTo>
                <a:lnTo>
                  <a:pt x="1033" y="8436"/>
                </a:lnTo>
                <a:lnTo>
                  <a:pt x="1026" y="8433"/>
                </a:lnTo>
                <a:lnTo>
                  <a:pt x="1027" y="8443"/>
                </a:lnTo>
                <a:lnTo>
                  <a:pt x="1026" y="8450"/>
                </a:lnTo>
                <a:lnTo>
                  <a:pt x="1024" y="8455"/>
                </a:lnTo>
                <a:lnTo>
                  <a:pt x="1020" y="8459"/>
                </a:lnTo>
                <a:lnTo>
                  <a:pt x="1015" y="8462"/>
                </a:lnTo>
                <a:lnTo>
                  <a:pt x="1008" y="8465"/>
                </a:lnTo>
                <a:lnTo>
                  <a:pt x="1001" y="8466"/>
                </a:lnTo>
                <a:lnTo>
                  <a:pt x="994" y="8466"/>
                </a:lnTo>
                <a:lnTo>
                  <a:pt x="989" y="8474"/>
                </a:lnTo>
                <a:lnTo>
                  <a:pt x="986" y="8479"/>
                </a:lnTo>
                <a:lnTo>
                  <a:pt x="982" y="8483"/>
                </a:lnTo>
                <a:lnTo>
                  <a:pt x="979" y="8486"/>
                </a:lnTo>
                <a:lnTo>
                  <a:pt x="977" y="8487"/>
                </a:lnTo>
                <a:lnTo>
                  <a:pt x="974" y="8487"/>
                </a:lnTo>
                <a:lnTo>
                  <a:pt x="973" y="8484"/>
                </a:lnTo>
                <a:lnTo>
                  <a:pt x="971" y="8482"/>
                </a:lnTo>
                <a:lnTo>
                  <a:pt x="971" y="8480"/>
                </a:lnTo>
                <a:lnTo>
                  <a:pt x="971" y="8477"/>
                </a:lnTo>
                <a:lnTo>
                  <a:pt x="972" y="8474"/>
                </a:lnTo>
                <a:lnTo>
                  <a:pt x="974" y="8471"/>
                </a:lnTo>
                <a:lnTo>
                  <a:pt x="977" y="8469"/>
                </a:lnTo>
                <a:lnTo>
                  <a:pt x="981" y="8467"/>
                </a:lnTo>
                <a:lnTo>
                  <a:pt x="986" y="8466"/>
                </a:lnTo>
                <a:lnTo>
                  <a:pt x="994" y="8466"/>
                </a:lnTo>
                <a:lnTo>
                  <a:pt x="993" y="8456"/>
                </a:lnTo>
                <a:lnTo>
                  <a:pt x="994" y="8450"/>
                </a:lnTo>
                <a:lnTo>
                  <a:pt x="996" y="8444"/>
                </a:lnTo>
                <a:lnTo>
                  <a:pt x="1000" y="8439"/>
                </a:lnTo>
                <a:lnTo>
                  <a:pt x="1005" y="8437"/>
                </a:lnTo>
                <a:lnTo>
                  <a:pt x="1011" y="8435"/>
                </a:lnTo>
                <a:lnTo>
                  <a:pt x="1019" y="8434"/>
                </a:lnTo>
                <a:lnTo>
                  <a:pt x="1026" y="8433"/>
                </a:lnTo>
                <a:lnTo>
                  <a:pt x="1026" y="8423"/>
                </a:lnTo>
                <a:lnTo>
                  <a:pt x="1027" y="8413"/>
                </a:lnTo>
                <a:lnTo>
                  <a:pt x="1028" y="8405"/>
                </a:lnTo>
                <a:lnTo>
                  <a:pt x="1030" y="8396"/>
                </a:lnTo>
                <a:lnTo>
                  <a:pt x="1037" y="8382"/>
                </a:lnTo>
                <a:lnTo>
                  <a:pt x="1044" y="8369"/>
                </a:lnTo>
                <a:lnTo>
                  <a:pt x="1050" y="8355"/>
                </a:lnTo>
                <a:lnTo>
                  <a:pt x="1057" y="8341"/>
                </a:lnTo>
                <a:lnTo>
                  <a:pt x="1059" y="8332"/>
                </a:lnTo>
                <a:lnTo>
                  <a:pt x="1060" y="8323"/>
                </a:lnTo>
                <a:lnTo>
                  <a:pt x="1060" y="8314"/>
                </a:lnTo>
                <a:lnTo>
                  <a:pt x="1059" y="8302"/>
                </a:lnTo>
                <a:lnTo>
                  <a:pt x="1049" y="8303"/>
                </a:lnTo>
                <a:lnTo>
                  <a:pt x="1042" y="8302"/>
                </a:lnTo>
                <a:lnTo>
                  <a:pt x="1037" y="8300"/>
                </a:lnTo>
                <a:lnTo>
                  <a:pt x="1032" y="8296"/>
                </a:lnTo>
                <a:lnTo>
                  <a:pt x="1030" y="8290"/>
                </a:lnTo>
                <a:lnTo>
                  <a:pt x="1028" y="8284"/>
                </a:lnTo>
                <a:lnTo>
                  <a:pt x="1027" y="8277"/>
                </a:lnTo>
                <a:lnTo>
                  <a:pt x="1026" y="8270"/>
                </a:lnTo>
                <a:lnTo>
                  <a:pt x="1015" y="8268"/>
                </a:lnTo>
                <a:lnTo>
                  <a:pt x="1005" y="8266"/>
                </a:lnTo>
                <a:lnTo>
                  <a:pt x="997" y="8263"/>
                </a:lnTo>
                <a:lnTo>
                  <a:pt x="989" y="8261"/>
                </a:lnTo>
                <a:lnTo>
                  <a:pt x="983" y="8257"/>
                </a:lnTo>
                <a:lnTo>
                  <a:pt x="979" y="8254"/>
                </a:lnTo>
                <a:lnTo>
                  <a:pt x="975" y="8250"/>
                </a:lnTo>
                <a:lnTo>
                  <a:pt x="973" y="8245"/>
                </a:lnTo>
                <a:lnTo>
                  <a:pt x="971" y="8240"/>
                </a:lnTo>
                <a:lnTo>
                  <a:pt x="971" y="8236"/>
                </a:lnTo>
                <a:lnTo>
                  <a:pt x="971" y="8232"/>
                </a:lnTo>
                <a:lnTo>
                  <a:pt x="972" y="8228"/>
                </a:lnTo>
                <a:lnTo>
                  <a:pt x="973" y="8222"/>
                </a:lnTo>
                <a:lnTo>
                  <a:pt x="975" y="8219"/>
                </a:lnTo>
                <a:lnTo>
                  <a:pt x="977" y="8215"/>
                </a:lnTo>
                <a:lnTo>
                  <a:pt x="980" y="8212"/>
                </a:lnTo>
                <a:lnTo>
                  <a:pt x="983" y="8209"/>
                </a:lnTo>
                <a:lnTo>
                  <a:pt x="987" y="8207"/>
                </a:lnTo>
                <a:lnTo>
                  <a:pt x="990" y="8205"/>
                </a:lnTo>
                <a:lnTo>
                  <a:pt x="995" y="8203"/>
                </a:lnTo>
                <a:lnTo>
                  <a:pt x="999" y="8203"/>
                </a:lnTo>
                <a:lnTo>
                  <a:pt x="1003" y="8203"/>
                </a:lnTo>
                <a:lnTo>
                  <a:pt x="1007" y="8205"/>
                </a:lnTo>
                <a:lnTo>
                  <a:pt x="1010" y="8207"/>
                </a:lnTo>
                <a:lnTo>
                  <a:pt x="1015" y="8211"/>
                </a:lnTo>
                <a:lnTo>
                  <a:pt x="1018" y="8215"/>
                </a:lnTo>
                <a:lnTo>
                  <a:pt x="1020" y="8220"/>
                </a:lnTo>
                <a:lnTo>
                  <a:pt x="1023" y="8228"/>
                </a:lnTo>
                <a:lnTo>
                  <a:pt x="1024" y="8236"/>
                </a:lnTo>
                <a:lnTo>
                  <a:pt x="1026" y="8245"/>
                </a:lnTo>
                <a:lnTo>
                  <a:pt x="1026" y="8257"/>
                </a:lnTo>
                <a:lnTo>
                  <a:pt x="1026" y="8270"/>
                </a:lnTo>
                <a:lnTo>
                  <a:pt x="1036" y="8268"/>
                </a:lnTo>
                <a:lnTo>
                  <a:pt x="1043" y="8270"/>
                </a:lnTo>
                <a:lnTo>
                  <a:pt x="1048" y="8272"/>
                </a:lnTo>
                <a:lnTo>
                  <a:pt x="1052" y="8276"/>
                </a:lnTo>
                <a:lnTo>
                  <a:pt x="1056" y="8281"/>
                </a:lnTo>
                <a:lnTo>
                  <a:pt x="1057" y="8287"/>
                </a:lnTo>
                <a:lnTo>
                  <a:pt x="1059" y="8295"/>
                </a:lnTo>
                <a:lnTo>
                  <a:pt x="1059" y="8302"/>
                </a:lnTo>
                <a:lnTo>
                  <a:pt x="1068" y="8297"/>
                </a:lnTo>
                <a:lnTo>
                  <a:pt x="1075" y="8293"/>
                </a:lnTo>
                <a:lnTo>
                  <a:pt x="1082" y="8287"/>
                </a:lnTo>
                <a:lnTo>
                  <a:pt x="1086" y="8281"/>
                </a:lnTo>
                <a:lnTo>
                  <a:pt x="1090" y="8276"/>
                </a:lnTo>
                <a:lnTo>
                  <a:pt x="1093" y="8270"/>
                </a:lnTo>
                <a:lnTo>
                  <a:pt x="1095" y="8263"/>
                </a:lnTo>
                <a:lnTo>
                  <a:pt x="1097" y="8257"/>
                </a:lnTo>
                <a:lnTo>
                  <a:pt x="1097" y="8251"/>
                </a:lnTo>
                <a:lnTo>
                  <a:pt x="1097" y="8244"/>
                </a:lnTo>
                <a:lnTo>
                  <a:pt x="1096" y="8237"/>
                </a:lnTo>
                <a:lnTo>
                  <a:pt x="1095" y="8231"/>
                </a:lnTo>
                <a:lnTo>
                  <a:pt x="1091" y="8216"/>
                </a:lnTo>
                <a:lnTo>
                  <a:pt x="1086" y="8200"/>
                </a:lnTo>
                <a:lnTo>
                  <a:pt x="1073" y="8170"/>
                </a:lnTo>
                <a:lnTo>
                  <a:pt x="1062" y="8137"/>
                </a:lnTo>
                <a:lnTo>
                  <a:pt x="1058" y="8122"/>
                </a:lnTo>
                <a:lnTo>
                  <a:pt x="1056" y="8105"/>
                </a:lnTo>
                <a:lnTo>
                  <a:pt x="1056" y="8097"/>
                </a:lnTo>
                <a:lnTo>
                  <a:pt x="1056" y="8089"/>
                </a:lnTo>
                <a:lnTo>
                  <a:pt x="1057" y="8081"/>
                </a:lnTo>
                <a:lnTo>
                  <a:pt x="1059" y="8072"/>
                </a:lnTo>
                <a:lnTo>
                  <a:pt x="1050" y="8071"/>
                </a:lnTo>
                <a:lnTo>
                  <a:pt x="1043" y="8070"/>
                </a:lnTo>
                <a:lnTo>
                  <a:pt x="1037" y="8068"/>
                </a:lnTo>
                <a:lnTo>
                  <a:pt x="1032" y="8065"/>
                </a:lnTo>
                <a:lnTo>
                  <a:pt x="1028" y="8062"/>
                </a:lnTo>
                <a:lnTo>
                  <a:pt x="1025" y="8059"/>
                </a:lnTo>
                <a:lnTo>
                  <a:pt x="1023" y="8055"/>
                </a:lnTo>
                <a:lnTo>
                  <a:pt x="1022" y="8050"/>
                </a:lnTo>
                <a:lnTo>
                  <a:pt x="1022" y="8046"/>
                </a:lnTo>
                <a:lnTo>
                  <a:pt x="1022" y="8042"/>
                </a:lnTo>
                <a:lnTo>
                  <a:pt x="1023" y="8038"/>
                </a:lnTo>
                <a:lnTo>
                  <a:pt x="1024" y="8034"/>
                </a:lnTo>
                <a:lnTo>
                  <a:pt x="1028" y="8026"/>
                </a:lnTo>
                <a:lnTo>
                  <a:pt x="1033" y="8019"/>
                </a:lnTo>
                <a:lnTo>
                  <a:pt x="1040" y="8014"/>
                </a:lnTo>
                <a:lnTo>
                  <a:pt x="1047" y="8011"/>
                </a:lnTo>
                <a:lnTo>
                  <a:pt x="1050" y="8011"/>
                </a:lnTo>
                <a:lnTo>
                  <a:pt x="1053" y="8011"/>
                </a:lnTo>
                <a:lnTo>
                  <a:pt x="1056" y="8012"/>
                </a:lnTo>
                <a:lnTo>
                  <a:pt x="1059" y="8015"/>
                </a:lnTo>
                <a:lnTo>
                  <a:pt x="1061" y="8017"/>
                </a:lnTo>
                <a:lnTo>
                  <a:pt x="1062" y="8021"/>
                </a:lnTo>
                <a:lnTo>
                  <a:pt x="1064" y="8026"/>
                </a:lnTo>
                <a:lnTo>
                  <a:pt x="1064" y="8034"/>
                </a:lnTo>
                <a:lnTo>
                  <a:pt x="1064" y="8041"/>
                </a:lnTo>
                <a:lnTo>
                  <a:pt x="1063" y="8050"/>
                </a:lnTo>
                <a:lnTo>
                  <a:pt x="1062" y="8061"/>
                </a:lnTo>
                <a:lnTo>
                  <a:pt x="1059" y="8072"/>
                </a:lnTo>
                <a:lnTo>
                  <a:pt x="1068" y="8052"/>
                </a:lnTo>
                <a:lnTo>
                  <a:pt x="1075" y="8033"/>
                </a:lnTo>
                <a:lnTo>
                  <a:pt x="1081" y="8013"/>
                </a:lnTo>
                <a:lnTo>
                  <a:pt x="1086" y="7993"/>
                </a:lnTo>
                <a:lnTo>
                  <a:pt x="1089" y="7972"/>
                </a:lnTo>
                <a:lnTo>
                  <a:pt x="1091" y="7952"/>
                </a:lnTo>
                <a:lnTo>
                  <a:pt x="1093" y="7931"/>
                </a:lnTo>
                <a:lnTo>
                  <a:pt x="1093" y="7910"/>
                </a:lnTo>
                <a:lnTo>
                  <a:pt x="1092" y="7889"/>
                </a:lnTo>
                <a:lnTo>
                  <a:pt x="1091" y="7869"/>
                </a:lnTo>
                <a:lnTo>
                  <a:pt x="1089" y="7848"/>
                </a:lnTo>
                <a:lnTo>
                  <a:pt x="1086" y="7827"/>
                </a:lnTo>
                <a:lnTo>
                  <a:pt x="1082" y="7806"/>
                </a:lnTo>
                <a:lnTo>
                  <a:pt x="1078" y="7786"/>
                </a:lnTo>
                <a:lnTo>
                  <a:pt x="1072" y="7765"/>
                </a:lnTo>
                <a:lnTo>
                  <a:pt x="1067" y="7745"/>
                </a:lnTo>
                <a:lnTo>
                  <a:pt x="1054" y="7704"/>
                </a:lnTo>
                <a:lnTo>
                  <a:pt x="1041" y="7665"/>
                </a:lnTo>
                <a:lnTo>
                  <a:pt x="1027" y="7626"/>
                </a:lnTo>
                <a:lnTo>
                  <a:pt x="1012" y="7588"/>
                </a:lnTo>
                <a:lnTo>
                  <a:pt x="998" y="7551"/>
                </a:lnTo>
                <a:lnTo>
                  <a:pt x="984" y="7516"/>
                </a:lnTo>
                <a:lnTo>
                  <a:pt x="972" y="7482"/>
                </a:lnTo>
                <a:lnTo>
                  <a:pt x="961" y="7450"/>
                </a:lnTo>
                <a:lnTo>
                  <a:pt x="953" y="7445"/>
                </a:lnTo>
                <a:lnTo>
                  <a:pt x="947" y="7442"/>
                </a:lnTo>
                <a:lnTo>
                  <a:pt x="943" y="7439"/>
                </a:lnTo>
                <a:lnTo>
                  <a:pt x="941" y="7436"/>
                </a:lnTo>
                <a:lnTo>
                  <a:pt x="940" y="7433"/>
                </a:lnTo>
                <a:lnTo>
                  <a:pt x="940" y="7431"/>
                </a:lnTo>
                <a:lnTo>
                  <a:pt x="942" y="7429"/>
                </a:lnTo>
                <a:lnTo>
                  <a:pt x="944" y="7428"/>
                </a:lnTo>
                <a:lnTo>
                  <a:pt x="946" y="7427"/>
                </a:lnTo>
                <a:lnTo>
                  <a:pt x="950" y="7427"/>
                </a:lnTo>
                <a:lnTo>
                  <a:pt x="953" y="7428"/>
                </a:lnTo>
                <a:lnTo>
                  <a:pt x="955" y="7430"/>
                </a:lnTo>
                <a:lnTo>
                  <a:pt x="958" y="7433"/>
                </a:lnTo>
                <a:lnTo>
                  <a:pt x="960" y="7437"/>
                </a:lnTo>
                <a:lnTo>
                  <a:pt x="961" y="7443"/>
                </a:lnTo>
                <a:lnTo>
                  <a:pt x="961" y="7450"/>
                </a:lnTo>
                <a:lnTo>
                  <a:pt x="974" y="7452"/>
                </a:lnTo>
                <a:lnTo>
                  <a:pt x="983" y="7452"/>
                </a:lnTo>
                <a:lnTo>
                  <a:pt x="993" y="7451"/>
                </a:lnTo>
                <a:lnTo>
                  <a:pt x="1000" y="7447"/>
                </a:lnTo>
                <a:lnTo>
                  <a:pt x="1005" y="7443"/>
                </a:lnTo>
                <a:lnTo>
                  <a:pt x="1010" y="7438"/>
                </a:lnTo>
                <a:lnTo>
                  <a:pt x="1015" y="7432"/>
                </a:lnTo>
                <a:lnTo>
                  <a:pt x="1018" y="7424"/>
                </a:lnTo>
                <a:lnTo>
                  <a:pt x="1024" y="7411"/>
                </a:lnTo>
                <a:lnTo>
                  <a:pt x="1032" y="7398"/>
                </a:lnTo>
                <a:lnTo>
                  <a:pt x="1037" y="7393"/>
                </a:lnTo>
                <a:lnTo>
                  <a:pt x="1043" y="7389"/>
                </a:lnTo>
                <a:lnTo>
                  <a:pt x="1050" y="7386"/>
                </a:lnTo>
                <a:lnTo>
                  <a:pt x="1059" y="7385"/>
                </a:lnTo>
                <a:lnTo>
                  <a:pt x="1072" y="7437"/>
                </a:lnTo>
                <a:lnTo>
                  <a:pt x="1084" y="7490"/>
                </a:lnTo>
                <a:lnTo>
                  <a:pt x="1095" y="7544"/>
                </a:lnTo>
                <a:lnTo>
                  <a:pt x="1107" y="7598"/>
                </a:lnTo>
                <a:lnTo>
                  <a:pt x="1120" y="7652"/>
                </a:lnTo>
                <a:lnTo>
                  <a:pt x="1132" y="7705"/>
                </a:lnTo>
                <a:lnTo>
                  <a:pt x="1145" y="7757"/>
                </a:lnTo>
                <a:lnTo>
                  <a:pt x="1159" y="7808"/>
                </a:lnTo>
                <a:lnTo>
                  <a:pt x="1167" y="7833"/>
                </a:lnTo>
                <a:lnTo>
                  <a:pt x="1175" y="7859"/>
                </a:lnTo>
                <a:lnTo>
                  <a:pt x="1184" y="7883"/>
                </a:lnTo>
                <a:lnTo>
                  <a:pt x="1193" y="7906"/>
                </a:lnTo>
                <a:lnTo>
                  <a:pt x="1202" y="7929"/>
                </a:lnTo>
                <a:lnTo>
                  <a:pt x="1213" y="7952"/>
                </a:lnTo>
                <a:lnTo>
                  <a:pt x="1223" y="7974"/>
                </a:lnTo>
                <a:lnTo>
                  <a:pt x="1235" y="7995"/>
                </a:lnTo>
                <a:lnTo>
                  <a:pt x="1246" y="8016"/>
                </a:lnTo>
                <a:lnTo>
                  <a:pt x="1260" y="8036"/>
                </a:lnTo>
                <a:lnTo>
                  <a:pt x="1274" y="8055"/>
                </a:lnTo>
                <a:lnTo>
                  <a:pt x="1287" y="8073"/>
                </a:lnTo>
                <a:lnTo>
                  <a:pt x="1303" y="8091"/>
                </a:lnTo>
                <a:lnTo>
                  <a:pt x="1319" y="8108"/>
                </a:lnTo>
                <a:lnTo>
                  <a:pt x="1337" y="8124"/>
                </a:lnTo>
                <a:lnTo>
                  <a:pt x="1355" y="8138"/>
                </a:lnTo>
                <a:lnTo>
                  <a:pt x="1349" y="8103"/>
                </a:lnTo>
                <a:lnTo>
                  <a:pt x="1343" y="8067"/>
                </a:lnTo>
                <a:lnTo>
                  <a:pt x="1335" y="8032"/>
                </a:lnTo>
                <a:lnTo>
                  <a:pt x="1325" y="7996"/>
                </a:lnTo>
                <a:lnTo>
                  <a:pt x="1305" y="7927"/>
                </a:lnTo>
                <a:lnTo>
                  <a:pt x="1287" y="7859"/>
                </a:lnTo>
                <a:lnTo>
                  <a:pt x="1281" y="7825"/>
                </a:lnTo>
                <a:lnTo>
                  <a:pt x="1277" y="7792"/>
                </a:lnTo>
                <a:lnTo>
                  <a:pt x="1275" y="7776"/>
                </a:lnTo>
                <a:lnTo>
                  <a:pt x="1275" y="7760"/>
                </a:lnTo>
                <a:lnTo>
                  <a:pt x="1275" y="7744"/>
                </a:lnTo>
                <a:lnTo>
                  <a:pt x="1276" y="7730"/>
                </a:lnTo>
                <a:lnTo>
                  <a:pt x="1278" y="7714"/>
                </a:lnTo>
                <a:lnTo>
                  <a:pt x="1280" y="7699"/>
                </a:lnTo>
                <a:lnTo>
                  <a:pt x="1284" y="7683"/>
                </a:lnTo>
                <a:lnTo>
                  <a:pt x="1289" y="7670"/>
                </a:lnTo>
                <a:lnTo>
                  <a:pt x="1296" y="7655"/>
                </a:lnTo>
                <a:lnTo>
                  <a:pt x="1303" y="7640"/>
                </a:lnTo>
                <a:lnTo>
                  <a:pt x="1312" y="7627"/>
                </a:lnTo>
                <a:lnTo>
                  <a:pt x="1321" y="7613"/>
                </a:lnTo>
                <a:lnTo>
                  <a:pt x="1326" y="7630"/>
                </a:lnTo>
                <a:lnTo>
                  <a:pt x="1331" y="7640"/>
                </a:lnTo>
                <a:lnTo>
                  <a:pt x="1334" y="7645"/>
                </a:lnTo>
                <a:lnTo>
                  <a:pt x="1336" y="7647"/>
                </a:lnTo>
                <a:lnTo>
                  <a:pt x="1338" y="7648"/>
                </a:lnTo>
                <a:lnTo>
                  <a:pt x="1340" y="7648"/>
                </a:lnTo>
                <a:lnTo>
                  <a:pt x="1342" y="7647"/>
                </a:lnTo>
                <a:lnTo>
                  <a:pt x="1343" y="7645"/>
                </a:lnTo>
                <a:lnTo>
                  <a:pt x="1345" y="7643"/>
                </a:lnTo>
                <a:lnTo>
                  <a:pt x="1347" y="7638"/>
                </a:lnTo>
                <a:lnTo>
                  <a:pt x="1349" y="7630"/>
                </a:lnTo>
                <a:lnTo>
                  <a:pt x="1352" y="7618"/>
                </a:lnTo>
                <a:lnTo>
                  <a:pt x="1355" y="7606"/>
                </a:lnTo>
                <a:lnTo>
                  <a:pt x="1356" y="7591"/>
                </a:lnTo>
                <a:lnTo>
                  <a:pt x="1357" y="7576"/>
                </a:lnTo>
                <a:lnTo>
                  <a:pt x="1358" y="7562"/>
                </a:lnTo>
                <a:lnTo>
                  <a:pt x="1358" y="7548"/>
                </a:lnTo>
                <a:lnTo>
                  <a:pt x="1357" y="7536"/>
                </a:lnTo>
                <a:lnTo>
                  <a:pt x="1356" y="7524"/>
                </a:lnTo>
                <a:lnTo>
                  <a:pt x="1355" y="7516"/>
                </a:lnTo>
                <a:lnTo>
                  <a:pt x="1346" y="7515"/>
                </a:lnTo>
                <a:lnTo>
                  <a:pt x="1339" y="7513"/>
                </a:lnTo>
                <a:lnTo>
                  <a:pt x="1333" y="7510"/>
                </a:lnTo>
                <a:lnTo>
                  <a:pt x="1327" y="7507"/>
                </a:lnTo>
                <a:lnTo>
                  <a:pt x="1323" y="7504"/>
                </a:lnTo>
                <a:lnTo>
                  <a:pt x="1321" y="7501"/>
                </a:lnTo>
                <a:lnTo>
                  <a:pt x="1319" y="7498"/>
                </a:lnTo>
                <a:lnTo>
                  <a:pt x="1317" y="7494"/>
                </a:lnTo>
                <a:lnTo>
                  <a:pt x="1317" y="7489"/>
                </a:lnTo>
                <a:lnTo>
                  <a:pt x="1317" y="7485"/>
                </a:lnTo>
                <a:lnTo>
                  <a:pt x="1318" y="7481"/>
                </a:lnTo>
                <a:lnTo>
                  <a:pt x="1319" y="7477"/>
                </a:lnTo>
                <a:lnTo>
                  <a:pt x="1324" y="7468"/>
                </a:lnTo>
                <a:lnTo>
                  <a:pt x="1329" y="7462"/>
                </a:lnTo>
                <a:lnTo>
                  <a:pt x="1336" y="7457"/>
                </a:lnTo>
                <a:lnTo>
                  <a:pt x="1342" y="7454"/>
                </a:lnTo>
                <a:lnTo>
                  <a:pt x="1345" y="7453"/>
                </a:lnTo>
                <a:lnTo>
                  <a:pt x="1348" y="7454"/>
                </a:lnTo>
                <a:lnTo>
                  <a:pt x="1351" y="7455"/>
                </a:lnTo>
                <a:lnTo>
                  <a:pt x="1353" y="7457"/>
                </a:lnTo>
                <a:lnTo>
                  <a:pt x="1356" y="7460"/>
                </a:lnTo>
                <a:lnTo>
                  <a:pt x="1358" y="7464"/>
                </a:lnTo>
                <a:lnTo>
                  <a:pt x="1359" y="7470"/>
                </a:lnTo>
                <a:lnTo>
                  <a:pt x="1359" y="7476"/>
                </a:lnTo>
                <a:lnTo>
                  <a:pt x="1359" y="7483"/>
                </a:lnTo>
                <a:lnTo>
                  <a:pt x="1359" y="7493"/>
                </a:lnTo>
                <a:lnTo>
                  <a:pt x="1357" y="7503"/>
                </a:lnTo>
                <a:lnTo>
                  <a:pt x="1355" y="7516"/>
                </a:lnTo>
                <a:lnTo>
                  <a:pt x="1366" y="7520"/>
                </a:lnTo>
                <a:lnTo>
                  <a:pt x="1377" y="7523"/>
                </a:lnTo>
                <a:lnTo>
                  <a:pt x="1386" y="7524"/>
                </a:lnTo>
                <a:lnTo>
                  <a:pt x="1394" y="7523"/>
                </a:lnTo>
                <a:lnTo>
                  <a:pt x="1401" y="7520"/>
                </a:lnTo>
                <a:lnTo>
                  <a:pt x="1407" y="7515"/>
                </a:lnTo>
                <a:lnTo>
                  <a:pt x="1411" y="7508"/>
                </a:lnTo>
                <a:lnTo>
                  <a:pt x="1415" y="7501"/>
                </a:lnTo>
                <a:lnTo>
                  <a:pt x="1419" y="7493"/>
                </a:lnTo>
                <a:lnTo>
                  <a:pt x="1421" y="7482"/>
                </a:lnTo>
                <a:lnTo>
                  <a:pt x="1423" y="7472"/>
                </a:lnTo>
                <a:lnTo>
                  <a:pt x="1424" y="7461"/>
                </a:lnTo>
                <a:lnTo>
                  <a:pt x="1425" y="7437"/>
                </a:lnTo>
                <a:lnTo>
                  <a:pt x="1424" y="7413"/>
                </a:lnTo>
                <a:lnTo>
                  <a:pt x="1423" y="7389"/>
                </a:lnTo>
                <a:lnTo>
                  <a:pt x="1422" y="7368"/>
                </a:lnTo>
                <a:lnTo>
                  <a:pt x="1421" y="7349"/>
                </a:lnTo>
                <a:lnTo>
                  <a:pt x="1422" y="7335"/>
                </a:lnTo>
                <a:lnTo>
                  <a:pt x="1423" y="7330"/>
                </a:lnTo>
                <a:lnTo>
                  <a:pt x="1425" y="7327"/>
                </a:lnTo>
                <a:lnTo>
                  <a:pt x="1427" y="7326"/>
                </a:lnTo>
                <a:lnTo>
                  <a:pt x="1430" y="7326"/>
                </a:lnTo>
                <a:lnTo>
                  <a:pt x="1434" y="7329"/>
                </a:lnTo>
                <a:lnTo>
                  <a:pt x="1440" y="7334"/>
                </a:lnTo>
                <a:lnTo>
                  <a:pt x="1446" y="7342"/>
                </a:lnTo>
                <a:lnTo>
                  <a:pt x="1453" y="7351"/>
                </a:lnTo>
                <a:lnTo>
                  <a:pt x="1463" y="7380"/>
                </a:lnTo>
                <a:lnTo>
                  <a:pt x="1471" y="7409"/>
                </a:lnTo>
                <a:lnTo>
                  <a:pt x="1477" y="7436"/>
                </a:lnTo>
                <a:lnTo>
                  <a:pt x="1483" y="7462"/>
                </a:lnTo>
                <a:lnTo>
                  <a:pt x="1486" y="7487"/>
                </a:lnTo>
                <a:lnTo>
                  <a:pt x="1489" y="7513"/>
                </a:lnTo>
                <a:lnTo>
                  <a:pt x="1490" y="7537"/>
                </a:lnTo>
                <a:lnTo>
                  <a:pt x="1492" y="7561"/>
                </a:lnTo>
                <a:lnTo>
                  <a:pt x="1494" y="7607"/>
                </a:lnTo>
                <a:lnTo>
                  <a:pt x="1498" y="7652"/>
                </a:lnTo>
                <a:lnTo>
                  <a:pt x="1501" y="7675"/>
                </a:lnTo>
                <a:lnTo>
                  <a:pt x="1506" y="7698"/>
                </a:lnTo>
                <a:lnTo>
                  <a:pt x="1511" y="7721"/>
                </a:lnTo>
                <a:lnTo>
                  <a:pt x="1518" y="7744"/>
                </a:lnTo>
                <a:lnTo>
                  <a:pt x="1523" y="7742"/>
                </a:lnTo>
                <a:lnTo>
                  <a:pt x="1529" y="7739"/>
                </a:lnTo>
                <a:lnTo>
                  <a:pt x="1533" y="7735"/>
                </a:lnTo>
                <a:lnTo>
                  <a:pt x="1537" y="7731"/>
                </a:lnTo>
                <a:lnTo>
                  <a:pt x="1539" y="7725"/>
                </a:lnTo>
                <a:lnTo>
                  <a:pt x="1542" y="7719"/>
                </a:lnTo>
                <a:lnTo>
                  <a:pt x="1544" y="7713"/>
                </a:lnTo>
                <a:lnTo>
                  <a:pt x="1546" y="7706"/>
                </a:lnTo>
                <a:lnTo>
                  <a:pt x="1548" y="7692"/>
                </a:lnTo>
                <a:lnTo>
                  <a:pt x="1548" y="7676"/>
                </a:lnTo>
                <a:lnTo>
                  <a:pt x="1548" y="7659"/>
                </a:lnTo>
                <a:lnTo>
                  <a:pt x="1548" y="7643"/>
                </a:lnTo>
                <a:lnTo>
                  <a:pt x="1548" y="7627"/>
                </a:lnTo>
                <a:lnTo>
                  <a:pt x="1548" y="7610"/>
                </a:lnTo>
                <a:lnTo>
                  <a:pt x="1549" y="7595"/>
                </a:lnTo>
                <a:lnTo>
                  <a:pt x="1552" y="7582"/>
                </a:lnTo>
                <a:lnTo>
                  <a:pt x="1554" y="7575"/>
                </a:lnTo>
                <a:lnTo>
                  <a:pt x="1556" y="7569"/>
                </a:lnTo>
                <a:lnTo>
                  <a:pt x="1559" y="7564"/>
                </a:lnTo>
                <a:lnTo>
                  <a:pt x="1562" y="7560"/>
                </a:lnTo>
                <a:lnTo>
                  <a:pt x="1566" y="7555"/>
                </a:lnTo>
                <a:lnTo>
                  <a:pt x="1572" y="7552"/>
                </a:lnTo>
                <a:lnTo>
                  <a:pt x="1577" y="7549"/>
                </a:lnTo>
                <a:lnTo>
                  <a:pt x="1584" y="7548"/>
                </a:lnTo>
                <a:lnTo>
                  <a:pt x="1599" y="7568"/>
                </a:lnTo>
                <a:lnTo>
                  <a:pt x="1612" y="7590"/>
                </a:lnTo>
                <a:lnTo>
                  <a:pt x="1623" y="7612"/>
                </a:lnTo>
                <a:lnTo>
                  <a:pt x="1633" y="7634"/>
                </a:lnTo>
                <a:lnTo>
                  <a:pt x="1640" y="7657"/>
                </a:lnTo>
                <a:lnTo>
                  <a:pt x="1647" y="7680"/>
                </a:lnTo>
                <a:lnTo>
                  <a:pt x="1653" y="7704"/>
                </a:lnTo>
                <a:lnTo>
                  <a:pt x="1656" y="7728"/>
                </a:lnTo>
                <a:lnTo>
                  <a:pt x="1659" y="7753"/>
                </a:lnTo>
                <a:lnTo>
                  <a:pt x="1661" y="7777"/>
                </a:lnTo>
                <a:lnTo>
                  <a:pt x="1662" y="7802"/>
                </a:lnTo>
                <a:lnTo>
                  <a:pt x="1663" y="7826"/>
                </a:lnTo>
                <a:lnTo>
                  <a:pt x="1663" y="7874"/>
                </a:lnTo>
                <a:lnTo>
                  <a:pt x="1661" y="7922"/>
                </a:lnTo>
                <a:lnTo>
                  <a:pt x="1659" y="7969"/>
                </a:lnTo>
                <a:lnTo>
                  <a:pt x="1657" y="8013"/>
                </a:lnTo>
                <a:lnTo>
                  <a:pt x="1657" y="8034"/>
                </a:lnTo>
                <a:lnTo>
                  <a:pt x="1657" y="8055"/>
                </a:lnTo>
                <a:lnTo>
                  <a:pt x="1658" y="8073"/>
                </a:lnTo>
                <a:lnTo>
                  <a:pt x="1660" y="8092"/>
                </a:lnTo>
                <a:lnTo>
                  <a:pt x="1662" y="8110"/>
                </a:lnTo>
                <a:lnTo>
                  <a:pt x="1666" y="8127"/>
                </a:lnTo>
                <a:lnTo>
                  <a:pt x="1670" y="8143"/>
                </a:lnTo>
                <a:lnTo>
                  <a:pt x="1677" y="8157"/>
                </a:lnTo>
                <a:lnTo>
                  <a:pt x="1684" y="8171"/>
                </a:lnTo>
                <a:lnTo>
                  <a:pt x="1692" y="8184"/>
                </a:lnTo>
                <a:lnTo>
                  <a:pt x="1703" y="8194"/>
                </a:lnTo>
                <a:lnTo>
                  <a:pt x="1715" y="8203"/>
                </a:lnTo>
                <a:lnTo>
                  <a:pt x="1702" y="8214"/>
                </a:lnTo>
                <a:lnTo>
                  <a:pt x="1690" y="8225"/>
                </a:lnTo>
                <a:lnTo>
                  <a:pt x="1680" y="8238"/>
                </a:lnTo>
                <a:lnTo>
                  <a:pt x="1670" y="8252"/>
                </a:lnTo>
                <a:lnTo>
                  <a:pt x="1662" y="8265"/>
                </a:lnTo>
                <a:lnTo>
                  <a:pt x="1655" y="8280"/>
                </a:lnTo>
                <a:lnTo>
                  <a:pt x="1648" y="8296"/>
                </a:lnTo>
                <a:lnTo>
                  <a:pt x="1642" y="8313"/>
                </a:lnTo>
                <a:lnTo>
                  <a:pt x="1638" y="8328"/>
                </a:lnTo>
                <a:lnTo>
                  <a:pt x="1634" y="8346"/>
                </a:lnTo>
                <a:lnTo>
                  <a:pt x="1632" y="8363"/>
                </a:lnTo>
                <a:lnTo>
                  <a:pt x="1629" y="8382"/>
                </a:lnTo>
                <a:lnTo>
                  <a:pt x="1628" y="8400"/>
                </a:lnTo>
                <a:lnTo>
                  <a:pt x="1627" y="8418"/>
                </a:lnTo>
                <a:lnTo>
                  <a:pt x="1627" y="8436"/>
                </a:lnTo>
                <a:lnTo>
                  <a:pt x="1628" y="8455"/>
                </a:lnTo>
                <a:lnTo>
                  <a:pt x="1630" y="8474"/>
                </a:lnTo>
                <a:lnTo>
                  <a:pt x="1633" y="8493"/>
                </a:lnTo>
                <a:lnTo>
                  <a:pt x="1636" y="8512"/>
                </a:lnTo>
                <a:lnTo>
                  <a:pt x="1639" y="8531"/>
                </a:lnTo>
                <a:lnTo>
                  <a:pt x="1643" y="8549"/>
                </a:lnTo>
                <a:lnTo>
                  <a:pt x="1647" y="8568"/>
                </a:lnTo>
                <a:lnTo>
                  <a:pt x="1653" y="8586"/>
                </a:lnTo>
                <a:lnTo>
                  <a:pt x="1658" y="8604"/>
                </a:lnTo>
                <a:lnTo>
                  <a:pt x="1670" y="8639"/>
                </a:lnTo>
                <a:lnTo>
                  <a:pt x="1684" y="8671"/>
                </a:lnTo>
                <a:lnTo>
                  <a:pt x="1691" y="8687"/>
                </a:lnTo>
                <a:lnTo>
                  <a:pt x="1700" y="8702"/>
                </a:lnTo>
                <a:lnTo>
                  <a:pt x="1707" y="8715"/>
                </a:lnTo>
                <a:lnTo>
                  <a:pt x="1715" y="8728"/>
                </a:lnTo>
                <a:lnTo>
                  <a:pt x="1720" y="8671"/>
                </a:lnTo>
                <a:lnTo>
                  <a:pt x="1724" y="8613"/>
                </a:lnTo>
                <a:lnTo>
                  <a:pt x="1726" y="8555"/>
                </a:lnTo>
                <a:lnTo>
                  <a:pt x="1729" y="8496"/>
                </a:lnTo>
                <a:lnTo>
                  <a:pt x="1731" y="8436"/>
                </a:lnTo>
                <a:lnTo>
                  <a:pt x="1733" y="8378"/>
                </a:lnTo>
                <a:lnTo>
                  <a:pt x="1736" y="8320"/>
                </a:lnTo>
                <a:lnTo>
                  <a:pt x="1741" y="8262"/>
                </a:lnTo>
                <a:lnTo>
                  <a:pt x="1746" y="8206"/>
                </a:lnTo>
                <a:lnTo>
                  <a:pt x="1752" y="8151"/>
                </a:lnTo>
                <a:lnTo>
                  <a:pt x="1756" y="8125"/>
                </a:lnTo>
                <a:lnTo>
                  <a:pt x="1762" y="8099"/>
                </a:lnTo>
                <a:lnTo>
                  <a:pt x="1767" y="8072"/>
                </a:lnTo>
                <a:lnTo>
                  <a:pt x="1772" y="8048"/>
                </a:lnTo>
                <a:lnTo>
                  <a:pt x="1779" y="8024"/>
                </a:lnTo>
                <a:lnTo>
                  <a:pt x="1786" y="8000"/>
                </a:lnTo>
                <a:lnTo>
                  <a:pt x="1794" y="7977"/>
                </a:lnTo>
                <a:lnTo>
                  <a:pt x="1803" y="7955"/>
                </a:lnTo>
                <a:lnTo>
                  <a:pt x="1812" y="7934"/>
                </a:lnTo>
                <a:lnTo>
                  <a:pt x="1822" y="7914"/>
                </a:lnTo>
                <a:lnTo>
                  <a:pt x="1834" y="7894"/>
                </a:lnTo>
                <a:lnTo>
                  <a:pt x="1847" y="7876"/>
                </a:lnTo>
                <a:lnTo>
                  <a:pt x="1853" y="7903"/>
                </a:lnTo>
                <a:lnTo>
                  <a:pt x="1858" y="7929"/>
                </a:lnTo>
                <a:lnTo>
                  <a:pt x="1862" y="7954"/>
                </a:lnTo>
                <a:lnTo>
                  <a:pt x="1864" y="7980"/>
                </a:lnTo>
                <a:lnTo>
                  <a:pt x="1866" y="8005"/>
                </a:lnTo>
                <a:lnTo>
                  <a:pt x="1866" y="8032"/>
                </a:lnTo>
                <a:lnTo>
                  <a:pt x="1864" y="8057"/>
                </a:lnTo>
                <a:lnTo>
                  <a:pt x="1862" y="8082"/>
                </a:lnTo>
                <a:lnTo>
                  <a:pt x="1860" y="8108"/>
                </a:lnTo>
                <a:lnTo>
                  <a:pt x="1856" y="8133"/>
                </a:lnTo>
                <a:lnTo>
                  <a:pt x="1852" y="8159"/>
                </a:lnTo>
                <a:lnTo>
                  <a:pt x="1847" y="8185"/>
                </a:lnTo>
                <a:lnTo>
                  <a:pt x="1836" y="8237"/>
                </a:lnTo>
                <a:lnTo>
                  <a:pt x="1824" y="8289"/>
                </a:lnTo>
                <a:lnTo>
                  <a:pt x="1811" y="8343"/>
                </a:lnTo>
                <a:lnTo>
                  <a:pt x="1799" y="8397"/>
                </a:lnTo>
                <a:lnTo>
                  <a:pt x="1794" y="8425"/>
                </a:lnTo>
                <a:lnTo>
                  <a:pt x="1789" y="8453"/>
                </a:lnTo>
                <a:lnTo>
                  <a:pt x="1784" y="8481"/>
                </a:lnTo>
                <a:lnTo>
                  <a:pt x="1779" y="8511"/>
                </a:lnTo>
                <a:lnTo>
                  <a:pt x="1776" y="8540"/>
                </a:lnTo>
                <a:lnTo>
                  <a:pt x="1774" y="8570"/>
                </a:lnTo>
                <a:lnTo>
                  <a:pt x="1772" y="8601"/>
                </a:lnTo>
                <a:lnTo>
                  <a:pt x="1771" y="8631"/>
                </a:lnTo>
                <a:lnTo>
                  <a:pt x="1772" y="8663"/>
                </a:lnTo>
                <a:lnTo>
                  <a:pt x="1773" y="8695"/>
                </a:lnTo>
                <a:lnTo>
                  <a:pt x="1776" y="8728"/>
                </a:lnTo>
                <a:lnTo>
                  <a:pt x="1781" y="8761"/>
                </a:lnTo>
                <a:lnTo>
                  <a:pt x="1790" y="8758"/>
                </a:lnTo>
                <a:lnTo>
                  <a:pt x="1797" y="8753"/>
                </a:lnTo>
                <a:lnTo>
                  <a:pt x="1805" y="8748"/>
                </a:lnTo>
                <a:lnTo>
                  <a:pt x="1811" y="8742"/>
                </a:lnTo>
                <a:lnTo>
                  <a:pt x="1818" y="8737"/>
                </a:lnTo>
                <a:lnTo>
                  <a:pt x="1826" y="8733"/>
                </a:lnTo>
                <a:lnTo>
                  <a:pt x="1830" y="8731"/>
                </a:lnTo>
                <a:lnTo>
                  <a:pt x="1835" y="8730"/>
                </a:lnTo>
                <a:lnTo>
                  <a:pt x="1840" y="8729"/>
                </a:lnTo>
                <a:lnTo>
                  <a:pt x="1847" y="8728"/>
                </a:lnTo>
                <a:close/>
                <a:moveTo>
                  <a:pt x="5193" y="7351"/>
                </a:moveTo>
                <a:lnTo>
                  <a:pt x="5193" y="7351"/>
                </a:lnTo>
                <a:lnTo>
                  <a:pt x="5185" y="7358"/>
                </a:lnTo>
                <a:lnTo>
                  <a:pt x="5189" y="7354"/>
                </a:lnTo>
                <a:lnTo>
                  <a:pt x="5196" y="7349"/>
                </a:lnTo>
                <a:lnTo>
                  <a:pt x="5193" y="7351"/>
                </a:lnTo>
                <a:close/>
                <a:moveTo>
                  <a:pt x="12180" y="7351"/>
                </a:moveTo>
                <a:lnTo>
                  <a:pt x="12180" y="7351"/>
                </a:lnTo>
                <a:lnTo>
                  <a:pt x="12173" y="7358"/>
                </a:lnTo>
                <a:lnTo>
                  <a:pt x="12177" y="7354"/>
                </a:lnTo>
                <a:lnTo>
                  <a:pt x="12182" y="7349"/>
                </a:lnTo>
                <a:lnTo>
                  <a:pt x="12180" y="7351"/>
                </a:lnTo>
                <a:close/>
                <a:moveTo>
                  <a:pt x="13394" y="7319"/>
                </a:moveTo>
                <a:lnTo>
                  <a:pt x="13394" y="7319"/>
                </a:lnTo>
                <a:lnTo>
                  <a:pt x="13415" y="7323"/>
                </a:lnTo>
                <a:lnTo>
                  <a:pt x="13436" y="7326"/>
                </a:lnTo>
                <a:lnTo>
                  <a:pt x="13441" y="7327"/>
                </a:lnTo>
                <a:lnTo>
                  <a:pt x="13445" y="7329"/>
                </a:lnTo>
                <a:lnTo>
                  <a:pt x="13449" y="7331"/>
                </a:lnTo>
                <a:lnTo>
                  <a:pt x="13452" y="7334"/>
                </a:lnTo>
                <a:lnTo>
                  <a:pt x="13455" y="7337"/>
                </a:lnTo>
                <a:lnTo>
                  <a:pt x="13457" y="7341"/>
                </a:lnTo>
                <a:lnTo>
                  <a:pt x="13459" y="7346"/>
                </a:lnTo>
                <a:lnTo>
                  <a:pt x="13459" y="7351"/>
                </a:lnTo>
                <a:lnTo>
                  <a:pt x="13438" y="7348"/>
                </a:lnTo>
                <a:lnTo>
                  <a:pt x="13417" y="7344"/>
                </a:lnTo>
                <a:lnTo>
                  <a:pt x="13413" y="7343"/>
                </a:lnTo>
                <a:lnTo>
                  <a:pt x="13408" y="7341"/>
                </a:lnTo>
                <a:lnTo>
                  <a:pt x="13405" y="7338"/>
                </a:lnTo>
                <a:lnTo>
                  <a:pt x="13401" y="7336"/>
                </a:lnTo>
                <a:lnTo>
                  <a:pt x="13399" y="7333"/>
                </a:lnTo>
                <a:lnTo>
                  <a:pt x="13396" y="7329"/>
                </a:lnTo>
                <a:lnTo>
                  <a:pt x="13394" y="7324"/>
                </a:lnTo>
                <a:lnTo>
                  <a:pt x="13394" y="7319"/>
                </a:lnTo>
                <a:close/>
                <a:moveTo>
                  <a:pt x="4799" y="7319"/>
                </a:moveTo>
                <a:lnTo>
                  <a:pt x="4799" y="7319"/>
                </a:lnTo>
                <a:lnTo>
                  <a:pt x="4792" y="7338"/>
                </a:lnTo>
                <a:lnTo>
                  <a:pt x="4787" y="7350"/>
                </a:lnTo>
                <a:lnTo>
                  <a:pt x="4783" y="7354"/>
                </a:lnTo>
                <a:lnTo>
                  <a:pt x="4781" y="7355"/>
                </a:lnTo>
                <a:lnTo>
                  <a:pt x="4779" y="7356"/>
                </a:lnTo>
                <a:lnTo>
                  <a:pt x="4777" y="7355"/>
                </a:lnTo>
                <a:lnTo>
                  <a:pt x="4774" y="7350"/>
                </a:lnTo>
                <a:lnTo>
                  <a:pt x="4772" y="7342"/>
                </a:lnTo>
                <a:lnTo>
                  <a:pt x="4771" y="7330"/>
                </a:lnTo>
                <a:lnTo>
                  <a:pt x="4771" y="7319"/>
                </a:lnTo>
                <a:lnTo>
                  <a:pt x="4771" y="7307"/>
                </a:lnTo>
                <a:lnTo>
                  <a:pt x="4772" y="7295"/>
                </a:lnTo>
                <a:lnTo>
                  <a:pt x="4774" y="7287"/>
                </a:lnTo>
                <a:lnTo>
                  <a:pt x="4777" y="7282"/>
                </a:lnTo>
                <a:lnTo>
                  <a:pt x="4779" y="7281"/>
                </a:lnTo>
                <a:lnTo>
                  <a:pt x="4781" y="7282"/>
                </a:lnTo>
                <a:lnTo>
                  <a:pt x="4783" y="7283"/>
                </a:lnTo>
                <a:lnTo>
                  <a:pt x="4787" y="7287"/>
                </a:lnTo>
                <a:lnTo>
                  <a:pt x="4792" y="7299"/>
                </a:lnTo>
                <a:lnTo>
                  <a:pt x="4799" y="7319"/>
                </a:lnTo>
                <a:close/>
                <a:moveTo>
                  <a:pt x="5029" y="7319"/>
                </a:moveTo>
                <a:lnTo>
                  <a:pt x="5029" y="7319"/>
                </a:lnTo>
                <a:lnTo>
                  <a:pt x="5022" y="7326"/>
                </a:lnTo>
                <a:lnTo>
                  <a:pt x="5026" y="7322"/>
                </a:lnTo>
                <a:lnTo>
                  <a:pt x="5031" y="7315"/>
                </a:lnTo>
                <a:lnTo>
                  <a:pt x="5029" y="7319"/>
                </a:lnTo>
                <a:close/>
                <a:moveTo>
                  <a:pt x="5324" y="7286"/>
                </a:moveTo>
                <a:lnTo>
                  <a:pt x="5324" y="7286"/>
                </a:lnTo>
                <a:lnTo>
                  <a:pt x="5317" y="7306"/>
                </a:lnTo>
                <a:lnTo>
                  <a:pt x="5311" y="7317"/>
                </a:lnTo>
                <a:lnTo>
                  <a:pt x="5309" y="7321"/>
                </a:lnTo>
                <a:lnTo>
                  <a:pt x="5306" y="7323"/>
                </a:lnTo>
                <a:lnTo>
                  <a:pt x="5304" y="7323"/>
                </a:lnTo>
                <a:lnTo>
                  <a:pt x="5303" y="7322"/>
                </a:lnTo>
                <a:lnTo>
                  <a:pt x="5300" y="7317"/>
                </a:lnTo>
                <a:lnTo>
                  <a:pt x="5298" y="7308"/>
                </a:lnTo>
                <a:lnTo>
                  <a:pt x="5295" y="7298"/>
                </a:lnTo>
                <a:lnTo>
                  <a:pt x="5295" y="7286"/>
                </a:lnTo>
                <a:lnTo>
                  <a:pt x="5295" y="7273"/>
                </a:lnTo>
                <a:lnTo>
                  <a:pt x="5298" y="7263"/>
                </a:lnTo>
                <a:lnTo>
                  <a:pt x="5300" y="7255"/>
                </a:lnTo>
                <a:lnTo>
                  <a:pt x="5303" y="7249"/>
                </a:lnTo>
                <a:lnTo>
                  <a:pt x="5304" y="7248"/>
                </a:lnTo>
                <a:lnTo>
                  <a:pt x="5306" y="7248"/>
                </a:lnTo>
                <a:lnTo>
                  <a:pt x="5309" y="7250"/>
                </a:lnTo>
                <a:lnTo>
                  <a:pt x="5311" y="7254"/>
                </a:lnTo>
                <a:lnTo>
                  <a:pt x="5317" y="7266"/>
                </a:lnTo>
                <a:lnTo>
                  <a:pt x="5324" y="7286"/>
                </a:lnTo>
                <a:close/>
                <a:moveTo>
                  <a:pt x="8899" y="7286"/>
                </a:moveTo>
                <a:lnTo>
                  <a:pt x="8899" y="7286"/>
                </a:lnTo>
                <a:lnTo>
                  <a:pt x="8906" y="7286"/>
                </a:lnTo>
                <a:lnTo>
                  <a:pt x="8912" y="7285"/>
                </a:lnTo>
                <a:lnTo>
                  <a:pt x="8918" y="7283"/>
                </a:lnTo>
                <a:lnTo>
                  <a:pt x="8924" y="7281"/>
                </a:lnTo>
                <a:lnTo>
                  <a:pt x="8933" y="7274"/>
                </a:lnTo>
                <a:lnTo>
                  <a:pt x="8940" y="7269"/>
                </a:lnTo>
                <a:lnTo>
                  <a:pt x="8945" y="7267"/>
                </a:lnTo>
                <a:lnTo>
                  <a:pt x="8948" y="7266"/>
                </a:lnTo>
                <a:lnTo>
                  <a:pt x="8951" y="7265"/>
                </a:lnTo>
                <a:lnTo>
                  <a:pt x="8954" y="7266"/>
                </a:lnTo>
                <a:lnTo>
                  <a:pt x="8957" y="7268"/>
                </a:lnTo>
                <a:lnTo>
                  <a:pt x="8959" y="7272"/>
                </a:lnTo>
                <a:lnTo>
                  <a:pt x="8962" y="7278"/>
                </a:lnTo>
                <a:lnTo>
                  <a:pt x="8966" y="7286"/>
                </a:lnTo>
                <a:lnTo>
                  <a:pt x="8965" y="7291"/>
                </a:lnTo>
                <a:lnTo>
                  <a:pt x="8962" y="7297"/>
                </a:lnTo>
                <a:lnTo>
                  <a:pt x="8959" y="7302"/>
                </a:lnTo>
                <a:lnTo>
                  <a:pt x="8956" y="7306"/>
                </a:lnTo>
                <a:lnTo>
                  <a:pt x="8952" y="7309"/>
                </a:lnTo>
                <a:lnTo>
                  <a:pt x="8947" y="7311"/>
                </a:lnTo>
                <a:lnTo>
                  <a:pt x="8941" y="7313"/>
                </a:lnTo>
                <a:lnTo>
                  <a:pt x="8935" y="7313"/>
                </a:lnTo>
                <a:lnTo>
                  <a:pt x="8930" y="7313"/>
                </a:lnTo>
                <a:lnTo>
                  <a:pt x="8924" y="7312"/>
                </a:lnTo>
                <a:lnTo>
                  <a:pt x="8918" y="7311"/>
                </a:lnTo>
                <a:lnTo>
                  <a:pt x="8913" y="7308"/>
                </a:lnTo>
                <a:lnTo>
                  <a:pt x="8909" y="7304"/>
                </a:lnTo>
                <a:lnTo>
                  <a:pt x="8905" y="7299"/>
                </a:lnTo>
                <a:lnTo>
                  <a:pt x="8902" y="7293"/>
                </a:lnTo>
                <a:lnTo>
                  <a:pt x="8899" y="7286"/>
                </a:lnTo>
                <a:close/>
                <a:moveTo>
                  <a:pt x="11392" y="7286"/>
                </a:moveTo>
                <a:lnTo>
                  <a:pt x="11392" y="7286"/>
                </a:lnTo>
                <a:lnTo>
                  <a:pt x="11386" y="7293"/>
                </a:lnTo>
                <a:lnTo>
                  <a:pt x="11390" y="7288"/>
                </a:lnTo>
                <a:lnTo>
                  <a:pt x="11396" y="7283"/>
                </a:lnTo>
                <a:lnTo>
                  <a:pt x="11392" y="7286"/>
                </a:lnTo>
                <a:close/>
                <a:moveTo>
                  <a:pt x="12245" y="7286"/>
                </a:moveTo>
                <a:lnTo>
                  <a:pt x="12245" y="7286"/>
                </a:lnTo>
                <a:lnTo>
                  <a:pt x="12239" y="7306"/>
                </a:lnTo>
                <a:lnTo>
                  <a:pt x="12233" y="7317"/>
                </a:lnTo>
                <a:lnTo>
                  <a:pt x="12231" y="7321"/>
                </a:lnTo>
                <a:lnTo>
                  <a:pt x="12229" y="7323"/>
                </a:lnTo>
                <a:lnTo>
                  <a:pt x="12227" y="7323"/>
                </a:lnTo>
                <a:lnTo>
                  <a:pt x="12224" y="7322"/>
                </a:lnTo>
                <a:lnTo>
                  <a:pt x="12221" y="7317"/>
                </a:lnTo>
                <a:lnTo>
                  <a:pt x="12219" y="7308"/>
                </a:lnTo>
                <a:lnTo>
                  <a:pt x="12218" y="7298"/>
                </a:lnTo>
                <a:lnTo>
                  <a:pt x="12217" y="7286"/>
                </a:lnTo>
                <a:lnTo>
                  <a:pt x="12218" y="7273"/>
                </a:lnTo>
                <a:lnTo>
                  <a:pt x="12219" y="7263"/>
                </a:lnTo>
                <a:lnTo>
                  <a:pt x="12221" y="7255"/>
                </a:lnTo>
                <a:lnTo>
                  <a:pt x="12224" y="7249"/>
                </a:lnTo>
                <a:lnTo>
                  <a:pt x="12227" y="7248"/>
                </a:lnTo>
                <a:lnTo>
                  <a:pt x="12229" y="7248"/>
                </a:lnTo>
                <a:lnTo>
                  <a:pt x="12231" y="7250"/>
                </a:lnTo>
                <a:lnTo>
                  <a:pt x="12233" y="7254"/>
                </a:lnTo>
                <a:lnTo>
                  <a:pt x="12239" y="7266"/>
                </a:lnTo>
                <a:lnTo>
                  <a:pt x="12245" y="7286"/>
                </a:lnTo>
                <a:close/>
                <a:moveTo>
                  <a:pt x="13591" y="7286"/>
                </a:moveTo>
                <a:lnTo>
                  <a:pt x="13591" y="7286"/>
                </a:lnTo>
                <a:lnTo>
                  <a:pt x="13587" y="7293"/>
                </a:lnTo>
                <a:lnTo>
                  <a:pt x="13583" y="7300"/>
                </a:lnTo>
                <a:lnTo>
                  <a:pt x="13580" y="7303"/>
                </a:lnTo>
                <a:lnTo>
                  <a:pt x="13577" y="7305"/>
                </a:lnTo>
                <a:lnTo>
                  <a:pt x="13574" y="7306"/>
                </a:lnTo>
                <a:lnTo>
                  <a:pt x="13572" y="7306"/>
                </a:lnTo>
                <a:lnTo>
                  <a:pt x="13570" y="7305"/>
                </a:lnTo>
                <a:lnTo>
                  <a:pt x="13569" y="7303"/>
                </a:lnTo>
                <a:lnTo>
                  <a:pt x="13567" y="7300"/>
                </a:lnTo>
                <a:lnTo>
                  <a:pt x="13569" y="7297"/>
                </a:lnTo>
                <a:lnTo>
                  <a:pt x="13570" y="7293"/>
                </a:lnTo>
                <a:lnTo>
                  <a:pt x="13572" y="7291"/>
                </a:lnTo>
                <a:lnTo>
                  <a:pt x="13575" y="7288"/>
                </a:lnTo>
                <a:lnTo>
                  <a:pt x="13579" y="7287"/>
                </a:lnTo>
                <a:lnTo>
                  <a:pt x="13584" y="7286"/>
                </a:lnTo>
                <a:lnTo>
                  <a:pt x="13591" y="7286"/>
                </a:lnTo>
                <a:lnTo>
                  <a:pt x="13595" y="7278"/>
                </a:lnTo>
                <a:lnTo>
                  <a:pt x="13598" y="7272"/>
                </a:lnTo>
                <a:lnTo>
                  <a:pt x="13602" y="7268"/>
                </a:lnTo>
                <a:lnTo>
                  <a:pt x="13605" y="7266"/>
                </a:lnTo>
                <a:lnTo>
                  <a:pt x="13607" y="7265"/>
                </a:lnTo>
                <a:lnTo>
                  <a:pt x="13610" y="7266"/>
                </a:lnTo>
                <a:lnTo>
                  <a:pt x="13612" y="7267"/>
                </a:lnTo>
                <a:lnTo>
                  <a:pt x="13614" y="7269"/>
                </a:lnTo>
                <a:lnTo>
                  <a:pt x="13614" y="7271"/>
                </a:lnTo>
                <a:lnTo>
                  <a:pt x="13614" y="7274"/>
                </a:lnTo>
                <a:lnTo>
                  <a:pt x="13613" y="7278"/>
                </a:lnTo>
                <a:lnTo>
                  <a:pt x="13610" y="7281"/>
                </a:lnTo>
                <a:lnTo>
                  <a:pt x="13607" y="7283"/>
                </a:lnTo>
                <a:lnTo>
                  <a:pt x="13603" y="7285"/>
                </a:lnTo>
                <a:lnTo>
                  <a:pt x="13598" y="7286"/>
                </a:lnTo>
                <a:lnTo>
                  <a:pt x="13591" y="7286"/>
                </a:lnTo>
                <a:close/>
                <a:moveTo>
                  <a:pt x="4930" y="7876"/>
                </a:moveTo>
                <a:lnTo>
                  <a:pt x="4930" y="7876"/>
                </a:lnTo>
                <a:lnTo>
                  <a:pt x="4932" y="7888"/>
                </a:lnTo>
                <a:lnTo>
                  <a:pt x="4934" y="7898"/>
                </a:lnTo>
                <a:lnTo>
                  <a:pt x="4934" y="7908"/>
                </a:lnTo>
                <a:lnTo>
                  <a:pt x="4936" y="7915"/>
                </a:lnTo>
                <a:lnTo>
                  <a:pt x="4934" y="7921"/>
                </a:lnTo>
                <a:lnTo>
                  <a:pt x="4933" y="7927"/>
                </a:lnTo>
                <a:lnTo>
                  <a:pt x="4931" y="7931"/>
                </a:lnTo>
                <a:lnTo>
                  <a:pt x="4929" y="7934"/>
                </a:lnTo>
                <a:lnTo>
                  <a:pt x="4927" y="7936"/>
                </a:lnTo>
                <a:lnTo>
                  <a:pt x="4924" y="7937"/>
                </a:lnTo>
                <a:lnTo>
                  <a:pt x="4921" y="7938"/>
                </a:lnTo>
                <a:lnTo>
                  <a:pt x="4918" y="7937"/>
                </a:lnTo>
                <a:lnTo>
                  <a:pt x="4911" y="7935"/>
                </a:lnTo>
                <a:lnTo>
                  <a:pt x="4905" y="7930"/>
                </a:lnTo>
                <a:lnTo>
                  <a:pt x="4900" y="7922"/>
                </a:lnTo>
                <a:lnTo>
                  <a:pt x="4896" y="7915"/>
                </a:lnTo>
                <a:lnTo>
                  <a:pt x="4894" y="7911"/>
                </a:lnTo>
                <a:lnTo>
                  <a:pt x="4893" y="7906"/>
                </a:lnTo>
                <a:lnTo>
                  <a:pt x="4893" y="7901"/>
                </a:lnTo>
                <a:lnTo>
                  <a:pt x="4894" y="7897"/>
                </a:lnTo>
                <a:lnTo>
                  <a:pt x="4895" y="7894"/>
                </a:lnTo>
                <a:lnTo>
                  <a:pt x="4897" y="7890"/>
                </a:lnTo>
                <a:lnTo>
                  <a:pt x="4899" y="7887"/>
                </a:lnTo>
                <a:lnTo>
                  <a:pt x="4903" y="7884"/>
                </a:lnTo>
                <a:lnTo>
                  <a:pt x="4908" y="7881"/>
                </a:lnTo>
                <a:lnTo>
                  <a:pt x="4915" y="7878"/>
                </a:lnTo>
                <a:lnTo>
                  <a:pt x="4922" y="7876"/>
                </a:lnTo>
                <a:lnTo>
                  <a:pt x="4930" y="7876"/>
                </a:lnTo>
                <a:lnTo>
                  <a:pt x="4927" y="7856"/>
                </a:lnTo>
                <a:lnTo>
                  <a:pt x="4925" y="7835"/>
                </a:lnTo>
                <a:lnTo>
                  <a:pt x="4924" y="7816"/>
                </a:lnTo>
                <a:lnTo>
                  <a:pt x="4923" y="7794"/>
                </a:lnTo>
                <a:lnTo>
                  <a:pt x="4924" y="7773"/>
                </a:lnTo>
                <a:lnTo>
                  <a:pt x="4925" y="7751"/>
                </a:lnTo>
                <a:lnTo>
                  <a:pt x="4927" y="7727"/>
                </a:lnTo>
                <a:lnTo>
                  <a:pt x="4930" y="7705"/>
                </a:lnTo>
                <a:lnTo>
                  <a:pt x="4934" y="7682"/>
                </a:lnTo>
                <a:lnTo>
                  <a:pt x="4939" y="7659"/>
                </a:lnTo>
                <a:lnTo>
                  <a:pt x="4944" y="7636"/>
                </a:lnTo>
                <a:lnTo>
                  <a:pt x="4949" y="7613"/>
                </a:lnTo>
                <a:lnTo>
                  <a:pt x="4955" y="7590"/>
                </a:lnTo>
                <a:lnTo>
                  <a:pt x="4963" y="7567"/>
                </a:lnTo>
                <a:lnTo>
                  <a:pt x="4970" y="7545"/>
                </a:lnTo>
                <a:lnTo>
                  <a:pt x="4979" y="7522"/>
                </a:lnTo>
                <a:lnTo>
                  <a:pt x="4987" y="7499"/>
                </a:lnTo>
                <a:lnTo>
                  <a:pt x="4996" y="7477"/>
                </a:lnTo>
                <a:lnTo>
                  <a:pt x="5006" y="7455"/>
                </a:lnTo>
                <a:lnTo>
                  <a:pt x="5015" y="7434"/>
                </a:lnTo>
                <a:lnTo>
                  <a:pt x="5026" y="7412"/>
                </a:lnTo>
                <a:lnTo>
                  <a:pt x="5037" y="7392"/>
                </a:lnTo>
                <a:lnTo>
                  <a:pt x="5048" y="7371"/>
                </a:lnTo>
                <a:lnTo>
                  <a:pt x="5059" y="7352"/>
                </a:lnTo>
                <a:lnTo>
                  <a:pt x="5071" y="7332"/>
                </a:lnTo>
                <a:lnTo>
                  <a:pt x="5083" y="7314"/>
                </a:lnTo>
                <a:lnTo>
                  <a:pt x="5096" y="7297"/>
                </a:lnTo>
                <a:lnTo>
                  <a:pt x="5108" y="7280"/>
                </a:lnTo>
                <a:lnTo>
                  <a:pt x="5121" y="7263"/>
                </a:lnTo>
                <a:lnTo>
                  <a:pt x="5134" y="7248"/>
                </a:lnTo>
                <a:lnTo>
                  <a:pt x="5146" y="7234"/>
                </a:lnTo>
                <a:lnTo>
                  <a:pt x="5160" y="7220"/>
                </a:lnTo>
                <a:lnTo>
                  <a:pt x="5147" y="7272"/>
                </a:lnTo>
                <a:lnTo>
                  <a:pt x="5135" y="7321"/>
                </a:lnTo>
                <a:lnTo>
                  <a:pt x="5122" y="7365"/>
                </a:lnTo>
                <a:lnTo>
                  <a:pt x="5109" y="7406"/>
                </a:lnTo>
                <a:lnTo>
                  <a:pt x="5095" y="7444"/>
                </a:lnTo>
                <a:lnTo>
                  <a:pt x="5081" y="7481"/>
                </a:lnTo>
                <a:lnTo>
                  <a:pt x="5067" y="7516"/>
                </a:lnTo>
                <a:lnTo>
                  <a:pt x="5052" y="7550"/>
                </a:lnTo>
                <a:lnTo>
                  <a:pt x="5022" y="7619"/>
                </a:lnTo>
                <a:lnTo>
                  <a:pt x="4991" y="7694"/>
                </a:lnTo>
                <a:lnTo>
                  <a:pt x="4975" y="7734"/>
                </a:lnTo>
                <a:lnTo>
                  <a:pt x="4961" y="7778"/>
                </a:lnTo>
                <a:lnTo>
                  <a:pt x="4945" y="7825"/>
                </a:lnTo>
                <a:lnTo>
                  <a:pt x="4930" y="7876"/>
                </a:lnTo>
                <a:close/>
                <a:moveTo>
                  <a:pt x="13492" y="7252"/>
                </a:moveTo>
                <a:lnTo>
                  <a:pt x="13492" y="7252"/>
                </a:lnTo>
                <a:lnTo>
                  <a:pt x="13486" y="7260"/>
                </a:lnTo>
                <a:lnTo>
                  <a:pt x="13490" y="7256"/>
                </a:lnTo>
                <a:lnTo>
                  <a:pt x="13495" y="7250"/>
                </a:lnTo>
                <a:lnTo>
                  <a:pt x="13492" y="7252"/>
                </a:lnTo>
                <a:close/>
                <a:moveTo>
                  <a:pt x="5225" y="7220"/>
                </a:moveTo>
                <a:lnTo>
                  <a:pt x="5225" y="7220"/>
                </a:lnTo>
                <a:lnTo>
                  <a:pt x="5219" y="7240"/>
                </a:lnTo>
                <a:lnTo>
                  <a:pt x="5213" y="7252"/>
                </a:lnTo>
                <a:lnTo>
                  <a:pt x="5210" y="7256"/>
                </a:lnTo>
                <a:lnTo>
                  <a:pt x="5208" y="7257"/>
                </a:lnTo>
                <a:lnTo>
                  <a:pt x="5206" y="7258"/>
                </a:lnTo>
                <a:lnTo>
                  <a:pt x="5204" y="7257"/>
                </a:lnTo>
                <a:lnTo>
                  <a:pt x="5201" y="7251"/>
                </a:lnTo>
                <a:lnTo>
                  <a:pt x="5199" y="7243"/>
                </a:lnTo>
                <a:lnTo>
                  <a:pt x="5198" y="7233"/>
                </a:lnTo>
                <a:lnTo>
                  <a:pt x="5197" y="7220"/>
                </a:lnTo>
                <a:lnTo>
                  <a:pt x="5198" y="7208"/>
                </a:lnTo>
                <a:lnTo>
                  <a:pt x="5199" y="7197"/>
                </a:lnTo>
                <a:lnTo>
                  <a:pt x="5201" y="7189"/>
                </a:lnTo>
                <a:lnTo>
                  <a:pt x="5204" y="7183"/>
                </a:lnTo>
                <a:lnTo>
                  <a:pt x="5206" y="7183"/>
                </a:lnTo>
                <a:lnTo>
                  <a:pt x="5208" y="7183"/>
                </a:lnTo>
                <a:lnTo>
                  <a:pt x="5210" y="7185"/>
                </a:lnTo>
                <a:lnTo>
                  <a:pt x="5213" y="7189"/>
                </a:lnTo>
                <a:lnTo>
                  <a:pt x="5219" y="7200"/>
                </a:lnTo>
                <a:lnTo>
                  <a:pt x="5225" y="7220"/>
                </a:lnTo>
                <a:close/>
                <a:moveTo>
                  <a:pt x="8867" y="7187"/>
                </a:moveTo>
                <a:lnTo>
                  <a:pt x="8867" y="7187"/>
                </a:lnTo>
                <a:lnTo>
                  <a:pt x="8888" y="7192"/>
                </a:lnTo>
                <a:lnTo>
                  <a:pt x="8909" y="7195"/>
                </a:lnTo>
                <a:lnTo>
                  <a:pt x="8913" y="7196"/>
                </a:lnTo>
                <a:lnTo>
                  <a:pt x="8918" y="7198"/>
                </a:lnTo>
                <a:lnTo>
                  <a:pt x="8922" y="7200"/>
                </a:lnTo>
                <a:lnTo>
                  <a:pt x="8926" y="7202"/>
                </a:lnTo>
                <a:lnTo>
                  <a:pt x="8928" y="7206"/>
                </a:lnTo>
                <a:lnTo>
                  <a:pt x="8930" y="7209"/>
                </a:lnTo>
                <a:lnTo>
                  <a:pt x="8932" y="7215"/>
                </a:lnTo>
                <a:lnTo>
                  <a:pt x="8932" y="7220"/>
                </a:lnTo>
                <a:lnTo>
                  <a:pt x="8911" y="7217"/>
                </a:lnTo>
                <a:lnTo>
                  <a:pt x="8890" y="7213"/>
                </a:lnTo>
                <a:lnTo>
                  <a:pt x="8886" y="7212"/>
                </a:lnTo>
                <a:lnTo>
                  <a:pt x="8882" y="7209"/>
                </a:lnTo>
                <a:lnTo>
                  <a:pt x="8877" y="7207"/>
                </a:lnTo>
                <a:lnTo>
                  <a:pt x="8874" y="7205"/>
                </a:lnTo>
                <a:lnTo>
                  <a:pt x="8871" y="7202"/>
                </a:lnTo>
                <a:lnTo>
                  <a:pt x="8869" y="7198"/>
                </a:lnTo>
                <a:lnTo>
                  <a:pt x="8867" y="7193"/>
                </a:lnTo>
                <a:lnTo>
                  <a:pt x="8867" y="7187"/>
                </a:lnTo>
                <a:close/>
                <a:moveTo>
                  <a:pt x="11688" y="7220"/>
                </a:moveTo>
                <a:lnTo>
                  <a:pt x="11688" y="7220"/>
                </a:lnTo>
                <a:lnTo>
                  <a:pt x="11681" y="7227"/>
                </a:lnTo>
                <a:lnTo>
                  <a:pt x="11685" y="7223"/>
                </a:lnTo>
                <a:lnTo>
                  <a:pt x="11690" y="7218"/>
                </a:lnTo>
                <a:lnTo>
                  <a:pt x="11688" y="7220"/>
                </a:lnTo>
                <a:close/>
                <a:moveTo>
                  <a:pt x="13886" y="7220"/>
                </a:moveTo>
                <a:lnTo>
                  <a:pt x="13886" y="7220"/>
                </a:lnTo>
                <a:lnTo>
                  <a:pt x="13898" y="7218"/>
                </a:lnTo>
                <a:lnTo>
                  <a:pt x="13908" y="7216"/>
                </a:lnTo>
                <a:lnTo>
                  <a:pt x="13918" y="7216"/>
                </a:lnTo>
                <a:lnTo>
                  <a:pt x="13925" y="7215"/>
                </a:lnTo>
                <a:lnTo>
                  <a:pt x="13932" y="7216"/>
                </a:lnTo>
                <a:lnTo>
                  <a:pt x="13937" y="7217"/>
                </a:lnTo>
                <a:lnTo>
                  <a:pt x="13941" y="7219"/>
                </a:lnTo>
                <a:lnTo>
                  <a:pt x="13944" y="7221"/>
                </a:lnTo>
                <a:lnTo>
                  <a:pt x="13946" y="7223"/>
                </a:lnTo>
                <a:lnTo>
                  <a:pt x="13947" y="7226"/>
                </a:lnTo>
                <a:lnTo>
                  <a:pt x="13948" y="7229"/>
                </a:lnTo>
                <a:lnTo>
                  <a:pt x="13947" y="7233"/>
                </a:lnTo>
                <a:lnTo>
                  <a:pt x="13945" y="7239"/>
                </a:lnTo>
                <a:lnTo>
                  <a:pt x="13940" y="7245"/>
                </a:lnTo>
                <a:lnTo>
                  <a:pt x="13933" y="7250"/>
                </a:lnTo>
                <a:lnTo>
                  <a:pt x="13925" y="7256"/>
                </a:lnTo>
                <a:lnTo>
                  <a:pt x="13921" y="7257"/>
                </a:lnTo>
                <a:lnTo>
                  <a:pt x="13917" y="7258"/>
                </a:lnTo>
                <a:lnTo>
                  <a:pt x="13913" y="7258"/>
                </a:lnTo>
                <a:lnTo>
                  <a:pt x="13908" y="7258"/>
                </a:lnTo>
                <a:lnTo>
                  <a:pt x="13904" y="7256"/>
                </a:lnTo>
                <a:lnTo>
                  <a:pt x="13900" y="7254"/>
                </a:lnTo>
                <a:lnTo>
                  <a:pt x="13897" y="7251"/>
                </a:lnTo>
                <a:lnTo>
                  <a:pt x="13894" y="7247"/>
                </a:lnTo>
                <a:lnTo>
                  <a:pt x="13891" y="7242"/>
                </a:lnTo>
                <a:lnTo>
                  <a:pt x="13889" y="7236"/>
                </a:lnTo>
                <a:lnTo>
                  <a:pt x="13887" y="7228"/>
                </a:lnTo>
                <a:lnTo>
                  <a:pt x="13886" y="7220"/>
                </a:lnTo>
                <a:lnTo>
                  <a:pt x="13878" y="7217"/>
                </a:lnTo>
                <a:lnTo>
                  <a:pt x="13873" y="7213"/>
                </a:lnTo>
                <a:lnTo>
                  <a:pt x="13869" y="7209"/>
                </a:lnTo>
                <a:lnTo>
                  <a:pt x="13866" y="7206"/>
                </a:lnTo>
                <a:lnTo>
                  <a:pt x="13865" y="7203"/>
                </a:lnTo>
                <a:lnTo>
                  <a:pt x="13865" y="7201"/>
                </a:lnTo>
                <a:lnTo>
                  <a:pt x="13868" y="7199"/>
                </a:lnTo>
                <a:lnTo>
                  <a:pt x="13870" y="7198"/>
                </a:lnTo>
                <a:lnTo>
                  <a:pt x="13872" y="7197"/>
                </a:lnTo>
                <a:lnTo>
                  <a:pt x="13875" y="7198"/>
                </a:lnTo>
                <a:lnTo>
                  <a:pt x="13878" y="7199"/>
                </a:lnTo>
                <a:lnTo>
                  <a:pt x="13881" y="7201"/>
                </a:lnTo>
                <a:lnTo>
                  <a:pt x="13883" y="7204"/>
                </a:lnTo>
                <a:lnTo>
                  <a:pt x="13885" y="7208"/>
                </a:lnTo>
                <a:lnTo>
                  <a:pt x="13886" y="7214"/>
                </a:lnTo>
                <a:lnTo>
                  <a:pt x="13886" y="7220"/>
                </a:lnTo>
                <a:close/>
                <a:moveTo>
                  <a:pt x="11753" y="7187"/>
                </a:moveTo>
                <a:lnTo>
                  <a:pt x="11753" y="7187"/>
                </a:lnTo>
                <a:lnTo>
                  <a:pt x="11747" y="7207"/>
                </a:lnTo>
                <a:lnTo>
                  <a:pt x="11741" y="7219"/>
                </a:lnTo>
                <a:lnTo>
                  <a:pt x="11739" y="7223"/>
                </a:lnTo>
                <a:lnTo>
                  <a:pt x="11737" y="7224"/>
                </a:lnTo>
                <a:lnTo>
                  <a:pt x="11734" y="7225"/>
                </a:lnTo>
                <a:lnTo>
                  <a:pt x="11732" y="7224"/>
                </a:lnTo>
                <a:lnTo>
                  <a:pt x="11729" y="7219"/>
                </a:lnTo>
                <a:lnTo>
                  <a:pt x="11727" y="7211"/>
                </a:lnTo>
                <a:lnTo>
                  <a:pt x="11726" y="7199"/>
                </a:lnTo>
                <a:lnTo>
                  <a:pt x="11725" y="7187"/>
                </a:lnTo>
                <a:lnTo>
                  <a:pt x="11726" y="7176"/>
                </a:lnTo>
                <a:lnTo>
                  <a:pt x="11727" y="7164"/>
                </a:lnTo>
                <a:lnTo>
                  <a:pt x="11729" y="7156"/>
                </a:lnTo>
                <a:lnTo>
                  <a:pt x="11732" y="7151"/>
                </a:lnTo>
                <a:lnTo>
                  <a:pt x="11734" y="7150"/>
                </a:lnTo>
                <a:lnTo>
                  <a:pt x="11737" y="7151"/>
                </a:lnTo>
                <a:lnTo>
                  <a:pt x="11739" y="7152"/>
                </a:lnTo>
                <a:lnTo>
                  <a:pt x="11741" y="7156"/>
                </a:lnTo>
                <a:lnTo>
                  <a:pt x="11747" y="7168"/>
                </a:lnTo>
                <a:lnTo>
                  <a:pt x="11753" y="7187"/>
                </a:lnTo>
                <a:close/>
                <a:moveTo>
                  <a:pt x="13165" y="7252"/>
                </a:moveTo>
                <a:lnTo>
                  <a:pt x="13165" y="7252"/>
                </a:lnTo>
                <a:lnTo>
                  <a:pt x="13153" y="7262"/>
                </a:lnTo>
                <a:lnTo>
                  <a:pt x="13143" y="7268"/>
                </a:lnTo>
                <a:lnTo>
                  <a:pt x="13133" y="7272"/>
                </a:lnTo>
                <a:lnTo>
                  <a:pt x="13125" y="7274"/>
                </a:lnTo>
                <a:lnTo>
                  <a:pt x="13117" y="7274"/>
                </a:lnTo>
                <a:lnTo>
                  <a:pt x="13111" y="7273"/>
                </a:lnTo>
                <a:lnTo>
                  <a:pt x="13105" y="7271"/>
                </a:lnTo>
                <a:lnTo>
                  <a:pt x="13098" y="7269"/>
                </a:lnTo>
                <a:lnTo>
                  <a:pt x="13092" y="7267"/>
                </a:lnTo>
                <a:lnTo>
                  <a:pt x="13087" y="7265"/>
                </a:lnTo>
                <a:lnTo>
                  <a:pt x="13080" y="7264"/>
                </a:lnTo>
                <a:lnTo>
                  <a:pt x="13072" y="7264"/>
                </a:lnTo>
                <a:lnTo>
                  <a:pt x="13064" y="7266"/>
                </a:lnTo>
                <a:lnTo>
                  <a:pt x="13055" y="7270"/>
                </a:lnTo>
                <a:lnTo>
                  <a:pt x="13045" y="7277"/>
                </a:lnTo>
                <a:lnTo>
                  <a:pt x="13033" y="7286"/>
                </a:lnTo>
                <a:lnTo>
                  <a:pt x="13036" y="7280"/>
                </a:lnTo>
                <a:lnTo>
                  <a:pt x="13038" y="7274"/>
                </a:lnTo>
                <a:lnTo>
                  <a:pt x="13038" y="7269"/>
                </a:lnTo>
                <a:lnTo>
                  <a:pt x="13038" y="7263"/>
                </a:lnTo>
                <a:lnTo>
                  <a:pt x="13037" y="7252"/>
                </a:lnTo>
                <a:lnTo>
                  <a:pt x="13032" y="7243"/>
                </a:lnTo>
                <a:lnTo>
                  <a:pt x="13027" y="7233"/>
                </a:lnTo>
                <a:lnTo>
                  <a:pt x="13021" y="7223"/>
                </a:lnTo>
                <a:lnTo>
                  <a:pt x="13015" y="7214"/>
                </a:lnTo>
                <a:lnTo>
                  <a:pt x="13008" y="7205"/>
                </a:lnTo>
                <a:lnTo>
                  <a:pt x="13002" y="7197"/>
                </a:lnTo>
                <a:lnTo>
                  <a:pt x="12998" y="7190"/>
                </a:lnTo>
                <a:lnTo>
                  <a:pt x="12997" y="7185"/>
                </a:lnTo>
                <a:lnTo>
                  <a:pt x="12996" y="7182"/>
                </a:lnTo>
                <a:lnTo>
                  <a:pt x="12996" y="7179"/>
                </a:lnTo>
                <a:lnTo>
                  <a:pt x="12996" y="7176"/>
                </a:lnTo>
                <a:lnTo>
                  <a:pt x="12998" y="7173"/>
                </a:lnTo>
                <a:lnTo>
                  <a:pt x="12999" y="7170"/>
                </a:lnTo>
                <a:lnTo>
                  <a:pt x="13002" y="7166"/>
                </a:lnTo>
                <a:lnTo>
                  <a:pt x="13006" y="7164"/>
                </a:lnTo>
                <a:lnTo>
                  <a:pt x="13011" y="7161"/>
                </a:lnTo>
                <a:lnTo>
                  <a:pt x="13018" y="7159"/>
                </a:lnTo>
                <a:lnTo>
                  <a:pt x="13025" y="7157"/>
                </a:lnTo>
                <a:lnTo>
                  <a:pt x="13033" y="7155"/>
                </a:lnTo>
                <a:lnTo>
                  <a:pt x="13034" y="7160"/>
                </a:lnTo>
                <a:lnTo>
                  <a:pt x="13037" y="7165"/>
                </a:lnTo>
                <a:lnTo>
                  <a:pt x="13039" y="7171"/>
                </a:lnTo>
                <a:lnTo>
                  <a:pt x="13042" y="7175"/>
                </a:lnTo>
                <a:lnTo>
                  <a:pt x="13046" y="7178"/>
                </a:lnTo>
                <a:lnTo>
                  <a:pt x="13050" y="7181"/>
                </a:lnTo>
                <a:lnTo>
                  <a:pt x="13054" y="7183"/>
                </a:lnTo>
                <a:lnTo>
                  <a:pt x="13060" y="7185"/>
                </a:lnTo>
                <a:lnTo>
                  <a:pt x="13070" y="7190"/>
                </a:lnTo>
                <a:lnTo>
                  <a:pt x="13083" y="7192"/>
                </a:lnTo>
                <a:lnTo>
                  <a:pt x="13094" y="7194"/>
                </a:lnTo>
                <a:lnTo>
                  <a:pt x="13107" y="7195"/>
                </a:lnTo>
                <a:lnTo>
                  <a:pt x="13119" y="7197"/>
                </a:lnTo>
                <a:lnTo>
                  <a:pt x="13131" y="7200"/>
                </a:lnTo>
                <a:lnTo>
                  <a:pt x="13141" y="7203"/>
                </a:lnTo>
                <a:lnTo>
                  <a:pt x="13151" y="7208"/>
                </a:lnTo>
                <a:lnTo>
                  <a:pt x="13155" y="7213"/>
                </a:lnTo>
                <a:lnTo>
                  <a:pt x="13158" y="7216"/>
                </a:lnTo>
                <a:lnTo>
                  <a:pt x="13161" y="7221"/>
                </a:lnTo>
                <a:lnTo>
                  <a:pt x="13164" y="7225"/>
                </a:lnTo>
                <a:lnTo>
                  <a:pt x="13165" y="7232"/>
                </a:lnTo>
                <a:lnTo>
                  <a:pt x="13166" y="7238"/>
                </a:lnTo>
                <a:lnTo>
                  <a:pt x="13166" y="7245"/>
                </a:lnTo>
                <a:lnTo>
                  <a:pt x="13165" y="7252"/>
                </a:lnTo>
                <a:close/>
                <a:moveTo>
                  <a:pt x="13230" y="7187"/>
                </a:moveTo>
                <a:lnTo>
                  <a:pt x="13230" y="7187"/>
                </a:lnTo>
                <a:lnTo>
                  <a:pt x="13223" y="7195"/>
                </a:lnTo>
                <a:lnTo>
                  <a:pt x="13228" y="7191"/>
                </a:lnTo>
                <a:lnTo>
                  <a:pt x="13233" y="7184"/>
                </a:lnTo>
                <a:lnTo>
                  <a:pt x="13230" y="7187"/>
                </a:lnTo>
                <a:close/>
                <a:moveTo>
                  <a:pt x="8768" y="7187"/>
                </a:moveTo>
                <a:lnTo>
                  <a:pt x="8768" y="7187"/>
                </a:lnTo>
                <a:lnTo>
                  <a:pt x="8752" y="7187"/>
                </a:lnTo>
                <a:lnTo>
                  <a:pt x="8736" y="7187"/>
                </a:lnTo>
                <a:lnTo>
                  <a:pt x="8719" y="7187"/>
                </a:lnTo>
                <a:lnTo>
                  <a:pt x="8702" y="7187"/>
                </a:lnTo>
                <a:lnTo>
                  <a:pt x="8699" y="7180"/>
                </a:lnTo>
                <a:lnTo>
                  <a:pt x="8696" y="7173"/>
                </a:lnTo>
                <a:lnTo>
                  <a:pt x="8694" y="7166"/>
                </a:lnTo>
                <a:lnTo>
                  <a:pt x="8693" y="7160"/>
                </a:lnTo>
                <a:lnTo>
                  <a:pt x="8693" y="7154"/>
                </a:lnTo>
                <a:lnTo>
                  <a:pt x="8694" y="7149"/>
                </a:lnTo>
                <a:lnTo>
                  <a:pt x="8696" y="7143"/>
                </a:lnTo>
                <a:lnTo>
                  <a:pt x="8698" y="7139"/>
                </a:lnTo>
                <a:lnTo>
                  <a:pt x="8701" y="7135"/>
                </a:lnTo>
                <a:lnTo>
                  <a:pt x="8705" y="7131"/>
                </a:lnTo>
                <a:lnTo>
                  <a:pt x="8710" y="7128"/>
                </a:lnTo>
                <a:lnTo>
                  <a:pt x="8715" y="7125"/>
                </a:lnTo>
                <a:lnTo>
                  <a:pt x="8725" y="7120"/>
                </a:lnTo>
                <a:lnTo>
                  <a:pt x="8738" y="7117"/>
                </a:lnTo>
                <a:lnTo>
                  <a:pt x="8750" y="7115"/>
                </a:lnTo>
                <a:lnTo>
                  <a:pt x="8762" y="7116"/>
                </a:lnTo>
                <a:lnTo>
                  <a:pt x="8774" y="7118"/>
                </a:lnTo>
                <a:lnTo>
                  <a:pt x="8784" y="7121"/>
                </a:lnTo>
                <a:lnTo>
                  <a:pt x="8788" y="7125"/>
                </a:lnTo>
                <a:lnTo>
                  <a:pt x="8792" y="7127"/>
                </a:lnTo>
                <a:lnTo>
                  <a:pt x="8796" y="7131"/>
                </a:lnTo>
                <a:lnTo>
                  <a:pt x="8799" y="7134"/>
                </a:lnTo>
                <a:lnTo>
                  <a:pt x="8801" y="7139"/>
                </a:lnTo>
                <a:lnTo>
                  <a:pt x="8802" y="7143"/>
                </a:lnTo>
                <a:lnTo>
                  <a:pt x="8802" y="7149"/>
                </a:lnTo>
                <a:lnTo>
                  <a:pt x="8801" y="7155"/>
                </a:lnTo>
                <a:lnTo>
                  <a:pt x="8794" y="7155"/>
                </a:lnTo>
                <a:lnTo>
                  <a:pt x="8787" y="7157"/>
                </a:lnTo>
                <a:lnTo>
                  <a:pt x="8781" y="7158"/>
                </a:lnTo>
                <a:lnTo>
                  <a:pt x="8775" y="7161"/>
                </a:lnTo>
                <a:lnTo>
                  <a:pt x="8770" y="7165"/>
                </a:lnTo>
                <a:lnTo>
                  <a:pt x="8768" y="7171"/>
                </a:lnTo>
                <a:lnTo>
                  <a:pt x="8767" y="7178"/>
                </a:lnTo>
                <a:lnTo>
                  <a:pt x="8768" y="7187"/>
                </a:lnTo>
                <a:close/>
                <a:moveTo>
                  <a:pt x="9819" y="7155"/>
                </a:moveTo>
                <a:lnTo>
                  <a:pt x="9819" y="7155"/>
                </a:lnTo>
                <a:lnTo>
                  <a:pt x="9811" y="7162"/>
                </a:lnTo>
                <a:lnTo>
                  <a:pt x="9815" y="7157"/>
                </a:lnTo>
                <a:lnTo>
                  <a:pt x="9821" y="7152"/>
                </a:lnTo>
                <a:lnTo>
                  <a:pt x="9819" y="7155"/>
                </a:lnTo>
                <a:close/>
                <a:moveTo>
                  <a:pt x="12049" y="7121"/>
                </a:moveTo>
                <a:lnTo>
                  <a:pt x="12049" y="7121"/>
                </a:lnTo>
                <a:lnTo>
                  <a:pt x="12070" y="7126"/>
                </a:lnTo>
                <a:lnTo>
                  <a:pt x="12091" y="7129"/>
                </a:lnTo>
                <a:lnTo>
                  <a:pt x="12095" y="7131"/>
                </a:lnTo>
                <a:lnTo>
                  <a:pt x="12100" y="7132"/>
                </a:lnTo>
                <a:lnTo>
                  <a:pt x="12104" y="7134"/>
                </a:lnTo>
                <a:lnTo>
                  <a:pt x="12108" y="7137"/>
                </a:lnTo>
                <a:lnTo>
                  <a:pt x="12110" y="7140"/>
                </a:lnTo>
                <a:lnTo>
                  <a:pt x="12112" y="7144"/>
                </a:lnTo>
                <a:lnTo>
                  <a:pt x="12114" y="7149"/>
                </a:lnTo>
                <a:lnTo>
                  <a:pt x="12114" y="7155"/>
                </a:lnTo>
                <a:lnTo>
                  <a:pt x="12093" y="7151"/>
                </a:lnTo>
                <a:lnTo>
                  <a:pt x="12072" y="7148"/>
                </a:lnTo>
                <a:lnTo>
                  <a:pt x="12068" y="7146"/>
                </a:lnTo>
                <a:lnTo>
                  <a:pt x="12063" y="7144"/>
                </a:lnTo>
                <a:lnTo>
                  <a:pt x="12060" y="7142"/>
                </a:lnTo>
                <a:lnTo>
                  <a:pt x="12056" y="7139"/>
                </a:lnTo>
                <a:lnTo>
                  <a:pt x="12053" y="7136"/>
                </a:lnTo>
                <a:lnTo>
                  <a:pt x="12051" y="7132"/>
                </a:lnTo>
                <a:lnTo>
                  <a:pt x="12049" y="7128"/>
                </a:lnTo>
                <a:lnTo>
                  <a:pt x="12049" y="7121"/>
                </a:lnTo>
                <a:close/>
                <a:moveTo>
                  <a:pt x="14018" y="7155"/>
                </a:moveTo>
                <a:lnTo>
                  <a:pt x="14018" y="7155"/>
                </a:lnTo>
                <a:lnTo>
                  <a:pt x="14023" y="7159"/>
                </a:lnTo>
                <a:lnTo>
                  <a:pt x="14029" y="7163"/>
                </a:lnTo>
                <a:lnTo>
                  <a:pt x="14035" y="7168"/>
                </a:lnTo>
                <a:lnTo>
                  <a:pt x="14043" y="7171"/>
                </a:lnTo>
                <a:lnTo>
                  <a:pt x="14057" y="7176"/>
                </a:lnTo>
                <a:lnTo>
                  <a:pt x="14073" y="7181"/>
                </a:lnTo>
                <a:lnTo>
                  <a:pt x="14081" y="7183"/>
                </a:lnTo>
                <a:lnTo>
                  <a:pt x="14088" y="7186"/>
                </a:lnTo>
                <a:lnTo>
                  <a:pt x="14094" y="7191"/>
                </a:lnTo>
                <a:lnTo>
                  <a:pt x="14100" y="7195"/>
                </a:lnTo>
                <a:lnTo>
                  <a:pt x="14106" y="7199"/>
                </a:lnTo>
                <a:lnTo>
                  <a:pt x="14110" y="7205"/>
                </a:lnTo>
                <a:lnTo>
                  <a:pt x="14113" y="7213"/>
                </a:lnTo>
                <a:lnTo>
                  <a:pt x="14116" y="7220"/>
                </a:lnTo>
                <a:lnTo>
                  <a:pt x="14126" y="7220"/>
                </a:lnTo>
                <a:lnTo>
                  <a:pt x="14135" y="7221"/>
                </a:lnTo>
                <a:lnTo>
                  <a:pt x="14145" y="7222"/>
                </a:lnTo>
                <a:lnTo>
                  <a:pt x="14153" y="7224"/>
                </a:lnTo>
                <a:lnTo>
                  <a:pt x="14160" y="7226"/>
                </a:lnTo>
                <a:lnTo>
                  <a:pt x="14168" y="7229"/>
                </a:lnTo>
                <a:lnTo>
                  <a:pt x="14175" y="7233"/>
                </a:lnTo>
                <a:lnTo>
                  <a:pt x="14181" y="7237"/>
                </a:lnTo>
                <a:lnTo>
                  <a:pt x="14186" y="7242"/>
                </a:lnTo>
                <a:lnTo>
                  <a:pt x="14192" y="7246"/>
                </a:lnTo>
                <a:lnTo>
                  <a:pt x="14197" y="7252"/>
                </a:lnTo>
                <a:lnTo>
                  <a:pt x="14201" y="7258"/>
                </a:lnTo>
                <a:lnTo>
                  <a:pt x="14204" y="7264"/>
                </a:lnTo>
                <a:lnTo>
                  <a:pt x="14209" y="7271"/>
                </a:lnTo>
                <a:lnTo>
                  <a:pt x="14212" y="7279"/>
                </a:lnTo>
                <a:lnTo>
                  <a:pt x="14214" y="7286"/>
                </a:lnTo>
                <a:lnTo>
                  <a:pt x="14228" y="7285"/>
                </a:lnTo>
                <a:lnTo>
                  <a:pt x="14242" y="7286"/>
                </a:lnTo>
                <a:lnTo>
                  <a:pt x="14255" y="7289"/>
                </a:lnTo>
                <a:lnTo>
                  <a:pt x="14265" y="7292"/>
                </a:lnTo>
                <a:lnTo>
                  <a:pt x="14276" y="7297"/>
                </a:lnTo>
                <a:lnTo>
                  <a:pt x="14284" y="7302"/>
                </a:lnTo>
                <a:lnTo>
                  <a:pt x="14292" y="7308"/>
                </a:lnTo>
                <a:lnTo>
                  <a:pt x="14300" y="7314"/>
                </a:lnTo>
                <a:lnTo>
                  <a:pt x="14307" y="7323"/>
                </a:lnTo>
                <a:lnTo>
                  <a:pt x="14313" y="7330"/>
                </a:lnTo>
                <a:lnTo>
                  <a:pt x="14319" y="7338"/>
                </a:lnTo>
                <a:lnTo>
                  <a:pt x="14324" y="7348"/>
                </a:lnTo>
                <a:lnTo>
                  <a:pt x="14334" y="7366"/>
                </a:lnTo>
                <a:lnTo>
                  <a:pt x="14345" y="7385"/>
                </a:lnTo>
                <a:lnTo>
                  <a:pt x="14335" y="7381"/>
                </a:lnTo>
                <a:lnTo>
                  <a:pt x="14324" y="7380"/>
                </a:lnTo>
                <a:lnTo>
                  <a:pt x="14312" y="7380"/>
                </a:lnTo>
                <a:lnTo>
                  <a:pt x="14299" y="7381"/>
                </a:lnTo>
                <a:lnTo>
                  <a:pt x="14271" y="7385"/>
                </a:lnTo>
                <a:lnTo>
                  <a:pt x="14243" y="7388"/>
                </a:lnTo>
                <a:lnTo>
                  <a:pt x="14231" y="7389"/>
                </a:lnTo>
                <a:lnTo>
                  <a:pt x="14218" y="7388"/>
                </a:lnTo>
                <a:lnTo>
                  <a:pt x="14207" y="7387"/>
                </a:lnTo>
                <a:lnTo>
                  <a:pt x="14198" y="7384"/>
                </a:lnTo>
                <a:lnTo>
                  <a:pt x="14194" y="7381"/>
                </a:lnTo>
                <a:lnTo>
                  <a:pt x="14191" y="7379"/>
                </a:lnTo>
                <a:lnTo>
                  <a:pt x="14188" y="7376"/>
                </a:lnTo>
                <a:lnTo>
                  <a:pt x="14184" y="7372"/>
                </a:lnTo>
                <a:lnTo>
                  <a:pt x="14183" y="7368"/>
                </a:lnTo>
                <a:lnTo>
                  <a:pt x="14181" y="7364"/>
                </a:lnTo>
                <a:lnTo>
                  <a:pt x="14181" y="7357"/>
                </a:lnTo>
                <a:lnTo>
                  <a:pt x="14181" y="7351"/>
                </a:lnTo>
                <a:lnTo>
                  <a:pt x="14186" y="7351"/>
                </a:lnTo>
                <a:lnTo>
                  <a:pt x="14192" y="7349"/>
                </a:lnTo>
                <a:lnTo>
                  <a:pt x="14196" y="7347"/>
                </a:lnTo>
                <a:lnTo>
                  <a:pt x="14199" y="7345"/>
                </a:lnTo>
                <a:lnTo>
                  <a:pt x="14201" y="7341"/>
                </a:lnTo>
                <a:lnTo>
                  <a:pt x="14203" y="7336"/>
                </a:lnTo>
                <a:lnTo>
                  <a:pt x="14205" y="7332"/>
                </a:lnTo>
                <a:lnTo>
                  <a:pt x="14206" y="7328"/>
                </a:lnTo>
                <a:lnTo>
                  <a:pt x="14211" y="7307"/>
                </a:lnTo>
                <a:lnTo>
                  <a:pt x="14214" y="7286"/>
                </a:lnTo>
                <a:lnTo>
                  <a:pt x="14194" y="7286"/>
                </a:lnTo>
                <a:lnTo>
                  <a:pt x="14173" y="7286"/>
                </a:lnTo>
                <a:lnTo>
                  <a:pt x="14153" y="7286"/>
                </a:lnTo>
                <a:lnTo>
                  <a:pt x="14132" y="7286"/>
                </a:lnTo>
                <a:lnTo>
                  <a:pt x="14112" y="7286"/>
                </a:lnTo>
                <a:lnTo>
                  <a:pt x="14091" y="7286"/>
                </a:lnTo>
                <a:lnTo>
                  <a:pt x="14071" y="7286"/>
                </a:lnTo>
                <a:lnTo>
                  <a:pt x="14050" y="7286"/>
                </a:lnTo>
                <a:lnTo>
                  <a:pt x="14049" y="7294"/>
                </a:lnTo>
                <a:lnTo>
                  <a:pt x="14048" y="7302"/>
                </a:lnTo>
                <a:lnTo>
                  <a:pt x="14045" y="7308"/>
                </a:lnTo>
                <a:lnTo>
                  <a:pt x="14043" y="7312"/>
                </a:lnTo>
                <a:lnTo>
                  <a:pt x="14040" y="7316"/>
                </a:lnTo>
                <a:lnTo>
                  <a:pt x="14036" y="7320"/>
                </a:lnTo>
                <a:lnTo>
                  <a:pt x="14032" y="7322"/>
                </a:lnTo>
                <a:lnTo>
                  <a:pt x="14028" y="7323"/>
                </a:lnTo>
                <a:lnTo>
                  <a:pt x="14024" y="7323"/>
                </a:lnTo>
                <a:lnTo>
                  <a:pt x="14020" y="7323"/>
                </a:lnTo>
                <a:lnTo>
                  <a:pt x="14015" y="7322"/>
                </a:lnTo>
                <a:lnTo>
                  <a:pt x="14011" y="7321"/>
                </a:lnTo>
                <a:lnTo>
                  <a:pt x="14003" y="7316"/>
                </a:lnTo>
                <a:lnTo>
                  <a:pt x="13997" y="7311"/>
                </a:lnTo>
                <a:lnTo>
                  <a:pt x="13991" y="7305"/>
                </a:lnTo>
                <a:lnTo>
                  <a:pt x="13988" y="7298"/>
                </a:lnTo>
                <a:lnTo>
                  <a:pt x="13988" y="7294"/>
                </a:lnTo>
                <a:lnTo>
                  <a:pt x="13988" y="7291"/>
                </a:lnTo>
                <a:lnTo>
                  <a:pt x="13989" y="7289"/>
                </a:lnTo>
                <a:lnTo>
                  <a:pt x="13991" y="7286"/>
                </a:lnTo>
                <a:lnTo>
                  <a:pt x="13994" y="7284"/>
                </a:lnTo>
                <a:lnTo>
                  <a:pt x="13999" y="7283"/>
                </a:lnTo>
                <a:lnTo>
                  <a:pt x="14004" y="7282"/>
                </a:lnTo>
                <a:lnTo>
                  <a:pt x="14010" y="7281"/>
                </a:lnTo>
                <a:lnTo>
                  <a:pt x="14019" y="7281"/>
                </a:lnTo>
                <a:lnTo>
                  <a:pt x="14028" y="7282"/>
                </a:lnTo>
                <a:lnTo>
                  <a:pt x="14039" y="7283"/>
                </a:lnTo>
                <a:lnTo>
                  <a:pt x="14050" y="7286"/>
                </a:lnTo>
                <a:lnTo>
                  <a:pt x="14052" y="7280"/>
                </a:lnTo>
                <a:lnTo>
                  <a:pt x="14055" y="7274"/>
                </a:lnTo>
                <a:lnTo>
                  <a:pt x="14060" y="7270"/>
                </a:lnTo>
                <a:lnTo>
                  <a:pt x="14064" y="7266"/>
                </a:lnTo>
                <a:lnTo>
                  <a:pt x="14074" y="7261"/>
                </a:lnTo>
                <a:lnTo>
                  <a:pt x="14086" y="7256"/>
                </a:lnTo>
                <a:lnTo>
                  <a:pt x="14091" y="7254"/>
                </a:lnTo>
                <a:lnTo>
                  <a:pt x="14097" y="7250"/>
                </a:lnTo>
                <a:lnTo>
                  <a:pt x="14102" y="7247"/>
                </a:lnTo>
                <a:lnTo>
                  <a:pt x="14107" y="7244"/>
                </a:lnTo>
                <a:lnTo>
                  <a:pt x="14110" y="7239"/>
                </a:lnTo>
                <a:lnTo>
                  <a:pt x="14113" y="7234"/>
                </a:lnTo>
                <a:lnTo>
                  <a:pt x="14115" y="7227"/>
                </a:lnTo>
                <a:lnTo>
                  <a:pt x="14116" y="7220"/>
                </a:lnTo>
                <a:lnTo>
                  <a:pt x="14104" y="7222"/>
                </a:lnTo>
                <a:lnTo>
                  <a:pt x="14092" y="7223"/>
                </a:lnTo>
                <a:lnTo>
                  <a:pt x="14082" y="7223"/>
                </a:lnTo>
                <a:lnTo>
                  <a:pt x="14072" y="7223"/>
                </a:lnTo>
                <a:lnTo>
                  <a:pt x="14063" y="7222"/>
                </a:lnTo>
                <a:lnTo>
                  <a:pt x="14054" y="7220"/>
                </a:lnTo>
                <a:lnTo>
                  <a:pt x="14047" y="7217"/>
                </a:lnTo>
                <a:lnTo>
                  <a:pt x="14041" y="7214"/>
                </a:lnTo>
                <a:lnTo>
                  <a:pt x="14034" y="7209"/>
                </a:lnTo>
                <a:lnTo>
                  <a:pt x="14029" y="7204"/>
                </a:lnTo>
                <a:lnTo>
                  <a:pt x="14025" y="7198"/>
                </a:lnTo>
                <a:lnTo>
                  <a:pt x="14022" y="7192"/>
                </a:lnTo>
                <a:lnTo>
                  <a:pt x="14020" y="7183"/>
                </a:lnTo>
                <a:lnTo>
                  <a:pt x="14018" y="7175"/>
                </a:lnTo>
                <a:lnTo>
                  <a:pt x="14017" y="7165"/>
                </a:lnTo>
                <a:lnTo>
                  <a:pt x="14018" y="7155"/>
                </a:lnTo>
                <a:lnTo>
                  <a:pt x="14009" y="7151"/>
                </a:lnTo>
                <a:lnTo>
                  <a:pt x="14004" y="7148"/>
                </a:lnTo>
                <a:lnTo>
                  <a:pt x="14000" y="7143"/>
                </a:lnTo>
                <a:lnTo>
                  <a:pt x="13998" y="7140"/>
                </a:lnTo>
                <a:lnTo>
                  <a:pt x="13997" y="7138"/>
                </a:lnTo>
                <a:lnTo>
                  <a:pt x="13998" y="7135"/>
                </a:lnTo>
                <a:lnTo>
                  <a:pt x="13999" y="7134"/>
                </a:lnTo>
                <a:lnTo>
                  <a:pt x="14001" y="7132"/>
                </a:lnTo>
                <a:lnTo>
                  <a:pt x="14003" y="7132"/>
                </a:lnTo>
                <a:lnTo>
                  <a:pt x="14006" y="7132"/>
                </a:lnTo>
                <a:lnTo>
                  <a:pt x="14009" y="7133"/>
                </a:lnTo>
                <a:lnTo>
                  <a:pt x="14012" y="7135"/>
                </a:lnTo>
                <a:lnTo>
                  <a:pt x="14014" y="7138"/>
                </a:lnTo>
                <a:lnTo>
                  <a:pt x="14017" y="7142"/>
                </a:lnTo>
                <a:lnTo>
                  <a:pt x="14018" y="7148"/>
                </a:lnTo>
                <a:lnTo>
                  <a:pt x="14018" y="7155"/>
                </a:lnTo>
                <a:close/>
                <a:moveTo>
                  <a:pt x="13197" y="7121"/>
                </a:moveTo>
                <a:lnTo>
                  <a:pt x="13197" y="7121"/>
                </a:lnTo>
                <a:lnTo>
                  <a:pt x="13190" y="7129"/>
                </a:lnTo>
                <a:lnTo>
                  <a:pt x="13194" y="7125"/>
                </a:lnTo>
                <a:lnTo>
                  <a:pt x="13200" y="7119"/>
                </a:lnTo>
                <a:lnTo>
                  <a:pt x="13197" y="7121"/>
                </a:lnTo>
                <a:close/>
                <a:moveTo>
                  <a:pt x="3979" y="7089"/>
                </a:moveTo>
                <a:lnTo>
                  <a:pt x="3979" y="7089"/>
                </a:lnTo>
                <a:lnTo>
                  <a:pt x="3971" y="7096"/>
                </a:lnTo>
                <a:lnTo>
                  <a:pt x="3975" y="7092"/>
                </a:lnTo>
                <a:lnTo>
                  <a:pt x="3982" y="7086"/>
                </a:lnTo>
                <a:lnTo>
                  <a:pt x="3979" y="7089"/>
                </a:lnTo>
                <a:close/>
                <a:moveTo>
                  <a:pt x="11852" y="7089"/>
                </a:moveTo>
                <a:lnTo>
                  <a:pt x="11852" y="7089"/>
                </a:lnTo>
                <a:lnTo>
                  <a:pt x="11845" y="7096"/>
                </a:lnTo>
                <a:lnTo>
                  <a:pt x="11849" y="7092"/>
                </a:lnTo>
                <a:lnTo>
                  <a:pt x="11855" y="7086"/>
                </a:lnTo>
                <a:lnTo>
                  <a:pt x="11852" y="7089"/>
                </a:lnTo>
                <a:close/>
                <a:moveTo>
                  <a:pt x="12082" y="7056"/>
                </a:moveTo>
                <a:lnTo>
                  <a:pt x="12082" y="7056"/>
                </a:lnTo>
                <a:lnTo>
                  <a:pt x="12112" y="7059"/>
                </a:lnTo>
                <a:lnTo>
                  <a:pt x="12144" y="7061"/>
                </a:lnTo>
                <a:lnTo>
                  <a:pt x="12150" y="7062"/>
                </a:lnTo>
                <a:lnTo>
                  <a:pt x="12157" y="7063"/>
                </a:lnTo>
                <a:lnTo>
                  <a:pt x="12163" y="7066"/>
                </a:lnTo>
                <a:lnTo>
                  <a:pt x="12168" y="7068"/>
                </a:lnTo>
                <a:lnTo>
                  <a:pt x="12172" y="7072"/>
                </a:lnTo>
                <a:lnTo>
                  <a:pt x="12176" y="7076"/>
                </a:lnTo>
                <a:lnTo>
                  <a:pt x="12178" y="7083"/>
                </a:lnTo>
                <a:lnTo>
                  <a:pt x="12180" y="7089"/>
                </a:lnTo>
                <a:lnTo>
                  <a:pt x="12149" y="7087"/>
                </a:lnTo>
                <a:lnTo>
                  <a:pt x="12118" y="7085"/>
                </a:lnTo>
                <a:lnTo>
                  <a:pt x="12111" y="7084"/>
                </a:lnTo>
                <a:lnTo>
                  <a:pt x="12105" y="7083"/>
                </a:lnTo>
                <a:lnTo>
                  <a:pt x="12100" y="7079"/>
                </a:lnTo>
                <a:lnTo>
                  <a:pt x="12094" y="7077"/>
                </a:lnTo>
                <a:lnTo>
                  <a:pt x="12089" y="7073"/>
                </a:lnTo>
                <a:lnTo>
                  <a:pt x="12086" y="7069"/>
                </a:lnTo>
                <a:lnTo>
                  <a:pt x="12083" y="7063"/>
                </a:lnTo>
                <a:lnTo>
                  <a:pt x="12082" y="7056"/>
                </a:lnTo>
                <a:close/>
                <a:moveTo>
                  <a:pt x="5259" y="7056"/>
                </a:moveTo>
                <a:lnTo>
                  <a:pt x="5259" y="7056"/>
                </a:lnTo>
                <a:lnTo>
                  <a:pt x="5251" y="7064"/>
                </a:lnTo>
                <a:lnTo>
                  <a:pt x="5256" y="7060"/>
                </a:lnTo>
                <a:lnTo>
                  <a:pt x="5261" y="7053"/>
                </a:lnTo>
                <a:lnTo>
                  <a:pt x="5259" y="7056"/>
                </a:lnTo>
                <a:close/>
                <a:moveTo>
                  <a:pt x="4011" y="6925"/>
                </a:moveTo>
                <a:lnTo>
                  <a:pt x="4011" y="6925"/>
                </a:lnTo>
                <a:lnTo>
                  <a:pt x="4019" y="6976"/>
                </a:lnTo>
                <a:lnTo>
                  <a:pt x="4021" y="6988"/>
                </a:lnTo>
                <a:lnTo>
                  <a:pt x="4019" y="6976"/>
                </a:lnTo>
                <a:lnTo>
                  <a:pt x="4015" y="6948"/>
                </a:lnTo>
                <a:lnTo>
                  <a:pt x="4010" y="6918"/>
                </a:lnTo>
                <a:lnTo>
                  <a:pt x="4008" y="6897"/>
                </a:lnTo>
                <a:lnTo>
                  <a:pt x="4007" y="6895"/>
                </a:lnTo>
                <a:lnTo>
                  <a:pt x="4011" y="6925"/>
                </a:lnTo>
                <a:close/>
                <a:moveTo>
                  <a:pt x="5259" y="6925"/>
                </a:moveTo>
                <a:lnTo>
                  <a:pt x="5259" y="6925"/>
                </a:lnTo>
                <a:lnTo>
                  <a:pt x="5251" y="6945"/>
                </a:lnTo>
                <a:lnTo>
                  <a:pt x="5246" y="6957"/>
                </a:lnTo>
                <a:lnTo>
                  <a:pt x="5243" y="6960"/>
                </a:lnTo>
                <a:lnTo>
                  <a:pt x="5241" y="6962"/>
                </a:lnTo>
                <a:lnTo>
                  <a:pt x="5239" y="6962"/>
                </a:lnTo>
                <a:lnTo>
                  <a:pt x="5237" y="6962"/>
                </a:lnTo>
                <a:lnTo>
                  <a:pt x="5234" y="6957"/>
                </a:lnTo>
                <a:lnTo>
                  <a:pt x="5231" y="6948"/>
                </a:lnTo>
                <a:lnTo>
                  <a:pt x="5230" y="6937"/>
                </a:lnTo>
                <a:lnTo>
                  <a:pt x="5229" y="6925"/>
                </a:lnTo>
                <a:lnTo>
                  <a:pt x="5230" y="6913"/>
                </a:lnTo>
                <a:lnTo>
                  <a:pt x="5231" y="6902"/>
                </a:lnTo>
                <a:lnTo>
                  <a:pt x="5234" y="6894"/>
                </a:lnTo>
                <a:lnTo>
                  <a:pt x="5237" y="6889"/>
                </a:lnTo>
                <a:lnTo>
                  <a:pt x="5239" y="6888"/>
                </a:lnTo>
                <a:lnTo>
                  <a:pt x="5241" y="6889"/>
                </a:lnTo>
                <a:lnTo>
                  <a:pt x="5243" y="6890"/>
                </a:lnTo>
                <a:lnTo>
                  <a:pt x="5246" y="6893"/>
                </a:lnTo>
                <a:lnTo>
                  <a:pt x="5251" y="6905"/>
                </a:lnTo>
                <a:lnTo>
                  <a:pt x="5259" y="6925"/>
                </a:lnTo>
                <a:close/>
                <a:moveTo>
                  <a:pt x="10966" y="6859"/>
                </a:moveTo>
                <a:lnTo>
                  <a:pt x="10966" y="6859"/>
                </a:lnTo>
                <a:lnTo>
                  <a:pt x="10960" y="6879"/>
                </a:lnTo>
                <a:lnTo>
                  <a:pt x="10954" y="6892"/>
                </a:lnTo>
                <a:lnTo>
                  <a:pt x="10952" y="6895"/>
                </a:lnTo>
                <a:lnTo>
                  <a:pt x="10949" y="6897"/>
                </a:lnTo>
                <a:lnTo>
                  <a:pt x="10947" y="6897"/>
                </a:lnTo>
                <a:lnTo>
                  <a:pt x="10945" y="6896"/>
                </a:lnTo>
                <a:lnTo>
                  <a:pt x="10942" y="6891"/>
                </a:lnTo>
                <a:lnTo>
                  <a:pt x="10939" y="6882"/>
                </a:lnTo>
                <a:lnTo>
                  <a:pt x="10938" y="6872"/>
                </a:lnTo>
                <a:lnTo>
                  <a:pt x="10938" y="6859"/>
                </a:lnTo>
                <a:lnTo>
                  <a:pt x="10938" y="6848"/>
                </a:lnTo>
                <a:lnTo>
                  <a:pt x="10939" y="6837"/>
                </a:lnTo>
                <a:lnTo>
                  <a:pt x="10942" y="6828"/>
                </a:lnTo>
                <a:lnTo>
                  <a:pt x="10945" y="6824"/>
                </a:lnTo>
                <a:lnTo>
                  <a:pt x="10947" y="6823"/>
                </a:lnTo>
                <a:lnTo>
                  <a:pt x="10949" y="6823"/>
                </a:lnTo>
                <a:lnTo>
                  <a:pt x="10952" y="6825"/>
                </a:lnTo>
                <a:lnTo>
                  <a:pt x="10954" y="6828"/>
                </a:lnTo>
                <a:lnTo>
                  <a:pt x="10960" y="6839"/>
                </a:lnTo>
                <a:lnTo>
                  <a:pt x="10966" y="6859"/>
                </a:lnTo>
                <a:close/>
                <a:moveTo>
                  <a:pt x="4142" y="6794"/>
                </a:moveTo>
                <a:lnTo>
                  <a:pt x="4142" y="6794"/>
                </a:lnTo>
                <a:lnTo>
                  <a:pt x="4139" y="6802"/>
                </a:lnTo>
                <a:lnTo>
                  <a:pt x="4135" y="6808"/>
                </a:lnTo>
                <a:lnTo>
                  <a:pt x="4132" y="6811"/>
                </a:lnTo>
                <a:lnTo>
                  <a:pt x="4129" y="6813"/>
                </a:lnTo>
                <a:lnTo>
                  <a:pt x="4126" y="6814"/>
                </a:lnTo>
                <a:lnTo>
                  <a:pt x="4123" y="6814"/>
                </a:lnTo>
                <a:lnTo>
                  <a:pt x="4121" y="6813"/>
                </a:lnTo>
                <a:lnTo>
                  <a:pt x="4120" y="6811"/>
                </a:lnTo>
                <a:lnTo>
                  <a:pt x="4119" y="6808"/>
                </a:lnTo>
                <a:lnTo>
                  <a:pt x="4120" y="6805"/>
                </a:lnTo>
                <a:lnTo>
                  <a:pt x="4121" y="6802"/>
                </a:lnTo>
                <a:lnTo>
                  <a:pt x="4123" y="6800"/>
                </a:lnTo>
                <a:lnTo>
                  <a:pt x="4127" y="6796"/>
                </a:lnTo>
                <a:lnTo>
                  <a:pt x="4131" y="6795"/>
                </a:lnTo>
                <a:lnTo>
                  <a:pt x="4136" y="6794"/>
                </a:lnTo>
                <a:lnTo>
                  <a:pt x="4142" y="6794"/>
                </a:lnTo>
                <a:lnTo>
                  <a:pt x="4147" y="6786"/>
                </a:lnTo>
                <a:lnTo>
                  <a:pt x="4150" y="6781"/>
                </a:lnTo>
                <a:lnTo>
                  <a:pt x="4154" y="6776"/>
                </a:lnTo>
                <a:lnTo>
                  <a:pt x="4157" y="6774"/>
                </a:lnTo>
                <a:lnTo>
                  <a:pt x="4160" y="6773"/>
                </a:lnTo>
                <a:lnTo>
                  <a:pt x="4162" y="6774"/>
                </a:lnTo>
                <a:lnTo>
                  <a:pt x="4164" y="6775"/>
                </a:lnTo>
                <a:lnTo>
                  <a:pt x="4165" y="6778"/>
                </a:lnTo>
                <a:lnTo>
                  <a:pt x="4165" y="6780"/>
                </a:lnTo>
                <a:lnTo>
                  <a:pt x="4165" y="6783"/>
                </a:lnTo>
                <a:lnTo>
                  <a:pt x="4164" y="6786"/>
                </a:lnTo>
                <a:lnTo>
                  <a:pt x="4162" y="6789"/>
                </a:lnTo>
                <a:lnTo>
                  <a:pt x="4159" y="6791"/>
                </a:lnTo>
                <a:lnTo>
                  <a:pt x="4155" y="6793"/>
                </a:lnTo>
                <a:lnTo>
                  <a:pt x="4150" y="6794"/>
                </a:lnTo>
                <a:lnTo>
                  <a:pt x="4142" y="6794"/>
                </a:lnTo>
                <a:close/>
                <a:moveTo>
                  <a:pt x="11130" y="6728"/>
                </a:moveTo>
                <a:lnTo>
                  <a:pt x="11130" y="6728"/>
                </a:lnTo>
                <a:lnTo>
                  <a:pt x="11136" y="6724"/>
                </a:lnTo>
                <a:lnTo>
                  <a:pt x="11143" y="6722"/>
                </a:lnTo>
                <a:lnTo>
                  <a:pt x="11149" y="6721"/>
                </a:lnTo>
                <a:lnTo>
                  <a:pt x="11156" y="6721"/>
                </a:lnTo>
                <a:lnTo>
                  <a:pt x="11165" y="6722"/>
                </a:lnTo>
                <a:lnTo>
                  <a:pt x="11172" y="6724"/>
                </a:lnTo>
                <a:lnTo>
                  <a:pt x="11180" y="6727"/>
                </a:lnTo>
                <a:lnTo>
                  <a:pt x="11188" y="6731"/>
                </a:lnTo>
                <a:lnTo>
                  <a:pt x="11203" y="6740"/>
                </a:lnTo>
                <a:lnTo>
                  <a:pt x="11215" y="6748"/>
                </a:lnTo>
                <a:lnTo>
                  <a:pt x="11225" y="6757"/>
                </a:lnTo>
                <a:lnTo>
                  <a:pt x="11229" y="6761"/>
                </a:lnTo>
                <a:lnTo>
                  <a:pt x="11231" y="6766"/>
                </a:lnTo>
                <a:lnTo>
                  <a:pt x="11233" y="6770"/>
                </a:lnTo>
                <a:lnTo>
                  <a:pt x="11233" y="6774"/>
                </a:lnTo>
                <a:lnTo>
                  <a:pt x="11233" y="6778"/>
                </a:lnTo>
                <a:lnTo>
                  <a:pt x="11231" y="6780"/>
                </a:lnTo>
                <a:lnTo>
                  <a:pt x="11230" y="6782"/>
                </a:lnTo>
                <a:lnTo>
                  <a:pt x="11227" y="6783"/>
                </a:lnTo>
                <a:lnTo>
                  <a:pt x="11224" y="6784"/>
                </a:lnTo>
                <a:lnTo>
                  <a:pt x="11215" y="6784"/>
                </a:lnTo>
                <a:lnTo>
                  <a:pt x="11206" y="6782"/>
                </a:lnTo>
                <a:lnTo>
                  <a:pt x="11194" y="6780"/>
                </a:lnTo>
                <a:lnTo>
                  <a:pt x="11183" y="6775"/>
                </a:lnTo>
                <a:lnTo>
                  <a:pt x="11171" y="6770"/>
                </a:lnTo>
                <a:lnTo>
                  <a:pt x="11160" y="6764"/>
                </a:lnTo>
                <a:lnTo>
                  <a:pt x="11149" y="6758"/>
                </a:lnTo>
                <a:lnTo>
                  <a:pt x="11141" y="6751"/>
                </a:lnTo>
                <a:lnTo>
                  <a:pt x="11133" y="6745"/>
                </a:lnTo>
                <a:lnTo>
                  <a:pt x="11129" y="6739"/>
                </a:lnTo>
                <a:lnTo>
                  <a:pt x="11128" y="6736"/>
                </a:lnTo>
                <a:lnTo>
                  <a:pt x="11128" y="6733"/>
                </a:lnTo>
                <a:lnTo>
                  <a:pt x="11129" y="6730"/>
                </a:lnTo>
                <a:lnTo>
                  <a:pt x="11130" y="6728"/>
                </a:lnTo>
                <a:close/>
                <a:moveTo>
                  <a:pt x="5193" y="6728"/>
                </a:moveTo>
                <a:lnTo>
                  <a:pt x="5193" y="6728"/>
                </a:lnTo>
                <a:lnTo>
                  <a:pt x="5188" y="6737"/>
                </a:lnTo>
                <a:lnTo>
                  <a:pt x="5185" y="6742"/>
                </a:lnTo>
                <a:lnTo>
                  <a:pt x="5182" y="6746"/>
                </a:lnTo>
                <a:lnTo>
                  <a:pt x="5179" y="6748"/>
                </a:lnTo>
                <a:lnTo>
                  <a:pt x="5176" y="6749"/>
                </a:lnTo>
                <a:lnTo>
                  <a:pt x="5174" y="6748"/>
                </a:lnTo>
                <a:lnTo>
                  <a:pt x="5172" y="6747"/>
                </a:lnTo>
                <a:lnTo>
                  <a:pt x="5171" y="6745"/>
                </a:lnTo>
                <a:lnTo>
                  <a:pt x="5170" y="6743"/>
                </a:lnTo>
                <a:lnTo>
                  <a:pt x="5170" y="6740"/>
                </a:lnTo>
                <a:lnTo>
                  <a:pt x="5171" y="6737"/>
                </a:lnTo>
                <a:lnTo>
                  <a:pt x="5173" y="6733"/>
                </a:lnTo>
                <a:lnTo>
                  <a:pt x="5176" y="6731"/>
                </a:lnTo>
                <a:lnTo>
                  <a:pt x="5180" y="6729"/>
                </a:lnTo>
                <a:lnTo>
                  <a:pt x="5185" y="6728"/>
                </a:lnTo>
                <a:lnTo>
                  <a:pt x="5193" y="6728"/>
                </a:lnTo>
                <a:lnTo>
                  <a:pt x="5197" y="6721"/>
                </a:lnTo>
                <a:lnTo>
                  <a:pt x="5200" y="6715"/>
                </a:lnTo>
                <a:lnTo>
                  <a:pt x="5203" y="6711"/>
                </a:lnTo>
                <a:lnTo>
                  <a:pt x="5206" y="6708"/>
                </a:lnTo>
                <a:lnTo>
                  <a:pt x="5209" y="6708"/>
                </a:lnTo>
                <a:lnTo>
                  <a:pt x="5211" y="6708"/>
                </a:lnTo>
                <a:lnTo>
                  <a:pt x="5214" y="6709"/>
                </a:lnTo>
                <a:lnTo>
                  <a:pt x="5215" y="6711"/>
                </a:lnTo>
                <a:lnTo>
                  <a:pt x="5216" y="6715"/>
                </a:lnTo>
                <a:lnTo>
                  <a:pt x="5216" y="6718"/>
                </a:lnTo>
                <a:lnTo>
                  <a:pt x="5215" y="6720"/>
                </a:lnTo>
                <a:lnTo>
                  <a:pt x="5213" y="6723"/>
                </a:lnTo>
                <a:lnTo>
                  <a:pt x="5209" y="6725"/>
                </a:lnTo>
                <a:lnTo>
                  <a:pt x="5205" y="6727"/>
                </a:lnTo>
                <a:lnTo>
                  <a:pt x="5199" y="6728"/>
                </a:lnTo>
                <a:lnTo>
                  <a:pt x="5193" y="6728"/>
                </a:lnTo>
                <a:close/>
                <a:moveTo>
                  <a:pt x="4307" y="6663"/>
                </a:moveTo>
                <a:lnTo>
                  <a:pt x="4307" y="6663"/>
                </a:lnTo>
                <a:lnTo>
                  <a:pt x="4307" y="6657"/>
                </a:lnTo>
                <a:lnTo>
                  <a:pt x="4309" y="6652"/>
                </a:lnTo>
                <a:lnTo>
                  <a:pt x="4312" y="6647"/>
                </a:lnTo>
                <a:lnTo>
                  <a:pt x="4316" y="6643"/>
                </a:lnTo>
                <a:lnTo>
                  <a:pt x="4321" y="6640"/>
                </a:lnTo>
                <a:lnTo>
                  <a:pt x="4326" y="6637"/>
                </a:lnTo>
                <a:lnTo>
                  <a:pt x="4331" y="6636"/>
                </a:lnTo>
                <a:lnTo>
                  <a:pt x="4336" y="6635"/>
                </a:lnTo>
                <a:lnTo>
                  <a:pt x="4343" y="6635"/>
                </a:lnTo>
                <a:lnTo>
                  <a:pt x="4348" y="6636"/>
                </a:lnTo>
                <a:lnTo>
                  <a:pt x="4353" y="6638"/>
                </a:lnTo>
                <a:lnTo>
                  <a:pt x="4358" y="6641"/>
                </a:lnTo>
                <a:lnTo>
                  <a:pt x="4364" y="6644"/>
                </a:lnTo>
                <a:lnTo>
                  <a:pt x="4367" y="6650"/>
                </a:lnTo>
                <a:lnTo>
                  <a:pt x="4370" y="6656"/>
                </a:lnTo>
                <a:lnTo>
                  <a:pt x="4372" y="6663"/>
                </a:lnTo>
                <a:lnTo>
                  <a:pt x="4366" y="6663"/>
                </a:lnTo>
                <a:lnTo>
                  <a:pt x="4360" y="6664"/>
                </a:lnTo>
                <a:lnTo>
                  <a:pt x="4354" y="6665"/>
                </a:lnTo>
                <a:lnTo>
                  <a:pt x="4349" y="6668"/>
                </a:lnTo>
                <a:lnTo>
                  <a:pt x="4340" y="6674"/>
                </a:lnTo>
                <a:lnTo>
                  <a:pt x="4331" y="6680"/>
                </a:lnTo>
                <a:lnTo>
                  <a:pt x="4328" y="6682"/>
                </a:lnTo>
                <a:lnTo>
                  <a:pt x="4324" y="6683"/>
                </a:lnTo>
                <a:lnTo>
                  <a:pt x="4321" y="6683"/>
                </a:lnTo>
                <a:lnTo>
                  <a:pt x="4318" y="6682"/>
                </a:lnTo>
                <a:lnTo>
                  <a:pt x="4315" y="6680"/>
                </a:lnTo>
                <a:lnTo>
                  <a:pt x="4312" y="6677"/>
                </a:lnTo>
                <a:lnTo>
                  <a:pt x="4309" y="6671"/>
                </a:lnTo>
                <a:lnTo>
                  <a:pt x="4307" y="6663"/>
                </a:lnTo>
                <a:close/>
                <a:moveTo>
                  <a:pt x="4438" y="6597"/>
                </a:moveTo>
                <a:lnTo>
                  <a:pt x="4438" y="6597"/>
                </a:lnTo>
                <a:lnTo>
                  <a:pt x="4431" y="6605"/>
                </a:lnTo>
                <a:lnTo>
                  <a:pt x="4435" y="6600"/>
                </a:lnTo>
                <a:lnTo>
                  <a:pt x="4441" y="6594"/>
                </a:lnTo>
                <a:lnTo>
                  <a:pt x="4438" y="6597"/>
                </a:lnTo>
                <a:close/>
                <a:moveTo>
                  <a:pt x="8571" y="6597"/>
                </a:moveTo>
                <a:lnTo>
                  <a:pt x="8571" y="6597"/>
                </a:lnTo>
                <a:lnTo>
                  <a:pt x="8572" y="6591"/>
                </a:lnTo>
                <a:lnTo>
                  <a:pt x="8574" y="6586"/>
                </a:lnTo>
                <a:lnTo>
                  <a:pt x="8577" y="6581"/>
                </a:lnTo>
                <a:lnTo>
                  <a:pt x="8581" y="6577"/>
                </a:lnTo>
                <a:lnTo>
                  <a:pt x="8586" y="6574"/>
                </a:lnTo>
                <a:lnTo>
                  <a:pt x="8590" y="6572"/>
                </a:lnTo>
                <a:lnTo>
                  <a:pt x="8596" y="6570"/>
                </a:lnTo>
                <a:lnTo>
                  <a:pt x="8602" y="6570"/>
                </a:lnTo>
                <a:lnTo>
                  <a:pt x="8607" y="6570"/>
                </a:lnTo>
                <a:lnTo>
                  <a:pt x="8613" y="6571"/>
                </a:lnTo>
                <a:lnTo>
                  <a:pt x="8618" y="6572"/>
                </a:lnTo>
                <a:lnTo>
                  <a:pt x="8624" y="6575"/>
                </a:lnTo>
                <a:lnTo>
                  <a:pt x="8628" y="6579"/>
                </a:lnTo>
                <a:lnTo>
                  <a:pt x="8632" y="6585"/>
                </a:lnTo>
                <a:lnTo>
                  <a:pt x="8635" y="6590"/>
                </a:lnTo>
                <a:lnTo>
                  <a:pt x="8637" y="6597"/>
                </a:lnTo>
                <a:lnTo>
                  <a:pt x="8631" y="6597"/>
                </a:lnTo>
                <a:lnTo>
                  <a:pt x="8625" y="6598"/>
                </a:lnTo>
                <a:lnTo>
                  <a:pt x="8618" y="6600"/>
                </a:lnTo>
                <a:lnTo>
                  <a:pt x="8613" y="6602"/>
                </a:lnTo>
                <a:lnTo>
                  <a:pt x="8604" y="6609"/>
                </a:lnTo>
                <a:lnTo>
                  <a:pt x="8596" y="6614"/>
                </a:lnTo>
                <a:lnTo>
                  <a:pt x="8592" y="6616"/>
                </a:lnTo>
                <a:lnTo>
                  <a:pt x="8589" y="6617"/>
                </a:lnTo>
                <a:lnTo>
                  <a:pt x="8586" y="6618"/>
                </a:lnTo>
                <a:lnTo>
                  <a:pt x="8583" y="6617"/>
                </a:lnTo>
                <a:lnTo>
                  <a:pt x="8579" y="6615"/>
                </a:lnTo>
                <a:lnTo>
                  <a:pt x="8577" y="6611"/>
                </a:lnTo>
                <a:lnTo>
                  <a:pt x="8574" y="6606"/>
                </a:lnTo>
                <a:lnTo>
                  <a:pt x="8571" y="6597"/>
                </a:lnTo>
                <a:close/>
                <a:moveTo>
                  <a:pt x="10442" y="6597"/>
                </a:moveTo>
                <a:lnTo>
                  <a:pt x="10442" y="6597"/>
                </a:lnTo>
                <a:lnTo>
                  <a:pt x="10434" y="6605"/>
                </a:lnTo>
                <a:lnTo>
                  <a:pt x="10439" y="6600"/>
                </a:lnTo>
                <a:lnTo>
                  <a:pt x="10444" y="6594"/>
                </a:lnTo>
                <a:lnTo>
                  <a:pt x="10442" y="6597"/>
                </a:lnTo>
                <a:close/>
                <a:moveTo>
                  <a:pt x="4569" y="6532"/>
                </a:moveTo>
                <a:lnTo>
                  <a:pt x="4569" y="6532"/>
                </a:lnTo>
                <a:lnTo>
                  <a:pt x="4562" y="6538"/>
                </a:lnTo>
                <a:lnTo>
                  <a:pt x="4566" y="6534"/>
                </a:lnTo>
                <a:lnTo>
                  <a:pt x="4572" y="6529"/>
                </a:lnTo>
                <a:lnTo>
                  <a:pt x="4569" y="6532"/>
                </a:lnTo>
                <a:close/>
                <a:moveTo>
                  <a:pt x="4668" y="6466"/>
                </a:moveTo>
                <a:lnTo>
                  <a:pt x="4668" y="6466"/>
                </a:lnTo>
                <a:lnTo>
                  <a:pt x="4661" y="6473"/>
                </a:lnTo>
                <a:lnTo>
                  <a:pt x="4665" y="6469"/>
                </a:lnTo>
                <a:lnTo>
                  <a:pt x="4670" y="6463"/>
                </a:lnTo>
                <a:lnTo>
                  <a:pt x="4668" y="6466"/>
                </a:lnTo>
                <a:close/>
                <a:moveTo>
                  <a:pt x="9031" y="6335"/>
                </a:moveTo>
                <a:lnTo>
                  <a:pt x="9031" y="6335"/>
                </a:lnTo>
                <a:lnTo>
                  <a:pt x="9052" y="6339"/>
                </a:lnTo>
                <a:lnTo>
                  <a:pt x="9073" y="6342"/>
                </a:lnTo>
                <a:lnTo>
                  <a:pt x="9078" y="6343"/>
                </a:lnTo>
                <a:lnTo>
                  <a:pt x="9082" y="6346"/>
                </a:lnTo>
                <a:lnTo>
                  <a:pt x="9086" y="6348"/>
                </a:lnTo>
                <a:lnTo>
                  <a:pt x="9089" y="6351"/>
                </a:lnTo>
                <a:lnTo>
                  <a:pt x="9093" y="6354"/>
                </a:lnTo>
                <a:lnTo>
                  <a:pt x="9095" y="6357"/>
                </a:lnTo>
                <a:lnTo>
                  <a:pt x="9096" y="6362"/>
                </a:lnTo>
                <a:lnTo>
                  <a:pt x="9097" y="6368"/>
                </a:lnTo>
                <a:lnTo>
                  <a:pt x="9076" y="6364"/>
                </a:lnTo>
                <a:lnTo>
                  <a:pt x="9055" y="6360"/>
                </a:lnTo>
                <a:lnTo>
                  <a:pt x="9050" y="6359"/>
                </a:lnTo>
                <a:lnTo>
                  <a:pt x="9045" y="6357"/>
                </a:lnTo>
                <a:lnTo>
                  <a:pt x="9041" y="6355"/>
                </a:lnTo>
                <a:lnTo>
                  <a:pt x="9038" y="6353"/>
                </a:lnTo>
                <a:lnTo>
                  <a:pt x="9035" y="6350"/>
                </a:lnTo>
                <a:lnTo>
                  <a:pt x="9033" y="6346"/>
                </a:lnTo>
                <a:lnTo>
                  <a:pt x="9032" y="6340"/>
                </a:lnTo>
                <a:lnTo>
                  <a:pt x="9031" y="6335"/>
                </a:lnTo>
                <a:close/>
                <a:moveTo>
                  <a:pt x="9687" y="6368"/>
                </a:moveTo>
                <a:lnTo>
                  <a:pt x="9687" y="6368"/>
                </a:lnTo>
                <a:lnTo>
                  <a:pt x="9699" y="6370"/>
                </a:lnTo>
                <a:lnTo>
                  <a:pt x="9709" y="6371"/>
                </a:lnTo>
                <a:lnTo>
                  <a:pt x="9720" y="6371"/>
                </a:lnTo>
                <a:lnTo>
                  <a:pt x="9730" y="6371"/>
                </a:lnTo>
                <a:lnTo>
                  <a:pt x="9740" y="6370"/>
                </a:lnTo>
                <a:lnTo>
                  <a:pt x="9748" y="6368"/>
                </a:lnTo>
                <a:lnTo>
                  <a:pt x="9757" y="6365"/>
                </a:lnTo>
                <a:lnTo>
                  <a:pt x="9765" y="6363"/>
                </a:lnTo>
                <a:lnTo>
                  <a:pt x="9780" y="6358"/>
                </a:lnTo>
                <a:lnTo>
                  <a:pt x="9793" y="6351"/>
                </a:lnTo>
                <a:lnTo>
                  <a:pt x="9806" y="6343"/>
                </a:lnTo>
                <a:lnTo>
                  <a:pt x="9819" y="6335"/>
                </a:lnTo>
                <a:lnTo>
                  <a:pt x="9830" y="6327"/>
                </a:lnTo>
                <a:lnTo>
                  <a:pt x="9844" y="6319"/>
                </a:lnTo>
                <a:lnTo>
                  <a:pt x="9857" y="6312"/>
                </a:lnTo>
                <a:lnTo>
                  <a:pt x="9872" y="6307"/>
                </a:lnTo>
                <a:lnTo>
                  <a:pt x="9879" y="6305"/>
                </a:lnTo>
                <a:lnTo>
                  <a:pt x="9888" y="6303"/>
                </a:lnTo>
                <a:lnTo>
                  <a:pt x="9896" y="6300"/>
                </a:lnTo>
                <a:lnTo>
                  <a:pt x="9906" y="6299"/>
                </a:lnTo>
                <a:lnTo>
                  <a:pt x="9916" y="6299"/>
                </a:lnTo>
                <a:lnTo>
                  <a:pt x="9927" y="6299"/>
                </a:lnTo>
                <a:lnTo>
                  <a:pt x="9937" y="6300"/>
                </a:lnTo>
                <a:lnTo>
                  <a:pt x="9950" y="6303"/>
                </a:lnTo>
                <a:lnTo>
                  <a:pt x="9957" y="6314"/>
                </a:lnTo>
                <a:lnTo>
                  <a:pt x="9963" y="6325"/>
                </a:lnTo>
                <a:lnTo>
                  <a:pt x="9967" y="6336"/>
                </a:lnTo>
                <a:lnTo>
                  <a:pt x="9969" y="6348"/>
                </a:lnTo>
                <a:lnTo>
                  <a:pt x="9968" y="6358"/>
                </a:lnTo>
                <a:lnTo>
                  <a:pt x="9965" y="6370"/>
                </a:lnTo>
                <a:lnTo>
                  <a:pt x="9961" y="6380"/>
                </a:lnTo>
                <a:lnTo>
                  <a:pt x="9955" y="6390"/>
                </a:lnTo>
                <a:lnTo>
                  <a:pt x="9948" y="6399"/>
                </a:lnTo>
                <a:lnTo>
                  <a:pt x="9939" y="6408"/>
                </a:lnTo>
                <a:lnTo>
                  <a:pt x="9930" y="6418"/>
                </a:lnTo>
                <a:lnTo>
                  <a:pt x="9919" y="6425"/>
                </a:lnTo>
                <a:lnTo>
                  <a:pt x="9907" y="6433"/>
                </a:lnTo>
                <a:lnTo>
                  <a:pt x="9894" y="6440"/>
                </a:lnTo>
                <a:lnTo>
                  <a:pt x="9882" y="6446"/>
                </a:lnTo>
                <a:lnTo>
                  <a:pt x="9868" y="6450"/>
                </a:lnTo>
                <a:lnTo>
                  <a:pt x="9853" y="6456"/>
                </a:lnTo>
                <a:lnTo>
                  <a:pt x="9840" y="6459"/>
                </a:lnTo>
                <a:lnTo>
                  <a:pt x="9825" y="6461"/>
                </a:lnTo>
                <a:lnTo>
                  <a:pt x="9810" y="6462"/>
                </a:lnTo>
                <a:lnTo>
                  <a:pt x="9796" y="6462"/>
                </a:lnTo>
                <a:lnTo>
                  <a:pt x="9782" y="6461"/>
                </a:lnTo>
                <a:lnTo>
                  <a:pt x="9768" y="6458"/>
                </a:lnTo>
                <a:lnTo>
                  <a:pt x="9756" y="6455"/>
                </a:lnTo>
                <a:lnTo>
                  <a:pt x="9743" y="6449"/>
                </a:lnTo>
                <a:lnTo>
                  <a:pt x="9732" y="6442"/>
                </a:lnTo>
                <a:lnTo>
                  <a:pt x="9721" y="6434"/>
                </a:lnTo>
                <a:lnTo>
                  <a:pt x="9712" y="6424"/>
                </a:lnTo>
                <a:lnTo>
                  <a:pt x="9703" y="6413"/>
                </a:lnTo>
                <a:lnTo>
                  <a:pt x="9696" y="6399"/>
                </a:lnTo>
                <a:lnTo>
                  <a:pt x="9691" y="6384"/>
                </a:lnTo>
                <a:lnTo>
                  <a:pt x="9687" y="6368"/>
                </a:lnTo>
                <a:close/>
                <a:moveTo>
                  <a:pt x="8998" y="6303"/>
                </a:moveTo>
                <a:lnTo>
                  <a:pt x="8998" y="6303"/>
                </a:lnTo>
                <a:lnTo>
                  <a:pt x="8991" y="6310"/>
                </a:lnTo>
                <a:lnTo>
                  <a:pt x="8995" y="6306"/>
                </a:lnTo>
                <a:lnTo>
                  <a:pt x="9001" y="6299"/>
                </a:lnTo>
                <a:lnTo>
                  <a:pt x="8998" y="6303"/>
                </a:lnTo>
                <a:close/>
                <a:moveTo>
                  <a:pt x="9293" y="6303"/>
                </a:moveTo>
                <a:lnTo>
                  <a:pt x="9293" y="6303"/>
                </a:lnTo>
                <a:lnTo>
                  <a:pt x="9287" y="6322"/>
                </a:lnTo>
                <a:lnTo>
                  <a:pt x="9280" y="6334"/>
                </a:lnTo>
                <a:lnTo>
                  <a:pt x="9278" y="6337"/>
                </a:lnTo>
                <a:lnTo>
                  <a:pt x="9276" y="6339"/>
                </a:lnTo>
                <a:lnTo>
                  <a:pt x="9274" y="6339"/>
                </a:lnTo>
                <a:lnTo>
                  <a:pt x="9272" y="6338"/>
                </a:lnTo>
                <a:lnTo>
                  <a:pt x="9269" y="6334"/>
                </a:lnTo>
                <a:lnTo>
                  <a:pt x="9267" y="6325"/>
                </a:lnTo>
                <a:lnTo>
                  <a:pt x="9266" y="6314"/>
                </a:lnTo>
                <a:lnTo>
                  <a:pt x="9265" y="6303"/>
                </a:lnTo>
                <a:lnTo>
                  <a:pt x="9266" y="6290"/>
                </a:lnTo>
                <a:lnTo>
                  <a:pt x="9267" y="6279"/>
                </a:lnTo>
                <a:lnTo>
                  <a:pt x="9269" y="6271"/>
                </a:lnTo>
                <a:lnTo>
                  <a:pt x="9272" y="6266"/>
                </a:lnTo>
                <a:lnTo>
                  <a:pt x="9274" y="6265"/>
                </a:lnTo>
                <a:lnTo>
                  <a:pt x="9276" y="6265"/>
                </a:lnTo>
                <a:lnTo>
                  <a:pt x="9278" y="6267"/>
                </a:lnTo>
                <a:lnTo>
                  <a:pt x="9280" y="6270"/>
                </a:lnTo>
                <a:lnTo>
                  <a:pt x="9287" y="6283"/>
                </a:lnTo>
                <a:lnTo>
                  <a:pt x="9293" y="6303"/>
                </a:lnTo>
                <a:close/>
                <a:moveTo>
                  <a:pt x="8998" y="6105"/>
                </a:moveTo>
                <a:lnTo>
                  <a:pt x="8998" y="6105"/>
                </a:lnTo>
                <a:lnTo>
                  <a:pt x="9019" y="6110"/>
                </a:lnTo>
                <a:lnTo>
                  <a:pt x="9040" y="6113"/>
                </a:lnTo>
                <a:lnTo>
                  <a:pt x="9044" y="6114"/>
                </a:lnTo>
                <a:lnTo>
                  <a:pt x="9050" y="6116"/>
                </a:lnTo>
                <a:lnTo>
                  <a:pt x="9053" y="6118"/>
                </a:lnTo>
                <a:lnTo>
                  <a:pt x="9057" y="6121"/>
                </a:lnTo>
                <a:lnTo>
                  <a:pt x="9059" y="6124"/>
                </a:lnTo>
                <a:lnTo>
                  <a:pt x="9062" y="6128"/>
                </a:lnTo>
                <a:lnTo>
                  <a:pt x="9063" y="6133"/>
                </a:lnTo>
                <a:lnTo>
                  <a:pt x="9063" y="6138"/>
                </a:lnTo>
                <a:lnTo>
                  <a:pt x="9043" y="6135"/>
                </a:lnTo>
                <a:lnTo>
                  <a:pt x="9021" y="6132"/>
                </a:lnTo>
                <a:lnTo>
                  <a:pt x="9017" y="6130"/>
                </a:lnTo>
                <a:lnTo>
                  <a:pt x="9013" y="6128"/>
                </a:lnTo>
                <a:lnTo>
                  <a:pt x="9009" y="6125"/>
                </a:lnTo>
                <a:lnTo>
                  <a:pt x="9005" y="6123"/>
                </a:lnTo>
                <a:lnTo>
                  <a:pt x="9002" y="6120"/>
                </a:lnTo>
                <a:lnTo>
                  <a:pt x="9000" y="6116"/>
                </a:lnTo>
                <a:lnTo>
                  <a:pt x="8999" y="6111"/>
                </a:lnTo>
                <a:lnTo>
                  <a:pt x="8998" y="6105"/>
                </a:lnTo>
                <a:close/>
                <a:moveTo>
                  <a:pt x="4176" y="6499"/>
                </a:moveTo>
                <a:lnTo>
                  <a:pt x="4176" y="6499"/>
                </a:lnTo>
                <a:lnTo>
                  <a:pt x="4168" y="6523"/>
                </a:lnTo>
                <a:lnTo>
                  <a:pt x="4159" y="6546"/>
                </a:lnTo>
                <a:lnTo>
                  <a:pt x="4149" y="6568"/>
                </a:lnTo>
                <a:lnTo>
                  <a:pt x="4138" y="6589"/>
                </a:lnTo>
                <a:lnTo>
                  <a:pt x="4128" y="6610"/>
                </a:lnTo>
                <a:lnTo>
                  <a:pt x="4116" y="6630"/>
                </a:lnTo>
                <a:lnTo>
                  <a:pt x="4103" y="6650"/>
                </a:lnTo>
                <a:lnTo>
                  <a:pt x="4091" y="6668"/>
                </a:lnTo>
                <a:lnTo>
                  <a:pt x="4037" y="6742"/>
                </a:lnTo>
                <a:lnTo>
                  <a:pt x="3982" y="6814"/>
                </a:lnTo>
                <a:lnTo>
                  <a:pt x="3969" y="6832"/>
                </a:lnTo>
                <a:lnTo>
                  <a:pt x="3956" y="6851"/>
                </a:lnTo>
                <a:lnTo>
                  <a:pt x="3943" y="6870"/>
                </a:lnTo>
                <a:lnTo>
                  <a:pt x="3931" y="6890"/>
                </a:lnTo>
                <a:lnTo>
                  <a:pt x="3920" y="6910"/>
                </a:lnTo>
                <a:lnTo>
                  <a:pt x="3908" y="6931"/>
                </a:lnTo>
                <a:lnTo>
                  <a:pt x="3898" y="6952"/>
                </a:lnTo>
                <a:lnTo>
                  <a:pt x="3888" y="6974"/>
                </a:lnTo>
                <a:lnTo>
                  <a:pt x="3879" y="6997"/>
                </a:lnTo>
                <a:lnTo>
                  <a:pt x="3872" y="7021"/>
                </a:lnTo>
                <a:lnTo>
                  <a:pt x="3864" y="7046"/>
                </a:lnTo>
                <a:lnTo>
                  <a:pt x="3859" y="7072"/>
                </a:lnTo>
                <a:lnTo>
                  <a:pt x="3854" y="7098"/>
                </a:lnTo>
                <a:lnTo>
                  <a:pt x="3851" y="7127"/>
                </a:lnTo>
                <a:lnTo>
                  <a:pt x="3849" y="7157"/>
                </a:lnTo>
                <a:lnTo>
                  <a:pt x="3847" y="7187"/>
                </a:lnTo>
                <a:lnTo>
                  <a:pt x="3824" y="7189"/>
                </a:lnTo>
                <a:lnTo>
                  <a:pt x="3803" y="7192"/>
                </a:lnTo>
                <a:lnTo>
                  <a:pt x="3785" y="7197"/>
                </a:lnTo>
                <a:lnTo>
                  <a:pt x="3769" y="7203"/>
                </a:lnTo>
                <a:lnTo>
                  <a:pt x="3755" y="7211"/>
                </a:lnTo>
                <a:lnTo>
                  <a:pt x="3744" y="7220"/>
                </a:lnTo>
                <a:lnTo>
                  <a:pt x="3733" y="7229"/>
                </a:lnTo>
                <a:lnTo>
                  <a:pt x="3725" y="7241"/>
                </a:lnTo>
                <a:lnTo>
                  <a:pt x="3718" y="7254"/>
                </a:lnTo>
                <a:lnTo>
                  <a:pt x="3712" y="7266"/>
                </a:lnTo>
                <a:lnTo>
                  <a:pt x="3708" y="7280"/>
                </a:lnTo>
                <a:lnTo>
                  <a:pt x="3705" y="7294"/>
                </a:lnTo>
                <a:lnTo>
                  <a:pt x="3700" y="7325"/>
                </a:lnTo>
                <a:lnTo>
                  <a:pt x="3695" y="7357"/>
                </a:lnTo>
                <a:lnTo>
                  <a:pt x="3692" y="7391"/>
                </a:lnTo>
                <a:lnTo>
                  <a:pt x="3688" y="7424"/>
                </a:lnTo>
                <a:lnTo>
                  <a:pt x="3685" y="7440"/>
                </a:lnTo>
                <a:lnTo>
                  <a:pt x="3681" y="7457"/>
                </a:lnTo>
                <a:lnTo>
                  <a:pt x="3675" y="7473"/>
                </a:lnTo>
                <a:lnTo>
                  <a:pt x="3669" y="7487"/>
                </a:lnTo>
                <a:lnTo>
                  <a:pt x="3661" y="7502"/>
                </a:lnTo>
                <a:lnTo>
                  <a:pt x="3651" y="7517"/>
                </a:lnTo>
                <a:lnTo>
                  <a:pt x="3641" y="7529"/>
                </a:lnTo>
                <a:lnTo>
                  <a:pt x="3627" y="7542"/>
                </a:lnTo>
                <a:lnTo>
                  <a:pt x="3612" y="7553"/>
                </a:lnTo>
                <a:lnTo>
                  <a:pt x="3595" y="7564"/>
                </a:lnTo>
                <a:lnTo>
                  <a:pt x="3575" y="7573"/>
                </a:lnTo>
                <a:lnTo>
                  <a:pt x="3553" y="7581"/>
                </a:lnTo>
                <a:lnTo>
                  <a:pt x="3561" y="7509"/>
                </a:lnTo>
                <a:lnTo>
                  <a:pt x="3572" y="7440"/>
                </a:lnTo>
                <a:lnTo>
                  <a:pt x="3583" y="7375"/>
                </a:lnTo>
                <a:lnTo>
                  <a:pt x="3596" y="7312"/>
                </a:lnTo>
                <a:lnTo>
                  <a:pt x="3610" y="7251"/>
                </a:lnTo>
                <a:lnTo>
                  <a:pt x="3625" y="7193"/>
                </a:lnTo>
                <a:lnTo>
                  <a:pt x="3641" y="7135"/>
                </a:lnTo>
                <a:lnTo>
                  <a:pt x="3658" y="7079"/>
                </a:lnTo>
                <a:lnTo>
                  <a:pt x="3675" y="7025"/>
                </a:lnTo>
                <a:lnTo>
                  <a:pt x="3693" y="6969"/>
                </a:lnTo>
                <a:lnTo>
                  <a:pt x="3712" y="6915"/>
                </a:lnTo>
                <a:lnTo>
                  <a:pt x="3732" y="6860"/>
                </a:lnTo>
                <a:lnTo>
                  <a:pt x="3752" y="6805"/>
                </a:lnTo>
                <a:lnTo>
                  <a:pt x="3773" y="6748"/>
                </a:lnTo>
                <a:lnTo>
                  <a:pt x="3794" y="6690"/>
                </a:lnTo>
                <a:lnTo>
                  <a:pt x="3815" y="6630"/>
                </a:lnTo>
                <a:lnTo>
                  <a:pt x="3840" y="6619"/>
                </a:lnTo>
                <a:lnTo>
                  <a:pt x="3864" y="6608"/>
                </a:lnTo>
                <a:lnTo>
                  <a:pt x="3887" y="6595"/>
                </a:lnTo>
                <a:lnTo>
                  <a:pt x="3909" y="6581"/>
                </a:lnTo>
                <a:lnTo>
                  <a:pt x="3930" y="6566"/>
                </a:lnTo>
                <a:lnTo>
                  <a:pt x="3950" y="6550"/>
                </a:lnTo>
                <a:lnTo>
                  <a:pt x="3969" y="6533"/>
                </a:lnTo>
                <a:lnTo>
                  <a:pt x="3987" y="6515"/>
                </a:lnTo>
                <a:lnTo>
                  <a:pt x="4005" y="6497"/>
                </a:lnTo>
                <a:lnTo>
                  <a:pt x="4022" y="6478"/>
                </a:lnTo>
                <a:lnTo>
                  <a:pt x="4037" y="6458"/>
                </a:lnTo>
                <a:lnTo>
                  <a:pt x="4053" y="6438"/>
                </a:lnTo>
                <a:lnTo>
                  <a:pt x="4068" y="6417"/>
                </a:lnTo>
                <a:lnTo>
                  <a:pt x="4083" y="6396"/>
                </a:lnTo>
                <a:lnTo>
                  <a:pt x="4096" y="6374"/>
                </a:lnTo>
                <a:lnTo>
                  <a:pt x="4110" y="6352"/>
                </a:lnTo>
                <a:lnTo>
                  <a:pt x="4163" y="6262"/>
                </a:lnTo>
                <a:lnTo>
                  <a:pt x="4217" y="6171"/>
                </a:lnTo>
                <a:lnTo>
                  <a:pt x="4230" y="6149"/>
                </a:lnTo>
                <a:lnTo>
                  <a:pt x="4245" y="6127"/>
                </a:lnTo>
                <a:lnTo>
                  <a:pt x="4259" y="6106"/>
                </a:lnTo>
                <a:lnTo>
                  <a:pt x="4275" y="6085"/>
                </a:lnTo>
                <a:lnTo>
                  <a:pt x="4289" y="6065"/>
                </a:lnTo>
                <a:lnTo>
                  <a:pt x="4306" y="6045"/>
                </a:lnTo>
                <a:lnTo>
                  <a:pt x="4322" y="6026"/>
                </a:lnTo>
                <a:lnTo>
                  <a:pt x="4340" y="6007"/>
                </a:lnTo>
                <a:lnTo>
                  <a:pt x="4349" y="6010"/>
                </a:lnTo>
                <a:lnTo>
                  <a:pt x="4361" y="6011"/>
                </a:lnTo>
                <a:lnTo>
                  <a:pt x="4373" y="6011"/>
                </a:lnTo>
                <a:lnTo>
                  <a:pt x="4386" y="6010"/>
                </a:lnTo>
                <a:lnTo>
                  <a:pt x="4414" y="6007"/>
                </a:lnTo>
                <a:lnTo>
                  <a:pt x="4441" y="6004"/>
                </a:lnTo>
                <a:lnTo>
                  <a:pt x="4455" y="6003"/>
                </a:lnTo>
                <a:lnTo>
                  <a:pt x="4467" y="6003"/>
                </a:lnTo>
                <a:lnTo>
                  <a:pt x="4478" y="6005"/>
                </a:lnTo>
                <a:lnTo>
                  <a:pt x="4488" y="6008"/>
                </a:lnTo>
                <a:lnTo>
                  <a:pt x="4491" y="6010"/>
                </a:lnTo>
                <a:lnTo>
                  <a:pt x="4495" y="6012"/>
                </a:lnTo>
                <a:lnTo>
                  <a:pt x="4498" y="6015"/>
                </a:lnTo>
                <a:lnTo>
                  <a:pt x="4500" y="6019"/>
                </a:lnTo>
                <a:lnTo>
                  <a:pt x="4502" y="6024"/>
                </a:lnTo>
                <a:lnTo>
                  <a:pt x="4503" y="6028"/>
                </a:lnTo>
                <a:lnTo>
                  <a:pt x="4503" y="6034"/>
                </a:lnTo>
                <a:lnTo>
                  <a:pt x="4503" y="6040"/>
                </a:lnTo>
                <a:lnTo>
                  <a:pt x="4482" y="6044"/>
                </a:lnTo>
                <a:lnTo>
                  <a:pt x="4463" y="6049"/>
                </a:lnTo>
                <a:lnTo>
                  <a:pt x="4446" y="6055"/>
                </a:lnTo>
                <a:lnTo>
                  <a:pt x="4429" y="6063"/>
                </a:lnTo>
                <a:lnTo>
                  <a:pt x="4413" y="6072"/>
                </a:lnTo>
                <a:lnTo>
                  <a:pt x="4398" y="6082"/>
                </a:lnTo>
                <a:lnTo>
                  <a:pt x="4386" y="6094"/>
                </a:lnTo>
                <a:lnTo>
                  <a:pt x="4373" y="6106"/>
                </a:lnTo>
                <a:lnTo>
                  <a:pt x="4362" y="6120"/>
                </a:lnTo>
                <a:lnTo>
                  <a:pt x="4351" y="6134"/>
                </a:lnTo>
                <a:lnTo>
                  <a:pt x="4342" y="6148"/>
                </a:lnTo>
                <a:lnTo>
                  <a:pt x="4333" y="6164"/>
                </a:lnTo>
                <a:lnTo>
                  <a:pt x="4325" y="6181"/>
                </a:lnTo>
                <a:lnTo>
                  <a:pt x="4316" y="6198"/>
                </a:lnTo>
                <a:lnTo>
                  <a:pt x="4309" y="6214"/>
                </a:lnTo>
                <a:lnTo>
                  <a:pt x="4302" y="6232"/>
                </a:lnTo>
                <a:lnTo>
                  <a:pt x="4277" y="6305"/>
                </a:lnTo>
                <a:lnTo>
                  <a:pt x="4249" y="6376"/>
                </a:lnTo>
                <a:lnTo>
                  <a:pt x="4243" y="6394"/>
                </a:lnTo>
                <a:lnTo>
                  <a:pt x="4235" y="6411"/>
                </a:lnTo>
                <a:lnTo>
                  <a:pt x="4226" y="6427"/>
                </a:lnTo>
                <a:lnTo>
                  <a:pt x="4218" y="6443"/>
                </a:lnTo>
                <a:lnTo>
                  <a:pt x="4208" y="6458"/>
                </a:lnTo>
                <a:lnTo>
                  <a:pt x="4198" y="6472"/>
                </a:lnTo>
                <a:lnTo>
                  <a:pt x="4187" y="6486"/>
                </a:lnTo>
                <a:lnTo>
                  <a:pt x="4176" y="6499"/>
                </a:lnTo>
                <a:close/>
                <a:moveTo>
                  <a:pt x="5324" y="6040"/>
                </a:moveTo>
                <a:lnTo>
                  <a:pt x="5324" y="6040"/>
                </a:lnTo>
                <a:lnTo>
                  <a:pt x="5320" y="6048"/>
                </a:lnTo>
                <a:lnTo>
                  <a:pt x="5316" y="6054"/>
                </a:lnTo>
                <a:lnTo>
                  <a:pt x="5313" y="6057"/>
                </a:lnTo>
                <a:lnTo>
                  <a:pt x="5310" y="6059"/>
                </a:lnTo>
                <a:lnTo>
                  <a:pt x="5307" y="6060"/>
                </a:lnTo>
                <a:lnTo>
                  <a:pt x="5305" y="6060"/>
                </a:lnTo>
                <a:lnTo>
                  <a:pt x="5303" y="6058"/>
                </a:lnTo>
                <a:lnTo>
                  <a:pt x="5302" y="6056"/>
                </a:lnTo>
                <a:lnTo>
                  <a:pt x="5301" y="6054"/>
                </a:lnTo>
                <a:lnTo>
                  <a:pt x="5301" y="6051"/>
                </a:lnTo>
                <a:lnTo>
                  <a:pt x="5302" y="6048"/>
                </a:lnTo>
                <a:lnTo>
                  <a:pt x="5304" y="6046"/>
                </a:lnTo>
                <a:lnTo>
                  <a:pt x="5307" y="6043"/>
                </a:lnTo>
                <a:lnTo>
                  <a:pt x="5311" y="6041"/>
                </a:lnTo>
                <a:lnTo>
                  <a:pt x="5317" y="6040"/>
                </a:lnTo>
                <a:lnTo>
                  <a:pt x="5324" y="6040"/>
                </a:lnTo>
                <a:lnTo>
                  <a:pt x="5328" y="6032"/>
                </a:lnTo>
                <a:lnTo>
                  <a:pt x="5331" y="6027"/>
                </a:lnTo>
                <a:lnTo>
                  <a:pt x="5334" y="6023"/>
                </a:lnTo>
                <a:lnTo>
                  <a:pt x="5337" y="6020"/>
                </a:lnTo>
                <a:lnTo>
                  <a:pt x="5341" y="6019"/>
                </a:lnTo>
                <a:lnTo>
                  <a:pt x="5343" y="6019"/>
                </a:lnTo>
                <a:lnTo>
                  <a:pt x="5345" y="6022"/>
                </a:lnTo>
                <a:lnTo>
                  <a:pt x="5346" y="6024"/>
                </a:lnTo>
                <a:lnTo>
                  <a:pt x="5347" y="6026"/>
                </a:lnTo>
                <a:lnTo>
                  <a:pt x="5347" y="6029"/>
                </a:lnTo>
                <a:lnTo>
                  <a:pt x="5346" y="6032"/>
                </a:lnTo>
                <a:lnTo>
                  <a:pt x="5344" y="6035"/>
                </a:lnTo>
                <a:lnTo>
                  <a:pt x="5341" y="6037"/>
                </a:lnTo>
                <a:lnTo>
                  <a:pt x="5336" y="6039"/>
                </a:lnTo>
                <a:lnTo>
                  <a:pt x="5330" y="6040"/>
                </a:lnTo>
                <a:lnTo>
                  <a:pt x="5324" y="6040"/>
                </a:lnTo>
                <a:close/>
                <a:moveTo>
                  <a:pt x="9228" y="5942"/>
                </a:moveTo>
                <a:lnTo>
                  <a:pt x="9228" y="5942"/>
                </a:lnTo>
                <a:lnTo>
                  <a:pt x="9249" y="5945"/>
                </a:lnTo>
                <a:lnTo>
                  <a:pt x="9270" y="5949"/>
                </a:lnTo>
                <a:lnTo>
                  <a:pt x="9274" y="5950"/>
                </a:lnTo>
                <a:lnTo>
                  <a:pt x="9279" y="5952"/>
                </a:lnTo>
                <a:lnTo>
                  <a:pt x="9282" y="5954"/>
                </a:lnTo>
                <a:lnTo>
                  <a:pt x="9287" y="5957"/>
                </a:lnTo>
                <a:lnTo>
                  <a:pt x="9289" y="5960"/>
                </a:lnTo>
                <a:lnTo>
                  <a:pt x="9291" y="5964"/>
                </a:lnTo>
                <a:lnTo>
                  <a:pt x="9293" y="5969"/>
                </a:lnTo>
                <a:lnTo>
                  <a:pt x="9293" y="5974"/>
                </a:lnTo>
                <a:lnTo>
                  <a:pt x="9272" y="5970"/>
                </a:lnTo>
                <a:lnTo>
                  <a:pt x="9251" y="5967"/>
                </a:lnTo>
                <a:lnTo>
                  <a:pt x="9247" y="5966"/>
                </a:lnTo>
                <a:lnTo>
                  <a:pt x="9243" y="5964"/>
                </a:lnTo>
                <a:lnTo>
                  <a:pt x="9238" y="5962"/>
                </a:lnTo>
                <a:lnTo>
                  <a:pt x="9234" y="5960"/>
                </a:lnTo>
                <a:lnTo>
                  <a:pt x="9232" y="5955"/>
                </a:lnTo>
                <a:lnTo>
                  <a:pt x="9230" y="5952"/>
                </a:lnTo>
                <a:lnTo>
                  <a:pt x="9228" y="5947"/>
                </a:lnTo>
                <a:lnTo>
                  <a:pt x="9228" y="5942"/>
                </a:lnTo>
                <a:close/>
                <a:moveTo>
                  <a:pt x="9458" y="5974"/>
                </a:moveTo>
                <a:lnTo>
                  <a:pt x="9458" y="5974"/>
                </a:lnTo>
                <a:lnTo>
                  <a:pt x="9450" y="5982"/>
                </a:lnTo>
                <a:lnTo>
                  <a:pt x="9455" y="5977"/>
                </a:lnTo>
                <a:lnTo>
                  <a:pt x="9460" y="5971"/>
                </a:lnTo>
                <a:lnTo>
                  <a:pt x="9458" y="5974"/>
                </a:lnTo>
                <a:close/>
                <a:moveTo>
                  <a:pt x="9162" y="5942"/>
                </a:moveTo>
                <a:lnTo>
                  <a:pt x="9162" y="5942"/>
                </a:lnTo>
                <a:lnTo>
                  <a:pt x="9161" y="5950"/>
                </a:lnTo>
                <a:lnTo>
                  <a:pt x="9160" y="5958"/>
                </a:lnTo>
                <a:lnTo>
                  <a:pt x="9158" y="5964"/>
                </a:lnTo>
                <a:lnTo>
                  <a:pt x="9154" y="5968"/>
                </a:lnTo>
                <a:lnTo>
                  <a:pt x="9151" y="5972"/>
                </a:lnTo>
                <a:lnTo>
                  <a:pt x="9148" y="5975"/>
                </a:lnTo>
                <a:lnTo>
                  <a:pt x="9144" y="5977"/>
                </a:lnTo>
                <a:lnTo>
                  <a:pt x="9140" y="5979"/>
                </a:lnTo>
                <a:lnTo>
                  <a:pt x="9136" y="5980"/>
                </a:lnTo>
                <a:lnTo>
                  <a:pt x="9131" y="5979"/>
                </a:lnTo>
                <a:lnTo>
                  <a:pt x="9127" y="5977"/>
                </a:lnTo>
                <a:lnTo>
                  <a:pt x="9123" y="5976"/>
                </a:lnTo>
                <a:lnTo>
                  <a:pt x="9116" y="5972"/>
                </a:lnTo>
                <a:lnTo>
                  <a:pt x="9108" y="5967"/>
                </a:lnTo>
                <a:lnTo>
                  <a:pt x="9103" y="5961"/>
                </a:lnTo>
                <a:lnTo>
                  <a:pt x="9101" y="5953"/>
                </a:lnTo>
                <a:lnTo>
                  <a:pt x="9100" y="5950"/>
                </a:lnTo>
                <a:lnTo>
                  <a:pt x="9100" y="5947"/>
                </a:lnTo>
                <a:lnTo>
                  <a:pt x="9102" y="5945"/>
                </a:lnTo>
                <a:lnTo>
                  <a:pt x="9104" y="5942"/>
                </a:lnTo>
                <a:lnTo>
                  <a:pt x="9106" y="5940"/>
                </a:lnTo>
                <a:lnTo>
                  <a:pt x="9110" y="5939"/>
                </a:lnTo>
                <a:lnTo>
                  <a:pt x="9116" y="5938"/>
                </a:lnTo>
                <a:lnTo>
                  <a:pt x="9123" y="5937"/>
                </a:lnTo>
                <a:lnTo>
                  <a:pt x="9130" y="5937"/>
                </a:lnTo>
                <a:lnTo>
                  <a:pt x="9140" y="5938"/>
                </a:lnTo>
                <a:lnTo>
                  <a:pt x="9150" y="5939"/>
                </a:lnTo>
                <a:lnTo>
                  <a:pt x="9162" y="5942"/>
                </a:lnTo>
                <a:lnTo>
                  <a:pt x="9166" y="5933"/>
                </a:lnTo>
                <a:lnTo>
                  <a:pt x="9169" y="5928"/>
                </a:lnTo>
                <a:lnTo>
                  <a:pt x="9173" y="5924"/>
                </a:lnTo>
                <a:lnTo>
                  <a:pt x="9176" y="5922"/>
                </a:lnTo>
                <a:lnTo>
                  <a:pt x="9179" y="5921"/>
                </a:lnTo>
                <a:lnTo>
                  <a:pt x="9182" y="5922"/>
                </a:lnTo>
                <a:lnTo>
                  <a:pt x="9183" y="5923"/>
                </a:lnTo>
                <a:lnTo>
                  <a:pt x="9185" y="5925"/>
                </a:lnTo>
                <a:lnTo>
                  <a:pt x="9185" y="5927"/>
                </a:lnTo>
                <a:lnTo>
                  <a:pt x="9185" y="5930"/>
                </a:lnTo>
                <a:lnTo>
                  <a:pt x="9184" y="5933"/>
                </a:lnTo>
                <a:lnTo>
                  <a:pt x="9182" y="5937"/>
                </a:lnTo>
                <a:lnTo>
                  <a:pt x="9179" y="5939"/>
                </a:lnTo>
                <a:lnTo>
                  <a:pt x="9174" y="5941"/>
                </a:lnTo>
                <a:lnTo>
                  <a:pt x="9169" y="5942"/>
                </a:lnTo>
                <a:lnTo>
                  <a:pt x="9162" y="5942"/>
                </a:lnTo>
                <a:close/>
                <a:moveTo>
                  <a:pt x="9260" y="5909"/>
                </a:moveTo>
                <a:lnTo>
                  <a:pt x="9260" y="5909"/>
                </a:lnTo>
                <a:lnTo>
                  <a:pt x="9253" y="5916"/>
                </a:lnTo>
                <a:lnTo>
                  <a:pt x="9257" y="5911"/>
                </a:lnTo>
                <a:lnTo>
                  <a:pt x="9264" y="5906"/>
                </a:lnTo>
                <a:lnTo>
                  <a:pt x="9260" y="5909"/>
                </a:lnTo>
                <a:close/>
                <a:moveTo>
                  <a:pt x="9851" y="5777"/>
                </a:moveTo>
                <a:lnTo>
                  <a:pt x="9851" y="5777"/>
                </a:lnTo>
                <a:lnTo>
                  <a:pt x="9858" y="5781"/>
                </a:lnTo>
                <a:lnTo>
                  <a:pt x="9865" y="5785"/>
                </a:lnTo>
                <a:lnTo>
                  <a:pt x="9868" y="5789"/>
                </a:lnTo>
                <a:lnTo>
                  <a:pt x="9871" y="5792"/>
                </a:lnTo>
                <a:lnTo>
                  <a:pt x="9871" y="5795"/>
                </a:lnTo>
                <a:lnTo>
                  <a:pt x="9871" y="5797"/>
                </a:lnTo>
                <a:lnTo>
                  <a:pt x="9870" y="5799"/>
                </a:lnTo>
                <a:lnTo>
                  <a:pt x="9868" y="5800"/>
                </a:lnTo>
                <a:lnTo>
                  <a:pt x="9865" y="5800"/>
                </a:lnTo>
                <a:lnTo>
                  <a:pt x="9862" y="5800"/>
                </a:lnTo>
                <a:lnTo>
                  <a:pt x="9860" y="5799"/>
                </a:lnTo>
                <a:lnTo>
                  <a:pt x="9856" y="5797"/>
                </a:lnTo>
                <a:lnTo>
                  <a:pt x="9854" y="5794"/>
                </a:lnTo>
                <a:lnTo>
                  <a:pt x="9852" y="5790"/>
                </a:lnTo>
                <a:lnTo>
                  <a:pt x="9851" y="5785"/>
                </a:lnTo>
                <a:lnTo>
                  <a:pt x="9851" y="5777"/>
                </a:lnTo>
                <a:lnTo>
                  <a:pt x="9837" y="5779"/>
                </a:lnTo>
                <a:lnTo>
                  <a:pt x="9826" y="5778"/>
                </a:lnTo>
                <a:lnTo>
                  <a:pt x="9815" y="5776"/>
                </a:lnTo>
                <a:lnTo>
                  <a:pt x="9807" y="5773"/>
                </a:lnTo>
                <a:lnTo>
                  <a:pt x="9800" y="5768"/>
                </a:lnTo>
                <a:lnTo>
                  <a:pt x="9793" y="5762"/>
                </a:lnTo>
                <a:lnTo>
                  <a:pt x="9788" y="5754"/>
                </a:lnTo>
                <a:lnTo>
                  <a:pt x="9785" y="5745"/>
                </a:lnTo>
                <a:lnTo>
                  <a:pt x="9800" y="5738"/>
                </a:lnTo>
                <a:lnTo>
                  <a:pt x="9813" y="5731"/>
                </a:lnTo>
                <a:lnTo>
                  <a:pt x="9819" y="5727"/>
                </a:lnTo>
                <a:lnTo>
                  <a:pt x="9824" y="5723"/>
                </a:lnTo>
                <a:lnTo>
                  <a:pt x="9829" y="5717"/>
                </a:lnTo>
                <a:lnTo>
                  <a:pt x="9834" y="5711"/>
                </a:lnTo>
                <a:lnTo>
                  <a:pt x="9837" y="5705"/>
                </a:lnTo>
                <a:lnTo>
                  <a:pt x="9842" y="5699"/>
                </a:lnTo>
                <a:lnTo>
                  <a:pt x="9845" y="5691"/>
                </a:lnTo>
                <a:lnTo>
                  <a:pt x="9847" y="5684"/>
                </a:lnTo>
                <a:lnTo>
                  <a:pt x="9849" y="5676"/>
                </a:lnTo>
                <a:lnTo>
                  <a:pt x="9850" y="5666"/>
                </a:lnTo>
                <a:lnTo>
                  <a:pt x="9851" y="5657"/>
                </a:lnTo>
                <a:lnTo>
                  <a:pt x="9851" y="5646"/>
                </a:lnTo>
                <a:lnTo>
                  <a:pt x="9828" y="5648"/>
                </a:lnTo>
                <a:lnTo>
                  <a:pt x="9798" y="5648"/>
                </a:lnTo>
                <a:lnTo>
                  <a:pt x="9763" y="5648"/>
                </a:lnTo>
                <a:lnTo>
                  <a:pt x="9729" y="5646"/>
                </a:lnTo>
                <a:lnTo>
                  <a:pt x="9715" y="5644"/>
                </a:lnTo>
                <a:lnTo>
                  <a:pt x="9703" y="5642"/>
                </a:lnTo>
                <a:lnTo>
                  <a:pt x="9698" y="5641"/>
                </a:lnTo>
                <a:lnTo>
                  <a:pt x="9695" y="5639"/>
                </a:lnTo>
                <a:lnTo>
                  <a:pt x="9692" y="5638"/>
                </a:lnTo>
                <a:lnTo>
                  <a:pt x="9690" y="5636"/>
                </a:lnTo>
                <a:lnTo>
                  <a:pt x="9688" y="5634"/>
                </a:lnTo>
                <a:lnTo>
                  <a:pt x="9688" y="5631"/>
                </a:lnTo>
                <a:lnTo>
                  <a:pt x="9691" y="5628"/>
                </a:lnTo>
                <a:lnTo>
                  <a:pt x="9693" y="5626"/>
                </a:lnTo>
                <a:lnTo>
                  <a:pt x="9703" y="5620"/>
                </a:lnTo>
                <a:lnTo>
                  <a:pt x="9720" y="5614"/>
                </a:lnTo>
                <a:lnTo>
                  <a:pt x="9736" y="5618"/>
                </a:lnTo>
                <a:lnTo>
                  <a:pt x="9750" y="5620"/>
                </a:lnTo>
                <a:lnTo>
                  <a:pt x="9763" y="5620"/>
                </a:lnTo>
                <a:lnTo>
                  <a:pt x="9773" y="5618"/>
                </a:lnTo>
                <a:lnTo>
                  <a:pt x="9783" y="5616"/>
                </a:lnTo>
                <a:lnTo>
                  <a:pt x="9791" y="5612"/>
                </a:lnTo>
                <a:lnTo>
                  <a:pt x="9800" y="5607"/>
                </a:lnTo>
                <a:lnTo>
                  <a:pt x="9807" y="5602"/>
                </a:lnTo>
                <a:lnTo>
                  <a:pt x="9814" y="5598"/>
                </a:lnTo>
                <a:lnTo>
                  <a:pt x="9822" y="5593"/>
                </a:lnTo>
                <a:lnTo>
                  <a:pt x="9829" y="5589"/>
                </a:lnTo>
                <a:lnTo>
                  <a:pt x="9837" y="5584"/>
                </a:lnTo>
                <a:lnTo>
                  <a:pt x="9847" y="5581"/>
                </a:lnTo>
                <a:lnTo>
                  <a:pt x="9857" y="5580"/>
                </a:lnTo>
                <a:lnTo>
                  <a:pt x="9870" y="5579"/>
                </a:lnTo>
                <a:lnTo>
                  <a:pt x="9884" y="5581"/>
                </a:lnTo>
                <a:lnTo>
                  <a:pt x="9883" y="5602"/>
                </a:lnTo>
                <a:lnTo>
                  <a:pt x="9884" y="5618"/>
                </a:lnTo>
                <a:lnTo>
                  <a:pt x="9885" y="5629"/>
                </a:lnTo>
                <a:lnTo>
                  <a:pt x="9887" y="5636"/>
                </a:lnTo>
                <a:lnTo>
                  <a:pt x="9888" y="5639"/>
                </a:lnTo>
                <a:lnTo>
                  <a:pt x="9890" y="5640"/>
                </a:lnTo>
                <a:lnTo>
                  <a:pt x="9891" y="5641"/>
                </a:lnTo>
                <a:lnTo>
                  <a:pt x="9893" y="5641"/>
                </a:lnTo>
                <a:lnTo>
                  <a:pt x="9898" y="5640"/>
                </a:lnTo>
                <a:lnTo>
                  <a:pt x="9904" y="5637"/>
                </a:lnTo>
                <a:lnTo>
                  <a:pt x="9918" y="5627"/>
                </a:lnTo>
                <a:lnTo>
                  <a:pt x="9936" y="5618"/>
                </a:lnTo>
                <a:lnTo>
                  <a:pt x="9946" y="5614"/>
                </a:lnTo>
                <a:lnTo>
                  <a:pt x="9957" y="5612"/>
                </a:lnTo>
                <a:lnTo>
                  <a:pt x="9963" y="5612"/>
                </a:lnTo>
                <a:lnTo>
                  <a:pt x="9970" y="5612"/>
                </a:lnTo>
                <a:lnTo>
                  <a:pt x="9976" y="5613"/>
                </a:lnTo>
                <a:lnTo>
                  <a:pt x="9982" y="5614"/>
                </a:lnTo>
                <a:lnTo>
                  <a:pt x="9983" y="5624"/>
                </a:lnTo>
                <a:lnTo>
                  <a:pt x="9983" y="5634"/>
                </a:lnTo>
                <a:lnTo>
                  <a:pt x="9983" y="5642"/>
                </a:lnTo>
                <a:lnTo>
                  <a:pt x="9982" y="5650"/>
                </a:lnTo>
                <a:lnTo>
                  <a:pt x="9980" y="5658"/>
                </a:lnTo>
                <a:lnTo>
                  <a:pt x="9978" y="5665"/>
                </a:lnTo>
                <a:lnTo>
                  <a:pt x="9975" y="5671"/>
                </a:lnTo>
                <a:lnTo>
                  <a:pt x="9972" y="5678"/>
                </a:lnTo>
                <a:lnTo>
                  <a:pt x="9964" y="5688"/>
                </a:lnTo>
                <a:lnTo>
                  <a:pt x="9955" y="5698"/>
                </a:lnTo>
                <a:lnTo>
                  <a:pt x="9946" y="5706"/>
                </a:lnTo>
                <a:lnTo>
                  <a:pt x="9934" y="5713"/>
                </a:lnTo>
                <a:lnTo>
                  <a:pt x="9911" y="5727"/>
                </a:lnTo>
                <a:lnTo>
                  <a:pt x="9887" y="5741"/>
                </a:lnTo>
                <a:lnTo>
                  <a:pt x="9876" y="5748"/>
                </a:lnTo>
                <a:lnTo>
                  <a:pt x="9867" y="5756"/>
                </a:lnTo>
                <a:lnTo>
                  <a:pt x="9862" y="5762"/>
                </a:lnTo>
                <a:lnTo>
                  <a:pt x="9858" y="5767"/>
                </a:lnTo>
                <a:lnTo>
                  <a:pt x="9854" y="5772"/>
                </a:lnTo>
                <a:lnTo>
                  <a:pt x="9851" y="5777"/>
                </a:lnTo>
                <a:close/>
                <a:moveTo>
                  <a:pt x="10081" y="5581"/>
                </a:moveTo>
                <a:lnTo>
                  <a:pt x="10081" y="5581"/>
                </a:lnTo>
                <a:lnTo>
                  <a:pt x="10074" y="5589"/>
                </a:lnTo>
                <a:lnTo>
                  <a:pt x="10078" y="5584"/>
                </a:lnTo>
                <a:lnTo>
                  <a:pt x="10083" y="5578"/>
                </a:lnTo>
                <a:lnTo>
                  <a:pt x="10081" y="5581"/>
                </a:lnTo>
                <a:close/>
                <a:moveTo>
                  <a:pt x="9916" y="5549"/>
                </a:moveTo>
                <a:lnTo>
                  <a:pt x="9916" y="5549"/>
                </a:lnTo>
                <a:lnTo>
                  <a:pt x="9910" y="5555"/>
                </a:lnTo>
                <a:lnTo>
                  <a:pt x="9914" y="5551"/>
                </a:lnTo>
                <a:lnTo>
                  <a:pt x="9919" y="5546"/>
                </a:lnTo>
                <a:lnTo>
                  <a:pt x="9916" y="5549"/>
                </a:lnTo>
                <a:close/>
                <a:moveTo>
                  <a:pt x="10015" y="5515"/>
                </a:moveTo>
                <a:lnTo>
                  <a:pt x="10015" y="5515"/>
                </a:lnTo>
                <a:lnTo>
                  <a:pt x="10009" y="5535"/>
                </a:lnTo>
                <a:lnTo>
                  <a:pt x="10002" y="5548"/>
                </a:lnTo>
                <a:lnTo>
                  <a:pt x="10000" y="5551"/>
                </a:lnTo>
                <a:lnTo>
                  <a:pt x="9998" y="5553"/>
                </a:lnTo>
                <a:lnTo>
                  <a:pt x="9996" y="5553"/>
                </a:lnTo>
                <a:lnTo>
                  <a:pt x="9994" y="5552"/>
                </a:lnTo>
                <a:lnTo>
                  <a:pt x="9991" y="5547"/>
                </a:lnTo>
                <a:lnTo>
                  <a:pt x="9989" y="5538"/>
                </a:lnTo>
                <a:lnTo>
                  <a:pt x="9986" y="5528"/>
                </a:lnTo>
                <a:lnTo>
                  <a:pt x="9986" y="5515"/>
                </a:lnTo>
                <a:lnTo>
                  <a:pt x="9986" y="5504"/>
                </a:lnTo>
                <a:lnTo>
                  <a:pt x="9989" y="5493"/>
                </a:lnTo>
                <a:lnTo>
                  <a:pt x="9991" y="5484"/>
                </a:lnTo>
                <a:lnTo>
                  <a:pt x="9994" y="5479"/>
                </a:lnTo>
                <a:lnTo>
                  <a:pt x="9996" y="5478"/>
                </a:lnTo>
                <a:lnTo>
                  <a:pt x="9998" y="5478"/>
                </a:lnTo>
                <a:lnTo>
                  <a:pt x="10000" y="5481"/>
                </a:lnTo>
                <a:lnTo>
                  <a:pt x="10002" y="5484"/>
                </a:lnTo>
                <a:lnTo>
                  <a:pt x="10009" y="5495"/>
                </a:lnTo>
                <a:lnTo>
                  <a:pt x="10015" y="5515"/>
                </a:lnTo>
                <a:close/>
                <a:moveTo>
                  <a:pt x="9982" y="5450"/>
                </a:moveTo>
                <a:lnTo>
                  <a:pt x="9982" y="5450"/>
                </a:lnTo>
                <a:lnTo>
                  <a:pt x="9975" y="5457"/>
                </a:lnTo>
                <a:lnTo>
                  <a:pt x="9979" y="5453"/>
                </a:lnTo>
                <a:lnTo>
                  <a:pt x="9985" y="5447"/>
                </a:lnTo>
                <a:lnTo>
                  <a:pt x="9982" y="5450"/>
                </a:lnTo>
                <a:close/>
                <a:moveTo>
                  <a:pt x="4766" y="5418"/>
                </a:moveTo>
                <a:lnTo>
                  <a:pt x="4766" y="5418"/>
                </a:lnTo>
                <a:lnTo>
                  <a:pt x="4774" y="5417"/>
                </a:lnTo>
                <a:lnTo>
                  <a:pt x="4780" y="5414"/>
                </a:lnTo>
                <a:lnTo>
                  <a:pt x="4787" y="5412"/>
                </a:lnTo>
                <a:lnTo>
                  <a:pt x="4792" y="5410"/>
                </a:lnTo>
                <a:lnTo>
                  <a:pt x="4801" y="5404"/>
                </a:lnTo>
                <a:lnTo>
                  <a:pt x="4811" y="5397"/>
                </a:lnTo>
                <a:lnTo>
                  <a:pt x="4821" y="5390"/>
                </a:lnTo>
                <a:lnTo>
                  <a:pt x="4833" y="5385"/>
                </a:lnTo>
                <a:lnTo>
                  <a:pt x="4839" y="5384"/>
                </a:lnTo>
                <a:lnTo>
                  <a:pt x="4846" y="5383"/>
                </a:lnTo>
                <a:lnTo>
                  <a:pt x="4855" y="5383"/>
                </a:lnTo>
                <a:lnTo>
                  <a:pt x="4864" y="5384"/>
                </a:lnTo>
                <a:lnTo>
                  <a:pt x="4868" y="5391"/>
                </a:lnTo>
                <a:lnTo>
                  <a:pt x="4872" y="5399"/>
                </a:lnTo>
                <a:lnTo>
                  <a:pt x="4874" y="5405"/>
                </a:lnTo>
                <a:lnTo>
                  <a:pt x="4875" y="5411"/>
                </a:lnTo>
                <a:lnTo>
                  <a:pt x="4875" y="5418"/>
                </a:lnTo>
                <a:lnTo>
                  <a:pt x="4874" y="5423"/>
                </a:lnTo>
                <a:lnTo>
                  <a:pt x="4872" y="5428"/>
                </a:lnTo>
                <a:lnTo>
                  <a:pt x="4868" y="5432"/>
                </a:lnTo>
                <a:lnTo>
                  <a:pt x="4865" y="5436"/>
                </a:lnTo>
                <a:lnTo>
                  <a:pt x="4862" y="5441"/>
                </a:lnTo>
                <a:lnTo>
                  <a:pt x="4857" y="5444"/>
                </a:lnTo>
                <a:lnTo>
                  <a:pt x="4853" y="5447"/>
                </a:lnTo>
                <a:lnTo>
                  <a:pt x="4841" y="5451"/>
                </a:lnTo>
                <a:lnTo>
                  <a:pt x="4830" y="5454"/>
                </a:lnTo>
                <a:lnTo>
                  <a:pt x="4817" y="5456"/>
                </a:lnTo>
                <a:lnTo>
                  <a:pt x="4805" y="5456"/>
                </a:lnTo>
                <a:lnTo>
                  <a:pt x="4794" y="5454"/>
                </a:lnTo>
                <a:lnTo>
                  <a:pt x="4783" y="5450"/>
                </a:lnTo>
                <a:lnTo>
                  <a:pt x="4778" y="5448"/>
                </a:lnTo>
                <a:lnTo>
                  <a:pt x="4775" y="5445"/>
                </a:lnTo>
                <a:lnTo>
                  <a:pt x="4772" y="5441"/>
                </a:lnTo>
                <a:lnTo>
                  <a:pt x="4769" y="5438"/>
                </a:lnTo>
                <a:lnTo>
                  <a:pt x="4767" y="5433"/>
                </a:lnTo>
                <a:lnTo>
                  <a:pt x="4766" y="5428"/>
                </a:lnTo>
                <a:lnTo>
                  <a:pt x="4766" y="5423"/>
                </a:lnTo>
                <a:lnTo>
                  <a:pt x="4766" y="5418"/>
                </a:lnTo>
                <a:close/>
                <a:moveTo>
                  <a:pt x="4799" y="5352"/>
                </a:moveTo>
                <a:lnTo>
                  <a:pt x="4799" y="5352"/>
                </a:lnTo>
                <a:lnTo>
                  <a:pt x="4792" y="5359"/>
                </a:lnTo>
                <a:lnTo>
                  <a:pt x="4796" y="5355"/>
                </a:lnTo>
                <a:lnTo>
                  <a:pt x="4801" y="5348"/>
                </a:lnTo>
                <a:lnTo>
                  <a:pt x="4799" y="5352"/>
                </a:lnTo>
                <a:close/>
                <a:moveTo>
                  <a:pt x="10277" y="5843"/>
                </a:moveTo>
                <a:lnTo>
                  <a:pt x="10277" y="5843"/>
                </a:lnTo>
                <a:lnTo>
                  <a:pt x="10268" y="5843"/>
                </a:lnTo>
                <a:lnTo>
                  <a:pt x="10258" y="5841"/>
                </a:lnTo>
                <a:lnTo>
                  <a:pt x="10250" y="5837"/>
                </a:lnTo>
                <a:lnTo>
                  <a:pt x="10242" y="5833"/>
                </a:lnTo>
                <a:lnTo>
                  <a:pt x="10236" y="5827"/>
                </a:lnTo>
                <a:lnTo>
                  <a:pt x="10231" y="5819"/>
                </a:lnTo>
                <a:lnTo>
                  <a:pt x="10226" y="5812"/>
                </a:lnTo>
                <a:lnTo>
                  <a:pt x="10221" y="5803"/>
                </a:lnTo>
                <a:lnTo>
                  <a:pt x="10213" y="5785"/>
                </a:lnTo>
                <a:lnTo>
                  <a:pt x="10207" y="5764"/>
                </a:lnTo>
                <a:lnTo>
                  <a:pt x="10202" y="5744"/>
                </a:lnTo>
                <a:lnTo>
                  <a:pt x="10196" y="5724"/>
                </a:lnTo>
                <a:lnTo>
                  <a:pt x="10190" y="5705"/>
                </a:lnTo>
                <a:lnTo>
                  <a:pt x="10183" y="5689"/>
                </a:lnTo>
                <a:lnTo>
                  <a:pt x="10178" y="5683"/>
                </a:lnTo>
                <a:lnTo>
                  <a:pt x="10173" y="5678"/>
                </a:lnTo>
                <a:lnTo>
                  <a:pt x="10168" y="5673"/>
                </a:lnTo>
                <a:lnTo>
                  <a:pt x="10162" y="5670"/>
                </a:lnTo>
                <a:lnTo>
                  <a:pt x="10155" y="5669"/>
                </a:lnTo>
                <a:lnTo>
                  <a:pt x="10148" y="5669"/>
                </a:lnTo>
                <a:lnTo>
                  <a:pt x="10140" y="5671"/>
                </a:lnTo>
                <a:lnTo>
                  <a:pt x="10130" y="5676"/>
                </a:lnTo>
                <a:lnTo>
                  <a:pt x="10119" y="5681"/>
                </a:lnTo>
                <a:lnTo>
                  <a:pt x="10107" y="5689"/>
                </a:lnTo>
                <a:lnTo>
                  <a:pt x="10095" y="5700"/>
                </a:lnTo>
                <a:lnTo>
                  <a:pt x="10081" y="5712"/>
                </a:lnTo>
                <a:lnTo>
                  <a:pt x="10080" y="5701"/>
                </a:lnTo>
                <a:lnTo>
                  <a:pt x="10080" y="5691"/>
                </a:lnTo>
                <a:lnTo>
                  <a:pt x="10081" y="5682"/>
                </a:lnTo>
                <a:lnTo>
                  <a:pt x="10083" y="5673"/>
                </a:lnTo>
                <a:lnTo>
                  <a:pt x="10089" y="5659"/>
                </a:lnTo>
                <a:lnTo>
                  <a:pt x="10096" y="5645"/>
                </a:lnTo>
                <a:lnTo>
                  <a:pt x="10103" y="5631"/>
                </a:lnTo>
                <a:lnTo>
                  <a:pt x="10109" y="5618"/>
                </a:lnTo>
                <a:lnTo>
                  <a:pt x="10111" y="5609"/>
                </a:lnTo>
                <a:lnTo>
                  <a:pt x="10113" y="5601"/>
                </a:lnTo>
                <a:lnTo>
                  <a:pt x="10113" y="5592"/>
                </a:lnTo>
                <a:lnTo>
                  <a:pt x="10113" y="5581"/>
                </a:lnTo>
                <a:lnTo>
                  <a:pt x="10123" y="5578"/>
                </a:lnTo>
                <a:lnTo>
                  <a:pt x="10131" y="5576"/>
                </a:lnTo>
                <a:lnTo>
                  <a:pt x="10139" y="5574"/>
                </a:lnTo>
                <a:lnTo>
                  <a:pt x="10145" y="5574"/>
                </a:lnTo>
                <a:lnTo>
                  <a:pt x="10151" y="5574"/>
                </a:lnTo>
                <a:lnTo>
                  <a:pt x="10155" y="5576"/>
                </a:lnTo>
                <a:lnTo>
                  <a:pt x="10160" y="5577"/>
                </a:lnTo>
                <a:lnTo>
                  <a:pt x="10164" y="5580"/>
                </a:lnTo>
                <a:lnTo>
                  <a:pt x="10167" y="5583"/>
                </a:lnTo>
                <a:lnTo>
                  <a:pt x="10169" y="5586"/>
                </a:lnTo>
                <a:lnTo>
                  <a:pt x="10172" y="5591"/>
                </a:lnTo>
                <a:lnTo>
                  <a:pt x="10173" y="5595"/>
                </a:lnTo>
                <a:lnTo>
                  <a:pt x="10176" y="5604"/>
                </a:lnTo>
                <a:lnTo>
                  <a:pt x="10180" y="5614"/>
                </a:lnTo>
                <a:lnTo>
                  <a:pt x="10182" y="5623"/>
                </a:lnTo>
                <a:lnTo>
                  <a:pt x="10185" y="5633"/>
                </a:lnTo>
                <a:lnTo>
                  <a:pt x="10186" y="5637"/>
                </a:lnTo>
                <a:lnTo>
                  <a:pt x="10189" y="5641"/>
                </a:lnTo>
                <a:lnTo>
                  <a:pt x="10191" y="5645"/>
                </a:lnTo>
                <a:lnTo>
                  <a:pt x="10194" y="5647"/>
                </a:lnTo>
                <a:lnTo>
                  <a:pt x="10198" y="5650"/>
                </a:lnTo>
                <a:lnTo>
                  <a:pt x="10203" y="5652"/>
                </a:lnTo>
                <a:lnTo>
                  <a:pt x="10207" y="5654"/>
                </a:lnTo>
                <a:lnTo>
                  <a:pt x="10213" y="5654"/>
                </a:lnTo>
                <a:lnTo>
                  <a:pt x="10219" y="5654"/>
                </a:lnTo>
                <a:lnTo>
                  <a:pt x="10227" y="5652"/>
                </a:lnTo>
                <a:lnTo>
                  <a:pt x="10235" y="5650"/>
                </a:lnTo>
                <a:lnTo>
                  <a:pt x="10245" y="5646"/>
                </a:lnTo>
                <a:lnTo>
                  <a:pt x="10245" y="5641"/>
                </a:lnTo>
                <a:lnTo>
                  <a:pt x="10246" y="5636"/>
                </a:lnTo>
                <a:lnTo>
                  <a:pt x="10247" y="5630"/>
                </a:lnTo>
                <a:lnTo>
                  <a:pt x="10249" y="5626"/>
                </a:lnTo>
                <a:lnTo>
                  <a:pt x="10253" y="5619"/>
                </a:lnTo>
                <a:lnTo>
                  <a:pt x="10258" y="5612"/>
                </a:lnTo>
                <a:lnTo>
                  <a:pt x="10265" y="5604"/>
                </a:lnTo>
                <a:lnTo>
                  <a:pt x="10270" y="5598"/>
                </a:lnTo>
                <a:lnTo>
                  <a:pt x="10274" y="5590"/>
                </a:lnTo>
                <a:lnTo>
                  <a:pt x="10277" y="5581"/>
                </a:lnTo>
                <a:lnTo>
                  <a:pt x="10266" y="5565"/>
                </a:lnTo>
                <a:lnTo>
                  <a:pt x="10254" y="5549"/>
                </a:lnTo>
                <a:lnTo>
                  <a:pt x="10246" y="5531"/>
                </a:lnTo>
                <a:lnTo>
                  <a:pt x="10237" y="5513"/>
                </a:lnTo>
                <a:lnTo>
                  <a:pt x="10232" y="5494"/>
                </a:lnTo>
                <a:lnTo>
                  <a:pt x="10228" y="5475"/>
                </a:lnTo>
                <a:lnTo>
                  <a:pt x="10225" y="5456"/>
                </a:lnTo>
                <a:lnTo>
                  <a:pt x="10224" y="5436"/>
                </a:lnTo>
                <a:lnTo>
                  <a:pt x="10225" y="5417"/>
                </a:lnTo>
                <a:lnTo>
                  <a:pt x="10228" y="5398"/>
                </a:lnTo>
                <a:lnTo>
                  <a:pt x="10231" y="5378"/>
                </a:lnTo>
                <a:lnTo>
                  <a:pt x="10237" y="5359"/>
                </a:lnTo>
                <a:lnTo>
                  <a:pt x="10245" y="5340"/>
                </a:lnTo>
                <a:lnTo>
                  <a:pt x="10254" y="5321"/>
                </a:lnTo>
                <a:lnTo>
                  <a:pt x="10265" y="5303"/>
                </a:lnTo>
                <a:lnTo>
                  <a:pt x="10277" y="5285"/>
                </a:lnTo>
                <a:lnTo>
                  <a:pt x="10292" y="5333"/>
                </a:lnTo>
                <a:lnTo>
                  <a:pt x="10304" y="5375"/>
                </a:lnTo>
                <a:lnTo>
                  <a:pt x="10315" y="5413"/>
                </a:lnTo>
                <a:lnTo>
                  <a:pt x="10322" y="5449"/>
                </a:lnTo>
                <a:lnTo>
                  <a:pt x="10329" y="5482"/>
                </a:lnTo>
                <a:lnTo>
                  <a:pt x="10333" y="5513"/>
                </a:lnTo>
                <a:lnTo>
                  <a:pt x="10335" y="5542"/>
                </a:lnTo>
                <a:lnTo>
                  <a:pt x="10335" y="5572"/>
                </a:lnTo>
                <a:lnTo>
                  <a:pt x="10333" y="5600"/>
                </a:lnTo>
                <a:lnTo>
                  <a:pt x="10330" y="5629"/>
                </a:lnTo>
                <a:lnTo>
                  <a:pt x="10324" y="5659"/>
                </a:lnTo>
                <a:lnTo>
                  <a:pt x="10318" y="5690"/>
                </a:lnTo>
                <a:lnTo>
                  <a:pt x="10300" y="5760"/>
                </a:lnTo>
                <a:lnTo>
                  <a:pt x="10277" y="5843"/>
                </a:lnTo>
                <a:close/>
                <a:moveTo>
                  <a:pt x="10146" y="5319"/>
                </a:moveTo>
                <a:lnTo>
                  <a:pt x="10146" y="5319"/>
                </a:lnTo>
                <a:lnTo>
                  <a:pt x="10145" y="5304"/>
                </a:lnTo>
                <a:lnTo>
                  <a:pt x="10143" y="5291"/>
                </a:lnTo>
                <a:lnTo>
                  <a:pt x="10140" y="5278"/>
                </a:lnTo>
                <a:lnTo>
                  <a:pt x="10137" y="5268"/>
                </a:lnTo>
                <a:lnTo>
                  <a:pt x="10129" y="5249"/>
                </a:lnTo>
                <a:lnTo>
                  <a:pt x="10125" y="5233"/>
                </a:lnTo>
                <a:lnTo>
                  <a:pt x="10125" y="5227"/>
                </a:lnTo>
                <a:lnTo>
                  <a:pt x="10126" y="5220"/>
                </a:lnTo>
                <a:lnTo>
                  <a:pt x="10128" y="5214"/>
                </a:lnTo>
                <a:lnTo>
                  <a:pt x="10133" y="5209"/>
                </a:lnTo>
                <a:lnTo>
                  <a:pt x="10141" y="5204"/>
                </a:lnTo>
                <a:lnTo>
                  <a:pt x="10150" y="5198"/>
                </a:lnTo>
                <a:lnTo>
                  <a:pt x="10163" y="5193"/>
                </a:lnTo>
                <a:lnTo>
                  <a:pt x="10180" y="5188"/>
                </a:lnTo>
                <a:lnTo>
                  <a:pt x="10187" y="5196"/>
                </a:lnTo>
                <a:lnTo>
                  <a:pt x="10193" y="5206"/>
                </a:lnTo>
                <a:lnTo>
                  <a:pt x="10198" y="5215"/>
                </a:lnTo>
                <a:lnTo>
                  <a:pt x="10203" y="5225"/>
                </a:lnTo>
                <a:lnTo>
                  <a:pt x="10206" y="5235"/>
                </a:lnTo>
                <a:lnTo>
                  <a:pt x="10208" y="5246"/>
                </a:lnTo>
                <a:lnTo>
                  <a:pt x="10208" y="5256"/>
                </a:lnTo>
                <a:lnTo>
                  <a:pt x="10207" y="5266"/>
                </a:lnTo>
                <a:lnTo>
                  <a:pt x="10205" y="5276"/>
                </a:lnTo>
                <a:lnTo>
                  <a:pt x="10202" y="5284"/>
                </a:lnTo>
                <a:lnTo>
                  <a:pt x="10196" y="5293"/>
                </a:lnTo>
                <a:lnTo>
                  <a:pt x="10189" y="5300"/>
                </a:lnTo>
                <a:lnTo>
                  <a:pt x="10182" y="5306"/>
                </a:lnTo>
                <a:lnTo>
                  <a:pt x="10171" y="5313"/>
                </a:lnTo>
                <a:lnTo>
                  <a:pt x="10160" y="5316"/>
                </a:lnTo>
                <a:lnTo>
                  <a:pt x="10146" y="5319"/>
                </a:lnTo>
                <a:close/>
                <a:moveTo>
                  <a:pt x="6407" y="5122"/>
                </a:moveTo>
                <a:lnTo>
                  <a:pt x="6407" y="5122"/>
                </a:lnTo>
                <a:lnTo>
                  <a:pt x="6399" y="5142"/>
                </a:lnTo>
                <a:lnTo>
                  <a:pt x="6394" y="5153"/>
                </a:lnTo>
                <a:lnTo>
                  <a:pt x="6392" y="5158"/>
                </a:lnTo>
                <a:lnTo>
                  <a:pt x="6389" y="5159"/>
                </a:lnTo>
                <a:lnTo>
                  <a:pt x="6387" y="5160"/>
                </a:lnTo>
                <a:lnTo>
                  <a:pt x="6385" y="5159"/>
                </a:lnTo>
                <a:lnTo>
                  <a:pt x="6381" y="5153"/>
                </a:lnTo>
                <a:lnTo>
                  <a:pt x="6379" y="5145"/>
                </a:lnTo>
                <a:lnTo>
                  <a:pt x="6378" y="5135"/>
                </a:lnTo>
                <a:lnTo>
                  <a:pt x="6378" y="5122"/>
                </a:lnTo>
                <a:lnTo>
                  <a:pt x="6378" y="5110"/>
                </a:lnTo>
                <a:lnTo>
                  <a:pt x="6379" y="5099"/>
                </a:lnTo>
                <a:lnTo>
                  <a:pt x="6381" y="5090"/>
                </a:lnTo>
                <a:lnTo>
                  <a:pt x="6385" y="5085"/>
                </a:lnTo>
                <a:lnTo>
                  <a:pt x="6387" y="5084"/>
                </a:lnTo>
                <a:lnTo>
                  <a:pt x="6389" y="5085"/>
                </a:lnTo>
                <a:lnTo>
                  <a:pt x="6392" y="5086"/>
                </a:lnTo>
                <a:lnTo>
                  <a:pt x="6394" y="5090"/>
                </a:lnTo>
                <a:lnTo>
                  <a:pt x="6399" y="5102"/>
                </a:lnTo>
                <a:lnTo>
                  <a:pt x="6407" y="5122"/>
                </a:lnTo>
                <a:close/>
                <a:moveTo>
                  <a:pt x="4701" y="5089"/>
                </a:moveTo>
                <a:lnTo>
                  <a:pt x="4701" y="5089"/>
                </a:lnTo>
                <a:lnTo>
                  <a:pt x="4711" y="5079"/>
                </a:lnTo>
                <a:lnTo>
                  <a:pt x="4725" y="5062"/>
                </a:lnTo>
                <a:lnTo>
                  <a:pt x="4734" y="5054"/>
                </a:lnTo>
                <a:lnTo>
                  <a:pt x="4742" y="5044"/>
                </a:lnTo>
                <a:lnTo>
                  <a:pt x="4752" y="5036"/>
                </a:lnTo>
                <a:lnTo>
                  <a:pt x="4761" y="5029"/>
                </a:lnTo>
                <a:lnTo>
                  <a:pt x="4772" y="5022"/>
                </a:lnTo>
                <a:lnTo>
                  <a:pt x="4781" y="5018"/>
                </a:lnTo>
                <a:lnTo>
                  <a:pt x="4787" y="5017"/>
                </a:lnTo>
                <a:lnTo>
                  <a:pt x="4791" y="5016"/>
                </a:lnTo>
                <a:lnTo>
                  <a:pt x="4796" y="5016"/>
                </a:lnTo>
                <a:lnTo>
                  <a:pt x="4800" y="5017"/>
                </a:lnTo>
                <a:lnTo>
                  <a:pt x="4805" y="5018"/>
                </a:lnTo>
                <a:lnTo>
                  <a:pt x="4810" y="5020"/>
                </a:lnTo>
                <a:lnTo>
                  <a:pt x="4814" y="5024"/>
                </a:lnTo>
                <a:lnTo>
                  <a:pt x="4818" y="5029"/>
                </a:lnTo>
                <a:lnTo>
                  <a:pt x="4821" y="5034"/>
                </a:lnTo>
                <a:lnTo>
                  <a:pt x="4825" y="5040"/>
                </a:lnTo>
                <a:lnTo>
                  <a:pt x="4829" y="5047"/>
                </a:lnTo>
                <a:lnTo>
                  <a:pt x="4832" y="5057"/>
                </a:lnTo>
                <a:lnTo>
                  <a:pt x="4827" y="5057"/>
                </a:lnTo>
                <a:lnTo>
                  <a:pt x="4823" y="5057"/>
                </a:lnTo>
                <a:lnTo>
                  <a:pt x="4819" y="5059"/>
                </a:lnTo>
                <a:lnTo>
                  <a:pt x="4815" y="5060"/>
                </a:lnTo>
                <a:lnTo>
                  <a:pt x="4806" y="5066"/>
                </a:lnTo>
                <a:lnTo>
                  <a:pt x="4797" y="5074"/>
                </a:lnTo>
                <a:lnTo>
                  <a:pt x="4779" y="5092"/>
                </a:lnTo>
                <a:lnTo>
                  <a:pt x="4761" y="5108"/>
                </a:lnTo>
                <a:lnTo>
                  <a:pt x="4753" y="5116"/>
                </a:lnTo>
                <a:lnTo>
                  <a:pt x="4745" y="5122"/>
                </a:lnTo>
                <a:lnTo>
                  <a:pt x="4740" y="5124"/>
                </a:lnTo>
                <a:lnTo>
                  <a:pt x="4736" y="5125"/>
                </a:lnTo>
                <a:lnTo>
                  <a:pt x="4732" y="5126"/>
                </a:lnTo>
                <a:lnTo>
                  <a:pt x="4729" y="5126"/>
                </a:lnTo>
                <a:lnTo>
                  <a:pt x="4725" y="5125"/>
                </a:lnTo>
                <a:lnTo>
                  <a:pt x="4720" y="5123"/>
                </a:lnTo>
                <a:lnTo>
                  <a:pt x="4717" y="5120"/>
                </a:lnTo>
                <a:lnTo>
                  <a:pt x="4713" y="5117"/>
                </a:lnTo>
                <a:lnTo>
                  <a:pt x="4710" y="5111"/>
                </a:lnTo>
                <a:lnTo>
                  <a:pt x="4707" y="5105"/>
                </a:lnTo>
                <a:lnTo>
                  <a:pt x="4704" y="5098"/>
                </a:lnTo>
                <a:lnTo>
                  <a:pt x="4701" y="5089"/>
                </a:lnTo>
                <a:close/>
                <a:moveTo>
                  <a:pt x="4634" y="5023"/>
                </a:moveTo>
                <a:lnTo>
                  <a:pt x="4634" y="5023"/>
                </a:lnTo>
                <a:lnTo>
                  <a:pt x="4635" y="5018"/>
                </a:lnTo>
                <a:lnTo>
                  <a:pt x="4638" y="5013"/>
                </a:lnTo>
                <a:lnTo>
                  <a:pt x="4641" y="5008"/>
                </a:lnTo>
                <a:lnTo>
                  <a:pt x="4644" y="5003"/>
                </a:lnTo>
                <a:lnTo>
                  <a:pt x="4649" y="5000"/>
                </a:lnTo>
                <a:lnTo>
                  <a:pt x="4653" y="4998"/>
                </a:lnTo>
                <a:lnTo>
                  <a:pt x="4660" y="4996"/>
                </a:lnTo>
                <a:lnTo>
                  <a:pt x="4665" y="4996"/>
                </a:lnTo>
                <a:lnTo>
                  <a:pt x="4670" y="4996"/>
                </a:lnTo>
                <a:lnTo>
                  <a:pt x="4676" y="4997"/>
                </a:lnTo>
                <a:lnTo>
                  <a:pt x="4682" y="4998"/>
                </a:lnTo>
                <a:lnTo>
                  <a:pt x="4687" y="5001"/>
                </a:lnTo>
                <a:lnTo>
                  <a:pt x="4691" y="5006"/>
                </a:lnTo>
                <a:lnTo>
                  <a:pt x="4695" y="5011"/>
                </a:lnTo>
                <a:lnTo>
                  <a:pt x="4698" y="5016"/>
                </a:lnTo>
                <a:lnTo>
                  <a:pt x="4701" y="5023"/>
                </a:lnTo>
                <a:lnTo>
                  <a:pt x="4698" y="5031"/>
                </a:lnTo>
                <a:lnTo>
                  <a:pt x="4696" y="5036"/>
                </a:lnTo>
                <a:lnTo>
                  <a:pt x="4694" y="5040"/>
                </a:lnTo>
                <a:lnTo>
                  <a:pt x="4691" y="5043"/>
                </a:lnTo>
                <a:lnTo>
                  <a:pt x="4688" y="5045"/>
                </a:lnTo>
                <a:lnTo>
                  <a:pt x="4685" y="5046"/>
                </a:lnTo>
                <a:lnTo>
                  <a:pt x="4681" y="5046"/>
                </a:lnTo>
                <a:lnTo>
                  <a:pt x="4676" y="5046"/>
                </a:lnTo>
                <a:lnTo>
                  <a:pt x="4667" y="5043"/>
                </a:lnTo>
                <a:lnTo>
                  <a:pt x="4656" y="5038"/>
                </a:lnTo>
                <a:lnTo>
                  <a:pt x="4646" y="5031"/>
                </a:lnTo>
                <a:lnTo>
                  <a:pt x="4634" y="5023"/>
                </a:lnTo>
                <a:close/>
                <a:moveTo>
                  <a:pt x="5324" y="5057"/>
                </a:moveTo>
                <a:lnTo>
                  <a:pt x="5324" y="5057"/>
                </a:lnTo>
                <a:lnTo>
                  <a:pt x="5331" y="5060"/>
                </a:lnTo>
                <a:lnTo>
                  <a:pt x="5337" y="5064"/>
                </a:lnTo>
                <a:lnTo>
                  <a:pt x="5342" y="5067"/>
                </a:lnTo>
                <a:lnTo>
                  <a:pt x="5344" y="5071"/>
                </a:lnTo>
                <a:lnTo>
                  <a:pt x="5345" y="5074"/>
                </a:lnTo>
                <a:lnTo>
                  <a:pt x="5344" y="5076"/>
                </a:lnTo>
                <a:lnTo>
                  <a:pt x="5343" y="5078"/>
                </a:lnTo>
                <a:lnTo>
                  <a:pt x="5341" y="5079"/>
                </a:lnTo>
                <a:lnTo>
                  <a:pt x="5337" y="5079"/>
                </a:lnTo>
                <a:lnTo>
                  <a:pt x="5335" y="5079"/>
                </a:lnTo>
                <a:lnTo>
                  <a:pt x="5332" y="5078"/>
                </a:lnTo>
                <a:lnTo>
                  <a:pt x="5329" y="5076"/>
                </a:lnTo>
                <a:lnTo>
                  <a:pt x="5327" y="5073"/>
                </a:lnTo>
                <a:lnTo>
                  <a:pt x="5325" y="5068"/>
                </a:lnTo>
                <a:lnTo>
                  <a:pt x="5324" y="5063"/>
                </a:lnTo>
                <a:lnTo>
                  <a:pt x="5324" y="5057"/>
                </a:lnTo>
                <a:lnTo>
                  <a:pt x="5314" y="5052"/>
                </a:lnTo>
                <a:lnTo>
                  <a:pt x="5306" y="5046"/>
                </a:lnTo>
                <a:lnTo>
                  <a:pt x="5300" y="5041"/>
                </a:lnTo>
                <a:lnTo>
                  <a:pt x="5294" y="5036"/>
                </a:lnTo>
                <a:lnTo>
                  <a:pt x="5291" y="5032"/>
                </a:lnTo>
                <a:lnTo>
                  <a:pt x="5290" y="5028"/>
                </a:lnTo>
                <a:lnTo>
                  <a:pt x="5289" y="5023"/>
                </a:lnTo>
                <a:lnTo>
                  <a:pt x="5290" y="5019"/>
                </a:lnTo>
                <a:lnTo>
                  <a:pt x="5291" y="5015"/>
                </a:lnTo>
                <a:lnTo>
                  <a:pt x="5294" y="5012"/>
                </a:lnTo>
                <a:lnTo>
                  <a:pt x="5298" y="5008"/>
                </a:lnTo>
                <a:lnTo>
                  <a:pt x="5301" y="5006"/>
                </a:lnTo>
                <a:lnTo>
                  <a:pt x="5310" y="5000"/>
                </a:lnTo>
                <a:lnTo>
                  <a:pt x="5321" y="4997"/>
                </a:lnTo>
                <a:lnTo>
                  <a:pt x="5331" y="4996"/>
                </a:lnTo>
                <a:lnTo>
                  <a:pt x="5341" y="4997"/>
                </a:lnTo>
                <a:lnTo>
                  <a:pt x="5345" y="4998"/>
                </a:lnTo>
                <a:lnTo>
                  <a:pt x="5348" y="5000"/>
                </a:lnTo>
                <a:lnTo>
                  <a:pt x="5351" y="5002"/>
                </a:lnTo>
                <a:lnTo>
                  <a:pt x="5353" y="5006"/>
                </a:lnTo>
                <a:lnTo>
                  <a:pt x="5354" y="5010"/>
                </a:lnTo>
                <a:lnTo>
                  <a:pt x="5353" y="5014"/>
                </a:lnTo>
                <a:lnTo>
                  <a:pt x="5352" y="5019"/>
                </a:lnTo>
                <a:lnTo>
                  <a:pt x="5350" y="5024"/>
                </a:lnTo>
                <a:lnTo>
                  <a:pt x="5346" y="5032"/>
                </a:lnTo>
                <a:lnTo>
                  <a:pt x="5341" y="5039"/>
                </a:lnTo>
                <a:lnTo>
                  <a:pt x="5333" y="5047"/>
                </a:lnTo>
                <a:lnTo>
                  <a:pt x="5324" y="5057"/>
                </a:lnTo>
                <a:close/>
                <a:moveTo>
                  <a:pt x="6472" y="5154"/>
                </a:moveTo>
                <a:lnTo>
                  <a:pt x="6472" y="5154"/>
                </a:lnTo>
                <a:lnTo>
                  <a:pt x="6475" y="5145"/>
                </a:lnTo>
                <a:lnTo>
                  <a:pt x="6476" y="5133"/>
                </a:lnTo>
                <a:lnTo>
                  <a:pt x="6476" y="5122"/>
                </a:lnTo>
                <a:lnTo>
                  <a:pt x="6475" y="5108"/>
                </a:lnTo>
                <a:lnTo>
                  <a:pt x="6472" y="5081"/>
                </a:lnTo>
                <a:lnTo>
                  <a:pt x="6468" y="5053"/>
                </a:lnTo>
                <a:lnTo>
                  <a:pt x="6467" y="5040"/>
                </a:lnTo>
                <a:lnTo>
                  <a:pt x="6467" y="5028"/>
                </a:lnTo>
                <a:lnTo>
                  <a:pt x="6469" y="5017"/>
                </a:lnTo>
                <a:lnTo>
                  <a:pt x="6473" y="5008"/>
                </a:lnTo>
                <a:lnTo>
                  <a:pt x="6475" y="5003"/>
                </a:lnTo>
                <a:lnTo>
                  <a:pt x="6477" y="5000"/>
                </a:lnTo>
                <a:lnTo>
                  <a:pt x="6480" y="4997"/>
                </a:lnTo>
                <a:lnTo>
                  <a:pt x="6484" y="4994"/>
                </a:lnTo>
                <a:lnTo>
                  <a:pt x="6488" y="4993"/>
                </a:lnTo>
                <a:lnTo>
                  <a:pt x="6493" y="4991"/>
                </a:lnTo>
                <a:lnTo>
                  <a:pt x="6499" y="4991"/>
                </a:lnTo>
                <a:lnTo>
                  <a:pt x="6505" y="4991"/>
                </a:lnTo>
                <a:lnTo>
                  <a:pt x="6513" y="4999"/>
                </a:lnTo>
                <a:lnTo>
                  <a:pt x="6520" y="5010"/>
                </a:lnTo>
                <a:lnTo>
                  <a:pt x="6525" y="5021"/>
                </a:lnTo>
                <a:lnTo>
                  <a:pt x="6530" y="5034"/>
                </a:lnTo>
                <a:lnTo>
                  <a:pt x="6533" y="5046"/>
                </a:lnTo>
                <a:lnTo>
                  <a:pt x="6536" y="5060"/>
                </a:lnTo>
                <a:lnTo>
                  <a:pt x="6537" y="5074"/>
                </a:lnTo>
                <a:lnTo>
                  <a:pt x="6537" y="5087"/>
                </a:lnTo>
                <a:lnTo>
                  <a:pt x="6535" y="5100"/>
                </a:lnTo>
                <a:lnTo>
                  <a:pt x="6530" y="5112"/>
                </a:lnTo>
                <a:lnTo>
                  <a:pt x="6528" y="5119"/>
                </a:lnTo>
                <a:lnTo>
                  <a:pt x="6525" y="5124"/>
                </a:lnTo>
                <a:lnTo>
                  <a:pt x="6522" y="5129"/>
                </a:lnTo>
                <a:lnTo>
                  <a:pt x="6519" y="5133"/>
                </a:lnTo>
                <a:lnTo>
                  <a:pt x="6515" y="5138"/>
                </a:lnTo>
                <a:lnTo>
                  <a:pt x="6509" y="5142"/>
                </a:lnTo>
                <a:lnTo>
                  <a:pt x="6505" y="5146"/>
                </a:lnTo>
                <a:lnTo>
                  <a:pt x="6499" y="5148"/>
                </a:lnTo>
                <a:lnTo>
                  <a:pt x="6494" y="5151"/>
                </a:lnTo>
                <a:lnTo>
                  <a:pt x="6486" y="5153"/>
                </a:lnTo>
                <a:lnTo>
                  <a:pt x="6480" y="5154"/>
                </a:lnTo>
                <a:lnTo>
                  <a:pt x="6472" y="5154"/>
                </a:lnTo>
                <a:close/>
                <a:moveTo>
                  <a:pt x="5324" y="4925"/>
                </a:moveTo>
                <a:lnTo>
                  <a:pt x="5324" y="4925"/>
                </a:lnTo>
                <a:lnTo>
                  <a:pt x="5316" y="4932"/>
                </a:lnTo>
                <a:lnTo>
                  <a:pt x="5321" y="4928"/>
                </a:lnTo>
                <a:lnTo>
                  <a:pt x="5327" y="4923"/>
                </a:lnTo>
                <a:lnTo>
                  <a:pt x="5324" y="4925"/>
                </a:lnTo>
                <a:close/>
                <a:moveTo>
                  <a:pt x="4799" y="4860"/>
                </a:moveTo>
                <a:lnTo>
                  <a:pt x="4799" y="4860"/>
                </a:lnTo>
                <a:lnTo>
                  <a:pt x="4820" y="4864"/>
                </a:lnTo>
                <a:lnTo>
                  <a:pt x="4841" y="4867"/>
                </a:lnTo>
                <a:lnTo>
                  <a:pt x="4845" y="4868"/>
                </a:lnTo>
                <a:lnTo>
                  <a:pt x="4851" y="4870"/>
                </a:lnTo>
                <a:lnTo>
                  <a:pt x="4854" y="4872"/>
                </a:lnTo>
                <a:lnTo>
                  <a:pt x="4858" y="4874"/>
                </a:lnTo>
                <a:lnTo>
                  <a:pt x="4860" y="4879"/>
                </a:lnTo>
                <a:lnTo>
                  <a:pt x="4862" y="4882"/>
                </a:lnTo>
                <a:lnTo>
                  <a:pt x="4864" y="4887"/>
                </a:lnTo>
                <a:lnTo>
                  <a:pt x="4864" y="4892"/>
                </a:lnTo>
                <a:lnTo>
                  <a:pt x="4843" y="4889"/>
                </a:lnTo>
                <a:lnTo>
                  <a:pt x="4822" y="4885"/>
                </a:lnTo>
                <a:lnTo>
                  <a:pt x="4818" y="4884"/>
                </a:lnTo>
                <a:lnTo>
                  <a:pt x="4813" y="4882"/>
                </a:lnTo>
                <a:lnTo>
                  <a:pt x="4810" y="4880"/>
                </a:lnTo>
                <a:lnTo>
                  <a:pt x="4805" y="4878"/>
                </a:lnTo>
                <a:lnTo>
                  <a:pt x="4803" y="4874"/>
                </a:lnTo>
                <a:lnTo>
                  <a:pt x="4801" y="4870"/>
                </a:lnTo>
                <a:lnTo>
                  <a:pt x="4799" y="4865"/>
                </a:lnTo>
                <a:lnTo>
                  <a:pt x="4799" y="4860"/>
                </a:lnTo>
                <a:close/>
                <a:moveTo>
                  <a:pt x="6538" y="4892"/>
                </a:moveTo>
                <a:lnTo>
                  <a:pt x="6538" y="4892"/>
                </a:lnTo>
                <a:lnTo>
                  <a:pt x="6530" y="4900"/>
                </a:lnTo>
                <a:lnTo>
                  <a:pt x="6535" y="4895"/>
                </a:lnTo>
                <a:lnTo>
                  <a:pt x="6541" y="4890"/>
                </a:lnTo>
                <a:lnTo>
                  <a:pt x="6538" y="4892"/>
                </a:lnTo>
                <a:close/>
                <a:moveTo>
                  <a:pt x="6701" y="4860"/>
                </a:moveTo>
                <a:lnTo>
                  <a:pt x="6701" y="4860"/>
                </a:lnTo>
                <a:lnTo>
                  <a:pt x="6722" y="4864"/>
                </a:lnTo>
                <a:lnTo>
                  <a:pt x="6743" y="4867"/>
                </a:lnTo>
                <a:lnTo>
                  <a:pt x="6749" y="4868"/>
                </a:lnTo>
                <a:lnTo>
                  <a:pt x="6753" y="4870"/>
                </a:lnTo>
                <a:lnTo>
                  <a:pt x="6757" y="4872"/>
                </a:lnTo>
                <a:lnTo>
                  <a:pt x="6760" y="4874"/>
                </a:lnTo>
                <a:lnTo>
                  <a:pt x="6763" y="4879"/>
                </a:lnTo>
                <a:lnTo>
                  <a:pt x="6765" y="4882"/>
                </a:lnTo>
                <a:lnTo>
                  <a:pt x="6766" y="4887"/>
                </a:lnTo>
                <a:lnTo>
                  <a:pt x="6767" y="4892"/>
                </a:lnTo>
                <a:lnTo>
                  <a:pt x="6746" y="4889"/>
                </a:lnTo>
                <a:lnTo>
                  <a:pt x="6725" y="4885"/>
                </a:lnTo>
                <a:lnTo>
                  <a:pt x="6720" y="4884"/>
                </a:lnTo>
                <a:lnTo>
                  <a:pt x="6716" y="4882"/>
                </a:lnTo>
                <a:lnTo>
                  <a:pt x="6712" y="4880"/>
                </a:lnTo>
                <a:lnTo>
                  <a:pt x="6709" y="4878"/>
                </a:lnTo>
                <a:lnTo>
                  <a:pt x="6706" y="4874"/>
                </a:lnTo>
                <a:lnTo>
                  <a:pt x="6703" y="4870"/>
                </a:lnTo>
                <a:lnTo>
                  <a:pt x="6702" y="4865"/>
                </a:lnTo>
                <a:lnTo>
                  <a:pt x="6701" y="4860"/>
                </a:lnTo>
                <a:close/>
                <a:moveTo>
                  <a:pt x="10277" y="4892"/>
                </a:moveTo>
                <a:lnTo>
                  <a:pt x="10277" y="4892"/>
                </a:lnTo>
                <a:lnTo>
                  <a:pt x="10271" y="4912"/>
                </a:lnTo>
                <a:lnTo>
                  <a:pt x="10265" y="4925"/>
                </a:lnTo>
                <a:lnTo>
                  <a:pt x="10262" y="4928"/>
                </a:lnTo>
                <a:lnTo>
                  <a:pt x="10260" y="4930"/>
                </a:lnTo>
                <a:lnTo>
                  <a:pt x="10258" y="4930"/>
                </a:lnTo>
                <a:lnTo>
                  <a:pt x="10256" y="4929"/>
                </a:lnTo>
                <a:lnTo>
                  <a:pt x="10253" y="4924"/>
                </a:lnTo>
                <a:lnTo>
                  <a:pt x="10251" y="4915"/>
                </a:lnTo>
                <a:lnTo>
                  <a:pt x="10250" y="4905"/>
                </a:lnTo>
                <a:lnTo>
                  <a:pt x="10249" y="4892"/>
                </a:lnTo>
                <a:lnTo>
                  <a:pt x="10250" y="4881"/>
                </a:lnTo>
                <a:lnTo>
                  <a:pt x="10251" y="4870"/>
                </a:lnTo>
                <a:lnTo>
                  <a:pt x="10253" y="4861"/>
                </a:lnTo>
                <a:lnTo>
                  <a:pt x="10256" y="4856"/>
                </a:lnTo>
                <a:lnTo>
                  <a:pt x="10258" y="4856"/>
                </a:lnTo>
                <a:lnTo>
                  <a:pt x="10260" y="4856"/>
                </a:lnTo>
                <a:lnTo>
                  <a:pt x="10262" y="4858"/>
                </a:lnTo>
                <a:lnTo>
                  <a:pt x="10265" y="4861"/>
                </a:lnTo>
                <a:lnTo>
                  <a:pt x="10271" y="4872"/>
                </a:lnTo>
                <a:lnTo>
                  <a:pt x="10277" y="4892"/>
                </a:lnTo>
                <a:close/>
                <a:moveTo>
                  <a:pt x="4438" y="4794"/>
                </a:moveTo>
                <a:lnTo>
                  <a:pt x="4438" y="4794"/>
                </a:lnTo>
                <a:lnTo>
                  <a:pt x="4431" y="4801"/>
                </a:lnTo>
                <a:lnTo>
                  <a:pt x="4435" y="4797"/>
                </a:lnTo>
                <a:lnTo>
                  <a:pt x="4441" y="4792"/>
                </a:lnTo>
                <a:lnTo>
                  <a:pt x="4438" y="4794"/>
                </a:lnTo>
                <a:close/>
                <a:moveTo>
                  <a:pt x="1059" y="4729"/>
                </a:moveTo>
                <a:lnTo>
                  <a:pt x="1059" y="4729"/>
                </a:lnTo>
                <a:lnTo>
                  <a:pt x="1052" y="4736"/>
                </a:lnTo>
                <a:lnTo>
                  <a:pt x="1057" y="4732"/>
                </a:lnTo>
                <a:lnTo>
                  <a:pt x="1062" y="4726"/>
                </a:lnTo>
                <a:lnTo>
                  <a:pt x="1059" y="4729"/>
                </a:lnTo>
                <a:close/>
                <a:moveTo>
                  <a:pt x="1387" y="4630"/>
                </a:moveTo>
                <a:lnTo>
                  <a:pt x="1387" y="4630"/>
                </a:lnTo>
                <a:lnTo>
                  <a:pt x="1389" y="4643"/>
                </a:lnTo>
                <a:lnTo>
                  <a:pt x="1391" y="4653"/>
                </a:lnTo>
                <a:lnTo>
                  <a:pt x="1392" y="4662"/>
                </a:lnTo>
                <a:lnTo>
                  <a:pt x="1392" y="4670"/>
                </a:lnTo>
                <a:lnTo>
                  <a:pt x="1391" y="4676"/>
                </a:lnTo>
                <a:lnTo>
                  <a:pt x="1390" y="4682"/>
                </a:lnTo>
                <a:lnTo>
                  <a:pt x="1389" y="4686"/>
                </a:lnTo>
                <a:lnTo>
                  <a:pt x="1386" y="4689"/>
                </a:lnTo>
                <a:lnTo>
                  <a:pt x="1384" y="4691"/>
                </a:lnTo>
                <a:lnTo>
                  <a:pt x="1381" y="4692"/>
                </a:lnTo>
                <a:lnTo>
                  <a:pt x="1379" y="4692"/>
                </a:lnTo>
                <a:lnTo>
                  <a:pt x="1374" y="4692"/>
                </a:lnTo>
                <a:lnTo>
                  <a:pt x="1368" y="4689"/>
                </a:lnTo>
                <a:lnTo>
                  <a:pt x="1362" y="4684"/>
                </a:lnTo>
                <a:lnTo>
                  <a:pt x="1357" y="4677"/>
                </a:lnTo>
                <a:lnTo>
                  <a:pt x="1352" y="4669"/>
                </a:lnTo>
                <a:lnTo>
                  <a:pt x="1350" y="4665"/>
                </a:lnTo>
                <a:lnTo>
                  <a:pt x="1350" y="4661"/>
                </a:lnTo>
                <a:lnTo>
                  <a:pt x="1349" y="4656"/>
                </a:lnTo>
                <a:lnTo>
                  <a:pt x="1350" y="4652"/>
                </a:lnTo>
                <a:lnTo>
                  <a:pt x="1351" y="4648"/>
                </a:lnTo>
                <a:lnTo>
                  <a:pt x="1353" y="4645"/>
                </a:lnTo>
                <a:lnTo>
                  <a:pt x="1357" y="4641"/>
                </a:lnTo>
                <a:lnTo>
                  <a:pt x="1360" y="4638"/>
                </a:lnTo>
                <a:lnTo>
                  <a:pt x="1365" y="4635"/>
                </a:lnTo>
                <a:lnTo>
                  <a:pt x="1371" y="4633"/>
                </a:lnTo>
                <a:lnTo>
                  <a:pt x="1379" y="4631"/>
                </a:lnTo>
                <a:lnTo>
                  <a:pt x="1387" y="4630"/>
                </a:lnTo>
                <a:lnTo>
                  <a:pt x="1391" y="4623"/>
                </a:lnTo>
                <a:lnTo>
                  <a:pt x="1394" y="4617"/>
                </a:lnTo>
                <a:lnTo>
                  <a:pt x="1398" y="4612"/>
                </a:lnTo>
                <a:lnTo>
                  <a:pt x="1401" y="4610"/>
                </a:lnTo>
                <a:lnTo>
                  <a:pt x="1404" y="4610"/>
                </a:lnTo>
                <a:lnTo>
                  <a:pt x="1406" y="4610"/>
                </a:lnTo>
                <a:lnTo>
                  <a:pt x="1408" y="4611"/>
                </a:lnTo>
                <a:lnTo>
                  <a:pt x="1409" y="4613"/>
                </a:lnTo>
                <a:lnTo>
                  <a:pt x="1410" y="4617"/>
                </a:lnTo>
                <a:lnTo>
                  <a:pt x="1410" y="4619"/>
                </a:lnTo>
                <a:lnTo>
                  <a:pt x="1409" y="4622"/>
                </a:lnTo>
                <a:lnTo>
                  <a:pt x="1407" y="4625"/>
                </a:lnTo>
                <a:lnTo>
                  <a:pt x="1404" y="4627"/>
                </a:lnTo>
                <a:lnTo>
                  <a:pt x="1400" y="4629"/>
                </a:lnTo>
                <a:lnTo>
                  <a:pt x="1393" y="4630"/>
                </a:lnTo>
                <a:lnTo>
                  <a:pt x="1387" y="4630"/>
                </a:lnTo>
                <a:close/>
                <a:moveTo>
                  <a:pt x="4471" y="4598"/>
                </a:moveTo>
                <a:lnTo>
                  <a:pt x="4471" y="4598"/>
                </a:lnTo>
                <a:lnTo>
                  <a:pt x="4464" y="4618"/>
                </a:lnTo>
                <a:lnTo>
                  <a:pt x="4458" y="4629"/>
                </a:lnTo>
                <a:lnTo>
                  <a:pt x="4456" y="4632"/>
                </a:lnTo>
                <a:lnTo>
                  <a:pt x="4454" y="4634"/>
                </a:lnTo>
                <a:lnTo>
                  <a:pt x="4452" y="4634"/>
                </a:lnTo>
                <a:lnTo>
                  <a:pt x="4450" y="4634"/>
                </a:lnTo>
                <a:lnTo>
                  <a:pt x="4447" y="4629"/>
                </a:lnTo>
                <a:lnTo>
                  <a:pt x="4444" y="4621"/>
                </a:lnTo>
                <a:lnTo>
                  <a:pt x="4442" y="4609"/>
                </a:lnTo>
                <a:lnTo>
                  <a:pt x="4442" y="4598"/>
                </a:lnTo>
                <a:lnTo>
                  <a:pt x="4442" y="4585"/>
                </a:lnTo>
                <a:lnTo>
                  <a:pt x="4444" y="4575"/>
                </a:lnTo>
                <a:lnTo>
                  <a:pt x="4447" y="4566"/>
                </a:lnTo>
                <a:lnTo>
                  <a:pt x="4450" y="4561"/>
                </a:lnTo>
                <a:lnTo>
                  <a:pt x="4452" y="4560"/>
                </a:lnTo>
                <a:lnTo>
                  <a:pt x="4454" y="4561"/>
                </a:lnTo>
                <a:lnTo>
                  <a:pt x="4456" y="4562"/>
                </a:lnTo>
                <a:lnTo>
                  <a:pt x="4458" y="4565"/>
                </a:lnTo>
                <a:lnTo>
                  <a:pt x="4464" y="4578"/>
                </a:lnTo>
                <a:lnTo>
                  <a:pt x="4471" y="4598"/>
                </a:lnTo>
                <a:close/>
                <a:moveTo>
                  <a:pt x="1518" y="4499"/>
                </a:moveTo>
                <a:lnTo>
                  <a:pt x="1518" y="4499"/>
                </a:lnTo>
                <a:lnTo>
                  <a:pt x="1511" y="4506"/>
                </a:lnTo>
                <a:lnTo>
                  <a:pt x="1515" y="4502"/>
                </a:lnTo>
                <a:lnTo>
                  <a:pt x="1521" y="4496"/>
                </a:lnTo>
                <a:lnTo>
                  <a:pt x="1518" y="4499"/>
                </a:lnTo>
                <a:close/>
                <a:moveTo>
                  <a:pt x="1748" y="4467"/>
                </a:moveTo>
                <a:lnTo>
                  <a:pt x="1748" y="4467"/>
                </a:lnTo>
                <a:lnTo>
                  <a:pt x="1741" y="4474"/>
                </a:lnTo>
                <a:lnTo>
                  <a:pt x="1745" y="4469"/>
                </a:lnTo>
                <a:lnTo>
                  <a:pt x="1751" y="4463"/>
                </a:lnTo>
                <a:lnTo>
                  <a:pt x="1748" y="4467"/>
                </a:lnTo>
                <a:close/>
                <a:moveTo>
                  <a:pt x="11819" y="4368"/>
                </a:moveTo>
                <a:lnTo>
                  <a:pt x="11819" y="4368"/>
                </a:lnTo>
                <a:lnTo>
                  <a:pt x="11812" y="4375"/>
                </a:lnTo>
                <a:lnTo>
                  <a:pt x="11816" y="4371"/>
                </a:lnTo>
                <a:lnTo>
                  <a:pt x="11822" y="4365"/>
                </a:lnTo>
                <a:lnTo>
                  <a:pt x="11819" y="4368"/>
                </a:lnTo>
                <a:close/>
                <a:moveTo>
                  <a:pt x="1551" y="4336"/>
                </a:moveTo>
                <a:lnTo>
                  <a:pt x="1551" y="4336"/>
                </a:lnTo>
                <a:lnTo>
                  <a:pt x="1563" y="4325"/>
                </a:lnTo>
                <a:lnTo>
                  <a:pt x="1574" y="4318"/>
                </a:lnTo>
                <a:lnTo>
                  <a:pt x="1583" y="4311"/>
                </a:lnTo>
                <a:lnTo>
                  <a:pt x="1593" y="4306"/>
                </a:lnTo>
                <a:lnTo>
                  <a:pt x="1600" y="4303"/>
                </a:lnTo>
                <a:lnTo>
                  <a:pt x="1607" y="4301"/>
                </a:lnTo>
                <a:lnTo>
                  <a:pt x="1613" y="4301"/>
                </a:lnTo>
                <a:lnTo>
                  <a:pt x="1618" y="4301"/>
                </a:lnTo>
                <a:lnTo>
                  <a:pt x="1622" y="4303"/>
                </a:lnTo>
                <a:lnTo>
                  <a:pt x="1625" y="4305"/>
                </a:lnTo>
                <a:lnTo>
                  <a:pt x="1628" y="4308"/>
                </a:lnTo>
                <a:lnTo>
                  <a:pt x="1629" y="4312"/>
                </a:lnTo>
                <a:lnTo>
                  <a:pt x="1630" y="4317"/>
                </a:lnTo>
                <a:lnTo>
                  <a:pt x="1632" y="4321"/>
                </a:lnTo>
                <a:lnTo>
                  <a:pt x="1630" y="4326"/>
                </a:lnTo>
                <a:lnTo>
                  <a:pt x="1629" y="4331"/>
                </a:lnTo>
                <a:lnTo>
                  <a:pt x="1628" y="4337"/>
                </a:lnTo>
                <a:lnTo>
                  <a:pt x="1626" y="4342"/>
                </a:lnTo>
                <a:lnTo>
                  <a:pt x="1623" y="4347"/>
                </a:lnTo>
                <a:lnTo>
                  <a:pt x="1620" y="4351"/>
                </a:lnTo>
                <a:lnTo>
                  <a:pt x="1617" y="4355"/>
                </a:lnTo>
                <a:lnTo>
                  <a:pt x="1612" y="4359"/>
                </a:lnTo>
                <a:lnTo>
                  <a:pt x="1607" y="4362"/>
                </a:lnTo>
                <a:lnTo>
                  <a:pt x="1602" y="4364"/>
                </a:lnTo>
                <a:lnTo>
                  <a:pt x="1597" y="4365"/>
                </a:lnTo>
                <a:lnTo>
                  <a:pt x="1592" y="4365"/>
                </a:lnTo>
                <a:lnTo>
                  <a:pt x="1585" y="4363"/>
                </a:lnTo>
                <a:lnTo>
                  <a:pt x="1579" y="4361"/>
                </a:lnTo>
                <a:lnTo>
                  <a:pt x="1572" y="4357"/>
                </a:lnTo>
                <a:lnTo>
                  <a:pt x="1565" y="4351"/>
                </a:lnTo>
                <a:lnTo>
                  <a:pt x="1558" y="4344"/>
                </a:lnTo>
                <a:lnTo>
                  <a:pt x="1551" y="4336"/>
                </a:lnTo>
                <a:close/>
                <a:moveTo>
                  <a:pt x="4372" y="4302"/>
                </a:moveTo>
                <a:lnTo>
                  <a:pt x="4372" y="4302"/>
                </a:lnTo>
                <a:lnTo>
                  <a:pt x="4366" y="4309"/>
                </a:lnTo>
                <a:lnTo>
                  <a:pt x="4370" y="4305"/>
                </a:lnTo>
                <a:lnTo>
                  <a:pt x="4375" y="4300"/>
                </a:lnTo>
                <a:lnTo>
                  <a:pt x="4372" y="4302"/>
                </a:lnTo>
                <a:close/>
                <a:moveTo>
                  <a:pt x="1617" y="4171"/>
                </a:moveTo>
                <a:lnTo>
                  <a:pt x="1617" y="4171"/>
                </a:lnTo>
                <a:lnTo>
                  <a:pt x="1618" y="4180"/>
                </a:lnTo>
                <a:lnTo>
                  <a:pt x="1617" y="4188"/>
                </a:lnTo>
                <a:lnTo>
                  <a:pt x="1615" y="4193"/>
                </a:lnTo>
                <a:lnTo>
                  <a:pt x="1611" y="4197"/>
                </a:lnTo>
                <a:lnTo>
                  <a:pt x="1604" y="4200"/>
                </a:lnTo>
                <a:lnTo>
                  <a:pt x="1598" y="4202"/>
                </a:lnTo>
                <a:lnTo>
                  <a:pt x="1592" y="4203"/>
                </a:lnTo>
                <a:lnTo>
                  <a:pt x="1584" y="4204"/>
                </a:lnTo>
                <a:lnTo>
                  <a:pt x="1577" y="4225"/>
                </a:lnTo>
                <a:lnTo>
                  <a:pt x="1570" y="4247"/>
                </a:lnTo>
                <a:lnTo>
                  <a:pt x="1561" y="4267"/>
                </a:lnTo>
                <a:lnTo>
                  <a:pt x="1552" y="4287"/>
                </a:lnTo>
                <a:lnTo>
                  <a:pt x="1542" y="4306"/>
                </a:lnTo>
                <a:lnTo>
                  <a:pt x="1532" y="4324"/>
                </a:lnTo>
                <a:lnTo>
                  <a:pt x="1520" y="4341"/>
                </a:lnTo>
                <a:lnTo>
                  <a:pt x="1508" y="4358"/>
                </a:lnTo>
                <a:lnTo>
                  <a:pt x="1495" y="4373"/>
                </a:lnTo>
                <a:lnTo>
                  <a:pt x="1481" y="4389"/>
                </a:lnTo>
                <a:lnTo>
                  <a:pt x="1468" y="4404"/>
                </a:lnTo>
                <a:lnTo>
                  <a:pt x="1453" y="4417"/>
                </a:lnTo>
                <a:lnTo>
                  <a:pt x="1437" y="4431"/>
                </a:lnTo>
                <a:lnTo>
                  <a:pt x="1422" y="4444"/>
                </a:lnTo>
                <a:lnTo>
                  <a:pt x="1405" y="4455"/>
                </a:lnTo>
                <a:lnTo>
                  <a:pt x="1387" y="4467"/>
                </a:lnTo>
                <a:lnTo>
                  <a:pt x="1388" y="4476"/>
                </a:lnTo>
                <a:lnTo>
                  <a:pt x="1387" y="4483"/>
                </a:lnTo>
                <a:lnTo>
                  <a:pt x="1385" y="4489"/>
                </a:lnTo>
                <a:lnTo>
                  <a:pt x="1381" y="4493"/>
                </a:lnTo>
                <a:lnTo>
                  <a:pt x="1376" y="4495"/>
                </a:lnTo>
                <a:lnTo>
                  <a:pt x="1369" y="4497"/>
                </a:lnTo>
                <a:lnTo>
                  <a:pt x="1362" y="4498"/>
                </a:lnTo>
                <a:lnTo>
                  <a:pt x="1355" y="4499"/>
                </a:lnTo>
                <a:lnTo>
                  <a:pt x="1350" y="4506"/>
                </a:lnTo>
                <a:lnTo>
                  <a:pt x="1347" y="4513"/>
                </a:lnTo>
                <a:lnTo>
                  <a:pt x="1343" y="4517"/>
                </a:lnTo>
                <a:lnTo>
                  <a:pt x="1340" y="4519"/>
                </a:lnTo>
                <a:lnTo>
                  <a:pt x="1338" y="4519"/>
                </a:lnTo>
                <a:lnTo>
                  <a:pt x="1335" y="4519"/>
                </a:lnTo>
                <a:lnTo>
                  <a:pt x="1334" y="4518"/>
                </a:lnTo>
                <a:lnTo>
                  <a:pt x="1331" y="4516"/>
                </a:lnTo>
                <a:lnTo>
                  <a:pt x="1331" y="4513"/>
                </a:lnTo>
                <a:lnTo>
                  <a:pt x="1331" y="4511"/>
                </a:lnTo>
                <a:lnTo>
                  <a:pt x="1333" y="4508"/>
                </a:lnTo>
                <a:lnTo>
                  <a:pt x="1335" y="4504"/>
                </a:lnTo>
                <a:lnTo>
                  <a:pt x="1338" y="4502"/>
                </a:lnTo>
                <a:lnTo>
                  <a:pt x="1342" y="4500"/>
                </a:lnTo>
                <a:lnTo>
                  <a:pt x="1347" y="4499"/>
                </a:lnTo>
                <a:lnTo>
                  <a:pt x="1355" y="4499"/>
                </a:lnTo>
                <a:lnTo>
                  <a:pt x="1353" y="4490"/>
                </a:lnTo>
                <a:lnTo>
                  <a:pt x="1355" y="4482"/>
                </a:lnTo>
                <a:lnTo>
                  <a:pt x="1357" y="4477"/>
                </a:lnTo>
                <a:lnTo>
                  <a:pt x="1361" y="4473"/>
                </a:lnTo>
                <a:lnTo>
                  <a:pt x="1366" y="4470"/>
                </a:lnTo>
                <a:lnTo>
                  <a:pt x="1372" y="4469"/>
                </a:lnTo>
                <a:lnTo>
                  <a:pt x="1380" y="4467"/>
                </a:lnTo>
                <a:lnTo>
                  <a:pt x="1387" y="4467"/>
                </a:lnTo>
                <a:lnTo>
                  <a:pt x="1393" y="4444"/>
                </a:lnTo>
                <a:lnTo>
                  <a:pt x="1400" y="4422"/>
                </a:lnTo>
                <a:lnTo>
                  <a:pt x="1407" y="4401"/>
                </a:lnTo>
                <a:lnTo>
                  <a:pt x="1415" y="4380"/>
                </a:lnTo>
                <a:lnTo>
                  <a:pt x="1425" y="4360"/>
                </a:lnTo>
                <a:lnTo>
                  <a:pt x="1434" y="4342"/>
                </a:lnTo>
                <a:lnTo>
                  <a:pt x="1445" y="4323"/>
                </a:lnTo>
                <a:lnTo>
                  <a:pt x="1456" y="4306"/>
                </a:lnTo>
                <a:lnTo>
                  <a:pt x="1469" y="4290"/>
                </a:lnTo>
                <a:lnTo>
                  <a:pt x="1483" y="4275"/>
                </a:lnTo>
                <a:lnTo>
                  <a:pt x="1497" y="4261"/>
                </a:lnTo>
                <a:lnTo>
                  <a:pt x="1513" y="4247"/>
                </a:lnTo>
                <a:lnTo>
                  <a:pt x="1529" y="4235"/>
                </a:lnTo>
                <a:lnTo>
                  <a:pt x="1547" y="4223"/>
                </a:lnTo>
                <a:lnTo>
                  <a:pt x="1564" y="4213"/>
                </a:lnTo>
                <a:lnTo>
                  <a:pt x="1584" y="4204"/>
                </a:lnTo>
                <a:lnTo>
                  <a:pt x="1582" y="4195"/>
                </a:lnTo>
                <a:lnTo>
                  <a:pt x="1583" y="4188"/>
                </a:lnTo>
                <a:lnTo>
                  <a:pt x="1586" y="4181"/>
                </a:lnTo>
                <a:lnTo>
                  <a:pt x="1591" y="4178"/>
                </a:lnTo>
                <a:lnTo>
                  <a:pt x="1596" y="4175"/>
                </a:lnTo>
                <a:lnTo>
                  <a:pt x="1602" y="4173"/>
                </a:lnTo>
                <a:lnTo>
                  <a:pt x="1610" y="4172"/>
                </a:lnTo>
                <a:lnTo>
                  <a:pt x="1617" y="4171"/>
                </a:lnTo>
                <a:lnTo>
                  <a:pt x="1617" y="4161"/>
                </a:lnTo>
                <a:lnTo>
                  <a:pt x="1618" y="4151"/>
                </a:lnTo>
                <a:lnTo>
                  <a:pt x="1619" y="4143"/>
                </a:lnTo>
                <a:lnTo>
                  <a:pt x="1621" y="4134"/>
                </a:lnTo>
                <a:lnTo>
                  <a:pt x="1623" y="4126"/>
                </a:lnTo>
                <a:lnTo>
                  <a:pt x="1626" y="4120"/>
                </a:lnTo>
                <a:lnTo>
                  <a:pt x="1629" y="4112"/>
                </a:lnTo>
                <a:lnTo>
                  <a:pt x="1634" y="4106"/>
                </a:lnTo>
                <a:lnTo>
                  <a:pt x="1638" y="4101"/>
                </a:lnTo>
                <a:lnTo>
                  <a:pt x="1643" y="4095"/>
                </a:lnTo>
                <a:lnTo>
                  <a:pt x="1648" y="4090"/>
                </a:lnTo>
                <a:lnTo>
                  <a:pt x="1655" y="4086"/>
                </a:lnTo>
                <a:lnTo>
                  <a:pt x="1661" y="4082"/>
                </a:lnTo>
                <a:lnTo>
                  <a:pt x="1667" y="4079"/>
                </a:lnTo>
                <a:lnTo>
                  <a:pt x="1675" y="4076"/>
                </a:lnTo>
                <a:lnTo>
                  <a:pt x="1682" y="4073"/>
                </a:lnTo>
                <a:lnTo>
                  <a:pt x="1682" y="4083"/>
                </a:lnTo>
                <a:lnTo>
                  <a:pt x="1682" y="4092"/>
                </a:lnTo>
                <a:lnTo>
                  <a:pt x="1681" y="4102"/>
                </a:lnTo>
                <a:lnTo>
                  <a:pt x="1679" y="4110"/>
                </a:lnTo>
                <a:lnTo>
                  <a:pt x="1676" y="4117"/>
                </a:lnTo>
                <a:lnTo>
                  <a:pt x="1674" y="4125"/>
                </a:lnTo>
                <a:lnTo>
                  <a:pt x="1669" y="4132"/>
                </a:lnTo>
                <a:lnTo>
                  <a:pt x="1665" y="4138"/>
                </a:lnTo>
                <a:lnTo>
                  <a:pt x="1661" y="4144"/>
                </a:lnTo>
                <a:lnTo>
                  <a:pt x="1656" y="4149"/>
                </a:lnTo>
                <a:lnTo>
                  <a:pt x="1650" y="4154"/>
                </a:lnTo>
                <a:lnTo>
                  <a:pt x="1644" y="4158"/>
                </a:lnTo>
                <a:lnTo>
                  <a:pt x="1638" y="4163"/>
                </a:lnTo>
                <a:lnTo>
                  <a:pt x="1632" y="4166"/>
                </a:lnTo>
                <a:lnTo>
                  <a:pt x="1624" y="4169"/>
                </a:lnTo>
                <a:lnTo>
                  <a:pt x="1617" y="4171"/>
                </a:lnTo>
                <a:close/>
                <a:moveTo>
                  <a:pt x="1748" y="4106"/>
                </a:moveTo>
                <a:lnTo>
                  <a:pt x="1748" y="4106"/>
                </a:lnTo>
                <a:lnTo>
                  <a:pt x="1741" y="4113"/>
                </a:lnTo>
                <a:lnTo>
                  <a:pt x="1745" y="4109"/>
                </a:lnTo>
                <a:lnTo>
                  <a:pt x="1751" y="4103"/>
                </a:lnTo>
                <a:lnTo>
                  <a:pt x="1748" y="4106"/>
                </a:lnTo>
                <a:close/>
                <a:moveTo>
                  <a:pt x="4340" y="4171"/>
                </a:moveTo>
                <a:lnTo>
                  <a:pt x="4340" y="4171"/>
                </a:lnTo>
                <a:lnTo>
                  <a:pt x="4339" y="4156"/>
                </a:lnTo>
                <a:lnTo>
                  <a:pt x="4340" y="4133"/>
                </a:lnTo>
                <a:lnTo>
                  <a:pt x="4342" y="4106"/>
                </a:lnTo>
                <a:lnTo>
                  <a:pt x="4346" y="4079"/>
                </a:lnTo>
                <a:lnTo>
                  <a:pt x="4348" y="4067"/>
                </a:lnTo>
                <a:lnTo>
                  <a:pt x="4351" y="4058"/>
                </a:lnTo>
                <a:lnTo>
                  <a:pt x="4354" y="4050"/>
                </a:lnTo>
                <a:lnTo>
                  <a:pt x="4357" y="4046"/>
                </a:lnTo>
                <a:lnTo>
                  <a:pt x="4360" y="4045"/>
                </a:lnTo>
                <a:lnTo>
                  <a:pt x="4361" y="4046"/>
                </a:lnTo>
                <a:lnTo>
                  <a:pt x="4363" y="4047"/>
                </a:lnTo>
                <a:lnTo>
                  <a:pt x="4365" y="4049"/>
                </a:lnTo>
                <a:lnTo>
                  <a:pt x="4369" y="4059"/>
                </a:lnTo>
                <a:lnTo>
                  <a:pt x="4372" y="4073"/>
                </a:lnTo>
                <a:lnTo>
                  <a:pt x="4377" y="4095"/>
                </a:lnTo>
                <a:lnTo>
                  <a:pt x="4379" y="4115"/>
                </a:lnTo>
                <a:lnTo>
                  <a:pt x="4382" y="4134"/>
                </a:lnTo>
                <a:lnTo>
                  <a:pt x="4382" y="4150"/>
                </a:lnTo>
                <a:lnTo>
                  <a:pt x="4380" y="4165"/>
                </a:lnTo>
                <a:lnTo>
                  <a:pt x="4378" y="4176"/>
                </a:lnTo>
                <a:lnTo>
                  <a:pt x="4376" y="4186"/>
                </a:lnTo>
                <a:lnTo>
                  <a:pt x="4372" y="4194"/>
                </a:lnTo>
                <a:lnTo>
                  <a:pt x="4369" y="4199"/>
                </a:lnTo>
                <a:lnTo>
                  <a:pt x="4365" y="4202"/>
                </a:lnTo>
                <a:lnTo>
                  <a:pt x="4362" y="4202"/>
                </a:lnTo>
                <a:lnTo>
                  <a:pt x="4360" y="4202"/>
                </a:lnTo>
                <a:lnTo>
                  <a:pt x="4357" y="4202"/>
                </a:lnTo>
                <a:lnTo>
                  <a:pt x="4355" y="4201"/>
                </a:lnTo>
                <a:lnTo>
                  <a:pt x="4351" y="4197"/>
                </a:lnTo>
                <a:lnTo>
                  <a:pt x="4347" y="4191"/>
                </a:lnTo>
                <a:lnTo>
                  <a:pt x="4343" y="4182"/>
                </a:lnTo>
                <a:lnTo>
                  <a:pt x="4340" y="4171"/>
                </a:lnTo>
                <a:close/>
                <a:moveTo>
                  <a:pt x="2076" y="4007"/>
                </a:moveTo>
                <a:lnTo>
                  <a:pt x="2076" y="4007"/>
                </a:lnTo>
                <a:lnTo>
                  <a:pt x="2069" y="4015"/>
                </a:lnTo>
                <a:lnTo>
                  <a:pt x="2073" y="4011"/>
                </a:lnTo>
                <a:lnTo>
                  <a:pt x="2079" y="4004"/>
                </a:lnTo>
                <a:lnTo>
                  <a:pt x="2076" y="4007"/>
                </a:lnTo>
                <a:close/>
                <a:moveTo>
                  <a:pt x="1912" y="3941"/>
                </a:moveTo>
                <a:lnTo>
                  <a:pt x="1912" y="3941"/>
                </a:lnTo>
                <a:lnTo>
                  <a:pt x="1906" y="3964"/>
                </a:lnTo>
                <a:lnTo>
                  <a:pt x="1901" y="3988"/>
                </a:lnTo>
                <a:lnTo>
                  <a:pt x="1896" y="4012"/>
                </a:lnTo>
                <a:lnTo>
                  <a:pt x="1891" y="4036"/>
                </a:lnTo>
                <a:lnTo>
                  <a:pt x="1888" y="4046"/>
                </a:lnTo>
                <a:lnTo>
                  <a:pt x="1883" y="4057"/>
                </a:lnTo>
                <a:lnTo>
                  <a:pt x="1879" y="4067"/>
                </a:lnTo>
                <a:lnTo>
                  <a:pt x="1875" y="4077"/>
                </a:lnTo>
                <a:lnTo>
                  <a:pt x="1869" y="4085"/>
                </a:lnTo>
                <a:lnTo>
                  <a:pt x="1862" y="4093"/>
                </a:lnTo>
                <a:lnTo>
                  <a:pt x="1855" y="4100"/>
                </a:lnTo>
                <a:lnTo>
                  <a:pt x="1847" y="4106"/>
                </a:lnTo>
                <a:lnTo>
                  <a:pt x="1845" y="4076"/>
                </a:lnTo>
                <a:lnTo>
                  <a:pt x="1845" y="4046"/>
                </a:lnTo>
                <a:lnTo>
                  <a:pt x="1845" y="4033"/>
                </a:lnTo>
                <a:lnTo>
                  <a:pt x="1846" y="4019"/>
                </a:lnTo>
                <a:lnTo>
                  <a:pt x="1848" y="4006"/>
                </a:lnTo>
                <a:lnTo>
                  <a:pt x="1851" y="3995"/>
                </a:lnTo>
                <a:lnTo>
                  <a:pt x="1854" y="3984"/>
                </a:lnTo>
                <a:lnTo>
                  <a:pt x="1858" y="3974"/>
                </a:lnTo>
                <a:lnTo>
                  <a:pt x="1864" y="3965"/>
                </a:lnTo>
                <a:lnTo>
                  <a:pt x="1871" y="3958"/>
                </a:lnTo>
                <a:lnTo>
                  <a:pt x="1879" y="3952"/>
                </a:lnTo>
                <a:lnTo>
                  <a:pt x="1889" y="3947"/>
                </a:lnTo>
                <a:lnTo>
                  <a:pt x="1899" y="3943"/>
                </a:lnTo>
                <a:lnTo>
                  <a:pt x="1912" y="3941"/>
                </a:lnTo>
                <a:lnTo>
                  <a:pt x="1916" y="3934"/>
                </a:lnTo>
                <a:lnTo>
                  <a:pt x="1919" y="3929"/>
                </a:lnTo>
                <a:lnTo>
                  <a:pt x="1923" y="3925"/>
                </a:lnTo>
                <a:lnTo>
                  <a:pt x="1926" y="3922"/>
                </a:lnTo>
                <a:lnTo>
                  <a:pt x="1928" y="3921"/>
                </a:lnTo>
                <a:lnTo>
                  <a:pt x="1932" y="3921"/>
                </a:lnTo>
                <a:lnTo>
                  <a:pt x="1933" y="3923"/>
                </a:lnTo>
                <a:lnTo>
                  <a:pt x="1935" y="3926"/>
                </a:lnTo>
                <a:lnTo>
                  <a:pt x="1935" y="3928"/>
                </a:lnTo>
                <a:lnTo>
                  <a:pt x="1935" y="3931"/>
                </a:lnTo>
                <a:lnTo>
                  <a:pt x="1934" y="3934"/>
                </a:lnTo>
                <a:lnTo>
                  <a:pt x="1932" y="3936"/>
                </a:lnTo>
                <a:lnTo>
                  <a:pt x="1928" y="3939"/>
                </a:lnTo>
                <a:lnTo>
                  <a:pt x="1924" y="3941"/>
                </a:lnTo>
                <a:lnTo>
                  <a:pt x="1919" y="3941"/>
                </a:lnTo>
                <a:lnTo>
                  <a:pt x="1912" y="3941"/>
                </a:lnTo>
                <a:close/>
                <a:moveTo>
                  <a:pt x="6111" y="3909"/>
                </a:moveTo>
                <a:lnTo>
                  <a:pt x="6111" y="3909"/>
                </a:lnTo>
                <a:lnTo>
                  <a:pt x="6120" y="3910"/>
                </a:lnTo>
                <a:lnTo>
                  <a:pt x="6127" y="3912"/>
                </a:lnTo>
                <a:lnTo>
                  <a:pt x="6133" y="3914"/>
                </a:lnTo>
                <a:lnTo>
                  <a:pt x="6138" y="3916"/>
                </a:lnTo>
                <a:lnTo>
                  <a:pt x="6142" y="3919"/>
                </a:lnTo>
                <a:lnTo>
                  <a:pt x="6145" y="3923"/>
                </a:lnTo>
                <a:lnTo>
                  <a:pt x="6147" y="3927"/>
                </a:lnTo>
                <a:lnTo>
                  <a:pt x="6148" y="3931"/>
                </a:lnTo>
                <a:lnTo>
                  <a:pt x="6148" y="3935"/>
                </a:lnTo>
                <a:lnTo>
                  <a:pt x="6148" y="3939"/>
                </a:lnTo>
                <a:lnTo>
                  <a:pt x="6147" y="3943"/>
                </a:lnTo>
                <a:lnTo>
                  <a:pt x="6146" y="3948"/>
                </a:lnTo>
                <a:lnTo>
                  <a:pt x="6142" y="3956"/>
                </a:lnTo>
                <a:lnTo>
                  <a:pt x="6136" y="3962"/>
                </a:lnTo>
                <a:lnTo>
                  <a:pt x="6130" y="3968"/>
                </a:lnTo>
                <a:lnTo>
                  <a:pt x="6123" y="3971"/>
                </a:lnTo>
                <a:lnTo>
                  <a:pt x="6120" y="3971"/>
                </a:lnTo>
                <a:lnTo>
                  <a:pt x="6117" y="3971"/>
                </a:lnTo>
                <a:lnTo>
                  <a:pt x="6114" y="3970"/>
                </a:lnTo>
                <a:lnTo>
                  <a:pt x="6112" y="3968"/>
                </a:lnTo>
                <a:lnTo>
                  <a:pt x="6110" y="3964"/>
                </a:lnTo>
                <a:lnTo>
                  <a:pt x="6108" y="3960"/>
                </a:lnTo>
                <a:lnTo>
                  <a:pt x="6106" y="3955"/>
                </a:lnTo>
                <a:lnTo>
                  <a:pt x="6106" y="3949"/>
                </a:lnTo>
                <a:lnTo>
                  <a:pt x="6106" y="3940"/>
                </a:lnTo>
                <a:lnTo>
                  <a:pt x="6108" y="3932"/>
                </a:lnTo>
                <a:lnTo>
                  <a:pt x="6109" y="3921"/>
                </a:lnTo>
                <a:lnTo>
                  <a:pt x="6111" y="3909"/>
                </a:lnTo>
                <a:lnTo>
                  <a:pt x="6103" y="3906"/>
                </a:lnTo>
                <a:lnTo>
                  <a:pt x="6098" y="3901"/>
                </a:lnTo>
                <a:lnTo>
                  <a:pt x="6094" y="3898"/>
                </a:lnTo>
                <a:lnTo>
                  <a:pt x="6092" y="3895"/>
                </a:lnTo>
                <a:lnTo>
                  <a:pt x="6091" y="3892"/>
                </a:lnTo>
                <a:lnTo>
                  <a:pt x="6091" y="3890"/>
                </a:lnTo>
                <a:lnTo>
                  <a:pt x="6093" y="3888"/>
                </a:lnTo>
                <a:lnTo>
                  <a:pt x="6095" y="3887"/>
                </a:lnTo>
                <a:lnTo>
                  <a:pt x="6097" y="3886"/>
                </a:lnTo>
                <a:lnTo>
                  <a:pt x="6100" y="3887"/>
                </a:lnTo>
                <a:lnTo>
                  <a:pt x="6103" y="3888"/>
                </a:lnTo>
                <a:lnTo>
                  <a:pt x="6105" y="3890"/>
                </a:lnTo>
                <a:lnTo>
                  <a:pt x="6109" y="3893"/>
                </a:lnTo>
                <a:lnTo>
                  <a:pt x="6111" y="3897"/>
                </a:lnTo>
                <a:lnTo>
                  <a:pt x="6111" y="3903"/>
                </a:lnTo>
                <a:lnTo>
                  <a:pt x="6111" y="3909"/>
                </a:lnTo>
                <a:close/>
                <a:moveTo>
                  <a:pt x="6407" y="3844"/>
                </a:moveTo>
                <a:lnTo>
                  <a:pt x="6407" y="3844"/>
                </a:lnTo>
                <a:lnTo>
                  <a:pt x="6428" y="3847"/>
                </a:lnTo>
                <a:lnTo>
                  <a:pt x="6449" y="3851"/>
                </a:lnTo>
                <a:lnTo>
                  <a:pt x="6453" y="3852"/>
                </a:lnTo>
                <a:lnTo>
                  <a:pt x="6458" y="3854"/>
                </a:lnTo>
                <a:lnTo>
                  <a:pt x="6461" y="3856"/>
                </a:lnTo>
                <a:lnTo>
                  <a:pt x="6465" y="3858"/>
                </a:lnTo>
                <a:lnTo>
                  <a:pt x="6467" y="3862"/>
                </a:lnTo>
                <a:lnTo>
                  <a:pt x="6469" y="3866"/>
                </a:lnTo>
                <a:lnTo>
                  <a:pt x="6472" y="3871"/>
                </a:lnTo>
                <a:lnTo>
                  <a:pt x="6472" y="3876"/>
                </a:lnTo>
                <a:lnTo>
                  <a:pt x="6451" y="3872"/>
                </a:lnTo>
                <a:lnTo>
                  <a:pt x="6430" y="3869"/>
                </a:lnTo>
                <a:lnTo>
                  <a:pt x="6425" y="3868"/>
                </a:lnTo>
                <a:lnTo>
                  <a:pt x="6421" y="3866"/>
                </a:lnTo>
                <a:lnTo>
                  <a:pt x="6417" y="3864"/>
                </a:lnTo>
                <a:lnTo>
                  <a:pt x="6414" y="3861"/>
                </a:lnTo>
                <a:lnTo>
                  <a:pt x="6411" y="3857"/>
                </a:lnTo>
                <a:lnTo>
                  <a:pt x="6409" y="3853"/>
                </a:lnTo>
                <a:lnTo>
                  <a:pt x="6407" y="3849"/>
                </a:lnTo>
                <a:lnTo>
                  <a:pt x="6407" y="3844"/>
                </a:lnTo>
                <a:close/>
                <a:moveTo>
                  <a:pt x="11951" y="3876"/>
                </a:moveTo>
                <a:lnTo>
                  <a:pt x="11951" y="3876"/>
                </a:lnTo>
                <a:lnTo>
                  <a:pt x="11944" y="3896"/>
                </a:lnTo>
                <a:lnTo>
                  <a:pt x="11938" y="3908"/>
                </a:lnTo>
                <a:lnTo>
                  <a:pt x="11936" y="3912"/>
                </a:lnTo>
                <a:lnTo>
                  <a:pt x="11933" y="3913"/>
                </a:lnTo>
                <a:lnTo>
                  <a:pt x="11931" y="3914"/>
                </a:lnTo>
                <a:lnTo>
                  <a:pt x="11930" y="3913"/>
                </a:lnTo>
                <a:lnTo>
                  <a:pt x="11926" y="3908"/>
                </a:lnTo>
                <a:lnTo>
                  <a:pt x="11923" y="3899"/>
                </a:lnTo>
                <a:lnTo>
                  <a:pt x="11922" y="3888"/>
                </a:lnTo>
                <a:lnTo>
                  <a:pt x="11922" y="3876"/>
                </a:lnTo>
                <a:lnTo>
                  <a:pt x="11922" y="3865"/>
                </a:lnTo>
                <a:lnTo>
                  <a:pt x="11923" y="3853"/>
                </a:lnTo>
                <a:lnTo>
                  <a:pt x="11926" y="3845"/>
                </a:lnTo>
                <a:lnTo>
                  <a:pt x="11930" y="3840"/>
                </a:lnTo>
                <a:lnTo>
                  <a:pt x="11931" y="3839"/>
                </a:lnTo>
                <a:lnTo>
                  <a:pt x="11933" y="3840"/>
                </a:lnTo>
                <a:lnTo>
                  <a:pt x="11936" y="3841"/>
                </a:lnTo>
                <a:lnTo>
                  <a:pt x="11938" y="3845"/>
                </a:lnTo>
                <a:lnTo>
                  <a:pt x="11944" y="3856"/>
                </a:lnTo>
                <a:lnTo>
                  <a:pt x="11951" y="3876"/>
                </a:lnTo>
                <a:close/>
                <a:moveTo>
                  <a:pt x="11918" y="3778"/>
                </a:moveTo>
                <a:lnTo>
                  <a:pt x="11918" y="3778"/>
                </a:lnTo>
                <a:lnTo>
                  <a:pt x="11949" y="3780"/>
                </a:lnTo>
                <a:lnTo>
                  <a:pt x="11979" y="3782"/>
                </a:lnTo>
                <a:lnTo>
                  <a:pt x="11986" y="3783"/>
                </a:lnTo>
                <a:lnTo>
                  <a:pt x="11993" y="3785"/>
                </a:lnTo>
                <a:lnTo>
                  <a:pt x="11999" y="3787"/>
                </a:lnTo>
                <a:lnTo>
                  <a:pt x="12004" y="3790"/>
                </a:lnTo>
                <a:lnTo>
                  <a:pt x="12008" y="3793"/>
                </a:lnTo>
                <a:lnTo>
                  <a:pt x="12011" y="3799"/>
                </a:lnTo>
                <a:lnTo>
                  <a:pt x="12015" y="3804"/>
                </a:lnTo>
                <a:lnTo>
                  <a:pt x="12016" y="3810"/>
                </a:lnTo>
                <a:lnTo>
                  <a:pt x="11985" y="3809"/>
                </a:lnTo>
                <a:lnTo>
                  <a:pt x="11955" y="3807"/>
                </a:lnTo>
                <a:lnTo>
                  <a:pt x="11947" y="3805"/>
                </a:lnTo>
                <a:lnTo>
                  <a:pt x="11941" y="3804"/>
                </a:lnTo>
                <a:lnTo>
                  <a:pt x="11935" y="3802"/>
                </a:lnTo>
                <a:lnTo>
                  <a:pt x="11930" y="3799"/>
                </a:lnTo>
                <a:lnTo>
                  <a:pt x="11925" y="3795"/>
                </a:lnTo>
                <a:lnTo>
                  <a:pt x="11922" y="3790"/>
                </a:lnTo>
                <a:lnTo>
                  <a:pt x="11919" y="3784"/>
                </a:lnTo>
                <a:lnTo>
                  <a:pt x="11918" y="3778"/>
                </a:lnTo>
                <a:close/>
                <a:moveTo>
                  <a:pt x="4340" y="3713"/>
                </a:moveTo>
                <a:lnTo>
                  <a:pt x="4340" y="3713"/>
                </a:lnTo>
                <a:lnTo>
                  <a:pt x="4370" y="3714"/>
                </a:lnTo>
                <a:lnTo>
                  <a:pt x="4401" y="3716"/>
                </a:lnTo>
                <a:lnTo>
                  <a:pt x="4408" y="3717"/>
                </a:lnTo>
                <a:lnTo>
                  <a:pt x="4415" y="3719"/>
                </a:lnTo>
                <a:lnTo>
                  <a:pt x="4420" y="3721"/>
                </a:lnTo>
                <a:lnTo>
                  <a:pt x="4426" y="3724"/>
                </a:lnTo>
                <a:lnTo>
                  <a:pt x="4430" y="3728"/>
                </a:lnTo>
                <a:lnTo>
                  <a:pt x="4434" y="3733"/>
                </a:lnTo>
                <a:lnTo>
                  <a:pt x="4436" y="3739"/>
                </a:lnTo>
                <a:lnTo>
                  <a:pt x="4438" y="3745"/>
                </a:lnTo>
                <a:lnTo>
                  <a:pt x="4407" y="3743"/>
                </a:lnTo>
                <a:lnTo>
                  <a:pt x="4376" y="3741"/>
                </a:lnTo>
                <a:lnTo>
                  <a:pt x="4369" y="3740"/>
                </a:lnTo>
                <a:lnTo>
                  <a:pt x="4363" y="3738"/>
                </a:lnTo>
                <a:lnTo>
                  <a:pt x="4357" y="3736"/>
                </a:lnTo>
                <a:lnTo>
                  <a:pt x="4352" y="3733"/>
                </a:lnTo>
                <a:lnTo>
                  <a:pt x="4347" y="3730"/>
                </a:lnTo>
                <a:lnTo>
                  <a:pt x="4344" y="3724"/>
                </a:lnTo>
                <a:lnTo>
                  <a:pt x="4341" y="3719"/>
                </a:lnTo>
                <a:lnTo>
                  <a:pt x="4340" y="3713"/>
                </a:lnTo>
                <a:close/>
                <a:moveTo>
                  <a:pt x="11983" y="3679"/>
                </a:moveTo>
                <a:lnTo>
                  <a:pt x="11983" y="3679"/>
                </a:lnTo>
                <a:lnTo>
                  <a:pt x="11976" y="3687"/>
                </a:lnTo>
                <a:lnTo>
                  <a:pt x="11980" y="3682"/>
                </a:lnTo>
                <a:lnTo>
                  <a:pt x="11986" y="3677"/>
                </a:lnTo>
                <a:lnTo>
                  <a:pt x="11983" y="3679"/>
                </a:lnTo>
                <a:close/>
                <a:moveTo>
                  <a:pt x="12213" y="3647"/>
                </a:moveTo>
                <a:lnTo>
                  <a:pt x="12213" y="3647"/>
                </a:lnTo>
                <a:lnTo>
                  <a:pt x="12234" y="3651"/>
                </a:lnTo>
                <a:lnTo>
                  <a:pt x="12255" y="3654"/>
                </a:lnTo>
                <a:lnTo>
                  <a:pt x="12260" y="3655"/>
                </a:lnTo>
                <a:lnTo>
                  <a:pt x="12264" y="3657"/>
                </a:lnTo>
                <a:lnTo>
                  <a:pt x="12269" y="3659"/>
                </a:lnTo>
                <a:lnTo>
                  <a:pt x="12272" y="3662"/>
                </a:lnTo>
                <a:lnTo>
                  <a:pt x="12275" y="3666"/>
                </a:lnTo>
                <a:lnTo>
                  <a:pt x="12277" y="3670"/>
                </a:lnTo>
                <a:lnTo>
                  <a:pt x="12278" y="3674"/>
                </a:lnTo>
                <a:lnTo>
                  <a:pt x="12279" y="3679"/>
                </a:lnTo>
                <a:lnTo>
                  <a:pt x="12258" y="3676"/>
                </a:lnTo>
                <a:lnTo>
                  <a:pt x="12237" y="3672"/>
                </a:lnTo>
                <a:lnTo>
                  <a:pt x="12232" y="3671"/>
                </a:lnTo>
                <a:lnTo>
                  <a:pt x="12228" y="3669"/>
                </a:lnTo>
                <a:lnTo>
                  <a:pt x="12223" y="3667"/>
                </a:lnTo>
                <a:lnTo>
                  <a:pt x="12220" y="3665"/>
                </a:lnTo>
                <a:lnTo>
                  <a:pt x="12217" y="3661"/>
                </a:lnTo>
                <a:lnTo>
                  <a:pt x="12215" y="3657"/>
                </a:lnTo>
                <a:lnTo>
                  <a:pt x="12214" y="3652"/>
                </a:lnTo>
                <a:lnTo>
                  <a:pt x="12213" y="3647"/>
                </a:lnTo>
                <a:close/>
                <a:moveTo>
                  <a:pt x="9" y="3647"/>
                </a:moveTo>
                <a:lnTo>
                  <a:pt x="9" y="3647"/>
                </a:lnTo>
                <a:lnTo>
                  <a:pt x="2" y="3654"/>
                </a:lnTo>
                <a:lnTo>
                  <a:pt x="6" y="3650"/>
                </a:lnTo>
                <a:lnTo>
                  <a:pt x="12" y="3644"/>
                </a:lnTo>
                <a:lnTo>
                  <a:pt x="9" y="3647"/>
                </a:lnTo>
                <a:close/>
                <a:moveTo>
                  <a:pt x="4438" y="3647"/>
                </a:moveTo>
                <a:lnTo>
                  <a:pt x="4438" y="3647"/>
                </a:lnTo>
                <a:lnTo>
                  <a:pt x="4431" y="3667"/>
                </a:lnTo>
                <a:lnTo>
                  <a:pt x="4426" y="3678"/>
                </a:lnTo>
                <a:lnTo>
                  <a:pt x="4424" y="3682"/>
                </a:lnTo>
                <a:lnTo>
                  <a:pt x="4420" y="3683"/>
                </a:lnTo>
                <a:lnTo>
                  <a:pt x="4418" y="3684"/>
                </a:lnTo>
                <a:lnTo>
                  <a:pt x="4416" y="3683"/>
                </a:lnTo>
                <a:lnTo>
                  <a:pt x="4413" y="3678"/>
                </a:lnTo>
                <a:lnTo>
                  <a:pt x="4411" y="3670"/>
                </a:lnTo>
                <a:lnTo>
                  <a:pt x="4410" y="3658"/>
                </a:lnTo>
                <a:lnTo>
                  <a:pt x="4410" y="3647"/>
                </a:lnTo>
                <a:lnTo>
                  <a:pt x="4410" y="3635"/>
                </a:lnTo>
                <a:lnTo>
                  <a:pt x="4411" y="3624"/>
                </a:lnTo>
                <a:lnTo>
                  <a:pt x="4413" y="3615"/>
                </a:lnTo>
                <a:lnTo>
                  <a:pt x="4416" y="3610"/>
                </a:lnTo>
                <a:lnTo>
                  <a:pt x="4418" y="3609"/>
                </a:lnTo>
                <a:lnTo>
                  <a:pt x="4420" y="3610"/>
                </a:lnTo>
                <a:lnTo>
                  <a:pt x="4424" y="3611"/>
                </a:lnTo>
                <a:lnTo>
                  <a:pt x="4426" y="3615"/>
                </a:lnTo>
                <a:lnTo>
                  <a:pt x="4431" y="3627"/>
                </a:lnTo>
                <a:lnTo>
                  <a:pt x="4438" y="3647"/>
                </a:lnTo>
                <a:close/>
                <a:moveTo>
                  <a:pt x="1978" y="3614"/>
                </a:moveTo>
                <a:lnTo>
                  <a:pt x="1978" y="3614"/>
                </a:lnTo>
                <a:lnTo>
                  <a:pt x="1977" y="3623"/>
                </a:lnTo>
                <a:lnTo>
                  <a:pt x="1975" y="3630"/>
                </a:lnTo>
                <a:lnTo>
                  <a:pt x="1973" y="3636"/>
                </a:lnTo>
                <a:lnTo>
                  <a:pt x="1970" y="3640"/>
                </a:lnTo>
                <a:lnTo>
                  <a:pt x="1967" y="3645"/>
                </a:lnTo>
                <a:lnTo>
                  <a:pt x="1963" y="3648"/>
                </a:lnTo>
                <a:lnTo>
                  <a:pt x="1960" y="3650"/>
                </a:lnTo>
                <a:lnTo>
                  <a:pt x="1956" y="3651"/>
                </a:lnTo>
                <a:lnTo>
                  <a:pt x="1952" y="3651"/>
                </a:lnTo>
                <a:lnTo>
                  <a:pt x="1947" y="3651"/>
                </a:lnTo>
                <a:lnTo>
                  <a:pt x="1943" y="3650"/>
                </a:lnTo>
                <a:lnTo>
                  <a:pt x="1939" y="3649"/>
                </a:lnTo>
                <a:lnTo>
                  <a:pt x="1931" y="3645"/>
                </a:lnTo>
                <a:lnTo>
                  <a:pt x="1924" y="3639"/>
                </a:lnTo>
                <a:lnTo>
                  <a:pt x="1919" y="3633"/>
                </a:lnTo>
                <a:lnTo>
                  <a:pt x="1916" y="3626"/>
                </a:lnTo>
                <a:lnTo>
                  <a:pt x="1916" y="3623"/>
                </a:lnTo>
                <a:lnTo>
                  <a:pt x="1916" y="3619"/>
                </a:lnTo>
                <a:lnTo>
                  <a:pt x="1917" y="3617"/>
                </a:lnTo>
                <a:lnTo>
                  <a:pt x="1919" y="3614"/>
                </a:lnTo>
                <a:lnTo>
                  <a:pt x="1922" y="3612"/>
                </a:lnTo>
                <a:lnTo>
                  <a:pt x="1926" y="3611"/>
                </a:lnTo>
                <a:lnTo>
                  <a:pt x="1932" y="3610"/>
                </a:lnTo>
                <a:lnTo>
                  <a:pt x="1938" y="3609"/>
                </a:lnTo>
                <a:lnTo>
                  <a:pt x="1946" y="3609"/>
                </a:lnTo>
                <a:lnTo>
                  <a:pt x="1955" y="3610"/>
                </a:lnTo>
                <a:lnTo>
                  <a:pt x="1965" y="3611"/>
                </a:lnTo>
                <a:lnTo>
                  <a:pt x="1978" y="3614"/>
                </a:lnTo>
                <a:lnTo>
                  <a:pt x="1981" y="3606"/>
                </a:lnTo>
                <a:lnTo>
                  <a:pt x="1985" y="3601"/>
                </a:lnTo>
                <a:lnTo>
                  <a:pt x="1988" y="3596"/>
                </a:lnTo>
                <a:lnTo>
                  <a:pt x="1991" y="3594"/>
                </a:lnTo>
                <a:lnTo>
                  <a:pt x="1995" y="3593"/>
                </a:lnTo>
                <a:lnTo>
                  <a:pt x="1997" y="3594"/>
                </a:lnTo>
                <a:lnTo>
                  <a:pt x="1999" y="3595"/>
                </a:lnTo>
                <a:lnTo>
                  <a:pt x="2000" y="3597"/>
                </a:lnTo>
                <a:lnTo>
                  <a:pt x="2001" y="3600"/>
                </a:lnTo>
                <a:lnTo>
                  <a:pt x="2001" y="3603"/>
                </a:lnTo>
                <a:lnTo>
                  <a:pt x="1999" y="3606"/>
                </a:lnTo>
                <a:lnTo>
                  <a:pt x="1997" y="3609"/>
                </a:lnTo>
                <a:lnTo>
                  <a:pt x="1994" y="3611"/>
                </a:lnTo>
                <a:lnTo>
                  <a:pt x="1989" y="3613"/>
                </a:lnTo>
                <a:lnTo>
                  <a:pt x="1984" y="3614"/>
                </a:lnTo>
                <a:lnTo>
                  <a:pt x="1978" y="3614"/>
                </a:lnTo>
                <a:close/>
                <a:moveTo>
                  <a:pt x="239" y="3582"/>
                </a:moveTo>
                <a:lnTo>
                  <a:pt x="239" y="3582"/>
                </a:lnTo>
                <a:lnTo>
                  <a:pt x="238" y="3590"/>
                </a:lnTo>
                <a:lnTo>
                  <a:pt x="236" y="3597"/>
                </a:lnTo>
                <a:lnTo>
                  <a:pt x="234" y="3603"/>
                </a:lnTo>
                <a:lnTo>
                  <a:pt x="232" y="3608"/>
                </a:lnTo>
                <a:lnTo>
                  <a:pt x="229" y="3612"/>
                </a:lnTo>
                <a:lnTo>
                  <a:pt x="225" y="3615"/>
                </a:lnTo>
                <a:lnTo>
                  <a:pt x="221" y="3617"/>
                </a:lnTo>
                <a:lnTo>
                  <a:pt x="217" y="3618"/>
                </a:lnTo>
                <a:lnTo>
                  <a:pt x="213" y="3618"/>
                </a:lnTo>
                <a:lnTo>
                  <a:pt x="209" y="3618"/>
                </a:lnTo>
                <a:lnTo>
                  <a:pt x="205" y="3617"/>
                </a:lnTo>
                <a:lnTo>
                  <a:pt x="200" y="3616"/>
                </a:lnTo>
                <a:lnTo>
                  <a:pt x="192" y="3612"/>
                </a:lnTo>
                <a:lnTo>
                  <a:pt x="186" y="3606"/>
                </a:lnTo>
                <a:lnTo>
                  <a:pt x="180" y="3600"/>
                </a:lnTo>
                <a:lnTo>
                  <a:pt x="177" y="3593"/>
                </a:lnTo>
                <a:lnTo>
                  <a:pt x="177" y="3590"/>
                </a:lnTo>
                <a:lnTo>
                  <a:pt x="177" y="3587"/>
                </a:lnTo>
                <a:lnTo>
                  <a:pt x="178" y="3584"/>
                </a:lnTo>
                <a:lnTo>
                  <a:pt x="180" y="3582"/>
                </a:lnTo>
                <a:lnTo>
                  <a:pt x="184" y="3580"/>
                </a:lnTo>
                <a:lnTo>
                  <a:pt x="188" y="3577"/>
                </a:lnTo>
                <a:lnTo>
                  <a:pt x="193" y="3576"/>
                </a:lnTo>
                <a:lnTo>
                  <a:pt x="199" y="3576"/>
                </a:lnTo>
                <a:lnTo>
                  <a:pt x="208" y="3576"/>
                </a:lnTo>
                <a:lnTo>
                  <a:pt x="216" y="3577"/>
                </a:lnTo>
                <a:lnTo>
                  <a:pt x="227" y="3579"/>
                </a:lnTo>
                <a:lnTo>
                  <a:pt x="239" y="3582"/>
                </a:lnTo>
                <a:lnTo>
                  <a:pt x="240" y="3572"/>
                </a:lnTo>
                <a:lnTo>
                  <a:pt x="241" y="3565"/>
                </a:lnTo>
                <a:lnTo>
                  <a:pt x="243" y="3560"/>
                </a:lnTo>
                <a:lnTo>
                  <a:pt x="247" y="3554"/>
                </a:lnTo>
                <a:lnTo>
                  <a:pt x="250" y="3550"/>
                </a:lnTo>
                <a:lnTo>
                  <a:pt x="253" y="3547"/>
                </a:lnTo>
                <a:lnTo>
                  <a:pt x="257" y="3545"/>
                </a:lnTo>
                <a:lnTo>
                  <a:pt x="261" y="3544"/>
                </a:lnTo>
                <a:lnTo>
                  <a:pt x="265" y="3544"/>
                </a:lnTo>
                <a:lnTo>
                  <a:pt x="270" y="3544"/>
                </a:lnTo>
                <a:lnTo>
                  <a:pt x="274" y="3545"/>
                </a:lnTo>
                <a:lnTo>
                  <a:pt x="278" y="3546"/>
                </a:lnTo>
                <a:lnTo>
                  <a:pt x="285" y="3550"/>
                </a:lnTo>
                <a:lnTo>
                  <a:pt x="293" y="3557"/>
                </a:lnTo>
                <a:lnTo>
                  <a:pt x="298" y="3563"/>
                </a:lnTo>
                <a:lnTo>
                  <a:pt x="300" y="3569"/>
                </a:lnTo>
                <a:lnTo>
                  <a:pt x="301" y="3572"/>
                </a:lnTo>
                <a:lnTo>
                  <a:pt x="301" y="3575"/>
                </a:lnTo>
                <a:lnTo>
                  <a:pt x="299" y="3579"/>
                </a:lnTo>
                <a:lnTo>
                  <a:pt x="297" y="3581"/>
                </a:lnTo>
                <a:lnTo>
                  <a:pt x="294" y="3583"/>
                </a:lnTo>
                <a:lnTo>
                  <a:pt x="290" y="3585"/>
                </a:lnTo>
                <a:lnTo>
                  <a:pt x="284" y="3586"/>
                </a:lnTo>
                <a:lnTo>
                  <a:pt x="278" y="3586"/>
                </a:lnTo>
                <a:lnTo>
                  <a:pt x="271" y="3586"/>
                </a:lnTo>
                <a:lnTo>
                  <a:pt x="261" y="3585"/>
                </a:lnTo>
                <a:lnTo>
                  <a:pt x="251" y="3584"/>
                </a:lnTo>
                <a:lnTo>
                  <a:pt x="239" y="3582"/>
                </a:lnTo>
                <a:close/>
                <a:moveTo>
                  <a:pt x="4471" y="3548"/>
                </a:moveTo>
                <a:lnTo>
                  <a:pt x="4471" y="3548"/>
                </a:lnTo>
                <a:lnTo>
                  <a:pt x="4463" y="3555"/>
                </a:lnTo>
                <a:lnTo>
                  <a:pt x="4468" y="3551"/>
                </a:lnTo>
                <a:lnTo>
                  <a:pt x="4474" y="3546"/>
                </a:lnTo>
                <a:lnTo>
                  <a:pt x="4471" y="3548"/>
                </a:lnTo>
                <a:close/>
                <a:moveTo>
                  <a:pt x="12148" y="3647"/>
                </a:moveTo>
                <a:lnTo>
                  <a:pt x="12148" y="3647"/>
                </a:lnTo>
                <a:lnTo>
                  <a:pt x="12142" y="3636"/>
                </a:lnTo>
                <a:lnTo>
                  <a:pt x="12133" y="3628"/>
                </a:lnTo>
                <a:lnTo>
                  <a:pt x="12125" y="3619"/>
                </a:lnTo>
                <a:lnTo>
                  <a:pt x="12115" y="3613"/>
                </a:lnTo>
                <a:lnTo>
                  <a:pt x="12095" y="3601"/>
                </a:lnTo>
                <a:lnTo>
                  <a:pt x="12074" y="3588"/>
                </a:lnTo>
                <a:lnTo>
                  <a:pt x="12064" y="3583"/>
                </a:lnTo>
                <a:lnTo>
                  <a:pt x="12054" y="3575"/>
                </a:lnTo>
                <a:lnTo>
                  <a:pt x="12045" y="3568"/>
                </a:lnTo>
                <a:lnTo>
                  <a:pt x="12037" y="3561"/>
                </a:lnTo>
                <a:lnTo>
                  <a:pt x="12029" y="3551"/>
                </a:lnTo>
                <a:lnTo>
                  <a:pt x="12024" y="3541"/>
                </a:lnTo>
                <a:lnTo>
                  <a:pt x="12019" y="3529"/>
                </a:lnTo>
                <a:lnTo>
                  <a:pt x="12016" y="3516"/>
                </a:lnTo>
                <a:lnTo>
                  <a:pt x="12028" y="3518"/>
                </a:lnTo>
                <a:lnTo>
                  <a:pt x="12043" y="3521"/>
                </a:lnTo>
                <a:lnTo>
                  <a:pt x="12059" y="3526"/>
                </a:lnTo>
                <a:lnTo>
                  <a:pt x="12074" y="3532"/>
                </a:lnTo>
                <a:lnTo>
                  <a:pt x="12091" y="3540"/>
                </a:lnTo>
                <a:lnTo>
                  <a:pt x="12108" y="3548"/>
                </a:lnTo>
                <a:lnTo>
                  <a:pt x="12123" y="3557"/>
                </a:lnTo>
                <a:lnTo>
                  <a:pt x="12137" y="3566"/>
                </a:lnTo>
                <a:lnTo>
                  <a:pt x="12150" y="3576"/>
                </a:lnTo>
                <a:lnTo>
                  <a:pt x="12160" y="3587"/>
                </a:lnTo>
                <a:lnTo>
                  <a:pt x="12165" y="3592"/>
                </a:lnTo>
                <a:lnTo>
                  <a:pt x="12168" y="3597"/>
                </a:lnTo>
                <a:lnTo>
                  <a:pt x="12170" y="3603"/>
                </a:lnTo>
                <a:lnTo>
                  <a:pt x="12172" y="3608"/>
                </a:lnTo>
                <a:lnTo>
                  <a:pt x="12173" y="3613"/>
                </a:lnTo>
                <a:lnTo>
                  <a:pt x="12173" y="3618"/>
                </a:lnTo>
                <a:lnTo>
                  <a:pt x="12171" y="3623"/>
                </a:lnTo>
                <a:lnTo>
                  <a:pt x="12169" y="3628"/>
                </a:lnTo>
                <a:lnTo>
                  <a:pt x="12166" y="3633"/>
                </a:lnTo>
                <a:lnTo>
                  <a:pt x="12160" y="3637"/>
                </a:lnTo>
                <a:lnTo>
                  <a:pt x="12155" y="3642"/>
                </a:lnTo>
                <a:lnTo>
                  <a:pt x="12148" y="3647"/>
                </a:lnTo>
                <a:close/>
                <a:moveTo>
                  <a:pt x="4471" y="3450"/>
                </a:moveTo>
                <a:lnTo>
                  <a:pt x="4471" y="3450"/>
                </a:lnTo>
                <a:lnTo>
                  <a:pt x="4463" y="3457"/>
                </a:lnTo>
                <a:lnTo>
                  <a:pt x="4468" y="3453"/>
                </a:lnTo>
                <a:lnTo>
                  <a:pt x="4474" y="3447"/>
                </a:lnTo>
                <a:lnTo>
                  <a:pt x="4471" y="3450"/>
                </a:lnTo>
                <a:close/>
                <a:moveTo>
                  <a:pt x="12082" y="3417"/>
                </a:moveTo>
                <a:lnTo>
                  <a:pt x="12082" y="3417"/>
                </a:lnTo>
                <a:lnTo>
                  <a:pt x="12103" y="3421"/>
                </a:lnTo>
                <a:lnTo>
                  <a:pt x="12124" y="3424"/>
                </a:lnTo>
                <a:lnTo>
                  <a:pt x="12129" y="3425"/>
                </a:lnTo>
                <a:lnTo>
                  <a:pt x="12133" y="3428"/>
                </a:lnTo>
                <a:lnTo>
                  <a:pt x="12137" y="3430"/>
                </a:lnTo>
                <a:lnTo>
                  <a:pt x="12141" y="3433"/>
                </a:lnTo>
                <a:lnTo>
                  <a:pt x="12144" y="3436"/>
                </a:lnTo>
                <a:lnTo>
                  <a:pt x="12146" y="3440"/>
                </a:lnTo>
                <a:lnTo>
                  <a:pt x="12147" y="3444"/>
                </a:lnTo>
                <a:lnTo>
                  <a:pt x="12148" y="3450"/>
                </a:lnTo>
                <a:lnTo>
                  <a:pt x="12127" y="3446"/>
                </a:lnTo>
                <a:lnTo>
                  <a:pt x="12105" y="3443"/>
                </a:lnTo>
                <a:lnTo>
                  <a:pt x="12101" y="3441"/>
                </a:lnTo>
                <a:lnTo>
                  <a:pt x="12096" y="3440"/>
                </a:lnTo>
                <a:lnTo>
                  <a:pt x="12092" y="3437"/>
                </a:lnTo>
                <a:lnTo>
                  <a:pt x="12089" y="3435"/>
                </a:lnTo>
                <a:lnTo>
                  <a:pt x="12086" y="3432"/>
                </a:lnTo>
                <a:lnTo>
                  <a:pt x="12084" y="3428"/>
                </a:lnTo>
                <a:lnTo>
                  <a:pt x="12083" y="3422"/>
                </a:lnTo>
                <a:lnTo>
                  <a:pt x="12082" y="3417"/>
                </a:lnTo>
                <a:close/>
                <a:moveTo>
                  <a:pt x="600" y="3385"/>
                </a:moveTo>
                <a:lnTo>
                  <a:pt x="600" y="3385"/>
                </a:lnTo>
                <a:lnTo>
                  <a:pt x="593" y="3392"/>
                </a:lnTo>
                <a:lnTo>
                  <a:pt x="597" y="3388"/>
                </a:lnTo>
                <a:lnTo>
                  <a:pt x="602" y="3381"/>
                </a:lnTo>
                <a:lnTo>
                  <a:pt x="600" y="3385"/>
                </a:lnTo>
                <a:close/>
                <a:moveTo>
                  <a:pt x="2305" y="3319"/>
                </a:moveTo>
                <a:lnTo>
                  <a:pt x="2305" y="3319"/>
                </a:lnTo>
                <a:lnTo>
                  <a:pt x="2326" y="3323"/>
                </a:lnTo>
                <a:lnTo>
                  <a:pt x="2348" y="3326"/>
                </a:lnTo>
                <a:lnTo>
                  <a:pt x="2352" y="3328"/>
                </a:lnTo>
                <a:lnTo>
                  <a:pt x="2357" y="3329"/>
                </a:lnTo>
                <a:lnTo>
                  <a:pt x="2361" y="3331"/>
                </a:lnTo>
                <a:lnTo>
                  <a:pt x="2364" y="3334"/>
                </a:lnTo>
                <a:lnTo>
                  <a:pt x="2367" y="3337"/>
                </a:lnTo>
                <a:lnTo>
                  <a:pt x="2369" y="3342"/>
                </a:lnTo>
                <a:lnTo>
                  <a:pt x="2370" y="3346"/>
                </a:lnTo>
                <a:lnTo>
                  <a:pt x="2371" y="3352"/>
                </a:lnTo>
                <a:lnTo>
                  <a:pt x="2350" y="3348"/>
                </a:lnTo>
                <a:lnTo>
                  <a:pt x="2329" y="3345"/>
                </a:lnTo>
                <a:lnTo>
                  <a:pt x="2324" y="3343"/>
                </a:lnTo>
                <a:lnTo>
                  <a:pt x="2320" y="3342"/>
                </a:lnTo>
                <a:lnTo>
                  <a:pt x="2316" y="3339"/>
                </a:lnTo>
                <a:lnTo>
                  <a:pt x="2312" y="3336"/>
                </a:lnTo>
                <a:lnTo>
                  <a:pt x="2309" y="3333"/>
                </a:lnTo>
                <a:lnTo>
                  <a:pt x="2307" y="3329"/>
                </a:lnTo>
                <a:lnTo>
                  <a:pt x="2306" y="3325"/>
                </a:lnTo>
                <a:lnTo>
                  <a:pt x="2305" y="3319"/>
                </a:lnTo>
                <a:close/>
                <a:moveTo>
                  <a:pt x="2240" y="3483"/>
                </a:moveTo>
                <a:lnTo>
                  <a:pt x="2240" y="3483"/>
                </a:lnTo>
                <a:lnTo>
                  <a:pt x="2247" y="3475"/>
                </a:lnTo>
                <a:lnTo>
                  <a:pt x="2258" y="3464"/>
                </a:lnTo>
                <a:lnTo>
                  <a:pt x="2273" y="3452"/>
                </a:lnTo>
                <a:lnTo>
                  <a:pt x="2288" y="3438"/>
                </a:lnTo>
                <a:lnTo>
                  <a:pt x="2307" y="3423"/>
                </a:lnTo>
                <a:lnTo>
                  <a:pt x="2328" y="3408"/>
                </a:lnTo>
                <a:lnTo>
                  <a:pt x="2350" y="3393"/>
                </a:lnTo>
                <a:lnTo>
                  <a:pt x="2374" y="3379"/>
                </a:lnTo>
                <a:lnTo>
                  <a:pt x="2399" y="3367"/>
                </a:lnTo>
                <a:lnTo>
                  <a:pt x="2424" y="3355"/>
                </a:lnTo>
                <a:lnTo>
                  <a:pt x="2436" y="3350"/>
                </a:lnTo>
                <a:lnTo>
                  <a:pt x="2449" y="3346"/>
                </a:lnTo>
                <a:lnTo>
                  <a:pt x="2461" y="3343"/>
                </a:lnTo>
                <a:lnTo>
                  <a:pt x="2474" y="3339"/>
                </a:lnTo>
                <a:lnTo>
                  <a:pt x="2487" y="3338"/>
                </a:lnTo>
                <a:lnTo>
                  <a:pt x="2499" y="3337"/>
                </a:lnTo>
                <a:lnTo>
                  <a:pt x="2512" y="3336"/>
                </a:lnTo>
                <a:lnTo>
                  <a:pt x="2523" y="3337"/>
                </a:lnTo>
                <a:lnTo>
                  <a:pt x="2535" y="3339"/>
                </a:lnTo>
                <a:lnTo>
                  <a:pt x="2546" y="3343"/>
                </a:lnTo>
                <a:lnTo>
                  <a:pt x="2558" y="3347"/>
                </a:lnTo>
                <a:lnTo>
                  <a:pt x="2568" y="3352"/>
                </a:lnTo>
                <a:lnTo>
                  <a:pt x="2548" y="3359"/>
                </a:lnTo>
                <a:lnTo>
                  <a:pt x="2528" y="3368"/>
                </a:lnTo>
                <a:lnTo>
                  <a:pt x="2508" y="3377"/>
                </a:lnTo>
                <a:lnTo>
                  <a:pt x="2490" y="3388"/>
                </a:lnTo>
                <a:lnTo>
                  <a:pt x="2453" y="3410"/>
                </a:lnTo>
                <a:lnTo>
                  <a:pt x="2417" y="3431"/>
                </a:lnTo>
                <a:lnTo>
                  <a:pt x="2399" y="3441"/>
                </a:lnTo>
                <a:lnTo>
                  <a:pt x="2380" y="3451"/>
                </a:lnTo>
                <a:lnTo>
                  <a:pt x="2360" y="3459"/>
                </a:lnTo>
                <a:lnTo>
                  <a:pt x="2339" y="3466"/>
                </a:lnTo>
                <a:lnTo>
                  <a:pt x="2317" y="3474"/>
                </a:lnTo>
                <a:lnTo>
                  <a:pt x="2293" y="3478"/>
                </a:lnTo>
                <a:lnTo>
                  <a:pt x="2267" y="3481"/>
                </a:lnTo>
                <a:lnTo>
                  <a:pt x="2240" y="3483"/>
                </a:lnTo>
                <a:close/>
                <a:moveTo>
                  <a:pt x="5193" y="3319"/>
                </a:moveTo>
                <a:lnTo>
                  <a:pt x="5193" y="3319"/>
                </a:lnTo>
                <a:lnTo>
                  <a:pt x="5214" y="3323"/>
                </a:lnTo>
                <a:lnTo>
                  <a:pt x="5235" y="3326"/>
                </a:lnTo>
                <a:lnTo>
                  <a:pt x="5240" y="3328"/>
                </a:lnTo>
                <a:lnTo>
                  <a:pt x="5244" y="3329"/>
                </a:lnTo>
                <a:lnTo>
                  <a:pt x="5248" y="3331"/>
                </a:lnTo>
                <a:lnTo>
                  <a:pt x="5251" y="3334"/>
                </a:lnTo>
                <a:lnTo>
                  <a:pt x="5253" y="3337"/>
                </a:lnTo>
                <a:lnTo>
                  <a:pt x="5257" y="3342"/>
                </a:lnTo>
                <a:lnTo>
                  <a:pt x="5258" y="3346"/>
                </a:lnTo>
                <a:lnTo>
                  <a:pt x="5259" y="3352"/>
                </a:lnTo>
                <a:lnTo>
                  <a:pt x="5238" y="3348"/>
                </a:lnTo>
                <a:lnTo>
                  <a:pt x="5216" y="3345"/>
                </a:lnTo>
                <a:lnTo>
                  <a:pt x="5211" y="3343"/>
                </a:lnTo>
                <a:lnTo>
                  <a:pt x="5207" y="3342"/>
                </a:lnTo>
                <a:lnTo>
                  <a:pt x="5203" y="3339"/>
                </a:lnTo>
                <a:lnTo>
                  <a:pt x="5200" y="3336"/>
                </a:lnTo>
                <a:lnTo>
                  <a:pt x="5197" y="3333"/>
                </a:lnTo>
                <a:lnTo>
                  <a:pt x="5195" y="3329"/>
                </a:lnTo>
                <a:lnTo>
                  <a:pt x="5194" y="3325"/>
                </a:lnTo>
                <a:lnTo>
                  <a:pt x="5193" y="3319"/>
                </a:lnTo>
                <a:close/>
                <a:moveTo>
                  <a:pt x="1813" y="3319"/>
                </a:moveTo>
                <a:lnTo>
                  <a:pt x="1813" y="3319"/>
                </a:lnTo>
                <a:lnTo>
                  <a:pt x="1807" y="3326"/>
                </a:lnTo>
                <a:lnTo>
                  <a:pt x="1811" y="3322"/>
                </a:lnTo>
                <a:lnTo>
                  <a:pt x="1816" y="3316"/>
                </a:lnTo>
                <a:lnTo>
                  <a:pt x="1813" y="3319"/>
                </a:lnTo>
                <a:close/>
                <a:moveTo>
                  <a:pt x="4995" y="3319"/>
                </a:moveTo>
                <a:lnTo>
                  <a:pt x="4995" y="3319"/>
                </a:lnTo>
                <a:lnTo>
                  <a:pt x="4989" y="3326"/>
                </a:lnTo>
                <a:lnTo>
                  <a:pt x="4993" y="3322"/>
                </a:lnTo>
                <a:lnTo>
                  <a:pt x="4998" y="3316"/>
                </a:lnTo>
                <a:lnTo>
                  <a:pt x="4995" y="3319"/>
                </a:lnTo>
                <a:close/>
                <a:moveTo>
                  <a:pt x="4471" y="3319"/>
                </a:moveTo>
                <a:lnTo>
                  <a:pt x="4471" y="3319"/>
                </a:lnTo>
                <a:lnTo>
                  <a:pt x="4470" y="3310"/>
                </a:lnTo>
                <a:lnTo>
                  <a:pt x="4469" y="3301"/>
                </a:lnTo>
                <a:lnTo>
                  <a:pt x="4470" y="3291"/>
                </a:lnTo>
                <a:lnTo>
                  <a:pt x="4471" y="3281"/>
                </a:lnTo>
                <a:lnTo>
                  <a:pt x="4472" y="3271"/>
                </a:lnTo>
                <a:lnTo>
                  <a:pt x="4474" y="3262"/>
                </a:lnTo>
                <a:lnTo>
                  <a:pt x="4476" y="3253"/>
                </a:lnTo>
                <a:lnTo>
                  <a:pt x="4479" y="3246"/>
                </a:lnTo>
                <a:lnTo>
                  <a:pt x="4482" y="3240"/>
                </a:lnTo>
                <a:lnTo>
                  <a:pt x="4485" y="3235"/>
                </a:lnTo>
                <a:lnTo>
                  <a:pt x="4489" y="3231"/>
                </a:lnTo>
                <a:lnTo>
                  <a:pt x="4492" y="3231"/>
                </a:lnTo>
                <a:lnTo>
                  <a:pt x="4495" y="3233"/>
                </a:lnTo>
                <a:lnTo>
                  <a:pt x="4498" y="3237"/>
                </a:lnTo>
                <a:lnTo>
                  <a:pt x="4501" y="3243"/>
                </a:lnTo>
                <a:lnTo>
                  <a:pt x="4503" y="3253"/>
                </a:lnTo>
                <a:lnTo>
                  <a:pt x="4505" y="3262"/>
                </a:lnTo>
                <a:lnTo>
                  <a:pt x="4505" y="3271"/>
                </a:lnTo>
                <a:lnTo>
                  <a:pt x="4505" y="3282"/>
                </a:lnTo>
                <a:lnTo>
                  <a:pt x="4504" y="3291"/>
                </a:lnTo>
                <a:lnTo>
                  <a:pt x="4502" y="3301"/>
                </a:lnTo>
                <a:lnTo>
                  <a:pt x="4500" y="3310"/>
                </a:lnTo>
                <a:lnTo>
                  <a:pt x="4498" y="3319"/>
                </a:lnTo>
                <a:lnTo>
                  <a:pt x="4495" y="3326"/>
                </a:lnTo>
                <a:lnTo>
                  <a:pt x="4493" y="3332"/>
                </a:lnTo>
                <a:lnTo>
                  <a:pt x="4489" y="3337"/>
                </a:lnTo>
                <a:lnTo>
                  <a:pt x="4485" y="3341"/>
                </a:lnTo>
                <a:lnTo>
                  <a:pt x="4482" y="3342"/>
                </a:lnTo>
                <a:lnTo>
                  <a:pt x="4479" y="3339"/>
                </a:lnTo>
                <a:lnTo>
                  <a:pt x="4476" y="3336"/>
                </a:lnTo>
                <a:lnTo>
                  <a:pt x="4474" y="3329"/>
                </a:lnTo>
                <a:lnTo>
                  <a:pt x="4471" y="3319"/>
                </a:lnTo>
                <a:close/>
                <a:moveTo>
                  <a:pt x="6603" y="3253"/>
                </a:moveTo>
                <a:lnTo>
                  <a:pt x="6603" y="3253"/>
                </a:lnTo>
                <a:lnTo>
                  <a:pt x="6611" y="3257"/>
                </a:lnTo>
                <a:lnTo>
                  <a:pt x="6616" y="3261"/>
                </a:lnTo>
                <a:lnTo>
                  <a:pt x="6621" y="3264"/>
                </a:lnTo>
                <a:lnTo>
                  <a:pt x="6623" y="3267"/>
                </a:lnTo>
                <a:lnTo>
                  <a:pt x="6624" y="3270"/>
                </a:lnTo>
                <a:lnTo>
                  <a:pt x="6624" y="3272"/>
                </a:lnTo>
                <a:lnTo>
                  <a:pt x="6622" y="3274"/>
                </a:lnTo>
                <a:lnTo>
                  <a:pt x="6620" y="3276"/>
                </a:lnTo>
                <a:lnTo>
                  <a:pt x="6617" y="3277"/>
                </a:lnTo>
                <a:lnTo>
                  <a:pt x="6614" y="3277"/>
                </a:lnTo>
                <a:lnTo>
                  <a:pt x="6611" y="3274"/>
                </a:lnTo>
                <a:lnTo>
                  <a:pt x="6608" y="3273"/>
                </a:lnTo>
                <a:lnTo>
                  <a:pt x="6606" y="3270"/>
                </a:lnTo>
                <a:lnTo>
                  <a:pt x="6604" y="3265"/>
                </a:lnTo>
                <a:lnTo>
                  <a:pt x="6603" y="3260"/>
                </a:lnTo>
                <a:lnTo>
                  <a:pt x="6603" y="3253"/>
                </a:lnTo>
                <a:lnTo>
                  <a:pt x="6595" y="3249"/>
                </a:lnTo>
                <a:lnTo>
                  <a:pt x="6590" y="3246"/>
                </a:lnTo>
                <a:lnTo>
                  <a:pt x="6586" y="3242"/>
                </a:lnTo>
                <a:lnTo>
                  <a:pt x="6584" y="3239"/>
                </a:lnTo>
                <a:lnTo>
                  <a:pt x="6583" y="3237"/>
                </a:lnTo>
                <a:lnTo>
                  <a:pt x="6583" y="3234"/>
                </a:lnTo>
                <a:lnTo>
                  <a:pt x="6585" y="3233"/>
                </a:lnTo>
                <a:lnTo>
                  <a:pt x="6587" y="3230"/>
                </a:lnTo>
                <a:lnTo>
                  <a:pt x="6589" y="3230"/>
                </a:lnTo>
                <a:lnTo>
                  <a:pt x="6592" y="3230"/>
                </a:lnTo>
                <a:lnTo>
                  <a:pt x="6595" y="3231"/>
                </a:lnTo>
                <a:lnTo>
                  <a:pt x="6597" y="3234"/>
                </a:lnTo>
                <a:lnTo>
                  <a:pt x="6601" y="3237"/>
                </a:lnTo>
                <a:lnTo>
                  <a:pt x="6602" y="3241"/>
                </a:lnTo>
                <a:lnTo>
                  <a:pt x="6603" y="3246"/>
                </a:lnTo>
                <a:lnTo>
                  <a:pt x="6603" y="3253"/>
                </a:lnTo>
                <a:close/>
                <a:moveTo>
                  <a:pt x="9" y="3187"/>
                </a:moveTo>
                <a:lnTo>
                  <a:pt x="9" y="3187"/>
                </a:lnTo>
                <a:lnTo>
                  <a:pt x="30" y="3192"/>
                </a:lnTo>
                <a:lnTo>
                  <a:pt x="51" y="3195"/>
                </a:lnTo>
                <a:lnTo>
                  <a:pt x="56" y="3197"/>
                </a:lnTo>
                <a:lnTo>
                  <a:pt x="61" y="3198"/>
                </a:lnTo>
                <a:lnTo>
                  <a:pt x="64" y="3200"/>
                </a:lnTo>
                <a:lnTo>
                  <a:pt x="68" y="3203"/>
                </a:lnTo>
                <a:lnTo>
                  <a:pt x="70" y="3206"/>
                </a:lnTo>
                <a:lnTo>
                  <a:pt x="72" y="3211"/>
                </a:lnTo>
                <a:lnTo>
                  <a:pt x="74" y="3215"/>
                </a:lnTo>
                <a:lnTo>
                  <a:pt x="74" y="3221"/>
                </a:lnTo>
                <a:lnTo>
                  <a:pt x="54" y="3217"/>
                </a:lnTo>
                <a:lnTo>
                  <a:pt x="33" y="3214"/>
                </a:lnTo>
                <a:lnTo>
                  <a:pt x="28" y="3212"/>
                </a:lnTo>
                <a:lnTo>
                  <a:pt x="24" y="3211"/>
                </a:lnTo>
                <a:lnTo>
                  <a:pt x="20" y="3208"/>
                </a:lnTo>
                <a:lnTo>
                  <a:pt x="17" y="3205"/>
                </a:lnTo>
                <a:lnTo>
                  <a:pt x="14" y="3202"/>
                </a:lnTo>
                <a:lnTo>
                  <a:pt x="12" y="3198"/>
                </a:lnTo>
                <a:lnTo>
                  <a:pt x="9" y="3194"/>
                </a:lnTo>
                <a:lnTo>
                  <a:pt x="9" y="3187"/>
                </a:lnTo>
                <a:close/>
                <a:moveTo>
                  <a:pt x="12148" y="3155"/>
                </a:moveTo>
                <a:lnTo>
                  <a:pt x="12148" y="3155"/>
                </a:lnTo>
                <a:lnTo>
                  <a:pt x="12141" y="3162"/>
                </a:lnTo>
                <a:lnTo>
                  <a:pt x="12145" y="3158"/>
                </a:lnTo>
                <a:lnTo>
                  <a:pt x="12150" y="3152"/>
                </a:lnTo>
                <a:lnTo>
                  <a:pt x="12148" y="3155"/>
                </a:lnTo>
                <a:close/>
                <a:moveTo>
                  <a:pt x="11688" y="3122"/>
                </a:moveTo>
                <a:lnTo>
                  <a:pt x="11688" y="3122"/>
                </a:lnTo>
                <a:lnTo>
                  <a:pt x="11681" y="3130"/>
                </a:lnTo>
                <a:lnTo>
                  <a:pt x="11685" y="3126"/>
                </a:lnTo>
                <a:lnTo>
                  <a:pt x="11690" y="3119"/>
                </a:lnTo>
                <a:lnTo>
                  <a:pt x="11688" y="3122"/>
                </a:lnTo>
                <a:close/>
                <a:moveTo>
                  <a:pt x="173" y="3056"/>
                </a:moveTo>
                <a:lnTo>
                  <a:pt x="173" y="3056"/>
                </a:lnTo>
                <a:lnTo>
                  <a:pt x="205" y="3058"/>
                </a:lnTo>
                <a:lnTo>
                  <a:pt x="235" y="3061"/>
                </a:lnTo>
                <a:lnTo>
                  <a:pt x="242" y="3062"/>
                </a:lnTo>
                <a:lnTo>
                  <a:pt x="249" y="3064"/>
                </a:lnTo>
                <a:lnTo>
                  <a:pt x="254" y="3066"/>
                </a:lnTo>
                <a:lnTo>
                  <a:pt x="259" y="3069"/>
                </a:lnTo>
                <a:lnTo>
                  <a:pt x="264" y="3072"/>
                </a:lnTo>
                <a:lnTo>
                  <a:pt x="268" y="3077"/>
                </a:lnTo>
                <a:lnTo>
                  <a:pt x="270" y="3083"/>
                </a:lnTo>
                <a:lnTo>
                  <a:pt x="272" y="3090"/>
                </a:lnTo>
                <a:lnTo>
                  <a:pt x="240" y="3088"/>
                </a:lnTo>
                <a:lnTo>
                  <a:pt x="210" y="3086"/>
                </a:lnTo>
                <a:lnTo>
                  <a:pt x="204" y="3085"/>
                </a:lnTo>
                <a:lnTo>
                  <a:pt x="196" y="3083"/>
                </a:lnTo>
                <a:lnTo>
                  <a:pt x="191" y="3080"/>
                </a:lnTo>
                <a:lnTo>
                  <a:pt x="186" y="3077"/>
                </a:lnTo>
                <a:lnTo>
                  <a:pt x="182" y="3073"/>
                </a:lnTo>
                <a:lnTo>
                  <a:pt x="177" y="3069"/>
                </a:lnTo>
                <a:lnTo>
                  <a:pt x="175" y="3064"/>
                </a:lnTo>
                <a:lnTo>
                  <a:pt x="173" y="3056"/>
                </a:lnTo>
                <a:close/>
                <a:moveTo>
                  <a:pt x="5324" y="3090"/>
                </a:moveTo>
                <a:lnTo>
                  <a:pt x="5324" y="3090"/>
                </a:lnTo>
                <a:lnTo>
                  <a:pt x="5316" y="3096"/>
                </a:lnTo>
                <a:lnTo>
                  <a:pt x="5321" y="3092"/>
                </a:lnTo>
                <a:lnTo>
                  <a:pt x="5327" y="3087"/>
                </a:lnTo>
                <a:lnTo>
                  <a:pt x="5324" y="3090"/>
                </a:lnTo>
                <a:close/>
                <a:moveTo>
                  <a:pt x="42" y="3090"/>
                </a:moveTo>
                <a:lnTo>
                  <a:pt x="42" y="3090"/>
                </a:lnTo>
                <a:lnTo>
                  <a:pt x="39" y="3097"/>
                </a:lnTo>
                <a:lnTo>
                  <a:pt x="35" y="3103"/>
                </a:lnTo>
                <a:lnTo>
                  <a:pt x="31" y="3107"/>
                </a:lnTo>
                <a:lnTo>
                  <a:pt x="28" y="3109"/>
                </a:lnTo>
                <a:lnTo>
                  <a:pt x="25" y="3110"/>
                </a:lnTo>
                <a:lnTo>
                  <a:pt x="23" y="3110"/>
                </a:lnTo>
                <a:lnTo>
                  <a:pt x="21" y="3108"/>
                </a:lnTo>
                <a:lnTo>
                  <a:pt x="20" y="3106"/>
                </a:lnTo>
                <a:lnTo>
                  <a:pt x="19" y="3104"/>
                </a:lnTo>
                <a:lnTo>
                  <a:pt x="19" y="3100"/>
                </a:lnTo>
                <a:lnTo>
                  <a:pt x="20" y="3097"/>
                </a:lnTo>
                <a:lnTo>
                  <a:pt x="22" y="3095"/>
                </a:lnTo>
                <a:lnTo>
                  <a:pt x="25" y="3092"/>
                </a:lnTo>
                <a:lnTo>
                  <a:pt x="29" y="3090"/>
                </a:lnTo>
                <a:lnTo>
                  <a:pt x="36" y="3089"/>
                </a:lnTo>
                <a:lnTo>
                  <a:pt x="42" y="3090"/>
                </a:lnTo>
                <a:lnTo>
                  <a:pt x="42" y="3082"/>
                </a:lnTo>
                <a:lnTo>
                  <a:pt x="42" y="3073"/>
                </a:lnTo>
                <a:lnTo>
                  <a:pt x="42" y="3065"/>
                </a:lnTo>
                <a:lnTo>
                  <a:pt x="42" y="3056"/>
                </a:lnTo>
                <a:lnTo>
                  <a:pt x="51" y="3057"/>
                </a:lnTo>
                <a:lnTo>
                  <a:pt x="59" y="3056"/>
                </a:lnTo>
                <a:lnTo>
                  <a:pt x="64" y="3054"/>
                </a:lnTo>
                <a:lnTo>
                  <a:pt x="68" y="3050"/>
                </a:lnTo>
                <a:lnTo>
                  <a:pt x="71" y="3045"/>
                </a:lnTo>
                <a:lnTo>
                  <a:pt x="72" y="3039"/>
                </a:lnTo>
                <a:lnTo>
                  <a:pt x="74" y="3031"/>
                </a:lnTo>
                <a:lnTo>
                  <a:pt x="74" y="3024"/>
                </a:lnTo>
                <a:lnTo>
                  <a:pt x="91" y="3024"/>
                </a:lnTo>
                <a:lnTo>
                  <a:pt x="108" y="3024"/>
                </a:lnTo>
                <a:lnTo>
                  <a:pt x="124" y="3024"/>
                </a:lnTo>
                <a:lnTo>
                  <a:pt x="141" y="3024"/>
                </a:lnTo>
                <a:lnTo>
                  <a:pt x="143" y="3036"/>
                </a:lnTo>
                <a:lnTo>
                  <a:pt x="143" y="3047"/>
                </a:lnTo>
                <a:lnTo>
                  <a:pt x="142" y="3055"/>
                </a:lnTo>
                <a:lnTo>
                  <a:pt x="138" y="3063"/>
                </a:lnTo>
                <a:lnTo>
                  <a:pt x="134" y="3069"/>
                </a:lnTo>
                <a:lnTo>
                  <a:pt x="130" y="3074"/>
                </a:lnTo>
                <a:lnTo>
                  <a:pt x="124" y="3078"/>
                </a:lnTo>
                <a:lnTo>
                  <a:pt x="116" y="3082"/>
                </a:lnTo>
                <a:lnTo>
                  <a:pt x="108" y="3084"/>
                </a:lnTo>
                <a:lnTo>
                  <a:pt x="100" y="3086"/>
                </a:lnTo>
                <a:lnTo>
                  <a:pt x="91" y="3087"/>
                </a:lnTo>
                <a:lnTo>
                  <a:pt x="82" y="3088"/>
                </a:lnTo>
                <a:lnTo>
                  <a:pt x="62" y="3089"/>
                </a:lnTo>
                <a:lnTo>
                  <a:pt x="42" y="3090"/>
                </a:lnTo>
                <a:close/>
                <a:moveTo>
                  <a:pt x="5094" y="3090"/>
                </a:moveTo>
                <a:lnTo>
                  <a:pt x="5094" y="3090"/>
                </a:lnTo>
                <a:lnTo>
                  <a:pt x="5083" y="3090"/>
                </a:lnTo>
                <a:lnTo>
                  <a:pt x="5074" y="3089"/>
                </a:lnTo>
                <a:lnTo>
                  <a:pt x="5066" y="3088"/>
                </a:lnTo>
                <a:lnTo>
                  <a:pt x="5057" y="3086"/>
                </a:lnTo>
                <a:lnTo>
                  <a:pt x="5049" y="3084"/>
                </a:lnTo>
                <a:lnTo>
                  <a:pt x="5042" y="3080"/>
                </a:lnTo>
                <a:lnTo>
                  <a:pt x="5035" y="3076"/>
                </a:lnTo>
                <a:lnTo>
                  <a:pt x="5029" y="3072"/>
                </a:lnTo>
                <a:lnTo>
                  <a:pt x="5024" y="3068"/>
                </a:lnTo>
                <a:lnTo>
                  <a:pt x="5018" y="3063"/>
                </a:lnTo>
                <a:lnTo>
                  <a:pt x="5013" y="3057"/>
                </a:lnTo>
                <a:lnTo>
                  <a:pt x="5009" y="3051"/>
                </a:lnTo>
                <a:lnTo>
                  <a:pt x="5002" y="3039"/>
                </a:lnTo>
                <a:lnTo>
                  <a:pt x="4995" y="3024"/>
                </a:lnTo>
                <a:lnTo>
                  <a:pt x="5006" y="3024"/>
                </a:lnTo>
                <a:lnTo>
                  <a:pt x="5015" y="3025"/>
                </a:lnTo>
                <a:lnTo>
                  <a:pt x="5025" y="3026"/>
                </a:lnTo>
                <a:lnTo>
                  <a:pt x="5033" y="3028"/>
                </a:lnTo>
                <a:lnTo>
                  <a:pt x="5040" y="3030"/>
                </a:lnTo>
                <a:lnTo>
                  <a:pt x="5048" y="3033"/>
                </a:lnTo>
                <a:lnTo>
                  <a:pt x="5054" y="3036"/>
                </a:lnTo>
                <a:lnTo>
                  <a:pt x="5060" y="3041"/>
                </a:lnTo>
                <a:lnTo>
                  <a:pt x="5067" y="3046"/>
                </a:lnTo>
                <a:lnTo>
                  <a:pt x="5072" y="3050"/>
                </a:lnTo>
                <a:lnTo>
                  <a:pt x="5076" y="3056"/>
                </a:lnTo>
                <a:lnTo>
                  <a:pt x="5080" y="3062"/>
                </a:lnTo>
                <a:lnTo>
                  <a:pt x="5088" y="3075"/>
                </a:lnTo>
                <a:lnTo>
                  <a:pt x="5094" y="3090"/>
                </a:lnTo>
                <a:close/>
                <a:moveTo>
                  <a:pt x="7128" y="3056"/>
                </a:moveTo>
                <a:lnTo>
                  <a:pt x="7128" y="3056"/>
                </a:lnTo>
                <a:lnTo>
                  <a:pt x="7121" y="3064"/>
                </a:lnTo>
                <a:lnTo>
                  <a:pt x="7125" y="3060"/>
                </a:lnTo>
                <a:lnTo>
                  <a:pt x="7130" y="3054"/>
                </a:lnTo>
                <a:lnTo>
                  <a:pt x="7128" y="3056"/>
                </a:lnTo>
                <a:close/>
                <a:moveTo>
                  <a:pt x="12049" y="3024"/>
                </a:moveTo>
                <a:lnTo>
                  <a:pt x="12049" y="3024"/>
                </a:lnTo>
                <a:lnTo>
                  <a:pt x="12070" y="3028"/>
                </a:lnTo>
                <a:lnTo>
                  <a:pt x="12091" y="3031"/>
                </a:lnTo>
                <a:lnTo>
                  <a:pt x="12095" y="3032"/>
                </a:lnTo>
                <a:lnTo>
                  <a:pt x="12100" y="3034"/>
                </a:lnTo>
                <a:lnTo>
                  <a:pt x="12104" y="3036"/>
                </a:lnTo>
                <a:lnTo>
                  <a:pt x="12108" y="3040"/>
                </a:lnTo>
                <a:lnTo>
                  <a:pt x="12110" y="3043"/>
                </a:lnTo>
                <a:lnTo>
                  <a:pt x="12112" y="3046"/>
                </a:lnTo>
                <a:lnTo>
                  <a:pt x="12114" y="3051"/>
                </a:lnTo>
                <a:lnTo>
                  <a:pt x="12114" y="3056"/>
                </a:lnTo>
                <a:lnTo>
                  <a:pt x="12093" y="3053"/>
                </a:lnTo>
                <a:lnTo>
                  <a:pt x="12072" y="3049"/>
                </a:lnTo>
                <a:lnTo>
                  <a:pt x="12068" y="3048"/>
                </a:lnTo>
                <a:lnTo>
                  <a:pt x="12063" y="3046"/>
                </a:lnTo>
                <a:lnTo>
                  <a:pt x="12060" y="3044"/>
                </a:lnTo>
                <a:lnTo>
                  <a:pt x="12056" y="3042"/>
                </a:lnTo>
                <a:lnTo>
                  <a:pt x="12053" y="3039"/>
                </a:lnTo>
                <a:lnTo>
                  <a:pt x="12051" y="3034"/>
                </a:lnTo>
                <a:lnTo>
                  <a:pt x="12049" y="3029"/>
                </a:lnTo>
                <a:lnTo>
                  <a:pt x="12049" y="3024"/>
                </a:lnTo>
                <a:close/>
                <a:moveTo>
                  <a:pt x="1682" y="3024"/>
                </a:moveTo>
                <a:lnTo>
                  <a:pt x="1682" y="3024"/>
                </a:lnTo>
                <a:lnTo>
                  <a:pt x="1676" y="3031"/>
                </a:lnTo>
                <a:lnTo>
                  <a:pt x="1680" y="3027"/>
                </a:lnTo>
                <a:lnTo>
                  <a:pt x="1685" y="3021"/>
                </a:lnTo>
                <a:lnTo>
                  <a:pt x="1682" y="3024"/>
                </a:lnTo>
                <a:close/>
                <a:moveTo>
                  <a:pt x="1748" y="3024"/>
                </a:moveTo>
                <a:lnTo>
                  <a:pt x="1748" y="3024"/>
                </a:lnTo>
                <a:lnTo>
                  <a:pt x="1742" y="3044"/>
                </a:lnTo>
                <a:lnTo>
                  <a:pt x="1735" y="3055"/>
                </a:lnTo>
                <a:lnTo>
                  <a:pt x="1733" y="3060"/>
                </a:lnTo>
                <a:lnTo>
                  <a:pt x="1730" y="3061"/>
                </a:lnTo>
                <a:lnTo>
                  <a:pt x="1728" y="3062"/>
                </a:lnTo>
                <a:lnTo>
                  <a:pt x="1727" y="3061"/>
                </a:lnTo>
                <a:lnTo>
                  <a:pt x="1724" y="3055"/>
                </a:lnTo>
                <a:lnTo>
                  <a:pt x="1722" y="3047"/>
                </a:lnTo>
                <a:lnTo>
                  <a:pt x="1720" y="3035"/>
                </a:lnTo>
                <a:lnTo>
                  <a:pt x="1720" y="3024"/>
                </a:lnTo>
                <a:lnTo>
                  <a:pt x="1720" y="3012"/>
                </a:lnTo>
                <a:lnTo>
                  <a:pt x="1722" y="3001"/>
                </a:lnTo>
                <a:lnTo>
                  <a:pt x="1724" y="2992"/>
                </a:lnTo>
                <a:lnTo>
                  <a:pt x="1727" y="2987"/>
                </a:lnTo>
                <a:lnTo>
                  <a:pt x="1728" y="2986"/>
                </a:lnTo>
                <a:lnTo>
                  <a:pt x="1730" y="2987"/>
                </a:lnTo>
                <a:lnTo>
                  <a:pt x="1733" y="2988"/>
                </a:lnTo>
                <a:lnTo>
                  <a:pt x="1735" y="2992"/>
                </a:lnTo>
                <a:lnTo>
                  <a:pt x="1742" y="3004"/>
                </a:lnTo>
                <a:lnTo>
                  <a:pt x="1748" y="3024"/>
                </a:lnTo>
                <a:close/>
                <a:moveTo>
                  <a:pt x="5324" y="2991"/>
                </a:moveTo>
                <a:lnTo>
                  <a:pt x="5324" y="2991"/>
                </a:lnTo>
                <a:lnTo>
                  <a:pt x="5345" y="2995"/>
                </a:lnTo>
                <a:lnTo>
                  <a:pt x="5366" y="2999"/>
                </a:lnTo>
                <a:lnTo>
                  <a:pt x="5371" y="3000"/>
                </a:lnTo>
                <a:lnTo>
                  <a:pt x="5375" y="3002"/>
                </a:lnTo>
                <a:lnTo>
                  <a:pt x="5379" y="3004"/>
                </a:lnTo>
                <a:lnTo>
                  <a:pt x="5382" y="3006"/>
                </a:lnTo>
                <a:lnTo>
                  <a:pt x="5386" y="3009"/>
                </a:lnTo>
                <a:lnTo>
                  <a:pt x="5388" y="3013"/>
                </a:lnTo>
                <a:lnTo>
                  <a:pt x="5389" y="3019"/>
                </a:lnTo>
                <a:lnTo>
                  <a:pt x="5390" y="3024"/>
                </a:lnTo>
                <a:lnTo>
                  <a:pt x="5369" y="3020"/>
                </a:lnTo>
                <a:lnTo>
                  <a:pt x="5347" y="3017"/>
                </a:lnTo>
                <a:lnTo>
                  <a:pt x="5343" y="3015"/>
                </a:lnTo>
                <a:lnTo>
                  <a:pt x="5338" y="3013"/>
                </a:lnTo>
                <a:lnTo>
                  <a:pt x="5334" y="3011"/>
                </a:lnTo>
                <a:lnTo>
                  <a:pt x="5331" y="3008"/>
                </a:lnTo>
                <a:lnTo>
                  <a:pt x="5328" y="3005"/>
                </a:lnTo>
                <a:lnTo>
                  <a:pt x="5326" y="3002"/>
                </a:lnTo>
                <a:lnTo>
                  <a:pt x="5325" y="2997"/>
                </a:lnTo>
                <a:lnTo>
                  <a:pt x="5324" y="2991"/>
                </a:lnTo>
                <a:close/>
                <a:moveTo>
                  <a:pt x="1190" y="2958"/>
                </a:moveTo>
                <a:lnTo>
                  <a:pt x="1190" y="2958"/>
                </a:lnTo>
                <a:lnTo>
                  <a:pt x="1221" y="2960"/>
                </a:lnTo>
                <a:lnTo>
                  <a:pt x="1252" y="2962"/>
                </a:lnTo>
                <a:lnTo>
                  <a:pt x="1259" y="2963"/>
                </a:lnTo>
                <a:lnTo>
                  <a:pt x="1265" y="2965"/>
                </a:lnTo>
                <a:lnTo>
                  <a:pt x="1272" y="2967"/>
                </a:lnTo>
                <a:lnTo>
                  <a:pt x="1277" y="2970"/>
                </a:lnTo>
                <a:lnTo>
                  <a:pt x="1281" y="2975"/>
                </a:lnTo>
                <a:lnTo>
                  <a:pt x="1284" y="2979"/>
                </a:lnTo>
                <a:lnTo>
                  <a:pt x="1287" y="2984"/>
                </a:lnTo>
                <a:lnTo>
                  <a:pt x="1288" y="2991"/>
                </a:lnTo>
                <a:lnTo>
                  <a:pt x="1258" y="2989"/>
                </a:lnTo>
                <a:lnTo>
                  <a:pt x="1227" y="2987"/>
                </a:lnTo>
                <a:lnTo>
                  <a:pt x="1220" y="2986"/>
                </a:lnTo>
                <a:lnTo>
                  <a:pt x="1214" y="2984"/>
                </a:lnTo>
                <a:lnTo>
                  <a:pt x="1208" y="2982"/>
                </a:lnTo>
                <a:lnTo>
                  <a:pt x="1202" y="2979"/>
                </a:lnTo>
                <a:lnTo>
                  <a:pt x="1198" y="2976"/>
                </a:lnTo>
                <a:lnTo>
                  <a:pt x="1194" y="2970"/>
                </a:lnTo>
                <a:lnTo>
                  <a:pt x="1192" y="2965"/>
                </a:lnTo>
                <a:lnTo>
                  <a:pt x="1190" y="2958"/>
                </a:lnTo>
                <a:close/>
                <a:moveTo>
                  <a:pt x="1813" y="2991"/>
                </a:moveTo>
                <a:lnTo>
                  <a:pt x="1813" y="2991"/>
                </a:lnTo>
                <a:lnTo>
                  <a:pt x="1807" y="2999"/>
                </a:lnTo>
                <a:lnTo>
                  <a:pt x="1811" y="2995"/>
                </a:lnTo>
                <a:lnTo>
                  <a:pt x="1816" y="2988"/>
                </a:lnTo>
                <a:lnTo>
                  <a:pt x="1813" y="2991"/>
                </a:lnTo>
                <a:close/>
                <a:moveTo>
                  <a:pt x="5685" y="2958"/>
                </a:moveTo>
                <a:lnTo>
                  <a:pt x="5685" y="2958"/>
                </a:lnTo>
                <a:lnTo>
                  <a:pt x="5706" y="2962"/>
                </a:lnTo>
                <a:lnTo>
                  <a:pt x="5727" y="2965"/>
                </a:lnTo>
                <a:lnTo>
                  <a:pt x="5732" y="2967"/>
                </a:lnTo>
                <a:lnTo>
                  <a:pt x="5736" y="2968"/>
                </a:lnTo>
                <a:lnTo>
                  <a:pt x="5740" y="2970"/>
                </a:lnTo>
                <a:lnTo>
                  <a:pt x="5743" y="2974"/>
                </a:lnTo>
                <a:lnTo>
                  <a:pt x="5747" y="2977"/>
                </a:lnTo>
                <a:lnTo>
                  <a:pt x="5749" y="2981"/>
                </a:lnTo>
                <a:lnTo>
                  <a:pt x="5750" y="2985"/>
                </a:lnTo>
                <a:lnTo>
                  <a:pt x="5751" y="2991"/>
                </a:lnTo>
                <a:lnTo>
                  <a:pt x="5730" y="2987"/>
                </a:lnTo>
                <a:lnTo>
                  <a:pt x="5708" y="2984"/>
                </a:lnTo>
                <a:lnTo>
                  <a:pt x="5704" y="2983"/>
                </a:lnTo>
                <a:lnTo>
                  <a:pt x="5699" y="2981"/>
                </a:lnTo>
                <a:lnTo>
                  <a:pt x="5695" y="2979"/>
                </a:lnTo>
                <a:lnTo>
                  <a:pt x="5692" y="2976"/>
                </a:lnTo>
                <a:lnTo>
                  <a:pt x="5689" y="2972"/>
                </a:lnTo>
                <a:lnTo>
                  <a:pt x="5687" y="2968"/>
                </a:lnTo>
                <a:lnTo>
                  <a:pt x="5686" y="2964"/>
                </a:lnTo>
                <a:lnTo>
                  <a:pt x="5685" y="2958"/>
                </a:lnTo>
                <a:close/>
                <a:moveTo>
                  <a:pt x="4995" y="2925"/>
                </a:moveTo>
                <a:lnTo>
                  <a:pt x="4995" y="2925"/>
                </a:lnTo>
                <a:lnTo>
                  <a:pt x="5016" y="2930"/>
                </a:lnTo>
                <a:lnTo>
                  <a:pt x="5037" y="2933"/>
                </a:lnTo>
                <a:lnTo>
                  <a:pt x="5043" y="2934"/>
                </a:lnTo>
                <a:lnTo>
                  <a:pt x="5047" y="2936"/>
                </a:lnTo>
                <a:lnTo>
                  <a:pt x="5051" y="2938"/>
                </a:lnTo>
                <a:lnTo>
                  <a:pt x="5054" y="2941"/>
                </a:lnTo>
                <a:lnTo>
                  <a:pt x="5057" y="2944"/>
                </a:lnTo>
                <a:lnTo>
                  <a:pt x="5059" y="2948"/>
                </a:lnTo>
                <a:lnTo>
                  <a:pt x="5060" y="2953"/>
                </a:lnTo>
                <a:lnTo>
                  <a:pt x="5061" y="2958"/>
                </a:lnTo>
                <a:lnTo>
                  <a:pt x="5040" y="2955"/>
                </a:lnTo>
                <a:lnTo>
                  <a:pt x="5019" y="2952"/>
                </a:lnTo>
                <a:lnTo>
                  <a:pt x="5014" y="2949"/>
                </a:lnTo>
                <a:lnTo>
                  <a:pt x="5010" y="2948"/>
                </a:lnTo>
                <a:lnTo>
                  <a:pt x="5006" y="2945"/>
                </a:lnTo>
                <a:lnTo>
                  <a:pt x="5003" y="2943"/>
                </a:lnTo>
                <a:lnTo>
                  <a:pt x="5000" y="2940"/>
                </a:lnTo>
                <a:lnTo>
                  <a:pt x="4997" y="2936"/>
                </a:lnTo>
                <a:lnTo>
                  <a:pt x="4996" y="2931"/>
                </a:lnTo>
                <a:lnTo>
                  <a:pt x="4995" y="2925"/>
                </a:lnTo>
                <a:close/>
                <a:moveTo>
                  <a:pt x="5455" y="2958"/>
                </a:moveTo>
                <a:lnTo>
                  <a:pt x="5455" y="2958"/>
                </a:lnTo>
                <a:lnTo>
                  <a:pt x="5448" y="2965"/>
                </a:lnTo>
                <a:lnTo>
                  <a:pt x="5452" y="2961"/>
                </a:lnTo>
                <a:lnTo>
                  <a:pt x="5458" y="2956"/>
                </a:lnTo>
                <a:lnTo>
                  <a:pt x="5455" y="2958"/>
                </a:lnTo>
                <a:close/>
                <a:moveTo>
                  <a:pt x="5521" y="2958"/>
                </a:moveTo>
                <a:lnTo>
                  <a:pt x="5521" y="2958"/>
                </a:lnTo>
                <a:lnTo>
                  <a:pt x="5514" y="2965"/>
                </a:lnTo>
                <a:lnTo>
                  <a:pt x="5518" y="2961"/>
                </a:lnTo>
                <a:lnTo>
                  <a:pt x="5523" y="2956"/>
                </a:lnTo>
                <a:lnTo>
                  <a:pt x="5521" y="2958"/>
                </a:lnTo>
                <a:close/>
                <a:moveTo>
                  <a:pt x="5193" y="2991"/>
                </a:moveTo>
                <a:lnTo>
                  <a:pt x="5193" y="2991"/>
                </a:lnTo>
                <a:lnTo>
                  <a:pt x="5192" y="3000"/>
                </a:lnTo>
                <a:lnTo>
                  <a:pt x="5189" y="3007"/>
                </a:lnTo>
                <a:lnTo>
                  <a:pt x="5187" y="3013"/>
                </a:lnTo>
                <a:lnTo>
                  <a:pt x="5185" y="3018"/>
                </a:lnTo>
                <a:lnTo>
                  <a:pt x="5182" y="3022"/>
                </a:lnTo>
                <a:lnTo>
                  <a:pt x="5178" y="3025"/>
                </a:lnTo>
                <a:lnTo>
                  <a:pt x="5175" y="3027"/>
                </a:lnTo>
                <a:lnTo>
                  <a:pt x="5171" y="3028"/>
                </a:lnTo>
                <a:lnTo>
                  <a:pt x="5166" y="3028"/>
                </a:lnTo>
                <a:lnTo>
                  <a:pt x="5162" y="3028"/>
                </a:lnTo>
                <a:lnTo>
                  <a:pt x="5158" y="3027"/>
                </a:lnTo>
                <a:lnTo>
                  <a:pt x="5154" y="3026"/>
                </a:lnTo>
                <a:lnTo>
                  <a:pt x="5145" y="3022"/>
                </a:lnTo>
                <a:lnTo>
                  <a:pt x="5139" y="3017"/>
                </a:lnTo>
                <a:lnTo>
                  <a:pt x="5134" y="3010"/>
                </a:lnTo>
                <a:lnTo>
                  <a:pt x="5131" y="3003"/>
                </a:lnTo>
                <a:lnTo>
                  <a:pt x="5131" y="3000"/>
                </a:lnTo>
                <a:lnTo>
                  <a:pt x="5131" y="2997"/>
                </a:lnTo>
                <a:lnTo>
                  <a:pt x="5132" y="2995"/>
                </a:lnTo>
                <a:lnTo>
                  <a:pt x="5134" y="2991"/>
                </a:lnTo>
                <a:lnTo>
                  <a:pt x="5137" y="2989"/>
                </a:lnTo>
                <a:lnTo>
                  <a:pt x="5141" y="2988"/>
                </a:lnTo>
                <a:lnTo>
                  <a:pt x="5146" y="2987"/>
                </a:lnTo>
                <a:lnTo>
                  <a:pt x="5153" y="2986"/>
                </a:lnTo>
                <a:lnTo>
                  <a:pt x="5161" y="2986"/>
                </a:lnTo>
                <a:lnTo>
                  <a:pt x="5170" y="2987"/>
                </a:lnTo>
                <a:lnTo>
                  <a:pt x="5180" y="2988"/>
                </a:lnTo>
                <a:lnTo>
                  <a:pt x="5193" y="2991"/>
                </a:lnTo>
                <a:lnTo>
                  <a:pt x="5188" y="2985"/>
                </a:lnTo>
                <a:lnTo>
                  <a:pt x="5183" y="2980"/>
                </a:lnTo>
                <a:lnTo>
                  <a:pt x="5178" y="2976"/>
                </a:lnTo>
                <a:lnTo>
                  <a:pt x="5172" y="2970"/>
                </a:lnTo>
                <a:lnTo>
                  <a:pt x="5160" y="2962"/>
                </a:lnTo>
                <a:lnTo>
                  <a:pt x="5149" y="2954"/>
                </a:lnTo>
                <a:lnTo>
                  <a:pt x="5142" y="2948"/>
                </a:lnTo>
                <a:lnTo>
                  <a:pt x="5138" y="2943"/>
                </a:lnTo>
                <a:lnTo>
                  <a:pt x="5134" y="2937"/>
                </a:lnTo>
                <a:lnTo>
                  <a:pt x="5130" y="2931"/>
                </a:lnTo>
                <a:lnTo>
                  <a:pt x="5128" y="2923"/>
                </a:lnTo>
                <a:lnTo>
                  <a:pt x="5126" y="2914"/>
                </a:lnTo>
                <a:lnTo>
                  <a:pt x="5125" y="2904"/>
                </a:lnTo>
                <a:lnTo>
                  <a:pt x="5126" y="2893"/>
                </a:lnTo>
                <a:lnTo>
                  <a:pt x="5151" y="2897"/>
                </a:lnTo>
                <a:lnTo>
                  <a:pt x="5176" y="2902"/>
                </a:lnTo>
                <a:lnTo>
                  <a:pt x="5187" y="2904"/>
                </a:lnTo>
                <a:lnTo>
                  <a:pt x="5199" y="2907"/>
                </a:lnTo>
                <a:lnTo>
                  <a:pt x="5209" y="2911"/>
                </a:lnTo>
                <a:lnTo>
                  <a:pt x="5220" y="2915"/>
                </a:lnTo>
                <a:lnTo>
                  <a:pt x="5229" y="2920"/>
                </a:lnTo>
                <a:lnTo>
                  <a:pt x="5238" y="2925"/>
                </a:lnTo>
                <a:lnTo>
                  <a:pt x="5245" y="2933"/>
                </a:lnTo>
                <a:lnTo>
                  <a:pt x="5250" y="2941"/>
                </a:lnTo>
                <a:lnTo>
                  <a:pt x="5256" y="2952"/>
                </a:lnTo>
                <a:lnTo>
                  <a:pt x="5258" y="2963"/>
                </a:lnTo>
                <a:lnTo>
                  <a:pt x="5259" y="2976"/>
                </a:lnTo>
                <a:lnTo>
                  <a:pt x="5259" y="2991"/>
                </a:lnTo>
                <a:lnTo>
                  <a:pt x="5242" y="2991"/>
                </a:lnTo>
                <a:lnTo>
                  <a:pt x="5225" y="2991"/>
                </a:lnTo>
                <a:lnTo>
                  <a:pt x="5209" y="2991"/>
                </a:lnTo>
                <a:lnTo>
                  <a:pt x="5193" y="2991"/>
                </a:lnTo>
                <a:close/>
                <a:moveTo>
                  <a:pt x="7719" y="2991"/>
                </a:moveTo>
                <a:lnTo>
                  <a:pt x="7719" y="2991"/>
                </a:lnTo>
                <a:lnTo>
                  <a:pt x="7728" y="2992"/>
                </a:lnTo>
                <a:lnTo>
                  <a:pt x="7735" y="2993"/>
                </a:lnTo>
                <a:lnTo>
                  <a:pt x="7740" y="2996"/>
                </a:lnTo>
                <a:lnTo>
                  <a:pt x="7745" y="2999"/>
                </a:lnTo>
                <a:lnTo>
                  <a:pt x="7750" y="3002"/>
                </a:lnTo>
                <a:lnTo>
                  <a:pt x="7753" y="3005"/>
                </a:lnTo>
                <a:lnTo>
                  <a:pt x="7755" y="3009"/>
                </a:lnTo>
                <a:lnTo>
                  <a:pt x="7756" y="3013"/>
                </a:lnTo>
                <a:lnTo>
                  <a:pt x="7756" y="3018"/>
                </a:lnTo>
                <a:lnTo>
                  <a:pt x="7756" y="3022"/>
                </a:lnTo>
                <a:lnTo>
                  <a:pt x="7755" y="3026"/>
                </a:lnTo>
                <a:lnTo>
                  <a:pt x="7754" y="3030"/>
                </a:lnTo>
                <a:lnTo>
                  <a:pt x="7750" y="3038"/>
                </a:lnTo>
                <a:lnTo>
                  <a:pt x="7743" y="3045"/>
                </a:lnTo>
                <a:lnTo>
                  <a:pt x="7737" y="3050"/>
                </a:lnTo>
                <a:lnTo>
                  <a:pt x="7731" y="3052"/>
                </a:lnTo>
                <a:lnTo>
                  <a:pt x="7728" y="3053"/>
                </a:lnTo>
                <a:lnTo>
                  <a:pt x="7724" y="3053"/>
                </a:lnTo>
                <a:lnTo>
                  <a:pt x="7721" y="3051"/>
                </a:lnTo>
                <a:lnTo>
                  <a:pt x="7719" y="3049"/>
                </a:lnTo>
                <a:lnTo>
                  <a:pt x="7717" y="3046"/>
                </a:lnTo>
                <a:lnTo>
                  <a:pt x="7715" y="3042"/>
                </a:lnTo>
                <a:lnTo>
                  <a:pt x="7714" y="3036"/>
                </a:lnTo>
                <a:lnTo>
                  <a:pt x="7714" y="3030"/>
                </a:lnTo>
                <a:lnTo>
                  <a:pt x="7714" y="3023"/>
                </a:lnTo>
                <a:lnTo>
                  <a:pt x="7715" y="3013"/>
                </a:lnTo>
                <a:lnTo>
                  <a:pt x="7716" y="3003"/>
                </a:lnTo>
                <a:lnTo>
                  <a:pt x="7719" y="2991"/>
                </a:lnTo>
                <a:lnTo>
                  <a:pt x="7702" y="2991"/>
                </a:lnTo>
                <a:lnTo>
                  <a:pt x="7686" y="2991"/>
                </a:lnTo>
                <a:lnTo>
                  <a:pt x="7670" y="2991"/>
                </a:lnTo>
                <a:lnTo>
                  <a:pt x="7653" y="2991"/>
                </a:lnTo>
                <a:lnTo>
                  <a:pt x="7653" y="2981"/>
                </a:lnTo>
                <a:lnTo>
                  <a:pt x="7654" y="2971"/>
                </a:lnTo>
                <a:lnTo>
                  <a:pt x="7655" y="2962"/>
                </a:lnTo>
                <a:lnTo>
                  <a:pt x="7657" y="2954"/>
                </a:lnTo>
                <a:lnTo>
                  <a:pt x="7659" y="2946"/>
                </a:lnTo>
                <a:lnTo>
                  <a:pt x="7662" y="2939"/>
                </a:lnTo>
                <a:lnTo>
                  <a:pt x="7666" y="2932"/>
                </a:lnTo>
                <a:lnTo>
                  <a:pt x="7670" y="2926"/>
                </a:lnTo>
                <a:lnTo>
                  <a:pt x="7674" y="2920"/>
                </a:lnTo>
                <a:lnTo>
                  <a:pt x="7679" y="2915"/>
                </a:lnTo>
                <a:lnTo>
                  <a:pt x="7684" y="2911"/>
                </a:lnTo>
                <a:lnTo>
                  <a:pt x="7691" y="2905"/>
                </a:lnTo>
                <a:lnTo>
                  <a:pt x="7697" y="2902"/>
                </a:lnTo>
                <a:lnTo>
                  <a:pt x="7703" y="2898"/>
                </a:lnTo>
                <a:lnTo>
                  <a:pt x="7711" y="2895"/>
                </a:lnTo>
                <a:lnTo>
                  <a:pt x="7719" y="2893"/>
                </a:lnTo>
                <a:lnTo>
                  <a:pt x="7719" y="2917"/>
                </a:lnTo>
                <a:lnTo>
                  <a:pt x="7719" y="2942"/>
                </a:lnTo>
                <a:lnTo>
                  <a:pt x="7719" y="2966"/>
                </a:lnTo>
                <a:lnTo>
                  <a:pt x="7719" y="2991"/>
                </a:lnTo>
                <a:close/>
                <a:moveTo>
                  <a:pt x="6275" y="2860"/>
                </a:moveTo>
                <a:lnTo>
                  <a:pt x="6275" y="2860"/>
                </a:lnTo>
                <a:lnTo>
                  <a:pt x="6296" y="2863"/>
                </a:lnTo>
                <a:lnTo>
                  <a:pt x="6317" y="2868"/>
                </a:lnTo>
                <a:lnTo>
                  <a:pt x="6322" y="2869"/>
                </a:lnTo>
                <a:lnTo>
                  <a:pt x="6327" y="2870"/>
                </a:lnTo>
                <a:lnTo>
                  <a:pt x="6330" y="2873"/>
                </a:lnTo>
                <a:lnTo>
                  <a:pt x="6334" y="2875"/>
                </a:lnTo>
                <a:lnTo>
                  <a:pt x="6336" y="2878"/>
                </a:lnTo>
                <a:lnTo>
                  <a:pt x="6338" y="2882"/>
                </a:lnTo>
                <a:lnTo>
                  <a:pt x="6340" y="2888"/>
                </a:lnTo>
                <a:lnTo>
                  <a:pt x="6340" y="2893"/>
                </a:lnTo>
                <a:lnTo>
                  <a:pt x="6319" y="2889"/>
                </a:lnTo>
                <a:lnTo>
                  <a:pt x="6298" y="2885"/>
                </a:lnTo>
                <a:lnTo>
                  <a:pt x="6294" y="2884"/>
                </a:lnTo>
                <a:lnTo>
                  <a:pt x="6290" y="2882"/>
                </a:lnTo>
                <a:lnTo>
                  <a:pt x="6286" y="2880"/>
                </a:lnTo>
                <a:lnTo>
                  <a:pt x="6282" y="2877"/>
                </a:lnTo>
                <a:lnTo>
                  <a:pt x="6280" y="2874"/>
                </a:lnTo>
                <a:lnTo>
                  <a:pt x="6277" y="2870"/>
                </a:lnTo>
                <a:lnTo>
                  <a:pt x="6275" y="2866"/>
                </a:lnTo>
                <a:lnTo>
                  <a:pt x="6275" y="2860"/>
                </a:lnTo>
                <a:close/>
                <a:moveTo>
                  <a:pt x="6899" y="2860"/>
                </a:moveTo>
                <a:lnTo>
                  <a:pt x="6899" y="2860"/>
                </a:lnTo>
                <a:lnTo>
                  <a:pt x="6888" y="2869"/>
                </a:lnTo>
                <a:lnTo>
                  <a:pt x="6879" y="2875"/>
                </a:lnTo>
                <a:lnTo>
                  <a:pt x="6870" y="2880"/>
                </a:lnTo>
                <a:lnTo>
                  <a:pt x="6863" y="2883"/>
                </a:lnTo>
                <a:lnTo>
                  <a:pt x="6856" y="2885"/>
                </a:lnTo>
                <a:lnTo>
                  <a:pt x="6849" y="2887"/>
                </a:lnTo>
                <a:lnTo>
                  <a:pt x="6843" y="2887"/>
                </a:lnTo>
                <a:lnTo>
                  <a:pt x="6838" y="2884"/>
                </a:lnTo>
                <a:lnTo>
                  <a:pt x="6834" y="2882"/>
                </a:lnTo>
                <a:lnTo>
                  <a:pt x="6829" y="2879"/>
                </a:lnTo>
                <a:lnTo>
                  <a:pt x="6826" y="2876"/>
                </a:lnTo>
                <a:lnTo>
                  <a:pt x="6824" y="2872"/>
                </a:lnTo>
                <a:lnTo>
                  <a:pt x="6822" y="2867"/>
                </a:lnTo>
                <a:lnTo>
                  <a:pt x="6820" y="2862"/>
                </a:lnTo>
                <a:lnTo>
                  <a:pt x="6820" y="2857"/>
                </a:lnTo>
                <a:lnTo>
                  <a:pt x="6820" y="2852"/>
                </a:lnTo>
                <a:lnTo>
                  <a:pt x="6820" y="2847"/>
                </a:lnTo>
                <a:lnTo>
                  <a:pt x="6821" y="2841"/>
                </a:lnTo>
                <a:lnTo>
                  <a:pt x="6823" y="2837"/>
                </a:lnTo>
                <a:lnTo>
                  <a:pt x="6825" y="2833"/>
                </a:lnTo>
                <a:lnTo>
                  <a:pt x="6828" y="2829"/>
                </a:lnTo>
                <a:lnTo>
                  <a:pt x="6833" y="2827"/>
                </a:lnTo>
                <a:lnTo>
                  <a:pt x="6837" y="2824"/>
                </a:lnTo>
                <a:lnTo>
                  <a:pt x="6841" y="2823"/>
                </a:lnTo>
                <a:lnTo>
                  <a:pt x="6846" y="2823"/>
                </a:lnTo>
                <a:lnTo>
                  <a:pt x="6852" y="2824"/>
                </a:lnTo>
                <a:lnTo>
                  <a:pt x="6859" y="2826"/>
                </a:lnTo>
                <a:lnTo>
                  <a:pt x="6865" y="2829"/>
                </a:lnTo>
                <a:lnTo>
                  <a:pt x="6872" y="2834"/>
                </a:lnTo>
                <a:lnTo>
                  <a:pt x="6881" y="2841"/>
                </a:lnTo>
                <a:lnTo>
                  <a:pt x="6889" y="2850"/>
                </a:lnTo>
                <a:lnTo>
                  <a:pt x="6899" y="2860"/>
                </a:lnTo>
                <a:close/>
                <a:moveTo>
                  <a:pt x="2962" y="2794"/>
                </a:moveTo>
                <a:lnTo>
                  <a:pt x="2962" y="2794"/>
                </a:lnTo>
                <a:lnTo>
                  <a:pt x="2983" y="2798"/>
                </a:lnTo>
                <a:lnTo>
                  <a:pt x="3004" y="2802"/>
                </a:lnTo>
                <a:lnTo>
                  <a:pt x="3008" y="2803"/>
                </a:lnTo>
                <a:lnTo>
                  <a:pt x="3013" y="2805"/>
                </a:lnTo>
                <a:lnTo>
                  <a:pt x="3017" y="2807"/>
                </a:lnTo>
                <a:lnTo>
                  <a:pt x="3021" y="2810"/>
                </a:lnTo>
                <a:lnTo>
                  <a:pt x="3023" y="2813"/>
                </a:lnTo>
                <a:lnTo>
                  <a:pt x="3025" y="2817"/>
                </a:lnTo>
                <a:lnTo>
                  <a:pt x="3027" y="2822"/>
                </a:lnTo>
                <a:lnTo>
                  <a:pt x="3027" y="2827"/>
                </a:lnTo>
                <a:lnTo>
                  <a:pt x="3006" y="2824"/>
                </a:lnTo>
                <a:lnTo>
                  <a:pt x="2985" y="2820"/>
                </a:lnTo>
                <a:lnTo>
                  <a:pt x="2981" y="2818"/>
                </a:lnTo>
                <a:lnTo>
                  <a:pt x="2977" y="2817"/>
                </a:lnTo>
                <a:lnTo>
                  <a:pt x="2972" y="2814"/>
                </a:lnTo>
                <a:lnTo>
                  <a:pt x="2969" y="2812"/>
                </a:lnTo>
                <a:lnTo>
                  <a:pt x="2966" y="2809"/>
                </a:lnTo>
                <a:lnTo>
                  <a:pt x="2964" y="2805"/>
                </a:lnTo>
                <a:lnTo>
                  <a:pt x="2962" y="2799"/>
                </a:lnTo>
                <a:lnTo>
                  <a:pt x="2962" y="2794"/>
                </a:lnTo>
                <a:close/>
                <a:moveTo>
                  <a:pt x="6374" y="2827"/>
                </a:moveTo>
                <a:lnTo>
                  <a:pt x="6374" y="2827"/>
                </a:lnTo>
                <a:lnTo>
                  <a:pt x="6367" y="2834"/>
                </a:lnTo>
                <a:lnTo>
                  <a:pt x="6371" y="2830"/>
                </a:lnTo>
                <a:lnTo>
                  <a:pt x="6376" y="2825"/>
                </a:lnTo>
                <a:lnTo>
                  <a:pt x="6374" y="2827"/>
                </a:lnTo>
                <a:close/>
                <a:moveTo>
                  <a:pt x="6275" y="2794"/>
                </a:moveTo>
                <a:lnTo>
                  <a:pt x="6275" y="2794"/>
                </a:lnTo>
                <a:lnTo>
                  <a:pt x="6268" y="2802"/>
                </a:lnTo>
                <a:lnTo>
                  <a:pt x="6272" y="2797"/>
                </a:lnTo>
                <a:lnTo>
                  <a:pt x="6277" y="2791"/>
                </a:lnTo>
                <a:lnTo>
                  <a:pt x="6275" y="2794"/>
                </a:lnTo>
                <a:close/>
                <a:moveTo>
                  <a:pt x="7522" y="2762"/>
                </a:moveTo>
                <a:lnTo>
                  <a:pt x="7522" y="2762"/>
                </a:lnTo>
                <a:lnTo>
                  <a:pt x="7529" y="2812"/>
                </a:lnTo>
                <a:lnTo>
                  <a:pt x="7531" y="2825"/>
                </a:lnTo>
                <a:lnTo>
                  <a:pt x="7529" y="2812"/>
                </a:lnTo>
                <a:lnTo>
                  <a:pt x="7525" y="2785"/>
                </a:lnTo>
                <a:lnTo>
                  <a:pt x="7521" y="2754"/>
                </a:lnTo>
                <a:lnTo>
                  <a:pt x="7518" y="2733"/>
                </a:lnTo>
                <a:lnTo>
                  <a:pt x="7518" y="2731"/>
                </a:lnTo>
                <a:lnTo>
                  <a:pt x="7522" y="2762"/>
                </a:lnTo>
                <a:close/>
                <a:moveTo>
                  <a:pt x="4537" y="2925"/>
                </a:moveTo>
                <a:lnTo>
                  <a:pt x="4537" y="2925"/>
                </a:lnTo>
                <a:lnTo>
                  <a:pt x="4535" y="2919"/>
                </a:lnTo>
                <a:lnTo>
                  <a:pt x="4533" y="2913"/>
                </a:lnTo>
                <a:lnTo>
                  <a:pt x="4531" y="2907"/>
                </a:lnTo>
                <a:lnTo>
                  <a:pt x="4527" y="2902"/>
                </a:lnTo>
                <a:lnTo>
                  <a:pt x="4520" y="2893"/>
                </a:lnTo>
                <a:lnTo>
                  <a:pt x="4512" y="2884"/>
                </a:lnTo>
                <a:lnTo>
                  <a:pt x="4502" y="2877"/>
                </a:lnTo>
                <a:lnTo>
                  <a:pt x="4493" y="2871"/>
                </a:lnTo>
                <a:lnTo>
                  <a:pt x="4482" y="2866"/>
                </a:lnTo>
                <a:lnTo>
                  <a:pt x="4471" y="2860"/>
                </a:lnTo>
                <a:lnTo>
                  <a:pt x="4469" y="2841"/>
                </a:lnTo>
                <a:lnTo>
                  <a:pt x="4468" y="2826"/>
                </a:lnTo>
                <a:lnTo>
                  <a:pt x="4469" y="2811"/>
                </a:lnTo>
                <a:lnTo>
                  <a:pt x="4472" y="2799"/>
                </a:lnTo>
                <a:lnTo>
                  <a:pt x="4475" y="2788"/>
                </a:lnTo>
                <a:lnTo>
                  <a:pt x="4478" y="2779"/>
                </a:lnTo>
                <a:lnTo>
                  <a:pt x="4482" y="2770"/>
                </a:lnTo>
                <a:lnTo>
                  <a:pt x="4486" y="2762"/>
                </a:lnTo>
                <a:lnTo>
                  <a:pt x="4490" y="2754"/>
                </a:lnTo>
                <a:lnTo>
                  <a:pt x="4493" y="2748"/>
                </a:lnTo>
                <a:lnTo>
                  <a:pt x="4494" y="2741"/>
                </a:lnTo>
                <a:lnTo>
                  <a:pt x="4494" y="2733"/>
                </a:lnTo>
                <a:lnTo>
                  <a:pt x="4492" y="2725"/>
                </a:lnTo>
                <a:lnTo>
                  <a:pt x="4488" y="2717"/>
                </a:lnTo>
                <a:lnTo>
                  <a:pt x="4481" y="2707"/>
                </a:lnTo>
                <a:lnTo>
                  <a:pt x="4471" y="2696"/>
                </a:lnTo>
                <a:lnTo>
                  <a:pt x="4496" y="2696"/>
                </a:lnTo>
                <a:lnTo>
                  <a:pt x="4520" y="2696"/>
                </a:lnTo>
                <a:lnTo>
                  <a:pt x="4544" y="2696"/>
                </a:lnTo>
                <a:lnTo>
                  <a:pt x="4569" y="2696"/>
                </a:lnTo>
                <a:lnTo>
                  <a:pt x="4566" y="2707"/>
                </a:lnTo>
                <a:lnTo>
                  <a:pt x="4564" y="2719"/>
                </a:lnTo>
                <a:lnTo>
                  <a:pt x="4563" y="2730"/>
                </a:lnTo>
                <a:lnTo>
                  <a:pt x="4562" y="2741"/>
                </a:lnTo>
                <a:lnTo>
                  <a:pt x="4563" y="2762"/>
                </a:lnTo>
                <a:lnTo>
                  <a:pt x="4566" y="2781"/>
                </a:lnTo>
                <a:lnTo>
                  <a:pt x="4575" y="2817"/>
                </a:lnTo>
                <a:lnTo>
                  <a:pt x="4584" y="2849"/>
                </a:lnTo>
                <a:lnTo>
                  <a:pt x="4588" y="2862"/>
                </a:lnTo>
                <a:lnTo>
                  <a:pt x="4590" y="2875"/>
                </a:lnTo>
                <a:lnTo>
                  <a:pt x="4590" y="2881"/>
                </a:lnTo>
                <a:lnTo>
                  <a:pt x="4589" y="2887"/>
                </a:lnTo>
                <a:lnTo>
                  <a:pt x="4588" y="2892"/>
                </a:lnTo>
                <a:lnTo>
                  <a:pt x="4587" y="2897"/>
                </a:lnTo>
                <a:lnTo>
                  <a:pt x="4584" y="2901"/>
                </a:lnTo>
                <a:lnTo>
                  <a:pt x="4581" y="2905"/>
                </a:lnTo>
                <a:lnTo>
                  <a:pt x="4577" y="2910"/>
                </a:lnTo>
                <a:lnTo>
                  <a:pt x="4570" y="2914"/>
                </a:lnTo>
                <a:lnTo>
                  <a:pt x="4564" y="2917"/>
                </a:lnTo>
                <a:lnTo>
                  <a:pt x="4556" y="2920"/>
                </a:lnTo>
                <a:lnTo>
                  <a:pt x="4547" y="2923"/>
                </a:lnTo>
                <a:lnTo>
                  <a:pt x="4537" y="2925"/>
                </a:lnTo>
                <a:close/>
                <a:moveTo>
                  <a:pt x="4864" y="2696"/>
                </a:moveTo>
                <a:lnTo>
                  <a:pt x="4864" y="2696"/>
                </a:lnTo>
                <a:lnTo>
                  <a:pt x="4879" y="2703"/>
                </a:lnTo>
                <a:lnTo>
                  <a:pt x="4891" y="2710"/>
                </a:lnTo>
                <a:lnTo>
                  <a:pt x="4901" y="2717"/>
                </a:lnTo>
                <a:lnTo>
                  <a:pt x="4908" y="2722"/>
                </a:lnTo>
                <a:lnTo>
                  <a:pt x="4913" y="2727"/>
                </a:lnTo>
                <a:lnTo>
                  <a:pt x="4918" y="2732"/>
                </a:lnTo>
                <a:lnTo>
                  <a:pt x="4920" y="2738"/>
                </a:lnTo>
                <a:lnTo>
                  <a:pt x="4920" y="2742"/>
                </a:lnTo>
                <a:lnTo>
                  <a:pt x="4919" y="2745"/>
                </a:lnTo>
                <a:lnTo>
                  <a:pt x="4917" y="2748"/>
                </a:lnTo>
                <a:lnTo>
                  <a:pt x="4913" y="2751"/>
                </a:lnTo>
                <a:lnTo>
                  <a:pt x="4909" y="2753"/>
                </a:lnTo>
                <a:lnTo>
                  <a:pt x="4904" y="2754"/>
                </a:lnTo>
                <a:lnTo>
                  <a:pt x="4898" y="2757"/>
                </a:lnTo>
                <a:lnTo>
                  <a:pt x="4891" y="2758"/>
                </a:lnTo>
                <a:lnTo>
                  <a:pt x="4885" y="2758"/>
                </a:lnTo>
                <a:lnTo>
                  <a:pt x="4873" y="2757"/>
                </a:lnTo>
                <a:lnTo>
                  <a:pt x="4859" y="2754"/>
                </a:lnTo>
                <a:lnTo>
                  <a:pt x="4854" y="2752"/>
                </a:lnTo>
                <a:lnTo>
                  <a:pt x="4848" y="2749"/>
                </a:lnTo>
                <a:lnTo>
                  <a:pt x="4844" y="2746"/>
                </a:lnTo>
                <a:lnTo>
                  <a:pt x="4841" y="2743"/>
                </a:lnTo>
                <a:lnTo>
                  <a:pt x="4838" y="2739"/>
                </a:lnTo>
                <a:lnTo>
                  <a:pt x="4837" y="2734"/>
                </a:lnTo>
                <a:lnTo>
                  <a:pt x="4837" y="2729"/>
                </a:lnTo>
                <a:lnTo>
                  <a:pt x="4839" y="2724"/>
                </a:lnTo>
                <a:lnTo>
                  <a:pt x="4842" y="2718"/>
                </a:lnTo>
                <a:lnTo>
                  <a:pt x="4847" y="2710"/>
                </a:lnTo>
                <a:lnTo>
                  <a:pt x="4855" y="2704"/>
                </a:lnTo>
                <a:lnTo>
                  <a:pt x="4864" y="2696"/>
                </a:lnTo>
                <a:close/>
                <a:moveTo>
                  <a:pt x="698" y="2696"/>
                </a:moveTo>
                <a:lnTo>
                  <a:pt x="698" y="2696"/>
                </a:lnTo>
                <a:lnTo>
                  <a:pt x="691" y="2703"/>
                </a:lnTo>
                <a:lnTo>
                  <a:pt x="696" y="2699"/>
                </a:lnTo>
                <a:lnTo>
                  <a:pt x="701" y="2694"/>
                </a:lnTo>
                <a:lnTo>
                  <a:pt x="698" y="2696"/>
                </a:lnTo>
                <a:close/>
                <a:moveTo>
                  <a:pt x="4995" y="2696"/>
                </a:moveTo>
                <a:lnTo>
                  <a:pt x="4995" y="2696"/>
                </a:lnTo>
                <a:lnTo>
                  <a:pt x="4989" y="2703"/>
                </a:lnTo>
                <a:lnTo>
                  <a:pt x="4993" y="2699"/>
                </a:lnTo>
                <a:lnTo>
                  <a:pt x="4998" y="2694"/>
                </a:lnTo>
                <a:lnTo>
                  <a:pt x="4995" y="2696"/>
                </a:lnTo>
                <a:close/>
                <a:moveTo>
                  <a:pt x="7030" y="2696"/>
                </a:moveTo>
                <a:lnTo>
                  <a:pt x="7030" y="2696"/>
                </a:lnTo>
                <a:lnTo>
                  <a:pt x="7049" y="2694"/>
                </a:lnTo>
                <a:lnTo>
                  <a:pt x="7065" y="2694"/>
                </a:lnTo>
                <a:lnTo>
                  <a:pt x="7080" y="2695"/>
                </a:lnTo>
                <a:lnTo>
                  <a:pt x="7095" y="2697"/>
                </a:lnTo>
                <a:lnTo>
                  <a:pt x="7107" y="2700"/>
                </a:lnTo>
                <a:lnTo>
                  <a:pt x="7119" y="2705"/>
                </a:lnTo>
                <a:lnTo>
                  <a:pt x="7129" y="2711"/>
                </a:lnTo>
                <a:lnTo>
                  <a:pt x="7139" y="2718"/>
                </a:lnTo>
                <a:lnTo>
                  <a:pt x="7147" y="2725"/>
                </a:lnTo>
                <a:lnTo>
                  <a:pt x="7156" y="2733"/>
                </a:lnTo>
                <a:lnTo>
                  <a:pt x="7163" y="2743"/>
                </a:lnTo>
                <a:lnTo>
                  <a:pt x="7170" y="2752"/>
                </a:lnTo>
                <a:lnTo>
                  <a:pt x="7182" y="2773"/>
                </a:lnTo>
                <a:lnTo>
                  <a:pt x="7193" y="2794"/>
                </a:lnTo>
                <a:lnTo>
                  <a:pt x="7165" y="2790"/>
                </a:lnTo>
                <a:lnTo>
                  <a:pt x="7139" y="2784"/>
                </a:lnTo>
                <a:lnTo>
                  <a:pt x="7126" y="2780"/>
                </a:lnTo>
                <a:lnTo>
                  <a:pt x="7114" y="2775"/>
                </a:lnTo>
                <a:lnTo>
                  <a:pt x="7102" y="2771"/>
                </a:lnTo>
                <a:lnTo>
                  <a:pt x="7092" y="2765"/>
                </a:lnTo>
                <a:lnTo>
                  <a:pt x="7081" y="2760"/>
                </a:lnTo>
                <a:lnTo>
                  <a:pt x="7072" y="2752"/>
                </a:lnTo>
                <a:lnTo>
                  <a:pt x="7062" y="2745"/>
                </a:lnTo>
                <a:lnTo>
                  <a:pt x="7054" y="2738"/>
                </a:lnTo>
                <a:lnTo>
                  <a:pt x="7047" y="2728"/>
                </a:lnTo>
                <a:lnTo>
                  <a:pt x="7040" y="2719"/>
                </a:lnTo>
                <a:lnTo>
                  <a:pt x="7034" y="2707"/>
                </a:lnTo>
                <a:lnTo>
                  <a:pt x="7030" y="2696"/>
                </a:lnTo>
                <a:lnTo>
                  <a:pt x="7017" y="2699"/>
                </a:lnTo>
                <a:lnTo>
                  <a:pt x="7007" y="2700"/>
                </a:lnTo>
                <a:lnTo>
                  <a:pt x="6998" y="2701"/>
                </a:lnTo>
                <a:lnTo>
                  <a:pt x="6990" y="2701"/>
                </a:lnTo>
                <a:lnTo>
                  <a:pt x="6984" y="2700"/>
                </a:lnTo>
                <a:lnTo>
                  <a:pt x="6978" y="2699"/>
                </a:lnTo>
                <a:lnTo>
                  <a:pt x="6974" y="2698"/>
                </a:lnTo>
                <a:lnTo>
                  <a:pt x="6971" y="2696"/>
                </a:lnTo>
                <a:lnTo>
                  <a:pt x="6969" y="2693"/>
                </a:lnTo>
                <a:lnTo>
                  <a:pt x="6968" y="2690"/>
                </a:lnTo>
                <a:lnTo>
                  <a:pt x="6968" y="2687"/>
                </a:lnTo>
                <a:lnTo>
                  <a:pt x="6968" y="2684"/>
                </a:lnTo>
                <a:lnTo>
                  <a:pt x="6971" y="2677"/>
                </a:lnTo>
                <a:lnTo>
                  <a:pt x="6976" y="2671"/>
                </a:lnTo>
                <a:lnTo>
                  <a:pt x="6983" y="2665"/>
                </a:lnTo>
                <a:lnTo>
                  <a:pt x="6991" y="2661"/>
                </a:lnTo>
                <a:lnTo>
                  <a:pt x="6995" y="2660"/>
                </a:lnTo>
                <a:lnTo>
                  <a:pt x="6999" y="2659"/>
                </a:lnTo>
                <a:lnTo>
                  <a:pt x="7004" y="2659"/>
                </a:lnTo>
                <a:lnTo>
                  <a:pt x="7008" y="2659"/>
                </a:lnTo>
                <a:lnTo>
                  <a:pt x="7012" y="2660"/>
                </a:lnTo>
                <a:lnTo>
                  <a:pt x="7015" y="2662"/>
                </a:lnTo>
                <a:lnTo>
                  <a:pt x="7019" y="2665"/>
                </a:lnTo>
                <a:lnTo>
                  <a:pt x="7022" y="2669"/>
                </a:lnTo>
                <a:lnTo>
                  <a:pt x="7025" y="2674"/>
                </a:lnTo>
                <a:lnTo>
                  <a:pt x="7027" y="2680"/>
                </a:lnTo>
                <a:lnTo>
                  <a:pt x="7029" y="2687"/>
                </a:lnTo>
                <a:lnTo>
                  <a:pt x="7030" y="2696"/>
                </a:lnTo>
                <a:close/>
                <a:moveTo>
                  <a:pt x="2141" y="2631"/>
                </a:moveTo>
                <a:lnTo>
                  <a:pt x="2141" y="2631"/>
                </a:lnTo>
                <a:lnTo>
                  <a:pt x="2134" y="2638"/>
                </a:lnTo>
                <a:lnTo>
                  <a:pt x="2138" y="2634"/>
                </a:lnTo>
                <a:lnTo>
                  <a:pt x="2145" y="2628"/>
                </a:lnTo>
                <a:lnTo>
                  <a:pt x="2141" y="2631"/>
                </a:lnTo>
                <a:close/>
                <a:moveTo>
                  <a:pt x="2929" y="2631"/>
                </a:moveTo>
                <a:lnTo>
                  <a:pt x="2929" y="2631"/>
                </a:lnTo>
                <a:lnTo>
                  <a:pt x="2922" y="2638"/>
                </a:lnTo>
                <a:lnTo>
                  <a:pt x="2926" y="2634"/>
                </a:lnTo>
                <a:lnTo>
                  <a:pt x="2932" y="2628"/>
                </a:lnTo>
                <a:lnTo>
                  <a:pt x="2929" y="2631"/>
                </a:lnTo>
                <a:close/>
                <a:moveTo>
                  <a:pt x="4701" y="2696"/>
                </a:moveTo>
                <a:lnTo>
                  <a:pt x="4701" y="2696"/>
                </a:lnTo>
                <a:lnTo>
                  <a:pt x="4699" y="2688"/>
                </a:lnTo>
                <a:lnTo>
                  <a:pt x="4698" y="2682"/>
                </a:lnTo>
                <a:lnTo>
                  <a:pt x="4696" y="2676"/>
                </a:lnTo>
                <a:lnTo>
                  <a:pt x="4694" y="2669"/>
                </a:lnTo>
                <a:lnTo>
                  <a:pt x="4690" y="2665"/>
                </a:lnTo>
                <a:lnTo>
                  <a:pt x="4685" y="2663"/>
                </a:lnTo>
                <a:lnTo>
                  <a:pt x="4677" y="2662"/>
                </a:lnTo>
                <a:lnTo>
                  <a:pt x="4668" y="2663"/>
                </a:lnTo>
                <a:lnTo>
                  <a:pt x="4669" y="2649"/>
                </a:lnTo>
                <a:lnTo>
                  <a:pt x="4671" y="2635"/>
                </a:lnTo>
                <a:lnTo>
                  <a:pt x="4673" y="2628"/>
                </a:lnTo>
                <a:lnTo>
                  <a:pt x="4675" y="2621"/>
                </a:lnTo>
                <a:lnTo>
                  <a:pt x="4677" y="2616"/>
                </a:lnTo>
                <a:lnTo>
                  <a:pt x="4681" y="2611"/>
                </a:lnTo>
                <a:lnTo>
                  <a:pt x="4685" y="2607"/>
                </a:lnTo>
                <a:lnTo>
                  <a:pt x="4689" y="2602"/>
                </a:lnTo>
                <a:lnTo>
                  <a:pt x="4694" y="2599"/>
                </a:lnTo>
                <a:lnTo>
                  <a:pt x="4701" y="2597"/>
                </a:lnTo>
                <a:lnTo>
                  <a:pt x="4707" y="2596"/>
                </a:lnTo>
                <a:lnTo>
                  <a:pt x="4714" y="2595"/>
                </a:lnTo>
                <a:lnTo>
                  <a:pt x="4724" y="2596"/>
                </a:lnTo>
                <a:lnTo>
                  <a:pt x="4733" y="2598"/>
                </a:lnTo>
                <a:lnTo>
                  <a:pt x="4731" y="2629"/>
                </a:lnTo>
                <a:lnTo>
                  <a:pt x="4730" y="2659"/>
                </a:lnTo>
                <a:lnTo>
                  <a:pt x="4728" y="2666"/>
                </a:lnTo>
                <a:lnTo>
                  <a:pt x="4727" y="2673"/>
                </a:lnTo>
                <a:lnTo>
                  <a:pt x="4724" y="2679"/>
                </a:lnTo>
                <a:lnTo>
                  <a:pt x="4721" y="2684"/>
                </a:lnTo>
                <a:lnTo>
                  <a:pt x="4717" y="2688"/>
                </a:lnTo>
                <a:lnTo>
                  <a:pt x="4713" y="2691"/>
                </a:lnTo>
                <a:lnTo>
                  <a:pt x="4707" y="2695"/>
                </a:lnTo>
                <a:lnTo>
                  <a:pt x="4701" y="2696"/>
                </a:lnTo>
                <a:close/>
                <a:moveTo>
                  <a:pt x="7587" y="2631"/>
                </a:moveTo>
                <a:lnTo>
                  <a:pt x="7587" y="2631"/>
                </a:lnTo>
                <a:lnTo>
                  <a:pt x="7581" y="2651"/>
                </a:lnTo>
                <a:lnTo>
                  <a:pt x="7575" y="2662"/>
                </a:lnTo>
                <a:lnTo>
                  <a:pt x="7572" y="2665"/>
                </a:lnTo>
                <a:lnTo>
                  <a:pt x="7570" y="2667"/>
                </a:lnTo>
                <a:lnTo>
                  <a:pt x="7568" y="2667"/>
                </a:lnTo>
                <a:lnTo>
                  <a:pt x="7566" y="2667"/>
                </a:lnTo>
                <a:lnTo>
                  <a:pt x="7563" y="2662"/>
                </a:lnTo>
                <a:lnTo>
                  <a:pt x="7561" y="2653"/>
                </a:lnTo>
                <a:lnTo>
                  <a:pt x="7560" y="2642"/>
                </a:lnTo>
                <a:lnTo>
                  <a:pt x="7559" y="2631"/>
                </a:lnTo>
                <a:lnTo>
                  <a:pt x="7560" y="2618"/>
                </a:lnTo>
                <a:lnTo>
                  <a:pt x="7561" y="2608"/>
                </a:lnTo>
                <a:lnTo>
                  <a:pt x="7563" y="2599"/>
                </a:lnTo>
                <a:lnTo>
                  <a:pt x="7566" y="2594"/>
                </a:lnTo>
                <a:lnTo>
                  <a:pt x="7568" y="2593"/>
                </a:lnTo>
                <a:lnTo>
                  <a:pt x="7570" y="2593"/>
                </a:lnTo>
                <a:lnTo>
                  <a:pt x="7572" y="2595"/>
                </a:lnTo>
                <a:lnTo>
                  <a:pt x="7575" y="2598"/>
                </a:lnTo>
                <a:lnTo>
                  <a:pt x="7581" y="2611"/>
                </a:lnTo>
                <a:lnTo>
                  <a:pt x="7587" y="2631"/>
                </a:lnTo>
                <a:close/>
                <a:moveTo>
                  <a:pt x="2470" y="2598"/>
                </a:moveTo>
                <a:lnTo>
                  <a:pt x="2470" y="2598"/>
                </a:lnTo>
                <a:lnTo>
                  <a:pt x="2463" y="2618"/>
                </a:lnTo>
                <a:lnTo>
                  <a:pt x="2457" y="2630"/>
                </a:lnTo>
                <a:lnTo>
                  <a:pt x="2455" y="2633"/>
                </a:lnTo>
                <a:lnTo>
                  <a:pt x="2452" y="2635"/>
                </a:lnTo>
                <a:lnTo>
                  <a:pt x="2450" y="2635"/>
                </a:lnTo>
                <a:lnTo>
                  <a:pt x="2448" y="2634"/>
                </a:lnTo>
                <a:lnTo>
                  <a:pt x="2445" y="2629"/>
                </a:lnTo>
                <a:lnTo>
                  <a:pt x="2443" y="2620"/>
                </a:lnTo>
                <a:lnTo>
                  <a:pt x="2442" y="2610"/>
                </a:lnTo>
                <a:lnTo>
                  <a:pt x="2442" y="2597"/>
                </a:lnTo>
                <a:lnTo>
                  <a:pt x="2442" y="2586"/>
                </a:lnTo>
                <a:lnTo>
                  <a:pt x="2443" y="2575"/>
                </a:lnTo>
                <a:lnTo>
                  <a:pt x="2445" y="2567"/>
                </a:lnTo>
                <a:lnTo>
                  <a:pt x="2448" y="2561"/>
                </a:lnTo>
                <a:lnTo>
                  <a:pt x="2450" y="2560"/>
                </a:lnTo>
                <a:lnTo>
                  <a:pt x="2452" y="2560"/>
                </a:lnTo>
                <a:lnTo>
                  <a:pt x="2455" y="2563"/>
                </a:lnTo>
                <a:lnTo>
                  <a:pt x="2457" y="2566"/>
                </a:lnTo>
                <a:lnTo>
                  <a:pt x="2463" y="2578"/>
                </a:lnTo>
                <a:lnTo>
                  <a:pt x="2470" y="2598"/>
                </a:lnTo>
                <a:close/>
                <a:moveTo>
                  <a:pt x="2765" y="2565"/>
                </a:moveTo>
                <a:lnTo>
                  <a:pt x="2765" y="2565"/>
                </a:lnTo>
                <a:lnTo>
                  <a:pt x="2786" y="2569"/>
                </a:lnTo>
                <a:lnTo>
                  <a:pt x="2807" y="2572"/>
                </a:lnTo>
                <a:lnTo>
                  <a:pt x="2812" y="2573"/>
                </a:lnTo>
                <a:lnTo>
                  <a:pt x="2816" y="2575"/>
                </a:lnTo>
                <a:lnTo>
                  <a:pt x="2820" y="2577"/>
                </a:lnTo>
                <a:lnTo>
                  <a:pt x="2823" y="2580"/>
                </a:lnTo>
                <a:lnTo>
                  <a:pt x="2827" y="2584"/>
                </a:lnTo>
                <a:lnTo>
                  <a:pt x="2829" y="2588"/>
                </a:lnTo>
                <a:lnTo>
                  <a:pt x="2830" y="2592"/>
                </a:lnTo>
                <a:lnTo>
                  <a:pt x="2831" y="2598"/>
                </a:lnTo>
                <a:lnTo>
                  <a:pt x="2810" y="2594"/>
                </a:lnTo>
                <a:lnTo>
                  <a:pt x="2789" y="2591"/>
                </a:lnTo>
                <a:lnTo>
                  <a:pt x="2784" y="2589"/>
                </a:lnTo>
                <a:lnTo>
                  <a:pt x="2779" y="2588"/>
                </a:lnTo>
                <a:lnTo>
                  <a:pt x="2775" y="2586"/>
                </a:lnTo>
                <a:lnTo>
                  <a:pt x="2772" y="2582"/>
                </a:lnTo>
                <a:lnTo>
                  <a:pt x="2769" y="2579"/>
                </a:lnTo>
                <a:lnTo>
                  <a:pt x="2767" y="2575"/>
                </a:lnTo>
                <a:lnTo>
                  <a:pt x="2766" y="2571"/>
                </a:lnTo>
                <a:lnTo>
                  <a:pt x="2765" y="2565"/>
                </a:lnTo>
                <a:close/>
                <a:moveTo>
                  <a:pt x="4864" y="2598"/>
                </a:moveTo>
                <a:lnTo>
                  <a:pt x="4864" y="2598"/>
                </a:lnTo>
                <a:lnTo>
                  <a:pt x="4858" y="2604"/>
                </a:lnTo>
                <a:lnTo>
                  <a:pt x="4862" y="2600"/>
                </a:lnTo>
                <a:lnTo>
                  <a:pt x="4867" y="2595"/>
                </a:lnTo>
                <a:lnTo>
                  <a:pt x="4864" y="2598"/>
                </a:lnTo>
                <a:close/>
                <a:moveTo>
                  <a:pt x="10113" y="2598"/>
                </a:moveTo>
                <a:lnTo>
                  <a:pt x="10113" y="2598"/>
                </a:lnTo>
                <a:lnTo>
                  <a:pt x="10106" y="2604"/>
                </a:lnTo>
                <a:lnTo>
                  <a:pt x="10110" y="2600"/>
                </a:lnTo>
                <a:lnTo>
                  <a:pt x="10117" y="2595"/>
                </a:lnTo>
                <a:lnTo>
                  <a:pt x="10113" y="2598"/>
                </a:lnTo>
                <a:close/>
                <a:moveTo>
                  <a:pt x="7423" y="2565"/>
                </a:moveTo>
                <a:lnTo>
                  <a:pt x="7423" y="2565"/>
                </a:lnTo>
                <a:lnTo>
                  <a:pt x="7416" y="2572"/>
                </a:lnTo>
                <a:lnTo>
                  <a:pt x="7420" y="2568"/>
                </a:lnTo>
                <a:lnTo>
                  <a:pt x="7426" y="2563"/>
                </a:lnTo>
                <a:lnTo>
                  <a:pt x="7423" y="2565"/>
                </a:lnTo>
                <a:close/>
                <a:moveTo>
                  <a:pt x="7260" y="2500"/>
                </a:moveTo>
                <a:lnTo>
                  <a:pt x="7260" y="2500"/>
                </a:lnTo>
                <a:lnTo>
                  <a:pt x="7270" y="2500"/>
                </a:lnTo>
                <a:lnTo>
                  <a:pt x="7279" y="2500"/>
                </a:lnTo>
                <a:lnTo>
                  <a:pt x="7288" y="2502"/>
                </a:lnTo>
                <a:lnTo>
                  <a:pt x="7296" y="2503"/>
                </a:lnTo>
                <a:lnTo>
                  <a:pt x="7305" y="2506"/>
                </a:lnTo>
                <a:lnTo>
                  <a:pt x="7312" y="2508"/>
                </a:lnTo>
                <a:lnTo>
                  <a:pt x="7318" y="2512"/>
                </a:lnTo>
                <a:lnTo>
                  <a:pt x="7325" y="2516"/>
                </a:lnTo>
                <a:lnTo>
                  <a:pt x="7330" y="2521"/>
                </a:lnTo>
                <a:lnTo>
                  <a:pt x="7335" y="2526"/>
                </a:lnTo>
                <a:lnTo>
                  <a:pt x="7340" y="2531"/>
                </a:lnTo>
                <a:lnTo>
                  <a:pt x="7345" y="2537"/>
                </a:lnTo>
                <a:lnTo>
                  <a:pt x="7349" y="2544"/>
                </a:lnTo>
                <a:lnTo>
                  <a:pt x="7352" y="2550"/>
                </a:lnTo>
                <a:lnTo>
                  <a:pt x="7355" y="2557"/>
                </a:lnTo>
                <a:lnTo>
                  <a:pt x="7358" y="2565"/>
                </a:lnTo>
                <a:lnTo>
                  <a:pt x="7348" y="2565"/>
                </a:lnTo>
                <a:lnTo>
                  <a:pt x="7338" y="2565"/>
                </a:lnTo>
                <a:lnTo>
                  <a:pt x="7329" y="2563"/>
                </a:lnTo>
                <a:lnTo>
                  <a:pt x="7320" y="2561"/>
                </a:lnTo>
                <a:lnTo>
                  <a:pt x="7313" y="2558"/>
                </a:lnTo>
                <a:lnTo>
                  <a:pt x="7306" y="2555"/>
                </a:lnTo>
                <a:lnTo>
                  <a:pt x="7298" y="2552"/>
                </a:lnTo>
                <a:lnTo>
                  <a:pt x="7292" y="2548"/>
                </a:lnTo>
                <a:lnTo>
                  <a:pt x="7287" y="2544"/>
                </a:lnTo>
                <a:lnTo>
                  <a:pt x="7282" y="2538"/>
                </a:lnTo>
                <a:lnTo>
                  <a:pt x="7276" y="2533"/>
                </a:lnTo>
                <a:lnTo>
                  <a:pt x="7272" y="2527"/>
                </a:lnTo>
                <a:lnTo>
                  <a:pt x="7269" y="2521"/>
                </a:lnTo>
                <a:lnTo>
                  <a:pt x="7265" y="2514"/>
                </a:lnTo>
                <a:lnTo>
                  <a:pt x="7262" y="2507"/>
                </a:lnTo>
                <a:lnTo>
                  <a:pt x="7260" y="2500"/>
                </a:lnTo>
                <a:lnTo>
                  <a:pt x="7247" y="2502"/>
                </a:lnTo>
                <a:lnTo>
                  <a:pt x="7236" y="2504"/>
                </a:lnTo>
                <a:lnTo>
                  <a:pt x="7228" y="2504"/>
                </a:lnTo>
                <a:lnTo>
                  <a:pt x="7220" y="2504"/>
                </a:lnTo>
                <a:lnTo>
                  <a:pt x="7213" y="2504"/>
                </a:lnTo>
                <a:lnTo>
                  <a:pt x="7208" y="2503"/>
                </a:lnTo>
                <a:lnTo>
                  <a:pt x="7204" y="2501"/>
                </a:lnTo>
                <a:lnTo>
                  <a:pt x="7201" y="2499"/>
                </a:lnTo>
                <a:lnTo>
                  <a:pt x="7199" y="2496"/>
                </a:lnTo>
                <a:lnTo>
                  <a:pt x="7198" y="2493"/>
                </a:lnTo>
                <a:lnTo>
                  <a:pt x="7198" y="2490"/>
                </a:lnTo>
                <a:lnTo>
                  <a:pt x="7198" y="2487"/>
                </a:lnTo>
                <a:lnTo>
                  <a:pt x="7201" y="2481"/>
                </a:lnTo>
                <a:lnTo>
                  <a:pt x="7206" y="2474"/>
                </a:lnTo>
                <a:lnTo>
                  <a:pt x="7212" y="2468"/>
                </a:lnTo>
                <a:lnTo>
                  <a:pt x="7221" y="2464"/>
                </a:lnTo>
                <a:lnTo>
                  <a:pt x="7225" y="2463"/>
                </a:lnTo>
                <a:lnTo>
                  <a:pt x="7229" y="2462"/>
                </a:lnTo>
                <a:lnTo>
                  <a:pt x="7233" y="2462"/>
                </a:lnTo>
                <a:lnTo>
                  <a:pt x="7238" y="2462"/>
                </a:lnTo>
                <a:lnTo>
                  <a:pt x="7242" y="2464"/>
                </a:lnTo>
                <a:lnTo>
                  <a:pt x="7245" y="2465"/>
                </a:lnTo>
                <a:lnTo>
                  <a:pt x="7249" y="2468"/>
                </a:lnTo>
                <a:lnTo>
                  <a:pt x="7252" y="2472"/>
                </a:lnTo>
                <a:lnTo>
                  <a:pt x="7254" y="2478"/>
                </a:lnTo>
                <a:lnTo>
                  <a:pt x="7256" y="2484"/>
                </a:lnTo>
                <a:lnTo>
                  <a:pt x="7259" y="2491"/>
                </a:lnTo>
                <a:lnTo>
                  <a:pt x="7260" y="2500"/>
                </a:lnTo>
                <a:close/>
                <a:moveTo>
                  <a:pt x="7522" y="2500"/>
                </a:moveTo>
                <a:lnTo>
                  <a:pt x="7522" y="2500"/>
                </a:lnTo>
                <a:lnTo>
                  <a:pt x="7515" y="2506"/>
                </a:lnTo>
                <a:lnTo>
                  <a:pt x="7519" y="2502"/>
                </a:lnTo>
                <a:lnTo>
                  <a:pt x="7525" y="2496"/>
                </a:lnTo>
                <a:lnTo>
                  <a:pt x="7522" y="2500"/>
                </a:lnTo>
                <a:close/>
                <a:moveTo>
                  <a:pt x="4634" y="2598"/>
                </a:moveTo>
                <a:lnTo>
                  <a:pt x="4634" y="2598"/>
                </a:lnTo>
                <a:lnTo>
                  <a:pt x="4627" y="2599"/>
                </a:lnTo>
                <a:lnTo>
                  <a:pt x="4620" y="2600"/>
                </a:lnTo>
                <a:lnTo>
                  <a:pt x="4612" y="2599"/>
                </a:lnTo>
                <a:lnTo>
                  <a:pt x="4606" y="2598"/>
                </a:lnTo>
                <a:lnTo>
                  <a:pt x="4599" y="2596"/>
                </a:lnTo>
                <a:lnTo>
                  <a:pt x="4592" y="2593"/>
                </a:lnTo>
                <a:lnTo>
                  <a:pt x="4586" y="2590"/>
                </a:lnTo>
                <a:lnTo>
                  <a:pt x="4580" y="2586"/>
                </a:lnTo>
                <a:lnTo>
                  <a:pt x="4575" y="2580"/>
                </a:lnTo>
                <a:lnTo>
                  <a:pt x="4568" y="2575"/>
                </a:lnTo>
                <a:lnTo>
                  <a:pt x="4564" y="2569"/>
                </a:lnTo>
                <a:lnTo>
                  <a:pt x="4559" y="2563"/>
                </a:lnTo>
                <a:lnTo>
                  <a:pt x="4550" y="2548"/>
                </a:lnTo>
                <a:lnTo>
                  <a:pt x="4544" y="2533"/>
                </a:lnTo>
                <a:lnTo>
                  <a:pt x="4539" y="2517"/>
                </a:lnTo>
                <a:lnTo>
                  <a:pt x="4536" y="2502"/>
                </a:lnTo>
                <a:lnTo>
                  <a:pt x="4536" y="2494"/>
                </a:lnTo>
                <a:lnTo>
                  <a:pt x="4536" y="2487"/>
                </a:lnTo>
                <a:lnTo>
                  <a:pt x="4536" y="2480"/>
                </a:lnTo>
                <a:lnTo>
                  <a:pt x="4537" y="2472"/>
                </a:lnTo>
                <a:lnTo>
                  <a:pt x="4539" y="2466"/>
                </a:lnTo>
                <a:lnTo>
                  <a:pt x="4541" y="2460"/>
                </a:lnTo>
                <a:lnTo>
                  <a:pt x="4544" y="2453"/>
                </a:lnTo>
                <a:lnTo>
                  <a:pt x="4547" y="2448"/>
                </a:lnTo>
                <a:lnTo>
                  <a:pt x="4552" y="2444"/>
                </a:lnTo>
                <a:lnTo>
                  <a:pt x="4557" y="2440"/>
                </a:lnTo>
                <a:lnTo>
                  <a:pt x="4563" y="2437"/>
                </a:lnTo>
                <a:lnTo>
                  <a:pt x="4569" y="2434"/>
                </a:lnTo>
                <a:lnTo>
                  <a:pt x="4571" y="2442"/>
                </a:lnTo>
                <a:lnTo>
                  <a:pt x="4575" y="2449"/>
                </a:lnTo>
                <a:lnTo>
                  <a:pt x="4579" y="2455"/>
                </a:lnTo>
                <a:lnTo>
                  <a:pt x="4584" y="2459"/>
                </a:lnTo>
                <a:lnTo>
                  <a:pt x="4590" y="2461"/>
                </a:lnTo>
                <a:lnTo>
                  <a:pt x="4598" y="2462"/>
                </a:lnTo>
                <a:lnTo>
                  <a:pt x="4604" y="2462"/>
                </a:lnTo>
                <a:lnTo>
                  <a:pt x="4611" y="2462"/>
                </a:lnTo>
                <a:lnTo>
                  <a:pt x="4620" y="2460"/>
                </a:lnTo>
                <a:lnTo>
                  <a:pt x="4627" y="2458"/>
                </a:lnTo>
                <a:lnTo>
                  <a:pt x="4634" y="2455"/>
                </a:lnTo>
                <a:lnTo>
                  <a:pt x="4643" y="2450"/>
                </a:lnTo>
                <a:lnTo>
                  <a:pt x="4656" y="2442"/>
                </a:lnTo>
                <a:lnTo>
                  <a:pt x="4668" y="2434"/>
                </a:lnTo>
                <a:lnTo>
                  <a:pt x="4671" y="2450"/>
                </a:lnTo>
                <a:lnTo>
                  <a:pt x="4673" y="2464"/>
                </a:lnTo>
                <a:lnTo>
                  <a:pt x="4673" y="2477"/>
                </a:lnTo>
                <a:lnTo>
                  <a:pt x="4672" y="2487"/>
                </a:lnTo>
                <a:lnTo>
                  <a:pt x="4669" y="2496"/>
                </a:lnTo>
                <a:lnTo>
                  <a:pt x="4666" y="2506"/>
                </a:lnTo>
                <a:lnTo>
                  <a:pt x="4662" y="2513"/>
                </a:lnTo>
                <a:lnTo>
                  <a:pt x="4656" y="2521"/>
                </a:lnTo>
                <a:lnTo>
                  <a:pt x="4651" y="2528"/>
                </a:lnTo>
                <a:lnTo>
                  <a:pt x="4647" y="2535"/>
                </a:lnTo>
                <a:lnTo>
                  <a:pt x="4642" y="2544"/>
                </a:lnTo>
                <a:lnTo>
                  <a:pt x="4639" y="2552"/>
                </a:lnTo>
                <a:lnTo>
                  <a:pt x="4635" y="2561"/>
                </a:lnTo>
                <a:lnTo>
                  <a:pt x="4633" y="2572"/>
                </a:lnTo>
                <a:lnTo>
                  <a:pt x="4633" y="2584"/>
                </a:lnTo>
                <a:lnTo>
                  <a:pt x="4634" y="2598"/>
                </a:lnTo>
                <a:close/>
                <a:moveTo>
                  <a:pt x="7161" y="2466"/>
                </a:moveTo>
                <a:lnTo>
                  <a:pt x="7161" y="2466"/>
                </a:lnTo>
                <a:lnTo>
                  <a:pt x="7154" y="2473"/>
                </a:lnTo>
                <a:lnTo>
                  <a:pt x="7158" y="2469"/>
                </a:lnTo>
                <a:lnTo>
                  <a:pt x="7164" y="2464"/>
                </a:lnTo>
                <a:lnTo>
                  <a:pt x="7161" y="2466"/>
                </a:lnTo>
                <a:close/>
                <a:moveTo>
                  <a:pt x="6767" y="2466"/>
                </a:moveTo>
                <a:lnTo>
                  <a:pt x="6767" y="2466"/>
                </a:lnTo>
                <a:lnTo>
                  <a:pt x="6757" y="2466"/>
                </a:lnTo>
                <a:lnTo>
                  <a:pt x="6748" y="2466"/>
                </a:lnTo>
                <a:lnTo>
                  <a:pt x="6738" y="2465"/>
                </a:lnTo>
                <a:lnTo>
                  <a:pt x="6730" y="2463"/>
                </a:lnTo>
                <a:lnTo>
                  <a:pt x="6722" y="2460"/>
                </a:lnTo>
                <a:lnTo>
                  <a:pt x="6715" y="2458"/>
                </a:lnTo>
                <a:lnTo>
                  <a:pt x="6709" y="2453"/>
                </a:lnTo>
                <a:lnTo>
                  <a:pt x="6702" y="2449"/>
                </a:lnTo>
                <a:lnTo>
                  <a:pt x="6696" y="2445"/>
                </a:lnTo>
                <a:lnTo>
                  <a:pt x="6691" y="2440"/>
                </a:lnTo>
                <a:lnTo>
                  <a:pt x="6687" y="2435"/>
                </a:lnTo>
                <a:lnTo>
                  <a:pt x="6682" y="2428"/>
                </a:lnTo>
                <a:lnTo>
                  <a:pt x="6675" y="2416"/>
                </a:lnTo>
                <a:lnTo>
                  <a:pt x="6669" y="2401"/>
                </a:lnTo>
                <a:lnTo>
                  <a:pt x="6679" y="2401"/>
                </a:lnTo>
                <a:lnTo>
                  <a:pt x="6689" y="2402"/>
                </a:lnTo>
                <a:lnTo>
                  <a:pt x="6697" y="2403"/>
                </a:lnTo>
                <a:lnTo>
                  <a:pt x="6706" y="2405"/>
                </a:lnTo>
                <a:lnTo>
                  <a:pt x="6714" y="2407"/>
                </a:lnTo>
                <a:lnTo>
                  <a:pt x="6721" y="2411"/>
                </a:lnTo>
                <a:lnTo>
                  <a:pt x="6728" y="2414"/>
                </a:lnTo>
                <a:lnTo>
                  <a:pt x="6734" y="2418"/>
                </a:lnTo>
                <a:lnTo>
                  <a:pt x="6739" y="2422"/>
                </a:lnTo>
                <a:lnTo>
                  <a:pt x="6744" y="2427"/>
                </a:lnTo>
                <a:lnTo>
                  <a:pt x="6750" y="2434"/>
                </a:lnTo>
                <a:lnTo>
                  <a:pt x="6754" y="2439"/>
                </a:lnTo>
                <a:lnTo>
                  <a:pt x="6761" y="2452"/>
                </a:lnTo>
                <a:lnTo>
                  <a:pt x="6767" y="2466"/>
                </a:lnTo>
                <a:close/>
                <a:moveTo>
                  <a:pt x="10277" y="2434"/>
                </a:moveTo>
                <a:lnTo>
                  <a:pt x="10277" y="2434"/>
                </a:lnTo>
                <a:lnTo>
                  <a:pt x="10270" y="2441"/>
                </a:lnTo>
                <a:lnTo>
                  <a:pt x="10275" y="2437"/>
                </a:lnTo>
                <a:lnTo>
                  <a:pt x="10280" y="2431"/>
                </a:lnTo>
                <a:lnTo>
                  <a:pt x="10277" y="2434"/>
                </a:lnTo>
                <a:close/>
                <a:moveTo>
                  <a:pt x="2601" y="2369"/>
                </a:moveTo>
                <a:lnTo>
                  <a:pt x="2601" y="2369"/>
                </a:lnTo>
                <a:lnTo>
                  <a:pt x="2622" y="2372"/>
                </a:lnTo>
                <a:lnTo>
                  <a:pt x="2643" y="2375"/>
                </a:lnTo>
                <a:lnTo>
                  <a:pt x="2647" y="2377"/>
                </a:lnTo>
                <a:lnTo>
                  <a:pt x="2652" y="2378"/>
                </a:lnTo>
                <a:lnTo>
                  <a:pt x="2656" y="2381"/>
                </a:lnTo>
                <a:lnTo>
                  <a:pt x="2660" y="2383"/>
                </a:lnTo>
                <a:lnTo>
                  <a:pt x="2662" y="2386"/>
                </a:lnTo>
                <a:lnTo>
                  <a:pt x="2664" y="2391"/>
                </a:lnTo>
                <a:lnTo>
                  <a:pt x="2666" y="2396"/>
                </a:lnTo>
                <a:lnTo>
                  <a:pt x="2666" y="2401"/>
                </a:lnTo>
                <a:lnTo>
                  <a:pt x="2646" y="2397"/>
                </a:lnTo>
                <a:lnTo>
                  <a:pt x="2624" y="2394"/>
                </a:lnTo>
                <a:lnTo>
                  <a:pt x="2620" y="2393"/>
                </a:lnTo>
                <a:lnTo>
                  <a:pt x="2616" y="2391"/>
                </a:lnTo>
                <a:lnTo>
                  <a:pt x="2612" y="2388"/>
                </a:lnTo>
                <a:lnTo>
                  <a:pt x="2608" y="2385"/>
                </a:lnTo>
                <a:lnTo>
                  <a:pt x="2605" y="2382"/>
                </a:lnTo>
                <a:lnTo>
                  <a:pt x="2603" y="2378"/>
                </a:lnTo>
                <a:lnTo>
                  <a:pt x="2601" y="2374"/>
                </a:lnTo>
                <a:lnTo>
                  <a:pt x="2601" y="2369"/>
                </a:lnTo>
                <a:close/>
                <a:moveTo>
                  <a:pt x="2732" y="2401"/>
                </a:moveTo>
                <a:lnTo>
                  <a:pt x="2732" y="2401"/>
                </a:lnTo>
                <a:lnTo>
                  <a:pt x="2725" y="2408"/>
                </a:lnTo>
                <a:lnTo>
                  <a:pt x="2729" y="2404"/>
                </a:lnTo>
                <a:lnTo>
                  <a:pt x="2735" y="2398"/>
                </a:lnTo>
                <a:lnTo>
                  <a:pt x="2732" y="2401"/>
                </a:lnTo>
                <a:close/>
                <a:moveTo>
                  <a:pt x="2896" y="2401"/>
                </a:moveTo>
                <a:lnTo>
                  <a:pt x="2896" y="2401"/>
                </a:lnTo>
                <a:lnTo>
                  <a:pt x="2890" y="2408"/>
                </a:lnTo>
                <a:lnTo>
                  <a:pt x="2894" y="2404"/>
                </a:lnTo>
                <a:lnTo>
                  <a:pt x="2899" y="2398"/>
                </a:lnTo>
                <a:lnTo>
                  <a:pt x="2896" y="2401"/>
                </a:lnTo>
                <a:close/>
                <a:moveTo>
                  <a:pt x="3192" y="2401"/>
                </a:moveTo>
                <a:lnTo>
                  <a:pt x="3192" y="2401"/>
                </a:lnTo>
                <a:lnTo>
                  <a:pt x="3184" y="2408"/>
                </a:lnTo>
                <a:lnTo>
                  <a:pt x="3189" y="2404"/>
                </a:lnTo>
                <a:lnTo>
                  <a:pt x="3194" y="2398"/>
                </a:lnTo>
                <a:lnTo>
                  <a:pt x="3192" y="2401"/>
                </a:lnTo>
                <a:close/>
                <a:moveTo>
                  <a:pt x="10539" y="2401"/>
                </a:moveTo>
                <a:lnTo>
                  <a:pt x="10539" y="2401"/>
                </a:lnTo>
                <a:lnTo>
                  <a:pt x="10533" y="2408"/>
                </a:lnTo>
                <a:lnTo>
                  <a:pt x="10537" y="2404"/>
                </a:lnTo>
                <a:lnTo>
                  <a:pt x="10543" y="2398"/>
                </a:lnTo>
                <a:lnTo>
                  <a:pt x="10539" y="2401"/>
                </a:lnTo>
                <a:close/>
                <a:moveTo>
                  <a:pt x="2470" y="2369"/>
                </a:moveTo>
                <a:lnTo>
                  <a:pt x="2470" y="2369"/>
                </a:lnTo>
                <a:lnTo>
                  <a:pt x="2463" y="2375"/>
                </a:lnTo>
                <a:lnTo>
                  <a:pt x="2467" y="2371"/>
                </a:lnTo>
                <a:lnTo>
                  <a:pt x="2472" y="2365"/>
                </a:lnTo>
                <a:lnTo>
                  <a:pt x="2470" y="2369"/>
                </a:lnTo>
                <a:close/>
                <a:moveTo>
                  <a:pt x="9621" y="2369"/>
                </a:moveTo>
                <a:lnTo>
                  <a:pt x="9621" y="2369"/>
                </a:lnTo>
                <a:lnTo>
                  <a:pt x="9614" y="2375"/>
                </a:lnTo>
                <a:lnTo>
                  <a:pt x="9618" y="2371"/>
                </a:lnTo>
                <a:lnTo>
                  <a:pt x="9624" y="2365"/>
                </a:lnTo>
                <a:lnTo>
                  <a:pt x="9621" y="2369"/>
                </a:lnTo>
                <a:close/>
                <a:moveTo>
                  <a:pt x="10081" y="2369"/>
                </a:moveTo>
                <a:lnTo>
                  <a:pt x="10081" y="2369"/>
                </a:lnTo>
                <a:lnTo>
                  <a:pt x="10077" y="2376"/>
                </a:lnTo>
                <a:lnTo>
                  <a:pt x="10074" y="2382"/>
                </a:lnTo>
                <a:lnTo>
                  <a:pt x="10069" y="2385"/>
                </a:lnTo>
                <a:lnTo>
                  <a:pt x="10066" y="2387"/>
                </a:lnTo>
                <a:lnTo>
                  <a:pt x="10064" y="2388"/>
                </a:lnTo>
                <a:lnTo>
                  <a:pt x="10061" y="2388"/>
                </a:lnTo>
                <a:lnTo>
                  <a:pt x="10060" y="2386"/>
                </a:lnTo>
                <a:lnTo>
                  <a:pt x="10058" y="2384"/>
                </a:lnTo>
                <a:lnTo>
                  <a:pt x="10058" y="2382"/>
                </a:lnTo>
                <a:lnTo>
                  <a:pt x="10058" y="2379"/>
                </a:lnTo>
                <a:lnTo>
                  <a:pt x="10059" y="2376"/>
                </a:lnTo>
                <a:lnTo>
                  <a:pt x="10061" y="2374"/>
                </a:lnTo>
                <a:lnTo>
                  <a:pt x="10064" y="2371"/>
                </a:lnTo>
                <a:lnTo>
                  <a:pt x="10068" y="2370"/>
                </a:lnTo>
                <a:lnTo>
                  <a:pt x="10074" y="2369"/>
                </a:lnTo>
                <a:lnTo>
                  <a:pt x="10081" y="2369"/>
                </a:lnTo>
                <a:lnTo>
                  <a:pt x="10078" y="2356"/>
                </a:lnTo>
                <a:lnTo>
                  <a:pt x="10077" y="2345"/>
                </a:lnTo>
                <a:lnTo>
                  <a:pt x="10076" y="2336"/>
                </a:lnTo>
                <a:lnTo>
                  <a:pt x="10076" y="2329"/>
                </a:lnTo>
                <a:lnTo>
                  <a:pt x="10076" y="2322"/>
                </a:lnTo>
                <a:lnTo>
                  <a:pt x="10078" y="2317"/>
                </a:lnTo>
                <a:lnTo>
                  <a:pt x="10079" y="2313"/>
                </a:lnTo>
                <a:lnTo>
                  <a:pt x="10081" y="2310"/>
                </a:lnTo>
                <a:lnTo>
                  <a:pt x="10084" y="2308"/>
                </a:lnTo>
                <a:lnTo>
                  <a:pt x="10086" y="2307"/>
                </a:lnTo>
                <a:lnTo>
                  <a:pt x="10089" y="2306"/>
                </a:lnTo>
                <a:lnTo>
                  <a:pt x="10092" y="2307"/>
                </a:lnTo>
                <a:lnTo>
                  <a:pt x="10100" y="2310"/>
                </a:lnTo>
                <a:lnTo>
                  <a:pt x="10106" y="2315"/>
                </a:lnTo>
                <a:lnTo>
                  <a:pt x="10111" y="2321"/>
                </a:lnTo>
                <a:lnTo>
                  <a:pt x="10116" y="2330"/>
                </a:lnTo>
                <a:lnTo>
                  <a:pt x="10117" y="2334"/>
                </a:lnTo>
                <a:lnTo>
                  <a:pt x="10118" y="2338"/>
                </a:lnTo>
                <a:lnTo>
                  <a:pt x="10118" y="2342"/>
                </a:lnTo>
                <a:lnTo>
                  <a:pt x="10118" y="2347"/>
                </a:lnTo>
                <a:lnTo>
                  <a:pt x="10117" y="2351"/>
                </a:lnTo>
                <a:lnTo>
                  <a:pt x="10114" y="2354"/>
                </a:lnTo>
                <a:lnTo>
                  <a:pt x="10111" y="2357"/>
                </a:lnTo>
                <a:lnTo>
                  <a:pt x="10107" y="2360"/>
                </a:lnTo>
                <a:lnTo>
                  <a:pt x="10103" y="2363"/>
                </a:lnTo>
                <a:lnTo>
                  <a:pt x="10097" y="2365"/>
                </a:lnTo>
                <a:lnTo>
                  <a:pt x="10089" y="2368"/>
                </a:lnTo>
                <a:lnTo>
                  <a:pt x="10081" y="2369"/>
                </a:lnTo>
                <a:close/>
                <a:moveTo>
                  <a:pt x="10311" y="2335"/>
                </a:moveTo>
                <a:lnTo>
                  <a:pt x="10311" y="2335"/>
                </a:lnTo>
                <a:lnTo>
                  <a:pt x="10303" y="2342"/>
                </a:lnTo>
                <a:lnTo>
                  <a:pt x="10308" y="2338"/>
                </a:lnTo>
                <a:lnTo>
                  <a:pt x="10313" y="2333"/>
                </a:lnTo>
                <a:lnTo>
                  <a:pt x="10311" y="2335"/>
                </a:lnTo>
                <a:close/>
                <a:moveTo>
                  <a:pt x="6964" y="2303"/>
                </a:moveTo>
                <a:lnTo>
                  <a:pt x="6964" y="2303"/>
                </a:lnTo>
                <a:lnTo>
                  <a:pt x="6957" y="2310"/>
                </a:lnTo>
                <a:lnTo>
                  <a:pt x="6962" y="2306"/>
                </a:lnTo>
                <a:lnTo>
                  <a:pt x="6967" y="2299"/>
                </a:lnTo>
                <a:lnTo>
                  <a:pt x="6964" y="2303"/>
                </a:lnTo>
                <a:close/>
                <a:moveTo>
                  <a:pt x="10376" y="2369"/>
                </a:moveTo>
                <a:lnTo>
                  <a:pt x="10376" y="2369"/>
                </a:lnTo>
                <a:lnTo>
                  <a:pt x="10376" y="2352"/>
                </a:lnTo>
                <a:lnTo>
                  <a:pt x="10374" y="2337"/>
                </a:lnTo>
                <a:lnTo>
                  <a:pt x="10370" y="2325"/>
                </a:lnTo>
                <a:lnTo>
                  <a:pt x="10366" y="2312"/>
                </a:lnTo>
                <a:lnTo>
                  <a:pt x="10361" y="2300"/>
                </a:lnTo>
                <a:lnTo>
                  <a:pt x="10356" y="2290"/>
                </a:lnTo>
                <a:lnTo>
                  <a:pt x="10350" y="2279"/>
                </a:lnTo>
                <a:lnTo>
                  <a:pt x="10343" y="2270"/>
                </a:lnTo>
                <a:lnTo>
                  <a:pt x="10359" y="2270"/>
                </a:lnTo>
                <a:lnTo>
                  <a:pt x="10376" y="2270"/>
                </a:lnTo>
                <a:lnTo>
                  <a:pt x="10393" y="2270"/>
                </a:lnTo>
                <a:lnTo>
                  <a:pt x="10408" y="2270"/>
                </a:lnTo>
                <a:lnTo>
                  <a:pt x="10415" y="2278"/>
                </a:lnTo>
                <a:lnTo>
                  <a:pt x="10421" y="2287"/>
                </a:lnTo>
                <a:lnTo>
                  <a:pt x="10425" y="2295"/>
                </a:lnTo>
                <a:lnTo>
                  <a:pt x="10428" y="2303"/>
                </a:lnTo>
                <a:lnTo>
                  <a:pt x="10431" y="2310"/>
                </a:lnTo>
                <a:lnTo>
                  <a:pt x="10432" y="2317"/>
                </a:lnTo>
                <a:lnTo>
                  <a:pt x="10432" y="2323"/>
                </a:lnTo>
                <a:lnTo>
                  <a:pt x="10431" y="2330"/>
                </a:lnTo>
                <a:lnTo>
                  <a:pt x="10429" y="2336"/>
                </a:lnTo>
                <a:lnTo>
                  <a:pt x="10426" y="2341"/>
                </a:lnTo>
                <a:lnTo>
                  <a:pt x="10421" y="2347"/>
                </a:lnTo>
                <a:lnTo>
                  <a:pt x="10415" y="2352"/>
                </a:lnTo>
                <a:lnTo>
                  <a:pt x="10407" y="2356"/>
                </a:lnTo>
                <a:lnTo>
                  <a:pt x="10399" y="2360"/>
                </a:lnTo>
                <a:lnTo>
                  <a:pt x="10388" y="2364"/>
                </a:lnTo>
                <a:lnTo>
                  <a:pt x="10376" y="2369"/>
                </a:lnTo>
                <a:close/>
                <a:moveTo>
                  <a:pt x="435" y="2270"/>
                </a:moveTo>
                <a:lnTo>
                  <a:pt x="435" y="2270"/>
                </a:lnTo>
                <a:lnTo>
                  <a:pt x="429" y="2277"/>
                </a:lnTo>
                <a:lnTo>
                  <a:pt x="433" y="2273"/>
                </a:lnTo>
                <a:lnTo>
                  <a:pt x="439" y="2267"/>
                </a:lnTo>
                <a:lnTo>
                  <a:pt x="435" y="2270"/>
                </a:lnTo>
                <a:close/>
                <a:moveTo>
                  <a:pt x="2929" y="2270"/>
                </a:moveTo>
                <a:lnTo>
                  <a:pt x="2929" y="2270"/>
                </a:lnTo>
                <a:lnTo>
                  <a:pt x="2922" y="2277"/>
                </a:lnTo>
                <a:lnTo>
                  <a:pt x="2926" y="2273"/>
                </a:lnTo>
                <a:lnTo>
                  <a:pt x="2932" y="2267"/>
                </a:lnTo>
                <a:lnTo>
                  <a:pt x="2929" y="2270"/>
                </a:lnTo>
                <a:close/>
                <a:moveTo>
                  <a:pt x="3027" y="2237"/>
                </a:moveTo>
                <a:lnTo>
                  <a:pt x="3027" y="2237"/>
                </a:lnTo>
                <a:lnTo>
                  <a:pt x="3048" y="2241"/>
                </a:lnTo>
                <a:lnTo>
                  <a:pt x="3069" y="2244"/>
                </a:lnTo>
                <a:lnTo>
                  <a:pt x="3074" y="2246"/>
                </a:lnTo>
                <a:lnTo>
                  <a:pt x="3078" y="2247"/>
                </a:lnTo>
                <a:lnTo>
                  <a:pt x="3083" y="2249"/>
                </a:lnTo>
                <a:lnTo>
                  <a:pt x="3086" y="2252"/>
                </a:lnTo>
                <a:lnTo>
                  <a:pt x="3089" y="2255"/>
                </a:lnTo>
                <a:lnTo>
                  <a:pt x="3091" y="2260"/>
                </a:lnTo>
                <a:lnTo>
                  <a:pt x="3092" y="2265"/>
                </a:lnTo>
                <a:lnTo>
                  <a:pt x="3093" y="2270"/>
                </a:lnTo>
                <a:lnTo>
                  <a:pt x="3072" y="2266"/>
                </a:lnTo>
                <a:lnTo>
                  <a:pt x="3051" y="2263"/>
                </a:lnTo>
                <a:lnTo>
                  <a:pt x="3046" y="2262"/>
                </a:lnTo>
                <a:lnTo>
                  <a:pt x="3042" y="2260"/>
                </a:lnTo>
                <a:lnTo>
                  <a:pt x="3037" y="2257"/>
                </a:lnTo>
                <a:lnTo>
                  <a:pt x="3034" y="2254"/>
                </a:lnTo>
                <a:lnTo>
                  <a:pt x="3031" y="2251"/>
                </a:lnTo>
                <a:lnTo>
                  <a:pt x="3029" y="2247"/>
                </a:lnTo>
                <a:lnTo>
                  <a:pt x="3028" y="2243"/>
                </a:lnTo>
                <a:lnTo>
                  <a:pt x="3027" y="2237"/>
                </a:lnTo>
                <a:close/>
                <a:moveTo>
                  <a:pt x="2863" y="2237"/>
                </a:moveTo>
                <a:lnTo>
                  <a:pt x="2863" y="2237"/>
                </a:lnTo>
                <a:lnTo>
                  <a:pt x="2856" y="2244"/>
                </a:lnTo>
                <a:lnTo>
                  <a:pt x="2860" y="2240"/>
                </a:lnTo>
                <a:lnTo>
                  <a:pt x="2866" y="2234"/>
                </a:lnTo>
                <a:lnTo>
                  <a:pt x="2863" y="2237"/>
                </a:lnTo>
                <a:close/>
                <a:moveTo>
                  <a:pt x="9392" y="2237"/>
                </a:moveTo>
                <a:lnTo>
                  <a:pt x="9392" y="2237"/>
                </a:lnTo>
                <a:lnTo>
                  <a:pt x="9384" y="2244"/>
                </a:lnTo>
                <a:lnTo>
                  <a:pt x="9388" y="2240"/>
                </a:lnTo>
                <a:lnTo>
                  <a:pt x="9395" y="2234"/>
                </a:lnTo>
                <a:lnTo>
                  <a:pt x="9392" y="2237"/>
                </a:lnTo>
                <a:close/>
                <a:moveTo>
                  <a:pt x="9555" y="2303"/>
                </a:moveTo>
                <a:lnTo>
                  <a:pt x="9555" y="2303"/>
                </a:lnTo>
                <a:lnTo>
                  <a:pt x="9540" y="2303"/>
                </a:lnTo>
                <a:lnTo>
                  <a:pt x="9523" y="2303"/>
                </a:lnTo>
                <a:lnTo>
                  <a:pt x="9507" y="2303"/>
                </a:lnTo>
                <a:lnTo>
                  <a:pt x="9490" y="2303"/>
                </a:lnTo>
                <a:lnTo>
                  <a:pt x="9484" y="2294"/>
                </a:lnTo>
                <a:lnTo>
                  <a:pt x="9479" y="2286"/>
                </a:lnTo>
                <a:lnTo>
                  <a:pt x="9473" y="2277"/>
                </a:lnTo>
                <a:lnTo>
                  <a:pt x="9470" y="2270"/>
                </a:lnTo>
                <a:lnTo>
                  <a:pt x="9468" y="2263"/>
                </a:lnTo>
                <a:lnTo>
                  <a:pt x="9466" y="2255"/>
                </a:lnTo>
                <a:lnTo>
                  <a:pt x="9466" y="2249"/>
                </a:lnTo>
                <a:lnTo>
                  <a:pt x="9467" y="2243"/>
                </a:lnTo>
                <a:lnTo>
                  <a:pt x="9469" y="2236"/>
                </a:lnTo>
                <a:lnTo>
                  <a:pt x="9473" y="2231"/>
                </a:lnTo>
                <a:lnTo>
                  <a:pt x="9478" y="2226"/>
                </a:lnTo>
                <a:lnTo>
                  <a:pt x="9484" y="2221"/>
                </a:lnTo>
                <a:lnTo>
                  <a:pt x="9491" y="2217"/>
                </a:lnTo>
                <a:lnTo>
                  <a:pt x="9501" y="2212"/>
                </a:lnTo>
                <a:lnTo>
                  <a:pt x="9511" y="2208"/>
                </a:lnTo>
                <a:lnTo>
                  <a:pt x="9523" y="2204"/>
                </a:lnTo>
                <a:lnTo>
                  <a:pt x="9523" y="2221"/>
                </a:lnTo>
                <a:lnTo>
                  <a:pt x="9525" y="2235"/>
                </a:lnTo>
                <a:lnTo>
                  <a:pt x="9528" y="2248"/>
                </a:lnTo>
                <a:lnTo>
                  <a:pt x="9532" y="2261"/>
                </a:lnTo>
                <a:lnTo>
                  <a:pt x="9537" y="2272"/>
                </a:lnTo>
                <a:lnTo>
                  <a:pt x="9543" y="2283"/>
                </a:lnTo>
                <a:lnTo>
                  <a:pt x="9549" y="2293"/>
                </a:lnTo>
                <a:lnTo>
                  <a:pt x="9555" y="2303"/>
                </a:lnTo>
                <a:close/>
                <a:moveTo>
                  <a:pt x="141" y="2204"/>
                </a:moveTo>
                <a:lnTo>
                  <a:pt x="141" y="2204"/>
                </a:lnTo>
                <a:lnTo>
                  <a:pt x="152" y="2195"/>
                </a:lnTo>
                <a:lnTo>
                  <a:pt x="164" y="2186"/>
                </a:lnTo>
                <a:lnTo>
                  <a:pt x="173" y="2180"/>
                </a:lnTo>
                <a:lnTo>
                  <a:pt x="182" y="2176"/>
                </a:lnTo>
                <a:lnTo>
                  <a:pt x="190" y="2172"/>
                </a:lnTo>
                <a:lnTo>
                  <a:pt x="196" y="2170"/>
                </a:lnTo>
                <a:lnTo>
                  <a:pt x="202" y="2169"/>
                </a:lnTo>
                <a:lnTo>
                  <a:pt x="208" y="2170"/>
                </a:lnTo>
                <a:lnTo>
                  <a:pt x="212" y="2171"/>
                </a:lnTo>
                <a:lnTo>
                  <a:pt x="215" y="2175"/>
                </a:lnTo>
                <a:lnTo>
                  <a:pt x="217" y="2178"/>
                </a:lnTo>
                <a:lnTo>
                  <a:pt x="219" y="2181"/>
                </a:lnTo>
                <a:lnTo>
                  <a:pt x="220" y="2186"/>
                </a:lnTo>
                <a:lnTo>
                  <a:pt x="220" y="2190"/>
                </a:lnTo>
                <a:lnTo>
                  <a:pt x="220" y="2196"/>
                </a:lnTo>
                <a:lnTo>
                  <a:pt x="219" y="2201"/>
                </a:lnTo>
                <a:lnTo>
                  <a:pt x="217" y="2206"/>
                </a:lnTo>
                <a:lnTo>
                  <a:pt x="215" y="2211"/>
                </a:lnTo>
                <a:lnTo>
                  <a:pt x="213" y="2215"/>
                </a:lnTo>
                <a:lnTo>
                  <a:pt x="210" y="2220"/>
                </a:lnTo>
                <a:lnTo>
                  <a:pt x="206" y="2224"/>
                </a:lnTo>
                <a:lnTo>
                  <a:pt x="201" y="2228"/>
                </a:lnTo>
                <a:lnTo>
                  <a:pt x="197" y="2230"/>
                </a:lnTo>
                <a:lnTo>
                  <a:pt x="192" y="2232"/>
                </a:lnTo>
                <a:lnTo>
                  <a:pt x="187" y="2233"/>
                </a:lnTo>
                <a:lnTo>
                  <a:pt x="180" y="2233"/>
                </a:lnTo>
                <a:lnTo>
                  <a:pt x="174" y="2232"/>
                </a:lnTo>
                <a:lnTo>
                  <a:pt x="168" y="2230"/>
                </a:lnTo>
                <a:lnTo>
                  <a:pt x="162" y="2226"/>
                </a:lnTo>
                <a:lnTo>
                  <a:pt x="154" y="2221"/>
                </a:lnTo>
                <a:lnTo>
                  <a:pt x="148" y="2213"/>
                </a:lnTo>
                <a:lnTo>
                  <a:pt x="141" y="2204"/>
                </a:lnTo>
                <a:close/>
                <a:moveTo>
                  <a:pt x="11392" y="2171"/>
                </a:moveTo>
                <a:lnTo>
                  <a:pt x="11392" y="2171"/>
                </a:lnTo>
                <a:lnTo>
                  <a:pt x="11386" y="2179"/>
                </a:lnTo>
                <a:lnTo>
                  <a:pt x="11390" y="2175"/>
                </a:lnTo>
                <a:lnTo>
                  <a:pt x="11396" y="2168"/>
                </a:lnTo>
                <a:lnTo>
                  <a:pt x="11392" y="2171"/>
                </a:lnTo>
                <a:close/>
                <a:moveTo>
                  <a:pt x="4864" y="2106"/>
                </a:moveTo>
                <a:lnTo>
                  <a:pt x="4864" y="2106"/>
                </a:lnTo>
                <a:lnTo>
                  <a:pt x="4858" y="2113"/>
                </a:lnTo>
                <a:lnTo>
                  <a:pt x="4862" y="2109"/>
                </a:lnTo>
                <a:lnTo>
                  <a:pt x="4867" y="2103"/>
                </a:lnTo>
                <a:lnTo>
                  <a:pt x="4864" y="2106"/>
                </a:lnTo>
                <a:close/>
                <a:moveTo>
                  <a:pt x="10507" y="2106"/>
                </a:moveTo>
                <a:lnTo>
                  <a:pt x="10507" y="2106"/>
                </a:lnTo>
                <a:lnTo>
                  <a:pt x="10515" y="2099"/>
                </a:lnTo>
                <a:lnTo>
                  <a:pt x="10527" y="2093"/>
                </a:lnTo>
                <a:lnTo>
                  <a:pt x="10542" y="2088"/>
                </a:lnTo>
                <a:lnTo>
                  <a:pt x="10558" y="2081"/>
                </a:lnTo>
                <a:lnTo>
                  <a:pt x="10577" y="2077"/>
                </a:lnTo>
                <a:lnTo>
                  <a:pt x="10598" y="2073"/>
                </a:lnTo>
                <a:lnTo>
                  <a:pt x="10619" y="2070"/>
                </a:lnTo>
                <a:lnTo>
                  <a:pt x="10640" y="2068"/>
                </a:lnTo>
                <a:lnTo>
                  <a:pt x="10662" y="2067"/>
                </a:lnTo>
                <a:lnTo>
                  <a:pt x="10683" y="2067"/>
                </a:lnTo>
                <a:lnTo>
                  <a:pt x="10703" y="2069"/>
                </a:lnTo>
                <a:lnTo>
                  <a:pt x="10721" y="2073"/>
                </a:lnTo>
                <a:lnTo>
                  <a:pt x="10730" y="2075"/>
                </a:lnTo>
                <a:lnTo>
                  <a:pt x="10738" y="2078"/>
                </a:lnTo>
                <a:lnTo>
                  <a:pt x="10745" y="2081"/>
                </a:lnTo>
                <a:lnTo>
                  <a:pt x="10751" y="2085"/>
                </a:lnTo>
                <a:lnTo>
                  <a:pt x="10758" y="2090"/>
                </a:lnTo>
                <a:lnTo>
                  <a:pt x="10762" y="2095"/>
                </a:lnTo>
                <a:lnTo>
                  <a:pt x="10766" y="2100"/>
                </a:lnTo>
                <a:lnTo>
                  <a:pt x="10769" y="2106"/>
                </a:lnTo>
                <a:lnTo>
                  <a:pt x="10760" y="2106"/>
                </a:lnTo>
                <a:lnTo>
                  <a:pt x="10750" y="2106"/>
                </a:lnTo>
                <a:lnTo>
                  <a:pt x="10741" y="2109"/>
                </a:lnTo>
                <a:lnTo>
                  <a:pt x="10731" y="2111"/>
                </a:lnTo>
                <a:lnTo>
                  <a:pt x="10710" y="2116"/>
                </a:lnTo>
                <a:lnTo>
                  <a:pt x="10690" y="2122"/>
                </a:lnTo>
                <a:lnTo>
                  <a:pt x="10650" y="2137"/>
                </a:lnTo>
                <a:lnTo>
                  <a:pt x="10611" y="2150"/>
                </a:lnTo>
                <a:lnTo>
                  <a:pt x="10592" y="2156"/>
                </a:lnTo>
                <a:lnTo>
                  <a:pt x="10575" y="2159"/>
                </a:lnTo>
                <a:lnTo>
                  <a:pt x="10567" y="2159"/>
                </a:lnTo>
                <a:lnTo>
                  <a:pt x="10558" y="2159"/>
                </a:lnTo>
                <a:lnTo>
                  <a:pt x="10551" y="2159"/>
                </a:lnTo>
                <a:lnTo>
                  <a:pt x="10545" y="2157"/>
                </a:lnTo>
                <a:lnTo>
                  <a:pt x="10538" y="2155"/>
                </a:lnTo>
                <a:lnTo>
                  <a:pt x="10532" y="2150"/>
                </a:lnTo>
                <a:lnTo>
                  <a:pt x="10526" y="2146"/>
                </a:lnTo>
                <a:lnTo>
                  <a:pt x="10522" y="2141"/>
                </a:lnTo>
                <a:lnTo>
                  <a:pt x="10516" y="2134"/>
                </a:lnTo>
                <a:lnTo>
                  <a:pt x="10513" y="2126"/>
                </a:lnTo>
                <a:lnTo>
                  <a:pt x="10510" y="2117"/>
                </a:lnTo>
                <a:lnTo>
                  <a:pt x="10507" y="2106"/>
                </a:lnTo>
                <a:close/>
                <a:moveTo>
                  <a:pt x="2601" y="2073"/>
                </a:moveTo>
                <a:lnTo>
                  <a:pt x="2601" y="2073"/>
                </a:lnTo>
                <a:lnTo>
                  <a:pt x="2594" y="2080"/>
                </a:lnTo>
                <a:lnTo>
                  <a:pt x="2598" y="2076"/>
                </a:lnTo>
                <a:lnTo>
                  <a:pt x="2604" y="2071"/>
                </a:lnTo>
                <a:lnTo>
                  <a:pt x="2601" y="2073"/>
                </a:lnTo>
                <a:close/>
                <a:moveTo>
                  <a:pt x="3061" y="2073"/>
                </a:moveTo>
                <a:lnTo>
                  <a:pt x="3061" y="2073"/>
                </a:lnTo>
                <a:lnTo>
                  <a:pt x="3053" y="2080"/>
                </a:lnTo>
                <a:lnTo>
                  <a:pt x="3057" y="2076"/>
                </a:lnTo>
                <a:lnTo>
                  <a:pt x="3063" y="2071"/>
                </a:lnTo>
                <a:lnTo>
                  <a:pt x="3061" y="2073"/>
                </a:lnTo>
                <a:close/>
                <a:moveTo>
                  <a:pt x="3290" y="2171"/>
                </a:moveTo>
                <a:lnTo>
                  <a:pt x="3290" y="2171"/>
                </a:lnTo>
                <a:lnTo>
                  <a:pt x="3290" y="2176"/>
                </a:lnTo>
                <a:lnTo>
                  <a:pt x="3292" y="2180"/>
                </a:lnTo>
                <a:lnTo>
                  <a:pt x="3294" y="2183"/>
                </a:lnTo>
                <a:lnTo>
                  <a:pt x="3297" y="2186"/>
                </a:lnTo>
                <a:lnTo>
                  <a:pt x="3302" y="2190"/>
                </a:lnTo>
                <a:lnTo>
                  <a:pt x="3308" y="2195"/>
                </a:lnTo>
                <a:lnTo>
                  <a:pt x="3324" y="2199"/>
                </a:lnTo>
                <a:lnTo>
                  <a:pt x="3342" y="2202"/>
                </a:lnTo>
                <a:lnTo>
                  <a:pt x="3350" y="2203"/>
                </a:lnTo>
                <a:lnTo>
                  <a:pt x="3359" y="2205"/>
                </a:lnTo>
                <a:lnTo>
                  <a:pt x="3367" y="2207"/>
                </a:lnTo>
                <a:lnTo>
                  <a:pt x="3373" y="2210"/>
                </a:lnTo>
                <a:lnTo>
                  <a:pt x="3380" y="2214"/>
                </a:lnTo>
                <a:lnTo>
                  <a:pt x="3384" y="2221"/>
                </a:lnTo>
                <a:lnTo>
                  <a:pt x="3386" y="2224"/>
                </a:lnTo>
                <a:lnTo>
                  <a:pt x="3387" y="2228"/>
                </a:lnTo>
                <a:lnTo>
                  <a:pt x="3388" y="2232"/>
                </a:lnTo>
                <a:lnTo>
                  <a:pt x="3388" y="2237"/>
                </a:lnTo>
                <a:lnTo>
                  <a:pt x="3378" y="2233"/>
                </a:lnTo>
                <a:lnTo>
                  <a:pt x="3369" y="2230"/>
                </a:lnTo>
                <a:lnTo>
                  <a:pt x="3360" y="2228"/>
                </a:lnTo>
                <a:lnTo>
                  <a:pt x="3350" y="2227"/>
                </a:lnTo>
                <a:lnTo>
                  <a:pt x="3341" y="2227"/>
                </a:lnTo>
                <a:lnTo>
                  <a:pt x="3331" y="2227"/>
                </a:lnTo>
                <a:lnTo>
                  <a:pt x="3322" y="2228"/>
                </a:lnTo>
                <a:lnTo>
                  <a:pt x="3313" y="2229"/>
                </a:lnTo>
                <a:lnTo>
                  <a:pt x="3296" y="2233"/>
                </a:lnTo>
                <a:lnTo>
                  <a:pt x="3279" y="2239"/>
                </a:lnTo>
                <a:lnTo>
                  <a:pt x="3262" y="2245"/>
                </a:lnTo>
                <a:lnTo>
                  <a:pt x="3246" y="2250"/>
                </a:lnTo>
                <a:lnTo>
                  <a:pt x="3232" y="2256"/>
                </a:lnTo>
                <a:lnTo>
                  <a:pt x="3218" y="2261"/>
                </a:lnTo>
                <a:lnTo>
                  <a:pt x="3205" y="2264"/>
                </a:lnTo>
                <a:lnTo>
                  <a:pt x="3193" y="2265"/>
                </a:lnTo>
                <a:lnTo>
                  <a:pt x="3188" y="2265"/>
                </a:lnTo>
                <a:lnTo>
                  <a:pt x="3182" y="2264"/>
                </a:lnTo>
                <a:lnTo>
                  <a:pt x="3178" y="2262"/>
                </a:lnTo>
                <a:lnTo>
                  <a:pt x="3173" y="2258"/>
                </a:lnTo>
                <a:lnTo>
                  <a:pt x="3169" y="2254"/>
                </a:lnTo>
                <a:lnTo>
                  <a:pt x="3165" y="2250"/>
                </a:lnTo>
                <a:lnTo>
                  <a:pt x="3161" y="2244"/>
                </a:lnTo>
                <a:lnTo>
                  <a:pt x="3158" y="2237"/>
                </a:lnTo>
                <a:lnTo>
                  <a:pt x="3170" y="2236"/>
                </a:lnTo>
                <a:lnTo>
                  <a:pt x="3179" y="2233"/>
                </a:lnTo>
                <a:lnTo>
                  <a:pt x="3188" y="2229"/>
                </a:lnTo>
                <a:lnTo>
                  <a:pt x="3194" y="2223"/>
                </a:lnTo>
                <a:lnTo>
                  <a:pt x="3205" y="2210"/>
                </a:lnTo>
                <a:lnTo>
                  <a:pt x="3215" y="2196"/>
                </a:lnTo>
                <a:lnTo>
                  <a:pt x="3220" y="2188"/>
                </a:lnTo>
                <a:lnTo>
                  <a:pt x="3226" y="2182"/>
                </a:lnTo>
                <a:lnTo>
                  <a:pt x="3233" y="2176"/>
                </a:lnTo>
                <a:lnTo>
                  <a:pt x="3241" y="2171"/>
                </a:lnTo>
                <a:lnTo>
                  <a:pt x="3250" y="2168"/>
                </a:lnTo>
                <a:lnTo>
                  <a:pt x="3261" y="2167"/>
                </a:lnTo>
                <a:lnTo>
                  <a:pt x="3275" y="2168"/>
                </a:lnTo>
                <a:lnTo>
                  <a:pt x="3290" y="2171"/>
                </a:lnTo>
                <a:lnTo>
                  <a:pt x="3289" y="2165"/>
                </a:lnTo>
                <a:lnTo>
                  <a:pt x="3287" y="2159"/>
                </a:lnTo>
                <a:lnTo>
                  <a:pt x="3285" y="2155"/>
                </a:lnTo>
                <a:lnTo>
                  <a:pt x="3283" y="2150"/>
                </a:lnTo>
                <a:lnTo>
                  <a:pt x="3279" y="2146"/>
                </a:lnTo>
                <a:lnTo>
                  <a:pt x="3275" y="2143"/>
                </a:lnTo>
                <a:lnTo>
                  <a:pt x="3270" y="2141"/>
                </a:lnTo>
                <a:lnTo>
                  <a:pt x="3265" y="2139"/>
                </a:lnTo>
                <a:lnTo>
                  <a:pt x="3254" y="2136"/>
                </a:lnTo>
                <a:lnTo>
                  <a:pt x="3241" y="2135"/>
                </a:lnTo>
                <a:lnTo>
                  <a:pt x="3226" y="2134"/>
                </a:lnTo>
                <a:lnTo>
                  <a:pt x="3212" y="2135"/>
                </a:lnTo>
                <a:lnTo>
                  <a:pt x="3179" y="2138"/>
                </a:lnTo>
                <a:lnTo>
                  <a:pt x="3148" y="2142"/>
                </a:lnTo>
                <a:lnTo>
                  <a:pt x="3132" y="2142"/>
                </a:lnTo>
                <a:lnTo>
                  <a:pt x="3118" y="2142"/>
                </a:lnTo>
                <a:lnTo>
                  <a:pt x="3105" y="2141"/>
                </a:lnTo>
                <a:lnTo>
                  <a:pt x="3093" y="2139"/>
                </a:lnTo>
                <a:lnTo>
                  <a:pt x="3093" y="2147"/>
                </a:lnTo>
                <a:lnTo>
                  <a:pt x="3093" y="2155"/>
                </a:lnTo>
                <a:lnTo>
                  <a:pt x="3093" y="2163"/>
                </a:lnTo>
                <a:lnTo>
                  <a:pt x="3093" y="2171"/>
                </a:lnTo>
                <a:lnTo>
                  <a:pt x="3105" y="2169"/>
                </a:lnTo>
                <a:lnTo>
                  <a:pt x="3115" y="2167"/>
                </a:lnTo>
                <a:lnTo>
                  <a:pt x="3125" y="2166"/>
                </a:lnTo>
                <a:lnTo>
                  <a:pt x="3132" y="2166"/>
                </a:lnTo>
                <a:lnTo>
                  <a:pt x="3139" y="2167"/>
                </a:lnTo>
                <a:lnTo>
                  <a:pt x="3145" y="2168"/>
                </a:lnTo>
                <a:lnTo>
                  <a:pt x="3149" y="2170"/>
                </a:lnTo>
                <a:lnTo>
                  <a:pt x="3152" y="2172"/>
                </a:lnTo>
                <a:lnTo>
                  <a:pt x="3154" y="2175"/>
                </a:lnTo>
                <a:lnTo>
                  <a:pt x="3155" y="2178"/>
                </a:lnTo>
                <a:lnTo>
                  <a:pt x="3155" y="2181"/>
                </a:lnTo>
                <a:lnTo>
                  <a:pt x="3155" y="2184"/>
                </a:lnTo>
                <a:lnTo>
                  <a:pt x="3152" y="2190"/>
                </a:lnTo>
                <a:lnTo>
                  <a:pt x="3147" y="2197"/>
                </a:lnTo>
                <a:lnTo>
                  <a:pt x="3139" y="2202"/>
                </a:lnTo>
                <a:lnTo>
                  <a:pt x="3132" y="2206"/>
                </a:lnTo>
                <a:lnTo>
                  <a:pt x="3128" y="2208"/>
                </a:lnTo>
                <a:lnTo>
                  <a:pt x="3124" y="2208"/>
                </a:lnTo>
                <a:lnTo>
                  <a:pt x="3119" y="2209"/>
                </a:lnTo>
                <a:lnTo>
                  <a:pt x="3115" y="2208"/>
                </a:lnTo>
                <a:lnTo>
                  <a:pt x="3111" y="2207"/>
                </a:lnTo>
                <a:lnTo>
                  <a:pt x="3107" y="2205"/>
                </a:lnTo>
                <a:lnTo>
                  <a:pt x="3104" y="2202"/>
                </a:lnTo>
                <a:lnTo>
                  <a:pt x="3100" y="2199"/>
                </a:lnTo>
                <a:lnTo>
                  <a:pt x="3097" y="2193"/>
                </a:lnTo>
                <a:lnTo>
                  <a:pt x="3095" y="2187"/>
                </a:lnTo>
                <a:lnTo>
                  <a:pt x="3094" y="2180"/>
                </a:lnTo>
                <a:lnTo>
                  <a:pt x="3093" y="2171"/>
                </a:lnTo>
                <a:lnTo>
                  <a:pt x="3071" y="2168"/>
                </a:lnTo>
                <a:lnTo>
                  <a:pt x="3048" y="2167"/>
                </a:lnTo>
                <a:lnTo>
                  <a:pt x="3024" y="2167"/>
                </a:lnTo>
                <a:lnTo>
                  <a:pt x="2998" y="2168"/>
                </a:lnTo>
                <a:lnTo>
                  <a:pt x="2945" y="2171"/>
                </a:lnTo>
                <a:lnTo>
                  <a:pt x="2893" y="2176"/>
                </a:lnTo>
                <a:lnTo>
                  <a:pt x="2866" y="2177"/>
                </a:lnTo>
                <a:lnTo>
                  <a:pt x="2842" y="2177"/>
                </a:lnTo>
                <a:lnTo>
                  <a:pt x="2818" y="2176"/>
                </a:lnTo>
                <a:lnTo>
                  <a:pt x="2796" y="2172"/>
                </a:lnTo>
                <a:lnTo>
                  <a:pt x="2787" y="2170"/>
                </a:lnTo>
                <a:lnTo>
                  <a:pt x="2777" y="2168"/>
                </a:lnTo>
                <a:lnTo>
                  <a:pt x="2768" y="2164"/>
                </a:lnTo>
                <a:lnTo>
                  <a:pt x="2759" y="2161"/>
                </a:lnTo>
                <a:lnTo>
                  <a:pt x="2751" y="2157"/>
                </a:lnTo>
                <a:lnTo>
                  <a:pt x="2744" y="2152"/>
                </a:lnTo>
                <a:lnTo>
                  <a:pt x="2737" y="2145"/>
                </a:lnTo>
                <a:lnTo>
                  <a:pt x="2732" y="2139"/>
                </a:lnTo>
                <a:lnTo>
                  <a:pt x="2765" y="2138"/>
                </a:lnTo>
                <a:lnTo>
                  <a:pt x="2794" y="2137"/>
                </a:lnTo>
                <a:lnTo>
                  <a:pt x="2821" y="2134"/>
                </a:lnTo>
                <a:lnTo>
                  <a:pt x="2845" y="2131"/>
                </a:lnTo>
                <a:lnTo>
                  <a:pt x="2890" y="2122"/>
                </a:lnTo>
                <a:lnTo>
                  <a:pt x="2928" y="2116"/>
                </a:lnTo>
                <a:lnTo>
                  <a:pt x="2947" y="2113"/>
                </a:lnTo>
                <a:lnTo>
                  <a:pt x="2965" y="2112"/>
                </a:lnTo>
                <a:lnTo>
                  <a:pt x="2984" y="2112"/>
                </a:lnTo>
                <a:lnTo>
                  <a:pt x="3003" y="2113"/>
                </a:lnTo>
                <a:lnTo>
                  <a:pt x="3023" y="2116"/>
                </a:lnTo>
                <a:lnTo>
                  <a:pt x="3045" y="2121"/>
                </a:lnTo>
                <a:lnTo>
                  <a:pt x="3068" y="2128"/>
                </a:lnTo>
                <a:lnTo>
                  <a:pt x="3093" y="2139"/>
                </a:lnTo>
                <a:lnTo>
                  <a:pt x="3097" y="2122"/>
                </a:lnTo>
                <a:lnTo>
                  <a:pt x="3104" y="2107"/>
                </a:lnTo>
                <a:lnTo>
                  <a:pt x="3111" y="2095"/>
                </a:lnTo>
                <a:lnTo>
                  <a:pt x="3119" y="2083"/>
                </a:lnTo>
                <a:lnTo>
                  <a:pt x="3129" y="2074"/>
                </a:lnTo>
                <a:lnTo>
                  <a:pt x="3139" y="2066"/>
                </a:lnTo>
                <a:lnTo>
                  <a:pt x="3151" y="2058"/>
                </a:lnTo>
                <a:lnTo>
                  <a:pt x="3162" y="2053"/>
                </a:lnTo>
                <a:lnTo>
                  <a:pt x="3176" y="2050"/>
                </a:lnTo>
                <a:lnTo>
                  <a:pt x="3190" y="2047"/>
                </a:lnTo>
                <a:lnTo>
                  <a:pt x="3204" y="2046"/>
                </a:lnTo>
                <a:lnTo>
                  <a:pt x="3219" y="2045"/>
                </a:lnTo>
                <a:lnTo>
                  <a:pt x="3234" y="2046"/>
                </a:lnTo>
                <a:lnTo>
                  <a:pt x="3249" y="2048"/>
                </a:lnTo>
                <a:lnTo>
                  <a:pt x="3265" y="2050"/>
                </a:lnTo>
                <a:lnTo>
                  <a:pt x="3282" y="2054"/>
                </a:lnTo>
                <a:lnTo>
                  <a:pt x="3298" y="2058"/>
                </a:lnTo>
                <a:lnTo>
                  <a:pt x="3313" y="2062"/>
                </a:lnTo>
                <a:lnTo>
                  <a:pt x="3329" y="2069"/>
                </a:lnTo>
                <a:lnTo>
                  <a:pt x="3345" y="2075"/>
                </a:lnTo>
                <a:lnTo>
                  <a:pt x="3361" y="2081"/>
                </a:lnTo>
                <a:lnTo>
                  <a:pt x="3375" y="2089"/>
                </a:lnTo>
                <a:lnTo>
                  <a:pt x="3390" y="2097"/>
                </a:lnTo>
                <a:lnTo>
                  <a:pt x="3405" y="2104"/>
                </a:lnTo>
                <a:lnTo>
                  <a:pt x="3418" y="2113"/>
                </a:lnTo>
                <a:lnTo>
                  <a:pt x="3431" y="2121"/>
                </a:lnTo>
                <a:lnTo>
                  <a:pt x="3442" y="2130"/>
                </a:lnTo>
                <a:lnTo>
                  <a:pt x="3453" y="2138"/>
                </a:lnTo>
                <a:lnTo>
                  <a:pt x="3463" y="2146"/>
                </a:lnTo>
                <a:lnTo>
                  <a:pt x="3472" y="2155"/>
                </a:lnTo>
                <a:lnTo>
                  <a:pt x="3480" y="2163"/>
                </a:lnTo>
                <a:lnTo>
                  <a:pt x="3487" y="2171"/>
                </a:lnTo>
                <a:lnTo>
                  <a:pt x="3466" y="2170"/>
                </a:lnTo>
                <a:lnTo>
                  <a:pt x="3448" y="2169"/>
                </a:lnTo>
                <a:lnTo>
                  <a:pt x="3432" y="2167"/>
                </a:lnTo>
                <a:lnTo>
                  <a:pt x="3418" y="2165"/>
                </a:lnTo>
                <a:lnTo>
                  <a:pt x="3397" y="2161"/>
                </a:lnTo>
                <a:lnTo>
                  <a:pt x="3381" y="2157"/>
                </a:lnTo>
                <a:lnTo>
                  <a:pt x="3373" y="2156"/>
                </a:lnTo>
                <a:lnTo>
                  <a:pt x="3365" y="2155"/>
                </a:lnTo>
                <a:lnTo>
                  <a:pt x="3356" y="2155"/>
                </a:lnTo>
                <a:lnTo>
                  <a:pt x="3347" y="2156"/>
                </a:lnTo>
                <a:lnTo>
                  <a:pt x="3335" y="2158"/>
                </a:lnTo>
                <a:lnTo>
                  <a:pt x="3323" y="2161"/>
                </a:lnTo>
                <a:lnTo>
                  <a:pt x="3308" y="2165"/>
                </a:lnTo>
                <a:lnTo>
                  <a:pt x="3290" y="2171"/>
                </a:lnTo>
                <a:close/>
                <a:moveTo>
                  <a:pt x="2765" y="2073"/>
                </a:moveTo>
                <a:lnTo>
                  <a:pt x="2765" y="2073"/>
                </a:lnTo>
                <a:lnTo>
                  <a:pt x="2767" y="2064"/>
                </a:lnTo>
                <a:lnTo>
                  <a:pt x="2769" y="2057"/>
                </a:lnTo>
                <a:lnTo>
                  <a:pt x="2773" y="2049"/>
                </a:lnTo>
                <a:lnTo>
                  <a:pt x="2778" y="2041"/>
                </a:lnTo>
                <a:lnTo>
                  <a:pt x="2785" y="2035"/>
                </a:lnTo>
                <a:lnTo>
                  <a:pt x="2791" y="2029"/>
                </a:lnTo>
                <a:lnTo>
                  <a:pt x="2799" y="2023"/>
                </a:lnTo>
                <a:lnTo>
                  <a:pt x="2808" y="2016"/>
                </a:lnTo>
                <a:lnTo>
                  <a:pt x="2817" y="2011"/>
                </a:lnTo>
                <a:lnTo>
                  <a:pt x="2828" y="2006"/>
                </a:lnTo>
                <a:lnTo>
                  <a:pt x="2838" y="2002"/>
                </a:lnTo>
                <a:lnTo>
                  <a:pt x="2850" y="1997"/>
                </a:lnTo>
                <a:lnTo>
                  <a:pt x="2874" y="1990"/>
                </a:lnTo>
                <a:lnTo>
                  <a:pt x="2898" y="1985"/>
                </a:lnTo>
                <a:lnTo>
                  <a:pt x="2923" y="1982"/>
                </a:lnTo>
                <a:lnTo>
                  <a:pt x="2948" y="1980"/>
                </a:lnTo>
                <a:lnTo>
                  <a:pt x="2972" y="1980"/>
                </a:lnTo>
                <a:lnTo>
                  <a:pt x="2996" y="1982"/>
                </a:lnTo>
                <a:lnTo>
                  <a:pt x="3006" y="1983"/>
                </a:lnTo>
                <a:lnTo>
                  <a:pt x="3017" y="1985"/>
                </a:lnTo>
                <a:lnTo>
                  <a:pt x="3026" y="1988"/>
                </a:lnTo>
                <a:lnTo>
                  <a:pt x="3034" y="1991"/>
                </a:lnTo>
                <a:lnTo>
                  <a:pt x="3043" y="1994"/>
                </a:lnTo>
                <a:lnTo>
                  <a:pt x="3049" y="1998"/>
                </a:lnTo>
                <a:lnTo>
                  <a:pt x="3055" y="2003"/>
                </a:lnTo>
                <a:lnTo>
                  <a:pt x="3061" y="2008"/>
                </a:lnTo>
                <a:lnTo>
                  <a:pt x="3040" y="2010"/>
                </a:lnTo>
                <a:lnTo>
                  <a:pt x="3021" y="2013"/>
                </a:lnTo>
                <a:lnTo>
                  <a:pt x="3003" y="2018"/>
                </a:lnTo>
                <a:lnTo>
                  <a:pt x="2986" y="2024"/>
                </a:lnTo>
                <a:lnTo>
                  <a:pt x="2954" y="2036"/>
                </a:lnTo>
                <a:lnTo>
                  <a:pt x="2922" y="2050"/>
                </a:lnTo>
                <a:lnTo>
                  <a:pt x="2906" y="2056"/>
                </a:lnTo>
                <a:lnTo>
                  <a:pt x="2890" y="2062"/>
                </a:lnTo>
                <a:lnTo>
                  <a:pt x="2872" y="2068"/>
                </a:lnTo>
                <a:lnTo>
                  <a:pt x="2854" y="2071"/>
                </a:lnTo>
                <a:lnTo>
                  <a:pt x="2834" y="2074"/>
                </a:lnTo>
                <a:lnTo>
                  <a:pt x="2813" y="2076"/>
                </a:lnTo>
                <a:lnTo>
                  <a:pt x="2790" y="2075"/>
                </a:lnTo>
                <a:lnTo>
                  <a:pt x="2765" y="2073"/>
                </a:lnTo>
                <a:close/>
                <a:moveTo>
                  <a:pt x="9392" y="2008"/>
                </a:moveTo>
                <a:lnTo>
                  <a:pt x="9392" y="2008"/>
                </a:lnTo>
                <a:lnTo>
                  <a:pt x="9385" y="2028"/>
                </a:lnTo>
                <a:lnTo>
                  <a:pt x="9379" y="2039"/>
                </a:lnTo>
                <a:lnTo>
                  <a:pt x="9377" y="2042"/>
                </a:lnTo>
                <a:lnTo>
                  <a:pt x="9375" y="2045"/>
                </a:lnTo>
                <a:lnTo>
                  <a:pt x="9373" y="2045"/>
                </a:lnTo>
                <a:lnTo>
                  <a:pt x="9371" y="2044"/>
                </a:lnTo>
                <a:lnTo>
                  <a:pt x="9367" y="2039"/>
                </a:lnTo>
                <a:lnTo>
                  <a:pt x="9365" y="2030"/>
                </a:lnTo>
                <a:lnTo>
                  <a:pt x="9363" y="2019"/>
                </a:lnTo>
                <a:lnTo>
                  <a:pt x="9363" y="2008"/>
                </a:lnTo>
                <a:lnTo>
                  <a:pt x="9363" y="1995"/>
                </a:lnTo>
                <a:lnTo>
                  <a:pt x="9365" y="1985"/>
                </a:lnTo>
                <a:lnTo>
                  <a:pt x="9367" y="1976"/>
                </a:lnTo>
                <a:lnTo>
                  <a:pt x="9371" y="1971"/>
                </a:lnTo>
                <a:lnTo>
                  <a:pt x="9373" y="1970"/>
                </a:lnTo>
                <a:lnTo>
                  <a:pt x="9375" y="1970"/>
                </a:lnTo>
                <a:lnTo>
                  <a:pt x="9377" y="1972"/>
                </a:lnTo>
                <a:lnTo>
                  <a:pt x="9379" y="1975"/>
                </a:lnTo>
                <a:lnTo>
                  <a:pt x="9385" y="1988"/>
                </a:lnTo>
                <a:lnTo>
                  <a:pt x="9392" y="2008"/>
                </a:lnTo>
                <a:close/>
                <a:moveTo>
                  <a:pt x="10474" y="2008"/>
                </a:moveTo>
                <a:lnTo>
                  <a:pt x="10474" y="2008"/>
                </a:lnTo>
                <a:lnTo>
                  <a:pt x="10467" y="2014"/>
                </a:lnTo>
                <a:lnTo>
                  <a:pt x="10471" y="2010"/>
                </a:lnTo>
                <a:lnTo>
                  <a:pt x="10478" y="2005"/>
                </a:lnTo>
                <a:lnTo>
                  <a:pt x="10474" y="2008"/>
                </a:lnTo>
                <a:close/>
                <a:moveTo>
                  <a:pt x="469" y="1974"/>
                </a:moveTo>
                <a:lnTo>
                  <a:pt x="469" y="1974"/>
                </a:lnTo>
                <a:lnTo>
                  <a:pt x="462" y="1982"/>
                </a:lnTo>
                <a:lnTo>
                  <a:pt x="466" y="1977"/>
                </a:lnTo>
                <a:lnTo>
                  <a:pt x="471" y="1972"/>
                </a:lnTo>
                <a:lnTo>
                  <a:pt x="469" y="1974"/>
                </a:lnTo>
                <a:close/>
                <a:moveTo>
                  <a:pt x="3158" y="1974"/>
                </a:moveTo>
                <a:lnTo>
                  <a:pt x="3158" y="1974"/>
                </a:lnTo>
                <a:lnTo>
                  <a:pt x="3152" y="1982"/>
                </a:lnTo>
                <a:lnTo>
                  <a:pt x="3156" y="1977"/>
                </a:lnTo>
                <a:lnTo>
                  <a:pt x="3161" y="1972"/>
                </a:lnTo>
                <a:lnTo>
                  <a:pt x="3158" y="1974"/>
                </a:lnTo>
                <a:close/>
                <a:moveTo>
                  <a:pt x="3388" y="2008"/>
                </a:moveTo>
                <a:lnTo>
                  <a:pt x="3388" y="2008"/>
                </a:lnTo>
                <a:lnTo>
                  <a:pt x="3372" y="2008"/>
                </a:lnTo>
                <a:lnTo>
                  <a:pt x="3355" y="2008"/>
                </a:lnTo>
                <a:lnTo>
                  <a:pt x="3339" y="2008"/>
                </a:lnTo>
                <a:lnTo>
                  <a:pt x="3323" y="2008"/>
                </a:lnTo>
                <a:lnTo>
                  <a:pt x="3319" y="2001"/>
                </a:lnTo>
                <a:lnTo>
                  <a:pt x="3316" y="1993"/>
                </a:lnTo>
                <a:lnTo>
                  <a:pt x="3313" y="1987"/>
                </a:lnTo>
                <a:lnTo>
                  <a:pt x="3312" y="1981"/>
                </a:lnTo>
                <a:lnTo>
                  <a:pt x="3312" y="1974"/>
                </a:lnTo>
                <a:lnTo>
                  <a:pt x="3313" y="1969"/>
                </a:lnTo>
                <a:lnTo>
                  <a:pt x="3316" y="1964"/>
                </a:lnTo>
                <a:lnTo>
                  <a:pt x="3319" y="1960"/>
                </a:lnTo>
                <a:lnTo>
                  <a:pt x="3322" y="1955"/>
                </a:lnTo>
                <a:lnTo>
                  <a:pt x="3325" y="1951"/>
                </a:lnTo>
                <a:lnTo>
                  <a:pt x="3330" y="1948"/>
                </a:lnTo>
                <a:lnTo>
                  <a:pt x="3334" y="1945"/>
                </a:lnTo>
                <a:lnTo>
                  <a:pt x="3346" y="1940"/>
                </a:lnTo>
                <a:lnTo>
                  <a:pt x="3358" y="1937"/>
                </a:lnTo>
                <a:lnTo>
                  <a:pt x="3370" y="1936"/>
                </a:lnTo>
                <a:lnTo>
                  <a:pt x="3382" y="1936"/>
                </a:lnTo>
                <a:lnTo>
                  <a:pt x="3393" y="1938"/>
                </a:lnTo>
                <a:lnTo>
                  <a:pt x="3404" y="1942"/>
                </a:lnTo>
                <a:lnTo>
                  <a:pt x="3409" y="1944"/>
                </a:lnTo>
                <a:lnTo>
                  <a:pt x="3412" y="1947"/>
                </a:lnTo>
                <a:lnTo>
                  <a:pt x="3416" y="1950"/>
                </a:lnTo>
                <a:lnTo>
                  <a:pt x="3418" y="1954"/>
                </a:lnTo>
                <a:lnTo>
                  <a:pt x="3420" y="1959"/>
                </a:lnTo>
                <a:lnTo>
                  <a:pt x="3422" y="1964"/>
                </a:lnTo>
                <a:lnTo>
                  <a:pt x="3422" y="1969"/>
                </a:lnTo>
                <a:lnTo>
                  <a:pt x="3422" y="1974"/>
                </a:lnTo>
                <a:lnTo>
                  <a:pt x="3413" y="1975"/>
                </a:lnTo>
                <a:lnTo>
                  <a:pt x="3407" y="1976"/>
                </a:lnTo>
                <a:lnTo>
                  <a:pt x="3401" y="1979"/>
                </a:lnTo>
                <a:lnTo>
                  <a:pt x="3395" y="1982"/>
                </a:lnTo>
                <a:lnTo>
                  <a:pt x="3391" y="1986"/>
                </a:lnTo>
                <a:lnTo>
                  <a:pt x="3388" y="1991"/>
                </a:lnTo>
                <a:lnTo>
                  <a:pt x="3387" y="1998"/>
                </a:lnTo>
                <a:lnTo>
                  <a:pt x="3388" y="2008"/>
                </a:lnTo>
                <a:close/>
                <a:moveTo>
                  <a:pt x="3519" y="2008"/>
                </a:moveTo>
                <a:lnTo>
                  <a:pt x="3519" y="2008"/>
                </a:lnTo>
                <a:lnTo>
                  <a:pt x="3532" y="2005"/>
                </a:lnTo>
                <a:lnTo>
                  <a:pt x="3542" y="2004"/>
                </a:lnTo>
                <a:lnTo>
                  <a:pt x="3551" y="2003"/>
                </a:lnTo>
                <a:lnTo>
                  <a:pt x="3559" y="2003"/>
                </a:lnTo>
                <a:lnTo>
                  <a:pt x="3565" y="2003"/>
                </a:lnTo>
                <a:lnTo>
                  <a:pt x="3570" y="2005"/>
                </a:lnTo>
                <a:lnTo>
                  <a:pt x="3575" y="2006"/>
                </a:lnTo>
                <a:lnTo>
                  <a:pt x="3578" y="2008"/>
                </a:lnTo>
                <a:lnTo>
                  <a:pt x="3580" y="2011"/>
                </a:lnTo>
                <a:lnTo>
                  <a:pt x="3581" y="2013"/>
                </a:lnTo>
                <a:lnTo>
                  <a:pt x="3581" y="2016"/>
                </a:lnTo>
                <a:lnTo>
                  <a:pt x="3581" y="2019"/>
                </a:lnTo>
                <a:lnTo>
                  <a:pt x="3578" y="2027"/>
                </a:lnTo>
                <a:lnTo>
                  <a:pt x="3573" y="2033"/>
                </a:lnTo>
                <a:lnTo>
                  <a:pt x="3566" y="2038"/>
                </a:lnTo>
                <a:lnTo>
                  <a:pt x="3558" y="2042"/>
                </a:lnTo>
                <a:lnTo>
                  <a:pt x="3554" y="2044"/>
                </a:lnTo>
                <a:lnTo>
                  <a:pt x="3550" y="2045"/>
                </a:lnTo>
                <a:lnTo>
                  <a:pt x="3545" y="2045"/>
                </a:lnTo>
                <a:lnTo>
                  <a:pt x="3541" y="2045"/>
                </a:lnTo>
                <a:lnTo>
                  <a:pt x="3537" y="2044"/>
                </a:lnTo>
                <a:lnTo>
                  <a:pt x="3534" y="2041"/>
                </a:lnTo>
                <a:lnTo>
                  <a:pt x="3530" y="2038"/>
                </a:lnTo>
                <a:lnTo>
                  <a:pt x="3526" y="2034"/>
                </a:lnTo>
                <a:lnTo>
                  <a:pt x="3524" y="2030"/>
                </a:lnTo>
                <a:lnTo>
                  <a:pt x="3522" y="2024"/>
                </a:lnTo>
                <a:lnTo>
                  <a:pt x="3520" y="2016"/>
                </a:lnTo>
                <a:lnTo>
                  <a:pt x="3519" y="2008"/>
                </a:lnTo>
                <a:lnTo>
                  <a:pt x="3511" y="2007"/>
                </a:lnTo>
                <a:lnTo>
                  <a:pt x="3503" y="2005"/>
                </a:lnTo>
                <a:lnTo>
                  <a:pt x="3497" y="2003"/>
                </a:lnTo>
                <a:lnTo>
                  <a:pt x="3493" y="2001"/>
                </a:lnTo>
                <a:lnTo>
                  <a:pt x="3489" y="1997"/>
                </a:lnTo>
                <a:lnTo>
                  <a:pt x="3486" y="1993"/>
                </a:lnTo>
                <a:lnTo>
                  <a:pt x="3483" y="1990"/>
                </a:lnTo>
                <a:lnTo>
                  <a:pt x="3482" y="1986"/>
                </a:lnTo>
                <a:lnTo>
                  <a:pt x="3482" y="1982"/>
                </a:lnTo>
                <a:lnTo>
                  <a:pt x="3482" y="1977"/>
                </a:lnTo>
                <a:lnTo>
                  <a:pt x="3483" y="1973"/>
                </a:lnTo>
                <a:lnTo>
                  <a:pt x="3484" y="1969"/>
                </a:lnTo>
                <a:lnTo>
                  <a:pt x="3489" y="1961"/>
                </a:lnTo>
                <a:lnTo>
                  <a:pt x="3494" y="1954"/>
                </a:lnTo>
                <a:lnTo>
                  <a:pt x="3500" y="1949"/>
                </a:lnTo>
                <a:lnTo>
                  <a:pt x="3508" y="1946"/>
                </a:lnTo>
                <a:lnTo>
                  <a:pt x="3511" y="1946"/>
                </a:lnTo>
                <a:lnTo>
                  <a:pt x="3514" y="1946"/>
                </a:lnTo>
                <a:lnTo>
                  <a:pt x="3516" y="1947"/>
                </a:lnTo>
                <a:lnTo>
                  <a:pt x="3519" y="1949"/>
                </a:lnTo>
                <a:lnTo>
                  <a:pt x="3521" y="1952"/>
                </a:lnTo>
                <a:lnTo>
                  <a:pt x="3522" y="1957"/>
                </a:lnTo>
                <a:lnTo>
                  <a:pt x="3524" y="1962"/>
                </a:lnTo>
                <a:lnTo>
                  <a:pt x="3524" y="1968"/>
                </a:lnTo>
                <a:lnTo>
                  <a:pt x="3524" y="1976"/>
                </a:lnTo>
                <a:lnTo>
                  <a:pt x="3523" y="1985"/>
                </a:lnTo>
                <a:lnTo>
                  <a:pt x="3522" y="1995"/>
                </a:lnTo>
                <a:lnTo>
                  <a:pt x="3519" y="2008"/>
                </a:lnTo>
                <a:close/>
                <a:moveTo>
                  <a:pt x="2535" y="1942"/>
                </a:moveTo>
                <a:lnTo>
                  <a:pt x="2535" y="1942"/>
                </a:lnTo>
                <a:lnTo>
                  <a:pt x="2529" y="1949"/>
                </a:lnTo>
                <a:lnTo>
                  <a:pt x="2533" y="1945"/>
                </a:lnTo>
                <a:lnTo>
                  <a:pt x="2538" y="1940"/>
                </a:lnTo>
                <a:lnTo>
                  <a:pt x="2535" y="1942"/>
                </a:lnTo>
                <a:close/>
                <a:moveTo>
                  <a:pt x="304" y="1909"/>
                </a:moveTo>
                <a:lnTo>
                  <a:pt x="304" y="1909"/>
                </a:lnTo>
                <a:lnTo>
                  <a:pt x="297" y="1917"/>
                </a:lnTo>
                <a:lnTo>
                  <a:pt x="301" y="1912"/>
                </a:lnTo>
                <a:lnTo>
                  <a:pt x="307" y="1906"/>
                </a:lnTo>
                <a:lnTo>
                  <a:pt x="304" y="1909"/>
                </a:lnTo>
                <a:close/>
                <a:moveTo>
                  <a:pt x="3093" y="1909"/>
                </a:moveTo>
                <a:lnTo>
                  <a:pt x="3093" y="1909"/>
                </a:lnTo>
                <a:lnTo>
                  <a:pt x="3086" y="1917"/>
                </a:lnTo>
                <a:lnTo>
                  <a:pt x="3090" y="1912"/>
                </a:lnTo>
                <a:lnTo>
                  <a:pt x="3096" y="1906"/>
                </a:lnTo>
                <a:lnTo>
                  <a:pt x="3093" y="1909"/>
                </a:lnTo>
                <a:close/>
                <a:moveTo>
                  <a:pt x="74" y="1877"/>
                </a:moveTo>
                <a:lnTo>
                  <a:pt x="74" y="1877"/>
                </a:lnTo>
                <a:lnTo>
                  <a:pt x="83" y="1880"/>
                </a:lnTo>
                <a:lnTo>
                  <a:pt x="88" y="1884"/>
                </a:lnTo>
                <a:lnTo>
                  <a:pt x="92" y="1887"/>
                </a:lnTo>
                <a:lnTo>
                  <a:pt x="94" y="1890"/>
                </a:lnTo>
                <a:lnTo>
                  <a:pt x="95" y="1894"/>
                </a:lnTo>
                <a:lnTo>
                  <a:pt x="94" y="1896"/>
                </a:lnTo>
                <a:lnTo>
                  <a:pt x="93" y="1898"/>
                </a:lnTo>
                <a:lnTo>
                  <a:pt x="91" y="1899"/>
                </a:lnTo>
                <a:lnTo>
                  <a:pt x="89" y="1900"/>
                </a:lnTo>
                <a:lnTo>
                  <a:pt x="86" y="1899"/>
                </a:lnTo>
                <a:lnTo>
                  <a:pt x="83" y="1898"/>
                </a:lnTo>
                <a:lnTo>
                  <a:pt x="80" y="1896"/>
                </a:lnTo>
                <a:lnTo>
                  <a:pt x="78" y="1893"/>
                </a:lnTo>
                <a:lnTo>
                  <a:pt x="76" y="1888"/>
                </a:lnTo>
                <a:lnTo>
                  <a:pt x="74" y="1883"/>
                </a:lnTo>
                <a:lnTo>
                  <a:pt x="74" y="1877"/>
                </a:lnTo>
                <a:lnTo>
                  <a:pt x="66" y="1876"/>
                </a:lnTo>
                <a:lnTo>
                  <a:pt x="59" y="1874"/>
                </a:lnTo>
                <a:lnTo>
                  <a:pt x="52" y="1872"/>
                </a:lnTo>
                <a:lnTo>
                  <a:pt x="48" y="1868"/>
                </a:lnTo>
                <a:lnTo>
                  <a:pt x="44" y="1865"/>
                </a:lnTo>
                <a:lnTo>
                  <a:pt x="41" y="1862"/>
                </a:lnTo>
                <a:lnTo>
                  <a:pt x="39" y="1859"/>
                </a:lnTo>
                <a:lnTo>
                  <a:pt x="38" y="1855"/>
                </a:lnTo>
                <a:lnTo>
                  <a:pt x="38" y="1851"/>
                </a:lnTo>
                <a:lnTo>
                  <a:pt x="38" y="1846"/>
                </a:lnTo>
                <a:lnTo>
                  <a:pt x="39" y="1842"/>
                </a:lnTo>
                <a:lnTo>
                  <a:pt x="40" y="1838"/>
                </a:lnTo>
                <a:lnTo>
                  <a:pt x="44" y="1830"/>
                </a:lnTo>
                <a:lnTo>
                  <a:pt x="49" y="1823"/>
                </a:lnTo>
                <a:lnTo>
                  <a:pt x="56" y="1818"/>
                </a:lnTo>
                <a:lnTo>
                  <a:pt x="63" y="1815"/>
                </a:lnTo>
                <a:lnTo>
                  <a:pt x="66" y="1814"/>
                </a:lnTo>
                <a:lnTo>
                  <a:pt x="69" y="1815"/>
                </a:lnTo>
                <a:lnTo>
                  <a:pt x="71" y="1816"/>
                </a:lnTo>
                <a:lnTo>
                  <a:pt x="74" y="1818"/>
                </a:lnTo>
                <a:lnTo>
                  <a:pt x="77" y="1821"/>
                </a:lnTo>
                <a:lnTo>
                  <a:pt x="78" y="1825"/>
                </a:lnTo>
                <a:lnTo>
                  <a:pt x="80" y="1831"/>
                </a:lnTo>
                <a:lnTo>
                  <a:pt x="80" y="1837"/>
                </a:lnTo>
                <a:lnTo>
                  <a:pt x="80" y="1844"/>
                </a:lnTo>
                <a:lnTo>
                  <a:pt x="79" y="1854"/>
                </a:lnTo>
                <a:lnTo>
                  <a:pt x="78" y="1864"/>
                </a:lnTo>
                <a:lnTo>
                  <a:pt x="74" y="1877"/>
                </a:lnTo>
                <a:close/>
                <a:moveTo>
                  <a:pt x="239" y="1877"/>
                </a:moveTo>
                <a:lnTo>
                  <a:pt x="239" y="1877"/>
                </a:lnTo>
                <a:lnTo>
                  <a:pt x="226" y="1878"/>
                </a:lnTo>
                <a:lnTo>
                  <a:pt x="212" y="1879"/>
                </a:lnTo>
                <a:lnTo>
                  <a:pt x="199" y="1879"/>
                </a:lnTo>
                <a:lnTo>
                  <a:pt x="188" y="1878"/>
                </a:lnTo>
                <a:lnTo>
                  <a:pt x="177" y="1877"/>
                </a:lnTo>
                <a:lnTo>
                  <a:pt x="167" y="1875"/>
                </a:lnTo>
                <a:lnTo>
                  <a:pt x="157" y="1873"/>
                </a:lnTo>
                <a:lnTo>
                  <a:pt x="148" y="1868"/>
                </a:lnTo>
                <a:lnTo>
                  <a:pt x="141" y="1864"/>
                </a:lnTo>
                <a:lnTo>
                  <a:pt x="133" y="1859"/>
                </a:lnTo>
                <a:lnTo>
                  <a:pt x="127" y="1854"/>
                </a:lnTo>
                <a:lnTo>
                  <a:pt x="121" y="1846"/>
                </a:lnTo>
                <a:lnTo>
                  <a:pt x="116" y="1839"/>
                </a:lnTo>
                <a:lnTo>
                  <a:pt x="112" y="1831"/>
                </a:lnTo>
                <a:lnTo>
                  <a:pt x="109" y="1821"/>
                </a:lnTo>
                <a:lnTo>
                  <a:pt x="108" y="1811"/>
                </a:lnTo>
                <a:lnTo>
                  <a:pt x="122" y="1810"/>
                </a:lnTo>
                <a:lnTo>
                  <a:pt x="134" y="1809"/>
                </a:lnTo>
                <a:lnTo>
                  <a:pt x="147" y="1809"/>
                </a:lnTo>
                <a:lnTo>
                  <a:pt x="158" y="1809"/>
                </a:lnTo>
                <a:lnTo>
                  <a:pt x="170" y="1811"/>
                </a:lnTo>
                <a:lnTo>
                  <a:pt x="179" y="1813"/>
                </a:lnTo>
                <a:lnTo>
                  <a:pt x="190" y="1815"/>
                </a:lnTo>
                <a:lnTo>
                  <a:pt x="198" y="1818"/>
                </a:lnTo>
                <a:lnTo>
                  <a:pt x="207" y="1822"/>
                </a:lnTo>
                <a:lnTo>
                  <a:pt x="214" y="1828"/>
                </a:lnTo>
                <a:lnTo>
                  <a:pt x="220" y="1834"/>
                </a:lnTo>
                <a:lnTo>
                  <a:pt x="226" y="1840"/>
                </a:lnTo>
                <a:lnTo>
                  <a:pt x="230" y="1849"/>
                </a:lnTo>
                <a:lnTo>
                  <a:pt x="234" y="1857"/>
                </a:lnTo>
                <a:lnTo>
                  <a:pt x="237" y="1866"/>
                </a:lnTo>
                <a:lnTo>
                  <a:pt x="239" y="1877"/>
                </a:lnTo>
                <a:close/>
                <a:moveTo>
                  <a:pt x="469" y="1843"/>
                </a:moveTo>
                <a:lnTo>
                  <a:pt x="469" y="1843"/>
                </a:lnTo>
                <a:lnTo>
                  <a:pt x="484" y="1836"/>
                </a:lnTo>
                <a:lnTo>
                  <a:pt x="497" y="1830"/>
                </a:lnTo>
                <a:lnTo>
                  <a:pt x="510" y="1825"/>
                </a:lnTo>
                <a:lnTo>
                  <a:pt x="521" y="1822"/>
                </a:lnTo>
                <a:lnTo>
                  <a:pt x="532" y="1821"/>
                </a:lnTo>
                <a:lnTo>
                  <a:pt x="540" y="1820"/>
                </a:lnTo>
                <a:lnTo>
                  <a:pt x="549" y="1820"/>
                </a:lnTo>
                <a:lnTo>
                  <a:pt x="556" y="1822"/>
                </a:lnTo>
                <a:lnTo>
                  <a:pt x="562" y="1824"/>
                </a:lnTo>
                <a:lnTo>
                  <a:pt x="567" y="1828"/>
                </a:lnTo>
                <a:lnTo>
                  <a:pt x="571" y="1831"/>
                </a:lnTo>
                <a:lnTo>
                  <a:pt x="574" y="1835"/>
                </a:lnTo>
                <a:lnTo>
                  <a:pt x="576" y="1839"/>
                </a:lnTo>
                <a:lnTo>
                  <a:pt x="577" y="1843"/>
                </a:lnTo>
                <a:lnTo>
                  <a:pt x="577" y="1849"/>
                </a:lnTo>
                <a:lnTo>
                  <a:pt x="577" y="1853"/>
                </a:lnTo>
                <a:lnTo>
                  <a:pt x="575" y="1858"/>
                </a:lnTo>
                <a:lnTo>
                  <a:pt x="573" y="1862"/>
                </a:lnTo>
                <a:lnTo>
                  <a:pt x="570" y="1866"/>
                </a:lnTo>
                <a:lnTo>
                  <a:pt x="567" y="1871"/>
                </a:lnTo>
                <a:lnTo>
                  <a:pt x="561" y="1874"/>
                </a:lnTo>
                <a:lnTo>
                  <a:pt x="556" y="1877"/>
                </a:lnTo>
                <a:lnTo>
                  <a:pt x="550" y="1878"/>
                </a:lnTo>
                <a:lnTo>
                  <a:pt x="543" y="1879"/>
                </a:lnTo>
                <a:lnTo>
                  <a:pt x="536" y="1879"/>
                </a:lnTo>
                <a:lnTo>
                  <a:pt x="528" y="1879"/>
                </a:lnTo>
                <a:lnTo>
                  <a:pt x="519" y="1876"/>
                </a:lnTo>
                <a:lnTo>
                  <a:pt x="510" y="1873"/>
                </a:lnTo>
                <a:lnTo>
                  <a:pt x="500" y="1868"/>
                </a:lnTo>
                <a:lnTo>
                  <a:pt x="491" y="1861"/>
                </a:lnTo>
                <a:lnTo>
                  <a:pt x="479" y="1854"/>
                </a:lnTo>
                <a:lnTo>
                  <a:pt x="469" y="1843"/>
                </a:lnTo>
                <a:close/>
                <a:moveTo>
                  <a:pt x="10803" y="1843"/>
                </a:moveTo>
                <a:lnTo>
                  <a:pt x="10803" y="1843"/>
                </a:lnTo>
                <a:lnTo>
                  <a:pt x="10795" y="1863"/>
                </a:lnTo>
                <a:lnTo>
                  <a:pt x="10790" y="1876"/>
                </a:lnTo>
                <a:lnTo>
                  <a:pt x="10787" y="1879"/>
                </a:lnTo>
                <a:lnTo>
                  <a:pt x="10785" y="1881"/>
                </a:lnTo>
                <a:lnTo>
                  <a:pt x="10783" y="1881"/>
                </a:lnTo>
                <a:lnTo>
                  <a:pt x="10781" y="1880"/>
                </a:lnTo>
                <a:lnTo>
                  <a:pt x="10778" y="1875"/>
                </a:lnTo>
                <a:lnTo>
                  <a:pt x="10775" y="1866"/>
                </a:lnTo>
                <a:lnTo>
                  <a:pt x="10774" y="1856"/>
                </a:lnTo>
                <a:lnTo>
                  <a:pt x="10773" y="1843"/>
                </a:lnTo>
                <a:lnTo>
                  <a:pt x="10774" y="1832"/>
                </a:lnTo>
                <a:lnTo>
                  <a:pt x="10775" y="1821"/>
                </a:lnTo>
                <a:lnTo>
                  <a:pt x="10778" y="1812"/>
                </a:lnTo>
                <a:lnTo>
                  <a:pt x="10781" y="1808"/>
                </a:lnTo>
                <a:lnTo>
                  <a:pt x="10783" y="1807"/>
                </a:lnTo>
                <a:lnTo>
                  <a:pt x="10785" y="1807"/>
                </a:lnTo>
                <a:lnTo>
                  <a:pt x="10787" y="1809"/>
                </a:lnTo>
                <a:lnTo>
                  <a:pt x="10790" y="1812"/>
                </a:lnTo>
                <a:lnTo>
                  <a:pt x="10795" y="1823"/>
                </a:lnTo>
                <a:lnTo>
                  <a:pt x="10803" y="1843"/>
                </a:lnTo>
                <a:close/>
                <a:moveTo>
                  <a:pt x="2666" y="1811"/>
                </a:moveTo>
                <a:lnTo>
                  <a:pt x="2666" y="1811"/>
                </a:lnTo>
                <a:lnTo>
                  <a:pt x="2660" y="1818"/>
                </a:lnTo>
                <a:lnTo>
                  <a:pt x="2664" y="1814"/>
                </a:lnTo>
                <a:lnTo>
                  <a:pt x="2669" y="1808"/>
                </a:lnTo>
                <a:lnTo>
                  <a:pt x="2666" y="1811"/>
                </a:lnTo>
                <a:close/>
                <a:moveTo>
                  <a:pt x="304" y="1746"/>
                </a:moveTo>
                <a:lnTo>
                  <a:pt x="304" y="1746"/>
                </a:lnTo>
                <a:lnTo>
                  <a:pt x="319" y="1752"/>
                </a:lnTo>
                <a:lnTo>
                  <a:pt x="332" y="1759"/>
                </a:lnTo>
                <a:lnTo>
                  <a:pt x="341" y="1766"/>
                </a:lnTo>
                <a:lnTo>
                  <a:pt x="348" y="1772"/>
                </a:lnTo>
                <a:lnTo>
                  <a:pt x="354" y="1777"/>
                </a:lnTo>
                <a:lnTo>
                  <a:pt x="358" y="1782"/>
                </a:lnTo>
                <a:lnTo>
                  <a:pt x="360" y="1787"/>
                </a:lnTo>
                <a:lnTo>
                  <a:pt x="360" y="1791"/>
                </a:lnTo>
                <a:lnTo>
                  <a:pt x="359" y="1794"/>
                </a:lnTo>
                <a:lnTo>
                  <a:pt x="357" y="1797"/>
                </a:lnTo>
                <a:lnTo>
                  <a:pt x="354" y="1800"/>
                </a:lnTo>
                <a:lnTo>
                  <a:pt x="348" y="1802"/>
                </a:lnTo>
                <a:lnTo>
                  <a:pt x="344" y="1804"/>
                </a:lnTo>
                <a:lnTo>
                  <a:pt x="338" y="1806"/>
                </a:lnTo>
                <a:lnTo>
                  <a:pt x="332" y="1807"/>
                </a:lnTo>
                <a:lnTo>
                  <a:pt x="325" y="1807"/>
                </a:lnTo>
                <a:lnTo>
                  <a:pt x="312" y="1807"/>
                </a:lnTo>
                <a:lnTo>
                  <a:pt x="299" y="1803"/>
                </a:lnTo>
                <a:lnTo>
                  <a:pt x="294" y="1801"/>
                </a:lnTo>
                <a:lnTo>
                  <a:pt x="289" y="1799"/>
                </a:lnTo>
                <a:lnTo>
                  <a:pt x="284" y="1796"/>
                </a:lnTo>
                <a:lnTo>
                  <a:pt x="280" y="1792"/>
                </a:lnTo>
                <a:lnTo>
                  <a:pt x="278" y="1788"/>
                </a:lnTo>
                <a:lnTo>
                  <a:pt x="277" y="1783"/>
                </a:lnTo>
                <a:lnTo>
                  <a:pt x="277" y="1778"/>
                </a:lnTo>
                <a:lnTo>
                  <a:pt x="279" y="1773"/>
                </a:lnTo>
                <a:lnTo>
                  <a:pt x="282" y="1767"/>
                </a:lnTo>
                <a:lnTo>
                  <a:pt x="287" y="1760"/>
                </a:lnTo>
                <a:lnTo>
                  <a:pt x="295" y="1753"/>
                </a:lnTo>
                <a:lnTo>
                  <a:pt x="304" y="1746"/>
                </a:lnTo>
                <a:close/>
                <a:moveTo>
                  <a:pt x="4406" y="1778"/>
                </a:moveTo>
                <a:lnTo>
                  <a:pt x="4406" y="1778"/>
                </a:lnTo>
                <a:lnTo>
                  <a:pt x="4398" y="1786"/>
                </a:lnTo>
                <a:lnTo>
                  <a:pt x="4403" y="1781"/>
                </a:lnTo>
                <a:lnTo>
                  <a:pt x="4408" y="1775"/>
                </a:lnTo>
                <a:lnTo>
                  <a:pt x="4406" y="1778"/>
                </a:lnTo>
                <a:close/>
                <a:moveTo>
                  <a:pt x="4471" y="1746"/>
                </a:moveTo>
                <a:lnTo>
                  <a:pt x="4471" y="1746"/>
                </a:lnTo>
                <a:lnTo>
                  <a:pt x="4463" y="1752"/>
                </a:lnTo>
                <a:lnTo>
                  <a:pt x="4468" y="1748"/>
                </a:lnTo>
                <a:lnTo>
                  <a:pt x="4474" y="1743"/>
                </a:lnTo>
                <a:lnTo>
                  <a:pt x="4471" y="1746"/>
                </a:lnTo>
                <a:close/>
                <a:moveTo>
                  <a:pt x="4045" y="1712"/>
                </a:moveTo>
                <a:lnTo>
                  <a:pt x="4045" y="1712"/>
                </a:lnTo>
                <a:lnTo>
                  <a:pt x="4037" y="1720"/>
                </a:lnTo>
                <a:lnTo>
                  <a:pt x="4042" y="1715"/>
                </a:lnTo>
                <a:lnTo>
                  <a:pt x="4047" y="1710"/>
                </a:lnTo>
                <a:lnTo>
                  <a:pt x="4045" y="1712"/>
                </a:lnTo>
                <a:close/>
                <a:moveTo>
                  <a:pt x="4110" y="1712"/>
                </a:moveTo>
                <a:lnTo>
                  <a:pt x="4110" y="1712"/>
                </a:lnTo>
                <a:lnTo>
                  <a:pt x="4102" y="1720"/>
                </a:lnTo>
                <a:lnTo>
                  <a:pt x="4107" y="1715"/>
                </a:lnTo>
                <a:lnTo>
                  <a:pt x="4113" y="1710"/>
                </a:lnTo>
                <a:lnTo>
                  <a:pt x="4110" y="1712"/>
                </a:lnTo>
                <a:close/>
                <a:moveTo>
                  <a:pt x="698" y="1680"/>
                </a:moveTo>
                <a:lnTo>
                  <a:pt x="698" y="1680"/>
                </a:lnTo>
                <a:lnTo>
                  <a:pt x="691" y="1687"/>
                </a:lnTo>
                <a:lnTo>
                  <a:pt x="696" y="1683"/>
                </a:lnTo>
                <a:lnTo>
                  <a:pt x="701" y="1677"/>
                </a:lnTo>
                <a:lnTo>
                  <a:pt x="698" y="1680"/>
                </a:lnTo>
                <a:close/>
                <a:moveTo>
                  <a:pt x="2666" y="1680"/>
                </a:moveTo>
                <a:lnTo>
                  <a:pt x="2666" y="1680"/>
                </a:lnTo>
                <a:lnTo>
                  <a:pt x="2660" y="1687"/>
                </a:lnTo>
                <a:lnTo>
                  <a:pt x="2664" y="1683"/>
                </a:lnTo>
                <a:lnTo>
                  <a:pt x="2669" y="1677"/>
                </a:lnTo>
                <a:lnTo>
                  <a:pt x="2666" y="1680"/>
                </a:lnTo>
                <a:close/>
                <a:moveTo>
                  <a:pt x="4438" y="1680"/>
                </a:moveTo>
                <a:lnTo>
                  <a:pt x="4438" y="1680"/>
                </a:lnTo>
                <a:lnTo>
                  <a:pt x="4431" y="1687"/>
                </a:lnTo>
                <a:lnTo>
                  <a:pt x="4435" y="1683"/>
                </a:lnTo>
                <a:lnTo>
                  <a:pt x="4441" y="1677"/>
                </a:lnTo>
                <a:lnTo>
                  <a:pt x="4438" y="1680"/>
                </a:lnTo>
                <a:close/>
                <a:moveTo>
                  <a:pt x="4011" y="1614"/>
                </a:moveTo>
                <a:lnTo>
                  <a:pt x="4011" y="1614"/>
                </a:lnTo>
                <a:lnTo>
                  <a:pt x="4012" y="1608"/>
                </a:lnTo>
                <a:lnTo>
                  <a:pt x="4014" y="1603"/>
                </a:lnTo>
                <a:lnTo>
                  <a:pt x="4017" y="1598"/>
                </a:lnTo>
                <a:lnTo>
                  <a:pt x="4021" y="1595"/>
                </a:lnTo>
                <a:lnTo>
                  <a:pt x="4025" y="1592"/>
                </a:lnTo>
                <a:lnTo>
                  <a:pt x="4030" y="1588"/>
                </a:lnTo>
                <a:lnTo>
                  <a:pt x="4035" y="1587"/>
                </a:lnTo>
                <a:lnTo>
                  <a:pt x="4042" y="1586"/>
                </a:lnTo>
                <a:lnTo>
                  <a:pt x="4047" y="1586"/>
                </a:lnTo>
                <a:lnTo>
                  <a:pt x="4053" y="1587"/>
                </a:lnTo>
                <a:lnTo>
                  <a:pt x="4058" y="1590"/>
                </a:lnTo>
                <a:lnTo>
                  <a:pt x="4064" y="1592"/>
                </a:lnTo>
                <a:lnTo>
                  <a:pt x="4068" y="1596"/>
                </a:lnTo>
                <a:lnTo>
                  <a:pt x="4072" y="1601"/>
                </a:lnTo>
                <a:lnTo>
                  <a:pt x="4075" y="1607"/>
                </a:lnTo>
                <a:lnTo>
                  <a:pt x="4077" y="1614"/>
                </a:lnTo>
                <a:lnTo>
                  <a:pt x="4075" y="1621"/>
                </a:lnTo>
                <a:lnTo>
                  <a:pt x="4073" y="1626"/>
                </a:lnTo>
                <a:lnTo>
                  <a:pt x="4071" y="1630"/>
                </a:lnTo>
                <a:lnTo>
                  <a:pt x="4068" y="1634"/>
                </a:lnTo>
                <a:lnTo>
                  <a:pt x="4065" y="1636"/>
                </a:lnTo>
                <a:lnTo>
                  <a:pt x="4062" y="1637"/>
                </a:lnTo>
                <a:lnTo>
                  <a:pt x="4057" y="1637"/>
                </a:lnTo>
                <a:lnTo>
                  <a:pt x="4053" y="1637"/>
                </a:lnTo>
                <a:lnTo>
                  <a:pt x="4044" y="1634"/>
                </a:lnTo>
                <a:lnTo>
                  <a:pt x="4033" y="1628"/>
                </a:lnTo>
                <a:lnTo>
                  <a:pt x="4023" y="1622"/>
                </a:lnTo>
                <a:lnTo>
                  <a:pt x="4011" y="1614"/>
                </a:lnTo>
                <a:close/>
                <a:moveTo>
                  <a:pt x="9031" y="1614"/>
                </a:moveTo>
                <a:lnTo>
                  <a:pt x="9031" y="1614"/>
                </a:lnTo>
                <a:lnTo>
                  <a:pt x="9023" y="1621"/>
                </a:lnTo>
                <a:lnTo>
                  <a:pt x="9027" y="1617"/>
                </a:lnTo>
                <a:lnTo>
                  <a:pt x="9034" y="1612"/>
                </a:lnTo>
                <a:lnTo>
                  <a:pt x="9031" y="1614"/>
                </a:lnTo>
                <a:close/>
                <a:moveTo>
                  <a:pt x="3782" y="1549"/>
                </a:moveTo>
                <a:lnTo>
                  <a:pt x="3782" y="1549"/>
                </a:lnTo>
                <a:lnTo>
                  <a:pt x="3775" y="1556"/>
                </a:lnTo>
                <a:lnTo>
                  <a:pt x="3779" y="1552"/>
                </a:lnTo>
                <a:lnTo>
                  <a:pt x="3785" y="1545"/>
                </a:lnTo>
                <a:lnTo>
                  <a:pt x="3782" y="1549"/>
                </a:lnTo>
                <a:close/>
                <a:moveTo>
                  <a:pt x="3914" y="1549"/>
                </a:moveTo>
                <a:lnTo>
                  <a:pt x="3914" y="1549"/>
                </a:lnTo>
                <a:lnTo>
                  <a:pt x="3906" y="1556"/>
                </a:lnTo>
                <a:lnTo>
                  <a:pt x="3910" y="1552"/>
                </a:lnTo>
                <a:lnTo>
                  <a:pt x="3916" y="1545"/>
                </a:lnTo>
                <a:lnTo>
                  <a:pt x="3914" y="1549"/>
                </a:lnTo>
                <a:close/>
                <a:moveTo>
                  <a:pt x="7193" y="1549"/>
                </a:moveTo>
                <a:lnTo>
                  <a:pt x="7193" y="1549"/>
                </a:lnTo>
                <a:lnTo>
                  <a:pt x="7186" y="1556"/>
                </a:lnTo>
                <a:lnTo>
                  <a:pt x="7190" y="1552"/>
                </a:lnTo>
                <a:lnTo>
                  <a:pt x="7197" y="1545"/>
                </a:lnTo>
                <a:lnTo>
                  <a:pt x="7193" y="1549"/>
                </a:lnTo>
                <a:close/>
                <a:moveTo>
                  <a:pt x="4503" y="1581"/>
                </a:moveTo>
                <a:lnTo>
                  <a:pt x="4503" y="1581"/>
                </a:lnTo>
                <a:lnTo>
                  <a:pt x="4496" y="1588"/>
                </a:lnTo>
                <a:lnTo>
                  <a:pt x="4490" y="1595"/>
                </a:lnTo>
                <a:lnTo>
                  <a:pt x="4483" y="1599"/>
                </a:lnTo>
                <a:lnTo>
                  <a:pt x="4477" y="1602"/>
                </a:lnTo>
                <a:lnTo>
                  <a:pt x="4472" y="1604"/>
                </a:lnTo>
                <a:lnTo>
                  <a:pt x="4467" y="1606"/>
                </a:lnTo>
                <a:lnTo>
                  <a:pt x="4461" y="1606"/>
                </a:lnTo>
                <a:lnTo>
                  <a:pt x="4457" y="1606"/>
                </a:lnTo>
                <a:lnTo>
                  <a:pt x="4453" y="1605"/>
                </a:lnTo>
                <a:lnTo>
                  <a:pt x="4448" y="1603"/>
                </a:lnTo>
                <a:lnTo>
                  <a:pt x="4443" y="1601"/>
                </a:lnTo>
                <a:lnTo>
                  <a:pt x="4439" y="1598"/>
                </a:lnTo>
                <a:lnTo>
                  <a:pt x="4431" y="1591"/>
                </a:lnTo>
                <a:lnTo>
                  <a:pt x="4422" y="1582"/>
                </a:lnTo>
                <a:lnTo>
                  <a:pt x="4414" y="1574"/>
                </a:lnTo>
                <a:lnTo>
                  <a:pt x="4404" y="1565"/>
                </a:lnTo>
                <a:lnTo>
                  <a:pt x="4393" y="1557"/>
                </a:lnTo>
                <a:lnTo>
                  <a:pt x="4379" y="1550"/>
                </a:lnTo>
                <a:lnTo>
                  <a:pt x="4373" y="1548"/>
                </a:lnTo>
                <a:lnTo>
                  <a:pt x="4365" y="1545"/>
                </a:lnTo>
                <a:lnTo>
                  <a:pt x="4357" y="1543"/>
                </a:lnTo>
                <a:lnTo>
                  <a:pt x="4348" y="1543"/>
                </a:lnTo>
                <a:lnTo>
                  <a:pt x="4340" y="1543"/>
                </a:lnTo>
                <a:lnTo>
                  <a:pt x="4329" y="1543"/>
                </a:lnTo>
                <a:lnTo>
                  <a:pt x="4319" y="1545"/>
                </a:lnTo>
                <a:lnTo>
                  <a:pt x="4307" y="1549"/>
                </a:lnTo>
                <a:lnTo>
                  <a:pt x="4304" y="1554"/>
                </a:lnTo>
                <a:lnTo>
                  <a:pt x="4303" y="1560"/>
                </a:lnTo>
                <a:lnTo>
                  <a:pt x="4302" y="1565"/>
                </a:lnTo>
                <a:lnTo>
                  <a:pt x="4302" y="1571"/>
                </a:lnTo>
                <a:lnTo>
                  <a:pt x="4304" y="1581"/>
                </a:lnTo>
                <a:lnTo>
                  <a:pt x="4307" y="1592"/>
                </a:lnTo>
                <a:lnTo>
                  <a:pt x="4312" y="1602"/>
                </a:lnTo>
                <a:lnTo>
                  <a:pt x="4319" y="1612"/>
                </a:lnTo>
                <a:lnTo>
                  <a:pt x="4326" y="1620"/>
                </a:lnTo>
                <a:lnTo>
                  <a:pt x="4332" y="1629"/>
                </a:lnTo>
                <a:lnTo>
                  <a:pt x="4337" y="1637"/>
                </a:lnTo>
                <a:lnTo>
                  <a:pt x="4342" y="1645"/>
                </a:lnTo>
                <a:lnTo>
                  <a:pt x="4343" y="1648"/>
                </a:lnTo>
                <a:lnTo>
                  <a:pt x="4344" y="1652"/>
                </a:lnTo>
                <a:lnTo>
                  <a:pt x="4344" y="1656"/>
                </a:lnTo>
                <a:lnTo>
                  <a:pt x="4344" y="1659"/>
                </a:lnTo>
                <a:lnTo>
                  <a:pt x="4343" y="1662"/>
                </a:lnTo>
                <a:lnTo>
                  <a:pt x="4341" y="1665"/>
                </a:lnTo>
                <a:lnTo>
                  <a:pt x="4337" y="1668"/>
                </a:lnTo>
                <a:lnTo>
                  <a:pt x="4333" y="1670"/>
                </a:lnTo>
                <a:lnTo>
                  <a:pt x="4329" y="1673"/>
                </a:lnTo>
                <a:lnTo>
                  <a:pt x="4323" y="1676"/>
                </a:lnTo>
                <a:lnTo>
                  <a:pt x="4315" y="1678"/>
                </a:lnTo>
                <a:lnTo>
                  <a:pt x="4307" y="1680"/>
                </a:lnTo>
                <a:lnTo>
                  <a:pt x="4306" y="1668"/>
                </a:lnTo>
                <a:lnTo>
                  <a:pt x="4303" y="1659"/>
                </a:lnTo>
                <a:lnTo>
                  <a:pt x="4299" y="1651"/>
                </a:lnTo>
                <a:lnTo>
                  <a:pt x="4293" y="1644"/>
                </a:lnTo>
                <a:lnTo>
                  <a:pt x="4280" y="1634"/>
                </a:lnTo>
                <a:lnTo>
                  <a:pt x="4265" y="1623"/>
                </a:lnTo>
                <a:lnTo>
                  <a:pt x="4258" y="1618"/>
                </a:lnTo>
                <a:lnTo>
                  <a:pt x="4251" y="1613"/>
                </a:lnTo>
                <a:lnTo>
                  <a:pt x="4246" y="1605"/>
                </a:lnTo>
                <a:lnTo>
                  <a:pt x="4241" y="1598"/>
                </a:lnTo>
                <a:lnTo>
                  <a:pt x="4239" y="1588"/>
                </a:lnTo>
                <a:lnTo>
                  <a:pt x="4237" y="1577"/>
                </a:lnTo>
                <a:lnTo>
                  <a:pt x="4238" y="1564"/>
                </a:lnTo>
                <a:lnTo>
                  <a:pt x="4241" y="1549"/>
                </a:lnTo>
                <a:lnTo>
                  <a:pt x="4255" y="1538"/>
                </a:lnTo>
                <a:lnTo>
                  <a:pt x="4271" y="1529"/>
                </a:lnTo>
                <a:lnTo>
                  <a:pt x="4289" y="1518"/>
                </a:lnTo>
                <a:lnTo>
                  <a:pt x="4308" y="1510"/>
                </a:lnTo>
                <a:lnTo>
                  <a:pt x="4329" y="1501"/>
                </a:lnTo>
                <a:lnTo>
                  <a:pt x="4350" y="1495"/>
                </a:lnTo>
                <a:lnTo>
                  <a:pt x="4371" y="1491"/>
                </a:lnTo>
                <a:lnTo>
                  <a:pt x="4393" y="1488"/>
                </a:lnTo>
                <a:lnTo>
                  <a:pt x="4404" y="1488"/>
                </a:lnTo>
                <a:lnTo>
                  <a:pt x="4413" y="1488"/>
                </a:lnTo>
                <a:lnTo>
                  <a:pt x="4424" y="1489"/>
                </a:lnTo>
                <a:lnTo>
                  <a:pt x="4433" y="1491"/>
                </a:lnTo>
                <a:lnTo>
                  <a:pt x="4442" y="1493"/>
                </a:lnTo>
                <a:lnTo>
                  <a:pt x="4451" y="1496"/>
                </a:lnTo>
                <a:lnTo>
                  <a:pt x="4459" y="1500"/>
                </a:lnTo>
                <a:lnTo>
                  <a:pt x="4467" y="1505"/>
                </a:lnTo>
                <a:lnTo>
                  <a:pt x="4474" y="1511"/>
                </a:lnTo>
                <a:lnTo>
                  <a:pt x="4481" y="1518"/>
                </a:lnTo>
                <a:lnTo>
                  <a:pt x="4486" y="1526"/>
                </a:lnTo>
                <a:lnTo>
                  <a:pt x="4492" y="1535"/>
                </a:lnTo>
                <a:lnTo>
                  <a:pt x="4496" y="1544"/>
                </a:lnTo>
                <a:lnTo>
                  <a:pt x="4499" y="1556"/>
                </a:lnTo>
                <a:lnTo>
                  <a:pt x="4502" y="1568"/>
                </a:lnTo>
                <a:lnTo>
                  <a:pt x="4503" y="1581"/>
                </a:lnTo>
                <a:close/>
                <a:moveTo>
                  <a:pt x="4176" y="1549"/>
                </a:moveTo>
                <a:lnTo>
                  <a:pt x="4176" y="1549"/>
                </a:lnTo>
                <a:lnTo>
                  <a:pt x="4171" y="1541"/>
                </a:lnTo>
                <a:lnTo>
                  <a:pt x="4164" y="1535"/>
                </a:lnTo>
                <a:lnTo>
                  <a:pt x="4158" y="1530"/>
                </a:lnTo>
                <a:lnTo>
                  <a:pt x="4152" y="1527"/>
                </a:lnTo>
                <a:lnTo>
                  <a:pt x="4144" y="1523"/>
                </a:lnTo>
                <a:lnTo>
                  <a:pt x="4137" y="1521"/>
                </a:lnTo>
                <a:lnTo>
                  <a:pt x="4130" y="1520"/>
                </a:lnTo>
                <a:lnTo>
                  <a:pt x="4122" y="1520"/>
                </a:lnTo>
                <a:lnTo>
                  <a:pt x="4107" y="1521"/>
                </a:lnTo>
                <a:lnTo>
                  <a:pt x="4090" y="1523"/>
                </a:lnTo>
                <a:lnTo>
                  <a:pt x="4073" y="1528"/>
                </a:lnTo>
                <a:lnTo>
                  <a:pt x="4055" y="1532"/>
                </a:lnTo>
                <a:lnTo>
                  <a:pt x="4038" y="1536"/>
                </a:lnTo>
                <a:lnTo>
                  <a:pt x="4023" y="1538"/>
                </a:lnTo>
                <a:lnTo>
                  <a:pt x="4014" y="1538"/>
                </a:lnTo>
                <a:lnTo>
                  <a:pt x="4006" y="1538"/>
                </a:lnTo>
                <a:lnTo>
                  <a:pt x="3999" y="1537"/>
                </a:lnTo>
                <a:lnTo>
                  <a:pt x="3991" y="1536"/>
                </a:lnTo>
                <a:lnTo>
                  <a:pt x="3985" y="1533"/>
                </a:lnTo>
                <a:lnTo>
                  <a:pt x="3978" y="1530"/>
                </a:lnTo>
                <a:lnTo>
                  <a:pt x="3971" y="1526"/>
                </a:lnTo>
                <a:lnTo>
                  <a:pt x="3965" y="1519"/>
                </a:lnTo>
                <a:lnTo>
                  <a:pt x="3960" y="1513"/>
                </a:lnTo>
                <a:lnTo>
                  <a:pt x="3955" y="1505"/>
                </a:lnTo>
                <a:lnTo>
                  <a:pt x="3950" y="1494"/>
                </a:lnTo>
                <a:lnTo>
                  <a:pt x="3946" y="1483"/>
                </a:lnTo>
                <a:lnTo>
                  <a:pt x="3951" y="1476"/>
                </a:lnTo>
                <a:lnTo>
                  <a:pt x="3958" y="1471"/>
                </a:lnTo>
                <a:lnTo>
                  <a:pt x="3965" y="1466"/>
                </a:lnTo>
                <a:lnTo>
                  <a:pt x="3974" y="1462"/>
                </a:lnTo>
                <a:lnTo>
                  <a:pt x="3984" y="1458"/>
                </a:lnTo>
                <a:lnTo>
                  <a:pt x="3994" y="1455"/>
                </a:lnTo>
                <a:lnTo>
                  <a:pt x="4005" y="1453"/>
                </a:lnTo>
                <a:lnTo>
                  <a:pt x="4017" y="1452"/>
                </a:lnTo>
                <a:lnTo>
                  <a:pt x="4029" y="1451"/>
                </a:lnTo>
                <a:lnTo>
                  <a:pt x="4042" y="1451"/>
                </a:lnTo>
                <a:lnTo>
                  <a:pt x="4054" y="1451"/>
                </a:lnTo>
                <a:lnTo>
                  <a:pt x="4068" y="1452"/>
                </a:lnTo>
                <a:lnTo>
                  <a:pt x="4093" y="1455"/>
                </a:lnTo>
                <a:lnTo>
                  <a:pt x="4118" y="1462"/>
                </a:lnTo>
                <a:lnTo>
                  <a:pt x="4130" y="1465"/>
                </a:lnTo>
                <a:lnTo>
                  <a:pt x="4141" y="1468"/>
                </a:lnTo>
                <a:lnTo>
                  <a:pt x="4152" y="1472"/>
                </a:lnTo>
                <a:lnTo>
                  <a:pt x="4161" y="1477"/>
                </a:lnTo>
                <a:lnTo>
                  <a:pt x="4171" y="1482"/>
                </a:lnTo>
                <a:lnTo>
                  <a:pt x="4178" y="1487"/>
                </a:lnTo>
                <a:lnTo>
                  <a:pt x="4185" y="1492"/>
                </a:lnTo>
                <a:lnTo>
                  <a:pt x="4191" y="1497"/>
                </a:lnTo>
                <a:lnTo>
                  <a:pt x="4195" y="1504"/>
                </a:lnTo>
                <a:lnTo>
                  <a:pt x="4197" y="1510"/>
                </a:lnTo>
                <a:lnTo>
                  <a:pt x="4198" y="1516"/>
                </a:lnTo>
                <a:lnTo>
                  <a:pt x="4198" y="1522"/>
                </a:lnTo>
                <a:lnTo>
                  <a:pt x="4195" y="1529"/>
                </a:lnTo>
                <a:lnTo>
                  <a:pt x="4191" y="1535"/>
                </a:lnTo>
                <a:lnTo>
                  <a:pt x="4184" y="1542"/>
                </a:lnTo>
                <a:lnTo>
                  <a:pt x="4176" y="1549"/>
                </a:lnTo>
                <a:close/>
                <a:moveTo>
                  <a:pt x="8966" y="1483"/>
                </a:moveTo>
                <a:lnTo>
                  <a:pt x="8966" y="1483"/>
                </a:lnTo>
                <a:lnTo>
                  <a:pt x="8958" y="1503"/>
                </a:lnTo>
                <a:lnTo>
                  <a:pt x="8953" y="1515"/>
                </a:lnTo>
                <a:lnTo>
                  <a:pt x="8950" y="1518"/>
                </a:lnTo>
                <a:lnTo>
                  <a:pt x="8948" y="1520"/>
                </a:lnTo>
                <a:lnTo>
                  <a:pt x="8946" y="1520"/>
                </a:lnTo>
                <a:lnTo>
                  <a:pt x="8944" y="1519"/>
                </a:lnTo>
                <a:lnTo>
                  <a:pt x="8940" y="1514"/>
                </a:lnTo>
                <a:lnTo>
                  <a:pt x="8938" y="1506"/>
                </a:lnTo>
                <a:lnTo>
                  <a:pt x="8937" y="1495"/>
                </a:lnTo>
                <a:lnTo>
                  <a:pt x="8936" y="1483"/>
                </a:lnTo>
                <a:lnTo>
                  <a:pt x="8937" y="1471"/>
                </a:lnTo>
                <a:lnTo>
                  <a:pt x="8938" y="1461"/>
                </a:lnTo>
                <a:lnTo>
                  <a:pt x="8940" y="1452"/>
                </a:lnTo>
                <a:lnTo>
                  <a:pt x="8944" y="1447"/>
                </a:lnTo>
                <a:lnTo>
                  <a:pt x="8946" y="1446"/>
                </a:lnTo>
                <a:lnTo>
                  <a:pt x="8948" y="1446"/>
                </a:lnTo>
                <a:lnTo>
                  <a:pt x="8950" y="1448"/>
                </a:lnTo>
                <a:lnTo>
                  <a:pt x="8953" y="1451"/>
                </a:lnTo>
                <a:lnTo>
                  <a:pt x="8958" y="1463"/>
                </a:lnTo>
                <a:lnTo>
                  <a:pt x="8966" y="1483"/>
                </a:lnTo>
                <a:close/>
                <a:moveTo>
                  <a:pt x="6800" y="1385"/>
                </a:moveTo>
                <a:lnTo>
                  <a:pt x="6800" y="1385"/>
                </a:lnTo>
                <a:lnTo>
                  <a:pt x="6793" y="1391"/>
                </a:lnTo>
                <a:lnTo>
                  <a:pt x="6797" y="1387"/>
                </a:lnTo>
                <a:lnTo>
                  <a:pt x="6803" y="1382"/>
                </a:lnTo>
                <a:lnTo>
                  <a:pt x="6800" y="1385"/>
                </a:lnTo>
                <a:close/>
                <a:moveTo>
                  <a:pt x="8966" y="1319"/>
                </a:moveTo>
                <a:lnTo>
                  <a:pt x="8966" y="1319"/>
                </a:lnTo>
                <a:lnTo>
                  <a:pt x="8958" y="1326"/>
                </a:lnTo>
                <a:lnTo>
                  <a:pt x="8962" y="1322"/>
                </a:lnTo>
                <a:lnTo>
                  <a:pt x="8968" y="1316"/>
                </a:lnTo>
                <a:lnTo>
                  <a:pt x="8966" y="1319"/>
                </a:lnTo>
                <a:close/>
                <a:moveTo>
                  <a:pt x="9063" y="1319"/>
                </a:moveTo>
                <a:lnTo>
                  <a:pt x="9063" y="1319"/>
                </a:lnTo>
                <a:lnTo>
                  <a:pt x="9071" y="1319"/>
                </a:lnTo>
                <a:lnTo>
                  <a:pt x="9077" y="1318"/>
                </a:lnTo>
                <a:lnTo>
                  <a:pt x="9082" y="1316"/>
                </a:lnTo>
                <a:lnTo>
                  <a:pt x="9087" y="1314"/>
                </a:lnTo>
                <a:lnTo>
                  <a:pt x="9097" y="1307"/>
                </a:lnTo>
                <a:lnTo>
                  <a:pt x="9105" y="1302"/>
                </a:lnTo>
                <a:lnTo>
                  <a:pt x="9108" y="1300"/>
                </a:lnTo>
                <a:lnTo>
                  <a:pt x="9111" y="1299"/>
                </a:lnTo>
                <a:lnTo>
                  <a:pt x="9115" y="1299"/>
                </a:lnTo>
                <a:lnTo>
                  <a:pt x="9118" y="1299"/>
                </a:lnTo>
                <a:lnTo>
                  <a:pt x="9121" y="1301"/>
                </a:lnTo>
                <a:lnTo>
                  <a:pt x="9124" y="1305"/>
                </a:lnTo>
                <a:lnTo>
                  <a:pt x="9126" y="1312"/>
                </a:lnTo>
                <a:lnTo>
                  <a:pt x="9129" y="1319"/>
                </a:lnTo>
                <a:lnTo>
                  <a:pt x="9128" y="1325"/>
                </a:lnTo>
                <a:lnTo>
                  <a:pt x="9126" y="1331"/>
                </a:lnTo>
                <a:lnTo>
                  <a:pt x="9124" y="1335"/>
                </a:lnTo>
                <a:lnTo>
                  <a:pt x="9120" y="1339"/>
                </a:lnTo>
                <a:lnTo>
                  <a:pt x="9116" y="1342"/>
                </a:lnTo>
                <a:lnTo>
                  <a:pt x="9110" y="1344"/>
                </a:lnTo>
                <a:lnTo>
                  <a:pt x="9105" y="1346"/>
                </a:lnTo>
                <a:lnTo>
                  <a:pt x="9099" y="1347"/>
                </a:lnTo>
                <a:lnTo>
                  <a:pt x="9094" y="1347"/>
                </a:lnTo>
                <a:lnTo>
                  <a:pt x="9088" y="1346"/>
                </a:lnTo>
                <a:lnTo>
                  <a:pt x="9082" y="1344"/>
                </a:lnTo>
                <a:lnTo>
                  <a:pt x="9077" y="1341"/>
                </a:lnTo>
                <a:lnTo>
                  <a:pt x="9073" y="1337"/>
                </a:lnTo>
                <a:lnTo>
                  <a:pt x="9068" y="1333"/>
                </a:lnTo>
                <a:lnTo>
                  <a:pt x="9065" y="1326"/>
                </a:lnTo>
                <a:lnTo>
                  <a:pt x="9063" y="1319"/>
                </a:lnTo>
                <a:close/>
                <a:moveTo>
                  <a:pt x="2863" y="1287"/>
                </a:moveTo>
                <a:lnTo>
                  <a:pt x="2863" y="1287"/>
                </a:lnTo>
                <a:lnTo>
                  <a:pt x="2856" y="1294"/>
                </a:lnTo>
                <a:lnTo>
                  <a:pt x="2860" y="1290"/>
                </a:lnTo>
                <a:lnTo>
                  <a:pt x="2866" y="1283"/>
                </a:lnTo>
                <a:lnTo>
                  <a:pt x="2863" y="1287"/>
                </a:lnTo>
                <a:close/>
                <a:moveTo>
                  <a:pt x="6340" y="1254"/>
                </a:moveTo>
                <a:lnTo>
                  <a:pt x="6340" y="1254"/>
                </a:lnTo>
                <a:lnTo>
                  <a:pt x="6361" y="1257"/>
                </a:lnTo>
                <a:lnTo>
                  <a:pt x="6382" y="1260"/>
                </a:lnTo>
                <a:lnTo>
                  <a:pt x="6388" y="1262"/>
                </a:lnTo>
                <a:lnTo>
                  <a:pt x="6392" y="1263"/>
                </a:lnTo>
                <a:lnTo>
                  <a:pt x="6396" y="1266"/>
                </a:lnTo>
                <a:lnTo>
                  <a:pt x="6399" y="1269"/>
                </a:lnTo>
                <a:lnTo>
                  <a:pt x="6402" y="1272"/>
                </a:lnTo>
                <a:lnTo>
                  <a:pt x="6404" y="1276"/>
                </a:lnTo>
                <a:lnTo>
                  <a:pt x="6405" y="1281"/>
                </a:lnTo>
                <a:lnTo>
                  <a:pt x="6407" y="1287"/>
                </a:lnTo>
                <a:lnTo>
                  <a:pt x="6386" y="1282"/>
                </a:lnTo>
                <a:lnTo>
                  <a:pt x="6365" y="1279"/>
                </a:lnTo>
                <a:lnTo>
                  <a:pt x="6359" y="1278"/>
                </a:lnTo>
                <a:lnTo>
                  <a:pt x="6355" y="1276"/>
                </a:lnTo>
                <a:lnTo>
                  <a:pt x="6351" y="1274"/>
                </a:lnTo>
                <a:lnTo>
                  <a:pt x="6348" y="1271"/>
                </a:lnTo>
                <a:lnTo>
                  <a:pt x="6345" y="1268"/>
                </a:lnTo>
                <a:lnTo>
                  <a:pt x="6343" y="1263"/>
                </a:lnTo>
                <a:lnTo>
                  <a:pt x="6341" y="1259"/>
                </a:lnTo>
                <a:lnTo>
                  <a:pt x="6340" y="1254"/>
                </a:lnTo>
                <a:close/>
                <a:moveTo>
                  <a:pt x="5455" y="1254"/>
                </a:moveTo>
                <a:lnTo>
                  <a:pt x="5455" y="1254"/>
                </a:lnTo>
                <a:lnTo>
                  <a:pt x="5466" y="1271"/>
                </a:lnTo>
                <a:lnTo>
                  <a:pt x="5473" y="1282"/>
                </a:lnTo>
                <a:lnTo>
                  <a:pt x="5475" y="1285"/>
                </a:lnTo>
                <a:lnTo>
                  <a:pt x="5475" y="1288"/>
                </a:lnTo>
                <a:lnTo>
                  <a:pt x="5475" y="1289"/>
                </a:lnTo>
                <a:lnTo>
                  <a:pt x="5473" y="1289"/>
                </a:lnTo>
                <a:lnTo>
                  <a:pt x="5467" y="1287"/>
                </a:lnTo>
                <a:lnTo>
                  <a:pt x="5461" y="1281"/>
                </a:lnTo>
                <a:lnTo>
                  <a:pt x="5453" y="1274"/>
                </a:lnTo>
                <a:lnTo>
                  <a:pt x="5443" y="1266"/>
                </a:lnTo>
                <a:lnTo>
                  <a:pt x="5435" y="1256"/>
                </a:lnTo>
                <a:lnTo>
                  <a:pt x="5428" y="1248"/>
                </a:lnTo>
                <a:lnTo>
                  <a:pt x="5422" y="1240"/>
                </a:lnTo>
                <a:lnTo>
                  <a:pt x="5419" y="1235"/>
                </a:lnTo>
                <a:lnTo>
                  <a:pt x="5420" y="1234"/>
                </a:lnTo>
                <a:lnTo>
                  <a:pt x="5421" y="1233"/>
                </a:lnTo>
                <a:lnTo>
                  <a:pt x="5423" y="1234"/>
                </a:lnTo>
                <a:lnTo>
                  <a:pt x="5427" y="1235"/>
                </a:lnTo>
                <a:lnTo>
                  <a:pt x="5438" y="1241"/>
                </a:lnTo>
                <a:lnTo>
                  <a:pt x="5455" y="1254"/>
                </a:lnTo>
                <a:close/>
                <a:moveTo>
                  <a:pt x="9063" y="1254"/>
                </a:moveTo>
                <a:lnTo>
                  <a:pt x="9063" y="1254"/>
                </a:lnTo>
                <a:lnTo>
                  <a:pt x="9057" y="1274"/>
                </a:lnTo>
                <a:lnTo>
                  <a:pt x="9052" y="1285"/>
                </a:lnTo>
                <a:lnTo>
                  <a:pt x="9048" y="1289"/>
                </a:lnTo>
                <a:lnTo>
                  <a:pt x="9046" y="1291"/>
                </a:lnTo>
                <a:lnTo>
                  <a:pt x="9044" y="1291"/>
                </a:lnTo>
                <a:lnTo>
                  <a:pt x="9042" y="1290"/>
                </a:lnTo>
                <a:lnTo>
                  <a:pt x="9039" y="1284"/>
                </a:lnTo>
                <a:lnTo>
                  <a:pt x="9037" y="1276"/>
                </a:lnTo>
                <a:lnTo>
                  <a:pt x="9036" y="1266"/>
                </a:lnTo>
                <a:lnTo>
                  <a:pt x="9035" y="1254"/>
                </a:lnTo>
                <a:lnTo>
                  <a:pt x="9036" y="1241"/>
                </a:lnTo>
                <a:lnTo>
                  <a:pt x="9037" y="1231"/>
                </a:lnTo>
                <a:lnTo>
                  <a:pt x="9039" y="1223"/>
                </a:lnTo>
                <a:lnTo>
                  <a:pt x="9042" y="1217"/>
                </a:lnTo>
                <a:lnTo>
                  <a:pt x="9044" y="1216"/>
                </a:lnTo>
                <a:lnTo>
                  <a:pt x="9046" y="1216"/>
                </a:lnTo>
                <a:lnTo>
                  <a:pt x="9048" y="1218"/>
                </a:lnTo>
                <a:lnTo>
                  <a:pt x="9052" y="1222"/>
                </a:lnTo>
                <a:lnTo>
                  <a:pt x="9057" y="1234"/>
                </a:lnTo>
                <a:lnTo>
                  <a:pt x="9063" y="1254"/>
                </a:lnTo>
                <a:close/>
                <a:moveTo>
                  <a:pt x="9129" y="1254"/>
                </a:moveTo>
                <a:lnTo>
                  <a:pt x="9129" y="1254"/>
                </a:lnTo>
                <a:lnTo>
                  <a:pt x="9122" y="1260"/>
                </a:lnTo>
                <a:lnTo>
                  <a:pt x="9126" y="1256"/>
                </a:lnTo>
                <a:lnTo>
                  <a:pt x="9132" y="1251"/>
                </a:lnTo>
                <a:lnTo>
                  <a:pt x="9129" y="1254"/>
                </a:lnTo>
                <a:close/>
                <a:moveTo>
                  <a:pt x="2076" y="1188"/>
                </a:moveTo>
                <a:lnTo>
                  <a:pt x="2076" y="1188"/>
                </a:lnTo>
                <a:lnTo>
                  <a:pt x="2096" y="1192"/>
                </a:lnTo>
                <a:lnTo>
                  <a:pt x="2118" y="1195"/>
                </a:lnTo>
                <a:lnTo>
                  <a:pt x="2123" y="1196"/>
                </a:lnTo>
                <a:lnTo>
                  <a:pt x="2127" y="1198"/>
                </a:lnTo>
                <a:lnTo>
                  <a:pt x="2131" y="1201"/>
                </a:lnTo>
                <a:lnTo>
                  <a:pt x="2134" y="1203"/>
                </a:lnTo>
                <a:lnTo>
                  <a:pt x="2137" y="1207"/>
                </a:lnTo>
                <a:lnTo>
                  <a:pt x="2139" y="1210"/>
                </a:lnTo>
                <a:lnTo>
                  <a:pt x="2141" y="1215"/>
                </a:lnTo>
                <a:lnTo>
                  <a:pt x="2141" y="1220"/>
                </a:lnTo>
                <a:lnTo>
                  <a:pt x="2120" y="1217"/>
                </a:lnTo>
                <a:lnTo>
                  <a:pt x="2099" y="1213"/>
                </a:lnTo>
                <a:lnTo>
                  <a:pt x="2095" y="1212"/>
                </a:lnTo>
                <a:lnTo>
                  <a:pt x="2090" y="1210"/>
                </a:lnTo>
                <a:lnTo>
                  <a:pt x="2087" y="1208"/>
                </a:lnTo>
                <a:lnTo>
                  <a:pt x="2083" y="1206"/>
                </a:lnTo>
                <a:lnTo>
                  <a:pt x="2081" y="1203"/>
                </a:lnTo>
                <a:lnTo>
                  <a:pt x="2079" y="1198"/>
                </a:lnTo>
                <a:lnTo>
                  <a:pt x="2076" y="1193"/>
                </a:lnTo>
                <a:lnTo>
                  <a:pt x="2076" y="1188"/>
                </a:lnTo>
                <a:close/>
                <a:moveTo>
                  <a:pt x="6242" y="1220"/>
                </a:moveTo>
                <a:lnTo>
                  <a:pt x="6242" y="1220"/>
                </a:lnTo>
                <a:lnTo>
                  <a:pt x="6236" y="1240"/>
                </a:lnTo>
                <a:lnTo>
                  <a:pt x="6230" y="1253"/>
                </a:lnTo>
                <a:lnTo>
                  <a:pt x="6227" y="1256"/>
                </a:lnTo>
                <a:lnTo>
                  <a:pt x="6225" y="1258"/>
                </a:lnTo>
                <a:lnTo>
                  <a:pt x="6223" y="1258"/>
                </a:lnTo>
                <a:lnTo>
                  <a:pt x="6221" y="1257"/>
                </a:lnTo>
                <a:lnTo>
                  <a:pt x="6218" y="1252"/>
                </a:lnTo>
                <a:lnTo>
                  <a:pt x="6216" y="1244"/>
                </a:lnTo>
                <a:lnTo>
                  <a:pt x="6215" y="1233"/>
                </a:lnTo>
                <a:lnTo>
                  <a:pt x="6213" y="1220"/>
                </a:lnTo>
                <a:lnTo>
                  <a:pt x="6215" y="1209"/>
                </a:lnTo>
                <a:lnTo>
                  <a:pt x="6216" y="1198"/>
                </a:lnTo>
                <a:lnTo>
                  <a:pt x="6218" y="1189"/>
                </a:lnTo>
                <a:lnTo>
                  <a:pt x="6221" y="1185"/>
                </a:lnTo>
                <a:lnTo>
                  <a:pt x="6223" y="1184"/>
                </a:lnTo>
                <a:lnTo>
                  <a:pt x="6225" y="1184"/>
                </a:lnTo>
                <a:lnTo>
                  <a:pt x="6227" y="1186"/>
                </a:lnTo>
                <a:lnTo>
                  <a:pt x="6230" y="1189"/>
                </a:lnTo>
                <a:lnTo>
                  <a:pt x="6236" y="1201"/>
                </a:lnTo>
                <a:lnTo>
                  <a:pt x="6242" y="1220"/>
                </a:lnTo>
                <a:close/>
                <a:moveTo>
                  <a:pt x="8998" y="1220"/>
                </a:moveTo>
                <a:lnTo>
                  <a:pt x="8998" y="1220"/>
                </a:lnTo>
                <a:lnTo>
                  <a:pt x="8991" y="1228"/>
                </a:lnTo>
                <a:lnTo>
                  <a:pt x="8995" y="1224"/>
                </a:lnTo>
                <a:lnTo>
                  <a:pt x="9001" y="1218"/>
                </a:lnTo>
                <a:lnTo>
                  <a:pt x="8998" y="1220"/>
                </a:lnTo>
                <a:close/>
                <a:moveTo>
                  <a:pt x="3061" y="1188"/>
                </a:moveTo>
                <a:lnTo>
                  <a:pt x="3061" y="1188"/>
                </a:lnTo>
                <a:lnTo>
                  <a:pt x="3053" y="1195"/>
                </a:lnTo>
                <a:lnTo>
                  <a:pt x="3057" y="1191"/>
                </a:lnTo>
                <a:lnTo>
                  <a:pt x="3063" y="1185"/>
                </a:lnTo>
                <a:lnTo>
                  <a:pt x="3061" y="1188"/>
                </a:lnTo>
                <a:close/>
                <a:moveTo>
                  <a:pt x="5521" y="1188"/>
                </a:moveTo>
                <a:lnTo>
                  <a:pt x="5521" y="1188"/>
                </a:lnTo>
                <a:lnTo>
                  <a:pt x="5514" y="1195"/>
                </a:lnTo>
                <a:lnTo>
                  <a:pt x="5518" y="1191"/>
                </a:lnTo>
                <a:lnTo>
                  <a:pt x="5523" y="1185"/>
                </a:lnTo>
                <a:lnTo>
                  <a:pt x="5521" y="1188"/>
                </a:lnTo>
                <a:close/>
                <a:moveTo>
                  <a:pt x="9162" y="1188"/>
                </a:moveTo>
                <a:lnTo>
                  <a:pt x="9162" y="1188"/>
                </a:lnTo>
                <a:lnTo>
                  <a:pt x="9154" y="1195"/>
                </a:lnTo>
                <a:lnTo>
                  <a:pt x="9159" y="1191"/>
                </a:lnTo>
                <a:lnTo>
                  <a:pt x="9165" y="1185"/>
                </a:lnTo>
                <a:lnTo>
                  <a:pt x="9162" y="1188"/>
                </a:lnTo>
                <a:close/>
                <a:moveTo>
                  <a:pt x="2404" y="1155"/>
                </a:moveTo>
                <a:lnTo>
                  <a:pt x="2404" y="1155"/>
                </a:lnTo>
                <a:lnTo>
                  <a:pt x="2396" y="1163"/>
                </a:lnTo>
                <a:lnTo>
                  <a:pt x="2402" y="1158"/>
                </a:lnTo>
                <a:lnTo>
                  <a:pt x="2407" y="1152"/>
                </a:lnTo>
                <a:lnTo>
                  <a:pt x="2404" y="1155"/>
                </a:lnTo>
                <a:close/>
                <a:moveTo>
                  <a:pt x="2666" y="1155"/>
                </a:moveTo>
                <a:lnTo>
                  <a:pt x="2666" y="1155"/>
                </a:lnTo>
                <a:lnTo>
                  <a:pt x="2660" y="1175"/>
                </a:lnTo>
                <a:lnTo>
                  <a:pt x="2655" y="1187"/>
                </a:lnTo>
                <a:lnTo>
                  <a:pt x="2651" y="1190"/>
                </a:lnTo>
                <a:lnTo>
                  <a:pt x="2649" y="1192"/>
                </a:lnTo>
                <a:lnTo>
                  <a:pt x="2647" y="1192"/>
                </a:lnTo>
                <a:lnTo>
                  <a:pt x="2645" y="1191"/>
                </a:lnTo>
                <a:lnTo>
                  <a:pt x="2642" y="1187"/>
                </a:lnTo>
                <a:lnTo>
                  <a:pt x="2640" y="1177"/>
                </a:lnTo>
                <a:lnTo>
                  <a:pt x="2639" y="1167"/>
                </a:lnTo>
                <a:lnTo>
                  <a:pt x="2638" y="1155"/>
                </a:lnTo>
                <a:lnTo>
                  <a:pt x="2639" y="1143"/>
                </a:lnTo>
                <a:lnTo>
                  <a:pt x="2640" y="1132"/>
                </a:lnTo>
                <a:lnTo>
                  <a:pt x="2642" y="1124"/>
                </a:lnTo>
                <a:lnTo>
                  <a:pt x="2645" y="1119"/>
                </a:lnTo>
                <a:lnTo>
                  <a:pt x="2647" y="1118"/>
                </a:lnTo>
                <a:lnTo>
                  <a:pt x="2649" y="1118"/>
                </a:lnTo>
                <a:lnTo>
                  <a:pt x="2651" y="1120"/>
                </a:lnTo>
                <a:lnTo>
                  <a:pt x="2655" y="1123"/>
                </a:lnTo>
                <a:lnTo>
                  <a:pt x="2660" y="1136"/>
                </a:lnTo>
                <a:lnTo>
                  <a:pt x="2666" y="1155"/>
                </a:lnTo>
                <a:close/>
                <a:moveTo>
                  <a:pt x="2109" y="1057"/>
                </a:moveTo>
                <a:lnTo>
                  <a:pt x="2109" y="1057"/>
                </a:lnTo>
                <a:lnTo>
                  <a:pt x="2116" y="1061"/>
                </a:lnTo>
                <a:lnTo>
                  <a:pt x="2123" y="1064"/>
                </a:lnTo>
                <a:lnTo>
                  <a:pt x="2127" y="1067"/>
                </a:lnTo>
                <a:lnTo>
                  <a:pt x="2129" y="1071"/>
                </a:lnTo>
                <a:lnTo>
                  <a:pt x="2129" y="1074"/>
                </a:lnTo>
                <a:lnTo>
                  <a:pt x="2129" y="1076"/>
                </a:lnTo>
                <a:lnTo>
                  <a:pt x="2128" y="1078"/>
                </a:lnTo>
                <a:lnTo>
                  <a:pt x="2126" y="1079"/>
                </a:lnTo>
                <a:lnTo>
                  <a:pt x="2123" y="1080"/>
                </a:lnTo>
                <a:lnTo>
                  <a:pt x="2119" y="1080"/>
                </a:lnTo>
                <a:lnTo>
                  <a:pt x="2117" y="1079"/>
                </a:lnTo>
                <a:lnTo>
                  <a:pt x="2114" y="1077"/>
                </a:lnTo>
                <a:lnTo>
                  <a:pt x="2112" y="1074"/>
                </a:lnTo>
                <a:lnTo>
                  <a:pt x="2110" y="1069"/>
                </a:lnTo>
                <a:lnTo>
                  <a:pt x="2109" y="1063"/>
                </a:lnTo>
                <a:lnTo>
                  <a:pt x="2109" y="1057"/>
                </a:lnTo>
                <a:lnTo>
                  <a:pt x="2101" y="1053"/>
                </a:lnTo>
                <a:lnTo>
                  <a:pt x="2095" y="1050"/>
                </a:lnTo>
                <a:lnTo>
                  <a:pt x="2091" y="1046"/>
                </a:lnTo>
                <a:lnTo>
                  <a:pt x="2089" y="1043"/>
                </a:lnTo>
                <a:lnTo>
                  <a:pt x="2088" y="1040"/>
                </a:lnTo>
                <a:lnTo>
                  <a:pt x="2089" y="1038"/>
                </a:lnTo>
                <a:lnTo>
                  <a:pt x="2090" y="1036"/>
                </a:lnTo>
                <a:lnTo>
                  <a:pt x="2092" y="1035"/>
                </a:lnTo>
                <a:lnTo>
                  <a:pt x="2095" y="1034"/>
                </a:lnTo>
                <a:lnTo>
                  <a:pt x="2097" y="1034"/>
                </a:lnTo>
                <a:lnTo>
                  <a:pt x="2101" y="1035"/>
                </a:lnTo>
                <a:lnTo>
                  <a:pt x="2104" y="1037"/>
                </a:lnTo>
                <a:lnTo>
                  <a:pt x="2106" y="1040"/>
                </a:lnTo>
                <a:lnTo>
                  <a:pt x="2108" y="1044"/>
                </a:lnTo>
                <a:lnTo>
                  <a:pt x="2109" y="1050"/>
                </a:lnTo>
                <a:lnTo>
                  <a:pt x="2109" y="1057"/>
                </a:lnTo>
                <a:close/>
                <a:moveTo>
                  <a:pt x="3158" y="1024"/>
                </a:moveTo>
                <a:lnTo>
                  <a:pt x="3158" y="1024"/>
                </a:lnTo>
                <a:lnTo>
                  <a:pt x="3179" y="1028"/>
                </a:lnTo>
                <a:lnTo>
                  <a:pt x="3200" y="1032"/>
                </a:lnTo>
                <a:lnTo>
                  <a:pt x="3205" y="1033"/>
                </a:lnTo>
                <a:lnTo>
                  <a:pt x="3210" y="1035"/>
                </a:lnTo>
                <a:lnTo>
                  <a:pt x="3214" y="1037"/>
                </a:lnTo>
                <a:lnTo>
                  <a:pt x="3217" y="1039"/>
                </a:lnTo>
                <a:lnTo>
                  <a:pt x="3220" y="1042"/>
                </a:lnTo>
                <a:lnTo>
                  <a:pt x="3222" y="1046"/>
                </a:lnTo>
                <a:lnTo>
                  <a:pt x="3223" y="1052"/>
                </a:lnTo>
                <a:lnTo>
                  <a:pt x="3224" y="1057"/>
                </a:lnTo>
                <a:lnTo>
                  <a:pt x="3203" y="1053"/>
                </a:lnTo>
                <a:lnTo>
                  <a:pt x="3182" y="1050"/>
                </a:lnTo>
                <a:lnTo>
                  <a:pt x="3177" y="1049"/>
                </a:lnTo>
                <a:lnTo>
                  <a:pt x="3173" y="1046"/>
                </a:lnTo>
                <a:lnTo>
                  <a:pt x="3169" y="1044"/>
                </a:lnTo>
                <a:lnTo>
                  <a:pt x="3165" y="1041"/>
                </a:lnTo>
                <a:lnTo>
                  <a:pt x="3162" y="1038"/>
                </a:lnTo>
                <a:lnTo>
                  <a:pt x="3160" y="1034"/>
                </a:lnTo>
                <a:lnTo>
                  <a:pt x="3159" y="1030"/>
                </a:lnTo>
                <a:lnTo>
                  <a:pt x="3158" y="1024"/>
                </a:lnTo>
                <a:close/>
                <a:moveTo>
                  <a:pt x="2371" y="991"/>
                </a:moveTo>
                <a:lnTo>
                  <a:pt x="2371" y="991"/>
                </a:lnTo>
                <a:lnTo>
                  <a:pt x="2364" y="998"/>
                </a:lnTo>
                <a:lnTo>
                  <a:pt x="2368" y="994"/>
                </a:lnTo>
                <a:lnTo>
                  <a:pt x="2374" y="989"/>
                </a:lnTo>
                <a:lnTo>
                  <a:pt x="2371" y="991"/>
                </a:lnTo>
                <a:close/>
                <a:moveTo>
                  <a:pt x="3553" y="958"/>
                </a:moveTo>
                <a:lnTo>
                  <a:pt x="3553" y="958"/>
                </a:lnTo>
                <a:lnTo>
                  <a:pt x="3583" y="960"/>
                </a:lnTo>
                <a:lnTo>
                  <a:pt x="3614" y="963"/>
                </a:lnTo>
                <a:lnTo>
                  <a:pt x="3621" y="964"/>
                </a:lnTo>
                <a:lnTo>
                  <a:pt x="3627" y="966"/>
                </a:lnTo>
                <a:lnTo>
                  <a:pt x="3633" y="968"/>
                </a:lnTo>
                <a:lnTo>
                  <a:pt x="3639" y="971"/>
                </a:lnTo>
                <a:lnTo>
                  <a:pt x="3643" y="974"/>
                </a:lnTo>
                <a:lnTo>
                  <a:pt x="3646" y="979"/>
                </a:lnTo>
                <a:lnTo>
                  <a:pt x="3649" y="985"/>
                </a:lnTo>
                <a:lnTo>
                  <a:pt x="3650" y="991"/>
                </a:lnTo>
                <a:lnTo>
                  <a:pt x="3620" y="990"/>
                </a:lnTo>
                <a:lnTo>
                  <a:pt x="3589" y="988"/>
                </a:lnTo>
                <a:lnTo>
                  <a:pt x="3582" y="986"/>
                </a:lnTo>
                <a:lnTo>
                  <a:pt x="3576" y="985"/>
                </a:lnTo>
                <a:lnTo>
                  <a:pt x="3569" y="982"/>
                </a:lnTo>
                <a:lnTo>
                  <a:pt x="3564" y="979"/>
                </a:lnTo>
                <a:lnTo>
                  <a:pt x="3560" y="975"/>
                </a:lnTo>
                <a:lnTo>
                  <a:pt x="3557" y="971"/>
                </a:lnTo>
                <a:lnTo>
                  <a:pt x="3554" y="965"/>
                </a:lnTo>
                <a:lnTo>
                  <a:pt x="3553" y="958"/>
                </a:lnTo>
                <a:close/>
                <a:moveTo>
                  <a:pt x="6767" y="1089"/>
                </a:moveTo>
                <a:lnTo>
                  <a:pt x="6767" y="1089"/>
                </a:lnTo>
                <a:lnTo>
                  <a:pt x="6783" y="1089"/>
                </a:lnTo>
                <a:lnTo>
                  <a:pt x="6800" y="1089"/>
                </a:lnTo>
                <a:lnTo>
                  <a:pt x="6817" y="1089"/>
                </a:lnTo>
                <a:lnTo>
                  <a:pt x="6833" y="1089"/>
                </a:lnTo>
                <a:lnTo>
                  <a:pt x="6835" y="1100"/>
                </a:lnTo>
                <a:lnTo>
                  <a:pt x="6835" y="1108"/>
                </a:lnTo>
                <a:lnTo>
                  <a:pt x="6835" y="1116"/>
                </a:lnTo>
                <a:lnTo>
                  <a:pt x="6834" y="1123"/>
                </a:lnTo>
                <a:lnTo>
                  <a:pt x="6831" y="1129"/>
                </a:lnTo>
                <a:lnTo>
                  <a:pt x="6828" y="1133"/>
                </a:lnTo>
                <a:lnTo>
                  <a:pt x="6824" y="1139"/>
                </a:lnTo>
                <a:lnTo>
                  <a:pt x="6820" y="1142"/>
                </a:lnTo>
                <a:lnTo>
                  <a:pt x="6815" y="1145"/>
                </a:lnTo>
                <a:lnTo>
                  <a:pt x="6808" y="1147"/>
                </a:lnTo>
                <a:lnTo>
                  <a:pt x="6802" y="1149"/>
                </a:lnTo>
                <a:lnTo>
                  <a:pt x="6796" y="1151"/>
                </a:lnTo>
                <a:lnTo>
                  <a:pt x="6782" y="1153"/>
                </a:lnTo>
                <a:lnTo>
                  <a:pt x="6767" y="1155"/>
                </a:lnTo>
                <a:lnTo>
                  <a:pt x="6767" y="1180"/>
                </a:lnTo>
                <a:lnTo>
                  <a:pt x="6767" y="1205"/>
                </a:lnTo>
                <a:lnTo>
                  <a:pt x="6767" y="1229"/>
                </a:lnTo>
                <a:lnTo>
                  <a:pt x="6767" y="1254"/>
                </a:lnTo>
                <a:lnTo>
                  <a:pt x="6752" y="1257"/>
                </a:lnTo>
                <a:lnTo>
                  <a:pt x="6738" y="1257"/>
                </a:lnTo>
                <a:lnTo>
                  <a:pt x="6728" y="1256"/>
                </a:lnTo>
                <a:lnTo>
                  <a:pt x="6718" y="1253"/>
                </a:lnTo>
                <a:lnTo>
                  <a:pt x="6710" y="1249"/>
                </a:lnTo>
                <a:lnTo>
                  <a:pt x="6703" y="1244"/>
                </a:lnTo>
                <a:lnTo>
                  <a:pt x="6698" y="1237"/>
                </a:lnTo>
                <a:lnTo>
                  <a:pt x="6693" y="1230"/>
                </a:lnTo>
                <a:lnTo>
                  <a:pt x="6682" y="1215"/>
                </a:lnTo>
                <a:lnTo>
                  <a:pt x="6671" y="1202"/>
                </a:lnTo>
                <a:lnTo>
                  <a:pt x="6665" y="1196"/>
                </a:lnTo>
                <a:lnTo>
                  <a:pt x="6656" y="1192"/>
                </a:lnTo>
                <a:lnTo>
                  <a:pt x="6647" y="1189"/>
                </a:lnTo>
                <a:lnTo>
                  <a:pt x="6636" y="1188"/>
                </a:lnTo>
                <a:lnTo>
                  <a:pt x="6630" y="1194"/>
                </a:lnTo>
                <a:lnTo>
                  <a:pt x="6623" y="1204"/>
                </a:lnTo>
                <a:lnTo>
                  <a:pt x="6615" y="1215"/>
                </a:lnTo>
                <a:lnTo>
                  <a:pt x="6608" y="1228"/>
                </a:lnTo>
                <a:lnTo>
                  <a:pt x="6593" y="1256"/>
                </a:lnTo>
                <a:lnTo>
                  <a:pt x="6577" y="1283"/>
                </a:lnTo>
                <a:lnTo>
                  <a:pt x="6568" y="1296"/>
                </a:lnTo>
                <a:lnTo>
                  <a:pt x="6560" y="1305"/>
                </a:lnTo>
                <a:lnTo>
                  <a:pt x="6554" y="1310"/>
                </a:lnTo>
                <a:lnTo>
                  <a:pt x="6550" y="1313"/>
                </a:lnTo>
                <a:lnTo>
                  <a:pt x="6546" y="1315"/>
                </a:lnTo>
                <a:lnTo>
                  <a:pt x="6542" y="1316"/>
                </a:lnTo>
                <a:lnTo>
                  <a:pt x="6537" y="1317"/>
                </a:lnTo>
                <a:lnTo>
                  <a:pt x="6532" y="1316"/>
                </a:lnTo>
                <a:lnTo>
                  <a:pt x="6528" y="1315"/>
                </a:lnTo>
                <a:lnTo>
                  <a:pt x="6523" y="1312"/>
                </a:lnTo>
                <a:lnTo>
                  <a:pt x="6519" y="1307"/>
                </a:lnTo>
                <a:lnTo>
                  <a:pt x="6514" y="1302"/>
                </a:lnTo>
                <a:lnTo>
                  <a:pt x="6509" y="1295"/>
                </a:lnTo>
                <a:lnTo>
                  <a:pt x="6505" y="1287"/>
                </a:lnTo>
                <a:lnTo>
                  <a:pt x="6510" y="1271"/>
                </a:lnTo>
                <a:lnTo>
                  <a:pt x="6517" y="1256"/>
                </a:lnTo>
                <a:lnTo>
                  <a:pt x="6524" y="1242"/>
                </a:lnTo>
                <a:lnTo>
                  <a:pt x="6531" y="1230"/>
                </a:lnTo>
                <a:lnTo>
                  <a:pt x="6539" y="1218"/>
                </a:lnTo>
                <a:lnTo>
                  <a:pt x="6546" y="1207"/>
                </a:lnTo>
                <a:lnTo>
                  <a:pt x="6554" y="1197"/>
                </a:lnTo>
                <a:lnTo>
                  <a:pt x="6562" y="1187"/>
                </a:lnTo>
                <a:lnTo>
                  <a:pt x="6595" y="1153"/>
                </a:lnTo>
                <a:lnTo>
                  <a:pt x="6626" y="1124"/>
                </a:lnTo>
                <a:lnTo>
                  <a:pt x="6639" y="1109"/>
                </a:lnTo>
                <a:lnTo>
                  <a:pt x="6652" y="1095"/>
                </a:lnTo>
                <a:lnTo>
                  <a:pt x="6657" y="1086"/>
                </a:lnTo>
                <a:lnTo>
                  <a:pt x="6663" y="1079"/>
                </a:lnTo>
                <a:lnTo>
                  <a:pt x="6667" y="1069"/>
                </a:lnTo>
                <a:lnTo>
                  <a:pt x="6670" y="1060"/>
                </a:lnTo>
                <a:lnTo>
                  <a:pt x="6673" y="1051"/>
                </a:lnTo>
                <a:lnTo>
                  <a:pt x="6675" y="1040"/>
                </a:lnTo>
                <a:lnTo>
                  <a:pt x="6676" y="1029"/>
                </a:lnTo>
                <a:lnTo>
                  <a:pt x="6676" y="1016"/>
                </a:lnTo>
                <a:lnTo>
                  <a:pt x="6676" y="1003"/>
                </a:lnTo>
                <a:lnTo>
                  <a:pt x="6675" y="990"/>
                </a:lnTo>
                <a:lnTo>
                  <a:pt x="6672" y="974"/>
                </a:lnTo>
                <a:lnTo>
                  <a:pt x="6669" y="958"/>
                </a:lnTo>
                <a:lnTo>
                  <a:pt x="6685" y="957"/>
                </a:lnTo>
                <a:lnTo>
                  <a:pt x="6698" y="957"/>
                </a:lnTo>
                <a:lnTo>
                  <a:pt x="6711" y="959"/>
                </a:lnTo>
                <a:lnTo>
                  <a:pt x="6722" y="963"/>
                </a:lnTo>
                <a:lnTo>
                  <a:pt x="6732" y="967"/>
                </a:lnTo>
                <a:lnTo>
                  <a:pt x="6740" y="973"/>
                </a:lnTo>
                <a:lnTo>
                  <a:pt x="6748" y="980"/>
                </a:lnTo>
                <a:lnTo>
                  <a:pt x="6754" y="988"/>
                </a:lnTo>
                <a:lnTo>
                  <a:pt x="6759" y="997"/>
                </a:lnTo>
                <a:lnTo>
                  <a:pt x="6763" y="1008"/>
                </a:lnTo>
                <a:lnTo>
                  <a:pt x="6765" y="1019"/>
                </a:lnTo>
                <a:lnTo>
                  <a:pt x="6767" y="1032"/>
                </a:lnTo>
                <a:lnTo>
                  <a:pt x="6769" y="1044"/>
                </a:lnTo>
                <a:lnTo>
                  <a:pt x="6770" y="1059"/>
                </a:lnTo>
                <a:lnTo>
                  <a:pt x="6769" y="1074"/>
                </a:lnTo>
                <a:lnTo>
                  <a:pt x="6767" y="1089"/>
                </a:lnTo>
                <a:close/>
                <a:moveTo>
                  <a:pt x="8932" y="991"/>
                </a:moveTo>
                <a:lnTo>
                  <a:pt x="8932" y="991"/>
                </a:lnTo>
                <a:lnTo>
                  <a:pt x="8929" y="999"/>
                </a:lnTo>
                <a:lnTo>
                  <a:pt x="8925" y="1004"/>
                </a:lnTo>
                <a:lnTo>
                  <a:pt x="8922" y="1009"/>
                </a:lnTo>
                <a:lnTo>
                  <a:pt x="8918" y="1011"/>
                </a:lnTo>
                <a:lnTo>
                  <a:pt x="8915" y="1012"/>
                </a:lnTo>
                <a:lnTo>
                  <a:pt x="8913" y="1012"/>
                </a:lnTo>
                <a:lnTo>
                  <a:pt x="8911" y="1010"/>
                </a:lnTo>
                <a:lnTo>
                  <a:pt x="8910" y="1008"/>
                </a:lnTo>
                <a:lnTo>
                  <a:pt x="8909" y="1006"/>
                </a:lnTo>
                <a:lnTo>
                  <a:pt x="8910" y="1002"/>
                </a:lnTo>
                <a:lnTo>
                  <a:pt x="8911" y="999"/>
                </a:lnTo>
                <a:lnTo>
                  <a:pt x="8913" y="996"/>
                </a:lnTo>
                <a:lnTo>
                  <a:pt x="8916" y="994"/>
                </a:lnTo>
                <a:lnTo>
                  <a:pt x="8920" y="992"/>
                </a:lnTo>
                <a:lnTo>
                  <a:pt x="8926" y="991"/>
                </a:lnTo>
                <a:lnTo>
                  <a:pt x="8932" y="991"/>
                </a:lnTo>
                <a:lnTo>
                  <a:pt x="8936" y="983"/>
                </a:lnTo>
                <a:lnTo>
                  <a:pt x="8939" y="977"/>
                </a:lnTo>
                <a:lnTo>
                  <a:pt x="8944" y="974"/>
                </a:lnTo>
                <a:lnTo>
                  <a:pt x="8947" y="972"/>
                </a:lnTo>
                <a:lnTo>
                  <a:pt x="8949" y="971"/>
                </a:lnTo>
                <a:lnTo>
                  <a:pt x="8952" y="971"/>
                </a:lnTo>
                <a:lnTo>
                  <a:pt x="8954" y="973"/>
                </a:lnTo>
                <a:lnTo>
                  <a:pt x="8955" y="975"/>
                </a:lnTo>
                <a:lnTo>
                  <a:pt x="8955" y="977"/>
                </a:lnTo>
                <a:lnTo>
                  <a:pt x="8955" y="980"/>
                </a:lnTo>
                <a:lnTo>
                  <a:pt x="8954" y="983"/>
                </a:lnTo>
                <a:lnTo>
                  <a:pt x="8952" y="986"/>
                </a:lnTo>
                <a:lnTo>
                  <a:pt x="8949" y="989"/>
                </a:lnTo>
                <a:lnTo>
                  <a:pt x="8945" y="990"/>
                </a:lnTo>
                <a:lnTo>
                  <a:pt x="8939" y="991"/>
                </a:lnTo>
                <a:lnTo>
                  <a:pt x="8932" y="991"/>
                </a:lnTo>
                <a:close/>
                <a:moveTo>
                  <a:pt x="2831" y="958"/>
                </a:moveTo>
                <a:lnTo>
                  <a:pt x="2831" y="958"/>
                </a:lnTo>
                <a:lnTo>
                  <a:pt x="2823" y="966"/>
                </a:lnTo>
                <a:lnTo>
                  <a:pt x="2828" y="961"/>
                </a:lnTo>
                <a:lnTo>
                  <a:pt x="2833" y="955"/>
                </a:lnTo>
                <a:lnTo>
                  <a:pt x="2831" y="958"/>
                </a:lnTo>
                <a:close/>
                <a:moveTo>
                  <a:pt x="5751" y="958"/>
                </a:moveTo>
                <a:lnTo>
                  <a:pt x="5751" y="958"/>
                </a:lnTo>
                <a:lnTo>
                  <a:pt x="5751" y="975"/>
                </a:lnTo>
                <a:lnTo>
                  <a:pt x="5751" y="991"/>
                </a:lnTo>
                <a:lnTo>
                  <a:pt x="5751" y="1008"/>
                </a:lnTo>
                <a:lnTo>
                  <a:pt x="5751" y="1024"/>
                </a:lnTo>
                <a:lnTo>
                  <a:pt x="5742" y="1029"/>
                </a:lnTo>
                <a:lnTo>
                  <a:pt x="5736" y="1031"/>
                </a:lnTo>
                <a:lnTo>
                  <a:pt x="5730" y="1033"/>
                </a:lnTo>
                <a:lnTo>
                  <a:pt x="5723" y="1034"/>
                </a:lnTo>
                <a:lnTo>
                  <a:pt x="5717" y="1034"/>
                </a:lnTo>
                <a:lnTo>
                  <a:pt x="5712" y="1033"/>
                </a:lnTo>
                <a:lnTo>
                  <a:pt x="5707" y="1031"/>
                </a:lnTo>
                <a:lnTo>
                  <a:pt x="5703" y="1029"/>
                </a:lnTo>
                <a:lnTo>
                  <a:pt x="5698" y="1025"/>
                </a:lnTo>
                <a:lnTo>
                  <a:pt x="5694" y="1021"/>
                </a:lnTo>
                <a:lnTo>
                  <a:pt x="5691" y="1017"/>
                </a:lnTo>
                <a:lnTo>
                  <a:pt x="5688" y="1012"/>
                </a:lnTo>
                <a:lnTo>
                  <a:pt x="5683" y="1001"/>
                </a:lnTo>
                <a:lnTo>
                  <a:pt x="5679" y="989"/>
                </a:lnTo>
                <a:lnTo>
                  <a:pt x="5678" y="977"/>
                </a:lnTo>
                <a:lnTo>
                  <a:pt x="5678" y="965"/>
                </a:lnTo>
                <a:lnTo>
                  <a:pt x="5680" y="953"/>
                </a:lnTo>
                <a:lnTo>
                  <a:pt x="5685" y="943"/>
                </a:lnTo>
                <a:lnTo>
                  <a:pt x="5687" y="938"/>
                </a:lnTo>
                <a:lnTo>
                  <a:pt x="5690" y="934"/>
                </a:lnTo>
                <a:lnTo>
                  <a:pt x="5693" y="931"/>
                </a:lnTo>
                <a:lnTo>
                  <a:pt x="5697" y="928"/>
                </a:lnTo>
                <a:lnTo>
                  <a:pt x="5701" y="926"/>
                </a:lnTo>
                <a:lnTo>
                  <a:pt x="5707" y="925"/>
                </a:lnTo>
                <a:lnTo>
                  <a:pt x="5712" y="925"/>
                </a:lnTo>
                <a:lnTo>
                  <a:pt x="5717" y="926"/>
                </a:lnTo>
                <a:lnTo>
                  <a:pt x="5718" y="933"/>
                </a:lnTo>
                <a:lnTo>
                  <a:pt x="5719" y="941"/>
                </a:lnTo>
                <a:lnTo>
                  <a:pt x="5721" y="947"/>
                </a:lnTo>
                <a:lnTo>
                  <a:pt x="5725" y="952"/>
                </a:lnTo>
                <a:lnTo>
                  <a:pt x="5728" y="956"/>
                </a:lnTo>
                <a:lnTo>
                  <a:pt x="5734" y="958"/>
                </a:lnTo>
                <a:lnTo>
                  <a:pt x="5741" y="959"/>
                </a:lnTo>
                <a:lnTo>
                  <a:pt x="5751" y="958"/>
                </a:lnTo>
                <a:close/>
                <a:moveTo>
                  <a:pt x="6767" y="926"/>
                </a:moveTo>
                <a:lnTo>
                  <a:pt x="6767" y="926"/>
                </a:lnTo>
                <a:lnTo>
                  <a:pt x="6767" y="920"/>
                </a:lnTo>
                <a:lnTo>
                  <a:pt x="6770" y="914"/>
                </a:lnTo>
                <a:lnTo>
                  <a:pt x="6773" y="910"/>
                </a:lnTo>
                <a:lnTo>
                  <a:pt x="6777" y="906"/>
                </a:lnTo>
                <a:lnTo>
                  <a:pt x="6781" y="903"/>
                </a:lnTo>
                <a:lnTo>
                  <a:pt x="6786" y="901"/>
                </a:lnTo>
                <a:lnTo>
                  <a:pt x="6792" y="899"/>
                </a:lnTo>
                <a:lnTo>
                  <a:pt x="6797" y="898"/>
                </a:lnTo>
                <a:lnTo>
                  <a:pt x="6803" y="898"/>
                </a:lnTo>
                <a:lnTo>
                  <a:pt x="6808" y="899"/>
                </a:lnTo>
                <a:lnTo>
                  <a:pt x="6814" y="901"/>
                </a:lnTo>
                <a:lnTo>
                  <a:pt x="6819" y="904"/>
                </a:lnTo>
                <a:lnTo>
                  <a:pt x="6824" y="908"/>
                </a:lnTo>
                <a:lnTo>
                  <a:pt x="6827" y="912"/>
                </a:lnTo>
                <a:lnTo>
                  <a:pt x="6830" y="918"/>
                </a:lnTo>
                <a:lnTo>
                  <a:pt x="6833" y="926"/>
                </a:lnTo>
                <a:lnTo>
                  <a:pt x="6826" y="926"/>
                </a:lnTo>
                <a:lnTo>
                  <a:pt x="6820" y="927"/>
                </a:lnTo>
                <a:lnTo>
                  <a:pt x="6815" y="929"/>
                </a:lnTo>
                <a:lnTo>
                  <a:pt x="6809" y="931"/>
                </a:lnTo>
                <a:lnTo>
                  <a:pt x="6800" y="936"/>
                </a:lnTo>
                <a:lnTo>
                  <a:pt x="6792" y="943"/>
                </a:lnTo>
                <a:lnTo>
                  <a:pt x="6788" y="945"/>
                </a:lnTo>
                <a:lnTo>
                  <a:pt x="6784" y="946"/>
                </a:lnTo>
                <a:lnTo>
                  <a:pt x="6781" y="946"/>
                </a:lnTo>
                <a:lnTo>
                  <a:pt x="6778" y="946"/>
                </a:lnTo>
                <a:lnTo>
                  <a:pt x="6776" y="943"/>
                </a:lnTo>
                <a:lnTo>
                  <a:pt x="6773" y="939"/>
                </a:lnTo>
                <a:lnTo>
                  <a:pt x="6770" y="933"/>
                </a:lnTo>
                <a:lnTo>
                  <a:pt x="6767" y="926"/>
                </a:lnTo>
                <a:close/>
                <a:moveTo>
                  <a:pt x="2437" y="827"/>
                </a:moveTo>
                <a:lnTo>
                  <a:pt x="2437" y="827"/>
                </a:lnTo>
                <a:lnTo>
                  <a:pt x="2447" y="829"/>
                </a:lnTo>
                <a:lnTo>
                  <a:pt x="2458" y="830"/>
                </a:lnTo>
                <a:lnTo>
                  <a:pt x="2470" y="830"/>
                </a:lnTo>
                <a:lnTo>
                  <a:pt x="2484" y="830"/>
                </a:lnTo>
                <a:lnTo>
                  <a:pt x="2511" y="827"/>
                </a:lnTo>
                <a:lnTo>
                  <a:pt x="2539" y="824"/>
                </a:lnTo>
                <a:lnTo>
                  <a:pt x="2552" y="823"/>
                </a:lnTo>
                <a:lnTo>
                  <a:pt x="2564" y="823"/>
                </a:lnTo>
                <a:lnTo>
                  <a:pt x="2575" y="824"/>
                </a:lnTo>
                <a:lnTo>
                  <a:pt x="2584" y="827"/>
                </a:lnTo>
                <a:lnTo>
                  <a:pt x="2588" y="829"/>
                </a:lnTo>
                <a:lnTo>
                  <a:pt x="2592" y="833"/>
                </a:lnTo>
                <a:lnTo>
                  <a:pt x="2595" y="836"/>
                </a:lnTo>
                <a:lnTo>
                  <a:pt x="2598" y="839"/>
                </a:lnTo>
                <a:lnTo>
                  <a:pt x="2599" y="843"/>
                </a:lnTo>
                <a:lnTo>
                  <a:pt x="2600" y="848"/>
                </a:lnTo>
                <a:lnTo>
                  <a:pt x="2601" y="853"/>
                </a:lnTo>
                <a:lnTo>
                  <a:pt x="2601" y="860"/>
                </a:lnTo>
                <a:lnTo>
                  <a:pt x="2592" y="858"/>
                </a:lnTo>
                <a:lnTo>
                  <a:pt x="2580" y="857"/>
                </a:lnTo>
                <a:lnTo>
                  <a:pt x="2567" y="857"/>
                </a:lnTo>
                <a:lnTo>
                  <a:pt x="2555" y="858"/>
                </a:lnTo>
                <a:lnTo>
                  <a:pt x="2527" y="861"/>
                </a:lnTo>
                <a:lnTo>
                  <a:pt x="2499" y="864"/>
                </a:lnTo>
                <a:lnTo>
                  <a:pt x="2486" y="864"/>
                </a:lnTo>
                <a:lnTo>
                  <a:pt x="2474" y="864"/>
                </a:lnTo>
                <a:lnTo>
                  <a:pt x="2463" y="863"/>
                </a:lnTo>
                <a:lnTo>
                  <a:pt x="2453" y="860"/>
                </a:lnTo>
                <a:lnTo>
                  <a:pt x="2450" y="858"/>
                </a:lnTo>
                <a:lnTo>
                  <a:pt x="2446" y="856"/>
                </a:lnTo>
                <a:lnTo>
                  <a:pt x="2443" y="852"/>
                </a:lnTo>
                <a:lnTo>
                  <a:pt x="2440" y="848"/>
                </a:lnTo>
                <a:lnTo>
                  <a:pt x="2438" y="844"/>
                </a:lnTo>
                <a:lnTo>
                  <a:pt x="2437" y="839"/>
                </a:lnTo>
                <a:lnTo>
                  <a:pt x="2436" y="834"/>
                </a:lnTo>
                <a:lnTo>
                  <a:pt x="2437" y="827"/>
                </a:lnTo>
                <a:close/>
                <a:moveTo>
                  <a:pt x="5586" y="893"/>
                </a:moveTo>
                <a:lnTo>
                  <a:pt x="5586" y="893"/>
                </a:lnTo>
                <a:lnTo>
                  <a:pt x="5594" y="893"/>
                </a:lnTo>
                <a:lnTo>
                  <a:pt x="5603" y="893"/>
                </a:lnTo>
                <a:lnTo>
                  <a:pt x="5611" y="893"/>
                </a:lnTo>
                <a:lnTo>
                  <a:pt x="5619" y="893"/>
                </a:lnTo>
                <a:lnTo>
                  <a:pt x="5628" y="905"/>
                </a:lnTo>
                <a:lnTo>
                  <a:pt x="5635" y="918"/>
                </a:lnTo>
                <a:lnTo>
                  <a:pt x="5640" y="926"/>
                </a:lnTo>
                <a:lnTo>
                  <a:pt x="5643" y="933"/>
                </a:lnTo>
                <a:lnTo>
                  <a:pt x="5645" y="942"/>
                </a:lnTo>
                <a:lnTo>
                  <a:pt x="5647" y="949"/>
                </a:lnTo>
                <a:lnTo>
                  <a:pt x="5648" y="956"/>
                </a:lnTo>
                <a:lnTo>
                  <a:pt x="5647" y="964"/>
                </a:lnTo>
                <a:lnTo>
                  <a:pt x="5646" y="970"/>
                </a:lnTo>
                <a:lnTo>
                  <a:pt x="5644" y="976"/>
                </a:lnTo>
                <a:lnTo>
                  <a:pt x="5640" y="981"/>
                </a:lnTo>
                <a:lnTo>
                  <a:pt x="5634" y="986"/>
                </a:lnTo>
                <a:lnTo>
                  <a:pt x="5628" y="989"/>
                </a:lnTo>
                <a:lnTo>
                  <a:pt x="5619" y="991"/>
                </a:lnTo>
                <a:lnTo>
                  <a:pt x="5612" y="981"/>
                </a:lnTo>
                <a:lnTo>
                  <a:pt x="5606" y="971"/>
                </a:lnTo>
                <a:lnTo>
                  <a:pt x="5601" y="960"/>
                </a:lnTo>
                <a:lnTo>
                  <a:pt x="5595" y="949"/>
                </a:lnTo>
                <a:lnTo>
                  <a:pt x="5591" y="937"/>
                </a:lnTo>
                <a:lnTo>
                  <a:pt x="5588" y="924"/>
                </a:lnTo>
                <a:lnTo>
                  <a:pt x="5586" y="909"/>
                </a:lnTo>
                <a:lnTo>
                  <a:pt x="5586" y="893"/>
                </a:lnTo>
                <a:lnTo>
                  <a:pt x="5573" y="893"/>
                </a:lnTo>
                <a:lnTo>
                  <a:pt x="5562" y="892"/>
                </a:lnTo>
                <a:lnTo>
                  <a:pt x="5552" y="891"/>
                </a:lnTo>
                <a:lnTo>
                  <a:pt x="5544" y="889"/>
                </a:lnTo>
                <a:lnTo>
                  <a:pt x="5538" y="887"/>
                </a:lnTo>
                <a:lnTo>
                  <a:pt x="5531" y="884"/>
                </a:lnTo>
                <a:lnTo>
                  <a:pt x="5527" y="881"/>
                </a:lnTo>
                <a:lnTo>
                  <a:pt x="5524" y="878"/>
                </a:lnTo>
                <a:lnTo>
                  <a:pt x="5522" y="873"/>
                </a:lnTo>
                <a:lnTo>
                  <a:pt x="5520" y="869"/>
                </a:lnTo>
                <a:lnTo>
                  <a:pt x="5520" y="866"/>
                </a:lnTo>
                <a:lnTo>
                  <a:pt x="5520" y="862"/>
                </a:lnTo>
                <a:lnTo>
                  <a:pt x="5521" y="858"/>
                </a:lnTo>
                <a:lnTo>
                  <a:pt x="5523" y="853"/>
                </a:lnTo>
                <a:lnTo>
                  <a:pt x="5525" y="850"/>
                </a:lnTo>
                <a:lnTo>
                  <a:pt x="5528" y="847"/>
                </a:lnTo>
                <a:lnTo>
                  <a:pt x="5531" y="844"/>
                </a:lnTo>
                <a:lnTo>
                  <a:pt x="5536" y="841"/>
                </a:lnTo>
                <a:lnTo>
                  <a:pt x="5540" y="839"/>
                </a:lnTo>
                <a:lnTo>
                  <a:pt x="5544" y="838"/>
                </a:lnTo>
                <a:lnTo>
                  <a:pt x="5548" y="837"/>
                </a:lnTo>
                <a:lnTo>
                  <a:pt x="5552" y="837"/>
                </a:lnTo>
                <a:lnTo>
                  <a:pt x="5558" y="838"/>
                </a:lnTo>
                <a:lnTo>
                  <a:pt x="5562" y="839"/>
                </a:lnTo>
                <a:lnTo>
                  <a:pt x="5566" y="842"/>
                </a:lnTo>
                <a:lnTo>
                  <a:pt x="5570" y="845"/>
                </a:lnTo>
                <a:lnTo>
                  <a:pt x="5575" y="850"/>
                </a:lnTo>
                <a:lnTo>
                  <a:pt x="5578" y="856"/>
                </a:lnTo>
                <a:lnTo>
                  <a:pt x="5581" y="863"/>
                </a:lnTo>
                <a:lnTo>
                  <a:pt x="5583" y="871"/>
                </a:lnTo>
                <a:lnTo>
                  <a:pt x="5585" y="882"/>
                </a:lnTo>
                <a:lnTo>
                  <a:pt x="5586" y="893"/>
                </a:lnTo>
                <a:close/>
                <a:moveTo>
                  <a:pt x="2404" y="827"/>
                </a:moveTo>
                <a:lnTo>
                  <a:pt x="2404" y="827"/>
                </a:lnTo>
                <a:lnTo>
                  <a:pt x="2396" y="835"/>
                </a:lnTo>
                <a:lnTo>
                  <a:pt x="2402" y="830"/>
                </a:lnTo>
                <a:lnTo>
                  <a:pt x="2407" y="824"/>
                </a:lnTo>
                <a:lnTo>
                  <a:pt x="2404" y="827"/>
                </a:lnTo>
                <a:close/>
                <a:moveTo>
                  <a:pt x="3880" y="795"/>
                </a:moveTo>
                <a:lnTo>
                  <a:pt x="3880" y="795"/>
                </a:lnTo>
                <a:lnTo>
                  <a:pt x="3873" y="802"/>
                </a:lnTo>
                <a:lnTo>
                  <a:pt x="3878" y="798"/>
                </a:lnTo>
                <a:lnTo>
                  <a:pt x="3883" y="792"/>
                </a:lnTo>
                <a:lnTo>
                  <a:pt x="3880" y="795"/>
                </a:lnTo>
                <a:close/>
                <a:moveTo>
                  <a:pt x="6636" y="860"/>
                </a:moveTo>
                <a:lnTo>
                  <a:pt x="6636" y="860"/>
                </a:lnTo>
                <a:lnTo>
                  <a:pt x="6636" y="881"/>
                </a:lnTo>
                <a:lnTo>
                  <a:pt x="6636" y="901"/>
                </a:lnTo>
                <a:lnTo>
                  <a:pt x="6636" y="922"/>
                </a:lnTo>
                <a:lnTo>
                  <a:pt x="6636" y="942"/>
                </a:lnTo>
                <a:lnTo>
                  <a:pt x="6636" y="963"/>
                </a:lnTo>
                <a:lnTo>
                  <a:pt x="6636" y="983"/>
                </a:lnTo>
                <a:lnTo>
                  <a:pt x="6636" y="1003"/>
                </a:lnTo>
                <a:lnTo>
                  <a:pt x="6636" y="1024"/>
                </a:lnTo>
                <a:lnTo>
                  <a:pt x="6626" y="1025"/>
                </a:lnTo>
                <a:lnTo>
                  <a:pt x="6616" y="1026"/>
                </a:lnTo>
                <a:lnTo>
                  <a:pt x="6607" y="1030"/>
                </a:lnTo>
                <a:lnTo>
                  <a:pt x="6599" y="1032"/>
                </a:lnTo>
                <a:lnTo>
                  <a:pt x="6591" y="1036"/>
                </a:lnTo>
                <a:lnTo>
                  <a:pt x="6584" y="1039"/>
                </a:lnTo>
                <a:lnTo>
                  <a:pt x="6577" y="1043"/>
                </a:lnTo>
                <a:lnTo>
                  <a:pt x="6569" y="1047"/>
                </a:lnTo>
                <a:lnTo>
                  <a:pt x="6557" y="1058"/>
                </a:lnTo>
                <a:lnTo>
                  <a:pt x="6545" y="1068"/>
                </a:lnTo>
                <a:lnTo>
                  <a:pt x="6535" y="1080"/>
                </a:lnTo>
                <a:lnTo>
                  <a:pt x="6523" y="1091"/>
                </a:lnTo>
                <a:lnTo>
                  <a:pt x="6513" y="1103"/>
                </a:lnTo>
                <a:lnTo>
                  <a:pt x="6501" y="1115"/>
                </a:lnTo>
                <a:lnTo>
                  <a:pt x="6489" y="1125"/>
                </a:lnTo>
                <a:lnTo>
                  <a:pt x="6476" y="1134"/>
                </a:lnTo>
                <a:lnTo>
                  <a:pt x="6468" y="1139"/>
                </a:lnTo>
                <a:lnTo>
                  <a:pt x="6461" y="1143"/>
                </a:lnTo>
                <a:lnTo>
                  <a:pt x="6454" y="1146"/>
                </a:lnTo>
                <a:lnTo>
                  <a:pt x="6445" y="1149"/>
                </a:lnTo>
                <a:lnTo>
                  <a:pt x="6437" y="1151"/>
                </a:lnTo>
                <a:lnTo>
                  <a:pt x="6428" y="1153"/>
                </a:lnTo>
                <a:lnTo>
                  <a:pt x="6417" y="1154"/>
                </a:lnTo>
                <a:lnTo>
                  <a:pt x="6407" y="1155"/>
                </a:lnTo>
                <a:lnTo>
                  <a:pt x="6411" y="1119"/>
                </a:lnTo>
                <a:lnTo>
                  <a:pt x="6415" y="1082"/>
                </a:lnTo>
                <a:lnTo>
                  <a:pt x="6418" y="1064"/>
                </a:lnTo>
                <a:lnTo>
                  <a:pt x="6421" y="1047"/>
                </a:lnTo>
                <a:lnTo>
                  <a:pt x="6425" y="1031"/>
                </a:lnTo>
                <a:lnTo>
                  <a:pt x="6430" y="1015"/>
                </a:lnTo>
                <a:lnTo>
                  <a:pt x="6436" y="1000"/>
                </a:lnTo>
                <a:lnTo>
                  <a:pt x="6442" y="986"/>
                </a:lnTo>
                <a:lnTo>
                  <a:pt x="6450" y="972"/>
                </a:lnTo>
                <a:lnTo>
                  <a:pt x="6458" y="960"/>
                </a:lnTo>
                <a:lnTo>
                  <a:pt x="6467" y="950"/>
                </a:lnTo>
                <a:lnTo>
                  <a:pt x="6478" y="941"/>
                </a:lnTo>
                <a:lnTo>
                  <a:pt x="6484" y="936"/>
                </a:lnTo>
                <a:lnTo>
                  <a:pt x="6490" y="932"/>
                </a:lnTo>
                <a:lnTo>
                  <a:pt x="6498" y="929"/>
                </a:lnTo>
                <a:lnTo>
                  <a:pt x="6505" y="926"/>
                </a:lnTo>
                <a:lnTo>
                  <a:pt x="6505" y="931"/>
                </a:lnTo>
                <a:lnTo>
                  <a:pt x="6507" y="936"/>
                </a:lnTo>
                <a:lnTo>
                  <a:pt x="6509" y="939"/>
                </a:lnTo>
                <a:lnTo>
                  <a:pt x="6511" y="944"/>
                </a:lnTo>
                <a:lnTo>
                  <a:pt x="6516" y="946"/>
                </a:lnTo>
                <a:lnTo>
                  <a:pt x="6519" y="948"/>
                </a:lnTo>
                <a:lnTo>
                  <a:pt x="6524" y="950"/>
                </a:lnTo>
                <a:lnTo>
                  <a:pt x="6528" y="951"/>
                </a:lnTo>
                <a:lnTo>
                  <a:pt x="6549" y="955"/>
                </a:lnTo>
                <a:lnTo>
                  <a:pt x="6570" y="958"/>
                </a:lnTo>
                <a:lnTo>
                  <a:pt x="6568" y="947"/>
                </a:lnTo>
                <a:lnTo>
                  <a:pt x="6567" y="935"/>
                </a:lnTo>
                <a:lnTo>
                  <a:pt x="6567" y="925"/>
                </a:lnTo>
                <a:lnTo>
                  <a:pt x="6568" y="914"/>
                </a:lnTo>
                <a:lnTo>
                  <a:pt x="6569" y="906"/>
                </a:lnTo>
                <a:lnTo>
                  <a:pt x="6570" y="898"/>
                </a:lnTo>
                <a:lnTo>
                  <a:pt x="6573" y="890"/>
                </a:lnTo>
                <a:lnTo>
                  <a:pt x="6577" y="883"/>
                </a:lnTo>
                <a:lnTo>
                  <a:pt x="6582" y="878"/>
                </a:lnTo>
                <a:lnTo>
                  <a:pt x="6586" y="872"/>
                </a:lnTo>
                <a:lnTo>
                  <a:pt x="6592" y="868"/>
                </a:lnTo>
                <a:lnTo>
                  <a:pt x="6600" y="864"/>
                </a:lnTo>
                <a:lnTo>
                  <a:pt x="6607" y="862"/>
                </a:lnTo>
                <a:lnTo>
                  <a:pt x="6615" y="861"/>
                </a:lnTo>
                <a:lnTo>
                  <a:pt x="6626" y="860"/>
                </a:lnTo>
                <a:lnTo>
                  <a:pt x="6636" y="860"/>
                </a:lnTo>
                <a:lnTo>
                  <a:pt x="6636" y="844"/>
                </a:lnTo>
                <a:lnTo>
                  <a:pt x="6636" y="827"/>
                </a:lnTo>
                <a:lnTo>
                  <a:pt x="6636" y="810"/>
                </a:lnTo>
                <a:lnTo>
                  <a:pt x="6636" y="795"/>
                </a:lnTo>
                <a:lnTo>
                  <a:pt x="6628" y="791"/>
                </a:lnTo>
                <a:lnTo>
                  <a:pt x="6623" y="787"/>
                </a:lnTo>
                <a:lnTo>
                  <a:pt x="6618" y="783"/>
                </a:lnTo>
                <a:lnTo>
                  <a:pt x="6616" y="780"/>
                </a:lnTo>
                <a:lnTo>
                  <a:pt x="6615" y="778"/>
                </a:lnTo>
                <a:lnTo>
                  <a:pt x="6616" y="775"/>
                </a:lnTo>
                <a:lnTo>
                  <a:pt x="6617" y="774"/>
                </a:lnTo>
                <a:lnTo>
                  <a:pt x="6620" y="772"/>
                </a:lnTo>
                <a:lnTo>
                  <a:pt x="6622" y="772"/>
                </a:lnTo>
                <a:lnTo>
                  <a:pt x="6625" y="772"/>
                </a:lnTo>
                <a:lnTo>
                  <a:pt x="6628" y="773"/>
                </a:lnTo>
                <a:lnTo>
                  <a:pt x="6631" y="775"/>
                </a:lnTo>
                <a:lnTo>
                  <a:pt x="6633" y="778"/>
                </a:lnTo>
                <a:lnTo>
                  <a:pt x="6635" y="782"/>
                </a:lnTo>
                <a:lnTo>
                  <a:pt x="6636" y="787"/>
                </a:lnTo>
                <a:lnTo>
                  <a:pt x="6636" y="795"/>
                </a:lnTo>
                <a:lnTo>
                  <a:pt x="6645" y="792"/>
                </a:lnTo>
                <a:lnTo>
                  <a:pt x="6653" y="786"/>
                </a:lnTo>
                <a:lnTo>
                  <a:pt x="6659" y="781"/>
                </a:lnTo>
                <a:lnTo>
                  <a:pt x="6667" y="776"/>
                </a:lnTo>
                <a:lnTo>
                  <a:pt x="6673" y="771"/>
                </a:lnTo>
                <a:lnTo>
                  <a:pt x="6681" y="766"/>
                </a:lnTo>
                <a:lnTo>
                  <a:pt x="6686" y="764"/>
                </a:lnTo>
                <a:lnTo>
                  <a:pt x="6691" y="763"/>
                </a:lnTo>
                <a:lnTo>
                  <a:pt x="6696" y="762"/>
                </a:lnTo>
                <a:lnTo>
                  <a:pt x="6701" y="761"/>
                </a:lnTo>
                <a:lnTo>
                  <a:pt x="6703" y="774"/>
                </a:lnTo>
                <a:lnTo>
                  <a:pt x="6705" y="785"/>
                </a:lnTo>
                <a:lnTo>
                  <a:pt x="6705" y="796"/>
                </a:lnTo>
                <a:lnTo>
                  <a:pt x="6705" y="805"/>
                </a:lnTo>
                <a:lnTo>
                  <a:pt x="6703" y="815"/>
                </a:lnTo>
                <a:lnTo>
                  <a:pt x="6701" y="823"/>
                </a:lnTo>
                <a:lnTo>
                  <a:pt x="6698" y="830"/>
                </a:lnTo>
                <a:lnTo>
                  <a:pt x="6695" y="837"/>
                </a:lnTo>
                <a:lnTo>
                  <a:pt x="6691" y="843"/>
                </a:lnTo>
                <a:lnTo>
                  <a:pt x="6686" y="848"/>
                </a:lnTo>
                <a:lnTo>
                  <a:pt x="6679" y="852"/>
                </a:lnTo>
                <a:lnTo>
                  <a:pt x="6673" y="856"/>
                </a:lnTo>
                <a:lnTo>
                  <a:pt x="6665" y="859"/>
                </a:lnTo>
                <a:lnTo>
                  <a:pt x="6656" y="860"/>
                </a:lnTo>
                <a:lnTo>
                  <a:pt x="6647" y="861"/>
                </a:lnTo>
                <a:lnTo>
                  <a:pt x="6636" y="860"/>
                </a:lnTo>
                <a:close/>
                <a:moveTo>
                  <a:pt x="2732" y="827"/>
                </a:moveTo>
                <a:lnTo>
                  <a:pt x="2732" y="827"/>
                </a:lnTo>
                <a:lnTo>
                  <a:pt x="2713" y="829"/>
                </a:lnTo>
                <a:lnTo>
                  <a:pt x="2696" y="829"/>
                </a:lnTo>
                <a:lnTo>
                  <a:pt x="2682" y="829"/>
                </a:lnTo>
                <a:lnTo>
                  <a:pt x="2667" y="826"/>
                </a:lnTo>
                <a:lnTo>
                  <a:pt x="2655" y="823"/>
                </a:lnTo>
                <a:lnTo>
                  <a:pt x="2643" y="818"/>
                </a:lnTo>
                <a:lnTo>
                  <a:pt x="2632" y="813"/>
                </a:lnTo>
                <a:lnTo>
                  <a:pt x="2623" y="805"/>
                </a:lnTo>
                <a:lnTo>
                  <a:pt x="2614" y="798"/>
                </a:lnTo>
                <a:lnTo>
                  <a:pt x="2606" y="790"/>
                </a:lnTo>
                <a:lnTo>
                  <a:pt x="2599" y="780"/>
                </a:lnTo>
                <a:lnTo>
                  <a:pt x="2592" y="771"/>
                </a:lnTo>
                <a:lnTo>
                  <a:pt x="2580" y="751"/>
                </a:lnTo>
                <a:lnTo>
                  <a:pt x="2568" y="729"/>
                </a:lnTo>
                <a:lnTo>
                  <a:pt x="2579" y="734"/>
                </a:lnTo>
                <a:lnTo>
                  <a:pt x="2592" y="738"/>
                </a:lnTo>
                <a:lnTo>
                  <a:pt x="2605" y="740"/>
                </a:lnTo>
                <a:lnTo>
                  <a:pt x="2620" y="743"/>
                </a:lnTo>
                <a:lnTo>
                  <a:pt x="2648" y="748"/>
                </a:lnTo>
                <a:lnTo>
                  <a:pt x="2676" y="752"/>
                </a:lnTo>
                <a:lnTo>
                  <a:pt x="2689" y="756"/>
                </a:lnTo>
                <a:lnTo>
                  <a:pt x="2701" y="760"/>
                </a:lnTo>
                <a:lnTo>
                  <a:pt x="2706" y="763"/>
                </a:lnTo>
                <a:lnTo>
                  <a:pt x="2711" y="766"/>
                </a:lnTo>
                <a:lnTo>
                  <a:pt x="2715" y="771"/>
                </a:lnTo>
                <a:lnTo>
                  <a:pt x="2720" y="774"/>
                </a:lnTo>
                <a:lnTo>
                  <a:pt x="2723" y="779"/>
                </a:lnTo>
                <a:lnTo>
                  <a:pt x="2726" y="784"/>
                </a:lnTo>
                <a:lnTo>
                  <a:pt x="2729" y="790"/>
                </a:lnTo>
                <a:lnTo>
                  <a:pt x="2731" y="796"/>
                </a:lnTo>
                <a:lnTo>
                  <a:pt x="2732" y="802"/>
                </a:lnTo>
                <a:lnTo>
                  <a:pt x="2733" y="810"/>
                </a:lnTo>
                <a:lnTo>
                  <a:pt x="2733" y="818"/>
                </a:lnTo>
                <a:lnTo>
                  <a:pt x="2732" y="827"/>
                </a:lnTo>
                <a:close/>
                <a:moveTo>
                  <a:pt x="2208" y="729"/>
                </a:moveTo>
                <a:lnTo>
                  <a:pt x="2208" y="729"/>
                </a:lnTo>
                <a:lnTo>
                  <a:pt x="2200" y="736"/>
                </a:lnTo>
                <a:lnTo>
                  <a:pt x="2204" y="732"/>
                </a:lnTo>
                <a:lnTo>
                  <a:pt x="2210" y="727"/>
                </a:lnTo>
                <a:lnTo>
                  <a:pt x="2208" y="729"/>
                </a:lnTo>
                <a:close/>
                <a:moveTo>
                  <a:pt x="5848" y="729"/>
                </a:moveTo>
                <a:lnTo>
                  <a:pt x="5848" y="729"/>
                </a:lnTo>
                <a:lnTo>
                  <a:pt x="5861" y="747"/>
                </a:lnTo>
                <a:lnTo>
                  <a:pt x="5867" y="757"/>
                </a:lnTo>
                <a:lnTo>
                  <a:pt x="5868" y="761"/>
                </a:lnTo>
                <a:lnTo>
                  <a:pt x="5868" y="763"/>
                </a:lnTo>
                <a:lnTo>
                  <a:pt x="5868" y="764"/>
                </a:lnTo>
                <a:lnTo>
                  <a:pt x="5866" y="764"/>
                </a:lnTo>
                <a:lnTo>
                  <a:pt x="5862" y="761"/>
                </a:lnTo>
                <a:lnTo>
                  <a:pt x="5855" y="756"/>
                </a:lnTo>
                <a:lnTo>
                  <a:pt x="5846" y="749"/>
                </a:lnTo>
                <a:lnTo>
                  <a:pt x="5837" y="740"/>
                </a:lnTo>
                <a:lnTo>
                  <a:pt x="5828" y="732"/>
                </a:lnTo>
                <a:lnTo>
                  <a:pt x="5821" y="723"/>
                </a:lnTo>
                <a:lnTo>
                  <a:pt x="5816" y="716"/>
                </a:lnTo>
                <a:lnTo>
                  <a:pt x="5814" y="711"/>
                </a:lnTo>
                <a:lnTo>
                  <a:pt x="5814" y="710"/>
                </a:lnTo>
                <a:lnTo>
                  <a:pt x="5815" y="709"/>
                </a:lnTo>
                <a:lnTo>
                  <a:pt x="5817" y="710"/>
                </a:lnTo>
                <a:lnTo>
                  <a:pt x="5820" y="711"/>
                </a:lnTo>
                <a:lnTo>
                  <a:pt x="5832" y="717"/>
                </a:lnTo>
                <a:lnTo>
                  <a:pt x="5848" y="729"/>
                </a:lnTo>
                <a:close/>
                <a:moveTo>
                  <a:pt x="2109" y="761"/>
                </a:moveTo>
                <a:lnTo>
                  <a:pt x="2109" y="761"/>
                </a:lnTo>
                <a:lnTo>
                  <a:pt x="2076" y="761"/>
                </a:lnTo>
                <a:lnTo>
                  <a:pt x="2053" y="761"/>
                </a:lnTo>
                <a:lnTo>
                  <a:pt x="2038" y="759"/>
                </a:lnTo>
                <a:lnTo>
                  <a:pt x="2028" y="757"/>
                </a:lnTo>
                <a:lnTo>
                  <a:pt x="2026" y="755"/>
                </a:lnTo>
                <a:lnTo>
                  <a:pt x="2025" y="754"/>
                </a:lnTo>
                <a:lnTo>
                  <a:pt x="2025" y="752"/>
                </a:lnTo>
                <a:lnTo>
                  <a:pt x="2025" y="750"/>
                </a:lnTo>
                <a:lnTo>
                  <a:pt x="2029" y="744"/>
                </a:lnTo>
                <a:lnTo>
                  <a:pt x="2037" y="739"/>
                </a:lnTo>
                <a:lnTo>
                  <a:pt x="2044" y="733"/>
                </a:lnTo>
                <a:lnTo>
                  <a:pt x="2052" y="726"/>
                </a:lnTo>
                <a:lnTo>
                  <a:pt x="2059" y="717"/>
                </a:lnTo>
                <a:lnTo>
                  <a:pt x="2064" y="708"/>
                </a:lnTo>
                <a:lnTo>
                  <a:pt x="2066" y="704"/>
                </a:lnTo>
                <a:lnTo>
                  <a:pt x="2066" y="698"/>
                </a:lnTo>
                <a:lnTo>
                  <a:pt x="2066" y="693"/>
                </a:lnTo>
                <a:lnTo>
                  <a:pt x="2064" y="688"/>
                </a:lnTo>
                <a:lnTo>
                  <a:pt x="2061" y="682"/>
                </a:lnTo>
                <a:lnTo>
                  <a:pt x="2056" y="676"/>
                </a:lnTo>
                <a:lnTo>
                  <a:pt x="2051" y="670"/>
                </a:lnTo>
                <a:lnTo>
                  <a:pt x="2043" y="664"/>
                </a:lnTo>
                <a:lnTo>
                  <a:pt x="2053" y="663"/>
                </a:lnTo>
                <a:lnTo>
                  <a:pt x="2064" y="664"/>
                </a:lnTo>
                <a:lnTo>
                  <a:pt x="2072" y="665"/>
                </a:lnTo>
                <a:lnTo>
                  <a:pt x="2080" y="668"/>
                </a:lnTo>
                <a:lnTo>
                  <a:pt x="2087" y="671"/>
                </a:lnTo>
                <a:lnTo>
                  <a:pt x="2093" y="675"/>
                </a:lnTo>
                <a:lnTo>
                  <a:pt x="2097" y="680"/>
                </a:lnTo>
                <a:lnTo>
                  <a:pt x="2103" y="687"/>
                </a:lnTo>
                <a:lnTo>
                  <a:pt x="2106" y="693"/>
                </a:lnTo>
                <a:lnTo>
                  <a:pt x="2109" y="700"/>
                </a:lnTo>
                <a:lnTo>
                  <a:pt x="2110" y="709"/>
                </a:lnTo>
                <a:lnTo>
                  <a:pt x="2111" y="718"/>
                </a:lnTo>
                <a:lnTo>
                  <a:pt x="2112" y="728"/>
                </a:lnTo>
                <a:lnTo>
                  <a:pt x="2112" y="738"/>
                </a:lnTo>
                <a:lnTo>
                  <a:pt x="2111" y="750"/>
                </a:lnTo>
                <a:lnTo>
                  <a:pt x="2109" y="761"/>
                </a:lnTo>
                <a:close/>
                <a:moveTo>
                  <a:pt x="2929" y="696"/>
                </a:moveTo>
                <a:lnTo>
                  <a:pt x="2929" y="696"/>
                </a:lnTo>
                <a:lnTo>
                  <a:pt x="2929" y="690"/>
                </a:lnTo>
                <a:lnTo>
                  <a:pt x="2932" y="685"/>
                </a:lnTo>
                <a:lnTo>
                  <a:pt x="2935" y="680"/>
                </a:lnTo>
                <a:lnTo>
                  <a:pt x="2938" y="676"/>
                </a:lnTo>
                <a:lnTo>
                  <a:pt x="2943" y="673"/>
                </a:lnTo>
                <a:lnTo>
                  <a:pt x="2947" y="671"/>
                </a:lnTo>
                <a:lnTo>
                  <a:pt x="2954" y="669"/>
                </a:lnTo>
                <a:lnTo>
                  <a:pt x="2959" y="668"/>
                </a:lnTo>
                <a:lnTo>
                  <a:pt x="2965" y="668"/>
                </a:lnTo>
                <a:lnTo>
                  <a:pt x="2970" y="669"/>
                </a:lnTo>
                <a:lnTo>
                  <a:pt x="2976" y="671"/>
                </a:lnTo>
                <a:lnTo>
                  <a:pt x="2981" y="674"/>
                </a:lnTo>
                <a:lnTo>
                  <a:pt x="2985" y="678"/>
                </a:lnTo>
                <a:lnTo>
                  <a:pt x="2989" y="683"/>
                </a:lnTo>
                <a:lnTo>
                  <a:pt x="2992" y="689"/>
                </a:lnTo>
                <a:lnTo>
                  <a:pt x="2994" y="696"/>
                </a:lnTo>
                <a:lnTo>
                  <a:pt x="2993" y="702"/>
                </a:lnTo>
                <a:lnTo>
                  <a:pt x="2991" y="709"/>
                </a:lnTo>
                <a:lnTo>
                  <a:pt x="2988" y="713"/>
                </a:lnTo>
                <a:lnTo>
                  <a:pt x="2985" y="716"/>
                </a:lnTo>
                <a:lnTo>
                  <a:pt x="2982" y="718"/>
                </a:lnTo>
                <a:lnTo>
                  <a:pt x="2979" y="719"/>
                </a:lnTo>
                <a:lnTo>
                  <a:pt x="2975" y="719"/>
                </a:lnTo>
                <a:lnTo>
                  <a:pt x="2970" y="718"/>
                </a:lnTo>
                <a:lnTo>
                  <a:pt x="2961" y="715"/>
                </a:lnTo>
                <a:lnTo>
                  <a:pt x="2950" y="710"/>
                </a:lnTo>
                <a:lnTo>
                  <a:pt x="2940" y="704"/>
                </a:lnTo>
                <a:lnTo>
                  <a:pt x="2929" y="696"/>
                </a:lnTo>
                <a:close/>
                <a:moveTo>
                  <a:pt x="5980" y="696"/>
                </a:moveTo>
                <a:lnTo>
                  <a:pt x="5980" y="696"/>
                </a:lnTo>
                <a:lnTo>
                  <a:pt x="5973" y="704"/>
                </a:lnTo>
                <a:lnTo>
                  <a:pt x="5977" y="699"/>
                </a:lnTo>
                <a:lnTo>
                  <a:pt x="5983" y="693"/>
                </a:lnTo>
                <a:lnTo>
                  <a:pt x="5980" y="696"/>
                </a:lnTo>
                <a:close/>
                <a:moveTo>
                  <a:pt x="6209" y="1122"/>
                </a:moveTo>
                <a:lnTo>
                  <a:pt x="6209" y="1122"/>
                </a:lnTo>
                <a:lnTo>
                  <a:pt x="6217" y="1103"/>
                </a:lnTo>
                <a:lnTo>
                  <a:pt x="6223" y="1085"/>
                </a:lnTo>
                <a:lnTo>
                  <a:pt x="6230" y="1068"/>
                </a:lnTo>
                <a:lnTo>
                  <a:pt x="6238" y="1053"/>
                </a:lnTo>
                <a:lnTo>
                  <a:pt x="6245" y="1039"/>
                </a:lnTo>
                <a:lnTo>
                  <a:pt x="6250" y="1024"/>
                </a:lnTo>
                <a:lnTo>
                  <a:pt x="6255" y="1012"/>
                </a:lnTo>
                <a:lnTo>
                  <a:pt x="6260" y="999"/>
                </a:lnTo>
                <a:lnTo>
                  <a:pt x="6262" y="987"/>
                </a:lnTo>
                <a:lnTo>
                  <a:pt x="6262" y="974"/>
                </a:lnTo>
                <a:lnTo>
                  <a:pt x="6262" y="968"/>
                </a:lnTo>
                <a:lnTo>
                  <a:pt x="6261" y="963"/>
                </a:lnTo>
                <a:lnTo>
                  <a:pt x="6259" y="956"/>
                </a:lnTo>
                <a:lnTo>
                  <a:pt x="6256" y="950"/>
                </a:lnTo>
                <a:lnTo>
                  <a:pt x="6253" y="943"/>
                </a:lnTo>
                <a:lnTo>
                  <a:pt x="6249" y="936"/>
                </a:lnTo>
                <a:lnTo>
                  <a:pt x="6245" y="930"/>
                </a:lnTo>
                <a:lnTo>
                  <a:pt x="6240" y="923"/>
                </a:lnTo>
                <a:lnTo>
                  <a:pt x="6226" y="908"/>
                </a:lnTo>
                <a:lnTo>
                  <a:pt x="6209" y="893"/>
                </a:lnTo>
                <a:lnTo>
                  <a:pt x="6216" y="890"/>
                </a:lnTo>
                <a:lnTo>
                  <a:pt x="6221" y="889"/>
                </a:lnTo>
                <a:lnTo>
                  <a:pt x="6226" y="888"/>
                </a:lnTo>
                <a:lnTo>
                  <a:pt x="6231" y="888"/>
                </a:lnTo>
                <a:lnTo>
                  <a:pt x="6243" y="890"/>
                </a:lnTo>
                <a:lnTo>
                  <a:pt x="6252" y="893"/>
                </a:lnTo>
                <a:lnTo>
                  <a:pt x="6263" y="899"/>
                </a:lnTo>
                <a:lnTo>
                  <a:pt x="6272" y="905"/>
                </a:lnTo>
                <a:lnTo>
                  <a:pt x="6282" y="911"/>
                </a:lnTo>
                <a:lnTo>
                  <a:pt x="6290" y="918"/>
                </a:lnTo>
                <a:lnTo>
                  <a:pt x="6298" y="924"/>
                </a:lnTo>
                <a:lnTo>
                  <a:pt x="6306" y="928"/>
                </a:lnTo>
                <a:lnTo>
                  <a:pt x="6309" y="929"/>
                </a:lnTo>
                <a:lnTo>
                  <a:pt x="6313" y="930"/>
                </a:lnTo>
                <a:lnTo>
                  <a:pt x="6316" y="930"/>
                </a:lnTo>
                <a:lnTo>
                  <a:pt x="6319" y="930"/>
                </a:lnTo>
                <a:lnTo>
                  <a:pt x="6323" y="929"/>
                </a:lnTo>
                <a:lnTo>
                  <a:pt x="6326" y="927"/>
                </a:lnTo>
                <a:lnTo>
                  <a:pt x="6329" y="924"/>
                </a:lnTo>
                <a:lnTo>
                  <a:pt x="6331" y="920"/>
                </a:lnTo>
                <a:lnTo>
                  <a:pt x="6334" y="915"/>
                </a:lnTo>
                <a:lnTo>
                  <a:pt x="6336" y="909"/>
                </a:lnTo>
                <a:lnTo>
                  <a:pt x="6338" y="902"/>
                </a:lnTo>
                <a:lnTo>
                  <a:pt x="6340" y="893"/>
                </a:lnTo>
                <a:lnTo>
                  <a:pt x="6338" y="877"/>
                </a:lnTo>
                <a:lnTo>
                  <a:pt x="6336" y="862"/>
                </a:lnTo>
                <a:lnTo>
                  <a:pt x="6333" y="847"/>
                </a:lnTo>
                <a:lnTo>
                  <a:pt x="6330" y="834"/>
                </a:lnTo>
                <a:lnTo>
                  <a:pt x="6326" y="821"/>
                </a:lnTo>
                <a:lnTo>
                  <a:pt x="6320" y="808"/>
                </a:lnTo>
                <a:lnTo>
                  <a:pt x="6315" y="797"/>
                </a:lnTo>
                <a:lnTo>
                  <a:pt x="6308" y="785"/>
                </a:lnTo>
                <a:lnTo>
                  <a:pt x="6301" y="775"/>
                </a:lnTo>
                <a:lnTo>
                  <a:pt x="6291" y="763"/>
                </a:lnTo>
                <a:lnTo>
                  <a:pt x="6282" y="753"/>
                </a:lnTo>
                <a:lnTo>
                  <a:pt x="6270" y="742"/>
                </a:lnTo>
                <a:lnTo>
                  <a:pt x="6258" y="731"/>
                </a:lnTo>
                <a:lnTo>
                  <a:pt x="6243" y="720"/>
                </a:lnTo>
                <a:lnTo>
                  <a:pt x="6227" y="709"/>
                </a:lnTo>
                <a:lnTo>
                  <a:pt x="6209" y="696"/>
                </a:lnTo>
                <a:lnTo>
                  <a:pt x="6218" y="699"/>
                </a:lnTo>
                <a:lnTo>
                  <a:pt x="6225" y="701"/>
                </a:lnTo>
                <a:lnTo>
                  <a:pt x="6232" y="702"/>
                </a:lnTo>
                <a:lnTo>
                  <a:pt x="6241" y="702"/>
                </a:lnTo>
                <a:lnTo>
                  <a:pt x="6248" y="701"/>
                </a:lnTo>
                <a:lnTo>
                  <a:pt x="6255" y="700"/>
                </a:lnTo>
                <a:lnTo>
                  <a:pt x="6263" y="699"/>
                </a:lnTo>
                <a:lnTo>
                  <a:pt x="6270" y="697"/>
                </a:lnTo>
                <a:lnTo>
                  <a:pt x="6284" y="692"/>
                </a:lnTo>
                <a:lnTo>
                  <a:pt x="6298" y="686"/>
                </a:lnTo>
                <a:lnTo>
                  <a:pt x="6311" y="678"/>
                </a:lnTo>
                <a:lnTo>
                  <a:pt x="6325" y="672"/>
                </a:lnTo>
                <a:lnTo>
                  <a:pt x="6336" y="666"/>
                </a:lnTo>
                <a:lnTo>
                  <a:pt x="6349" y="662"/>
                </a:lnTo>
                <a:lnTo>
                  <a:pt x="6354" y="661"/>
                </a:lnTo>
                <a:lnTo>
                  <a:pt x="6359" y="660"/>
                </a:lnTo>
                <a:lnTo>
                  <a:pt x="6365" y="658"/>
                </a:lnTo>
                <a:lnTo>
                  <a:pt x="6370" y="660"/>
                </a:lnTo>
                <a:lnTo>
                  <a:pt x="6375" y="661"/>
                </a:lnTo>
                <a:lnTo>
                  <a:pt x="6380" y="663"/>
                </a:lnTo>
                <a:lnTo>
                  <a:pt x="6386" y="665"/>
                </a:lnTo>
                <a:lnTo>
                  <a:pt x="6390" y="669"/>
                </a:lnTo>
                <a:lnTo>
                  <a:pt x="6394" y="674"/>
                </a:lnTo>
                <a:lnTo>
                  <a:pt x="6398" y="680"/>
                </a:lnTo>
                <a:lnTo>
                  <a:pt x="6402" y="688"/>
                </a:lnTo>
                <a:lnTo>
                  <a:pt x="6407" y="696"/>
                </a:lnTo>
                <a:lnTo>
                  <a:pt x="6400" y="710"/>
                </a:lnTo>
                <a:lnTo>
                  <a:pt x="6395" y="723"/>
                </a:lnTo>
                <a:lnTo>
                  <a:pt x="6391" y="738"/>
                </a:lnTo>
                <a:lnTo>
                  <a:pt x="6386" y="754"/>
                </a:lnTo>
                <a:lnTo>
                  <a:pt x="6379" y="785"/>
                </a:lnTo>
                <a:lnTo>
                  <a:pt x="6373" y="818"/>
                </a:lnTo>
                <a:lnTo>
                  <a:pt x="6362" y="886"/>
                </a:lnTo>
                <a:lnTo>
                  <a:pt x="6351" y="952"/>
                </a:lnTo>
                <a:lnTo>
                  <a:pt x="6348" y="968"/>
                </a:lnTo>
                <a:lnTo>
                  <a:pt x="6344" y="983"/>
                </a:lnTo>
                <a:lnTo>
                  <a:pt x="6339" y="999"/>
                </a:lnTo>
                <a:lnTo>
                  <a:pt x="6334" y="1013"/>
                </a:lnTo>
                <a:lnTo>
                  <a:pt x="6329" y="1028"/>
                </a:lnTo>
                <a:lnTo>
                  <a:pt x="6323" y="1040"/>
                </a:lnTo>
                <a:lnTo>
                  <a:pt x="6315" y="1053"/>
                </a:lnTo>
                <a:lnTo>
                  <a:pt x="6308" y="1064"/>
                </a:lnTo>
                <a:lnTo>
                  <a:pt x="6300" y="1076"/>
                </a:lnTo>
                <a:lnTo>
                  <a:pt x="6290" y="1085"/>
                </a:lnTo>
                <a:lnTo>
                  <a:pt x="6280" y="1095"/>
                </a:lnTo>
                <a:lnTo>
                  <a:pt x="6268" y="1102"/>
                </a:lnTo>
                <a:lnTo>
                  <a:pt x="6254" y="1109"/>
                </a:lnTo>
                <a:lnTo>
                  <a:pt x="6241" y="1115"/>
                </a:lnTo>
                <a:lnTo>
                  <a:pt x="6226" y="1120"/>
                </a:lnTo>
                <a:lnTo>
                  <a:pt x="6209" y="1122"/>
                </a:lnTo>
                <a:close/>
                <a:moveTo>
                  <a:pt x="3716" y="696"/>
                </a:moveTo>
                <a:lnTo>
                  <a:pt x="3716" y="696"/>
                </a:lnTo>
                <a:lnTo>
                  <a:pt x="3703" y="697"/>
                </a:lnTo>
                <a:lnTo>
                  <a:pt x="3689" y="698"/>
                </a:lnTo>
                <a:lnTo>
                  <a:pt x="3678" y="698"/>
                </a:lnTo>
                <a:lnTo>
                  <a:pt x="3665" y="698"/>
                </a:lnTo>
                <a:lnTo>
                  <a:pt x="3654" y="696"/>
                </a:lnTo>
                <a:lnTo>
                  <a:pt x="3644" y="695"/>
                </a:lnTo>
                <a:lnTo>
                  <a:pt x="3634" y="692"/>
                </a:lnTo>
                <a:lnTo>
                  <a:pt x="3626" y="689"/>
                </a:lnTo>
                <a:lnTo>
                  <a:pt x="3618" y="685"/>
                </a:lnTo>
                <a:lnTo>
                  <a:pt x="3610" y="679"/>
                </a:lnTo>
                <a:lnTo>
                  <a:pt x="3604" y="673"/>
                </a:lnTo>
                <a:lnTo>
                  <a:pt x="3599" y="667"/>
                </a:lnTo>
                <a:lnTo>
                  <a:pt x="3594" y="658"/>
                </a:lnTo>
                <a:lnTo>
                  <a:pt x="3590" y="650"/>
                </a:lnTo>
                <a:lnTo>
                  <a:pt x="3587" y="641"/>
                </a:lnTo>
                <a:lnTo>
                  <a:pt x="3585" y="630"/>
                </a:lnTo>
                <a:lnTo>
                  <a:pt x="3597" y="631"/>
                </a:lnTo>
                <a:lnTo>
                  <a:pt x="3608" y="631"/>
                </a:lnTo>
                <a:lnTo>
                  <a:pt x="3622" y="631"/>
                </a:lnTo>
                <a:lnTo>
                  <a:pt x="3634" y="630"/>
                </a:lnTo>
                <a:lnTo>
                  <a:pt x="3661" y="629"/>
                </a:lnTo>
                <a:lnTo>
                  <a:pt x="3685" y="629"/>
                </a:lnTo>
                <a:lnTo>
                  <a:pt x="3695" y="631"/>
                </a:lnTo>
                <a:lnTo>
                  <a:pt x="3705" y="634"/>
                </a:lnTo>
                <a:lnTo>
                  <a:pt x="3709" y="636"/>
                </a:lnTo>
                <a:lnTo>
                  <a:pt x="3712" y="639"/>
                </a:lnTo>
                <a:lnTo>
                  <a:pt x="3715" y="642"/>
                </a:lnTo>
                <a:lnTo>
                  <a:pt x="3717" y="646"/>
                </a:lnTo>
                <a:lnTo>
                  <a:pt x="3719" y="649"/>
                </a:lnTo>
                <a:lnTo>
                  <a:pt x="3722" y="654"/>
                </a:lnTo>
                <a:lnTo>
                  <a:pt x="3723" y="660"/>
                </a:lnTo>
                <a:lnTo>
                  <a:pt x="3723" y="666"/>
                </a:lnTo>
                <a:lnTo>
                  <a:pt x="3722" y="672"/>
                </a:lnTo>
                <a:lnTo>
                  <a:pt x="3721" y="679"/>
                </a:lnTo>
                <a:lnTo>
                  <a:pt x="3718" y="688"/>
                </a:lnTo>
                <a:lnTo>
                  <a:pt x="3716" y="696"/>
                </a:lnTo>
                <a:close/>
                <a:moveTo>
                  <a:pt x="6931" y="664"/>
                </a:moveTo>
                <a:lnTo>
                  <a:pt x="6931" y="664"/>
                </a:lnTo>
                <a:lnTo>
                  <a:pt x="6936" y="664"/>
                </a:lnTo>
                <a:lnTo>
                  <a:pt x="6942" y="666"/>
                </a:lnTo>
                <a:lnTo>
                  <a:pt x="6946" y="668"/>
                </a:lnTo>
                <a:lnTo>
                  <a:pt x="6949" y="670"/>
                </a:lnTo>
                <a:lnTo>
                  <a:pt x="6951" y="674"/>
                </a:lnTo>
                <a:lnTo>
                  <a:pt x="6954" y="677"/>
                </a:lnTo>
                <a:lnTo>
                  <a:pt x="6955" y="683"/>
                </a:lnTo>
                <a:lnTo>
                  <a:pt x="6957" y="687"/>
                </a:lnTo>
                <a:lnTo>
                  <a:pt x="6961" y="708"/>
                </a:lnTo>
                <a:lnTo>
                  <a:pt x="6964" y="729"/>
                </a:lnTo>
                <a:lnTo>
                  <a:pt x="6972" y="733"/>
                </a:lnTo>
                <a:lnTo>
                  <a:pt x="6977" y="736"/>
                </a:lnTo>
                <a:lnTo>
                  <a:pt x="6982" y="740"/>
                </a:lnTo>
                <a:lnTo>
                  <a:pt x="6984" y="743"/>
                </a:lnTo>
                <a:lnTo>
                  <a:pt x="6985" y="745"/>
                </a:lnTo>
                <a:lnTo>
                  <a:pt x="6984" y="749"/>
                </a:lnTo>
                <a:lnTo>
                  <a:pt x="6983" y="750"/>
                </a:lnTo>
                <a:lnTo>
                  <a:pt x="6980" y="752"/>
                </a:lnTo>
                <a:lnTo>
                  <a:pt x="6978" y="752"/>
                </a:lnTo>
                <a:lnTo>
                  <a:pt x="6975" y="752"/>
                </a:lnTo>
                <a:lnTo>
                  <a:pt x="6972" y="751"/>
                </a:lnTo>
                <a:lnTo>
                  <a:pt x="6969" y="749"/>
                </a:lnTo>
                <a:lnTo>
                  <a:pt x="6967" y="745"/>
                </a:lnTo>
                <a:lnTo>
                  <a:pt x="6965" y="741"/>
                </a:lnTo>
                <a:lnTo>
                  <a:pt x="6964" y="736"/>
                </a:lnTo>
                <a:lnTo>
                  <a:pt x="6964" y="729"/>
                </a:lnTo>
                <a:lnTo>
                  <a:pt x="6958" y="729"/>
                </a:lnTo>
                <a:lnTo>
                  <a:pt x="6954" y="727"/>
                </a:lnTo>
                <a:lnTo>
                  <a:pt x="6950" y="725"/>
                </a:lnTo>
                <a:lnTo>
                  <a:pt x="6947" y="722"/>
                </a:lnTo>
                <a:lnTo>
                  <a:pt x="6944" y="718"/>
                </a:lnTo>
                <a:lnTo>
                  <a:pt x="6942" y="714"/>
                </a:lnTo>
                <a:lnTo>
                  <a:pt x="6940" y="710"/>
                </a:lnTo>
                <a:lnTo>
                  <a:pt x="6938" y="706"/>
                </a:lnTo>
                <a:lnTo>
                  <a:pt x="6935" y="685"/>
                </a:lnTo>
                <a:lnTo>
                  <a:pt x="6931" y="664"/>
                </a:lnTo>
                <a:lnTo>
                  <a:pt x="6924" y="660"/>
                </a:lnTo>
                <a:lnTo>
                  <a:pt x="6918" y="656"/>
                </a:lnTo>
                <a:lnTo>
                  <a:pt x="6913" y="652"/>
                </a:lnTo>
                <a:lnTo>
                  <a:pt x="6911" y="649"/>
                </a:lnTo>
                <a:lnTo>
                  <a:pt x="6911" y="647"/>
                </a:lnTo>
                <a:lnTo>
                  <a:pt x="6911" y="644"/>
                </a:lnTo>
                <a:lnTo>
                  <a:pt x="6912" y="643"/>
                </a:lnTo>
                <a:lnTo>
                  <a:pt x="6914" y="641"/>
                </a:lnTo>
                <a:lnTo>
                  <a:pt x="6918" y="641"/>
                </a:lnTo>
                <a:lnTo>
                  <a:pt x="6920" y="641"/>
                </a:lnTo>
                <a:lnTo>
                  <a:pt x="6923" y="642"/>
                </a:lnTo>
                <a:lnTo>
                  <a:pt x="6926" y="644"/>
                </a:lnTo>
                <a:lnTo>
                  <a:pt x="6928" y="647"/>
                </a:lnTo>
                <a:lnTo>
                  <a:pt x="6930" y="651"/>
                </a:lnTo>
                <a:lnTo>
                  <a:pt x="6931" y="656"/>
                </a:lnTo>
                <a:lnTo>
                  <a:pt x="6931" y="664"/>
                </a:lnTo>
                <a:close/>
                <a:moveTo>
                  <a:pt x="2305" y="630"/>
                </a:moveTo>
                <a:lnTo>
                  <a:pt x="2305" y="630"/>
                </a:lnTo>
                <a:lnTo>
                  <a:pt x="2299" y="637"/>
                </a:lnTo>
                <a:lnTo>
                  <a:pt x="2303" y="633"/>
                </a:lnTo>
                <a:lnTo>
                  <a:pt x="2308" y="628"/>
                </a:lnTo>
                <a:lnTo>
                  <a:pt x="2305" y="630"/>
                </a:lnTo>
                <a:close/>
                <a:moveTo>
                  <a:pt x="2863" y="630"/>
                </a:moveTo>
                <a:lnTo>
                  <a:pt x="2863" y="630"/>
                </a:lnTo>
                <a:lnTo>
                  <a:pt x="2856" y="637"/>
                </a:lnTo>
                <a:lnTo>
                  <a:pt x="2860" y="633"/>
                </a:lnTo>
                <a:lnTo>
                  <a:pt x="2866" y="628"/>
                </a:lnTo>
                <a:lnTo>
                  <a:pt x="2863" y="630"/>
                </a:lnTo>
                <a:close/>
                <a:moveTo>
                  <a:pt x="5586" y="630"/>
                </a:moveTo>
                <a:lnTo>
                  <a:pt x="5586" y="630"/>
                </a:lnTo>
                <a:lnTo>
                  <a:pt x="5579" y="637"/>
                </a:lnTo>
                <a:lnTo>
                  <a:pt x="5583" y="633"/>
                </a:lnTo>
                <a:lnTo>
                  <a:pt x="5589" y="628"/>
                </a:lnTo>
                <a:lnTo>
                  <a:pt x="5586" y="630"/>
                </a:lnTo>
                <a:close/>
                <a:moveTo>
                  <a:pt x="6570" y="696"/>
                </a:moveTo>
                <a:lnTo>
                  <a:pt x="6570" y="696"/>
                </a:lnTo>
                <a:lnTo>
                  <a:pt x="6579" y="700"/>
                </a:lnTo>
                <a:lnTo>
                  <a:pt x="6584" y="704"/>
                </a:lnTo>
                <a:lnTo>
                  <a:pt x="6588" y="707"/>
                </a:lnTo>
                <a:lnTo>
                  <a:pt x="6590" y="710"/>
                </a:lnTo>
                <a:lnTo>
                  <a:pt x="6591" y="713"/>
                </a:lnTo>
                <a:lnTo>
                  <a:pt x="6590" y="715"/>
                </a:lnTo>
                <a:lnTo>
                  <a:pt x="6589" y="717"/>
                </a:lnTo>
                <a:lnTo>
                  <a:pt x="6587" y="718"/>
                </a:lnTo>
                <a:lnTo>
                  <a:pt x="6585" y="719"/>
                </a:lnTo>
                <a:lnTo>
                  <a:pt x="6582" y="719"/>
                </a:lnTo>
                <a:lnTo>
                  <a:pt x="6579" y="718"/>
                </a:lnTo>
                <a:lnTo>
                  <a:pt x="6575" y="716"/>
                </a:lnTo>
                <a:lnTo>
                  <a:pt x="6573" y="713"/>
                </a:lnTo>
                <a:lnTo>
                  <a:pt x="6571" y="709"/>
                </a:lnTo>
                <a:lnTo>
                  <a:pt x="6570" y="702"/>
                </a:lnTo>
                <a:lnTo>
                  <a:pt x="6570" y="696"/>
                </a:lnTo>
                <a:lnTo>
                  <a:pt x="6562" y="692"/>
                </a:lnTo>
                <a:lnTo>
                  <a:pt x="6554" y="688"/>
                </a:lnTo>
                <a:lnTo>
                  <a:pt x="6548" y="683"/>
                </a:lnTo>
                <a:lnTo>
                  <a:pt x="6543" y="678"/>
                </a:lnTo>
                <a:lnTo>
                  <a:pt x="6540" y="672"/>
                </a:lnTo>
                <a:lnTo>
                  <a:pt x="6537" y="667"/>
                </a:lnTo>
                <a:lnTo>
                  <a:pt x="6535" y="662"/>
                </a:lnTo>
                <a:lnTo>
                  <a:pt x="6533" y="655"/>
                </a:lnTo>
                <a:lnTo>
                  <a:pt x="6533" y="650"/>
                </a:lnTo>
                <a:lnTo>
                  <a:pt x="6533" y="644"/>
                </a:lnTo>
                <a:lnTo>
                  <a:pt x="6535" y="639"/>
                </a:lnTo>
                <a:lnTo>
                  <a:pt x="6536" y="633"/>
                </a:lnTo>
                <a:lnTo>
                  <a:pt x="6538" y="628"/>
                </a:lnTo>
                <a:lnTo>
                  <a:pt x="6541" y="624"/>
                </a:lnTo>
                <a:lnTo>
                  <a:pt x="6543" y="620"/>
                </a:lnTo>
                <a:lnTo>
                  <a:pt x="6546" y="617"/>
                </a:lnTo>
                <a:lnTo>
                  <a:pt x="6549" y="613"/>
                </a:lnTo>
                <a:lnTo>
                  <a:pt x="6553" y="611"/>
                </a:lnTo>
                <a:lnTo>
                  <a:pt x="6557" y="610"/>
                </a:lnTo>
                <a:lnTo>
                  <a:pt x="6560" y="609"/>
                </a:lnTo>
                <a:lnTo>
                  <a:pt x="6563" y="610"/>
                </a:lnTo>
                <a:lnTo>
                  <a:pt x="6566" y="611"/>
                </a:lnTo>
                <a:lnTo>
                  <a:pt x="6569" y="613"/>
                </a:lnTo>
                <a:lnTo>
                  <a:pt x="6571" y="618"/>
                </a:lnTo>
                <a:lnTo>
                  <a:pt x="6573" y="622"/>
                </a:lnTo>
                <a:lnTo>
                  <a:pt x="6575" y="628"/>
                </a:lnTo>
                <a:lnTo>
                  <a:pt x="6577" y="635"/>
                </a:lnTo>
                <a:lnTo>
                  <a:pt x="6577" y="645"/>
                </a:lnTo>
                <a:lnTo>
                  <a:pt x="6577" y="655"/>
                </a:lnTo>
                <a:lnTo>
                  <a:pt x="6575" y="667"/>
                </a:lnTo>
                <a:lnTo>
                  <a:pt x="6573" y="680"/>
                </a:lnTo>
                <a:lnTo>
                  <a:pt x="6570" y="696"/>
                </a:lnTo>
                <a:close/>
                <a:moveTo>
                  <a:pt x="6767" y="696"/>
                </a:moveTo>
                <a:lnTo>
                  <a:pt x="6767" y="696"/>
                </a:lnTo>
                <a:lnTo>
                  <a:pt x="6776" y="693"/>
                </a:lnTo>
                <a:lnTo>
                  <a:pt x="6784" y="689"/>
                </a:lnTo>
                <a:lnTo>
                  <a:pt x="6791" y="683"/>
                </a:lnTo>
                <a:lnTo>
                  <a:pt x="6798" y="677"/>
                </a:lnTo>
                <a:lnTo>
                  <a:pt x="6804" y="672"/>
                </a:lnTo>
                <a:lnTo>
                  <a:pt x="6813" y="668"/>
                </a:lnTo>
                <a:lnTo>
                  <a:pt x="6817" y="666"/>
                </a:lnTo>
                <a:lnTo>
                  <a:pt x="6822" y="665"/>
                </a:lnTo>
                <a:lnTo>
                  <a:pt x="6827" y="664"/>
                </a:lnTo>
                <a:lnTo>
                  <a:pt x="6833" y="664"/>
                </a:lnTo>
                <a:lnTo>
                  <a:pt x="6833" y="674"/>
                </a:lnTo>
                <a:lnTo>
                  <a:pt x="6834" y="684"/>
                </a:lnTo>
                <a:lnTo>
                  <a:pt x="6835" y="692"/>
                </a:lnTo>
                <a:lnTo>
                  <a:pt x="6838" y="700"/>
                </a:lnTo>
                <a:lnTo>
                  <a:pt x="6843" y="714"/>
                </a:lnTo>
                <a:lnTo>
                  <a:pt x="6850" y="728"/>
                </a:lnTo>
                <a:lnTo>
                  <a:pt x="6858" y="741"/>
                </a:lnTo>
                <a:lnTo>
                  <a:pt x="6863" y="756"/>
                </a:lnTo>
                <a:lnTo>
                  <a:pt x="6865" y="764"/>
                </a:lnTo>
                <a:lnTo>
                  <a:pt x="6866" y="774"/>
                </a:lnTo>
                <a:lnTo>
                  <a:pt x="6866" y="783"/>
                </a:lnTo>
                <a:lnTo>
                  <a:pt x="6866" y="795"/>
                </a:lnTo>
                <a:lnTo>
                  <a:pt x="6850" y="798"/>
                </a:lnTo>
                <a:lnTo>
                  <a:pt x="6838" y="798"/>
                </a:lnTo>
                <a:lnTo>
                  <a:pt x="6831" y="798"/>
                </a:lnTo>
                <a:lnTo>
                  <a:pt x="6827" y="797"/>
                </a:lnTo>
                <a:lnTo>
                  <a:pt x="6822" y="795"/>
                </a:lnTo>
                <a:lnTo>
                  <a:pt x="6818" y="793"/>
                </a:lnTo>
                <a:lnTo>
                  <a:pt x="6810" y="787"/>
                </a:lnTo>
                <a:lnTo>
                  <a:pt x="6805" y="781"/>
                </a:lnTo>
                <a:lnTo>
                  <a:pt x="6800" y="774"/>
                </a:lnTo>
                <a:lnTo>
                  <a:pt x="6797" y="765"/>
                </a:lnTo>
                <a:lnTo>
                  <a:pt x="6791" y="747"/>
                </a:lnTo>
                <a:lnTo>
                  <a:pt x="6785" y="728"/>
                </a:lnTo>
                <a:lnTo>
                  <a:pt x="6782" y="718"/>
                </a:lnTo>
                <a:lnTo>
                  <a:pt x="6778" y="710"/>
                </a:lnTo>
                <a:lnTo>
                  <a:pt x="6773" y="702"/>
                </a:lnTo>
                <a:lnTo>
                  <a:pt x="6767" y="696"/>
                </a:lnTo>
                <a:lnTo>
                  <a:pt x="6759" y="696"/>
                </a:lnTo>
                <a:lnTo>
                  <a:pt x="6751" y="696"/>
                </a:lnTo>
                <a:lnTo>
                  <a:pt x="6742" y="696"/>
                </a:lnTo>
                <a:lnTo>
                  <a:pt x="6734" y="696"/>
                </a:lnTo>
                <a:lnTo>
                  <a:pt x="6725" y="685"/>
                </a:lnTo>
                <a:lnTo>
                  <a:pt x="6717" y="671"/>
                </a:lnTo>
                <a:lnTo>
                  <a:pt x="6714" y="664"/>
                </a:lnTo>
                <a:lnTo>
                  <a:pt x="6711" y="655"/>
                </a:lnTo>
                <a:lnTo>
                  <a:pt x="6709" y="648"/>
                </a:lnTo>
                <a:lnTo>
                  <a:pt x="6707" y="641"/>
                </a:lnTo>
                <a:lnTo>
                  <a:pt x="6706" y="633"/>
                </a:lnTo>
                <a:lnTo>
                  <a:pt x="6706" y="626"/>
                </a:lnTo>
                <a:lnTo>
                  <a:pt x="6708" y="619"/>
                </a:lnTo>
                <a:lnTo>
                  <a:pt x="6710" y="613"/>
                </a:lnTo>
                <a:lnTo>
                  <a:pt x="6714" y="608"/>
                </a:lnTo>
                <a:lnTo>
                  <a:pt x="6719" y="604"/>
                </a:lnTo>
                <a:lnTo>
                  <a:pt x="6725" y="600"/>
                </a:lnTo>
                <a:lnTo>
                  <a:pt x="6734" y="598"/>
                </a:lnTo>
                <a:lnTo>
                  <a:pt x="6741" y="608"/>
                </a:lnTo>
                <a:lnTo>
                  <a:pt x="6748" y="618"/>
                </a:lnTo>
                <a:lnTo>
                  <a:pt x="6753" y="629"/>
                </a:lnTo>
                <a:lnTo>
                  <a:pt x="6758" y="640"/>
                </a:lnTo>
                <a:lnTo>
                  <a:pt x="6762" y="652"/>
                </a:lnTo>
                <a:lnTo>
                  <a:pt x="6765" y="666"/>
                </a:lnTo>
                <a:lnTo>
                  <a:pt x="6766" y="680"/>
                </a:lnTo>
                <a:lnTo>
                  <a:pt x="6767" y="696"/>
                </a:lnTo>
                <a:close/>
                <a:moveTo>
                  <a:pt x="5094" y="598"/>
                </a:moveTo>
                <a:lnTo>
                  <a:pt x="5094" y="598"/>
                </a:lnTo>
                <a:lnTo>
                  <a:pt x="5087" y="605"/>
                </a:lnTo>
                <a:lnTo>
                  <a:pt x="5091" y="601"/>
                </a:lnTo>
                <a:lnTo>
                  <a:pt x="5097" y="596"/>
                </a:lnTo>
                <a:lnTo>
                  <a:pt x="5094" y="598"/>
                </a:lnTo>
                <a:close/>
                <a:moveTo>
                  <a:pt x="5390" y="598"/>
                </a:moveTo>
                <a:lnTo>
                  <a:pt x="5390" y="598"/>
                </a:lnTo>
                <a:lnTo>
                  <a:pt x="5397" y="602"/>
                </a:lnTo>
                <a:lnTo>
                  <a:pt x="5402" y="605"/>
                </a:lnTo>
                <a:lnTo>
                  <a:pt x="5407" y="609"/>
                </a:lnTo>
                <a:lnTo>
                  <a:pt x="5409" y="612"/>
                </a:lnTo>
                <a:lnTo>
                  <a:pt x="5410" y="614"/>
                </a:lnTo>
                <a:lnTo>
                  <a:pt x="5410" y="618"/>
                </a:lnTo>
                <a:lnTo>
                  <a:pt x="5408" y="619"/>
                </a:lnTo>
                <a:lnTo>
                  <a:pt x="5406" y="621"/>
                </a:lnTo>
                <a:lnTo>
                  <a:pt x="5403" y="621"/>
                </a:lnTo>
                <a:lnTo>
                  <a:pt x="5400" y="621"/>
                </a:lnTo>
                <a:lnTo>
                  <a:pt x="5397" y="620"/>
                </a:lnTo>
                <a:lnTo>
                  <a:pt x="5395" y="618"/>
                </a:lnTo>
                <a:lnTo>
                  <a:pt x="5392" y="614"/>
                </a:lnTo>
                <a:lnTo>
                  <a:pt x="5391" y="610"/>
                </a:lnTo>
                <a:lnTo>
                  <a:pt x="5390" y="605"/>
                </a:lnTo>
                <a:lnTo>
                  <a:pt x="5390" y="598"/>
                </a:lnTo>
                <a:lnTo>
                  <a:pt x="5381" y="594"/>
                </a:lnTo>
                <a:lnTo>
                  <a:pt x="5376" y="590"/>
                </a:lnTo>
                <a:lnTo>
                  <a:pt x="5372" y="587"/>
                </a:lnTo>
                <a:lnTo>
                  <a:pt x="5370" y="584"/>
                </a:lnTo>
                <a:lnTo>
                  <a:pt x="5369" y="581"/>
                </a:lnTo>
                <a:lnTo>
                  <a:pt x="5369" y="579"/>
                </a:lnTo>
                <a:lnTo>
                  <a:pt x="5371" y="577"/>
                </a:lnTo>
                <a:lnTo>
                  <a:pt x="5373" y="576"/>
                </a:lnTo>
                <a:lnTo>
                  <a:pt x="5375" y="575"/>
                </a:lnTo>
                <a:lnTo>
                  <a:pt x="5378" y="576"/>
                </a:lnTo>
                <a:lnTo>
                  <a:pt x="5381" y="577"/>
                </a:lnTo>
                <a:lnTo>
                  <a:pt x="5385" y="579"/>
                </a:lnTo>
                <a:lnTo>
                  <a:pt x="5387" y="582"/>
                </a:lnTo>
                <a:lnTo>
                  <a:pt x="5389" y="586"/>
                </a:lnTo>
                <a:lnTo>
                  <a:pt x="5390" y="591"/>
                </a:lnTo>
                <a:lnTo>
                  <a:pt x="5390" y="598"/>
                </a:lnTo>
                <a:close/>
                <a:moveTo>
                  <a:pt x="7620" y="565"/>
                </a:moveTo>
                <a:lnTo>
                  <a:pt x="7620" y="565"/>
                </a:lnTo>
                <a:lnTo>
                  <a:pt x="7641" y="568"/>
                </a:lnTo>
                <a:lnTo>
                  <a:pt x="7662" y="572"/>
                </a:lnTo>
                <a:lnTo>
                  <a:pt x="7667" y="574"/>
                </a:lnTo>
                <a:lnTo>
                  <a:pt x="7671" y="576"/>
                </a:lnTo>
                <a:lnTo>
                  <a:pt x="7675" y="578"/>
                </a:lnTo>
                <a:lnTo>
                  <a:pt x="7679" y="580"/>
                </a:lnTo>
                <a:lnTo>
                  <a:pt x="7681" y="584"/>
                </a:lnTo>
                <a:lnTo>
                  <a:pt x="7683" y="587"/>
                </a:lnTo>
                <a:lnTo>
                  <a:pt x="7686" y="592"/>
                </a:lnTo>
                <a:lnTo>
                  <a:pt x="7686" y="598"/>
                </a:lnTo>
                <a:lnTo>
                  <a:pt x="7665" y="594"/>
                </a:lnTo>
                <a:lnTo>
                  <a:pt x="7644" y="590"/>
                </a:lnTo>
                <a:lnTo>
                  <a:pt x="7639" y="589"/>
                </a:lnTo>
                <a:lnTo>
                  <a:pt x="7634" y="587"/>
                </a:lnTo>
                <a:lnTo>
                  <a:pt x="7631" y="585"/>
                </a:lnTo>
                <a:lnTo>
                  <a:pt x="7627" y="583"/>
                </a:lnTo>
                <a:lnTo>
                  <a:pt x="7625" y="579"/>
                </a:lnTo>
                <a:lnTo>
                  <a:pt x="7623" y="576"/>
                </a:lnTo>
                <a:lnTo>
                  <a:pt x="7620" y="570"/>
                </a:lnTo>
                <a:lnTo>
                  <a:pt x="7620" y="565"/>
                </a:lnTo>
                <a:close/>
                <a:moveTo>
                  <a:pt x="2634" y="598"/>
                </a:moveTo>
                <a:lnTo>
                  <a:pt x="2634" y="598"/>
                </a:lnTo>
                <a:lnTo>
                  <a:pt x="2623" y="598"/>
                </a:lnTo>
                <a:lnTo>
                  <a:pt x="2614" y="598"/>
                </a:lnTo>
                <a:lnTo>
                  <a:pt x="2605" y="596"/>
                </a:lnTo>
                <a:lnTo>
                  <a:pt x="2597" y="594"/>
                </a:lnTo>
                <a:lnTo>
                  <a:pt x="2588" y="591"/>
                </a:lnTo>
                <a:lnTo>
                  <a:pt x="2581" y="588"/>
                </a:lnTo>
                <a:lnTo>
                  <a:pt x="2575" y="585"/>
                </a:lnTo>
                <a:lnTo>
                  <a:pt x="2568" y="581"/>
                </a:lnTo>
                <a:lnTo>
                  <a:pt x="2563" y="577"/>
                </a:lnTo>
                <a:lnTo>
                  <a:pt x="2558" y="571"/>
                </a:lnTo>
                <a:lnTo>
                  <a:pt x="2553" y="566"/>
                </a:lnTo>
                <a:lnTo>
                  <a:pt x="2549" y="560"/>
                </a:lnTo>
                <a:lnTo>
                  <a:pt x="2541" y="546"/>
                </a:lnTo>
                <a:lnTo>
                  <a:pt x="2535" y="533"/>
                </a:lnTo>
                <a:lnTo>
                  <a:pt x="2545" y="533"/>
                </a:lnTo>
                <a:lnTo>
                  <a:pt x="2555" y="533"/>
                </a:lnTo>
                <a:lnTo>
                  <a:pt x="2564" y="534"/>
                </a:lnTo>
                <a:lnTo>
                  <a:pt x="2573" y="536"/>
                </a:lnTo>
                <a:lnTo>
                  <a:pt x="2580" y="539"/>
                </a:lnTo>
                <a:lnTo>
                  <a:pt x="2587" y="542"/>
                </a:lnTo>
                <a:lnTo>
                  <a:pt x="2594" y="545"/>
                </a:lnTo>
                <a:lnTo>
                  <a:pt x="2600" y="549"/>
                </a:lnTo>
                <a:lnTo>
                  <a:pt x="2606" y="554"/>
                </a:lnTo>
                <a:lnTo>
                  <a:pt x="2612" y="559"/>
                </a:lnTo>
                <a:lnTo>
                  <a:pt x="2616" y="564"/>
                </a:lnTo>
                <a:lnTo>
                  <a:pt x="2620" y="570"/>
                </a:lnTo>
                <a:lnTo>
                  <a:pt x="2627" y="583"/>
                </a:lnTo>
                <a:lnTo>
                  <a:pt x="2634" y="598"/>
                </a:lnTo>
                <a:close/>
                <a:moveTo>
                  <a:pt x="4898" y="533"/>
                </a:moveTo>
                <a:lnTo>
                  <a:pt x="4898" y="533"/>
                </a:lnTo>
                <a:lnTo>
                  <a:pt x="4918" y="536"/>
                </a:lnTo>
                <a:lnTo>
                  <a:pt x="4940" y="539"/>
                </a:lnTo>
                <a:lnTo>
                  <a:pt x="4944" y="541"/>
                </a:lnTo>
                <a:lnTo>
                  <a:pt x="4948" y="542"/>
                </a:lnTo>
                <a:lnTo>
                  <a:pt x="4952" y="545"/>
                </a:lnTo>
                <a:lnTo>
                  <a:pt x="4955" y="547"/>
                </a:lnTo>
                <a:lnTo>
                  <a:pt x="4959" y="550"/>
                </a:lnTo>
                <a:lnTo>
                  <a:pt x="4961" y="555"/>
                </a:lnTo>
                <a:lnTo>
                  <a:pt x="4963" y="560"/>
                </a:lnTo>
                <a:lnTo>
                  <a:pt x="4963" y="565"/>
                </a:lnTo>
                <a:lnTo>
                  <a:pt x="4942" y="561"/>
                </a:lnTo>
                <a:lnTo>
                  <a:pt x="4921" y="558"/>
                </a:lnTo>
                <a:lnTo>
                  <a:pt x="4917" y="557"/>
                </a:lnTo>
                <a:lnTo>
                  <a:pt x="4911" y="555"/>
                </a:lnTo>
                <a:lnTo>
                  <a:pt x="4908" y="553"/>
                </a:lnTo>
                <a:lnTo>
                  <a:pt x="4904" y="549"/>
                </a:lnTo>
                <a:lnTo>
                  <a:pt x="4902" y="546"/>
                </a:lnTo>
                <a:lnTo>
                  <a:pt x="4900" y="542"/>
                </a:lnTo>
                <a:lnTo>
                  <a:pt x="4898" y="538"/>
                </a:lnTo>
                <a:lnTo>
                  <a:pt x="4898" y="533"/>
                </a:lnTo>
                <a:close/>
                <a:moveTo>
                  <a:pt x="6407" y="598"/>
                </a:moveTo>
                <a:lnTo>
                  <a:pt x="6407" y="598"/>
                </a:lnTo>
                <a:lnTo>
                  <a:pt x="6414" y="598"/>
                </a:lnTo>
                <a:lnTo>
                  <a:pt x="6420" y="596"/>
                </a:lnTo>
                <a:lnTo>
                  <a:pt x="6425" y="592"/>
                </a:lnTo>
                <a:lnTo>
                  <a:pt x="6430" y="588"/>
                </a:lnTo>
                <a:lnTo>
                  <a:pt x="6434" y="584"/>
                </a:lnTo>
                <a:lnTo>
                  <a:pt x="6437" y="579"/>
                </a:lnTo>
                <a:lnTo>
                  <a:pt x="6439" y="574"/>
                </a:lnTo>
                <a:lnTo>
                  <a:pt x="6442" y="568"/>
                </a:lnTo>
                <a:lnTo>
                  <a:pt x="6447" y="557"/>
                </a:lnTo>
                <a:lnTo>
                  <a:pt x="6453" y="546"/>
                </a:lnTo>
                <a:lnTo>
                  <a:pt x="6457" y="541"/>
                </a:lnTo>
                <a:lnTo>
                  <a:pt x="6461" y="538"/>
                </a:lnTo>
                <a:lnTo>
                  <a:pt x="6466" y="535"/>
                </a:lnTo>
                <a:lnTo>
                  <a:pt x="6472" y="533"/>
                </a:lnTo>
                <a:lnTo>
                  <a:pt x="6479" y="536"/>
                </a:lnTo>
                <a:lnTo>
                  <a:pt x="6485" y="540"/>
                </a:lnTo>
                <a:lnTo>
                  <a:pt x="6489" y="545"/>
                </a:lnTo>
                <a:lnTo>
                  <a:pt x="6494" y="549"/>
                </a:lnTo>
                <a:lnTo>
                  <a:pt x="6496" y="555"/>
                </a:lnTo>
                <a:lnTo>
                  <a:pt x="6498" y="560"/>
                </a:lnTo>
                <a:lnTo>
                  <a:pt x="6499" y="565"/>
                </a:lnTo>
                <a:lnTo>
                  <a:pt x="6500" y="571"/>
                </a:lnTo>
                <a:lnTo>
                  <a:pt x="6499" y="577"/>
                </a:lnTo>
                <a:lnTo>
                  <a:pt x="6498" y="582"/>
                </a:lnTo>
                <a:lnTo>
                  <a:pt x="6497" y="588"/>
                </a:lnTo>
                <a:lnTo>
                  <a:pt x="6494" y="593"/>
                </a:lnTo>
                <a:lnTo>
                  <a:pt x="6487" y="603"/>
                </a:lnTo>
                <a:lnTo>
                  <a:pt x="6480" y="612"/>
                </a:lnTo>
                <a:lnTo>
                  <a:pt x="6471" y="621"/>
                </a:lnTo>
                <a:lnTo>
                  <a:pt x="6461" y="626"/>
                </a:lnTo>
                <a:lnTo>
                  <a:pt x="6456" y="628"/>
                </a:lnTo>
                <a:lnTo>
                  <a:pt x="6451" y="630"/>
                </a:lnTo>
                <a:lnTo>
                  <a:pt x="6445" y="630"/>
                </a:lnTo>
                <a:lnTo>
                  <a:pt x="6440" y="630"/>
                </a:lnTo>
                <a:lnTo>
                  <a:pt x="6435" y="630"/>
                </a:lnTo>
                <a:lnTo>
                  <a:pt x="6430" y="628"/>
                </a:lnTo>
                <a:lnTo>
                  <a:pt x="6425" y="626"/>
                </a:lnTo>
                <a:lnTo>
                  <a:pt x="6421" y="622"/>
                </a:lnTo>
                <a:lnTo>
                  <a:pt x="6417" y="618"/>
                </a:lnTo>
                <a:lnTo>
                  <a:pt x="6413" y="612"/>
                </a:lnTo>
                <a:lnTo>
                  <a:pt x="6410" y="606"/>
                </a:lnTo>
                <a:lnTo>
                  <a:pt x="6407" y="598"/>
                </a:lnTo>
                <a:close/>
                <a:moveTo>
                  <a:pt x="2141" y="499"/>
                </a:moveTo>
                <a:lnTo>
                  <a:pt x="2141" y="499"/>
                </a:lnTo>
                <a:lnTo>
                  <a:pt x="2162" y="503"/>
                </a:lnTo>
                <a:lnTo>
                  <a:pt x="2183" y="506"/>
                </a:lnTo>
                <a:lnTo>
                  <a:pt x="2189" y="509"/>
                </a:lnTo>
                <a:lnTo>
                  <a:pt x="2193" y="510"/>
                </a:lnTo>
                <a:lnTo>
                  <a:pt x="2197" y="512"/>
                </a:lnTo>
                <a:lnTo>
                  <a:pt x="2200" y="515"/>
                </a:lnTo>
                <a:lnTo>
                  <a:pt x="2203" y="518"/>
                </a:lnTo>
                <a:lnTo>
                  <a:pt x="2205" y="522"/>
                </a:lnTo>
                <a:lnTo>
                  <a:pt x="2207" y="526"/>
                </a:lnTo>
                <a:lnTo>
                  <a:pt x="2208" y="533"/>
                </a:lnTo>
                <a:lnTo>
                  <a:pt x="2187" y="528"/>
                </a:lnTo>
                <a:lnTo>
                  <a:pt x="2166" y="525"/>
                </a:lnTo>
                <a:lnTo>
                  <a:pt x="2160" y="523"/>
                </a:lnTo>
                <a:lnTo>
                  <a:pt x="2156" y="522"/>
                </a:lnTo>
                <a:lnTo>
                  <a:pt x="2152" y="520"/>
                </a:lnTo>
                <a:lnTo>
                  <a:pt x="2149" y="517"/>
                </a:lnTo>
                <a:lnTo>
                  <a:pt x="2146" y="514"/>
                </a:lnTo>
                <a:lnTo>
                  <a:pt x="2144" y="510"/>
                </a:lnTo>
                <a:lnTo>
                  <a:pt x="2143" y="505"/>
                </a:lnTo>
                <a:lnTo>
                  <a:pt x="2141" y="499"/>
                </a:lnTo>
                <a:close/>
                <a:moveTo>
                  <a:pt x="3454" y="533"/>
                </a:moveTo>
                <a:lnTo>
                  <a:pt x="3454" y="533"/>
                </a:lnTo>
                <a:lnTo>
                  <a:pt x="3462" y="534"/>
                </a:lnTo>
                <a:lnTo>
                  <a:pt x="3470" y="535"/>
                </a:lnTo>
                <a:lnTo>
                  <a:pt x="3476" y="537"/>
                </a:lnTo>
                <a:lnTo>
                  <a:pt x="3480" y="540"/>
                </a:lnTo>
                <a:lnTo>
                  <a:pt x="3484" y="543"/>
                </a:lnTo>
                <a:lnTo>
                  <a:pt x="3488" y="546"/>
                </a:lnTo>
                <a:lnTo>
                  <a:pt x="3490" y="550"/>
                </a:lnTo>
                <a:lnTo>
                  <a:pt x="3491" y="555"/>
                </a:lnTo>
                <a:lnTo>
                  <a:pt x="3492" y="559"/>
                </a:lnTo>
                <a:lnTo>
                  <a:pt x="3491" y="563"/>
                </a:lnTo>
                <a:lnTo>
                  <a:pt x="3490" y="567"/>
                </a:lnTo>
                <a:lnTo>
                  <a:pt x="3489" y="571"/>
                </a:lnTo>
                <a:lnTo>
                  <a:pt x="3484" y="579"/>
                </a:lnTo>
                <a:lnTo>
                  <a:pt x="3479" y="586"/>
                </a:lnTo>
                <a:lnTo>
                  <a:pt x="3473" y="591"/>
                </a:lnTo>
                <a:lnTo>
                  <a:pt x="3466" y="593"/>
                </a:lnTo>
                <a:lnTo>
                  <a:pt x="3462" y="594"/>
                </a:lnTo>
                <a:lnTo>
                  <a:pt x="3459" y="593"/>
                </a:lnTo>
                <a:lnTo>
                  <a:pt x="3457" y="592"/>
                </a:lnTo>
                <a:lnTo>
                  <a:pt x="3454" y="590"/>
                </a:lnTo>
                <a:lnTo>
                  <a:pt x="3452" y="587"/>
                </a:lnTo>
                <a:lnTo>
                  <a:pt x="3451" y="583"/>
                </a:lnTo>
                <a:lnTo>
                  <a:pt x="3450" y="578"/>
                </a:lnTo>
                <a:lnTo>
                  <a:pt x="3449" y="571"/>
                </a:lnTo>
                <a:lnTo>
                  <a:pt x="3449" y="564"/>
                </a:lnTo>
                <a:lnTo>
                  <a:pt x="3450" y="555"/>
                </a:lnTo>
                <a:lnTo>
                  <a:pt x="3451" y="544"/>
                </a:lnTo>
                <a:lnTo>
                  <a:pt x="3454" y="533"/>
                </a:lnTo>
                <a:lnTo>
                  <a:pt x="3446" y="528"/>
                </a:lnTo>
                <a:lnTo>
                  <a:pt x="3440" y="525"/>
                </a:lnTo>
                <a:lnTo>
                  <a:pt x="3436" y="521"/>
                </a:lnTo>
                <a:lnTo>
                  <a:pt x="3434" y="518"/>
                </a:lnTo>
                <a:lnTo>
                  <a:pt x="3433" y="515"/>
                </a:lnTo>
                <a:lnTo>
                  <a:pt x="3434" y="513"/>
                </a:lnTo>
                <a:lnTo>
                  <a:pt x="3435" y="511"/>
                </a:lnTo>
                <a:lnTo>
                  <a:pt x="3437" y="510"/>
                </a:lnTo>
                <a:lnTo>
                  <a:pt x="3439" y="510"/>
                </a:lnTo>
                <a:lnTo>
                  <a:pt x="3442" y="510"/>
                </a:lnTo>
                <a:lnTo>
                  <a:pt x="3446" y="511"/>
                </a:lnTo>
                <a:lnTo>
                  <a:pt x="3449" y="513"/>
                </a:lnTo>
                <a:lnTo>
                  <a:pt x="3451" y="516"/>
                </a:lnTo>
                <a:lnTo>
                  <a:pt x="3453" y="520"/>
                </a:lnTo>
                <a:lnTo>
                  <a:pt x="3454" y="525"/>
                </a:lnTo>
                <a:lnTo>
                  <a:pt x="3454" y="533"/>
                </a:lnTo>
                <a:close/>
                <a:moveTo>
                  <a:pt x="4208" y="533"/>
                </a:moveTo>
                <a:lnTo>
                  <a:pt x="4208" y="533"/>
                </a:lnTo>
                <a:lnTo>
                  <a:pt x="4201" y="539"/>
                </a:lnTo>
                <a:lnTo>
                  <a:pt x="4205" y="535"/>
                </a:lnTo>
                <a:lnTo>
                  <a:pt x="4212" y="529"/>
                </a:lnTo>
                <a:lnTo>
                  <a:pt x="4208" y="533"/>
                </a:lnTo>
                <a:close/>
                <a:moveTo>
                  <a:pt x="6800" y="533"/>
                </a:moveTo>
                <a:lnTo>
                  <a:pt x="6800" y="533"/>
                </a:lnTo>
                <a:lnTo>
                  <a:pt x="6793" y="539"/>
                </a:lnTo>
                <a:lnTo>
                  <a:pt x="6797" y="535"/>
                </a:lnTo>
                <a:lnTo>
                  <a:pt x="6803" y="529"/>
                </a:lnTo>
                <a:lnTo>
                  <a:pt x="6800" y="533"/>
                </a:lnTo>
                <a:close/>
                <a:moveTo>
                  <a:pt x="5882" y="533"/>
                </a:moveTo>
                <a:lnTo>
                  <a:pt x="5882" y="533"/>
                </a:lnTo>
                <a:lnTo>
                  <a:pt x="5890" y="534"/>
                </a:lnTo>
                <a:lnTo>
                  <a:pt x="5898" y="535"/>
                </a:lnTo>
                <a:lnTo>
                  <a:pt x="5903" y="537"/>
                </a:lnTo>
                <a:lnTo>
                  <a:pt x="5908" y="540"/>
                </a:lnTo>
                <a:lnTo>
                  <a:pt x="5912" y="543"/>
                </a:lnTo>
                <a:lnTo>
                  <a:pt x="5916" y="546"/>
                </a:lnTo>
                <a:lnTo>
                  <a:pt x="5918" y="550"/>
                </a:lnTo>
                <a:lnTo>
                  <a:pt x="5919" y="555"/>
                </a:lnTo>
                <a:lnTo>
                  <a:pt x="5919" y="559"/>
                </a:lnTo>
                <a:lnTo>
                  <a:pt x="5919" y="563"/>
                </a:lnTo>
                <a:lnTo>
                  <a:pt x="5918" y="567"/>
                </a:lnTo>
                <a:lnTo>
                  <a:pt x="5917" y="571"/>
                </a:lnTo>
                <a:lnTo>
                  <a:pt x="5912" y="579"/>
                </a:lnTo>
                <a:lnTo>
                  <a:pt x="5906" y="586"/>
                </a:lnTo>
                <a:lnTo>
                  <a:pt x="5900" y="591"/>
                </a:lnTo>
                <a:lnTo>
                  <a:pt x="5893" y="593"/>
                </a:lnTo>
                <a:lnTo>
                  <a:pt x="5890" y="594"/>
                </a:lnTo>
                <a:lnTo>
                  <a:pt x="5887" y="593"/>
                </a:lnTo>
                <a:lnTo>
                  <a:pt x="5884" y="592"/>
                </a:lnTo>
                <a:lnTo>
                  <a:pt x="5882" y="590"/>
                </a:lnTo>
                <a:lnTo>
                  <a:pt x="5880" y="587"/>
                </a:lnTo>
                <a:lnTo>
                  <a:pt x="5878" y="583"/>
                </a:lnTo>
                <a:lnTo>
                  <a:pt x="5877" y="578"/>
                </a:lnTo>
                <a:lnTo>
                  <a:pt x="5877" y="571"/>
                </a:lnTo>
                <a:lnTo>
                  <a:pt x="5877" y="564"/>
                </a:lnTo>
                <a:lnTo>
                  <a:pt x="5878" y="555"/>
                </a:lnTo>
                <a:lnTo>
                  <a:pt x="5879" y="544"/>
                </a:lnTo>
                <a:lnTo>
                  <a:pt x="5882" y="533"/>
                </a:lnTo>
                <a:lnTo>
                  <a:pt x="5872" y="532"/>
                </a:lnTo>
                <a:lnTo>
                  <a:pt x="5865" y="529"/>
                </a:lnTo>
                <a:lnTo>
                  <a:pt x="5860" y="527"/>
                </a:lnTo>
                <a:lnTo>
                  <a:pt x="5855" y="524"/>
                </a:lnTo>
                <a:lnTo>
                  <a:pt x="5850" y="521"/>
                </a:lnTo>
                <a:lnTo>
                  <a:pt x="5847" y="518"/>
                </a:lnTo>
                <a:lnTo>
                  <a:pt x="5845" y="515"/>
                </a:lnTo>
                <a:lnTo>
                  <a:pt x="5844" y="511"/>
                </a:lnTo>
                <a:lnTo>
                  <a:pt x="5844" y="506"/>
                </a:lnTo>
                <a:lnTo>
                  <a:pt x="5844" y="502"/>
                </a:lnTo>
                <a:lnTo>
                  <a:pt x="5845" y="498"/>
                </a:lnTo>
                <a:lnTo>
                  <a:pt x="5846" y="494"/>
                </a:lnTo>
                <a:lnTo>
                  <a:pt x="5850" y="485"/>
                </a:lnTo>
                <a:lnTo>
                  <a:pt x="5857" y="479"/>
                </a:lnTo>
                <a:lnTo>
                  <a:pt x="5863" y="474"/>
                </a:lnTo>
                <a:lnTo>
                  <a:pt x="5869" y="471"/>
                </a:lnTo>
                <a:lnTo>
                  <a:pt x="5872" y="470"/>
                </a:lnTo>
                <a:lnTo>
                  <a:pt x="5876" y="471"/>
                </a:lnTo>
                <a:lnTo>
                  <a:pt x="5879" y="472"/>
                </a:lnTo>
                <a:lnTo>
                  <a:pt x="5881" y="474"/>
                </a:lnTo>
                <a:lnTo>
                  <a:pt x="5883" y="477"/>
                </a:lnTo>
                <a:lnTo>
                  <a:pt x="5885" y="481"/>
                </a:lnTo>
                <a:lnTo>
                  <a:pt x="5886" y="487"/>
                </a:lnTo>
                <a:lnTo>
                  <a:pt x="5886" y="493"/>
                </a:lnTo>
                <a:lnTo>
                  <a:pt x="5886" y="500"/>
                </a:lnTo>
                <a:lnTo>
                  <a:pt x="5885" y="510"/>
                </a:lnTo>
                <a:lnTo>
                  <a:pt x="5884" y="520"/>
                </a:lnTo>
                <a:lnTo>
                  <a:pt x="5882" y="533"/>
                </a:lnTo>
                <a:close/>
                <a:moveTo>
                  <a:pt x="6275" y="630"/>
                </a:moveTo>
                <a:lnTo>
                  <a:pt x="6275" y="630"/>
                </a:lnTo>
                <a:lnTo>
                  <a:pt x="6261" y="632"/>
                </a:lnTo>
                <a:lnTo>
                  <a:pt x="6247" y="632"/>
                </a:lnTo>
                <a:lnTo>
                  <a:pt x="6236" y="632"/>
                </a:lnTo>
                <a:lnTo>
                  <a:pt x="6224" y="631"/>
                </a:lnTo>
                <a:lnTo>
                  <a:pt x="6213" y="629"/>
                </a:lnTo>
                <a:lnTo>
                  <a:pt x="6204" y="627"/>
                </a:lnTo>
                <a:lnTo>
                  <a:pt x="6195" y="624"/>
                </a:lnTo>
                <a:lnTo>
                  <a:pt x="6187" y="621"/>
                </a:lnTo>
                <a:lnTo>
                  <a:pt x="6181" y="617"/>
                </a:lnTo>
                <a:lnTo>
                  <a:pt x="6175" y="612"/>
                </a:lnTo>
                <a:lnTo>
                  <a:pt x="6169" y="607"/>
                </a:lnTo>
                <a:lnTo>
                  <a:pt x="6164" y="602"/>
                </a:lnTo>
                <a:lnTo>
                  <a:pt x="6160" y="596"/>
                </a:lnTo>
                <a:lnTo>
                  <a:pt x="6157" y="589"/>
                </a:lnTo>
                <a:lnTo>
                  <a:pt x="6155" y="583"/>
                </a:lnTo>
                <a:lnTo>
                  <a:pt x="6153" y="577"/>
                </a:lnTo>
                <a:lnTo>
                  <a:pt x="6151" y="562"/>
                </a:lnTo>
                <a:lnTo>
                  <a:pt x="6149" y="547"/>
                </a:lnTo>
                <a:lnTo>
                  <a:pt x="6152" y="533"/>
                </a:lnTo>
                <a:lnTo>
                  <a:pt x="6155" y="518"/>
                </a:lnTo>
                <a:lnTo>
                  <a:pt x="6159" y="503"/>
                </a:lnTo>
                <a:lnTo>
                  <a:pt x="6164" y="490"/>
                </a:lnTo>
                <a:lnTo>
                  <a:pt x="6170" y="478"/>
                </a:lnTo>
                <a:lnTo>
                  <a:pt x="6177" y="467"/>
                </a:lnTo>
                <a:lnTo>
                  <a:pt x="6178" y="474"/>
                </a:lnTo>
                <a:lnTo>
                  <a:pt x="6180" y="480"/>
                </a:lnTo>
                <a:lnTo>
                  <a:pt x="6182" y="487"/>
                </a:lnTo>
                <a:lnTo>
                  <a:pt x="6184" y="492"/>
                </a:lnTo>
                <a:lnTo>
                  <a:pt x="6190" y="501"/>
                </a:lnTo>
                <a:lnTo>
                  <a:pt x="6199" y="511"/>
                </a:lnTo>
                <a:lnTo>
                  <a:pt x="6217" y="525"/>
                </a:lnTo>
                <a:lnTo>
                  <a:pt x="6236" y="539"/>
                </a:lnTo>
                <a:lnTo>
                  <a:pt x="6245" y="546"/>
                </a:lnTo>
                <a:lnTo>
                  <a:pt x="6253" y="554"/>
                </a:lnTo>
                <a:lnTo>
                  <a:pt x="6262" y="563"/>
                </a:lnTo>
                <a:lnTo>
                  <a:pt x="6268" y="572"/>
                </a:lnTo>
                <a:lnTo>
                  <a:pt x="6270" y="578"/>
                </a:lnTo>
                <a:lnTo>
                  <a:pt x="6272" y="584"/>
                </a:lnTo>
                <a:lnTo>
                  <a:pt x="6274" y="590"/>
                </a:lnTo>
                <a:lnTo>
                  <a:pt x="6275" y="598"/>
                </a:lnTo>
                <a:lnTo>
                  <a:pt x="6276" y="605"/>
                </a:lnTo>
                <a:lnTo>
                  <a:pt x="6276" y="612"/>
                </a:lnTo>
                <a:lnTo>
                  <a:pt x="6276" y="622"/>
                </a:lnTo>
                <a:lnTo>
                  <a:pt x="6275" y="630"/>
                </a:lnTo>
                <a:close/>
                <a:moveTo>
                  <a:pt x="6964" y="499"/>
                </a:moveTo>
                <a:lnTo>
                  <a:pt x="6964" y="499"/>
                </a:lnTo>
                <a:lnTo>
                  <a:pt x="6957" y="506"/>
                </a:lnTo>
                <a:lnTo>
                  <a:pt x="6962" y="502"/>
                </a:lnTo>
                <a:lnTo>
                  <a:pt x="6967" y="497"/>
                </a:lnTo>
                <a:lnTo>
                  <a:pt x="6964" y="499"/>
                </a:lnTo>
                <a:close/>
                <a:moveTo>
                  <a:pt x="4537" y="467"/>
                </a:moveTo>
                <a:lnTo>
                  <a:pt x="4537" y="467"/>
                </a:lnTo>
                <a:lnTo>
                  <a:pt x="4529" y="474"/>
                </a:lnTo>
                <a:lnTo>
                  <a:pt x="4534" y="470"/>
                </a:lnTo>
                <a:lnTo>
                  <a:pt x="4539" y="463"/>
                </a:lnTo>
                <a:lnTo>
                  <a:pt x="4537" y="467"/>
                </a:lnTo>
                <a:close/>
                <a:moveTo>
                  <a:pt x="5259" y="467"/>
                </a:moveTo>
                <a:lnTo>
                  <a:pt x="5259" y="467"/>
                </a:lnTo>
                <a:lnTo>
                  <a:pt x="5266" y="471"/>
                </a:lnTo>
                <a:lnTo>
                  <a:pt x="5271" y="474"/>
                </a:lnTo>
                <a:lnTo>
                  <a:pt x="5275" y="477"/>
                </a:lnTo>
                <a:lnTo>
                  <a:pt x="5278" y="481"/>
                </a:lnTo>
                <a:lnTo>
                  <a:pt x="5279" y="483"/>
                </a:lnTo>
                <a:lnTo>
                  <a:pt x="5279" y="487"/>
                </a:lnTo>
                <a:lnTo>
                  <a:pt x="5277" y="488"/>
                </a:lnTo>
                <a:lnTo>
                  <a:pt x="5274" y="489"/>
                </a:lnTo>
                <a:lnTo>
                  <a:pt x="5272" y="490"/>
                </a:lnTo>
                <a:lnTo>
                  <a:pt x="5269" y="490"/>
                </a:lnTo>
                <a:lnTo>
                  <a:pt x="5266" y="489"/>
                </a:lnTo>
                <a:lnTo>
                  <a:pt x="5264" y="487"/>
                </a:lnTo>
                <a:lnTo>
                  <a:pt x="5261" y="483"/>
                </a:lnTo>
                <a:lnTo>
                  <a:pt x="5259" y="479"/>
                </a:lnTo>
                <a:lnTo>
                  <a:pt x="5259" y="474"/>
                </a:lnTo>
                <a:lnTo>
                  <a:pt x="5259" y="467"/>
                </a:lnTo>
                <a:lnTo>
                  <a:pt x="5246" y="469"/>
                </a:lnTo>
                <a:lnTo>
                  <a:pt x="5236" y="471"/>
                </a:lnTo>
                <a:lnTo>
                  <a:pt x="5226" y="472"/>
                </a:lnTo>
                <a:lnTo>
                  <a:pt x="5219" y="472"/>
                </a:lnTo>
                <a:lnTo>
                  <a:pt x="5213" y="471"/>
                </a:lnTo>
                <a:lnTo>
                  <a:pt x="5207" y="470"/>
                </a:lnTo>
                <a:lnTo>
                  <a:pt x="5203" y="469"/>
                </a:lnTo>
                <a:lnTo>
                  <a:pt x="5200" y="467"/>
                </a:lnTo>
                <a:lnTo>
                  <a:pt x="5198" y="463"/>
                </a:lnTo>
                <a:lnTo>
                  <a:pt x="5197" y="460"/>
                </a:lnTo>
                <a:lnTo>
                  <a:pt x="5196" y="458"/>
                </a:lnTo>
                <a:lnTo>
                  <a:pt x="5197" y="455"/>
                </a:lnTo>
                <a:lnTo>
                  <a:pt x="5200" y="448"/>
                </a:lnTo>
                <a:lnTo>
                  <a:pt x="5204" y="441"/>
                </a:lnTo>
                <a:lnTo>
                  <a:pt x="5211" y="436"/>
                </a:lnTo>
                <a:lnTo>
                  <a:pt x="5219" y="432"/>
                </a:lnTo>
                <a:lnTo>
                  <a:pt x="5223" y="430"/>
                </a:lnTo>
                <a:lnTo>
                  <a:pt x="5228" y="430"/>
                </a:lnTo>
                <a:lnTo>
                  <a:pt x="5232" y="429"/>
                </a:lnTo>
                <a:lnTo>
                  <a:pt x="5237" y="430"/>
                </a:lnTo>
                <a:lnTo>
                  <a:pt x="5240" y="431"/>
                </a:lnTo>
                <a:lnTo>
                  <a:pt x="5244" y="433"/>
                </a:lnTo>
                <a:lnTo>
                  <a:pt x="5247" y="436"/>
                </a:lnTo>
                <a:lnTo>
                  <a:pt x="5250" y="439"/>
                </a:lnTo>
                <a:lnTo>
                  <a:pt x="5253" y="445"/>
                </a:lnTo>
                <a:lnTo>
                  <a:pt x="5256" y="451"/>
                </a:lnTo>
                <a:lnTo>
                  <a:pt x="5258" y="458"/>
                </a:lnTo>
                <a:lnTo>
                  <a:pt x="5259" y="467"/>
                </a:lnTo>
                <a:close/>
                <a:moveTo>
                  <a:pt x="6505" y="467"/>
                </a:moveTo>
                <a:lnTo>
                  <a:pt x="6505" y="467"/>
                </a:lnTo>
                <a:lnTo>
                  <a:pt x="6528" y="490"/>
                </a:lnTo>
                <a:lnTo>
                  <a:pt x="6531" y="493"/>
                </a:lnTo>
                <a:lnTo>
                  <a:pt x="6521" y="483"/>
                </a:lnTo>
                <a:lnTo>
                  <a:pt x="6505" y="467"/>
                </a:lnTo>
                <a:lnTo>
                  <a:pt x="6488" y="450"/>
                </a:lnTo>
                <a:lnTo>
                  <a:pt x="6478" y="440"/>
                </a:lnTo>
                <a:lnTo>
                  <a:pt x="6481" y="444"/>
                </a:lnTo>
                <a:lnTo>
                  <a:pt x="6505" y="467"/>
                </a:lnTo>
                <a:close/>
                <a:moveTo>
                  <a:pt x="3487" y="434"/>
                </a:moveTo>
                <a:lnTo>
                  <a:pt x="3487" y="434"/>
                </a:lnTo>
                <a:lnTo>
                  <a:pt x="3506" y="433"/>
                </a:lnTo>
                <a:lnTo>
                  <a:pt x="3526" y="434"/>
                </a:lnTo>
                <a:lnTo>
                  <a:pt x="3545" y="435"/>
                </a:lnTo>
                <a:lnTo>
                  <a:pt x="3563" y="437"/>
                </a:lnTo>
                <a:lnTo>
                  <a:pt x="3581" y="440"/>
                </a:lnTo>
                <a:lnTo>
                  <a:pt x="3598" y="444"/>
                </a:lnTo>
                <a:lnTo>
                  <a:pt x="3614" y="448"/>
                </a:lnTo>
                <a:lnTo>
                  <a:pt x="3629" y="453"/>
                </a:lnTo>
                <a:lnTo>
                  <a:pt x="3645" y="458"/>
                </a:lnTo>
                <a:lnTo>
                  <a:pt x="3660" y="463"/>
                </a:lnTo>
                <a:lnTo>
                  <a:pt x="3673" y="471"/>
                </a:lnTo>
                <a:lnTo>
                  <a:pt x="3688" y="477"/>
                </a:lnTo>
                <a:lnTo>
                  <a:pt x="3714" y="492"/>
                </a:lnTo>
                <a:lnTo>
                  <a:pt x="3740" y="507"/>
                </a:lnTo>
                <a:lnTo>
                  <a:pt x="3791" y="542"/>
                </a:lnTo>
                <a:lnTo>
                  <a:pt x="3840" y="576"/>
                </a:lnTo>
                <a:lnTo>
                  <a:pt x="3865" y="591"/>
                </a:lnTo>
                <a:lnTo>
                  <a:pt x="3891" y="606"/>
                </a:lnTo>
                <a:lnTo>
                  <a:pt x="3904" y="613"/>
                </a:lnTo>
                <a:lnTo>
                  <a:pt x="3918" y="620"/>
                </a:lnTo>
                <a:lnTo>
                  <a:pt x="3931" y="625"/>
                </a:lnTo>
                <a:lnTo>
                  <a:pt x="3946" y="630"/>
                </a:lnTo>
                <a:lnTo>
                  <a:pt x="3947" y="622"/>
                </a:lnTo>
                <a:lnTo>
                  <a:pt x="3948" y="614"/>
                </a:lnTo>
                <a:lnTo>
                  <a:pt x="3950" y="609"/>
                </a:lnTo>
                <a:lnTo>
                  <a:pt x="3953" y="604"/>
                </a:lnTo>
                <a:lnTo>
                  <a:pt x="3957" y="600"/>
                </a:lnTo>
                <a:lnTo>
                  <a:pt x="3960" y="597"/>
                </a:lnTo>
                <a:lnTo>
                  <a:pt x="3964" y="594"/>
                </a:lnTo>
                <a:lnTo>
                  <a:pt x="3968" y="593"/>
                </a:lnTo>
                <a:lnTo>
                  <a:pt x="3972" y="593"/>
                </a:lnTo>
                <a:lnTo>
                  <a:pt x="3977" y="593"/>
                </a:lnTo>
                <a:lnTo>
                  <a:pt x="3981" y="594"/>
                </a:lnTo>
                <a:lnTo>
                  <a:pt x="3985" y="596"/>
                </a:lnTo>
                <a:lnTo>
                  <a:pt x="3992" y="600"/>
                </a:lnTo>
                <a:lnTo>
                  <a:pt x="4000" y="606"/>
                </a:lnTo>
                <a:lnTo>
                  <a:pt x="4005" y="612"/>
                </a:lnTo>
                <a:lnTo>
                  <a:pt x="4008" y="619"/>
                </a:lnTo>
                <a:lnTo>
                  <a:pt x="4008" y="622"/>
                </a:lnTo>
                <a:lnTo>
                  <a:pt x="4008" y="625"/>
                </a:lnTo>
                <a:lnTo>
                  <a:pt x="4007" y="627"/>
                </a:lnTo>
                <a:lnTo>
                  <a:pt x="4005" y="630"/>
                </a:lnTo>
                <a:lnTo>
                  <a:pt x="4002" y="632"/>
                </a:lnTo>
                <a:lnTo>
                  <a:pt x="3998" y="634"/>
                </a:lnTo>
                <a:lnTo>
                  <a:pt x="3992" y="635"/>
                </a:lnTo>
                <a:lnTo>
                  <a:pt x="3985" y="635"/>
                </a:lnTo>
                <a:lnTo>
                  <a:pt x="3978" y="635"/>
                </a:lnTo>
                <a:lnTo>
                  <a:pt x="3968" y="634"/>
                </a:lnTo>
                <a:lnTo>
                  <a:pt x="3958" y="633"/>
                </a:lnTo>
                <a:lnTo>
                  <a:pt x="3946" y="630"/>
                </a:lnTo>
                <a:lnTo>
                  <a:pt x="3946" y="636"/>
                </a:lnTo>
                <a:lnTo>
                  <a:pt x="3947" y="642"/>
                </a:lnTo>
                <a:lnTo>
                  <a:pt x="3950" y="647"/>
                </a:lnTo>
                <a:lnTo>
                  <a:pt x="3952" y="652"/>
                </a:lnTo>
                <a:lnTo>
                  <a:pt x="3957" y="657"/>
                </a:lnTo>
                <a:lnTo>
                  <a:pt x="3961" y="663"/>
                </a:lnTo>
                <a:lnTo>
                  <a:pt x="3966" y="668"/>
                </a:lnTo>
                <a:lnTo>
                  <a:pt x="3971" y="673"/>
                </a:lnTo>
                <a:lnTo>
                  <a:pt x="3984" y="682"/>
                </a:lnTo>
                <a:lnTo>
                  <a:pt x="3998" y="690"/>
                </a:lnTo>
                <a:lnTo>
                  <a:pt x="4012" y="697"/>
                </a:lnTo>
                <a:lnTo>
                  <a:pt x="4028" y="704"/>
                </a:lnTo>
                <a:lnTo>
                  <a:pt x="4044" y="709"/>
                </a:lnTo>
                <a:lnTo>
                  <a:pt x="4058" y="712"/>
                </a:lnTo>
                <a:lnTo>
                  <a:pt x="4072" y="714"/>
                </a:lnTo>
                <a:lnTo>
                  <a:pt x="4085" y="715"/>
                </a:lnTo>
                <a:lnTo>
                  <a:pt x="4090" y="714"/>
                </a:lnTo>
                <a:lnTo>
                  <a:pt x="4095" y="713"/>
                </a:lnTo>
                <a:lnTo>
                  <a:pt x="4099" y="712"/>
                </a:lnTo>
                <a:lnTo>
                  <a:pt x="4103" y="710"/>
                </a:lnTo>
                <a:lnTo>
                  <a:pt x="4106" y="707"/>
                </a:lnTo>
                <a:lnTo>
                  <a:pt x="4109" y="705"/>
                </a:lnTo>
                <a:lnTo>
                  <a:pt x="4110" y="700"/>
                </a:lnTo>
                <a:lnTo>
                  <a:pt x="4110" y="696"/>
                </a:lnTo>
                <a:lnTo>
                  <a:pt x="4098" y="675"/>
                </a:lnTo>
                <a:lnTo>
                  <a:pt x="4085" y="655"/>
                </a:lnTo>
                <a:lnTo>
                  <a:pt x="4071" y="636"/>
                </a:lnTo>
                <a:lnTo>
                  <a:pt x="4057" y="618"/>
                </a:lnTo>
                <a:lnTo>
                  <a:pt x="4044" y="599"/>
                </a:lnTo>
                <a:lnTo>
                  <a:pt x="4031" y="579"/>
                </a:lnTo>
                <a:lnTo>
                  <a:pt x="4025" y="567"/>
                </a:lnTo>
                <a:lnTo>
                  <a:pt x="4020" y="557"/>
                </a:lnTo>
                <a:lnTo>
                  <a:pt x="4015" y="544"/>
                </a:lnTo>
                <a:lnTo>
                  <a:pt x="4011" y="533"/>
                </a:lnTo>
                <a:lnTo>
                  <a:pt x="4028" y="533"/>
                </a:lnTo>
                <a:lnTo>
                  <a:pt x="4045" y="533"/>
                </a:lnTo>
                <a:lnTo>
                  <a:pt x="4060" y="533"/>
                </a:lnTo>
                <a:lnTo>
                  <a:pt x="4077" y="533"/>
                </a:lnTo>
                <a:lnTo>
                  <a:pt x="4076" y="523"/>
                </a:lnTo>
                <a:lnTo>
                  <a:pt x="4077" y="516"/>
                </a:lnTo>
                <a:lnTo>
                  <a:pt x="4079" y="511"/>
                </a:lnTo>
                <a:lnTo>
                  <a:pt x="4084" y="506"/>
                </a:lnTo>
                <a:lnTo>
                  <a:pt x="4089" y="503"/>
                </a:lnTo>
                <a:lnTo>
                  <a:pt x="4095" y="501"/>
                </a:lnTo>
                <a:lnTo>
                  <a:pt x="4102" y="500"/>
                </a:lnTo>
                <a:lnTo>
                  <a:pt x="4110" y="499"/>
                </a:lnTo>
                <a:lnTo>
                  <a:pt x="4107" y="517"/>
                </a:lnTo>
                <a:lnTo>
                  <a:pt x="4105" y="533"/>
                </a:lnTo>
                <a:lnTo>
                  <a:pt x="4105" y="547"/>
                </a:lnTo>
                <a:lnTo>
                  <a:pt x="4107" y="561"/>
                </a:lnTo>
                <a:lnTo>
                  <a:pt x="4109" y="572"/>
                </a:lnTo>
                <a:lnTo>
                  <a:pt x="4113" y="583"/>
                </a:lnTo>
                <a:lnTo>
                  <a:pt x="4118" y="591"/>
                </a:lnTo>
                <a:lnTo>
                  <a:pt x="4124" y="600"/>
                </a:lnTo>
                <a:lnTo>
                  <a:pt x="4132" y="606"/>
                </a:lnTo>
                <a:lnTo>
                  <a:pt x="4140" y="612"/>
                </a:lnTo>
                <a:lnTo>
                  <a:pt x="4150" y="618"/>
                </a:lnTo>
                <a:lnTo>
                  <a:pt x="4160" y="622"/>
                </a:lnTo>
                <a:lnTo>
                  <a:pt x="4172" y="625"/>
                </a:lnTo>
                <a:lnTo>
                  <a:pt x="4183" y="628"/>
                </a:lnTo>
                <a:lnTo>
                  <a:pt x="4195" y="630"/>
                </a:lnTo>
                <a:lnTo>
                  <a:pt x="4207" y="631"/>
                </a:lnTo>
                <a:lnTo>
                  <a:pt x="4261" y="635"/>
                </a:lnTo>
                <a:lnTo>
                  <a:pt x="4315" y="639"/>
                </a:lnTo>
                <a:lnTo>
                  <a:pt x="4341" y="642"/>
                </a:lnTo>
                <a:lnTo>
                  <a:pt x="4365" y="646"/>
                </a:lnTo>
                <a:lnTo>
                  <a:pt x="4376" y="649"/>
                </a:lnTo>
                <a:lnTo>
                  <a:pt x="4387" y="653"/>
                </a:lnTo>
                <a:lnTo>
                  <a:pt x="4396" y="657"/>
                </a:lnTo>
                <a:lnTo>
                  <a:pt x="4406" y="664"/>
                </a:lnTo>
                <a:lnTo>
                  <a:pt x="4406" y="660"/>
                </a:lnTo>
                <a:lnTo>
                  <a:pt x="4405" y="655"/>
                </a:lnTo>
                <a:lnTo>
                  <a:pt x="4404" y="651"/>
                </a:lnTo>
                <a:lnTo>
                  <a:pt x="4401" y="647"/>
                </a:lnTo>
                <a:lnTo>
                  <a:pt x="4395" y="637"/>
                </a:lnTo>
                <a:lnTo>
                  <a:pt x="4388" y="629"/>
                </a:lnTo>
                <a:lnTo>
                  <a:pt x="4370" y="611"/>
                </a:lnTo>
                <a:lnTo>
                  <a:pt x="4353" y="593"/>
                </a:lnTo>
                <a:lnTo>
                  <a:pt x="4346" y="585"/>
                </a:lnTo>
                <a:lnTo>
                  <a:pt x="4340" y="577"/>
                </a:lnTo>
                <a:lnTo>
                  <a:pt x="4337" y="572"/>
                </a:lnTo>
                <a:lnTo>
                  <a:pt x="4336" y="568"/>
                </a:lnTo>
                <a:lnTo>
                  <a:pt x="4335" y="564"/>
                </a:lnTo>
                <a:lnTo>
                  <a:pt x="4335" y="560"/>
                </a:lnTo>
                <a:lnTo>
                  <a:pt x="4336" y="557"/>
                </a:lnTo>
                <a:lnTo>
                  <a:pt x="4339" y="553"/>
                </a:lnTo>
                <a:lnTo>
                  <a:pt x="4342" y="549"/>
                </a:lnTo>
                <a:lnTo>
                  <a:pt x="4345" y="545"/>
                </a:lnTo>
                <a:lnTo>
                  <a:pt x="4350" y="542"/>
                </a:lnTo>
                <a:lnTo>
                  <a:pt x="4356" y="539"/>
                </a:lnTo>
                <a:lnTo>
                  <a:pt x="4364" y="536"/>
                </a:lnTo>
                <a:lnTo>
                  <a:pt x="4372" y="533"/>
                </a:lnTo>
                <a:lnTo>
                  <a:pt x="4377" y="548"/>
                </a:lnTo>
                <a:lnTo>
                  <a:pt x="4383" y="561"/>
                </a:lnTo>
                <a:lnTo>
                  <a:pt x="4388" y="571"/>
                </a:lnTo>
                <a:lnTo>
                  <a:pt x="4393" y="578"/>
                </a:lnTo>
                <a:lnTo>
                  <a:pt x="4399" y="583"/>
                </a:lnTo>
                <a:lnTo>
                  <a:pt x="4405" y="586"/>
                </a:lnTo>
                <a:lnTo>
                  <a:pt x="4411" y="586"/>
                </a:lnTo>
                <a:lnTo>
                  <a:pt x="4418" y="586"/>
                </a:lnTo>
                <a:lnTo>
                  <a:pt x="4434" y="582"/>
                </a:lnTo>
                <a:lnTo>
                  <a:pt x="4453" y="575"/>
                </a:lnTo>
                <a:lnTo>
                  <a:pt x="4463" y="571"/>
                </a:lnTo>
                <a:lnTo>
                  <a:pt x="4476" y="568"/>
                </a:lnTo>
                <a:lnTo>
                  <a:pt x="4489" y="566"/>
                </a:lnTo>
                <a:lnTo>
                  <a:pt x="4503" y="565"/>
                </a:lnTo>
                <a:lnTo>
                  <a:pt x="4503" y="576"/>
                </a:lnTo>
                <a:lnTo>
                  <a:pt x="4504" y="585"/>
                </a:lnTo>
                <a:lnTo>
                  <a:pt x="4505" y="593"/>
                </a:lnTo>
                <a:lnTo>
                  <a:pt x="4507" y="602"/>
                </a:lnTo>
                <a:lnTo>
                  <a:pt x="4510" y="610"/>
                </a:lnTo>
                <a:lnTo>
                  <a:pt x="4513" y="618"/>
                </a:lnTo>
                <a:lnTo>
                  <a:pt x="4517" y="624"/>
                </a:lnTo>
                <a:lnTo>
                  <a:pt x="4520" y="630"/>
                </a:lnTo>
                <a:lnTo>
                  <a:pt x="4525" y="636"/>
                </a:lnTo>
                <a:lnTo>
                  <a:pt x="4529" y="642"/>
                </a:lnTo>
                <a:lnTo>
                  <a:pt x="4536" y="646"/>
                </a:lnTo>
                <a:lnTo>
                  <a:pt x="4541" y="650"/>
                </a:lnTo>
                <a:lnTo>
                  <a:pt x="4547" y="654"/>
                </a:lnTo>
                <a:lnTo>
                  <a:pt x="4555" y="657"/>
                </a:lnTo>
                <a:lnTo>
                  <a:pt x="4562" y="661"/>
                </a:lnTo>
                <a:lnTo>
                  <a:pt x="4569" y="664"/>
                </a:lnTo>
                <a:lnTo>
                  <a:pt x="4579" y="665"/>
                </a:lnTo>
                <a:lnTo>
                  <a:pt x="4586" y="664"/>
                </a:lnTo>
                <a:lnTo>
                  <a:pt x="4591" y="661"/>
                </a:lnTo>
                <a:lnTo>
                  <a:pt x="4596" y="656"/>
                </a:lnTo>
                <a:lnTo>
                  <a:pt x="4599" y="651"/>
                </a:lnTo>
                <a:lnTo>
                  <a:pt x="4600" y="645"/>
                </a:lnTo>
                <a:lnTo>
                  <a:pt x="4601" y="639"/>
                </a:lnTo>
                <a:lnTo>
                  <a:pt x="4602" y="630"/>
                </a:lnTo>
                <a:lnTo>
                  <a:pt x="4595" y="627"/>
                </a:lnTo>
                <a:lnTo>
                  <a:pt x="4588" y="623"/>
                </a:lnTo>
                <a:lnTo>
                  <a:pt x="4585" y="620"/>
                </a:lnTo>
                <a:lnTo>
                  <a:pt x="4582" y="617"/>
                </a:lnTo>
                <a:lnTo>
                  <a:pt x="4582" y="613"/>
                </a:lnTo>
                <a:lnTo>
                  <a:pt x="4582" y="611"/>
                </a:lnTo>
                <a:lnTo>
                  <a:pt x="4583" y="609"/>
                </a:lnTo>
                <a:lnTo>
                  <a:pt x="4585" y="608"/>
                </a:lnTo>
                <a:lnTo>
                  <a:pt x="4588" y="608"/>
                </a:lnTo>
                <a:lnTo>
                  <a:pt x="4591" y="608"/>
                </a:lnTo>
                <a:lnTo>
                  <a:pt x="4593" y="609"/>
                </a:lnTo>
                <a:lnTo>
                  <a:pt x="4597" y="611"/>
                </a:lnTo>
                <a:lnTo>
                  <a:pt x="4599" y="614"/>
                </a:lnTo>
                <a:lnTo>
                  <a:pt x="4601" y="619"/>
                </a:lnTo>
                <a:lnTo>
                  <a:pt x="4602" y="624"/>
                </a:lnTo>
                <a:lnTo>
                  <a:pt x="4602" y="630"/>
                </a:lnTo>
                <a:lnTo>
                  <a:pt x="4612" y="632"/>
                </a:lnTo>
                <a:lnTo>
                  <a:pt x="4621" y="633"/>
                </a:lnTo>
                <a:lnTo>
                  <a:pt x="4628" y="632"/>
                </a:lnTo>
                <a:lnTo>
                  <a:pt x="4635" y="631"/>
                </a:lnTo>
                <a:lnTo>
                  <a:pt x="4641" y="629"/>
                </a:lnTo>
                <a:lnTo>
                  <a:pt x="4646" y="626"/>
                </a:lnTo>
                <a:lnTo>
                  <a:pt x="4651" y="622"/>
                </a:lnTo>
                <a:lnTo>
                  <a:pt x="4654" y="618"/>
                </a:lnTo>
                <a:lnTo>
                  <a:pt x="4657" y="612"/>
                </a:lnTo>
                <a:lnTo>
                  <a:pt x="4660" y="606"/>
                </a:lnTo>
                <a:lnTo>
                  <a:pt x="4662" y="601"/>
                </a:lnTo>
                <a:lnTo>
                  <a:pt x="4664" y="593"/>
                </a:lnTo>
                <a:lnTo>
                  <a:pt x="4666" y="580"/>
                </a:lnTo>
                <a:lnTo>
                  <a:pt x="4668" y="565"/>
                </a:lnTo>
                <a:lnTo>
                  <a:pt x="4656" y="564"/>
                </a:lnTo>
                <a:lnTo>
                  <a:pt x="4646" y="562"/>
                </a:lnTo>
                <a:lnTo>
                  <a:pt x="4638" y="560"/>
                </a:lnTo>
                <a:lnTo>
                  <a:pt x="4631" y="557"/>
                </a:lnTo>
                <a:lnTo>
                  <a:pt x="4625" y="553"/>
                </a:lnTo>
                <a:lnTo>
                  <a:pt x="4621" y="549"/>
                </a:lnTo>
                <a:lnTo>
                  <a:pt x="4617" y="545"/>
                </a:lnTo>
                <a:lnTo>
                  <a:pt x="4614" y="541"/>
                </a:lnTo>
                <a:lnTo>
                  <a:pt x="4612" y="537"/>
                </a:lnTo>
                <a:lnTo>
                  <a:pt x="4611" y="532"/>
                </a:lnTo>
                <a:lnTo>
                  <a:pt x="4611" y="527"/>
                </a:lnTo>
                <a:lnTo>
                  <a:pt x="4612" y="523"/>
                </a:lnTo>
                <a:lnTo>
                  <a:pt x="4614" y="519"/>
                </a:lnTo>
                <a:lnTo>
                  <a:pt x="4616" y="515"/>
                </a:lnTo>
                <a:lnTo>
                  <a:pt x="4619" y="511"/>
                </a:lnTo>
                <a:lnTo>
                  <a:pt x="4622" y="507"/>
                </a:lnTo>
                <a:lnTo>
                  <a:pt x="4625" y="504"/>
                </a:lnTo>
                <a:lnTo>
                  <a:pt x="4628" y="502"/>
                </a:lnTo>
                <a:lnTo>
                  <a:pt x="4632" y="500"/>
                </a:lnTo>
                <a:lnTo>
                  <a:pt x="4637" y="499"/>
                </a:lnTo>
                <a:lnTo>
                  <a:pt x="4641" y="499"/>
                </a:lnTo>
                <a:lnTo>
                  <a:pt x="4644" y="499"/>
                </a:lnTo>
                <a:lnTo>
                  <a:pt x="4648" y="500"/>
                </a:lnTo>
                <a:lnTo>
                  <a:pt x="4652" y="503"/>
                </a:lnTo>
                <a:lnTo>
                  <a:pt x="4655" y="506"/>
                </a:lnTo>
                <a:lnTo>
                  <a:pt x="4659" y="511"/>
                </a:lnTo>
                <a:lnTo>
                  <a:pt x="4662" y="516"/>
                </a:lnTo>
                <a:lnTo>
                  <a:pt x="4664" y="523"/>
                </a:lnTo>
                <a:lnTo>
                  <a:pt x="4666" y="532"/>
                </a:lnTo>
                <a:lnTo>
                  <a:pt x="4667" y="541"/>
                </a:lnTo>
                <a:lnTo>
                  <a:pt x="4668" y="553"/>
                </a:lnTo>
                <a:lnTo>
                  <a:pt x="4668" y="565"/>
                </a:lnTo>
                <a:lnTo>
                  <a:pt x="4689" y="577"/>
                </a:lnTo>
                <a:lnTo>
                  <a:pt x="4709" y="587"/>
                </a:lnTo>
                <a:lnTo>
                  <a:pt x="4729" y="596"/>
                </a:lnTo>
                <a:lnTo>
                  <a:pt x="4748" y="603"/>
                </a:lnTo>
                <a:lnTo>
                  <a:pt x="4767" y="609"/>
                </a:lnTo>
                <a:lnTo>
                  <a:pt x="4784" y="614"/>
                </a:lnTo>
                <a:lnTo>
                  <a:pt x="4801" y="620"/>
                </a:lnTo>
                <a:lnTo>
                  <a:pt x="4819" y="623"/>
                </a:lnTo>
                <a:lnTo>
                  <a:pt x="4836" y="626"/>
                </a:lnTo>
                <a:lnTo>
                  <a:pt x="4852" y="628"/>
                </a:lnTo>
                <a:lnTo>
                  <a:pt x="4868" y="629"/>
                </a:lnTo>
                <a:lnTo>
                  <a:pt x="4884" y="630"/>
                </a:lnTo>
                <a:lnTo>
                  <a:pt x="4915" y="631"/>
                </a:lnTo>
                <a:lnTo>
                  <a:pt x="4946" y="631"/>
                </a:lnTo>
                <a:lnTo>
                  <a:pt x="4976" y="631"/>
                </a:lnTo>
                <a:lnTo>
                  <a:pt x="5008" y="632"/>
                </a:lnTo>
                <a:lnTo>
                  <a:pt x="5024" y="633"/>
                </a:lnTo>
                <a:lnTo>
                  <a:pt x="5039" y="634"/>
                </a:lnTo>
                <a:lnTo>
                  <a:pt x="5056" y="636"/>
                </a:lnTo>
                <a:lnTo>
                  <a:pt x="5073" y="640"/>
                </a:lnTo>
                <a:lnTo>
                  <a:pt x="5090" y="643"/>
                </a:lnTo>
                <a:lnTo>
                  <a:pt x="5108" y="647"/>
                </a:lnTo>
                <a:lnTo>
                  <a:pt x="5126" y="652"/>
                </a:lnTo>
                <a:lnTo>
                  <a:pt x="5144" y="658"/>
                </a:lnTo>
                <a:lnTo>
                  <a:pt x="5164" y="666"/>
                </a:lnTo>
                <a:lnTo>
                  <a:pt x="5183" y="675"/>
                </a:lnTo>
                <a:lnTo>
                  <a:pt x="5204" y="685"/>
                </a:lnTo>
                <a:lnTo>
                  <a:pt x="5225" y="696"/>
                </a:lnTo>
                <a:lnTo>
                  <a:pt x="5225" y="692"/>
                </a:lnTo>
                <a:lnTo>
                  <a:pt x="5225" y="688"/>
                </a:lnTo>
                <a:lnTo>
                  <a:pt x="5223" y="684"/>
                </a:lnTo>
                <a:lnTo>
                  <a:pt x="5221" y="679"/>
                </a:lnTo>
                <a:lnTo>
                  <a:pt x="5216" y="671"/>
                </a:lnTo>
                <a:lnTo>
                  <a:pt x="5208" y="662"/>
                </a:lnTo>
                <a:lnTo>
                  <a:pt x="5190" y="644"/>
                </a:lnTo>
                <a:lnTo>
                  <a:pt x="5173" y="626"/>
                </a:lnTo>
                <a:lnTo>
                  <a:pt x="5165" y="618"/>
                </a:lnTo>
                <a:lnTo>
                  <a:pt x="5160" y="609"/>
                </a:lnTo>
                <a:lnTo>
                  <a:pt x="5158" y="605"/>
                </a:lnTo>
                <a:lnTo>
                  <a:pt x="5157" y="601"/>
                </a:lnTo>
                <a:lnTo>
                  <a:pt x="5156" y="597"/>
                </a:lnTo>
                <a:lnTo>
                  <a:pt x="5156" y="593"/>
                </a:lnTo>
                <a:lnTo>
                  <a:pt x="5157" y="589"/>
                </a:lnTo>
                <a:lnTo>
                  <a:pt x="5159" y="585"/>
                </a:lnTo>
                <a:lnTo>
                  <a:pt x="5161" y="582"/>
                </a:lnTo>
                <a:lnTo>
                  <a:pt x="5165" y="578"/>
                </a:lnTo>
                <a:lnTo>
                  <a:pt x="5171" y="575"/>
                </a:lnTo>
                <a:lnTo>
                  <a:pt x="5177" y="571"/>
                </a:lnTo>
                <a:lnTo>
                  <a:pt x="5184" y="568"/>
                </a:lnTo>
                <a:lnTo>
                  <a:pt x="5193" y="565"/>
                </a:lnTo>
                <a:lnTo>
                  <a:pt x="5195" y="577"/>
                </a:lnTo>
                <a:lnTo>
                  <a:pt x="5199" y="587"/>
                </a:lnTo>
                <a:lnTo>
                  <a:pt x="5204" y="597"/>
                </a:lnTo>
                <a:lnTo>
                  <a:pt x="5210" y="604"/>
                </a:lnTo>
                <a:lnTo>
                  <a:pt x="5218" y="611"/>
                </a:lnTo>
                <a:lnTo>
                  <a:pt x="5225" y="619"/>
                </a:lnTo>
                <a:lnTo>
                  <a:pt x="5234" y="625"/>
                </a:lnTo>
                <a:lnTo>
                  <a:pt x="5242" y="630"/>
                </a:lnTo>
                <a:lnTo>
                  <a:pt x="5250" y="636"/>
                </a:lnTo>
                <a:lnTo>
                  <a:pt x="5258" y="643"/>
                </a:lnTo>
                <a:lnTo>
                  <a:pt x="5266" y="650"/>
                </a:lnTo>
                <a:lnTo>
                  <a:pt x="5273" y="656"/>
                </a:lnTo>
                <a:lnTo>
                  <a:pt x="5279" y="665"/>
                </a:lnTo>
                <a:lnTo>
                  <a:pt x="5284" y="674"/>
                </a:lnTo>
                <a:lnTo>
                  <a:pt x="5288" y="685"/>
                </a:lnTo>
                <a:lnTo>
                  <a:pt x="5291" y="696"/>
                </a:lnTo>
                <a:lnTo>
                  <a:pt x="5299" y="700"/>
                </a:lnTo>
                <a:lnTo>
                  <a:pt x="5305" y="704"/>
                </a:lnTo>
                <a:lnTo>
                  <a:pt x="5308" y="707"/>
                </a:lnTo>
                <a:lnTo>
                  <a:pt x="5310" y="710"/>
                </a:lnTo>
                <a:lnTo>
                  <a:pt x="5311" y="713"/>
                </a:lnTo>
                <a:lnTo>
                  <a:pt x="5311" y="715"/>
                </a:lnTo>
                <a:lnTo>
                  <a:pt x="5310" y="717"/>
                </a:lnTo>
                <a:lnTo>
                  <a:pt x="5308" y="718"/>
                </a:lnTo>
                <a:lnTo>
                  <a:pt x="5305" y="719"/>
                </a:lnTo>
                <a:lnTo>
                  <a:pt x="5302" y="719"/>
                </a:lnTo>
                <a:lnTo>
                  <a:pt x="5300" y="718"/>
                </a:lnTo>
                <a:lnTo>
                  <a:pt x="5296" y="716"/>
                </a:lnTo>
                <a:lnTo>
                  <a:pt x="5293" y="713"/>
                </a:lnTo>
                <a:lnTo>
                  <a:pt x="5292" y="709"/>
                </a:lnTo>
                <a:lnTo>
                  <a:pt x="5291" y="702"/>
                </a:lnTo>
                <a:lnTo>
                  <a:pt x="5291" y="696"/>
                </a:lnTo>
                <a:lnTo>
                  <a:pt x="5274" y="696"/>
                </a:lnTo>
                <a:lnTo>
                  <a:pt x="5258" y="696"/>
                </a:lnTo>
                <a:lnTo>
                  <a:pt x="5242" y="696"/>
                </a:lnTo>
                <a:lnTo>
                  <a:pt x="5225" y="696"/>
                </a:lnTo>
                <a:lnTo>
                  <a:pt x="5220" y="707"/>
                </a:lnTo>
                <a:lnTo>
                  <a:pt x="5215" y="718"/>
                </a:lnTo>
                <a:lnTo>
                  <a:pt x="5208" y="728"/>
                </a:lnTo>
                <a:lnTo>
                  <a:pt x="5201" y="737"/>
                </a:lnTo>
                <a:lnTo>
                  <a:pt x="5193" y="745"/>
                </a:lnTo>
                <a:lnTo>
                  <a:pt x="5183" y="753"/>
                </a:lnTo>
                <a:lnTo>
                  <a:pt x="5178" y="756"/>
                </a:lnTo>
                <a:lnTo>
                  <a:pt x="5173" y="758"/>
                </a:lnTo>
                <a:lnTo>
                  <a:pt x="5166" y="760"/>
                </a:lnTo>
                <a:lnTo>
                  <a:pt x="5160" y="761"/>
                </a:lnTo>
                <a:lnTo>
                  <a:pt x="5177" y="771"/>
                </a:lnTo>
                <a:lnTo>
                  <a:pt x="5194" y="777"/>
                </a:lnTo>
                <a:lnTo>
                  <a:pt x="5210" y="780"/>
                </a:lnTo>
                <a:lnTo>
                  <a:pt x="5226" y="782"/>
                </a:lnTo>
                <a:lnTo>
                  <a:pt x="5242" y="783"/>
                </a:lnTo>
                <a:lnTo>
                  <a:pt x="5259" y="782"/>
                </a:lnTo>
                <a:lnTo>
                  <a:pt x="5275" y="780"/>
                </a:lnTo>
                <a:lnTo>
                  <a:pt x="5293" y="777"/>
                </a:lnTo>
                <a:lnTo>
                  <a:pt x="5332" y="770"/>
                </a:lnTo>
                <a:lnTo>
                  <a:pt x="5376" y="763"/>
                </a:lnTo>
                <a:lnTo>
                  <a:pt x="5400" y="761"/>
                </a:lnTo>
                <a:lnTo>
                  <a:pt x="5428" y="760"/>
                </a:lnTo>
                <a:lnTo>
                  <a:pt x="5456" y="760"/>
                </a:lnTo>
                <a:lnTo>
                  <a:pt x="5487" y="761"/>
                </a:lnTo>
                <a:lnTo>
                  <a:pt x="5490" y="743"/>
                </a:lnTo>
                <a:lnTo>
                  <a:pt x="5490" y="727"/>
                </a:lnTo>
                <a:lnTo>
                  <a:pt x="5487" y="711"/>
                </a:lnTo>
                <a:lnTo>
                  <a:pt x="5484" y="697"/>
                </a:lnTo>
                <a:lnTo>
                  <a:pt x="5477" y="672"/>
                </a:lnTo>
                <a:lnTo>
                  <a:pt x="5470" y="652"/>
                </a:lnTo>
                <a:lnTo>
                  <a:pt x="5466" y="644"/>
                </a:lnTo>
                <a:lnTo>
                  <a:pt x="5466" y="635"/>
                </a:lnTo>
                <a:lnTo>
                  <a:pt x="5466" y="632"/>
                </a:lnTo>
                <a:lnTo>
                  <a:pt x="5467" y="628"/>
                </a:lnTo>
                <a:lnTo>
                  <a:pt x="5470" y="625"/>
                </a:lnTo>
                <a:lnTo>
                  <a:pt x="5472" y="622"/>
                </a:lnTo>
                <a:lnTo>
                  <a:pt x="5475" y="619"/>
                </a:lnTo>
                <a:lnTo>
                  <a:pt x="5478" y="615"/>
                </a:lnTo>
                <a:lnTo>
                  <a:pt x="5483" y="612"/>
                </a:lnTo>
                <a:lnTo>
                  <a:pt x="5488" y="609"/>
                </a:lnTo>
                <a:lnTo>
                  <a:pt x="5502" y="604"/>
                </a:lnTo>
                <a:lnTo>
                  <a:pt x="5521" y="598"/>
                </a:lnTo>
                <a:lnTo>
                  <a:pt x="5520" y="603"/>
                </a:lnTo>
                <a:lnTo>
                  <a:pt x="5520" y="609"/>
                </a:lnTo>
                <a:lnTo>
                  <a:pt x="5521" y="615"/>
                </a:lnTo>
                <a:lnTo>
                  <a:pt x="5522" y="622"/>
                </a:lnTo>
                <a:lnTo>
                  <a:pt x="5526" y="635"/>
                </a:lnTo>
                <a:lnTo>
                  <a:pt x="5530" y="649"/>
                </a:lnTo>
                <a:lnTo>
                  <a:pt x="5542" y="678"/>
                </a:lnTo>
                <a:lnTo>
                  <a:pt x="5552" y="706"/>
                </a:lnTo>
                <a:lnTo>
                  <a:pt x="5556" y="718"/>
                </a:lnTo>
                <a:lnTo>
                  <a:pt x="5557" y="730"/>
                </a:lnTo>
                <a:lnTo>
                  <a:pt x="5556" y="736"/>
                </a:lnTo>
                <a:lnTo>
                  <a:pt x="5555" y="740"/>
                </a:lnTo>
                <a:lnTo>
                  <a:pt x="5552" y="745"/>
                </a:lnTo>
                <a:lnTo>
                  <a:pt x="5549" y="750"/>
                </a:lnTo>
                <a:lnTo>
                  <a:pt x="5546" y="753"/>
                </a:lnTo>
                <a:lnTo>
                  <a:pt x="5541" y="756"/>
                </a:lnTo>
                <a:lnTo>
                  <a:pt x="5536" y="758"/>
                </a:lnTo>
                <a:lnTo>
                  <a:pt x="5528" y="760"/>
                </a:lnTo>
                <a:lnTo>
                  <a:pt x="5520" y="762"/>
                </a:lnTo>
                <a:lnTo>
                  <a:pt x="5511" y="762"/>
                </a:lnTo>
                <a:lnTo>
                  <a:pt x="5500" y="762"/>
                </a:lnTo>
                <a:lnTo>
                  <a:pt x="5487" y="761"/>
                </a:lnTo>
                <a:lnTo>
                  <a:pt x="5487" y="791"/>
                </a:lnTo>
                <a:lnTo>
                  <a:pt x="5487" y="819"/>
                </a:lnTo>
                <a:lnTo>
                  <a:pt x="5487" y="848"/>
                </a:lnTo>
                <a:lnTo>
                  <a:pt x="5487" y="877"/>
                </a:lnTo>
                <a:lnTo>
                  <a:pt x="5487" y="905"/>
                </a:lnTo>
                <a:lnTo>
                  <a:pt x="5487" y="934"/>
                </a:lnTo>
                <a:lnTo>
                  <a:pt x="5487" y="963"/>
                </a:lnTo>
                <a:lnTo>
                  <a:pt x="5487" y="991"/>
                </a:lnTo>
                <a:lnTo>
                  <a:pt x="5495" y="985"/>
                </a:lnTo>
                <a:lnTo>
                  <a:pt x="5501" y="979"/>
                </a:lnTo>
                <a:lnTo>
                  <a:pt x="5508" y="975"/>
                </a:lnTo>
                <a:lnTo>
                  <a:pt x="5515" y="972"/>
                </a:lnTo>
                <a:lnTo>
                  <a:pt x="5521" y="970"/>
                </a:lnTo>
                <a:lnTo>
                  <a:pt x="5526" y="969"/>
                </a:lnTo>
                <a:lnTo>
                  <a:pt x="5533" y="968"/>
                </a:lnTo>
                <a:lnTo>
                  <a:pt x="5538" y="969"/>
                </a:lnTo>
                <a:lnTo>
                  <a:pt x="5543" y="970"/>
                </a:lnTo>
                <a:lnTo>
                  <a:pt x="5548" y="972"/>
                </a:lnTo>
                <a:lnTo>
                  <a:pt x="5554" y="974"/>
                </a:lnTo>
                <a:lnTo>
                  <a:pt x="5559" y="978"/>
                </a:lnTo>
                <a:lnTo>
                  <a:pt x="5568" y="987"/>
                </a:lnTo>
                <a:lnTo>
                  <a:pt x="5577" y="997"/>
                </a:lnTo>
                <a:lnTo>
                  <a:pt x="5585" y="1010"/>
                </a:lnTo>
                <a:lnTo>
                  <a:pt x="5592" y="1024"/>
                </a:lnTo>
                <a:lnTo>
                  <a:pt x="5599" y="1040"/>
                </a:lnTo>
                <a:lnTo>
                  <a:pt x="5604" y="1056"/>
                </a:lnTo>
                <a:lnTo>
                  <a:pt x="5609" y="1073"/>
                </a:lnTo>
                <a:lnTo>
                  <a:pt x="5613" y="1089"/>
                </a:lnTo>
                <a:lnTo>
                  <a:pt x="5616" y="1106"/>
                </a:lnTo>
                <a:lnTo>
                  <a:pt x="5619" y="1122"/>
                </a:lnTo>
                <a:lnTo>
                  <a:pt x="5605" y="1120"/>
                </a:lnTo>
                <a:lnTo>
                  <a:pt x="5591" y="1118"/>
                </a:lnTo>
                <a:lnTo>
                  <a:pt x="5578" y="1115"/>
                </a:lnTo>
                <a:lnTo>
                  <a:pt x="5565" y="1110"/>
                </a:lnTo>
                <a:lnTo>
                  <a:pt x="5542" y="1102"/>
                </a:lnTo>
                <a:lnTo>
                  <a:pt x="5519" y="1091"/>
                </a:lnTo>
                <a:lnTo>
                  <a:pt x="5498" y="1080"/>
                </a:lnTo>
                <a:lnTo>
                  <a:pt x="5478" y="1067"/>
                </a:lnTo>
                <a:lnTo>
                  <a:pt x="5458" y="1054"/>
                </a:lnTo>
                <a:lnTo>
                  <a:pt x="5439" y="1040"/>
                </a:lnTo>
                <a:lnTo>
                  <a:pt x="5419" y="1026"/>
                </a:lnTo>
                <a:lnTo>
                  <a:pt x="5399" y="1014"/>
                </a:lnTo>
                <a:lnTo>
                  <a:pt x="5379" y="1001"/>
                </a:lnTo>
                <a:lnTo>
                  <a:pt x="5358" y="990"/>
                </a:lnTo>
                <a:lnTo>
                  <a:pt x="5335" y="979"/>
                </a:lnTo>
                <a:lnTo>
                  <a:pt x="5312" y="971"/>
                </a:lnTo>
                <a:lnTo>
                  <a:pt x="5300" y="967"/>
                </a:lnTo>
                <a:lnTo>
                  <a:pt x="5286" y="964"/>
                </a:lnTo>
                <a:lnTo>
                  <a:pt x="5272" y="960"/>
                </a:lnTo>
                <a:lnTo>
                  <a:pt x="5259" y="958"/>
                </a:lnTo>
                <a:lnTo>
                  <a:pt x="5251" y="969"/>
                </a:lnTo>
                <a:lnTo>
                  <a:pt x="5245" y="978"/>
                </a:lnTo>
                <a:lnTo>
                  <a:pt x="5240" y="990"/>
                </a:lnTo>
                <a:lnTo>
                  <a:pt x="5235" y="1000"/>
                </a:lnTo>
                <a:lnTo>
                  <a:pt x="5230" y="1013"/>
                </a:lnTo>
                <a:lnTo>
                  <a:pt x="5227" y="1026"/>
                </a:lnTo>
                <a:lnTo>
                  <a:pt x="5226" y="1041"/>
                </a:lnTo>
                <a:lnTo>
                  <a:pt x="5225" y="1057"/>
                </a:lnTo>
                <a:lnTo>
                  <a:pt x="5235" y="1051"/>
                </a:lnTo>
                <a:lnTo>
                  <a:pt x="5243" y="1044"/>
                </a:lnTo>
                <a:lnTo>
                  <a:pt x="5251" y="1039"/>
                </a:lnTo>
                <a:lnTo>
                  <a:pt x="5260" y="1036"/>
                </a:lnTo>
                <a:lnTo>
                  <a:pt x="5267" y="1033"/>
                </a:lnTo>
                <a:lnTo>
                  <a:pt x="5275" y="1030"/>
                </a:lnTo>
                <a:lnTo>
                  <a:pt x="5283" y="1029"/>
                </a:lnTo>
                <a:lnTo>
                  <a:pt x="5291" y="1029"/>
                </a:lnTo>
                <a:lnTo>
                  <a:pt x="5299" y="1029"/>
                </a:lnTo>
                <a:lnTo>
                  <a:pt x="5307" y="1030"/>
                </a:lnTo>
                <a:lnTo>
                  <a:pt x="5314" y="1033"/>
                </a:lnTo>
                <a:lnTo>
                  <a:pt x="5323" y="1036"/>
                </a:lnTo>
                <a:lnTo>
                  <a:pt x="5331" y="1039"/>
                </a:lnTo>
                <a:lnTo>
                  <a:pt x="5339" y="1044"/>
                </a:lnTo>
                <a:lnTo>
                  <a:pt x="5348" y="1051"/>
                </a:lnTo>
                <a:lnTo>
                  <a:pt x="5356" y="1057"/>
                </a:lnTo>
                <a:lnTo>
                  <a:pt x="5352" y="1089"/>
                </a:lnTo>
                <a:lnTo>
                  <a:pt x="5348" y="1122"/>
                </a:lnTo>
                <a:lnTo>
                  <a:pt x="5343" y="1154"/>
                </a:lnTo>
                <a:lnTo>
                  <a:pt x="5337" y="1185"/>
                </a:lnTo>
                <a:lnTo>
                  <a:pt x="5334" y="1201"/>
                </a:lnTo>
                <a:lnTo>
                  <a:pt x="5330" y="1214"/>
                </a:lnTo>
                <a:lnTo>
                  <a:pt x="5325" y="1229"/>
                </a:lnTo>
                <a:lnTo>
                  <a:pt x="5320" y="1241"/>
                </a:lnTo>
                <a:lnTo>
                  <a:pt x="5314" y="1254"/>
                </a:lnTo>
                <a:lnTo>
                  <a:pt x="5307" y="1266"/>
                </a:lnTo>
                <a:lnTo>
                  <a:pt x="5300" y="1276"/>
                </a:lnTo>
                <a:lnTo>
                  <a:pt x="5291" y="1287"/>
                </a:lnTo>
                <a:lnTo>
                  <a:pt x="5288" y="1281"/>
                </a:lnTo>
                <a:lnTo>
                  <a:pt x="5285" y="1278"/>
                </a:lnTo>
                <a:lnTo>
                  <a:pt x="5281" y="1276"/>
                </a:lnTo>
                <a:lnTo>
                  <a:pt x="5275" y="1275"/>
                </a:lnTo>
                <a:lnTo>
                  <a:pt x="5270" y="1276"/>
                </a:lnTo>
                <a:lnTo>
                  <a:pt x="5265" y="1277"/>
                </a:lnTo>
                <a:lnTo>
                  <a:pt x="5259" y="1280"/>
                </a:lnTo>
                <a:lnTo>
                  <a:pt x="5252" y="1283"/>
                </a:lnTo>
                <a:lnTo>
                  <a:pt x="5238" y="1293"/>
                </a:lnTo>
                <a:lnTo>
                  <a:pt x="5223" y="1304"/>
                </a:lnTo>
                <a:lnTo>
                  <a:pt x="5206" y="1317"/>
                </a:lnTo>
                <a:lnTo>
                  <a:pt x="5189" y="1329"/>
                </a:lnTo>
                <a:lnTo>
                  <a:pt x="5172" y="1342"/>
                </a:lnTo>
                <a:lnTo>
                  <a:pt x="5155" y="1354"/>
                </a:lnTo>
                <a:lnTo>
                  <a:pt x="5145" y="1359"/>
                </a:lnTo>
                <a:lnTo>
                  <a:pt x="5137" y="1364"/>
                </a:lnTo>
                <a:lnTo>
                  <a:pt x="5129" y="1367"/>
                </a:lnTo>
                <a:lnTo>
                  <a:pt x="5120" y="1370"/>
                </a:lnTo>
                <a:lnTo>
                  <a:pt x="5112" y="1372"/>
                </a:lnTo>
                <a:lnTo>
                  <a:pt x="5103" y="1374"/>
                </a:lnTo>
                <a:lnTo>
                  <a:pt x="5096" y="1374"/>
                </a:lnTo>
                <a:lnTo>
                  <a:pt x="5088" y="1371"/>
                </a:lnTo>
                <a:lnTo>
                  <a:pt x="5081" y="1369"/>
                </a:lnTo>
                <a:lnTo>
                  <a:pt x="5074" y="1365"/>
                </a:lnTo>
                <a:lnTo>
                  <a:pt x="5068" y="1359"/>
                </a:lnTo>
                <a:lnTo>
                  <a:pt x="5061" y="1352"/>
                </a:lnTo>
                <a:lnTo>
                  <a:pt x="5062" y="1365"/>
                </a:lnTo>
                <a:lnTo>
                  <a:pt x="5062" y="1377"/>
                </a:lnTo>
                <a:lnTo>
                  <a:pt x="5060" y="1387"/>
                </a:lnTo>
                <a:lnTo>
                  <a:pt x="5056" y="1397"/>
                </a:lnTo>
                <a:lnTo>
                  <a:pt x="5052" y="1404"/>
                </a:lnTo>
                <a:lnTo>
                  <a:pt x="5046" y="1409"/>
                </a:lnTo>
                <a:lnTo>
                  <a:pt x="5037" y="1414"/>
                </a:lnTo>
                <a:lnTo>
                  <a:pt x="5029" y="1418"/>
                </a:lnTo>
                <a:lnTo>
                  <a:pt x="5031" y="1429"/>
                </a:lnTo>
                <a:lnTo>
                  <a:pt x="5033" y="1440"/>
                </a:lnTo>
                <a:lnTo>
                  <a:pt x="5033" y="1449"/>
                </a:lnTo>
                <a:lnTo>
                  <a:pt x="5033" y="1456"/>
                </a:lnTo>
                <a:lnTo>
                  <a:pt x="5033" y="1464"/>
                </a:lnTo>
                <a:lnTo>
                  <a:pt x="5032" y="1469"/>
                </a:lnTo>
                <a:lnTo>
                  <a:pt x="5030" y="1473"/>
                </a:lnTo>
                <a:lnTo>
                  <a:pt x="5028" y="1476"/>
                </a:lnTo>
                <a:lnTo>
                  <a:pt x="5026" y="1478"/>
                </a:lnTo>
                <a:lnTo>
                  <a:pt x="5023" y="1479"/>
                </a:lnTo>
                <a:lnTo>
                  <a:pt x="5019" y="1479"/>
                </a:lnTo>
                <a:lnTo>
                  <a:pt x="5016" y="1479"/>
                </a:lnTo>
                <a:lnTo>
                  <a:pt x="5010" y="1476"/>
                </a:lnTo>
                <a:lnTo>
                  <a:pt x="5004" y="1471"/>
                </a:lnTo>
                <a:lnTo>
                  <a:pt x="4997" y="1464"/>
                </a:lnTo>
                <a:lnTo>
                  <a:pt x="4993" y="1456"/>
                </a:lnTo>
                <a:lnTo>
                  <a:pt x="4992" y="1452"/>
                </a:lnTo>
                <a:lnTo>
                  <a:pt x="4991" y="1448"/>
                </a:lnTo>
                <a:lnTo>
                  <a:pt x="4991" y="1444"/>
                </a:lnTo>
                <a:lnTo>
                  <a:pt x="4991" y="1440"/>
                </a:lnTo>
                <a:lnTo>
                  <a:pt x="4992" y="1435"/>
                </a:lnTo>
                <a:lnTo>
                  <a:pt x="4994" y="1431"/>
                </a:lnTo>
                <a:lnTo>
                  <a:pt x="4997" y="1428"/>
                </a:lnTo>
                <a:lnTo>
                  <a:pt x="5002" y="1425"/>
                </a:lnTo>
                <a:lnTo>
                  <a:pt x="5007" y="1422"/>
                </a:lnTo>
                <a:lnTo>
                  <a:pt x="5013" y="1420"/>
                </a:lnTo>
                <a:lnTo>
                  <a:pt x="5021" y="1419"/>
                </a:lnTo>
                <a:lnTo>
                  <a:pt x="5029" y="1418"/>
                </a:lnTo>
                <a:lnTo>
                  <a:pt x="5028" y="1404"/>
                </a:lnTo>
                <a:lnTo>
                  <a:pt x="5028" y="1392"/>
                </a:lnTo>
                <a:lnTo>
                  <a:pt x="5030" y="1382"/>
                </a:lnTo>
                <a:lnTo>
                  <a:pt x="5033" y="1374"/>
                </a:lnTo>
                <a:lnTo>
                  <a:pt x="5038" y="1366"/>
                </a:lnTo>
                <a:lnTo>
                  <a:pt x="5045" y="1360"/>
                </a:lnTo>
                <a:lnTo>
                  <a:pt x="5052" y="1355"/>
                </a:lnTo>
                <a:lnTo>
                  <a:pt x="5061" y="1352"/>
                </a:lnTo>
                <a:lnTo>
                  <a:pt x="5057" y="1347"/>
                </a:lnTo>
                <a:lnTo>
                  <a:pt x="5054" y="1343"/>
                </a:lnTo>
                <a:lnTo>
                  <a:pt x="5051" y="1338"/>
                </a:lnTo>
                <a:lnTo>
                  <a:pt x="5048" y="1333"/>
                </a:lnTo>
                <a:lnTo>
                  <a:pt x="5044" y="1321"/>
                </a:lnTo>
                <a:lnTo>
                  <a:pt x="5039" y="1307"/>
                </a:lnTo>
                <a:lnTo>
                  <a:pt x="5034" y="1281"/>
                </a:lnTo>
                <a:lnTo>
                  <a:pt x="5027" y="1255"/>
                </a:lnTo>
                <a:lnTo>
                  <a:pt x="5023" y="1244"/>
                </a:lnTo>
                <a:lnTo>
                  <a:pt x="5016" y="1233"/>
                </a:lnTo>
                <a:lnTo>
                  <a:pt x="5013" y="1228"/>
                </a:lnTo>
                <a:lnTo>
                  <a:pt x="5009" y="1225"/>
                </a:lnTo>
                <a:lnTo>
                  <a:pt x="5004" y="1220"/>
                </a:lnTo>
                <a:lnTo>
                  <a:pt x="4998" y="1217"/>
                </a:lnTo>
                <a:lnTo>
                  <a:pt x="4993" y="1215"/>
                </a:lnTo>
                <a:lnTo>
                  <a:pt x="4986" y="1214"/>
                </a:lnTo>
                <a:lnTo>
                  <a:pt x="4979" y="1213"/>
                </a:lnTo>
                <a:lnTo>
                  <a:pt x="4971" y="1213"/>
                </a:lnTo>
                <a:lnTo>
                  <a:pt x="4962" y="1213"/>
                </a:lnTo>
                <a:lnTo>
                  <a:pt x="4952" y="1215"/>
                </a:lnTo>
                <a:lnTo>
                  <a:pt x="4942" y="1217"/>
                </a:lnTo>
                <a:lnTo>
                  <a:pt x="4930" y="1220"/>
                </a:lnTo>
                <a:lnTo>
                  <a:pt x="4938" y="1224"/>
                </a:lnTo>
                <a:lnTo>
                  <a:pt x="4945" y="1228"/>
                </a:lnTo>
                <a:lnTo>
                  <a:pt x="4951" y="1232"/>
                </a:lnTo>
                <a:lnTo>
                  <a:pt x="4958" y="1238"/>
                </a:lnTo>
                <a:lnTo>
                  <a:pt x="4963" y="1245"/>
                </a:lnTo>
                <a:lnTo>
                  <a:pt x="4967" y="1252"/>
                </a:lnTo>
                <a:lnTo>
                  <a:pt x="4970" y="1260"/>
                </a:lnTo>
                <a:lnTo>
                  <a:pt x="4973" y="1269"/>
                </a:lnTo>
                <a:lnTo>
                  <a:pt x="4975" y="1278"/>
                </a:lnTo>
                <a:lnTo>
                  <a:pt x="4977" y="1287"/>
                </a:lnTo>
                <a:lnTo>
                  <a:pt x="4979" y="1297"/>
                </a:lnTo>
                <a:lnTo>
                  <a:pt x="4980" y="1306"/>
                </a:lnTo>
                <a:lnTo>
                  <a:pt x="4980" y="1316"/>
                </a:lnTo>
                <a:lnTo>
                  <a:pt x="4980" y="1325"/>
                </a:lnTo>
                <a:lnTo>
                  <a:pt x="4979" y="1336"/>
                </a:lnTo>
                <a:lnTo>
                  <a:pt x="4976" y="1344"/>
                </a:lnTo>
                <a:lnTo>
                  <a:pt x="4974" y="1354"/>
                </a:lnTo>
                <a:lnTo>
                  <a:pt x="4972" y="1362"/>
                </a:lnTo>
                <a:lnTo>
                  <a:pt x="4969" y="1370"/>
                </a:lnTo>
                <a:lnTo>
                  <a:pt x="4966" y="1378"/>
                </a:lnTo>
                <a:lnTo>
                  <a:pt x="4963" y="1384"/>
                </a:lnTo>
                <a:lnTo>
                  <a:pt x="4959" y="1390"/>
                </a:lnTo>
                <a:lnTo>
                  <a:pt x="4953" y="1396"/>
                </a:lnTo>
                <a:lnTo>
                  <a:pt x="4948" y="1400"/>
                </a:lnTo>
                <a:lnTo>
                  <a:pt x="4943" y="1403"/>
                </a:lnTo>
                <a:lnTo>
                  <a:pt x="4938" y="1404"/>
                </a:lnTo>
                <a:lnTo>
                  <a:pt x="4931" y="1405"/>
                </a:lnTo>
                <a:lnTo>
                  <a:pt x="4925" y="1404"/>
                </a:lnTo>
                <a:lnTo>
                  <a:pt x="4919" y="1402"/>
                </a:lnTo>
                <a:lnTo>
                  <a:pt x="4911" y="1398"/>
                </a:lnTo>
                <a:lnTo>
                  <a:pt x="4905" y="1392"/>
                </a:lnTo>
                <a:lnTo>
                  <a:pt x="4898" y="1385"/>
                </a:lnTo>
                <a:lnTo>
                  <a:pt x="4889" y="1385"/>
                </a:lnTo>
                <a:lnTo>
                  <a:pt x="4881" y="1385"/>
                </a:lnTo>
                <a:lnTo>
                  <a:pt x="4873" y="1385"/>
                </a:lnTo>
                <a:lnTo>
                  <a:pt x="4864" y="1385"/>
                </a:lnTo>
                <a:lnTo>
                  <a:pt x="4856" y="1374"/>
                </a:lnTo>
                <a:lnTo>
                  <a:pt x="4847" y="1359"/>
                </a:lnTo>
                <a:lnTo>
                  <a:pt x="4844" y="1352"/>
                </a:lnTo>
                <a:lnTo>
                  <a:pt x="4841" y="1344"/>
                </a:lnTo>
                <a:lnTo>
                  <a:pt x="4839" y="1337"/>
                </a:lnTo>
                <a:lnTo>
                  <a:pt x="4837" y="1328"/>
                </a:lnTo>
                <a:lnTo>
                  <a:pt x="4836" y="1321"/>
                </a:lnTo>
                <a:lnTo>
                  <a:pt x="4836" y="1314"/>
                </a:lnTo>
                <a:lnTo>
                  <a:pt x="4837" y="1307"/>
                </a:lnTo>
                <a:lnTo>
                  <a:pt x="4840" y="1301"/>
                </a:lnTo>
                <a:lnTo>
                  <a:pt x="4843" y="1296"/>
                </a:lnTo>
                <a:lnTo>
                  <a:pt x="4848" y="1292"/>
                </a:lnTo>
                <a:lnTo>
                  <a:pt x="4856" y="1289"/>
                </a:lnTo>
                <a:lnTo>
                  <a:pt x="4864" y="1287"/>
                </a:lnTo>
                <a:lnTo>
                  <a:pt x="4870" y="1296"/>
                </a:lnTo>
                <a:lnTo>
                  <a:pt x="4877" y="1306"/>
                </a:lnTo>
                <a:lnTo>
                  <a:pt x="4883" y="1317"/>
                </a:lnTo>
                <a:lnTo>
                  <a:pt x="4888" y="1328"/>
                </a:lnTo>
                <a:lnTo>
                  <a:pt x="4893" y="1341"/>
                </a:lnTo>
                <a:lnTo>
                  <a:pt x="4896" y="1354"/>
                </a:lnTo>
                <a:lnTo>
                  <a:pt x="4897" y="1368"/>
                </a:lnTo>
                <a:lnTo>
                  <a:pt x="4898" y="1385"/>
                </a:lnTo>
                <a:lnTo>
                  <a:pt x="4904" y="1383"/>
                </a:lnTo>
                <a:lnTo>
                  <a:pt x="4909" y="1381"/>
                </a:lnTo>
                <a:lnTo>
                  <a:pt x="4915" y="1377"/>
                </a:lnTo>
                <a:lnTo>
                  <a:pt x="4918" y="1372"/>
                </a:lnTo>
                <a:lnTo>
                  <a:pt x="4921" y="1367"/>
                </a:lnTo>
                <a:lnTo>
                  <a:pt x="4923" y="1361"/>
                </a:lnTo>
                <a:lnTo>
                  <a:pt x="4925" y="1355"/>
                </a:lnTo>
                <a:lnTo>
                  <a:pt x="4926" y="1348"/>
                </a:lnTo>
                <a:lnTo>
                  <a:pt x="4928" y="1317"/>
                </a:lnTo>
                <a:lnTo>
                  <a:pt x="4930" y="1287"/>
                </a:lnTo>
                <a:lnTo>
                  <a:pt x="4925" y="1281"/>
                </a:lnTo>
                <a:lnTo>
                  <a:pt x="4919" y="1277"/>
                </a:lnTo>
                <a:lnTo>
                  <a:pt x="4911" y="1274"/>
                </a:lnTo>
                <a:lnTo>
                  <a:pt x="4905" y="1271"/>
                </a:lnTo>
                <a:lnTo>
                  <a:pt x="4889" y="1266"/>
                </a:lnTo>
                <a:lnTo>
                  <a:pt x="4875" y="1260"/>
                </a:lnTo>
                <a:lnTo>
                  <a:pt x="4866" y="1257"/>
                </a:lnTo>
                <a:lnTo>
                  <a:pt x="4860" y="1254"/>
                </a:lnTo>
                <a:lnTo>
                  <a:pt x="4853" y="1251"/>
                </a:lnTo>
                <a:lnTo>
                  <a:pt x="4847" y="1247"/>
                </a:lnTo>
                <a:lnTo>
                  <a:pt x="4842" y="1241"/>
                </a:lnTo>
                <a:lnTo>
                  <a:pt x="4837" y="1235"/>
                </a:lnTo>
                <a:lnTo>
                  <a:pt x="4834" y="1229"/>
                </a:lnTo>
                <a:lnTo>
                  <a:pt x="4832" y="1220"/>
                </a:lnTo>
                <a:lnTo>
                  <a:pt x="4820" y="1219"/>
                </a:lnTo>
                <a:lnTo>
                  <a:pt x="4811" y="1217"/>
                </a:lnTo>
                <a:lnTo>
                  <a:pt x="4803" y="1212"/>
                </a:lnTo>
                <a:lnTo>
                  <a:pt x="4796" y="1207"/>
                </a:lnTo>
                <a:lnTo>
                  <a:pt x="4785" y="1193"/>
                </a:lnTo>
                <a:lnTo>
                  <a:pt x="4775" y="1179"/>
                </a:lnTo>
                <a:lnTo>
                  <a:pt x="4770" y="1172"/>
                </a:lnTo>
                <a:lnTo>
                  <a:pt x="4765" y="1165"/>
                </a:lnTo>
                <a:lnTo>
                  <a:pt x="4757" y="1160"/>
                </a:lnTo>
                <a:lnTo>
                  <a:pt x="4750" y="1155"/>
                </a:lnTo>
                <a:lnTo>
                  <a:pt x="4740" y="1152"/>
                </a:lnTo>
                <a:lnTo>
                  <a:pt x="4729" y="1151"/>
                </a:lnTo>
                <a:lnTo>
                  <a:pt x="4716" y="1152"/>
                </a:lnTo>
                <a:lnTo>
                  <a:pt x="4701" y="1155"/>
                </a:lnTo>
                <a:lnTo>
                  <a:pt x="4701" y="1180"/>
                </a:lnTo>
                <a:lnTo>
                  <a:pt x="4701" y="1205"/>
                </a:lnTo>
                <a:lnTo>
                  <a:pt x="4701" y="1229"/>
                </a:lnTo>
                <a:lnTo>
                  <a:pt x="4701" y="1254"/>
                </a:lnTo>
                <a:lnTo>
                  <a:pt x="4683" y="1248"/>
                </a:lnTo>
                <a:lnTo>
                  <a:pt x="4667" y="1245"/>
                </a:lnTo>
                <a:lnTo>
                  <a:pt x="4661" y="1245"/>
                </a:lnTo>
                <a:lnTo>
                  <a:pt x="4654" y="1245"/>
                </a:lnTo>
                <a:lnTo>
                  <a:pt x="4649" y="1245"/>
                </a:lnTo>
                <a:lnTo>
                  <a:pt x="4644" y="1246"/>
                </a:lnTo>
                <a:lnTo>
                  <a:pt x="4634" y="1249"/>
                </a:lnTo>
                <a:lnTo>
                  <a:pt x="4627" y="1254"/>
                </a:lnTo>
                <a:lnTo>
                  <a:pt x="4621" y="1260"/>
                </a:lnTo>
                <a:lnTo>
                  <a:pt x="4616" y="1267"/>
                </a:lnTo>
                <a:lnTo>
                  <a:pt x="4606" y="1282"/>
                </a:lnTo>
                <a:lnTo>
                  <a:pt x="4597" y="1298"/>
                </a:lnTo>
                <a:lnTo>
                  <a:pt x="4591" y="1304"/>
                </a:lnTo>
                <a:lnTo>
                  <a:pt x="4585" y="1311"/>
                </a:lnTo>
                <a:lnTo>
                  <a:pt x="4578" y="1316"/>
                </a:lnTo>
                <a:lnTo>
                  <a:pt x="4569" y="1319"/>
                </a:lnTo>
                <a:lnTo>
                  <a:pt x="4561" y="1310"/>
                </a:lnTo>
                <a:lnTo>
                  <a:pt x="4553" y="1301"/>
                </a:lnTo>
                <a:lnTo>
                  <a:pt x="4544" y="1295"/>
                </a:lnTo>
                <a:lnTo>
                  <a:pt x="4536" y="1290"/>
                </a:lnTo>
                <a:lnTo>
                  <a:pt x="4526" y="1284"/>
                </a:lnTo>
                <a:lnTo>
                  <a:pt x="4517" y="1281"/>
                </a:lnTo>
                <a:lnTo>
                  <a:pt x="4507" y="1278"/>
                </a:lnTo>
                <a:lnTo>
                  <a:pt x="4498" y="1276"/>
                </a:lnTo>
                <a:lnTo>
                  <a:pt x="4479" y="1274"/>
                </a:lnTo>
                <a:lnTo>
                  <a:pt x="4459" y="1274"/>
                </a:lnTo>
                <a:lnTo>
                  <a:pt x="4440" y="1274"/>
                </a:lnTo>
                <a:lnTo>
                  <a:pt x="4420" y="1275"/>
                </a:lnTo>
                <a:lnTo>
                  <a:pt x="4403" y="1275"/>
                </a:lnTo>
                <a:lnTo>
                  <a:pt x="4385" y="1274"/>
                </a:lnTo>
                <a:lnTo>
                  <a:pt x="4375" y="1272"/>
                </a:lnTo>
                <a:lnTo>
                  <a:pt x="4367" y="1270"/>
                </a:lnTo>
                <a:lnTo>
                  <a:pt x="4360" y="1267"/>
                </a:lnTo>
                <a:lnTo>
                  <a:pt x="4352" y="1263"/>
                </a:lnTo>
                <a:lnTo>
                  <a:pt x="4345" y="1258"/>
                </a:lnTo>
                <a:lnTo>
                  <a:pt x="4337" y="1252"/>
                </a:lnTo>
                <a:lnTo>
                  <a:pt x="4331" y="1246"/>
                </a:lnTo>
                <a:lnTo>
                  <a:pt x="4325" y="1237"/>
                </a:lnTo>
                <a:lnTo>
                  <a:pt x="4320" y="1227"/>
                </a:lnTo>
                <a:lnTo>
                  <a:pt x="4315" y="1215"/>
                </a:lnTo>
                <a:lnTo>
                  <a:pt x="4310" y="1203"/>
                </a:lnTo>
                <a:lnTo>
                  <a:pt x="4307" y="1188"/>
                </a:lnTo>
                <a:lnTo>
                  <a:pt x="4292" y="1194"/>
                </a:lnTo>
                <a:lnTo>
                  <a:pt x="4280" y="1199"/>
                </a:lnTo>
                <a:lnTo>
                  <a:pt x="4268" y="1206"/>
                </a:lnTo>
                <a:lnTo>
                  <a:pt x="4260" y="1211"/>
                </a:lnTo>
                <a:lnTo>
                  <a:pt x="4252" y="1216"/>
                </a:lnTo>
                <a:lnTo>
                  <a:pt x="4246" y="1222"/>
                </a:lnTo>
                <a:lnTo>
                  <a:pt x="4241" y="1227"/>
                </a:lnTo>
                <a:lnTo>
                  <a:pt x="4238" y="1232"/>
                </a:lnTo>
                <a:lnTo>
                  <a:pt x="4236" y="1237"/>
                </a:lnTo>
                <a:lnTo>
                  <a:pt x="4235" y="1242"/>
                </a:lnTo>
                <a:lnTo>
                  <a:pt x="4234" y="1248"/>
                </a:lnTo>
                <a:lnTo>
                  <a:pt x="4235" y="1253"/>
                </a:lnTo>
                <a:lnTo>
                  <a:pt x="4237" y="1263"/>
                </a:lnTo>
                <a:lnTo>
                  <a:pt x="4242" y="1275"/>
                </a:lnTo>
                <a:lnTo>
                  <a:pt x="4247" y="1285"/>
                </a:lnTo>
                <a:lnTo>
                  <a:pt x="4254" y="1297"/>
                </a:lnTo>
                <a:lnTo>
                  <a:pt x="4259" y="1310"/>
                </a:lnTo>
                <a:lnTo>
                  <a:pt x="4262" y="1322"/>
                </a:lnTo>
                <a:lnTo>
                  <a:pt x="4263" y="1329"/>
                </a:lnTo>
                <a:lnTo>
                  <a:pt x="4263" y="1337"/>
                </a:lnTo>
                <a:lnTo>
                  <a:pt x="4262" y="1344"/>
                </a:lnTo>
                <a:lnTo>
                  <a:pt x="4261" y="1352"/>
                </a:lnTo>
                <a:lnTo>
                  <a:pt x="4258" y="1359"/>
                </a:lnTo>
                <a:lnTo>
                  <a:pt x="4254" y="1367"/>
                </a:lnTo>
                <a:lnTo>
                  <a:pt x="4248" y="1376"/>
                </a:lnTo>
                <a:lnTo>
                  <a:pt x="4241" y="1385"/>
                </a:lnTo>
                <a:lnTo>
                  <a:pt x="4235" y="1383"/>
                </a:lnTo>
                <a:lnTo>
                  <a:pt x="4228" y="1381"/>
                </a:lnTo>
                <a:lnTo>
                  <a:pt x="4223" y="1379"/>
                </a:lnTo>
                <a:lnTo>
                  <a:pt x="4218" y="1375"/>
                </a:lnTo>
                <a:lnTo>
                  <a:pt x="4214" y="1371"/>
                </a:lnTo>
                <a:lnTo>
                  <a:pt x="4209" y="1367"/>
                </a:lnTo>
                <a:lnTo>
                  <a:pt x="4206" y="1362"/>
                </a:lnTo>
                <a:lnTo>
                  <a:pt x="4203" y="1358"/>
                </a:lnTo>
                <a:lnTo>
                  <a:pt x="4197" y="1346"/>
                </a:lnTo>
                <a:lnTo>
                  <a:pt x="4193" y="1335"/>
                </a:lnTo>
                <a:lnTo>
                  <a:pt x="4188" y="1322"/>
                </a:lnTo>
                <a:lnTo>
                  <a:pt x="4184" y="1310"/>
                </a:lnTo>
                <a:lnTo>
                  <a:pt x="4180" y="1298"/>
                </a:lnTo>
                <a:lnTo>
                  <a:pt x="4176" y="1287"/>
                </a:lnTo>
                <a:lnTo>
                  <a:pt x="4170" y="1276"/>
                </a:lnTo>
                <a:lnTo>
                  <a:pt x="4162" y="1267"/>
                </a:lnTo>
                <a:lnTo>
                  <a:pt x="4158" y="1263"/>
                </a:lnTo>
                <a:lnTo>
                  <a:pt x="4153" y="1260"/>
                </a:lnTo>
                <a:lnTo>
                  <a:pt x="4148" y="1257"/>
                </a:lnTo>
                <a:lnTo>
                  <a:pt x="4141" y="1255"/>
                </a:lnTo>
                <a:lnTo>
                  <a:pt x="4134" y="1254"/>
                </a:lnTo>
                <a:lnTo>
                  <a:pt x="4127" y="1253"/>
                </a:lnTo>
                <a:lnTo>
                  <a:pt x="4119" y="1253"/>
                </a:lnTo>
                <a:lnTo>
                  <a:pt x="4110" y="1254"/>
                </a:lnTo>
                <a:lnTo>
                  <a:pt x="4114" y="1266"/>
                </a:lnTo>
                <a:lnTo>
                  <a:pt x="4117" y="1277"/>
                </a:lnTo>
                <a:lnTo>
                  <a:pt x="4118" y="1285"/>
                </a:lnTo>
                <a:lnTo>
                  <a:pt x="4117" y="1294"/>
                </a:lnTo>
                <a:lnTo>
                  <a:pt x="4115" y="1300"/>
                </a:lnTo>
                <a:lnTo>
                  <a:pt x="4112" y="1305"/>
                </a:lnTo>
                <a:lnTo>
                  <a:pt x="4107" y="1310"/>
                </a:lnTo>
                <a:lnTo>
                  <a:pt x="4100" y="1313"/>
                </a:lnTo>
                <a:lnTo>
                  <a:pt x="4093" y="1315"/>
                </a:lnTo>
                <a:lnTo>
                  <a:pt x="4085" y="1316"/>
                </a:lnTo>
                <a:lnTo>
                  <a:pt x="4076" y="1317"/>
                </a:lnTo>
                <a:lnTo>
                  <a:pt x="4067" y="1317"/>
                </a:lnTo>
                <a:lnTo>
                  <a:pt x="4045" y="1317"/>
                </a:lnTo>
                <a:lnTo>
                  <a:pt x="4022" y="1315"/>
                </a:lnTo>
                <a:lnTo>
                  <a:pt x="3998" y="1314"/>
                </a:lnTo>
                <a:lnTo>
                  <a:pt x="3974" y="1314"/>
                </a:lnTo>
                <a:lnTo>
                  <a:pt x="3962" y="1314"/>
                </a:lnTo>
                <a:lnTo>
                  <a:pt x="3951" y="1316"/>
                </a:lnTo>
                <a:lnTo>
                  <a:pt x="3940" y="1317"/>
                </a:lnTo>
                <a:lnTo>
                  <a:pt x="3930" y="1320"/>
                </a:lnTo>
                <a:lnTo>
                  <a:pt x="3920" y="1323"/>
                </a:lnTo>
                <a:lnTo>
                  <a:pt x="3911" y="1328"/>
                </a:lnTo>
                <a:lnTo>
                  <a:pt x="3903" y="1334"/>
                </a:lnTo>
                <a:lnTo>
                  <a:pt x="3897" y="1341"/>
                </a:lnTo>
                <a:lnTo>
                  <a:pt x="3891" y="1349"/>
                </a:lnTo>
                <a:lnTo>
                  <a:pt x="3885" y="1360"/>
                </a:lnTo>
                <a:lnTo>
                  <a:pt x="3882" y="1371"/>
                </a:lnTo>
                <a:lnTo>
                  <a:pt x="3880" y="1385"/>
                </a:lnTo>
                <a:lnTo>
                  <a:pt x="3877" y="1378"/>
                </a:lnTo>
                <a:lnTo>
                  <a:pt x="3874" y="1370"/>
                </a:lnTo>
                <a:lnTo>
                  <a:pt x="3871" y="1364"/>
                </a:lnTo>
                <a:lnTo>
                  <a:pt x="3866" y="1358"/>
                </a:lnTo>
                <a:lnTo>
                  <a:pt x="3856" y="1347"/>
                </a:lnTo>
                <a:lnTo>
                  <a:pt x="3845" y="1338"/>
                </a:lnTo>
                <a:lnTo>
                  <a:pt x="3834" y="1328"/>
                </a:lnTo>
                <a:lnTo>
                  <a:pt x="3820" y="1322"/>
                </a:lnTo>
                <a:lnTo>
                  <a:pt x="3807" y="1316"/>
                </a:lnTo>
                <a:lnTo>
                  <a:pt x="3791" y="1310"/>
                </a:lnTo>
                <a:lnTo>
                  <a:pt x="3775" y="1305"/>
                </a:lnTo>
                <a:lnTo>
                  <a:pt x="3758" y="1301"/>
                </a:lnTo>
                <a:lnTo>
                  <a:pt x="3742" y="1298"/>
                </a:lnTo>
                <a:lnTo>
                  <a:pt x="3724" y="1295"/>
                </a:lnTo>
                <a:lnTo>
                  <a:pt x="3687" y="1291"/>
                </a:lnTo>
                <a:lnTo>
                  <a:pt x="3650" y="1287"/>
                </a:lnTo>
                <a:lnTo>
                  <a:pt x="3646" y="1276"/>
                </a:lnTo>
                <a:lnTo>
                  <a:pt x="3644" y="1267"/>
                </a:lnTo>
                <a:lnTo>
                  <a:pt x="3642" y="1259"/>
                </a:lnTo>
                <a:lnTo>
                  <a:pt x="3641" y="1252"/>
                </a:lnTo>
                <a:lnTo>
                  <a:pt x="3641" y="1246"/>
                </a:lnTo>
                <a:lnTo>
                  <a:pt x="3642" y="1240"/>
                </a:lnTo>
                <a:lnTo>
                  <a:pt x="3644" y="1236"/>
                </a:lnTo>
                <a:lnTo>
                  <a:pt x="3646" y="1233"/>
                </a:lnTo>
                <a:lnTo>
                  <a:pt x="3649" y="1230"/>
                </a:lnTo>
                <a:lnTo>
                  <a:pt x="3653" y="1228"/>
                </a:lnTo>
                <a:lnTo>
                  <a:pt x="3658" y="1226"/>
                </a:lnTo>
                <a:lnTo>
                  <a:pt x="3663" y="1225"/>
                </a:lnTo>
                <a:lnTo>
                  <a:pt x="3673" y="1224"/>
                </a:lnTo>
                <a:lnTo>
                  <a:pt x="3686" y="1223"/>
                </a:lnTo>
                <a:lnTo>
                  <a:pt x="3698" y="1223"/>
                </a:lnTo>
                <a:lnTo>
                  <a:pt x="3710" y="1223"/>
                </a:lnTo>
                <a:lnTo>
                  <a:pt x="3722" y="1223"/>
                </a:lnTo>
                <a:lnTo>
                  <a:pt x="3732" y="1220"/>
                </a:lnTo>
                <a:lnTo>
                  <a:pt x="3736" y="1218"/>
                </a:lnTo>
                <a:lnTo>
                  <a:pt x="3740" y="1216"/>
                </a:lnTo>
                <a:lnTo>
                  <a:pt x="3744" y="1213"/>
                </a:lnTo>
                <a:lnTo>
                  <a:pt x="3747" y="1210"/>
                </a:lnTo>
                <a:lnTo>
                  <a:pt x="3749" y="1206"/>
                </a:lnTo>
                <a:lnTo>
                  <a:pt x="3750" y="1201"/>
                </a:lnTo>
                <a:lnTo>
                  <a:pt x="3750" y="1195"/>
                </a:lnTo>
                <a:lnTo>
                  <a:pt x="3749" y="1188"/>
                </a:lnTo>
                <a:lnTo>
                  <a:pt x="3730" y="1185"/>
                </a:lnTo>
                <a:lnTo>
                  <a:pt x="3708" y="1184"/>
                </a:lnTo>
                <a:lnTo>
                  <a:pt x="3686" y="1184"/>
                </a:lnTo>
                <a:lnTo>
                  <a:pt x="3662" y="1185"/>
                </a:lnTo>
                <a:lnTo>
                  <a:pt x="3614" y="1188"/>
                </a:lnTo>
                <a:lnTo>
                  <a:pt x="3565" y="1192"/>
                </a:lnTo>
                <a:lnTo>
                  <a:pt x="3541" y="1193"/>
                </a:lnTo>
                <a:lnTo>
                  <a:pt x="3518" y="1193"/>
                </a:lnTo>
                <a:lnTo>
                  <a:pt x="3497" y="1192"/>
                </a:lnTo>
                <a:lnTo>
                  <a:pt x="3477" y="1189"/>
                </a:lnTo>
                <a:lnTo>
                  <a:pt x="3469" y="1187"/>
                </a:lnTo>
                <a:lnTo>
                  <a:pt x="3459" y="1184"/>
                </a:lnTo>
                <a:lnTo>
                  <a:pt x="3452" y="1181"/>
                </a:lnTo>
                <a:lnTo>
                  <a:pt x="3445" y="1177"/>
                </a:lnTo>
                <a:lnTo>
                  <a:pt x="3437" y="1172"/>
                </a:lnTo>
                <a:lnTo>
                  <a:pt x="3431" y="1168"/>
                </a:lnTo>
                <a:lnTo>
                  <a:pt x="3426" y="1162"/>
                </a:lnTo>
                <a:lnTo>
                  <a:pt x="3422" y="1155"/>
                </a:lnTo>
                <a:lnTo>
                  <a:pt x="3447" y="1139"/>
                </a:lnTo>
                <a:lnTo>
                  <a:pt x="3471" y="1124"/>
                </a:lnTo>
                <a:lnTo>
                  <a:pt x="3493" y="1111"/>
                </a:lnTo>
                <a:lnTo>
                  <a:pt x="3515" y="1100"/>
                </a:lnTo>
                <a:lnTo>
                  <a:pt x="3555" y="1082"/>
                </a:lnTo>
                <a:lnTo>
                  <a:pt x="3593" y="1066"/>
                </a:lnTo>
                <a:lnTo>
                  <a:pt x="3630" y="1053"/>
                </a:lnTo>
                <a:lnTo>
                  <a:pt x="3667" y="1036"/>
                </a:lnTo>
                <a:lnTo>
                  <a:pt x="3687" y="1028"/>
                </a:lnTo>
                <a:lnTo>
                  <a:pt x="3707" y="1017"/>
                </a:lnTo>
                <a:lnTo>
                  <a:pt x="3728" y="1004"/>
                </a:lnTo>
                <a:lnTo>
                  <a:pt x="3749" y="991"/>
                </a:lnTo>
                <a:lnTo>
                  <a:pt x="3773" y="1008"/>
                </a:lnTo>
                <a:lnTo>
                  <a:pt x="3799" y="1023"/>
                </a:lnTo>
                <a:lnTo>
                  <a:pt x="3827" y="1037"/>
                </a:lnTo>
                <a:lnTo>
                  <a:pt x="3855" y="1050"/>
                </a:lnTo>
                <a:lnTo>
                  <a:pt x="3884" y="1061"/>
                </a:lnTo>
                <a:lnTo>
                  <a:pt x="3915" y="1072"/>
                </a:lnTo>
                <a:lnTo>
                  <a:pt x="3946" y="1081"/>
                </a:lnTo>
                <a:lnTo>
                  <a:pt x="3979" y="1089"/>
                </a:lnTo>
                <a:lnTo>
                  <a:pt x="3979" y="1065"/>
                </a:lnTo>
                <a:lnTo>
                  <a:pt x="3979" y="1040"/>
                </a:lnTo>
                <a:lnTo>
                  <a:pt x="3979" y="1016"/>
                </a:lnTo>
                <a:lnTo>
                  <a:pt x="3979" y="991"/>
                </a:lnTo>
                <a:lnTo>
                  <a:pt x="3959" y="991"/>
                </a:lnTo>
                <a:lnTo>
                  <a:pt x="3938" y="991"/>
                </a:lnTo>
                <a:lnTo>
                  <a:pt x="3917" y="991"/>
                </a:lnTo>
                <a:lnTo>
                  <a:pt x="3897" y="991"/>
                </a:lnTo>
                <a:lnTo>
                  <a:pt x="3876" y="991"/>
                </a:lnTo>
                <a:lnTo>
                  <a:pt x="3856" y="991"/>
                </a:lnTo>
                <a:lnTo>
                  <a:pt x="3835" y="991"/>
                </a:lnTo>
                <a:lnTo>
                  <a:pt x="3815" y="991"/>
                </a:lnTo>
                <a:lnTo>
                  <a:pt x="3814" y="981"/>
                </a:lnTo>
                <a:lnTo>
                  <a:pt x="3815" y="972"/>
                </a:lnTo>
                <a:lnTo>
                  <a:pt x="3817" y="963"/>
                </a:lnTo>
                <a:lnTo>
                  <a:pt x="3820" y="954"/>
                </a:lnTo>
                <a:lnTo>
                  <a:pt x="3827" y="939"/>
                </a:lnTo>
                <a:lnTo>
                  <a:pt x="3833" y="926"/>
                </a:lnTo>
                <a:lnTo>
                  <a:pt x="3836" y="921"/>
                </a:lnTo>
                <a:lnTo>
                  <a:pt x="3837" y="915"/>
                </a:lnTo>
                <a:lnTo>
                  <a:pt x="3838" y="910"/>
                </a:lnTo>
                <a:lnTo>
                  <a:pt x="3837" y="906"/>
                </a:lnTo>
                <a:lnTo>
                  <a:pt x="3835" y="902"/>
                </a:lnTo>
                <a:lnTo>
                  <a:pt x="3831" y="899"/>
                </a:lnTo>
                <a:lnTo>
                  <a:pt x="3823" y="895"/>
                </a:lnTo>
                <a:lnTo>
                  <a:pt x="3815" y="893"/>
                </a:lnTo>
                <a:lnTo>
                  <a:pt x="3769" y="894"/>
                </a:lnTo>
                <a:lnTo>
                  <a:pt x="3724" y="893"/>
                </a:lnTo>
                <a:lnTo>
                  <a:pt x="3702" y="892"/>
                </a:lnTo>
                <a:lnTo>
                  <a:pt x="3681" y="891"/>
                </a:lnTo>
                <a:lnTo>
                  <a:pt x="3661" y="889"/>
                </a:lnTo>
                <a:lnTo>
                  <a:pt x="3641" y="886"/>
                </a:lnTo>
                <a:lnTo>
                  <a:pt x="3623" y="882"/>
                </a:lnTo>
                <a:lnTo>
                  <a:pt x="3604" y="878"/>
                </a:lnTo>
                <a:lnTo>
                  <a:pt x="3587" y="872"/>
                </a:lnTo>
                <a:lnTo>
                  <a:pt x="3572" y="865"/>
                </a:lnTo>
                <a:lnTo>
                  <a:pt x="3557" y="858"/>
                </a:lnTo>
                <a:lnTo>
                  <a:pt x="3543" y="848"/>
                </a:lnTo>
                <a:lnTo>
                  <a:pt x="3531" y="839"/>
                </a:lnTo>
                <a:lnTo>
                  <a:pt x="3519" y="827"/>
                </a:lnTo>
                <a:lnTo>
                  <a:pt x="3532" y="829"/>
                </a:lnTo>
                <a:lnTo>
                  <a:pt x="3543" y="830"/>
                </a:lnTo>
                <a:lnTo>
                  <a:pt x="3554" y="830"/>
                </a:lnTo>
                <a:lnTo>
                  <a:pt x="3563" y="830"/>
                </a:lnTo>
                <a:lnTo>
                  <a:pt x="3573" y="829"/>
                </a:lnTo>
                <a:lnTo>
                  <a:pt x="3581" y="827"/>
                </a:lnTo>
                <a:lnTo>
                  <a:pt x="3588" y="824"/>
                </a:lnTo>
                <a:lnTo>
                  <a:pt x="3595" y="821"/>
                </a:lnTo>
                <a:lnTo>
                  <a:pt x="3601" y="817"/>
                </a:lnTo>
                <a:lnTo>
                  <a:pt x="3606" y="812"/>
                </a:lnTo>
                <a:lnTo>
                  <a:pt x="3610" y="805"/>
                </a:lnTo>
                <a:lnTo>
                  <a:pt x="3614" y="798"/>
                </a:lnTo>
                <a:lnTo>
                  <a:pt x="3616" y="791"/>
                </a:lnTo>
                <a:lnTo>
                  <a:pt x="3618" y="782"/>
                </a:lnTo>
                <a:lnTo>
                  <a:pt x="3618" y="773"/>
                </a:lnTo>
                <a:lnTo>
                  <a:pt x="3618" y="761"/>
                </a:lnTo>
                <a:lnTo>
                  <a:pt x="3604" y="766"/>
                </a:lnTo>
                <a:lnTo>
                  <a:pt x="3591" y="770"/>
                </a:lnTo>
                <a:lnTo>
                  <a:pt x="3579" y="773"/>
                </a:lnTo>
                <a:lnTo>
                  <a:pt x="3567" y="774"/>
                </a:lnTo>
                <a:lnTo>
                  <a:pt x="3557" y="775"/>
                </a:lnTo>
                <a:lnTo>
                  <a:pt x="3546" y="775"/>
                </a:lnTo>
                <a:lnTo>
                  <a:pt x="3536" y="775"/>
                </a:lnTo>
                <a:lnTo>
                  <a:pt x="3526" y="773"/>
                </a:lnTo>
                <a:lnTo>
                  <a:pt x="3509" y="769"/>
                </a:lnTo>
                <a:lnTo>
                  <a:pt x="3492" y="763"/>
                </a:lnTo>
                <a:lnTo>
                  <a:pt x="3475" y="757"/>
                </a:lnTo>
                <a:lnTo>
                  <a:pt x="3459" y="750"/>
                </a:lnTo>
                <a:lnTo>
                  <a:pt x="3444" y="743"/>
                </a:lnTo>
                <a:lnTo>
                  <a:pt x="3427" y="738"/>
                </a:lnTo>
                <a:lnTo>
                  <a:pt x="3418" y="736"/>
                </a:lnTo>
                <a:lnTo>
                  <a:pt x="3409" y="734"/>
                </a:lnTo>
                <a:lnTo>
                  <a:pt x="3399" y="733"/>
                </a:lnTo>
                <a:lnTo>
                  <a:pt x="3390" y="733"/>
                </a:lnTo>
                <a:lnTo>
                  <a:pt x="3380" y="733"/>
                </a:lnTo>
                <a:lnTo>
                  <a:pt x="3369" y="734"/>
                </a:lnTo>
                <a:lnTo>
                  <a:pt x="3358" y="736"/>
                </a:lnTo>
                <a:lnTo>
                  <a:pt x="3345" y="739"/>
                </a:lnTo>
                <a:lnTo>
                  <a:pt x="3332" y="743"/>
                </a:lnTo>
                <a:lnTo>
                  <a:pt x="3320" y="748"/>
                </a:lnTo>
                <a:lnTo>
                  <a:pt x="3305" y="754"/>
                </a:lnTo>
                <a:lnTo>
                  <a:pt x="3290" y="761"/>
                </a:lnTo>
                <a:lnTo>
                  <a:pt x="3292" y="748"/>
                </a:lnTo>
                <a:lnTo>
                  <a:pt x="3296" y="735"/>
                </a:lnTo>
                <a:lnTo>
                  <a:pt x="3300" y="723"/>
                </a:lnTo>
                <a:lnTo>
                  <a:pt x="3304" y="714"/>
                </a:lnTo>
                <a:lnTo>
                  <a:pt x="3309" y="707"/>
                </a:lnTo>
                <a:lnTo>
                  <a:pt x="3314" y="699"/>
                </a:lnTo>
                <a:lnTo>
                  <a:pt x="3321" y="694"/>
                </a:lnTo>
                <a:lnTo>
                  <a:pt x="3327" y="690"/>
                </a:lnTo>
                <a:lnTo>
                  <a:pt x="3333" y="686"/>
                </a:lnTo>
                <a:lnTo>
                  <a:pt x="3341" y="684"/>
                </a:lnTo>
                <a:lnTo>
                  <a:pt x="3348" y="682"/>
                </a:lnTo>
                <a:lnTo>
                  <a:pt x="3355" y="680"/>
                </a:lnTo>
                <a:lnTo>
                  <a:pt x="3371" y="679"/>
                </a:lnTo>
                <a:lnTo>
                  <a:pt x="3388" y="679"/>
                </a:lnTo>
                <a:lnTo>
                  <a:pt x="3406" y="680"/>
                </a:lnTo>
                <a:lnTo>
                  <a:pt x="3424" y="682"/>
                </a:lnTo>
                <a:lnTo>
                  <a:pt x="3440" y="682"/>
                </a:lnTo>
                <a:lnTo>
                  <a:pt x="3458" y="678"/>
                </a:lnTo>
                <a:lnTo>
                  <a:pt x="3467" y="676"/>
                </a:lnTo>
                <a:lnTo>
                  <a:pt x="3475" y="673"/>
                </a:lnTo>
                <a:lnTo>
                  <a:pt x="3483" y="669"/>
                </a:lnTo>
                <a:lnTo>
                  <a:pt x="3491" y="664"/>
                </a:lnTo>
                <a:lnTo>
                  <a:pt x="3498" y="657"/>
                </a:lnTo>
                <a:lnTo>
                  <a:pt x="3505" y="650"/>
                </a:lnTo>
                <a:lnTo>
                  <a:pt x="3513" y="641"/>
                </a:lnTo>
                <a:lnTo>
                  <a:pt x="3519" y="630"/>
                </a:lnTo>
                <a:lnTo>
                  <a:pt x="3525" y="641"/>
                </a:lnTo>
                <a:lnTo>
                  <a:pt x="3532" y="652"/>
                </a:lnTo>
                <a:lnTo>
                  <a:pt x="3540" y="663"/>
                </a:lnTo>
                <a:lnTo>
                  <a:pt x="3550" y="673"/>
                </a:lnTo>
                <a:lnTo>
                  <a:pt x="3560" y="684"/>
                </a:lnTo>
                <a:lnTo>
                  <a:pt x="3573" y="694"/>
                </a:lnTo>
                <a:lnTo>
                  <a:pt x="3585" y="705"/>
                </a:lnTo>
                <a:lnTo>
                  <a:pt x="3598" y="715"/>
                </a:lnTo>
                <a:lnTo>
                  <a:pt x="3612" y="725"/>
                </a:lnTo>
                <a:lnTo>
                  <a:pt x="3627" y="734"/>
                </a:lnTo>
                <a:lnTo>
                  <a:pt x="3643" y="743"/>
                </a:lnTo>
                <a:lnTo>
                  <a:pt x="3659" y="752"/>
                </a:lnTo>
                <a:lnTo>
                  <a:pt x="3674" y="760"/>
                </a:lnTo>
                <a:lnTo>
                  <a:pt x="3691" y="769"/>
                </a:lnTo>
                <a:lnTo>
                  <a:pt x="3708" y="776"/>
                </a:lnTo>
                <a:lnTo>
                  <a:pt x="3726" y="782"/>
                </a:lnTo>
                <a:lnTo>
                  <a:pt x="3743" y="788"/>
                </a:lnTo>
                <a:lnTo>
                  <a:pt x="3759" y="794"/>
                </a:lnTo>
                <a:lnTo>
                  <a:pt x="3776" y="798"/>
                </a:lnTo>
                <a:lnTo>
                  <a:pt x="3793" y="801"/>
                </a:lnTo>
                <a:lnTo>
                  <a:pt x="3810" y="804"/>
                </a:lnTo>
                <a:lnTo>
                  <a:pt x="3825" y="806"/>
                </a:lnTo>
                <a:lnTo>
                  <a:pt x="3841" y="807"/>
                </a:lnTo>
                <a:lnTo>
                  <a:pt x="3856" y="806"/>
                </a:lnTo>
                <a:lnTo>
                  <a:pt x="3871" y="805"/>
                </a:lnTo>
                <a:lnTo>
                  <a:pt x="3884" y="803"/>
                </a:lnTo>
                <a:lnTo>
                  <a:pt x="3897" y="800"/>
                </a:lnTo>
                <a:lnTo>
                  <a:pt x="3909" y="795"/>
                </a:lnTo>
                <a:lnTo>
                  <a:pt x="3920" y="788"/>
                </a:lnTo>
                <a:lnTo>
                  <a:pt x="3930" y="781"/>
                </a:lnTo>
                <a:lnTo>
                  <a:pt x="3939" y="772"/>
                </a:lnTo>
                <a:lnTo>
                  <a:pt x="3946" y="761"/>
                </a:lnTo>
                <a:lnTo>
                  <a:pt x="3931" y="752"/>
                </a:lnTo>
                <a:lnTo>
                  <a:pt x="3915" y="743"/>
                </a:lnTo>
                <a:lnTo>
                  <a:pt x="3898" y="736"/>
                </a:lnTo>
                <a:lnTo>
                  <a:pt x="3878" y="731"/>
                </a:lnTo>
                <a:lnTo>
                  <a:pt x="3867" y="729"/>
                </a:lnTo>
                <a:lnTo>
                  <a:pt x="3857" y="728"/>
                </a:lnTo>
                <a:lnTo>
                  <a:pt x="3846" y="727"/>
                </a:lnTo>
                <a:lnTo>
                  <a:pt x="3834" y="726"/>
                </a:lnTo>
                <a:lnTo>
                  <a:pt x="3822" y="726"/>
                </a:lnTo>
                <a:lnTo>
                  <a:pt x="3810" y="727"/>
                </a:lnTo>
                <a:lnTo>
                  <a:pt x="3796" y="728"/>
                </a:lnTo>
                <a:lnTo>
                  <a:pt x="3782" y="729"/>
                </a:lnTo>
                <a:lnTo>
                  <a:pt x="3780" y="719"/>
                </a:lnTo>
                <a:lnTo>
                  <a:pt x="3779" y="710"/>
                </a:lnTo>
                <a:lnTo>
                  <a:pt x="3780" y="702"/>
                </a:lnTo>
                <a:lnTo>
                  <a:pt x="3781" y="696"/>
                </a:lnTo>
                <a:lnTo>
                  <a:pt x="3783" y="690"/>
                </a:lnTo>
                <a:lnTo>
                  <a:pt x="3787" y="685"/>
                </a:lnTo>
                <a:lnTo>
                  <a:pt x="3791" y="680"/>
                </a:lnTo>
                <a:lnTo>
                  <a:pt x="3795" y="676"/>
                </a:lnTo>
                <a:lnTo>
                  <a:pt x="3800" y="673"/>
                </a:lnTo>
                <a:lnTo>
                  <a:pt x="3806" y="671"/>
                </a:lnTo>
                <a:lnTo>
                  <a:pt x="3812" y="669"/>
                </a:lnTo>
                <a:lnTo>
                  <a:pt x="3819" y="668"/>
                </a:lnTo>
                <a:lnTo>
                  <a:pt x="3833" y="665"/>
                </a:lnTo>
                <a:lnTo>
                  <a:pt x="3847" y="664"/>
                </a:lnTo>
                <a:lnTo>
                  <a:pt x="3840" y="652"/>
                </a:lnTo>
                <a:lnTo>
                  <a:pt x="3833" y="642"/>
                </a:lnTo>
                <a:lnTo>
                  <a:pt x="3824" y="631"/>
                </a:lnTo>
                <a:lnTo>
                  <a:pt x="3815" y="622"/>
                </a:lnTo>
                <a:lnTo>
                  <a:pt x="3806" y="613"/>
                </a:lnTo>
                <a:lnTo>
                  <a:pt x="3795" y="605"/>
                </a:lnTo>
                <a:lnTo>
                  <a:pt x="3785" y="597"/>
                </a:lnTo>
                <a:lnTo>
                  <a:pt x="3774" y="589"/>
                </a:lnTo>
                <a:lnTo>
                  <a:pt x="3751" y="576"/>
                </a:lnTo>
                <a:lnTo>
                  <a:pt x="3727" y="562"/>
                </a:lnTo>
                <a:lnTo>
                  <a:pt x="3702" y="550"/>
                </a:lnTo>
                <a:lnTo>
                  <a:pt x="3676" y="539"/>
                </a:lnTo>
                <a:lnTo>
                  <a:pt x="3625" y="517"/>
                </a:lnTo>
                <a:lnTo>
                  <a:pt x="3575" y="494"/>
                </a:lnTo>
                <a:lnTo>
                  <a:pt x="3551" y="481"/>
                </a:lnTo>
                <a:lnTo>
                  <a:pt x="3527" y="467"/>
                </a:lnTo>
                <a:lnTo>
                  <a:pt x="3517" y="459"/>
                </a:lnTo>
                <a:lnTo>
                  <a:pt x="3506" y="451"/>
                </a:lnTo>
                <a:lnTo>
                  <a:pt x="3496" y="442"/>
                </a:lnTo>
                <a:lnTo>
                  <a:pt x="3487" y="434"/>
                </a:lnTo>
                <a:lnTo>
                  <a:pt x="3475" y="436"/>
                </a:lnTo>
                <a:lnTo>
                  <a:pt x="3465" y="438"/>
                </a:lnTo>
                <a:lnTo>
                  <a:pt x="3455" y="439"/>
                </a:lnTo>
                <a:lnTo>
                  <a:pt x="3448" y="439"/>
                </a:lnTo>
                <a:lnTo>
                  <a:pt x="3440" y="438"/>
                </a:lnTo>
                <a:lnTo>
                  <a:pt x="3435" y="437"/>
                </a:lnTo>
                <a:lnTo>
                  <a:pt x="3431" y="435"/>
                </a:lnTo>
                <a:lnTo>
                  <a:pt x="3428" y="433"/>
                </a:lnTo>
                <a:lnTo>
                  <a:pt x="3426" y="431"/>
                </a:lnTo>
                <a:lnTo>
                  <a:pt x="3425" y="428"/>
                </a:lnTo>
                <a:lnTo>
                  <a:pt x="3425" y="425"/>
                </a:lnTo>
                <a:lnTo>
                  <a:pt x="3425" y="421"/>
                </a:lnTo>
                <a:lnTo>
                  <a:pt x="3428" y="415"/>
                </a:lnTo>
                <a:lnTo>
                  <a:pt x="3433" y="409"/>
                </a:lnTo>
                <a:lnTo>
                  <a:pt x="3440" y="404"/>
                </a:lnTo>
                <a:lnTo>
                  <a:pt x="3448" y="399"/>
                </a:lnTo>
                <a:lnTo>
                  <a:pt x="3452" y="397"/>
                </a:lnTo>
                <a:lnTo>
                  <a:pt x="3456" y="396"/>
                </a:lnTo>
                <a:lnTo>
                  <a:pt x="3460" y="396"/>
                </a:lnTo>
                <a:lnTo>
                  <a:pt x="3465" y="397"/>
                </a:lnTo>
                <a:lnTo>
                  <a:pt x="3469" y="398"/>
                </a:lnTo>
                <a:lnTo>
                  <a:pt x="3473" y="401"/>
                </a:lnTo>
                <a:lnTo>
                  <a:pt x="3476" y="403"/>
                </a:lnTo>
                <a:lnTo>
                  <a:pt x="3479" y="407"/>
                </a:lnTo>
                <a:lnTo>
                  <a:pt x="3482" y="412"/>
                </a:lnTo>
                <a:lnTo>
                  <a:pt x="3484" y="418"/>
                </a:lnTo>
                <a:lnTo>
                  <a:pt x="3486" y="426"/>
                </a:lnTo>
                <a:lnTo>
                  <a:pt x="3487" y="434"/>
                </a:lnTo>
                <a:close/>
                <a:moveTo>
                  <a:pt x="4011" y="467"/>
                </a:moveTo>
                <a:lnTo>
                  <a:pt x="4011" y="467"/>
                </a:lnTo>
                <a:lnTo>
                  <a:pt x="4020" y="471"/>
                </a:lnTo>
                <a:lnTo>
                  <a:pt x="4025" y="474"/>
                </a:lnTo>
                <a:lnTo>
                  <a:pt x="4029" y="477"/>
                </a:lnTo>
                <a:lnTo>
                  <a:pt x="4031" y="481"/>
                </a:lnTo>
                <a:lnTo>
                  <a:pt x="4032" y="483"/>
                </a:lnTo>
                <a:lnTo>
                  <a:pt x="4031" y="487"/>
                </a:lnTo>
                <a:lnTo>
                  <a:pt x="4030" y="488"/>
                </a:lnTo>
                <a:lnTo>
                  <a:pt x="4028" y="489"/>
                </a:lnTo>
                <a:lnTo>
                  <a:pt x="4026" y="490"/>
                </a:lnTo>
                <a:lnTo>
                  <a:pt x="4023" y="490"/>
                </a:lnTo>
                <a:lnTo>
                  <a:pt x="4020" y="489"/>
                </a:lnTo>
                <a:lnTo>
                  <a:pt x="4016" y="487"/>
                </a:lnTo>
                <a:lnTo>
                  <a:pt x="4014" y="483"/>
                </a:lnTo>
                <a:lnTo>
                  <a:pt x="4012" y="479"/>
                </a:lnTo>
                <a:lnTo>
                  <a:pt x="4011" y="474"/>
                </a:lnTo>
                <a:lnTo>
                  <a:pt x="4011" y="467"/>
                </a:lnTo>
                <a:lnTo>
                  <a:pt x="4003" y="466"/>
                </a:lnTo>
                <a:lnTo>
                  <a:pt x="3995" y="464"/>
                </a:lnTo>
                <a:lnTo>
                  <a:pt x="3989" y="462"/>
                </a:lnTo>
                <a:lnTo>
                  <a:pt x="3985" y="459"/>
                </a:lnTo>
                <a:lnTo>
                  <a:pt x="3981" y="456"/>
                </a:lnTo>
                <a:lnTo>
                  <a:pt x="3978" y="453"/>
                </a:lnTo>
                <a:lnTo>
                  <a:pt x="3975" y="449"/>
                </a:lnTo>
                <a:lnTo>
                  <a:pt x="3974" y="445"/>
                </a:lnTo>
                <a:lnTo>
                  <a:pt x="3974" y="440"/>
                </a:lnTo>
                <a:lnTo>
                  <a:pt x="3974" y="436"/>
                </a:lnTo>
                <a:lnTo>
                  <a:pt x="3975" y="432"/>
                </a:lnTo>
                <a:lnTo>
                  <a:pt x="3977" y="428"/>
                </a:lnTo>
                <a:lnTo>
                  <a:pt x="3981" y="420"/>
                </a:lnTo>
                <a:lnTo>
                  <a:pt x="3986" y="413"/>
                </a:lnTo>
                <a:lnTo>
                  <a:pt x="3993" y="408"/>
                </a:lnTo>
                <a:lnTo>
                  <a:pt x="4000" y="405"/>
                </a:lnTo>
                <a:lnTo>
                  <a:pt x="4003" y="405"/>
                </a:lnTo>
                <a:lnTo>
                  <a:pt x="4006" y="405"/>
                </a:lnTo>
                <a:lnTo>
                  <a:pt x="4008" y="406"/>
                </a:lnTo>
                <a:lnTo>
                  <a:pt x="4011" y="408"/>
                </a:lnTo>
                <a:lnTo>
                  <a:pt x="4013" y="411"/>
                </a:lnTo>
                <a:lnTo>
                  <a:pt x="4014" y="415"/>
                </a:lnTo>
                <a:lnTo>
                  <a:pt x="4016" y="420"/>
                </a:lnTo>
                <a:lnTo>
                  <a:pt x="4016" y="428"/>
                </a:lnTo>
                <a:lnTo>
                  <a:pt x="4016" y="435"/>
                </a:lnTo>
                <a:lnTo>
                  <a:pt x="4015" y="445"/>
                </a:lnTo>
                <a:lnTo>
                  <a:pt x="4014" y="455"/>
                </a:lnTo>
                <a:lnTo>
                  <a:pt x="4011" y="467"/>
                </a:lnTo>
                <a:close/>
                <a:moveTo>
                  <a:pt x="4471" y="402"/>
                </a:moveTo>
                <a:lnTo>
                  <a:pt x="4471" y="402"/>
                </a:lnTo>
                <a:lnTo>
                  <a:pt x="4463" y="408"/>
                </a:lnTo>
                <a:lnTo>
                  <a:pt x="4468" y="404"/>
                </a:lnTo>
                <a:lnTo>
                  <a:pt x="4474" y="398"/>
                </a:lnTo>
                <a:lnTo>
                  <a:pt x="4471" y="402"/>
                </a:lnTo>
                <a:close/>
                <a:moveTo>
                  <a:pt x="5193" y="368"/>
                </a:moveTo>
                <a:lnTo>
                  <a:pt x="5193" y="368"/>
                </a:lnTo>
                <a:lnTo>
                  <a:pt x="5186" y="388"/>
                </a:lnTo>
                <a:lnTo>
                  <a:pt x="5180" y="401"/>
                </a:lnTo>
                <a:lnTo>
                  <a:pt x="5178" y="404"/>
                </a:lnTo>
                <a:lnTo>
                  <a:pt x="5175" y="406"/>
                </a:lnTo>
                <a:lnTo>
                  <a:pt x="5173" y="406"/>
                </a:lnTo>
                <a:lnTo>
                  <a:pt x="5172" y="405"/>
                </a:lnTo>
                <a:lnTo>
                  <a:pt x="5168" y="399"/>
                </a:lnTo>
                <a:lnTo>
                  <a:pt x="5166" y="391"/>
                </a:lnTo>
                <a:lnTo>
                  <a:pt x="5164" y="381"/>
                </a:lnTo>
                <a:lnTo>
                  <a:pt x="5164" y="368"/>
                </a:lnTo>
                <a:lnTo>
                  <a:pt x="5164" y="356"/>
                </a:lnTo>
                <a:lnTo>
                  <a:pt x="5166" y="346"/>
                </a:lnTo>
                <a:lnTo>
                  <a:pt x="5168" y="337"/>
                </a:lnTo>
                <a:lnTo>
                  <a:pt x="5172" y="332"/>
                </a:lnTo>
                <a:lnTo>
                  <a:pt x="5173" y="331"/>
                </a:lnTo>
                <a:lnTo>
                  <a:pt x="5175" y="331"/>
                </a:lnTo>
                <a:lnTo>
                  <a:pt x="5178" y="333"/>
                </a:lnTo>
                <a:lnTo>
                  <a:pt x="5180" y="337"/>
                </a:lnTo>
                <a:lnTo>
                  <a:pt x="5186" y="348"/>
                </a:lnTo>
                <a:lnTo>
                  <a:pt x="5193" y="368"/>
                </a:lnTo>
                <a:close/>
                <a:moveTo>
                  <a:pt x="6013" y="368"/>
                </a:moveTo>
                <a:lnTo>
                  <a:pt x="6013" y="368"/>
                </a:lnTo>
                <a:lnTo>
                  <a:pt x="6025" y="386"/>
                </a:lnTo>
                <a:lnTo>
                  <a:pt x="6031" y="396"/>
                </a:lnTo>
                <a:lnTo>
                  <a:pt x="6032" y="401"/>
                </a:lnTo>
                <a:lnTo>
                  <a:pt x="6033" y="403"/>
                </a:lnTo>
                <a:lnTo>
                  <a:pt x="6032" y="404"/>
                </a:lnTo>
                <a:lnTo>
                  <a:pt x="6031" y="404"/>
                </a:lnTo>
                <a:lnTo>
                  <a:pt x="6026" y="402"/>
                </a:lnTo>
                <a:lnTo>
                  <a:pt x="6018" y="395"/>
                </a:lnTo>
                <a:lnTo>
                  <a:pt x="6010" y="388"/>
                </a:lnTo>
                <a:lnTo>
                  <a:pt x="6002" y="380"/>
                </a:lnTo>
                <a:lnTo>
                  <a:pt x="5992" y="371"/>
                </a:lnTo>
                <a:lnTo>
                  <a:pt x="5985" y="363"/>
                </a:lnTo>
                <a:lnTo>
                  <a:pt x="5980" y="355"/>
                </a:lnTo>
                <a:lnTo>
                  <a:pt x="5977" y="350"/>
                </a:lnTo>
                <a:lnTo>
                  <a:pt x="5977" y="349"/>
                </a:lnTo>
                <a:lnTo>
                  <a:pt x="5978" y="348"/>
                </a:lnTo>
                <a:lnTo>
                  <a:pt x="5981" y="349"/>
                </a:lnTo>
                <a:lnTo>
                  <a:pt x="5985" y="350"/>
                </a:lnTo>
                <a:lnTo>
                  <a:pt x="5995" y="356"/>
                </a:lnTo>
                <a:lnTo>
                  <a:pt x="6013" y="368"/>
                </a:lnTo>
                <a:close/>
                <a:moveTo>
                  <a:pt x="6570" y="368"/>
                </a:moveTo>
                <a:lnTo>
                  <a:pt x="6570" y="368"/>
                </a:lnTo>
                <a:lnTo>
                  <a:pt x="6563" y="375"/>
                </a:lnTo>
                <a:lnTo>
                  <a:pt x="6567" y="371"/>
                </a:lnTo>
                <a:lnTo>
                  <a:pt x="6573" y="366"/>
                </a:lnTo>
                <a:lnTo>
                  <a:pt x="6570" y="368"/>
                </a:lnTo>
                <a:close/>
                <a:moveTo>
                  <a:pt x="5126" y="336"/>
                </a:moveTo>
                <a:lnTo>
                  <a:pt x="5126" y="336"/>
                </a:lnTo>
                <a:lnTo>
                  <a:pt x="5120" y="343"/>
                </a:lnTo>
                <a:lnTo>
                  <a:pt x="5124" y="339"/>
                </a:lnTo>
                <a:lnTo>
                  <a:pt x="5130" y="332"/>
                </a:lnTo>
                <a:lnTo>
                  <a:pt x="5126" y="336"/>
                </a:lnTo>
                <a:close/>
                <a:moveTo>
                  <a:pt x="6144" y="336"/>
                </a:moveTo>
                <a:lnTo>
                  <a:pt x="6144" y="336"/>
                </a:lnTo>
                <a:lnTo>
                  <a:pt x="6137" y="343"/>
                </a:lnTo>
                <a:lnTo>
                  <a:pt x="6141" y="339"/>
                </a:lnTo>
                <a:lnTo>
                  <a:pt x="6146" y="332"/>
                </a:lnTo>
                <a:lnTo>
                  <a:pt x="6144" y="336"/>
                </a:lnTo>
                <a:close/>
                <a:moveTo>
                  <a:pt x="6374" y="336"/>
                </a:moveTo>
                <a:lnTo>
                  <a:pt x="6374" y="336"/>
                </a:lnTo>
                <a:lnTo>
                  <a:pt x="6379" y="339"/>
                </a:lnTo>
                <a:lnTo>
                  <a:pt x="6387" y="344"/>
                </a:lnTo>
                <a:lnTo>
                  <a:pt x="6394" y="350"/>
                </a:lnTo>
                <a:lnTo>
                  <a:pt x="6402" y="359"/>
                </a:lnTo>
                <a:lnTo>
                  <a:pt x="6410" y="368"/>
                </a:lnTo>
                <a:lnTo>
                  <a:pt x="6417" y="379"/>
                </a:lnTo>
                <a:lnTo>
                  <a:pt x="6424" y="390"/>
                </a:lnTo>
                <a:lnTo>
                  <a:pt x="6431" y="402"/>
                </a:lnTo>
                <a:lnTo>
                  <a:pt x="6435" y="412"/>
                </a:lnTo>
                <a:lnTo>
                  <a:pt x="6438" y="424"/>
                </a:lnTo>
                <a:lnTo>
                  <a:pt x="6439" y="429"/>
                </a:lnTo>
                <a:lnTo>
                  <a:pt x="6439" y="434"/>
                </a:lnTo>
                <a:lnTo>
                  <a:pt x="6439" y="439"/>
                </a:lnTo>
                <a:lnTo>
                  <a:pt x="6438" y="444"/>
                </a:lnTo>
                <a:lnTo>
                  <a:pt x="6437" y="448"/>
                </a:lnTo>
                <a:lnTo>
                  <a:pt x="6435" y="452"/>
                </a:lnTo>
                <a:lnTo>
                  <a:pt x="6432" y="456"/>
                </a:lnTo>
                <a:lnTo>
                  <a:pt x="6429" y="459"/>
                </a:lnTo>
                <a:lnTo>
                  <a:pt x="6424" y="461"/>
                </a:lnTo>
                <a:lnTo>
                  <a:pt x="6419" y="463"/>
                </a:lnTo>
                <a:lnTo>
                  <a:pt x="6413" y="466"/>
                </a:lnTo>
                <a:lnTo>
                  <a:pt x="6407" y="467"/>
                </a:lnTo>
                <a:lnTo>
                  <a:pt x="6402" y="455"/>
                </a:lnTo>
                <a:lnTo>
                  <a:pt x="6397" y="445"/>
                </a:lnTo>
                <a:lnTo>
                  <a:pt x="6391" y="435"/>
                </a:lnTo>
                <a:lnTo>
                  <a:pt x="6385" y="428"/>
                </a:lnTo>
                <a:lnTo>
                  <a:pt x="6371" y="413"/>
                </a:lnTo>
                <a:lnTo>
                  <a:pt x="6358" y="402"/>
                </a:lnTo>
                <a:lnTo>
                  <a:pt x="6354" y="395"/>
                </a:lnTo>
                <a:lnTo>
                  <a:pt x="6350" y="389"/>
                </a:lnTo>
                <a:lnTo>
                  <a:pt x="6348" y="382"/>
                </a:lnTo>
                <a:lnTo>
                  <a:pt x="6349" y="374"/>
                </a:lnTo>
                <a:lnTo>
                  <a:pt x="6351" y="367"/>
                </a:lnTo>
                <a:lnTo>
                  <a:pt x="6355" y="358"/>
                </a:lnTo>
                <a:lnTo>
                  <a:pt x="6362" y="347"/>
                </a:lnTo>
                <a:lnTo>
                  <a:pt x="6374" y="336"/>
                </a:lnTo>
                <a:lnTo>
                  <a:pt x="6366" y="331"/>
                </a:lnTo>
                <a:lnTo>
                  <a:pt x="6360" y="328"/>
                </a:lnTo>
                <a:lnTo>
                  <a:pt x="6356" y="325"/>
                </a:lnTo>
                <a:lnTo>
                  <a:pt x="6354" y="322"/>
                </a:lnTo>
                <a:lnTo>
                  <a:pt x="6353" y="319"/>
                </a:lnTo>
                <a:lnTo>
                  <a:pt x="6353" y="317"/>
                </a:lnTo>
                <a:lnTo>
                  <a:pt x="6355" y="315"/>
                </a:lnTo>
                <a:lnTo>
                  <a:pt x="6357" y="314"/>
                </a:lnTo>
                <a:lnTo>
                  <a:pt x="6359" y="312"/>
                </a:lnTo>
                <a:lnTo>
                  <a:pt x="6362" y="312"/>
                </a:lnTo>
                <a:lnTo>
                  <a:pt x="6366" y="314"/>
                </a:lnTo>
                <a:lnTo>
                  <a:pt x="6369" y="316"/>
                </a:lnTo>
                <a:lnTo>
                  <a:pt x="6371" y="319"/>
                </a:lnTo>
                <a:lnTo>
                  <a:pt x="6373" y="323"/>
                </a:lnTo>
                <a:lnTo>
                  <a:pt x="6374" y="329"/>
                </a:lnTo>
                <a:lnTo>
                  <a:pt x="6374" y="336"/>
                </a:lnTo>
                <a:close/>
                <a:moveTo>
                  <a:pt x="2863" y="303"/>
                </a:moveTo>
                <a:lnTo>
                  <a:pt x="2863" y="303"/>
                </a:lnTo>
                <a:lnTo>
                  <a:pt x="2874" y="303"/>
                </a:lnTo>
                <a:lnTo>
                  <a:pt x="2883" y="303"/>
                </a:lnTo>
                <a:lnTo>
                  <a:pt x="2892" y="305"/>
                </a:lnTo>
                <a:lnTo>
                  <a:pt x="2900" y="306"/>
                </a:lnTo>
                <a:lnTo>
                  <a:pt x="2908" y="309"/>
                </a:lnTo>
                <a:lnTo>
                  <a:pt x="2916" y="312"/>
                </a:lnTo>
                <a:lnTo>
                  <a:pt x="2922" y="316"/>
                </a:lnTo>
                <a:lnTo>
                  <a:pt x="2928" y="320"/>
                </a:lnTo>
                <a:lnTo>
                  <a:pt x="2935" y="324"/>
                </a:lnTo>
                <a:lnTo>
                  <a:pt x="2940" y="329"/>
                </a:lnTo>
                <a:lnTo>
                  <a:pt x="2944" y="334"/>
                </a:lnTo>
                <a:lnTo>
                  <a:pt x="2948" y="341"/>
                </a:lnTo>
                <a:lnTo>
                  <a:pt x="2953" y="347"/>
                </a:lnTo>
                <a:lnTo>
                  <a:pt x="2956" y="353"/>
                </a:lnTo>
                <a:lnTo>
                  <a:pt x="2959" y="361"/>
                </a:lnTo>
                <a:lnTo>
                  <a:pt x="2962" y="368"/>
                </a:lnTo>
                <a:lnTo>
                  <a:pt x="2951" y="368"/>
                </a:lnTo>
                <a:lnTo>
                  <a:pt x="2942" y="368"/>
                </a:lnTo>
                <a:lnTo>
                  <a:pt x="2933" y="366"/>
                </a:lnTo>
                <a:lnTo>
                  <a:pt x="2924" y="365"/>
                </a:lnTo>
                <a:lnTo>
                  <a:pt x="2917" y="362"/>
                </a:lnTo>
                <a:lnTo>
                  <a:pt x="2909" y="360"/>
                </a:lnTo>
                <a:lnTo>
                  <a:pt x="2903" y="355"/>
                </a:lnTo>
                <a:lnTo>
                  <a:pt x="2897" y="351"/>
                </a:lnTo>
                <a:lnTo>
                  <a:pt x="2891" y="347"/>
                </a:lnTo>
                <a:lnTo>
                  <a:pt x="2885" y="342"/>
                </a:lnTo>
                <a:lnTo>
                  <a:pt x="2881" y="337"/>
                </a:lnTo>
                <a:lnTo>
                  <a:pt x="2877" y="330"/>
                </a:lnTo>
                <a:lnTo>
                  <a:pt x="2870" y="318"/>
                </a:lnTo>
                <a:lnTo>
                  <a:pt x="2863" y="303"/>
                </a:lnTo>
                <a:lnTo>
                  <a:pt x="2848" y="305"/>
                </a:lnTo>
                <a:lnTo>
                  <a:pt x="2834" y="307"/>
                </a:lnTo>
                <a:lnTo>
                  <a:pt x="2822" y="308"/>
                </a:lnTo>
                <a:lnTo>
                  <a:pt x="2812" y="309"/>
                </a:lnTo>
                <a:lnTo>
                  <a:pt x="2802" y="308"/>
                </a:lnTo>
                <a:lnTo>
                  <a:pt x="2795" y="307"/>
                </a:lnTo>
                <a:lnTo>
                  <a:pt x="2789" y="306"/>
                </a:lnTo>
                <a:lnTo>
                  <a:pt x="2785" y="304"/>
                </a:lnTo>
                <a:lnTo>
                  <a:pt x="2780" y="301"/>
                </a:lnTo>
                <a:lnTo>
                  <a:pt x="2778" y="299"/>
                </a:lnTo>
                <a:lnTo>
                  <a:pt x="2777" y="296"/>
                </a:lnTo>
                <a:lnTo>
                  <a:pt x="2776" y="293"/>
                </a:lnTo>
                <a:lnTo>
                  <a:pt x="2777" y="288"/>
                </a:lnTo>
                <a:lnTo>
                  <a:pt x="2778" y="285"/>
                </a:lnTo>
                <a:lnTo>
                  <a:pt x="2780" y="282"/>
                </a:lnTo>
                <a:lnTo>
                  <a:pt x="2784" y="279"/>
                </a:lnTo>
                <a:lnTo>
                  <a:pt x="2787" y="276"/>
                </a:lnTo>
                <a:lnTo>
                  <a:pt x="2791" y="273"/>
                </a:lnTo>
                <a:lnTo>
                  <a:pt x="2795" y="271"/>
                </a:lnTo>
                <a:lnTo>
                  <a:pt x="2800" y="268"/>
                </a:lnTo>
                <a:lnTo>
                  <a:pt x="2806" y="266"/>
                </a:lnTo>
                <a:lnTo>
                  <a:pt x="2811" y="266"/>
                </a:lnTo>
                <a:lnTo>
                  <a:pt x="2817" y="265"/>
                </a:lnTo>
                <a:lnTo>
                  <a:pt x="2822" y="265"/>
                </a:lnTo>
                <a:lnTo>
                  <a:pt x="2829" y="267"/>
                </a:lnTo>
                <a:lnTo>
                  <a:pt x="2834" y="268"/>
                </a:lnTo>
                <a:lnTo>
                  <a:pt x="2839" y="272"/>
                </a:lnTo>
                <a:lnTo>
                  <a:pt x="2845" y="276"/>
                </a:lnTo>
                <a:lnTo>
                  <a:pt x="2850" y="281"/>
                </a:lnTo>
                <a:lnTo>
                  <a:pt x="2855" y="286"/>
                </a:lnTo>
                <a:lnTo>
                  <a:pt x="2859" y="294"/>
                </a:lnTo>
                <a:lnTo>
                  <a:pt x="2863" y="303"/>
                </a:lnTo>
                <a:close/>
                <a:moveTo>
                  <a:pt x="3946" y="303"/>
                </a:moveTo>
                <a:lnTo>
                  <a:pt x="3946" y="303"/>
                </a:lnTo>
                <a:lnTo>
                  <a:pt x="3939" y="310"/>
                </a:lnTo>
                <a:lnTo>
                  <a:pt x="3943" y="306"/>
                </a:lnTo>
                <a:lnTo>
                  <a:pt x="3948" y="300"/>
                </a:lnTo>
                <a:lnTo>
                  <a:pt x="3946" y="303"/>
                </a:lnTo>
                <a:close/>
                <a:moveTo>
                  <a:pt x="1879" y="269"/>
                </a:moveTo>
                <a:lnTo>
                  <a:pt x="1879" y="269"/>
                </a:lnTo>
                <a:lnTo>
                  <a:pt x="1872" y="277"/>
                </a:lnTo>
                <a:lnTo>
                  <a:pt x="1876" y="273"/>
                </a:lnTo>
                <a:lnTo>
                  <a:pt x="1882" y="267"/>
                </a:lnTo>
                <a:lnTo>
                  <a:pt x="1879" y="269"/>
                </a:lnTo>
                <a:close/>
                <a:moveTo>
                  <a:pt x="4340" y="269"/>
                </a:moveTo>
                <a:lnTo>
                  <a:pt x="4340" y="269"/>
                </a:lnTo>
                <a:lnTo>
                  <a:pt x="4333" y="290"/>
                </a:lnTo>
                <a:lnTo>
                  <a:pt x="4327" y="302"/>
                </a:lnTo>
                <a:lnTo>
                  <a:pt x="4325" y="305"/>
                </a:lnTo>
                <a:lnTo>
                  <a:pt x="4322" y="307"/>
                </a:lnTo>
                <a:lnTo>
                  <a:pt x="4320" y="307"/>
                </a:lnTo>
                <a:lnTo>
                  <a:pt x="4319" y="306"/>
                </a:lnTo>
                <a:lnTo>
                  <a:pt x="4315" y="301"/>
                </a:lnTo>
                <a:lnTo>
                  <a:pt x="4313" y="293"/>
                </a:lnTo>
                <a:lnTo>
                  <a:pt x="4311" y="282"/>
                </a:lnTo>
                <a:lnTo>
                  <a:pt x="4311" y="271"/>
                </a:lnTo>
                <a:lnTo>
                  <a:pt x="4311" y="258"/>
                </a:lnTo>
                <a:lnTo>
                  <a:pt x="4313" y="247"/>
                </a:lnTo>
                <a:lnTo>
                  <a:pt x="4315" y="239"/>
                </a:lnTo>
                <a:lnTo>
                  <a:pt x="4319" y="234"/>
                </a:lnTo>
                <a:lnTo>
                  <a:pt x="4320" y="233"/>
                </a:lnTo>
                <a:lnTo>
                  <a:pt x="4322" y="233"/>
                </a:lnTo>
                <a:lnTo>
                  <a:pt x="4325" y="235"/>
                </a:lnTo>
                <a:lnTo>
                  <a:pt x="4327" y="238"/>
                </a:lnTo>
                <a:lnTo>
                  <a:pt x="4333" y="251"/>
                </a:lnTo>
                <a:lnTo>
                  <a:pt x="4340" y="269"/>
                </a:lnTo>
                <a:close/>
                <a:moveTo>
                  <a:pt x="5291" y="269"/>
                </a:moveTo>
                <a:lnTo>
                  <a:pt x="5291" y="269"/>
                </a:lnTo>
                <a:lnTo>
                  <a:pt x="5284" y="290"/>
                </a:lnTo>
                <a:lnTo>
                  <a:pt x="5279" y="302"/>
                </a:lnTo>
                <a:lnTo>
                  <a:pt x="5275" y="305"/>
                </a:lnTo>
                <a:lnTo>
                  <a:pt x="5273" y="307"/>
                </a:lnTo>
                <a:lnTo>
                  <a:pt x="5271" y="307"/>
                </a:lnTo>
                <a:lnTo>
                  <a:pt x="5269" y="306"/>
                </a:lnTo>
                <a:lnTo>
                  <a:pt x="5266" y="301"/>
                </a:lnTo>
                <a:lnTo>
                  <a:pt x="5264" y="293"/>
                </a:lnTo>
                <a:lnTo>
                  <a:pt x="5263" y="282"/>
                </a:lnTo>
                <a:lnTo>
                  <a:pt x="5263" y="271"/>
                </a:lnTo>
                <a:lnTo>
                  <a:pt x="5263" y="258"/>
                </a:lnTo>
                <a:lnTo>
                  <a:pt x="5264" y="247"/>
                </a:lnTo>
                <a:lnTo>
                  <a:pt x="5266" y="239"/>
                </a:lnTo>
                <a:lnTo>
                  <a:pt x="5269" y="234"/>
                </a:lnTo>
                <a:lnTo>
                  <a:pt x="5271" y="233"/>
                </a:lnTo>
                <a:lnTo>
                  <a:pt x="5273" y="233"/>
                </a:lnTo>
                <a:lnTo>
                  <a:pt x="5275" y="235"/>
                </a:lnTo>
                <a:lnTo>
                  <a:pt x="5279" y="238"/>
                </a:lnTo>
                <a:lnTo>
                  <a:pt x="5284" y="251"/>
                </a:lnTo>
                <a:lnTo>
                  <a:pt x="5291" y="269"/>
                </a:lnTo>
                <a:close/>
                <a:moveTo>
                  <a:pt x="4471" y="237"/>
                </a:moveTo>
                <a:lnTo>
                  <a:pt x="4471" y="237"/>
                </a:lnTo>
                <a:lnTo>
                  <a:pt x="4484" y="236"/>
                </a:lnTo>
                <a:lnTo>
                  <a:pt x="4496" y="237"/>
                </a:lnTo>
                <a:lnTo>
                  <a:pt x="4506" y="238"/>
                </a:lnTo>
                <a:lnTo>
                  <a:pt x="4515" y="242"/>
                </a:lnTo>
                <a:lnTo>
                  <a:pt x="4522" y="247"/>
                </a:lnTo>
                <a:lnTo>
                  <a:pt x="4528" y="254"/>
                </a:lnTo>
                <a:lnTo>
                  <a:pt x="4533" y="261"/>
                </a:lnTo>
                <a:lnTo>
                  <a:pt x="4537" y="269"/>
                </a:lnTo>
                <a:lnTo>
                  <a:pt x="4544" y="274"/>
                </a:lnTo>
                <a:lnTo>
                  <a:pt x="4550" y="278"/>
                </a:lnTo>
                <a:lnTo>
                  <a:pt x="4554" y="281"/>
                </a:lnTo>
                <a:lnTo>
                  <a:pt x="4556" y="284"/>
                </a:lnTo>
                <a:lnTo>
                  <a:pt x="4557" y="287"/>
                </a:lnTo>
                <a:lnTo>
                  <a:pt x="4557" y="289"/>
                </a:lnTo>
                <a:lnTo>
                  <a:pt x="4555" y="291"/>
                </a:lnTo>
                <a:lnTo>
                  <a:pt x="4553" y="293"/>
                </a:lnTo>
                <a:lnTo>
                  <a:pt x="4550" y="293"/>
                </a:lnTo>
                <a:lnTo>
                  <a:pt x="4547" y="293"/>
                </a:lnTo>
                <a:lnTo>
                  <a:pt x="4544" y="291"/>
                </a:lnTo>
                <a:lnTo>
                  <a:pt x="4542" y="289"/>
                </a:lnTo>
                <a:lnTo>
                  <a:pt x="4539" y="286"/>
                </a:lnTo>
                <a:lnTo>
                  <a:pt x="4538" y="282"/>
                </a:lnTo>
                <a:lnTo>
                  <a:pt x="4537" y="277"/>
                </a:lnTo>
                <a:lnTo>
                  <a:pt x="4537" y="269"/>
                </a:lnTo>
                <a:lnTo>
                  <a:pt x="4523" y="272"/>
                </a:lnTo>
                <a:lnTo>
                  <a:pt x="4511" y="271"/>
                </a:lnTo>
                <a:lnTo>
                  <a:pt x="4501" y="268"/>
                </a:lnTo>
                <a:lnTo>
                  <a:pt x="4492" y="265"/>
                </a:lnTo>
                <a:lnTo>
                  <a:pt x="4484" y="260"/>
                </a:lnTo>
                <a:lnTo>
                  <a:pt x="4479" y="254"/>
                </a:lnTo>
                <a:lnTo>
                  <a:pt x="4474" y="246"/>
                </a:lnTo>
                <a:lnTo>
                  <a:pt x="4471" y="237"/>
                </a:lnTo>
                <a:lnTo>
                  <a:pt x="4463" y="234"/>
                </a:lnTo>
                <a:lnTo>
                  <a:pt x="4457" y="230"/>
                </a:lnTo>
                <a:lnTo>
                  <a:pt x="4454" y="226"/>
                </a:lnTo>
                <a:lnTo>
                  <a:pt x="4451" y="223"/>
                </a:lnTo>
                <a:lnTo>
                  <a:pt x="4451" y="220"/>
                </a:lnTo>
                <a:lnTo>
                  <a:pt x="4451" y="218"/>
                </a:lnTo>
                <a:lnTo>
                  <a:pt x="4452" y="216"/>
                </a:lnTo>
                <a:lnTo>
                  <a:pt x="4454" y="215"/>
                </a:lnTo>
                <a:lnTo>
                  <a:pt x="4457" y="214"/>
                </a:lnTo>
                <a:lnTo>
                  <a:pt x="4460" y="215"/>
                </a:lnTo>
                <a:lnTo>
                  <a:pt x="4462" y="216"/>
                </a:lnTo>
                <a:lnTo>
                  <a:pt x="4465" y="218"/>
                </a:lnTo>
                <a:lnTo>
                  <a:pt x="4468" y="221"/>
                </a:lnTo>
                <a:lnTo>
                  <a:pt x="4470" y="225"/>
                </a:lnTo>
                <a:lnTo>
                  <a:pt x="4471" y="231"/>
                </a:lnTo>
                <a:lnTo>
                  <a:pt x="4471" y="237"/>
                </a:lnTo>
                <a:close/>
                <a:moveTo>
                  <a:pt x="4733" y="237"/>
                </a:moveTo>
                <a:lnTo>
                  <a:pt x="4733" y="237"/>
                </a:lnTo>
                <a:lnTo>
                  <a:pt x="4726" y="244"/>
                </a:lnTo>
                <a:lnTo>
                  <a:pt x="4730" y="240"/>
                </a:lnTo>
                <a:lnTo>
                  <a:pt x="4736" y="235"/>
                </a:lnTo>
                <a:lnTo>
                  <a:pt x="4733" y="237"/>
                </a:lnTo>
                <a:close/>
                <a:moveTo>
                  <a:pt x="5947" y="172"/>
                </a:moveTo>
                <a:lnTo>
                  <a:pt x="5947" y="172"/>
                </a:lnTo>
                <a:lnTo>
                  <a:pt x="5968" y="175"/>
                </a:lnTo>
                <a:lnTo>
                  <a:pt x="5989" y="179"/>
                </a:lnTo>
                <a:lnTo>
                  <a:pt x="5994" y="180"/>
                </a:lnTo>
                <a:lnTo>
                  <a:pt x="5998" y="182"/>
                </a:lnTo>
                <a:lnTo>
                  <a:pt x="6003" y="185"/>
                </a:lnTo>
                <a:lnTo>
                  <a:pt x="6006" y="187"/>
                </a:lnTo>
                <a:lnTo>
                  <a:pt x="6009" y="190"/>
                </a:lnTo>
                <a:lnTo>
                  <a:pt x="6011" y="194"/>
                </a:lnTo>
                <a:lnTo>
                  <a:pt x="6012" y="199"/>
                </a:lnTo>
                <a:lnTo>
                  <a:pt x="6013" y="204"/>
                </a:lnTo>
                <a:lnTo>
                  <a:pt x="5992" y="200"/>
                </a:lnTo>
                <a:lnTo>
                  <a:pt x="5971" y="197"/>
                </a:lnTo>
                <a:lnTo>
                  <a:pt x="5966" y="196"/>
                </a:lnTo>
                <a:lnTo>
                  <a:pt x="5962" y="194"/>
                </a:lnTo>
                <a:lnTo>
                  <a:pt x="5957" y="192"/>
                </a:lnTo>
                <a:lnTo>
                  <a:pt x="5954" y="189"/>
                </a:lnTo>
                <a:lnTo>
                  <a:pt x="5951" y="186"/>
                </a:lnTo>
                <a:lnTo>
                  <a:pt x="5949" y="182"/>
                </a:lnTo>
                <a:lnTo>
                  <a:pt x="5948" y="177"/>
                </a:lnTo>
                <a:lnTo>
                  <a:pt x="5947" y="172"/>
                </a:lnTo>
                <a:close/>
                <a:moveTo>
                  <a:pt x="3782" y="138"/>
                </a:moveTo>
                <a:lnTo>
                  <a:pt x="3782" y="138"/>
                </a:lnTo>
                <a:lnTo>
                  <a:pt x="3775" y="146"/>
                </a:lnTo>
                <a:lnTo>
                  <a:pt x="3779" y="142"/>
                </a:lnTo>
                <a:lnTo>
                  <a:pt x="3785" y="136"/>
                </a:lnTo>
                <a:lnTo>
                  <a:pt x="3782" y="138"/>
                </a:lnTo>
                <a:close/>
                <a:moveTo>
                  <a:pt x="4372" y="368"/>
                </a:moveTo>
                <a:lnTo>
                  <a:pt x="4372" y="368"/>
                </a:lnTo>
                <a:lnTo>
                  <a:pt x="4372" y="389"/>
                </a:lnTo>
                <a:lnTo>
                  <a:pt x="4373" y="409"/>
                </a:lnTo>
                <a:lnTo>
                  <a:pt x="4375" y="427"/>
                </a:lnTo>
                <a:lnTo>
                  <a:pt x="4378" y="445"/>
                </a:lnTo>
                <a:lnTo>
                  <a:pt x="4383" y="460"/>
                </a:lnTo>
                <a:lnTo>
                  <a:pt x="4389" y="475"/>
                </a:lnTo>
                <a:lnTo>
                  <a:pt x="4396" y="488"/>
                </a:lnTo>
                <a:lnTo>
                  <a:pt x="4406" y="499"/>
                </a:lnTo>
                <a:lnTo>
                  <a:pt x="4388" y="497"/>
                </a:lnTo>
                <a:lnTo>
                  <a:pt x="4370" y="494"/>
                </a:lnTo>
                <a:lnTo>
                  <a:pt x="4352" y="490"/>
                </a:lnTo>
                <a:lnTo>
                  <a:pt x="4334" y="484"/>
                </a:lnTo>
                <a:lnTo>
                  <a:pt x="4316" y="479"/>
                </a:lnTo>
                <a:lnTo>
                  <a:pt x="4299" y="473"/>
                </a:lnTo>
                <a:lnTo>
                  <a:pt x="4281" y="467"/>
                </a:lnTo>
                <a:lnTo>
                  <a:pt x="4263" y="458"/>
                </a:lnTo>
                <a:lnTo>
                  <a:pt x="4244" y="451"/>
                </a:lnTo>
                <a:lnTo>
                  <a:pt x="4226" y="441"/>
                </a:lnTo>
                <a:lnTo>
                  <a:pt x="4207" y="432"/>
                </a:lnTo>
                <a:lnTo>
                  <a:pt x="4190" y="421"/>
                </a:lnTo>
                <a:lnTo>
                  <a:pt x="4153" y="399"/>
                </a:lnTo>
                <a:lnTo>
                  <a:pt x="4117" y="375"/>
                </a:lnTo>
                <a:lnTo>
                  <a:pt x="4080" y="348"/>
                </a:lnTo>
                <a:lnTo>
                  <a:pt x="4046" y="320"/>
                </a:lnTo>
                <a:lnTo>
                  <a:pt x="4010" y="288"/>
                </a:lnTo>
                <a:lnTo>
                  <a:pt x="3975" y="256"/>
                </a:lnTo>
                <a:lnTo>
                  <a:pt x="3942" y="221"/>
                </a:lnTo>
                <a:lnTo>
                  <a:pt x="3909" y="185"/>
                </a:lnTo>
                <a:lnTo>
                  <a:pt x="3878" y="146"/>
                </a:lnTo>
                <a:lnTo>
                  <a:pt x="3847" y="106"/>
                </a:lnTo>
                <a:lnTo>
                  <a:pt x="3877" y="101"/>
                </a:lnTo>
                <a:lnTo>
                  <a:pt x="3905" y="98"/>
                </a:lnTo>
                <a:lnTo>
                  <a:pt x="3930" y="96"/>
                </a:lnTo>
                <a:lnTo>
                  <a:pt x="3955" y="98"/>
                </a:lnTo>
                <a:lnTo>
                  <a:pt x="3977" y="101"/>
                </a:lnTo>
                <a:lnTo>
                  <a:pt x="3996" y="104"/>
                </a:lnTo>
                <a:lnTo>
                  <a:pt x="4015" y="110"/>
                </a:lnTo>
                <a:lnTo>
                  <a:pt x="4033" y="116"/>
                </a:lnTo>
                <a:lnTo>
                  <a:pt x="4050" y="125"/>
                </a:lnTo>
                <a:lnTo>
                  <a:pt x="4066" y="134"/>
                </a:lnTo>
                <a:lnTo>
                  <a:pt x="4079" y="145"/>
                </a:lnTo>
                <a:lnTo>
                  <a:pt x="4093" y="156"/>
                </a:lnTo>
                <a:lnTo>
                  <a:pt x="4106" y="168"/>
                </a:lnTo>
                <a:lnTo>
                  <a:pt x="4118" y="180"/>
                </a:lnTo>
                <a:lnTo>
                  <a:pt x="4130" y="193"/>
                </a:lnTo>
                <a:lnTo>
                  <a:pt x="4141" y="207"/>
                </a:lnTo>
                <a:lnTo>
                  <a:pt x="4163" y="234"/>
                </a:lnTo>
                <a:lnTo>
                  <a:pt x="4184" y="261"/>
                </a:lnTo>
                <a:lnTo>
                  <a:pt x="4196" y="274"/>
                </a:lnTo>
                <a:lnTo>
                  <a:pt x="4207" y="287"/>
                </a:lnTo>
                <a:lnTo>
                  <a:pt x="4220" y="300"/>
                </a:lnTo>
                <a:lnTo>
                  <a:pt x="4233" y="311"/>
                </a:lnTo>
                <a:lnTo>
                  <a:pt x="4246" y="322"/>
                </a:lnTo>
                <a:lnTo>
                  <a:pt x="4261" y="332"/>
                </a:lnTo>
                <a:lnTo>
                  <a:pt x="4277" y="342"/>
                </a:lnTo>
                <a:lnTo>
                  <a:pt x="4292" y="350"/>
                </a:lnTo>
                <a:lnTo>
                  <a:pt x="4310" y="356"/>
                </a:lnTo>
                <a:lnTo>
                  <a:pt x="4329" y="362"/>
                </a:lnTo>
                <a:lnTo>
                  <a:pt x="4350" y="366"/>
                </a:lnTo>
                <a:lnTo>
                  <a:pt x="4372" y="368"/>
                </a:lnTo>
                <a:close/>
                <a:moveTo>
                  <a:pt x="5751" y="172"/>
                </a:moveTo>
                <a:lnTo>
                  <a:pt x="5751" y="172"/>
                </a:lnTo>
                <a:lnTo>
                  <a:pt x="5735" y="175"/>
                </a:lnTo>
                <a:lnTo>
                  <a:pt x="5722" y="175"/>
                </a:lnTo>
                <a:lnTo>
                  <a:pt x="5716" y="175"/>
                </a:lnTo>
                <a:lnTo>
                  <a:pt x="5711" y="174"/>
                </a:lnTo>
                <a:lnTo>
                  <a:pt x="5707" y="172"/>
                </a:lnTo>
                <a:lnTo>
                  <a:pt x="5703" y="170"/>
                </a:lnTo>
                <a:lnTo>
                  <a:pt x="5695" y="165"/>
                </a:lnTo>
                <a:lnTo>
                  <a:pt x="5690" y="158"/>
                </a:lnTo>
                <a:lnTo>
                  <a:pt x="5685" y="151"/>
                </a:lnTo>
                <a:lnTo>
                  <a:pt x="5682" y="143"/>
                </a:lnTo>
                <a:lnTo>
                  <a:pt x="5675" y="124"/>
                </a:lnTo>
                <a:lnTo>
                  <a:pt x="5670" y="105"/>
                </a:lnTo>
                <a:lnTo>
                  <a:pt x="5667" y="95"/>
                </a:lnTo>
                <a:lnTo>
                  <a:pt x="5663" y="87"/>
                </a:lnTo>
                <a:lnTo>
                  <a:pt x="5657" y="80"/>
                </a:lnTo>
                <a:lnTo>
                  <a:pt x="5652" y="73"/>
                </a:lnTo>
                <a:lnTo>
                  <a:pt x="5667" y="70"/>
                </a:lnTo>
                <a:lnTo>
                  <a:pt x="5679" y="70"/>
                </a:lnTo>
                <a:lnTo>
                  <a:pt x="5686" y="70"/>
                </a:lnTo>
                <a:lnTo>
                  <a:pt x="5691" y="71"/>
                </a:lnTo>
                <a:lnTo>
                  <a:pt x="5695" y="72"/>
                </a:lnTo>
                <a:lnTo>
                  <a:pt x="5699" y="74"/>
                </a:lnTo>
                <a:lnTo>
                  <a:pt x="5707" y="80"/>
                </a:lnTo>
                <a:lnTo>
                  <a:pt x="5712" y="86"/>
                </a:lnTo>
                <a:lnTo>
                  <a:pt x="5717" y="94"/>
                </a:lnTo>
                <a:lnTo>
                  <a:pt x="5721" y="103"/>
                </a:lnTo>
                <a:lnTo>
                  <a:pt x="5727" y="122"/>
                </a:lnTo>
                <a:lnTo>
                  <a:pt x="5733" y="140"/>
                </a:lnTo>
                <a:lnTo>
                  <a:pt x="5736" y="149"/>
                </a:lnTo>
                <a:lnTo>
                  <a:pt x="5739" y="157"/>
                </a:lnTo>
                <a:lnTo>
                  <a:pt x="5744" y="166"/>
                </a:lnTo>
                <a:lnTo>
                  <a:pt x="5751" y="172"/>
                </a:lnTo>
                <a:close/>
                <a:moveTo>
                  <a:pt x="3519" y="73"/>
                </a:moveTo>
                <a:lnTo>
                  <a:pt x="3519" y="73"/>
                </a:lnTo>
                <a:lnTo>
                  <a:pt x="3513" y="81"/>
                </a:lnTo>
                <a:lnTo>
                  <a:pt x="3517" y="77"/>
                </a:lnTo>
                <a:lnTo>
                  <a:pt x="3522" y="70"/>
                </a:lnTo>
                <a:lnTo>
                  <a:pt x="3519" y="73"/>
                </a:lnTo>
                <a:close/>
                <a:moveTo>
                  <a:pt x="4634" y="73"/>
                </a:moveTo>
                <a:lnTo>
                  <a:pt x="4634" y="73"/>
                </a:lnTo>
                <a:lnTo>
                  <a:pt x="4628" y="81"/>
                </a:lnTo>
                <a:lnTo>
                  <a:pt x="4632" y="77"/>
                </a:lnTo>
                <a:lnTo>
                  <a:pt x="4638" y="70"/>
                </a:lnTo>
                <a:lnTo>
                  <a:pt x="4634" y="73"/>
                </a:lnTo>
                <a:close/>
                <a:moveTo>
                  <a:pt x="4799" y="73"/>
                </a:moveTo>
                <a:lnTo>
                  <a:pt x="4799" y="73"/>
                </a:lnTo>
                <a:lnTo>
                  <a:pt x="4792" y="93"/>
                </a:lnTo>
                <a:lnTo>
                  <a:pt x="4787" y="105"/>
                </a:lnTo>
                <a:lnTo>
                  <a:pt x="4783" y="108"/>
                </a:lnTo>
                <a:lnTo>
                  <a:pt x="4781" y="110"/>
                </a:lnTo>
                <a:lnTo>
                  <a:pt x="4779" y="110"/>
                </a:lnTo>
                <a:lnTo>
                  <a:pt x="4777" y="110"/>
                </a:lnTo>
                <a:lnTo>
                  <a:pt x="4774" y="105"/>
                </a:lnTo>
                <a:lnTo>
                  <a:pt x="4772" y="96"/>
                </a:lnTo>
                <a:lnTo>
                  <a:pt x="4771" y="85"/>
                </a:lnTo>
                <a:lnTo>
                  <a:pt x="4771" y="73"/>
                </a:lnTo>
                <a:lnTo>
                  <a:pt x="4771" y="61"/>
                </a:lnTo>
                <a:lnTo>
                  <a:pt x="4772" y="50"/>
                </a:lnTo>
                <a:lnTo>
                  <a:pt x="4774" y="42"/>
                </a:lnTo>
                <a:lnTo>
                  <a:pt x="4777" y="37"/>
                </a:lnTo>
                <a:lnTo>
                  <a:pt x="4779" y="36"/>
                </a:lnTo>
                <a:lnTo>
                  <a:pt x="4781" y="37"/>
                </a:lnTo>
                <a:lnTo>
                  <a:pt x="4783" y="38"/>
                </a:lnTo>
                <a:lnTo>
                  <a:pt x="4787" y="41"/>
                </a:lnTo>
                <a:lnTo>
                  <a:pt x="4792" y="53"/>
                </a:lnTo>
                <a:lnTo>
                  <a:pt x="4799" y="73"/>
                </a:lnTo>
                <a:close/>
                <a:moveTo>
                  <a:pt x="5029" y="73"/>
                </a:moveTo>
                <a:lnTo>
                  <a:pt x="5029" y="73"/>
                </a:lnTo>
                <a:lnTo>
                  <a:pt x="5022" y="81"/>
                </a:lnTo>
                <a:lnTo>
                  <a:pt x="5026" y="77"/>
                </a:lnTo>
                <a:lnTo>
                  <a:pt x="5031" y="70"/>
                </a:lnTo>
                <a:lnTo>
                  <a:pt x="5029" y="73"/>
                </a:lnTo>
                <a:close/>
                <a:moveTo>
                  <a:pt x="5685" y="41"/>
                </a:moveTo>
                <a:lnTo>
                  <a:pt x="5685" y="41"/>
                </a:lnTo>
                <a:lnTo>
                  <a:pt x="5677" y="47"/>
                </a:lnTo>
                <a:lnTo>
                  <a:pt x="5682" y="43"/>
                </a:lnTo>
                <a:lnTo>
                  <a:pt x="5688" y="38"/>
                </a:lnTo>
                <a:lnTo>
                  <a:pt x="5685" y="41"/>
                </a:lnTo>
                <a:close/>
                <a:moveTo>
                  <a:pt x="3126" y="7"/>
                </a:moveTo>
                <a:lnTo>
                  <a:pt x="3126" y="7"/>
                </a:lnTo>
                <a:lnTo>
                  <a:pt x="3118" y="15"/>
                </a:lnTo>
                <a:lnTo>
                  <a:pt x="3122" y="10"/>
                </a:lnTo>
                <a:lnTo>
                  <a:pt x="3129" y="5"/>
                </a:lnTo>
                <a:lnTo>
                  <a:pt x="3126" y="7"/>
                </a:lnTo>
                <a:close/>
                <a:moveTo>
                  <a:pt x="4077" y="172"/>
                </a:moveTo>
                <a:lnTo>
                  <a:pt x="4052" y="172"/>
                </a:lnTo>
                <a:lnTo>
                  <a:pt x="4028" y="172"/>
                </a:lnTo>
                <a:lnTo>
                  <a:pt x="4004" y="172"/>
                </a:lnTo>
                <a:lnTo>
                  <a:pt x="3979" y="172"/>
                </a:lnTo>
                <a:lnTo>
                  <a:pt x="3989" y="190"/>
                </a:lnTo>
                <a:lnTo>
                  <a:pt x="4000" y="208"/>
                </a:lnTo>
                <a:lnTo>
                  <a:pt x="4005" y="217"/>
                </a:lnTo>
                <a:lnTo>
                  <a:pt x="4011" y="225"/>
                </a:lnTo>
                <a:lnTo>
                  <a:pt x="4017" y="234"/>
                </a:lnTo>
                <a:lnTo>
                  <a:pt x="4024" y="241"/>
                </a:lnTo>
                <a:lnTo>
                  <a:pt x="4032" y="247"/>
                </a:lnTo>
                <a:lnTo>
                  <a:pt x="4039" y="254"/>
                </a:lnTo>
                <a:lnTo>
                  <a:pt x="4049" y="259"/>
                </a:lnTo>
                <a:lnTo>
                  <a:pt x="4058" y="264"/>
                </a:lnTo>
                <a:lnTo>
                  <a:pt x="4070" y="267"/>
                </a:lnTo>
                <a:lnTo>
                  <a:pt x="4081" y="269"/>
                </a:lnTo>
                <a:lnTo>
                  <a:pt x="4095" y="271"/>
                </a:lnTo>
                <a:lnTo>
                  <a:pt x="4110" y="269"/>
                </a:lnTo>
                <a:lnTo>
                  <a:pt x="4103" y="260"/>
                </a:lnTo>
                <a:lnTo>
                  <a:pt x="4097" y="250"/>
                </a:lnTo>
                <a:lnTo>
                  <a:pt x="4092" y="239"/>
                </a:lnTo>
                <a:lnTo>
                  <a:pt x="4087" y="228"/>
                </a:lnTo>
                <a:lnTo>
                  <a:pt x="4083" y="216"/>
                </a:lnTo>
                <a:lnTo>
                  <a:pt x="4079" y="202"/>
                </a:lnTo>
                <a:lnTo>
                  <a:pt x="4077" y="188"/>
                </a:lnTo>
                <a:lnTo>
                  <a:pt x="4077" y="172"/>
                </a:lnTo>
                <a:close/>
                <a:moveTo>
                  <a:pt x="8473" y="16760"/>
                </a:moveTo>
                <a:lnTo>
                  <a:pt x="8480" y="16759"/>
                </a:lnTo>
                <a:lnTo>
                  <a:pt x="8486" y="16756"/>
                </a:lnTo>
                <a:lnTo>
                  <a:pt x="8491" y="16752"/>
                </a:lnTo>
                <a:lnTo>
                  <a:pt x="8493" y="16747"/>
                </a:lnTo>
                <a:lnTo>
                  <a:pt x="8494" y="16743"/>
                </a:lnTo>
                <a:lnTo>
                  <a:pt x="8494" y="16740"/>
                </a:lnTo>
                <a:lnTo>
                  <a:pt x="8493" y="16738"/>
                </a:lnTo>
                <a:lnTo>
                  <a:pt x="8491" y="16735"/>
                </a:lnTo>
                <a:lnTo>
                  <a:pt x="8488" y="16733"/>
                </a:lnTo>
                <a:lnTo>
                  <a:pt x="8485" y="16731"/>
                </a:lnTo>
                <a:lnTo>
                  <a:pt x="8480" y="16729"/>
                </a:lnTo>
                <a:lnTo>
                  <a:pt x="8473" y="16728"/>
                </a:lnTo>
                <a:lnTo>
                  <a:pt x="8473" y="16736"/>
                </a:lnTo>
                <a:lnTo>
                  <a:pt x="8473" y="16743"/>
                </a:lnTo>
                <a:lnTo>
                  <a:pt x="8473" y="16752"/>
                </a:lnTo>
                <a:lnTo>
                  <a:pt x="8473" y="16760"/>
                </a:lnTo>
                <a:close/>
                <a:moveTo>
                  <a:pt x="9063" y="16760"/>
                </a:moveTo>
                <a:lnTo>
                  <a:pt x="9063" y="16755"/>
                </a:lnTo>
                <a:lnTo>
                  <a:pt x="9061" y="16750"/>
                </a:lnTo>
                <a:lnTo>
                  <a:pt x="9059" y="16746"/>
                </a:lnTo>
                <a:lnTo>
                  <a:pt x="9057" y="16742"/>
                </a:lnTo>
                <a:lnTo>
                  <a:pt x="9053" y="16740"/>
                </a:lnTo>
                <a:lnTo>
                  <a:pt x="9050" y="16738"/>
                </a:lnTo>
                <a:lnTo>
                  <a:pt x="9044" y="16736"/>
                </a:lnTo>
                <a:lnTo>
                  <a:pt x="9040" y="16735"/>
                </a:lnTo>
                <a:lnTo>
                  <a:pt x="9019" y="16731"/>
                </a:lnTo>
                <a:lnTo>
                  <a:pt x="8998" y="16728"/>
                </a:lnTo>
                <a:lnTo>
                  <a:pt x="8998" y="16733"/>
                </a:lnTo>
                <a:lnTo>
                  <a:pt x="9000" y="16738"/>
                </a:lnTo>
                <a:lnTo>
                  <a:pt x="9002" y="16741"/>
                </a:lnTo>
                <a:lnTo>
                  <a:pt x="9005" y="16745"/>
                </a:lnTo>
                <a:lnTo>
                  <a:pt x="9009" y="16748"/>
                </a:lnTo>
                <a:lnTo>
                  <a:pt x="9013" y="16750"/>
                </a:lnTo>
                <a:lnTo>
                  <a:pt x="9017" y="16752"/>
                </a:lnTo>
                <a:lnTo>
                  <a:pt x="9021" y="16753"/>
                </a:lnTo>
                <a:lnTo>
                  <a:pt x="9042" y="16757"/>
                </a:lnTo>
                <a:lnTo>
                  <a:pt x="9063" y="16760"/>
                </a:lnTo>
                <a:close/>
                <a:moveTo>
                  <a:pt x="8079" y="16695"/>
                </a:moveTo>
                <a:lnTo>
                  <a:pt x="8079" y="16688"/>
                </a:lnTo>
                <a:lnTo>
                  <a:pt x="8078" y="16683"/>
                </a:lnTo>
                <a:lnTo>
                  <a:pt x="8077" y="16678"/>
                </a:lnTo>
                <a:lnTo>
                  <a:pt x="8074" y="16675"/>
                </a:lnTo>
                <a:lnTo>
                  <a:pt x="8072" y="16673"/>
                </a:lnTo>
                <a:lnTo>
                  <a:pt x="8068" y="16672"/>
                </a:lnTo>
                <a:lnTo>
                  <a:pt x="8065" y="16672"/>
                </a:lnTo>
                <a:lnTo>
                  <a:pt x="8063" y="16672"/>
                </a:lnTo>
                <a:lnTo>
                  <a:pt x="8061" y="16673"/>
                </a:lnTo>
                <a:lnTo>
                  <a:pt x="8059" y="16675"/>
                </a:lnTo>
                <a:lnTo>
                  <a:pt x="8059" y="16677"/>
                </a:lnTo>
                <a:lnTo>
                  <a:pt x="8060" y="16681"/>
                </a:lnTo>
                <a:lnTo>
                  <a:pt x="8062" y="16684"/>
                </a:lnTo>
                <a:lnTo>
                  <a:pt x="8066" y="16687"/>
                </a:lnTo>
                <a:lnTo>
                  <a:pt x="8072" y="16691"/>
                </a:lnTo>
                <a:lnTo>
                  <a:pt x="8079" y="16695"/>
                </a:lnTo>
                <a:close/>
                <a:moveTo>
                  <a:pt x="8998" y="16695"/>
                </a:moveTo>
                <a:lnTo>
                  <a:pt x="8997" y="16689"/>
                </a:lnTo>
                <a:lnTo>
                  <a:pt x="8996" y="16685"/>
                </a:lnTo>
                <a:lnTo>
                  <a:pt x="8994" y="16681"/>
                </a:lnTo>
                <a:lnTo>
                  <a:pt x="8991" y="16677"/>
                </a:lnTo>
                <a:lnTo>
                  <a:pt x="8988" y="16674"/>
                </a:lnTo>
                <a:lnTo>
                  <a:pt x="8983" y="16672"/>
                </a:lnTo>
                <a:lnTo>
                  <a:pt x="8979" y="16670"/>
                </a:lnTo>
                <a:lnTo>
                  <a:pt x="8974" y="16669"/>
                </a:lnTo>
                <a:lnTo>
                  <a:pt x="8953" y="16666"/>
                </a:lnTo>
                <a:lnTo>
                  <a:pt x="8932" y="16662"/>
                </a:lnTo>
                <a:lnTo>
                  <a:pt x="8933" y="16667"/>
                </a:lnTo>
                <a:lnTo>
                  <a:pt x="8934" y="16672"/>
                </a:lnTo>
                <a:lnTo>
                  <a:pt x="8936" y="16676"/>
                </a:lnTo>
                <a:lnTo>
                  <a:pt x="8939" y="16680"/>
                </a:lnTo>
                <a:lnTo>
                  <a:pt x="8942" y="16683"/>
                </a:lnTo>
                <a:lnTo>
                  <a:pt x="8947" y="16685"/>
                </a:lnTo>
                <a:lnTo>
                  <a:pt x="8951" y="16686"/>
                </a:lnTo>
                <a:lnTo>
                  <a:pt x="8956" y="16688"/>
                </a:lnTo>
                <a:lnTo>
                  <a:pt x="8977" y="16691"/>
                </a:lnTo>
                <a:lnTo>
                  <a:pt x="8998" y="16695"/>
                </a:lnTo>
                <a:close/>
                <a:moveTo>
                  <a:pt x="7620" y="16629"/>
                </a:moveTo>
                <a:lnTo>
                  <a:pt x="7622" y="16636"/>
                </a:lnTo>
                <a:lnTo>
                  <a:pt x="7625" y="16642"/>
                </a:lnTo>
                <a:lnTo>
                  <a:pt x="7629" y="16647"/>
                </a:lnTo>
                <a:lnTo>
                  <a:pt x="7634" y="16650"/>
                </a:lnTo>
                <a:lnTo>
                  <a:pt x="7637" y="16650"/>
                </a:lnTo>
                <a:lnTo>
                  <a:pt x="7639" y="16650"/>
                </a:lnTo>
                <a:lnTo>
                  <a:pt x="7643" y="16649"/>
                </a:lnTo>
                <a:lnTo>
                  <a:pt x="7646" y="16647"/>
                </a:lnTo>
                <a:lnTo>
                  <a:pt x="7648" y="16645"/>
                </a:lnTo>
                <a:lnTo>
                  <a:pt x="7650" y="16641"/>
                </a:lnTo>
                <a:lnTo>
                  <a:pt x="7652" y="16636"/>
                </a:lnTo>
                <a:lnTo>
                  <a:pt x="7653" y="16629"/>
                </a:lnTo>
                <a:lnTo>
                  <a:pt x="7645" y="16629"/>
                </a:lnTo>
                <a:lnTo>
                  <a:pt x="7636" y="16629"/>
                </a:lnTo>
                <a:lnTo>
                  <a:pt x="7629" y="16629"/>
                </a:lnTo>
                <a:lnTo>
                  <a:pt x="7620" y="16629"/>
                </a:lnTo>
                <a:close/>
                <a:moveTo>
                  <a:pt x="8736" y="16662"/>
                </a:moveTo>
                <a:lnTo>
                  <a:pt x="8738" y="16660"/>
                </a:lnTo>
                <a:lnTo>
                  <a:pt x="8733" y="16665"/>
                </a:lnTo>
                <a:lnTo>
                  <a:pt x="8728" y="16669"/>
                </a:lnTo>
                <a:lnTo>
                  <a:pt x="8736" y="16662"/>
                </a:lnTo>
                <a:close/>
                <a:moveTo>
                  <a:pt x="7915" y="16629"/>
                </a:moveTo>
                <a:lnTo>
                  <a:pt x="7918" y="16626"/>
                </a:lnTo>
                <a:lnTo>
                  <a:pt x="7912" y="16632"/>
                </a:lnTo>
                <a:lnTo>
                  <a:pt x="7908" y="16637"/>
                </a:lnTo>
                <a:lnTo>
                  <a:pt x="7915" y="16629"/>
                </a:lnTo>
                <a:close/>
                <a:moveTo>
                  <a:pt x="8309" y="16597"/>
                </a:moveTo>
                <a:lnTo>
                  <a:pt x="8308" y="16605"/>
                </a:lnTo>
                <a:lnTo>
                  <a:pt x="8306" y="16613"/>
                </a:lnTo>
                <a:lnTo>
                  <a:pt x="8306" y="16622"/>
                </a:lnTo>
                <a:lnTo>
                  <a:pt x="8306" y="16628"/>
                </a:lnTo>
                <a:lnTo>
                  <a:pt x="8307" y="16634"/>
                </a:lnTo>
                <a:lnTo>
                  <a:pt x="8308" y="16641"/>
                </a:lnTo>
                <a:lnTo>
                  <a:pt x="8310" y="16646"/>
                </a:lnTo>
                <a:lnTo>
                  <a:pt x="8313" y="16650"/>
                </a:lnTo>
                <a:lnTo>
                  <a:pt x="8318" y="16659"/>
                </a:lnTo>
                <a:lnTo>
                  <a:pt x="8326" y="16666"/>
                </a:lnTo>
                <a:lnTo>
                  <a:pt x="8334" y="16672"/>
                </a:lnTo>
                <a:lnTo>
                  <a:pt x="8342" y="16678"/>
                </a:lnTo>
                <a:lnTo>
                  <a:pt x="8351" y="16685"/>
                </a:lnTo>
                <a:lnTo>
                  <a:pt x="8358" y="16691"/>
                </a:lnTo>
                <a:lnTo>
                  <a:pt x="8365" y="16697"/>
                </a:lnTo>
                <a:lnTo>
                  <a:pt x="8372" y="16707"/>
                </a:lnTo>
                <a:lnTo>
                  <a:pt x="8374" y="16711"/>
                </a:lnTo>
                <a:lnTo>
                  <a:pt x="8376" y="16716"/>
                </a:lnTo>
                <a:lnTo>
                  <a:pt x="8377" y="16723"/>
                </a:lnTo>
                <a:lnTo>
                  <a:pt x="8378" y="16729"/>
                </a:lnTo>
                <a:lnTo>
                  <a:pt x="8378" y="16735"/>
                </a:lnTo>
                <a:lnTo>
                  <a:pt x="8378" y="16743"/>
                </a:lnTo>
                <a:lnTo>
                  <a:pt x="8377" y="16751"/>
                </a:lnTo>
                <a:lnTo>
                  <a:pt x="8375" y="16760"/>
                </a:lnTo>
                <a:lnTo>
                  <a:pt x="8381" y="16758"/>
                </a:lnTo>
                <a:lnTo>
                  <a:pt x="8387" y="16754"/>
                </a:lnTo>
                <a:lnTo>
                  <a:pt x="8392" y="16750"/>
                </a:lnTo>
                <a:lnTo>
                  <a:pt x="8396" y="16746"/>
                </a:lnTo>
                <a:lnTo>
                  <a:pt x="8400" y="16740"/>
                </a:lnTo>
                <a:lnTo>
                  <a:pt x="8403" y="16734"/>
                </a:lnTo>
                <a:lnTo>
                  <a:pt x="8405" y="16728"/>
                </a:lnTo>
                <a:lnTo>
                  <a:pt x="8406" y="16721"/>
                </a:lnTo>
                <a:lnTo>
                  <a:pt x="8407" y="16714"/>
                </a:lnTo>
                <a:lnTo>
                  <a:pt x="8408" y="16707"/>
                </a:lnTo>
                <a:lnTo>
                  <a:pt x="8408" y="16699"/>
                </a:lnTo>
                <a:lnTo>
                  <a:pt x="8407" y="16692"/>
                </a:lnTo>
                <a:lnTo>
                  <a:pt x="8405" y="16676"/>
                </a:lnTo>
                <a:lnTo>
                  <a:pt x="8400" y="16661"/>
                </a:lnTo>
                <a:lnTo>
                  <a:pt x="8394" y="16646"/>
                </a:lnTo>
                <a:lnTo>
                  <a:pt x="8385" y="16632"/>
                </a:lnTo>
                <a:lnTo>
                  <a:pt x="8380" y="16625"/>
                </a:lnTo>
                <a:lnTo>
                  <a:pt x="8375" y="16620"/>
                </a:lnTo>
                <a:lnTo>
                  <a:pt x="8370" y="16613"/>
                </a:lnTo>
                <a:lnTo>
                  <a:pt x="8364" y="16609"/>
                </a:lnTo>
                <a:lnTo>
                  <a:pt x="8358" y="16605"/>
                </a:lnTo>
                <a:lnTo>
                  <a:pt x="8352" y="16601"/>
                </a:lnTo>
                <a:lnTo>
                  <a:pt x="8345" y="16598"/>
                </a:lnTo>
                <a:lnTo>
                  <a:pt x="8338" y="16596"/>
                </a:lnTo>
                <a:lnTo>
                  <a:pt x="8331" y="16595"/>
                </a:lnTo>
                <a:lnTo>
                  <a:pt x="8325" y="16595"/>
                </a:lnTo>
                <a:lnTo>
                  <a:pt x="8317" y="16595"/>
                </a:lnTo>
                <a:lnTo>
                  <a:pt x="8309" y="16597"/>
                </a:lnTo>
                <a:close/>
                <a:moveTo>
                  <a:pt x="8932" y="16629"/>
                </a:moveTo>
                <a:lnTo>
                  <a:pt x="8935" y="16626"/>
                </a:lnTo>
                <a:lnTo>
                  <a:pt x="8930" y="16632"/>
                </a:lnTo>
                <a:lnTo>
                  <a:pt x="8926" y="16637"/>
                </a:lnTo>
                <a:lnTo>
                  <a:pt x="8932" y="16629"/>
                </a:lnTo>
                <a:close/>
                <a:moveTo>
                  <a:pt x="8014" y="16597"/>
                </a:moveTo>
                <a:lnTo>
                  <a:pt x="8017" y="16594"/>
                </a:lnTo>
                <a:lnTo>
                  <a:pt x="8011" y="16599"/>
                </a:lnTo>
                <a:lnTo>
                  <a:pt x="8007" y="16603"/>
                </a:lnTo>
                <a:lnTo>
                  <a:pt x="8014" y="16597"/>
                </a:lnTo>
                <a:close/>
                <a:moveTo>
                  <a:pt x="8998" y="16563"/>
                </a:moveTo>
                <a:lnTo>
                  <a:pt x="8998" y="16570"/>
                </a:lnTo>
                <a:lnTo>
                  <a:pt x="8999" y="16576"/>
                </a:lnTo>
                <a:lnTo>
                  <a:pt x="9001" y="16580"/>
                </a:lnTo>
                <a:lnTo>
                  <a:pt x="9003" y="16583"/>
                </a:lnTo>
                <a:lnTo>
                  <a:pt x="9007" y="16585"/>
                </a:lnTo>
                <a:lnTo>
                  <a:pt x="9009" y="16586"/>
                </a:lnTo>
                <a:lnTo>
                  <a:pt x="9012" y="16586"/>
                </a:lnTo>
                <a:lnTo>
                  <a:pt x="9015" y="16586"/>
                </a:lnTo>
                <a:lnTo>
                  <a:pt x="9017" y="16585"/>
                </a:lnTo>
                <a:lnTo>
                  <a:pt x="9018" y="16583"/>
                </a:lnTo>
                <a:lnTo>
                  <a:pt x="9018" y="16581"/>
                </a:lnTo>
                <a:lnTo>
                  <a:pt x="9018" y="16578"/>
                </a:lnTo>
                <a:lnTo>
                  <a:pt x="9015" y="16575"/>
                </a:lnTo>
                <a:lnTo>
                  <a:pt x="9012" y="16570"/>
                </a:lnTo>
                <a:lnTo>
                  <a:pt x="9005" y="16567"/>
                </a:lnTo>
                <a:lnTo>
                  <a:pt x="8998" y="16563"/>
                </a:lnTo>
                <a:lnTo>
                  <a:pt x="8998" y="16557"/>
                </a:lnTo>
                <a:lnTo>
                  <a:pt x="8997" y="16552"/>
                </a:lnTo>
                <a:lnTo>
                  <a:pt x="8995" y="16547"/>
                </a:lnTo>
                <a:lnTo>
                  <a:pt x="8993" y="16544"/>
                </a:lnTo>
                <a:lnTo>
                  <a:pt x="8990" y="16542"/>
                </a:lnTo>
                <a:lnTo>
                  <a:pt x="8987" y="16541"/>
                </a:lnTo>
                <a:lnTo>
                  <a:pt x="8984" y="16541"/>
                </a:lnTo>
                <a:lnTo>
                  <a:pt x="8981" y="16541"/>
                </a:lnTo>
                <a:lnTo>
                  <a:pt x="8979" y="16542"/>
                </a:lnTo>
                <a:lnTo>
                  <a:pt x="8978" y="16544"/>
                </a:lnTo>
                <a:lnTo>
                  <a:pt x="8977" y="16546"/>
                </a:lnTo>
                <a:lnTo>
                  <a:pt x="8978" y="16550"/>
                </a:lnTo>
                <a:lnTo>
                  <a:pt x="8980" y="16553"/>
                </a:lnTo>
                <a:lnTo>
                  <a:pt x="8984" y="16556"/>
                </a:lnTo>
                <a:lnTo>
                  <a:pt x="8990" y="16560"/>
                </a:lnTo>
                <a:lnTo>
                  <a:pt x="8998" y="16563"/>
                </a:lnTo>
                <a:close/>
                <a:moveTo>
                  <a:pt x="7784" y="16597"/>
                </a:moveTo>
                <a:lnTo>
                  <a:pt x="7783" y="16582"/>
                </a:lnTo>
                <a:lnTo>
                  <a:pt x="7780" y="16567"/>
                </a:lnTo>
                <a:lnTo>
                  <a:pt x="7779" y="16561"/>
                </a:lnTo>
                <a:lnTo>
                  <a:pt x="7777" y="16555"/>
                </a:lnTo>
                <a:lnTo>
                  <a:pt x="7774" y="16550"/>
                </a:lnTo>
                <a:lnTo>
                  <a:pt x="7771" y="16544"/>
                </a:lnTo>
                <a:lnTo>
                  <a:pt x="7767" y="16540"/>
                </a:lnTo>
                <a:lnTo>
                  <a:pt x="7763" y="16536"/>
                </a:lnTo>
                <a:lnTo>
                  <a:pt x="7758" y="16533"/>
                </a:lnTo>
                <a:lnTo>
                  <a:pt x="7752" y="16531"/>
                </a:lnTo>
                <a:lnTo>
                  <a:pt x="7745" y="16529"/>
                </a:lnTo>
                <a:lnTo>
                  <a:pt x="7737" y="16529"/>
                </a:lnTo>
                <a:lnTo>
                  <a:pt x="7729" y="16530"/>
                </a:lnTo>
                <a:lnTo>
                  <a:pt x="7718" y="16531"/>
                </a:lnTo>
                <a:lnTo>
                  <a:pt x="7720" y="16538"/>
                </a:lnTo>
                <a:lnTo>
                  <a:pt x="7722" y="16543"/>
                </a:lnTo>
                <a:lnTo>
                  <a:pt x="7724" y="16550"/>
                </a:lnTo>
                <a:lnTo>
                  <a:pt x="7728" y="16555"/>
                </a:lnTo>
                <a:lnTo>
                  <a:pt x="7735" y="16564"/>
                </a:lnTo>
                <a:lnTo>
                  <a:pt x="7743" y="16572"/>
                </a:lnTo>
                <a:lnTo>
                  <a:pt x="7753" y="16579"/>
                </a:lnTo>
                <a:lnTo>
                  <a:pt x="7762" y="16585"/>
                </a:lnTo>
                <a:lnTo>
                  <a:pt x="7774" y="16590"/>
                </a:lnTo>
                <a:lnTo>
                  <a:pt x="7784" y="16597"/>
                </a:lnTo>
                <a:close/>
                <a:moveTo>
                  <a:pt x="7915" y="16563"/>
                </a:moveTo>
                <a:lnTo>
                  <a:pt x="7918" y="16561"/>
                </a:lnTo>
                <a:lnTo>
                  <a:pt x="7912" y="16566"/>
                </a:lnTo>
                <a:lnTo>
                  <a:pt x="7908" y="16570"/>
                </a:lnTo>
                <a:lnTo>
                  <a:pt x="7915" y="16563"/>
                </a:lnTo>
                <a:close/>
                <a:moveTo>
                  <a:pt x="8899" y="16563"/>
                </a:moveTo>
                <a:lnTo>
                  <a:pt x="8899" y="16558"/>
                </a:lnTo>
                <a:lnTo>
                  <a:pt x="8897" y="16554"/>
                </a:lnTo>
                <a:lnTo>
                  <a:pt x="8895" y="16550"/>
                </a:lnTo>
                <a:lnTo>
                  <a:pt x="8892" y="16546"/>
                </a:lnTo>
                <a:lnTo>
                  <a:pt x="8889" y="16543"/>
                </a:lnTo>
                <a:lnTo>
                  <a:pt x="8885" y="16541"/>
                </a:lnTo>
                <a:lnTo>
                  <a:pt x="8881" y="16539"/>
                </a:lnTo>
                <a:lnTo>
                  <a:pt x="8876" y="16538"/>
                </a:lnTo>
                <a:lnTo>
                  <a:pt x="8854" y="16535"/>
                </a:lnTo>
                <a:lnTo>
                  <a:pt x="8834" y="16531"/>
                </a:lnTo>
                <a:lnTo>
                  <a:pt x="8834" y="16536"/>
                </a:lnTo>
                <a:lnTo>
                  <a:pt x="8837" y="16541"/>
                </a:lnTo>
                <a:lnTo>
                  <a:pt x="8839" y="16545"/>
                </a:lnTo>
                <a:lnTo>
                  <a:pt x="8841" y="16548"/>
                </a:lnTo>
                <a:lnTo>
                  <a:pt x="8845" y="16551"/>
                </a:lnTo>
                <a:lnTo>
                  <a:pt x="8848" y="16554"/>
                </a:lnTo>
                <a:lnTo>
                  <a:pt x="8853" y="16555"/>
                </a:lnTo>
                <a:lnTo>
                  <a:pt x="8858" y="16557"/>
                </a:lnTo>
                <a:lnTo>
                  <a:pt x="8878" y="16560"/>
                </a:lnTo>
                <a:lnTo>
                  <a:pt x="8899" y="16563"/>
                </a:lnTo>
                <a:close/>
                <a:moveTo>
                  <a:pt x="7358" y="16563"/>
                </a:moveTo>
                <a:lnTo>
                  <a:pt x="7366" y="16563"/>
                </a:lnTo>
                <a:lnTo>
                  <a:pt x="7374" y="16563"/>
                </a:lnTo>
                <a:lnTo>
                  <a:pt x="7382" y="16563"/>
                </a:lnTo>
                <a:lnTo>
                  <a:pt x="7391" y="16563"/>
                </a:lnTo>
                <a:lnTo>
                  <a:pt x="7392" y="16554"/>
                </a:lnTo>
                <a:lnTo>
                  <a:pt x="7391" y="16544"/>
                </a:lnTo>
                <a:lnTo>
                  <a:pt x="7390" y="16536"/>
                </a:lnTo>
                <a:lnTo>
                  <a:pt x="7388" y="16529"/>
                </a:lnTo>
                <a:lnTo>
                  <a:pt x="7385" y="16522"/>
                </a:lnTo>
                <a:lnTo>
                  <a:pt x="7382" y="16518"/>
                </a:lnTo>
                <a:lnTo>
                  <a:pt x="7379" y="16514"/>
                </a:lnTo>
                <a:lnTo>
                  <a:pt x="7375" y="16513"/>
                </a:lnTo>
                <a:lnTo>
                  <a:pt x="7372" y="16512"/>
                </a:lnTo>
                <a:lnTo>
                  <a:pt x="7369" y="16513"/>
                </a:lnTo>
                <a:lnTo>
                  <a:pt x="7364" y="16516"/>
                </a:lnTo>
                <a:lnTo>
                  <a:pt x="7362" y="16521"/>
                </a:lnTo>
                <a:lnTo>
                  <a:pt x="7360" y="16529"/>
                </a:lnTo>
                <a:lnTo>
                  <a:pt x="7358" y="16538"/>
                </a:lnTo>
                <a:lnTo>
                  <a:pt x="7357" y="16550"/>
                </a:lnTo>
                <a:lnTo>
                  <a:pt x="7358" y="16563"/>
                </a:lnTo>
                <a:close/>
                <a:moveTo>
                  <a:pt x="8014" y="16531"/>
                </a:moveTo>
                <a:lnTo>
                  <a:pt x="8017" y="16529"/>
                </a:lnTo>
                <a:lnTo>
                  <a:pt x="8011" y="16534"/>
                </a:lnTo>
                <a:lnTo>
                  <a:pt x="8007" y="16538"/>
                </a:lnTo>
                <a:lnTo>
                  <a:pt x="8014" y="16531"/>
                </a:lnTo>
                <a:close/>
                <a:moveTo>
                  <a:pt x="8309" y="16498"/>
                </a:moveTo>
                <a:lnTo>
                  <a:pt x="8309" y="16504"/>
                </a:lnTo>
                <a:lnTo>
                  <a:pt x="8310" y="16511"/>
                </a:lnTo>
                <a:lnTo>
                  <a:pt x="8312" y="16515"/>
                </a:lnTo>
                <a:lnTo>
                  <a:pt x="8314" y="16518"/>
                </a:lnTo>
                <a:lnTo>
                  <a:pt x="8317" y="16520"/>
                </a:lnTo>
                <a:lnTo>
                  <a:pt x="8320" y="16521"/>
                </a:lnTo>
                <a:lnTo>
                  <a:pt x="8323" y="16521"/>
                </a:lnTo>
                <a:lnTo>
                  <a:pt x="8326" y="16520"/>
                </a:lnTo>
                <a:lnTo>
                  <a:pt x="8328" y="16519"/>
                </a:lnTo>
                <a:lnTo>
                  <a:pt x="8329" y="16517"/>
                </a:lnTo>
                <a:lnTo>
                  <a:pt x="8330" y="16515"/>
                </a:lnTo>
                <a:lnTo>
                  <a:pt x="8329" y="16512"/>
                </a:lnTo>
                <a:lnTo>
                  <a:pt x="8327" y="16509"/>
                </a:lnTo>
                <a:lnTo>
                  <a:pt x="8322" y="16505"/>
                </a:lnTo>
                <a:lnTo>
                  <a:pt x="8317" y="16501"/>
                </a:lnTo>
                <a:lnTo>
                  <a:pt x="8309" y="16498"/>
                </a:lnTo>
                <a:lnTo>
                  <a:pt x="8309" y="16491"/>
                </a:lnTo>
                <a:lnTo>
                  <a:pt x="8308" y="16486"/>
                </a:lnTo>
                <a:lnTo>
                  <a:pt x="8307" y="16481"/>
                </a:lnTo>
                <a:lnTo>
                  <a:pt x="8304" y="16478"/>
                </a:lnTo>
                <a:lnTo>
                  <a:pt x="8301" y="16476"/>
                </a:lnTo>
                <a:lnTo>
                  <a:pt x="8298" y="16475"/>
                </a:lnTo>
                <a:lnTo>
                  <a:pt x="8295" y="16475"/>
                </a:lnTo>
                <a:lnTo>
                  <a:pt x="8292" y="16476"/>
                </a:lnTo>
                <a:lnTo>
                  <a:pt x="8290" y="16477"/>
                </a:lnTo>
                <a:lnTo>
                  <a:pt x="8289" y="16478"/>
                </a:lnTo>
                <a:lnTo>
                  <a:pt x="8289" y="16481"/>
                </a:lnTo>
                <a:lnTo>
                  <a:pt x="8290" y="16483"/>
                </a:lnTo>
                <a:lnTo>
                  <a:pt x="8292" y="16488"/>
                </a:lnTo>
                <a:lnTo>
                  <a:pt x="8295" y="16491"/>
                </a:lnTo>
                <a:lnTo>
                  <a:pt x="8301" y="16494"/>
                </a:lnTo>
                <a:lnTo>
                  <a:pt x="8309" y="16498"/>
                </a:lnTo>
                <a:close/>
                <a:moveTo>
                  <a:pt x="9031" y="16498"/>
                </a:moveTo>
                <a:lnTo>
                  <a:pt x="9031" y="16504"/>
                </a:lnTo>
                <a:lnTo>
                  <a:pt x="9032" y="16511"/>
                </a:lnTo>
                <a:lnTo>
                  <a:pt x="9034" y="16515"/>
                </a:lnTo>
                <a:lnTo>
                  <a:pt x="9036" y="16518"/>
                </a:lnTo>
                <a:lnTo>
                  <a:pt x="9039" y="16520"/>
                </a:lnTo>
                <a:lnTo>
                  <a:pt x="9042" y="16521"/>
                </a:lnTo>
                <a:lnTo>
                  <a:pt x="9044" y="16521"/>
                </a:lnTo>
                <a:lnTo>
                  <a:pt x="9047" y="16520"/>
                </a:lnTo>
                <a:lnTo>
                  <a:pt x="9050" y="16519"/>
                </a:lnTo>
                <a:lnTo>
                  <a:pt x="9051" y="16517"/>
                </a:lnTo>
                <a:lnTo>
                  <a:pt x="9052" y="16515"/>
                </a:lnTo>
                <a:lnTo>
                  <a:pt x="9051" y="16512"/>
                </a:lnTo>
                <a:lnTo>
                  <a:pt x="9048" y="16509"/>
                </a:lnTo>
                <a:lnTo>
                  <a:pt x="9044" y="16505"/>
                </a:lnTo>
                <a:lnTo>
                  <a:pt x="9039" y="16501"/>
                </a:lnTo>
                <a:lnTo>
                  <a:pt x="9031" y="16498"/>
                </a:lnTo>
                <a:lnTo>
                  <a:pt x="9022" y="16487"/>
                </a:lnTo>
                <a:lnTo>
                  <a:pt x="9014" y="16474"/>
                </a:lnTo>
                <a:lnTo>
                  <a:pt x="9007" y="16461"/>
                </a:lnTo>
                <a:lnTo>
                  <a:pt x="8999" y="16448"/>
                </a:lnTo>
                <a:lnTo>
                  <a:pt x="8992" y="16435"/>
                </a:lnTo>
                <a:lnTo>
                  <a:pt x="8983" y="16422"/>
                </a:lnTo>
                <a:lnTo>
                  <a:pt x="8976" y="16410"/>
                </a:lnTo>
                <a:lnTo>
                  <a:pt x="8967" y="16397"/>
                </a:lnTo>
                <a:lnTo>
                  <a:pt x="8957" y="16387"/>
                </a:lnTo>
                <a:lnTo>
                  <a:pt x="8946" y="16379"/>
                </a:lnTo>
                <a:lnTo>
                  <a:pt x="8939" y="16374"/>
                </a:lnTo>
                <a:lnTo>
                  <a:pt x="8933" y="16371"/>
                </a:lnTo>
                <a:lnTo>
                  <a:pt x="8926" y="16368"/>
                </a:lnTo>
                <a:lnTo>
                  <a:pt x="8917" y="16365"/>
                </a:lnTo>
                <a:lnTo>
                  <a:pt x="8910" y="16363"/>
                </a:lnTo>
                <a:lnTo>
                  <a:pt x="8901" y="16362"/>
                </a:lnTo>
                <a:lnTo>
                  <a:pt x="8891" y="16361"/>
                </a:lnTo>
                <a:lnTo>
                  <a:pt x="8882" y="16361"/>
                </a:lnTo>
                <a:lnTo>
                  <a:pt x="8870" y="16361"/>
                </a:lnTo>
                <a:lnTo>
                  <a:pt x="8860" y="16362"/>
                </a:lnTo>
                <a:lnTo>
                  <a:pt x="8847" y="16364"/>
                </a:lnTo>
                <a:lnTo>
                  <a:pt x="8834" y="16367"/>
                </a:lnTo>
                <a:lnTo>
                  <a:pt x="8847" y="16374"/>
                </a:lnTo>
                <a:lnTo>
                  <a:pt x="8859" y="16384"/>
                </a:lnTo>
                <a:lnTo>
                  <a:pt x="8869" y="16393"/>
                </a:lnTo>
                <a:lnTo>
                  <a:pt x="8880" y="16403"/>
                </a:lnTo>
                <a:lnTo>
                  <a:pt x="8901" y="16424"/>
                </a:lnTo>
                <a:lnTo>
                  <a:pt x="8920" y="16445"/>
                </a:lnTo>
                <a:lnTo>
                  <a:pt x="8931" y="16454"/>
                </a:lnTo>
                <a:lnTo>
                  <a:pt x="8942" y="16464"/>
                </a:lnTo>
                <a:lnTo>
                  <a:pt x="8954" y="16472"/>
                </a:lnTo>
                <a:lnTo>
                  <a:pt x="8967" y="16480"/>
                </a:lnTo>
                <a:lnTo>
                  <a:pt x="8981" y="16487"/>
                </a:lnTo>
                <a:lnTo>
                  <a:pt x="8996" y="16492"/>
                </a:lnTo>
                <a:lnTo>
                  <a:pt x="9013" y="16496"/>
                </a:lnTo>
                <a:lnTo>
                  <a:pt x="9031" y="16498"/>
                </a:lnTo>
                <a:close/>
                <a:moveTo>
                  <a:pt x="8046" y="16466"/>
                </a:moveTo>
                <a:lnTo>
                  <a:pt x="8044" y="16477"/>
                </a:lnTo>
                <a:lnTo>
                  <a:pt x="8042" y="16488"/>
                </a:lnTo>
                <a:lnTo>
                  <a:pt x="8042" y="16497"/>
                </a:lnTo>
                <a:lnTo>
                  <a:pt x="8041" y="16504"/>
                </a:lnTo>
                <a:lnTo>
                  <a:pt x="8042" y="16511"/>
                </a:lnTo>
                <a:lnTo>
                  <a:pt x="8043" y="16516"/>
                </a:lnTo>
                <a:lnTo>
                  <a:pt x="8045" y="16520"/>
                </a:lnTo>
                <a:lnTo>
                  <a:pt x="8048" y="16523"/>
                </a:lnTo>
                <a:lnTo>
                  <a:pt x="8050" y="16525"/>
                </a:lnTo>
                <a:lnTo>
                  <a:pt x="8053" y="16526"/>
                </a:lnTo>
                <a:lnTo>
                  <a:pt x="8056" y="16528"/>
                </a:lnTo>
                <a:lnTo>
                  <a:pt x="8059" y="16526"/>
                </a:lnTo>
                <a:lnTo>
                  <a:pt x="8065" y="16524"/>
                </a:lnTo>
                <a:lnTo>
                  <a:pt x="8072" y="16519"/>
                </a:lnTo>
                <a:lnTo>
                  <a:pt x="8077" y="16512"/>
                </a:lnTo>
                <a:lnTo>
                  <a:pt x="8081" y="16504"/>
                </a:lnTo>
                <a:lnTo>
                  <a:pt x="8083" y="16500"/>
                </a:lnTo>
                <a:lnTo>
                  <a:pt x="8084" y="16496"/>
                </a:lnTo>
                <a:lnTo>
                  <a:pt x="8084" y="16492"/>
                </a:lnTo>
                <a:lnTo>
                  <a:pt x="8083" y="16488"/>
                </a:lnTo>
                <a:lnTo>
                  <a:pt x="8082" y="16483"/>
                </a:lnTo>
                <a:lnTo>
                  <a:pt x="8080" y="16479"/>
                </a:lnTo>
                <a:lnTo>
                  <a:pt x="8078" y="16476"/>
                </a:lnTo>
                <a:lnTo>
                  <a:pt x="8074" y="16473"/>
                </a:lnTo>
                <a:lnTo>
                  <a:pt x="8068" y="16470"/>
                </a:lnTo>
                <a:lnTo>
                  <a:pt x="8062" y="16468"/>
                </a:lnTo>
                <a:lnTo>
                  <a:pt x="8055" y="16467"/>
                </a:lnTo>
                <a:lnTo>
                  <a:pt x="8046" y="16466"/>
                </a:lnTo>
                <a:lnTo>
                  <a:pt x="8046" y="16458"/>
                </a:lnTo>
                <a:lnTo>
                  <a:pt x="8045" y="16453"/>
                </a:lnTo>
                <a:lnTo>
                  <a:pt x="8044" y="16449"/>
                </a:lnTo>
                <a:lnTo>
                  <a:pt x="8041" y="16446"/>
                </a:lnTo>
                <a:lnTo>
                  <a:pt x="8038" y="16444"/>
                </a:lnTo>
                <a:lnTo>
                  <a:pt x="8036" y="16443"/>
                </a:lnTo>
                <a:lnTo>
                  <a:pt x="8033" y="16443"/>
                </a:lnTo>
                <a:lnTo>
                  <a:pt x="8030" y="16443"/>
                </a:lnTo>
                <a:lnTo>
                  <a:pt x="8028" y="16444"/>
                </a:lnTo>
                <a:lnTo>
                  <a:pt x="8027" y="16446"/>
                </a:lnTo>
                <a:lnTo>
                  <a:pt x="8027" y="16449"/>
                </a:lnTo>
                <a:lnTo>
                  <a:pt x="8027" y="16451"/>
                </a:lnTo>
                <a:lnTo>
                  <a:pt x="8030" y="16454"/>
                </a:lnTo>
                <a:lnTo>
                  <a:pt x="8033" y="16458"/>
                </a:lnTo>
                <a:lnTo>
                  <a:pt x="8039" y="16461"/>
                </a:lnTo>
                <a:lnTo>
                  <a:pt x="8046" y="16466"/>
                </a:lnTo>
                <a:close/>
                <a:moveTo>
                  <a:pt x="7620" y="16466"/>
                </a:moveTo>
                <a:lnTo>
                  <a:pt x="7623" y="16462"/>
                </a:lnTo>
                <a:lnTo>
                  <a:pt x="7617" y="16468"/>
                </a:lnTo>
                <a:lnTo>
                  <a:pt x="7613" y="16472"/>
                </a:lnTo>
                <a:lnTo>
                  <a:pt x="7620" y="16466"/>
                </a:lnTo>
                <a:close/>
                <a:moveTo>
                  <a:pt x="7915" y="16466"/>
                </a:moveTo>
                <a:lnTo>
                  <a:pt x="7918" y="16462"/>
                </a:lnTo>
                <a:lnTo>
                  <a:pt x="7912" y="16468"/>
                </a:lnTo>
                <a:lnTo>
                  <a:pt x="7908" y="16472"/>
                </a:lnTo>
                <a:lnTo>
                  <a:pt x="7915" y="16466"/>
                </a:lnTo>
                <a:close/>
                <a:moveTo>
                  <a:pt x="8210" y="16466"/>
                </a:moveTo>
                <a:lnTo>
                  <a:pt x="8213" y="16462"/>
                </a:lnTo>
                <a:lnTo>
                  <a:pt x="8208" y="16468"/>
                </a:lnTo>
                <a:lnTo>
                  <a:pt x="8204" y="16472"/>
                </a:lnTo>
                <a:lnTo>
                  <a:pt x="8210" y="16466"/>
                </a:lnTo>
                <a:close/>
                <a:moveTo>
                  <a:pt x="8571" y="16466"/>
                </a:moveTo>
                <a:lnTo>
                  <a:pt x="8574" y="16462"/>
                </a:lnTo>
                <a:lnTo>
                  <a:pt x="8569" y="16468"/>
                </a:lnTo>
                <a:lnTo>
                  <a:pt x="8565" y="16472"/>
                </a:lnTo>
                <a:lnTo>
                  <a:pt x="8571" y="16466"/>
                </a:lnTo>
                <a:close/>
                <a:moveTo>
                  <a:pt x="7784" y="16432"/>
                </a:moveTo>
                <a:lnTo>
                  <a:pt x="7780" y="16403"/>
                </a:lnTo>
                <a:lnTo>
                  <a:pt x="7780" y="16405"/>
                </a:lnTo>
                <a:lnTo>
                  <a:pt x="7783" y="16426"/>
                </a:lnTo>
                <a:lnTo>
                  <a:pt x="7787" y="16456"/>
                </a:lnTo>
                <a:lnTo>
                  <a:pt x="7792" y="16483"/>
                </a:lnTo>
                <a:lnTo>
                  <a:pt x="7794" y="16496"/>
                </a:lnTo>
                <a:lnTo>
                  <a:pt x="7792" y="16482"/>
                </a:lnTo>
                <a:lnTo>
                  <a:pt x="7784" y="16432"/>
                </a:lnTo>
                <a:close/>
                <a:moveTo>
                  <a:pt x="8768" y="16400"/>
                </a:moveTo>
                <a:lnTo>
                  <a:pt x="8760" y="16400"/>
                </a:lnTo>
                <a:lnTo>
                  <a:pt x="8752" y="16400"/>
                </a:lnTo>
                <a:lnTo>
                  <a:pt x="8744" y="16400"/>
                </a:lnTo>
                <a:lnTo>
                  <a:pt x="8736" y="16400"/>
                </a:lnTo>
                <a:lnTo>
                  <a:pt x="8736" y="16393"/>
                </a:lnTo>
                <a:lnTo>
                  <a:pt x="8735" y="16387"/>
                </a:lnTo>
                <a:lnTo>
                  <a:pt x="8733" y="16383"/>
                </a:lnTo>
                <a:lnTo>
                  <a:pt x="8731" y="16380"/>
                </a:lnTo>
                <a:lnTo>
                  <a:pt x="8727" y="16379"/>
                </a:lnTo>
                <a:lnTo>
                  <a:pt x="8724" y="16377"/>
                </a:lnTo>
                <a:lnTo>
                  <a:pt x="8721" y="16377"/>
                </a:lnTo>
                <a:lnTo>
                  <a:pt x="8719" y="16378"/>
                </a:lnTo>
                <a:lnTo>
                  <a:pt x="8717" y="16379"/>
                </a:lnTo>
                <a:lnTo>
                  <a:pt x="8716" y="16381"/>
                </a:lnTo>
                <a:lnTo>
                  <a:pt x="8715" y="16383"/>
                </a:lnTo>
                <a:lnTo>
                  <a:pt x="8716" y="16386"/>
                </a:lnTo>
                <a:lnTo>
                  <a:pt x="8718" y="16389"/>
                </a:lnTo>
                <a:lnTo>
                  <a:pt x="8722" y="16392"/>
                </a:lnTo>
                <a:lnTo>
                  <a:pt x="8727" y="16396"/>
                </a:lnTo>
                <a:lnTo>
                  <a:pt x="8736" y="16400"/>
                </a:lnTo>
                <a:lnTo>
                  <a:pt x="8737" y="16407"/>
                </a:lnTo>
                <a:lnTo>
                  <a:pt x="8740" y="16412"/>
                </a:lnTo>
                <a:lnTo>
                  <a:pt x="8744" y="16417"/>
                </a:lnTo>
                <a:lnTo>
                  <a:pt x="8749" y="16421"/>
                </a:lnTo>
                <a:lnTo>
                  <a:pt x="8753" y="16421"/>
                </a:lnTo>
                <a:lnTo>
                  <a:pt x="8755" y="16421"/>
                </a:lnTo>
                <a:lnTo>
                  <a:pt x="8758" y="16420"/>
                </a:lnTo>
                <a:lnTo>
                  <a:pt x="8761" y="16418"/>
                </a:lnTo>
                <a:lnTo>
                  <a:pt x="8763" y="16415"/>
                </a:lnTo>
                <a:lnTo>
                  <a:pt x="8765" y="16411"/>
                </a:lnTo>
                <a:lnTo>
                  <a:pt x="8767" y="16406"/>
                </a:lnTo>
                <a:lnTo>
                  <a:pt x="8768" y="16400"/>
                </a:lnTo>
                <a:lnTo>
                  <a:pt x="8775" y="16400"/>
                </a:lnTo>
                <a:lnTo>
                  <a:pt x="8781" y="16399"/>
                </a:lnTo>
                <a:lnTo>
                  <a:pt x="8785" y="16396"/>
                </a:lnTo>
                <a:lnTo>
                  <a:pt x="8788" y="16394"/>
                </a:lnTo>
                <a:lnTo>
                  <a:pt x="8790" y="16391"/>
                </a:lnTo>
                <a:lnTo>
                  <a:pt x="8791" y="16388"/>
                </a:lnTo>
                <a:lnTo>
                  <a:pt x="8791" y="16386"/>
                </a:lnTo>
                <a:lnTo>
                  <a:pt x="8790" y="16383"/>
                </a:lnTo>
                <a:lnTo>
                  <a:pt x="8789" y="16381"/>
                </a:lnTo>
                <a:lnTo>
                  <a:pt x="8787" y="16380"/>
                </a:lnTo>
                <a:lnTo>
                  <a:pt x="8785" y="16380"/>
                </a:lnTo>
                <a:lnTo>
                  <a:pt x="8782" y="16380"/>
                </a:lnTo>
                <a:lnTo>
                  <a:pt x="8779" y="16382"/>
                </a:lnTo>
                <a:lnTo>
                  <a:pt x="8776" y="16386"/>
                </a:lnTo>
                <a:lnTo>
                  <a:pt x="8773" y="16392"/>
                </a:lnTo>
                <a:lnTo>
                  <a:pt x="8768" y="16400"/>
                </a:lnTo>
                <a:close/>
                <a:moveTo>
                  <a:pt x="7423" y="16367"/>
                </a:moveTo>
                <a:lnTo>
                  <a:pt x="7420" y="16385"/>
                </a:lnTo>
                <a:lnTo>
                  <a:pt x="7418" y="16401"/>
                </a:lnTo>
                <a:lnTo>
                  <a:pt x="7418" y="16415"/>
                </a:lnTo>
                <a:lnTo>
                  <a:pt x="7419" y="16429"/>
                </a:lnTo>
                <a:lnTo>
                  <a:pt x="7420" y="16442"/>
                </a:lnTo>
                <a:lnTo>
                  <a:pt x="7423" y="16453"/>
                </a:lnTo>
                <a:lnTo>
                  <a:pt x="7427" y="16464"/>
                </a:lnTo>
                <a:lnTo>
                  <a:pt x="7431" y="16474"/>
                </a:lnTo>
                <a:lnTo>
                  <a:pt x="7440" y="16494"/>
                </a:lnTo>
                <a:lnTo>
                  <a:pt x="7448" y="16514"/>
                </a:lnTo>
                <a:lnTo>
                  <a:pt x="7452" y="16525"/>
                </a:lnTo>
                <a:lnTo>
                  <a:pt x="7454" y="16537"/>
                </a:lnTo>
                <a:lnTo>
                  <a:pt x="7456" y="16550"/>
                </a:lnTo>
                <a:lnTo>
                  <a:pt x="7456" y="16563"/>
                </a:lnTo>
                <a:lnTo>
                  <a:pt x="7489" y="16563"/>
                </a:lnTo>
                <a:lnTo>
                  <a:pt x="7522" y="16563"/>
                </a:lnTo>
                <a:lnTo>
                  <a:pt x="7554" y="16563"/>
                </a:lnTo>
                <a:lnTo>
                  <a:pt x="7587" y="16563"/>
                </a:lnTo>
                <a:lnTo>
                  <a:pt x="7585" y="16555"/>
                </a:lnTo>
                <a:lnTo>
                  <a:pt x="7583" y="16546"/>
                </a:lnTo>
                <a:lnTo>
                  <a:pt x="7580" y="16538"/>
                </a:lnTo>
                <a:lnTo>
                  <a:pt x="7575" y="16531"/>
                </a:lnTo>
                <a:lnTo>
                  <a:pt x="7567" y="16516"/>
                </a:lnTo>
                <a:lnTo>
                  <a:pt x="7558" y="16503"/>
                </a:lnTo>
                <a:lnTo>
                  <a:pt x="7547" y="16491"/>
                </a:lnTo>
                <a:lnTo>
                  <a:pt x="7535" y="16480"/>
                </a:lnTo>
                <a:lnTo>
                  <a:pt x="7523" y="16470"/>
                </a:lnTo>
                <a:lnTo>
                  <a:pt x="7510" y="16460"/>
                </a:lnTo>
                <a:lnTo>
                  <a:pt x="7485" y="16440"/>
                </a:lnTo>
                <a:lnTo>
                  <a:pt x="7461" y="16420"/>
                </a:lnTo>
                <a:lnTo>
                  <a:pt x="7449" y="16408"/>
                </a:lnTo>
                <a:lnTo>
                  <a:pt x="7440" y="16395"/>
                </a:lnTo>
                <a:lnTo>
                  <a:pt x="7431" y="16382"/>
                </a:lnTo>
                <a:lnTo>
                  <a:pt x="7423" y="16367"/>
                </a:lnTo>
                <a:lnTo>
                  <a:pt x="7423" y="16360"/>
                </a:lnTo>
                <a:lnTo>
                  <a:pt x="7422" y="16355"/>
                </a:lnTo>
                <a:lnTo>
                  <a:pt x="7420" y="16350"/>
                </a:lnTo>
                <a:lnTo>
                  <a:pt x="7418" y="16347"/>
                </a:lnTo>
                <a:lnTo>
                  <a:pt x="7415" y="16345"/>
                </a:lnTo>
                <a:lnTo>
                  <a:pt x="7413" y="16344"/>
                </a:lnTo>
                <a:lnTo>
                  <a:pt x="7410" y="16344"/>
                </a:lnTo>
                <a:lnTo>
                  <a:pt x="7406" y="16344"/>
                </a:lnTo>
                <a:lnTo>
                  <a:pt x="7404" y="16346"/>
                </a:lnTo>
                <a:lnTo>
                  <a:pt x="7403" y="16347"/>
                </a:lnTo>
                <a:lnTo>
                  <a:pt x="7403" y="16350"/>
                </a:lnTo>
                <a:lnTo>
                  <a:pt x="7403" y="16352"/>
                </a:lnTo>
                <a:lnTo>
                  <a:pt x="7406" y="16356"/>
                </a:lnTo>
                <a:lnTo>
                  <a:pt x="7410" y="16360"/>
                </a:lnTo>
                <a:lnTo>
                  <a:pt x="7416" y="16363"/>
                </a:lnTo>
                <a:lnTo>
                  <a:pt x="7423" y="16367"/>
                </a:lnTo>
                <a:close/>
                <a:moveTo>
                  <a:pt x="7587" y="16400"/>
                </a:moveTo>
                <a:lnTo>
                  <a:pt x="7587" y="16394"/>
                </a:lnTo>
                <a:lnTo>
                  <a:pt x="7585" y="16389"/>
                </a:lnTo>
                <a:lnTo>
                  <a:pt x="7583" y="16386"/>
                </a:lnTo>
                <a:lnTo>
                  <a:pt x="7581" y="16382"/>
                </a:lnTo>
                <a:lnTo>
                  <a:pt x="7576" y="16380"/>
                </a:lnTo>
                <a:lnTo>
                  <a:pt x="7573" y="16378"/>
                </a:lnTo>
                <a:lnTo>
                  <a:pt x="7568" y="16375"/>
                </a:lnTo>
                <a:lnTo>
                  <a:pt x="7564" y="16374"/>
                </a:lnTo>
                <a:lnTo>
                  <a:pt x="7543" y="16370"/>
                </a:lnTo>
                <a:lnTo>
                  <a:pt x="7522" y="16367"/>
                </a:lnTo>
                <a:lnTo>
                  <a:pt x="7522" y="16372"/>
                </a:lnTo>
                <a:lnTo>
                  <a:pt x="7524" y="16378"/>
                </a:lnTo>
                <a:lnTo>
                  <a:pt x="7526" y="16381"/>
                </a:lnTo>
                <a:lnTo>
                  <a:pt x="7529" y="16385"/>
                </a:lnTo>
                <a:lnTo>
                  <a:pt x="7532" y="16387"/>
                </a:lnTo>
                <a:lnTo>
                  <a:pt x="7537" y="16389"/>
                </a:lnTo>
                <a:lnTo>
                  <a:pt x="7541" y="16391"/>
                </a:lnTo>
                <a:lnTo>
                  <a:pt x="7545" y="16392"/>
                </a:lnTo>
                <a:lnTo>
                  <a:pt x="7567" y="16396"/>
                </a:lnTo>
                <a:lnTo>
                  <a:pt x="7587" y="16400"/>
                </a:lnTo>
                <a:close/>
                <a:moveTo>
                  <a:pt x="7981" y="16400"/>
                </a:moveTo>
                <a:lnTo>
                  <a:pt x="7984" y="16396"/>
                </a:lnTo>
                <a:lnTo>
                  <a:pt x="7978" y="16403"/>
                </a:lnTo>
                <a:lnTo>
                  <a:pt x="7974" y="16407"/>
                </a:lnTo>
                <a:lnTo>
                  <a:pt x="7981" y="16400"/>
                </a:lnTo>
                <a:close/>
                <a:moveTo>
                  <a:pt x="8899" y="16335"/>
                </a:moveTo>
                <a:lnTo>
                  <a:pt x="8898" y="16327"/>
                </a:lnTo>
                <a:lnTo>
                  <a:pt x="8895" y="16322"/>
                </a:lnTo>
                <a:lnTo>
                  <a:pt x="8892" y="16317"/>
                </a:lnTo>
                <a:lnTo>
                  <a:pt x="8887" y="16314"/>
                </a:lnTo>
                <a:lnTo>
                  <a:pt x="8883" y="16310"/>
                </a:lnTo>
                <a:lnTo>
                  <a:pt x="8876" y="16308"/>
                </a:lnTo>
                <a:lnTo>
                  <a:pt x="8870" y="16306"/>
                </a:lnTo>
                <a:lnTo>
                  <a:pt x="8863" y="16305"/>
                </a:lnTo>
                <a:lnTo>
                  <a:pt x="8832" y="16303"/>
                </a:lnTo>
                <a:lnTo>
                  <a:pt x="8801" y="16301"/>
                </a:lnTo>
                <a:lnTo>
                  <a:pt x="8803" y="16308"/>
                </a:lnTo>
                <a:lnTo>
                  <a:pt x="8805" y="16314"/>
                </a:lnTo>
                <a:lnTo>
                  <a:pt x="8809" y="16318"/>
                </a:lnTo>
                <a:lnTo>
                  <a:pt x="8813" y="16322"/>
                </a:lnTo>
                <a:lnTo>
                  <a:pt x="8819" y="16325"/>
                </a:lnTo>
                <a:lnTo>
                  <a:pt x="8825" y="16327"/>
                </a:lnTo>
                <a:lnTo>
                  <a:pt x="8831" y="16329"/>
                </a:lnTo>
                <a:lnTo>
                  <a:pt x="8838" y="16330"/>
                </a:lnTo>
                <a:lnTo>
                  <a:pt x="8869" y="16332"/>
                </a:lnTo>
                <a:lnTo>
                  <a:pt x="8899" y="16335"/>
                </a:lnTo>
                <a:close/>
                <a:moveTo>
                  <a:pt x="8210" y="16301"/>
                </a:moveTo>
                <a:lnTo>
                  <a:pt x="8213" y="16299"/>
                </a:lnTo>
                <a:lnTo>
                  <a:pt x="8208" y="16304"/>
                </a:lnTo>
                <a:lnTo>
                  <a:pt x="8204" y="16308"/>
                </a:lnTo>
                <a:lnTo>
                  <a:pt x="8210" y="16301"/>
                </a:lnTo>
                <a:close/>
                <a:moveTo>
                  <a:pt x="12148" y="16301"/>
                </a:moveTo>
                <a:lnTo>
                  <a:pt x="12150" y="16299"/>
                </a:lnTo>
                <a:lnTo>
                  <a:pt x="12145" y="16304"/>
                </a:lnTo>
                <a:lnTo>
                  <a:pt x="12141" y="16308"/>
                </a:lnTo>
                <a:lnTo>
                  <a:pt x="12148" y="16301"/>
                </a:lnTo>
                <a:close/>
                <a:moveTo>
                  <a:pt x="7489" y="16269"/>
                </a:moveTo>
                <a:lnTo>
                  <a:pt x="7482" y="16249"/>
                </a:lnTo>
                <a:lnTo>
                  <a:pt x="7477" y="16237"/>
                </a:lnTo>
                <a:lnTo>
                  <a:pt x="7474" y="16233"/>
                </a:lnTo>
                <a:lnTo>
                  <a:pt x="7471" y="16232"/>
                </a:lnTo>
                <a:lnTo>
                  <a:pt x="7469" y="16231"/>
                </a:lnTo>
                <a:lnTo>
                  <a:pt x="7467" y="16232"/>
                </a:lnTo>
                <a:lnTo>
                  <a:pt x="7464" y="16237"/>
                </a:lnTo>
                <a:lnTo>
                  <a:pt x="7462" y="16245"/>
                </a:lnTo>
                <a:lnTo>
                  <a:pt x="7461" y="16257"/>
                </a:lnTo>
                <a:lnTo>
                  <a:pt x="7460" y="16269"/>
                </a:lnTo>
                <a:lnTo>
                  <a:pt x="7461" y="16280"/>
                </a:lnTo>
                <a:lnTo>
                  <a:pt x="7462" y="16292"/>
                </a:lnTo>
                <a:lnTo>
                  <a:pt x="7464" y="16300"/>
                </a:lnTo>
                <a:lnTo>
                  <a:pt x="7467" y="16305"/>
                </a:lnTo>
                <a:lnTo>
                  <a:pt x="7469" y="16306"/>
                </a:lnTo>
                <a:lnTo>
                  <a:pt x="7471" y="16305"/>
                </a:lnTo>
                <a:lnTo>
                  <a:pt x="7474" y="16304"/>
                </a:lnTo>
                <a:lnTo>
                  <a:pt x="7477" y="16300"/>
                </a:lnTo>
                <a:lnTo>
                  <a:pt x="7482" y="16288"/>
                </a:lnTo>
                <a:lnTo>
                  <a:pt x="7489" y="16269"/>
                </a:lnTo>
                <a:close/>
                <a:moveTo>
                  <a:pt x="7260" y="16236"/>
                </a:moveTo>
                <a:lnTo>
                  <a:pt x="7262" y="16233"/>
                </a:lnTo>
                <a:lnTo>
                  <a:pt x="7256" y="16239"/>
                </a:lnTo>
                <a:lnTo>
                  <a:pt x="7252" y="16243"/>
                </a:lnTo>
                <a:lnTo>
                  <a:pt x="7260" y="16236"/>
                </a:lnTo>
                <a:close/>
                <a:moveTo>
                  <a:pt x="8637" y="16202"/>
                </a:moveTo>
                <a:lnTo>
                  <a:pt x="8634" y="16222"/>
                </a:lnTo>
                <a:lnTo>
                  <a:pt x="8633" y="16240"/>
                </a:lnTo>
                <a:lnTo>
                  <a:pt x="8634" y="16248"/>
                </a:lnTo>
                <a:lnTo>
                  <a:pt x="8634" y="16255"/>
                </a:lnTo>
                <a:lnTo>
                  <a:pt x="8636" y="16262"/>
                </a:lnTo>
                <a:lnTo>
                  <a:pt x="8637" y="16269"/>
                </a:lnTo>
                <a:lnTo>
                  <a:pt x="8639" y="16274"/>
                </a:lnTo>
                <a:lnTo>
                  <a:pt x="8642" y="16280"/>
                </a:lnTo>
                <a:lnTo>
                  <a:pt x="8646" y="16285"/>
                </a:lnTo>
                <a:lnTo>
                  <a:pt x="8649" y="16289"/>
                </a:lnTo>
                <a:lnTo>
                  <a:pt x="8656" y="16298"/>
                </a:lnTo>
                <a:lnTo>
                  <a:pt x="8666" y="16305"/>
                </a:lnTo>
                <a:lnTo>
                  <a:pt x="8676" y="16312"/>
                </a:lnTo>
                <a:lnTo>
                  <a:pt x="8688" y="16317"/>
                </a:lnTo>
                <a:lnTo>
                  <a:pt x="8700" y="16321"/>
                </a:lnTo>
                <a:lnTo>
                  <a:pt x="8713" y="16324"/>
                </a:lnTo>
                <a:lnTo>
                  <a:pt x="8740" y="16329"/>
                </a:lnTo>
                <a:lnTo>
                  <a:pt x="8768" y="16335"/>
                </a:lnTo>
                <a:lnTo>
                  <a:pt x="8767" y="16319"/>
                </a:lnTo>
                <a:lnTo>
                  <a:pt x="8765" y="16304"/>
                </a:lnTo>
                <a:lnTo>
                  <a:pt x="8762" y="16292"/>
                </a:lnTo>
                <a:lnTo>
                  <a:pt x="8758" y="16279"/>
                </a:lnTo>
                <a:lnTo>
                  <a:pt x="8753" y="16267"/>
                </a:lnTo>
                <a:lnTo>
                  <a:pt x="8747" y="16257"/>
                </a:lnTo>
                <a:lnTo>
                  <a:pt x="8740" y="16248"/>
                </a:lnTo>
                <a:lnTo>
                  <a:pt x="8733" y="16239"/>
                </a:lnTo>
                <a:lnTo>
                  <a:pt x="8724" y="16231"/>
                </a:lnTo>
                <a:lnTo>
                  <a:pt x="8714" y="16224"/>
                </a:lnTo>
                <a:lnTo>
                  <a:pt x="8703" y="16218"/>
                </a:lnTo>
                <a:lnTo>
                  <a:pt x="8693" y="16213"/>
                </a:lnTo>
                <a:lnTo>
                  <a:pt x="8680" y="16210"/>
                </a:lnTo>
                <a:lnTo>
                  <a:pt x="8667" y="16207"/>
                </a:lnTo>
                <a:lnTo>
                  <a:pt x="8652" y="16205"/>
                </a:lnTo>
                <a:lnTo>
                  <a:pt x="8637" y="16202"/>
                </a:lnTo>
                <a:close/>
                <a:moveTo>
                  <a:pt x="5356" y="16170"/>
                </a:moveTo>
                <a:lnTo>
                  <a:pt x="5356" y="16177"/>
                </a:lnTo>
                <a:lnTo>
                  <a:pt x="5357" y="16183"/>
                </a:lnTo>
                <a:lnTo>
                  <a:pt x="5359" y="16187"/>
                </a:lnTo>
                <a:lnTo>
                  <a:pt x="5362" y="16190"/>
                </a:lnTo>
                <a:lnTo>
                  <a:pt x="5365" y="16192"/>
                </a:lnTo>
                <a:lnTo>
                  <a:pt x="5368" y="16193"/>
                </a:lnTo>
                <a:lnTo>
                  <a:pt x="5371" y="16193"/>
                </a:lnTo>
                <a:lnTo>
                  <a:pt x="5373" y="16193"/>
                </a:lnTo>
                <a:lnTo>
                  <a:pt x="5375" y="16191"/>
                </a:lnTo>
                <a:lnTo>
                  <a:pt x="5376" y="16190"/>
                </a:lnTo>
                <a:lnTo>
                  <a:pt x="5377" y="16187"/>
                </a:lnTo>
                <a:lnTo>
                  <a:pt x="5376" y="16185"/>
                </a:lnTo>
                <a:lnTo>
                  <a:pt x="5374" y="16182"/>
                </a:lnTo>
                <a:lnTo>
                  <a:pt x="5370" y="16177"/>
                </a:lnTo>
                <a:lnTo>
                  <a:pt x="5365" y="16174"/>
                </a:lnTo>
                <a:lnTo>
                  <a:pt x="5356" y="16170"/>
                </a:lnTo>
                <a:lnTo>
                  <a:pt x="5356" y="16154"/>
                </a:lnTo>
                <a:lnTo>
                  <a:pt x="5354" y="16140"/>
                </a:lnTo>
                <a:lnTo>
                  <a:pt x="5351" y="16126"/>
                </a:lnTo>
                <a:lnTo>
                  <a:pt x="5347" y="16114"/>
                </a:lnTo>
                <a:lnTo>
                  <a:pt x="5343" y="16103"/>
                </a:lnTo>
                <a:lnTo>
                  <a:pt x="5336" y="16092"/>
                </a:lnTo>
                <a:lnTo>
                  <a:pt x="5330" y="16082"/>
                </a:lnTo>
                <a:lnTo>
                  <a:pt x="5324" y="16071"/>
                </a:lnTo>
                <a:lnTo>
                  <a:pt x="5318" y="16071"/>
                </a:lnTo>
                <a:lnTo>
                  <a:pt x="5313" y="16071"/>
                </a:lnTo>
                <a:lnTo>
                  <a:pt x="5308" y="16072"/>
                </a:lnTo>
                <a:lnTo>
                  <a:pt x="5304" y="16075"/>
                </a:lnTo>
                <a:lnTo>
                  <a:pt x="5300" y="16077"/>
                </a:lnTo>
                <a:lnTo>
                  <a:pt x="5296" y="16081"/>
                </a:lnTo>
                <a:lnTo>
                  <a:pt x="5293" y="16084"/>
                </a:lnTo>
                <a:lnTo>
                  <a:pt x="5291" y="16089"/>
                </a:lnTo>
                <a:lnTo>
                  <a:pt x="5287" y="16099"/>
                </a:lnTo>
                <a:lnTo>
                  <a:pt x="5285" y="16110"/>
                </a:lnTo>
                <a:lnTo>
                  <a:pt x="5285" y="16123"/>
                </a:lnTo>
                <a:lnTo>
                  <a:pt x="5286" y="16135"/>
                </a:lnTo>
                <a:lnTo>
                  <a:pt x="5289" y="16147"/>
                </a:lnTo>
                <a:lnTo>
                  <a:pt x="5294" y="16158"/>
                </a:lnTo>
                <a:lnTo>
                  <a:pt x="5296" y="16163"/>
                </a:lnTo>
                <a:lnTo>
                  <a:pt x="5301" y="16167"/>
                </a:lnTo>
                <a:lnTo>
                  <a:pt x="5304" y="16171"/>
                </a:lnTo>
                <a:lnTo>
                  <a:pt x="5308" y="16174"/>
                </a:lnTo>
                <a:lnTo>
                  <a:pt x="5313" y="16177"/>
                </a:lnTo>
                <a:lnTo>
                  <a:pt x="5318" y="16179"/>
                </a:lnTo>
                <a:lnTo>
                  <a:pt x="5324" y="16180"/>
                </a:lnTo>
                <a:lnTo>
                  <a:pt x="5329" y="16180"/>
                </a:lnTo>
                <a:lnTo>
                  <a:pt x="5335" y="16179"/>
                </a:lnTo>
                <a:lnTo>
                  <a:pt x="5343" y="16177"/>
                </a:lnTo>
                <a:lnTo>
                  <a:pt x="5349" y="16174"/>
                </a:lnTo>
                <a:lnTo>
                  <a:pt x="5356" y="16170"/>
                </a:lnTo>
                <a:close/>
                <a:moveTo>
                  <a:pt x="12180" y="16202"/>
                </a:moveTo>
                <a:lnTo>
                  <a:pt x="12182" y="16200"/>
                </a:lnTo>
                <a:lnTo>
                  <a:pt x="12177" y="16206"/>
                </a:lnTo>
                <a:lnTo>
                  <a:pt x="12173" y="16210"/>
                </a:lnTo>
                <a:lnTo>
                  <a:pt x="12180" y="16202"/>
                </a:lnTo>
                <a:close/>
                <a:moveTo>
                  <a:pt x="8539" y="16137"/>
                </a:moveTo>
                <a:lnTo>
                  <a:pt x="8538" y="16145"/>
                </a:lnTo>
                <a:lnTo>
                  <a:pt x="8536" y="16151"/>
                </a:lnTo>
                <a:lnTo>
                  <a:pt x="8534" y="16157"/>
                </a:lnTo>
                <a:lnTo>
                  <a:pt x="8531" y="16163"/>
                </a:lnTo>
                <a:lnTo>
                  <a:pt x="8525" y="16173"/>
                </a:lnTo>
                <a:lnTo>
                  <a:pt x="8519" y="16183"/>
                </a:lnTo>
                <a:lnTo>
                  <a:pt x="8511" y="16192"/>
                </a:lnTo>
                <a:lnTo>
                  <a:pt x="8507" y="16204"/>
                </a:lnTo>
                <a:lnTo>
                  <a:pt x="8505" y="16211"/>
                </a:lnTo>
                <a:lnTo>
                  <a:pt x="8505" y="16218"/>
                </a:lnTo>
                <a:lnTo>
                  <a:pt x="8505" y="16227"/>
                </a:lnTo>
                <a:lnTo>
                  <a:pt x="8506" y="16236"/>
                </a:lnTo>
                <a:lnTo>
                  <a:pt x="8517" y="16236"/>
                </a:lnTo>
                <a:lnTo>
                  <a:pt x="8526" y="16235"/>
                </a:lnTo>
                <a:lnTo>
                  <a:pt x="8534" y="16234"/>
                </a:lnTo>
                <a:lnTo>
                  <a:pt x="8543" y="16232"/>
                </a:lnTo>
                <a:lnTo>
                  <a:pt x="8549" y="16228"/>
                </a:lnTo>
                <a:lnTo>
                  <a:pt x="8555" y="16223"/>
                </a:lnTo>
                <a:lnTo>
                  <a:pt x="8561" y="16219"/>
                </a:lnTo>
                <a:lnTo>
                  <a:pt x="8565" y="16213"/>
                </a:lnTo>
                <a:lnTo>
                  <a:pt x="8569" y="16207"/>
                </a:lnTo>
                <a:lnTo>
                  <a:pt x="8571" y="16198"/>
                </a:lnTo>
                <a:lnTo>
                  <a:pt x="8573" y="16190"/>
                </a:lnTo>
                <a:lnTo>
                  <a:pt x="8574" y="16182"/>
                </a:lnTo>
                <a:lnTo>
                  <a:pt x="8574" y="16171"/>
                </a:lnTo>
                <a:lnTo>
                  <a:pt x="8574" y="16161"/>
                </a:lnTo>
                <a:lnTo>
                  <a:pt x="8573" y="16149"/>
                </a:lnTo>
                <a:lnTo>
                  <a:pt x="8571" y="16137"/>
                </a:lnTo>
                <a:lnTo>
                  <a:pt x="8564" y="16137"/>
                </a:lnTo>
                <a:lnTo>
                  <a:pt x="8555" y="16137"/>
                </a:lnTo>
                <a:lnTo>
                  <a:pt x="8547" y="16137"/>
                </a:lnTo>
                <a:lnTo>
                  <a:pt x="8539" y="16137"/>
                </a:lnTo>
                <a:lnTo>
                  <a:pt x="8539" y="16131"/>
                </a:lnTo>
                <a:lnTo>
                  <a:pt x="8538" y="16125"/>
                </a:lnTo>
                <a:lnTo>
                  <a:pt x="8535" y="16121"/>
                </a:lnTo>
                <a:lnTo>
                  <a:pt x="8533" y="16118"/>
                </a:lnTo>
                <a:lnTo>
                  <a:pt x="8530" y="16115"/>
                </a:lnTo>
                <a:lnTo>
                  <a:pt x="8528" y="16114"/>
                </a:lnTo>
                <a:lnTo>
                  <a:pt x="8525" y="16114"/>
                </a:lnTo>
                <a:lnTo>
                  <a:pt x="8522" y="16115"/>
                </a:lnTo>
                <a:lnTo>
                  <a:pt x="8520" y="16116"/>
                </a:lnTo>
                <a:lnTo>
                  <a:pt x="8519" y="16119"/>
                </a:lnTo>
                <a:lnTo>
                  <a:pt x="8519" y="16121"/>
                </a:lnTo>
                <a:lnTo>
                  <a:pt x="8519" y="16124"/>
                </a:lnTo>
                <a:lnTo>
                  <a:pt x="8522" y="16127"/>
                </a:lnTo>
                <a:lnTo>
                  <a:pt x="8525" y="16130"/>
                </a:lnTo>
                <a:lnTo>
                  <a:pt x="8531" y="16133"/>
                </a:lnTo>
                <a:lnTo>
                  <a:pt x="8539" y="16137"/>
                </a:lnTo>
                <a:close/>
                <a:moveTo>
                  <a:pt x="4930" y="16105"/>
                </a:moveTo>
                <a:lnTo>
                  <a:pt x="4930" y="16111"/>
                </a:lnTo>
                <a:lnTo>
                  <a:pt x="4931" y="16116"/>
                </a:lnTo>
                <a:lnTo>
                  <a:pt x="4933" y="16121"/>
                </a:lnTo>
                <a:lnTo>
                  <a:pt x="4936" y="16124"/>
                </a:lnTo>
                <a:lnTo>
                  <a:pt x="4939" y="16126"/>
                </a:lnTo>
                <a:lnTo>
                  <a:pt x="4941" y="16127"/>
                </a:lnTo>
                <a:lnTo>
                  <a:pt x="4944" y="16128"/>
                </a:lnTo>
                <a:lnTo>
                  <a:pt x="4947" y="16127"/>
                </a:lnTo>
                <a:lnTo>
                  <a:pt x="4949" y="16126"/>
                </a:lnTo>
                <a:lnTo>
                  <a:pt x="4950" y="16124"/>
                </a:lnTo>
                <a:lnTo>
                  <a:pt x="4950" y="16122"/>
                </a:lnTo>
                <a:lnTo>
                  <a:pt x="4950" y="16119"/>
                </a:lnTo>
                <a:lnTo>
                  <a:pt x="4947" y="16115"/>
                </a:lnTo>
                <a:lnTo>
                  <a:pt x="4944" y="16112"/>
                </a:lnTo>
                <a:lnTo>
                  <a:pt x="4938" y="16108"/>
                </a:lnTo>
                <a:lnTo>
                  <a:pt x="4930" y="16105"/>
                </a:lnTo>
                <a:close/>
                <a:moveTo>
                  <a:pt x="5554" y="16105"/>
                </a:moveTo>
                <a:lnTo>
                  <a:pt x="5554" y="16121"/>
                </a:lnTo>
                <a:lnTo>
                  <a:pt x="5556" y="16135"/>
                </a:lnTo>
                <a:lnTo>
                  <a:pt x="5559" y="16149"/>
                </a:lnTo>
                <a:lnTo>
                  <a:pt x="5563" y="16161"/>
                </a:lnTo>
                <a:lnTo>
                  <a:pt x="5568" y="16172"/>
                </a:lnTo>
                <a:lnTo>
                  <a:pt x="5573" y="16183"/>
                </a:lnTo>
                <a:lnTo>
                  <a:pt x="5580" y="16193"/>
                </a:lnTo>
                <a:lnTo>
                  <a:pt x="5586" y="16202"/>
                </a:lnTo>
                <a:lnTo>
                  <a:pt x="5592" y="16204"/>
                </a:lnTo>
                <a:lnTo>
                  <a:pt x="5598" y="16204"/>
                </a:lnTo>
                <a:lnTo>
                  <a:pt x="5602" y="16202"/>
                </a:lnTo>
                <a:lnTo>
                  <a:pt x="5606" y="16200"/>
                </a:lnTo>
                <a:lnTo>
                  <a:pt x="5610" y="16197"/>
                </a:lnTo>
                <a:lnTo>
                  <a:pt x="5613" y="16194"/>
                </a:lnTo>
                <a:lnTo>
                  <a:pt x="5616" y="16190"/>
                </a:lnTo>
                <a:lnTo>
                  <a:pt x="5620" y="16186"/>
                </a:lnTo>
                <a:lnTo>
                  <a:pt x="5623" y="16175"/>
                </a:lnTo>
                <a:lnTo>
                  <a:pt x="5625" y="16164"/>
                </a:lnTo>
                <a:lnTo>
                  <a:pt x="5625" y="16152"/>
                </a:lnTo>
                <a:lnTo>
                  <a:pt x="5624" y="16140"/>
                </a:lnTo>
                <a:lnTo>
                  <a:pt x="5621" y="16128"/>
                </a:lnTo>
                <a:lnTo>
                  <a:pt x="5616" y="16116"/>
                </a:lnTo>
                <a:lnTo>
                  <a:pt x="5613" y="16112"/>
                </a:lnTo>
                <a:lnTo>
                  <a:pt x="5609" y="16107"/>
                </a:lnTo>
                <a:lnTo>
                  <a:pt x="5606" y="16104"/>
                </a:lnTo>
                <a:lnTo>
                  <a:pt x="5602" y="16101"/>
                </a:lnTo>
                <a:lnTo>
                  <a:pt x="5597" y="16098"/>
                </a:lnTo>
                <a:lnTo>
                  <a:pt x="5592" y="16096"/>
                </a:lnTo>
                <a:lnTo>
                  <a:pt x="5586" y="16094"/>
                </a:lnTo>
                <a:lnTo>
                  <a:pt x="5581" y="16094"/>
                </a:lnTo>
                <a:lnTo>
                  <a:pt x="5575" y="16096"/>
                </a:lnTo>
                <a:lnTo>
                  <a:pt x="5568" y="16098"/>
                </a:lnTo>
                <a:lnTo>
                  <a:pt x="5561" y="16101"/>
                </a:lnTo>
                <a:lnTo>
                  <a:pt x="5554" y="16105"/>
                </a:lnTo>
                <a:lnTo>
                  <a:pt x="5557" y="16089"/>
                </a:lnTo>
                <a:lnTo>
                  <a:pt x="5558" y="16076"/>
                </a:lnTo>
                <a:lnTo>
                  <a:pt x="5559" y="16063"/>
                </a:lnTo>
                <a:lnTo>
                  <a:pt x="5560" y="16054"/>
                </a:lnTo>
                <a:lnTo>
                  <a:pt x="5559" y="16044"/>
                </a:lnTo>
                <a:lnTo>
                  <a:pt x="5558" y="16037"/>
                </a:lnTo>
                <a:lnTo>
                  <a:pt x="5557" y="16031"/>
                </a:lnTo>
                <a:lnTo>
                  <a:pt x="5555" y="16026"/>
                </a:lnTo>
                <a:lnTo>
                  <a:pt x="5552" y="16022"/>
                </a:lnTo>
                <a:lnTo>
                  <a:pt x="5549" y="16020"/>
                </a:lnTo>
                <a:lnTo>
                  <a:pt x="5546" y="16018"/>
                </a:lnTo>
                <a:lnTo>
                  <a:pt x="5543" y="16018"/>
                </a:lnTo>
                <a:lnTo>
                  <a:pt x="5540" y="16019"/>
                </a:lnTo>
                <a:lnTo>
                  <a:pt x="5536" y="16020"/>
                </a:lnTo>
                <a:lnTo>
                  <a:pt x="5533" y="16022"/>
                </a:lnTo>
                <a:lnTo>
                  <a:pt x="5529" y="16025"/>
                </a:lnTo>
                <a:lnTo>
                  <a:pt x="5526" y="16028"/>
                </a:lnTo>
                <a:lnTo>
                  <a:pt x="5523" y="16033"/>
                </a:lnTo>
                <a:lnTo>
                  <a:pt x="5521" y="16037"/>
                </a:lnTo>
                <a:lnTo>
                  <a:pt x="5519" y="16042"/>
                </a:lnTo>
                <a:lnTo>
                  <a:pt x="5518" y="16047"/>
                </a:lnTo>
                <a:lnTo>
                  <a:pt x="5517" y="16053"/>
                </a:lnTo>
                <a:lnTo>
                  <a:pt x="5516" y="16058"/>
                </a:lnTo>
                <a:lnTo>
                  <a:pt x="5517" y="16064"/>
                </a:lnTo>
                <a:lnTo>
                  <a:pt x="5518" y="16069"/>
                </a:lnTo>
                <a:lnTo>
                  <a:pt x="5520" y="16076"/>
                </a:lnTo>
                <a:lnTo>
                  <a:pt x="5522" y="16081"/>
                </a:lnTo>
                <a:lnTo>
                  <a:pt x="5526" y="16086"/>
                </a:lnTo>
                <a:lnTo>
                  <a:pt x="5531" y="16091"/>
                </a:lnTo>
                <a:lnTo>
                  <a:pt x="5538" y="16097"/>
                </a:lnTo>
                <a:lnTo>
                  <a:pt x="5545" y="16101"/>
                </a:lnTo>
                <a:lnTo>
                  <a:pt x="5554" y="16105"/>
                </a:lnTo>
                <a:close/>
                <a:moveTo>
                  <a:pt x="5717" y="16137"/>
                </a:moveTo>
                <a:lnTo>
                  <a:pt x="5720" y="16134"/>
                </a:lnTo>
                <a:lnTo>
                  <a:pt x="5714" y="16141"/>
                </a:lnTo>
                <a:lnTo>
                  <a:pt x="5710" y="16145"/>
                </a:lnTo>
                <a:lnTo>
                  <a:pt x="5717" y="16137"/>
                </a:lnTo>
                <a:close/>
                <a:moveTo>
                  <a:pt x="7193" y="16105"/>
                </a:moveTo>
                <a:lnTo>
                  <a:pt x="7187" y="16105"/>
                </a:lnTo>
                <a:lnTo>
                  <a:pt x="7182" y="16106"/>
                </a:lnTo>
                <a:lnTo>
                  <a:pt x="7178" y="16107"/>
                </a:lnTo>
                <a:lnTo>
                  <a:pt x="7175" y="16110"/>
                </a:lnTo>
                <a:lnTo>
                  <a:pt x="7172" y="16112"/>
                </a:lnTo>
                <a:lnTo>
                  <a:pt x="7171" y="16115"/>
                </a:lnTo>
                <a:lnTo>
                  <a:pt x="7170" y="16119"/>
                </a:lnTo>
                <a:lnTo>
                  <a:pt x="7171" y="16122"/>
                </a:lnTo>
                <a:lnTo>
                  <a:pt x="7172" y="16124"/>
                </a:lnTo>
                <a:lnTo>
                  <a:pt x="7175" y="16125"/>
                </a:lnTo>
                <a:lnTo>
                  <a:pt x="7177" y="16125"/>
                </a:lnTo>
                <a:lnTo>
                  <a:pt x="7180" y="16124"/>
                </a:lnTo>
                <a:lnTo>
                  <a:pt x="7183" y="16122"/>
                </a:lnTo>
                <a:lnTo>
                  <a:pt x="7186" y="16119"/>
                </a:lnTo>
                <a:lnTo>
                  <a:pt x="7190" y="16112"/>
                </a:lnTo>
                <a:lnTo>
                  <a:pt x="7193" y="16105"/>
                </a:lnTo>
                <a:lnTo>
                  <a:pt x="7201" y="16105"/>
                </a:lnTo>
                <a:lnTo>
                  <a:pt x="7206" y="16104"/>
                </a:lnTo>
                <a:lnTo>
                  <a:pt x="7210" y="16102"/>
                </a:lnTo>
                <a:lnTo>
                  <a:pt x="7213" y="16100"/>
                </a:lnTo>
                <a:lnTo>
                  <a:pt x="7215" y="16097"/>
                </a:lnTo>
                <a:lnTo>
                  <a:pt x="7217" y="16093"/>
                </a:lnTo>
                <a:lnTo>
                  <a:pt x="7217" y="16090"/>
                </a:lnTo>
                <a:lnTo>
                  <a:pt x="7217" y="16088"/>
                </a:lnTo>
                <a:lnTo>
                  <a:pt x="7214" y="16086"/>
                </a:lnTo>
                <a:lnTo>
                  <a:pt x="7213" y="16085"/>
                </a:lnTo>
                <a:lnTo>
                  <a:pt x="7210" y="16084"/>
                </a:lnTo>
                <a:lnTo>
                  <a:pt x="7208" y="16085"/>
                </a:lnTo>
                <a:lnTo>
                  <a:pt x="7205" y="16087"/>
                </a:lnTo>
                <a:lnTo>
                  <a:pt x="7201" y="16091"/>
                </a:lnTo>
                <a:lnTo>
                  <a:pt x="7198" y="16097"/>
                </a:lnTo>
                <a:lnTo>
                  <a:pt x="7193" y="16105"/>
                </a:lnTo>
                <a:close/>
                <a:moveTo>
                  <a:pt x="7292" y="16105"/>
                </a:moveTo>
                <a:lnTo>
                  <a:pt x="7289" y="16124"/>
                </a:lnTo>
                <a:lnTo>
                  <a:pt x="7288" y="16142"/>
                </a:lnTo>
                <a:lnTo>
                  <a:pt x="7287" y="16158"/>
                </a:lnTo>
                <a:lnTo>
                  <a:pt x="7288" y="16174"/>
                </a:lnTo>
                <a:lnTo>
                  <a:pt x="7289" y="16190"/>
                </a:lnTo>
                <a:lnTo>
                  <a:pt x="7291" y="16204"/>
                </a:lnTo>
                <a:lnTo>
                  <a:pt x="7294" y="16217"/>
                </a:lnTo>
                <a:lnTo>
                  <a:pt x="7297" y="16231"/>
                </a:lnTo>
                <a:lnTo>
                  <a:pt x="7305" y="16256"/>
                </a:lnTo>
                <a:lnTo>
                  <a:pt x="7313" y="16281"/>
                </a:lnTo>
                <a:lnTo>
                  <a:pt x="7316" y="16294"/>
                </a:lnTo>
                <a:lnTo>
                  <a:pt x="7319" y="16306"/>
                </a:lnTo>
                <a:lnTo>
                  <a:pt x="7323" y="16320"/>
                </a:lnTo>
                <a:lnTo>
                  <a:pt x="7325" y="16335"/>
                </a:lnTo>
                <a:lnTo>
                  <a:pt x="7334" y="16329"/>
                </a:lnTo>
                <a:lnTo>
                  <a:pt x="7342" y="16323"/>
                </a:lnTo>
                <a:lnTo>
                  <a:pt x="7350" y="16318"/>
                </a:lnTo>
                <a:lnTo>
                  <a:pt x="7356" y="16312"/>
                </a:lnTo>
                <a:lnTo>
                  <a:pt x="7361" y="16306"/>
                </a:lnTo>
                <a:lnTo>
                  <a:pt x="7367" y="16299"/>
                </a:lnTo>
                <a:lnTo>
                  <a:pt x="7371" y="16293"/>
                </a:lnTo>
                <a:lnTo>
                  <a:pt x="7374" y="16286"/>
                </a:lnTo>
                <a:lnTo>
                  <a:pt x="7377" y="16279"/>
                </a:lnTo>
                <a:lnTo>
                  <a:pt x="7379" y="16272"/>
                </a:lnTo>
                <a:lnTo>
                  <a:pt x="7380" y="16264"/>
                </a:lnTo>
                <a:lnTo>
                  <a:pt x="7381" y="16257"/>
                </a:lnTo>
                <a:lnTo>
                  <a:pt x="7381" y="16242"/>
                </a:lnTo>
                <a:lnTo>
                  <a:pt x="7380" y="16227"/>
                </a:lnTo>
                <a:lnTo>
                  <a:pt x="7377" y="16211"/>
                </a:lnTo>
                <a:lnTo>
                  <a:pt x="7372" y="16195"/>
                </a:lnTo>
                <a:lnTo>
                  <a:pt x="7366" y="16179"/>
                </a:lnTo>
                <a:lnTo>
                  <a:pt x="7358" y="16164"/>
                </a:lnTo>
                <a:lnTo>
                  <a:pt x="7342" y="16133"/>
                </a:lnTo>
                <a:lnTo>
                  <a:pt x="7325" y="16105"/>
                </a:lnTo>
                <a:lnTo>
                  <a:pt x="7316" y="16105"/>
                </a:lnTo>
                <a:lnTo>
                  <a:pt x="7309" y="16105"/>
                </a:lnTo>
                <a:lnTo>
                  <a:pt x="7300" y="16105"/>
                </a:lnTo>
                <a:lnTo>
                  <a:pt x="7292" y="16105"/>
                </a:lnTo>
                <a:lnTo>
                  <a:pt x="7294" y="16092"/>
                </a:lnTo>
                <a:lnTo>
                  <a:pt x="7296" y="16082"/>
                </a:lnTo>
                <a:lnTo>
                  <a:pt x="7297" y="16074"/>
                </a:lnTo>
                <a:lnTo>
                  <a:pt x="7297" y="16065"/>
                </a:lnTo>
                <a:lnTo>
                  <a:pt x="7296" y="16059"/>
                </a:lnTo>
                <a:lnTo>
                  <a:pt x="7295" y="16054"/>
                </a:lnTo>
                <a:lnTo>
                  <a:pt x="7294" y="16049"/>
                </a:lnTo>
                <a:lnTo>
                  <a:pt x="7291" y="16046"/>
                </a:lnTo>
                <a:lnTo>
                  <a:pt x="7289" y="16044"/>
                </a:lnTo>
                <a:lnTo>
                  <a:pt x="7286" y="16043"/>
                </a:lnTo>
                <a:lnTo>
                  <a:pt x="7284" y="16043"/>
                </a:lnTo>
                <a:lnTo>
                  <a:pt x="7279" y="16043"/>
                </a:lnTo>
                <a:lnTo>
                  <a:pt x="7273" y="16046"/>
                </a:lnTo>
                <a:lnTo>
                  <a:pt x="7267" y="16051"/>
                </a:lnTo>
                <a:lnTo>
                  <a:pt x="7262" y="16058"/>
                </a:lnTo>
                <a:lnTo>
                  <a:pt x="7257" y="16066"/>
                </a:lnTo>
                <a:lnTo>
                  <a:pt x="7255" y="16070"/>
                </a:lnTo>
                <a:lnTo>
                  <a:pt x="7255" y="16075"/>
                </a:lnTo>
                <a:lnTo>
                  <a:pt x="7254" y="16079"/>
                </a:lnTo>
                <a:lnTo>
                  <a:pt x="7255" y="16083"/>
                </a:lnTo>
                <a:lnTo>
                  <a:pt x="7256" y="16087"/>
                </a:lnTo>
                <a:lnTo>
                  <a:pt x="7259" y="16090"/>
                </a:lnTo>
                <a:lnTo>
                  <a:pt x="7262" y="16094"/>
                </a:lnTo>
                <a:lnTo>
                  <a:pt x="7265" y="16098"/>
                </a:lnTo>
                <a:lnTo>
                  <a:pt x="7270" y="16100"/>
                </a:lnTo>
                <a:lnTo>
                  <a:pt x="7276" y="16102"/>
                </a:lnTo>
                <a:lnTo>
                  <a:pt x="7284" y="16104"/>
                </a:lnTo>
                <a:lnTo>
                  <a:pt x="7292" y="16105"/>
                </a:lnTo>
                <a:close/>
                <a:moveTo>
                  <a:pt x="7850" y="16105"/>
                </a:moveTo>
                <a:lnTo>
                  <a:pt x="7832" y="16092"/>
                </a:lnTo>
                <a:lnTo>
                  <a:pt x="7822" y="16086"/>
                </a:lnTo>
                <a:lnTo>
                  <a:pt x="7818" y="16085"/>
                </a:lnTo>
                <a:lnTo>
                  <a:pt x="7816" y="16085"/>
                </a:lnTo>
                <a:lnTo>
                  <a:pt x="7815" y="16085"/>
                </a:lnTo>
                <a:lnTo>
                  <a:pt x="7815" y="16087"/>
                </a:lnTo>
                <a:lnTo>
                  <a:pt x="7817" y="16091"/>
                </a:lnTo>
                <a:lnTo>
                  <a:pt x="7822" y="16099"/>
                </a:lnTo>
                <a:lnTo>
                  <a:pt x="7829" y="16107"/>
                </a:lnTo>
                <a:lnTo>
                  <a:pt x="7839" y="16116"/>
                </a:lnTo>
                <a:lnTo>
                  <a:pt x="7847" y="16125"/>
                </a:lnTo>
                <a:lnTo>
                  <a:pt x="7856" y="16132"/>
                </a:lnTo>
                <a:lnTo>
                  <a:pt x="7863" y="16137"/>
                </a:lnTo>
                <a:lnTo>
                  <a:pt x="7868" y="16140"/>
                </a:lnTo>
                <a:lnTo>
                  <a:pt x="7869" y="16140"/>
                </a:lnTo>
                <a:lnTo>
                  <a:pt x="7870" y="16139"/>
                </a:lnTo>
                <a:lnTo>
                  <a:pt x="7869" y="16136"/>
                </a:lnTo>
                <a:lnTo>
                  <a:pt x="7868" y="16133"/>
                </a:lnTo>
                <a:lnTo>
                  <a:pt x="7862" y="16122"/>
                </a:lnTo>
                <a:lnTo>
                  <a:pt x="7850" y="16105"/>
                </a:lnTo>
                <a:close/>
                <a:moveTo>
                  <a:pt x="2371" y="16071"/>
                </a:moveTo>
                <a:lnTo>
                  <a:pt x="2374" y="16069"/>
                </a:lnTo>
                <a:lnTo>
                  <a:pt x="2368" y="16075"/>
                </a:lnTo>
                <a:lnTo>
                  <a:pt x="2364" y="16079"/>
                </a:lnTo>
                <a:lnTo>
                  <a:pt x="2371" y="16071"/>
                </a:lnTo>
                <a:close/>
                <a:moveTo>
                  <a:pt x="8079" y="16071"/>
                </a:moveTo>
                <a:lnTo>
                  <a:pt x="8082" y="16069"/>
                </a:lnTo>
                <a:lnTo>
                  <a:pt x="8077" y="16075"/>
                </a:lnTo>
                <a:lnTo>
                  <a:pt x="8073" y="16079"/>
                </a:lnTo>
                <a:lnTo>
                  <a:pt x="8079" y="16071"/>
                </a:lnTo>
                <a:close/>
                <a:moveTo>
                  <a:pt x="8571" y="16039"/>
                </a:moveTo>
                <a:lnTo>
                  <a:pt x="8574" y="16037"/>
                </a:lnTo>
                <a:lnTo>
                  <a:pt x="8569" y="16042"/>
                </a:lnTo>
                <a:lnTo>
                  <a:pt x="8565" y="16046"/>
                </a:lnTo>
                <a:lnTo>
                  <a:pt x="8571" y="16039"/>
                </a:lnTo>
                <a:close/>
                <a:moveTo>
                  <a:pt x="5652" y="16006"/>
                </a:moveTo>
                <a:lnTo>
                  <a:pt x="5654" y="16003"/>
                </a:lnTo>
                <a:lnTo>
                  <a:pt x="5649" y="16010"/>
                </a:lnTo>
                <a:lnTo>
                  <a:pt x="5645" y="16014"/>
                </a:lnTo>
                <a:lnTo>
                  <a:pt x="5652" y="16006"/>
                </a:lnTo>
                <a:close/>
                <a:moveTo>
                  <a:pt x="7423" y="15974"/>
                </a:moveTo>
                <a:lnTo>
                  <a:pt x="7426" y="15971"/>
                </a:lnTo>
                <a:lnTo>
                  <a:pt x="7420" y="15976"/>
                </a:lnTo>
                <a:lnTo>
                  <a:pt x="7416" y="15980"/>
                </a:lnTo>
                <a:lnTo>
                  <a:pt x="7423" y="15974"/>
                </a:lnTo>
                <a:close/>
                <a:moveTo>
                  <a:pt x="8276" y="15974"/>
                </a:moveTo>
                <a:lnTo>
                  <a:pt x="8279" y="15971"/>
                </a:lnTo>
                <a:lnTo>
                  <a:pt x="8273" y="15976"/>
                </a:lnTo>
                <a:lnTo>
                  <a:pt x="8269" y="15980"/>
                </a:lnTo>
                <a:lnTo>
                  <a:pt x="8276" y="15974"/>
                </a:lnTo>
                <a:close/>
                <a:moveTo>
                  <a:pt x="10671" y="15974"/>
                </a:moveTo>
                <a:lnTo>
                  <a:pt x="10674" y="15971"/>
                </a:lnTo>
                <a:lnTo>
                  <a:pt x="10668" y="15976"/>
                </a:lnTo>
                <a:lnTo>
                  <a:pt x="10664" y="15980"/>
                </a:lnTo>
                <a:lnTo>
                  <a:pt x="10671" y="15974"/>
                </a:lnTo>
                <a:close/>
                <a:moveTo>
                  <a:pt x="5258" y="15908"/>
                </a:moveTo>
                <a:lnTo>
                  <a:pt x="5249" y="15910"/>
                </a:lnTo>
                <a:lnTo>
                  <a:pt x="5242" y="15912"/>
                </a:lnTo>
                <a:lnTo>
                  <a:pt x="5237" y="15915"/>
                </a:lnTo>
                <a:lnTo>
                  <a:pt x="5231" y="15917"/>
                </a:lnTo>
                <a:lnTo>
                  <a:pt x="5227" y="15920"/>
                </a:lnTo>
                <a:lnTo>
                  <a:pt x="5224" y="15923"/>
                </a:lnTo>
                <a:lnTo>
                  <a:pt x="5222" y="15926"/>
                </a:lnTo>
                <a:lnTo>
                  <a:pt x="5221" y="15929"/>
                </a:lnTo>
                <a:lnTo>
                  <a:pt x="5221" y="15932"/>
                </a:lnTo>
                <a:lnTo>
                  <a:pt x="5221" y="15936"/>
                </a:lnTo>
                <a:lnTo>
                  <a:pt x="5222" y="15939"/>
                </a:lnTo>
                <a:lnTo>
                  <a:pt x="5223" y="15942"/>
                </a:lnTo>
                <a:lnTo>
                  <a:pt x="5227" y="15951"/>
                </a:lnTo>
                <a:lnTo>
                  <a:pt x="5234" y="15959"/>
                </a:lnTo>
                <a:lnTo>
                  <a:pt x="5240" y="15968"/>
                </a:lnTo>
                <a:lnTo>
                  <a:pt x="5246" y="15976"/>
                </a:lnTo>
                <a:lnTo>
                  <a:pt x="5252" y="15986"/>
                </a:lnTo>
                <a:lnTo>
                  <a:pt x="5258" y="15996"/>
                </a:lnTo>
                <a:lnTo>
                  <a:pt x="5262" y="16006"/>
                </a:lnTo>
                <a:lnTo>
                  <a:pt x="5263" y="16017"/>
                </a:lnTo>
                <a:lnTo>
                  <a:pt x="5263" y="16022"/>
                </a:lnTo>
                <a:lnTo>
                  <a:pt x="5262" y="16027"/>
                </a:lnTo>
                <a:lnTo>
                  <a:pt x="5261" y="16034"/>
                </a:lnTo>
                <a:lnTo>
                  <a:pt x="5258" y="16039"/>
                </a:lnTo>
                <a:lnTo>
                  <a:pt x="5265" y="16039"/>
                </a:lnTo>
                <a:lnTo>
                  <a:pt x="5271" y="16037"/>
                </a:lnTo>
                <a:lnTo>
                  <a:pt x="5278" y="16035"/>
                </a:lnTo>
                <a:lnTo>
                  <a:pt x="5282" y="16033"/>
                </a:lnTo>
                <a:lnTo>
                  <a:pt x="5286" y="16031"/>
                </a:lnTo>
                <a:lnTo>
                  <a:pt x="5289" y="16027"/>
                </a:lnTo>
                <a:lnTo>
                  <a:pt x="5292" y="16023"/>
                </a:lnTo>
                <a:lnTo>
                  <a:pt x="5294" y="16019"/>
                </a:lnTo>
                <a:lnTo>
                  <a:pt x="5295" y="16015"/>
                </a:lnTo>
                <a:lnTo>
                  <a:pt x="5296" y="16011"/>
                </a:lnTo>
                <a:lnTo>
                  <a:pt x="5296" y="16005"/>
                </a:lnTo>
                <a:lnTo>
                  <a:pt x="5296" y="16001"/>
                </a:lnTo>
                <a:lnTo>
                  <a:pt x="5295" y="15991"/>
                </a:lnTo>
                <a:lnTo>
                  <a:pt x="5292" y="15979"/>
                </a:lnTo>
                <a:lnTo>
                  <a:pt x="5288" y="15968"/>
                </a:lnTo>
                <a:lnTo>
                  <a:pt x="5284" y="15957"/>
                </a:lnTo>
                <a:lnTo>
                  <a:pt x="5279" y="15947"/>
                </a:lnTo>
                <a:lnTo>
                  <a:pt x="5273" y="15936"/>
                </a:lnTo>
                <a:lnTo>
                  <a:pt x="5264" y="15919"/>
                </a:lnTo>
                <a:lnTo>
                  <a:pt x="5258" y="15908"/>
                </a:lnTo>
                <a:close/>
                <a:moveTo>
                  <a:pt x="7292" y="15940"/>
                </a:moveTo>
                <a:lnTo>
                  <a:pt x="7295" y="15938"/>
                </a:lnTo>
                <a:lnTo>
                  <a:pt x="7289" y="15943"/>
                </a:lnTo>
                <a:lnTo>
                  <a:pt x="7285" y="15948"/>
                </a:lnTo>
                <a:lnTo>
                  <a:pt x="7292" y="15940"/>
                </a:lnTo>
                <a:close/>
                <a:moveTo>
                  <a:pt x="10507" y="15908"/>
                </a:moveTo>
                <a:lnTo>
                  <a:pt x="10507" y="15924"/>
                </a:lnTo>
                <a:lnTo>
                  <a:pt x="10509" y="15938"/>
                </a:lnTo>
                <a:lnTo>
                  <a:pt x="10512" y="15952"/>
                </a:lnTo>
                <a:lnTo>
                  <a:pt x="10516" y="15964"/>
                </a:lnTo>
                <a:lnTo>
                  <a:pt x="10522" y="15976"/>
                </a:lnTo>
                <a:lnTo>
                  <a:pt x="10527" y="15986"/>
                </a:lnTo>
                <a:lnTo>
                  <a:pt x="10533" y="15996"/>
                </a:lnTo>
                <a:lnTo>
                  <a:pt x="10539" y="16006"/>
                </a:lnTo>
                <a:lnTo>
                  <a:pt x="10549" y="16004"/>
                </a:lnTo>
                <a:lnTo>
                  <a:pt x="10555" y="16001"/>
                </a:lnTo>
                <a:lnTo>
                  <a:pt x="10560" y="15996"/>
                </a:lnTo>
                <a:lnTo>
                  <a:pt x="10565" y="15991"/>
                </a:lnTo>
                <a:lnTo>
                  <a:pt x="10567" y="15985"/>
                </a:lnTo>
                <a:lnTo>
                  <a:pt x="10569" y="15978"/>
                </a:lnTo>
                <a:lnTo>
                  <a:pt x="10569" y="15971"/>
                </a:lnTo>
                <a:lnTo>
                  <a:pt x="10568" y="15963"/>
                </a:lnTo>
                <a:lnTo>
                  <a:pt x="10566" y="15956"/>
                </a:lnTo>
                <a:lnTo>
                  <a:pt x="10564" y="15949"/>
                </a:lnTo>
                <a:lnTo>
                  <a:pt x="10560" y="15940"/>
                </a:lnTo>
                <a:lnTo>
                  <a:pt x="10556" y="15933"/>
                </a:lnTo>
                <a:lnTo>
                  <a:pt x="10549" y="15919"/>
                </a:lnTo>
                <a:lnTo>
                  <a:pt x="10539" y="15908"/>
                </a:lnTo>
                <a:lnTo>
                  <a:pt x="10532" y="15908"/>
                </a:lnTo>
                <a:lnTo>
                  <a:pt x="10524" y="15908"/>
                </a:lnTo>
                <a:lnTo>
                  <a:pt x="10515" y="15908"/>
                </a:lnTo>
                <a:lnTo>
                  <a:pt x="10507" y="15908"/>
                </a:lnTo>
                <a:lnTo>
                  <a:pt x="10506" y="15901"/>
                </a:lnTo>
                <a:lnTo>
                  <a:pt x="10505" y="15893"/>
                </a:lnTo>
                <a:lnTo>
                  <a:pt x="10504" y="15887"/>
                </a:lnTo>
                <a:lnTo>
                  <a:pt x="10501" y="15882"/>
                </a:lnTo>
                <a:lnTo>
                  <a:pt x="10496" y="15877"/>
                </a:lnTo>
                <a:lnTo>
                  <a:pt x="10491" y="15875"/>
                </a:lnTo>
                <a:lnTo>
                  <a:pt x="10484" y="15874"/>
                </a:lnTo>
                <a:lnTo>
                  <a:pt x="10474" y="15875"/>
                </a:lnTo>
                <a:lnTo>
                  <a:pt x="10476" y="15863"/>
                </a:lnTo>
                <a:lnTo>
                  <a:pt x="10479" y="15852"/>
                </a:lnTo>
                <a:lnTo>
                  <a:pt x="10480" y="15844"/>
                </a:lnTo>
                <a:lnTo>
                  <a:pt x="10480" y="15835"/>
                </a:lnTo>
                <a:lnTo>
                  <a:pt x="10479" y="15829"/>
                </a:lnTo>
                <a:lnTo>
                  <a:pt x="10478" y="15824"/>
                </a:lnTo>
                <a:lnTo>
                  <a:pt x="10475" y="15820"/>
                </a:lnTo>
                <a:lnTo>
                  <a:pt x="10473" y="15817"/>
                </a:lnTo>
                <a:lnTo>
                  <a:pt x="10471" y="15815"/>
                </a:lnTo>
                <a:lnTo>
                  <a:pt x="10468" y="15813"/>
                </a:lnTo>
                <a:lnTo>
                  <a:pt x="10465" y="15813"/>
                </a:lnTo>
                <a:lnTo>
                  <a:pt x="10462" y="15813"/>
                </a:lnTo>
                <a:lnTo>
                  <a:pt x="10455" y="15817"/>
                </a:lnTo>
                <a:lnTo>
                  <a:pt x="10449" y="15822"/>
                </a:lnTo>
                <a:lnTo>
                  <a:pt x="10444" y="15828"/>
                </a:lnTo>
                <a:lnTo>
                  <a:pt x="10440" y="15837"/>
                </a:lnTo>
                <a:lnTo>
                  <a:pt x="10438" y="15841"/>
                </a:lnTo>
                <a:lnTo>
                  <a:pt x="10437" y="15845"/>
                </a:lnTo>
                <a:lnTo>
                  <a:pt x="10437" y="15849"/>
                </a:lnTo>
                <a:lnTo>
                  <a:pt x="10438" y="15853"/>
                </a:lnTo>
                <a:lnTo>
                  <a:pt x="10439" y="15858"/>
                </a:lnTo>
                <a:lnTo>
                  <a:pt x="10441" y="15861"/>
                </a:lnTo>
                <a:lnTo>
                  <a:pt x="10444" y="15865"/>
                </a:lnTo>
                <a:lnTo>
                  <a:pt x="10447" y="15868"/>
                </a:lnTo>
                <a:lnTo>
                  <a:pt x="10452" y="15870"/>
                </a:lnTo>
                <a:lnTo>
                  <a:pt x="10459" y="15872"/>
                </a:lnTo>
                <a:lnTo>
                  <a:pt x="10466" y="15874"/>
                </a:lnTo>
                <a:lnTo>
                  <a:pt x="10474" y="15875"/>
                </a:lnTo>
                <a:lnTo>
                  <a:pt x="10475" y="15883"/>
                </a:lnTo>
                <a:lnTo>
                  <a:pt x="10476" y="15890"/>
                </a:lnTo>
                <a:lnTo>
                  <a:pt x="10479" y="15896"/>
                </a:lnTo>
                <a:lnTo>
                  <a:pt x="10481" y="15902"/>
                </a:lnTo>
                <a:lnTo>
                  <a:pt x="10485" y="15906"/>
                </a:lnTo>
                <a:lnTo>
                  <a:pt x="10490" y="15908"/>
                </a:lnTo>
                <a:lnTo>
                  <a:pt x="10497" y="15909"/>
                </a:lnTo>
                <a:lnTo>
                  <a:pt x="10507" y="15908"/>
                </a:lnTo>
                <a:close/>
                <a:moveTo>
                  <a:pt x="6964" y="15908"/>
                </a:moveTo>
                <a:lnTo>
                  <a:pt x="6967" y="15905"/>
                </a:lnTo>
                <a:lnTo>
                  <a:pt x="6962" y="15911"/>
                </a:lnTo>
                <a:lnTo>
                  <a:pt x="6957" y="15915"/>
                </a:lnTo>
                <a:lnTo>
                  <a:pt x="6964" y="15908"/>
                </a:lnTo>
                <a:close/>
                <a:moveTo>
                  <a:pt x="8178" y="15843"/>
                </a:moveTo>
                <a:lnTo>
                  <a:pt x="8178" y="15849"/>
                </a:lnTo>
                <a:lnTo>
                  <a:pt x="8179" y="15854"/>
                </a:lnTo>
                <a:lnTo>
                  <a:pt x="8181" y="15859"/>
                </a:lnTo>
                <a:lnTo>
                  <a:pt x="8183" y="15862"/>
                </a:lnTo>
                <a:lnTo>
                  <a:pt x="8186" y="15864"/>
                </a:lnTo>
                <a:lnTo>
                  <a:pt x="8189" y="15865"/>
                </a:lnTo>
                <a:lnTo>
                  <a:pt x="8192" y="15865"/>
                </a:lnTo>
                <a:lnTo>
                  <a:pt x="8194" y="15865"/>
                </a:lnTo>
                <a:lnTo>
                  <a:pt x="8197" y="15864"/>
                </a:lnTo>
                <a:lnTo>
                  <a:pt x="8198" y="15862"/>
                </a:lnTo>
                <a:lnTo>
                  <a:pt x="8199" y="15860"/>
                </a:lnTo>
                <a:lnTo>
                  <a:pt x="8198" y="15856"/>
                </a:lnTo>
                <a:lnTo>
                  <a:pt x="8195" y="15853"/>
                </a:lnTo>
                <a:lnTo>
                  <a:pt x="8191" y="15850"/>
                </a:lnTo>
                <a:lnTo>
                  <a:pt x="8186" y="15846"/>
                </a:lnTo>
                <a:lnTo>
                  <a:pt x="8178" y="15843"/>
                </a:lnTo>
                <a:lnTo>
                  <a:pt x="8177" y="15834"/>
                </a:lnTo>
                <a:lnTo>
                  <a:pt x="8176" y="15828"/>
                </a:lnTo>
                <a:lnTo>
                  <a:pt x="8174" y="15822"/>
                </a:lnTo>
                <a:lnTo>
                  <a:pt x="8171" y="15817"/>
                </a:lnTo>
                <a:lnTo>
                  <a:pt x="8167" y="15812"/>
                </a:lnTo>
                <a:lnTo>
                  <a:pt x="8162" y="15809"/>
                </a:lnTo>
                <a:lnTo>
                  <a:pt x="8155" y="15808"/>
                </a:lnTo>
                <a:lnTo>
                  <a:pt x="8145" y="15809"/>
                </a:lnTo>
                <a:lnTo>
                  <a:pt x="8141" y="15788"/>
                </a:lnTo>
                <a:lnTo>
                  <a:pt x="8138" y="15767"/>
                </a:lnTo>
                <a:lnTo>
                  <a:pt x="8137" y="15763"/>
                </a:lnTo>
                <a:lnTo>
                  <a:pt x="8135" y="15758"/>
                </a:lnTo>
                <a:lnTo>
                  <a:pt x="8133" y="15755"/>
                </a:lnTo>
                <a:lnTo>
                  <a:pt x="8129" y="15751"/>
                </a:lnTo>
                <a:lnTo>
                  <a:pt x="8126" y="15748"/>
                </a:lnTo>
                <a:lnTo>
                  <a:pt x="8122" y="15746"/>
                </a:lnTo>
                <a:lnTo>
                  <a:pt x="8118" y="15744"/>
                </a:lnTo>
                <a:lnTo>
                  <a:pt x="8113" y="15744"/>
                </a:lnTo>
                <a:lnTo>
                  <a:pt x="8102" y="15725"/>
                </a:lnTo>
                <a:lnTo>
                  <a:pt x="8092" y="15708"/>
                </a:lnTo>
                <a:lnTo>
                  <a:pt x="8085" y="15699"/>
                </a:lnTo>
                <a:lnTo>
                  <a:pt x="8080" y="15691"/>
                </a:lnTo>
                <a:lnTo>
                  <a:pt x="8074" y="15682"/>
                </a:lnTo>
                <a:lnTo>
                  <a:pt x="8066" y="15675"/>
                </a:lnTo>
                <a:lnTo>
                  <a:pt x="8059" y="15668"/>
                </a:lnTo>
                <a:lnTo>
                  <a:pt x="8051" y="15661"/>
                </a:lnTo>
                <a:lnTo>
                  <a:pt x="8042" y="15656"/>
                </a:lnTo>
                <a:lnTo>
                  <a:pt x="8032" y="15652"/>
                </a:lnTo>
                <a:lnTo>
                  <a:pt x="8021" y="15649"/>
                </a:lnTo>
                <a:lnTo>
                  <a:pt x="8009" y="15647"/>
                </a:lnTo>
                <a:lnTo>
                  <a:pt x="7996" y="15646"/>
                </a:lnTo>
                <a:lnTo>
                  <a:pt x="7981" y="15646"/>
                </a:lnTo>
                <a:lnTo>
                  <a:pt x="7992" y="15664"/>
                </a:lnTo>
                <a:lnTo>
                  <a:pt x="8002" y="15682"/>
                </a:lnTo>
                <a:lnTo>
                  <a:pt x="8008" y="15691"/>
                </a:lnTo>
                <a:lnTo>
                  <a:pt x="8014" y="15699"/>
                </a:lnTo>
                <a:lnTo>
                  <a:pt x="8020" y="15708"/>
                </a:lnTo>
                <a:lnTo>
                  <a:pt x="8027" y="15715"/>
                </a:lnTo>
                <a:lnTo>
                  <a:pt x="8034" y="15722"/>
                </a:lnTo>
                <a:lnTo>
                  <a:pt x="8042" y="15728"/>
                </a:lnTo>
                <a:lnTo>
                  <a:pt x="8051" y="15734"/>
                </a:lnTo>
                <a:lnTo>
                  <a:pt x="8061" y="15738"/>
                </a:lnTo>
                <a:lnTo>
                  <a:pt x="8072" y="15741"/>
                </a:lnTo>
                <a:lnTo>
                  <a:pt x="8084" y="15743"/>
                </a:lnTo>
                <a:lnTo>
                  <a:pt x="8098" y="15744"/>
                </a:lnTo>
                <a:lnTo>
                  <a:pt x="8113" y="15744"/>
                </a:lnTo>
                <a:lnTo>
                  <a:pt x="8116" y="15765"/>
                </a:lnTo>
                <a:lnTo>
                  <a:pt x="8120" y="15786"/>
                </a:lnTo>
                <a:lnTo>
                  <a:pt x="8121" y="15790"/>
                </a:lnTo>
                <a:lnTo>
                  <a:pt x="8123" y="15796"/>
                </a:lnTo>
                <a:lnTo>
                  <a:pt x="8125" y="15799"/>
                </a:lnTo>
                <a:lnTo>
                  <a:pt x="8127" y="15803"/>
                </a:lnTo>
                <a:lnTo>
                  <a:pt x="8130" y="15805"/>
                </a:lnTo>
                <a:lnTo>
                  <a:pt x="8135" y="15807"/>
                </a:lnTo>
                <a:lnTo>
                  <a:pt x="8140" y="15809"/>
                </a:lnTo>
                <a:lnTo>
                  <a:pt x="8145" y="15809"/>
                </a:lnTo>
                <a:lnTo>
                  <a:pt x="8146" y="15817"/>
                </a:lnTo>
                <a:lnTo>
                  <a:pt x="8147" y="15824"/>
                </a:lnTo>
                <a:lnTo>
                  <a:pt x="8149" y="15830"/>
                </a:lnTo>
                <a:lnTo>
                  <a:pt x="8151" y="15835"/>
                </a:lnTo>
                <a:lnTo>
                  <a:pt x="8156" y="15840"/>
                </a:lnTo>
                <a:lnTo>
                  <a:pt x="8161" y="15843"/>
                </a:lnTo>
                <a:lnTo>
                  <a:pt x="8168" y="15844"/>
                </a:lnTo>
                <a:lnTo>
                  <a:pt x="8178" y="15843"/>
                </a:lnTo>
                <a:close/>
                <a:moveTo>
                  <a:pt x="8342" y="15875"/>
                </a:moveTo>
                <a:lnTo>
                  <a:pt x="8344" y="15872"/>
                </a:lnTo>
                <a:lnTo>
                  <a:pt x="8339" y="15878"/>
                </a:lnTo>
                <a:lnTo>
                  <a:pt x="8335" y="15883"/>
                </a:lnTo>
                <a:lnTo>
                  <a:pt x="8342" y="15875"/>
                </a:lnTo>
                <a:close/>
                <a:moveTo>
                  <a:pt x="12312" y="15843"/>
                </a:moveTo>
                <a:lnTo>
                  <a:pt x="12304" y="15843"/>
                </a:lnTo>
                <a:lnTo>
                  <a:pt x="12299" y="15843"/>
                </a:lnTo>
                <a:lnTo>
                  <a:pt x="12295" y="15845"/>
                </a:lnTo>
                <a:lnTo>
                  <a:pt x="12292" y="15848"/>
                </a:lnTo>
                <a:lnTo>
                  <a:pt x="12290" y="15850"/>
                </a:lnTo>
                <a:lnTo>
                  <a:pt x="12288" y="15853"/>
                </a:lnTo>
                <a:lnTo>
                  <a:pt x="12288" y="15856"/>
                </a:lnTo>
                <a:lnTo>
                  <a:pt x="12288" y="15859"/>
                </a:lnTo>
                <a:lnTo>
                  <a:pt x="12291" y="15861"/>
                </a:lnTo>
                <a:lnTo>
                  <a:pt x="12292" y="15863"/>
                </a:lnTo>
                <a:lnTo>
                  <a:pt x="12295" y="15863"/>
                </a:lnTo>
                <a:lnTo>
                  <a:pt x="12297" y="15862"/>
                </a:lnTo>
                <a:lnTo>
                  <a:pt x="12300" y="15860"/>
                </a:lnTo>
                <a:lnTo>
                  <a:pt x="12304" y="15855"/>
                </a:lnTo>
                <a:lnTo>
                  <a:pt x="12307" y="15850"/>
                </a:lnTo>
                <a:lnTo>
                  <a:pt x="12312" y="15843"/>
                </a:lnTo>
                <a:lnTo>
                  <a:pt x="12317" y="15843"/>
                </a:lnTo>
                <a:lnTo>
                  <a:pt x="12323" y="15844"/>
                </a:lnTo>
                <a:lnTo>
                  <a:pt x="12327" y="15845"/>
                </a:lnTo>
                <a:lnTo>
                  <a:pt x="12331" y="15847"/>
                </a:lnTo>
                <a:lnTo>
                  <a:pt x="12340" y="15851"/>
                </a:lnTo>
                <a:lnTo>
                  <a:pt x="12346" y="15856"/>
                </a:lnTo>
                <a:lnTo>
                  <a:pt x="12354" y="15862"/>
                </a:lnTo>
                <a:lnTo>
                  <a:pt x="12360" y="15867"/>
                </a:lnTo>
                <a:lnTo>
                  <a:pt x="12368" y="15872"/>
                </a:lnTo>
                <a:lnTo>
                  <a:pt x="12377" y="15875"/>
                </a:lnTo>
                <a:lnTo>
                  <a:pt x="12369" y="15866"/>
                </a:lnTo>
                <a:lnTo>
                  <a:pt x="12364" y="15855"/>
                </a:lnTo>
                <a:lnTo>
                  <a:pt x="12359" y="15844"/>
                </a:lnTo>
                <a:lnTo>
                  <a:pt x="12355" y="15832"/>
                </a:lnTo>
                <a:lnTo>
                  <a:pt x="12351" y="15819"/>
                </a:lnTo>
                <a:lnTo>
                  <a:pt x="12349" y="15804"/>
                </a:lnTo>
                <a:lnTo>
                  <a:pt x="12348" y="15789"/>
                </a:lnTo>
                <a:lnTo>
                  <a:pt x="12347" y="15774"/>
                </a:lnTo>
                <a:lnTo>
                  <a:pt x="12347" y="15709"/>
                </a:lnTo>
                <a:lnTo>
                  <a:pt x="12349" y="15640"/>
                </a:lnTo>
                <a:lnTo>
                  <a:pt x="12348" y="15608"/>
                </a:lnTo>
                <a:lnTo>
                  <a:pt x="12346" y="15578"/>
                </a:lnTo>
                <a:lnTo>
                  <a:pt x="12344" y="15564"/>
                </a:lnTo>
                <a:lnTo>
                  <a:pt x="12341" y="15550"/>
                </a:lnTo>
                <a:lnTo>
                  <a:pt x="12337" y="15538"/>
                </a:lnTo>
                <a:lnTo>
                  <a:pt x="12333" y="15526"/>
                </a:lnTo>
                <a:lnTo>
                  <a:pt x="12326" y="15516"/>
                </a:lnTo>
                <a:lnTo>
                  <a:pt x="12319" y="15506"/>
                </a:lnTo>
                <a:lnTo>
                  <a:pt x="12310" y="15499"/>
                </a:lnTo>
                <a:lnTo>
                  <a:pt x="12301" y="15492"/>
                </a:lnTo>
                <a:lnTo>
                  <a:pt x="12290" y="15487"/>
                </a:lnTo>
                <a:lnTo>
                  <a:pt x="12277" y="15483"/>
                </a:lnTo>
                <a:lnTo>
                  <a:pt x="12262" y="15482"/>
                </a:lnTo>
                <a:lnTo>
                  <a:pt x="12245" y="15482"/>
                </a:lnTo>
                <a:lnTo>
                  <a:pt x="12245" y="15475"/>
                </a:lnTo>
                <a:lnTo>
                  <a:pt x="12243" y="15467"/>
                </a:lnTo>
                <a:lnTo>
                  <a:pt x="12242" y="15461"/>
                </a:lnTo>
                <a:lnTo>
                  <a:pt x="12239" y="15456"/>
                </a:lnTo>
                <a:lnTo>
                  <a:pt x="12235" y="15452"/>
                </a:lnTo>
                <a:lnTo>
                  <a:pt x="12230" y="15449"/>
                </a:lnTo>
                <a:lnTo>
                  <a:pt x="12222" y="15448"/>
                </a:lnTo>
                <a:lnTo>
                  <a:pt x="12213" y="15449"/>
                </a:lnTo>
                <a:lnTo>
                  <a:pt x="12214" y="15456"/>
                </a:lnTo>
                <a:lnTo>
                  <a:pt x="12215" y="15463"/>
                </a:lnTo>
                <a:lnTo>
                  <a:pt x="12217" y="15470"/>
                </a:lnTo>
                <a:lnTo>
                  <a:pt x="12219" y="15475"/>
                </a:lnTo>
                <a:lnTo>
                  <a:pt x="12223" y="15479"/>
                </a:lnTo>
                <a:lnTo>
                  <a:pt x="12229" y="15482"/>
                </a:lnTo>
                <a:lnTo>
                  <a:pt x="12236" y="15483"/>
                </a:lnTo>
                <a:lnTo>
                  <a:pt x="12245" y="15482"/>
                </a:lnTo>
                <a:lnTo>
                  <a:pt x="12251" y="15515"/>
                </a:lnTo>
                <a:lnTo>
                  <a:pt x="12256" y="15544"/>
                </a:lnTo>
                <a:lnTo>
                  <a:pt x="12261" y="15570"/>
                </a:lnTo>
                <a:lnTo>
                  <a:pt x="12265" y="15593"/>
                </a:lnTo>
                <a:lnTo>
                  <a:pt x="12276" y="15635"/>
                </a:lnTo>
                <a:lnTo>
                  <a:pt x="12285" y="15672"/>
                </a:lnTo>
                <a:lnTo>
                  <a:pt x="12294" y="15708"/>
                </a:lnTo>
                <a:lnTo>
                  <a:pt x="12301" y="15745"/>
                </a:lnTo>
                <a:lnTo>
                  <a:pt x="12304" y="15766"/>
                </a:lnTo>
                <a:lnTo>
                  <a:pt x="12307" y="15789"/>
                </a:lnTo>
                <a:lnTo>
                  <a:pt x="12309" y="15815"/>
                </a:lnTo>
                <a:lnTo>
                  <a:pt x="12312" y="15843"/>
                </a:lnTo>
                <a:close/>
                <a:moveTo>
                  <a:pt x="2208" y="15843"/>
                </a:moveTo>
                <a:lnTo>
                  <a:pt x="2216" y="15842"/>
                </a:lnTo>
                <a:lnTo>
                  <a:pt x="2223" y="15840"/>
                </a:lnTo>
                <a:lnTo>
                  <a:pt x="2230" y="15838"/>
                </a:lnTo>
                <a:lnTo>
                  <a:pt x="2234" y="15834"/>
                </a:lnTo>
                <a:lnTo>
                  <a:pt x="2238" y="15831"/>
                </a:lnTo>
                <a:lnTo>
                  <a:pt x="2241" y="15828"/>
                </a:lnTo>
                <a:lnTo>
                  <a:pt x="2243" y="15824"/>
                </a:lnTo>
                <a:lnTo>
                  <a:pt x="2244" y="15821"/>
                </a:lnTo>
                <a:lnTo>
                  <a:pt x="2244" y="15817"/>
                </a:lnTo>
                <a:lnTo>
                  <a:pt x="2244" y="15812"/>
                </a:lnTo>
                <a:lnTo>
                  <a:pt x="2243" y="15808"/>
                </a:lnTo>
                <a:lnTo>
                  <a:pt x="2242" y="15804"/>
                </a:lnTo>
                <a:lnTo>
                  <a:pt x="2238" y="15796"/>
                </a:lnTo>
                <a:lnTo>
                  <a:pt x="2233" y="15788"/>
                </a:lnTo>
                <a:lnTo>
                  <a:pt x="2226" y="15784"/>
                </a:lnTo>
                <a:lnTo>
                  <a:pt x="2219" y="15781"/>
                </a:lnTo>
                <a:lnTo>
                  <a:pt x="2216" y="15780"/>
                </a:lnTo>
                <a:lnTo>
                  <a:pt x="2213" y="15781"/>
                </a:lnTo>
                <a:lnTo>
                  <a:pt x="2211" y="15782"/>
                </a:lnTo>
                <a:lnTo>
                  <a:pt x="2208" y="15784"/>
                </a:lnTo>
                <a:lnTo>
                  <a:pt x="2205" y="15787"/>
                </a:lnTo>
                <a:lnTo>
                  <a:pt x="2204" y="15791"/>
                </a:lnTo>
                <a:lnTo>
                  <a:pt x="2203" y="15797"/>
                </a:lnTo>
                <a:lnTo>
                  <a:pt x="2202" y="15803"/>
                </a:lnTo>
                <a:lnTo>
                  <a:pt x="2202" y="15810"/>
                </a:lnTo>
                <a:lnTo>
                  <a:pt x="2203" y="15820"/>
                </a:lnTo>
                <a:lnTo>
                  <a:pt x="2204" y="15830"/>
                </a:lnTo>
                <a:lnTo>
                  <a:pt x="2208" y="15843"/>
                </a:lnTo>
                <a:close/>
                <a:moveTo>
                  <a:pt x="5258" y="15809"/>
                </a:moveTo>
                <a:lnTo>
                  <a:pt x="5261" y="15807"/>
                </a:lnTo>
                <a:lnTo>
                  <a:pt x="5256" y="15812"/>
                </a:lnTo>
                <a:lnTo>
                  <a:pt x="5251" y="15817"/>
                </a:lnTo>
                <a:lnTo>
                  <a:pt x="5258" y="15809"/>
                </a:lnTo>
                <a:close/>
                <a:moveTo>
                  <a:pt x="5390" y="15777"/>
                </a:moveTo>
                <a:lnTo>
                  <a:pt x="5387" y="15788"/>
                </a:lnTo>
                <a:lnTo>
                  <a:pt x="5386" y="15799"/>
                </a:lnTo>
                <a:lnTo>
                  <a:pt x="5385" y="15808"/>
                </a:lnTo>
                <a:lnTo>
                  <a:pt x="5385" y="15817"/>
                </a:lnTo>
                <a:lnTo>
                  <a:pt x="5385" y="15823"/>
                </a:lnTo>
                <a:lnTo>
                  <a:pt x="5387" y="15828"/>
                </a:lnTo>
                <a:lnTo>
                  <a:pt x="5388" y="15832"/>
                </a:lnTo>
                <a:lnTo>
                  <a:pt x="5390" y="15835"/>
                </a:lnTo>
                <a:lnTo>
                  <a:pt x="5393" y="15838"/>
                </a:lnTo>
                <a:lnTo>
                  <a:pt x="5395" y="15839"/>
                </a:lnTo>
                <a:lnTo>
                  <a:pt x="5398" y="15839"/>
                </a:lnTo>
                <a:lnTo>
                  <a:pt x="5401" y="15839"/>
                </a:lnTo>
                <a:lnTo>
                  <a:pt x="5408" y="15835"/>
                </a:lnTo>
                <a:lnTo>
                  <a:pt x="5414" y="15830"/>
                </a:lnTo>
                <a:lnTo>
                  <a:pt x="5420" y="15824"/>
                </a:lnTo>
                <a:lnTo>
                  <a:pt x="5424" y="15816"/>
                </a:lnTo>
                <a:lnTo>
                  <a:pt x="5426" y="15811"/>
                </a:lnTo>
                <a:lnTo>
                  <a:pt x="5427" y="15807"/>
                </a:lnTo>
                <a:lnTo>
                  <a:pt x="5427" y="15803"/>
                </a:lnTo>
                <a:lnTo>
                  <a:pt x="5427" y="15799"/>
                </a:lnTo>
                <a:lnTo>
                  <a:pt x="5426" y="15795"/>
                </a:lnTo>
                <a:lnTo>
                  <a:pt x="5423" y="15791"/>
                </a:lnTo>
                <a:lnTo>
                  <a:pt x="5420" y="15787"/>
                </a:lnTo>
                <a:lnTo>
                  <a:pt x="5416" y="15784"/>
                </a:lnTo>
                <a:lnTo>
                  <a:pt x="5412" y="15782"/>
                </a:lnTo>
                <a:lnTo>
                  <a:pt x="5406" y="15779"/>
                </a:lnTo>
                <a:lnTo>
                  <a:pt x="5398" y="15778"/>
                </a:lnTo>
                <a:lnTo>
                  <a:pt x="5390" y="15777"/>
                </a:lnTo>
                <a:lnTo>
                  <a:pt x="5390" y="15770"/>
                </a:lnTo>
                <a:lnTo>
                  <a:pt x="5389" y="15764"/>
                </a:lnTo>
                <a:lnTo>
                  <a:pt x="5387" y="15760"/>
                </a:lnTo>
                <a:lnTo>
                  <a:pt x="5385" y="15757"/>
                </a:lnTo>
                <a:lnTo>
                  <a:pt x="5381" y="15755"/>
                </a:lnTo>
                <a:lnTo>
                  <a:pt x="5378" y="15754"/>
                </a:lnTo>
                <a:lnTo>
                  <a:pt x="5375" y="15754"/>
                </a:lnTo>
                <a:lnTo>
                  <a:pt x="5373" y="15755"/>
                </a:lnTo>
                <a:lnTo>
                  <a:pt x="5371" y="15756"/>
                </a:lnTo>
                <a:lnTo>
                  <a:pt x="5369" y="15758"/>
                </a:lnTo>
                <a:lnTo>
                  <a:pt x="5369" y="15760"/>
                </a:lnTo>
                <a:lnTo>
                  <a:pt x="5370" y="15763"/>
                </a:lnTo>
                <a:lnTo>
                  <a:pt x="5372" y="15766"/>
                </a:lnTo>
                <a:lnTo>
                  <a:pt x="5376" y="15769"/>
                </a:lnTo>
                <a:lnTo>
                  <a:pt x="5381" y="15773"/>
                </a:lnTo>
                <a:lnTo>
                  <a:pt x="5390" y="15777"/>
                </a:lnTo>
                <a:close/>
                <a:moveTo>
                  <a:pt x="10573" y="15809"/>
                </a:moveTo>
                <a:lnTo>
                  <a:pt x="10575" y="15807"/>
                </a:lnTo>
                <a:lnTo>
                  <a:pt x="10570" y="15812"/>
                </a:lnTo>
                <a:lnTo>
                  <a:pt x="10566" y="15817"/>
                </a:lnTo>
                <a:lnTo>
                  <a:pt x="10573" y="15809"/>
                </a:lnTo>
                <a:close/>
                <a:moveTo>
                  <a:pt x="5160" y="15744"/>
                </a:moveTo>
                <a:lnTo>
                  <a:pt x="5162" y="15741"/>
                </a:lnTo>
                <a:lnTo>
                  <a:pt x="5157" y="15747"/>
                </a:lnTo>
                <a:lnTo>
                  <a:pt x="5153" y="15752"/>
                </a:lnTo>
                <a:lnTo>
                  <a:pt x="5160" y="15744"/>
                </a:lnTo>
                <a:close/>
                <a:moveTo>
                  <a:pt x="6899" y="15711"/>
                </a:moveTo>
                <a:lnTo>
                  <a:pt x="6900" y="15718"/>
                </a:lnTo>
                <a:lnTo>
                  <a:pt x="6903" y="15724"/>
                </a:lnTo>
                <a:lnTo>
                  <a:pt x="6907" y="15729"/>
                </a:lnTo>
                <a:lnTo>
                  <a:pt x="6912" y="15732"/>
                </a:lnTo>
                <a:lnTo>
                  <a:pt x="6915" y="15733"/>
                </a:lnTo>
                <a:lnTo>
                  <a:pt x="6919" y="15733"/>
                </a:lnTo>
                <a:lnTo>
                  <a:pt x="6921" y="15732"/>
                </a:lnTo>
                <a:lnTo>
                  <a:pt x="6924" y="15730"/>
                </a:lnTo>
                <a:lnTo>
                  <a:pt x="6926" y="15726"/>
                </a:lnTo>
                <a:lnTo>
                  <a:pt x="6928" y="15722"/>
                </a:lnTo>
                <a:lnTo>
                  <a:pt x="6930" y="15717"/>
                </a:lnTo>
                <a:lnTo>
                  <a:pt x="6931" y="15711"/>
                </a:lnTo>
                <a:lnTo>
                  <a:pt x="6923" y="15711"/>
                </a:lnTo>
                <a:lnTo>
                  <a:pt x="6914" y="15711"/>
                </a:lnTo>
                <a:lnTo>
                  <a:pt x="6907" y="15711"/>
                </a:lnTo>
                <a:lnTo>
                  <a:pt x="6899" y="15711"/>
                </a:lnTo>
                <a:close/>
                <a:moveTo>
                  <a:pt x="10671" y="15744"/>
                </a:moveTo>
                <a:lnTo>
                  <a:pt x="10674" y="15741"/>
                </a:lnTo>
                <a:lnTo>
                  <a:pt x="10668" y="15747"/>
                </a:lnTo>
                <a:lnTo>
                  <a:pt x="10664" y="15752"/>
                </a:lnTo>
                <a:lnTo>
                  <a:pt x="10671" y="15744"/>
                </a:lnTo>
                <a:close/>
                <a:moveTo>
                  <a:pt x="4832" y="15646"/>
                </a:moveTo>
                <a:lnTo>
                  <a:pt x="4832" y="15652"/>
                </a:lnTo>
                <a:lnTo>
                  <a:pt x="4833" y="15658"/>
                </a:lnTo>
                <a:lnTo>
                  <a:pt x="4835" y="15662"/>
                </a:lnTo>
                <a:lnTo>
                  <a:pt x="4837" y="15666"/>
                </a:lnTo>
                <a:lnTo>
                  <a:pt x="4840" y="15668"/>
                </a:lnTo>
                <a:lnTo>
                  <a:pt x="4843" y="15669"/>
                </a:lnTo>
                <a:lnTo>
                  <a:pt x="4845" y="15669"/>
                </a:lnTo>
                <a:lnTo>
                  <a:pt x="4848" y="15668"/>
                </a:lnTo>
                <a:lnTo>
                  <a:pt x="4851" y="15667"/>
                </a:lnTo>
                <a:lnTo>
                  <a:pt x="4852" y="15665"/>
                </a:lnTo>
                <a:lnTo>
                  <a:pt x="4853" y="15662"/>
                </a:lnTo>
                <a:lnTo>
                  <a:pt x="4852" y="15659"/>
                </a:lnTo>
                <a:lnTo>
                  <a:pt x="4849" y="15656"/>
                </a:lnTo>
                <a:lnTo>
                  <a:pt x="4845" y="15653"/>
                </a:lnTo>
                <a:lnTo>
                  <a:pt x="4840" y="15650"/>
                </a:lnTo>
                <a:lnTo>
                  <a:pt x="4832" y="15646"/>
                </a:lnTo>
                <a:lnTo>
                  <a:pt x="4824" y="15606"/>
                </a:lnTo>
                <a:lnTo>
                  <a:pt x="4820" y="15572"/>
                </a:lnTo>
                <a:lnTo>
                  <a:pt x="4818" y="15558"/>
                </a:lnTo>
                <a:lnTo>
                  <a:pt x="4815" y="15544"/>
                </a:lnTo>
                <a:lnTo>
                  <a:pt x="4813" y="15531"/>
                </a:lnTo>
                <a:lnTo>
                  <a:pt x="4810" y="15520"/>
                </a:lnTo>
                <a:lnTo>
                  <a:pt x="4804" y="15507"/>
                </a:lnTo>
                <a:lnTo>
                  <a:pt x="4799" y="15496"/>
                </a:lnTo>
                <a:lnTo>
                  <a:pt x="4793" y="15484"/>
                </a:lnTo>
                <a:lnTo>
                  <a:pt x="4785" y="15472"/>
                </a:lnTo>
                <a:lnTo>
                  <a:pt x="4775" y="15459"/>
                </a:lnTo>
                <a:lnTo>
                  <a:pt x="4763" y="15445"/>
                </a:lnTo>
                <a:lnTo>
                  <a:pt x="4750" y="15432"/>
                </a:lnTo>
                <a:lnTo>
                  <a:pt x="4733" y="15416"/>
                </a:lnTo>
                <a:lnTo>
                  <a:pt x="4733" y="15399"/>
                </a:lnTo>
                <a:lnTo>
                  <a:pt x="4733" y="15384"/>
                </a:lnTo>
                <a:lnTo>
                  <a:pt x="4733" y="15367"/>
                </a:lnTo>
                <a:lnTo>
                  <a:pt x="4733" y="15351"/>
                </a:lnTo>
                <a:lnTo>
                  <a:pt x="4745" y="15349"/>
                </a:lnTo>
                <a:lnTo>
                  <a:pt x="4755" y="15350"/>
                </a:lnTo>
                <a:lnTo>
                  <a:pt x="4763" y="15351"/>
                </a:lnTo>
                <a:lnTo>
                  <a:pt x="4771" y="15353"/>
                </a:lnTo>
                <a:lnTo>
                  <a:pt x="4778" y="15357"/>
                </a:lnTo>
                <a:lnTo>
                  <a:pt x="4784" y="15362"/>
                </a:lnTo>
                <a:lnTo>
                  <a:pt x="4790" y="15366"/>
                </a:lnTo>
                <a:lnTo>
                  <a:pt x="4794" y="15372"/>
                </a:lnTo>
                <a:lnTo>
                  <a:pt x="4803" y="15384"/>
                </a:lnTo>
                <a:lnTo>
                  <a:pt x="4812" y="15395"/>
                </a:lnTo>
                <a:lnTo>
                  <a:pt x="4816" y="15401"/>
                </a:lnTo>
                <a:lnTo>
                  <a:pt x="4820" y="15407"/>
                </a:lnTo>
                <a:lnTo>
                  <a:pt x="4825" y="15412"/>
                </a:lnTo>
                <a:lnTo>
                  <a:pt x="4832" y="15416"/>
                </a:lnTo>
                <a:lnTo>
                  <a:pt x="4836" y="15437"/>
                </a:lnTo>
                <a:lnTo>
                  <a:pt x="4839" y="15458"/>
                </a:lnTo>
                <a:lnTo>
                  <a:pt x="4840" y="15463"/>
                </a:lnTo>
                <a:lnTo>
                  <a:pt x="4842" y="15467"/>
                </a:lnTo>
                <a:lnTo>
                  <a:pt x="4844" y="15472"/>
                </a:lnTo>
                <a:lnTo>
                  <a:pt x="4847" y="15475"/>
                </a:lnTo>
                <a:lnTo>
                  <a:pt x="4851" y="15478"/>
                </a:lnTo>
                <a:lnTo>
                  <a:pt x="4855" y="15480"/>
                </a:lnTo>
                <a:lnTo>
                  <a:pt x="4859" y="15481"/>
                </a:lnTo>
                <a:lnTo>
                  <a:pt x="4864" y="15482"/>
                </a:lnTo>
                <a:lnTo>
                  <a:pt x="4861" y="15461"/>
                </a:lnTo>
                <a:lnTo>
                  <a:pt x="4857" y="15440"/>
                </a:lnTo>
                <a:lnTo>
                  <a:pt x="4856" y="15435"/>
                </a:lnTo>
                <a:lnTo>
                  <a:pt x="4854" y="15431"/>
                </a:lnTo>
                <a:lnTo>
                  <a:pt x="4852" y="15427"/>
                </a:lnTo>
                <a:lnTo>
                  <a:pt x="4849" y="15423"/>
                </a:lnTo>
                <a:lnTo>
                  <a:pt x="4846" y="15420"/>
                </a:lnTo>
                <a:lnTo>
                  <a:pt x="4842" y="15418"/>
                </a:lnTo>
                <a:lnTo>
                  <a:pt x="4837" y="15417"/>
                </a:lnTo>
                <a:lnTo>
                  <a:pt x="4832" y="15416"/>
                </a:lnTo>
                <a:lnTo>
                  <a:pt x="4833" y="15402"/>
                </a:lnTo>
                <a:lnTo>
                  <a:pt x="4834" y="15389"/>
                </a:lnTo>
                <a:lnTo>
                  <a:pt x="4834" y="15377"/>
                </a:lnTo>
                <a:lnTo>
                  <a:pt x="4834" y="15365"/>
                </a:lnTo>
                <a:lnTo>
                  <a:pt x="4833" y="15354"/>
                </a:lnTo>
                <a:lnTo>
                  <a:pt x="4831" y="15344"/>
                </a:lnTo>
                <a:lnTo>
                  <a:pt x="4827" y="15334"/>
                </a:lnTo>
                <a:lnTo>
                  <a:pt x="4824" y="15326"/>
                </a:lnTo>
                <a:lnTo>
                  <a:pt x="4820" y="15318"/>
                </a:lnTo>
                <a:lnTo>
                  <a:pt x="4815" y="15310"/>
                </a:lnTo>
                <a:lnTo>
                  <a:pt x="4809" y="15304"/>
                </a:lnTo>
                <a:lnTo>
                  <a:pt x="4802" y="15299"/>
                </a:lnTo>
                <a:lnTo>
                  <a:pt x="4794" y="15293"/>
                </a:lnTo>
                <a:lnTo>
                  <a:pt x="4785" y="15290"/>
                </a:lnTo>
                <a:lnTo>
                  <a:pt x="4776" y="15287"/>
                </a:lnTo>
                <a:lnTo>
                  <a:pt x="4767" y="15285"/>
                </a:lnTo>
                <a:lnTo>
                  <a:pt x="4761" y="15278"/>
                </a:lnTo>
                <a:lnTo>
                  <a:pt x="4757" y="15270"/>
                </a:lnTo>
                <a:lnTo>
                  <a:pt x="4754" y="15263"/>
                </a:lnTo>
                <a:lnTo>
                  <a:pt x="4752" y="15256"/>
                </a:lnTo>
                <a:lnTo>
                  <a:pt x="4748" y="15243"/>
                </a:lnTo>
                <a:lnTo>
                  <a:pt x="4747" y="15231"/>
                </a:lnTo>
                <a:lnTo>
                  <a:pt x="4748" y="15220"/>
                </a:lnTo>
                <a:lnTo>
                  <a:pt x="4750" y="15210"/>
                </a:lnTo>
                <a:lnTo>
                  <a:pt x="4752" y="15199"/>
                </a:lnTo>
                <a:lnTo>
                  <a:pt x="4755" y="15190"/>
                </a:lnTo>
                <a:lnTo>
                  <a:pt x="4757" y="15181"/>
                </a:lnTo>
                <a:lnTo>
                  <a:pt x="4759" y="15173"/>
                </a:lnTo>
                <a:lnTo>
                  <a:pt x="4760" y="15164"/>
                </a:lnTo>
                <a:lnTo>
                  <a:pt x="4760" y="15156"/>
                </a:lnTo>
                <a:lnTo>
                  <a:pt x="4759" y="15152"/>
                </a:lnTo>
                <a:lnTo>
                  <a:pt x="4757" y="15148"/>
                </a:lnTo>
                <a:lnTo>
                  <a:pt x="4755" y="15143"/>
                </a:lnTo>
                <a:lnTo>
                  <a:pt x="4753" y="15139"/>
                </a:lnTo>
                <a:lnTo>
                  <a:pt x="4745" y="15130"/>
                </a:lnTo>
                <a:lnTo>
                  <a:pt x="4733" y="15121"/>
                </a:lnTo>
                <a:lnTo>
                  <a:pt x="4730" y="15129"/>
                </a:lnTo>
                <a:lnTo>
                  <a:pt x="4726" y="15135"/>
                </a:lnTo>
                <a:lnTo>
                  <a:pt x="4723" y="15138"/>
                </a:lnTo>
                <a:lnTo>
                  <a:pt x="4719" y="15140"/>
                </a:lnTo>
                <a:lnTo>
                  <a:pt x="4716" y="15141"/>
                </a:lnTo>
                <a:lnTo>
                  <a:pt x="4714" y="15141"/>
                </a:lnTo>
                <a:lnTo>
                  <a:pt x="4712" y="15139"/>
                </a:lnTo>
                <a:lnTo>
                  <a:pt x="4711" y="15137"/>
                </a:lnTo>
                <a:lnTo>
                  <a:pt x="4710" y="15135"/>
                </a:lnTo>
                <a:lnTo>
                  <a:pt x="4711" y="15132"/>
                </a:lnTo>
                <a:lnTo>
                  <a:pt x="4712" y="15129"/>
                </a:lnTo>
                <a:lnTo>
                  <a:pt x="4714" y="15127"/>
                </a:lnTo>
                <a:lnTo>
                  <a:pt x="4717" y="15124"/>
                </a:lnTo>
                <a:lnTo>
                  <a:pt x="4721" y="15123"/>
                </a:lnTo>
                <a:lnTo>
                  <a:pt x="4727" y="15121"/>
                </a:lnTo>
                <a:lnTo>
                  <a:pt x="4733" y="15121"/>
                </a:lnTo>
                <a:lnTo>
                  <a:pt x="4717" y="15092"/>
                </a:lnTo>
                <a:lnTo>
                  <a:pt x="4703" y="15064"/>
                </a:lnTo>
                <a:lnTo>
                  <a:pt x="4689" y="15038"/>
                </a:lnTo>
                <a:lnTo>
                  <a:pt x="4677" y="15012"/>
                </a:lnTo>
                <a:lnTo>
                  <a:pt x="4657" y="14963"/>
                </a:lnTo>
                <a:lnTo>
                  <a:pt x="4641" y="14916"/>
                </a:lnTo>
                <a:lnTo>
                  <a:pt x="4625" y="14871"/>
                </a:lnTo>
                <a:lnTo>
                  <a:pt x="4609" y="14825"/>
                </a:lnTo>
                <a:lnTo>
                  <a:pt x="4600" y="14802"/>
                </a:lnTo>
                <a:lnTo>
                  <a:pt x="4590" y="14778"/>
                </a:lnTo>
                <a:lnTo>
                  <a:pt x="4581" y="14753"/>
                </a:lnTo>
                <a:lnTo>
                  <a:pt x="4569" y="14727"/>
                </a:lnTo>
                <a:lnTo>
                  <a:pt x="4565" y="14707"/>
                </a:lnTo>
                <a:lnTo>
                  <a:pt x="4562" y="14685"/>
                </a:lnTo>
                <a:lnTo>
                  <a:pt x="4561" y="14681"/>
                </a:lnTo>
                <a:lnTo>
                  <a:pt x="4559" y="14677"/>
                </a:lnTo>
                <a:lnTo>
                  <a:pt x="4557" y="14673"/>
                </a:lnTo>
                <a:lnTo>
                  <a:pt x="4554" y="14670"/>
                </a:lnTo>
                <a:lnTo>
                  <a:pt x="4550" y="14666"/>
                </a:lnTo>
                <a:lnTo>
                  <a:pt x="4546" y="14664"/>
                </a:lnTo>
                <a:lnTo>
                  <a:pt x="4542" y="14663"/>
                </a:lnTo>
                <a:lnTo>
                  <a:pt x="4537" y="14662"/>
                </a:lnTo>
                <a:lnTo>
                  <a:pt x="4540" y="14683"/>
                </a:lnTo>
                <a:lnTo>
                  <a:pt x="4543" y="14704"/>
                </a:lnTo>
                <a:lnTo>
                  <a:pt x="4545" y="14708"/>
                </a:lnTo>
                <a:lnTo>
                  <a:pt x="4546" y="14714"/>
                </a:lnTo>
                <a:lnTo>
                  <a:pt x="4549" y="14717"/>
                </a:lnTo>
                <a:lnTo>
                  <a:pt x="4552" y="14721"/>
                </a:lnTo>
                <a:lnTo>
                  <a:pt x="4555" y="14723"/>
                </a:lnTo>
                <a:lnTo>
                  <a:pt x="4559" y="14726"/>
                </a:lnTo>
                <a:lnTo>
                  <a:pt x="4564" y="14727"/>
                </a:lnTo>
                <a:lnTo>
                  <a:pt x="4569" y="14727"/>
                </a:lnTo>
                <a:lnTo>
                  <a:pt x="4566" y="14737"/>
                </a:lnTo>
                <a:lnTo>
                  <a:pt x="4561" y="14744"/>
                </a:lnTo>
                <a:lnTo>
                  <a:pt x="4556" y="14750"/>
                </a:lnTo>
                <a:lnTo>
                  <a:pt x="4548" y="14756"/>
                </a:lnTo>
                <a:lnTo>
                  <a:pt x="4539" y="14759"/>
                </a:lnTo>
                <a:lnTo>
                  <a:pt x="4528" y="14761"/>
                </a:lnTo>
                <a:lnTo>
                  <a:pt x="4517" y="14762"/>
                </a:lnTo>
                <a:lnTo>
                  <a:pt x="4503" y="14761"/>
                </a:lnTo>
                <a:lnTo>
                  <a:pt x="4500" y="14751"/>
                </a:lnTo>
                <a:lnTo>
                  <a:pt x="4496" y="14744"/>
                </a:lnTo>
                <a:lnTo>
                  <a:pt x="4490" y="14738"/>
                </a:lnTo>
                <a:lnTo>
                  <a:pt x="4482" y="14732"/>
                </a:lnTo>
                <a:lnTo>
                  <a:pt x="4474" y="14729"/>
                </a:lnTo>
                <a:lnTo>
                  <a:pt x="4463" y="14727"/>
                </a:lnTo>
                <a:lnTo>
                  <a:pt x="4452" y="14726"/>
                </a:lnTo>
                <a:lnTo>
                  <a:pt x="4438" y="14727"/>
                </a:lnTo>
                <a:lnTo>
                  <a:pt x="4438" y="14707"/>
                </a:lnTo>
                <a:lnTo>
                  <a:pt x="4438" y="14686"/>
                </a:lnTo>
                <a:lnTo>
                  <a:pt x="4438" y="14666"/>
                </a:lnTo>
                <a:lnTo>
                  <a:pt x="4438" y="14645"/>
                </a:lnTo>
                <a:lnTo>
                  <a:pt x="4438" y="14626"/>
                </a:lnTo>
                <a:lnTo>
                  <a:pt x="4438" y="14605"/>
                </a:lnTo>
                <a:lnTo>
                  <a:pt x="4438" y="14585"/>
                </a:lnTo>
                <a:lnTo>
                  <a:pt x="4438" y="14564"/>
                </a:lnTo>
                <a:lnTo>
                  <a:pt x="4409" y="14553"/>
                </a:lnTo>
                <a:lnTo>
                  <a:pt x="4388" y="14544"/>
                </a:lnTo>
                <a:lnTo>
                  <a:pt x="4383" y="14544"/>
                </a:lnTo>
                <a:lnTo>
                  <a:pt x="4377" y="14543"/>
                </a:lnTo>
                <a:lnTo>
                  <a:pt x="4372" y="14544"/>
                </a:lnTo>
                <a:lnTo>
                  <a:pt x="4367" y="14546"/>
                </a:lnTo>
                <a:lnTo>
                  <a:pt x="4361" y="14548"/>
                </a:lnTo>
                <a:lnTo>
                  <a:pt x="4354" y="14552"/>
                </a:lnTo>
                <a:lnTo>
                  <a:pt x="4347" y="14557"/>
                </a:lnTo>
                <a:lnTo>
                  <a:pt x="4340" y="14564"/>
                </a:lnTo>
                <a:lnTo>
                  <a:pt x="4341" y="14539"/>
                </a:lnTo>
                <a:lnTo>
                  <a:pt x="4341" y="14513"/>
                </a:lnTo>
                <a:lnTo>
                  <a:pt x="4339" y="14490"/>
                </a:lnTo>
                <a:lnTo>
                  <a:pt x="4335" y="14469"/>
                </a:lnTo>
                <a:lnTo>
                  <a:pt x="4331" y="14449"/>
                </a:lnTo>
                <a:lnTo>
                  <a:pt x="4326" y="14431"/>
                </a:lnTo>
                <a:lnTo>
                  <a:pt x="4319" y="14413"/>
                </a:lnTo>
                <a:lnTo>
                  <a:pt x="4310" y="14396"/>
                </a:lnTo>
                <a:lnTo>
                  <a:pt x="4301" y="14381"/>
                </a:lnTo>
                <a:lnTo>
                  <a:pt x="4290" y="14367"/>
                </a:lnTo>
                <a:lnTo>
                  <a:pt x="4279" y="14354"/>
                </a:lnTo>
                <a:lnTo>
                  <a:pt x="4267" y="14341"/>
                </a:lnTo>
                <a:lnTo>
                  <a:pt x="4254" y="14330"/>
                </a:lnTo>
                <a:lnTo>
                  <a:pt x="4239" y="14320"/>
                </a:lnTo>
                <a:lnTo>
                  <a:pt x="4224" y="14310"/>
                </a:lnTo>
                <a:lnTo>
                  <a:pt x="4208" y="14302"/>
                </a:lnTo>
                <a:lnTo>
                  <a:pt x="4208" y="14295"/>
                </a:lnTo>
                <a:lnTo>
                  <a:pt x="4207" y="14289"/>
                </a:lnTo>
                <a:lnTo>
                  <a:pt x="4205" y="14285"/>
                </a:lnTo>
                <a:lnTo>
                  <a:pt x="4203" y="14282"/>
                </a:lnTo>
                <a:lnTo>
                  <a:pt x="4200" y="14280"/>
                </a:lnTo>
                <a:lnTo>
                  <a:pt x="4197" y="14278"/>
                </a:lnTo>
                <a:lnTo>
                  <a:pt x="4195" y="14278"/>
                </a:lnTo>
                <a:lnTo>
                  <a:pt x="4192" y="14280"/>
                </a:lnTo>
                <a:lnTo>
                  <a:pt x="4190" y="14281"/>
                </a:lnTo>
                <a:lnTo>
                  <a:pt x="4188" y="14283"/>
                </a:lnTo>
                <a:lnTo>
                  <a:pt x="4187" y="14285"/>
                </a:lnTo>
                <a:lnTo>
                  <a:pt x="4188" y="14288"/>
                </a:lnTo>
                <a:lnTo>
                  <a:pt x="4191" y="14291"/>
                </a:lnTo>
                <a:lnTo>
                  <a:pt x="4195" y="14294"/>
                </a:lnTo>
                <a:lnTo>
                  <a:pt x="4201" y="14297"/>
                </a:lnTo>
                <a:lnTo>
                  <a:pt x="4208" y="14302"/>
                </a:lnTo>
                <a:lnTo>
                  <a:pt x="4214" y="14323"/>
                </a:lnTo>
                <a:lnTo>
                  <a:pt x="4220" y="14342"/>
                </a:lnTo>
                <a:lnTo>
                  <a:pt x="4228" y="14361"/>
                </a:lnTo>
                <a:lnTo>
                  <a:pt x="4237" y="14380"/>
                </a:lnTo>
                <a:lnTo>
                  <a:pt x="4256" y="14415"/>
                </a:lnTo>
                <a:lnTo>
                  <a:pt x="4275" y="14449"/>
                </a:lnTo>
                <a:lnTo>
                  <a:pt x="4283" y="14467"/>
                </a:lnTo>
                <a:lnTo>
                  <a:pt x="4291" y="14485"/>
                </a:lnTo>
                <a:lnTo>
                  <a:pt x="4298" y="14505"/>
                </a:lnTo>
                <a:lnTo>
                  <a:pt x="4303" y="14526"/>
                </a:lnTo>
                <a:lnTo>
                  <a:pt x="4307" y="14549"/>
                </a:lnTo>
                <a:lnTo>
                  <a:pt x="4309" y="14573"/>
                </a:lnTo>
                <a:lnTo>
                  <a:pt x="4309" y="14587"/>
                </a:lnTo>
                <a:lnTo>
                  <a:pt x="4309" y="14600"/>
                </a:lnTo>
                <a:lnTo>
                  <a:pt x="4308" y="14614"/>
                </a:lnTo>
                <a:lnTo>
                  <a:pt x="4307" y="14630"/>
                </a:lnTo>
                <a:lnTo>
                  <a:pt x="4335" y="14640"/>
                </a:lnTo>
                <a:lnTo>
                  <a:pt x="4357" y="14649"/>
                </a:lnTo>
                <a:lnTo>
                  <a:pt x="4363" y="14650"/>
                </a:lnTo>
                <a:lnTo>
                  <a:pt x="4368" y="14650"/>
                </a:lnTo>
                <a:lnTo>
                  <a:pt x="4373" y="14650"/>
                </a:lnTo>
                <a:lnTo>
                  <a:pt x="4378" y="14648"/>
                </a:lnTo>
                <a:lnTo>
                  <a:pt x="4385" y="14645"/>
                </a:lnTo>
                <a:lnTo>
                  <a:pt x="4391" y="14641"/>
                </a:lnTo>
                <a:lnTo>
                  <a:pt x="4397" y="14636"/>
                </a:lnTo>
                <a:lnTo>
                  <a:pt x="4406" y="14630"/>
                </a:lnTo>
                <a:lnTo>
                  <a:pt x="4407" y="14660"/>
                </a:lnTo>
                <a:lnTo>
                  <a:pt x="4409" y="14691"/>
                </a:lnTo>
                <a:lnTo>
                  <a:pt x="4410" y="14698"/>
                </a:lnTo>
                <a:lnTo>
                  <a:pt x="4412" y="14704"/>
                </a:lnTo>
                <a:lnTo>
                  <a:pt x="4414" y="14710"/>
                </a:lnTo>
                <a:lnTo>
                  <a:pt x="4417" y="14716"/>
                </a:lnTo>
                <a:lnTo>
                  <a:pt x="4421" y="14720"/>
                </a:lnTo>
                <a:lnTo>
                  <a:pt x="4426" y="14723"/>
                </a:lnTo>
                <a:lnTo>
                  <a:pt x="4431" y="14726"/>
                </a:lnTo>
                <a:lnTo>
                  <a:pt x="4438" y="14727"/>
                </a:lnTo>
                <a:lnTo>
                  <a:pt x="4431" y="14736"/>
                </a:lnTo>
                <a:lnTo>
                  <a:pt x="4425" y="14745"/>
                </a:lnTo>
                <a:lnTo>
                  <a:pt x="4420" y="14753"/>
                </a:lnTo>
                <a:lnTo>
                  <a:pt x="4417" y="14762"/>
                </a:lnTo>
                <a:lnTo>
                  <a:pt x="4416" y="14771"/>
                </a:lnTo>
                <a:lnTo>
                  <a:pt x="4415" y="14780"/>
                </a:lnTo>
                <a:lnTo>
                  <a:pt x="4416" y="14789"/>
                </a:lnTo>
                <a:lnTo>
                  <a:pt x="4418" y="14797"/>
                </a:lnTo>
                <a:lnTo>
                  <a:pt x="4421" y="14806"/>
                </a:lnTo>
                <a:lnTo>
                  <a:pt x="4426" y="14814"/>
                </a:lnTo>
                <a:lnTo>
                  <a:pt x="4431" y="14823"/>
                </a:lnTo>
                <a:lnTo>
                  <a:pt x="4437" y="14831"/>
                </a:lnTo>
                <a:lnTo>
                  <a:pt x="4444" y="14838"/>
                </a:lnTo>
                <a:lnTo>
                  <a:pt x="4453" y="14846"/>
                </a:lnTo>
                <a:lnTo>
                  <a:pt x="4461" y="14853"/>
                </a:lnTo>
                <a:lnTo>
                  <a:pt x="4471" y="14859"/>
                </a:lnTo>
                <a:lnTo>
                  <a:pt x="4473" y="14828"/>
                </a:lnTo>
                <a:lnTo>
                  <a:pt x="4475" y="14797"/>
                </a:lnTo>
                <a:lnTo>
                  <a:pt x="4476" y="14790"/>
                </a:lnTo>
                <a:lnTo>
                  <a:pt x="4478" y="14784"/>
                </a:lnTo>
                <a:lnTo>
                  <a:pt x="4480" y="14778"/>
                </a:lnTo>
                <a:lnTo>
                  <a:pt x="4483" y="14772"/>
                </a:lnTo>
                <a:lnTo>
                  <a:pt x="4486" y="14768"/>
                </a:lnTo>
                <a:lnTo>
                  <a:pt x="4492" y="14765"/>
                </a:lnTo>
                <a:lnTo>
                  <a:pt x="4497" y="14762"/>
                </a:lnTo>
                <a:lnTo>
                  <a:pt x="4503" y="14761"/>
                </a:lnTo>
                <a:lnTo>
                  <a:pt x="4503" y="14773"/>
                </a:lnTo>
                <a:lnTo>
                  <a:pt x="4504" y="14787"/>
                </a:lnTo>
                <a:lnTo>
                  <a:pt x="4505" y="14800"/>
                </a:lnTo>
                <a:lnTo>
                  <a:pt x="4506" y="14812"/>
                </a:lnTo>
                <a:lnTo>
                  <a:pt x="4512" y="14836"/>
                </a:lnTo>
                <a:lnTo>
                  <a:pt x="4517" y="14859"/>
                </a:lnTo>
                <a:lnTo>
                  <a:pt x="4531" y="14902"/>
                </a:lnTo>
                <a:lnTo>
                  <a:pt x="4543" y="14939"/>
                </a:lnTo>
                <a:lnTo>
                  <a:pt x="4548" y="14956"/>
                </a:lnTo>
                <a:lnTo>
                  <a:pt x="4552" y="14970"/>
                </a:lnTo>
                <a:lnTo>
                  <a:pt x="4552" y="14977"/>
                </a:lnTo>
                <a:lnTo>
                  <a:pt x="4552" y="14983"/>
                </a:lnTo>
                <a:lnTo>
                  <a:pt x="4552" y="14989"/>
                </a:lnTo>
                <a:lnTo>
                  <a:pt x="4549" y="14995"/>
                </a:lnTo>
                <a:lnTo>
                  <a:pt x="4547" y="15000"/>
                </a:lnTo>
                <a:lnTo>
                  <a:pt x="4544" y="15005"/>
                </a:lnTo>
                <a:lnTo>
                  <a:pt x="4540" y="15009"/>
                </a:lnTo>
                <a:lnTo>
                  <a:pt x="4536" y="15012"/>
                </a:lnTo>
                <a:lnTo>
                  <a:pt x="4529" y="15016"/>
                </a:lnTo>
                <a:lnTo>
                  <a:pt x="4522" y="15019"/>
                </a:lnTo>
                <a:lnTo>
                  <a:pt x="4514" y="15021"/>
                </a:lnTo>
                <a:lnTo>
                  <a:pt x="4503" y="15023"/>
                </a:lnTo>
                <a:lnTo>
                  <a:pt x="4510" y="15038"/>
                </a:lnTo>
                <a:lnTo>
                  <a:pt x="4516" y="15051"/>
                </a:lnTo>
                <a:lnTo>
                  <a:pt x="4523" y="15065"/>
                </a:lnTo>
                <a:lnTo>
                  <a:pt x="4531" y="15077"/>
                </a:lnTo>
                <a:lnTo>
                  <a:pt x="4539" y="15090"/>
                </a:lnTo>
                <a:lnTo>
                  <a:pt x="4548" y="15102"/>
                </a:lnTo>
                <a:lnTo>
                  <a:pt x="4558" y="15112"/>
                </a:lnTo>
                <a:lnTo>
                  <a:pt x="4569" y="15121"/>
                </a:lnTo>
                <a:lnTo>
                  <a:pt x="4570" y="15107"/>
                </a:lnTo>
                <a:lnTo>
                  <a:pt x="4574" y="15092"/>
                </a:lnTo>
                <a:lnTo>
                  <a:pt x="4575" y="15086"/>
                </a:lnTo>
                <a:lnTo>
                  <a:pt x="4577" y="15080"/>
                </a:lnTo>
                <a:lnTo>
                  <a:pt x="4580" y="15074"/>
                </a:lnTo>
                <a:lnTo>
                  <a:pt x="4583" y="15069"/>
                </a:lnTo>
                <a:lnTo>
                  <a:pt x="4586" y="15064"/>
                </a:lnTo>
                <a:lnTo>
                  <a:pt x="4590" y="15061"/>
                </a:lnTo>
                <a:lnTo>
                  <a:pt x="4596" y="15058"/>
                </a:lnTo>
                <a:lnTo>
                  <a:pt x="4602" y="15055"/>
                </a:lnTo>
                <a:lnTo>
                  <a:pt x="4608" y="15053"/>
                </a:lnTo>
                <a:lnTo>
                  <a:pt x="4617" y="15053"/>
                </a:lnTo>
                <a:lnTo>
                  <a:pt x="4625" y="15054"/>
                </a:lnTo>
                <a:lnTo>
                  <a:pt x="4634" y="15055"/>
                </a:lnTo>
                <a:lnTo>
                  <a:pt x="4638" y="15074"/>
                </a:lnTo>
                <a:lnTo>
                  <a:pt x="4641" y="15091"/>
                </a:lnTo>
                <a:lnTo>
                  <a:pt x="4645" y="15107"/>
                </a:lnTo>
                <a:lnTo>
                  <a:pt x="4650" y="15123"/>
                </a:lnTo>
                <a:lnTo>
                  <a:pt x="4656" y="15137"/>
                </a:lnTo>
                <a:lnTo>
                  <a:pt x="4663" y="15151"/>
                </a:lnTo>
                <a:lnTo>
                  <a:pt x="4670" y="15164"/>
                </a:lnTo>
                <a:lnTo>
                  <a:pt x="4677" y="15177"/>
                </a:lnTo>
                <a:lnTo>
                  <a:pt x="4692" y="15203"/>
                </a:lnTo>
                <a:lnTo>
                  <a:pt x="4708" y="15228"/>
                </a:lnTo>
                <a:lnTo>
                  <a:pt x="4715" y="15242"/>
                </a:lnTo>
                <a:lnTo>
                  <a:pt x="4721" y="15256"/>
                </a:lnTo>
                <a:lnTo>
                  <a:pt x="4728" y="15270"/>
                </a:lnTo>
                <a:lnTo>
                  <a:pt x="4733" y="15285"/>
                </a:lnTo>
                <a:lnTo>
                  <a:pt x="4725" y="15285"/>
                </a:lnTo>
                <a:lnTo>
                  <a:pt x="4717" y="15285"/>
                </a:lnTo>
                <a:lnTo>
                  <a:pt x="4710" y="15286"/>
                </a:lnTo>
                <a:lnTo>
                  <a:pt x="4704" y="15288"/>
                </a:lnTo>
                <a:lnTo>
                  <a:pt x="4698" y="15290"/>
                </a:lnTo>
                <a:lnTo>
                  <a:pt x="4693" y="15293"/>
                </a:lnTo>
                <a:lnTo>
                  <a:pt x="4689" y="15297"/>
                </a:lnTo>
                <a:lnTo>
                  <a:pt x="4685" y="15301"/>
                </a:lnTo>
                <a:lnTo>
                  <a:pt x="4682" y="15304"/>
                </a:lnTo>
                <a:lnTo>
                  <a:pt x="4678" y="15309"/>
                </a:lnTo>
                <a:lnTo>
                  <a:pt x="4676" y="15313"/>
                </a:lnTo>
                <a:lnTo>
                  <a:pt x="4674" y="15319"/>
                </a:lnTo>
                <a:lnTo>
                  <a:pt x="4672" y="15329"/>
                </a:lnTo>
                <a:lnTo>
                  <a:pt x="4672" y="15341"/>
                </a:lnTo>
                <a:lnTo>
                  <a:pt x="4674" y="15352"/>
                </a:lnTo>
                <a:lnTo>
                  <a:pt x="4678" y="15364"/>
                </a:lnTo>
                <a:lnTo>
                  <a:pt x="4684" y="15375"/>
                </a:lnTo>
                <a:lnTo>
                  <a:pt x="4691" y="15387"/>
                </a:lnTo>
                <a:lnTo>
                  <a:pt x="4699" y="15396"/>
                </a:lnTo>
                <a:lnTo>
                  <a:pt x="4709" y="15405"/>
                </a:lnTo>
                <a:lnTo>
                  <a:pt x="4715" y="15408"/>
                </a:lnTo>
                <a:lnTo>
                  <a:pt x="4720" y="15411"/>
                </a:lnTo>
                <a:lnTo>
                  <a:pt x="4727" y="15414"/>
                </a:lnTo>
                <a:lnTo>
                  <a:pt x="4733" y="15416"/>
                </a:lnTo>
                <a:lnTo>
                  <a:pt x="4730" y="15434"/>
                </a:lnTo>
                <a:lnTo>
                  <a:pt x="4729" y="15450"/>
                </a:lnTo>
                <a:lnTo>
                  <a:pt x="4730" y="15463"/>
                </a:lnTo>
                <a:lnTo>
                  <a:pt x="4732" y="15475"/>
                </a:lnTo>
                <a:lnTo>
                  <a:pt x="4735" y="15486"/>
                </a:lnTo>
                <a:lnTo>
                  <a:pt x="4739" y="15496"/>
                </a:lnTo>
                <a:lnTo>
                  <a:pt x="4745" y="15505"/>
                </a:lnTo>
                <a:lnTo>
                  <a:pt x="4750" y="15515"/>
                </a:lnTo>
                <a:lnTo>
                  <a:pt x="4755" y="15524"/>
                </a:lnTo>
                <a:lnTo>
                  <a:pt x="4760" y="15532"/>
                </a:lnTo>
                <a:lnTo>
                  <a:pt x="4765" y="15543"/>
                </a:lnTo>
                <a:lnTo>
                  <a:pt x="4768" y="15553"/>
                </a:lnTo>
                <a:lnTo>
                  <a:pt x="4770" y="15566"/>
                </a:lnTo>
                <a:lnTo>
                  <a:pt x="4771" y="15580"/>
                </a:lnTo>
                <a:lnTo>
                  <a:pt x="4770" y="15595"/>
                </a:lnTo>
                <a:lnTo>
                  <a:pt x="4767" y="15613"/>
                </a:lnTo>
                <a:lnTo>
                  <a:pt x="4772" y="15613"/>
                </a:lnTo>
                <a:lnTo>
                  <a:pt x="4777" y="15614"/>
                </a:lnTo>
                <a:lnTo>
                  <a:pt x="4782" y="15615"/>
                </a:lnTo>
                <a:lnTo>
                  <a:pt x="4787" y="15617"/>
                </a:lnTo>
                <a:lnTo>
                  <a:pt x="4794" y="15622"/>
                </a:lnTo>
                <a:lnTo>
                  <a:pt x="4801" y="15627"/>
                </a:lnTo>
                <a:lnTo>
                  <a:pt x="4808" y="15632"/>
                </a:lnTo>
                <a:lnTo>
                  <a:pt x="4815" y="15638"/>
                </a:lnTo>
                <a:lnTo>
                  <a:pt x="4822" y="15643"/>
                </a:lnTo>
                <a:lnTo>
                  <a:pt x="4832" y="15646"/>
                </a:lnTo>
                <a:close/>
                <a:moveTo>
                  <a:pt x="1355" y="15646"/>
                </a:moveTo>
                <a:lnTo>
                  <a:pt x="1355" y="15637"/>
                </a:lnTo>
                <a:lnTo>
                  <a:pt x="1355" y="15629"/>
                </a:lnTo>
                <a:lnTo>
                  <a:pt x="1355" y="15622"/>
                </a:lnTo>
                <a:lnTo>
                  <a:pt x="1355" y="15613"/>
                </a:lnTo>
                <a:lnTo>
                  <a:pt x="1346" y="15613"/>
                </a:lnTo>
                <a:lnTo>
                  <a:pt x="1338" y="15613"/>
                </a:lnTo>
                <a:lnTo>
                  <a:pt x="1329" y="15613"/>
                </a:lnTo>
                <a:lnTo>
                  <a:pt x="1322" y="15613"/>
                </a:lnTo>
                <a:lnTo>
                  <a:pt x="1322" y="15622"/>
                </a:lnTo>
                <a:lnTo>
                  <a:pt x="1322" y="15629"/>
                </a:lnTo>
                <a:lnTo>
                  <a:pt x="1322" y="15637"/>
                </a:lnTo>
                <a:lnTo>
                  <a:pt x="1322" y="15646"/>
                </a:lnTo>
                <a:lnTo>
                  <a:pt x="1329" y="15646"/>
                </a:lnTo>
                <a:lnTo>
                  <a:pt x="1338" y="15646"/>
                </a:lnTo>
                <a:lnTo>
                  <a:pt x="1346" y="15646"/>
                </a:lnTo>
                <a:lnTo>
                  <a:pt x="1355" y="15646"/>
                </a:lnTo>
                <a:close/>
                <a:moveTo>
                  <a:pt x="12213" y="15646"/>
                </a:moveTo>
                <a:lnTo>
                  <a:pt x="12216" y="15643"/>
                </a:lnTo>
                <a:lnTo>
                  <a:pt x="12210" y="15649"/>
                </a:lnTo>
                <a:lnTo>
                  <a:pt x="12206" y="15653"/>
                </a:lnTo>
                <a:lnTo>
                  <a:pt x="12213" y="15646"/>
                </a:lnTo>
                <a:close/>
                <a:moveTo>
                  <a:pt x="12082" y="15613"/>
                </a:moveTo>
                <a:lnTo>
                  <a:pt x="12075" y="15593"/>
                </a:lnTo>
                <a:lnTo>
                  <a:pt x="12069" y="15581"/>
                </a:lnTo>
                <a:lnTo>
                  <a:pt x="12067" y="15578"/>
                </a:lnTo>
                <a:lnTo>
                  <a:pt x="12064" y="15575"/>
                </a:lnTo>
                <a:lnTo>
                  <a:pt x="12062" y="15575"/>
                </a:lnTo>
                <a:lnTo>
                  <a:pt x="12061" y="15577"/>
                </a:lnTo>
                <a:lnTo>
                  <a:pt x="12058" y="15582"/>
                </a:lnTo>
                <a:lnTo>
                  <a:pt x="12056" y="15590"/>
                </a:lnTo>
                <a:lnTo>
                  <a:pt x="12053" y="15601"/>
                </a:lnTo>
                <a:lnTo>
                  <a:pt x="12053" y="15613"/>
                </a:lnTo>
                <a:lnTo>
                  <a:pt x="12053" y="15625"/>
                </a:lnTo>
                <a:lnTo>
                  <a:pt x="12056" y="15635"/>
                </a:lnTo>
                <a:lnTo>
                  <a:pt x="12058" y="15645"/>
                </a:lnTo>
                <a:lnTo>
                  <a:pt x="12061" y="15649"/>
                </a:lnTo>
                <a:lnTo>
                  <a:pt x="12062" y="15650"/>
                </a:lnTo>
                <a:lnTo>
                  <a:pt x="12064" y="15650"/>
                </a:lnTo>
                <a:lnTo>
                  <a:pt x="12067" y="15648"/>
                </a:lnTo>
                <a:lnTo>
                  <a:pt x="12069" y="15645"/>
                </a:lnTo>
                <a:lnTo>
                  <a:pt x="12075" y="15633"/>
                </a:lnTo>
                <a:lnTo>
                  <a:pt x="12082" y="15613"/>
                </a:lnTo>
                <a:close/>
                <a:moveTo>
                  <a:pt x="5061" y="15613"/>
                </a:moveTo>
                <a:lnTo>
                  <a:pt x="5057" y="15592"/>
                </a:lnTo>
                <a:lnTo>
                  <a:pt x="5054" y="15571"/>
                </a:lnTo>
                <a:lnTo>
                  <a:pt x="5053" y="15566"/>
                </a:lnTo>
                <a:lnTo>
                  <a:pt x="5051" y="15562"/>
                </a:lnTo>
                <a:lnTo>
                  <a:pt x="5049" y="15558"/>
                </a:lnTo>
                <a:lnTo>
                  <a:pt x="5046" y="15554"/>
                </a:lnTo>
                <a:lnTo>
                  <a:pt x="5043" y="15551"/>
                </a:lnTo>
                <a:lnTo>
                  <a:pt x="5038" y="15549"/>
                </a:lnTo>
                <a:lnTo>
                  <a:pt x="5034" y="15548"/>
                </a:lnTo>
                <a:lnTo>
                  <a:pt x="5029" y="15547"/>
                </a:lnTo>
                <a:lnTo>
                  <a:pt x="5032" y="15568"/>
                </a:lnTo>
                <a:lnTo>
                  <a:pt x="5035" y="15589"/>
                </a:lnTo>
                <a:lnTo>
                  <a:pt x="5037" y="15594"/>
                </a:lnTo>
                <a:lnTo>
                  <a:pt x="5038" y="15599"/>
                </a:lnTo>
                <a:lnTo>
                  <a:pt x="5042" y="15603"/>
                </a:lnTo>
                <a:lnTo>
                  <a:pt x="5044" y="15606"/>
                </a:lnTo>
                <a:lnTo>
                  <a:pt x="5047" y="15609"/>
                </a:lnTo>
                <a:lnTo>
                  <a:pt x="5051" y="15611"/>
                </a:lnTo>
                <a:lnTo>
                  <a:pt x="5056" y="15612"/>
                </a:lnTo>
                <a:lnTo>
                  <a:pt x="5061" y="15613"/>
                </a:lnTo>
                <a:close/>
                <a:moveTo>
                  <a:pt x="5193" y="15580"/>
                </a:moveTo>
                <a:lnTo>
                  <a:pt x="5186" y="15560"/>
                </a:lnTo>
                <a:lnTo>
                  <a:pt x="5180" y="15548"/>
                </a:lnTo>
                <a:lnTo>
                  <a:pt x="5178" y="15545"/>
                </a:lnTo>
                <a:lnTo>
                  <a:pt x="5175" y="15543"/>
                </a:lnTo>
                <a:lnTo>
                  <a:pt x="5173" y="15543"/>
                </a:lnTo>
                <a:lnTo>
                  <a:pt x="5172" y="15544"/>
                </a:lnTo>
                <a:lnTo>
                  <a:pt x="5168" y="15549"/>
                </a:lnTo>
                <a:lnTo>
                  <a:pt x="5166" y="15558"/>
                </a:lnTo>
                <a:lnTo>
                  <a:pt x="5164" y="15568"/>
                </a:lnTo>
                <a:lnTo>
                  <a:pt x="5164" y="15580"/>
                </a:lnTo>
                <a:lnTo>
                  <a:pt x="5164" y="15592"/>
                </a:lnTo>
                <a:lnTo>
                  <a:pt x="5166" y="15603"/>
                </a:lnTo>
                <a:lnTo>
                  <a:pt x="5168" y="15611"/>
                </a:lnTo>
                <a:lnTo>
                  <a:pt x="5172" y="15616"/>
                </a:lnTo>
                <a:lnTo>
                  <a:pt x="5173" y="15617"/>
                </a:lnTo>
                <a:lnTo>
                  <a:pt x="5175" y="15617"/>
                </a:lnTo>
                <a:lnTo>
                  <a:pt x="5178" y="15615"/>
                </a:lnTo>
                <a:lnTo>
                  <a:pt x="5180" y="15612"/>
                </a:lnTo>
                <a:lnTo>
                  <a:pt x="5186" y="15600"/>
                </a:lnTo>
                <a:lnTo>
                  <a:pt x="5193" y="15580"/>
                </a:lnTo>
                <a:close/>
                <a:moveTo>
                  <a:pt x="7391" y="15580"/>
                </a:moveTo>
                <a:lnTo>
                  <a:pt x="7393" y="15578"/>
                </a:lnTo>
                <a:lnTo>
                  <a:pt x="7388" y="15583"/>
                </a:lnTo>
                <a:lnTo>
                  <a:pt x="7383" y="15587"/>
                </a:lnTo>
                <a:lnTo>
                  <a:pt x="7391" y="15580"/>
                </a:lnTo>
                <a:close/>
                <a:moveTo>
                  <a:pt x="10442" y="15547"/>
                </a:moveTo>
                <a:lnTo>
                  <a:pt x="10433" y="15547"/>
                </a:lnTo>
                <a:lnTo>
                  <a:pt x="10425" y="15547"/>
                </a:lnTo>
                <a:lnTo>
                  <a:pt x="10417" y="15547"/>
                </a:lnTo>
                <a:lnTo>
                  <a:pt x="10408" y="15547"/>
                </a:lnTo>
                <a:lnTo>
                  <a:pt x="10408" y="15541"/>
                </a:lnTo>
                <a:lnTo>
                  <a:pt x="10407" y="15536"/>
                </a:lnTo>
                <a:lnTo>
                  <a:pt x="10406" y="15530"/>
                </a:lnTo>
                <a:lnTo>
                  <a:pt x="10403" y="15528"/>
                </a:lnTo>
                <a:lnTo>
                  <a:pt x="10401" y="15526"/>
                </a:lnTo>
                <a:lnTo>
                  <a:pt x="10398" y="15524"/>
                </a:lnTo>
                <a:lnTo>
                  <a:pt x="10395" y="15524"/>
                </a:lnTo>
                <a:lnTo>
                  <a:pt x="10391" y="15525"/>
                </a:lnTo>
                <a:lnTo>
                  <a:pt x="10389" y="15526"/>
                </a:lnTo>
                <a:lnTo>
                  <a:pt x="10388" y="15528"/>
                </a:lnTo>
                <a:lnTo>
                  <a:pt x="10388" y="15530"/>
                </a:lnTo>
                <a:lnTo>
                  <a:pt x="10389" y="15534"/>
                </a:lnTo>
                <a:lnTo>
                  <a:pt x="10391" y="15537"/>
                </a:lnTo>
                <a:lnTo>
                  <a:pt x="10395" y="15540"/>
                </a:lnTo>
                <a:lnTo>
                  <a:pt x="10401" y="15544"/>
                </a:lnTo>
                <a:lnTo>
                  <a:pt x="10408" y="15547"/>
                </a:lnTo>
                <a:lnTo>
                  <a:pt x="10409" y="15554"/>
                </a:lnTo>
                <a:lnTo>
                  <a:pt x="10412" y="15560"/>
                </a:lnTo>
                <a:lnTo>
                  <a:pt x="10418" y="15565"/>
                </a:lnTo>
                <a:lnTo>
                  <a:pt x="10423" y="15568"/>
                </a:lnTo>
                <a:lnTo>
                  <a:pt x="10425" y="15568"/>
                </a:lnTo>
                <a:lnTo>
                  <a:pt x="10428" y="15568"/>
                </a:lnTo>
                <a:lnTo>
                  <a:pt x="10431" y="15567"/>
                </a:lnTo>
                <a:lnTo>
                  <a:pt x="10433" y="15566"/>
                </a:lnTo>
                <a:lnTo>
                  <a:pt x="10437" y="15563"/>
                </a:lnTo>
                <a:lnTo>
                  <a:pt x="10439" y="15559"/>
                </a:lnTo>
                <a:lnTo>
                  <a:pt x="10440" y="15553"/>
                </a:lnTo>
                <a:lnTo>
                  <a:pt x="10442" y="15547"/>
                </a:lnTo>
                <a:lnTo>
                  <a:pt x="10458" y="15547"/>
                </a:lnTo>
                <a:lnTo>
                  <a:pt x="10474" y="15547"/>
                </a:lnTo>
                <a:lnTo>
                  <a:pt x="10491" y="15547"/>
                </a:lnTo>
                <a:lnTo>
                  <a:pt x="10507" y="15547"/>
                </a:lnTo>
                <a:lnTo>
                  <a:pt x="10507" y="15554"/>
                </a:lnTo>
                <a:lnTo>
                  <a:pt x="10508" y="15560"/>
                </a:lnTo>
                <a:lnTo>
                  <a:pt x="10510" y="15564"/>
                </a:lnTo>
                <a:lnTo>
                  <a:pt x="10512" y="15567"/>
                </a:lnTo>
                <a:lnTo>
                  <a:pt x="10515" y="15569"/>
                </a:lnTo>
                <a:lnTo>
                  <a:pt x="10518" y="15570"/>
                </a:lnTo>
                <a:lnTo>
                  <a:pt x="10522" y="15570"/>
                </a:lnTo>
                <a:lnTo>
                  <a:pt x="10524" y="15570"/>
                </a:lnTo>
                <a:lnTo>
                  <a:pt x="10526" y="15568"/>
                </a:lnTo>
                <a:lnTo>
                  <a:pt x="10527" y="15567"/>
                </a:lnTo>
                <a:lnTo>
                  <a:pt x="10528" y="15564"/>
                </a:lnTo>
                <a:lnTo>
                  <a:pt x="10527" y="15562"/>
                </a:lnTo>
                <a:lnTo>
                  <a:pt x="10525" y="15559"/>
                </a:lnTo>
                <a:lnTo>
                  <a:pt x="10521" y="15554"/>
                </a:lnTo>
                <a:lnTo>
                  <a:pt x="10515" y="15551"/>
                </a:lnTo>
                <a:lnTo>
                  <a:pt x="10507" y="15547"/>
                </a:lnTo>
                <a:lnTo>
                  <a:pt x="10507" y="15534"/>
                </a:lnTo>
                <a:lnTo>
                  <a:pt x="10509" y="15520"/>
                </a:lnTo>
                <a:lnTo>
                  <a:pt x="10512" y="15508"/>
                </a:lnTo>
                <a:lnTo>
                  <a:pt x="10516" y="15499"/>
                </a:lnTo>
                <a:lnTo>
                  <a:pt x="10518" y="15496"/>
                </a:lnTo>
                <a:lnTo>
                  <a:pt x="10522" y="15494"/>
                </a:lnTo>
                <a:lnTo>
                  <a:pt x="10525" y="15493"/>
                </a:lnTo>
                <a:lnTo>
                  <a:pt x="10527" y="15494"/>
                </a:lnTo>
                <a:lnTo>
                  <a:pt x="10530" y="15496"/>
                </a:lnTo>
                <a:lnTo>
                  <a:pt x="10533" y="15500"/>
                </a:lnTo>
                <a:lnTo>
                  <a:pt x="10536" y="15506"/>
                </a:lnTo>
                <a:lnTo>
                  <a:pt x="10539" y="15515"/>
                </a:lnTo>
                <a:lnTo>
                  <a:pt x="10548" y="15512"/>
                </a:lnTo>
                <a:lnTo>
                  <a:pt x="10554" y="15508"/>
                </a:lnTo>
                <a:lnTo>
                  <a:pt x="10559" y="15504"/>
                </a:lnTo>
                <a:lnTo>
                  <a:pt x="10565" y="15500"/>
                </a:lnTo>
                <a:lnTo>
                  <a:pt x="10568" y="15496"/>
                </a:lnTo>
                <a:lnTo>
                  <a:pt x="10571" y="15492"/>
                </a:lnTo>
                <a:lnTo>
                  <a:pt x="10573" y="15486"/>
                </a:lnTo>
                <a:lnTo>
                  <a:pt x="10574" y="15482"/>
                </a:lnTo>
                <a:lnTo>
                  <a:pt x="10574" y="15477"/>
                </a:lnTo>
                <a:lnTo>
                  <a:pt x="10573" y="15472"/>
                </a:lnTo>
                <a:lnTo>
                  <a:pt x="10572" y="15466"/>
                </a:lnTo>
                <a:lnTo>
                  <a:pt x="10570" y="15461"/>
                </a:lnTo>
                <a:lnTo>
                  <a:pt x="10567" y="15456"/>
                </a:lnTo>
                <a:lnTo>
                  <a:pt x="10564" y="15451"/>
                </a:lnTo>
                <a:lnTo>
                  <a:pt x="10559" y="15447"/>
                </a:lnTo>
                <a:lnTo>
                  <a:pt x="10555" y="15441"/>
                </a:lnTo>
                <a:lnTo>
                  <a:pt x="10545" y="15432"/>
                </a:lnTo>
                <a:lnTo>
                  <a:pt x="10532" y="15424"/>
                </a:lnTo>
                <a:lnTo>
                  <a:pt x="10519" y="15417"/>
                </a:lnTo>
                <a:lnTo>
                  <a:pt x="10505" y="15413"/>
                </a:lnTo>
                <a:lnTo>
                  <a:pt x="10496" y="15411"/>
                </a:lnTo>
                <a:lnTo>
                  <a:pt x="10489" y="15410"/>
                </a:lnTo>
                <a:lnTo>
                  <a:pt x="10481" y="15409"/>
                </a:lnTo>
                <a:lnTo>
                  <a:pt x="10473" y="15409"/>
                </a:lnTo>
                <a:lnTo>
                  <a:pt x="10465" y="15410"/>
                </a:lnTo>
                <a:lnTo>
                  <a:pt x="10458" y="15411"/>
                </a:lnTo>
                <a:lnTo>
                  <a:pt x="10449" y="15413"/>
                </a:lnTo>
                <a:lnTo>
                  <a:pt x="10442" y="15416"/>
                </a:lnTo>
                <a:lnTo>
                  <a:pt x="10441" y="15409"/>
                </a:lnTo>
                <a:lnTo>
                  <a:pt x="10440" y="15401"/>
                </a:lnTo>
                <a:lnTo>
                  <a:pt x="10438" y="15395"/>
                </a:lnTo>
                <a:lnTo>
                  <a:pt x="10434" y="15390"/>
                </a:lnTo>
                <a:lnTo>
                  <a:pt x="10430" y="15386"/>
                </a:lnTo>
                <a:lnTo>
                  <a:pt x="10425" y="15384"/>
                </a:lnTo>
                <a:lnTo>
                  <a:pt x="10418" y="15383"/>
                </a:lnTo>
                <a:lnTo>
                  <a:pt x="10408" y="15384"/>
                </a:lnTo>
                <a:lnTo>
                  <a:pt x="10408" y="15376"/>
                </a:lnTo>
                <a:lnTo>
                  <a:pt x="10407" y="15371"/>
                </a:lnTo>
                <a:lnTo>
                  <a:pt x="10406" y="15367"/>
                </a:lnTo>
                <a:lnTo>
                  <a:pt x="10403" y="15364"/>
                </a:lnTo>
                <a:lnTo>
                  <a:pt x="10401" y="15362"/>
                </a:lnTo>
                <a:lnTo>
                  <a:pt x="10398" y="15361"/>
                </a:lnTo>
                <a:lnTo>
                  <a:pt x="10395" y="15361"/>
                </a:lnTo>
                <a:lnTo>
                  <a:pt x="10391" y="15361"/>
                </a:lnTo>
                <a:lnTo>
                  <a:pt x="10389" y="15363"/>
                </a:lnTo>
                <a:lnTo>
                  <a:pt x="10388" y="15364"/>
                </a:lnTo>
                <a:lnTo>
                  <a:pt x="10388" y="15367"/>
                </a:lnTo>
                <a:lnTo>
                  <a:pt x="10389" y="15369"/>
                </a:lnTo>
                <a:lnTo>
                  <a:pt x="10391" y="15372"/>
                </a:lnTo>
                <a:lnTo>
                  <a:pt x="10395" y="15376"/>
                </a:lnTo>
                <a:lnTo>
                  <a:pt x="10401" y="15379"/>
                </a:lnTo>
                <a:lnTo>
                  <a:pt x="10408" y="15384"/>
                </a:lnTo>
                <a:lnTo>
                  <a:pt x="10409" y="15391"/>
                </a:lnTo>
                <a:lnTo>
                  <a:pt x="10410" y="15398"/>
                </a:lnTo>
                <a:lnTo>
                  <a:pt x="10412" y="15405"/>
                </a:lnTo>
                <a:lnTo>
                  <a:pt x="10416" y="15410"/>
                </a:lnTo>
                <a:lnTo>
                  <a:pt x="10420" y="15414"/>
                </a:lnTo>
                <a:lnTo>
                  <a:pt x="10425" y="15416"/>
                </a:lnTo>
                <a:lnTo>
                  <a:pt x="10432" y="15417"/>
                </a:lnTo>
                <a:lnTo>
                  <a:pt x="10442" y="15416"/>
                </a:lnTo>
                <a:lnTo>
                  <a:pt x="10442" y="15449"/>
                </a:lnTo>
                <a:lnTo>
                  <a:pt x="10442" y="15482"/>
                </a:lnTo>
                <a:lnTo>
                  <a:pt x="10442" y="15515"/>
                </a:lnTo>
                <a:lnTo>
                  <a:pt x="10442" y="15547"/>
                </a:lnTo>
                <a:close/>
                <a:moveTo>
                  <a:pt x="10671" y="15580"/>
                </a:moveTo>
                <a:lnTo>
                  <a:pt x="10670" y="15573"/>
                </a:lnTo>
                <a:lnTo>
                  <a:pt x="10666" y="15567"/>
                </a:lnTo>
                <a:lnTo>
                  <a:pt x="10662" y="15562"/>
                </a:lnTo>
                <a:lnTo>
                  <a:pt x="10658" y="15558"/>
                </a:lnTo>
                <a:lnTo>
                  <a:pt x="10653" y="15556"/>
                </a:lnTo>
                <a:lnTo>
                  <a:pt x="10646" y="15553"/>
                </a:lnTo>
                <a:lnTo>
                  <a:pt x="10641" y="15552"/>
                </a:lnTo>
                <a:lnTo>
                  <a:pt x="10635" y="15552"/>
                </a:lnTo>
                <a:lnTo>
                  <a:pt x="10630" y="15553"/>
                </a:lnTo>
                <a:lnTo>
                  <a:pt x="10624" y="15554"/>
                </a:lnTo>
                <a:lnTo>
                  <a:pt x="10619" y="15558"/>
                </a:lnTo>
                <a:lnTo>
                  <a:pt x="10615" y="15561"/>
                </a:lnTo>
                <a:lnTo>
                  <a:pt x="10611" y="15564"/>
                </a:lnTo>
                <a:lnTo>
                  <a:pt x="10608" y="15569"/>
                </a:lnTo>
                <a:lnTo>
                  <a:pt x="10607" y="15574"/>
                </a:lnTo>
                <a:lnTo>
                  <a:pt x="10606" y="15580"/>
                </a:lnTo>
                <a:lnTo>
                  <a:pt x="10616" y="15587"/>
                </a:lnTo>
                <a:lnTo>
                  <a:pt x="10628" y="15594"/>
                </a:lnTo>
                <a:lnTo>
                  <a:pt x="10637" y="15600"/>
                </a:lnTo>
                <a:lnTo>
                  <a:pt x="10646" y="15603"/>
                </a:lnTo>
                <a:lnTo>
                  <a:pt x="10651" y="15603"/>
                </a:lnTo>
                <a:lnTo>
                  <a:pt x="10655" y="15603"/>
                </a:lnTo>
                <a:lnTo>
                  <a:pt x="10659" y="15602"/>
                </a:lnTo>
                <a:lnTo>
                  <a:pt x="10662" y="15600"/>
                </a:lnTo>
                <a:lnTo>
                  <a:pt x="10665" y="15596"/>
                </a:lnTo>
                <a:lnTo>
                  <a:pt x="10667" y="15592"/>
                </a:lnTo>
                <a:lnTo>
                  <a:pt x="10670" y="15587"/>
                </a:lnTo>
                <a:lnTo>
                  <a:pt x="10671" y="15580"/>
                </a:lnTo>
                <a:close/>
                <a:moveTo>
                  <a:pt x="12180" y="15580"/>
                </a:moveTo>
                <a:lnTo>
                  <a:pt x="12182" y="15578"/>
                </a:lnTo>
                <a:lnTo>
                  <a:pt x="12177" y="15583"/>
                </a:lnTo>
                <a:lnTo>
                  <a:pt x="12173" y="15587"/>
                </a:lnTo>
                <a:lnTo>
                  <a:pt x="12180" y="15580"/>
                </a:lnTo>
                <a:close/>
                <a:moveTo>
                  <a:pt x="7850" y="15547"/>
                </a:moveTo>
                <a:lnTo>
                  <a:pt x="7843" y="15527"/>
                </a:lnTo>
                <a:lnTo>
                  <a:pt x="7838" y="15516"/>
                </a:lnTo>
                <a:lnTo>
                  <a:pt x="7835" y="15513"/>
                </a:lnTo>
                <a:lnTo>
                  <a:pt x="7832" y="15510"/>
                </a:lnTo>
                <a:lnTo>
                  <a:pt x="7830" y="15510"/>
                </a:lnTo>
                <a:lnTo>
                  <a:pt x="7828" y="15510"/>
                </a:lnTo>
                <a:lnTo>
                  <a:pt x="7825" y="15516"/>
                </a:lnTo>
                <a:lnTo>
                  <a:pt x="7823" y="15524"/>
                </a:lnTo>
                <a:lnTo>
                  <a:pt x="7822" y="15536"/>
                </a:lnTo>
                <a:lnTo>
                  <a:pt x="7821" y="15547"/>
                </a:lnTo>
                <a:lnTo>
                  <a:pt x="7822" y="15560"/>
                </a:lnTo>
                <a:lnTo>
                  <a:pt x="7823" y="15570"/>
                </a:lnTo>
                <a:lnTo>
                  <a:pt x="7825" y="15579"/>
                </a:lnTo>
                <a:lnTo>
                  <a:pt x="7828" y="15584"/>
                </a:lnTo>
                <a:lnTo>
                  <a:pt x="7830" y="15585"/>
                </a:lnTo>
                <a:lnTo>
                  <a:pt x="7832" y="15584"/>
                </a:lnTo>
                <a:lnTo>
                  <a:pt x="7835" y="15583"/>
                </a:lnTo>
                <a:lnTo>
                  <a:pt x="7838" y="15580"/>
                </a:lnTo>
                <a:lnTo>
                  <a:pt x="7843" y="15567"/>
                </a:lnTo>
                <a:lnTo>
                  <a:pt x="7850" y="15547"/>
                </a:lnTo>
                <a:close/>
                <a:moveTo>
                  <a:pt x="5258" y="15482"/>
                </a:moveTo>
                <a:lnTo>
                  <a:pt x="5260" y="15491"/>
                </a:lnTo>
                <a:lnTo>
                  <a:pt x="5259" y="15498"/>
                </a:lnTo>
                <a:lnTo>
                  <a:pt x="5256" y="15504"/>
                </a:lnTo>
                <a:lnTo>
                  <a:pt x="5251" y="15508"/>
                </a:lnTo>
                <a:lnTo>
                  <a:pt x="5246" y="15510"/>
                </a:lnTo>
                <a:lnTo>
                  <a:pt x="5240" y="15513"/>
                </a:lnTo>
                <a:lnTo>
                  <a:pt x="5232" y="15514"/>
                </a:lnTo>
                <a:lnTo>
                  <a:pt x="5225" y="15515"/>
                </a:lnTo>
                <a:lnTo>
                  <a:pt x="5224" y="15505"/>
                </a:lnTo>
                <a:lnTo>
                  <a:pt x="5225" y="15498"/>
                </a:lnTo>
                <a:lnTo>
                  <a:pt x="5228" y="15493"/>
                </a:lnTo>
                <a:lnTo>
                  <a:pt x="5232" y="15488"/>
                </a:lnTo>
                <a:lnTo>
                  <a:pt x="5238" y="15485"/>
                </a:lnTo>
                <a:lnTo>
                  <a:pt x="5244" y="15484"/>
                </a:lnTo>
                <a:lnTo>
                  <a:pt x="5250" y="15482"/>
                </a:lnTo>
                <a:lnTo>
                  <a:pt x="5258" y="15482"/>
                </a:lnTo>
                <a:close/>
                <a:moveTo>
                  <a:pt x="5225" y="15515"/>
                </a:moveTo>
                <a:lnTo>
                  <a:pt x="5228" y="15526"/>
                </a:lnTo>
                <a:lnTo>
                  <a:pt x="5232" y="15537"/>
                </a:lnTo>
                <a:lnTo>
                  <a:pt x="5237" y="15546"/>
                </a:lnTo>
                <a:lnTo>
                  <a:pt x="5242" y="15556"/>
                </a:lnTo>
                <a:lnTo>
                  <a:pt x="5253" y="15572"/>
                </a:lnTo>
                <a:lnTo>
                  <a:pt x="5265" y="15589"/>
                </a:lnTo>
                <a:lnTo>
                  <a:pt x="5271" y="15599"/>
                </a:lnTo>
                <a:lnTo>
                  <a:pt x="5277" y="15607"/>
                </a:lnTo>
                <a:lnTo>
                  <a:pt x="5281" y="15617"/>
                </a:lnTo>
                <a:lnTo>
                  <a:pt x="5285" y="15627"/>
                </a:lnTo>
                <a:lnTo>
                  <a:pt x="5288" y="15638"/>
                </a:lnTo>
                <a:lnTo>
                  <a:pt x="5290" y="15651"/>
                </a:lnTo>
                <a:lnTo>
                  <a:pt x="5291" y="15664"/>
                </a:lnTo>
                <a:lnTo>
                  <a:pt x="5291" y="15678"/>
                </a:lnTo>
                <a:lnTo>
                  <a:pt x="5299" y="15675"/>
                </a:lnTo>
                <a:lnTo>
                  <a:pt x="5306" y="15671"/>
                </a:lnTo>
                <a:lnTo>
                  <a:pt x="5312" y="15668"/>
                </a:lnTo>
                <a:lnTo>
                  <a:pt x="5317" y="15662"/>
                </a:lnTo>
                <a:lnTo>
                  <a:pt x="5322" y="15658"/>
                </a:lnTo>
                <a:lnTo>
                  <a:pt x="5325" y="15653"/>
                </a:lnTo>
                <a:lnTo>
                  <a:pt x="5327" y="15648"/>
                </a:lnTo>
                <a:lnTo>
                  <a:pt x="5329" y="15642"/>
                </a:lnTo>
                <a:lnTo>
                  <a:pt x="5330" y="15636"/>
                </a:lnTo>
                <a:lnTo>
                  <a:pt x="5330" y="15630"/>
                </a:lnTo>
                <a:lnTo>
                  <a:pt x="5330" y="15624"/>
                </a:lnTo>
                <a:lnTo>
                  <a:pt x="5329" y="15616"/>
                </a:lnTo>
                <a:lnTo>
                  <a:pt x="5326" y="15604"/>
                </a:lnTo>
                <a:lnTo>
                  <a:pt x="5322" y="15589"/>
                </a:lnTo>
                <a:lnTo>
                  <a:pt x="5311" y="15561"/>
                </a:lnTo>
                <a:lnTo>
                  <a:pt x="5300" y="15532"/>
                </a:lnTo>
                <a:lnTo>
                  <a:pt x="5295" y="15519"/>
                </a:lnTo>
                <a:lnTo>
                  <a:pt x="5292" y="15505"/>
                </a:lnTo>
                <a:lnTo>
                  <a:pt x="5290" y="15493"/>
                </a:lnTo>
                <a:lnTo>
                  <a:pt x="5291" y="15482"/>
                </a:lnTo>
                <a:lnTo>
                  <a:pt x="5283" y="15482"/>
                </a:lnTo>
                <a:lnTo>
                  <a:pt x="5274" y="15482"/>
                </a:lnTo>
                <a:lnTo>
                  <a:pt x="5266" y="15482"/>
                </a:lnTo>
                <a:lnTo>
                  <a:pt x="5258" y="15482"/>
                </a:lnTo>
                <a:lnTo>
                  <a:pt x="5258" y="15473"/>
                </a:lnTo>
                <a:lnTo>
                  <a:pt x="5258" y="15464"/>
                </a:lnTo>
                <a:lnTo>
                  <a:pt x="5256" y="15458"/>
                </a:lnTo>
                <a:lnTo>
                  <a:pt x="5253" y="15452"/>
                </a:lnTo>
                <a:lnTo>
                  <a:pt x="5250" y="15448"/>
                </a:lnTo>
                <a:lnTo>
                  <a:pt x="5247" y="15444"/>
                </a:lnTo>
                <a:lnTo>
                  <a:pt x="5243" y="15442"/>
                </a:lnTo>
                <a:lnTo>
                  <a:pt x="5240" y="15441"/>
                </a:lnTo>
                <a:lnTo>
                  <a:pt x="5235" y="15441"/>
                </a:lnTo>
                <a:lnTo>
                  <a:pt x="5230" y="15442"/>
                </a:lnTo>
                <a:lnTo>
                  <a:pt x="5225" y="15443"/>
                </a:lnTo>
                <a:lnTo>
                  <a:pt x="5221" y="15445"/>
                </a:lnTo>
                <a:lnTo>
                  <a:pt x="5211" y="15451"/>
                </a:lnTo>
                <a:lnTo>
                  <a:pt x="5202" y="15459"/>
                </a:lnTo>
                <a:lnTo>
                  <a:pt x="5195" y="15467"/>
                </a:lnTo>
                <a:lnTo>
                  <a:pt x="5189" y="15477"/>
                </a:lnTo>
                <a:lnTo>
                  <a:pt x="5187" y="15482"/>
                </a:lnTo>
                <a:lnTo>
                  <a:pt x="5185" y="15486"/>
                </a:lnTo>
                <a:lnTo>
                  <a:pt x="5185" y="15492"/>
                </a:lnTo>
                <a:lnTo>
                  <a:pt x="5185" y="15496"/>
                </a:lnTo>
                <a:lnTo>
                  <a:pt x="5186" y="15500"/>
                </a:lnTo>
                <a:lnTo>
                  <a:pt x="5188" y="15503"/>
                </a:lnTo>
                <a:lnTo>
                  <a:pt x="5192" y="15507"/>
                </a:lnTo>
                <a:lnTo>
                  <a:pt x="5196" y="15509"/>
                </a:lnTo>
                <a:lnTo>
                  <a:pt x="5201" y="15512"/>
                </a:lnTo>
                <a:lnTo>
                  <a:pt x="5208" y="15514"/>
                </a:lnTo>
                <a:lnTo>
                  <a:pt x="5216" y="15515"/>
                </a:lnTo>
                <a:lnTo>
                  <a:pt x="5225" y="15515"/>
                </a:lnTo>
                <a:close/>
                <a:moveTo>
                  <a:pt x="6111" y="15515"/>
                </a:moveTo>
                <a:lnTo>
                  <a:pt x="6111" y="15507"/>
                </a:lnTo>
                <a:lnTo>
                  <a:pt x="6110" y="15500"/>
                </a:lnTo>
                <a:lnTo>
                  <a:pt x="6108" y="15494"/>
                </a:lnTo>
                <a:lnTo>
                  <a:pt x="6104" y="15488"/>
                </a:lnTo>
                <a:lnTo>
                  <a:pt x="6100" y="15484"/>
                </a:lnTo>
                <a:lnTo>
                  <a:pt x="6095" y="15481"/>
                </a:lnTo>
                <a:lnTo>
                  <a:pt x="6088" y="15480"/>
                </a:lnTo>
                <a:lnTo>
                  <a:pt x="6078" y="15482"/>
                </a:lnTo>
                <a:lnTo>
                  <a:pt x="6078" y="15474"/>
                </a:lnTo>
                <a:lnTo>
                  <a:pt x="6078" y="15465"/>
                </a:lnTo>
                <a:lnTo>
                  <a:pt x="6078" y="15457"/>
                </a:lnTo>
                <a:lnTo>
                  <a:pt x="6078" y="15449"/>
                </a:lnTo>
                <a:lnTo>
                  <a:pt x="6070" y="15449"/>
                </a:lnTo>
                <a:lnTo>
                  <a:pt x="6062" y="15449"/>
                </a:lnTo>
                <a:lnTo>
                  <a:pt x="6054" y="15449"/>
                </a:lnTo>
                <a:lnTo>
                  <a:pt x="6046" y="15449"/>
                </a:lnTo>
                <a:lnTo>
                  <a:pt x="6047" y="15456"/>
                </a:lnTo>
                <a:lnTo>
                  <a:pt x="6048" y="15463"/>
                </a:lnTo>
                <a:lnTo>
                  <a:pt x="6050" y="15470"/>
                </a:lnTo>
                <a:lnTo>
                  <a:pt x="6052" y="15475"/>
                </a:lnTo>
                <a:lnTo>
                  <a:pt x="6056" y="15479"/>
                </a:lnTo>
                <a:lnTo>
                  <a:pt x="6061" y="15482"/>
                </a:lnTo>
                <a:lnTo>
                  <a:pt x="6069" y="15483"/>
                </a:lnTo>
                <a:lnTo>
                  <a:pt x="6078" y="15482"/>
                </a:lnTo>
                <a:lnTo>
                  <a:pt x="6079" y="15489"/>
                </a:lnTo>
                <a:lnTo>
                  <a:pt x="6080" y="15496"/>
                </a:lnTo>
                <a:lnTo>
                  <a:pt x="6082" y="15502"/>
                </a:lnTo>
                <a:lnTo>
                  <a:pt x="6085" y="15508"/>
                </a:lnTo>
                <a:lnTo>
                  <a:pt x="6089" y="15513"/>
                </a:lnTo>
                <a:lnTo>
                  <a:pt x="6095" y="15515"/>
                </a:lnTo>
                <a:lnTo>
                  <a:pt x="6102" y="15516"/>
                </a:lnTo>
                <a:lnTo>
                  <a:pt x="6111" y="15515"/>
                </a:lnTo>
                <a:close/>
                <a:moveTo>
                  <a:pt x="5126" y="15482"/>
                </a:moveTo>
                <a:lnTo>
                  <a:pt x="5130" y="15479"/>
                </a:lnTo>
                <a:lnTo>
                  <a:pt x="5124" y="15484"/>
                </a:lnTo>
                <a:lnTo>
                  <a:pt x="5120" y="15488"/>
                </a:lnTo>
                <a:lnTo>
                  <a:pt x="5126" y="15482"/>
                </a:lnTo>
                <a:close/>
                <a:moveTo>
                  <a:pt x="7718" y="15482"/>
                </a:moveTo>
                <a:lnTo>
                  <a:pt x="7721" y="15479"/>
                </a:lnTo>
                <a:lnTo>
                  <a:pt x="7716" y="15484"/>
                </a:lnTo>
                <a:lnTo>
                  <a:pt x="7712" y="15488"/>
                </a:lnTo>
                <a:lnTo>
                  <a:pt x="7718" y="15482"/>
                </a:lnTo>
                <a:close/>
                <a:moveTo>
                  <a:pt x="10081" y="15482"/>
                </a:moveTo>
                <a:lnTo>
                  <a:pt x="10083" y="15479"/>
                </a:lnTo>
                <a:lnTo>
                  <a:pt x="10078" y="15484"/>
                </a:lnTo>
                <a:lnTo>
                  <a:pt x="10074" y="15488"/>
                </a:lnTo>
                <a:lnTo>
                  <a:pt x="10081" y="15482"/>
                </a:lnTo>
                <a:close/>
                <a:moveTo>
                  <a:pt x="11130" y="15449"/>
                </a:moveTo>
                <a:lnTo>
                  <a:pt x="11134" y="15470"/>
                </a:lnTo>
                <a:lnTo>
                  <a:pt x="11137" y="15491"/>
                </a:lnTo>
                <a:lnTo>
                  <a:pt x="11139" y="15496"/>
                </a:lnTo>
                <a:lnTo>
                  <a:pt x="11141" y="15500"/>
                </a:lnTo>
                <a:lnTo>
                  <a:pt x="11143" y="15504"/>
                </a:lnTo>
                <a:lnTo>
                  <a:pt x="11146" y="15507"/>
                </a:lnTo>
                <a:lnTo>
                  <a:pt x="11149" y="15510"/>
                </a:lnTo>
                <a:lnTo>
                  <a:pt x="11153" y="15513"/>
                </a:lnTo>
                <a:lnTo>
                  <a:pt x="11157" y="15514"/>
                </a:lnTo>
                <a:lnTo>
                  <a:pt x="11163" y="15515"/>
                </a:lnTo>
                <a:lnTo>
                  <a:pt x="11160" y="15494"/>
                </a:lnTo>
                <a:lnTo>
                  <a:pt x="11156" y="15473"/>
                </a:lnTo>
                <a:lnTo>
                  <a:pt x="11154" y="15467"/>
                </a:lnTo>
                <a:lnTo>
                  <a:pt x="11153" y="15463"/>
                </a:lnTo>
                <a:lnTo>
                  <a:pt x="11151" y="15459"/>
                </a:lnTo>
                <a:lnTo>
                  <a:pt x="11148" y="15456"/>
                </a:lnTo>
                <a:lnTo>
                  <a:pt x="11145" y="15453"/>
                </a:lnTo>
                <a:lnTo>
                  <a:pt x="11141" y="15451"/>
                </a:lnTo>
                <a:lnTo>
                  <a:pt x="11136" y="15450"/>
                </a:lnTo>
                <a:lnTo>
                  <a:pt x="11130" y="15449"/>
                </a:lnTo>
                <a:close/>
                <a:moveTo>
                  <a:pt x="11852" y="15482"/>
                </a:moveTo>
                <a:lnTo>
                  <a:pt x="11855" y="15479"/>
                </a:lnTo>
                <a:lnTo>
                  <a:pt x="11849" y="15484"/>
                </a:lnTo>
                <a:lnTo>
                  <a:pt x="11845" y="15488"/>
                </a:lnTo>
                <a:lnTo>
                  <a:pt x="11852" y="15482"/>
                </a:lnTo>
                <a:close/>
                <a:moveTo>
                  <a:pt x="12541" y="15416"/>
                </a:moveTo>
                <a:lnTo>
                  <a:pt x="12541" y="15433"/>
                </a:lnTo>
                <a:lnTo>
                  <a:pt x="12541" y="15449"/>
                </a:lnTo>
                <a:lnTo>
                  <a:pt x="12541" y="15465"/>
                </a:lnTo>
                <a:lnTo>
                  <a:pt x="12541" y="15482"/>
                </a:lnTo>
                <a:lnTo>
                  <a:pt x="12547" y="15481"/>
                </a:lnTo>
                <a:lnTo>
                  <a:pt x="12552" y="15479"/>
                </a:lnTo>
                <a:lnTo>
                  <a:pt x="12557" y="15476"/>
                </a:lnTo>
                <a:lnTo>
                  <a:pt x="12561" y="15473"/>
                </a:lnTo>
                <a:lnTo>
                  <a:pt x="12564" y="15469"/>
                </a:lnTo>
                <a:lnTo>
                  <a:pt x="12567" y="15463"/>
                </a:lnTo>
                <a:lnTo>
                  <a:pt x="12569" y="15458"/>
                </a:lnTo>
                <a:lnTo>
                  <a:pt x="12569" y="15452"/>
                </a:lnTo>
                <a:lnTo>
                  <a:pt x="12569" y="15447"/>
                </a:lnTo>
                <a:lnTo>
                  <a:pt x="12568" y="15440"/>
                </a:lnTo>
                <a:lnTo>
                  <a:pt x="12565" y="15435"/>
                </a:lnTo>
                <a:lnTo>
                  <a:pt x="12563" y="15430"/>
                </a:lnTo>
                <a:lnTo>
                  <a:pt x="12559" y="15426"/>
                </a:lnTo>
                <a:lnTo>
                  <a:pt x="12554" y="15421"/>
                </a:lnTo>
                <a:lnTo>
                  <a:pt x="12549" y="15418"/>
                </a:lnTo>
                <a:lnTo>
                  <a:pt x="12541" y="15416"/>
                </a:lnTo>
                <a:lnTo>
                  <a:pt x="12537" y="15395"/>
                </a:lnTo>
                <a:lnTo>
                  <a:pt x="12534" y="15374"/>
                </a:lnTo>
                <a:lnTo>
                  <a:pt x="12533" y="15369"/>
                </a:lnTo>
                <a:lnTo>
                  <a:pt x="12531" y="15365"/>
                </a:lnTo>
                <a:lnTo>
                  <a:pt x="12529" y="15361"/>
                </a:lnTo>
                <a:lnTo>
                  <a:pt x="12526" y="15357"/>
                </a:lnTo>
                <a:lnTo>
                  <a:pt x="12522" y="15355"/>
                </a:lnTo>
                <a:lnTo>
                  <a:pt x="12518" y="15352"/>
                </a:lnTo>
                <a:lnTo>
                  <a:pt x="12514" y="15351"/>
                </a:lnTo>
                <a:lnTo>
                  <a:pt x="12508" y="15351"/>
                </a:lnTo>
                <a:lnTo>
                  <a:pt x="12512" y="15371"/>
                </a:lnTo>
                <a:lnTo>
                  <a:pt x="12515" y="15393"/>
                </a:lnTo>
                <a:lnTo>
                  <a:pt x="12517" y="15397"/>
                </a:lnTo>
                <a:lnTo>
                  <a:pt x="12518" y="15401"/>
                </a:lnTo>
                <a:lnTo>
                  <a:pt x="12520" y="15406"/>
                </a:lnTo>
                <a:lnTo>
                  <a:pt x="12523" y="15409"/>
                </a:lnTo>
                <a:lnTo>
                  <a:pt x="12527" y="15412"/>
                </a:lnTo>
                <a:lnTo>
                  <a:pt x="12531" y="15414"/>
                </a:lnTo>
                <a:lnTo>
                  <a:pt x="12535" y="15415"/>
                </a:lnTo>
                <a:lnTo>
                  <a:pt x="12541" y="15416"/>
                </a:lnTo>
                <a:close/>
                <a:moveTo>
                  <a:pt x="5193" y="15416"/>
                </a:moveTo>
                <a:lnTo>
                  <a:pt x="5196" y="15413"/>
                </a:lnTo>
                <a:lnTo>
                  <a:pt x="5189" y="15419"/>
                </a:lnTo>
                <a:lnTo>
                  <a:pt x="5185" y="15423"/>
                </a:lnTo>
                <a:lnTo>
                  <a:pt x="5193" y="15416"/>
                </a:lnTo>
                <a:close/>
                <a:moveTo>
                  <a:pt x="6701" y="15678"/>
                </a:moveTo>
                <a:lnTo>
                  <a:pt x="6694" y="15661"/>
                </a:lnTo>
                <a:lnTo>
                  <a:pt x="6686" y="15646"/>
                </a:lnTo>
                <a:lnTo>
                  <a:pt x="6675" y="15631"/>
                </a:lnTo>
                <a:lnTo>
                  <a:pt x="6664" y="15618"/>
                </a:lnTo>
                <a:lnTo>
                  <a:pt x="6650" y="15607"/>
                </a:lnTo>
                <a:lnTo>
                  <a:pt x="6636" y="15596"/>
                </a:lnTo>
                <a:lnTo>
                  <a:pt x="6621" y="15588"/>
                </a:lnTo>
                <a:lnTo>
                  <a:pt x="6603" y="15580"/>
                </a:lnTo>
                <a:lnTo>
                  <a:pt x="6605" y="15573"/>
                </a:lnTo>
                <a:lnTo>
                  <a:pt x="6607" y="15568"/>
                </a:lnTo>
                <a:lnTo>
                  <a:pt x="6611" y="15563"/>
                </a:lnTo>
                <a:lnTo>
                  <a:pt x="6615" y="15560"/>
                </a:lnTo>
                <a:lnTo>
                  <a:pt x="6621" y="15557"/>
                </a:lnTo>
                <a:lnTo>
                  <a:pt x="6627" y="15554"/>
                </a:lnTo>
                <a:lnTo>
                  <a:pt x="6633" y="15552"/>
                </a:lnTo>
                <a:lnTo>
                  <a:pt x="6639" y="15551"/>
                </a:lnTo>
                <a:lnTo>
                  <a:pt x="6671" y="15549"/>
                </a:lnTo>
                <a:lnTo>
                  <a:pt x="6701" y="15547"/>
                </a:lnTo>
                <a:lnTo>
                  <a:pt x="6701" y="15559"/>
                </a:lnTo>
                <a:lnTo>
                  <a:pt x="6702" y="15568"/>
                </a:lnTo>
                <a:lnTo>
                  <a:pt x="6706" y="15577"/>
                </a:lnTo>
                <a:lnTo>
                  <a:pt x="6711" y="15584"/>
                </a:lnTo>
                <a:lnTo>
                  <a:pt x="6717" y="15590"/>
                </a:lnTo>
                <a:lnTo>
                  <a:pt x="6725" y="15595"/>
                </a:lnTo>
                <a:lnTo>
                  <a:pt x="6735" y="15601"/>
                </a:lnTo>
                <a:lnTo>
                  <a:pt x="6746" y="15606"/>
                </a:lnTo>
                <a:lnTo>
                  <a:pt x="6772" y="15614"/>
                </a:lnTo>
                <a:lnTo>
                  <a:pt x="6801" y="15623"/>
                </a:lnTo>
                <a:lnTo>
                  <a:pt x="6833" y="15633"/>
                </a:lnTo>
                <a:lnTo>
                  <a:pt x="6865" y="15646"/>
                </a:lnTo>
                <a:lnTo>
                  <a:pt x="6862" y="15634"/>
                </a:lnTo>
                <a:lnTo>
                  <a:pt x="6857" y="15624"/>
                </a:lnTo>
                <a:lnTo>
                  <a:pt x="6852" y="15613"/>
                </a:lnTo>
                <a:lnTo>
                  <a:pt x="6846" y="15603"/>
                </a:lnTo>
                <a:lnTo>
                  <a:pt x="6835" y="15584"/>
                </a:lnTo>
                <a:lnTo>
                  <a:pt x="6822" y="15567"/>
                </a:lnTo>
                <a:lnTo>
                  <a:pt x="6807" y="15550"/>
                </a:lnTo>
                <a:lnTo>
                  <a:pt x="6792" y="15535"/>
                </a:lnTo>
                <a:lnTo>
                  <a:pt x="6776" y="15520"/>
                </a:lnTo>
                <a:lnTo>
                  <a:pt x="6759" y="15506"/>
                </a:lnTo>
                <a:lnTo>
                  <a:pt x="6727" y="15478"/>
                </a:lnTo>
                <a:lnTo>
                  <a:pt x="6693" y="15450"/>
                </a:lnTo>
                <a:lnTo>
                  <a:pt x="6677" y="15434"/>
                </a:lnTo>
                <a:lnTo>
                  <a:pt x="6663" y="15418"/>
                </a:lnTo>
                <a:lnTo>
                  <a:pt x="6649" y="15401"/>
                </a:lnTo>
                <a:lnTo>
                  <a:pt x="6636" y="15384"/>
                </a:lnTo>
                <a:lnTo>
                  <a:pt x="6636" y="15393"/>
                </a:lnTo>
                <a:lnTo>
                  <a:pt x="6635" y="15400"/>
                </a:lnTo>
                <a:lnTo>
                  <a:pt x="6633" y="15408"/>
                </a:lnTo>
                <a:lnTo>
                  <a:pt x="6632" y="15414"/>
                </a:lnTo>
                <a:lnTo>
                  <a:pt x="6629" y="15420"/>
                </a:lnTo>
                <a:lnTo>
                  <a:pt x="6626" y="15424"/>
                </a:lnTo>
                <a:lnTo>
                  <a:pt x="6623" y="15429"/>
                </a:lnTo>
                <a:lnTo>
                  <a:pt x="6618" y="15432"/>
                </a:lnTo>
                <a:lnTo>
                  <a:pt x="6609" y="15438"/>
                </a:lnTo>
                <a:lnTo>
                  <a:pt x="6599" y="15442"/>
                </a:lnTo>
                <a:lnTo>
                  <a:pt x="6587" y="15445"/>
                </a:lnTo>
                <a:lnTo>
                  <a:pt x="6575" y="15449"/>
                </a:lnTo>
                <a:lnTo>
                  <a:pt x="6564" y="15453"/>
                </a:lnTo>
                <a:lnTo>
                  <a:pt x="6552" y="15458"/>
                </a:lnTo>
                <a:lnTo>
                  <a:pt x="6546" y="15461"/>
                </a:lnTo>
                <a:lnTo>
                  <a:pt x="6541" y="15464"/>
                </a:lnTo>
                <a:lnTo>
                  <a:pt x="6536" y="15470"/>
                </a:lnTo>
                <a:lnTo>
                  <a:pt x="6530" y="15474"/>
                </a:lnTo>
                <a:lnTo>
                  <a:pt x="6525" y="15480"/>
                </a:lnTo>
                <a:lnTo>
                  <a:pt x="6521" y="15486"/>
                </a:lnTo>
                <a:lnTo>
                  <a:pt x="6518" y="15494"/>
                </a:lnTo>
                <a:lnTo>
                  <a:pt x="6514" y="15502"/>
                </a:lnTo>
                <a:lnTo>
                  <a:pt x="6510" y="15512"/>
                </a:lnTo>
                <a:lnTo>
                  <a:pt x="6508" y="15522"/>
                </a:lnTo>
                <a:lnTo>
                  <a:pt x="6506" y="15535"/>
                </a:lnTo>
                <a:lnTo>
                  <a:pt x="6505" y="15547"/>
                </a:lnTo>
                <a:lnTo>
                  <a:pt x="6516" y="15547"/>
                </a:lnTo>
                <a:lnTo>
                  <a:pt x="6525" y="15548"/>
                </a:lnTo>
                <a:lnTo>
                  <a:pt x="6533" y="15549"/>
                </a:lnTo>
                <a:lnTo>
                  <a:pt x="6541" y="15551"/>
                </a:lnTo>
                <a:lnTo>
                  <a:pt x="6548" y="15554"/>
                </a:lnTo>
                <a:lnTo>
                  <a:pt x="6554" y="15559"/>
                </a:lnTo>
                <a:lnTo>
                  <a:pt x="6561" y="15563"/>
                </a:lnTo>
                <a:lnTo>
                  <a:pt x="6566" y="15568"/>
                </a:lnTo>
                <a:lnTo>
                  <a:pt x="6575" y="15580"/>
                </a:lnTo>
                <a:lnTo>
                  <a:pt x="6584" y="15591"/>
                </a:lnTo>
                <a:lnTo>
                  <a:pt x="6590" y="15605"/>
                </a:lnTo>
                <a:lnTo>
                  <a:pt x="6597" y="15618"/>
                </a:lnTo>
                <a:lnTo>
                  <a:pt x="6604" y="15632"/>
                </a:lnTo>
                <a:lnTo>
                  <a:pt x="6612" y="15645"/>
                </a:lnTo>
                <a:lnTo>
                  <a:pt x="6616" y="15651"/>
                </a:lnTo>
                <a:lnTo>
                  <a:pt x="6621" y="15656"/>
                </a:lnTo>
                <a:lnTo>
                  <a:pt x="6626" y="15661"/>
                </a:lnTo>
                <a:lnTo>
                  <a:pt x="6631" y="15667"/>
                </a:lnTo>
                <a:lnTo>
                  <a:pt x="6637" y="15671"/>
                </a:lnTo>
                <a:lnTo>
                  <a:pt x="6645" y="15674"/>
                </a:lnTo>
                <a:lnTo>
                  <a:pt x="6652" y="15677"/>
                </a:lnTo>
                <a:lnTo>
                  <a:pt x="6660" y="15679"/>
                </a:lnTo>
                <a:lnTo>
                  <a:pt x="6669" y="15680"/>
                </a:lnTo>
                <a:lnTo>
                  <a:pt x="6679" y="15680"/>
                </a:lnTo>
                <a:lnTo>
                  <a:pt x="6690" y="15680"/>
                </a:lnTo>
                <a:lnTo>
                  <a:pt x="6701" y="15678"/>
                </a:lnTo>
                <a:close/>
                <a:moveTo>
                  <a:pt x="6636" y="15515"/>
                </a:moveTo>
                <a:lnTo>
                  <a:pt x="6636" y="15515"/>
                </a:lnTo>
                <a:lnTo>
                  <a:pt x="6629" y="15522"/>
                </a:lnTo>
                <a:lnTo>
                  <a:pt x="6633" y="15518"/>
                </a:lnTo>
                <a:lnTo>
                  <a:pt x="6638" y="15512"/>
                </a:lnTo>
                <a:lnTo>
                  <a:pt x="6636" y="15515"/>
                </a:lnTo>
                <a:close/>
                <a:moveTo>
                  <a:pt x="11163" y="15384"/>
                </a:moveTo>
                <a:lnTo>
                  <a:pt x="11163" y="15390"/>
                </a:lnTo>
                <a:lnTo>
                  <a:pt x="11164" y="15395"/>
                </a:lnTo>
                <a:lnTo>
                  <a:pt x="11166" y="15400"/>
                </a:lnTo>
                <a:lnTo>
                  <a:pt x="11169" y="15402"/>
                </a:lnTo>
                <a:lnTo>
                  <a:pt x="11171" y="15405"/>
                </a:lnTo>
                <a:lnTo>
                  <a:pt x="11174" y="15407"/>
                </a:lnTo>
                <a:lnTo>
                  <a:pt x="11177" y="15407"/>
                </a:lnTo>
                <a:lnTo>
                  <a:pt x="11179" y="15406"/>
                </a:lnTo>
                <a:lnTo>
                  <a:pt x="11182" y="15405"/>
                </a:lnTo>
                <a:lnTo>
                  <a:pt x="11184" y="15402"/>
                </a:lnTo>
                <a:lnTo>
                  <a:pt x="11184" y="15400"/>
                </a:lnTo>
                <a:lnTo>
                  <a:pt x="11183" y="15397"/>
                </a:lnTo>
                <a:lnTo>
                  <a:pt x="11180" y="15394"/>
                </a:lnTo>
                <a:lnTo>
                  <a:pt x="11176" y="15391"/>
                </a:lnTo>
                <a:lnTo>
                  <a:pt x="11171" y="15387"/>
                </a:lnTo>
                <a:lnTo>
                  <a:pt x="11163" y="15384"/>
                </a:lnTo>
                <a:close/>
                <a:moveTo>
                  <a:pt x="12245" y="15384"/>
                </a:moveTo>
                <a:lnTo>
                  <a:pt x="12245" y="15390"/>
                </a:lnTo>
                <a:lnTo>
                  <a:pt x="12246" y="15395"/>
                </a:lnTo>
                <a:lnTo>
                  <a:pt x="12249" y="15400"/>
                </a:lnTo>
                <a:lnTo>
                  <a:pt x="12251" y="15402"/>
                </a:lnTo>
                <a:lnTo>
                  <a:pt x="12254" y="15405"/>
                </a:lnTo>
                <a:lnTo>
                  <a:pt x="12257" y="15407"/>
                </a:lnTo>
                <a:lnTo>
                  <a:pt x="12260" y="15407"/>
                </a:lnTo>
                <a:lnTo>
                  <a:pt x="12262" y="15406"/>
                </a:lnTo>
                <a:lnTo>
                  <a:pt x="12264" y="15405"/>
                </a:lnTo>
                <a:lnTo>
                  <a:pt x="12265" y="15402"/>
                </a:lnTo>
                <a:lnTo>
                  <a:pt x="12266" y="15400"/>
                </a:lnTo>
                <a:lnTo>
                  <a:pt x="12265" y="15397"/>
                </a:lnTo>
                <a:lnTo>
                  <a:pt x="12263" y="15394"/>
                </a:lnTo>
                <a:lnTo>
                  <a:pt x="12259" y="15391"/>
                </a:lnTo>
                <a:lnTo>
                  <a:pt x="12254" y="15387"/>
                </a:lnTo>
                <a:lnTo>
                  <a:pt x="12245" y="15384"/>
                </a:lnTo>
                <a:lnTo>
                  <a:pt x="12244" y="15364"/>
                </a:lnTo>
                <a:lnTo>
                  <a:pt x="12244" y="15344"/>
                </a:lnTo>
                <a:lnTo>
                  <a:pt x="12243" y="15334"/>
                </a:lnTo>
                <a:lnTo>
                  <a:pt x="12242" y="15326"/>
                </a:lnTo>
                <a:lnTo>
                  <a:pt x="12240" y="15318"/>
                </a:lnTo>
                <a:lnTo>
                  <a:pt x="12238" y="15309"/>
                </a:lnTo>
                <a:lnTo>
                  <a:pt x="12235" y="15302"/>
                </a:lnTo>
                <a:lnTo>
                  <a:pt x="12231" y="15296"/>
                </a:lnTo>
                <a:lnTo>
                  <a:pt x="12226" y="15290"/>
                </a:lnTo>
                <a:lnTo>
                  <a:pt x="12219" y="15287"/>
                </a:lnTo>
                <a:lnTo>
                  <a:pt x="12212" y="15284"/>
                </a:lnTo>
                <a:lnTo>
                  <a:pt x="12202" y="15283"/>
                </a:lnTo>
                <a:lnTo>
                  <a:pt x="12192" y="15283"/>
                </a:lnTo>
                <a:lnTo>
                  <a:pt x="12180" y="15285"/>
                </a:lnTo>
                <a:lnTo>
                  <a:pt x="12180" y="15302"/>
                </a:lnTo>
                <a:lnTo>
                  <a:pt x="12180" y="15318"/>
                </a:lnTo>
                <a:lnTo>
                  <a:pt x="12180" y="15334"/>
                </a:lnTo>
                <a:lnTo>
                  <a:pt x="12180" y="15351"/>
                </a:lnTo>
                <a:lnTo>
                  <a:pt x="12188" y="15351"/>
                </a:lnTo>
                <a:lnTo>
                  <a:pt x="12195" y="15352"/>
                </a:lnTo>
                <a:lnTo>
                  <a:pt x="12201" y="15354"/>
                </a:lnTo>
                <a:lnTo>
                  <a:pt x="12207" y="15357"/>
                </a:lnTo>
                <a:lnTo>
                  <a:pt x="12211" y="15362"/>
                </a:lnTo>
                <a:lnTo>
                  <a:pt x="12213" y="15367"/>
                </a:lnTo>
                <a:lnTo>
                  <a:pt x="12214" y="15374"/>
                </a:lnTo>
                <a:lnTo>
                  <a:pt x="12213" y="15384"/>
                </a:lnTo>
                <a:lnTo>
                  <a:pt x="12221" y="15384"/>
                </a:lnTo>
                <a:lnTo>
                  <a:pt x="12230" y="15384"/>
                </a:lnTo>
                <a:lnTo>
                  <a:pt x="12237" y="15384"/>
                </a:lnTo>
                <a:lnTo>
                  <a:pt x="12245" y="15384"/>
                </a:lnTo>
                <a:close/>
                <a:moveTo>
                  <a:pt x="6472" y="15351"/>
                </a:moveTo>
                <a:lnTo>
                  <a:pt x="6465" y="15351"/>
                </a:lnTo>
                <a:lnTo>
                  <a:pt x="6460" y="15351"/>
                </a:lnTo>
                <a:lnTo>
                  <a:pt x="6456" y="15353"/>
                </a:lnTo>
                <a:lnTo>
                  <a:pt x="6453" y="15356"/>
                </a:lnTo>
                <a:lnTo>
                  <a:pt x="6451" y="15358"/>
                </a:lnTo>
                <a:lnTo>
                  <a:pt x="6450" y="15362"/>
                </a:lnTo>
                <a:lnTo>
                  <a:pt x="6449" y="15365"/>
                </a:lnTo>
                <a:lnTo>
                  <a:pt x="6450" y="15367"/>
                </a:lnTo>
                <a:lnTo>
                  <a:pt x="6451" y="15369"/>
                </a:lnTo>
                <a:lnTo>
                  <a:pt x="6453" y="15371"/>
                </a:lnTo>
                <a:lnTo>
                  <a:pt x="6455" y="15371"/>
                </a:lnTo>
                <a:lnTo>
                  <a:pt x="6458" y="15370"/>
                </a:lnTo>
                <a:lnTo>
                  <a:pt x="6461" y="15368"/>
                </a:lnTo>
                <a:lnTo>
                  <a:pt x="6464" y="15364"/>
                </a:lnTo>
                <a:lnTo>
                  <a:pt x="6468" y="15358"/>
                </a:lnTo>
                <a:lnTo>
                  <a:pt x="6472" y="15351"/>
                </a:lnTo>
                <a:lnTo>
                  <a:pt x="6479" y="15351"/>
                </a:lnTo>
                <a:lnTo>
                  <a:pt x="6484" y="15350"/>
                </a:lnTo>
                <a:lnTo>
                  <a:pt x="6488" y="15348"/>
                </a:lnTo>
                <a:lnTo>
                  <a:pt x="6492" y="15345"/>
                </a:lnTo>
                <a:lnTo>
                  <a:pt x="6494" y="15343"/>
                </a:lnTo>
                <a:lnTo>
                  <a:pt x="6495" y="15340"/>
                </a:lnTo>
                <a:lnTo>
                  <a:pt x="6495" y="15336"/>
                </a:lnTo>
                <a:lnTo>
                  <a:pt x="6495" y="15334"/>
                </a:lnTo>
                <a:lnTo>
                  <a:pt x="6494" y="15332"/>
                </a:lnTo>
                <a:lnTo>
                  <a:pt x="6492" y="15330"/>
                </a:lnTo>
                <a:lnTo>
                  <a:pt x="6488" y="15330"/>
                </a:lnTo>
                <a:lnTo>
                  <a:pt x="6486" y="15331"/>
                </a:lnTo>
                <a:lnTo>
                  <a:pt x="6483" y="15333"/>
                </a:lnTo>
                <a:lnTo>
                  <a:pt x="6479" y="15337"/>
                </a:lnTo>
                <a:lnTo>
                  <a:pt x="6476" y="15343"/>
                </a:lnTo>
                <a:lnTo>
                  <a:pt x="6472" y="15351"/>
                </a:lnTo>
                <a:close/>
                <a:moveTo>
                  <a:pt x="7489" y="15384"/>
                </a:moveTo>
                <a:lnTo>
                  <a:pt x="7491" y="15380"/>
                </a:lnTo>
                <a:lnTo>
                  <a:pt x="7486" y="15387"/>
                </a:lnTo>
                <a:lnTo>
                  <a:pt x="7482" y="15391"/>
                </a:lnTo>
                <a:lnTo>
                  <a:pt x="7489" y="15384"/>
                </a:lnTo>
                <a:close/>
                <a:moveTo>
                  <a:pt x="12344" y="15318"/>
                </a:moveTo>
                <a:lnTo>
                  <a:pt x="12337" y="15320"/>
                </a:lnTo>
                <a:lnTo>
                  <a:pt x="12330" y="15322"/>
                </a:lnTo>
                <a:lnTo>
                  <a:pt x="12325" y="15324"/>
                </a:lnTo>
                <a:lnTo>
                  <a:pt x="12321" y="15327"/>
                </a:lnTo>
                <a:lnTo>
                  <a:pt x="12317" y="15330"/>
                </a:lnTo>
                <a:lnTo>
                  <a:pt x="12314" y="15334"/>
                </a:lnTo>
                <a:lnTo>
                  <a:pt x="12312" y="15339"/>
                </a:lnTo>
                <a:lnTo>
                  <a:pt x="12310" y="15343"/>
                </a:lnTo>
                <a:lnTo>
                  <a:pt x="12309" y="15348"/>
                </a:lnTo>
                <a:lnTo>
                  <a:pt x="12309" y="15352"/>
                </a:lnTo>
                <a:lnTo>
                  <a:pt x="12310" y="15357"/>
                </a:lnTo>
                <a:lnTo>
                  <a:pt x="12312" y="15363"/>
                </a:lnTo>
                <a:lnTo>
                  <a:pt x="12315" y="15373"/>
                </a:lnTo>
                <a:lnTo>
                  <a:pt x="12321" y="15383"/>
                </a:lnTo>
                <a:lnTo>
                  <a:pt x="12328" y="15392"/>
                </a:lnTo>
                <a:lnTo>
                  <a:pt x="12338" y="15401"/>
                </a:lnTo>
                <a:lnTo>
                  <a:pt x="12348" y="15409"/>
                </a:lnTo>
                <a:lnTo>
                  <a:pt x="12360" y="15415"/>
                </a:lnTo>
                <a:lnTo>
                  <a:pt x="12365" y="15417"/>
                </a:lnTo>
                <a:lnTo>
                  <a:pt x="12371" y="15419"/>
                </a:lnTo>
                <a:lnTo>
                  <a:pt x="12378" y="15420"/>
                </a:lnTo>
                <a:lnTo>
                  <a:pt x="12384" y="15420"/>
                </a:lnTo>
                <a:lnTo>
                  <a:pt x="12390" y="15420"/>
                </a:lnTo>
                <a:lnTo>
                  <a:pt x="12397" y="15420"/>
                </a:lnTo>
                <a:lnTo>
                  <a:pt x="12404" y="15418"/>
                </a:lnTo>
                <a:lnTo>
                  <a:pt x="12410" y="15416"/>
                </a:lnTo>
                <a:lnTo>
                  <a:pt x="12407" y="15409"/>
                </a:lnTo>
                <a:lnTo>
                  <a:pt x="12404" y="15401"/>
                </a:lnTo>
                <a:lnTo>
                  <a:pt x="12400" y="15395"/>
                </a:lnTo>
                <a:lnTo>
                  <a:pt x="12395" y="15389"/>
                </a:lnTo>
                <a:lnTo>
                  <a:pt x="12386" y="15378"/>
                </a:lnTo>
                <a:lnTo>
                  <a:pt x="12376" y="15369"/>
                </a:lnTo>
                <a:lnTo>
                  <a:pt x="12365" y="15358"/>
                </a:lnTo>
                <a:lnTo>
                  <a:pt x="12356" y="15347"/>
                </a:lnTo>
                <a:lnTo>
                  <a:pt x="12352" y="15341"/>
                </a:lnTo>
                <a:lnTo>
                  <a:pt x="12348" y="15333"/>
                </a:lnTo>
                <a:lnTo>
                  <a:pt x="12346" y="15326"/>
                </a:lnTo>
                <a:lnTo>
                  <a:pt x="12344" y="15318"/>
                </a:lnTo>
                <a:close/>
                <a:moveTo>
                  <a:pt x="12771" y="15318"/>
                </a:moveTo>
                <a:lnTo>
                  <a:pt x="12764" y="15318"/>
                </a:lnTo>
                <a:lnTo>
                  <a:pt x="12759" y="15319"/>
                </a:lnTo>
                <a:lnTo>
                  <a:pt x="12754" y="15321"/>
                </a:lnTo>
                <a:lnTo>
                  <a:pt x="12751" y="15323"/>
                </a:lnTo>
                <a:lnTo>
                  <a:pt x="12749" y="15326"/>
                </a:lnTo>
                <a:lnTo>
                  <a:pt x="12748" y="15329"/>
                </a:lnTo>
                <a:lnTo>
                  <a:pt x="12748" y="15332"/>
                </a:lnTo>
                <a:lnTo>
                  <a:pt x="12748" y="15334"/>
                </a:lnTo>
                <a:lnTo>
                  <a:pt x="12749" y="15336"/>
                </a:lnTo>
                <a:lnTo>
                  <a:pt x="12751" y="15337"/>
                </a:lnTo>
                <a:lnTo>
                  <a:pt x="12753" y="15339"/>
                </a:lnTo>
                <a:lnTo>
                  <a:pt x="12756" y="15337"/>
                </a:lnTo>
                <a:lnTo>
                  <a:pt x="12760" y="15335"/>
                </a:lnTo>
                <a:lnTo>
                  <a:pt x="12764" y="15331"/>
                </a:lnTo>
                <a:lnTo>
                  <a:pt x="12767" y="15326"/>
                </a:lnTo>
                <a:lnTo>
                  <a:pt x="12771" y="15318"/>
                </a:lnTo>
                <a:close/>
                <a:moveTo>
                  <a:pt x="4767" y="15285"/>
                </a:moveTo>
                <a:lnTo>
                  <a:pt x="4765" y="15291"/>
                </a:lnTo>
                <a:lnTo>
                  <a:pt x="4762" y="15297"/>
                </a:lnTo>
                <a:lnTo>
                  <a:pt x="4760" y="15301"/>
                </a:lnTo>
                <a:lnTo>
                  <a:pt x="4758" y="15303"/>
                </a:lnTo>
                <a:lnTo>
                  <a:pt x="4756" y="15305"/>
                </a:lnTo>
                <a:lnTo>
                  <a:pt x="4753" y="15306"/>
                </a:lnTo>
                <a:lnTo>
                  <a:pt x="4750" y="15306"/>
                </a:lnTo>
                <a:lnTo>
                  <a:pt x="4748" y="15306"/>
                </a:lnTo>
                <a:lnTo>
                  <a:pt x="4742" y="15303"/>
                </a:lnTo>
                <a:lnTo>
                  <a:pt x="4737" y="15298"/>
                </a:lnTo>
                <a:lnTo>
                  <a:pt x="4734" y="15291"/>
                </a:lnTo>
                <a:lnTo>
                  <a:pt x="4733" y="15285"/>
                </a:lnTo>
                <a:lnTo>
                  <a:pt x="4741" y="15285"/>
                </a:lnTo>
                <a:lnTo>
                  <a:pt x="4750" y="15285"/>
                </a:lnTo>
                <a:lnTo>
                  <a:pt x="4758" y="15285"/>
                </a:lnTo>
                <a:lnTo>
                  <a:pt x="4767" y="15285"/>
                </a:lnTo>
                <a:close/>
                <a:moveTo>
                  <a:pt x="5160" y="15318"/>
                </a:moveTo>
                <a:lnTo>
                  <a:pt x="5153" y="15298"/>
                </a:lnTo>
                <a:lnTo>
                  <a:pt x="5147" y="15286"/>
                </a:lnTo>
                <a:lnTo>
                  <a:pt x="5144" y="15283"/>
                </a:lnTo>
                <a:lnTo>
                  <a:pt x="5142" y="15281"/>
                </a:lnTo>
                <a:lnTo>
                  <a:pt x="5140" y="15281"/>
                </a:lnTo>
                <a:lnTo>
                  <a:pt x="5138" y="15282"/>
                </a:lnTo>
                <a:lnTo>
                  <a:pt x="5135" y="15286"/>
                </a:lnTo>
                <a:lnTo>
                  <a:pt x="5133" y="15296"/>
                </a:lnTo>
                <a:lnTo>
                  <a:pt x="5132" y="15306"/>
                </a:lnTo>
                <a:lnTo>
                  <a:pt x="5131" y="15318"/>
                </a:lnTo>
                <a:lnTo>
                  <a:pt x="5132" y="15330"/>
                </a:lnTo>
                <a:lnTo>
                  <a:pt x="5133" y="15341"/>
                </a:lnTo>
                <a:lnTo>
                  <a:pt x="5135" y="15349"/>
                </a:lnTo>
                <a:lnTo>
                  <a:pt x="5138" y="15354"/>
                </a:lnTo>
                <a:lnTo>
                  <a:pt x="5140" y="15355"/>
                </a:lnTo>
                <a:lnTo>
                  <a:pt x="5142" y="15355"/>
                </a:lnTo>
                <a:lnTo>
                  <a:pt x="5144" y="15353"/>
                </a:lnTo>
                <a:lnTo>
                  <a:pt x="5147" y="15350"/>
                </a:lnTo>
                <a:lnTo>
                  <a:pt x="5153" y="15337"/>
                </a:lnTo>
                <a:lnTo>
                  <a:pt x="5160" y="15318"/>
                </a:lnTo>
                <a:close/>
                <a:moveTo>
                  <a:pt x="6308" y="15351"/>
                </a:moveTo>
                <a:lnTo>
                  <a:pt x="6316" y="15350"/>
                </a:lnTo>
                <a:lnTo>
                  <a:pt x="6324" y="15348"/>
                </a:lnTo>
                <a:lnTo>
                  <a:pt x="6330" y="15346"/>
                </a:lnTo>
                <a:lnTo>
                  <a:pt x="6335" y="15343"/>
                </a:lnTo>
                <a:lnTo>
                  <a:pt x="6338" y="15340"/>
                </a:lnTo>
                <a:lnTo>
                  <a:pt x="6341" y="15336"/>
                </a:lnTo>
                <a:lnTo>
                  <a:pt x="6344" y="15332"/>
                </a:lnTo>
                <a:lnTo>
                  <a:pt x="6345" y="15329"/>
                </a:lnTo>
                <a:lnTo>
                  <a:pt x="6346" y="15325"/>
                </a:lnTo>
                <a:lnTo>
                  <a:pt x="6345" y="15321"/>
                </a:lnTo>
                <a:lnTo>
                  <a:pt x="6345" y="15315"/>
                </a:lnTo>
                <a:lnTo>
                  <a:pt x="6343" y="15311"/>
                </a:lnTo>
                <a:lnTo>
                  <a:pt x="6338" y="15304"/>
                </a:lnTo>
                <a:lnTo>
                  <a:pt x="6333" y="15297"/>
                </a:lnTo>
                <a:lnTo>
                  <a:pt x="6327" y="15292"/>
                </a:lnTo>
                <a:lnTo>
                  <a:pt x="6320" y="15289"/>
                </a:lnTo>
                <a:lnTo>
                  <a:pt x="6317" y="15288"/>
                </a:lnTo>
                <a:lnTo>
                  <a:pt x="6314" y="15289"/>
                </a:lnTo>
                <a:lnTo>
                  <a:pt x="6311" y="15290"/>
                </a:lnTo>
                <a:lnTo>
                  <a:pt x="6309" y="15292"/>
                </a:lnTo>
                <a:lnTo>
                  <a:pt x="6307" y="15296"/>
                </a:lnTo>
                <a:lnTo>
                  <a:pt x="6305" y="15300"/>
                </a:lnTo>
                <a:lnTo>
                  <a:pt x="6304" y="15305"/>
                </a:lnTo>
                <a:lnTo>
                  <a:pt x="6303" y="15311"/>
                </a:lnTo>
                <a:lnTo>
                  <a:pt x="6303" y="15319"/>
                </a:lnTo>
                <a:lnTo>
                  <a:pt x="6304" y="15328"/>
                </a:lnTo>
                <a:lnTo>
                  <a:pt x="6306" y="15339"/>
                </a:lnTo>
                <a:lnTo>
                  <a:pt x="6308" y="15351"/>
                </a:lnTo>
                <a:close/>
                <a:moveTo>
                  <a:pt x="7522" y="15285"/>
                </a:moveTo>
                <a:lnTo>
                  <a:pt x="7532" y="15303"/>
                </a:lnTo>
                <a:lnTo>
                  <a:pt x="7543" y="15322"/>
                </a:lnTo>
                <a:lnTo>
                  <a:pt x="7548" y="15330"/>
                </a:lnTo>
                <a:lnTo>
                  <a:pt x="7554" y="15339"/>
                </a:lnTo>
                <a:lnTo>
                  <a:pt x="7561" y="15347"/>
                </a:lnTo>
                <a:lnTo>
                  <a:pt x="7567" y="15354"/>
                </a:lnTo>
                <a:lnTo>
                  <a:pt x="7574" y="15362"/>
                </a:lnTo>
                <a:lnTo>
                  <a:pt x="7583" y="15368"/>
                </a:lnTo>
                <a:lnTo>
                  <a:pt x="7592" y="15373"/>
                </a:lnTo>
                <a:lnTo>
                  <a:pt x="7602" y="15377"/>
                </a:lnTo>
                <a:lnTo>
                  <a:pt x="7613" y="15380"/>
                </a:lnTo>
                <a:lnTo>
                  <a:pt x="7625" y="15383"/>
                </a:lnTo>
                <a:lnTo>
                  <a:pt x="7638" y="15384"/>
                </a:lnTo>
                <a:lnTo>
                  <a:pt x="7653" y="15384"/>
                </a:lnTo>
                <a:lnTo>
                  <a:pt x="7643" y="15365"/>
                </a:lnTo>
                <a:lnTo>
                  <a:pt x="7632" y="15347"/>
                </a:lnTo>
                <a:lnTo>
                  <a:pt x="7627" y="15339"/>
                </a:lnTo>
                <a:lnTo>
                  <a:pt x="7620" y="15330"/>
                </a:lnTo>
                <a:lnTo>
                  <a:pt x="7614" y="15322"/>
                </a:lnTo>
                <a:lnTo>
                  <a:pt x="7608" y="15314"/>
                </a:lnTo>
                <a:lnTo>
                  <a:pt x="7599" y="15307"/>
                </a:lnTo>
                <a:lnTo>
                  <a:pt x="7592" y="15301"/>
                </a:lnTo>
                <a:lnTo>
                  <a:pt x="7583" y="15296"/>
                </a:lnTo>
                <a:lnTo>
                  <a:pt x="7573" y="15291"/>
                </a:lnTo>
                <a:lnTo>
                  <a:pt x="7562" y="15288"/>
                </a:lnTo>
                <a:lnTo>
                  <a:pt x="7550" y="15286"/>
                </a:lnTo>
                <a:lnTo>
                  <a:pt x="7537" y="15285"/>
                </a:lnTo>
                <a:lnTo>
                  <a:pt x="7522" y="15285"/>
                </a:lnTo>
                <a:lnTo>
                  <a:pt x="7521" y="15265"/>
                </a:lnTo>
                <a:lnTo>
                  <a:pt x="7520" y="15246"/>
                </a:lnTo>
                <a:lnTo>
                  <a:pt x="7520" y="15237"/>
                </a:lnTo>
                <a:lnTo>
                  <a:pt x="7518" y="15227"/>
                </a:lnTo>
                <a:lnTo>
                  <a:pt x="7517" y="15219"/>
                </a:lnTo>
                <a:lnTo>
                  <a:pt x="7515" y="15211"/>
                </a:lnTo>
                <a:lnTo>
                  <a:pt x="7511" y="15203"/>
                </a:lnTo>
                <a:lnTo>
                  <a:pt x="7507" y="15198"/>
                </a:lnTo>
                <a:lnTo>
                  <a:pt x="7502" y="15193"/>
                </a:lnTo>
                <a:lnTo>
                  <a:pt x="7496" y="15189"/>
                </a:lnTo>
                <a:lnTo>
                  <a:pt x="7488" y="15185"/>
                </a:lnTo>
                <a:lnTo>
                  <a:pt x="7479" y="15184"/>
                </a:lnTo>
                <a:lnTo>
                  <a:pt x="7468" y="15184"/>
                </a:lnTo>
                <a:lnTo>
                  <a:pt x="7456" y="15186"/>
                </a:lnTo>
                <a:lnTo>
                  <a:pt x="7453" y="15175"/>
                </a:lnTo>
                <a:lnTo>
                  <a:pt x="7448" y="15164"/>
                </a:lnTo>
                <a:lnTo>
                  <a:pt x="7444" y="15155"/>
                </a:lnTo>
                <a:lnTo>
                  <a:pt x="7440" y="15148"/>
                </a:lnTo>
                <a:lnTo>
                  <a:pt x="7435" y="15141"/>
                </a:lnTo>
                <a:lnTo>
                  <a:pt x="7430" y="15137"/>
                </a:lnTo>
                <a:lnTo>
                  <a:pt x="7423" y="15133"/>
                </a:lnTo>
                <a:lnTo>
                  <a:pt x="7418" y="15131"/>
                </a:lnTo>
                <a:lnTo>
                  <a:pt x="7412" y="15130"/>
                </a:lnTo>
                <a:lnTo>
                  <a:pt x="7404" y="15130"/>
                </a:lnTo>
                <a:lnTo>
                  <a:pt x="7398" y="15132"/>
                </a:lnTo>
                <a:lnTo>
                  <a:pt x="7391" y="15134"/>
                </a:lnTo>
                <a:lnTo>
                  <a:pt x="7382" y="15137"/>
                </a:lnTo>
                <a:lnTo>
                  <a:pt x="7375" y="15142"/>
                </a:lnTo>
                <a:lnTo>
                  <a:pt x="7367" y="15148"/>
                </a:lnTo>
                <a:lnTo>
                  <a:pt x="7358" y="15154"/>
                </a:lnTo>
                <a:lnTo>
                  <a:pt x="7359" y="15160"/>
                </a:lnTo>
                <a:lnTo>
                  <a:pt x="7361" y="15167"/>
                </a:lnTo>
                <a:lnTo>
                  <a:pt x="7364" y="15172"/>
                </a:lnTo>
                <a:lnTo>
                  <a:pt x="7369" y="15176"/>
                </a:lnTo>
                <a:lnTo>
                  <a:pt x="7374" y="15179"/>
                </a:lnTo>
                <a:lnTo>
                  <a:pt x="7379" y="15182"/>
                </a:lnTo>
                <a:lnTo>
                  <a:pt x="7385" y="15184"/>
                </a:lnTo>
                <a:lnTo>
                  <a:pt x="7392" y="15185"/>
                </a:lnTo>
                <a:lnTo>
                  <a:pt x="7406" y="15188"/>
                </a:lnTo>
                <a:lnTo>
                  <a:pt x="7422" y="15189"/>
                </a:lnTo>
                <a:lnTo>
                  <a:pt x="7439" y="15188"/>
                </a:lnTo>
                <a:lnTo>
                  <a:pt x="7456" y="15186"/>
                </a:lnTo>
                <a:lnTo>
                  <a:pt x="7448" y="15196"/>
                </a:lnTo>
                <a:lnTo>
                  <a:pt x="7442" y="15205"/>
                </a:lnTo>
                <a:lnTo>
                  <a:pt x="7437" y="15214"/>
                </a:lnTo>
                <a:lnTo>
                  <a:pt x="7434" y="15223"/>
                </a:lnTo>
                <a:lnTo>
                  <a:pt x="7433" y="15232"/>
                </a:lnTo>
                <a:lnTo>
                  <a:pt x="7433" y="15240"/>
                </a:lnTo>
                <a:lnTo>
                  <a:pt x="7434" y="15248"/>
                </a:lnTo>
                <a:lnTo>
                  <a:pt x="7437" y="15256"/>
                </a:lnTo>
                <a:lnTo>
                  <a:pt x="7442" y="15263"/>
                </a:lnTo>
                <a:lnTo>
                  <a:pt x="7448" y="15269"/>
                </a:lnTo>
                <a:lnTo>
                  <a:pt x="7457" y="15275"/>
                </a:lnTo>
                <a:lnTo>
                  <a:pt x="7466" y="15279"/>
                </a:lnTo>
                <a:lnTo>
                  <a:pt x="7478" y="15282"/>
                </a:lnTo>
                <a:lnTo>
                  <a:pt x="7491" y="15284"/>
                </a:lnTo>
                <a:lnTo>
                  <a:pt x="7505" y="15285"/>
                </a:lnTo>
                <a:lnTo>
                  <a:pt x="7522" y="15285"/>
                </a:lnTo>
                <a:close/>
                <a:moveTo>
                  <a:pt x="4634" y="15253"/>
                </a:moveTo>
                <a:lnTo>
                  <a:pt x="4621" y="15258"/>
                </a:lnTo>
                <a:lnTo>
                  <a:pt x="4607" y="15266"/>
                </a:lnTo>
                <a:lnTo>
                  <a:pt x="4602" y="15270"/>
                </a:lnTo>
                <a:lnTo>
                  <a:pt x="4596" y="15275"/>
                </a:lnTo>
                <a:lnTo>
                  <a:pt x="4590" y="15280"/>
                </a:lnTo>
                <a:lnTo>
                  <a:pt x="4586" y="15286"/>
                </a:lnTo>
                <a:lnTo>
                  <a:pt x="4582" y="15291"/>
                </a:lnTo>
                <a:lnTo>
                  <a:pt x="4579" y="15299"/>
                </a:lnTo>
                <a:lnTo>
                  <a:pt x="4576" y="15306"/>
                </a:lnTo>
                <a:lnTo>
                  <a:pt x="4574" y="15313"/>
                </a:lnTo>
                <a:lnTo>
                  <a:pt x="4571" y="15322"/>
                </a:lnTo>
                <a:lnTo>
                  <a:pt x="4570" y="15331"/>
                </a:lnTo>
                <a:lnTo>
                  <a:pt x="4569" y="15341"/>
                </a:lnTo>
                <a:lnTo>
                  <a:pt x="4569" y="15351"/>
                </a:lnTo>
                <a:lnTo>
                  <a:pt x="4584" y="15345"/>
                </a:lnTo>
                <a:lnTo>
                  <a:pt x="4597" y="15337"/>
                </a:lnTo>
                <a:lnTo>
                  <a:pt x="4603" y="15333"/>
                </a:lnTo>
                <a:lnTo>
                  <a:pt x="4608" y="15328"/>
                </a:lnTo>
                <a:lnTo>
                  <a:pt x="4613" y="15323"/>
                </a:lnTo>
                <a:lnTo>
                  <a:pt x="4618" y="15318"/>
                </a:lnTo>
                <a:lnTo>
                  <a:pt x="4622" y="15311"/>
                </a:lnTo>
                <a:lnTo>
                  <a:pt x="4626" y="15304"/>
                </a:lnTo>
                <a:lnTo>
                  <a:pt x="4628" y="15298"/>
                </a:lnTo>
                <a:lnTo>
                  <a:pt x="4631" y="15289"/>
                </a:lnTo>
                <a:lnTo>
                  <a:pt x="4633" y="15281"/>
                </a:lnTo>
                <a:lnTo>
                  <a:pt x="4634" y="15272"/>
                </a:lnTo>
                <a:lnTo>
                  <a:pt x="4634" y="15262"/>
                </a:lnTo>
                <a:lnTo>
                  <a:pt x="4634" y="15253"/>
                </a:lnTo>
                <a:close/>
                <a:moveTo>
                  <a:pt x="7391" y="15285"/>
                </a:moveTo>
                <a:lnTo>
                  <a:pt x="7393" y="15282"/>
                </a:lnTo>
                <a:lnTo>
                  <a:pt x="7388" y="15288"/>
                </a:lnTo>
                <a:lnTo>
                  <a:pt x="7383" y="15292"/>
                </a:lnTo>
                <a:lnTo>
                  <a:pt x="7391" y="15285"/>
                </a:lnTo>
                <a:close/>
                <a:moveTo>
                  <a:pt x="11229" y="15253"/>
                </a:moveTo>
                <a:lnTo>
                  <a:pt x="11222" y="15254"/>
                </a:lnTo>
                <a:lnTo>
                  <a:pt x="11216" y="15256"/>
                </a:lnTo>
                <a:lnTo>
                  <a:pt x="11210" y="15259"/>
                </a:lnTo>
                <a:lnTo>
                  <a:pt x="11205" y="15261"/>
                </a:lnTo>
                <a:lnTo>
                  <a:pt x="11195" y="15268"/>
                </a:lnTo>
                <a:lnTo>
                  <a:pt x="11188" y="15277"/>
                </a:lnTo>
                <a:lnTo>
                  <a:pt x="11180" y="15286"/>
                </a:lnTo>
                <a:lnTo>
                  <a:pt x="11174" y="15297"/>
                </a:lnTo>
                <a:lnTo>
                  <a:pt x="11169" y="15307"/>
                </a:lnTo>
                <a:lnTo>
                  <a:pt x="11163" y="15318"/>
                </a:lnTo>
                <a:lnTo>
                  <a:pt x="11179" y="15331"/>
                </a:lnTo>
                <a:lnTo>
                  <a:pt x="11195" y="15343"/>
                </a:lnTo>
                <a:lnTo>
                  <a:pt x="11208" y="15351"/>
                </a:lnTo>
                <a:lnTo>
                  <a:pt x="11219" y="15358"/>
                </a:lnTo>
                <a:lnTo>
                  <a:pt x="11229" y="15363"/>
                </a:lnTo>
                <a:lnTo>
                  <a:pt x="11237" y="15365"/>
                </a:lnTo>
                <a:lnTo>
                  <a:pt x="11240" y="15366"/>
                </a:lnTo>
                <a:lnTo>
                  <a:pt x="11243" y="15365"/>
                </a:lnTo>
                <a:lnTo>
                  <a:pt x="11246" y="15364"/>
                </a:lnTo>
                <a:lnTo>
                  <a:pt x="11248" y="15363"/>
                </a:lnTo>
                <a:lnTo>
                  <a:pt x="11250" y="15361"/>
                </a:lnTo>
                <a:lnTo>
                  <a:pt x="11251" y="15357"/>
                </a:lnTo>
                <a:lnTo>
                  <a:pt x="11252" y="15354"/>
                </a:lnTo>
                <a:lnTo>
                  <a:pt x="11252" y="15350"/>
                </a:lnTo>
                <a:lnTo>
                  <a:pt x="11252" y="15341"/>
                </a:lnTo>
                <a:lnTo>
                  <a:pt x="11250" y="15328"/>
                </a:lnTo>
                <a:lnTo>
                  <a:pt x="11247" y="15313"/>
                </a:lnTo>
                <a:lnTo>
                  <a:pt x="11242" y="15296"/>
                </a:lnTo>
                <a:lnTo>
                  <a:pt x="11236" y="15275"/>
                </a:lnTo>
                <a:lnTo>
                  <a:pt x="11229" y="15253"/>
                </a:lnTo>
                <a:close/>
                <a:moveTo>
                  <a:pt x="12443" y="15285"/>
                </a:moveTo>
                <a:lnTo>
                  <a:pt x="12446" y="15282"/>
                </a:lnTo>
                <a:lnTo>
                  <a:pt x="12440" y="15288"/>
                </a:lnTo>
                <a:lnTo>
                  <a:pt x="12435" y="15292"/>
                </a:lnTo>
                <a:lnTo>
                  <a:pt x="12443" y="15285"/>
                </a:lnTo>
                <a:close/>
                <a:moveTo>
                  <a:pt x="12738" y="15678"/>
                </a:moveTo>
                <a:lnTo>
                  <a:pt x="12756" y="15681"/>
                </a:lnTo>
                <a:lnTo>
                  <a:pt x="12771" y="15682"/>
                </a:lnTo>
                <a:lnTo>
                  <a:pt x="12784" y="15680"/>
                </a:lnTo>
                <a:lnTo>
                  <a:pt x="12793" y="15676"/>
                </a:lnTo>
                <a:lnTo>
                  <a:pt x="12800" y="15670"/>
                </a:lnTo>
                <a:lnTo>
                  <a:pt x="12805" y="15661"/>
                </a:lnTo>
                <a:lnTo>
                  <a:pt x="12808" y="15651"/>
                </a:lnTo>
                <a:lnTo>
                  <a:pt x="12808" y="15638"/>
                </a:lnTo>
                <a:lnTo>
                  <a:pt x="12807" y="15626"/>
                </a:lnTo>
                <a:lnTo>
                  <a:pt x="12804" y="15611"/>
                </a:lnTo>
                <a:lnTo>
                  <a:pt x="12798" y="15594"/>
                </a:lnTo>
                <a:lnTo>
                  <a:pt x="12792" y="15578"/>
                </a:lnTo>
                <a:lnTo>
                  <a:pt x="12785" y="15560"/>
                </a:lnTo>
                <a:lnTo>
                  <a:pt x="12776" y="15541"/>
                </a:lnTo>
                <a:lnTo>
                  <a:pt x="12767" y="15521"/>
                </a:lnTo>
                <a:lnTo>
                  <a:pt x="12756" y="15501"/>
                </a:lnTo>
                <a:lnTo>
                  <a:pt x="12733" y="15461"/>
                </a:lnTo>
                <a:lnTo>
                  <a:pt x="12709" y="15421"/>
                </a:lnTo>
                <a:lnTo>
                  <a:pt x="12685" y="15383"/>
                </a:lnTo>
                <a:lnTo>
                  <a:pt x="12662" y="15346"/>
                </a:lnTo>
                <a:lnTo>
                  <a:pt x="12641" y="15313"/>
                </a:lnTo>
                <a:lnTo>
                  <a:pt x="12624" y="15286"/>
                </a:lnTo>
                <a:lnTo>
                  <a:pt x="12613" y="15265"/>
                </a:lnTo>
                <a:lnTo>
                  <a:pt x="12606" y="15253"/>
                </a:lnTo>
                <a:lnTo>
                  <a:pt x="12603" y="15263"/>
                </a:lnTo>
                <a:lnTo>
                  <a:pt x="12600" y="15275"/>
                </a:lnTo>
                <a:lnTo>
                  <a:pt x="12598" y="15286"/>
                </a:lnTo>
                <a:lnTo>
                  <a:pt x="12596" y="15299"/>
                </a:lnTo>
                <a:lnTo>
                  <a:pt x="12596" y="15312"/>
                </a:lnTo>
                <a:lnTo>
                  <a:pt x="12596" y="15325"/>
                </a:lnTo>
                <a:lnTo>
                  <a:pt x="12596" y="15339"/>
                </a:lnTo>
                <a:lnTo>
                  <a:pt x="12597" y="15353"/>
                </a:lnTo>
                <a:lnTo>
                  <a:pt x="12602" y="15381"/>
                </a:lnTo>
                <a:lnTo>
                  <a:pt x="12608" y="15411"/>
                </a:lnTo>
                <a:lnTo>
                  <a:pt x="12617" y="15441"/>
                </a:lnTo>
                <a:lnTo>
                  <a:pt x="12626" y="15472"/>
                </a:lnTo>
                <a:lnTo>
                  <a:pt x="12638" y="15501"/>
                </a:lnTo>
                <a:lnTo>
                  <a:pt x="12650" y="15531"/>
                </a:lnTo>
                <a:lnTo>
                  <a:pt x="12664" y="15560"/>
                </a:lnTo>
                <a:lnTo>
                  <a:pt x="12679" y="15587"/>
                </a:lnTo>
                <a:lnTo>
                  <a:pt x="12693" y="15613"/>
                </a:lnTo>
                <a:lnTo>
                  <a:pt x="12708" y="15637"/>
                </a:lnTo>
                <a:lnTo>
                  <a:pt x="12723" y="15659"/>
                </a:lnTo>
                <a:lnTo>
                  <a:pt x="12738" y="15678"/>
                </a:lnTo>
                <a:close/>
                <a:moveTo>
                  <a:pt x="6439" y="15253"/>
                </a:moveTo>
                <a:lnTo>
                  <a:pt x="6442" y="15249"/>
                </a:lnTo>
                <a:lnTo>
                  <a:pt x="6436" y="15255"/>
                </a:lnTo>
                <a:lnTo>
                  <a:pt x="6432" y="15260"/>
                </a:lnTo>
                <a:lnTo>
                  <a:pt x="6439" y="15253"/>
                </a:lnTo>
                <a:close/>
                <a:moveTo>
                  <a:pt x="10212" y="15253"/>
                </a:moveTo>
                <a:lnTo>
                  <a:pt x="10214" y="15249"/>
                </a:lnTo>
                <a:lnTo>
                  <a:pt x="10209" y="15255"/>
                </a:lnTo>
                <a:lnTo>
                  <a:pt x="10205" y="15260"/>
                </a:lnTo>
                <a:lnTo>
                  <a:pt x="10212" y="15253"/>
                </a:lnTo>
                <a:close/>
                <a:moveTo>
                  <a:pt x="12574" y="15253"/>
                </a:moveTo>
                <a:lnTo>
                  <a:pt x="12567" y="15243"/>
                </a:lnTo>
                <a:lnTo>
                  <a:pt x="12559" y="15236"/>
                </a:lnTo>
                <a:lnTo>
                  <a:pt x="12552" y="15231"/>
                </a:lnTo>
                <a:lnTo>
                  <a:pt x="12547" y="15226"/>
                </a:lnTo>
                <a:lnTo>
                  <a:pt x="12540" y="15225"/>
                </a:lnTo>
                <a:lnTo>
                  <a:pt x="12535" y="15225"/>
                </a:lnTo>
                <a:lnTo>
                  <a:pt x="12531" y="15226"/>
                </a:lnTo>
                <a:lnTo>
                  <a:pt x="12527" y="15228"/>
                </a:lnTo>
                <a:lnTo>
                  <a:pt x="12523" y="15232"/>
                </a:lnTo>
                <a:lnTo>
                  <a:pt x="12520" y="15236"/>
                </a:lnTo>
                <a:lnTo>
                  <a:pt x="12518" y="15241"/>
                </a:lnTo>
                <a:lnTo>
                  <a:pt x="12516" y="15247"/>
                </a:lnTo>
                <a:lnTo>
                  <a:pt x="12513" y="15260"/>
                </a:lnTo>
                <a:lnTo>
                  <a:pt x="12512" y="15273"/>
                </a:lnTo>
                <a:lnTo>
                  <a:pt x="12513" y="15280"/>
                </a:lnTo>
                <a:lnTo>
                  <a:pt x="12514" y="15286"/>
                </a:lnTo>
                <a:lnTo>
                  <a:pt x="12515" y="15291"/>
                </a:lnTo>
                <a:lnTo>
                  <a:pt x="12516" y="15297"/>
                </a:lnTo>
                <a:lnTo>
                  <a:pt x="12519" y="15301"/>
                </a:lnTo>
                <a:lnTo>
                  <a:pt x="12521" y="15304"/>
                </a:lnTo>
                <a:lnTo>
                  <a:pt x="12525" y="15306"/>
                </a:lnTo>
                <a:lnTo>
                  <a:pt x="12529" y="15307"/>
                </a:lnTo>
                <a:lnTo>
                  <a:pt x="12533" y="15307"/>
                </a:lnTo>
                <a:lnTo>
                  <a:pt x="12537" y="15305"/>
                </a:lnTo>
                <a:lnTo>
                  <a:pt x="12542" y="15302"/>
                </a:lnTo>
                <a:lnTo>
                  <a:pt x="12548" y="15296"/>
                </a:lnTo>
                <a:lnTo>
                  <a:pt x="12554" y="15288"/>
                </a:lnTo>
                <a:lnTo>
                  <a:pt x="12560" y="15279"/>
                </a:lnTo>
                <a:lnTo>
                  <a:pt x="12567" y="15267"/>
                </a:lnTo>
                <a:lnTo>
                  <a:pt x="12574" y="15253"/>
                </a:lnTo>
                <a:close/>
                <a:moveTo>
                  <a:pt x="6340" y="15186"/>
                </a:moveTo>
                <a:lnTo>
                  <a:pt x="6340" y="15194"/>
                </a:lnTo>
                <a:lnTo>
                  <a:pt x="6341" y="15199"/>
                </a:lnTo>
                <a:lnTo>
                  <a:pt x="6344" y="15203"/>
                </a:lnTo>
                <a:lnTo>
                  <a:pt x="6346" y="15206"/>
                </a:lnTo>
                <a:lnTo>
                  <a:pt x="6349" y="15208"/>
                </a:lnTo>
                <a:lnTo>
                  <a:pt x="6352" y="15210"/>
                </a:lnTo>
                <a:lnTo>
                  <a:pt x="6355" y="15210"/>
                </a:lnTo>
                <a:lnTo>
                  <a:pt x="6357" y="15210"/>
                </a:lnTo>
                <a:lnTo>
                  <a:pt x="6359" y="15207"/>
                </a:lnTo>
                <a:lnTo>
                  <a:pt x="6360" y="15206"/>
                </a:lnTo>
                <a:lnTo>
                  <a:pt x="6361" y="15203"/>
                </a:lnTo>
                <a:lnTo>
                  <a:pt x="6360" y="15201"/>
                </a:lnTo>
                <a:lnTo>
                  <a:pt x="6358" y="15198"/>
                </a:lnTo>
                <a:lnTo>
                  <a:pt x="6354" y="15194"/>
                </a:lnTo>
                <a:lnTo>
                  <a:pt x="6349" y="15191"/>
                </a:lnTo>
                <a:lnTo>
                  <a:pt x="6340" y="15186"/>
                </a:lnTo>
                <a:lnTo>
                  <a:pt x="6340" y="15179"/>
                </a:lnTo>
                <a:lnTo>
                  <a:pt x="6338" y="15173"/>
                </a:lnTo>
                <a:lnTo>
                  <a:pt x="6337" y="15166"/>
                </a:lnTo>
                <a:lnTo>
                  <a:pt x="6334" y="15160"/>
                </a:lnTo>
                <a:lnTo>
                  <a:pt x="6330" y="15156"/>
                </a:lnTo>
                <a:lnTo>
                  <a:pt x="6325" y="15154"/>
                </a:lnTo>
                <a:lnTo>
                  <a:pt x="6317" y="15153"/>
                </a:lnTo>
                <a:lnTo>
                  <a:pt x="6308" y="15154"/>
                </a:lnTo>
                <a:lnTo>
                  <a:pt x="6310" y="15141"/>
                </a:lnTo>
                <a:lnTo>
                  <a:pt x="6312" y="15131"/>
                </a:lnTo>
                <a:lnTo>
                  <a:pt x="6313" y="15123"/>
                </a:lnTo>
                <a:lnTo>
                  <a:pt x="6313" y="15114"/>
                </a:lnTo>
                <a:lnTo>
                  <a:pt x="6312" y="15108"/>
                </a:lnTo>
                <a:lnTo>
                  <a:pt x="6311" y="15103"/>
                </a:lnTo>
                <a:lnTo>
                  <a:pt x="6309" y="15098"/>
                </a:lnTo>
                <a:lnTo>
                  <a:pt x="6307" y="15095"/>
                </a:lnTo>
                <a:lnTo>
                  <a:pt x="6305" y="15093"/>
                </a:lnTo>
                <a:lnTo>
                  <a:pt x="6302" y="15092"/>
                </a:lnTo>
                <a:lnTo>
                  <a:pt x="6298" y="15092"/>
                </a:lnTo>
                <a:lnTo>
                  <a:pt x="6295" y="15092"/>
                </a:lnTo>
                <a:lnTo>
                  <a:pt x="6289" y="15095"/>
                </a:lnTo>
                <a:lnTo>
                  <a:pt x="6283" y="15100"/>
                </a:lnTo>
                <a:lnTo>
                  <a:pt x="6277" y="15107"/>
                </a:lnTo>
                <a:lnTo>
                  <a:pt x="6273" y="15115"/>
                </a:lnTo>
                <a:lnTo>
                  <a:pt x="6271" y="15119"/>
                </a:lnTo>
                <a:lnTo>
                  <a:pt x="6271" y="15124"/>
                </a:lnTo>
                <a:lnTo>
                  <a:pt x="6270" y="15128"/>
                </a:lnTo>
                <a:lnTo>
                  <a:pt x="6271" y="15132"/>
                </a:lnTo>
                <a:lnTo>
                  <a:pt x="6272" y="15136"/>
                </a:lnTo>
                <a:lnTo>
                  <a:pt x="6274" y="15139"/>
                </a:lnTo>
                <a:lnTo>
                  <a:pt x="6277" y="15143"/>
                </a:lnTo>
                <a:lnTo>
                  <a:pt x="6281" y="15147"/>
                </a:lnTo>
                <a:lnTo>
                  <a:pt x="6286" y="15149"/>
                </a:lnTo>
                <a:lnTo>
                  <a:pt x="6292" y="15151"/>
                </a:lnTo>
                <a:lnTo>
                  <a:pt x="6300" y="15153"/>
                </a:lnTo>
                <a:lnTo>
                  <a:pt x="6308" y="15154"/>
                </a:lnTo>
                <a:lnTo>
                  <a:pt x="6309" y="15161"/>
                </a:lnTo>
                <a:lnTo>
                  <a:pt x="6310" y="15169"/>
                </a:lnTo>
                <a:lnTo>
                  <a:pt x="6312" y="15175"/>
                </a:lnTo>
                <a:lnTo>
                  <a:pt x="6314" y="15180"/>
                </a:lnTo>
                <a:lnTo>
                  <a:pt x="6318" y="15184"/>
                </a:lnTo>
                <a:lnTo>
                  <a:pt x="6324" y="15186"/>
                </a:lnTo>
                <a:lnTo>
                  <a:pt x="6331" y="15188"/>
                </a:lnTo>
                <a:lnTo>
                  <a:pt x="6340" y="15186"/>
                </a:lnTo>
                <a:close/>
                <a:moveTo>
                  <a:pt x="12410" y="15219"/>
                </a:moveTo>
                <a:lnTo>
                  <a:pt x="12412" y="15217"/>
                </a:lnTo>
                <a:lnTo>
                  <a:pt x="12407" y="15222"/>
                </a:lnTo>
                <a:lnTo>
                  <a:pt x="12403" y="15226"/>
                </a:lnTo>
                <a:lnTo>
                  <a:pt x="12410" y="15219"/>
                </a:lnTo>
                <a:close/>
                <a:moveTo>
                  <a:pt x="12705" y="15219"/>
                </a:moveTo>
                <a:lnTo>
                  <a:pt x="12708" y="15217"/>
                </a:lnTo>
                <a:lnTo>
                  <a:pt x="12702" y="15222"/>
                </a:lnTo>
                <a:lnTo>
                  <a:pt x="12698" y="15226"/>
                </a:lnTo>
                <a:lnTo>
                  <a:pt x="12705" y="15219"/>
                </a:lnTo>
                <a:close/>
                <a:moveTo>
                  <a:pt x="4864" y="15154"/>
                </a:moveTo>
                <a:lnTo>
                  <a:pt x="4864" y="15160"/>
                </a:lnTo>
                <a:lnTo>
                  <a:pt x="4865" y="15167"/>
                </a:lnTo>
                <a:lnTo>
                  <a:pt x="4867" y="15171"/>
                </a:lnTo>
                <a:lnTo>
                  <a:pt x="4869" y="15174"/>
                </a:lnTo>
                <a:lnTo>
                  <a:pt x="4873" y="15176"/>
                </a:lnTo>
                <a:lnTo>
                  <a:pt x="4876" y="15177"/>
                </a:lnTo>
                <a:lnTo>
                  <a:pt x="4879" y="15177"/>
                </a:lnTo>
                <a:lnTo>
                  <a:pt x="4881" y="15176"/>
                </a:lnTo>
                <a:lnTo>
                  <a:pt x="4883" y="15175"/>
                </a:lnTo>
                <a:lnTo>
                  <a:pt x="4884" y="15173"/>
                </a:lnTo>
                <a:lnTo>
                  <a:pt x="4885" y="15171"/>
                </a:lnTo>
                <a:lnTo>
                  <a:pt x="4884" y="15168"/>
                </a:lnTo>
                <a:lnTo>
                  <a:pt x="4882" y="15164"/>
                </a:lnTo>
                <a:lnTo>
                  <a:pt x="4878" y="15161"/>
                </a:lnTo>
                <a:lnTo>
                  <a:pt x="4873" y="15157"/>
                </a:lnTo>
                <a:lnTo>
                  <a:pt x="4864" y="15154"/>
                </a:lnTo>
                <a:lnTo>
                  <a:pt x="4864" y="15147"/>
                </a:lnTo>
                <a:lnTo>
                  <a:pt x="4863" y="15141"/>
                </a:lnTo>
                <a:lnTo>
                  <a:pt x="4862" y="15137"/>
                </a:lnTo>
                <a:lnTo>
                  <a:pt x="4859" y="15134"/>
                </a:lnTo>
                <a:lnTo>
                  <a:pt x="4857" y="15132"/>
                </a:lnTo>
                <a:lnTo>
                  <a:pt x="4854" y="15131"/>
                </a:lnTo>
                <a:lnTo>
                  <a:pt x="4851" y="15131"/>
                </a:lnTo>
                <a:lnTo>
                  <a:pt x="4847" y="15132"/>
                </a:lnTo>
                <a:lnTo>
                  <a:pt x="4845" y="15133"/>
                </a:lnTo>
                <a:lnTo>
                  <a:pt x="4844" y="15135"/>
                </a:lnTo>
                <a:lnTo>
                  <a:pt x="4844" y="15137"/>
                </a:lnTo>
                <a:lnTo>
                  <a:pt x="4845" y="15140"/>
                </a:lnTo>
                <a:lnTo>
                  <a:pt x="4847" y="15143"/>
                </a:lnTo>
                <a:lnTo>
                  <a:pt x="4851" y="15147"/>
                </a:lnTo>
                <a:lnTo>
                  <a:pt x="4857" y="15150"/>
                </a:lnTo>
                <a:lnTo>
                  <a:pt x="4864" y="15154"/>
                </a:lnTo>
                <a:close/>
                <a:moveTo>
                  <a:pt x="5061" y="15154"/>
                </a:moveTo>
                <a:lnTo>
                  <a:pt x="5054" y="15155"/>
                </a:lnTo>
                <a:lnTo>
                  <a:pt x="5048" y="15157"/>
                </a:lnTo>
                <a:lnTo>
                  <a:pt x="5043" y="15160"/>
                </a:lnTo>
                <a:lnTo>
                  <a:pt x="5038" y="15163"/>
                </a:lnTo>
                <a:lnTo>
                  <a:pt x="5034" y="15167"/>
                </a:lnTo>
                <a:lnTo>
                  <a:pt x="5031" y="15171"/>
                </a:lnTo>
                <a:lnTo>
                  <a:pt x="5029" y="15175"/>
                </a:lnTo>
                <a:lnTo>
                  <a:pt x="5028" y="15179"/>
                </a:lnTo>
                <a:lnTo>
                  <a:pt x="5027" y="15183"/>
                </a:lnTo>
                <a:lnTo>
                  <a:pt x="5027" y="15189"/>
                </a:lnTo>
                <a:lnTo>
                  <a:pt x="5027" y="15194"/>
                </a:lnTo>
                <a:lnTo>
                  <a:pt x="5028" y="15198"/>
                </a:lnTo>
                <a:lnTo>
                  <a:pt x="5032" y="15208"/>
                </a:lnTo>
                <a:lnTo>
                  <a:pt x="5038" y="15219"/>
                </a:lnTo>
                <a:lnTo>
                  <a:pt x="5046" y="15228"/>
                </a:lnTo>
                <a:lnTo>
                  <a:pt x="5055" y="15237"/>
                </a:lnTo>
                <a:lnTo>
                  <a:pt x="5066" y="15245"/>
                </a:lnTo>
                <a:lnTo>
                  <a:pt x="5077" y="15250"/>
                </a:lnTo>
                <a:lnTo>
                  <a:pt x="5082" y="15254"/>
                </a:lnTo>
                <a:lnTo>
                  <a:pt x="5089" y="15255"/>
                </a:lnTo>
                <a:lnTo>
                  <a:pt x="5095" y="15256"/>
                </a:lnTo>
                <a:lnTo>
                  <a:pt x="5101" y="15257"/>
                </a:lnTo>
                <a:lnTo>
                  <a:pt x="5108" y="15257"/>
                </a:lnTo>
                <a:lnTo>
                  <a:pt x="5114" y="15256"/>
                </a:lnTo>
                <a:lnTo>
                  <a:pt x="5120" y="15255"/>
                </a:lnTo>
                <a:lnTo>
                  <a:pt x="5126" y="15253"/>
                </a:lnTo>
                <a:lnTo>
                  <a:pt x="5124" y="15244"/>
                </a:lnTo>
                <a:lnTo>
                  <a:pt x="5121" y="15238"/>
                </a:lnTo>
                <a:lnTo>
                  <a:pt x="5117" y="15232"/>
                </a:lnTo>
                <a:lnTo>
                  <a:pt x="5113" y="15225"/>
                </a:lnTo>
                <a:lnTo>
                  <a:pt x="5103" y="15215"/>
                </a:lnTo>
                <a:lnTo>
                  <a:pt x="5093" y="15204"/>
                </a:lnTo>
                <a:lnTo>
                  <a:pt x="5082" y="15194"/>
                </a:lnTo>
                <a:lnTo>
                  <a:pt x="5073" y="15183"/>
                </a:lnTo>
                <a:lnTo>
                  <a:pt x="5069" y="15177"/>
                </a:lnTo>
                <a:lnTo>
                  <a:pt x="5066" y="15170"/>
                </a:lnTo>
                <a:lnTo>
                  <a:pt x="5064" y="15162"/>
                </a:lnTo>
                <a:lnTo>
                  <a:pt x="5061" y="15154"/>
                </a:lnTo>
                <a:close/>
                <a:moveTo>
                  <a:pt x="12639" y="15088"/>
                </a:moveTo>
                <a:lnTo>
                  <a:pt x="12642" y="15086"/>
                </a:lnTo>
                <a:lnTo>
                  <a:pt x="12637" y="15091"/>
                </a:lnTo>
                <a:lnTo>
                  <a:pt x="12633" y="15095"/>
                </a:lnTo>
                <a:lnTo>
                  <a:pt x="12639" y="15088"/>
                </a:lnTo>
                <a:close/>
                <a:moveTo>
                  <a:pt x="5947" y="15055"/>
                </a:moveTo>
                <a:lnTo>
                  <a:pt x="5954" y="15055"/>
                </a:lnTo>
                <a:lnTo>
                  <a:pt x="5960" y="15054"/>
                </a:lnTo>
                <a:lnTo>
                  <a:pt x="5964" y="15052"/>
                </a:lnTo>
                <a:lnTo>
                  <a:pt x="5967" y="15050"/>
                </a:lnTo>
                <a:lnTo>
                  <a:pt x="5969" y="15047"/>
                </a:lnTo>
                <a:lnTo>
                  <a:pt x="5970" y="15045"/>
                </a:lnTo>
                <a:lnTo>
                  <a:pt x="5970" y="15042"/>
                </a:lnTo>
                <a:lnTo>
                  <a:pt x="5969" y="15039"/>
                </a:lnTo>
                <a:lnTo>
                  <a:pt x="5968" y="15037"/>
                </a:lnTo>
                <a:lnTo>
                  <a:pt x="5967" y="15035"/>
                </a:lnTo>
                <a:lnTo>
                  <a:pt x="5964" y="15035"/>
                </a:lnTo>
                <a:lnTo>
                  <a:pt x="5962" y="15035"/>
                </a:lnTo>
                <a:lnTo>
                  <a:pt x="5957" y="15039"/>
                </a:lnTo>
                <a:lnTo>
                  <a:pt x="5954" y="15042"/>
                </a:lnTo>
                <a:lnTo>
                  <a:pt x="5951" y="15048"/>
                </a:lnTo>
                <a:lnTo>
                  <a:pt x="5947" y="15055"/>
                </a:lnTo>
                <a:close/>
                <a:moveTo>
                  <a:pt x="7423" y="15055"/>
                </a:moveTo>
                <a:lnTo>
                  <a:pt x="7426" y="15053"/>
                </a:lnTo>
                <a:lnTo>
                  <a:pt x="7420" y="15059"/>
                </a:lnTo>
                <a:lnTo>
                  <a:pt x="7416" y="15063"/>
                </a:lnTo>
                <a:lnTo>
                  <a:pt x="7423" y="15055"/>
                </a:lnTo>
                <a:close/>
                <a:moveTo>
                  <a:pt x="7522" y="15055"/>
                </a:moveTo>
                <a:lnTo>
                  <a:pt x="7525" y="15053"/>
                </a:lnTo>
                <a:lnTo>
                  <a:pt x="7519" y="15059"/>
                </a:lnTo>
                <a:lnTo>
                  <a:pt x="7515" y="15063"/>
                </a:lnTo>
                <a:lnTo>
                  <a:pt x="7522" y="15055"/>
                </a:lnTo>
                <a:close/>
                <a:moveTo>
                  <a:pt x="10180" y="15055"/>
                </a:moveTo>
                <a:lnTo>
                  <a:pt x="10182" y="15053"/>
                </a:lnTo>
                <a:lnTo>
                  <a:pt x="10176" y="15059"/>
                </a:lnTo>
                <a:lnTo>
                  <a:pt x="10172" y="15063"/>
                </a:lnTo>
                <a:lnTo>
                  <a:pt x="10180" y="15055"/>
                </a:lnTo>
                <a:close/>
                <a:moveTo>
                  <a:pt x="11885" y="15055"/>
                </a:moveTo>
                <a:lnTo>
                  <a:pt x="11878" y="15035"/>
                </a:lnTo>
                <a:lnTo>
                  <a:pt x="11872" y="15024"/>
                </a:lnTo>
                <a:lnTo>
                  <a:pt x="11870" y="15021"/>
                </a:lnTo>
                <a:lnTo>
                  <a:pt x="11868" y="15019"/>
                </a:lnTo>
                <a:lnTo>
                  <a:pt x="11866" y="15019"/>
                </a:lnTo>
                <a:lnTo>
                  <a:pt x="11864" y="15019"/>
                </a:lnTo>
                <a:lnTo>
                  <a:pt x="11860" y="15024"/>
                </a:lnTo>
                <a:lnTo>
                  <a:pt x="11858" y="15032"/>
                </a:lnTo>
                <a:lnTo>
                  <a:pt x="11857" y="15044"/>
                </a:lnTo>
                <a:lnTo>
                  <a:pt x="11856" y="15055"/>
                </a:lnTo>
                <a:lnTo>
                  <a:pt x="11857" y="15068"/>
                </a:lnTo>
                <a:lnTo>
                  <a:pt x="11858" y="15078"/>
                </a:lnTo>
                <a:lnTo>
                  <a:pt x="11860" y="15087"/>
                </a:lnTo>
                <a:lnTo>
                  <a:pt x="11864" y="15092"/>
                </a:lnTo>
                <a:lnTo>
                  <a:pt x="11866" y="15093"/>
                </a:lnTo>
                <a:lnTo>
                  <a:pt x="11868" y="15092"/>
                </a:lnTo>
                <a:lnTo>
                  <a:pt x="11870" y="15091"/>
                </a:lnTo>
                <a:lnTo>
                  <a:pt x="11872" y="15088"/>
                </a:lnTo>
                <a:lnTo>
                  <a:pt x="11878" y="15075"/>
                </a:lnTo>
                <a:lnTo>
                  <a:pt x="11885" y="15055"/>
                </a:lnTo>
                <a:close/>
                <a:moveTo>
                  <a:pt x="4930" y="15023"/>
                </a:moveTo>
                <a:lnTo>
                  <a:pt x="4932" y="15020"/>
                </a:lnTo>
                <a:lnTo>
                  <a:pt x="4927" y="15026"/>
                </a:lnTo>
                <a:lnTo>
                  <a:pt x="4923" y="15030"/>
                </a:lnTo>
                <a:lnTo>
                  <a:pt x="4930" y="15023"/>
                </a:lnTo>
                <a:close/>
                <a:moveTo>
                  <a:pt x="6078" y="15023"/>
                </a:moveTo>
                <a:lnTo>
                  <a:pt x="6081" y="15020"/>
                </a:lnTo>
                <a:lnTo>
                  <a:pt x="6075" y="15026"/>
                </a:lnTo>
                <a:lnTo>
                  <a:pt x="6071" y="15030"/>
                </a:lnTo>
                <a:lnTo>
                  <a:pt x="6078" y="15023"/>
                </a:lnTo>
                <a:close/>
                <a:moveTo>
                  <a:pt x="10277" y="14990"/>
                </a:moveTo>
                <a:lnTo>
                  <a:pt x="10269" y="14990"/>
                </a:lnTo>
                <a:lnTo>
                  <a:pt x="10261" y="14990"/>
                </a:lnTo>
                <a:lnTo>
                  <a:pt x="10253" y="14990"/>
                </a:lnTo>
                <a:lnTo>
                  <a:pt x="10245" y="14990"/>
                </a:lnTo>
                <a:lnTo>
                  <a:pt x="10245" y="14982"/>
                </a:lnTo>
                <a:lnTo>
                  <a:pt x="10245" y="14974"/>
                </a:lnTo>
                <a:lnTo>
                  <a:pt x="10245" y="14965"/>
                </a:lnTo>
                <a:lnTo>
                  <a:pt x="10245" y="14957"/>
                </a:lnTo>
                <a:lnTo>
                  <a:pt x="10238" y="14958"/>
                </a:lnTo>
                <a:lnTo>
                  <a:pt x="10232" y="14961"/>
                </a:lnTo>
                <a:lnTo>
                  <a:pt x="10227" y="14966"/>
                </a:lnTo>
                <a:lnTo>
                  <a:pt x="10224" y="14972"/>
                </a:lnTo>
                <a:lnTo>
                  <a:pt x="10224" y="14974"/>
                </a:lnTo>
                <a:lnTo>
                  <a:pt x="10224" y="14977"/>
                </a:lnTo>
                <a:lnTo>
                  <a:pt x="10225" y="14980"/>
                </a:lnTo>
                <a:lnTo>
                  <a:pt x="10227" y="14982"/>
                </a:lnTo>
                <a:lnTo>
                  <a:pt x="10229" y="14985"/>
                </a:lnTo>
                <a:lnTo>
                  <a:pt x="10233" y="14987"/>
                </a:lnTo>
                <a:lnTo>
                  <a:pt x="10238" y="14988"/>
                </a:lnTo>
                <a:lnTo>
                  <a:pt x="10245" y="14990"/>
                </a:lnTo>
                <a:lnTo>
                  <a:pt x="10246" y="14997"/>
                </a:lnTo>
                <a:lnTo>
                  <a:pt x="10249" y="15003"/>
                </a:lnTo>
                <a:lnTo>
                  <a:pt x="10253" y="15008"/>
                </a:lnTo>
                <a:lnTo>
                  <a:pt x="10258" y="15010"/>
                </a:lnTo>
                <a:lnTo>
                  <a:pt x="10261" y="15011"/>
                </a:lnTo>
                <a:lnTo>
                  <a:pt x="10265" y="15011"/>
                </a:lnTo>
                <a:lnTo>
                  <a:pt x="10267" y="15010"/>
                </a:lnTo>
                <a:lnTo>
                  <a:pt x="10270" y="15008"/>
                </a:lnTo>
                <a:lnTo>
                  <a:pt x="10272" y="15005"/>
                </a:lnTo>
                <a:lnTo>
                  <a:pt x="10274" y="15002"/>
                </a:lnTo>
                <a:lnTo>
                  <a:pt x="10276" y="14997"/>
                </a:lnTo>
                <a:lnTo>
                  <a:pt x="10277" y="14990"/>
                </a:lnTo>
                <a:close/>
                <a:moveTo>
                  <a:pt x="5258" y="14990"/>
                </a:moveTo>
                <a:lnTo>
                  <a:pt x="5258" y="14983"/>
                </a:lnTo>
                <a:lnTo>
                  <a:pt x="5257" y="14976"/>
                </a:lnTo>
                <a:lnTo>
                  <a:pt x="5254" y="14969"/>
                </a:lnTo>
                <a:lnTo>
                  <a:pt x="5251" y="14964"/>
                </a:lnTo>
                <a:lnTo>
                  <a:pt x="5247" y="14960"/>
                </a:lnTo>
                <a:lnTo>
                  <a:pt x="5242" y="14957"/>
                </a:lnTo>
                <a:lnTo>
                  <a:pt x="5235" y="14956"/>
                </a:lnTo>
                <a:lnTo>
                  <a:pt x="5225" y="14957"/>
                </a:lnTo>
                <a:lnTo>
                  <a:pt x="5226" y="14964"/>
                </a:lnTo>
                <a:lnTo>
                  <a:pt x="5227" y="14972"/>
                </a:lnTo>
                <a:lnTo>
                  <a:pt x="5229" y="14978"/>
                </a:lnTo>
                <a:lnTo>
                  <a:pt x="5232" y="14983"/>
                </a:lnTo>
                <a:lnTo>
                  <a:pt x="5236" y="14987"/>
                </a:lnTo>
                <a:lnTo>
                  <a:pt x="5242" y="14990"/>
                </a:lnTo>
                <a:lnTo>
                  <a:pt x="5249" y="14991"/>
                </a:lnTo>
                <a:lnTo>
                  <a:pt x="5258" y="14990"/>
                </a:lnTo>
                <a:close/>
                <a:moveTo>
                  <a:pt x="5521" y="14990"/>
                </a:moveTo>
                <a:lnTo>
                  <a:pt x="5521" y="14983"/>
                </a:lnTo>
                <a:lnTo>
                  <a:pt x="5520" y="14978"/>
                </a:lnTo>
                <a:lnTo>
                  <a:pt x="5518" y="14974"/>
                </a:lnTo>
                <a:lnTo>
                  <a:pt x="5516" y="14970"/>
                </a:lnTo>
                <a:lnTo>
                  <a:pt x="5513" y="14968"/>
                </a:lnTo>
                <a:lnTo>
                  <a:pt x="5509" y="14967"/>
                </a:lnTo>
                <a:lnTo>
                  <a:pt x="5506" y="14967"/>
                </a:lnTo>
                <a:lnTo>
                  <a:pt x="5504" y="14967"/>
                </a:lnTo>
                <a:lnTo>
                  <a:pt x="5502" y="14968"/>
                </a:lnTo>
                <a:lnTo>
                  <a:pt x="5501" y="14970"/>
                </a:lnTo>
                <a:lnTo>
                  <a:pt x="5500" y="14974"/>
                </a:lnTo>
                <a:lnTo>
                  <a:pt x="5501" y="14976"/>
                </a:lnTo>
                <a:lnTo>
                  <a:pt x="5503" y="14979"/>
                </a:lnTo>
                <a:lnTo>
                  <a:pt x="5507" y="14983"/>
                </a:lnTo>
                <a:lnTo>
                  <a:pt x="5513" y="14986"/>
                </a:lnTo>
                <a:lnTo>
                  <a:pt x="5521" y="14990"/>
                </a:lnTo>
                <a:close/>
                <a:moveTo>
                  <a:pt x="7358" y="14957"/>
                </a:moveTo>
                <a:lnTo>
                  <a:pt x="7358" y="14964"/>
                </a:lnTo>
                <a:lnTo>
                  <a:pt x="7358" y="14969"/>
                </a:lnTo>
                <a:lnTo>
                  <a:pt x="7360" y="14974"/>
                </a:lnTo>
                <a:lnTo>
                  <a:pt x="7363" y="14977"/>
                </a:lnTo>
                <a:lnTo>
                  <a:pt x="7366" y="14979"/>
                </a:lnTo>
                <a:lnTo>
                  <a:pt x="7369" y="14980"/>
                </a:lnTo>
                <a:lnTo>
                  <a:pt x="7372" y="14980"/>
                </a:lnTo>
                <a:lnTo>
                  <a:pt x="7374" y="14980"/>
                </a:lnTo>
                <a:lnTo>
                  <a:pt x="7376" y="14979"/>
                </a:lnTo>
                <a:lnTo>
                  <a:pt x="7378" y="14977"/>
                </a:lnTo>
                <a:lnTo>
                  <a:pt x="7378" y="14974"/>
                </a:lnTo>
                <a:lnTo>
                  <a:pt x="7377" y="14972"/>
                </a:lnTo>
                <a:lnTo>
                  <a:pt x="7375" y="14968"/>
                </a:lnTo>
                <a:lnTo>
                  <a:pt x="7371" y="14964"/>
                </a:lnTo>
                <a:lnTo>
                  <a:pt x="7366" y="14961"/>
                </a:lnTo>
                <a:lnTo>
                  <a:pt x="7358" y="14957"/>
                </a:lnTo>
                <a:lnTo>
                  <a:pt x="7357" y="14950"/>
                </a:lnTo>
                <a:lnTo>
                  <a:pt x="7355" y="14943"/>
                </a:lnTo>
                <a:lnTo>
                  <a:pt x="7352" y="14938"/>
                </a:lnTo>
                <a:lnTo>
                  <a:pt x="7349" y="14934"/>
                </a:lnTo>
                <a:lnTo>
                  <a:pt x="7343" y="14930"/>
                </a:lnTo>
                <a:lnTo>
                  <a:pt x="7339" y="14926"/>
                </a:lnTo>
                <a:lnTo>
                  <a:pt x="7333" y="14924"/>
                </a:lnTo>
                <a:lnTo>
                  <a:pt x="7328" y="14921"/>
                </a:lnTo>
                <a:lnTo>
                  <a:pt x="7316" y="14917"/>
                </a:lnTo>
                <a:lnTo>
                  <a:pt x="7306" y="14911"/>
                </a:lnTo>
                <a:lnTo>
                  <a:pt x="7302" y="14908"/>
                </a:lnTo>
                <a:lnTo>
                  <a:pt x="7297" y="14903"/>
                </a:lnTo>
                <a:lnTo>
                  <a:pt x="7294" y="14898"/>
                </a:lnTo>
                <a:lnTo>
                  <a:pt x="7292" y="14892"/>
                </a:lnTo>
                <a:lnTo>
                  <a:pt x="7284" y="14893"/>
                </a:lnTo>
                <a:lnTo>
                  <a:pt x="7277" y="14895"/>
                </a:lnTo>
                <a:lnTo>
                  <a:pt x="7271" y="14897"/>
                </a:lnTo>
                <a:lnTo>
                  <a:pt x="7266" y="14900"/>
                </a:lnTo>
                <a:lnTo>
                  <a:pt x="7262" y="14903"/>
                </a:lnTo>
                <a:lnTo>
                  <a:pt x="7259" y="14907"/>
                </a:lnTo>
                <a:lnTo>
                  <a:pt x="7256" y="14910"/>
                </a:lnTo>
                <a:lnTo>
                  <a:pt x="7254" y="14913"/>
                </a:lnTo>
                <a:lnTo>
                  <a:pt x="7253" y="14917"/>
                </a:lnTo>
                <a:lnTo>
                  <a:pt x="7253" y="14920"/>
                </a:lnTo>
                <a:lnTo>
                  <a:pt x="7254" y="14924"/>
                </a:lnTo>
                <a:lnTo>
                  <a:pt x="7255" y="14929"/>
                </a:lnTo>
                <a:lnTo>
                  <a:pt x="7260" y="14936"/>
                </a:lnTo>
                <a:lnTo>
                  <a:pt x="7266" y="14944"/>
                </a:lnTo>
                <a:lnTo>
                  <a:pt x="7274" y="14951"/>
                </a:lnTo>
                <a:lnTo>
                  <a:pt x="7284" y="14957"/>
                </a:lnTo>
                <a:lnTo>
                  <a:pt x="7294" y="14961"/>
                </a:lnTo>
                <a:lnTo>
                  <a:pt x="7307" y="14965"/>
                </a:lnTo>
                <a:lnTo>
                  <a:pt x="7319" y="14966"/>
                </a:lnTo>
                <a:lnTo>
                  <a:pt x="7332" y="14965"/>
                </a:lnTo>
                <a:lnTo>
                  <a:pt x="7338" y="14964"/>
                </a:lnTo>
                <a:lnTo>
                  <a:pt x="7345" y="14963"/>
                </a:lnTo>
                <a:lnTo>
                  <a:pt x="7351" y="14960"/>
                </a:lnTo>
                <a:lnTo>
                  <a:pt x="7358" y="14957"/>
                </a:lnTo>
                <a:close/>
                <a:moveTo>
                  <a:pt x="11819" y="14957"/>
                </a:moveTo>
                <a:lnTo>
                  <a:pt x="11819" y="14964"/>
                </a:lnTo>
                <a:lnTo>
                  <a:pt x="11821" y="14969"/>
                </a:lnTo>
                <a:lnTo>
                  <a:pt x="11823" y="14974"/>
                </a:lnTo>
                <a:lnTo>
                  <a:pt x="11825" y="14977"/>
                </a:lnTo>
                <a:lnTo>
                  <a:pt x="11828" y="14979"/>
                </a:lnTo>
                <a:lnTo>
                  <a:pt x="11830" y="14980"/>
                </a:lnTo>
                <a:lnTo>
                  <a:pt x="11833" y="14980"/>
                </a:lnTo>
                <a:lnTo>
                  <a:pt x="11836" y="14980"/>
                </a:lnTo>
                <a:lnTo>
                  <a:pt x="11838" y="14979"/>
                </a:lnTo>
                <a:lnTo>
                  <a:pt x="11839" y="14977"/>
                </a:lnTo>
                <a:lnTo>
                  <a:pt x="11839" y="14974"/>
                </a:lnTo>
                <a:lnTo>
                  <a:pt x="11839" y="14972"/>
                </a:lnTo>
                <a:lnTo>
                  <a:pt x="11836" y="14968"/>
                </a:lnTo>
                <a:lnTo>
                  <a:pt x="11833" y="14964"/>
                </a:lnTo>
                <a:lnTo>
                  <a:pt x="11827" y="14961"/>
                </a:lnTo>
                <a:lnTo>
                  <a:pt x="11819" y="14957"/>
                </a:lnTo>
                <a:lnTo>
                  <a:pt x="11819" y="14951"/>
                </a:lnTo>
                <a:lnTo>
                  <a:pt x="11818" y="14945"/>
                </a:lnTo>
                <a:lnTo>
                  <a:pt x="11816" y="14941"/>
                </a:lnTo>
                <a:lnTo>
                  <a:pt x="11814" y="14938"/>
                </a:lnTo>
                <a:lnTo>
                  <a:pt x="11811" y="14936"/>
                </a:lnTo>
                <a:lnTo>
                  <a:pt x="11808" y="14935"/>
                </a:lnTo>
                <a:lnTo>
                  <a:pt x="11805" y="14934"/>
                </a:lnTo>
                <a:lnTo>
                  <a:pt x="11803" y="14935"/>
                </a:lnTo>
                <a:lnTo>
                  <a:pt x="11801" y="14936"/>
                </a:lnTo>
                <a:lnTo>
                  <a:pt x="11800" y="14938"/>
                </a:lnTo>
                <a:lnTo>
                  <a:pt x="11798" y="14940"/>
                </a:lnTo>
                <a:lnTo>
                  <a:pt x="11800" y="14943"/>
                </a:lnTo>
                <a:lnTo>
                  <a:pt x="11802" y="14946"/>
                </a:lnTo>
                <a:lnTo>
                  <a:pt x="11806" y="14950"/>
                </a:lnTo>
                <a:lnTo>
                  <a:pt x="11811" y="14954"/>
                </a:lnTo>
                <a:lnTo>
                  <a:pt x="11819" y="14957"/>
                </a:lnTo>
                <a:close/>
                <a:moveTo>
                  <a:pt x="2666" y="14957"/>
                </a:moveTo>
                <a:lnTo>
                  <a:pt x="2669" y="14955"/>
                </a:lnTo>
                <a:lnTo>
                  <a:pt x="2664" y="14960"/>
                </a:lnTo>
                <a:lnTo>
                  <a:pt x="2660" y="14964"/>
                </a:lnTo>
                <a:lnTo>
                  <a:pt x="2666" y="14957"/>
                </a:lnTo>
                <a:close/>
                <a:moveTo>
                  <a:pt x="7128" y="14924"/>
                </a:moveTo>
                <a:lnTo>
                  <a:pt x="7129" y="14935"/>
                </a:lnTo>
                <a:lnTo>
                  <a:pt x="7130" y="14944"/>
                </a:lnTo>
                <a:lnTo>
                  <a:pt x="7133" y="14954"/>
                </a:lnTo>
                <a:lnTo>
                  <a:pt x="7135" y="14963"/>
                </a:lnTo>
                <a:lnTo>
                  <a:pt x="7138" y="14972"/>
                </a:lnTo>
                <a:lnTo>
                  <a:pt x="7141" y="14980"/>
                </a:lnTo>
                <a:lnTo>
                  <a:pt x="7144" y="14987"/>
                </a:lnTo>
                <a:lnTo>
                  <a:pt x="7148" y="14995"/>
                </a:lnTo>
                <a:lnTo>
                  <a:pt x="7157" y="15008"/>
                </a:lnTo>
                <a:lnTo>
                  <a:pt x="7167" y="15020"/>
                </a:lnTo>
                <a:lnTo>
                  <a:pt x="7179" y="15031"/>
                </a:lnTo>
                <a:lnTo>
                  <a:pt x="7192" y="15041"/>
                </a:lnTo>
                <a:lnTo>
                  <a:pt x="7206" y="15049"/>
                </a:lnTo>
                <a:lnTo>
                  <a:pt x="7221" y="15056"/>
                </a:lnTo>
                <a:lnTo>
                  <a:pt x="7236" y="15064"/>
                </a:lnTo>
                <a:lnTo>
                  <a:pt x="7253" y="15070"/>
                </a:lnTo>
                <a:lnTo>
                  <a:pt x="7288" y="15080"/>
                </a:lnTo>
                <a:lnTo>
                  <a:pt x="7325" y="15088"/>
                </a:lnTo>
                <a:lnTo>
                  <a:pt x="7306" y="15063"/>
                </a:lnTo>
                <a:lnTo>
                  <a:pt x="7287" y="15037"/>
                </a:lnTo>
                <a:lnTo>
                  <a:pt x="7267" y="15010"/>
                </a:lnTo>
                <a:lnTo>
                  <a:pt x="7247" y="14986"/>
                </a:lnTo>
                <a:lnTo>
                  <a:pt x="7235" y="14975"/>
                </a:lnTo>
                <a:lnTo>
                  <a:pt x="7224" y="14964"/>
                </a:lnTo>
                <a:lnTo>
                  <a:pt x="7211" y="14955"/>
                </a:lnTo>
                <a:lnTo>
                  <a:pt x="7197" y="14945"/>
                </a:lnTo>
                <a:lnTo>
                  <a:pt x="7182" y="14938"/>
                </a:lnTo>
                <a:lnTo>
                  <a:pt x="7165" y="14932"/>
                </a:lnTo>
                <a:lnTo>
                  <a:pt x="7147" y="14927"/>
                </a:lnTo>
                <a:lnTo>
                  <a:pt x="7128" y="14924"/>
                </a:lnTo>
                <a:close/>
                <a:moveTo>
                  <a:pt x="12180" y="14924"/>
                </a:moveTo>
                <a:lnTo>
                  <a:pt x="12187" y="14938"/>
                </a:lnTo>
                <a:lnTo>
                  <a:pt x="12193" y="14953"/>
                </a:lnTo>
                <a:lnTo>
                  <a:pt x="12198" y="14967"/>
                </a:lnTo>
                <a:lnTo>
                  <a:pt x="12203" y="14983"/>
                </a:lnTo>
                <a:lnTo>
                  <a:pt x="12212" y="15016"/>
                </a:lnTo>
                <a:lnTo>
                  <a:pt x="12220" y="15048"/>
                </a:lnTo>
                <a:lnTo>
                  <a:pt x="12226" y="15064"/>
                </a:lnTo>
                <a:lnTo>
                  <a:pt x="12230" y="15080"/>
                </a:lnTo>
                <a:lnTo>
                  <a:pt x="12236" y="15094"/>
                </a:lnTo>
                <a:lnTo>
                  <a:pt x="12242" y="15108"/>
                </a:lnTo>
                <a:lnTo>
                  <a:pt x="12250" y="15121"/>
                </a:lnTo>
                <a:lnTo>
                  <a:pt x="12258" y="15134"/>
                </a:lnTo>
                <a:lnTo>
                  <a:pt x="12267" y="15145"/>
                </a:lnTo>
                <a:lnTo>
                  <a:pt x="12279" y="15154"/>
                </a:lnTo>
                <a:lnTo>
                  <a:pt x="12282" y="15151"/>
                </a:lnTo>
                <a:lnTo>
                  <a:pt x="12286" y="15147"/>
                </a:lnTo>
                <a:lnTo>
                  <a:pt x="12288" y="15142"/>
                </a:lnTo>
                <a:lnTo>
                  <a:pt x="12291" y="15137"/>
                </a:lnTo>
                <a:lnTo>
                  <a:pt x="12292" y="15131"/>
                </a:lnTo>
                <a:lnTo>
                  <a:pt x="12293" y="15124"/>
                </a:lnTo>
                <a:lnTo>
                  <a:pt x="12294" y="15116"/>
                </a:lnTo>
                <a:lnTo>
                  <a:pt x="12293" y="15109"/>
                </a:lnTo>
                <a:lnTo>
                  <a:pt x="12291" y="15092"/>
                </a:lnTo>
                <a:lnTo>
                  <a:pt x="12287" y="15073"/>
                </a:lnTo>
                <a:lnTo>
                  <a:pt x="12281" y="15054"/>
                </a:lnTo>
                <a:lnTo>
                  <a:pt x="12274" y="15035"/>
                </a:lnTo>
                <a:lnTo>
                  <a:pt x="12265" y="15016"/>
                </a:lnTo>
                <a:lnTo>
                  <a:pt x="12256" y="14997"/>
                </a:lnTo>
                <a:lnTo>
                  <a:pt x="12244" y="14979"/>
                </a:lnTo>
                <a:lnTo>
                  <a:pt x="12233" y="14963"/>
                </a:lnTo>
                <a:lnTo>
                  <a:pt x="12227" y="14956"/>
                </a:lnTo>
                <a:lnTo>
                  <a:pt x="12220" y="14950"/>
                </a:lnTo>
                <a:lnTo>
                  <a:pt x="12214" y="14943"/>
                </a:lnTo>
                <a:lnTo>
                  <a:pt x="12208" y="14938"/>
                </a:lnTo>
                <a:lnTo>
                  <a:pt x="12200" y="14933"/>
                </a:lnTo>
                <a:lnTo>
                  <a:pt x="12194" y="14930"/>
                </a:lnTo>
                <a:lnTo>
                  <a:pt x="12187" y="14926"/>
                </a:lnTo>
                <a:lnTo>
                  <a:pt x="12180" y="14924"/>
                </a:lnTo>
                <a:lnTo>
                  <a:pt x="12180" y="14912"/>
                </a:lnTo>
                <a:lnTo>
                  <a:pt x="12179" y="14900"/>
                </a:lnTo>
                <a:lnTo>
                  <a:pt x="12178" y="14891"/>
                </a:lnTo>
                <a:lnTo>
                  <a:pt x="12176" y="14882"/>
                </a:lnTo>
                <a:lnTo>
                  <a:pt x="12174" y="14876"/>
                </a:lnTo>
                <a:lnTo>
                  <a:pt x="12171" y="14870"/>
                </a:lnTo>
                <a:lnTo>
                  <a:pt x="12168" y="14866"/>
                </a:lnTo>
                <a:lnTo>
                  <a:pt x="12165" y="14862"/>
                </a:lnTo>
                <a:lnTo>
                  <a:pt x="12160" y="14860"/>
                </a:lnTo>
                <a:lnTo>
                  <a:pt x="12157" y="14858"/>
                </a:lnTo>
                <a:lnTo>
                  <a:pt x="12153" y="14858"/>
                </a:lnTo>
                <a:lnTo>
                  <a:pt x="12149" y="14858"/>
                </a:lnTo>
                <a:lnTo>
                  <a:pt x="12145" y="14859"/>
                </a:lnTo>
                <a:lnTo>
                  <a:pt x="12141" y="14861"/>
                </a:lnTo>
                <a:lnTo>
                  <a:pt x="12137" y="14864"/>
                </a:lnTo>
                <a:lnTo>
                  <a:pt x="12134" y="14867"/>
                </a:lnTo>
                <a:lnTo>
                  <a:pt x="12131" y="14870"/>
                </a:lnTo>
                <a:lnTo>
                  <a:pt x="12129" y="14874"/>
                </a:lnTo>
                <a:lnTo>
                  <a:pt x="12127" y="14878"/>
                </a:lnTo>
                <a:lnTo>
                  <a:pt x="12125" y="14882"/>
                </a:lnTo>
                <a:lnTo>
                  <a:pt x="12124" y="14887"/>
                </a:lnTo>
                <a:lnTo>
                  <a:pt x="12124" y="14891"/>
                </a:lnTo>
                <a:lnTo>
                  <a:pt x="12125" y="14896"/>
                </a:lnTo>
                <a:lnTo>
                  <a:pt x="12127" y="14900"/>
                </a:lnTo>
                <a:lnTo>
                  <a:pt x="12129" y="14904"/>
                </a:lnTo>
                <a:lnTo>
                  <a:pt x="12133" y="14909"/>
                </a:lnTo>
                <a:lnTo>
                  <a:pt x="12137" y="14913"/>
                </a:lnTo>
                <a:lnTo>
                  <a:pt x="12144" y="14916"/>
                </a:lnTo>
                <a:lnTo>
                  <a:pt x="12150" y="14919"/>
                </a:lnTo>
                <a:lnTo>
                  <a:pt x="12159" y="14921"/>
                </a:lnTo>
                <a:lnTo>
                  <a:pt x="12169" y="14923"/>
                </a:lnTo>
                <a:lnTo>
                  <a:pt x="12180" y="14924"/>
                </a:lnTo>
                <a:close/>
                <a:moveTo>
                  <a:pt x="2765" y="14892"/>
                </a:moveTo>
                <a:lnTo>
                  <a:pt x="2758" y="14892"/>
                </a:lnTo>
                <a:lnTo>
                  <a:pt x="2753" y="14893"/>
                </a:lnTo>
                <a:lnTo>
                  <a:pt x="2749" y="14895"/>
                </a:lnTo>
                <a:lnTo>
                  <a:pt x="2746" y="14897"/>
                </a:lnTo>
                <a:lnTo>
                  <a:pt x="2744" y="14900"/>
                </a:lnTo>
                <a:lnTo>
                  <a:pt x="2743" y="14902"/>
                </a:lnTo>
                <a:lnTo>
                  <a:pt x="2742" y="14905"/>
                </a:lnTo>
                <a:lnTo>
                  <a:pt x="2743" y="14909"/>
                </a:lnTo>
                <a:lnTo>
                  <a:pt x="2744" y="14911"/>
                </a:lnTo>
                <a:lnTo>
                  <a:pt x="2746" y="14912"/>
                </a:lnTo>
                <a:lnTo>
                  <a:pt x="2748" y="14912"/>
                </a:lnTo>
                <a:lnTo>
                  <a:pt x="2751" y="14912"/>
                </a:lnTo>
                <a:lnTo>
                  <a:pt x="2754" y="14909"/>
                </a:lnTo>
                <a:lnTo>
                  <a:pt x="2757" y="14905"/>
                </a:lnTo>
                <a:lnTo>
                  <a:pt x="2762" y="14899"/>
                </a:lnTo>
                <a:lnTo>
                  <a:pt x="2765" y="14892"/>
                </a:lnTo>
                <a:lnTo>
                  <a:pt x="2775" y="14887"/>
                </a:lnTo>
                <a:lnTo>
                  <a:pt x="2783" y="14881"/>
                </a:lnTo>
                <a:lnTo>
                  <a:pt x="2789" y="14876"/>
                </a:lnTo>
                <a:lnTo>
                  <a:pt x="2794" y="14872"/>
                </a:lnTo>
                <a:lnTo>
                  <a:pt x="2797" y="14867"/>
                </a:lnTo>
                <a:lnTo>
                  <a:pt x="2799" y="14862"/>
                </a:lnTo>
                <a:lnTo>
                  <a:pt x="2799" y="14858"/>
                </a:lnTo>
                <a:lnTo>
                  <a:pt x="2799" y="14854"/>
                </a:lnTo>
                <a:lnTo>
                  <a:pt x="2797" y="14850"/>
                </a:lnTo>
                <a:lnTo>
                  <a:pt x="2795" y="14847"/>
                </a:lnTo>
                <a:lnTo>
                  <a:pt x="2792" y="14844"/>
                </a:lnTo>
                <a:lnTo>
                  <a:pt x="2788" y="14840"/>
                </a:lnTo>
                <a:lnTo>
                  <a:pt x="2778" y="14835"/>
                </a:lnTo>
                <a:lnTo>
                  <a:pt x="2768" y="14832"/>
                </a:lnTo>
                <a:lnTo>
                  <a:pt x="2758" y="14831"/>
                </a:lnTo>
                <a:lnTo>
                  <a:pt x="2749" y="14832"/>
                </a:lnTo>
                <a:lnTo>
                  <a:pt x="2745" y="14833"/>
                </a:lnTo>
                <a:lnTo>
                  <a:pt x="2741" y="14835"/>
                </a:lnTo>
                <a:lnTo>
                  <a:pt x="2738" y="14837"/>
                </a:lnTo>
                <a:lnTo>
                  <a:pt x="2736" y="14840"/>
                </a:lnTo>
                <a:lnTo>
                  <a:pt x="2735" y="14845"/>
                </a:lnTo>
                <a:lnTo>
                  <a:pt x="2735" y="14849"/>
                </a:lnTo>
                <a:lnTo>
                  <a:pt x="2736" y="14854"/>
                </a:lnTo>
                <a:lnTo>
                  <a:pt x="2738" y="14860"/>
                </a:lnTo>
                <a:lnTo>
                  <a:pt x="2743" y="14867"/>
                </a:lnTo>
                <a:lnTo>
                  <a:pt x="2749" y="14874"/>
                </a:lnTo>
                <a:lnTo>
                  <a:pt x="2756" y="14882"/>
                </a:lnTo>
                <a:lnTo>
                  <a:pt x="2765" y="14892"/>
                </a:lnTo>
                <a:close/>
                <a:moveTo>
                  <a:pt x="5094" y="14924"/>
                </a:moveTo>
                <a:lnTo>
                  <a:pt x="5097" y="14921"/>
                </a:lnTo>
                <a:lnTo>
                  <a:pt x="5091" y="14927"/>
                </a:lnTo>
                <a:lnTo>
                  <a:pt x="5087" y="14932"/>
                </a:lnTo>
                <a:lnTo>
                  <a:pt x="5094" y="14924"/>
                </a:lnTo>
                <a:close/>
                <a:moveTo>
                  <a:pt x="10180" y="14892"/>
                </a:moveTo>
                <a:lnTo>
                  <a:pt x="10178" y="14898"/>
                </a:lnTo>
                <a:lnTo>
                  <a:pt x="10180" y="14903"/>
                </a:lnTo>
                <a:lnTo>
                  <a:pt x="10182" y="14908"/>
                </a:lnTo>
                <a:lnTo>
                  <a:pt x="10185" y="14911"/>
                </a:lnTo>
                <a:lnTo>
                  <a:pt x="10187" y="14913"/>
                </a:lnTo>
                <a:lnTo>
                  <a:pt x="10190" y="14914"/>
                </a:lnTo>
                <a:lnTo>
                  <a:pt x="10193" y="14915"/>
                </a:lnTo>
                <a:lnTo>
                  <a:pt x="10195" y="14914"/>
                </a:lnTo>
                <a:lnTo>
                  <a:pt x="10197" y="14913"/>
                </a:lnTo>
                <a:lnTo>
                  <a:pt x="10199" y="14911"/>
                </a:lnTo>
                <a:lnTo>
                  <a:pt x="10199" y="14909"/>
                </a:lnTo>
                <a:lnTo>
                  <a:pt x="10198" y="14905"/>
                </a:lnTo>
                <a:lnTo>
                  <a:pt x="10196" y="14902"/>
                </a:lnTo>
                <a:lnTo>
                  <a:pt x="10192" y="14899"/>
                </a:lnTo>
                <a:lnTo>
                  <a:pt x="10187" y="14895"/>
                </a:lnTo>
                <a:lnTo>
                  <a:pt x="10180" y="14892"/>
                </a:lnTo>
                <a:lnTo>
                  <a:pt x="10178" y="14885"/>
                </a:lnTo>
                <a:lnTo>
                  <a:pt x="10177" y="14877"/>
                </a:lnTo>
                <a:lnTo>
                  <a:pt x="10175" y="14871"/>
                </a:lnTo>
                <a:lnTo>
                  <a:pt x="10172" y="14866"/>
                </a:lnTo>
                <a:lnTo>
                  <a:pt x="10168" y="14861"/>
                </a:lnTo>
                <a:lnTo>
                  <a:pt x="10163" y="14858"/>
                </a:lnTo>
                <a:lnTo>
                  <a:pt x="10155" y="14858"/>
                </a:lnTo>
                <a:lnTo>
                  <a:pt x="10146" y="14859"/>
                </a:lnTo>
                <a:lnTo>
                  <a:pt x="10145" y="14852"/>
                </a:lnTo>
                <a:lnTo>
                  <a:pt x="10144" y="14845"/>
                </a:lnTo>
                <a:lnTo>
                  <a:pt x="10143" y="14838"/>
                </a:lnTo>
                <a:lnTo>
                  <a:pt x="10140" y="14833"/>
                </a:lnTo>
                <a:lnTo>
                  <a:pt x="10135" y="14829"/>
                </a:lnTo>
                <a:lnTo>
                  <a:pt x="10130" y="14826"/>
                </a:lnTo>
                <a:lnTo>
                  <a:pt x="10123" y="14825"/>
                </a:lnTo>
                <a:lnTo>
                  <a:pt x="10113" y="14826"/>
                </a:lnTo>
                <a:lnTo>
                  <a:pt x="10113" y="14819"/>
                </a:lnTo>
                <a:lnTo>
                  <a:pt x="10112" y="14814"/>
                </a:lnTo>
                <a:lnTo>
                  <a:pt x="10110" y="14810"/>
                </a:lnTo>
                <a:lnTo>
                  <a:pt x="10108" y="14807"/>
                </a:lnTo>
                <a:lnTo>
                  <a:pt x="10105" y="14805"/>
                </a:lnTo>
                <a:lnTo>
                  <a:pt x="10102" y="14804"/>
                </a:lnTo>
                <a:lnTo>
                  <a:pt x="10100" y="14803"/>
                </a:lnTo>
                <a:lnTo>
                  <a:pt x="10097" y="14804"/>
                </a:lnTo>
                <a:lnTo>
                  <a:pt x="10095" y="14805"/>
                </a:lnTo>
                <a:lnTo>
                  <a:pt x="10093" y="14807"/>
                </a:lnTo>
                <a:lnTo>
                  <a:pt x="10092" y="14809"/>
                </a:lnTo>
                <a:lnTo>
                  <a:pt x="10093" y="14812"/>
                </a:lnTo>
                <a:lnTo>
                  <a:pt x="10096" y="14815"/>
                </a:lnTo>
                <a:lnTo>
                  <a:pt x="10100" y="14818"/>
                </a:lnTo>
                <a:lnTo>
                  <a:pt x="10106" y="14823"/>
                </a:lnTo>
                <a:lnTo>
                  <a:pt x="10113" y="14826"/>
                </a:lnTo>
                <a:lnTo>
                  <a:pt x="10114" y="14833"/>
                </a:lnTo>
                <a:lnTo>
                  <a:pt x="10116" y="14840"/>
                </a:lnTo>
                <a:lnTo>
                  <a:pt x="10118" y="14847"/>
                </a:lnTo>
                <a:lnTo>
                  <a:pt x="10120" y="14852"/>
                </a:lnTo>
                <a:lnTo>
                  <a:pt x="10124" y="14856"/>
                </a:lnTo>
                <a:lnTo>
                  <a:pt x="10129" y="14859"/>
                </a:lnTo>
                <a:lnTo>
                  <a:pt x="10137" y="14860"/>
                </a:lnTo>
                <a:lnTo>
                  <a:pt x="10146" y="14859"/>
                </a:lnTo>
                <a:lnTo>
                  <a:pt x="10147" y="14867"/>
                </a:lnTo>
                <a:lnTo>
                  <a:pt x="10148" y="14873"/>
                </a:lnTo>
                <a:lnTo>
                  <a:pt x="10150" y="14879"/>
                </a:lnTo>
                <a:lnTo>
                  <a:pt x="10153" y="14885"/>
                </a:lnTo>
                <a:lnTo>
                  <a:pt x="10156" y="14889"/>
                </a:lnTo>
                <a:lnTo>
                  <a:pt x="10163" y="14892"/>
                </a:lnTo>
                <a:lnTo>
                  <a:pt x="10170" y="14893"/>
                </a:lnTo>
                <a:lnTo>
                  <a:pt x="10180" y="14892"/>
                </a:lnTo>
                <a:close/>
                <a:moveTo>
                  <a:pt x="6111" y="14924"/>
                </a:moveTo>
                <a:lnTo>
                  <a:pt x="6109" y="14918"/>
                </a:lnTo>
                <a:lnTo>
                  <a:pt x="6103" y="14912"/>
                </a:lnTo>
                <a:lnTo>
                  <a:pt x="6096" y="14903"/>
                </a:lnTo>
                <a:lnTo>
                  <a:pt x="6089" y="14896"/>
                </a:lnTo>
                <a:lnTo>
                  <a:pt x="6078" y="14888"/>
                </a:lnTo>
                <a:lnTo>
                  <a:pt x="6068" y="14880"/>
                </a:lnTo>
                <a:lnTo>
                  <a:pt x="6057" y="14874"/>
                </a:lnTo>
                <a:lnTo>
                  <a:pt x="6046" y="14868"/>
                </a:lnTo>
                <a:lnTo>
                  <a:pt x="6034" y="14864"/>
                </a:lnTo>
                <a:lnTo>
                  <a:pt x="6023" y="14860"/>
                </a:lnTo>
                <a:lnTo>
                  <a:pt x="6017" y="14859"/>
                </a:lnTo>
                <a:lnTo>
                  <a:pt x="6012" y="14859"/>
                </a:lnTo>
                <a:lnTo>
                  <a:pt x="6008" y="14859"/>
                </a:lnTo>
                <a:lnTo>
                  <a:pt x="6003" y="14860"/>
                </a:lnTo>
                <a:lnTo>
                  <a:pt x="5998" y="14861"/>
                </a:lnTo>
                <a:lnTo>
                  <a:pt x="5994" y="14864"/>
                </a:lnTo>
                <a:lnTo>
                  <a:pt x="5991" y="14867"/>
                </a:lnTo>
                <a:lnTo>
                  <a:pt x="5988" y="14870"/>
                </a:lnTo>
                <a:lnTo>
                  <a:pt x="5985" y="14874"/>
                </a:lnTo>
                <a:lnTo>
                  <a:pt x="5983" y="14879"/>
                </a:lnTo>
                <a:lnTo>
                  <a:pt x="5981" y="14885"/>
                </a:lnTo>
                <a:lnTo>
                  <a:pt x="5980" y="14892"/>
                </a:lnTo>
                <a:lnTo>
                  <a:pt x="5995" y="14896"/>
                </a:lnTo>
                <a:lnTo>
                  <a:pt x="6010" y="14903"/>
                </a:lnTo>
                <a:lnTo>
                  <a:pt x="6023" y="14910"/>
                </a:lnTo>
                <a:lnTo>
                  <a:pt x="6036" y="14917"/>
                </a:lnTo>
                <a:lnTo>
                  <a:pt x="6044" y="14920"/>
                </a:lnTo>
                <a:lnTo>
                  <a:pt x="6051" y="14923"/>
                </a:lnTo>
                <a:lnTo>
                  <a:pt x="6059" y="14925"/>
                </a:lnTo>
                <a:lnTo>
                  <a:pt x="6068" y="14926"/>
                </a:lnTo>
                <a:lnTo>
                  <a:pt x="6077" y="14927"/>
                </a:lnTo>
                <a:lnTo>
                  <a:pt x="6088" y="14927"/>
                </a:lnTo>
                <a:lnTo>
                  <a:pt x="6099" y="14926"/>
                </a:lnTo>
                <a:lnTo>
                  <a:pt x="6111" y="14924"/>
                </a:lnTo>
                <a:close/>
                <a:moveTo>
                  <a:pt x="7489" y="14892"/>
                </a:moveTo>
                <a:lnTo>
                  <a:pt x="7491" y="14889"/>
                </a:lnTo>
                <a:lnTo>
                  <a:pt x="7486" y="14895"/>
                </a:lnTo>
                <a:lnTo>
                  <a:pt x="7482" y="14899"/>
                </a:lnTo>
                <a:lnTo>
                  <a:pt x="7489" y="14892"/>
                </a:lnTo>
                <a:close/>
                <a:moveTo>
                  <a:pt x="5061" y="14859"/>
                </a:moveTo>
                <a:lnTo>
                  <a:pt x="5065" y="14856"/>
                </a:lnTo>
                <a:lnTo>
                  <a:pt x="5058" y="14861"/>
                </a:lnTo>
                <a:lnTo>
                  <a:pt x="5054" y="14866"/>
                </a:lnTo>
                <a:lnTo>
                  <a:pt x="5061" y="14859"/>
                </a:lnTo>
                <a:close/>
                <a:moveTo>
                  <a:pt x="7358" y="14859"/>
                </a:moveTo>
                <a:lnTo>
                  <a:pt x="7360" y="14856"/>
                </a:lnTo>
                <a:lnTo>
                  <a:pt x="7355" y="14861"/>
                </a:lnTo>
                <a:lnTo>
                  <a:pt x="7351" y="14866"/>
                </a:lnTo>
                <a:lnTo>
                  <a:pt x="7358" y="14859"/>
                </a:lnTo>
                <a:close/>
                <a:moveTo>
                  <a:pt x="2535" y="14826"/>
                </a:moveTo>
                <a:lnTo>
                  <a:pt x="2535" y="14819"/>
                </a:lnTo>
                <a:lnTo>
                  <a:pt x="2534" y="14814"/>
                </a:lnTo>
                <a:lnTo>
                  <a:pt x="2533" y="14810"/>
                </a:lnTo>
                <a:lnTo>
                  <a:pt x="2530" y="14807"/>
                </a:lnTo>
                <a:lnTo>
                  <a:pt x="2528" y="14805"/>
                </a:lnTo>
                <a:lnTo>
                  <a:pt x="2524" y="14804"/>
                </a:lnTo>
                <a:lnTo>
                  <a:pt x="2521" y="14803"/>
                </a:lnTo>
                <a:lnTo>
                  <a:pt x="2519" y="14804"/>
                </a:lnTo>
                <a:lnTo>
                  <a:pt x="2517" y="14805"/>
                </a:lnTo>
                <a:lnTo>
                  <a:pt x="2515" y="14807"/>
                </a:lnTo>
                <a:lnTo>
                  <a:pt x="2515" y="14809"/>
                </a:lnTo>
                <a:lnTo>
                  <a:pt x="2516" y="14812"/>
                </a:lnTo>
                <a:lnTo>
                  <a:pt x="2518" y="14815"/>
                </a:lnTo>
                <a:lnTo>
                  <a:pt x="2521" y="14818"/>
                </a:lnTo>
                <a:lnTo>
                  <a:pt x="2528" y="14823"/>
                </a:lnTo>
                <a:lnTo>
                  <a:pt x="2535" y="14826"/>
                </a:lnTo>
                <a:lnTo>
                  <a:pt x="2535" y="14843"/>
                </a:lnTo>
                <a:lnTo>
                  <a:pt x="2535" y="14859"/>
                </a:lnTo>
                <a:lnTo>
                  <a:pt x="2535" y="14875"/>
                </a:lnTo>
                <a:lnTo>
                  <a:pt x="2535" y="14892"/>
                </a:lnTo>
                <a:lnTo>
                  <a:pt x="2550" y="14896"/>
                </a:lnTo>
                <a:lnTo>
                  <a:pt x="2563" y="14899"/>
                </a:lnTo>
                <a:lnTo>
                  <a:pt x="2575" y="14900"/>
                </a:lnTo>
                <a:lnTo>
                  <a:pt x="2585" y="14900"/>
                </a:lnTo>
                <a:lnTo>
                  <a:pt x="2594" y="14899"/>
                </a:lnTo>
                <a:lnTo>
                  <a:pt x="2601" y="14897"/>
                </a:lnTo>
                <a:lnTo>
                  <a:pt x="2607" y="14895"/>
                </a:lnTo>
                <a:lnTo>
                  <a:pt x="2613" y="14891"/>
                </a:lnTo>
                <a:lnTo>
                  <a:pt x="2617" y="14887"/>
                </a:lnTo>
                <a:lnTo>
                  <a:pt x="2620" y="14881"/>
                </a:lnTo>
                <a:lnTo>
                  <a:pt x="2622" y="14876"/>
                </a:lnTo>
                <a:lnTo>
                  <a:pt x="2623" y="14870"/>
                </a:lnTo>
                <a:lnTo>
                  <a:pt x="2623" y="14864"/>
                </a:lnTo>
                <a:lnTo>
                  <a:pt x="2623" y="14857"/>
                </a:lnTo>
                <a:lnTo>
                  <a:pt x="2621" y="14851"/>
                </a:lnTo>
                <a:lnTo>
                  <a:pt x="2619" y="14844"/>
                </a:lnTo>
                <a:lnTo>
                  <a:pt x="2617" y="14837"/>
                </a:lnTo>
                <a:lnTo>
                  <a:pt x="2613" y="14831"/>
                </a:lnTo>
                <a:lnTo>
                  <a:pt x="2609" y="14826"/>
                </a:lnTo>
                <a:lnTo>
                  <a:pt x="2605" y="14819"/>
                </a:lnTo>
                <a:lnTo>
                  <a:pt x="2600" y="14815"/>
                </a:lnTo>
                <a:lnTo>
                  <a:pt x="2595" y="14811"/>
                </a:lnTo>
                <a:lnTo>
                  <a:pt x="2589" y="14807"/>
                </a:lnTo>
                <a:lnTo>
                  <a:pt x="2583" y="14805"/>
                </a:lnTo>
                <a:lnTo>
                  <a:pt x="2578" y="14803"/>
                </a:lnTo>
                <a:lnTo>
                  <a:pt x="2572" y="14802"/>
                </a:lnTo>
                <a:lnTo>
                  <a:pt x="2565" y="14803"/>
                </a:lnTo>
                <a:lnTo>
                  <a:pt x="2559" y="14804"/>
                </a:lnTo>
                <a:lnTo>
                  <a:pt x="2553" y="14807"/>
                </a:lnTo>
                <a:lnTo>
                  <a:pt x="2546" y="14812"/>
                </a:lnTo>
                <a:lnTo>
                  <a:pt x="2541" y="14818"/>
                </a:lnTo>
                <a:lnTo>
                  <a:pt x="2535" y="14826"/>
                </a:lnTo>
                <a:close/>
                <a:moveTo>
                  <a:pt x="4340" y="14826"/>
                </a:moveTo>
                <a:lnTo>
                  <a:pt x="4343" y="14824"/>
                </a:lnTo>
                <a:lnTo>
                  <a:pt x="4336" y="14829"/>
                </a:lnTo>
                <a:lnTo>
                  <a:pt x="4332" y="14833"/>
                </a:lnTo>
                <a:lnTo>
                  <a:pt x="4340" y="14826"/>
                </a:lnTo>
                <a:close/>
                <a:moveTo>
                  <a:pt x="11130" y="14826"/>
                </a:moveTo>
                <a:lnTo>
                  <a:pt x="11129" y="14818"/>
                </a:lnTo>
                <a:lnTo>
                  <a:pt x="11128" y="14812"/>
                </a:lnTo>
                <a:lnTo>
                  <a:pt x="11127" y="14805"/>
                </a:lnTo>
                <a:lnTo>
                  <a:pt x="11124" y="14800"/>
                </a:lnTo>
                <a:lnTo>
                  <a:pt x="11120" y="14795"/>
                </a:lnTo>
                <a:lnTo>
                  <a:pt x="11114" y="14793"/>
                </a:lnTo>
                <a:lnTo>
                  <a:pt x="11107" y="14792"/>
                </a:lnTo>
                <a:lnTo>
                  <a:pt x="11098" y="14793"/>
                </a:lnTo>
                <a:lnTo>
                  <a:pt x="11097" y="14803"/>
                </a:lnTo>
                <a:lnTo>
                  <a:pt x="11098" y="14810"/>
                </a:lnTo>
                <a:lnTo>
                  <a:pt x="11100" y="14815"/>
                </a:lnTo>
                <a:lnTo>
                  <a:pt x="11104" y="14819"/>
                </a:lnTo>
                <a:lnTo>
                  <a:pt x="11109" y="14823"/>
                </a:lnTo>
                <a:lnTo>
                  <a:pt x="11116" y="14824"/>
                </a:lnTo>
                <a:lnTo>
                  <a:pt x="11123" y="14825"/>
                </a:lnTo>
                <a:lnTo>
                  <a:pt x="11130" y="14826"/>
                </a:lnTo>
                <a:close/>
                <a:moveTo>
                  <a:pt x="2371" y="14761"/>
                </a:moveTo>
                <a:lnTo>
                  <a:pt x="2363" y="14762"/>
                </a:lnTo>
                <a:lnTo>
                  <a:pt x="2355" y="14763"/>
                </a:lnTo>
                <a:lnTo>
                  <a:pt x="2349" y="14765"/>
                </a:lnTo>
                <a:lnTo>
                  <a:pt x="2344" y="14768"/>
                </a:lnTo>
                <a:lnTo>
                  <a:pt x="2341" y="14771"/>
                </a:lnTo>
                <a:lnTo>
                  <a:pt x="2338" y="14774"/>
                </a:lnTo>
                <a:lnTo>
                  <a:pt x="2336" y="14779"/>
                </a:lnTo>
                <a:lnTo>
                  <a:pt x="2335" y="14783"/>
                </a:lnTo>
                <a:lnTo>
                  <a:pt x="2333" y="14787"/>
                </a:lnTo>
                <a:lnTo>
                  <a:pt x="2335" y="14791"/>
                </a:lnTo>
                <a:lnTo>
                  <a:pt x="2335" y="14795"/>
                </a:lnTo>
                <a:lnTo>
                  <a:pt x="2337" y="14800"/>
                </a:lnTo>
                <a:lnTo>
                  <a:pt x="2341" y="14807"/>
                </a:lnTo>
                <a:lnTo>
                  <a:pt x="2346" y="14814"/>
                </a:lnTo>
                <a:lnTo>
                  <a:pt x="2352" y="14819"/>
                </a:lnTo>
                <a:lnTo>
                  <a:pt x="2359" y="14822"/>
                </a:lnTo>
                <a:lnTo>
                  <a:pt x="2362" y="14823"/>
                </a:lnTo>
                <a:lnTo>
                  <a:pt x="2365" y="14823"/>
                </a:lnTo>
                <a:lnTo>
                  <a:pt x="2368" y="14821"/>
                </a:lnTo>
                <a:lnTo>
                  <a:pt x="2370" y="14818"/>
                </a:lnTo>
                <a:lnTo>
                  <a:pt x="2372" y="14815"/>
                </a:lnTo>
                <a:lnTo>
                  <a:pt x="2374" y="14811"/>
                </a:lnTo>
                <a:lnTo>
                  <a:pt x="2375" y="14806"/>
                </a:lnTo>
                <a:lnTo>
                  <a:pt x="2376" y="14800"/>
                </a:lnTo>
                <a:lnTo>
                  <a:pt x="2376" y="14792"/>
                </a:lnTo>
                <a:lnTo>
                  <a:pt x="2375" y="14783"/>
                </a:lnTo>
                <a:lnTo>
                  <a:pt x="2373" y="14772"/>
                </a:lnTo>
                <a:lnTo>
                  <a:pt x="2371" y="14761"/>
                </a:lnTo>
                <a:lnTo>
                  <a:pt x="2379" y="14760"/>
                </a:lnTo>
                <a:lnTo>
                  <a:pt x="2385" y="14759"/>
                </a:lnTo>
                <a:lnTo>
                  <a:pt x="2391" y="14756"/>
                </a:lnTo>
                <a:lnTo>
                  <a:pt x="2396" y="14753"/>
                </a:lnTo>
                <a:lnTo>
                  <a:pt x="2407" y="14747"/>
                </a:lnTo>
                <a:lnTo>
                  <a:pt x="2416" y="14740"/>
                </a:lnTo>
                <a:lnTo>
                  <a:pt x="2427" y="14734"/>
                </a:lnTo>
                <a:lnTo>
                  <a:pt x="2437" y="14728"/>
                </a:lnTo>
                <a:lnTo>
                  <a:pt x="2445" y="14727"/>
                </a:lnTo>
                <a:lnTo>
                  <a:pt x="2452" y="14726"/>
                </a:lnTo>
                <a:lnTo>
                  <a:pt x="2460" y="14726"/>
                </a:lnTo>
                <a:lnTo>
                  <a:pt x="2470" y="14727"/>
                </a:lnTo>
                <a:lnTo>
                  <a:pt x="2470" y="14735"/>
                </a:lnTo>
                <a:lnTo>
                  <a:pt x="2471" y="14740"/>
                </a:lnTo>
                <a:lnTo>
                  <a:pt x="2472" y="14744"/>
                </a:lnTo>
                <a:lnTo>
                  <a:pt x="2475" y="14747"/>
                </a:lnTo>
                <a:lnTo>
                  <a:pt x="2478" y="14749"/>
                </a:lnTo>
                <a:lnTo>
                  <a:pt x="2480" y="14750"/>
                </a:lnTo>
                <a:lnTo>
                  <a:pt x="2484" y="14750"/>
                </a:lnTo>
                <a:lnTo>
                  <a:pt x="2487" y="14750"/>
                </a:lnTo>
                <a:lnTo>
                  <a:pt x="2489" y="14749"/>
                </a:lnTo>
                <a:lnTo>
                  <a:pt x="2490" y="14747"/>
                </a:lnTo>
                <a:lnTo>
                  <a:pt x="2490" y="14745"/>
                </a:lnTo>
                <a:lnTo>
                  <a:pt x="2490" y="14742"/>
                </a:lnTo>
                <a:lnTo>
                  <a:pt x="2487" y="14739"/>
                </a:lnTo>
                <a:lnTo>
                  <a:pt x="2484" y="14736"/>
                </a:lnTo>
                <a:lnTo>
                  <a:pt x="2477" y="14731"/>
                </a:lnTo>
                <a:lnTo>
                  <a:pt x="2470" y="14727"/>
                </a:lnTo>
                <a:lnTo>
                  <a:pt x="2469" y="14717"/>
                </a:lnTo>
                <a:lnTo>
                  <a:pt x="2466" y="14707"/>
                </a:lnTo>
                <a:lnTo>
                  <a:pt x="2461" y="14699"/>
                </a:lnTo>
                <a:lnTo>
                  <a:pt x="2456" y="14693"/>
                </a:lnTo>
                <a:lnTo>
                  <a:pt x="2443" y="14681"/>
                </a:lnTo>
                <a:lnTo>
                  <a:pt x="2428" y="14672"/>
                </a:lnTo>
                <a:lnTo>
                  <a:pt x="2421" y="14666"/>
                </a:lnTo>
                <a:lnTo>
                  <a:pt x="2414" y="14660"/>
                </a:lnTo>
                <a:lnTo>
                  <a:pt x="2409" y="14654"/>
                </a:lnTo>
                <a:lnTo>
                  <a:pt x="2404" y="14645"/>
                </a:lnTo>
                <a:lnTo>
                  <a:pt x="2402" y="14636"/>
                </a:lnTo>
                <a:lnTo>
                  <a:pt x="2400" y="14626"/>
                </a:lnTo>
                <a:lnTo>
                  <a:pt x="2401" y="14612"/>
                </a:lnTo>
                <a:lnTo>
                  <a:pt x="2404" y="14596"/>
                </a:lnTo>
                <a:lnTo>
                  <a:pt x="2395" y="14605"/>
                </a:lnTo>
                <a:lnTo>
                  <a:pt x="2388" y="14614"/>
                </a:lnTo>
                <a:lnTo>
                  <a:pt x="2380" y="14623"/>
                </a:lnTo>
                <a:lnTo>
                  <a:pt x="2373" y="14634"/>
                </a:lnTo>
                <a:lnTo>
                  <a:pt x="2367" y="14644"/>
                </a:lnTo>
                <a:lnTo>
                  <a:pt x="2362" y="14656"/>
                </a:lnTo>
                <a:lnTo>
                  <a:pt x="2358" y="14667"/>
                </a:lnTo>
                <a:lnTo>
                  <a:pt x="2354" y="14679"/>
                </a:lnTo>
                <a:lnTo>
                  <a:pt x="2352" y="14691"/>
                </a:lnTo>
                <a:lnTo>
                  <a:pt x="2351" y="14702"/>
                </a:lnTo>
                <a:lnTo>
                  <a:pt x="2351" y="14714"/>
                </a:lnTo>
                <a:lnTo>
                  <a:pt x="2352" y="14724"/>
                </a:lnTo>
                <a:lnTo>
                  <a:pt x="2354" y="14735"/>
                </a:lnTo>
                <a:lnTo>
                  <a:pt x="2359" y="14744"/>
                </a:lnTo>
                <a:lnTo>
                  <a:pt x="2364" y="14752"/>
                </a:lnTo>
                <a:lnTo>
                  <a:pt x="2371" y="14761"/>
                </a:lnTo>
                <a:close/>
                <a:moveTo>
                  <a:pt x="6800" y="14761"/>
                </a:moveTo>
                <a:lnTo>
                  <a:pt x="6803" y="14758"/>
                </a:lnTo>
                <a:lnTo>
                  <a:pt x="6797" y="14764"/>
                </a:lnTo>
                <a:lnTo>
                  <a:pt x="6793" y="14768"/>
                </a:lnTo>
                <a:lnTo>
                  <a:pt x="6800" y="14761"/>
                </a:lnTo>
                <a:close/>
                <a:moveTo>
                  <a:pt x="6931" y="14695"/>
                </a:moveTo>
                <a:lnTo>
                  <a:pt x="6928" y="14714"/>
                </a:lnTo>
                <a:lnTo>
                  <a:pt x="6926" y="14730"/>
                </a:lnTo>
                <a:lnTo>
                  <a:pt x="6925" y="14745"/>
                </a:lnTo>
                <a:lnTo>
                  <a:pt x="6925" y="14759"/>
                </a:lnTo>
                <a:lnTo>
                  <a:pt x="6925" y="14769"/>
                </a:lnTo>
                <a:lnTo>
                  <a:pt x="6926" y="14779"/>
                </a:lnTo>
                <a:lnTo>
                  <a:pt x="6927" y="14787"/>
                </a:lnTo>
                <a:lnTo>
                  <a:pt x="6929" y="14793"/>
                </a:lnTo>
                <a:lnTo>
                  <a:pt x="6932" y="14799"/>
                </a:lnTo>
                <a:lnTo>
                  <a:pt x="6934" y="14803"/>
                </a:lnTo>
                <a:lnTo>
                  <a:pt x="6937" y="14805"/>
                </a:lnTo>
                <a:lnTo>
                  <a:pt x="6941" y="14806"/>
                </a:lnTo>
                <a:lnTo>
                  <a:pt x="6945" y="14806"/>
                </a:lnTo>
                <a:lnTo>
                  <a:pt x="6948" y="14806"/>
                </a:lnTo>
                <a:lnTo>
                  <a:pt x="6951" y="14804"/>
                </a:lnTo>
                <a:lnTo>
                  <a:pt x="6954" y="14801"/>
                </a:lnTo>
                <a:lnTo>
                  <a:pt x="6957" y="14797"/>
                </a:lnTo>
                <a:lnTo>
                  <a:pt x="6961" y="14792"/>
                </a:lnTo>
                <a:lnTo>
                  <a:pt x="6964" y="14788"/>
                </a:lnTo>
                <a:lnTo>
                  <a:pt x="6966" y="14782"/>
                </a:lnTo>
                <a:lnTo>
                  <a:pt x="6967" y="14775"/>
                </a:lnTo>
                <a:lnTo>
                  <a:pt x="6968" y="14769"/>
                </a:lnTo>
                <a:lnTo>
                  <a:pt x="6969" y="14762"/>
                </a:lnTo>
                <a:lnTo>
                  <a:pt x="6968" y="14754"/>
                </a:lnTo>
                <a:lnTo>
                  <a:pt x="6967" y="14747"/>
                </a:lnTo>
                <a:lnTo>
                  <a:pt x="6965" y="14740"/>
                </a:lnTo>
                <a:lnTo>
                  <a:pt x="6963" y="14731"/>
                </a:lnTo>
                <a:lnTo>
                  <a:pt x="6958" y="14724"/>
                </a:lnTo>
                <a:lnTo>
                  <a:pt x="6953" y="14717"/>
                </a:lnTo>
                <a:lnTo>
                  <a:pt x="6947" y="14709"/>
                </a:lnTo>
                <a:lnTo>
                  <a:pt x="6940" y="14702"/>
                </a:lnTo>
                <a:lnTo>
                  <a:pt x="6931" y="14695"/>
                </a:lnTo>
                <a:lnTo>
                  <a:pt x="6931" y="14682"/>
                </a:lnTo>
                <a:lnTo>
                  <a:pt x="6931" y="14671"/>
                </a:lnTo>
                <a:lnTo>
                  <a:pt x="6929" y="14661"/>
                </a:lnTo>
                <a:lnTo>
                  <a:pt x="6928" y="14653"/>
                </a:lnTo>
                <a:lnTo>
                  <a:pt x="6925" y="14646"/>
                </a:lnTo>
                <a:lnTo>
                  <a:pt x="6923" y="14640"/>
                </a:lnTo>
                <a:lnTo>
                  <a:pt x="6920" y="14636"/>
                </a:lnTo>
                <a:lnTo>
                  <a:pt x="6915" y="14633"/>
                </a:lnTo>
                <a:lnTo>
                  <a:pt x="6912" y="14631"/>
                </a:lnTo>
                <a:lnTo>
                  <a:pt x="6908" y="14629"/>
                </a:lnTo>
                <a:lnTo>
                  <a:pt x="6904" y="14629"/>
                </a:lnTo>
                <a:lnTo>
                  <a:pt x="6900" y="14629"/>
                </a:lnTo>
                <a:lnTo>
                  <a:pt x="6895" y="14630"/>
                </a:lnTo>
                <a:lnTo>
                  <a:pt x="6892" y="14632"/>
                </a:lnTo>
                <a:lnTo>
                  <a:pt x="6888" y="14634"/>
                </a:lnTo>
                <a:lnTo>
                  <a:pt x="6885" y="14637"/>
                </a:lnTo>
                <a:lnTo>
                  <a:pt x="6882" y="14640"/>
                </a:lnTo>
                <a:lnTo>
                  <a:pt x="6880" y="14644"/>
                </a:lnTo>
                <a:lnTo>
                  <a:pt x="6878" y="14649"/>
                </a:lnTo>
                <a:lnTo>
                  <a:pt x="6877" y="14653"/>
                </a:lnTo>
                <a:lnTo>
                  <a:pt x="6876" y="14657"/>
                </a:lnTo>
                <a:lnTo>
                  <a:pt x="6876" y="14662"/>
                </a:lnTo>
                <a:lnTo>
                  <a:pt x="6876" y="14666"/>
                </a:lnTo>
                <a:lnTo>
                  <a:pt x="6878" y="14671"/>
                </a:lnTo>
                <a:lnTo>
                  <a:pt x="6880" y="14675"/>
                </a:lnTo>
                <a:lnTo>
                  <a:pt x="6884" y="14679"/>
                </a:lnTo>
                <a:lnTo>
                  <a:pt x="6888" y="14683"/>
                </a:lnTo>
                <a:lnTo>
                  <a:pt x="6894" y="14686"/>
                </a:lnTo>
                <a:lnTo>
                  <a:pt x="6902" y="14689"/>
                </a:lnTo>
                <a:lnTo>
                  <a:pt x="6910" y="14692"/>
                </a:lnTo>
                <a:lnTo>
                  <a:pt x="6920" y="14694"/>
                </a:lnTo>
                <a:lnTo>
                  <a:pt x="6931" y="14695"/>
                </a:lnTo>
                <a:close/>
                <a:moveTo>
                  <a:pt x="7193" y="14695"/>
                </a:moveTo>
                <a:lnTo>
                  <a:pt x="7185" y="14697"/>
                </a:lnTo>
                <a:lnTo>
                  <a:pt x="7178" y="14699"/>
                </a:lnTo>
                <a:lnTo>
                  <a:pt x="7171" y="14702"/>
                </a:lnTo>
                <a:lnTo>
                  <a:pt x="7167" y="14704"/>
                </a:lnTo>
                <a:lnTo>
                  <a:pt x="7163" y="14707"/>
                </a:lnTo>
                <a:lnTo>
                  <a:pt x="7160" y="14709"/>
                </a:lnTo>
                <a:lnTo>
                  <a:pt x="7158" y="14713"/>
                </a:lnTo>
                <a:lnTo>
                  <a:pt x="7157" y="14716"/>
                </a:lnTo>
                <a:lnTo>
                  <a:pt x="7157" y="14719"/>
                </a:lnTo>
                <a:lnTo>
                  <a:pt x="7157" y="14723"/>
                </a:lnTo>
                <a:lnTo>
                  <a:pt x="7158" y="14726"/>
                </a:lnTo>
                <a:lnTo>
                  <a:pt x="7159" y="14729"/>
                </a:lnTo>
                <a:lnTo>
                  <a:pt x="7163" y="14738"/>
                </a:lnTo>
                <a:lnTo>
                  <a:pt x="7168" y="14746"/>
                </a:lnTo>
                <a:lnTo>
                  <a:pt x="7175" y="14754"/>
                </a:lnTo>
                <a:lnTo>
                  <a:pt x="7182" y="14763"/>
                </a:lnTo>
                <a:lnTo>
                  <a:pt x="7188" y="14773"/>
                </a:lnTo>
                <a:lnTo>
                  <a:pt x="7193" y="14783"/>
                </a:lnTo>
                <a:lnTo>
                  <a:pt x="7197" y="14793"/>
                </a:lnTo>
                <a:lnTo>
                  <a:pt x="7199" y="14804"/>
                </a:lnTo>
                <a:lnTo>
                  <a:pt x="7199" y="14809"/>
                </a:lnTo>
                <a:lnTo>
                  <a:pt x="7198" y="14814"/>
                </a:lnTo>
                <a:lnTo>
                  <a:pt x="7197" y="14821"/>
                </a:lnTo>
                <a:lnTo>
                  <a:pt x="7193" y="14826"/>
                </a:lnTo>
                <a:lnTo>
                  <a:pt x="7201" y="14825"/>
                </a:lnTo>
                <a:lnTo>
                  <a:pt x="7207" y="14824"/>
                </a:lnTo>
                <a:lnTo>
                  <a:pt x="7212" y="14823"/>
                </a:lnTo>
                <a:lnTo>
                  <a:pt x="7218" y="14819"/>
                </a:lnTo>
                <a:lnTo>
                  <a:pt x="7222" y="14817"/>
                </a:lnTo>
                <a:lnTo>
                  <a:pt x="7225" y="14814"/>
                </a:lnTo>
                <a:lnTo>
                  <a:pt x="7227" y="14810"/>
                </a:lnTo>
                <a:lnTo>
                  <a:pt x="7229" y="14806"/>
                </a:lnTo>
                <a:lnTo>
                  <a:pt x="7231" y="14802"/>
                </a:lnTo>
                <a:lnTo>
                  <a:pt x="7232" y="14797"/>
                </a:lnTo>
                <a:lnTo>
                  <a:pt x="7232" y="14792"/>
                </a:lnTo>
                <a:lnTo>
                  <a:pt x="7232" y="14788"/>
                </a:lnTo>
                <a:lnTo>
                  <a:pt x="7231" y="14778"/>
                </a:lnTo>
                <a:lnTo>
                  <a:pt x="7228" y="14766"/>
                </a:lnTo>
                <a:lnTo>
                  <a:pt x="7224" y="14756"/>
                </a:lnTo>
                <a:lnTo>
                  <a:pt x="7220" y="14744"/>
                </a:lnTo>
                <a:lnTo>
                  <a:pt x="7214" y="14734"/>
                </a:lnTo>
                <a:lnTo>
                  <a:pt x="7209" y="14723"/>
                </a:lnTo>
                <a:lnTo>
                  <a:pt x="7200" y="14706"/>
                </a:lnTo>
                <a:lnTo>
                  <a:pt x="7193" y="14695"/>
                </a:lnTo>
                <a:close/>
                <a:moveTo>
                  <a:pt x="4241" y="14695"/>
                </a:moveTo>
                <a:lnTo>
                  <a:pt x="4244" y="14693"/>
                </a:lnTo>
                <a:lnTo>
                  <a:pt x="4238" y="14698"/>
                </a:lnTo>
                <a:lnTo>
                  <a:pt x="4234" y="14702"/>
                </a:lnTo>
                <a:lnTo>
                  <a:pt x="4241" y="14695"/>
                </a:lnTo>
                <a:close/>
                <a:moveTo>
                  <a:pt x="5061" y="14662"/>
                </a:moveTo>
                <a:lnTo>
                  <a:pt x="5061" y="14669"/>
                </a:lnTo>
                <a:lnTo>
                  <a:pt x="5062" y="14675"/>
                </a:lnTo>
                <a:lnTo>
                  <a:pt x="5065" y="14679"/>
                </a:lnTo>
                <a:lnTo>
                  <a:pt x="5067" y="14682"/>
                </a:lnTo>
                <a:lnTo>
                  <a:pt x="5070" y="14684"/>
                </a:lnTo>
                <a:lnTo>
                  <a:pt x="5072" y="14685"/>
                </a:lnTo>
                <a:lnTo>
                  <a:pt x="5075" y="14685"/>
                </a:lnTo>
                <a:lnTo>
                  <a:pt x="5078" y="14684"/>
                </a:lnTo>
                <a:lnTo>
                  <a:pt x="5080" y="14683"/>
                </a:lnTo>
                <a:lnTo>
                  <a:pt x="5081" y="14681"/>
                </a:lnTo>
                <a:lnTo>
                  <a:pt x="5081" y="14679"/>
                </a:lnTo>
                <a:lnTo>
                  <a:pt x="5081" y="14676"/>
                </a:lnTo>
                <a:lnTo>
                  <a:pt x="5078" y="14673"/>
                </a:lnTo>
                <a:lnTo>
                  <a:pt x="5075" y="14670"/>
                </a:lnTo>
                <a:lnTo>
                  <a:pt x="5069" y="14666"/>
                </a:lnTo>
                <a:lnTo>
                  <a:pt x="5061" y="14662"/>
                </a:lnTo>
                <a:lnTo>
                  <a:pt x="5061" y="14655"/>
                </a:lnTo>
                <a:lnTo>
                  <a:pt x="5060" y="14650"/>
                </a:lnTo>
                <a:lnTo>
                  <a:pt x="5058" y="14645"/>
                </a:lnTo>
                <a:lnTo>
                  <a:pt x="5056" y="14642"/>
                </a:lnTo>
                <a:lnTo>
                  <a:pt x="5053" y="14640"/>
                </a:lnTo>
                <a:lnTo>
                  <a:pt x="5050" y="14639"/>
                </a:lnTo>
                <a:lnTo>
                  <a:pt x="5048" y="14639"/>
                </a:lnTo>
                <a:lnTo>
                  <a:pt x="5045" y="14639"/>
                </a:lnTo>
                <a:lnTo>
                  <a:pt x="5043" y="14641"/>
                </a:lnTo>
                <a:lnTo>
                  <a:pt x="5042" y="14642"/>
                </a:lnTo>
                <a:lnTo>
                  <a:pt x="5040" y="14645"/>
                </a:lnTo>
                <a:lnTo>
                  <a:pt x="5042" y="14648"/>
                </a:lnTo>
                <a:lnTo>
                  <a:pt x="5044" y="14652"/>
                </a:lnTo>
                <a:lnTo>
                  <a:pt x="5048" y="14655"/>
                </a:lnTo>
                <a:lnTo>
                  <a:pt x="5053" y="14658"/>
                </a:lnTo>
                <a:lnTo>
                  <a:pt x="5061" y="14662"/>
                </a:lnTo>
                <a:close/>
                <a:moveTo>
                  <a:pt x="4668" y="14630"/>
                </a:moveTo>
                <a:lnTo>
                  <a:pt x="4668" y="14636"/>
                </a:lnTo>
                <a:lnTo>
                  <a:pt x="4669" y="14641"/>
                </a:lnTo>
                <a:lnTo>
                  <a:pt x="4670" y="14645"/>
                </a:lnTo>
                <a:lnTo>
                  <a:pt x="4673" y="14649"/>
                </a:lnTo>
                <a:lnTo>
                  <a:pt x="4675" y="14651"/>
                </a:lnTo>
                <a:lnTo>
                  <a:pt x="4678" y="14652"/>
                </a:lnTo>
                <a:lnTo>
                  <a:pt x="4682" y="14653"/>
                </a:lnTo>
                <a:lnTo>
                  <a:pt x="4685" y="14652"/>
                </a:lnTo>
                <a:lnTo>
                  <a:pt x="4687" y="14651"/>
                </a:lnTo>
                <a:lnTo>
                  <a:pt x="4688" y="14649"/>
                </a:lnTo>
                <a:lnTo>
                  <a:pt x="4688" y="14646"/>
                </a:lnTo>
                <a:lnTo>
                  <a:pt x="4687" y="14643"/>
                </a:lnTo>
                <a:lnTo>
                  <a:pt x="4685" y="14640"/>
                </a:lnTo>
                <a:lnTo>
                  <a:pt x="4682" y="14637"/>
                </a:lnTo>
                <a:lnTo>
                  <a:pt x="4675" y="14633"/>
                </a:lnTo>
                <a:lnTo>
                  <a:pt x="4668" y="14630"/>
                </a:lnTo>
                <a:lnTo>
                  <a:pt x="4664" y="14609"/>
                </a:lnTo>
                <a:lnTo>
                  <a:pt x="4661" y="14588"/>
                </a:lnTo>
                <a:lnTo>
                  <a:pt x="4660" y="14583"/>
                </a:lnTo>
                <a:lnTo>
                  <a:pt x="4657" y="14578"/>
                </a:lnTo>
                <a:lnTo>
                  <a:pt x="4655" y="14574"/>
                </a:lnTo>
                <a:lnTo>
                  <a:pt x="4652" y="14571"/>
                </a:lnTo>
                <a:lnTo>
                  <a:pt x="4649" y="14568"/>
                </a:lnTo>
                <a:lnTo>
                  <a:pt x="4645" y="14566"/>
                </a:lnTo>
                <a:lnTo>
                  <a:pt x="4641" y="14565"/>
                </a:lnTo>
                <a:lnTo>
                  <a:pt x="4634" y="14564"/>
                </a:lnTo>
                <a:lnTo>
                  <a:pt x="4634" y="14557"/>
                </a:lnTo>
                <a:lnTo>
                  <a:pt x="4633" y="14552"/>
                </a:lnTo>
                <a:lnTo>
                  <a:pt x="4632" y="14547"/>
                </a:lnTo>
                <a:lnTo>
                  <a:pt x="4629" y="14544"/>
                </a:lnTo>
                <a:lnTo>
                  <a:pt x="4627" y="14542"/>
                </a:lnTo>
                <a:lnTo>
                  <a:pt x="4624" y="14541"/>
                </a:lnTo>
                <a:lnTo>
                  <a:pt x="4621" y="14541"/>
                </a:lnTo>
                <a:lnTo>
                  <a:pt x="4619" y="14542"/>
                </a:lnTo>
                <a:lnTo>
                  <a:pt x="4617" y="14543"/>
                </a:lnTo>
                <a:lnTo>
                  <a:pt x="4614" y="14545"/>
                </a:lnTo>
                <a:lnTo>
                  <a:pt x="4614" y="14547"/>
                </a:lnTo>
                <a:lnTo>
                  <a:pt x="4616" y="14550"/>
                </a:lnTo>
                <a:lnTo>
                  <a:pt x="4618" y="14553"/>
                </a:lnTo>
                <a:lnTo>
                  <a:pt x="4622" y="14556"/>
                </a:lnTo>
                <a:lnTo>
                  <a:pt x="4627" y="14561"/>
                </a:lnTo>
                <a:lnTo>
                  <a:pt x="4634" y="14564"/>
                </a:lnTo>
                <a:lnTo>
                  <a:pt x="4639" y="14585"/>
                </a:lnTo>
                <a:lnTo>
                  <a:pt x="4642" y="14606"/>
                </a:lnTo>
                <a:lnTo>
                  <a:pt x="4644" y="14611"/>
                </a:lnTo>
                <a:lnTo>
                  <a:pt x="4645" y="14615"/>
                </a:lnTo>
                <a:lnTo>
                  <a:pt x="4647" y="14619"/>
                </a:lnTo>
                <a:lnTo>
                  <a:pt x="4650" y="14622"/>
                </a:lnTo>
                <a:lnTo>
                  <a:pt x="4653" y="14626"/>
                </a:lnTo>
                <a:lnTo>
                  <a:pt x="4657" y="14628"/>
                </a:lnTo>
                <a:lnTo>
                  <a:pt x="4662" y="14629"/>
                </a:lnTo>
                <a:lnTo>
                  <a:pt x="4668" y="14630"/>
                </a:lnTo>
                <a:close/>
                <a:moveTo>
                  <a:pt x="5980" y="14662"/>
                </a:moveTo>
                <a:lnTo>
                  <a:pt x="5983" y="14659"/>
                </a:lnTo>
                <a:lnTo>
                  <a:pt x="5977" y="14665"/>
                </a:lnTo>
                <a:lnTo>
                  <a:pt x="5973" y="14670"/>
                </a:lnTo>
                <a:lnTo>
                  <a:pt x="5980" y="14662"/>
                </a:lnTo>
                <a:close/>
                <a:moveTo>
                  <a:pt x="6767" y="14662"/>
                </a:moveTo>
                <a:lnTo>
                  <a:pt x="6770" y="14659"/>
                </a:lnTo>
                <a:lnTo>
                  <a:pt x="6764" y="14665"/>
                </a:lnTo>
                <a:lnTo>
                  <a:pt x="6760" y="14670"/>
                </a:lnTo>
                <a:lnTo>
                  <a:pt x="6767" y="14662"/>
                </a:lnTo>
                <a:close/>
                <a:moveTo>
                  <a:pt x="7391" y="14630"/>
                </a:moveTo>
                <a:lnTo>
                  <a:pt x="7388" y="14641"/>
                </a:lnTo>
                <a:lnTo>
                  <a:pt x="7387" y="14652"/>
                </a:lnTo>
                <a:lnTo>
                  <a:pt x="7385" y="14661"/>
                </a:lnTo>
                <a:lnTo>
                  <a:pt x="7385" y="14669"/>
                </a:lnTo>
                <a:lnTo>
                  <a:pt x="7387" y="14675"/>
                </a:lnTo>
                <a:lnTo>
                  <a:pt x="7388" y="14680"/>
                </a:lnTo>
                <a:lnTo>
                  <a:pt x="7389" y="14684"/>
                </a:lnTo>
                <a:lnTo>
                  <a:pt x="7391" y="14687"/>
                </a:lnTo>
                <a:lnTo>
                  <a:pt x="7394" y="14689"/>
                </a:lnTo>
                <a:lnTo>
                  <a:pt x="7396" y="14691"/>
                </a:lnTo>
                <a:lnTo>
                  <a:pt x="7399" y="14692"/>
                </a:lnTo>
                <a:lnTo>
                  <a:pt x="7402" y="14691"/>
                </a:lnTo>
                <a:lnTo>
                  <a:pt x="7410" y="14688"/>
                </a:lnTo>
                <a:lnTo>
                  <a:pt x="7416" y="14683"/>
                </a:lnTo>
                <a:lnTo>
                  <a:pt x="7421" y="14676"/>
                </a:lnTo>
                <a:lnTo>
                  <a:pt x="7425" y="14669"/>
                </a:lnTo>
                <a:lnTo>
                  <a:pt x="7426" y="14664"/>
                </a:lnTo>
                <a:lnTo>
                  <a:pt x="7427" y="14660"/>
                </a:lnTo>
                <a:lnTo>
                  <a:pt x="7428" y="14656"/>
                </a:lnTo>
                <a:lnTo>
                  <a:pt x="7427" y="14652"/>
                </a:lnTo>
                <a:lnTo>
                  <a:pt x="7426" y="14648"/>
                </a:lnTo>
                <a:lnTo>
                  <a:pt x="7424" y="14643"/>
                </a:lnTo>
                <a:lnTo>
                  <a:pt x="7421" y="14640"/>
                </a:lnTo>
                <a:lnTo>
                  <a:pt x="7417" y="14637"/>
                </a:lnTo>
                <a:lnTo>
                  <a:pt x="7413" y="14634"/>
                </a:lnTo>
                <a:lnTo>
                  <a:pt x="7406" y="14632"/>
                </a:lnTo>
                <a:lnTo>
                  <a:pt x="7399" y="14631"/>
                </a:lnTo>
                <a:lnTo>
                  <a:pt x="7391" y="14630"/>
                </a:lnTo>
                <a:lnTo>
                  <a:pt x="7391" y="14622"/>
                </a:lnTo>
                <a:lnTo>
                  <a:pt x="7390" y="14617"/>
                </a:lnTo>
                <a:lnTo>
                  <a:pt x="7388" y="14613"/>
                </a:lnTo>
                <a:lnTo>
                  <a:pt x="7385" y="14610"/>
                </a:lnTo>
                <a:lnTo>
                  <a:pt x="7382" y="14608"/>
                </a:lnTo>
                <a:lnTo>
                  <a:pt x="7379" y="14607"/>
                </a:lnTo>
                <a:lnTo>
                  <a:pt x="7376" y="14607"/>
                </a:lnTo>
                <a:lnTo>
                  <a:pt x="7374" y="14607"/>
                </a:lnTo>
                <a:lnTo>
                  <a:pt x="7372" y="14608"/>
                </a:lnTo>
                <a:lnTo>
                  <a:pt x="7371" y="14610"/>
                </a:lnTo>
                <a:lnTo>
                  <a:pt x="7370" y="14613"/>
                </a:lnTo>
                <a:lnTo>
                  <a:pt x="7371" y="14615"/>
                </a:lnTo>
                <a:lnTo>
                  <a:pt x="7373" y="14618"/>
                </a:lnTo>
                <a:lnTo>
                  <a:pt x="7377" y="14622"/>
                </a:lnTo>
                <a:lnTo>
                  <a:pt x="7382" y="14626"/>
                </a:lnTo>
                <a:lnTo>
                  <a:pt x="7391" y="14630"/>
                </a:lnTo>
                <a:close/>
                <a:moveTo>
                  <a:pt x="2634" y="14564"/>
                </a:moveTo>
                <a:lnTo>
                  <a:pt x="2627" y="14569"/>
                </a:lnTo>
                <a:lnTo>
                  <a:pt x="2623" y="14574"/>
                </a:lnTo>
                <a:lnTo>
                  <a:pt x="2619" y="14580"/>
                </a:lnTo>
                <a:lnTo>
                  <a:pt x="2615" y="14588"/>
                </a:lnTo>
                <a:lnTo>
                  <a:pt x="2613" y="14595"/>
                </a:lnTo>
                <a:lnTo>
                  <a:pt x="2610" y="14604"/>
                </a:lnTo>
                <a:lnTo>
                  <a:pt x="2608" y="14612"/>
                </a:lnTo>
                <a:lnTo>
                  <a:pt x="2607" y="14620"/>
                </a:lnTo>
                <a:lnTo>
                  <a:pt x="2607" y="14639"/>
                </a:lnTo>
                <a:lnTo>
                  <a:pt x="2609" y="14659"/>
                </a:lnTo>
                <a:lnTo>
                  <a:pt x="2614" y="14680"/>
                </a:lnTo>
                <a:lnTo>
                  <a:pt x="2619" y="14702"/>
                </a:lnTo>
                <a:lnTo>
                  <a:pt x="2631" y="14746"/>
                </a:lnTo>
                <a:lnTo>
                  <a:pt x="2645" y="14789"/>
                </a:lnTo>
                <a:lnTo>
                  <a:pt x="2658" y="14827"/>
                </a:lnTo>
                <a:lnTo>
                  <a:pt x="2666" y="14859"/>
                </a:lnTo>
                <a:lnTo>
                  <a:pt x="2672" y="14854"/>
                </a:lnTo>
                <a:lnTo>
                  <a:pt x="2677" y="14850"/>
                </a:lnTo>
                <a:lnTo>
                  <a:pt x="2680" y="14844"/>
                </a:lnTo>
                <a:lnTo>
                  <a:pt x="2683" y="14837"/>
                </a:lnTo>
                <a:lnTo>
                  <a:pt x="2685" y="14831"/>
                </a:lnTo>
                <a:lnTo>
                  <a:pt x="2687" y="14823"/>
                </a:lnTo>
                <a:lnTo>
                  <a:pt x="2688" y="14815"/>
                </a:lnTo>
                <a:lnTo>
                  <a:pt x="2688" y="14807"/>
                </a:lnTo>
                <a:lnTo>
                  <a:pt x="2687" y="14789"/>
                </a:lnTo>
                <a:lnTo>
                  <a:pt x="2684" y="14769"/>
                </a:lnTo>
                <a:lnTo>
                  <a:pt x="2680" y="14749"/>
                </a:lnTo>
                <a:lnTo>
                  <a:pt x="2674" y="14728"/>
                </a:lnTo>
                <a:lnTo>
                  <a:pt x="2662" y="14684"/>
                </a:lnTo>
                <a:lnTo>
                  <a:pt x="2648" y="14640"/>
                </a:lnTo>
                <a:lnTo>
                  <a:pt x="2643" y="14619"/>
                </a:lnTo>
                <a:lnTo>
                  <a:pt x="2639" y="14599"/>
                </a:lnTo>
                <a:lnTo>
                  <a:pt x="2636" y="14581"/>
                </a:lnTo>
                <a:lnTo>
                  <a:pt x="2634" y="14564"/>
                </a:lnTo>
                <a:close/>
                <a:moveTo>
                  <a:pt x="6701" y="14596"/>
                </a:moveTo>
                <a:lnTo>
                  <a:pt x="6705" y="14594"/>
                </a:lnTo>
                <a:lnTo>
                  <a:pt x="6698" y="14599"/>
                </a:lnTo>
                <a:lnTo>
                  <a:pt x="6694" y="14604"/>
                </a:lnTo>
                <a:lnTo>
                  <a:pt x="6701" y="14596"/>
                </a:lnTo>
                <a:close/>
                <a:moveTo>
                  <a:pt x="10047" y="14596"/>
                </a:moveTo>
                <a:lnTo>
                  <a:pt x="10047" y="14589"/>
                </a:lnTo>
                <a:lnTo>
                  <a:pt x="10047" y="14580"/>
                </a:lnTo>
                <a:lnTo>
                  <a:pt x="10047" y="14572"/>
                </a:lnTo>
                <a:lnTo>
                  <a:pt x="10047" y="14564"/>
                </a:lnTo>
                <a:lnTo>
                  <a:pt x="10041" y="14565"/>
                </a:lnTo>
                <a:lnTo>
                  <a:pt x="10035" y="14568"/>
                </a:lnTo>
                <a:lnTo>
                  <a:pt x="10029" y="14572"/>
                </a:lnTo>
                <a:lnTo>
                  <a:pt x="10027" y="14577"/>
                </a:lnTo>
                <a:lnTo>
                  <a:pt x="10026" y="14580"/>
                </a:lnTo>
                <a:lnTo>
                  <a:pt x="10026" y="14584"/>
                </a:lnTo>
                <a:lnTo>
                  <a:pt x="10027" y="14586"/>
                </a:lnTo>
                <a:lnTo>
                  <a:pt x="10029" y="14589"/>
                </a:lnTo>
                <a:lnTo>
                  <a:pt x="10033" y="14591"/>
                </a:lnTo>
                <a:lnTo>
                  <a:pt x="10037" y="14593"/>
                </a:lnTo>
                <a:lnTo>
                  <a:pt x="10041" y="14595"/>
                </a:lnTo>
                <a:lnTo>
                  <a:pt x="10047" y="14596"/>
                </a:lnTo>
                <a:close/>
                <a:moveTo>
                  <a:pt x="12410" y="14596"/>
                </a:moveTo>
                <a:lnTo>
                  <a:pt x="12403" y="14576"/>
                </a:lnTo>
                <a:lnTo>
                  <a:pt x="12398" y="14565"/>
                </a:lnTo>
                <a:lnTo>
                  <a:pt x="12394" y="14562"/>
                </a:lnTo>
                <a:lnTo>
                  <a:pt x="12392" y="14559"/>
                </a:lnTo>
                <a:lnTo>
                  <a:pt x="12390" y="14559"/>
                </a:lnTo>
                <a:lnTo>
                  <a:pt x="12388" y="14561"/>
                </a:lnTo>
                <a:lnTo>
                  <a:pt x="12385" y="14566"/>
                </a:lnTo>
                <a:lnTo>
                  <a:pt x="12383" y="14574"/>
                </a:lnTo>
                <a:lnTo>
                  <a:pt x="12382" y="14585"/>
                </a:lnTo>
                <a:lnTo>
                  <a:pt x="12382" y="14596"/>
                </a:lnTo>
                <a:lnTo>
                  <a:pt x="12382" y="14609"/>
                </a:lnTo>
                <a:lnTo>
                  <a:pt x="12383" y="14619"/>
                </a:lnTo>
                <a:lnTo>
                  <a:pt x="12385" y="14628"/>
                </a:lnTo>
                <a:lnTo>
                  <a:pt x="12388" y="14633"/>
                </a:lnTo>
                <a:lnTo>
                  <a:pt x="12390" y="14634"/>
                </a:lnTo>
                <a:lnTo>
                  <a:pt x="12392" y="14634"/>
                </a:lnTo>
                <a:lnTo>
                  <a:pt x="12394" y="14632"/>
                </a:lnTo>
                <a:lnTo>
                  <a:pt x="12398" y="14629"/>
                </a:lnTo>
                <a:lnTo>
                  <a:pt x="12403" y="14616"/>
                </a:lnTo>
                <a:lnTo>
                  <a:pt x="12410" y="14596"/>
                </a:lnTo>
                <a:close/>
                <a:moveTo>
                  <a:pt x="2470" y="14564"/>
                </a:moveTo>
                <a:lnTo>
                  <a:pt x="2472" y="14562"/>
                </a:lnTo>
                <a:lnTo>
                  <a:pt x="2467" y="14567"/>
                </a:lnTo>
                <a:lnTo>
                  <a:pt x="2463" y="14571"/>
                </a:lnTo>
                <a:lnTo>
                  <a:pt x="2470" y="14564"/>
                </a:lnTo>
                <a:close/>
                <a:moveTo>
                  <a:pt x="2568" y="14531"/>
                </a:moveTo>
                <a:lnTo>
                  <a:pt x="2557" y="14536"/>
                </a:lnTo>
                <a:lnTo>
                  <a:pt x="2545" y="14543"/>
                </a:lnTo>
                <a:lnTo>
                  <a:pt x="2535" y="14551"/>
                </a:lnTo>
                <a:lnTo>
                  <a:pt x="2525" y="14561"/>
                </a:lnTo>
                <a:lnTo>
                  <a:pt x="2517" y="14571"/>
                </a:lnTo>
                <a:lnTo>
                  <a:pt x="2511" y="14583"/>
                </a:lnTo>
                <a:lnTo>
                  <a:pt x="2504" y="14594"/>
                </a:lnTo>
                <a:lnTo>
                  <a:pt x="2500" y="14607"/>
                </a:lnTo>
                <a:lnTo>
                  <a:pt x="2497" y="14619"/>
                </a:lnTo>
                <a:lnTo>
                  <a:pt x="2496" y="14632"/>
                </a:lnTo>
                <a:lnTo>
                  <a:pt x="2496" y="14638"/>
                </a:lnTo>
                <a:lnTo>
                  <a:pt x="2497" y="14644"/>
                </a:lnTo>
                <a:lnTo>
                  <a:pt x="2498" y="14651"/>
                </a:lnTo>
                <a:lnTo>
                  <a:pt x="2500" y="14656"/>
                </a:lnTo>
                <a:lnTo>
                  <a:pt x="2502" y="14662"/>
                </a:lnTo>
                <a:lnTo>
                  <a:pt x="2506" y="14667"/>
                </a:lnTo>
                <a:lnTo>
                  <a:pt x="2509" y="14673"/>
                </a:lnTo>
                <a:lnTo>
                  <a:pt x="2513" y="14678"/>
                </a:lnTo>
                <a:lnTo>
                  <a:pt x="2517" y="14682"/>
                </a:lnTo>
                <a:lnTo>
                  <a:pt x="2522" y="14687"/>
                </a:lnTo>
                <a:lnTo>
                  <a:pt x="2529" y="14692"/>
                </a:lnTo>
                <a:lnTo>
                  <a:pt x="2535" y="14695"/>
                </a:lnTo>
                <a:lnTo>
                  <a:pt x="2541" y="14695"/>
                </a:lnTo>
                <a:lnTo>
                  <a:pt x="2548" y="14695"/>
                </a:lnTo>
                <a:lnTo>
                  <a:pt x="2552" y="14694"/>
                </a:lnTo>
                <a:lnTo>
                  <a:pt x="2556" y="14692"/>
                </a:lnTo>
                <a:lnTo>
                  <a:pt x="2560" y="14689"/>
                </a:lnTo>
                <a:lnTo>
                  <a:pt x="2563" y="14686"/>
                </a:lnTo>
                <a:lnTo>
                  <a:pt x="2565" y="14682"/>
                </a:lnTo>
                <a:lnTo>
                  <a:pt x="2567" y="14678"/>
                </a:lnTo>
                <a:lnTo>
                  <a:pt x="2571" y="14669"/>
                </a:lnTo>
                <a:lnTo>
                  <a:pt x="2573" y="14658"/>
                </a:lnTo>
                <a:lnTo>
                  <a:pt x="2573" y="14645"/>
                </a:lnTo>
                <a:lnTo>
                  <a:pt x="2572" y="14633"/>
                </a:lnTo>
                <a:lnTo>
                  <a:pt x="2568" y="14606"/>
                </a:lnTo>
                <a:lnTo>
                  <a:pt x="2565" y="14577"/>
                </a:lnTo>
                <a:lnTo>
                  <a:pt x="2564" y="14565"/>
                </a:lnTo>
                <a:lnTo>
                  <a:pt x="2564" y="14552"/>
                </a:lnTo>
                <a:lnTo>
                  <a:pt x="2565" y="14541"/>
                </a:lnTo>
                <a:lnTo>
                  <a:pt x="2568" y="14531"/>
                </a:lnTo>
                <a:close/>
                <a:moveTo>
                  <a:pt x="4110" y="14564"/>
                </a:moveTo>
                <a:lnTo>
                  <a:pt x="4113" y="14562"/>
                </a:lnTo>
                <a:lnTo>
                  <a:pt x="4107" y="14567"/>
                </a:lnTo>
                <a:lnTo>
                  <a:pt x="4102" y="14571"/>
                </a:lnTo>
                <a:lnTo>
                  <a:pt x="4110" y="14564"/>
                </a:lnTo>
                <a:close/>
                <a:moveTo>
                  <a:pt x="4733" y="14564"/>
                </a:moveTo>
                <a:lnTo>
                  <a:pt x="4736" y="14562"/>
                </a:lnTo>
                <a:lnTo>
                  <a:pt x="4730" y="14567"/>
                </a:lnTo>
                <a:lnTo>
                  <a:pt x="4726" y="14571"/>
                </a:lnTo>
                <a:lnTo>
                  <a:pt x="4733" y="14564"/>
                </a:lnTo>
                <a:close/>
                <a:moveTo>
                  <a:pt x="6931" y="14564"/>
                </a:moveTo>
                <a:lnTo>
                  <a:pt x="6934" y="14562"/>
                </a:lnTo>
                <a:lnTo>
                  <a:pt x="6928" y="14567"/>
                </a:lnTo>
                <a:lnTo>
                  <a:pt x="6924" y="14571"/>
                </a:lnTo>
                <a:lnTo>
                  <a:pt x="6931" y="14564"/>
                </a:lnTo>
                <a:close/>
                <a:moveTo>
                  <a:pt x="2535" y="14465"/>
                </a:moveTo>
                <a:lnTo>
                  <a:pt x="2535" y="14472"/>
                </a:lnTo>
                <a:lnTo>
                  <a:pt x="2536" y="14478"/>
                </a:lnTo>
                <a:lnTo>
                  <a:pt x="2538" y="14482"/>
                </a:lnTo>
                <a:lnTo>
                  <a:pt x="2540" y="14485"/>
                </a:lnTo>
                <a:lnTo>
                  <a:pt x="2543" y="14487"/>
                </a:lnTo>
                <a:lnTo>
                  <a:pt x="2546" y="14488"/>
                </a:lnTo>
                <a:lnTo>
                  <a:pt x="2550" y="14488"/>
                </a:lnTo>
                <a:lnTo>
                  <a:pt x="2552" y="14488"/>
                </a:lnTo>
                <a:lnTo>
                  <a:pt x="2554" y="14487"/>
                </a:lnTo>
                <a:lnTo>
                  <a:pt x="2555" y="14485"/>
                </a:lnTo>
                <a:lnTo>
                  <a:pt x="2556" y="14482"/>
                </a:lnTo>
                <a:lnTo>
                  <a:pt x="2555" y="14480"/>
                </a:lnTo>
                <a:lnTo>
                  <a:pt x="2553" y="14477"/>
                </a:lnTo>
                <a:lnTo>
                  <a:pt x="2549" y="14472"/>
                </a:lnTo>
                <a:lnTo>
                  <a:pt x="2543" y="14469"/>
                </a:lnTo>
                <a:lnTo>
                  <a:pt x="2535" y="14465"/>
                </a:lnTo>
                <a:lnTo>
                  <a:pt x="2535" y="14459"/>
                </a:lnTo>
                <a:lnTo>
                  <a:pt x="2534" y="14454"/>
                </a:lnTo>
                <a:lnTo>
                  <a:pt x="2533" y="14449"/>
                </a:lnTo>
                <a:lnTo>
                  <a:pt x="2530" y="14446"/>
                </a:lnTo>
                <a:lnTo>
                  <a:pt x="2528" y="14444"/>
                </a:lnTo>
                <a:lnTo>
                  <a:pt x="2524" y="14443"/>
                </a:lnTo>
                <a:lnTo>
                  <a:pt x="2521" y="14442"/>
                </a:lnTo>
                <a:lnTo>
                  <a:pt x="2519" y="14443"/>
                </a:lnTo>
                <a:lnTo>
                  <a:pt x="2517" y="14444"/>
                </a:lnTo>
                <a:lnTo>
                  <a:pt x="2515" y="14446"/>
                </a:lnTo>
                <a:lnTo>
                  <a:pt x="2515" y="14448"/>
                </a:lnTo>
                <a:lnTo>
                  <a:pt x="2516" y="14451"/>
                </a:lnTo>
                <a:lnTo>
                  <a:pt x="2518" y="14455"/>
                </a:lnTo>
                <a:lnTo>
                  <a:pt x="2521" y="14458"/>
                </a:lnTo>
                <a:lnTo>
                  <a:pt x="2528" y="14462"/>
                </a:lnTo>
                <a:lnTo>
                  <a:pt x="2535" y="14465"/>
                </a:lnTo>
                <a:close/>
                <a:moveTo>
                  <a:pt x="3979" y="14465"/>
                </a:moveTo>
                <a:lnTo>
                  <a:pt x="3980" y="14472"/>
                </a:lnTo>
                <a:lnTo>
                  <a:pt x="3983" y="14480"/>
                </a:lnTo>
                <a:lnTo>
                  <a:pt x="3987" y="14485"/>
                </a:lnTo>
                <a:lnTo>
                  <a:pt x="3993" y="14489"/>
                </a:lnTo>
                <a:lnTo>
                  <a:pt x="4001" y="14492"/>
                </a:lnTo>
                <a:lnTo>
                  <a:pt x="4008" y="14496"/>
                </a:lnTo>
                <a:lnTo>
                  <a:pt x="4016" y="14497"/>
                </a:lnTo>
                <a:lnTo>
                  <a:pt x="4026" y="14498"/>
                </a:lnTo>
                <a:lnTo>
                  <a:pt x="4034" y="14497"/>
                </a:lnTo>
                <a:lnTo>
                  <a:pt x="4043" y="14496"/>
                </a:lnTo>
                <a:lnTo>
                  <a:pt x="4051" y="14492"/>
                </a:lnTo>
                <a:lnTo>
                  <a:pt x="4058" y="14489"/>
                </a:lnTo>
                <a:lnTo>
                  <a:pt x="4066" y="14485"/>
                </a:lnTo>
                <a:lnTo>
                  <a:pt x="4071" y="14479"/>
                </a:lnTo>
                <a:lnTo>
                  <a:pt x="4075" y="14472"/>
                </a:lnTo>
                <a:lnTo>
                  <a:pt x="4077" y="14465"/>
                </a:lnTo>
                <a:lnTo>
                  <a:pt x="4052" y="14465"/>
                </a:lnTo>
                <a:lnTo>
                  <a:pt x="4028" y="14465"/>
                </a:lnTo>
                <a:lnTo>
                  <a:pt x="4004" y="14465"/>
                </a:lnTo>
                <a:lnTo>
                  <a:pt x="3979" y="14465"/>
                </a:lnTo>
                <a:close/>
                <a:moveTo>
                  <a:pt x="5619" y="14465"/>
                </a:moveTo>
                <a:lnTo>
                  <a:pt x="5612" y="14465"/>
                </a:lnTo>
                <a:lnTo>
                  <a:pt x="5607" y="14466"/>
                </a:lnTo>
                <a:lnTo>
                  <a:pt x="5603" y="14468"/>
                </a:lnTo>
                <a:lnTo>
                  <a:pt x="5600" y="14470"/>
                </a:lnTo>
                <a:lnTo>
                  <a:pt x="5598" y="14473"/>
                </a:lnTo>
                <a:lnTo>
                  <a:pt x="5597" y="14477"/>
                </a:lnTo>
                <a:lnTo>
                  <a:pt x="5597" y="14480"/>
                </a:lnTo>
                <a:lnTo>
                  <a:pt x="5597" y="14482"/>
                </a:lnTo>
                <a:lnTo>
                  <a:pt x="5598" y="14484"/>
                </a:lnTo>
                <a:lnTo>
                  <a:pt x="5600" y="14485"/>
                </a:lnTo>
                <a:lnTo>
                  <a:pt x="5602" y="14486"/>
                </a:lnTo>
                <a:lnTo>
                  <a:pt x="5605" y="14485"/>
                </a:lnTo>
                <a:lnTo>
                  <a:pt x="5608" y="14483"/>
                </a:lnTo>
                <a:lnTo>
                  <a:pt x="5611" y="14479"/>
                </a:lnTo>
                <a:lnTo>
                  <a:pt x="5615" y="14473"/>
                </a:lnTo>
                <a:lnTo>
                  <a:pt x="5619" y="14465"/>
                </a:lnTo>
                <a:lnTo>
                  <a:pt x="5626" y="14465"/>
                </a:lnTo>
                <a:lnTo>
                  <a:pt x="5631" y="14464"/>
                </a:lnTo>
                <a:lnTo>
                  <a:pt x="5635" y="14463"/>
                </a:lnTo>
                <a:lnTo>
                  <a:pt x="5639" y="14460"/>
                </a:lnTo>
                <a:lnTo>
                  <a:pt x="5641" y="14458"/>
                </a:lnTo>
                <a:lnTo>
                  <a:pt x="5642" y="14455"/>
                </a:lnTo>
                <a:lnTo>
                  <a:pt x="5642" y="14451"/>
                </a:lnTo>
                <a:lnTo>
                  <a:pt x="5642" y="14448"/>
                </a:lnTo>
                <a:lnTo>
                  <a:pt x="5641" y="14446"/>
                </a:lnTo>
                <a:lnTo>
                  <a:pt x="5639" y="14445"/>
                </a:lnTo>
                <a:lnTo>
                  <a:pt x="5636" y="14445"/>
                </a:lnTo>
                <a:lnTo>
                  <a:pt x="5633" y="14446"/>
                </a:lnTo>
                <a:lnTo>
                  <a:pt x="5630" y="14448"/>
                </a:lnTo>
                <a:lnTo>
                  <a:pt x="5627" y="14451"/>
                </a:lnTo>
                <a:lnTo>
                  <a:pt x="5623" y="14458"/>
                </a:lnTo>
                <a:lnTo>
                  <a:pt x="5619" y="14465"/>
                </a:lnTo>
                <a:close/>
                <a:moveTo>
                  <a:pt x="2339" y="14433"/>
                </a:moveTo>
                <a:lnTo>
                  <a:pt x="2322" y="14433"/>
                </a:lnTo>
                <a:lnTo>
                  <a:pt x="2306" y="14433"/>
                </a:lnTo>
                <a:lnTo>
                  <a:pt x="2289" y="14433"/>
                </a:lnTo>
                <a:lnTo>
                  <a:pt x="2273" y="14433"/>
                </a:lnTo>
                <a:lnTo>
                  <a:pt x="2278" y="14438"/>
                </a:lnTo>
                <a:lnTo>
                  <a:pt x="2281" y="14444"/>
                </a:lnTo>
                <a:lnTo>
                  <a:pt x="2284" y="14449"/>
                </a:lnTo>
                <a:lnTo>
                  <a:pt x="2287" y="14455"/>
                </a:lnTo>
                <a:lnTo>
                  <a:pt x="2290" y="14465"/>
                </a:lnTo>
                <a:lnTo>
                  <a:pt x="2291" y="14477"/>
                </a:lnTo>
                <a:lnTo>
                  <a:pt x="2291" y="14497"/>
                </a:lnTo>
                <a:lnTo>
                  <a:pt x="2289" y="14518"/>
                </a:lnTo>
                <a:lnTo>
                  <a:pt x="2289" y="14527"/>
                </a:lnTo>
                <a:lnTo>
                  <a:pt x="2289" y="14537"/>
                </a:lnTo>
                <a:lnTo>
                  <a:pt x="2291" y="14547"/>
                </a:lnTo>
                <a:lnTo>
                  <a:pt x="2295" y="14557"/>
                </a:lnTo>
                <a:lnTo>
                  <a:pt x="2298" y="14562"/>
                </a:lnTo>
                <a:lnTo>
                  <a:pt x="2301" y="14567"/>
                </a:lnTo>
                <a:lnTo>
                  <a:pt x="2305" y="14572"/>
                </a:lnTo>
                <a:lnTo>
                  <a:pt x="2310" y="14576"/>
                </a:lnTo>
                <a:lnTo>
                  <a:pt x="2316" y="14581"/>
                </a:lnTo>
                <a:lnTo>
                  <a:pt x="2323" y="14587"/>
                </a:lnTo>
                <a:lnTo>
                  <a:pt x="2330" y="14592"/>
                </a:lnTo>
                <a:lnTo>
                  <a:pt x="2339" y="14596"/>
                </a:lnTo>
                <a:lnTo>
                  <a:pt x="2339" y="14576"/>
                </a:lnTo>
                <a:lnTo>
                  <a:pt x="2339" y="14555"/>
                </a:lnTo>
                <a:lnTo>
                  <a:pt x="2339" y="14535"/>
                </a:lnTo>
                <a:lnTo>
                  <a:pt x="2339" y="14514"/>
                </a:lnTo>
                <a:lnTo>
                  <a:pt x="2339" y="14494"/>
                </a:lnTo>
                <a:lnTo>
                  <a:pt x="2339" y="14473"/>
                </a:lnTo>
                <a:lnTo>
                  <a:pt x="2339" y="14454"/>
                </a:lnTo>
                <a:lnTo>
                  <a:pt x="2339" y="14433"/>
                </a:lnTo>
                <a:close/>
                <a:moveTo>
                  <a:pt x="6472" y="14433"/>
                </a:moveTo>
                <a:lnTo>
                  <a:pt x="6473" y="14441"/>
                </a:lnTo>
                <a:lnTo>
                  <a:pt x="6475" y="14448"/>
                </a:lnTo>
                <a:lnTo>
                  <a:pt x="6477" y="14455"/>
                </a:lnTo>
                <a:lnTo>
                  <a:pt x="6479" y="14460"/>
                </a:lnTo>
                <a:lnTo>
                  <a:pt x="6482" y="14463"/>
                </a:lnTo>
                <a:lnTo>
                  <a:pt x="6486" y="14466"/>
                </a:lnTo>
                <a:lnTo>
                  <a:pt x="6489" y="14468"/>
                </a:lnTo>
                <a:lnTo>
                  <a:pt x="6494" y="14469"/>
                </a:lnTo>
                <a:lnTo>
                  <a:pt x="6498" y="14470"/>
                </a:lnTo>
                <a:lnTo>
                  <a:pt x="6502" y="14470"/>
                </a:lnTo>
                <a:lnTo>
                  <a:pt x="6506" y="14469"/>
                </a:lnTo>
                <a:lnTo>
                  <a:pt x="6510" y="14467"/>
                </a:lnTo>
                <a:lnTo>
                  <a:pt x="6519" y="14463"/>
                </a:lnTo>
                <a:lnTo>
                  <a:pt x="6525" y="14458"/>
                </a:lnTo>
                <a:lnTo>
                  <a:pt x="6530" y="14451"/>
                </a:lnTo>
                <a:lnTo>
                  <a:pt x="6533" y="14445"/>
                </a:lnTo>
                <a:lnTo>
                  <a:pt x="6533" y="14442"/>
                </a:lnTo>
                <a:lnTo>
                  <a:pt x="6533" y="14439"/>
                </a:lnTo>
                <a:lnTo>
                  <a:pt x="6532" y="14436"/>
                </a:lnTo>
                <a:lnTo>
                  <a:pt x="6530" y="14434"/>
                </a:lnTo>
                <a:lnTo>
                  <a:pt x="6527" y="14432"/>
                </a:lnTo>
                <a:lnTo>
                  <a:pt x="6523" y="14429"/>
                </a:lnTo>
                <a:lnTo>
                  <a:pt x="6518" y="14428"/>
                </a:lnTo>
                <a:lnTo>
                  <a:pt x="6511" y="14427"/>
                </a:lnTo>
                <a:lnTo>
                  <a:pt x="6503" y="14427"/>
                </a:lnTo>
                <a:lnTo>
                  <a:pt x="6495" y="14428"/>
                </a:lnTo>
                <a:lnTo>
                  <a:pt x="6484" y="14431"/>
                </a:lnTo>
                <a:lnTo>
                  <a:pt x="6472" y="14433"/>
                </a:lnTo>
                <a:close/>
                <a:moveTo>
                  <a:pt x="3749" y="14433"/>
                </a:moveTo>
                <a:lnTo>
                  <a:pt x="3748" y="14426"/>
                </a:lnTo>
                <a:lnTo>
                  <a:pt x="3745" y="14420"/>
                </a:lnTo>
                <a:lnTo>
                  <a:pt x="3740" y="14415"/>
                </a:lnTo>
                <a:lnTo>
                  <a:pt x="3735" y="14412"/>
                </a:lnTo>
                <a:lnTo>
                  <a:pt x="3732" y="14412"/>
                </a:lnTo>
                <a:lnTo>
                  <a:pt x="3729" y="14412"/>
                </a:lnTo>
                <a:lnTo>
                  <a:pt x="3727" y="14413"/>
                </a:lnTo>
                <a:lnTo>
                  <a:pt x="3724" y="14415"/>
                </a:lnTo>
                <a:lnTo>
                  <a:pt x="3722" y="14417"/>
                </a:lnTo>
                <a:lnTo>
                  <a:pt x="3719" y="14421"/>
                </a:lnTo>
                <a:lnTo>
                  <a:pt x="3717" y="14426"/>
                </a:lnTo>
                <a:lnTo>
                  <a:pt x="3716" y="14433"/>
                </a:lnTo>
                <a:lnTo>
                  <a:pt x="3725" y="14433"/>
                </a:lnTo>
                <a:lnTo>
                  <a:pt x="3733" y="14433"/>
                </a:lnTo>
                <a:lnTo>
                  <a:pt x="3740" y="14433"/>
                </a:lnTo>
                <a:lnTo>
                  <a:pt x="3749" y="14433"/>
                </a:lnTo>
                <a:close/>
                <a:moveTo>
                  <a:pt x="9884" y="14433"/>
                </a:moveTo>
                <a:lnTo>
                  <a:pt x="9883" y="14425"/>
                </a:lnTo>
                <a:lnTo>
                  <a:pt x="9882" y="14418"/>
                </a:lnTo>
                <a:lnTo>
                  <a:pt x="9879" y="14412"/>
                </a:lnTo>
                <a:lnTo>
                  <a:pt x="9877" y="14406"/>
                </a:lnTo>
                <a:lnTo>
                  <a:pt x="9873" y="14402"/>
                </a:lnTo>
                <a:lnTo>
                  <a:pt x="9868" y="14400"/>
                </a:lnTo>
                <a:lnTo>
                  <a:pt x="9861" y="14399"/>
                </a:lnTo>
                <a:lnTo>
                  <a:pt x="9851" y="14400"/>
                </a:lnTo>
                <a:lnTo>
                  <a:pt x="9851" y="14392"/>
                </a:lnTo>
                <a:lnTo>
                  <a:pt x="9851" y="14383"/>
                </a:lnTo>
                <a:lnTo>
                  <a:pt x="9851" y="14375"/>
                </a:lnTo>
                <a:lnTo>
                  <a:pt x="9851" y="14367"/>
                </a:lnTo>
                <a:lnTo>
                  <a:pt x="9844" y="14369"/>
                </a:lnTo>
                <a:lnTo>
                  <a:pt x="9839" y="14371"/>
                </a:lnTo>
                <a:lnTo>
                  <a:pt x="9833" y="14376"/>
                </a:lnTo>
                <a:lnTo>
                  <a:pt x="9830" y="14381"/>
                </a:lnTo>
                <a:lnTo>
                  <a:pt x="9830" y="14384"/>
                </a:lnTo>
                <a:lnTo>
                  <a:pt x="9830" y="14386"/>
                </a:lnTo>
                <a:lnTo>
                  <a:pt x="9831" y="14390"/>
                </a:lnTo>
                <a:lnTo>
                  <a:pt x="9832" y="14392"/>
                </a:lnTo>
                <a:lnTo>
                  <a:pt x="9835" y="14395"/>
                </a:lnTo>
                <a:lnTo>
                  <a:pt x="9840" y="14397"/>
                </a:lnTo>
                <a:lnTo>
                  <a:pt x="9845" y="14398"/>
                </a:lnTo>
                <a:lnTo>
                  <a:pt x="9851" y="14400"/>
                </a:lnTo>
                <a:lnTo>
                  <a:pt x="9852" y="14407"/>
                </a:lnTo>
                <a:lnTo>
                  <a:pt x="9853" y="14415"/>
                </a:lnTo>
                <a:lnTo>
                  <a:pt x="9854" y="14421"/>
                </a:lnTo>
                <a:lnTo>
                  <a:pt x="9857" y="14426"/>
                </a:lnTo>
                <a:lnTo>
                  <a:pt x="9862" y="14431"/>
                </a:lnTo>
                <a:lnTo>
                  <a:pt x="9867" y="14433"/>
                </a:lnTo>
                <a:lnTo>
                  <a:pt x="9874" y="14434"/>
                </a:lnTo>
                <a:lnTo>
                  <a:pt x="9884" y="14433"/>
                </a:lnTo>
                <a:close/>
                <a:moveTo>
                  <a:pt x="6669" y="14400"/>
                </a:moveTo>
                <a:lnTo>
                  <a:pt x="6665" y="14390"/>
                </a:lnTo>
                <a:lnTo>
                  <a:pt x="6659" y="14381"/>
                </a:lnTo>
                <a:lnTo>
                  <a:pt x="6656" y="14375"/>
                </a:lnTo>
                <a:lnTo>
                  <a:pt x="6652" y="14370"/>
                </a:lnTo>
                <a:lnTo>
                  <a:pt x="6648" y="14365"/>
                </a:lnTo>
                <a:lnTo>
                  <a:pt x="6645" y="14362"/>
                </a:lnTo>
                <a:lnTo>
                  <a:pt x="6642" y="14361"/>
                </a:lnTo>
                <a:lnTo>
                  <a:pt x="6638" y="14360"/>
                </a:lnTo>
                <a:lnTo>
                  <a:pt x="6635" y="14361"/>
                </a:lnTo>
                <a:lnTo>
                  <a:pt x="6633" y="14362"/>
                </a:lnTo>
                <a:lnTo>
                  <a:pt x="6631" y="14365"/>
                </a:lnTo>
                <a:lnTo>
                  <a:pt x="6629" y="14369"/>
                </a:lnTo>
                <a:lnTo>
                  <a:pt x="6626" y="14377"/>
                </a:lnTo>
                <a:lnTo>
                  <a:pt x="6623" y="14388"/>
                </a:lnTo>
                <a:lnTo>
                  <a:pt x="6621" y="14399"/>
                </a:lnTo>
                <a:lnTo>
                  <a:pt x="6621" y="14412"/>
                </a:lnTo>
                <a:lnTo>
                  <a:pt x="6621" y="14424"/>
                </a:lnTo>
                <a:lnTo>
                  <a:pt x="6622" y="14437"/>
                </a:lnTo>
                <a:lnTo>
                  <a:pt x="6624" y="14447"/>
                </a:lnTo>
                <a:lnTo>
                  <a:pt x="6627" y="14457"/>
                </a:lnTo>
                <a:lnTo>
                  <a:pt x="6629" y="14460"/>
                </a:lnTo>
                <a:lnTo>
                  <a:pt x="6631" y="14463"/>
                </a:lnTo>
                <a:lnTo>
                  <a:pt x="6633" y="14464"/>
                </a:lnTo>
                <a:lnTo>
                  <a:pt x="6636" y="14465"/>
                </a:lnTo>
                <a:lnTo>
                  <a:pt x="6639" y="14465"/>
                </a:lnTo>
                <a:lnTo>
                  <a:pt x="6644" y="14464"/>
                </a:lnTo>
                <a:lnTo>
                  <a:pt x="6647" y="14462"/>
                </a:lnTo>
                <a:lnTo>
                  <a:pt x="6651" y="14460"/>
                </a:lnTo>
                <a:lnTo>
                  <a:pt x="6657" y="14451"/>
                </a:lnTo>
                <a:lnTo>
                  <a:pt x="6663" y="14441"/>
                </a:lnTo>
                <a:lnTo>
                  <a:pt x="6667" y="14431"/>
                </a:lnTo>
                <a:lnTo>
                  <a:pt x="6670" y="14419"/>
                </a:lnTo>
                <a:lnTo>
                  <a:pt x="6671" y="14414"/>
                </a:lnTo>
                <a:lnTo>
                  <a:pt x="6671" y="14408"/>
                </a:lnTo>
                <a:lnTo>
                  <a:pt x="6670" y="14404"/>
                </a:lnTo>
                <a:lnTo>
                  <a:pt x="6669" y="14400"/>
                </a:lnTo>
                <a:close/>
                <a:moveTo>
                  <a:pt x="6734" y="14367"/>
                </a:moveTo>
                <a:lnTo>
                  <a:pt x="6732" y="14385"/>
                </a:lnTo>
                <a:lnTo>
                  <a:pt x="6730" y="14402"/>
                </a:lnTo>
                <a:lnTo>
                  <a:pt x="6728" y="14417"/>
                </a:lnTo>
                <a:lnTo>
                  <a:pt x="6728" y="14431"/>
                </a:lnTo>
                <a:lnTo>
                  <a:pt x="6728" y="14442"/>
                </a:lnTo>
                <a:lnTo>
                  <a:pt x="6729" y="14451"/>
                </a:lnTo>
                <a:lnTo>
                  <a:pt x="6731" y="14459"/>
                </a:lnTo>
                <a:lnTo>
                  <a:pt x="6733" y="14466"/>
                </a:lnTo>
                <a:lnTo>
                  <a:pt x="6735" y="14471"/>
                </a:lnTo>
                <a:lnTo>
                  <a:pt x="6738" y="14475"/>
                </a:lnTo>
                <a:lnTo>
                  <a:pt x="6741" y="14477"/>
                </a:lnTo>
                <a:lnTo>
                  <a:pt x="6744" y="14479"/>
                </a:lnTo>
                <a:lnTo>
                  <a:pt x="6748" y="14479"/>
                </a:lnTo>
                <a:lnTo>
                  <a:pt x="6751" y="14478"/>
                </a:lnTo>
                <a:lnTo>
                  <a:pt x="6755" y="14476"/>
                </a:lnTo>
                <a:lnTo>
                  <a:pt x="6758" y="14472"/>
                </a:lnTo>
                <a:lnTo>
                  <a:pt x="6761" y="14469"/>
                </a:lnTo>
                <a:lnTo>
                  <a:pt x="6763" y="14465"/>
                </a:lnTo>
                <a:lnTo>
                  <a:pt x="6766" y="14460"/>
                </a:lnTo>
                <a:lnTo>
                  <a:pt x="6769" y="14454"/>
                </a:lnTo>
                <a:lnTo>
                  <a:pt x="6770" y="14448"/>
                </a:lnTo>
                <a:lnTo>
                  <a:pt x="6772" y="14441"/>
                </a:lnTo>
                <a:lnTo>
                  <a:pt x="6772" y="14435"/>
                </a:lnTo>
                <a:lnTo>
                  <a:pt x="6772" y="14427"/>
                </a:lnTo>
                <a:lnTo>
                  <a:pt x="6771" y="14419"/>
                </a:lnTo>
                <a:lnTo>
                  <a:pt x="6769" y="14412"/>
                </a:lnTo>
                <a:lnTo>
                  <a:pt x="6765" y="14404"/>
                </a:lnTo>
                <a:lnTo>
                  <a:pt x="6761" y="14396"/>
                </a:lnTo>
                <a:lnTo>
                  <a:pt x="6757" y="14389"/>
                </a:lnTo>
                <a:lnTo>
                  <a:pt x="6751" y="14381"/>
                </a:lnTo>
                <a:lnTo>
                  <a:pt x="6743" y="14374"/>
                </a:lnTo>
                <a:lnTo>
                  <a:pt x="6734" y="14367"/>
                </a:lnTo>
                <a:lnTo>
                  <a:pt x="6735" y="14360"/>
                </a:lnTo>
                <a:lnTo>
                  <a:pt x="6734" y="14355"/>
                </a:lnTo>
                <a:lnTo>
                  <a:pt x="6732" y="14351"/>
                </a:lnTo>
                <a:lnTo>
                  <a:pt x="6729" y="14348"/>
                </a:lnTo>
                <a:lnTo>
                  <a:pt x="6727" y="14346"/>
                </a:lnTo>
                <a:lnTo>
                  <a:pt x="6723" y="14345"/>
                </a:lnTo>
                <a:lnTo>
                  <a:pt x="6720" y="14345"/>
                </a:lnTo>
                <a:lnTo>
                  <a:pt x="6718" y="14345"/>
                </a:lnTo>
                <a:lnTo>
                  <a:pt x="6716" y="14346"/>
                </a:lnTo>
                <a:lnTo>
                  <a:pt x="6714" y="14348"/>
                </a:lnTo>
                <a:lnTo>
                  <a:pt x="6714" y="14350"/>
                </a:lnTo>
                <a:lnTo>
                  <a:pt x="6715" y="14353"/>
                </a:lnTo>
                <a:lnTo>
                  <a:pt x="6717" y="14356"/>
                </a:lnTo>
                <a:lnTo>
                  <a:pt x="6721" y="14359"/>
                </a:lnTo>
                <a:lnTo>
                  <a:pt x="6727" y="14363"/>
                </a:lnTo>
                <a:lnTo>
                  <a:pt x="6734" y="14367"/>
                </a:lnTo>
                <a:close/>
                <a:moveTo>
                  <a:pt x="3946" y="14269"/>
                </a:moveTo>
                <a:lnTo>
                  <a:pt x="3945" y="14290"/>
                </a:lnTo>
                <a:lnTo>
                  <a:pt x="3946" y="14309"/>
                </a:lnTo>
                <a:lnTo>
                  <a:pt x="3948" y="14328"/>
                </a:lnTo>
                <a:lnTo>
                  <a:pt x="3951" y="14345"/>
                </a:lnTo>
                <a:lnTo>
                  <a:pt x="3957" y="14360"/>
                </a:lnTo>
                <a:lnTo>
                  <a:pt x="3963" y="14375"/>
                </a:lnTo>
                <a:lnTo>
                  <a:pt x="3970" y="14389"/>
                </a:lnTo>
                <a:lnTo>
                  <a:pt x="3979" y="14400"/>
                </a:lnTo>
                <a:lnTo>
                  <a:pt x="3986" y="14399"/>
                </a:lnTo>
                <a:lnTo>
                  <a:pt x="3992" y="14398"/>
                </a:lnTo>
                <a:lnTo>
                  <a:pt x="3998" y="14396"/>
                </a:lnTo>
                <a:lnTo>
                  <a:pt x="4003" y="14394"/>
                </a:lnTo>
                <a:lnTo>
                  <a:pt x="4007" y="14391"/>
                </a:lnTo>
                <a:lnTo>
                  <a:pt x="4010" y="14388"/>
                </a:lnTo>
                <a:lnTo>
                  <a:pt x="4012" y="14384"/>
                </a:lnTo>
                <a:lnTo>
                  <a:pt x="4014" y="14380"/>
                </a:lnTo>
                <a:lnTo>
                  <a:pt x="4016" y="14376"/>
                </a:lnTo>
                <a:lnTo>
                  <a:pt x="4016" y="14372"/>
                </a:lnTo>
                <a:lnTo>
                  <a:pt x="4017" y="14367"/>
                </a:lnTo>
                <a:lnTo>
                  <a:pt x="4017" y="14361"/>
                </a:lnTo>
                <a:lnTo>
                  <a:pt x="4015" y="14351"/>
                </a:lnTo>
                <a:lnTo>
                  <a:pt x="4013" y="14340"/>
                </a:lnTo>
                <a:lnTo>
                  <a:pt x="4009" y="14329"/>
                </a:lnTo>
                <a:lnTo>
                  <a:pt x="4005" y="14317"/>
                </a:lnTo>
                <a:lnTo>
                  <a:pt x="4000" y="14307"/>
                </a:lnTo>
                <a:lnTo>
                  <a:pt x="3994" y="14297"/>
                </a:lnTo>
                <a:lnTo>
                  <a:pt x="3985" y="14280"/>
                </a:lnTo>
                <a:lnTo>
                  <a:pt x="3979" y="14269"/>
                </a:lnTo>
                <a:lnTo>
                  <a:pt x="3970" y="14269"/>
                </a:lnTo>
                <a:lnTo>
                  <a:pt x="3962" y="14269"/>
                </a:lnTo>
                <a:lnTo>
                  <a:pt x="3955" y="14269"/>
                </a:lnTo>
                <a:lnTo>
                  <a:pt x="3946" y="14269"/>
                </a:lnTo>
                <a:lnTo>
                  <a:pt x="3946" y="14262"/>
                </a:lnTo>
                <a:lnTo>
                  <a:pt x="3945" y="14256"/>
                </a:lnTo>
                <a:lnTo>
                  <a:pt x="3943" y="14252"/>
                </a:lnTo>
                <a:lnTo>
                  <a:pt x="3941" y="14249"/>
                </a:lnTo>
                <a:lnTo>
                  <a:pt x="3938" y="14247"/>
                </a:lnTo>
                <a:lnTo>
                  <a:pt x="3935" y="14246"/>
                </a:lnTo>
                <a:lnTo>
                  <a:pt x="3931" y="14246"/>
                </a:lnTo>
                <a:lnTo>
                  <a:pt x="3929" y="14246"/>
                </a:lnTo>
                <a:lnTo>
                  <a:pt x="3927" y="14248"/>
                </a:lnTo>
                <a:lnTo>
                  <a:pt x="3926" y="14249"/>
                </a:lnTo>
                <a:lnTo>
                  <a:pt x="3925" y="14252"/>
                </a:lnTo>
                <a:lnTo>
                  <a:pt x="3926" y="14254"/>
                </a:lnTo>
                <a:lnTo>
                  <a:pt x="3928" y="14258"/>
                </a:lnTo>
                <a:lnTo>
                  <a:pt x="3932" y="14262"/>
                </a:lnTo>
                <a:lnTo>
                  <a:pt x="3938" y="14265"/>
                </a:lnTo>
                <a:lnTo>
                  <a:pt x="3946" y="14269"/>
                </a:lnTo>
                <a:close/>
                <a:moveTo>
                  <a:pt x="5455" y="14235"/>
                </a:moveTo>
                <a:lnTo>
                  <a:pt x="5456" y="14255"/>
                </a:lnTo>
                <a:lnTo>
                  <a:pt x="5458" y="14274"/>
                </a:lnTo>
                <a:lnTo>
                  <a:pt x="5460" y="14292"/>
                </a:lnTo>
                <a:lnTo>
                  <a:pt x="5464" y="14309"/>
                </a:lnTo>
                <a:lnTo>
                  <a:pt x="5469" y="14325"/>
                </a:lnTo>
                <a:lnTo>
                  <a:pt x="5474" y="14339"/>
                </a:lnTo>
                <a:lnTo>
                  <a:pt x="5480" y="14354"/>
                </a:lnTo>
                <a:lnTo>
                  <a:pt x="5488" y="14367"/>
                </a:lnTo>
                <a:lnTo>
                  <a:pt x="5497" y="14379"/>
                </a:lnTo>
                <a:lnTo>
                  <a:pt x="5506" y="14390"/>
                </a:lnTo>
                <a:lnTo>
                  <a:pt x="5517" y="14400"/>
                </a:lnTo>
                <a:lnTo>
                  <a:pt x="5528" y="14408"/>
                </a:lnTo>
                <a:lnTo>
                  <a:pt x="5541" y="14416"/>
                </a:lnTo>
                <a:lnTo>
                  <a:pt x="5555" y="14423"/>
                </a:lnTo>
                <a:lnTo>
                  <a:pt x="5570" y="14428"/>
                </a:lnTo>
                <a:lnTo>
                  <a:pt x="5586" y="14433"/>
                </a:lnTo>
                <a:lnTo>
                  <a:pt x="5572" y="14405"/>
                </a:lnTo>
                <a:lnTo>
                  <a:pt x="5559" y="14378"/>
                </a:lnTo>
                <a:lnTo>
                  <a:pt x="5544" y="14352"/>
                </a:lnTo>
                <a:lnTo>
                  <a:pt x="5528" y="14327"/>
                </a:lnTo>
                <a:lnTo>
                  <a:pt x="5513" y="14302"/>
                </a:lnTo>
                <a:lnTo>
                  <a:pt x="5495" y="14278"/>
                </a:lnTo>
                <a:lnTo>
                  <a:pt x="5476" y="14256"/>
                </a:lnTo>
                <a:lnTo>
                  <a:pt x="5455" y="14235"/>
                </a:lnTo>
                <a:lnTo>
                  <a:pt x="5455" y="14229"/>
                </a:lnTo>
                <a:lnTo>
                  <a:pt x="5454" y="14224"/>
                </a:lnTo>
                <a:lnTo>
                  <a:pt x="5452" y="14220"/>
                </a:lnTo>
                <a:lnTo>
                  <a:pt x="5450" y="14217"/>
                </a:lnTo>
                <a:lnTo>
                  <a:pt x="5446" y="14215"/>
                </a:lnTo>
                <a:lnTo>
                  <a:pt x="5444" y="14213"/>
                </a:lnTo>
                <a:lnTo>
                  <a:pt x="5441" y="14213"/>
                </a:lnTo>
                <a:lnTo>
                  <a:pt x="5438" y="14213"/>
                </a:lnTo>
                <a:lnTo>
                  <a:pt x="5436" y="14215"/>
                </a:lnTo>
                <a:lnTo>
                  <a:pt x="5435" y="14217"/>
                </a:lnTo>
                <a:lnTo>
                  <a:pt x="5435" y="14219"/>
                </a:lnTo>
                <a:lnTo>
                  <a:pt x="5435" y="14222"/>
                </a:lnTo>
                <a:lnTo>
                  <a:pt x="5438" y="14225"/>
                </a:lnTo>
                <a:lnTo>
                  <a:pt x="5441" y="14228"/>
                </a:lnTo>
                <a:lnTo>
                  <a:pt x="5448" y="14232"/>
                </a:lnTo>
                <a:lnTo>
                  <a:pt x="5455" y="14235"/>
                </a:lnTo>
                <a:close/>
                <a:moveTo>
                  <a:pt x="2502" y="14235"/>
                </a:moveTo>
                <a:lnTo>
                  <a:pt x="2506" y="14233"/>
                </a:lnTo>
                <a:lnTo>
                  <a:pt x="2499" y="14239"/>
                </a:lnTo>
                <a:lnTo>
                  <a:pt x="2495" y="14243"/>
                </a:lnTo>
                <a:lnTo>
                  <a:pt x="2502" y="14235"/>
                </a:lnTo>
                <a:close/>
                <a:moveTo>
                  <a:pt x="4273" y="14235"/>
                </a:moveTo>
                <a:lnTo>
                  <a:pt x="4271" y="14229"/>
                </a:lnTo>
                <a:lnTo>
                  <a:pt x="4269" y="14223"/>
                </a:lnTo>
                <a:lnTo>
                  <a:pt x="4265" y="14218"/>
                </a:lnTo>
                <a:lnTo>
                  <a:pt x="4260" y="14213"/>
                </a:lnTo>
                <a:lnTo>
                  <a:pt x="4256" y="14211"/>
                </a:lnTo>
                <a:lnTo>
                  <a:pt x="4249" y="14209"/>
                </a:lnTo>
                <a:lnTo>
                  <a:pt x="4244" y="14208"/>
                </a:lnTo>
                <a:lnTo>
                  <a:pt x="4238" y="14208"/>
                </a:lnTo>
                <a:lnTo>
                  <a:pt x="4233" y="14209"/>
                </a:lnTo>
                <a:lnTo>
                  <a:pt x="4227" y="14210"/>
                </a:lnTo>
                <a:lnTo>
                  <a:pt x="4222" y="14213"/>
                </a:lnTo>
                <a:lnTo>
                  <a:pt x="4218" y="14217"/>
                </a:lnTo>
                <a:lnTo>
                  <a:pt x="4214" y="14220"/>
                </a:lnTo>
                <a:lnTo>
                  <a:pt x="4211" y="14225"/>
                </a:lnTo>
                <a:lnTo>
                  <a:pt x="4209" y="14230"/>
                </a:lnTo>
                <a:lnTo>
                  <a:pt x="4208" y="14235"/>
                </a:lnTo>
                <a:lnTo>
                  <a:pt x="4219" y="14243"/>
                </a:lnTo>
                <a:lnTo>
                  <a:pt x="4230" y="14250"/>
                </a:lnTo>
                <a:lnTo>
                  <a:pt x="4240" y="14255"/>
                </a:lnTo>
                <a:lnTo>
                  <a:pt x="4249" y="14259"/>
                </a:lnTo>
                <a:lnTo>
                  <a:pt x="4254" y="14259"/>
                </a:lnTo>
                <a:lnTo>
                  <a:pt x="4258" y="14259"/>
                </a:lnTo>
                <a:lnTo>
                  <a:pt x="4262" y="14258"/>
                </a:lnTo>
                <a:lnTo>
                  <a:pt x="4265" y="14255"/>
                </a:lnTo>
                <a:lnTo>
                  <a:pt x="4268" y="14252"/>
                </a:lnTo>
                <a:lnTo>
                  <a:pt x="4270" y="14248"/>
                </a:lnTo>
                <a:lnTo>
                  <a:pt x="4272" y="14243"/>
                </a:lnTo>
                <a:lnTo>
                  <a:pt x="4273" y="14235"/>
                </a:lnTo>
                <a:close/>
                <a:moveTo>
                  <a:pt x="2601" y="14203"/>
                </a:moveTo>
                <a:lnTo>
                  <a:pt x="2604" y="14201"/>
                </a:lnTo>
                <a:lnTo>
                  <a:pt x="2598" y="14206"/>
                </a:lnTo>
                <a:lnTo>
                  <a:pt x="2594" y="14210"/>
                </a:lnTo>
                <a:lnTo>
                  <a:pt x="2601" y="14203"/>
                </a:lnTo>
                <a:close/>
                <a:moveTo>
                  <a:pt x="4142" y="14203"/>
                </a:moveTo>
                <a:lnTo>
                  <a:pt x="4145" y="14201"/>
                </a:lnTo>
                <a:lnTo>
                  <a:pt x="4140" y="14206"/>
                </a:lnTo>
                <a:lnTo>
                  <a:pt x="4136" y="14210"/>
                </a:lnTo>
                <a:lnTo>
                  <a:pt x="4142" y="14203"/>
                </a:lnTo>
                <a:close/>
                <a:moveTo>
                  <a:pt x="3585" y="14138"/>
                </a:moveTo>
                <a:lnTo>
                  <a:pt x="3585" y="14131"/>
                </a:lnTo>
                <a:lnTo>
                  <a:pt x="3584" y="14125"/>
                </a:lnTo>
                <a:lnTo>
                  <a:pt x="3582" y="14121"/>
                </a:lnTo>
                <a:lnTo>
                  <a:pt x="3580" y="14118"/>
                </a:lnTo>
                <a:lnTo>
                  <a:pt x="3577" y="14116"/>
                </a:lnTo>
                <a:lnTo>
                  <a:pt x="3574" y="14115"/>
                </a:lnTo>
                <a:lnTo>
                  <a:pt x="3572" y="14115"/>
                </a:lnTo>
                <a:lnTo>
                  <a:pt x="3568" y="14115"/>
                </a:lnTo>
                <a:lnTo>
                  <a:pt x="3566" y="14116"/>
                </a:lnTo>
                <a:lnTo>
                  <a:pt x="3565" y="14118"/>
                </a:lnTo>
                <a:lnTo>
                  <a:pt x="3564" y="14120"/>
                </a:lnTo>
                <a:lnTo>
                  <a:pt x="3565" y="14123"/>
                </a:lnTo>
                <a:lnTo>
                  <a:pt x="3567" y="14126"/>
                </a:lnTo>
                <a:lnTo>
                  <a:pt x="3572" y="14131"/>
                </a:lnTo>
                <a:lnTo>
                  <a:pt x="3577" y="14134"/>
                </a:lnTo>
                <a:lnTo>
                  <a:pt x="3585" y="14138"/>
                </a:lnTo>
                <a:close/>
                <a:moveTo>
                  <a:pt x="12180" y="14104"/>
                </a:moveTo>
                <a:lnTo>
                  <a:pt x="12180" y="14112"/>
                </a:lnTo>
                <a:lnTo>
                  <a:pt x="12181" y="14117"/>
                </a:lnTo>
                <a:lnTo>
                  <a:pt x="12182" y="14121"/>
                </a:lnTo>
                <a:lnTo>
                  <a:pt x="12186" y="14124"/>
                </a:lnTo>
                <a:lnTo>
                  <a:pt x="12189" y="14126"/>
                </a:lnTo>
                <a:lnTo>
                  <a:pt x="12191" y="14127"/>
                </a:lnTo>
                <a:lnTo>
                  <a:pt x="12194" y="14127"/>
                </a:lnTo>
                <a:lnTo>
                  <a:pt x="12197" y="14127"/>
                </a:lnTo>
                <a:lnTo>
                  <a:pt x="12199" y="14126"/>
                </a:lnTo>
                <a:lnTo>
                  <a:pt x="12200" y="14124"/>
                </a:lnTo>
                <a:lnTo>
                  <a:pt x="12200" y="14122"/>
                </a:lnTo>
                <a:lnTo>
                  <a:pt x="12200" y="14119"/>
                </a:lnTo>
                <a:lnTo>
                  <a:pt x="12197" y="14116"/>
                </a:lnTo>
                <a:lnTo>
                  <a:pt x="12194" y="14112"/>
                </a:lnTo>
                <a:lnTo>
                  <a:pt x="12188" y="14109"/>
                </a:lnTo>
                <a:lnTo>
                  <a:pt x="12180" y="14104"/>
                </a:lnTo>
                <a:lnTo>
                  <a:pt x="12182" y="14093"/>
                </a:lnTo>
                <a:lnTo>
                  <a:pt x="12185" y="14082"/>
                </a:lnTo>
                <a:lnTo>
                  <a:pt x="12185" y="14073"/>
                </a:lnTo>
                <a:lnTo>
                  <a:pt x="12186" y="14066"/>
                </a:lnTo>
                <a:lnTo>
                  <a:pt x="12185" y="14059"/>
                </a:lnTo>
                <a:lnTo>
                  <a:pt x="12184" y="14054"/>
                </a:lnTo>
                <a:lnTo>
                  <a:pt x="12181" y="14050"/>
                </a:lnTo>
                <a:lnTo>
                  <a:pt x="12179" y="14047"/>
                </a:lnTo>
                <a:lnTo>
                  <a:pt x="12177" y="14045"/>
                </a:lnTo>
                <a:lnTo>
                  <a:pt x="12174" y="14044"/>
                </a:lnTo>
                <a:lnTo>
                  <a:pt x="12171" y="14043"/>
                </a:lnTo>
                <a:lnTo>
                  <a:pt x="12168" y="14044"/>
                </a:lnTo>
                <a:lnTo>
                  <a:pt x="12162" y="14046"/>
                </a:lnTo>
                <a:lnTo>
                  <a:pt x="12155" y="14051"/>
                </a:lnTo>
                <a:lnTo>
                  <a:pt x="12150" y="14058"/>
                </a:lnTo>
                <a:lnTo>
                  <a:pt x="12145" y="14066"/>
                </a:lnTo>
                <a:lnTo>
                  <a:pt x="12144" y="14070"/>
                </a:lnTo>
                <a:lnTo>
                  <a:pt x="12143" y="14074"/>
                </a:lnTo>
                <a:lnTo>
                  <a:pt x="12143" y="14079"/>
                </a:lnTo>
                <a:lnTo>
                  <a:pt x="12143" y="14082"/>
                </a:lnTo>
                <a:lnTo>
                  <a:pt x="12145" y="14087"/>
                </a:lnTo>
                <a:lnTo>
                  <a:pt x="12147" y="14091"/>
                </a:lnTo>
                <a:lnTo>
                  <a:pt x="12149" y="14094"/>
                </a:lnTo>
                <a:lnTo>
                  <a:pt x="12153" y="14097"/>
                </a:lnTo>
                <a:lnTo>
                  <a:pt x="12158" y="14100"/>
                </a:lnTo>
                <a:lnTo>
                  <a:pt x="12165" y="14102"/>
                </a:lnTo>
                <a:lnTo>
                  <a:pt x="12172" y="14103"/>
                </a:lnTo>
                <a:lnTo>
                  <a:pt x="12180" y="14104"/>
                </a:lnTo>
                <a:close/>
                <a:moveTo>
                  <a:pt x="3815" y="14072"/>
                </a:moveTo>
                <a:lnTo>
                  <a:pt x="3815" y="14104"/>
                </a:lnTo>
                <a:lnTo>
                  <a:pt x="3815" y="14138"/>
                </a:lnTo>
                <a:lnTo>
                  <a:pt x="3815" y="14170"/>
                </a:lnTo>
                <a:lnTo>
                  <a:pt x="3815" y="14203"/>
                </a:lnTo>
                <a:lnTo>
                  <a:pt x="3823" y="14202"/>
                </a:lnTo>
                <a:lnTo>
                  <a:pt x="3831" y="14200"/>
                </a:lnTo>
                <a:lnTo>
                  <a:pt x="3837" y="14198"/>
                </a:lnTo>
                <a:lnTo>
                  <a:pt x="3843" y="14196"/>
                </a:lnTo>
                <a:lnTo>
                  <a:pt x="3849" y="14192"/>
                </a:lnTo>
                <a:lnTo>
                  <a:pt x="3853" y="14189"/>
                </a:lnTo>
                <a:lnTo>
                  <a:pt x="3857" y="14186"/>
                </a:lnTo>
                <a:lnTo>
                  <a:pt x="3861" y="14182"/>
                </a:lnTo>
                <a:lnTo>
                  <a:pt x="3864" y="14179"/>
                </a:lnTo>
                <a:lnTo>
                  <a:pt x="3866" y="14174"/>
                </a:lnTo>
                <a:lnTo>
                  <a:pt x="3868" y="14169"/>
                </a:lnTo>
                <a:lnTo>
                  <a:pt x="3870" y="14165"/>
                </a:lnTo>
                <a:lnTo>
                  <a:pt x="3871" y="14155"/>
                </a:lnTo>
                <a:lnTo>
                  <a:pt x="3870" y="14145"/>
                </a:lnTo>
                <a:lnTo>
                  <a:pt x="3867" y="14135"/>
                </a:lnTo>
                <a:lnTo>
                  <a:pt x="3863" y="14123"/>
                </a:lnTo>
                <a:lnTo>
                  <a:pt x="3858" y="14114"/>
                </a:lnTo>
                <a:lnTo>
                  <a:pt x="3852" y="14103"/>
                </a:lnTo>
                <a:lnTo>
                  <a:pt x="3843" y="14094"/>
                </a:lnTo>
                <a:lnTo>
                  <a:pt x="3835" y="14086"/>
                </a:lnTo>
                <a:lnTo>
                  <a:pt x="3825" y="14078"/>
                </a:lnTo>
                <a:lnTo>
                  <a:pt x="3815" y="14072"/>
                </a:lnTo>
                <a:lnTo>
                  <a:pt x="3814" y="14065"/>
                </a:lnTo>
                <a:lnTo>
                  <a:pt x="3813" y="14057"/>
                </a:lnTo>
                <a:lnTo>
                  <a:pt x="3811" y="14051"/>
                </a:lnTo>
                <a:lnTo>
                  <a:pt x="3808" y="14046"/>
                </a:lnTo>
                <a:lnTo>
                  <a:pt x="3804" y="14042"/>
                </a:lnTo>
                <a:lnTo>
                  <a:pt x="3798" y="14039"/>
                </a:lnTo>
                <a:lnTo>
                  <a:pt x="3791" y="14038"/>
                </a:lnTo>
                <a:lnTo>
                  <a:pt x="3782" y="14039"/>
                </a:lnTo>
                <a:lnTo>
                  <a:pt x="3782" y="14032"/>
                </a:lnTo>
                <a:lnTo>
                  <a:pt x="3781" y="14027"/>
                </a:lnTo>
                <a:lnTo>
                  <a:pt x="3779" y="14023"/>
                </a:lnTo>
                <a:lnTo>
                  <a:pt x="3776" y="14019"/>
                </a:lnTo>
                <a:lnTo>
                  <a:pt x="3774" y="14017"/>
                </a:lnTo>
                <a:lnTo>
                  <a:pt x="3771" y="14016"/>
                </a:lnTo>
                <a:lnTo>
                  <a:pt x="3768" y="14016"/>
                </a:lnTo>
                <a:lnTo>
                  <a:pt x="3766" y="14016"/>
                </a:lnTo>
                <a:lnTo>
                  <a:pt x="3764" y="14018"/>
                </a:lnTo>
                <a:lnTo>
                  <a:pt x="3761" y="14019"/>
                </a:lnTo>
                <a:lnTo>
                  <a:pt x="3761" y="14023"/>
                </a:lnTo>
                <a:lnTo>
                  <a:pt x="3763" y="14025"/>
                </a:lnTo>
                <a:lnTo>
                  <a:pt x="3765" y="14028"/>
                </a:lnTo>
                <a:lnTo>
                  <a:pt x="3769" y="14032"/>
                </a:lnTo>
                <a:lnTo>
                  <a:pt x="3774" y="14035"/>
                </a:lnTo>
                <a:lnTo>
                  <a:pt x="3782" y="14039"/>
                </a:lnTo>
                <a:lnTo>
                  <a:pt x="3782" y="14047"/>
                </a:lnTo>
                <a:lnTo>
                  <a:pt x="3783" y="14054"/>
                </a:lnTo>
                <a:lnTo>
                  <a:pt x="3786" y="14060"/>
                </a:lnTo>
                <a:lnTo>
                  <a:pt x="3789" y="14066"/>
                </a:lnTo>
                <a:lnTo>
                  <a:pt x="3791" y="14068"/>
                </a:lnTo>
                <a:lnTo>
                  <a:pt x="3793" y="14070"/>
                </a:lnTo>
                <a:lnTo>
                  <a:pt x="3795" y="14071"/>
                </a:lnTo>
                <a:lnTo>
                  <a:pt x="3798" y="14072"/>
                </a:lnTo>
                <a:lnTo>
                  <a:pt x="3806" y="14073"/>
                </a:lnTo>
                <a:lnTo>
                  <a:pt x="3815" y="14072"/>
                </a:lnTo>
                <a:close/>
                <a:moveTo>
                  <a:pt x="5390" y="14104"/>
                </a:moveTo>
                <a:lnTo>
                  <a:pt x="5392" y="14102"/>
                </a:lnTo>
                <a:lnTo>
                  <a:pt x="5387" y="14108"/>
                </a:lnTo>
                <a:lnTo>
                  <a:pt x="5382" y="14112"/>
                </a:lnTo>
                <a:lnTo>
                  <a:pt x="5390" y="14104"/>
                </a:lnTo>
                <a:close/>
                <a:moveTo>
                  <a:pt x="5487" y="14104"/>
                </a:moveTo>
                <a:lnTo>
                  <a:pt x="5481" y="14085"/>
                </a:lnTo>
                <a:lnTo>
                  <a:pt x="5476" y="14073"/>
                </a:lnTo>
                <a:lnTo>
                  <a:pt x="5473" y="14070"/>
                </a:lnTo>
                <a:lnTo>
                  <a:pt x="5471" y="14068"/>
                </a:lnTo>
                <a:lnTo>
                  <a:pt x="5469" y="14068"/>
                </a:lnTo>
                <a:lnTo>
                  <a:pt x="5466" y="14069"/>
                </a:lnTo>
                <a:lnTo>
                  <a:pt x="5463" y="14074"/>
                </a:lnTo>
                <a:lnTo>
                  <a:pt x="5461" y="14082"/>
                </a:lnTo>
                <a:lnTo>
                  <a:pt x="5460" y="14093"/>
                </a:lnTo>
                <a:lnTo>
                  <a:pt x="5459" y="14104"/>
                </a:lnTo>
                <a:lnTo>
                  <a:pt x="5460" y="14117"/>
                </a:lnTo>
                <a:lnTo>
                  <a:pt x="5461" y="14127"/>
                </a:lnTo>
                <a:lnTo>
                  <a:pt x="5463" y="14136"/>
                </a:lnTo>
                <a:lnTo>
                  <a:pt x="5466" y="14141"/>
                </a:lnTo>
                <a:lnTo>
                  <a:pt x="5469" y="14142"/>
                </a:lnTo>
                <a:lnTo>
                  <a:pt x="5471" y="14142"/>
                </a:lnTo>
                <a:lnTo>
                  <a:pt x="5473" y="14140"/>
                </a:lnTo>
                <a:lnTo>
                  <a:pt x="5476" y="14137"/>
                </a:lnTo>
                <a:lnTo>
                  <a:pt x="5481" y="14124"/>
                </a:lnTo>
                <a:lnTo>
                  <a:pt x="5487" y="14104"/>
                </a:lnTo>
                <a:close/>
                <a:moveTo>
                  <a:pt x="6538" y="14039"/>
                </a:moveTo>
                <a:lnTo>
                  <a:pt x="6539" y="14059"/>
                </a:lnTo>
                <a:lnTo>
                  <a:pt x="6540" y="14078"/>
                </a:lnTo>
                <a:lnTo>
                  <a:pt x="6540" y="14088"/>
                </a:lnTo>
                <a:lnTo>
                  <a:pt x="6541" y="14097"/>
                </a:lnTo>
                <a:lnTo>
                  <a:pt x="6543" y="14105"/>
                </a:lnTo>
                <a:lnTo>
                  <a:pt x="6545" y="14114"/>
                </a:lnTo>
                <a:lnTo>
                  <a:pt x="6548" y="14120"/>
                </a:lnTo>
                <a:lnTo>
                  <a:pt x="6552" y="14126"/>
                </a:lnTo>
                <a:lnTo>
                  <a:pt x="6558" y="14132"/>
                </a:lnTo>
                <a:lnTo>
                  <a:pt x="6564" y="14136"/>
                </a:lnTo>
                <a:lnTo>
                  <a:pt x="6571" y="14139"/>
                </a:lnTo>
                <a:lnTo>
                  <a:pt x="6581" y="14140"/>
                </a:lnTo>
                <a:lnTo>
                  <a:pt x="6591" y="14140"/>
                </a:lnTo>
                <a:lnTo>
                  <a:pt x="6603" y="14138"/>
                </a:lnTo>
                <a:lnTo>
                  <a:pt x="6597" y="14123"/>
                </a:lnTo>
                <a:lnTo>
                  <a:pt x="6590" y="14110"/>
                </a:lnTo>
                <a:lnTo>
                  <a:pt x="6584" y="14096"/>
                </a:lnTo>
                <a:lnTo>
                  <a:pt x="6575" y="14083"/>
                </a:lnTo>
                <a:lnTo>
                  <a:pt x="6568" y="14071"/>
                </a:lnTo>
                <a:lnTo>
                  <a:pt x="6559" y="14059"/>
                </a:lnTo>
                <a:lnTo>
                  <a:pt x="6548" y="14049"/>
                </a:lnTo>
                <a:lnTo>
                  <a:pt x="6538" y="14039"/>
                </a:lnTo>
                <a:lnTo>
                  <a:pt x="6538" y="14033"/>
                </a:lnTo>
                <a:lnTo>
                  <a:pt x="6537" y="14026"/>
                </a:lnTo>
                <a:lnTo>
                  <a:pt x="6536" y="14018"/>
                </a:lnTo>
                <a:lnTo>
                  <a:pt x="6533" y="14010"/>
                </a:lnTo>
                <a:lnTo>
                  <a:pt x="6527" y="13993"/>
                </a:lnTo>
                <a:lnTo>
                  <a:pt x="6520" y="13974"/>
                </a:lnTo>
                <a:lnTo>
                  <a:pt x="6510" y="13957"/>
                </a:lnTo>
                <a:lnTo>
                  <a:pt x="6500" y="13939"/>
                </a:lnTo>
                <a:lnTo>
                  <a:pt x="6489" y="13922"/>
                </a:lnTo>
                <a:lnTo>
                  <a:pt x="6477" y="13907"/>
                </a:lnTo>
                <a:lnTo>
                  <a:pt x="6472" y="13901"/>
                </a:lnTo>
                <a:lnTo>
                  <a:pt x="6465" y="13895"/>
                </a:lnTo>
                <a:lnTo>
                  <a:pt x="6459" y="13891"/>
                </a:lnTo>
                <a:lnTo>
                  <a:pt x="6454" y="13886"/>
                </a:lnTo>
                <a:lnTo>
                  <a:pt x="6447" y="13883"/>
                </a:lnTo>
                <a:lnTo>
                  <a:pt x="6442" y="13881"/>
                </a:lnTo>
                <a:lnTo>
                  <a:pt x="6437" y="13881"/>
                </a:lnTo>
                <a:lnTo>
                  <a:pt x="6432" y="13881"/>
                </a:lnTo>
                <a:lnTo>
                  <a:pt x="6428" y="13883"/>
                </a:lnTo>
                <a:lnTo>
                  <a:pt x="6423" y="13886"/>
                </a:lnTo>
                <a:lnTo>
                  <a:pt x="6419" y="13892"/>
                </a:lnTo>
                <a:lnTo>
                  <a:pt x="6415" y="13898"/>
                </a:lnTo>
                <a:lnTo>
                  <a:pt x="6412" y="13905"/>
                </a:lnTo>
                <a:lnTo>
                  <a:pt x="6410" y="13916"/>
                </a:lnTo>
                <a:lnTo>
                  <a:pt x="6408" y="13927"/>
                </a:lnTo>
                <a:lnTo>
                  <a:pt x="6407" y="13941"/>
                </a:lnTo>
                <a:lnTo>
                  <a:pt x="6414" y="13941"/>
                </a:lnTo>
                <a:lnTo>
                  <a:pt x="6421" y="13941"/>
                </a:lnTo>
                <a:lnTo>
                  <a:pt x="6428" y="13942"/>
                </a:lnTo>
                <a:lnTo>
                  <a:pt x="6433" y="13944"/>
                </a:lnTo>
                <a:lnTo>
                  <a:pt x="6437" y="13946"/>
                </a:lnTo>
                <a:lnTo>
                  <a:pt x="6441" y="13949"/>
                </a:lnTo>
                <a:lnTo>
                  <a:pt x="6445" y="13952"/>
                </a:lnTo>
                <a:lnTo>
                  <a:pt x="6449" y="13957"/>
                </a:lnTo>
                <a:lnTo>
                  <a:pt x="6454" y="13965"/>
                </a:lnTo>
                <a:lnTo>
                  <a:pt x="6458" y="13975"/>
                </a:lnTo>
                <a:lnTo>
                  <a:pt x="6461" y="13986"/>
                </a:lnTo>
                <a:lnTo>
                  <a:pt x="6465" y="13997"/>
                </a:lnTo>
                <a:lnTo>
                  <a:pt x="6468" y="14008"/>
                </a:lnTo>
                <a:lnTo>
                  <a:pt x="6473" y="14018"/>
                </a:lnTo>
                <a:lnTo>
                  <a:pt x="6475" y="14023"/>
                </a:lnTo>
                <a:lnTo>
                  <a:pt x="6478" y="14027"/>
                </a:lnTo>
                <a:lnTo>
                  <a:pt x="6481" y="14031"/>
                </a:lnTo>
                <a:lnTo>
                  <a:pt x="6485" y="14034"/>
                </a:lnTo>
                <a:lnTo>
                  <a:pt x="6489" y="14037"/>
                </a:lnTo>
                <a:lnTo>
                  <a:pt x="6494" y="14040"/>
                </a:lnTo>
                <a:lnTo>
                  <a:pt x="6499" y="14042"/>
                </a:lnTo>
                <a:lnTo>
                  <a:pt x="6505" y="14043"/>
                </a:lnTo>
                <a:lnTo>
                  <a:pt x="6513" y="14044"/>
                </a:lnTo>
                <a:lnTo>
                  <a:pt x="6520" y="14043"/>
                </a:lnTo>
                <a:lnTo>
                  <a:pt x="6528" y="14042"/>
                </a:lnTo>
                <a:lnTo>
                  <a:pt x="6538" y="14039"/>
                </a:lnTo>
                <a:close/>
                <a:moveTo>
                  <a:pt x="3684" y="14007"/>
                </a:moveTo>
                <a:lnTo>
                  <a:pt x="3681" y="14018"/>
                </a:lnTo>
                <a:lnTo>
                  <a:pt x="3680" y="14029"/>
                </a:lnTo>
                <a:lnTo>
                  <a:pt x="3679" y="14038"/>
                </a:lnTo>
                <a:lnTo>
                  <a:pt x="3679" y="14046"/>
                </a:lnTo>
                <a:lnTo>
                  <a:pt x="3679" y="14052"/>
                </a:lnTo>
                <a:lnTo>
                  <a:pt x="3681" y="14057"/>
                </a:lnTo>
                <a:lnTo>
                  <a:pt x="3682" y="14061"/>
                </a:lnTo>
                <a:lnTo>
                  <a:pt x="3684" y="14065"/>
                </a:lnTo>
                <a:lnTo>
                  <a:pt x="3687" y="14067"/>
                </a:lnTo>
                <a:lnTo>
                  <a:pt x="3689" y="14068"/>
                </a:lnTo>
                <a:lnTo>
                  <a:pt x="3692" y="14069"/>
                </a:lnTo>
                <a:lnTo>
                  <a:pt x="3695" y="14068"/>
                </a:lnTo>
                <a:lnTo>
                  <a:pt x="3703" y="14066"/>
                </a:lnTo>
                <a:lnTo>
                  <a:pt x="3709" y="14060"/>
                </a:lnTo>
                <a:lnTo>
                  <a:pt x="3714" y="14053"/>
                </a:lnTo>
                <a:lnTo>
                  <a:pt x="3718" y="14046"/>
                </a:lnTo>
                <a:lnTo>
                  <a:pt x="3719" y="14042"/>
                </a:lnTo>
                <a:lnTo>
                  <a:pt x="3721" y="14036"/>
                </a:lnTo>
                <a:lnTo>
                  <a:pt x="3721" y="14032"/>
                </a:lnTo>
                <a:lnTo>
                  <a:pt x="3721" y="14028"/>
                </a:lnTo>
                <a:lnTo>
                  <a:pt x="3719" y="14025"/>
                </a:lnTo>
                <a:lnTo>
                  <a:pt x="3717" y="14021"/>
                </a:lnTo>
                <a:lnTo>
                  <a:pt x="3714" y="14017"/>
                </a:lnTo>
                <a:lnTo>
                  <a:pt x="3710" y="14014"/>
                </a:lnTo>
                <a:lnTo>
                  <a:pt x="3706" y="14011"/>
                </a:lnTo>
                <a:lnTo>
                  <a:pt x="3700" y="14009"/>
                </a:lnTo>
                <a:lnTo>
                  <a:pt x="3692" y="14007"/>
                </a:lnTo>
                <a:lnTo>
                  <a:pt x="3684" y="14007"/>
                </a:lnTo>
                <a:lnTo>
                  <a:pt x="3684" y="14000"/>
                </a:lnTo>
                <a:lnTo>
                  <a:pt x="3683" y="13994"/>
                </a:lnTo>
                <a:lnTo>
                  <a:pt x="3681" y="13990"/>
                </a:lnTo>
                <a:lnTo>
                  <a:pt x="3679" y="13987"/>
                </a:lnTo>
                <a:lnTo>
                  <a:pt x="3675" y="13985"/>
                </a:lnTo>
                <a:lnTo>
                  <a:pt x="3672" y="13984"/>
                </a:lnTo>
                <a:lnTo>
                  <a:pt x="3669" y="13984"/>
                </a:lnTo>
                <a:lnTo>
                  <a:pt x="3667" y="13984"/>
                </a:lnTo>
                <a:lnTo>
                  <a:pt x="3665" y="13985"/>
                </a:lnTo>
                <a:lnTo>
                  <a:pt x="3664" y="13987"/>
                </a:lnTo>
                <a:lnTo>
                  <a:pt x="3663" y="13989"/>
                </a:lnTo>
                <a:lnTo>
                  <a:pt x="3664" y="13992"/>
                </a:lnTo>
                <a:lnTo>
                  <a:pt x="3666" y="13995"/>
                </a:lnTo>
                <a:lnTo>
                  <a:pt x="3670" y="13999"/>
                </a:lnTo>
                <a:lnTo>
                  <a:pt x="3675" y="14003"/>
                </a:lnTo>
                <a:lnTo>
                  <a:pt x="3684" y="14007"/>
                </a:lnTo>
                <a:close/>
                <a:moveTo>
                  <a:pt x="4176" y="14007"/>
                </a:moveTo>
                <a:lnTo>
                  <a:pt x="4166" y="14010"/>
                </a:lnTo>
                <a:lnTo>
                  <a:pt x="4159" y="14014"/>
                </a:lnTo>
                <a:lnTo>
                  <a:pt x="4153" y="14018"/>
                </a:lnTo>
                <a:lnTo>
                  <a:pt x="4149" y="14024"/>
                </a:lnTo>
                <a:lnTo>
                  <a:pt x="4144" y="14028"/>
                </a:lnTo>
                <a:lnTo>
                  <a:pt x="4141" y="14033"/>
                </a:lnTo>
                <a:lnTo>
                  <a:pt x="4139" y="14038"/>
                </a:lnTo>
                <a:lnTo>
                  <a:pt x="4137" y="14044"/>
                </a:lnTo>
                <a:lnTo>
                  <a:pt x="4137" y="14049"/>
                </a:lnTo>
                <a:lnTo>
                  <a:pt x="4137" y="14054"/>
                </a:lnTo>
                <a:lnTo>
                  <a:pt x="4138" y="14060"/>
                </a:lnTo>
                <a:lnTo>
                  <a:pt x="4140" y="14066"/>
                </a:lnTo>
                <a:lnTo>
                  <a:pt x="4144" y="14077"/>
                </a:lnTo>
                <a:lnTo>
                  <a:pt x="4151" y="14089"/>
                </a:lnTo>
                <a:lnTo>
                  <a:pt x="4168" y="14112"/>
                </a:lnTo>
                <a:lnTo>
                  <a:pt x="4185" y="14134"/>
                </a:lnTo>
                <a:lnTo>
                  <a:pt x="4194" y="14144"/>
                </a:lnTo>
                <a:lnTo>
                  <a:pt x="4200" y="14154"/>
                </a:lnTo>
                <a:lnTo>
                  <a:pt x="4205" y="14163"/>
                </a:lnTo>
                <a:lnTo>
                  <a:pt x="4208" y="14170"/>
                </a:lnTo>
                <a:lnTo>
                  <a:pt x="4217" y="14166"/>
                </a:lnTo>
                <a:lnTo>
                  <a:pt x="4224" y="14162"/>
                </a:lnTo>
                <a:lnTo>
                  <a:pt x="4230" y="14158"/>
                </a:lnTo>
                <a:lnTo>
                  <a:pt x="4236" y="14154"/>
                </a:lnTo>
                <a:lnTo>
                  <a:pt x="4240" y="14148"/>
                </a:lnTo>
                <a:lnTo>
                  <a:pt x="4243" y="14143"/>
                </a:lnTo>
                <a:lnTo>
                  <a:pt x="4245" y="14139"/>
                </a:lnTo>
                <a:lnTo>
                  <a:pt x="4246" y="14134"/>
                </a:lnTo>
                <a:lnTo>
                  <a:pt x="4247" y="14127"/>
                </a:lnTo>
                <a:lnTo>
                  <a:pt x="4247" y="14122"/>
                </a:lnTo>
                <a:lnTo>
                  <a:pt x="4246" y="14117"/>
                </a:lnTo>
                <a:lnTo>
                  <a:pt x="4244" y="14111"/>
                </a:lnTo>
                <a:lnTo>
                  <a:pt x="4240" y="14099"/>
                </a:lnTo>
                <a:lnTo>
                  <a:pt x="4233" y="14088"/>
                </a:lnTo>
                <a:lnTo>
                  <a:pt x="4217" y="14065"/>
                </a:lnTo>
                <a:lnTo>
                  <a:pt x="4199" y="14043"/>
                </a:lnTo>
                <a:lnTo>
                  <a:pt x="4191" y="14032"/>
                </a:lnTo>
                <a:lnTo>
                  <a:pt x="4184" y="14023"/>
                </a:lnTo>
                <a:lnTo>
                  <a:pt x="4179" y="14014"/>
                </a:lnTo>
                <a:lnTo>
                  <a:pt x="4176" y="14007"/>
                </a:lnTo>
                <a:close/>
                <a:moveTo>
                  <a:pt x="13427" y="14039"/>
                </a:moveTo>
                <a:lnTo>
                  <a:pt x="13430" y="14036"/>
                </a:lnTo>
                <a:lnTo>
                  <a:pt x="13424" y="14043"/>
                </a:lnTo>
                <a:lnTo>
                  <a:pt x="13420" y="14047"/>
                </a:lnTo>
                <a:lnTo>
                  <a:pt x="13427" y="14039"/>
                </a:lnTo>
                <a:close/>
                <a:moveTo>
                  <a:pt x="4208" y="13973"/>
                </a:moveTo>
                <a:lnTo>
                  <a:pt x="4212" y="13971"/>
                </a:lnTo>
                <a:lnTo>
                  <a:pt x="4205" y="13977"/>
                </a:lnTo>
                <a:lnTo>
                  <a:pt x="4201" y="13981"/>
                </a:lnTo>
                <a:lnTo>
                  <a:pt x="4208" y="13973"/>
                </a:lnTo>
                <a:close/>
                <a:moveTo>
                  <a:pt x="9458" y="13973"/>
                </a:moveTo>
                <a:lnTo>
                  <a:pt x="9458" y="13966"/>
                </a:lnTo>
                <a:lnTo>
                  <a:pt x="9458" y="13958"/>
                </a:lnTo>
                <a:lnTo>
                  <a:pt x="9458" y="13949"/>
                </a:lnTo>
                <a:lnTo>
                  <a:pt x="9458" y="13941"/>
                </a:lnTo>
                <a:lnTo>
                  <a:pt x="9437" y="13945"/>
                </a:lnTo>
                <a:lnTo>
                  <a:pt x="9416" y="13948"/>
                </a:lnTo>
                <a:lnTo>
                  <a:pt x="9410" y="13949"/>
                </a:lnTo>
                <a:lnTo>
                  <a:pt x="9406" y="13951"/>
                </a:lnTo>
                <a:lnTo>
                  <a:pt x="9402" y="13953"/>
                </a:lnTo>
                <a:lnTo>
                  <a:pt x="9399" y="13957"/>
                </a:lnTo>
                <a:lnTo>
                  <a:pt x="9396" y="13960"/>
                </a:lnTo>
                <a:lnTo>
                  <a:pt x="9394" y="13964"/>
                </a:lnTo>
                <a:lnTo>
                  <a:pt x="9393" y="13968"/>
                </a:lnTo>
                <a:lnTo>
                  <a:pt x="9392" y="13973"/>
                </a:lnTo>
                <a:lnTo>
                  <a:pt x="9408" y="13973"/>
                </a:lnTo>
                <a:lnTo>
                  <a:pt x="9424" y="13973"/>
                </a:lnTo>
                <a:lnTo>
                  <a:pt x="9441" y="13973"/>
                </a:lnTo>
                <a:lnTo>
                  <a:pt x="9458" y="13973"/>
                </a:lnTo>
                <a:close/>
                <a:moveTo>
                  <a:pt x="13328" y="13875"/>
                </a:moveTo>
                <a:lnTo>
                  <a:pt x="13328" y="13882"/>
                </a:lnTo>
                <a:lnTo>
                  <a:pt x="13329" y="13887"/>
                </a:lnTo>
                <a:lnTo>
                  <a:pt x="13331" y="13892"/>
                </a:lnTo>
                <a:lnTo>
                  <a:pt x="13333" y="13895"/>
                </a:lnTo>
                <a:lnTo>
                  <a:pt x="13337" y="13897"/>
                </a:lnTo>
                <a:lnTo>
                  <a:pt x="13340" y="13898"/>
                </a:lnTo>
                <a:lnTo>
                  <a:pt x="13342" y="13898"/>
                </a:lnTo>
                <a:lnTo>
                  <a:pt x="13345" y="13898"/>
                </a:lnTo>
                <a:lnTo>
                  <a:pt x="13347" y="13897"/>
                </a:lnTo>
                <a:lnTo>
                  <a:pt x="13348" y="13895"/>
                </a:lnTo>
                <a:lnTo>
                  <a:pt x="13349" y="13893"/>
                </a:lnTo>
                <a:lnTo>
                  <a:pt x="13348" y="13889"/>
                </a:lnTo>
                <a:lnTo>
                  <a:pt x="13346" y="13886"/>
                </a:lnTo>
                <a:lnTo>
                  <a:pt x="13342" y="13883"/>
                </a:lnTo>
                <a:lnTo>
                  <a:pt x="13337" y="13879"/>
                </a:lnTo>
                <a:lnTo>
                  <a:pt x="13328" y="13875"/>
                </a:lnTo>
                <a:lnTo>
                  <a:pt x="13331" y="13857"/>
                </a:lnTo>
                <a:lnTo>
                  <a:pt x="13333" y="13840"/>
                </a:lnTo>
                <a:lnTo>
                  <a:pt x="13335" y="13826"/>
                </a:lnTo>
                <a:lnTo>
                  <a:pt x="13336" y="13812"/>
                </a:lnTo>
                <a:lnTo>
                  <a:pt x="13335" y="13800"/>
                </a:lnTo>
                <a:lnTo>
                  <a:pt x="13333" y="13791"/>
                </a:lnTo>
                <a:lnTo>
                  <a:pt x="13332" y="13784"/>
                </a:lnTo>
                <a:lnTo>
                  <a:pt x="13330" y="13776"/>
                </a:lnTo>
                <a:lnTo>
                  <a:pt x="13328" y="13772"/>
                </a:lnTo>
                <a:lnTo>
                  <a:pt x="13325" y="13768"/>
                </a:lnTo>
                <a:lnTo>
                  <a:pt x="13322" y="13766"/>
                </a:lnTo>
                <a:lnTo>
                  <a:pt x="13319" y="13764"/>
                </a:lnTo>
                <a:lnTo>
                  <a:pt x="13316" y="13764"/>
                </a:lnTo>
                <a:lnTo>
                  <a:pt x="13311" y="13765"/>
                </a:lnTo>
                <a:lnTo>
                  <a:pt x="13308" y="13767"/>
                </a:lnTo>
                <a:lnTo>
                  <a:pt x="13305" y="13770"/>
                </a:lnTo>
                <a:lnTo>
                  <a:pt x="13302" y="13773"/>
                </a:lnTo>
                <a:lnTo>
                  <a:pt x="13299" y="13777"/>
                </a:lnTo>
                <a:lnTo>
                  <a:pt x="13297" y="13783"/>
                </a:lnTo>
                <a:lnTo>
                  <a:pt x="13295" y="13789"/>
                </a:lnTo>
                <a:lnTo>
                  <a:pt x="13293" y="13794"/>
                </a:lnTo>
                <a:lnTo>
                  <a:pt x="13292" y="13801"/>
                </a:lnTo>
                <a:lnTo>
                  <a:pt x="13292" y="13808"/>
                </a:lnTo>
                <a:lnTo>
                  <a:pt x="13292" y="13815"/>
                </a:lnTo>
                <a:lnTo>
                  <a:pt x="13293" y="13823"/>
                </a:lnTo>
                <a:lnTo>
                  <a:pt x="13295" y="13831"/>
                </a:lnTo>
                <a:lnTo>
                  <a:pt x="13298" y="13838"/>
                </a:lnTo>
                <a:lnTo>
                  <a:pt x="13301" y="13846"/>
                </a:lnTo>
                <a:lnTo>
                  <a:pt x="13306" y="13854"/>
                </a:lnTo>
                <a:lnTo>
                  <a:pt x="13312" y="13861"/>
                </a:lnTo>
                <a:lnTo>
                  <a:pt x="13320" y="13869"/>
                </a:lnTo>
                <a:lnTo>
                  <a:pt x="13328" y="13875"/>
                </a:lnTo>
                <a:close/>
                <a:moveTo>
                  <a:pt x="4077" y="13875"/>
                </a:moveTo>
                <a:lnTo>
                  <a:pt x="4071" y="13855"/>
                </a:lnTo>
                <a:lnTo>
                  <a:pt x="4065" y="13843"/>
                </a:lnTo>
                <a:lnTo>
                  <a:pt x="4063" y="13840"/>
                </a:lnTo>
                <a:lnTo>
                  <a:pt x="4059" y="13838"/>
                </a:lnTo>
                <a:lnTo>
                  <a:pt x="4057" y="13838"/>
                </a:lnTo>
                <a:lnTo>
                  <a:pt x="4056" y="13839"/>
                </a:lnTo>
                <a:lnTo>
                  <a:pt x="4053" y="13844"/>
                </a:lnTo>
                <a:lnTo>
                  <a:pt x="4050" y="13853"/>
                </a:lnTo>
                <a:lnTo>
                  <a:pt x="4049" y="13863"/>
                </a:lnTo>
                <a:lnTo>
                  <a:pt x="4049" y="13875"/>
                </a:lnTo>
                <a:lnTo>
                  <a:pt x="4049" y="13887"/>
                </a:lnTo>
                <a:lnTo>
                  <a:pt x="4050" y="13898"/>
                </a:lnTo>
                <a:lnTo>
                  <a:pt x="4053" y="13906"/>
                </a:lnTo>
                <a:lnTo>
                  <a:pt x="4056" y="13911"/>
                </a:lnTo>
                <a:lnTo>
                  <a:pt x="4057" y="13913"/>
                </a:lnTo>
                <a:lnTo>
                  <a:pt x="4059" y="13913"/>
                </a:lnTo>
                <a:lnTo>
                  <a:pt x="4063" y="13910"/>
                </a:lnTo>
                <a:lnTo>
                  <a:pt x="4065" y="13907"/>
                </a:lnTo>
                <a:lnTo>
                  <a:pt x="4071" y="13895"/>
                </a:lnTo>
                <a:lnTo>
                  <a:pt x="4077" y="13875"/>
                </a:lnTo>
                <a:close/>
                <a:moveTo>
                  <a:pt x="5947" y="13842"/>
                </a:moveTo>
                <a:lnTo>
                  <a:pt x="5944" y="13861"/>
                </a:lnTo>
                <a:lnTo>
                  <a:pt x="5942" y="13880"/>
                </a:lnTo>
                <a:lnTo>
                  <a:pt x="5942" y="13899"/>
                </a:lnTo>
                <a:lnTo>
                  <a:pt x="5943" y="13917"/>
                </a:lnTo>
                <a:lnTo>
                  <a:pt x="5946" y="13935"/>
                </a:lnTo>
                <a:lnTo>
                  <a:pt x="5950" y="13952"/>
                </a:lnTo>
                <a:lnTo>
                  <a:pt x="5956" y="13970"/>
                </a:lnTo>
                <a:lnTo>
                  <a:pt x="5964" y="13987"/>
                </a:lnTo>
                <a:lnTo>
                  <a:pt x="5972" y="14004"/>
                </a:lnTo>
                <a:lnTo>
                  <a:pt x="5982" y="14022"/>
                </a:lnTo>
                <a:lnTo>
                  <a:pt x="5992" y="14037"/>
                </a:lnTo>
                <a:lnTo>
                  <a:pt x="6004" y="14054"/>
                </a:lnTo>
                <a:lnTo>
                  <a:pt x="6015" y="14071"/>
                </a:lnTo>
                <a:lnTo>
                  <a:pt x="6028" y="14087"/>
                </a:lnTo>
                <a:lnTo>
                  <a:pt x="6041" y="14103"/>
                </a:lnTo>
                <a:lnTo>
                  <a:pt x="6056" y="14119"/>
                </a:lnTo>
                <a:lnTo>
                  <a:pt x="6115" y="14182"/>
                </a:lnTo>
                <a:lnTo>
                  <a:pt x="6176" y="14244"/>
                </a:lnTo>
                <a:lnTo>
                  <a:pt x="6204" y="14275"/>
                </a:lnTo>
                <a:lnTo>
                  <a:pt x="6231" y="14306"/>
                </a:lnTo>
                <a:lnTo>
                  <a:pt x="6243" y="14320"/>
                </a:lnTo>
                <a:lnTo>
                  <a:pt x="6254" y="14336"/>
                </a:lnTo>
                <a:lnTo>
                  <a:pt x="6266" y="14352"/>
                </a:lnTo>
                <a:lnTo>
                  <a:pt x="6275" y="14367"/>
                </a:lnTo>
                <a:lnTo>
                  <a:pt x="6287" y="14358"/>
                </a:lnTo>
                <a:lnTo>
                  <a:pt x="6297" y="14350"/>
                </a:lnTo>
                <a:lnTo>
                  <a:pt x="6306" y="14340"/>
                </a:lnTo>
                <a:lnTo>
                  <a:pt x="6313" y="14332"/>
                </a:lnTo>
                <a:lnTo>
                  <a:pt x="6317" y="14325"/>
                </a:lnTo>
                <a:lnTo>
                  <a:pt x="6320" y="14316"/>
                </a:lnTo>
                <a:lnTo>
                  <a:pt x="6323" y="14309"/>
                </a:lnTo>
                <a:lnTo>
                  <a:pt x="6323" y="14300"/>
                </a:lnTo>
                <a:lnTo>
                  <a:pt x="6322" y="14293"/>
                </a:lnTo>
                <a:lnTo>
                  <a:pt x="6319" y="14286"/>
                </a:lnTo>
                <a:lnTo>
                  <a:pt x="6316" y="14278"/>
                </a:lnTo>
                <a:lnTo>
                  <a:pt x="6312" y="14272"/>
                </a:lnTo>
                <a:lnTo>
                  <a:pt x="6306" y="14265"/>
                </a:lnTo>
                <a:lnTo>
                  <a:pt x="6300" y="14258"/>
                </a:lnTo>
                <a:lnTo>
                  <a:pt x="6292" y="14251"/>
                </a:lnTo>
                <a:lnTo>
                  <a:pt x="6285" y="14245"/>
                </a:lnTo>
                <a:lnTo>
                  <a:pt x="6268" y="14231"/>
                </a:lnTo>
                <a:lnTo>
                  <a:pt x="6249" y="14218"/>
                </a:lnTo>
                <a:lnTo>
                  <a:pt x="6229" y="14205"/>
                </a:lnTo>
                <a:lnTo>
                  <a:pt x="6209" y="14191"/>
                </a:lnTo>
                <a:lnTo>
                  <a:pt x="6190" y="14179"/>
                </a:lnTo>
                <a:lnTo>
                  <a:pt x="6173" y="14165"/>
                </a:lnTo>
                <a:lnTo>
                  <a:pt x="6164" y="14159"/>
                </a:lnTo>
                <a:lnTo>
                  <a:pt x="6157" y="14152"/>
                </a:lnTo>
                <a:lnTo>
                  <a:pt x="6149" y="14144"/>
                </a:lnTo>
                <a:lnTo>
                  <a:pt x="6144" y="14138"/>
                </a:lnTo>
                <a:lnTo>
                  <a:pt x="6141" y="14132"/>
                </a:lnTo>
                <a:lnTo>
                  <a:pt x="6139" y="14125"/>
                </a:lnTo>
                <a:lnTo>
                  <a:pt x="6138" y="14118"/>
                </a:lnTo>
                <a:lnTo>
                  <a:pt x="6138" y="14110"/>
                </a:lnTo>
                <a:lnTo>
                  <a:pt x="6140" y="14091"/>
                </a:lnTo>
                <a:lnTo>
                  <a:pt x="6144" y="14072"/>
                </a:lnTo>
                <a:lnTo>
                  <a:pt x="6148" y="14052"/>
                </a:lnTo>
                <a:lnTo>
                  <a:pt x="6151" y="14034"/>
                </a:lnTo>
                <a:lnTo>
                  <a:pt x="6151" y="14026"/>
                </a:lnTo>
                <a:lnTo>
                  <a:pt x="6149" y="14018"/>
                </a:lnTo>
                <a:lnTo>
                  <a:pt x="6147" y="14012"/>
                </a:lnTo>
                <a:lnTo>
                  <a:pt x="6144" y="14007"/>
                </a:lnTo>
                <a:lnTo>
                  <a:pt x="6133" y="13994"/>
                </a:lnTo>
                <a:lnTo>
                  <a:pt x="6120" y="13984"/>
                </a:lnTo>
                <a:lnTo>
                  <a:pt x="6106" y="13973"/>
                </a:lnTo>
                <a:lnTo>
                  <a:pt x="6092" y="13965"/>
                </a:lnTo>
                <a:lnTo>
                  <a:pt x="6060" y="13948"/>
                </a:lnTo>
                <a:lnTo>
                  <a:pt x="6030" y="13931"/>
                </a:lnTo>
                <a:lnTo>
                  <a:pt x="6015" y="13923"/>
                </a:lnTo>
                <a:lnTo>
                  <a:pt x="6000" y="13915"/>
                </a:lnTo>
                <a:lnTo>
                  <a:pt x="5988" y="13905"/>
                </a:lnTo>
                <a:lnTo>
                  <a:pt x="5975" y="13895"/>
                </a:lnTo>
                <a:lnTo>
                  <a:pt x="5970" y="13889"/>
                </a:lnTo>
                <a:lnTo>
                  <a:pt x="5966" y="13884"/>
                </a:lnTo>
                <a:lnTo>
                  <a:pt x="5961" y="13878"/>
                </a:lnTo>
                <a:lnTo>
                  <a:pt x="5957" y="13872"/>
                </a:lnTo>
                <a:lnTo>
                  <a:pt x="5953" y="13864"/>
                </a:lnTo>
                <a:lnTo>
                  <a:pt x="5951" y="13858"/>
                </a:lnTo>
                <a:lnTo>
                  <a:pt x="5949" y="13851"/>
                </a:lnTo>
                <a:lnTo>
                  <a:pt x="5947" y="13842"/>
                </a:lnTo>
                <a:close/>
                <a:moveTo>
                  <a:pt x="13722" y="13842"/>
                </a:moveTo>
                <a:lnTo>
                  <a:pt x="13720" y="13855"/>
                </a:lnTo>
                <a:lnTo>
                  <a:pt x="13717" y="13865"/>
                </a:lnTo>
                <a:lnTo>
                  <a:pt x="13717" y="13874"/>
                </a:lnTo>
                <a:lnTo>
                  <a:pt x="13717" y="13882"/>
                </a:lnTo>
                <a:lnTo>
                  <a:pt x="13717" y="13888"/>
                </a:lnTo>
                <a:lnTo>
                  <a:pt x="13719" y="13894"/>
                </a:lnTo>
                <a:lnTo>
                  <a:pt x="13721" y="13898"/>
                </a:lnTo>
                <a:lnTo>
                  <a:pt x="13723" y="13901"/>
                </a:lnTo>
                <a:lnTo>
                  <a:pt x="13725" y="13903"/>
                </a:lnTo>
                <a:lnTo>
                  <a:pt x="13728" y="13904"/>
                </a:lnTo>
                <a:lnTo>
                  <a:pt x="13731" y="13904"/>
                </a:lnTo>
                <a:lnTo>
                  <a:pt x="13734" y="13904"/>
                </a:lnTo>
                <a:lnTo>
                  <a:pt x="13741" y="13901"/>
                </a:lnTo>
                <a:lnTo>
                  <a:pt x="13747" y="13896"/>
                </a:lnTo>
                <a:lnTo>
                  <a:pt x="13753" y="13889"/>
                </a:lnTo>
                <a:lnTo>
                  <a:pt x="13757" y="13881"/>
                </a:lnTo>
                <a:lnTo>
                  <a:pt x="13758" y="13877"/>
                </a:lnTo>
                <a:lnTo>
                  <a:pt x="13759" y="13873"/>
                </a:lnTo>
                <a:lnTo>
                  <a:pt x="13759" y="13869"/>
                </a:lnTo>
                <a:lnTo>
                  <a:pt x="13759" y="13864"/>
                </a:lnTo>
                <a:lnTo>
                  <a:pt x="13757" y="13860"/>
                </a:lnTo>
                <a:lnTo>
                  <a:pt x="13756" y="13857"/>
                </a:lnTo>
                <a:lnTo>
                  <a:pt x="13753" y="13853"/>
                </a:lnTo>
                <a:lnTo>
                  <a:pt x="13749" y="13850"/>
                </a:lnTo>
                <a:lnTo>
                  <a:pt x="13744" y="13848"/>
                </a:lnTo>
                <a:lnTo>
                  <a:pt x="13737" y="13845"/>
                </a:lnTo>
                <a:lnTo>
                  <a:pt x="13730" y="13843"/>
                </a:lnTo>
                <a:lnTo>
                  <a:pt x="13722" y="13842"/>
                </a:lnTo>
                <a:lnTo>
                  <a:pt x="13722" y="13836"/>
                </a:lnTo>
                <a:lnTo>
                  <a:pt x="13721" y="13831"/>
                </a:lnTo>
                <a:lnTo>
                  <a:pt x="13720" y="13827"/>
                </a:lnTo>
                <a:lnTo>
                  <a:pt x="13716" y="13823"/>
                </a:lnTo>
                <a:lnTo>
                  <a:pt x="13714" y="13821"/>
                </a:lnTo>
                <a:lnTo>
                  <a:pt x="13711" y="13820"/>
                </a:lnTo>
                <a:lnTo>
                  <a:pt x="13708" y="13819"/>
                </a:lnTo>
                <a:lnTo>
                  <a:pt x="13705" y="13820"/>
                </a:lnTo>
                <a:lnTo>
                  <a:pt x="13703" y="13821"/>
                </a:lnTo>
                <a:lnTo>
                  <a:pt x="13702" y="13823"/>
                </a:lnTo>
                <a:lnTo>
                  <a:pt x="13702" y="13826"/>
                </a:lnTo>
                <a:lnTo>
                  <a:pt x="13703" y="13829"/>
                </a:lnTo>
                <a:lnTo>
                  <a:pt x="13705" y="13832"/>
                </a:lnTo>
                <a:lnTo>
                  <a:pt x="13708" y="13835"/>
                </a:lnTo>
                <a:lnTo>
                  <a:pt x="13714" y="13839"/>
                </a:lnTo>
                <a:lnTo>
                  <a:pt x="13722" y="13842"/>
                </a:lnTo>
                <a:close/>
                <a:moveTo>
                  <a:pt x="7128" y="13842"/>
                </a:moveTo>
                <a:lnTo>
                  <a:pt x="7130" y="13840"/>
                </a:lnTo>
                <a:lnTo>
                  <a:pt x="7125" y="13845"/>
                </a:lnTo>
                <a:lnTo>
                  <a:pt x="7121" y="13850"/>
                </a:lnTo>
                <a:lnTo>
                  <a:pt x="7128" y="13842"/>
                </a:lnTo>
                <a:close/>
                <a:moveTo>
                  <a:pt x="13558" y="13842"/>
                </a:moveTo>
                <a:lnTo>
                  <a:pt x="13558" y="13836"/>
                </a:lnTo>
                <a:lnTo>
                  <a:pt x="13557" y="13831"/>
                </a:lnTo>
                <a:lnTo>
                  <a:pt x="13555" y="13827"/>
                </a:lnTo>
                <a:lnTo>
                  <a:pt x="13553" y="13823"/>
                </a:lnTo>
                <a:lnTo>
                  <a:pt x="13550" y="13821"/>
                </a:lnTo>
                <a:lnTo>
                  <a:pt x="13546" y="13820"/>
                </a:lnTo>
                <a:lnTo>
                  <a:pt x="13544" y="13819"/>
                </a:lnTo>
                <a:lnTo>
                  <a:pt x="13541" y="13820"/>
                </a:lnTo>
                <a:lnTo>
                  <a:pt x="13539" y="13821"/>
                </a:lnTo>
                <a:lnTo>
                  <a:pt x="13538" y="13823"/>
                </a:lnTo>
                <a:lnTo>
                  <a:pt x="13537" y="13826"/>
                </a:lnTo>
                <a:lnTo>
                  <a:pt x="13538" y="13829"/>
                </a:lnTo>
                <a:lnTo>
                  <a:pt x="13540" y="13832"/>
                </a:lnTo>
                <a:lnTo>
                  <a:pt x="13544" y="13835"/>
                </a:lnTo>
                <a:lnTo>
                  <a:pt x="13551" y="13839"/>
                </a:lnTo>
                <a:lnTo>
                  <a:pt x="13558" y="13842"/>
                </a:lnTo>
                <a:close/>
                <a:moveTo>
                  <a:pt x="2470" y="13810"/>
                </a:moveTo>
                <a:lnTo>
                  <a:pt x="2472" y="13807"/>
                </a:lnTo>
                <a:lnTo>
                  <a:pt x="2467" y="13813"/>
                </a:lnTo>
                <a:lnTo>
                  <a:pt x="2463" y="13817"/>
                </a:lnTo>
                <a:lnTo>
                  <a:pt x="2470" y="13810"/>
                </a:lnTo>
                <a:close/>
                <a:moveTo>
                  <a:pt x="3815" y="13777"/>
                </a:moveTo>
                <a:lnTo>
                  <a:pt x="3802" y="13776"/>
                </a:lnTo>
                <a:lnTo>
                  <a:pt x="3792" y="13776"/>
                </a:lnTo>
                <a:lnTo>
                  <a:pt x="3782" y="13777"/>
                </a:lnTo>
                <a:lnTo>
                  <a:pt x="3774" y="13778"/>
                </a:lnTo>
                <a:lnTo>
                  <a:pt x="3768" y="13780"/>
                </a:lnTo>
                <a:lnTo>
                  <a:pt x="3761" y="13783"/>
                </a:lnTo>
                <a:lnTo>
                  <a:pt x="3756" y="13786"/>
                </a:lnTo>
                <a:lnTo>
                  <a:pt x="3753" y="13790"/>
                </a:lnTo>
                <a:lnTo>
                  <a:pt x="3750" y="13794"/>
                </a:lnTo>
                <a:lnTo>
                  <a:pt x="3748" y="13798"/>
                </a:lnTo>
                <a:lnTo>
                  <a:pt x="3747" y="13804"/>
                </a:lnTo>
                <a:lnTo>
                  <a:pt x="3747" y="13809"/>
                </a:lnTo>
                <a:lnTo>
                  <a:pt x="3747" y="13820"/>
                </a:lnTo>
                <a:lnTo>
                  <a:pt x="3750" y="13833"/>
                </a:lnTo>
                <a:lnTo>
                  <a:pt x="3760" y="13861"/>
                </a:lnTo>
                <a:lnTo>
                  <a:pt x="3772" y="13889"/>
                </a:lnTo>
                <a:lnTo>
                  <a:pt x="3776" y="13903"/>
                </a:lnTo>
                <a:lnTo>
                  <a:pt x="3780" y="13917"/>
                </a:lnTo>
                <a:lnTo>
                  <a:pt x="3781" y="13923"/>
                </a:lnTo>
                <a:lnTo>
                  <a:pt x="3782" y="13929"/>
                </a:lnTo>
                <a:lnTo>
                  <a:pt x="3782" y="13936"/>
                </a:lnTo>
                <a:lnTo>
                  <a:pt x="3782" y="13941"/>
                </a:lnTo>
                <a:lnTo>
                  <a:pt x="3789" y="13941"/>
                </a:lnTo>
                <a:lnTo>
                  <a:pt x="3794" y="13941"/>
                </a:lnTo>
                <a:lnTo>
                  <a:pt x="3799" y="13940"/>
                </a:lnTo>
                <a:lnTo>
                  <a:pt x="3803" y="13938"/>
                </a:lnTo>
                <a:lnTo>
                  <a:pt x="3807" y="13935"/>
                </a:lnTo>
                <a:lnTo>
                  <a:pt x="3810" y="13931"/>
                </a:lnTo>
                <a:lnTo>
                  <a:pt x="3813" y="13928"/>
                </a:lnTo>
                <a:lnTo>
                  <a:pt x="3815" y="13924"/>
                </a:lnTo>
                <a:lnTo>
                  <a:pt x="3817" y="13915"/>
                </a:lnTo>
                <a:lnTo>
                  <a:pt x="3819" y="13904"/>
                </a:lnTo>
                <a:lnTo>
                  <a:pt x="3819" y="13892"/>
                </a:lnTo>
                <a:lnTo>
                  <a:pt x="3818" y="13879"/>
                </a:lnTo>
                <a:lnTo>
                  <a:pt x="3815" y="13852"/>
                </a:lnTo>
                <a:lnTo>
                  <a:pt x="3812" y="13823"/>
                </a:lnTo>
                <a:lnTo>
                  <a:pt x="3811" y="13810"/>
                </a:lnTo>
                <a:lnTo>
                  <a:pt x="3811" y="13798"/>
                </a:lnTo>
                <a:lnTo>
                  <a:pt x="3812" y="13787"/>
                </a:lnTo>
                <a:lnTo>
                  <a:pt x="3815" y="13777"/>
                </a:lnTo>
                <a:close/>
                <a:moveTo>
                  <a:pt x="5160" y="13810"/>
                </a:moveTo>
                <a:lnTo>
                  <a:pt x="5159" y="13802"/>
                </a:lnTo>
                <a:lnTo>
                  <a:pt x="5158" y="13795"/>
                </a:lnTo>
                <a:lnTo>
                  <a:pt x="5156" y="13789"/>
                </a:lnTo>
                <a:lnTo>
                  <a:pt x="5153" y="13784"/>
                </a:lnTo>
                <a:lnTo>
                  <a:pt x="5150" y="13779"/>
                </a:lnTo>
                <a:lnTo>
                  <a:pt x="5143" y="13776"/>
                </a:lnTo>
                <a:lnTo>
                  <a:pt x="5136" y="13776"/>
                </a:lnTo>
                <a:lnTo>
                  <a:pt x="5126" y="13777"/>
                </a:lnTo>
                <a:lnTo>
                  <a:pt x="5126" y="13770"/>
                </a:lnTo>
                <a:lnTo>
                  <a:pt x="5126" y="13765"/>
                </a:lnTo>
                <a:lnTo>
                  <a:pt x="5124" y="13761"/>
                </a:lnTo>
                <a:lnTo>
                  <a:pt x="5121" y="13757"/>
                </a:lnTo>
                <a:lnTo>
                  <a:pt x="5119" y="13755"/>
                </a:lnTo>
                <a:lnTo>
                  <a:pt x="5116" y="13754"/>
                </a:lnTo>
                <a:lnTo>
                  <a:pt x="5113" y="13754"/>
                </a:lnTo>
                <a:lnTo>
                  <a:pt x="5111" y="13754"/>
                </a:lnTo>
                <a:lnTo>
                  <a:pt x="5109" y="13755"/>
                </a:lnTo>
                <a:lnTo>
                  <a:pt x="5107" y="13757"/>
                </a:lnTo>
                <a:lnTo>
                  <a:pt x="5107" y="13761"/>
                </a:lnTo>
                <a:lnTo>
                  <a:pt x="5108" y="13763"/>
                </a:lnTo>
                <a:lnTo>
                  <a:pt x="5110" y="13766"/>
                </a:lnTo>
                <a:lnTo>
                  <a:pt x="5114" y="13770"/>
                </a:lnTo>
                <a:lnTo>
                  <a:pt x="5119" y="13773"/>
                </a:lnTo>
                <a:lnTo>
                  <a:pt x="5126" y="13777"/>
                </a:lnTo>
                <a:lnTo>
                  <a:pt x="5128" y="13785"/>
                </a:lnTo>
                <a:lnTo>
                  <a:pt x="5129" y="13791"/>
                </a:lnTo>
                <a:lnTo>
                  <a:pt x="5131" y="13798"/>
                </a:lnTo>
                <a:lnTo>
                  <a:pt x="5134" y="13804"/>
                </a:lnTo>
                <a:lnTo>
                  <a:pt x="5138" y="13808"/>
                </a:lnTo>
                <a:lnTo>
                  <a:pt x="5143" y="13810"/>
                </a:lnTo>
                <a:lnTo>
                  <a:pt x="5151" y="13811"/>
                </a:lnTo>
                <a:lnTo>
                  <a:pt x="5160" y="13810"/>
                </a:lnTo>
                <a:close/>
                <a:moveTo>
                  <a:pt x="6374" y="13842"/>
                </a:moveTo>
                <a:lnTo>
                  <a:pt x="6379" y="13841"/>
                </a:lnTo>
                <a:lnTo>
                  <a:pt x="6385" y="13840"/>
                </a:lnTo>
                <a:lnTo>
                  <a:pt x="6390" y="13837"/>
                </a:lnTo>
                <a:lnTo>
                  <a:pt x="6393" y="13833"/>
                </a:lnTo>
                <a:lnTo>
                  <a:pt x="6396" y="13829"/>
                </a:lnTo>
                <a:lnTo>
                  <a:pt x="6399" y="13823"/>
                </a:lnTo>
                <a:lnTo>
                  <a:pt x="6400" y="13818"/>
                </a:lnTo>
                <a:lnTo>
                  <a:pt x="6401" y="13813"/>
                </a:lnTo>
                <a:lnTo>
                  <a:pt x="6401" y="13807"/>
                </a:lnTo>
                <a:lnTo>
                  <a:pt x="6400" y="13801"/>
                </a:lnTo>
                <a:lnTo>
                  <a:pt x="6398" y="13796"/>
                </a:lnTo>
                <a:lnTo>
                  <a:pt x="6396" y="13791"/>
                </a:lnTo>
                <a:lnTo>
                  <a:pt x="6392" y="13786"/>
                </a:lnTo>
                <a:lnTo>
                  <a:pt x="6387" y="13783"/>
                </a:lnTo>
                <a:lnTo>
                  <a:pt x="6380" y="13779"/>
                </a:lnTo>
                <a:lnTo>
                  <a:pt x="6374" y="13777"/>
                </a:lnTo>
                <a:lnTo>
                  <a:pt x="6374" y="13793"/>
                </a:lnTo>
                <a:lnTo>
                  <a:pt x="6374" y="13810"/>
                </a:lnTo>
                <a:lnTo>
                  <a:pt x="6374" y="13827"/>
                </a:lnTo>
                <a:lnTo>
                  <a:pt x="6374" y="13842"/>
                </a:lnTo>
                <a:close/>
                <a:moveTo>
                  <a:pt x="3126" y="13744"/>
                </a:moveTo>
                <a:lnTo>
                  <a:pt x="3118" y="13745"/>
                </a:lnTo>
                <a:lnTo>
                  <a:pt x="3111" y="13746"/>
                </a:lnTo>
                <a:lnTo>
                  <a:pt x="3105" y="13748"/>
                </a:lnTo>
                <a:lnTo>
                  <a:pt x="3099" y="13751"/>
                </a:lnTo>
                <a:lnTo>
                  <a:pt x="3095" y="13755"/>
                </a:lnTo>
                <a:lnTo>
                  <a:pt x="3093" y="13761"/>
                </a:lnTo>
                <a:lnTo>
                  <a:pt x="3092" y="13768"/>
                </a:lnTo>
                <a:lnTo>
                  <a:pt x="3093" y="13777"/>
                </a:lnTo>
                <a:lnTo>
                  <a:pt x="3100" y="13776"/>
                </a:lnTo>
                <a:lnTo>
                  <a:pt x="3108" y="13775"/>
                </a:lnTo>
                <a:lnTo>
                  <a:pt x="3114" y="13773"/>
                </a:lnTo>
                <a:lnTo>
                  <a:pt x="3119" y="13770"/>
                </a:lnTo>
                <a:lnTo>
                  <a:pt x="3124" y="13767"/>
                </a:lnTo>
                <a:lnTo>
                  <a:pt x="3126" y="13761"/>
                </a:lnTo>
                <a:lnTo>
                  <a:pt x="3127" y="13753"/>
                </a:lnTo>
                <a:lnTo>
                  <a:pt x="3126" y="13744"/>
                </a:lnTo>
                <a:close/>
                <a:moveTo>
                  <a:pt x="4634" y="13744"/>
                </a:moveTo>
                <a:lnTo>
                  <a:pt x="4634" y="13754"/>
                </a:lnTo>
                <a:lnTo>
                  <a:pt x="4635" y="13764"/>
                </a:lnTo>
                <a:lnTo>
                  <a:pt x="4637" y="13773"/>
                </a:lnTo>
                <a:lnTo>
                  <a:pt x="4639" y="13781"/>
                </a:lnTo>
                <a:lnTo>
                  <a:pt x="4641" y="13789"/>
                </a:lnTo>
                <a:lnTo>
                  <a:pt x="4644" y="13796"/>
                </a:lnTo>
                <a:lnTo>
                  <a:pt x="4648" y="13804"/>
                </a:lnTo>
                <a:lnTo>
                  <a:pt x="4652" y="13809"/>
                </a:lnTo>
                <a:lnTo>
                  <a:pt x="4656" y="13815"/>
                </a:lnTo>
                <a:lnTo>
                  <a:pt x="4662" y="13820"/>
                </a:lnTo>
                <a:lnTo>
                  <a:pt x="4667" y="13824"/>
                </a:lnTo>
                <a:lnTo>
                  <a:pt x="4673" y="13829"/>
                </a:lnTo>
                <a:lnTo>
                  <a:pt x="4686" y="13836"/>
                </a:lnTo>
                <a:lnTo>
                  <a:pt x="4701" y="13842"/>
                </a:lnTo>
                <a:lnTo>
                  <a:pt x="4701" y="13827"/>
                </a:lnTo>
                <a:lnTo>
                  <a:pt x="4701" y="13810"/>
                </a:lnTo>
                <a:lnTo>
                  <a:pt x="4701" y="13793"/>
                </a:lnTo>
                <a:lnTo>
                  <a:pt x="4701" y="13777"/>
                </a:lnTo>
                <a:lnTo>
                  <a:pt x="4694" y="13776"/>
                </a:lnTo>
                <a:lnTo>
                  <a:pt x="4689" y="13776"/>
                </a:lnTo>
                <a:lnTo>
                  <a:pt x="4685" y="13774"/>
                </a:lnTo>
                <a:lnTo>
                  <a:pt x="4681" y="13773"/>
                </a:lnTo>
                <a:lnTo>
                  <a:pt x="4672" y="13768"/>
                </a:lnTo>
                <a:lnTo>
                  <a:pt x="4665" y="13763"/>
                </a:lnTo>
                <a:lnTo>
                  <a:pt x="4659" y="13757"/>
                </a:lnTo>
                <a:lnTo>
                  <a:pt x="4651" y="13752"/>
                </a:lnTo>
                <a:lnTo>
                  <a:pt x="4644" y="13747"/>
                </a:lnTo>
                <a:lnTo>
                  <a:pt x="4634" y="13744"/>
                </a:lnTo>
                <a:lnTo>
                  <a:pt x="4634" y="13720"/>
                </a:lnTo>
                <a:lnTo>
                  <a:pt x="4634" y="13696"/>
                </a:lnTo>
                <a:lnTo>
                  <a:pt x="4634" y="13670"/>
                </a:lnTo>
                <a:lnTo>
                  <a:pt x="4634" y="13646"/>
                </a:lnTo>
                <a:lnTo>
                  <a:pt x="4619" y="13646"/>
                </a:lnTo>
                <a:lnTo>
                  <a:pt x="4602" y="13646"/>
                </a:lnTo>
                <a:lnTo>
                  <a:pt x="4586" y="13646"/>
                </a:lnTo>
                <a:lnTo>
                  <a:pt x="4569" y="13646"/>
                </a:lnTo>
                <a:lnTo>
                  <a:pt x="4576" y="13660"/>
                </a:lnTo>
                <a:lnTo>
                  <a:pt x="4582" y="13675"/>
                </a:lnTo>
                <a:lnTo>
                  <a:pt x="4589" y="13688"/>
                </a:lnTo>
                <a:lnTo>
                  <a:pt x="4597" y="13701"/>
                </a:lnTo>
                <a:lnTo>
                  <a:pt x="4605" y="13712"/>
                </a:lnTo>
                <a:lnTo>
                  <a:pt x="4613" y="13724"/>
                </a:lnTo>
                <a:lnTo>
                  <a:pt x="4624" y="13734"/>
                </a:lnTo>
                <a:lnTo>
                  <a:pt x="4634" y="13744"/>
                </a:lnTo>
                <a:close/>
                <a:moveTo>
                  <a:pt x="12475" y="13777"/>
                </a:moveTo>
                <a:lnTo>
                  <a:pt x="12473" y="13770"/>
                </a:lnTo>
                <a:lnTo>
                  <a:pt x="12470" y="13764"/>
                </a:lnTo>
                <a:lnTo>
                  <a:pt x="12467" y="13758"/>
                </a:lnTo>
                <a:lnTo>
                  <a:pt x="12462" y="13755"/>
                </a:lnTo>
                <a:lnTo>
                  <a:pt x="12456" y="13752"/>
                </a:lnTo>
                <a:lnTo>
                  <a:pt x="12451" y="13750"/>
                </a:lnTo>
                <a:lnTo>
                  <a:pt x="12446" y="13749"/>
                </a:lnTo>
                <a:lnTo>
                  <a:pt x="12440" y="13749"/>
                </a:lnTo>
                <a:lnTo>
                  <a:pt x="12434" y="13750"/>
                </a:lnTo>
                <a:lnTo>
                  <a:pt x="12429" y="13751"/>
                </a:lnTo>
                <a:lnTo>
                  <a:pt x="12424" y="13754"/>
                </a:lnTo>
                <a:lnTo>
                  <a:pt x="12420" y="13757"/>
                </a:lnTo>
                <a:lnTo>
                  <a:pt x="12415" y="13762"/>
                </a:lnTo>
                <a:lnTo>
                  <a:pt x="12412" y="13766"/>
                </a:lnTo>
                <a:lnTo>
                  <a:pt x="12410" y="13771"/>
                </a:lnTo>
                <a:lnTo>
                  <a:pt x="12410" y="13777"/>
                </a:lnTo>
                <a:lnTo>
                  <a:pt x="12421" y="13785"/>
                </a:lnTo>
                <a:lnTo>
                  <a:pt x="12431" y="13791"/>
                </a:lnTo>
                <a:lnTo>
                  <a:pt x="12442" y="13796"/>
                </a:lnTo>
                <a:lnTo>
                  <a:pt x="12451" y="13799"/>
                </a:lnTo>
                <a:lnTo>
                  <a:pt x="12455" y="13800"/>
                </a:lnTo>
                <a:lnTo>
                  <a:pt x="12459" y="13799"/>
                </a:lnTo>
                <a:lnTo>
                  <a:pt x="12463" y="13798"/>
                </a:lnTo>
                <a:lnTo>
                  <a:pt x="12467" y="13796"/>
                </a:lnTo>
                <a:lnTo>
                  <a:pt x="12469" y="13793"/>
                </a:lnTo>
                <a:lnTo>
                  <a:pt x="12472" y="13789"/>
                </a:lnTo>
                <a:lnTo>
                  <a:pt x="12474" y="13784"/>
                </a:lnTo>
                <a:lnTo>
                  <a:pt x="12475" y="13777"/>
                </a:lnTo>
                <a:close/>
                <a:moveTo>
                  <a:pt x="12771" y="13744"/>
                </a:moveTo>
                <a:lnTo>
                  <a:pt x="12761" y="13753"/>
                </a:lnTo>
                <a:lnTo>
                  <a:pt x="12752" y="13762"/>
                </a:lnTo>
                <a:lnTo>
                  <a:pt x="12745" y="13770"/>
                </a:lnTo>
                <a:lnTo>
                  <a:pt x="12740" y="13777"/>
                </a:lnTo>
                <a:lnTo>
                  <a:pt x="12736" y="13785"/>
                </a:lnTo>
                <a:lnTo>
                  <a:pt x="12734" y="13791"/>
                </a:lnTo>
                <a:lnTo>
                  <a:pt x="12733" y="13796"/>
                </a:lnTo>
                <a:lnTo>
                  <a:pt x="12733" y="13801"/>
                </a:lnTo>
                <a:lnTo>
                  <a:pt x="12734" y="13807"/>
                </a:lnTo>
                <a:lnTo>
                  <a:pt x="12736" y="13811"/>
                </a:lnTo>
                <a:lnTo>
                  <a:pt x="12740" y="13814"/>
                </a:lnTo>
                <a:lnTo>
                  <a:pt x="12744" y="13817"/>
                </a:lnTo>
                <a:lnTo>
                  <a:pt x="12748" y="13819"/>
                </a:lnTo>
                <a:lnTo>
                  <a:pt x="12752" y="13821"/>
                </a:lnTo>
                <a:lnTo>
                  <a:pt x="12757" y="13822"/>
                </a:lnTo>
                <a:lnTo>
                  <a:pt x="12763" y="13822"/>
                </a:lnTo>
                <a:lnTo>
                  <a:pt x="12768" y="13822"/>
                </a:lnTo>
                <a:lnTo>
                  <a:pt x="12773" y="13822"/>
                </a:lnTo>
                <a:lnTo>
                  <a:pt x="12777" y="13821"/>
                </a:lnTo>
                <a:lnTo>
                  <a:pt x="12783" y="13819"/>
                </a:lnTo>
                <a:lnTo>
                  <a:pt x="12787" y="13816"/>
                </a:lnTo>
                <a:lnTo>
                  <a:pt x="12790" y="13813"/>
                </a:lnTo>
                <a:lnTo>
                  <a:pt x="12793" y="13810"/>
                </a:lnTo>
                <a:lnTo>
                  <a:pt x="12795" y="13805"/>
                </a:lnTo>
                <a:lnTo>
                  <a:pt x="12797" y="13799"/>
                </a:lnTo>
                <a:lnTo>
                  <a:pt x="12797" y="13794"/>
                </a:lnTo>
                <a:lnTo>
                  <a:pt x="12796" y="13787"/>
                </a:lnTo>
                <a:lnTo>
                  <a:pt x="12794" y="13780"/>
                </a:lnTo>
                <a:lnTo>
                  <a:pt x="12791" y="13772"/>
                </a:lnTo>
                <a:lnTo>
                  <a:pt x="12786" y="13764"/>
                </a:lnTo>
                <a:lnTo>
                  <a:pt x="12779" y="13754"/>
                </a:lnTo>
                <a:lnTo>
                  <a:pt x="12771" y="13744"/>
                </a:lnTo>
                <a:close/>
                <a:moveTo>
                  <a:pt x="2437" y="13744"/>
                </a:moveTo>
                <a:lnTo>
                  <a:pt x="2439" y="13742"/>
                </a:lnTo>
                <a:lnTo>
                  <a:pt x="2434" y="13747"/>
                </a:lnTo>
                <a:lnTo>
                  <a:pt x="2430" y="13751"/>
                </a:lnTo>
                <a:lnTo>
                  <a:pt x="2437" y="13744"/>
                </a:lnTo>
                <a:close/>
                <a:moveTo>
                  <a:pt x="11524" y="13744"/>
                </a:moveTo>
                <a:lnTo>
                  <a:pt x="11527" y="13742"/>
                </a:lnTo>
                <a:lnTo>
                  <a:pt x="11521" y="13747"/>
                </a:lnTo>
                <a:lnTo>
                  <a:pt x="11517" y="13751"/>
                </a:lnTo>
                <a:lnTo>
                  <a:pt x="11524" y="13744"/>
                </a:lnTo>
                <a:close/>
                <a:moveTo>
                  <a:pt x="14181" y="13744"/>
                </a:moveTo>
                <a:lnTo>
                  <a:pt x="14181" y="13737"/>
                </a:lnTo>
                <a:lnTo>
                  <a:pt x="14180" y="13732"/>
                </a:lnTo>
                <a:lnTo>
                  <a:pt x="14178" y="13728"/>
                </a:lnTo>
                <a:lnTo>
                  <a:pt x="14176" y="13725"/>
                </a:lnTo>
                <a:lnTo>
                  <a:pt x="14173" y="13723"/>
                </a:lnTo>
                <a:lnTo>
                  <a:pt x="14171" y="13722"/>
                </a:lnTo>
                <a:lnTo>
                  <a:pt x="14168" y="13722"/>
                </a:lnTo>
                <a:lnTo>
                  <a:pt x="14164" y="13722"/>
                </a:lnTo>
                <a:lnTo>
                  <a:pt x="14162" y="13723"/>
                </a:lnTo>
                <a:lnTo>
                  <a:pt x="14161" y="13725"/>
                </a:lnTo>
                <a:lnTo>
                  <a:pt x="14161" y="13727"/>
                </a:lnTo>
                <a:lnTo>
                  <a:pt x="14161" y="13730"/>
                </a:lnTo>
                <a:lnTo>
                  <a:pt x="14163" y="13733"/>
                </a:lnTo>
                <a:lnTo>
                  <a:pt x="14168" y="13736"/>
                </a:lnTo>
                <a:lnTo>
                  <a:pt x="14174" y="13741"/>
                </a:lnTo>
                <a:lnTo>
                  <a:pt x="14181" y="13744"/>
                </a:lnTo>
                <a:close/>
                <a:moveTo>
                  <a:pt x="11098" y="13679"/>
                </a:moveTo>
                <a:lnTo>
                  <a:pt x="11098" y="13687"/>
                </a:lnTo>
                <a:lnTo>
                  <a:pt x="11098" y="13696"/>
                </a:lnTo>
                <a:lnTo>
                  <a:pt x="11098" y="13703"/>
                </a:lnTo>
                <a:lnTo>
                  <a:pt x="11098" y="13711"/>
                </a:lnTo>
                <a:lnTo>
                  <a:pt x="11104" y="13710"/>
                </a:lnTo>
                <a:lnTo>
                  <a:pt x="11110" y="13707"/>
                </a:lnTo>
                <a:lnTo>
                  <a:pt x="11115" y="13703"/>
                </a:lnTo>
                <a:lnTo>
                  <a:pt x="11119" y="13698"/>
                </a:lnTo>
                <a:lnTo>
                  <a:pt x="11119" y="13694"/>
                </a:lnTo>
                <a:lnTo>
                  <a:pt x="11119" y="13691"/>
                </a:lnTo>
                <a:lnTo>
                  <a:pt x="11118" y="13689"/>
                </a:lnTo>
                <a:lnTo>
                  <a:pt x="11115" y="13686"/>
                </a:lnTo>
                <a:lnTo>
                  <a:pt x="11113" y="13684"/>
                </a:lnTo>
                <a:lnTo>
                  <a:pt x="11109" y="13682"/>
                </a:lnTo>
                <a:lnTo>
                  <a:pt x="11104" y="13680"/>
                </a:lnTo>
                <a:lnTo>
                  <a:pt x="11098" y="13679"/>
                </a:lnTo>
                <a:close/>
                <a:moveTo>
                  <a:pt x="12606" y="13810"/>
                </a:moveTo>
                <a:lnTo>
                  <a:pt x="12612" y="13812"/>
                </a:lnTo>
                <a:lnTo>
                  <a:pt x="12616" y="13812"/>
                </a:lnTo>
                <a:lnTo>
                  <a:pt x="12620" y="13812"/>
                </a:lnTo>
                <a:lnTo>
                  <a:pt x="12624" y="13810"/>
                </a:lnTo>
                <a:lnTo>
                  <a:pt x="12627" y="13808"/>
                </a:lnTo>
                <a:lnTo>
                  <a:pt x="12631" y="13805"/>
                </a:lnTo>
                <a:lnTo>
                  <a:pt x="12634" y="13800"/>
                </a:lnTo>
                <a:lnTo>
                  <a:pt x="12637" y="13796"/>
                </a:lnTo>
                <a:lnTo>
                  <a:pt x="12641" y="13785"/>
                </a:lnTo>
                <a:lnTo>
                  <a:pt x="12644" y="13772"/>
                </a:lnTo>
                <a:lnTo>
                  <a:pt x="12646" y="13758"/>
                </a:lnTo>
                <a:lnTo>
                  <a:pt x="12646" y="13744"/>
                </a:lnTo>
                <a:lnTo>
                  <a:pt x="12646" y="13730"/>
                </a:lnTo>
                <a:lnTo>
                  <a:pt x="12644" y="13716"/>
                </a:lnTo>
                <a:lnTo>
                  <a:pt x="12641" y="13704"/>
                </a:lnTo>
                <a:lnTo>
                  <a:pt x="12637" y="13692"/>
                </a:lnTo>
                <a:lnTo>
                  <a:pt x="12634" y="13688"/>
                </a:lnTo>
                <a:lnTo>
                  <a:pt x="12631" y="13684"/>
                </a:lnTo>
                <a:lnTo>
                  <a:pt x="12627" y="13681"/>
                </a:lnTo>
                <a:lnTo>
                  <a:pt x="12624" y="13679"/>
                </a:lnTo>
                <a:lnTo>
                  <a:pt x="12620" y="13677"/>
                </a:lnTo>
                <a:lnTo>
                  <a:pt x="12616" y="13677"/>
                </a:lnTo>
                <a:lnTo>
                  <a:pt x="12612" y="13677"/>
                </a:lnTo>
                <a:lnTo>
                  <a:pt x="12606" y="13679"/>
                </a:lnTo>
                <a:lnTo>
                  <a:pt x="12606" y="13711"/>
                </a:lnTo>
                <a:lnTo>
                  <a:pt x="12606" y="13744"/>
                </a:lnTo>
                <a:lnTo>
                  <a:pt x="12606" y="13777"/>
                </a:lnTo>
                <a:lnTo>
                  <a:pt x="12606" y="13810"/>
                </a:lnTo>
                <a:close/>
                <a:moveTo>
                  <a:pt x="2339" y="13679"/>
                </a:moveTo>
                <a:lnTo>
                  <a:pt x="2341" y="13676"/>
                </a:lnTo>
                <a:lnTo>
                  <a:pt x="2336" y="13682"/>
                </a:lnTo>
                <a:lnTo>
                  <a:pt x="2331" y="13686"/>
                </a:lnTo>
                <a:lnTo>
                  <a:pt x="2339" y="13679"/>
                </a:lnTo>
                <a:close/>
                <a:moveTo>
                  <a:pt x="2404" y="13646"/>
                </a:moveTo>
                <a:lnTo>
                  <a:pt x="2404" y="13653"/>
                </a:lnTo>
                <a:lnTo>
                  <a:pt x="2405" y="13658"/>
                </a:lnTo>
                <a:lnTo>
                  <a:pt x="2407" y="13662"/>
                </a:lnTo>
                <a:lnTo>
                  <a:pt x="2409" y="13665"/>
                </a:lnTo>
                <a:lnTo>
                  <a:pt x="2412" y="13667"/>
                </a:lnTo>
                <a:lnTo>
                  <a:pt x="2415" y="13668"/>
                </a:lnTo>
                <a:lnTo>
                  <a:pt x="2418" y="13669"/>
                </a:lnTo>
                <a:lnTo>
                  <a:pt x="2421" y="13668"/>
                </a:lnTo>
                <a:lnTo>
                  <a:pt x="2423" y="13667"/>
                </a:lnTo>
                <a:lnTo>
                  <a:pt x="2424" y="13665"/>
                </a:lnTo>
                <a:lnTo>
                  <a:pt x="2425" y="13663"/>
                </a:lnTo>
                <a:lnTo>
                  <a:pt x="2424" y="13660"/>
                </a:lnTo>
                <a:lnTo>
                  <a:pt x="2422" y="13657"/>
                </a:lnTo>
                <a:lnTo>
                  <a:pt x="2417" y="13654"/>
                </a:lnTo>
                <a:lnTo>
                  <a:pt x="2412" y="13649"/>
                </a:lnTo>
                <a:lnTo>
                  <a:pt x="2404" y="13646"/>
                </a:lnTo>
                <a:lnTo>
                  <a:pt x="2404" y="13639"/>
                </a:lnTo>
                <a:lnTo>
                  <a:pt x="2403" y="13634"/>
                </a:lnTo>
                <a:lnTo>
                  <a:pt x="2402" y="13629"/>
                </a:lnTo>
                <a:lnTo>
                  <a:pt x="2399" y="13626"/>
                </a:lnTo>
                <a:lnTo>
                  <a:pt x="2396" y="13624"/>
                </a:lnTo>
                <a:lnTo>
                  <a:pt x="2393" y="13623"/>
                </a:lnTo>
                <a:lnTo>
                  <a:pt x="2390" y="13623"/>
                </a:lnTo>
                <a:lnTo>
                  <a:pt x="2387" y="13623"/>
                </a:lnTo>
                <a:lnTo>
                  <a:pt x="2385" y="13624"/>
                </a:lnTo>
                <a:lnTo>
                  <a:pt x="2384" y="13626"/>
                </a:lnTo>
                <a:lnTo>
                  <a:pt x="2384" y="13628"/>
                </a:lnTo>
                <a:lnTo>
                  <a:pt x="2385" y="13632"/>
                </a:lnTo>
                <a:lnTo>
                  <a:pt x="2387" y="13635"/>
                </a:lnTo>
                <a:lnTo>
                  <a:pt x="2390" y="13639"/>
                </a:lnTo>
                <a:lnTo>
                  <a:pt x="2396" y="13642"/>
                </a:lnTo>
                <a:lnTo>
                  <a:pt x="2404" y="13646"/>
                </a:lnTo>
                <a:close/>
                <a:moveTo>
                  <a:pt x="5029" y="13646"/>
                </a:moveTo>
                <a:lnTo>
                  <a:pt x="5029" y="13659"/>
                </a:lnTo>
                <a:lnTo>
                  <a:pt x="5029" y="13669"/>
                </a:lnTo>
                <a:lnTo>
                  <a:pt x="5030" y="13680"/>
                </a:lnTo>
                <a:lnTo>
                  <a:pt x="5032" y="13688"/>
                </a:lnTo>
                <a:lnTo>
                  <a:pt x="5034" y="13694"/>
                </a:lnTo>
                <a:lnTo>
                  <a:pt x="5037" y="13701"/>
                </a:lnTo>
                <a:lnTo>
                  <a:pt x="5040" y="13705"/>
                </a:lnTo>
                <a:lnTo>
                  <a:pt x="5045" y="13708"/>
                </a:lnTo>
                <a:lnTo>
                  <a:pt x="5048" y="13710"/>
                </a:lnTo>
                <a:lnTo>
                  <a:pt x="5052" y="13711"/>
                </a:lnTo>
                <a:lnTo>
                  <a:pt x="5056" y="13712"/>
                </a:lnTo>
                <a:lnTo>
                  <a:pt x="5060" y="13712"/>
                </a:lnTo>
                <a:lnTo>
                  <a:pt x="5064" y="13710"/>
                </a:lnTo>
                <a:lnTo>
                  <a:pt x="5068" y="13709"/>
                </a:lnTo>
                <a:lnTo>
                  <a:pt x="5071" y="13706"/>
                </a:lnTo>
                <a:lnTo>
                  <a:pt x="5075" y="13704"/>
                </a:lnTo>
                <a:lnTo>
                  <a:pt x="5078" y="13700"/>
                </a:lnTo>
                <a:lnTo>
                  <a:pt x="5080" y="13697"/>
                </a:lnTo>
                <a:lnTo>
                  <a:pt x="5082" y="13692"/>
                </a:lnTo>
                <a:lnTo>
                  <a:pt x="5083" y="13688"/>
                </a:lnTo>
                <a:lnTo>
                  <a:pt x="5085" y="13684"/>
                </a:lnTo>
                <a:lnTo>
                  <a:pt x="5085" y="13679"/>
                </a:lnTo>
                <a:lnTo>
                  <a:pt x="5083" y="13675"/>
                </a:lnTo>
                <a:lnTo>
                  <a:pt x="5082" y="13670"/>
                </a:lnTo>
                <a:lnTo>
                  <a:pt x="5079" y="13666"/>
                </a:lnTo>
                <a:lnTo>
                  <a:pt x="5076" y="13662"/>
                </a:lnTo>
                <a:lnTo>
                  <a:pt x="5071" y="13658"/>
                </a:lnTo>
                <a:lnTo>
                  <a:pt x="5066" y="13655"/>
                </a:lnTo>
                <a:lnTo>
                  <a:pt x="5058" y="13651"/>
                </a:lnTo>
                <a:lnTo>
                  <a:pt x="5050" y="13649"/>
                </a:lnTo>
                <a:lnTo>
                  <a:pt x="5039" y="13647"/>
                </a:lnTo>
                <a:lnTo>
                  <a:pt x="5029" y="13646"/>
                </a:lnTo>
                <a:lnTo>
                  <a:pt x="5028" y="13629"/>
                </a:lnTo>
                <a:lnTo>
                  <a:pt x="5027" y="13615"/>
                </a:lnTo>
                <a:lnTo>
                  <a:pt x="5024" y="13602"/>
                </a:lnTo>
                <a:lnTo>
                  <a:pt x="5019" y="13590"/>
                </a:lnTo>
                <a:lnTo>
                  <a:pt x="5014" y="13578"/>
                </a:lnTo>
                <a:lnTo>
                  <a:pt x="5008" y="13568"/>
                </a:lnTo>
                <a:lnTo>
                  <a:pt x="5003" y="13557"/>
                </a:lnTo>
                <a:lnTo>
                  <a:pt x="4995" y="13548"/>
                </a:lnTo>
                <a:lnTo>
                  <a:pt x="4987" y="13550"/>
                </a:lnTo>
                <a:lnTo>
                  <a:pt x="4981" y="13553"/>
                </a:lnTo>
                <a:lnTo>
                  <a:pt x="4975" y="13557"/>
                </a:lnTo>
                <a:lnTo>
                  <a:pt x="4970" y="13563"/>
                </a:lnTo>
                <a:lnTo>
                  <a:pt x="4967" y="13570"/>
                </a:lnTo>
                <a:lnTo>
                  <a:pt x="4965" y="13578"/>
                </a:lnTo>
                <a:lnTo>
                  <a:pt x="4963" y="13586"/>
                </a:lnTo>
                <a:lnTo>
                  <a:pt x="4962" y="13596"/>
                </a:lnTo>
                <a:lnTo>
                  <a:pt x="4963" y="13637"/>
                </a:lnTo>
                <a:lnTo>
                  <a:pt x="4963" y="13679"/>
                </a:lnTo>
                <a:lnTo>
                  <a:pt x="4969" y="13679"/>
                </a:lnTo>
                <a:lnTo>
                  <a:pt x="4974" y="13678"/>
                </a:lnTo>
                <a:lnTo>
                  <a:pt x="4979" y="13677"/>
                </a:lnTo>
                <a:lnTo>
                  <a:pt x="4984" y="13675"/>
                </a:lnTo>
                <a:lnTo>
                  <a:pt x="4991" y="13670"/>
                </a:lnTo>
                <a:lnTo>
                  <a:pt x="4998" y="13665"/>
                </a:lnTo>
                <a:lnTo>
                  <a:pt x="5005" y="13659"/>
                </a:lnTo>
                <a:lnTo>
                  <a:pt x="5012" y="13654"/>
                </a:lnTo>
                <a:lnTo>
                  <a:pt x="5019" y="13649"/>
                </a:lnTo>
                <a:lnTo>
                  <a:pt x="5029" y="13646"/>
                </a:lnTo>
                <a:close/>
                <a:moveTo>
                  <a:pt x="6636" y="13679"/>
                </a:moveTo>
                <a:lnTo>
                  <a:pt x="6638" y="13676"/>
                </a:lnTo>
                <a:lnTo>
                  <a:pt x="6633" y="13682"/>
                </a:lnTo>
                <a:lnTo>
                  <a:pt x="6629" y="13686"/>
                </a:lnTo>
                <a:lnTo>
                  <a:pt x="6636" y="13679"/>
                </a:lnTo>
                <a:close/>
                <a:moveTo>
                  <a:pt x="3684" y="13613"/>
                </a:moveTo>
                <a:lnTo>
                  <a:pt x="3684" y="13629"/>
                </a:lnTo>
                <a:lnTo>
                  <a:pt x="3686" y="13644"/>
                </a:lnTo>
                <a:lnTo>
                  <a:pt x="3689" y="13657"/>
                </a:lnTo>
                <a:lnTo>
                  <a:pt x="3693" y="13669"/>
                </a:lnTo>
                <a:lnTo>
                  <a:pt x="3697" y="13681"/>
                </a:lnTo>
                <a:lnTo>
                  <a:pt x="3704" y="13691"/>
                </a:lnTo>
                <a:lnTo>
                  <a:pt x="3710" y="13702"/>
                </a:lnTo>
                <a:lnTo>
                  <a:pt x="3716" y="13711"/>
                </a:lnTo>
                <a:lnTo>
                  <a:pt x="3725" y="13709"/>
                </a:lnTo>
                <a:lnTo>
                  <a:pt x="3732" y="13706"/>
                </a:lnTo>
                <a:lnTo>
                  <a:pt x="3737" y="13702"/>
                </a:lnTo>
                <a:lnTo>
                  <a:pt x="3740" y="13697"/>
                </a:lnTo>
                <a:lnTo>
                  <a:pt x="3744" y="13690"/>
                </a:lnTo>
                <a:lnTo>
                  <a:pt x="3745" y="13684"/>
                </a:lnTo>
                <a:lnTo>
                  <a:pt x="3745" y="13677"/>
                </a:lnTo>
                <a:lnTo>
                  <a:pt x="3744" y="13669"/>
                </a:lnTo>
                <a:lnTo>
                  <a:pt x="3743" y="13661"/>
                </a:lnTo>
                <a:lnTo>
                  <a:pt x="3739" y="13654"/>
                </a:lnTo>
                <a:lnTo>
                  <a:pt x="3736" y="13646"/>
                </a:lnTo>
                <a:lnTo>
                  <a:pt x="3733" y="13639"/>
                </a:lnTo>
                <a:lnTo>
                  <a:pt x="3725" y="13624"/>
                </a:lnTo>
                <a:lnTo>
                  <a:pt x="3716" y="13613"/>
                </a:lnTo>
                <a:lnTo>
                  <a:pt x="3708" y="13613"/>
                </a:lnTo>
                <a:lnTo>
                  <a:pt x="3700" y="13613"/>
                </a:lnTo>
                <a:lnTo>
                  <a:pt x="3691" y="13613"/>
                </a:lnTo>
                <a:lnTo>
                  <a:pt x="3684" y="13613"/>
                </a:lnTo>
                <a:lnTo>
                  <a:pt x="3683" y="13605"/>
                </a:lnTo>
                <a:lnTo>
                  <a:pt x="3682" y="13599"/>
                </a:lnTo>
                <a:lnTo>
                  <a:pt x="3680" y="13593"/>
                </a:lnTo>
                <a:lnTo>
                  <a:pt x="3676" y="13586"/>
                </a:lnTo>
                <a:lnTo>
                  <a:pt x="3672" y="13582"/>
                </a:lnTo>
                <a:lnTo>
                  <a:pt x="3667" y="13580"/>
                </a:lnTo>
                <a:lnTo>
                  <a:pt x="3660" y="13579"/>
                </a:lnTo>
                <a:lnTo>
                  <a:pt x="3651" y="13580"/>
                </a:lnTo>
                <a:lnTo>
                  <a:pt x="3651" y="13574"/>
                </a:lnTo>
                <a:lnTo>
                  <a:pt x="3650" y="13568"/>
                </a:lnTo>
                <a:lnTo>
                  <a:pt x="3648" y="13563"/>
                </a:lnTo>
                <a:lnTo>
                  <a:pt x="3645" y="13560"/>
                </a:lnTo>
                <a:lnTo>
                  <a:pt x="3643" y="13558"/>
                </a:lnTo>
                <a:lnTo>
                  <a:pt x="3640" y="13557"/>
                </a:lnTo>
                <a:lnTo>
                  <a:pt x="3637" y="13557"/>
                </a:lnTo>
                <a:lnTo>
                  <a:pt x="3634" y="13558"/>
                </a:lnTo>
                <a:lnTo>
                  <a:pt x="3632" y="13559"/>
                </a:lnTo>
                <a:lnTo>
                  <a:pt x="3630" y="13561"/>
                </a:lnTo>
                <a:lnTo>
                  <a:pt x="3630" y="13563"/>
                </a:lnTo>
                <a:lnTo>
                  <a:pt x="3631" y="13567"/>
                </a:lnTo>
                <a:lnTo>
                  <a:pt x="3633" y="13570"/>
                </a:lnTo>
                <a:lnTo>
                  <a:pt x="3638" y="13573"/>
                </a:lnTo>
                <a:lnTo>
                  <a:pt x="3643" y="13577"/>
                </a:lnTo>
                <a:lnTo>
                  <a:pt x="3651" y="13580"/>
                </a:lnTo>
                <a:lnTo>
                  <a:pt x="3651" y="13588"/>
                </a:lnTo>
                <a:lnTo>
                  <a:pt x="3652" y="13595"/>
                </a:lnTo>
                <a:lnTo>
                  <a:pt x="3654" y="13601"/>
                </a:lnTo>
                <a:lnTo>
                  <a:pt x="3658" y="13606"/>
                </a:lnTo>
                <a:lnTo>
                  <a:pt x="3662" y="13611"/>
                </a:lnTo>
                <a:lnTo>
                  <a:pt x="3667" y="13614"/>
                </a:lnTo>
                <a:lnTo>
                  <a:pt x="3674" y="13615"/>
                </a:lnTo>
                <a:lnTo>
                  <a:pt x="3684" y="13613"/>
                </a:lnTo>
                <a:close/>
                <a:moveTo>
                  <a:pt x="4077" y="13646"/>
                </a:moveTo>
                <a:lnTo>
                  <a:pt x="4080" y="13643"/>
                </a:lnTo>
                <a:lnTo>
                  <a:pt x="4074" y="13648"/>
                </a:lnTo>
                <a:lnTo>
                  <a:pt x="4070" y="13653"/>
                </a:lnTo>
                <a:lnTo>
                  <a:pt x="4077" y="13646"/>
                </a:lnTo>
                <a:close/>
                <a:moveTo>
                  <a:pt x="6407" y="13613"/>
                </a:moveTo>
                <a:lnTo>
                  <a:pt x="6398" y="13620"/>
                </a:lnTo>
                <a:lnTo>
                  <a:pt x="6390" y="13627"/>
                </a:lnTo>
                <a:lnTo>
                  <a:pt x="6385" y="13635"/>
                </a:lnTo>
                <a:lnTo>
                  <a:pt x="6379" y="13642"/>
                </a:lnTo>
                <a:lnTo>
                  <a:pt x="6375" y="13650"/>
                </a:lnTo>
                <a:lnTo>
                  <a:pt x="6372" y="13658"/>
                </a:lnTo>
                <a:lnTo>
                  <a:pt x="6371" y="13665"/>
                </a:lnTo>
                <a:lnTo>
                  <a:pt x="6370" y="13673"/>
                </a:lnTo>
                <a:lnTo>
                  <a:pt x="6369" y="13681"/>
                </a:lnTo>
                <a:lnTo>
                  <a:pt x="6370" y="13687"/>
                </a:lnTo>
                <a:lnTo>
                  <a:pt x="6371" y="13694"/>
                </a:lnTo>
                <a:lnTo>
                  <a:pt x="6372" y="13700"/>
                </a:lnTo>
                <a:lnTo>
                  <a:pt x="6374" y="13706"/>
                </a:lnTo>
                <a:lnTo>
                  <a:pt x="6377" y="13711"/>
                </a:lnTo>
                <a:lnTo>
                  <a:pt x="6380" y="13715"/>
                </a:lnTo>
                <a:lnTo>
                  <a:pt x="6383" y="13719"/>
                </a:lnTo>
                <a:lnTo>
                  <a:pt x="6387" y="13722"/>
                </a:lnTo>
                <a:lnTo>
                  <a:pt x="6390" y="13724"/>
                </a:lnTo>
                <a:lnTo>
                  <a:pt x="6393" y="13725"/>
                </a:lnTo>
                <a:lnTo>
                  <a:pt x="6397" y="13725"/>
                </a:lnTo>
                <a:lnTo>
                  <a:pt x="6400" y="13723"/>
                </a:lnTo>
                <a:lnTo>
                  <a:pt x="6403" y="13721"/>
                </a:lnTo>
                <a:lnTo>
                  <a:pt x="6405" y="13716"/>
                </a:lnTo>
                <a:lnTo>
                  <a:pt x="6409" y="13712"/>
                </a:lnTo>
                <a:lnTo>
                  <a:pt x="6411" y="13705"/>
                </a:lnTo>
                <a:lnTo>
                  <a:pt x="6412" y="13698"/>
                </a:lnTo>
                <a:lnTo>
                  <a:pt x="6413" y="13688"/>
                </a:lnTo>
                <a:lnTo>
                  <a:pt x="6413" y="13677"/>
                </a:lnTo>
                <a:lnTo>
                  <a:pt x="6413" y="13663"/>
                </a:lnTo>
                <a:lnTo>
                  <a:pt x="6412" y="13648"/>
                </a:lnTo>
                <a:lnTo>
                  <a:pt x="6410" y="13632"/>
                </a:lnTo>
                <a:lnTo>
                  <a:pt x="6407" y="13613"/>
                </a:lnTo>
                <a:lnTo>
                  <a:pt x="6413" y="13615"/>
                </a:lnTo>
                <a:lnTo>
                  <a:pt x="6419" y="13617"/>
                </a:lnTo>
                <a:lnTo>
                  <a:pt x="6424" y="13619"/>
                </a:lnTo>
                <a:lnTo>
                  <a:pt x="6430" y="13622"/>
                </a:lnTo>
                <a:lnTo>
                  <a:pt x="6439" y="13629"/>
                </a:lnTo>
                <a:lnTo>
                  <a:pt x="6447" y="13638"/>
                </a:lnTo>
                <a:lnTo>
                  <a:pt x="6455" y="13647"/>
                </a:lnTo>
                <a:lnTo>
                  <a:pt x="6461" y="13657"/>
                </a:lnTo>
                <a:lnTo>
                  <a:pt x="6466" y="13667"/>
                </a:lnTo>
                <a:lnTo>
                  <a:pt x="6472" y="13679"/>
                </a:lnTo>
                <a:lnTo>
                  <a:pt x="6481" y="13677"/>
                </a:lnTo>
                <a:lnTo>
                  <a:pt x="6487" y="13673"/>
                </a:lnTo>
                <a:lnTo>
                  <a:pt x="6493" y="13668"/>
                </a:lnTo>
                <a:lnTo>
                  <a:pt x="6497" y="13663"/>
                </a:lnTo>
                <a:lnTo>
                  <a:pt x="6499" y="13658"/>
                </a:lnTo>
                <a:lnTo>
                  <a:pt x="6500" y="13650"/>
                </a:lnTo>
                <a:lnTo>
                  <a:pt x="6501" y="13643"/>
                </a:lnTo>
                <a:lnTo>
                  <a:pt x="6500" y="13636"/>
                </a:lnTo>
                <a:lnTo>
                  <a:pt x="6498" y="13628"/>
                </a:lnTo>
                <a:lnTo>
                  <a:pt x="6496" y="13621"/>
                </a:lnTo>
                <a:lnTo>
                  <a:pt x="6493" y="13613"/>
                </a:lnTo>
                <a:lnTo>
                  <a:pt x="6488" y="13605"/>
                </a:lnTo>
                <a:lnTo>
                  <a:pt x="6481" y="13592"/>
                </a:lnTo>
                <a:lnTo>
                  <a:pt x="6472" y="13580"/>
                </a:lnTo>
                <a:lnTo>
                  <a:pt x="6480" y="13579"/>
                </a:lnTo>
                <a:lnTo>
                  <a:pt x="6487" y="13578"/>
                </a:lnTo>
                <a:lnTo>
                  <a:pt x="6494" y="13576"/>
                </a:lnTo>
                <a:lnTo>
                  <a:pt x="6499" y="13573"/>
                </a:lnTo>
                <a:lnTo>
                  <a:pt x="6503" y="13570"/>
                </a:lnTo>
                <a:lnTo>
                  <a:pt x="6506" y="13567"/>
                </a:lnTo>
                <a:lnTo>
                  <a:pt x="6507" y="13562"/>
                </a:lnTo>
                <a:lnTo>
                  <a:pt x="6509" y="13558"/>
                </a:lnTo>
                <a:lnTo>
                  <a:pt x="6509" y="13554"/>
                </a:lnTo>
                <a:lnTo>
                  <a:pt x="6509" y="13550"/>
                </a:lnTo>
                <a:lnTo>
                  <a:pt x="6508" y="13546"/>
                </a:lnTo>
                <a:lnTo>
                  <a:pt x="6507" y="13541"/>
                </a:lnTo>
                <a:lnTo>
                  <a:pt x="6503" y="13534"/>
                </a:lnTo>
                <a:lnTo>
                  <a:pt x="6497" y="13527"/>
                </a:lnTo>
                <a:lnTo>
                  <a:pt x="6490" y="13521"/>
                </a:lnTo>
                <a:lnTo>
                  <a:pt x="6484" y="13518"/>
                </a:lnTo>
                <a:lnTo>
                  <a:pt x="6481" y="13518"/>
                </a:lnTo>
                <a:lnTo>
                  <a:pt x="6478" y="13518"/>
                </a:lnTo>
                <a:lnTo>
                  <a:pt x="6475" y="13519"/>
                </a:lnTo>
                <a:lnTo>
                  <a:pt x="6473" y="13521"/>
                </a:lnTo>
                <a:lnTo>
                  <a:pt x="6471" y="13525"/>
                </a:lnTo>
                <a:lnTo>
                  <a:pt x="6468" y="13529"/>
                </a:lnTo>
                <a:lnTo>
                  <a:pt x="6467" y="13534"/>
                </a:lnTo>
                <a:lnTo>
                  <a:pt x="6467" y="13541"/>
                </a:lnTo>
                <a:lnTo>
                  <a:pt x="6467" y="13549"/>
                </a:lnTo>
                <a:lnTo>
                  <a:pt x="6467" y="13558"/>
                </a:lnTo>
                <a:lnTo>
                  <a:pt x="6469" y="13569"/>
                </a:lnTo>
                <a:lnTo>
                  <a:pt x="6472" y="13580"/>
                </a:lnTo>
                <a:lnTo>
                  <a:pt x="6451" y="13584"/>
                </a:lnTo>
                <a:lnTo>
                  <a:pt x="6430" y="13588"/>
                </a:lnTo>
                <a:lnTo>
                  <a:pt x="6425" y="13589"/>
                </a:lnTo>
                <a:lnTo>
                  <a:pt x="6421" y="13591"/>
                </a:lnTo>
                <a:lnTo>
                  <a:pt x="6417" y="13593"/>
                </a:lnTo>
                <a:lnTo>
                  <a:pt x="6414" y="13596"/>
                </a:lnTo>
                <a:lnTo>
                  <a:pt x="6411" y="13599"/>
                </a:lnTo>
                <a:lnTo>
                  <a:pt x="6409" y="13603"/>
                </a:lnTo>
                <a:lnTo>
                  <a:pt x="6407" y="13607"/>
                </a:lnTo>
                <a:lnTo>
                  <a:pt x="6407" y="13613"/>
                </a:lnTo>
                <a:close/>
                <a:moveTo>
                  <a:pt x="5521" y="13613"/>
                </a:moveTo>
                <a:lnTo>
                  <a:pt x="5523" y="13611"/>
                </a:lnTo>
                <a:lnTo>
                  <a:pt x="5518" y="13616"/>
                </a:lnTo>
                <a:lnTo>
                  <a:pt x="5514" y="13620"/>
                </a:lnTo>
                <a:lnTo>
                  <a:pt x="5521" y="13613"/>
                </a:lnTo>
                <a:close/>
                <a:moveTo>
                  <a:pt x="5685" y="13580"/>
                </a:moveTo>
                <a:lnTo>
                  <a:pt x="5683" y="13593"/>
                </a:lnTo>
                <a:lnTo>
                  <a:pt x="5680" y="13603"/>
                </a:lnTo>
                <a:lnTo>
                  <a:pt x="5679" y="13612"/>
                </a:lnTo>
                <a:lnTo>
                  <a:pt x="5679" y="13620"/>
                </a:lnTo>
                <a:lnTo>
                  <a:pt x="5680" y="13626"/>
                </a:lnTo>
                <a:lnTo>
                  <a:pt x="5682" y="13632"/>
                </a:lnTo>
                <a:lnTo>
                  <a:pt x="5683" y="13636"/>
                </a:lnTo>
                <a:lnTo>
                  <a:pt x="5686" y="13639"/>
                </a:lnTo>
                <a:lnTo>
                  <a:pt x="5688" y="13641"/>
                </a:lnTo>
                <a:lnTo>
                  <a:pt x="5691" y="13642"/>
                </a:lnTo>
                <a:lnTo>
                  <a:pt x="5693" y="13642"/>
                </a:lnTo>
                <a:lnTo>
                  <a:pt x="5697" y="13642"/>
                </a:lnTo>
                <a:lnTo>
                  <a:pt x="5704" y="13639"/>
                </a:lnTo>
                <a:lnTo>
                  <a:pt x="5710" y="13634"/>
                </a:lnTo>
                <a:lnTo>
                  <a:pt x="5715" y="13627"/>
                </a:lnTo>
                <a:lnTo>
                  <a:pt x="5719" y="13619"/>
                </a:lnTo>
                <a:lnTo>
                  <a:pt x="5721" y="13615"/>
                </a:lnTo>
                <a:lnTo>
                  <a:pt x="5721" y="13611"/>
                </a:lnTo>
                <a:lnTo>
                  <a:pt x="5722" y="13606"/>
                </a:lnTo>
                <a:lnTo>
                  <a:pt x="5721" y="13602"/>
                </a:lnTo>
                <a:lnTo>
                  <a:pt x="5720" y="13598"/>
                </a:lnTo>
                <a:lnTo>
                  <a:pt x="5718" y="13595"/>
                </a:lnTo>
                <a:lnTo>
                  <a:pt x="5715" y="13591"/>
                </a:lnTo>
                <a:lnTo>
                  <a:pt x="5712" y="13588"/>
                </a:lnTo>
                <a:lnTo>
                  <a:pt x="5707" y="13585"/>
                </a:lnTo>
                <a:lnTo>
                  <a:pt x="5700" y="13583"/>
                </a:lnTo>
                <a:lnTo>
                  <a:pt x="5693" y="13581"/>
                </a:lnTo>
                <a:lnTo>
                  <a:pt x="5685" y="13580"/>
                </a:lnTo>
                <a:lnTo>
                  <a:pt x="5685" y="13574"/>
                </a:lnTo>
                <a:lnTo>
                  <a:pt x="5684" y="13568"/>
                </a:lnTo>
                <a:lnTo>
                  <a:pt x="5682" y="13563"/>
                </a:lnTo>
                <a:lnTo>
                  <a:pt x="5679" y="13560"/>
                </a:lnTo>
                <a:lnTo>
                  <a:pt x="5676" y="13558"/>
                </a:lnTo>
                <a:lnTo>
                  <a:pt x="5673" y="13557"/>
                </a:lnTo>
                <a:lnTo>
                  <a:pt x="5671" y="13557"/>
                </a:lnTo>
                <a:lnTo>
                  <a:pt x="5668" y="13558"/>
                </a:lnTo>
                <a:lnTo>
                  <a:pt x="5666" y="13559"/>
                </a:lnTo>
                <a:lnTo>
                  <a:pt x="5665" y="13561"/>
                </a:lnTo>
                <a:lnTo>
                  <a:pt x="5664" y="13563"/>
                </a:lnTo>
                <a:lnTo>
                  <a:pt x="5665" y="13567"/>
                </a:lnTo>
                <a:lnTo>
                  <a:pt x="5667" y="13570"/>
                </a:lnTo>
                <a:lnTo>
                  <a:pt x="5671" y="13573"/>
                </a:lnTo>
                <a:lnTo>
                  <a:pt x="5676" y="13577"/>
                </a:lnTo>
                <a:lnTo>
                  <a:pt x="5685" y="13580"/>
                </a:lnTo>
                <a:close/>
                <a:moveTo>
                  <a:pt x="7030" y="13613"/>
                </a:moveTo>
                <a:lnTo>
                  <a:pt x="7033" y="13611"/>
                </a:lnTo>
                <a:lnTo>
                  <a:pt x="7027" y="13616"/>
                </a:lnTo>
                <a:lnTo>
                  <a:pt x="7022" y="13620"/>
                </a:lnTo>
                <a:lnTo>
                  <a:pt x="7030" y="13613"/>
                </a:lnTo>
                <a:close/>
                <a:moveTo>
                  <a:pt x="2240" y="13580"/>
                </a:moveTo>
                <a:lnTo>
                  <a:pt x="2234" y="13560"/>
                </a:lnTo>
                <a:lnTo>
                  <a:pt x="2227" y="13549"/>
                </a:lnTo>
                <a:lnTo>
                  <a:pt x="2225" y="13546"/>
                </a:lnTo>
                <a:lnTo>
                  <a:pt x="2222" y="13543"/>
                </a:lnTo>
                <a:lnTo>
                  <a:pt x="2220" y="13543"/>
                </a:lnTo>
                <a:lnTo>
                  <a:pt x="2219" y="13543"/>
                </a:lnTo>
                <a:lnTo>
                  <a:pt x="2216" y="13549"/>
                </a:lnTo>
                <a:lnTo>
                  <a:pt x="2213" y="13557"/>
                </a:lnTo>
                <a:lnTo>
                  <a:pt x="2212" y="13569"/>
                </a:lnTo>
                <a:lnTo>
                  <a:pt x="2212" y="13580"/>
                </a:lnTo>
                <a:lnTo>
                  <a:pt x="2212" y="13593"/>
                </a:lnTo>
                <a:lnTo>
                  <a:pt x="2213" y="13603"/>
                </a:lnTo>
                <a:lnTo>
                  <a:pt x="2216" y="13612"/>
                </a:lnTo>
                <a:lnTo>
                  <a:pt x="2219" y="13617"/>
                </a:lnTo>
                <a:lnTo>
                  <a:pt x="2220" y="13618"/>
                </a:lnTo>
                <a:lnTo>
                  <a:pt x="2222" y="13617"/>
                </a:lnTo>
                <a:lnTo>
                  <a:pt x="2225" y="13616"/>
                </a:lnTo>
                <a:lnTo>
                  <a:pt x="2227" y="13613"/>
                </a:lnTo>
                <a:lnTo>
                  <a:pt x="2234" y="13600"/>
                </a:lnTo>
                <a:lnTo>
                  <a:pt x="2240" y="13580"/>
                </a:lnTo>
                <a:close/>
                <a:moveTo>
                  <a:pt x="2371" y="13580"/>
                </a:moveTo>
                <a:lnTo>
                  <a:pt x="2374" y="13577"/>
                </a:lnTo>
                <a:lnTo>
                  <a:pt x="2368" y="13583"/>
                </a:lnTo>
                <a:lnTo>
                  <a:pt x="2364" y="13588"/>
                </a:lnTo>
                <a:lnTo>
                  <a:pt x="2371" y="13580"/>
                </a:lnTo>
                <a:close/>
                <a:moveTo>
                  <a:pt x="3585" y="13580"/>
                </a:moveTo>
                <a:lnTo>
                  <a:pt x="3588" y="13577"/>
                </a:lnTo>
                <a:lnTo>
                  <a:pt x="3582" y="13583"/>
                </a:lnTo>
                <a:lnTo>
                  <a:pt x="3578" y="13588"/>
                </a:lnTo>
                <a:lnTo>
                  <a:pt x="3585" y="13580"/>
                </a:lnTo>
                <a:close/>
                <a:moveTo>
                  <a:pt x="9194" y="13548"/>
                </a:moveTo>
                <a:lnTo>
                  <a:pt x="9179" y="13548"/>
                </a:lnTo>
                <a:lnTo>
                  <a:pt x="9162" y="13548"/>
                </a:lnTo>
                <a:lnTo>
                  <a:pt x="9146" y="13548"/>
                </a:lnTo>
                <a:lnTo>
                  <a:pt x="9129" y="13548"/>
                </a:lnTo>
                <a:lnTo>
                  <a:pt x="9129" y="13539"/>
                </a:lnTo>
                <a:lnTo>
                  <a:pt x="9129" y="13531"/>
                </a:lnTo>
                <a:lnTo>
                  <a:pt x="9129" y="13523"/>
                </a:lnTo>
                <a:lnTo>
                  <a:pt x="9129" y="13515"/>
                </a:lnTo>
                <a:lnTo>
                  <a:pt x="9121" y="13515"/>
                </a:lnTo>
                <a:lnTo>
                  <a:pt x="9112" y="13515"/>
                </a:lnTo>
                <a:lnTo>
                  <a:pt x="9104" y="13515"/>
                </a:lnTo>
                <a:lnTo>
                  <a:pt x="9097" y="13515"/>
                </a:lnTo>
                <a:lnTo>
                  <a:pt x="9097" y="13523"/>
                </a:lnTo>
                <a:lnTo>
                  <a:pt x="9099" y="13529"/>
                </a:lnTo>
                <a:lnTo>
                  <a:pt x="9100" y="13535"/>
                </a:lnTo>
                <a:lnTo>
                  <a:pt x="9103" y="13540"/>
                </a:lnTo>
                <a:lnTo>
                  <a:pt x="9107" y="13545"/>
                </a:lnTo>
                <a:lnTo>
                  <a:pt x="9112" y="13548"/>
                </a:lnTo>
                <a:lnTo>
                  <a:pt x="9120" y="13549"/>
                </a:lnTo>
                <a:lnTo>
                  <a:pt x="9129" y="13548"/>
                </a:lnTo>
                <a:lnTo>
                  <a:pt x="9141" y="13573"/>
                </a:lnTo>
                <a:lnTo>
                  <a:pt x="9153" y="13597"/>
                </a:lnTo>
                <a:lnTo>
                  <a:pt x="9166" y="13622"/>
                </a:lnTo>
                <a:lnTo>
                  <a:pt x="9180" y="13645"/>
                </a:lnTo>
                <a:lnTo>
                  <a:pt x="9187" y="13656"/>
                </a:lnTo>
                <a:lnTo>
                  <a:pt x="9195" y="13666"/>
                </a:lnTo>
                <a:lnTo>
                  <a:pt x="9204" y="13676"/>
                </a:lnTo>
                <a:lnTo>
                  <a:pt x="9213" y="13685"/>
                </a:lnTo>
                <a:lnTo>
                  <a:pt x="9224" y="13693"/>
                </a:lnTo>
                <a:lnTo>
                  <a:pt x="9235" y="13700"/>
                </a:lnTo>
                <a:lnTo>
                  <a:pt x="9247" y="13706"/>
                </a:lnTo>
                <a:lnTo>
                  <a:pt x="9260" y="13711"/>
                </a:lnTo>
                <a:lnTo>
                  <a:pt x="9265" y="13693"/>
                </a:lnTo>
                <a:lnTo>
                  <a:pt x="9267" y="13677"/>
                </a:lnTo>
                <a:lnTo>
                  <a:pt x="9266" y="13663"/>
                </a:lnTo>
                <a:lnTo>
                  <a:pt x="9264" y="13650"/>
                </a:lnTo>
                <a:lnTo>
                  <a:pt x="9260" y="13640"/>
                </a:lnTo>
                <a:lnTo>
                  <a:pt x="9256" y="13631"/>
                </a:lnTo>
                <a:lnTo>
                  <a:pt x="9250" y="13621"/>
                </a:lnTo>
                <a:lnTo>
                  <a:pt x="9244" y="13614"/>
                </a:lnTo>
                <a:lnTo>
                  <a:pt x="9229" y="13599"/>
                </a:lnTo>
                <a:lnTo>
                  <a:pt x="9215" y="13584"/>
                </a:lnTo>
                <a:lnTo>
                  <a:pt x="9209" y="13577"/>
                </a:lnTo>
                <a:lnTo>
                  <a:pt x="9203" y="13569"/>
                </a:lnTo>
                <a:lnTo>
                  <a:pt x="9199" y="13558"/>
                </a:lnTo>
                <a:lnTo>
                  <a:pt x="9194" y="13548"/>
                </a:lnTo>
                <a:close/>
                <a:moveTo>
                  <a:pt x="3027" y="13548"/>
                </a:moveTo>
                <a:lnTo>
                  <a:pt x="3021" y="13528"/>
                </a:lnTo>
                <a:lnTo>
                  <a:pt x="3014" y="13515"/>
                </a:lnTo>
                <a:lnTo>
                  <a:pt x="3012" y="13512"/>
                </a:lnTo>
                <a:lnTo>
                  <a:pt x="3010" y="13511"/>
                </a:lnTo>
                <a:lnTo>
                  <a:pt x="3008" y="13510"/>
                </a:lnTo>
                <a:lnTo>
                  <a:pt x="3006" y="13511"/>
                </a:lnTo>
                <a:lnTo>
                  <a:pt x="3003" y="13516"/>
                </a:lnTo>
                <a:lnTo>
                  <a:pt x="3001" y="13525"/>
                </a:lnTo>
                <a:lnTo>
                  <a:pt x="3000" y="13535"/>
                </a:lnTo>
                <a:lnTo>
                  <a:pt x="2999" y="13548"/>
                </a:lnTo>
                <a:lnTo>
                  <a:pt x="3000" y="13559"/>
                </a:lnTo>
                <a:lnTo>
                  <a:pt x="3001" y="13571"/>
                </a:lnTo>
                <a:lnTo>
                  <a:pt x="3003" y="13579"/>
                </a:lnTo>
                <a:lnTo>
                  <a:pt x="3006" y="13584"/>
                </a:lnTo>
                <a:lnTo>
                  <a:pt x="3008" y="13584"/>
                </a:lnTo>
                <a:lnTo>
                  <a:pt x="3010" y="13584"/>
                </a:lnTo>
                <a:lnTo>
                  <a:pt x="3012" y="13582"/>
                </a:lnTo>
                <a:lnTo>
                  <a:pt x="3014" y="13579"/>
                </a:lnTo>
                <a:lnTo>
                  <a:pt x="3021" y="13568"/>
                </a:lnTo>
                <a:lnTo>
                  <a:pt x="3027" y="13548"/>
                </a:lnTo>
                <a:close/>
                <a:moveTo>
                  <a:pt x="5258" y="13515"/>
                </a:moveTo>
                <a:lnTo>
                  <a:pt x="5261" y="13512"/>
                </a:lnTo>
                <a:lnTo>
                  <a:pt x="5256" y="13517"/>
                </a:lnTo>
                <a:lnTo>
                  <a:pt x="5251" y="13521"/>
                </a:lnTo>
                <a:lnTo>
                  <a:pt x="5258" y="13515"/>
                </a:lnTo>
                <a:close/>
                <a:moveTo>
                  <a:pt x="14411" y="13515"/>
                </a:moveTo>
                <a:lnTo>
                  <a:pt x="14410" y="13507"/>
                </a:lnTo>
                <a:lnTo>
                  <a:pt x="14409" y="13500"/>
                </a:lnTo>
                <a:lnTo>
                  <a:pt x="14407" y="13494"/>
                </a:lnTo>
                <a:lnTo>
                  <a:pt x="14405" y="13489"/>
                </a:lnTo>
                <a:lnTo>
                  <a:pt x="14401" y="13485"/>
                </a:lnTo>
                <a:lnTo>
                  <a:pt x="14394" y="13482"/>
                </a:lnTo>
                <a:lnTo>
                  <a:pt x="14388" y="13481"/>
                </a:lnTo>
                <a:lnTo>
                  <a:pt x="14379" y="13482"/>
                </a:lnTo>
                <a:lnTo>
                  <a:pt x="14374" y="13461"/>
                </a:lnTo>
                <a:lnTo>
                  <a:pt x="14371" y="13440"/>
                </a:lnTo>
                <a:lnTo>
                  <a:pt x="14369" y="13435"/>
                </a:lnTo>
                <a:lnTo>
                  <a:pt x="14368" y="13430"/>
                </a:lnTo>
                <a:lnTo>
                  <a:pt x="14366" y="13427"/>
                </a:lnTo>
                <a:lnTo>
                  <a:pt x="14363" y="13423"/>
                </a:lnTo>
                <a:lnTo>
                  <a:pt x="14360" y="13421"/>
                </a:lnTo>
                <a:lnTo>
                  <a:pt x="14355" y="13419"/>
                </a:lnTo>
                <a:lnTo>
                  <a:pt x="14351" y="13417"/>
                </a:lnTo>
                <a:lnTo>
                  <a:pt x="14345" y="13417"/>
                </a:lnTo>
                <a:lnTo>
                  <a:pt x="14349" y="13438"/>
                </a:lnTo>
                <a:lnTo>
                  <a:pt x="14352" y="13459"/>
                </a:lnTo>
                <a:lnTo>
                  <a:pt x="14354" y="13463"/>
                </a:lnTo>
                <a:lnTo>
                  <a:pt x="14355" y="13468"/>
                </a:lnTo>
                <a:lnTo>
                  <a:pt x="14358" y="13471"/>
                </a:lnTo>
                <a:lnTo>
                  <a:pt x="14361" y="13475"/>
                </a:lnTo>
                <a:lnTo>
                  <a:pt x="14364" y="13477"/>
                </a:lnTo>
                <a:lnTo>
                  <a:pt x="14368" y="13480"/>
                </a:lnTo>
                <a:lnTo>
                  <a:pt x="14372" y="13482"/>
                </a:lnTo>
                <a:lnTo>
                  <a:pt x="14379" y="13482"/>
                </a:lnTo>
                <a:lnTo>
                  <a:pt x="14379" y="13489"/>
                </a:lnTo>
                <a:lnTo>
                  <a:pt x="14381" y="13496"/>
                </a:lnTo>
                <a:lnTo>
                  <a:pt x="14382" y="13503"/>
                </a:lnTo>
                <a:lnTo>
                  <a:pt x="14385" y="13508"/>
                </a:lnTo>
                <a:lnTo>
                  <a:pt x="14389" y="13512"/>
                </a:lnTo>
                <a:lnTo>
                  <a:pt x="14394" y="13515"/>
                </a:lnTo>
                <a:lnTo>
                  <a:pt x="14402" y="13516"/>
                </a:lnTo>
                <a:lnTo>
                  <a:pt x="14411" y="13515"/>
                </a:lnTo>
                <a:close/>
                <a:moveTo>
                  <a:pt x="2208" y="13449"/>
                </a:moveTo>
                <a:lnTo>
                  <a:pt x="2200" y="13449"/>
                </a:lnTo>
                <a:lnTo>
                  <a:pt x="2195" y="13450"/>
                </a:lnTo>
                <a:lnTo>
                  <a:pt x="2191" y="13452"/>
                </a:lnTo>
                <a:lnTo>
                  <a:pt x="2188" y="13454"/>
                </a:lnTo>
                <a:lnTo>
                  <a:pt x="2186" y="13457"/>
                </a:lnTo>
                <a:lnTo>
                  <a:pt x="2184" y="13461"/>
                </a:lnTo>
                <a:lnTo>
                  <a:pt x="2184" y="13463"/>
                </a:lnTo>
                <a:lnTo>
                  <a:pt x="2184" y="13466"/>
                </a:lnTo>
                <a:lnTo>
                  <a:pt x="2187" y="13468"/>
                </a:lnTo>
                <a:lnTo>
                  <a:pt x="2188" y="13469"/>
                </a:lnTo>
                <a:lnTo>
                  <a:pt x="2191" y="13470"/>
                </a:lnTo>
                <a:lnTo>
                  <a:pt x="2193" y="13469"/>
                </a:lnTo>
                <a:lnTo>
                  <a:pt x="2196" y="13467"/>
                </a:lnTo>
                <a:lnTo>
                  <a:pt x="2200" y="13463"/>
                </a:lnTo>
                <a:lnTo>
                  <a:pt x="2203" y="13456"/>
                </a:lnTo>
                <a:lnTo>
                  <a:pt x="2208" y="13449"/>
                </a:lnTo>
                <a:lnTo>
                  <a:pt x="2216" y="13449"/>
                </a:lnTo>
                <a:lnTo>
                  <a:pt x="2223" y="13449"/>
                </a:lnTo>
                <a:lnTo>
                  <a:pt x="2232" y="13449"/>
                </a:lnTo>
                <a:lnTo>
                  <a:pt x="2240" y="13449"/>
                </a:lnTo>
                <a:lnTo>
                  <a:pt x="2238" y="13461"/>
                </a:lnTo>
                <a:lnTo>
                  <a:pt x="2236" y="13471"/>
                </a:lnTo>
                <a:lnTo>
                  <a:pt x="2235" y="13481"/>
                </a:lnTo>
                <a:lnTo>
                  <a:pt x="2235" y="13489"/>
                </a:lnTo>
                <a:lnTo>
                  <a:pt x="2236" y="13495"/>
                </a:lnTo>
                <a:lnTo>
                  <a:pt x="2237" y="13500"/>
                </a:lnTo>
                <a:lnTo>
                  <a:pt x="2238" y="13505"/>
                </a:lnTo>
                <a:lnTo>
                  <a:pt x="2240" y="13508"/>
                </a:lnTo>
                <a:lnTo>
                  <a:pt x="2243" y="13510"/>
                </a:lnTo>
                <a:lnTo>
                  <a:pt x="2246" y="13511"/>
                </a:lnTo>
                <a:lnTo>
                  <a:pt x="2248" y="13511"/>
                </a:lnTo>
                <a:lnTo>
                  <a:pt x="2252" y="13511"/>
                </a:lnTo>
                <a:lnTo>
                  <a:pt x="2259" y="13508"/>
                </a:lnTo>
                <a:lnTo>
                  <a:pt x="2265" y="13503"/>
                </a:lnTo>
                <a:lnTo>
                  <a:pt x="2271" y="13496"/>
                </a:lnTo>
                <a:lnTo>
                  <a:pt x="2275" y="13488"/>
                </a:lnTo>
                <a:lnTo>
                  <a:pt x="2277" y="13484"/>
                </a:lnTo>
                <a:lnTo>
                  <a:pt x="2277" y="13480"/>
                </a:lnTo>
                <a:lnTo>
                  <a:pt x="2278" y="13475"/>
                </a:lnTo>
                <a:lnTo>
                  <a:pt x="2277" y="13471"/>
                </a:lnTo>
                <a:lnTo>
                  <a:pt x="2276" y="13467"/>
                </a:lnTo>
                <a:lnTo>
                  <a:pt x="2274" y="13463"/>
                </a:lnTo>
                <a:lnTo>
                  <a:pt x="2271" y="13460"/>
                </a:lnTo>
                <a:lnTo>
                  <a:pt x="2267" y="13456"/>
                </a:lnTo>
                <a:lnTo>
                  <a:pt x="2262" y="13454"/>
                </a:lnTo>
                <a:lnTo>
                  <a:pt x="2256" y="13451"/>
                </a:lnTo>
                <a:lnTo>
                  <a:pt x="2248" y="13450"/>
                </a:lnTo>
                <a:lnTo>
                  <a:pt x="2240" y="13449"/>
                </a:lnTo>
                <a:lnTo>
                  <a:pt x="2239" y="13443"/>
                </a:lnTo>
                <a:lnTo>
                  <a:pt x="2236" y="13437"/>
                </a:lnTo>
                <a:lnTo>
                  <a:pt x="2232" y="13431"/>
                </a:lnTo>
                <a:lnTo>
                  <a:pt x="2226" y="13428"/>
                </a:lnTo>
                <a:lnTo>
                  <a:pt x="2223" y="13428"/>
                </a:lnTo>
                <a:lnTo>
                  <a:pt x="2220" y="13428"/>
                </a:lnTo>
                <a:lnTo>
                  <a:pt x="2218" y="13429"/>
                </a:lnTo>
                <a:lnTo>
                  <a:pt x="2215" y="13431"/>
                </a:lnTo>
                <a:lnTo>
                  <a:pt x="2213" y="13433"/>
                </a:lnTo>
                <a:lnTo>
                  <a:pt x="2211" y="13438"/>
                </a:lnTo>
                <a:lnTo>
                  <a:pt x="2209" y="13443"/>
                </a:lnTo>
                <a:lnTo>
                  <a:pt x="2208" y="13449"/>
                </a:lnTo>
                <a:close/>
                <a:moveTo>
                  <a:pt x="4930" y="13449"/>
                </a:moveTo>
                <a:lnTo>
                  <a:pt x="4930" y="13455"/>
                </a:lnTo>
                <a:lnTo>
                  <a:pt x="4931" y="13462"/>
                </a:lnTo>
                <a:lnTo>
                  <a:pt x="4933" y="13466"/>
                </a:lnTo>
                <a:lnTo>
                  <a:pt x="4936" y="13469"/>
                </a:lnTo>
                <a:lnTo>
                  <a:pt x="4939" y="13471"/>
                </a:lnTo>
                <a:lnTo>
                  <a:pt x="4941" y="13472"/>
                </a:lnTo>
                <a:lnTo>
                  <a:pt x="4944" y="13472"/>
                </a:lnTo>
                <a:lnTo>
                  <a:pt x="4947" y="13471"/>
                </a:lnTo>
                <a:lnTo>
                  <a:pt x="4949" y="13470"/>
                </a:lnTo>
                <a:lnTo>
                  <a:pt x="4950" y="13468"/>
                </a:lnTo>
                <a:lnTo>
                  <a:pt x="4950" y="13466"/>
                </a:lnTo>
                <a:lnTo>
                  <a:pt x="4950" y="13463"/>
                </a:lnTo>
                <a:lnTo>
                  <a:pt x="4947" y="13460"/>
                </a:lnTo>
                <a:lnTo>
                  <a:pt x="4944" y="13456"/>
                </a:lnTo>
                <a:lnTo>
                  <a:pt x="4938" y="13453"/>
                </a:lnTo>
                <a:lnTo>
                  <a:pt x="4930" y="13449"/>
                </a:lnTo>
                <a:lnTo>
                  <a:pt x="4932" y="13438"/>
                </a:lnTo>
                <a:lnTo>
                  <a:pt x="4934" y="13427"/>
                </a:lnTo>
                <a:lnTo>
                  <a:pt x="4936" y="13418"/>
                </a:lnTo>
                <a:lnTo>
                  <a:pt x="4936" y="13409"/>
                </a:lnTo>
                <a:lnTo>
                  <a:pt x="4934" y="13403"/>
                </a:lnTo>
                <a:lnTo>
                  <a:pt x="4933" y="13398"/>
                </a:lnTo>
                <a:lnTo>
                  <a:pt x="4931" y="13394"/>
                </a:lnTo>
                <a:lnTo>
                  <a:pt x="4929" y="13390"/>
                </a:lnTo>
                <a:lnTo>
                  <a:pt x="4927" y="13388"/>
                </a:lnTo>
                <a:lnTo>
                  <a:pt x="4924" y="13387"/>
                </a:lnTo>
                <a:lnTo>
                  <a:pt x="4921" y="13387"/>
                </a:lnTo>
                <a:lnTo>
                  <a:pt x="4918" y="13387"/>
                </a:lnTo>
                <a:lnTo>
                  <a:pt x="4911" y="13390"/>
                </a:lnTo>
                <a:lnTo>
                  <a:pt x="4905" y="13396"/>
                </a:lnTo>
                <a:lnTo>
                  <a:pt x="4900" y="13402"/>
                </a:lnTo>
                <a:lnTo>
                  <a:pt x="4896" y="13410"/>
                </a:lnTo>
                <a:lnTo>
                  <a:pt x="4894" y="13415"/>
                </a:lnTo>
                <a:lnTo>
                  <a:pt x="4893" y="13419"/>
                </a:lnTo>
                <a:lnTo>
                  <a:pt x="4893" y="13423"/>
                </a:lnTo>
                <a:lnTo>
                  <a:pt x="4894" y="13427"/>
                </a:lnTo>
                <a:lnTo>
                  <a:pt x="4895" y="13431"/>
                </a:lnTo>
                <a:lnTo>
                  <a:pt x="4897" y="13435"/>
                </a:lnTo>
                <a:lnTo>
                  <a:pt x="4899" y="13439"/>
                </a:lnTo>
                <a:lnTo>
                  <a:pt x="4903" y="13442"/>
                </a:lnTo>
                <a:lnTo>
                  <a:pt x="4908" y="13444"/>
                </a:lnTo>
                <a:lnTo>
                  <a:pt x="4915" y="13447"/>
                </a:lnTo>
                <a:lnTo>
                  <a:pt x="4922" y="13448"/>
                </a:lnTo>
                <a:lnTo>
                  <a:pt x="4930" y="13449"/>
                </a:lnTo>
                <a:close/>
                <a:moveTo>
                  <a:pt x="6472" y="13417"/>
                </a:moveTo>
                <a:lnTo>
                  <a:pt x="6469" y="13409"/>
                </a:lnTo>
                <a:lnTo>
                  <a:pt x="6466" y="13403"/>
                </a:lnTo>
                <a:lnTo>
                  <a:pt x="6463" y="13398"/>
                </a:lnTo>
                <a:lnTo>
                  <a:pt x="6458" y="13395"/>
                </a:lnTo>
                <a:lnTo>
                  <a:pt x="6453" y="13391"/>
                </a:lnTo>
                <a:lnTo>
                  <a:pt x="6447" y="13389"/>
                </a:lnTo>
                <a:lnTo>
                  <a:pt x="6442" y="13388"/>
                </a:lnTo>
                <a:lnTo>
                  <a:pt x="6436" y="13388"/>
                </a:lnTo>
                <a:lnTo>
                  <a:pt x="6431" y="13389"/>
                </a:lnTo>
                <a:lnTo>
                  <a:pt x="6425" y="13391"/>
                </a:lnTo>
                <a:lnTo>
                  <a:pt x="6420" y="13394"/>
                </a:lnTo>
                <a:lnTo>
                  <a:pt x="6416" y="13397"/>
                </a:lnTo>
                <a:lnTo>
                  <a:pt x="6412" y="13401"/>
                </a:lnTo>
                <a:lnTo>
                  <a:pt x="6409" y="13405"/>
                </a:lnTo>
                <a:lnTo>
                  <a:pt x="6408" y="13410"/>
                </a:lnTo>
                <a:lnTo>
                  <a:pt x="6407" y="13417"/>
                </a:lnTo>
                <a:lnTo>
                  <a:pt x="6417" y="13424"/>
                </a:lnTo>
                <a:lnTo>
                  <a:pt x="6428" y="13430"/>
                </a:lnTo>
                <a:lnTo>
                  <a:pt x="6438" y="13435"/>
                </a:lnTo>
                <a:lnTo>
                  <a:pt x="6447" y="13439"/>
                </a:lnTo>
                <a:lnTo>
                  <a:pt x="6452" y="13440"/>
                </a:lnTo>
                <a:lnTo>
                  <a:pt x="6456" y="13439"/>
                </a:lnTo>
                <a:lnTo>
                  <a:pt x="6459" y="13438"/>
                </a:lnTo>
                <a:lnTo>
                  <a:pt x="6463" y="13435"/>
                </a:lnTo>
                <a:lnTo>
                  <a:pt x="6465" y="13432"/>
                </a:lnTo>
                <a:lnTo>
                  <a:pt x="6468" y="13428"/>
                </a:lnTo>
                <a:lnTo>
                  <a:pt x="6471" y="13423"/>
                </a:lnTo>
                <a:lnTo>
                  <a:pt x="6472" y="13417"/>
                </a:lnTo>
                <a:close/>
                <a:moveTo>
                  <a:pt x="2568" y="13383"/>
                </a:moveTo>
                <a:lnTo>
                  <a:pt x="2575" y="13384"/>
                </a:lnTo>
                <a:lnTo>
                  <a:pt x="2580" y="13383"/>
                </a:lnTo>
                <a:lnTo>
                  <a:pt x="2584" y="13381"/>
                </a:lnTo>
                <a:lnTo>
                  <a:pt x="2587" y="13378"/>
                </a:lnTo>
                <a:lnTo>
                  <a:pt x="2589" y="13376"/>
                </a:lnTo>
                <a:lnTo>
                  <a:pt x="2591" y="13373"/>
                </a:lnTo>
                <a:lnTo>
                  <a:pt x="2592" y="13369"/>
                </a:lnTo>
                <a:lnTo>
                  <a:pt x="2591" y="13367"/>
                </a:lnTo>
                <a:lnTo>
                  <a:pt x="2589" y="13365"/>
                </a:lnTo>
                <a:lnTo>
                  <a:pt x="2587" y="13363"/>
                </a:lnTo>
                <a:lnTo>
                  <a:pt x="2585" y="13363"/>
                </a:lnTo>
                <a:lnTo>
                  <a:pt x="2582" y="13364"/>
                </a:lnTo>
                <a:lnTo>
                  <a:pt x="2579" y="13366"/>
                </a:lnTo>
                <a:lnTo>
                  <a:pt x="2576" y="13370"/>
                </a:lnTo>
                <a:lnTo>
                  <a:pt x="2572" y="13376"/>
                </a:lnTo>
                <a:lnTo>
                  <a:pt x="2568" y="13383"/>
                </a:lnTo>
                <a:close/>
                <a:moveTo>
                  <a:pt x="3553" y="13383"/>
                </a:moveTo>
                <a:lnTo>
                  <a:pt x="3555" y="13381"/>
                </a:lnTo>
                <a:lnTo>
                  <a:pt x="3550" y="13386"/>
                </a:lnTo>
                <a:lnTo>
                  <a:pt x="3545" y="13390"/>
                </a:lnTo>
                <a:lnTo>
                  <a:pt x="3553" y="13383"/>
                </a:lnTo>
                <a:close/>
                <a:moveTo>
                  <a:pt x="11327" y="13351"/>
                </a:moveTo>
                <a:lnTo>
                  <a:pt x="11327" y="13359"/>
                </a:lnTo>
                <a:lnTo>
                  <a:pt x="11327" y="13367"/>
                </a:lnTo>
                <a:lnTo>
                  <a:pt x="11327" y="13376"/>
                </a:lnTo>
                <a:lnTo>
                  <a:pt x="11327" y="13383"/>
                </a:lnTo>
                <a:lnTo>
                  <a:pt x="11334" y="13382"/>
                </a:lnTo>
                <a:lnTo>
                  <a:pt x="11340" y="13379"/>
                </a:lnTo>
                <a:lnTo>
                  <a:pt x="11345" y="13375"/>
                </a:lnTo>
                <a:lnTo>
                  <a:pt x="11348" y="13369"/>
                </a:lnTo>
                <a:lnTo>
                  <a:pt x="11348" y="13366"/>
                </a:lnTo>
                <a:lnTo>
                  <a:pt x="11348" y="13364"/>
                </a:lnTo>
                <a:lnTo>
                  <a:pt x="11347" y="13361"/>
                </a:lnTo>
                <a:lnTo>
                  <a:pt x="11345" y="13359"/>
                </a:lnTo>
                <a:lnTo>
                  <a:pt x="11342" y="13356"/>
                </a:lnTo>
                <a:lnTo>
                  <a:pt x="11339" y="13354"/>
                </a:lnTo>
                <a:lnTo>
                  <a:pt x="11334" y="13353"/>
                </a:lnTo>
                <a:lnTo>
                  <a:pt x="11327" y="13351"/>
                </a:lnTo>
                <a:close/>
                <a:moveTo>
                  <a:pt x="12312" y="13351"/>
                </a:moveTo>
                <a:lnTo>
                  <a:pt x="12295" y="13361"/>
                </a:lnTo>
                <a:lnTo>
                  <a:pt x="12281" y="13370"/>
                </a:lnTo>
                <a:lnTo>
                  <a:pt x="12271" y="13380"/>
                </a:lnTo>
                <a:lnTo>
                  <a:pt x="12263" y="13389"/>
                </a:lnTo>
                <a:lnTo>
                  <a:pt x="12260" y="13394"/>
                </a:lnTo>
                <a:lnTo>
                  <a:pt x="12258" y="13399"/>
                </a:lnTo>
                <a:lnTo>
                  <a:pt x="12257" y="13403"/>
                </a:lnTo>
                <a:lnTo>
                  <a:pt x="12256" y="13408"/>
                </a:lnTo>
                <a:lnTo>
                  <a:pt x="12255" y="13419"/>
                </a:lnTo>
                <a:lnTo>
                  <a:pt x="12256" y="13429"/>
                </a:lnTo>
                <a:lnTo>
                  <a:pt x="12260" y="13452"/>
                </a:lnTo>
                <a:lnTo>
                  <a:pt x="12267" y="13478"/>
                </a:lnTo>
                <a:lnTo>
                  <a:pt x="12272" y="13493"/>
                </a:lnTo>
                <a:lnTo>
                  <a:pt x="12275" y="13510"/>
                </a:lnTo>
                <a:lnTo>
                  <a:pt x="12277" y="13528"/>
                </a:lnTo>
                <a:lnTo>
                  <a:pt x="12279" y="13548"/>
                </a:lnTo>
                <a:lnTo>
                  <a:pt x="12285" y="13547"/>
                </a:lnTo>
                <a:lnTo>
                  <a:pt x="12291" y="13546"/>
                </a:lnTo>
                <a:lnTo>
                  <a:pt x="12296" y="13543"/>
                </a:lnTo>
                <a:lnTo>
                  <a:pt x="12300" y="13540"/>
                </a:lnTo>
                <a:lnTo>
                  <a:pt x="12304" y="13537"/>
                </a:lnTo>
                <a:lnTo>
                  <a:pt x="12307" y="13533"/>
                </a:lnTo>
                <a:lnTo>
                  <a:pt x="12309" y="13528"/>
                </a:lnTo>
                <a:lnTo>
                  <a:pt x="12312" y="13524"/>
                </a:lnTo>
                <a:lnTo>
                  <a:pt x="12315" y="13512"/>
                </a:lnTo>
                <a:lnTo>
                  <a:pt x="12316" y="13498"/>
                </a:lnTo>
                <a:lnTo>
                  <a:pt x="12316" y="13485"/>
                </a:lnTo>
                <a:lnTo>
                  <a:pt x="12315" y="13469"/>
                </a:lnTo>
                <a:lnTo>
                  <a:pt x="12312" y="13438"/>
                </a:lnTo>
                <a:lnTo>
                  <a:pt x="12308" y="13405"/>
                </a:lnTo>
                <a:lnTo>
                  <a:pt x="12307" y="13390"/>
                </a:lnTo>
                <a:lnTo>
                  <a:pt x="12307" y="13376"/>
                </a:lnTo>
                <a:lnTo>
                  <a:pt x="12308" y="13362"/>
                </a:lnTo>
                <a:lnTo>
                  <a:pt x="12312" y="13351"/>
                </a:lnTo>
                <a:close/>
                <a:moveTo>
                  <a:pt x="3192" y="13351"/>
                </a:moveTo>
                <a:lnTo>
                  <a:pt x="3194" y="13348"/>
                </a:lnTo>
                <a:lnTo>
                  <a:pt x="3189" y="13354"/>
                </a:lnTo>
                <a:lnTo>
                  <a:pt x="3184" y="13358"/>
                </a:lnTo>
                <a:lnTo>
                  <a:pt x="3192" y="13351"/>
                </a:lnTo>
                <a:close/>
                <a:moveTo>
                  <a:pt x="7292" y="13351"/>
                </a:moveTo>
                <a:lnTo>
                  <a:pt x="7295" y="13348"/>
                </a:lnTo>
                <a:lnTo>
                  <a:pt x="7289" y="13354"/>
                </a:lnTo>
                <a:lnTo>
                  <a:pt x="7285" y="13358"/>
                </a:lnTo>
                <a:lnTo>
                  <a:pt x="7292" y="13351"/>
                </a:lnTo>
                <a:close/>
                <a:moveTo>
                  <a:pt x="14444" y="13351"/>
                </a:moveTo>
                <a:lnTo>
                  <a:pt x="14444" y="13344"/>
                </a:lnTo>
                <a:lnTo>
                  <a:pt x="14443" y="13339"/>
                </a:lnTo>
                <a:lnTo>
                  <a:pt x="14440" y="13335"/>
                </a:lnTo>
                <a:lnTo>
                  <a:pt x="14438" y="13332"/>
                </a:lnTo>
                <a:lnTo>
                  <a:pt x="14435" y="13330"/>
                </a:lnTo>
                <a:lnTo>
                  <a:pt x="14433" y="13329"/>
                </a:lnTo>
                <a:lnTo>
                  <a:pt x="14430" y="13327"/>
                </a:lnTo>
                <a:lnTo>
                  <a:pt x="14427" y="13329"/>
                </a:lnTo>
                <a:lnTo>
                  <a:pt x="14425" y="13330"/>
                </a:lnTo>
                <a:lnTo>
                  <a:pt x="14424" y="13332"/>
                </a:lnTo>
                <a:lnTo>
                  <a:pt x="14424" y="13334"/>
                </a:lnTo>
                <a:lnTo>
                  <a:pt x="14424" y="13337"/>
                </a:lnTo>
                <a:lnTo>
                  <a:pt x="14427" y="13340"/>
                </a:lnTo>
                <a:lnTo>
                  <a:pt x="14430" y="13343"/>
                </a:lnTo>
                <a:lnTo>
                  <a:pt x="14436" y="13347"/>
                </a:lnTo>
                <a:lnTo>
                  <a:pt x="14444" y="13351"/>
                </a:lnTo>
                <a:close/>
                <a:moveTo>
                  <a:pt x="2535" y="13318"/>
                </a:moveTo>
                <a:lnTo>
                  <a:pt x="2538" y="13315"/>
                </a:lnTo>
                <a:lnTo>
                  <a:pt x="2533" y="13321"/>
                </a:lnTo>
                <a:lnTo>
                  <a:pt x="2529" y="13325"/>
                </a:lnTo>
                <a:lnTo>
                  <a:pt x="2535" y="13318"/>
                </a:lnTo>
                <a:close/>
                <a:moveTo>
                  <a:pt x="6209" y="13286"/>
                </a:moveTo>
                <a:lnTo>
                  <a:pt x="6213" y="13307"/>
                </a:lnTo>
                <a:lnTo>
                  <a:pt x="6217" y="13327"/>
                </a:lnTo>
                <a:lnTo>
                  <a:pt x="6218" y="13332"/>
                </a:lnTo>
                <a:lnTo>
                  <a:pt x="6220" y="13336"/>
                </a:lnTo>
                <a:lnTo>
                  <a:pt x="6222" y="13340"/>
                </a:lnTo>
                <a:lnTo>
                  <a:pt x="6225" y="13343"/>
                </a:lnTo>
                <a:lnTo>
                  <a:pt x="6228" y="13346"/>
                </a:lnTo>
                <a:lnTo>
                  <a:pt x="6232" y="13348"/>
                </a:lnTo>
                <a:lnTo>
                  <a:pt x="6237" y="13351"/>
                </a:lnTo>
                <a:lnTo>
                  <a:pt x="6242" y="13351"/>
                </a:lnTo>
                <a:lnTo>
                  <a:pt x="6239" y="13330"/>
                </a:lnTo>
                <a:lnTo>
                  <a:pt x="6236" y="13309"/>
                </a:lnTo>
                <a:lnTo>
                  <a:pt x="6233" y="13304"/>
                </a:lnTo>
                <a:lnTo>
                  <a:pt x="6232" y="13299"/>
                </a:lnTo>
                <a:lnTo>
                  <a:pt x="6230" y="13296"/>
                </a:lnTo>
                <a:lnTo>
                  <a:pt x="6227" y="13292"/>
                </a:lnTo>
                <a:lnTo>
                  <a:pt x="6224" y="13290"/>
                </a:lnTo>
                <a:lnTo>
                  <a:pt x="6220" y="13288"/>
                </a:lnTo>
                <a:lnTo>
                  <a:pt x="6216" y="13286"/>
                </a:lnTo>
                <a:lnTo>
                  <a:pt x="6209" y="13286"/>
                </a:lnTo>
                <a:close/>
                <a:moveTo>
                  <a:pt x="11327" y="13318"/>
                </a:moveTo>
                <a:lnTo>
                  <a:pt x="11334" y="13318"/>
                </a:lnTo>
                <a:lnTo>
                  <a:pt x="11339" y="13317"/>
                </a:lnTo>
                <a:lnTo>
                  <a:pt x="11343" y="13315"/>
                </a:lnTo>
                <a:lnTo>
                  <a:pt x="11346" y="13313"/>
                </a:lnTo>
                <a:lnTo>
                  <a:pt x="11348" y="13310"/>
                </a:lnTo>
                <a:lnTo>
                  <a:pt x="11349" y="13307"/>
                </a:lnTo>
                <a:lnTo>
                  <a:pt x="11350" y="13304"/>
                </a:lnTo>
                <a:lnTo>
                  <a:pt x="11349" y="13301"/>
                </a:lnTo>
                <a:lnTo>
                  <a:pt x="11348" y="13299"/>
                </a:lnTo>
                <a:lnTo>
                  <a:pt x="11346" y="13298"/>
                </a:lnTo>
                <a:lnTo>
                  <a:pt x="11344" y="13297"/>
                </a:lnTo>
                <a:lnTo>
                  <a:pt x="11341" y="13298"/>
                </a:lnTo>
                <a:lnTo>
                  <a:pt x="11338" y="13300"/>
                </a:lnTo>
                <a:lnTo>
                  <a:pt x="11335" y="13304"/>
                </a:lnTo>
                <a:lnTo>
                  <a:pt x="11331" y="13311"/>
                </a:lnTo>
                <a:lnTo>
                  <a:pt x="11327" y="13318"/>
                </a:lnTo>
                <a:close/>
                <a:moveTo>
                  <a:pt x="12377" y="13482"/>
                </a:moveTo>
                <a:lnTo>
                  <a:pt x="12377" y="13473"/>
                </a:lnTo>
                <a:lnTo>
                  <a:pt x="12377" y="13466"/>
                </a:lnTo>
                <a:lnTo>
                  <a:pt x="12377" y="13457"/>
                </a:lnTo>
                <a:lnTo>
                  <a:pt x="12377" y="13449"/>
                </a:lnTo>
                <a:lnTo>
                  <a:pt x="12383" y="13450"/>
                </a:lnTo>
                <a:lnTo>
                  <a:pt x="12388" y="13452"/>
                </a:lnTo>
                <a:lnTo>
                  <a:pt x="12392" y="13454"/>
                </a:lnTo>
                <a:lnTo>
                  <a:pt x="12395" y="13456"/>
                </a:lnTo>
                <a:lnTo>
                  <a:pt x="12398" y="13460"/>
                </a:lnTo>
                <a:lnTo>
                  <a:pt x="12399" y="13463"/>
                </a:lnTo>
                <a:lnTo>
                  <a:pt x="12399" y="13465"/>
                </a:lnTo>
                <a:lnTo>
                  <a:pt x="12398" y="13468"/>
                </a:lnTo>
                <a:lnTo>
                  <a:pt x="12394" y="13473"/>
                </a:lnTo>
                <a:lnTo>
                  <a:pt x="12390" y="13477"/>
                </a:lnTo>
                <a:lnTo>
                  <a:pt x="12384" y="13481"/>
                </a:lnTo>
                <a:lnTo>
                  <a:pt x="12377" y="13482"/>
                </a:lnTo>
                <a:lnTo>
                  <a:pt x="12367" y="13496"/>
                </a:lnTo>
                <a:lnTo>
                  <a:pt x="12359" y="13513"/>
                </a:lnTo>
                <a:lnTo>
                  <a:pt x="12351" y="13531"/>
                </a:lnTo>
                <a:lnTo>
                  <a:pt x="12346" y="13550"/>
                </a:lnTo>
                <a:lnTo>
                  <a:pt x="12344" y="13560"/>
                </a:lnTo>
                <a:lnTo>
                  <a:pt x="12343" y="13571"/>
                </a:lnTo>
                <a:lnTo>
                  <a:pt x="12342" y="13582"/>
                </a:lnTo>
                <a:lnTo>
                  <a:pt x="12341" y="13594"/>
                </a:lnTo>
                <a:lnTo>
                  <a:pt x="12341" y="13605"/>
                </a:lnTo>
                <a:lnTo>
                  <a:pt x="12341" y="13619"/>
                </a:lnTo>
                <a:lnTo>
                  <a:pt x="12342" y="13632"/>
                </a:lnTo>
                <a:lnTo>
                  <a:pt x="12344" y="13646"/>
                </a:lnTo>
                <a:lnTo>
                  <a:pt x="12359" y="13651"/>
                </a:lnTo>
                <a:lnTo>
                  <a:pt x="12372" y="13659"/>
                </a:lnTo>
                <a:lnTo>
                  <a:pt x="12386" y="13665"/>
                </a:lnTo>
                <a:lnTo>
                  <a:pt x="12399" y="13673"/>
                </a:lnTo>
                <a:lnTo>
                  <a:pt x="12411" y="13682"/>
                </a:lnTo>
                <a:lnTo>
                  <a:pt x="12423" y="13690"/>
                </a:lnTo>
                <a:lnTo>
                  <a:pt x="12433" y="13701"/>
                </a:lnTo>
                <a:lnTo>
                  <a:pt x="12443" y="13711"/>
                </a:lnTo>
                <a:lnTo>
                  <a:pt x="12451" y="13699"/>
                </a:lnTo>
                <a:lnTo>
                  <a:pt x="12458" y="13685"/>
                </a:lnTo>
                <a:lnTo>
                  <a:pt x="12465" y="13671"/>
                </a:lnTo>
                <a:lnTo>
                  <a:pt x="12471" y="13657"/>
                </a:lnTo>
                <a:lnTo>
                  <a:pt x="12476" y="13643"/>
                </a:lnTo>
                <a:lnTo>
                  <a:pt x="12480" y="13628"/>
                </a:lnTo>
                <a:lnTo>
                  <a:pt x="12485" y="13614"/>
                </a:lnTo>
                <a:lnTo>
                  <a:pt x="12488" y="13598"/>
                </a:lnTo>
                <a:lnTo>
                  <a:pt x="12493" y="13568"/>
                </a:lnTo>
                <a:lnTo>
                  <a:pt x="12496" y="13537"/>
                </a:lnTo>
                <a:lnTo>
                  <a:pt x="12497" y="13506"/>
                </a:lnTo>
                <a:lnTo>
                  <a:pt x="12497" y="13475"/>
                </a:lnTo>
                <a:lnTo>
                  <a:pt x="12496" y="13444"/>
                </a:lnTo>
                <a:lnTo>
                  <a:pt x="12494" y="13413"/>
                </a:lnTo>
                <a:lnTo>
                  <a:pt x="12491" y="13384"/>
                </a:lnTo>
                <a:lnTo>
                  <a:pt x="12488" y="13355"/>
                </a:lnTo>
                <a:lnTo>
                  <a:pt x="12480" y="13301"/>
                </a:lnTo>
                <a:lnTo>
                  <a:pt x="12475" y="13252"/>
                </a:lnTo>
                <a:lnTo>
                  <a:pt x="12471" y="13270"/>
                </a:lnTo>
                <a:lnTo>
                  <a:pt x="12465" y="13288"/>
                </a:lnTo>
                <a:lnTo>
                  <a:pt x="12459" y="13303"/>
                </a:lnTo>
                <a:lnTo>
                  <a:pt x="12452" y="13320"/>
                </a:lnTo>
                <a:lnTo>
                  <a:pt x="12445" y="13335"/>
                </a:lnTo>
                <a:lnTo>
                  <a:pt x="12437" y="13350"/>
                </a:lnTo>
                <a:lnTo>
                  <a:pt x="12429" y="13364"/>
                </a:lnTo>
                <a:lnTo>
                  <a:pt x="12421" y="13378"/>
                </a:lnTo>
                <a:lnTo>
                  <a:pt x="12403" y="13405"/>
                </a:lnTo>
                <a:lnTo>
                  <a:pt x="12384" y="13431"/>
                </a:lnTo>
                <a:lnTo>
                  <a:pt x="12364" y="13456"/>
                </a:lnTo>
                <a:lnTo>
                  <a:pt x="12344" y="13482"/>
                </a:lnTo>
                <a:lnTo>
                  <a:pt x="12352" y="13482"/>
                </a:lnTo>
                <a:lnTo>
                  <a:pt x="12361" y="13482"/>
                </a:lnTo>
                <a:lnTo>
                  <a:pt x="12369" y="13482"/>
                </a:lnTo>
                <a:lnTo>
                  <a:pt x="12377" y="13482"/>
                </a:lnTo>
                <a:close/>
                <a:moveTo>
                  <a:pt x="2010" y="13219"/>
                </a:moveTo>
                <a:lnTo>
                  <a:pt x="2002" y="13228"/>
                </a:lnTo>
                <a:lnTo>
                  <a:pt x="1996" y="13236"/>
                </a:lnTo>
                <a:lnTo>
                  <a:pt x="1989" y="13246"/>
                </a:lnTo>
                <a:lnTo>
                  <a:pt x="1985" y="13254"/>
                </a:lnTo>
                <a:lnTo>
                  <a:pt x="1981" y="13264"/>
                </a:lnTo>
                <a:lnTo>
                  <a:pt x="1979" y="13273"/>
                </a:lnTo>
                <a:lnTo>
                  <a:pt x="1978" y="13282"/>
                </a:lnTo>
                <a:lnTo>
                  <a:pt x="1977" y="13292"/>
                </a:lnTo>
                <a:lnTo>
                  <a:pt x="1978" y="13301"/>
                </a:lnTo>
                <a:lnTo>
                  <a:pt x="1979" y="13311"/>
                </a:lnTo>
                <a:lnTo>
                  <a:pt x="1981" y="13320"/>
                </a:lnTo>
                <a:lnTo>
                  <a:pt x="1984" y="13330"/>
                </a:lnTo>
                <a:lnTo>
                  <a:pt x="1987" y="13339"/>
                </a:lnTo>
                <a:lnTo>
                  <a:pt x="1992" y="13348"/>
                </a:lnTo>
                <a:lnTo>
                  <a:pt x="1998" y="13358"/>
                </a:lnTo>
                <a:lnTo>
                  <a:pt x="2003" y="13366"/>
                </a:lnTo>
                <a:lnTo>
                  <a:pt x="2009" y="13376"/>
                </a:lnTo>
                <a:lnTo>
                  <a:pt x="2016" y="13384"/>
                </a:lnTo>
                <a:lnTo>
                  <a:pt x="2023" y="13391"/>
                </a:lnTo>
                <a:lnTo>
                  <a:pt x="2031" y="13399"/>
                </a:lnTo>
                <a:lnTo>
                  <a:pt x="2040" y="13406"/>
                </a:lnTo>
                <a:lnTo>
                  <a:pt x="2048" y="13413"/>
                </a:lnTo>
                <a:lnTo>
                  <a:pt x="2056" y="13420"/>
                </a:lnTo>
                <a:lnTo>
                  <a:pt x="2066" y="13425"/>
                </a:lnTo>
                <a:lnTo>
                  <a:pt x="2074" y="13430"/>
                </a:lnTo>
                <a:lnTo>
                  <a:pt x="2084" y="13435"/>
                </a:lnTo>
                <a:lnTo>
                  <a:pt x="2093" y="13440"/>
                </a:lnTo>
                <a:lnTo>
                  <a:pt x="2104" y="13443"/>
                </a:lnTo>
                <a:lnTo>
                  <a:pt x="2113" y="13446"/>
                </a:lnTo>
                <a:lnTo>
                  <a:pt x="2123" y="13447"/>
                </a:lnTo>
                <a:lnTo>
                  <a:pt x="2132" y="13449"/>
                </a:lnTo>
                <a:lnTo>
                  <a:pt x="2141" y="13449"/>
                </a:lnTo>
                <a:lnTo>
                  <a:pt x="2128" y="13419"/>
                </a:lnTo>
                <a:lnTo>
                  <a:pt x="2113" y="13388"/>
                </a:lnTo>
                <a:lnTo>
                  <a:pt x="2097" y="13358"/>
                </a:lnTo>
                <a:lnTo>
                  <a:pt x="2082" y="13330"/>
                </a:lnTo>
                <a:lnTo>
                  <a:pt x="2065" y="13301"/>
                </a:lnTo>
                <a:lnTo>
                  <a:pt x="2047" y="13273"/>
                </a:lnTo>
                <a:lnTo>
                  <a:pt x="2029" y="13246"/>
                </a:lnTo>
                <a:lnTo>
                  <a:pt x="2010" y="13219"/>
                </a:lnTo>
                <a:close/>
                <a:moveTo>
                  <a:pt x="3422" y="13252"/>
                </a:moveTo>
                <a:lnTo>
                  <a:pt x="3414" y="13232"/>
                </a:lnTo>
                <a:lnTo>
                  <a:pt x="3409" y="13221"/>
                </a:lnTo>
                <a:lnTo>
                  <a:pt x="3406" y="13217"/>
                </a:lnTo>
                <a:lnTo>
                  <a:pt x="3404" y="13215"/>
                </a:lnTo>
                <a:lnTo>
                  <a:pt x="3402" y="13215"/>
                </a:lnTo>
                <a:lnTo>
                  <a:pt x="3399" y="13216"/>
                </a:lnTo>
                <a:lnTo>
                  <a:pt x="3396" y="13221"/>
                </a:lnTo>
                <a:lnTo>
                  <a:pt x="3394" y="13230"/>
                </a:lnTo>
                <a:lnTo>
                  <a:pt x="3393" y="13240"/>
                </a:lnTo>
                <a:lnTo>
                  <a:pt x="3392" y="13252"/>
                </a:lnTo>
                <a:lnTo>
                  <a:pt x="3393" y="13265"/>
                </a:lnTo>
                <a:lnTo>
                  <a:pt x="3394" y="13275"/>
                </a:lnTo>
                <a:lnTo>
                  <a:pt x="3396" y="13283"/>
                </a:lnTo>
                <a:lnTo>
                  <a:pt x="3399" y="13289"/>
                </a:lnTo>
                <a:lnTo>
                  <a:pt x="3402" y="13290"/>
                </a:lnTo>
                <a:lnTo>
                  <a:pt x="3404" y="13290"/>
                </a:lnTo>
                <a:lnTo>
                  <a:pt x="3406" y="13288"/>
                </a:lnTo>
                <a:lnTo>
                  <a:pt x="3409" y="13284"/>
                </a:lnTo>
                <a:lnTo>
                  <a:pt x="3414" y="13272"/>
                </a:lnTo>
                <a:lnTo>
                  <a:pt x="3422" y="13252"/>
                </a:lnTo>
                <a:close/>
                <a:moveTo>
                  <a:pt x="6472" y="13219"/>
                </a:moveTo>
                <a:lnTo>
                  <a:pt x="6466" y="13221"/>
                </a:lnTo>
                <a:lnTo>
                  <a:pt x="6462" y="13222"/>
                </a:lnTo>
                <a:lnTo>
                  <a:pt x="6458" y="13224"/>
                </a:lnTo>
                <a:lnTo>
                  <a:pt x="6455" y="13227"/>
                </a:lnTo>
                <a:lnTo>
                  <a:pt x="6452" y="13230"/>
                </a:lnTo>
                <a:lnTo>
                  <a:pt x="6450" y="13234"/>
                </a:lnTo>
                <a:lnTo>
                  <a:pt x="6447" y="13238"/>
                </a:lnTo>
                <a:lnTo>
                  <a:pt x="6446" y="13244"/>
                </a:lnTo>
                <a:lnTo>
                  <a:pt x="6443" y="13265"/>
                </a:lnTo>
                <a:lnTo>
                  <a:pt x="6439" y="13286"/>
                </a:lnTo>
                <a:lnTo>
                  <a:pt x="6430" y="13278"/>
                </a:lnTo>
                <a:lnTo>
                  <a:pt x="6419" y="13273"/>
                </a:lnTo>
                <a:lnTo>
                  <a:pt x="6409" y="13267"/>
                </a:lnTo>
                <a:lnTo>
                  <a:pt x="6397" y="13261"/>
                </a:lnTo>
                <a:lnTo>
                  <a:pt x="6385" y="13257"/>
                </a:lnTo>
                <a:lnTo>
                  <a:pt x="6372" y="13254"/>
                </a:lnTo>
                <a:lnTo>
                  <a:pt x="6357" y="13253"/>
                </a:lnTo>
                <a:lnTo>
                  <a:pt x="6340" y="13252"/>
                </a:lnTo>
                <a:lnTo>
                  <a:pt x="6344" y="13261"/>
                </a:lnTo>
                <a:lnTo>
                  <a:pt x="6347" y="13271"/>
                </a:lnTo>
                <a:lnTo>
                  <a:pt x="6350" y="13279"/>
                </a:lnTo>
                <a:lnTo>
                  <a:pt x="6354" y="13287"/>
                </a:lnTo>
                <a:lnTo>
                  <a:pt x="6359" y="13294"/>
                </a:lnTo>
                <a:lnTo>
                  <a:pt x="6365" y="13301"/>
                </a:lnTo>
                <a:lnTo>
                  <a:pt x="6370" y="13308"/>
                </a:lnTo>
                <a:lnTo>
                  <a:pt x="6375" y="13313"/>
                </a:lnTo>
                <a:lnTo>
                  <a:pt x="6381" y="13318"/>
                </a:lnTo>
                <a:lnTo>
                  <a:pt x="6388" y="13323"/>
                </a:lnTo>
                <a:lnTo>
                  <a:pt x="6393" y="13327"/>
                </a:lnTo>
                <a:lnTo>
                  <a:pt x="6399" y="13331"/>
                </a:lnTo>
                <a:lnTo>
                  <a:pt x="6405" y="13333"/>
                </a:lnTo>
                <a:lnTo>
                  <a:pt x="6413" y="13335"/>
                </a:lnTo>
                <a:lnTo>
                  <a:pt x="6419" y="13336"/>
                </a:lnTo>
                <a:lnTo>
                  <a:pt x="6424" y="13337"/>
                </a:lnTo>
                <a:lnTo>
                  <a:pt x="6431" y="13336"/>
                </a:lnTo>
                <a:lnTo>
                  <a:pt x="6437" y="13335"/>
                </a:lnTo>
                <a:lnTo>
                  <a:pt x="6442" y="13333"/>
                </a:lnTo>
                <a:lnTo>
                  <a:pt x="6447" y="13331"/>
                </a:lnTo>
                <a:lnTo>
                  <a:pt x="6453" y="13326"/>
                </a:lnTo>
                <a:lnTo>
                  <a:pt x="6457" y="13322"/>
                </a:lnTo>
                <a:lnTo>
                  <a:pt x="6461" y="13316"/>
                </a:lnTo>
                <a:lnTo>
                  <a:pt x="6465" y="13310"/>
                </a:lnTo>
                <a:lnTo>
                  <a:pt x="6468" y="13302"/>
                </a:lnTo>
                <a:lnTo>
                  <a:pt x="6471" y="13294"/>
                </a:lnTo>
                <a:lnTo>
                  <a:pt x="6473" y="13284"/>
                </a:lnTo>
                <a:lnTo>
                  <a:pt x="6475" y="13273"/>
                </a:lnTo>
                <a:lnTo>
                  <a:pt x="6475" y="13261"/>
                </a:lnTo>
                <a:lnTo>
                  <a:pt x="6475" y="13249"/>
                </a:lnTo>
                <a:lnTo>
                  <a:pt x="6474" y="13235"/>
                </a:lnTo>
                <a:lnTo>
                  <a:pt x="6472" y="13219"/>
                </a:lnTo>
                <a:close/>
                <a:moveTo>
                  <a:pt x="7292" y="13219"/>
                </a:moveTo>
                <a:lnTo>
                  <a:pt x="7292" y="13227"/>
                </a:lnTo>
                <a:lnTo>
                  <a:pt x="7293" y="13232"/>
                </a:lnTo>
                <a:lnTo>
                  <a:pt x="7295" y="13236"/>
                </a:lnTo>
                <a:lnTo>
                  <a:pt x="7297" y="13239"/>
                </a:lnTo>
                <a:lnTo>
                  <a:pt x="7300" y="13242"/>
                </a:lnTo>
                <a:lnTo>
                  <a:pt x="7304" y="13243"/>
                </a:lnTo>
                <a:lnTo>
                  <a:pt x="7306" y="13243"/>
                </a:lnTo>
                <a:lnTo>
                  <a:pt x="7309" y="13243"/>
                </a:lnTo>
                <a:lnTo>
                  <a:pt x="7311" y="13240"/>
                </a:lnTo>
                <a:lnTo>
                  <a:pt x="7312" y="13239"/>
                </a:lnTo>
                <a:lnTo>
                  <a:pt x="7313" y="13236"/>
                </a:lnTo>
                <a:lnTo>
                  <a:pt x="7312" y="13234"/>
                </a:lnTo>
                <a:lnTo>
                  <a:pt x="7310" y="13231"/>
                </a:lnTo>
                <a:lnTo>
                  <a:pt x="7306" y="13227"/>
                </a:lnTo>
                <a:lnTo>
                  <a:pt x="7300" y="13224"/>
                </a:lnTo>
                <a:lnTo>
                  <a:pt x="7292" y="13219"/>
                </a:lnTo>
                <a:lnTo>
                  <a:pt x="7291" y="13212"/>
                </a:lnTo>
                <a:lnTo>
                  <a:pt x="7290" y="13205"/>
                </a:lnTo>
                <a:lnTo>
                  <a:pt x="7288" y="13199"/>
                </a:lnTo>
                <a:lnTo>
                  <a:pt x="7286" y="13193"/>
                </a:lnTo>
                <a:lnTo>
                  <a:pt x="7284" y="13191"/>
                </a:lnTo>
                <a:lnTo>
                  <a:pt x="7282" y="13189"/>
                </a:lnTo>
                <a:lnTo>
                  <a:pt x="7278" y="13188"/>
                </a:lnTo>
                <a:lnTo>
                  <a:pt x="7276" y="13187"/>
                </a:lnTo>
                <a:lnTo>
                  <a:pt x="7269" y="13186"/>
                </a:lnTo>
                <a:lnTo>
                  <a:pt x="7260" y="13187"/>
                </a:lnTo>
                <a:lnTo>
                  <a:pt x="7260" y="13159"/>
                </a:lnTo>
                <a:lnTo>
                  <a:pt x="7260" y="13129"/>
                </a:lnTo>
                <a:lnTo>
                  <a:pt x="7260" y="13101"/>
                </a:lnTo>
                <a:lnTo>
                  <a:pt x="7260" y="13073"/>
                </a:lnTo>
                <a:lnTo>
                  <a:pt x="7260" y="13043"/>
                </a:lnTo>
                <a:lnTo>
                  <a:pt x="7260" y="13015"/>
                </a:lnTo>
                <a:lnTo>
                  <a:pt x="7260" y="12986"/>
                </a:lnTo>
                <a:lnTo>
                  <a:pt x="7260" y="12957"/>
                </a:lnTo>
                <a:lnTo>
                  <a:pt x="7251" y="12957"/>
                </a:lnTo>
                <a:lnTo>
                  <a:pt x="7243" y="12957"/>
                </a:lnTo>
                <a:lnTo>
                  <a:pt x="7234" y="12957"/>
                </a:lnTo>
                <a:lnTo>
                  <a:pt x="7226" y="12957"/>
                </a:lnTo>
                <a:lnTo>
                  <a:pt x="7227" y="12951"/>
                </a:lnTo>
                <a:lnTo>
                  <a:pt x="7226" y="12945"/>
                </a:lnTo>
                <a:lnTo>
                  <a:pt x="7224" y="12941"/>
                </a:lnTo>
                <a:lnTo>
                  <a:pt x="7221" y="12937"/>
                </a:lnTo>
                <a:lnTo>
                  <a:pt x="7219" y="12935"/>
                </a:lnTo>
                <a:lnTo>
                  <a:pt x="7215" y="12934"/>
                </a:lnTo>
                <a:lnTo>
                  <a:pt x="7212" y="12934"/>
                </a:lnTo>
                <a:lnTo>
                  <a:pt x="7210" y="12935"/>
                </a:lnTo>
                <a:lnTo>
                  <a:pt x="7208" y="12936"/>
                </a:lnTo>
                <a:lnTo>
                  <a:pt x="7206" y="12938"/>
                </a:lnTo>
                <a:lnTo>
                  <a:pt x="7206" y="12941"/>
                </a:lnTo>
                <a:lnTo>
                  <a:pt x="7207" y="12944"/>
                </a:lnTo>
                <a:lnTo>
                  <a:pt x="7209" y="12947"/>
                </a:lnTo>
                <a:lnTo>
                  <a:pt x="7213" y="12950"/>
                </a:lnTo>
                <a:lnTo>
                  <a:pt x="7219" y="12953"/>
                </a:lnTo>
                <a:lnTo>
                  <a:pt x="7226" y="12957"/>
                </a:lnTo>
                <a:lnTo>
                  <a:pt x="7221" y="12977"/>
                </a:lnTo>
                <a:lnTo>
                  <a:pt x="7217" y="12995"/>
                </a:lnTo>
                <a:lnTo>
                  <a:pt x="7214" y="13012"/>
                </a:lnTo>
                <a:lnTo>
                  <a:pt x="7213" y="13027"/>
                </a:lnTo>
                <a:lnTo>
                  <a:pt x="7214" y="13054"/>
                </a:lnTo>
                <a:lnTo>
                  <a:pt x="7217" y="13076"/>
                </a:lnTo>
                <a:lnTo>
                  <a:pt x="7218" y="13086"/>
                </a:lnTo>
                <a:lnTo>
                  <a:pt x="7219" y="13096"/>
                </a:lnTo>
                <a:lnTo>
                  <a:pt x="7219" y="13105"/>
                </a:lnTo>
                <a:lnTo>
                  <a:pt x="7218" y="13115"/>
                </a:lnTo>
                <a:lnTo>
                  <a:pt x="7214" y="13124"/>
                </a:lnTo>
                <a:lnTo>
                  <a:pt x="7209" y="13134"/>
                </a:lnTo>
                <a:lnTo>
                  <a:pt x="7203" y="13144"/>
                </a:lnTo>
                <a:lnTo>
                  <a:pt x="7193" y="13154"/>
                </a:lnTo>
                <a:lnTo>
                  <a:pt x="7197" y="13163"/>
                </a:lnTo>
                <a:lnTo>
                  <a:pt x="7202" y="13171"/>
                </a:lnTo>
                <a:lnTo>
                  <a:pt x="7207" y="13178"/>
                </a:lnTo>
                <a:lnTo>
                  <a:pt x="7214" y="13182"/>
                </a:lnTo>
                <a:lnTo>
                  <a:pt x="7224" y="13186"/>
                </a:lnTo>
                <a:lnTo>
                  <a:pt x="7234" y="13188"/>
                </a:lnTo>
                <a:lnTo>
                  <a:pt x="7246" y="13188"/>
                </a:lnTo>
                <a:lnTo>
                  <a:pt x="7260" y="13187"/>
                </a:lnTo>
                <a:lnTo>
                  <a:pt x="7260" y="13194"/>
                </a:lnTo>
                <a:lnTo>
                  <a:pt x="7262" y="13202"/>
                </a:lnTo>
                <a:lnTo>
                  <a:pt x="7263" y="13208"/>
                </a:lnTo>
                <a:lnTo>
                  <a:pt x="7266" y="13213"/>
                </a:lnTo>
                <a:lnTo>
                  <a:pt x="7270" y="13217"/>
                </a:lnTo>
                <a:lnTo>
                  <a:pt x="7275" y="13219"/>
                </a:lnTo>
                <a:lnTo>
                  <a:pt x="7283" y="13221"/>
                </a:lnTo>
                <a:lnTo>
                  <a:pt x="7292" y="13219"/>
                </a:lnTo>
                <a:close/>
                <a:moveTo>
                  <a:pt x="11983" y="13219"/>
                </a:moveTo>
                <a:lnTo>
                  <a:pt x="11977" y="13219"/>
                </a:lnTo>
                <a:lnTo>
                  <a:pt x="11972" y="13221"/>
                </a:lnTo>
                <a:lnTo>
                  <a:pt x="11966" y="13223"/>
                </a:lnTo>
                <a:lnTo>
                  <a:pt x="11964" y="13225"/>
                </a:lnTo>
                <a:lnTo>
                  <a:pt x="11962" y="13228"/>
                </a:lnTo>
                <a:lnTo>
                  <a:pt x="11960" y="13231"/>
                </a:lnTo>
                <a:lnTo>
                  <a:pt x="11960" y="13233"/>
                </a:lnTo>
                <a:lnTo>
                  <a:pt x="11961" y="13236"/>
                </a:lnTo>
                <a:lnTo>
                  <a:pt x="11962" y="13238"/>
                </a:lnTo>
                <a:lnTo>
                  <a:pt x="11964" y="13239"/>
                </a:lnTo>
                <a:lnTo>
                  <a:pt x="11966" y="13240"/>
                </a:lnTo>
                <a:lnTo>
                  <a:pt x="11969" y="13239"/>
                </a:lnTo>
                <a:lnTo>
                  <a:pt x="11973" y="13237"/>
                </a:lnTo>
                <a:lnTo>
                  <a:pt x="11976" y="13233"/>
                </a:lnTo>
                <a:lnTo>
                  <a:pt x="11980" y="13228"/>
                </a:lnTo>
                <a:lnTo>
                  <a:pt x="11983" y="13219"/>
                </a:lnTo>
                <a:lnTo>
                  <a:pt x="11995" y="13218"/>
                </a:lnTo>
                <a:lnTo>
                  <a:pt x="12004" y="13216"/>
                </a:lnTo>
                <a:lnTo>
                  <a:pt x="12013" y="13214"/>
                </a:lnTo>
                <a:lnTo>
                  <a:pt x="12020" y="13211"/>
                </a:lnTo>
                <a:lnTo>
                  <a:pt x="12026" y="13208"/>
                </a:lnTo>
                <a:lnTo>
                  <a:pt x="12030" y="13204"/>
                </a:lnTo>
                <a:lnTo>
                  <a:pt x="12035" y="13200"/>
                </a:lnTo>
                <a:lnTo>
                  <a:pt x="12037" y="13195"/>
                </a:lnTo>
                <a:lnTo>
                  <a:pt x="12039" y="13191"/>
                </a:lnTo>
                <a:lnTo>
                  <a:pt x="12040" y="13187"/>
                </a:lnTo>
                <a:lnTo>
                  <a:pt x="12039" y="13182"/>
                </a:lnTo>
                <a:lnTo>
                  <a:pt x="12039" y="13178"/>
                </a:lnTo>
                <a:lnTo>
                  <a:pt x="12037" y="13173"/>
                </a:lnTo>
                <a:lnTo>
                  <a:pt x="12035" y="13169"/>
                </a:lnTo>
                <a:lnTo>
                  <a:pt x="12032" y="13165"/>
                </a:lnTo>
                <a:lnTo>
                  <a:pt x="12029" y="13162"/>
                </a:lnTo>
                <a:lnTo>
                  <a:pt x="12026" y="13159"/>
                </a:lnTo>
                <a:lnTo>
                  <a:pt x="12023" y="13157"/>
                </a:lnTo>
                <a:lnTo>
                  <a:pt x="12019" y="13154"/>
                </a:lnTo>
                <a:lnTo>
                  <a:pt x="12015" y="13153"/>
                </a:lnTo>
                <a:lnTo>
                  <a:pt x="12010" y="13153"/>
                </a:lnTo>
                <a:lnTo>
                  <a:pt x="12006" y="13153"/>
                </a:lnTo>
                <a:lnTo>
                  <a:pt x="12003" y="13156"/>
                </a:lnTo>
                <a:lnTo>
                  <a:pt x="11999" y="13158"/>
                </a:lnTo>
                <a:lnTo>
                  <a:pt x="11996" y="13161"/>
                </a:lnTo>
                <a:lnTo>
                  <a:pt x="11993" y="13165"/>
                </a:lnTo>
                <a:lnTo>
                  <a:pt x="11989" y="13171"/>
                </a:lnTo>
                <a:lnTo>
                  <a:pt x="11987" y="13178"/>
                </a:lnTo>
                <a:lnTo>
                  <a:pt x="11985" y="13186"/>
                </a:lnTo>
                <a:lnTo>
                  <a:pt x="11984" y="13195"/>
                </a:lnTo>
                <a:lnTo>
                  <a:pt x="11983" y="13207"/>
                </a:lnTo>
                <a:lnTo>
                  <a:pt x="11983" y="13219"/>
                </a:lnTo>
                <a:close/>
                <a:moveTo>
                  <a:pt x="1748" y="13219"/>
                </a:moveTo>
                <a:lnTo>
                  <a:pt x="1748" y="13211"/>
                </a:lnTo>
                <a:lnTo>
                  <a:pt x="1748" y="13204"/>
                </a:lnTo>
                <a:lnTo>
                  <a:pt x="1748" y="13195"/>
                </a:lnTo>
                <a:lnTo>
                  <a:pt x="1748" y="13187"/>
                </a:lnTo>
                <a:lnTo>
                  <a:pt x="1754" y="13186"/>
                </a:lnTo>
                <a:lnTo>
                  <a:pt x="1761" y="13183"/>
                </a:lnTo>
                <a:lnTo>
                  <a:pt x="1766" y="13179"/>
                </a:lnTo>
                <a:lnTo>
                  <a:pt x="1769" y="13173"/>
                </a:lnTo>
                <a:lnTo>
                  <a:pt x="1769" y="13170"/>
                </a:lnTo>
                <a:lnTo>
                  <a:pt x="1769" y="13167"/>
                </a:lnTo>
                <a:lnTo>
                  <a:pt x="1768" y="13165"/>
                </a:lnTo>
                <a:lnTo>
                  <a:pt x="1766" y="13162"/>
                </a:lnTo>
                <a:lnTo>
                  <a:pt x="1764" y="13160"/>
                </a:lnTo>
                <a:lnTo>
                  <a:pt x="1760" y="13158"/>
                </a:lnTo>
                <a:lnTo>
                  <a:pt x="1754" y="13156"/>
                </a:lnTo>
                <a:lnTo>
                  <a:pt x="1748" y="13154"/>
                </a:lnTo>
                <a:lnTo>
                  <a:pt x="1744" y="13130"/>
                </a:lnTo>
                <a:lnTo>
                  <a:pt x="1739" y="13106"/>
                </a:lnTo>
                <a:lnTo>
                  <a:pt x="1736" y="13094"/>
                </a:lnTo>
                <a:lnTo>
                  <a:pt x="1733" y="13082"/>
                </a:lnTo>
                <a:lnTo>
                  <a:pt x="1730" y="13072"/>
                </a:lnTo>
                <a:lnTo>
                  <a:pt x="1726" y="13061"/>
                </a:lnTo>
                <a:lnTo>
                  <a:pt x="1721" y="13052"/>
                </a:lnTo>
                <a:lnTo>
                  <a:pt x="1715" y="13043"/>
                </a:lnTo>
                <a:lnTo>
                  <a:pt x="1708" y="13036"/>
                </a:lnTo>
                <a:lnTo>
                  <a:pt x="1700" y="13031"/>
                </a:lnTo>
                <a:lnTo>
                  <a:pt x="1689" y="13026"/>
                </a:lnTo>
                <a:lnTo>
                  <a:pt x="1678" y="13023"/>
                </a:lnTo>
                <a:lnTo>
                  <a:pt x="1665" y="13022"/>
                </a:lnTo>
                <a:lnTo>
                  <a:pt x="1649" y="13023"/>
                </a:lnTo>
                <a:lnTo>
                  <a:pt x="1645" y="13041"/>
                </a:lnTo>
                <a:lnTo>
                  <a:pt x="1644" y="13058"/>
                </a:lnTo>
                <a:lnTo>
                  <a:pt x="1644" y="13072"/>
                </a:lnTo>
                <a:lnTo>
                  <a:pt x="1646" y="13084"/>
                </a:lnTo>
                <a:lnTo>
                  <a:pt x="1650" y="13094"/>
                </a:lnTo>
                <a:lnTo>
                  <a:pt x="1656" y="13103"/>
                </a:lnTo>
                <a:lnTo>
                  <a:pt x="1662" y="13110"/>
                </a:lnTo>
                <a:lnTo>
                  <a:pt x="1670" y="13117"/>
                </a:lnTo>
                <a:lnTo>
                  <a:pt x="1708" y="13137"/>
                </a:lnTo>
                <a:lnTo>
                  <a:pt x="1748" y="13154"/>
                </a:lnTo>
                <a:lnTo>
                  <a:pt x="1748" y="13162"/>
                </a:lnTo>
                <a:lnTo>
                  <a:pt x="1748" y="13170"/>
                </a:lnTo>
                <a:lnTo>
                  <a:pt x="1748" y="13179"/>
                </a:lnTo>
                <a:lnTo>
                  <a:pt x="1748" y="13187"/>
                </a:lnTo>
                <a:lnTo>
                  <a:pt x="1742" y="13188"/>
                </a:lnTo>
                <a:lnTo>
                  <a:pt x="1735" y="13191"/>
                </a:lnTo>
                <a:lnTo>
                  <a:pt x="1730" y="13195"/>
                </a:lnTo>
                <a:lnTo>
                  <a:pt x="1727" y="13201"/>
                </a:lnTo>
                <a:lnTo>
                  <a:pt x="1727" y="13204"/>
                </a:lnTo>
                <a:lnTo>
                  <a:pt x="1727" y="13207"/>
                </a:lnTo>
                <a:lnTo>
                  <a:pt x="1728" y="13209"/>
                </a:lnTo>
                <a:lnTo>
                  <a:pt x="1730" y="13212"/>
                </a:lnTo>
                <a:lnTo>
                  <a:pt x="1732" y="13214"/>
                </a:lnTo>
                <a:lnTo>
                  <a:pt x="1736" y="13216"/>
                </a:lnTo>
                <a:lnTo>
                  <a:pt x="1742" y="13218"/>
                </a:lnTo>
                <a:lnTo>
                  <a:pt x="1748" y="13219"/>
                </a:lnTo>
                <a:close/>
                <a:moveTo>
                  <a:pt x="2470" y="13187"/>
                </a:moveTo>
                <a:lnTo>
                  <a:pt x="2476" y="13202"/>
                </a:lnTo>
                <a:lnTo>
                  <a:pt x="2484" y="13214"/>
                </a:lnTo>
                <a:lnTo>
                  <a:pt x="2488" y="13221"/>
                </a:lnTo>
                <a:lnTo>
                  <a:pt x="2492" y="13226"/>
                </a:lnTo>
                <a:lnTo>
                  <a:pt x="2497" y="13231"/>
                </a:lnTo>
                <a:lnTo>
                  <a:pt x="2503" y="13235"/>
                </a:lnTo>
                <a:lnTo>
                  <a:pt x="2510" y="13239"/>
                </a:lnTo>
                <a:lnTo>
                  <a:pt x="2516" y="13243"/>
                </a:lnTo>
                <a:lnTo>
                  <a:pt x="2523" y="13246"/>
                </a:lnTo>
                <a:lnTo>
                  <a:pt x="2531" y="13249"/>
                </a:lnTo>
                <a:lnTo>
                  <a:pt x="2539" y="13251"/>
                </a:lnTo>
                <a:lnTo>
                  <a:pt x="2549" y="13252"/>
                </a:lnTo>
                <a:lnTo>
                  <a:pt x="2558" y="13252"/>
                </a:lnTo>
                <a:lnTo>
                  <a:pt x="2568" y="13252"/>
                </a:lnTo>
                <a:lnTo>
                  <a:pt x="2562" y="13238"/>
                </a:lnTo>
                <a:lnTo>
                  <a:pt x="2555" y="13225"/>
                </a:lnTo>
                <a:lnTo>
                  <a:pt x="2551" y="13219"/>
                </a:lnTo>
                <a:lnTo>
                  <a:pt x="2545" y="13213"/>
                </a:lnTo>
                <a:lnTo>
                  <a:pt x="2540" y="13208"/>
                </a:lnTo>
                <a:lnTo>
                  <a:pt x="2535" y="13204"/>
                </a:lnTo>
                <a:lnTo>
                  <a:pt x="2529" y="13200"/>
                </a:lnTo>
                <a:lnTo>
                  <a:pt x="2522" y="13196"/>
                </a:lnTo>
                <a:lnTo>
                  <a:pt x="2515" y="13193"/>
                </a:lnTo>
                <a:lnTo>
                  <a:pt x="2507" y="13191"/>
                </a:lnTo>
                <a:lnTo>
                  <a:pt x="2498" y="13189"/>
                </a:lnTo>
                <a:lnTo>
                  <a:pt x="2490" y="13187"/>
                </a:lnTo>
                <a:lnTo>
                  <a:pt x="2480" y="13187"/>
                </a:lnTo>
                <a:lnTo>
                  <a:pt x="2470" y="13187"/>
                </a:lnTo>
                <a:close/>
                <a:moveTo>
                  <a:pt x="4602" y="13219"/>
                </a:moveTo>
                <a:lnTo>
                  <a:pt x="4605" y="13217"/>
                </a:lnTo>
                <a:lnTo>
                  <a:pt x="4599" y="13223"/>
                </a:lnTo>
                <a:lnTo>
                  <a:pt x="4595" y="13227"/>
                </a:lnTo>
                <a:lnTo>
                  <a:pt x="4602" y="13219"/>
                </a:lnTo>
                <a:close/>
                <a:moveTo>
                  <a:pt x="6242" y="13187"/>
                </a:moveTo>
                <a:lnTo>
                  <a:pt x="6246" y="13208"/>
                </a:lnTo>
                <a:lnTo>
                  <a:pt x="6249" y="13229"/>
                </a:lnTo>
                <a:lnTo>
                  <a:pt x="6251" y="13233"/>
                </a:lnTo>
                <a:lnTo>
                  <a:pt x="6252" y="13238"/>
                </a:lnTo>
                <a:lnTo>
                  <a:pt x="6254" y="13242"/>
                </a:lnTo>
                <a:lnTo>
                  <a:pt x="6258" y="13246"/>
                </a:lnTo>
                <a:lnTo>
                  <a:pt x="6261" y="13248"/>
                </a:lnTo>
                <a:lnTo>
                  <a:pt x="6265" y="13250"/>
                </a:lnTo>
                <a:lnTo>
                  <a:pt x="6269" y="13252"/>
                </a:lnTo>
                <a:lnTo>
                  <a:pt x="6275" y="13252"/>
                </a:lnTo>
                <a:lnTo>
                  <a:pt x="6271" y="13232"/>
                </a:lnTo>
                <a:lnTo>
                  <a:pt x="6268" y="13210"/>
                </a:lnTo>
                <a:lnTo>
                  <a:pt x="6267" y="13206"/>
                </a:lnTo>
                <a:lnTo>
                  <a:pt x="6265" y="13202"/>
                </a:lnTo>
                <a:lnTo>
                  <a:pt x="6263" y="13197"/>
                </a:lnTo>
                <a:lnTo>
                  <a:pt x="6260" y="13194"/>
                </a:lnTo>
                <a:lnTo>
                  <a:pt x="6256" y="13191"/>
                </a:lnTo>
                <a:lnTo>
                  <a:pt x="6252" y="13189"/>
                </a:lnTo>
                <a:lnTo>
                  <a:pt x="6248" y="13187"/>
                </a:lnTo>
                <a:lnTo>
                  <a:pt x="6242" y="13187"/>
                </a:lnTo>
                <a:close/>
                <a:moveTo>
                  <a:pt x="6374" y="13219"/>
                </a:moveTo>
                <a:lnTo>
                  <a:pt x="6376" y="13217"/>
                </a:lnTo>
                <a:lnTo>
                  <a:pt x="6371" y="13223"/>
                </a:lnTo>
                <a:lnTo>
                  <a:pt x="6367" y="13227"/>
                </a:lnTo>
                <a:lnTo>
                  <a:pt x="6374" y="13219"/>
                </a:lnTo>
                <a:close/>
                <a:moveTo>
                  <a:pt x="7030" y="13187"/>
                </a:moveTo>
                <a:lnTo>
                  <a:pt x="7021" y="13200"/>
                </a:lnTo>
                <a:lnTo>
                  <a:pt x="7015" y="13211"/>
                </a:lnTo>
                <a:lnTo>
                  <a:pt x="7011" y="13223"/>
                </a:lnTo>
                <a:lnTo>
                  <a:pt x="7007" y="13234"/>
                </a:lnTo>
                <a:lnTo>
                  <a:pt x="7005" y="13245"/>
                </a:lnTo>
                <a:lnTo>
                  <a:pt x="7004" y="13254"/>
                </a:lnTo>
                <a:lnTo>
                  <a:pt x="7005" y="13264"/>
                </a:lnTo>
                <a:lnTo>
                  <a:pt x="7006" y="13273"/>
                </a:lnTo>
                <a:lnTo>
                  <a:pt x="7007" y="13281"/>
                </a:lnTo>
                <a:lnTo>
                  <a:pt x="7010" y="13289"/>
                </a:lnTo>
                <a:lnTo>
                  <a:pt x="7013" y="13296"/>
                </a:lnTo>
                <a:lnTo>
                  <a:pt x="7017" y="13301"/>
                </a:lnTo>
                <a:lnTo>
                  <a:pt x="7021" y="13307"/>
                </a:lnTo>
                <a:lnTo>
                  <a:pt x="7026" y="13311"/>
                </a:lnTo>
                <a:lnTo>
                  <a:pt x="7030" y="13314"/>
                </a:lnTo>
                <a:lnTo>
                  <a:pt x="7035" y="13317"/>
                </a:lnTo>
                <a:lnTo>
                  <a:pt x="7039" y="13318"/>
                </a:lnTo>
                <a:lnTo>
                  <a:pt x="7043" y="13318"/>
                </a:lnTo>
                <a:lnTo>
                  <a:pt x="7048" y="13318"/>
                </a:lnTo>
                <a:lnTo>
                  <a:pt x="7052" y="13316"/>
                </a:lnTo>
                <a:lnTo>
                  <a:pt x="7055" y="13313"/>
                </a:lnTo>
                <a:lnTo>
                  <a:pt x="7058" y="13309"/>
                </a:lnTo>
                <a:lnTo>
                  <a:pt x="7060" y="13302"/>
                </a:lnTo>
                <a:lnTo>
                  <a:pt x="7061" y="13296"/>
                </a:lnTo>
                <a:lnTo>
                  <a:pt x="7062" y="13288"/>
                </a:lnTo>
                <a:lnTo>
                  <a:pt x="7061" y="13277"/>
                </a:lnTo>
                <a:lnTo>
                  <a:pt x="7059" y="13267"/>
                </a:lnTo>
                <a:lnTo>
                  <a:pt x="7057" y="13253"/>
                </a:lnTo>
                <a:lnTo>
                  <a:pt x="7052" y="13239"/>
                </a:lnTo>
                <a:lnTo>
                  <a:pt x="7047" y="13224"/>
                </a:lnTo>
                <a:lnTo>
                  <a:pt x="7039" y="13206"/>
                </a:lnTo>
                <a:lnTo>
                  <a:pt x="7030" y="13187"/>
                </a:lnTo>
                <a:close/>
                <a:moveTo>
                  <a:pt x="2141" y="13154"/>
                </a:moveTo>
                <a:lnTo>
                  <a:pt x="2140" y="13184"/>
                </a:lnTo>
                <a:lnTo>
                  <a:pt x="2139" y="13213"/>
                </a:lnTo>
                <a:lnTo>
                  <a:pt x="2140" y="13242"/>
                </a:lnTo>
                <a:lnTo>
                  <a:pt x="2143" y="13268"/>
                </a:lnTo>
                <a:lnTo>
                  <a:pt x="2144" y="13280"/>
                </a:lnTo>
                <a:lnTo>
                  <a:pt x="2147" y="13293"/>
                </a:lnTo>
                <a:lnTo>
                  <a:pt x="2149" y="13304"/>
                </a:lnTo>
                <a:lnTo>
                  <a:pt x="2153" y="13315"/>
                </a:lnTo>
                <a:lnTo>
                  <a:pt x="2157" y="13325"/>
                </a:lnTo>
                <a:lnTo>
                  <a:pt x="2162" y="13335"/>
                </a:lnTo>
                <a:lnTo>
                  <a:pt x="2168" y="13343"/>
                </a:lnTo>
                <a:lnTo>
                  <a:pt x="2174" y="13351"/>
                </a:lnTo>
                <a:lnTo>
                  <a:pt x="2181" y="13350"/>
                </a:lnTo>
                <a:lnTo>
                  <a:pt x="2187" y="13346"/>
                </a:lnTo>
                <a:lnTo>
                  <a:pt x="2192" y="13343"/>
                </a:lnTo>
                <a:lnTo>
                  <a:pt x="2196" y="13339"/>
                </a:lnTo>
                <a:lnTo>
                  <a:pt x="2200" y="13335"/>
                </a:lnTo>
                <a:lnTo>
                  <a:pt x="2203" y="13330"/>
                </a:lnTo>
                <a:lnTo>
                  <a:pt x="2207" y="13323"/>
                </a:lnTo>
                <a:lnTo>
                  <a:pt x="2209" y="13317"/>
                </a:lnTo>
                <a:lnTo>
                  <a:pt x="2212" y="13303"/>
                </a:lnTo>
                <a:lnTo>
                  <a:pt x="2213" y="13289"/>
                </a:lnTo>
                <a:lnTo>
                  <a:pt x="2213" y="13272"/>
                </a:lnTo>
                <a:lnTo>
                  <a:pt x="2212" y="13256"/>
                </a:lnTo>
                <a:lnTo>
                  <a:pt x="2209" y="13239"/>
                </a:lnTo>
                <a:lnTo>
                  <a:pt x="2205" y="13223"/>
                </a:lnTo>
                <a:lnTo>
                  <a:pt x="2200" y="13207"/>
                </a:lnTo>
                <a:lnTo>
                  <a:pt x="2196" y="13192"/>
                </a:lnTo>
                <a:lnTo>
                  <a:pt x="2191" y="13180"/>
                </a:lnTo>
                <a:lnTo>
                  <a:pt x="2184" y="13168"/>
                </a:lnTo>
                <a:lnTo>
                  <a:pt x="2179" y="13160"/>
                </a:lnTo>
                <a:lnTo>
                  <a:pt x="2174" y="13154"/>
                </a:lnTo>
                <a:lnTo>
                  <a:pt x="2167" y="13154"/>
                </a:lnTo>
                <a:lnTo>
                  <a:pt x="2158" y="13154"/>
                </a:lnTo>
                <a:lnTo>
                  <a:pt x="2150" y="13154"/>
                </a:lnTo>
                <a:lnTo>
                  <a:pt x="2141" y="13154"/>
                </a:lnTo>
                <a:lnTo>
                  <a:pt x="2141" y="13147"/>
                </a:lnTo>
                <a:lnTo>
                  <a:pt x="2140" y="13142"/>
                </a:lnTo>
                <a:lnTo>
                  <a:pt x="2138" y="13138"/>
                </a:lnTo>
                <a:lnTo>
                  <a:pt x="2136" y="13135"/>
                </a:lnTo>
                <a:lnTo>
                  <a:pt x="2133" y="13132"/>
                </a:lnTo>
                <a:lnTo>
                  <a:pt x="2131" y="13131"/>
                </a:lnTo>
                <a:lnTo>
                  <a:pt x="2128" y="13131"/>
                </a:lnTo>
                <a:lnTo>
                  <a:pt x="2125" y="13131"/>
                </a:lnTo>
                <a:lnTo>
                  <a:pt x="2123" y="13132"/>
                </a:lnTo>
                <a:lnTo>
                  <a:pt x="2122" y="13135"/>
                </a:lnTo>
                <a:lnTo>
                  <a:pt x="2122" y="13137"/>
                </a:lnTo>
                <a:lnTo>
                  <a:pt x="2122" y="13140"/>
                </a:lnTo>
                <a:lnTo>
                  <a:pt x="2125" y="13143"/>
                </a:lnTo>
                <a:lnTo>
                  <a:pt x="2128" y="13147"/>
                </a:lnTo>
                <a:lnTo>
                  <a:pt x="2134" y="13150"/>
                </a:lnTo>
                <a:lnTo>
                  <a:pt x="2141" y="13154"/>
                </a:lnTo>
                <a:close/>
                <a:moveTo>
                  <a:pt x="4799" y="13154"/>
                </a:moveTo>
                <a:lnTo>
                  <a:pt x="4789" y="13156"/>
                </a:lnTo>
                <a:lnTo>
                  <a:pt x="4779" y="13159"/>
                </a:lnTo>
                <a:lnTo>
                  <a:pt x="4771" y="13163"/>
                </a:lnTo>
                <a:lnTo>
                  <a:pt x="4763" y="13167"/>
                </a:lnTo>
                <a:lnTo>
                  <a:pt x="4756" y="13173"/>
                </a:lnTo>
                <a:lnTo>
                  <a:pt x="4750" y="13180"/>
                </a:lnTo>
                <a:lnTo>
                  <a:pt x="4746" y="13187"/>
                </a:lnTo>
                <a:lnTo>
                  <a:pt x="4741" y="13194"/>
                </a:lnTo>
                <a:lnTo>
                  <a:pt x="4737" y="13204"/>
                </a:lnTo>
                <a:lnTo>
                  <a:pt x="4735" y="13213"/>
                </a:lnTo>
                <a:lnTo>
                  <a:pt x="4733" y="13224"/>
                </a:lnTo>
                <a:lnTo>
                  <a:pt x="4732" y="13234"/>
                </a:lnTo>
                <a:lnTo>
                  <a:pt x="4731" y="13246"/>
                </a:lnTo>
                <a:lnTo>
                  <a:pt x="4731" y="13258"/>
                </a:lnTo>
                <a:lnTo>
                  <a:pt x="4732" y="13272"/>
                </a:lnTo>
                <a:lnTo>
                  <a:pt x="4733" y="13286"/>
                </a:lnTo>
                <a:lnTo>
                  <a:pt x="4744" y="13286"/>
                </a:lnTo>
                <a:lnTo>
                  <a:pt x="4753" y="13286"/>
                </a:lnTo>
                <a:lnTo>
                  <a:pt x="4762" y="13288"/>
                </a:lnTo>
                <a:lnTo>
                  <a:pt x="4771" y="13289"/>
                </a:lnTo>
                <a:lnTo>
                  <a:pt x="4778" y="13292"/>
                </a:lnTo>
                <a:lnTo>
                  <a:pt x="4785" y="13295"/>
                </a:lnTo>
                <a:lnTo>
                  <a:pt x="4792" y="13298"/>
                </a:lnTo>
                <a:lnTo>
                  <a:pt x="4798" y="13302"/>
                </a:lnTo>
                <a:lnTo>
                  <a:pt x="4804" y="13307"/>
                </a:lnTo>
                <a:lnTo>
                  <a:pt x="4810" y="13312"/>
                </a:lnTo>
                <a:lnTo>
                  <a:pt x="4814" y="13317"/>
                </a:lnTo>
                <a:lnTo>
                  <a:pt x="4819" y="13323"/>
                </a:lnTo>
                <a:lnTo>
                  <a:pt x="4826" y="13336"/>
                </a:lnTo>
                <a:lnTo>
                  <a:pt x="4832" y="13351"/>
                </a:lnTo>
                <a:lnTo>
                  <a:pt x="4840" y="13346"/>
                </a:lnTo>
                <a:lnTo>
                  <a:pt x="4846" y="13342"/>
                </a:lnTo>
                <a:lnTo>
                  <a:pt x="4853" y="13337"/>
                </a:lnTo>
                <a:lnTo>
                  <a:pt x="4857" y="13333"/>
                </a:lnTo>
                <a:lnTo>
                  <a:pt x="4860" y="13327"/>
                </a:lnTo>
                <a:lnTo>
                  <a:pt x="4862" y="13322"/>
                </a:lnTo>
                <a:lnTo>
                  <a:pt x="4863" y="13318"/>
                </a:lnTo>
                <a:lnTo>
                  <a:pt x="4863" y="13313"/>
                </a:lnTo>
                <a:lnTo>
                  <a:pt x="4863" y="13308"/>
                </a:lnTo>
                <a:lnTo>
                  <a:pt x="4861" y="13301"/>
                </a:lnTo>
                <a:lnTo>
                  <a:pt x="4859" y="13296"/>
                </a:lnTo>
                <a:lnTo>
                  <a:pt x="4857" y="13291"/>
                </a:lnTo>
                <a:lnTo>
                  <a:pt x="4849" y="13278"/>
                </a:lnTo>
                <a:lnTo>
                  <a:pt x="4841" y="13267"/>
                </a:lnTo>
                <a:lnTo>
                  <a:pt x="4833" y="13254"/>
                </a:lnTo>
                <a:lnTo>
                  <a:pt x="4823" y="13242"/>
                </a:lnTo>
                <a:lnTo>
                  <a:pt x="4815" y="13228"/>
                </a:lnTo>
                <a:lnTo>
                  <a:pt x="4806" y="13213"/>
                </a:lnTo>
                <a:lnTo>
                  <a:pt x="4803" y="13207"/>
                </a:lnTo>
                <a:lnTo>
                  <a:pt x="4800" y="13200"/>
                </a:lnTo>
                <a:lnTo>
                  <a:pt x="4798" y="13192"/>
                </a:lnTo>
                <a:lnTo>
                  <a:pt x="4797" y="13185"/>
                </a:lnTo>
                <a:lnTo>
                  <a:pt x="4796" y="13178"/>
                </a:lnTo>
                <a:lnTo>
                  <a:pt x="4796" y="13169"/>
                </a:lnTo>
                <a:lnTo>
                  <a:pt x="4797" y="13162"/>
                </a:lnTo>
                <a:lnTo>
                  <a:pt x="4799" y="13154"/>
                </a:lnTo>
                <a:close/>
                <a:moveTo>
                  <a:pt x="11787" y="13187"/>
                </a:moveTo>
                <a:lnTo>
                  <a:pt x="11787" y="13179"/>
                </a:lnTo>
                <a:lnTo>
                  <a:pt x="11787" y="13170"/>
                </a:lnTo>
                <a:lnTo>
                  <a:pt x="11787" y="13162"/>
                </a:lnTo>
                <a:lnTo>
                  <a:pt x="11787" y="13154"/>
                </a:lnTo>
                <a:lnTo>
                  <a:pt x="11794" y="13154"/>
                </a:lnTo>
                <a:lnTo>
                  <a:pt x="11803" y="13154"/>
                </a:lnTo>
                <a:lnTo>
                  <a:pt x="11811" y="13154"/>
                </a:lnTo>
                <a:lnTo>
                  <a:pt x="11819" y="13154"/>
                </a:lnTo>
                <a:lnTo>
                  <a:pt x="11821" y="13164"/>
                </a:lnTo>
                <a:lnTo>
                  <a:pt x="11819" y="13170"/>
                </a:lnTo>
                <a:lnTo>
                  <a:pt x="11816" y="13176"/>
                </a:lnTo>
                <a:lnTo>
                  <a:pt x="11812" y="13181"/>
                </a:lnTo>
                <a:lnTo>
                  <a:pt x="11807" y="13183"/>
                </a:lnTo>
                <a:lnTo>
                  <a:pt x="11801" y="13185"/>
                </a:lnTo>
                <a:lnTo>
                  <a:pt x="11794" y="13186"/>
                </a:lnTo>
                <a:lnTo>
                  <a:pt x="11787" y="13187"/>
                </a:lnTo>
                <a:close/>
                <a:moveTo>
                  <a:pt x="11787" y="13154"/>
                </a:moveTo>
                <a:lnTo>
                  <a:pt x="11780" y="13154"/>
                </a:lnTo>
                <a:lnTo>
                  <a:pt x="11772" y="13157"/>
                </a:lnTo>
                <a:lnTo>
                  <a:pt x="11766" y="13158"/>
                </a:lnTo>
                <a:lnTo>
                  <a:pt x="11761" y="13161"/>
                </a:lnTo>
                <a:lnTo>
                  <a:pt x="11757" y="13165"/>
                </a:lnTo>
                <a:lnTo>
                  <a:pt x="11753" y="13170"/>
                </a:lnTo>
                <a:lnTo>
                  <a:pt x="11752" y="13178"/>
                </a:lnTo>
                <a:lnTo>
                  <a:pt x="11753" y="13187"/>
                </a:lnTo>
                <a:lnTo>
                  <a:pt x="11746" y="13187"/>
                </a:lnTo>
                <a:lnTo>
                  <a:pt x="11738" y="13187"/>
                </a:lnTo>
                <a:lnTo>
                  <a:pt x="11729" y="13187"/>
                </a:lnTo>
                <a:lnTo>
                  <a:pt x="11721" y="13187"/>
                </a:lnTo>
                <a:lnTo>
                  <a:pt x="11721" y="13162"/>
                </a:lnTo>
                <a:lnTo>
                  <a:pt x="11721" y="13138"/>
                </a:lnTo>
                <a:lnTo>
                  <a:pt x="11721" y="13114"/>
                </a:lnTo>
                <a:lnTo>
                  <a:pt x="11721" y="13088"/>
                </a:lnTo>
                <a:lnTo>
                  <a:pt x="11727" y="13087"/>
                </a:lnTo>
                <a:lnTo>
                  <a:pt x="11733" y="13084"/>
                </a:lnTo>
                <a:lnTo>
                  <a:pt x="11739" y="13080"/>
                </a:lnTo>
                <a:lnTo>
                  <a:pt x="11742" y="13075"/>
                </a:lnTo>
                <a:lnTo>
                  <a:pt x="11742" y="13072"/>
                </a:lnTo>
                <a:lnTo>
                  <a:pt x="11742" y="13069"/>
                </a:lnTo>
                <a:lnTo>
                  <a:pt x="11741" y="13066"/>
                </a:lnTo>
                <a:lnTo>
                  <a:pt x="11739" y="13063"/>
                </a:lnTo>
                <a:lnTo>
                  <a:pt x="11737" y="13061"/>
                </a:lnTo>
                <a:lnTo>
                  <a:pt x="11732" y="13059"/>
                </a:lnTo>
                <a:lnTo>
                  <a:pt x="11727" y="13057"/>
                </a:lnTo>
                <a:lnTo>
                  <a:pt x="11721" y="13056"/>
                </a:lnTo>
                <a:lnTo>
                  <a:pt x="11721" y="13064"/>
                </a:lnTo>
                <a:lnTo>
                  <a:pt x="11721" y="13072"/>
                </a:lnTo>
                <a:lnTo>
                  <a:pt x="11721" y="13080"/>
                </a:lnTo>
                <a:lnTo>
                  <a:pt x="11721" y="13088"/>
                </a:lnTo>
                <a:lnTo>
                  <a:pt x="11711" y="13088"/>
                </a:lnTo>
                <a:lnTo>
                  <a:pt x="11703" y="13089"/>
                </a:lnTo>
                <a:lnTo>
                  <a:pt x="11696" y="13091"/>
                </a:lnTo>
                <a:lnTo>
                  <a:pt x="11688" y="13093"/>
                </a:lnTo>
                <a:lnTo>
                  <a:pt x="11682" y="13096"/>
                </a:lnTo>
                <a:lnTo>
                  <a:pt x="11676" y="13099"/>
                </a:lnTo>
                <a:lnTo>
                  <a:pt x="11670" y="13103"/>
                </a:lnTo>
                <a:lnTo>
                  <a:pt x="11666" y="13107"/>
                </a:lnTo>
                <a:lnTo>
                  <a:pt x="11662" y="13113"/>
                </a:lnTo>
                <a:lnTo>
                  <a:pt x="11658" y="13118"/>
                </a:lnTo>
                <a:lnTo>
                  <a:pt x="11655" y="13124"/>
                </a:lnTo>
                <a:lnTo>
                  <a:pt x="11652" y="13130"/>
                </a:lnTo>
                <a:lnTo>
                  <a:pt x="11646" y="13143"/>
                </a:lnTo>
                <a:lnTo>
                  <a:pt x="11642" y="13157"/>
                </a:lnTo>
                <a:lnTo>
                  <a:pt x="11634" y="13186"/>
                </a:lnTo>
                <a:lnTo>
                  <a:pt x="11624" y="13213"/>
                </a:lnTo>
                <a:lnTo>
                  <a:pt x="11618" y="13226"/>
                </a:lnTo>
                <a:lnTo>
                  <a:pt x="11611" y="13236"/>
                </a:lnTo>
                <a:lnTo>
                  <a:pt x="11606" y="13242"/>
                </a:lnTo>
                <a:lnTo>
                  <a:pt x="11601" y="13246"/>
                </a:lnTo>
                <a:lnTo>
                  <a:pt x="11596" y="13249"/>
                </a:lnTo>
                <a:lnTo>
                  <a:pt x="11590" y="13252"/>
                </a:lnTo>
                <a:lnTo>
                  <a:pt x="11605" y="13252"/>
                </a:lnTo>
                <a:lnTo>
                  <a:pt x="11620" y="13250"/>
                </a:lnTo>
                <a:lnTo>
                  <a:pt x="11634" y="13247"/>
                </a:lnTo>
                <a:lnTo>
                  <a:pt x="11646" y="13243"/>
                </a:lnTo>
                <a:lnTo>
                  <a:pt x="11657" y="13238"/>
                </a:lnTo>
                <a:lnTo>
                  <a:pt x="11668" y="13232"/>
                </a:lnTo>
                <a:lnTo>
                  <a:pt x="11678" y="13226"/>
                </a:lnTo>
                <a:lnTo>
                  <a:pt x="11688" y="13219"/>
                </a:lnTo>
                <a:lnTo>
                  <a:pt x="11685" y="13243"/>
                </a:lnTo>
                <a:lnTo>
                  <a:pt x="11684" y="13262"/>
                </a:lnTo>
                <a:lnTo>
                  <a:pt x="11685" y="13279"/>
                </a:lnTo>
                <a:lnTo>
                  <a:pt x="11687" y="13294"/>
                </a:lnTo>
                <a:lnTo>
                  <a:pt x="11690" y="13307"/>
                </a:lnTo>
                <a:lnTo>
                  <a:pt x="11695" y="13316"/>
                </a:lnTo>
                <a:lnTo>
                  <a:pt x="11700" y="13323"/>
                </a:lnTo>
                <a:lnTo>
                  <a:pt x="11706" y="13329"/>
                </a:lnTo>
                <a:lnTo>
                  <a:pt x="11713" y="13332"/>
                </a:lnTo>
                <a:lnTo>
                  <a:pt x="11722" y="13333"/>
                </a:lnTo>
                <a:lnTo>
                  <a:pt x="11730" y="13333"/>
                </a:lnTo>
                <a:lnTo>
                  <a:pt x="11739" y="13331"/>
                </a:lnTo>
                <a:lnTo>
                  <a:pt x="11748" y="13326"/>
                </a:lnTo>
                <a:lnTo>
                  <a:pt x="11758" y="13322"/>
                </a:lnTo>
                <a:lnTo>
                  <a:pt x="11767" y="13316"/>
                </a:lnTo>
                <a:lnTo>
                  <a:pt x="11775" y="13309"/>
                </a:lnTo>
                <a:lnTo>
                  <a:pt x="11785" y="13301"/>
                </a:lnTo>
                <a:lnTo>
                  <a:pt x="11794" y="13292"/>
                </a:lnTo>
                <a:lnTo>
                  <a:pt x="11803" y="13282"/>
                </a:lnTo>
                <a:lnTo>
                  <a:pt x="11810" y="13272"/>
                </a:lnTo>
                <a:lnTo>
                  <a:pt x="11817" y="13261"/>
                </a:lnTo>
                <a:lnTo>
                  <a:pt x="11824" y="13251"/>
                </a:lnTo>
                <a:lnTo>
                  <a:pt x="11830" y="13239"/>
                </a:lnTo>
                <a:lnTo>
                  <a:pt x="11834" y="13228"/>
                </a:lnTo>
                <a:lnTo>
                  <a:pt x="11837" y="13217"/>
                </a:lnTo>
                <a:lnTo>
                  <a:pt x="11839" y="13207"/>
                </a:lnTo>
                <a:lnTo>
                  <a:pt x="11840" y="13196"/>
                </a:lnTo>
                <a:lnTo>
                  <a:pt x="11839" y="13186"/>
                </a:lnTo>
                <a:lnTo>
                  <a:pt x="11837" y="13176"/>
                </a:lnTo>
                <a:lnTo>
                  <a:pt x="11833" y="13168"/>
                </a:lnTo>
                <a:lnTo>
                  <a:pt x="11827" y="13161"/>
                </a:lnTo>
                <a:lnTo>
                  <a:pt x="11819" y="13154"/>
                </a:lnTo>
                <a:lnTo>
                  <a:pt x="11837" y="13123"/>
                </a:lnTo>
                <a:lnTo>
                  <a:pt x="11857" y="13094"/>
                </a:lnTo>
                <a:lnTo>
                  <a:pt x="11877" y="13064"/>
                </a:lnTo>
                <a:lnTo>
                  <a:pt x="11899" y="13037"/>
                </a:lnTo>
                <a:lnTo>
                  <a:pt x="11920" y="13009"/>
                </a:lnTo>
                <a:lnTo>
                  <a:pt x="11942" y="12981"/>
                </a:lnTo>
                <a:lnTo>
                  <a:pt x="11963" y="12953"/>
                </a:lnTo>
                <a:lnTo>
                  <a:pt x="11983" y="12925"/>
                </a:lnTo>
                <a:lnTo>
                  <a:pt x="11959" y="12925"/>
                </a:lnTo>
                <a:lnTo>
                  <a:pt x="11934" y="12925"/>
                </a:lnTo>
                <a:lnTo>
                  <a:pt x="11910" y="12925"/>
                </a:lnTo>
                <a:lnTo>
                  <a:pt x="11885" y="12925"/>
                </a:lnTo>
                <a:lnTo>
                  <a:pt x="11886" y="12935"/>
                </a:lnTo>
                <a:lnTo>
                  <a:pt x="11886" y="12946"/>
                </a:lnTo>
                <a:lnTo>
                  <a:pt x="11885" y="12955"/>
                </a:lnTo>
                <a:lnTo>
                  <a:pt x="11882" y="12964"/>
                </a:lnTo>
                <a:lnTo>
                  <a:pt x="11880" y="12971"/>
                </a:lnTo>
                <a:lnTo>
                  <a:pt x="11877" y="12978"/>
                </a:lnTo>
                <a:lnTo>
                  <a:pt x="11874" y="12986"/>
                </a:lnTo>
                <a:lnTo>
                  <a:pt x="11870" y="12992"/>
                </a:lnTo>
                <a:lnTo>
                  <a:pt x="11860" y="13002"/>
                </a:lnTo>
                <a:lnTo>
                  <a:pt x="11850" y="13013"/>
                </a:lnTo>
                <a:lnTo>
                  <a:pt x="11838" y="13022"/>
                </a:lnTo>
                <a:lnTo>
                  <a:pt x="11828" y="13031"/>
                </a:lnTo>
                <a:lnTo>
                  <a:pt x="11816" y="13040"/>
                </a:lnTo>
                <a:lnTo>
                  <a:pt x="11806" y="13051"/>
                </a:lnTo>
                <a:lnTo>
                  <a:pt x="11801" y="13056"/>
                </a:lnTo>
                <a:lnTo>
                  <a:pt x="11796" y="13061"/>
                </a:lnTo>
                <a:lnTo>
                  <a:pt x="11792" y="13067"/>
                </a:lnTo>
                <a:lnTo>
                  <a:pt x="11789" y="13075"/>
                </a:lnTo>
                <a:lnTo>
                  <a:pt x="11786" y="13082"/>
                </a:lnTo>
                <a:lnTo>
                  <a:pt x="11784" y="13089"/>
                </a:lnTo>
                <a:lnTo>
                  <a:pt x="11782" y="13099"/>
                </a:lnTo>
                <a:lnTo>
                  <a:pt x="11782" y="13108"/>
                </a:lnTo>
                <a:lnTo>
                  <a:pt x="11782" y="13118"/>
                </a:lnTo>
                <a:lnTo>
                  <a:pt x="11782" y="13129"/>
                </a:lnTo>
                <a:lnTo>
                  <a:pt x="11784" y="13141"/>
                </a:lnTo>
                <a:lnTo>
                  <a:pt x="11787" y="13154"/>
                </a:lnTo>
                <a:close/>
                <a:moveTo>
                  <a:pt x="11753" y="13187"/>
                </a:moveTo>
                <a:lnTo>
                  <a:pt x="11762" y="13187"/>
                </a:lnTo>
                <a:lnTo>
                  <a:pt x="11770" y="13187"/>
                </a:lnTo>
                <a:lnTo>
                  <a:pt x="11779" y="13187"/>
                </a:lnTo>
                <a:lnTo>
                  <a:pt x="11787" y="13187"/>
                </a:lnTo>
                <a:lnTo>
                  <a:pt x="11787" y="13204"/>
                </a:lnTo>
                <a:lnTo>
                  <a:pt x="11787" y="13219"/>
                </a:lnTo>
                <a:lnTo>
                  <a:pt x="11787" y="13236"/>
                </a:lnTo>
                <a:lnTo>
                  <a:pt x="11787" y="13252"/>
                </a:lnTo>
                <a:lnTo>
                  <a:pt x="11781" y="13252"/>
                </a:lnTo>
                <a:lnTo>
                  <a:pt x="11776" y="13250"/>
                </a:lnTo>
                <a:lnTo>
                  <a:pt x="11772" y="13248"/>
                </a:lnTo>
                <a:lnTo>
                  <a:pt x="11769" y="13246"/>
                </a:lnTo>
                <a:lnTo>
                  <a:pt x="11766" y="13242"/>
                </a:lnTo>
                <a:lnTo>
                  <a:pt x="11764" y="13238"/>
                </a:lnTo>
                <a:lnTo>
                  <a:pt x="11763" y="13233"/>
                </a:lnTo>
                <a:lnTo>
                  <a:pt x="11761" y="13229"/>
                </a:lnTo>
                <a:lnTo>
                  <a:pt x="11758" y="13208"/>
                </a:lnTo>
                <a:lnTo>
                  <a:pt x="11753" y="13187"/>
                </a:lnTo>
                <a:close/>
                <a:moveTo>
                  <a:pt x="11721" y="13187"/>
                </a:moveTo>
                <a:lnTo>
                  <a:pt x="11722" y="13196"/>
                </a:lnTo>
                <a:lnTo>
                  <a:pt x="11721" y="13204"/>
                </a:lnTo>
                <a:lnTo>
                  <a:pt x="11719" y="13209"/>
                </a:lnTo>
                <a:lnTo>
                  <a:pt x="11715" y="13213"/>
                </a:lnTo>
                <a:lnTo>
                  <a:pt x="11709" y="13215"/>
                </a:lnTo>
                <a:lnTo>
                  <a:pt x="11703" y="13217"/>
                </a:lnTo>
                <a:lnTo>
                  <a:pt x="11696" y="13218"/>
                </a:lnTo>
                <a:lnTo>
                  <a:pt x="11688" y="13219"/>
                </a:lnTo>
                <a:lnTo>
                  <a:pt x="11687" y="13210"/>
                </a:lnTo>
                <a:lnTo>
                  <a:pt x="11688" y="13203"/>
                </a:lnTo>
                <a:lnTo>
                  <a:pt x="11690" y="13197"/>
                </a:lnTo>
                <a:lnTo>
                  <a:pt x="11695" y="13193"/>
                </a:lnTo>
                <a:lnTo>
                  <a:pt x="11700" y="13191"/>
                </a:lnTo>
                <a:lnTo>
                  <a:pt x="11706" y="13189"/>
                </a:lnTo>
                <a:lnTo>
                  <a:pt x="11713" y="13188"/>
                </a:lnTo>
                <a:lnTo>
                  <a:pt x="11721" y="13187"/>
                </a:lnTo>
                <a:close/>
                <a:moveTo>
                  <a:pt x="2076" y="13154"/>
                </a:moveTo>
                <a:lnTo>
                  <a:pt x="2079" y="13151"/>
                </a:lnTo>
                <a:lnTo>
                  <a:pt x="2073" y="13157"/>
                </a:lnTo>
                <a:lnTo>
                  <a:pt x="2069" y="13161"/>
                </a:lnTo>
                <a:lnTo>
                  <a:pt x="2076" y="13154"/>
                </a:lnTo>
                <a:close/>
                <a:moveTo>
                  <a:pt x="2700" y="13154"/>
                </a:moveTo>
                <a:lnTo>
                  <a:pt x="2702" y="13151"/>
                </a:lnTo>
                <a:lnTo>
                  <a:pt x="2696" y="13157"/>
                </a:lnTo>
                <a:lnTo>
                  <a:pt x="2692" y="13161"/>
                </a:lnTo>
                <a:lnTo>
                  <a:pt x="2700" y="13154"/>
                </a:lnTo>
                <a:close/>
                <a:moveTo>
                  <a:pt x="7030" y="13154"/>
                </a:moveTo>
                <a:lnTo>
                  <a:pt x="7033" y="13151"/>
                </a:lnTo>
                <a:lnTo>
                  <a:pt x="7027" y="13157"/>
                </a:lnTo>
                <a:lnTo>
                  <a:pt x="7022" y="13161"/>
                </a:lnTo>
                <a:lnTo>
                  <a:pt x="7030" y="13154"/>
                </a:lnTo>
                <a:close/>
                <a:moveTo>
                  <a:pt x="11524" y="13154"/>
                </a:moveTo>
                <a:lnTo>
                  <a:pt x="11524" y="13146"/>
                </a:lnTo>
                <a:lnTo>
                  <a:pt x="11524" y="13138"/>
                </a:lnTo>
                <a:lnTo>
                  <a:pt x="11524" y="13129"/>
                </a:lnTo>
                <a:lnTo>
                  <a:pt x="11524" y="13121"/>
                </a:lnTo>
                <a:lnTo>
                  <a:pt x="11532" y="13121"/>
                </a:lnTo>
                <a:lnTo>
                  <a:pt x="11540" y="13121"/>
                </a:lnTo>
                <a:lnTo>
                  <a:pt x="11549" y="13121"/>
                </a:lnTo>
                <a:lnTo>
                  <a:pt x="11557" y="13121"/>
                </a:lnTo>
                <a:lnTo>
                  <a:pt x="11558" y="13130"/>
                </a:lnTo>
                <a:lnTo>
                  <a:pt x="11557" y="13138"/>
                </a:lnTo>
                <a:lnTo>
                  <a:pt x="11554" y="13143"/>
                </a:lnTo>
                <a:lnTo>
                  <a:pt x="11550" y="13147"/>
                </a:lnTo>
                <a:lnTo>
                  <a:pt x="11545" y="13150"/>
                </a:lnTo>
                <a:lnTo>
                  <a:pt x="11538" y="13152"/>
                </a:lnTo>
                <a:lnTo>
                  <a:pt x="11531" y="13153"/>
                </a:lnTo>
                <a:lnTo>
                  <a:pt x="11524" y="13154"/>
                </a:lnTo>
                <a:close/>
                <a:moveTo>
                  <a:pt x="11524" y="13121"/>
                </a:moveTo>
                <a:lnTo>
                  <a:pt x="11517" y="13122"/>
                </a:lnTo>
                <a:lnTo>
                  <a:pt x="11511" y="13125"/>
                </a:lnTo>
                <a:lnTo>
                  <a:pt x="11506" y="13130"/>
                </a:lnTo>
                <a:lnTo>
                  <a:pt x="11504" y="13136"/>
                </a:lnTo>
                <a:lnTo>
                  <a:pt x="11503" y="13138"/>
                </a:lnTo>
                <a:lnTo>
                  <a:pt x="11503" y="13141"/>
                </a:lnTo>
                <a:lnTo>
                  <a:pt x="11504" y="13144"/>
                </a:lnTo>
                <a:lnTo>
                  <a:pt x="11506" y="13146"/>
                </a:lnTo>
                <a:lnTo>
                  <a:pt x="11509" y="13149"/>
                </a:lnTo>
                <a:lnTo>
                  <a:pt x="11513" y="13151"/>
                </a:lnTo>
                <a:lnTo>
                  <a:pt x="11517" y="13152"/>
                </a:lnTo>
                <a:lnTo>
                  <a:pt x="11524" y="13154"/>
                </a:lnTo>
                <a:lnTo>
                  <a:pt x="11523" y="13164"/>
                </a:lnTo>
                <a:lnTo>
                  <a:pt x="11519" y="13173"/>
                </a:lnTo>
                <a:lnTo>
                  <a:pt x="11515" y="13183"/>
                </a:lnTo>
                <a:lnTo>
                  <a:pt x="11511" y="13190"/>
                </a:lnTo>
                <a:lnTo>
                  <a:pt x="11505" y="13196"/>
                </a:lnTo>
                <a:lnTo>
                  <a:pt x="11498" y="13203"/>
                </a:lnTo>
                <a:lnTo>
                  <a:pt x="11491" y="13208"/>
                </a:lnTo>
                <a:lnTo>
                  <a:pt x="11484" y="13212"/>
                </a:lnTo>
                <a:lnTo>
                  <a:pt x="11474" y="13215"/>
                </a:lnTo>
                <a:lnTo>
                  <a:pt x="11465" y="13218"/>
                </a:lnTo>
                <a:lnTo>
                  <a:pt x="11454" y="13221"/>
                </a:lnTo>
                <a:lnTo>
                  <a:pt x="11444" y="13222"/>
                </a:lnTo>
                <a:lnTo>
                  <a:pt x="11432" y="13222"/>
                </a:lnTo>
                <a:lnTo>
                  <a:pt x="11420" y="13222"/>
                </a:lnTo>
                <a:lnTo>
                  <a:pt x="11406" y="13222"/>
                </a:lnTo>
                <a:lnTo>
                  <a:pt x="11392" y="13219"/>
                </a:lnTo>
                <a:lnTo>
                  <a:pt x="11392" y="13235"/>
                </a:lnTo>
                <a:lnTo>
                  <a:pt x="11393" y="13248"/>
                </a:lnTo>
                <a:lnTo>
                  <a:pt x="11397" y="13258"/>
                </a:lnTo>
                <a:lnTo>
                  <a:pt x="11401" y="13267"/>
                </a:lnTo>
                <a:lnTo>
                  <a:pt x="11407" y="13273"/>
                </a:lnTo>
                <a:lnTo>
                  <a:pt x="11414" y="13277"/>
                </a:lnTo>
                <a:lnTo>
                  <a:pt x="11423" y="13280"/>
                </a:lnTo>
                <a:lnTo>
                  <a:pt x="11432" y="13281"/>
                </a:lnTo>
                <a:lnTo>
                  <a:pt x="11443" y="13280"/>
                </a:lnTo>
                <a:lnTo>
                  <a:pt x="11453" y="13278"/>
                </a:lnTo>
                <a:lnTo>
                  <a:pt x="11465" y="13275"/>
                </a:lnTo>
                <a:lnTo>
                  <a:pt x="11476" y="13271"/>
                </a:lnTo>
                <a:lnTo>
                  <a:pt x="11489" y="13265"/>
                </a:lnTo>
                <a:lnTo>
                  <a:pt x="11500" y="13258"/>
                </a:lnTo>
                <a:lnTo>
                  <a:pt x="11513" y="13251"/>
                </a:lnTo>
                <a:lnTo>
                  <a:pt x="11525" y="13243"/>
                </a:lnTo>
                <a:lnTo>
                  <a:pt x="11536" y="13234"/>
                </a:lnTo>
                <a:lnTo>
                  <a:pt x="11547" y="13226"/>
                </a:lnTo>
                <a:lnTo>
                  <a:pt x="11557" y="13216"/>
                </a:lnTo>
                <a:lnTo>
                  <a:pt x="11567" y="13207"/>
                </a:lnTo>
                <a:lnTo>
                  <a:pt x="11575" y="13196"/>
                </a:lnTo>
                <a:lnTo>
                  <a:pt x="11582" y="13187"/>
                </a:lnTo>
                <a:lnTo>
                  <a:pt x="11588" y="13178"/>
                </a:lnTo>
                <a:lnTo>
                  <a:pt x="11592" y="13169"/>
                </a:lnTo>
                <a:lnTo>
                  <a:pt x="11595" y="13160"/>
                </a:lnTo>
                <a:lnTo>
                  <a:pt x="11596" y="13152"/>
                </a:lnTo>
                <a:lnTo>
                  <a:pt x="11595" y="13144"/>
                </a:lnTo>
                <a:lnTo>
                  <a:pt x="11592" y="13138"/>
                </a:lnTo>
                <a:lnTo>
                  <a:pt x="11588" y="13132"/>
                </a:lnTo>
                <a:lnTo>
                  <a:pt x="11579" y="13127"/>
                </a:lnTo>
                <a:lnTo>
                  <a:pt x="11570" y="13124"/>
                </a:lnTo>
                <a:lnTo>
                  <a:pt x="11557" y="13121"/>
                </a:lnTo>
                <a:lnTo>
                  <a:pt x="11557" y="13114"/>
                </a:lnTo>
                <a:lnTo>
                  <a:pt x="11557" y="13105"/>
                </a:lnTo>
                <a:lnTo>
                  <a:pt x="11557" y="13097"/>
                </a:lnTo>
                <a:lnTo>
                  <a:pt x="11557" y="13088"/>
                </a:lnTo>
                <a:lnTo>
                  <a:pt x="11564" y="13087"/>
                </a:lnTo>
                <a:lnTo>
                  <a:pt x="11573" y="13086"/>
                </a:lnTo>
                <a:lnTo>
                  <a:pt x="11581" y="13084"/>
                </a:lnTo>
                <a:lnTo>
                  <a:pt x="11591" y="13081"/>
                </a:lnTo>
                <a:lnTo>
                  <a:pt x="11608" y="13075"/>
                </a:lnTo>
                <a:lnTo>
                  <a:pt x="11625" y="13065"/>
                </a:lnTo>
                <a:lnTo>
                  <a:pt x="11643" y="13055"/>
                </a:lnTo>
                <a:lnTo>
                  <a:pt x="11659" y="13043"/>
                </a:lnTo>
                <a:lnTo>
                  <a:pt x="11675" y="13030"/>
                </a:lnTo>
                <a:lnTo>
                  <a:pt x="11689" y="13016"/>
                </a:lnTo>
                <a:lnTo>
                  <a:pt x="11702" y="13002"/>
                </a:lnTo>
                <a:lnTo>
                  <a:pt x="11713" y="12989"/>
                </a:lnTo>
                <a:lnTo>
                  <a:pt x="11722" y="12975"/>
                </a:lnTo>
                <a:lnTo>
                  <a:pt x="11728" y="12963"/>
                </a:lnTo>
                <a:lnTo>
                  <a:pt x="11730" y="12956"/>
                </a:lnTo>
                <a:lnTo>
                  <a:pt x="11731" y="12951"/>
                </a:lnTo>
                <a:lnTo>
                  <a:pt x="11732" y="12946"/>
                </a:lnTo>
                <a:lnTo>
                  <a:pt x="11731" y="12941"/>
                </a:lnTo>
                <a:lnTo>
                  <a:pt x="11730" y="12935"/>
                </a:lnTo>
                <a:lnTo>
                  <a:pt x="11728" y="12931"/>
                </a:lnTo>
                <a:lnTo>
                  <a:pt x="11725" y="12928"/>
                </a:lnTo>
                <a:lnTo>
                  <a:pt x="11721" y="12925"/>
                </a:lnTo>
                <a:lnTo>
                  <a:pt x="11709" y="12929"/>
                </a:lnTo>
                <a:lnTo>
                  <a:pt x="11699" y="12934"/>
                </a:lnTo>
                <a:lnTo>
                  <a:pt x="11689" y="12941"/>
                </a:lnTo>
                <a:lnTo>
                  <a:pt x="11682" y="12947"/>
                </a:lnTo>
                <a:lnTo>
                  <a:pt x="11667" y="12961"/>
                </a:lnTo>
                <a:lnTo>
                  <a:pt x="11655" y="12973"/>
                </a:lnTo>
                <a:lnTo>
                  <a:pt x="11649" y="12977"/>
                </a:lnTo>
                <a:lnTo>
                  <a:pt x="11643" y="12980"/>
                </a:lnTo>
                <a:lnTo>
                  <a:pt x="11636" y="12983"/>
                </a:lnTo>
                <a:lnTo>
                  <a:pt x="11629" y="12983"/>
                </a:lnTo>
                <a:lnTo>
                  <a:pt x="11621" y="12980"/>
                </a:lnTo>
                <a:lnTo>
                  <a:pt x="11612" y="12975"/>
                </a:lnTo>
                <a:lnTo>
                  <a:pt x="11601" y="12968"/>
                </a:lnTo>
                <a:lnTo>
                  <a:pt x="11590" y="12957"/>
                </a:lnTo>
                <a:lnTo>
                  <a:pt x="11591" y="12969"/>
                </a:lnTo>
                <a:lnTo>
                  <a:pt x="11591" y="12978"/>
                </a:lnTo>
                <a:lnTo>
                  <a:pt x="11589" y="12988"/>
                </a:lnTo>
                <a:lnTo>
                  <a:pt x="11588" y="12996"/>
                </a:lnTo>
                <a:lnTo>
                  <a:pt x="11581" y="13011"/>
                </a:lnTo>
                <a:lnTo>
                  <a:pt x="11574" y="13024"/>
                </a:lnTo>
                <a:lnTo>
                  <a:pt x="11568" y="13037"/>
                </a:lnTo>
                <a:lnTo>
                  <a:pt x="11561" y="13052"/>
                </a:lnTo>
                <a:lnTo>
                  <a:pt x="11559" y="13060"/>
                </a:lnTo>
                <a:lnTo>
                  <a:pt x="11557" y="13069"/>
                </a:lnTo>
                <a:lnTo>
                  <a:pt x="11556" y="13078"/>
                </a:lnTo>
                <a:lnTo>
                  <a:pt x="11557" y="13088"/>
                </a:lnTo>
                <a:lnTo>
                  <a:pt x="11550" y="13089"/>
                </a:lnTo>
                <a:lnTo>
                  <a:pt x="11542" y="13091"/>
                </a:lnTo>
                <a:lnTo>
                  <a:pt x="11536" y="13093"/>
                </a:lnTo>
                <a:lnTo>
                  <a:pt x="11531" y="13095"/>
                </a:lnTo>
                <a:lnTo>
                  <a:pt x="11527" y="13099"/>
                </a:lnTo>
                <a:lnTo>
                  <a:pt x="11524" y="13104"/>
                </a:lnTo>
                <a:lnTo>
                  <a:pt x="11523" y="13111"/>
                </a:lnTo>
                <a:lnTo>
                  <a:pt x="11524" y="13121"/>
                </a:lnTo>
                <a:close/>
                <a:moveTo>
                  <a:pt x="3388" y="13121"/>
                </a:moveTo>
                <a:lnTo>
                  <a:pt x="3391" y="13119"/>
                </a:lnTo>
                <a:lnTo>
                  <a:pt x="3385" y="13124"/>
                </a:lnTo>
                <a:lnTo>
                  <a:pt x="3381" y="13128"/>
                </a:lnTo>
                <a:lnTo>
                  <a:pt x="3388" y="13121"/>
                </a:lnTo>
                <a:close/>
                <a:moveTo>
                  <a:pt x="4602" y="13088"/>
                </a:moveTo>
                <a:lnTo>
                  <a:pt x="4606" y="13109"/>
                </a:lnTo>
                <a:lnTo>
                  <a:pt x="4609" y="13130"/>
                </a:lnTo>
                <a:lnTo>
                  <a:pt x="4610" y="13136"/>
                </a:lnTo>
                <a:lnTo>
                  <a:pt x="4612" y="13140"/>
                </a:lnTo>
                <a:lnTo>
                  <a:pt x="4614" y="13144"/>
                </a:lnTo>
                <a:lnTo>
                  <a:pt x="4618" y="13147"/>
                </a:lnTo>
                <a:lnTo>
                  <a:pt x="4621" y="13150"/>
                </a:lnTo>
                <a:lnTo>
                  <a:pt x="4625" y="13152"/>
                </a:lnTo>
                <a:lnTo>
                  <a:pt x="4629" y="13153"/>
                </a:lnTo>
                <a:lnTo>
                  <a:pt x="4634" y="13154"/>
                </a:lnTo>
                <a:lnTo>
                  <a:pt x="4631" y="13134"/>
                </a:lnTo>
                <a:lnTo>
                  <a:pt x="4628" y="13113"/>
                </a:lnTo>
                <a:lnTo>
                  <a:pt x="4626" y="13107"/>
                </a:lnTo>
                <a:lnTo>
                  <a:pt x="4625" y="13103"/>
                </a:lnTo>
                <a:lnTo>
                  <a:pt x="4622" y="13099"/>
                </a:lnTo>
                <a:lnTo>
                  <a:pt x="4620" y="13096"/>
                </a:lnTo>
                <a:lnTo>
                  <a:pt x="4617" y="13093"/>
                </a:lnTo>
                <a:lnTo>
                  <a:pt x="4612" y="13091"/>
                </a:lnTo>
                <a:lnTo>
                  <a:pt x="4607" y="13089"/>
                </a:lnTo>
                <a:lnTo>
                  <a:pt x="4602" y="13088"/>
                </a:lnTo>
                <a:lnTo>
                  <a:pt x="4602" y="13064"/>
                </a:lnTo>
                <a:lnTo>
                  <a:pt x="4602" y="13039"/>
                </a:lnTo>
                <a:lnTo>
                  <a:pt x="4602" y="13015"/>
                </a:lnTo>
                <a:lnTo>
                  <a:pt x="4602" y="12990"/>
                </a:lnTo>
                <a:lnTo>
                  <a:pt x="4586" y="12990"/>
                </a:lnTo>
                <a:lnTo>
                  <a:pt x="4569" y="12990"/>
                </a:lnTo>
                <a:lnTo>
                  <a:pt x="4553" y="12990"/>
                </a:lnTo>
                <a:lnTo>
                  <a:pt x="4537" y="12990"/>
                </a:lnTo>
                <a:lnTo>
                  <a:pt x="4542" y="13005"/>
                </a:lnTo>
                <a:lnTo>
                  <a:pt x="4549" y="13018"/>
                </a:lnTo>
                <a:lnTo>
                  <a:pt x="4556" y="13032"/>
                </a:lnTo>
                <a:lnTo>
                  <a:pt x="4564" y="13044"/>
                </a:lnTo>
                <a:lnTo>
                  <a:pt x="4572" y="13057"/>
                </a:lnTo>
                <a:lnTo>
                  <a:pt x="4581" y="13069"/>
                </a:lnTo>
                <a:lnTo>
                  <a:pt x="4591" y="13079"/>
                </a:lnTo>
                <a:lnTo>
                  <a:pt x="4602" y="13088"/>
                </a:lnTo>
                <a:close/>
                <a:moveTo>
                  <a:pt x="6439" y="13121"/>
                </a:moveTo>
                <a:lnTo>
                  <a:pt x="6433" y="13101"/>
                </a:lnTo>
                <a:lnTo>
                  <a:pt x="6426" y="13089"/>
                </a:lnTo>
                <a:lnTo>
                  <a:pt x="6424" y="13086"/>
                </a:lnTo>
                <a:lnTo>
                  <a:pt x="6422" y="13084"/>
                </a:lnTo>
                <a:lnTo>
                  <a:pt x="6420" y="13084"/>
                </a:lnTo>
                <a:lnTo>
                  <a:pt x="6418" y="13085"/>
                </a:lnTo>
                <a:lnTo>
                  <a:pt x="6415" y="13091"/>
                </a:lnTo>
                <a:lnTo>
                  <a:pt x="6413" y="13099"/>
                </a:lnTo>
                <a:lnTo>
                  <a:pt x="6411" y="13109"/>
                </a:lnTo>
                <a:lnTo>
                  <a:pt x="6411" y="13121"/>
                </a:lnTo>
                <a:lnTo>
                  <a:pt x="6411" y="13134"/>
                </a:lnTo>
                <a:lnTo>
                  <a:pt x="6413" y="13144"/>
                </a:lnTo>
                <a:lnTo>
                  <a:pt x="6415" y="13152"/>
                </a:lnTo>
                <a:lnTo>
                  <a:pt x="6418" y="13158"/>
                </a:lnTo>
                <a:lnTo>
                  <a:pt x="6420" y="13159"/>
                </a:lnTo>
                <a:lnTo>
                  <a:pt x="6422" y="13159"/>
                </a:lnTo>
                <a:lnTo>
                  <a:pt x="6424" y="13157"/>
                </a:lnTo>
                <a:lnTo>
                  <a:pt x="6426" y="13153"/>
                </a:lnTo>
                <a:lnTo>
                  <a:pt x="6433" y="13141"/>
                </a:lnTo>
                <a:lnTo>
                  <a:pt x="6439" y="13121"/>
                </a:lnTo>
                <a:close/>
                <a:moveTo>
                  <a:pt x="6800" y="13088"/>
                </a:moveTo>
                <a:lnTo>
                  <a:pt x="6791" y="13098"/>
                </a:lnTo>
                <a:lnTo>
                  <a:pt x="6784" y="13106"/>
                </a:lnTo>
                <a:lnTo>
                  <a:pt x="6778" y="13115"/>
                </a:lnTo>
                <a:lnTo>
                  <a:pt x="6774" y="13124"/>
                </a:lnTo>
                <a:lnTo>
                  <a:pt x="6772" y="13132"/>
                </a:lnTo>
                <a:lnTo>
                  <a:pt x="6770" y="13140"/>
                </a:lnTo>
                <a:lnTo>
                  <a:pt x="6770" y="13148"/>
                </a:lnTo>
                <a:lnTo>
                  <a:pt x="6771" y="13157"/>
                </a:lnTo>
                <a:lnTo>
                  <a:pt x="6773" y="13164"/>
                </a:lnTo>
                <a:lnTo>
                  <a:pt x="6776" y="13172"/>
                </a:lnTo>
                <a:lnTo>
                  <a:pt x="6780" y="13180"/>
                </a:lnTo>
                <a:lnTo>
                  <a:pt x="6785" y="13188"/>
                </a:lnTo>
                <a:lnTo>
                  <a:pt x="6797" y="13203"/>
                </a:lnTo>
                <a:lnTo>
                  <a:pt x="6809" y="13218"/>
                </a:lnTo>
                <a:lnTo>
                  <a:pt x="6840" y="13249"/>
                </a:lnTo>
                <a:lnTo>
                  <a:pt x="6868" y="13281"/>
                </a:lnTo>
                <a:lnTo>
                  <a:pt x="6874" y="13289"/>
                </a:lnTo>
                <a:lnTo>
                  <a:pt x="6881" y="13297"/>
                </a:lnTo>
                <a:lnTo>
                  <a:pt x="6886" y="13305"/>
                </a:lnTo>
                <a:lnTo>
                  <a:pt x="6890" y="13315"/>
                </a:lnTo>
                <a:lnTo>
                  <a:pt x="6893" y="13323"/>
                </a:lnTo>
                <a:lnTo>
                  <a:pt x="6897" y="13333"/>
                </a:lnTo>
                <a:lnTo>
                  <a:pt x="6898" y="13341"/>
                </a:lnTo>
                <a:lnTo>
                  <a:pt x="6899" y="13351"/>
                </a:lnTo>
                <a:lnTo>
                  <a:pt x="6907" y="13342"/>
                </a:lnTo>
                <a:lnTo>
                  <a:pt x="6914" y="13333"/>
                </a:lnTo>
                <a:lnTo>
                  <a:pt x="6921" y="13324"/>
                </a:lnTo>
                <a:lnTo>
                  <a:pt x="6925" y="13316"/>
                </a:lnTo>
                <a:lnTo>
                  <a:pt x="6927" y="13308"/>
                </a:lnTo>
                <a:lnTo>
                  <a:pt x="6929" y="13299"/>
                </a:lnTo>
                <a:lnTo>
                  <a:pt x="6929" y="13291"/>
                </a:lnTo>
                <a:lnTo>
                  <a:pt x="6928" y="13283"/>
                </a:lnTo>
                <a:lnTo>
                  <a:pt x="6926" y="13275"/>
                </a:lnTo>
                <a:lnTo>
                  <a:pt x="6923" y="13267"/>
                </a:lnTo>
                <a:lnTo>
                  <a:pt x="6919" y="13259"/>
                </a:lnTo>
                <a:lnTo>
                  <a:pt x="6913" y="13252"/>
                </a:lnTo>
                <a:lnTo>
                  <a:pt x="6902" y="13236"/>
                </a:lnTo>
                <a:lnTo>
                  <a:pt x="6888" y="13221"/>
                </a:lnTo>
                <a:lnTo>
                  <a:pt x="6859" y="13190"/>
                </a:lnTo>
                <a:lnTo>
                  <a:pt x="6830" y="13159"/>
                </a:lnTo>
                <a:lnTo>
                  <a:pt x="6824" y="13150"/>
                </a:lnTo>
                <a:lnTo>
                  <a:pt x="6818" y="13142"/>
                </a:lnTo>
                <a:lnTo>
                  <a:pt x="6813" y="13134"/>
                </a:lnTo>
                <a:lnTo>
                  <a:pt x="6808" y="13125"/>
                </a:lnTo>
                <a:lnTo>
                  <a:pt x="6805" y="13116"/>
                </a:lnTo>
                <a:lnTo>
                  <a:pt x="6802" y="13107"/>
                </a:lnTo>
                <a:lnTo>
                  <a:pt x="6801" y="13098"/>
                </a:lnTo>
                <a:lnTo>
                  <a:pt x="6800" y="13088"/>
                </a:lnTo>
                <a:close/>
                <a:moveTo>
                  <a:pt x="12279" y="13121"/>
                </a:moveTo>
                <a:lnTo>
                  <a:pt x="12272" y="13101"/>
                </a:lnTo>
                <a:lnTo>
                  <a:pt x="12266" y="13089"/>
                </a:lnTo>
                <a:lnTo>
                  <a:pt x="12263" y="13086"/>
                </a:lnTo>
                <a:lnTo>
                  <a:pt x="12261" y="13084"/>
                </a:lnTo>
                <a:lnTo>
                  <a:pt x="12259" y="13084"/>
                </a:lnTo>
                <a:lnTo>
                  <a:pt x="12257" y="13085"/>
                </a:lnTo>
                <a:lnTo>
                  <a:pt x="12254" y="13091"/>
                </a:lnTo>
                <a:lnTo>
                  <a:pt x="12252" y="13099"/>
                </a:lnTo>
                <a:lnTo>
                  <a:pt x="12251" y="13109"/>
                </a:lnTo>
                <a:lnTo>
                  <a:pt x="12250" y="13121"/>
                </a:lnTo>
                <a:lnTo>
                  <a:pt x="12251" y="13134"/>
                </a:lnTo>
                <a:lnTo>
                  <a:pt x="12252" y="13144"/>
                </a:lnTo>
                <a:lnTo>
                  <a:pt x="12254" y="13152"/>
                </a:lnTo>
                <a:lnTo>
                  <a:pt x="12257" y="13158"/>
                </a:lnTo>
                <a:lnTo>
                  <a:pt x="12259" y="13159"/>
                </a:lnTo>
                <a:lnTo>
                  <a:pt x="12261" y="13159"/>
                </a:lnTo>
                <a:lnTo>
                  <a:pt x="12263" y="13157"/>
                </a:lnTo>
                <a:lnTo>
                  <a:pt x="12266" y="13153"/>
                </a:lnTo>
                <a:lnTo>
                  <a:pt x="12272" y="13141"/>
                </a:lnTo>
                <a:lnTo>
                  <a:pt x="12279" y="13121"/>
                </a:lnTo>
                <a:close/>
                <a:moveTo>
                  <a:pt x="600" y="13056"/>
                </a:moveTo>
                <a:lnTo>
                  <a:pt x="600" y="13072"/>
                </a:lnTo>
                <a:lnTo>
                  <a:pt x="600" y="13088"/>
                </a:lnTo>
                <a:lnTo>
                  <a:pt x="600" y="13105"/>
                </a:lnTo>
                <a:lnTo>
                  <a:pt x="600" y="13121"/>
                </a:lnTo>
                <a:lnTo>
                  <a:pt x="605" y="13121"/>
                </a:lnTo>
                <a:lnTo>
                  <a:pt x="611" y="13119"/>
                </a:lnTo>
                <a:lnTo>
                  <a:pt x="616" y="13116"/>
                </a:lnTo>
                <a:lnTo>
                  <a:pt x="619" y="13113"/>
                </a:lnTo>
                <a:lnTo>
                  <a:pt x="622" y="13107"/>
                </a:lnTo>
                <a:lnTo>
                  <a:pt x="625" y="13102"/>
                </a:lnTo>
                <a:lnTo>
                  <a:pt x="626" y="13097"/>
                </a:lnTo>
                <a:lnTo>
                  <a:pt x="627" y="13092"/>
                </a:lnTo>
                <a:lnTo>
                  <a:pt x="627" y="13085"/>
                </a:lnTo>
                <a:lnTo>
                  <a:pt x="626" y="13080"/>
                </a:lnTo>
                <a:lnTo>
                  <a:pt x="624" y="13075"/>
                </a:lnTo>
                <a:lnTo>
                  <a:pt x="622" y="13070"/>
                </a:lnTo>
                <a:lnTo>
                  <a:pt x="618" y="13064"/>
                </a:lnTo>
                <a:lnTo>
                  <a:pt x="613" y="13061"/>
                </a:lnTo>
                <a:lnTo>
                  <a:pt x="606" y="13058"/>
                </a:lnTo>
                <a:lnTo>
                  <a:pt x="600" y="13056"/>
                </a:lnTo>
                <a:close/>
                <a:moveTo>
                  <a:pt x="4701" y="13056"/>
                </a:moveTo>
                <a:lnTo>
                  <a:pt x="4698" y="13067"/>
                </a:lnTo>
                <a:lnTo>
                  <a:pt x="4696" y="13078"/>
                </a:lnTo>
                <a:lnTo>
                  <a:pt x="4695" y="13087"/>
                </a:lnTo>
                <a:lnTo>
                  <a:pt x="4695" y="13095"/>
                </a:lnTo>
                <a:lnTo>
                  <a:pt x="4696" y="13102"/>
                </a:lnTo>
                <a:lnTo>
                  <a:pt x="4697" y="13107"/>
                </a:lnTo>
                <a:lnTo>
                  <a:pt x="4698" y="13111"/>
                </a:lnTo>
                <a:lnTo>
                  <a:pt x="4702" y="13114"/>
                </a:lnTo>
                <a:lnTo>
                  <a:pt x="4704" y="13116"/>
                </a:lnTo>
                <a:lnTo>
                  <a:pt x="4707" y="13118"/>
                </a:lnTo>
                <a:lnTo>
                  <a:pt x="4709" y="13118"/>
                </a:lnTo>
                <a:lnTo>
                  <a:pt x="4713" y="13118"/>
                </a:lnTo>
                <a:lnTo>
                  <a:pt x="4719" y="13115"/>
                </a:lnTo>
                <a:lnTo>
                  <a:pt x="4726" y="13109"/>
                </a:lnTo>
                <a:lnTo>
                  <a:pt x="4731" y="13102"/>
                </a:lnTo>
                <a:lnTo>
                  <a:pt x="4735" y="13095"/>
                </a:lnTo>
                <a:lnTo>
                  <a:pt x="4737" y="13091"/>
                </a:lnTo>
                <a:lnTo>
                  <a:pt x="4737" y="13086"/>
                </a:lnTo>
                <a:lnTo>
                  <a:pt x="4738" y="13082"/>
                </a:lnTo>
                <a:lnTo>
                  <a:pt x="4737" y="13078"/>
                </a:lnTo>
                <a:lnTo>
                  <a:pt x="4736" y="13074"/>
                </a:lnTo>
                <a:lnTo>
                  <a:pt x="4734" y="13070"/>
                </a:lnTo>
                <a:lnTo>
                  <a:pt x="4731" y="13066"/>
                </a:lnTo>
                <a:lnTo>
                  <a:pt x="4728" y="13063"/>
                </a:lnTo>
                <a:lnTo>
                  <a:pt x="4723" y="13060"/>
                </a:lnTo>
                <a:lnTo>
                  <a:pt x="4716" y="13058"/>
                </a:lnTo>
                <a:lnTo>
                  <a:pt x="4709" y="13057"/>
                </a:lnTo>
                <a:lnTo>
                  <a:pt x="4701" y="13056"/>
                </a:lnTo>
                <a:lnTo>
                  <a:pt x="4703" y="13043"/>
                </a:lnTo>
                <a:lnTo>
                  <a:pt x="4705" y="13033"/>
                </a:lnTo>
                <a:lnTo>
                  <a:pt x="4706" y="13024"/>
                </a:lnTo>
                <a:lnTo>
                  <a:pt x="4706" y="13016"/>
                </a:lnTo>
                <a:lnTo>
                  <a:pt x="4705" y="13010"/>
                </a:lnTo>
                <a:lnTo>
                  <a:pt x="4704" y="13005"/>
                </a:lnTo>
                <a:lnTo>
                  <a:pt x="4702" y="13000"/>
                </a:lnTo>
                <a:lnTo>
                  <a:pt x="4699" y="12997"/>
                </a:lnTo>
                <a:lnTo>
                  <a:pt x="4697" y="12995"/>
                </a:lnTo>
                <a:lnTo>
                  <a:pt x="4694" y="12994"/>
                </a:lnTo>
                <a:lnTo>
                  <a:pt x="4691" y="12994"/>
                </a:lnTo>
                <a:lnTo>
                  <a:pt x="4688" y="12994"/>
                </a:lnTo>
                <a:lnTo>
                  <a:pt x="4682" y="12997"/>
                </a:lnTo>
                <a:lnTo>
                  <a:pt x="4675" y="13002"/>
                </a:lnTo>
                <a:lnTo>
                  <a:pt x="4670" y="13009"/>
                </a:lnTo>
                <a:lnTo>
                  <a:pt x="4666" y="13017"/>
                </a:lnTo>
                <a:lnTo>
                  <a:pt x="4664" y="13021"/>
                </a:lnTo>
                <a:lnTo>
                  <a:pt x="4663" y="13026"/>
                </a:lnTo>
                <a:lnTo>
                  <a:pt x="4663" y="13030"/>
                </a:lnTo>
                <a:lnTo>
                  <a:pt x="4664" y="13034"/>
                </a:lnTo>
                <a:lnTo>
                  <a:pt x="4665" y="13038"/>
                </a:lnTo>
                <a:lnTo>
                  <a:pt x="4667" y="13041"/>
                </a:lnTo>
                <a:lnTo>
                  <a:pt x="4670" y="13045"/>
                </a:lnTo>
                <a:lnTo>
                  <a:pt x="4673" y="13049"/>
                </a:lnTo>
                <a:lnTo>
                  <a:pt x="4678" y="13051"/>
                </a:lnTo>
                <a:lnTo>
                  <a:pt x="4685" y="13053"/>
                </a:lnTo>
                <a:lnTo>
                  <a:pt x="4692" y="13055"/>
                </a:lnTo>
                <a:lnTo>
                  <a:pt x="4701" y="13056"/>
                </a:lnTo>
                <a:close/>
                <a:moveTo>
                  <a:pt x="6340" y="13088"/>
                </a:moveTo>
                <a:lnTo>
                  <a:pt x="6336" y="13059"/>
                </a:lnTo>
                <a:lnTo>
                  <a:pt x="6336" y="13060"/>
                </a:lnTo>
                <a:lnTo>
                  <a:pt x="6339" y="13082"/>
                </a:lnTo>
                <a:lnTo>
                  <a:pt x="6345" y="13111"/>
                </a:lnTo>
                <a:lnTo>
                  <a:pt x="6348" y="13139"/>
                </a:lnTo>
                <a:lnTo>
                  <a:pt x="6350" y="13151"/>
                </a:lnTo>
                <a:lnTo>
                  <a:pt x="6348" y="13139"/>
                </a:lnTo>
                <a:lnTo>
                  <a:pt x="6340" y="13088"/>
                </a:lnTo>
                <a:close/>
                <a:moveTo>
                  <a:pt x="12410" y="13056"/>
                </a:moveTo>
                <a:lnTo>
                  <a:pt x="12402" y="13060"/>
                </a:lnTo>
                <a:lnTo>
                  <a:pt x="12394" y="13065"/>
                </a:lnTo>
                <a:lnTo>
                  <a:pt x="12388" y="13071"/>
                </a:lnTo>
                <a:lnTo>
                  <a:pt x="12382" y="13077"/>
                </a:lnTo>
                <a:lnTo>
                  <a:pt x="12376" y="13083"/>
                </a:lnTo>
                <a:lnTo>
                  <a:pt x="12371" y="13091"/>
                </a:lnTo>
                <a:lnTo>
                  <a:pt x="12366" y="13098"/>
                </a:lnTo>
                <a:lnTo>
                  <a:pt x="12362" y="13106"/>
                </a:lnTo>
                <a:lnTo>
                  <a:pt x="12359" y="13115"/>
                </a:lnTo>
                <a:lnTo>
                  <a:pt x="12356" y="13124"/>
                </a:lnTo>
                <a:lnTo>
                  <a:pt x="12352" y="13134"/>
                </a:lnTo>
                <a:lnTo>
                  <a:pt x="12350" y="13144"/>
                </a:lnTo>
                <a:lnTo>
                  <a:pt x="12346" y="13165"/>
                </a:lnTo>
                <a:lnTo>
                  <a:pt x="12344" y="13187"/>
                </a:lnTo>
                <a:lnTo>
                  <a:pt x="12355" y="13185"/>
                </a:lnTo>
                <a:lnTo>
                  <a:pt x="12364" y="13182"/>
                </a:lnTo>
                <a:lnTo>
                  <a:pt x="12372" y="13179"/>
                </a:lnTo>
                <a:lnTo>
                  <a:pt x="12380" y="13173"/>
                </a:lnTo>
                <a:lnTo>
                  <a:pt x="12387" y="13168"/>
                </a:lnTo>
                <a:lnTo>
                  <a:pt x="12392" y="13162"/>
                </a:lnTo>
                <a:lnTo>
                  <a:pt x="12398" y="13154"/>
                </a:lnTo>
                <a:lnTo>
                  <a:pt x="12402" y="13146"/>
                </a:lnTo>
                <a:lnTo>
                  <a:pt x="12406" y="13138"/>
                </a:lnTo>
                <a:lnTo>
                  <a:pt x="12408" y="13128"/>
                </a:lnTo>
                <a:lnTo>
                  <a:pt x="12410" y="13118"/>
                </a:lnTo>
                <a:lnTo>
                  <a:pt x="12411" y="13106"/>
                </a:lnTo>
                <a:lnTo>
                  <a:pt x="12412" y="13095"/>
                </a:lnTo>
                <a:lnTo>
                  <a:pt x="12412" y="13082"/>
                </a:lnTo>
                <a:lnTo>
                  <a:pt x="12411" y="13070"/>
                </a:lnTo>
                <a:lnTo>
                  <a:pt x="12410" y="13056"/>
                </a:lnTo>
                <a:close/>
                <a:moveTo>
                  <a:pt x="6964" y="13056"/>
                </a:moveTo>
                <a:lnTo>
                  <a:pt x="6959" y="13046"/>
                </a:lnTo>
                <a:lnTo>
                  <a:pt x="6954" y="13039"/>
                </a:lnTo>
                <a:lnTo>
                  <a:pt x="6949" y="13034"/>
                </a:lnTo>
                <a:lnTo>
                  <a:pt x="6944" y="13031"/>
                </a:lnTo>
                <a:lnTo>
                  <a:pt x="6938" y="13029"/>
                </a:lnTo>
                <a:lnTo>
                  <a:pt x="6932" y="13029"/>
                </a:lnTo>
                <a:lnTo>
                  <a:pt x="6927" y="13030"/>
                </a:lnTo>
                <a:lnTo>
                  <a:pt x="6921" y="13032"/>
                </a:lnTo>
                <a:lnTo>
                  <a:pt x="6907" y="13038"/>
                </a:lnTo>
                <a:lnTo>
                  <a:pt x="6894" y="13045"/>
                </a:lnTo>
                <a:lnTo>
                  <a:pt x="6887" y="13049"/>
                </a:lnTo>
                <a:lnTo>
                  <a:pt x="6880" y="13052"/>
                </a:lnTo>
                <a:lnTo>
                  <a:pt x="6872" y="13054"/>
                </a:lnTo>
                <a:lnTo>
                  <a:pt x="6865" y="13056"/>
                </a:lnTo>
                <a:lnTo>
                  <a:pt x="6872" y="13065"/>
                </a:lnTo>
                <a:lnTo>
                  <a:pt x="6879" y="13076"/>
                </a:lnTo>
                <a:lnTo>
                  <a:pt x="6884" y="13086"/>
                </a:lnTo>
                <a:lnTo>
                  <a:pt x="6889" y="13098"/>
                </a:lnTo>
                <a:lnTo>
                  <a:pt x="6893" y="13110"/>
                </a:lnTo>
                <a:lnTo>
                  <a:pt x="6897" y="13123"/>
                </a:lnTo>
                <a:lnTo>
                  <a:pt x="6899" y="13138"/>
                </a:lnTo>
                <a:lnTo>
                  <a:pt x="6899" y="13154"/>
                </a:lnTo>
                <a:lnTo>
                  <a:pt x="6903" y="13153"/>
                </a:lnTo>
                <a:lnTo>
                  <a:pt x="6906" y="13151"/>
                </a:lnTo>
                <a:lnTo>
                  <a:pt x="6910" y="13150"/>
                </a:lnTo>
                <a:lnTo>
                  <a:pt x="6912" y="13148"/>
                </a:lnTo>
                <a:lnTo>
                  <a:pt x="6918" y="13142"/>
                </a:lnTo>
                <a:lnTo>
                  <a:pt x="6921" y="13136"/>
                </a:lnTo>
                <a:lnTo>
                  <a:pt x="6926" y="13120"/>
                </a:lnTo>
                <a:lnTo>
                  <a:pt x="6929" y="13102"/>
                </a:lnTo>
                <a:lnTo>
                  <a:pt x="6930" y="13094"/>
                </a:lnTo>
                <a:lnTo>
                  <a:pt x="6932" y="13085"/>
                </a:lnTo>
                <a:lnTo>
                  <a:pt x="6934" y="13077"/>
                </a:lnTo>
                <a:lnTo>
                  <a:pt x="6937" y="13071"/>
                </a:lnTo>
                <a:lnTo>
                  <a:pt x="6942" y="13064"/>
                </a:lnTo>
                <a:lnTo>
                  <a:pt x="6948" y="13060"/>
                </a:lnTo>
                <a:lnTo>
                  <a:pt x="6951" y="13058"/>
                </a:lnTo>
                <a:lnTo>
                  <a:pt x="6955" y="13057"/>
                </a:lnTo>
                <a:lnTo>
                  <a:pt x="6959" y="13056"/>
                </a:lnTo>
                <a:lnTo>
                  <a:pt x="6964" y="13056"/>
                </a:lnTo>
                <a:close/>
                <a:moveTo>
                  <a:pt x="14608" y="13023"/>
                </a:moveTo>
                <a:lnTo>
                  <a:pt x="14608" y="13016"/>
                </a:lnTo>
                <a:lnTo>
                  <a:pt x="14607" y="13011"/>
                </a:lnTo>
                <a:lnTo>
                  <a:pt x="14605" y="13007"/>
                </a:lnTo>
                <a:lnTo>
                  <a:pt x="14602" y="13003"/>
                </a:lnTo>
                <a:lnTo>
                  <a:pt x="14600" y="13001"/>
                </a:lnTo>
                <a:lnTo>
                  <a:pt x="14597" y="13000"/>
                </a:lnTo>
                <a:lnTo>
                  <a:pt x="14594" y="13000"/>
                </a:lnTo>
                <a:lnTo>
                  <a:pt x="14591" y="13000"/>
                </a:lnTo>
                <a:lnTo>
                  <a:pt x="14589" y="13001"/>
                </a:lnTo>
                <a:lnTo>
                  <a:pt x="14587" y="13003"/>
                </a:lnTo>
                <a:lnTo>
                  <a:pt x="14587" y="13006"/>
                </a:lnTo>
                <a:lnTo>
                  <a:pt x="14588" y="13009"/>
                </a:lnTo>
                <a:lnTo>
                  <a:pt x="14590" y="13012"/>
                </a:lnTo>
                <a:lnTo>
                  <a:pt x="14595" y="13015"/>
                </a:lnTo>
                <a:lnTo>
                  <a:pt x="14600" y="13019"/>
                </a:lnTo>
                <a:lnTo>
                  <a:pt x="14608" y="13023"/>
                </a:lnTo>
                <a:close/>
                <a:moveTo>
                  <a:pt x="1847" y="12957"/>
                </a:moveTo>
                <a:lnTo>
                  <a:pt x="1847" y="12964"/>
                </a:lnTo>
                <a:lnTo>
                  <a:pt x="1848" y="12970"/>
                </a:lnTo>
                <a:lnTo>
                  <a:pt x="1850" y="12974"/>
                </a:lnTo>
                <a:lnTo>
                  <a:pt x="1852" y="12977"/>
                </a:lnTo>
                <a:lnTo>
                  <a:pt x="1855" y="12979"/>
                </a:lnTo>
                <a:lnTo>
                  <a:pt x="1857" y="12980"/>
                </a:lnTo>
                <a:lnTo>
                  <a:pt x="1860" y="12980"/>
                </a:lnTo>
                <a:lnTo>
                  <a:pt x="1863" y="12979"/>
                </a:lnTo>
                <a:lnTo>
                  <a:pt x="1866" y="12978"/>
                </a:lnTo>
                <a:lnTo>
                  <a:pt x="1867" y="12976"/>
                </a:lnTo>
                <a:lnTo>
                  <a:pt x="1867" y="12974"/>
                </a:lnTo>
                <a:lnTo>
                  <a:pt x="1866" y="12971"/>
                </a:lnTo>
                <a:lnTo>
                  <a:pt x="1863" y="12968"/>
                </a:lnTo>
                <a:lnTo>
                  <a:pt x="1860" y="12965"/>
                </a:lnTo>
                <a:lnTo>
                  <a:pt x="1854" y="12962"/>
                </a:lnTo>
                <a:lnTo>
                  <a:pt x="1847" y="12957"/>
                </a:lnTo>
                <a:lnTo>
                  <a:pt x="1849" y="12946"/>
                </a:lnTo>
                <a:lnTo>
                  <a:pt x="1851" y="12935"/>
                </a:lnTo>
                <a:lnTo>
                  <a:pt x="1851" y="12926"/>
                </a:lnTo>
                <a:lnTo>
                  <a:pt x="1852" y="12918"/>
                </a:lnTo>
                <a:lnTo>
                  <a:pt x="1851" y="12911"/>
                </a:lnTo>
                <a:lnTo>
                  <a:pt x="1850" y="12906"/>
                </a:lnTo>
                <a:lnTo>
                  <a:pt x="1848" y="12902"/>
                </a:lnTo>
                <a:lnTo>
                  <a:pt x="1846" y="12899"/>
                </a:lnTo>
                <a:lnTo>
                  <a:pt x="1843" y="12897"/>
                </a:lnTo>
                <a:lnTo>
                  <a:pt x="1840" y="12896"/>
                </a:lnTo>
                <a:lnTo>
                  <a:pt x="1837" y="12896"/>
                </a:lnTo>
                <a:lnTo>
                  <a:pt x="1834" y="12896"/>
                </a:lnTo>
                <a:lnTo>
                  <a:pt x="1828" y="12899"/>
                </a:lnTo>
                <a:lnTo>
                  <a:pt x="1821" y="12904"/>
                </a:lnTo>
                <a:lnTo>
                  <a:pt x="1816" y="12910"/>
                </a:lnTo>
                <a:lnTo>
                  <a:pt x="1811" y="12919"/>
                </a:lnTo>
                <a:lnTo>
                  <a:pt x="1810" y="12923"/>
                </a:lnTo>
                <a:lnTo>
                  <a:pt x="1809" y="12927"/>
                </a:lnTo>
                <a:lnTo>
                  <a:pt x="1809" y="12931"/>
                </a:lnTo>
                <a:lnTo>
                  <a:pt x="1809" y="12935"/>
                </a:lnTo>
                <a:lnTo>
                  <a:pt x="1811" y="12940"/>
                </a:lnTo>
                <a:lnTo>
                  <a:pt x="1813" y="12944"/>
                </a:lnTo>
                <a:lnTo>
                  <a:pt x="1815" y="12947"/>
                </a:lnTo>
                <a:lnTo>
                  <a:pt x="1819" y="12950"/>
                </a:lnTo>
                <a:lnTo>
                  <a:pt x="1825" y="12952"/>
                </a:lnTo>
                <a:lnTo>
                  <a:pt x="1831" y="12955"/>
                </a:lnTo>
                <a:lnTo>
                  <a:pt x="1838" y="12956"/>
                </a:lnTo>
                <a:lnTo>
                  <a:pt x="1847" y="12957"/>
                </a:lnTo>
                <a:close/>
                <a:moveTo>
                  <a:pt x="3553" y="12990"/>
                </a:moveTo>
                <a:lnTo>
                  <a:pt x="3555" y="12988"/>
                </a:lnTo>
                <a:lnTo>
                  <a:pt x="3550" y="12993"/>
                </a:lnTo>
                <a:lnTo>
                  <a:pt x="3545" y="12997"/>
                </a:lnTo>
                <a:lnTo>
                  <a:pt x="3553" y="12990"/>
                </a:lnTo>
                <a:close/>
                <a:moveTo>
                  <a:pt x="4864" y="12990"/>
                </a:moveTo>
                <a:lnTo>
                  <a:pt x="4867" y="12988"/>
                </a:lnTo>
                <a:lnTo>
                  <a:pt x="4862" y="12993"/>
                </a:lnTo>
                <a:lnTo>
                  <a:pt x="4858" y="12997"/>
                </a:lnTo>
                <a:lnTo>
                  <a:pt x="4864" y="12990"/>
                </a:lnTo>
                <a:close/>
                <a:moveTo>
                  <a:pt x="6865" y="12957"/>
                </a:moveTo>
                <a:lnTo>
                  <a:pt x="6868" y="12954"/>
                </a:lnTo>
                <a:lnTo>
                  <a:pt x="6863" y="12961"/>
                </a:lnTo>
                <a:lnTo>
                  <a:pt x="6859" y="12965"/>
                </a:lnTo>
                <a:lnTo>
                  <a:pt x="6865" y="12957"/>
                </a:lnTo>
                <a:close/>
                <a:moveTo>
                  <a:pt x="4733" y="12891"/>
                </a:moveTo>
                <a:lnTo>
                  <a:pt x="4733" y="12899"/>
                </a:lnTo>
                <a:lnTo>
                  <a:pt x="4734" y="12904"/>
                </a:lnTo>
                <a:lnTo>
                  <a:pt x="4736" y="12908"/>
                </a:lnTo>
                <a:lnTo>
                  <a:pt x="4738" y="12911"/>
                </a:lnTo>
                <a:lnTo>
                  <a:pt x="4741" y="12913"/>
                </a:lnTo>
                <a:lnTo>
                  <a:pt x="4745" y="12914"/>
                </a:lnTo>
                <a:lnTo>
                  <a:pt x="4748" y="12914"/>
                </a:lnTo>
                <a:lnTo>
                  <a:pt x="4750" y="12914"/>
                </a:lnTo>
                <a:lnTo>
                  <a:pt x="4752" y="12913"/>
                </a:lnTo>
                <a:lnTo>
                  <a:pt x="4753" y="12911"/>
                </a:lnTo>
                <a:lnTo>
                  <a:pt x="4754" y="12909"/>
                </a:lnTo>
                <a:lnTo>
                  <a:pt x="4753" y="12906"/>
                </a:lnTo>
                <a:lnTo>
                  <a:pt x="4751" y="12903"/>
                </a:lnTo>
                <a:lnTo>
                  <a:pt x="4747" y="12900"/>
                </a:lnTo>
                <a:lnTo>
                  <a:pt x="4741" y="12896"/>
                </a:lnTo>
                <a:lnTo>
                  <a:pt x="4733" y="12891"/>
                </a:lnTo>
                <a:lnTo>
                  <a:pt x="4732" y="12884"/>
                </a:lnTo>
                <a:lnTo>
                  <a:pt x="4731" y="12878"/>
                </a:lnTo>
                <a:lnTo>
                  <a:pt x="4730" y="12871"/>
                </a:lnTo>
                <a:lnTo>
                  <a:pt x="4727" y="12865"/>
                </a:lnTo>
                <a:lnTo>
                  <a:pt x="4723" y="12862"/>
                </a:lnTo>
                <a:lnTo>
                  <a:pt x="4717" y="12859"/>
                </a:lnTo>
                <a:lnTo>
                  <a:pt x="4710" y="12858"/>
                </a:lnTo>
                <a:lnTo>
                  <a:pt x="4701" y="12859"/>
                </a:lnTo>
                <a:lnTo>
                  <a:pt x="4702" y="12866"/>
                </a:lnTo>
                <a:lnTo>
                  <a:pt x="4703" y="12873"/>
                </a:lnTo>
                <a:lnTo>
                  <a:pt x="4705" y="12880"/>
                </a:lnTo>
                <a:lnTo>
                  <a:pt x="4707" y="12885"/>
                </a:lnTo>
                <a:lnTo>
                  <a:pt x="4711" y="12889"/>
                </a:lnTo>
                <a:lnTo>
                  <a:pt x="4716" y="12892"/>
                </a:lnTo>
                <a:lnTo>
                  <a:pt x="4724" y="12893"/>
                </a:lnTo>
                <a:lnTo>
                  <a:pt x="4733" y="12891"/>
                </a:lnTo>
                <a:close/>
                <a:moveTo>
                  <a:pt x="6472" y="12925"/>
                </a:moveTo>
                <a:lnTo>
                  <a:pt x="6475" y="12922"/>
                </a:lnTo>
                <a:lnTo>
                  <a:pt x="6469" y="12928"/>
                </a:lnTo>
                <a:lnTo>
                  <a:pt x="6465" y="12932"/>
                </a:lnTo>
                <a:lnTo>
                  <a:pt x="6472" y="12925"/>
                </a:lnTo>
                <a:close/>
                <a:moveTo>
                  <a:pt x="6931" y="12925"/>
                </a:moveTo>
                <a:lnTo>
                  <a:pt x="6925" y="12905"/>
                </a:lnTo>
                <a:lnTo>
                  <a:pt x="6919" y="12892"/>
                </a:lnTo>
                <a:lnTo>
                  <a:pt x="6916" y="12889"/>
                </a:lnTo>
                <a:lnTo>
                  <a:pt x="6914" y="12887"/>
                </a:lnTo>
                <a:lnTo>
                  <a:pt x="6911" y="12887"/>
                </a:lnTo>
                <a:lnTo>
                  <a:pt x="6910" y="12888"/>
                </a:lnTo>
                <a:lnTo>
                  <a:pt x="6907" y="12893"/>
                </a:lnTo>
                <a:lnTo>
                  <a:pt x="6905" y="12902"/>
                </a:lnTo>
                <a:lnTo>
                  <a:pt x="6903" y="12912"/>
                </a:lnTo>
                <a:lnTo>
                  <a:pt x="6903" y="12925"/>
                </a:lnTo>
                <a:lnTo>
                  <a:pt x="6903" y="12936"/>
                </a:lnTo>
                <a:lnTo>
                  <a:pt x="6905" y="12947"/>
                </a:lnTo>
                <a:lnTo>
                  <a:pt x="6907" y="12956"/>
                </a:lnTo>
                <a:lnTo>
                  <a:pt x="6910" y="12961"/>
                </a:lnTo>
                <a:lnTo>
                  <a:pt x="6911" y="12962"/>
                </a:lnTo>
                <a:lnTo>
                  <a:pt x="6914" y="12962"/>
                </a:lnTo>
                <a:lnTo>
                  <a:pt x="6916" y="12959"/>
                </a:lnTo>
                <a:lnTo>
                  <a:pt x="6919" y="12956"/>
                </a:lnTo>
                <a:lnTo>
                  <a:pt x="6925" y="12945"/>
                </a:lnTo>
                <a:lnTo>
                  <a:pt x="6931" y="12925"/>
                </a:lnTo>
                <a:close/>
                <a:moveTo>
                  <a:pt x="2994" y="12891"/>
                </a:moveTo>
                <a:lnTo>
                  <a:pt x="2998" y="12889"/>
                </a:lnTo>
                <a:lnTo>
                  <a:pt x="2991" y="12894"/>
                </a:lnTo>
                <a:lnTo>
                  <a:pt x="2987" y="12899"/>
                </a:lnTo>
                <a:lnTo>
                  <a:pt x="2994" y="12891"/>
                </a:lnTo>
                <a:close/>
                <a:moveTo>
                  <a:pt x="7095" y="12859"/>
                </a:moveTo>
                <a:lnTo>
                  <a:pt x="7085" y="12866"/>
                </a:lnTo>
                <a:lnTo>
                  <a:pt x="7078" y="12872"/>
                </a:lnTo>
                <a:lnTo>
                  <a:pt x="7071" y="12879"/>
                </a:lnTo>
                <a:lnTo>
                  <a:pt x="7065" y="12886"/>
                </a:lnTo>
                <a:lnTo>
                  <a:pt x="7061" y="12892"/>
                </a:lnTo>
                <a:lnTo>
                  <a:pt x="7058" y="12900"/>
                </a:lnTo>
                <a:lnTo>
                  <a:pt x="7056" y="12907"/>
                </a:lnTo>
                <a:lnTo>
                  <a:pt x="7055" y="12913"/>
                </a:lnTo>
                <a:lnTo>
                  <a:pt x="7055" y="12921"/>
                </a:lnTo>
                <a:lnTo>
                  <a:pt x="7056" y="12928"/>
                </a:lnTo>
                <a:lnTo>
                  <a:pt x="7058" y="12934"/>
                </a:lnTo>
                <a:lnTo>
                  <a:pt x="7060" y="12942"/>
                </a:lnTo>
                <a:lnTo>
                  <a:pt x="7066" y="12956"/>
                </a:lnTo>
                <a:lnTo>
                  <a:pt x="7074" y="12971"/>
                </a:lnTo>
                <a:lnTo>
                  <a:pt x="7093" y="13000"/>
                </a:lnTo>
                <a:lnTo>
                  <a:pt x="7112" y="13030"/>
                </a:lnTo>
                <a:lnTo>
                  <a:pt x="7119" y="13044"/>
                </a:lnTo>
                <a:lnTo>
                  <a:pt x="7125" y="13059"/>
                </a:lnTo>
                <a:lnTo>
                  <a:pt x="7127" y="13066"/>
                </a:lnTo>
                <a:lnTo>
                  <a:pt x="7128" y="13074"/>
                </a:lnTo>
                <a:lnTo>
                  <a:pt x="7128" y="13081"/>
                </a:lnTo>
                <a:lnTo>
                  <a:pt x="7128" y="13088"/>
                </a:lnTo>
                <a:lnTo>
                  <a:pt x="7138" y="13082"/>
                </a:lnTo>
                <a:lnTo>
                  <a:pt x="7146" y="13075"/>
                </a:lnTo>
                <a:lnTo>
                  <a:pt x="7153" y="13069"/>
                </a:lnTo>
                <a:lnTo>
                  <a:pt x="7158" y="13061"/>
                </a:lnTo>
                <a:lnTo>
                  <a:pt x="7162" y="13055"/>
                </a:lnTo>
                <a:lnTo>
                  <a:pt x="7165" y="13048"/>
                </a:lnTo>
                <a:lnTo>
                  <a:pt x="7167" y="13041"/>
                </a:lnTo>
                <a:lnTo>
                  <a:pt x="7168" y="13034"/>
                </a:lnTo>
                <a:lnTo>
                  <a:pt x="7168" y="13027"/>
                </a:lnTo>
                <a:lnTo>
                  <a:pt x="7167" y="13020"/>
                </a:lnTo>
                <a:lnTo>
                  <a:pt x="7166" y="13013"/>
                </a:lnTo>
                <a:lnTo>
                  <a:pt x="7163" y="13006"/>
                </a:lnTo>
                <a:lnTo>
                  <a:pt x="7157" y="12991"/>
                </a:lnTo>
                <a:lnTo>
                  <a:pt x="7149" y="12977"/>
                </a:lnTo>
                <a:lnTo>
                  <a:pt x="7130" y="12948"/>
                </a:lnTo>
                <a:lnTo>
                  <a:pt x="7112" y="12919"/>
                </a:lnTo>
                <a:lnTo>
                  <a:pt x="7104" y="12904"/>
                </a:lnTo>
                <a:lnTo>
                  <a:pt x="7098" y="12889"/>
                </a:lnTo>
                <a:lnTo>
                  <a:pt x="7096" y="12881"/>
                </a:lnTo>
                <a:lnTo>
                  <a:pt x="7095" y="12873"/>
                </a:lnTo>
                <a:lnTo>
                  <a:pt x="7095" y="12866"/>
                </a:lnTo>
                <a:lnTo>
                  <a:pt x="7095" y="12859"/>
                </a:lnTo>
                <a:close/>
                <a:moveTo>
                  <a:pt x="12180" y="12891"/>
                </a:moveTo>
                <a:lnTo>
                  <a:pt x="12182" y="12889"/>
                </a:lnTo>
                <a:lnTo>
                  <a:pt x="12177" y="12894"/>
                </a:lnTo>
                <a:lnTo>
                  <a:pt x="12173" y="12899"/>
                </a:lnTo>
                <a:lnTo>
                  <a:pt x="12180" y="12891"/>
                </a:lnTo>
                <a:close/>
                <a:moveTo>
                  <a:pt x="12245" y="12891"/>
                </a:moveTo>
                <a:lnTo>
                  <a:pt x="12239" y="12871"/>
                </a:lnTo>
                <a:lnTo>
                  <a:pt x="12233" y="12860"/>
                </a:lnTo>
                <a:lnTo>
                  <a:pt x="12231" y="12857"/>
                </a:lnTo>
                <a:lnTo>
                  <a:pt x="12229" y="12855"/>
                </a:lnTo>
                <a:lnTo>
                  <a:pt x="12227" y="12855"/>
                </a:lnTo>
                <a:lnTo>
                  <a:pt x="12224" y="12856"/>
                </a:lnTo>
                <a:lnTo>
                  <a:pt x="12221" y="12861"/>
                </a:lnTo>
                <a:lnTo>
                  <a:pt x="12219" y="12869"/>
                </a:lnTo>
                <a:lnTo>
                  <a:pt x="12218" y="12880"/>
                </a:lnTo>
                <a:lnTo>
                  <a:pt x="12217" y="12891"/>
                </a:lnTo>
                <a:lnTo>
                  <a:pt x="12218" y="12904"/>
                </a:lnTo>
                <a:lnTo>
                  <a:pt x="12219" y="12914"/>
                </a:lnTo>
                <a:lnTo>
                  <a:pt x="12221" y="12923"/>
                </a:lnTo>
                <a:lnTo>
                  <a:pt x="12224" y="12928"/>
                </a:lnTo>
                <a:lnTo>
                  <a:pt x="12227" y="12929"/>
                </a:lnTo>
                <a:lnTo>
                  <a:pt x="12229" y="12929"/>
                </a:lnTo>
                <a:lnTo>
                  <a:pt x="12231" y="12927"/>
                </a:lnTo>
                <a:lnTo>
                  <a:pt x="12233" y="12924"/>
                </a:lnTo>
                <a:lnTo>
                  <a:pt x="12239" y="12911"/>
                </a:lnTo>
                <a:lnTo>
                  <a:pt x="12245" y="12891"/>
                </a:lnTo>
                <a:close/>
                <a:moveTo>
                  <a:pt x="2502" y="12826"/>
                </a:moveTo>
                <a:lnTo>
                  <a:pt x="2486" y="12826"/>
                </a:lnTo>
                <a:lnTo>
                  <a:pt x="2470" y="12826"/>
                </a:lnTo>
                <a:lnTo>
                  <a:pt x="2453" y="12826"/>
                </a:lnTo>
                <a:lnTo>
                  <a:pt x="2437" y="12826"/>
                </a:lnTo>
                <a:lnTo>
                  <a:pt x="2437" y="12843"/>
                </a:lnTo>
                <a:lnTo>
                  <a:pt x="2437" y="12859"/>
                </a:lnTo>
                <a:lnTo>
                  <a:pt x="2437" y="12876"/>
                </a:lnTo>
                <a:lnTo>
                  <a:pt x="2437" y="12891"/>
                </a:lnTo>
                <a:lnTo>
                  <a:pt x="2453" y="12891"/>
                </a:lnTo>
                <a:lnTo>
                  <a:pt x="2470" y="12891"/>
                </a:lnTo>
                <a:lnTo>
                  <a:pt x="2486" y="12891"/>
                </a:lnTo>
                <a:lnTo>
                  <a:pt x="2502" y="12891"/>
                </a:lnTo>
                <a:lnTo>
                  <a:pt x="2502" y="12876"/>
                </a:lnTo>
                <a:lnTo>
                  <a:pt x="2502" y="12859"/>
                </a:lnTo>
                <a:lnTo>
                  <a:pt x="2502" y="12843"/>
                </a:lnTo>
                <a:lnTo>
                  <a:pt x="2502" y="12826"/>
                </a:lnTo>
                <a:close/>
                <a:moveTo>
                  <a:pt x="6439" y="12859"/>
                </a:moveTo>
                <a:lnTo>
                  <a:pt x="6442" y="12857"/>
                </a:lnTo>
                <a:lnTo>
                  <a:pt x="6436" y="12862"/>
                </a:lnTo>
                <a:lnTo>
                  <a:pt x="6432" y="12866"/>
                </a:lnTo>
                <a:lnTo>
                  <a:pt x="6439" y="12859"/>
                </a:lnTo>
                <a:close/>
                <a:moveTo>
                  <a:pt x="8768" y="12859"/>
                </a:moveTo>
                <a:lnTo>
                  <a:pt x="8768" y="12853"/>
                </a:lnTo>
                <a:lnTo>
                  <a:pt x="8767" y="12847"/>
                </a:lnTo>
                <a:lnTo>
                  <a:pt x="8765" y="12843"/>
                </a:lnTo>
                <a:lnTo>
                  <a:pt x="8763" y="12840"/>
                </a:lnTo>
                <a:lnTo>
                  <a:pt x="8760" y="12838"/>
                </a:lnTo>
                <a:lnTo>
                  <a:pt x="8757" y="12836"/>
                </a:lnTo>
                <a:lnTo>
                  <a:pt x="8755" y="12836"/>
                </a:lnTo>
                <a:lnTo>
                  <a:pt x="8752" y="12837"/>
                </a:lnTo>
                <a:lnTo>
                  <a:pt x="8749" y="12838"/>
                </a:lnTo>
                <a:lnTo>
                  <a:pt x="8748" y="12840"/>
                </a:lnTo>
                <a:lnTo>
                  <a:pt x="8748" y="12842"/>
                </a:lnTo>
                <a:lnTo>
                  <a:pt x="8748" y="12845"/>
                </a:lnTo>
                <a:lnTo>
                  <a:pt x="8750" y="12848"/>
                </a:lnTo>
                <a:lnTo>
                  <a:pt x="8755" y="12851"/>
                </a:lnTo>
                <a:lnTo>
                  <a:pt x="8761" y="12856"/>
                </a:lnTo>
                <a:lnTo>
                  <a:pt x="8768" y="12859"/>
                </a:lnTo>
                <a:close/>
                <a:moveTo>
                  <a:pt x="1715" y="12826"/>
                </a:moveTo>
                <a:lnTo>
                  <a:pt x="1708" y="12806"/>
                </a:lnTo>
                <a:lnTo>
                  <a:pt x="1703" y="12795"/>
                </a:lnTo>
                <a:lnTo>
                  <a:pt x="1700" y="12791"/>
                </a:lnTo>
                <a:lnTo>
                  <a:pt x="1698" y="12790"/>
                </a:lnTo>
                <a:lnTo>
                  <a:pt x="1696" y="12789"/>
                </a:lnTo>
                <a:lnTo>
                  <a:pt x="1693" y="12790"/>
                </a:lnTo>
                <a:lnTo>
                  <a:pt x="1690" y="12795"/>
                </a:lnTo>
                <a:lnTo>
                  <a:pt x="1688" y="12803"/>
                </a:lnTo>
                <a:lnTo>
                  <a:pt x="1687" y="12815"/>
                </a:lnTo>
                <a:lnTo>
                  <a:pt x="1687" y="12826"/>
                </a:lnTo>
                <a:lnTo>
                  <a:pt x="1687" y="12838"/>
                </a:lnTo>
                <a:lnTo>
                  <a:pt x="1688" y="12849"/>
                </a:lnTo>
                <a:lnTo>
                  <a:pt x="1690" y="12858"/>
                </a:lnTo>
                <a:lnTo>
                  <a:pt x="1693" y="12863"/>
                </a:lnTo>
                <a:lnTo>
                  <a:pt x="1696" y="12864"/>
                </a:lnTo>
                <a:lnTo>
                  <a:pt x="1698" y="12863"/>
                </a:lnTo>
                <a:lnTo>
                  <a:pt x="1700" y="12862"/>
                </a:lnTo>
                <a:lnTo>
                  <a:pt x="1703" y="12858"/>
                </a:lnTo>
                <a:lnTo>
                  <a:pt x="1708" y="12846"/>
                </a:lnTo>
                <a:lnTo>
                  <a:pt x="1715" y="12826"/>
                </a:lnTo>
                <a:close/>
                <a:moveTo>
                  <a:pt x="1912" y="12826"/>
                </a:moveTo>
                <a:lnTo>
                  <a:pt x="1907" y="12821"/>
                </a:lnTo>
                <a:lnTo>
                  <a:pt x="1898" y="12814"/>
                </a:lnTo>
                <a:lnTo>
                  <a:pt x="1886" y="12804"/>
                </a:lnTo>
                <a:lnTo>
                  <a:pt x="1872" y="12796"/>
                </a:lnTo>
                <a:lnTo>
                  <a:pt x="1863" y="12793"/>
                </a:lnTo>
                <a:lnTo>
                  <a:pt x="1856" y="12790"/>
                </a:lnTo>
                <a:lnTo>
                  <a:pt x="1848" y="12786"/>
                </a:lnTo>
                <a:lnTo>
                  <a:pt x="1840" y="12785"/>
                </a:lnTo>
                <a:lnTo>
                  <a:pt x="1833" y="12785"/>
                </a:lnTo>
                <a:lnTo>
                  <a:pt x="1826" y="12786"/>
                </a:lnTo>
                <a:lnTo>
                  <a:pt x="1819" y="12790"/>
                </a:lnTo>
                <a:lnTo>
                  <a:pt x="1813" y="12794"/>
                </a:lnTo>
                <a:lnTo>
                  <a:pt x="1812" y="12796"/>
                </a:lnTo>
                <a:lnTo>
                  <a:pt x="1811" y="12798"/>
                </a:lnTo>
                <a:lnTo>
                  <a:pt x="1812" y="12801"/>
                </a:lnTo>
                <a:lnTo>
                  <a:pt x="1813" y="12803"/>
                </a:lnTo>
                <a:lnTo>
                  <a:pt x="1817" y="12810"/>
                </a:lnTo>
                <a:lnTo>
                  <a:pt x="1824" y="12816"/>
                </a:lnTo>
                <a:lnTo>
                  <a:pt x="1833" y="12823"/>
                </a:lnTo>
                <a:lnTo>
                  <a:pt x="1842" y="12828"/>
                </a:lnTo>
                <a:lnTo>
                  <a:pt x="1854" y="12835"/>
                </a:lnTo>
                <a:lnTo>
                  <a:pt x="1866" y="12840"/>
                </a:lnTo>
                <a:lnTo>
                  <a:pt x="1877" y="12844"/>
                </a:lnTo>
                <a:lnTo>
                  <a:pt x="1889" y="12847"/>
                </a:lnTo>
                <a:lnTo>
                  <a:pt x="1898" y="12848"/>
                </a:lnTo>
                <a:lnTo>
                  <a:pt x="1906" y="12848"/>
                </a:lnTo>
                <a:lnTo>
                  <a:pt x="1910" y="12847"/>
                </a:lnTo>
                <a:lnTo>
                  <a:pt x="1913" y="12846"/>
                </a:lnTo>
                <a:lnTo>
                  <a:pt x="1915" y="12844"/>
                </a:lnTo>
                <a:lnTo>
                  <a:pt x="1916" y="12842"/>
                </a:lnTo>
                <a:lnTo>
                  <a:pt x="1916" y="12839"/>
                </a:lnTo>
                <a:lnTo>
                  <a:pt x="1916" y="12836"/>
                </a:lnTo>
                <a:lnTo>
                  <a:pt x="1915" y="12832"/>
                </a:lnTo>
                <a:lnTo>
                  <a:pt x="1912" y="12826"/>
                </a:lnTo>
                <a:close/>
                <a:moveTo>
                  <a:pt x="6374" y="12794"/>
                </a:moveTo>
                <a:lnTo>
                  <a:pt x="6367" y="12794"/>
                </a:lnTo>
                <a:lnTo>
                  <a:pt x="6361" y="12795"/>
                </a:lnTo>
                <a:lnTo>
                  <a:pt x="6357" y="12796"/>
                </a:lnTo>
                <a:lnTo>
                  <a:pt x="6354" y="12799"/>
                </a:lnTo>
                <a:lnTo>
                  <a:pt x="6352" y="12801"/>
                </a:lnTo>
                <a:lnTo>
                  <a:pt x="6351" y="12804"/>
                </a:lnTo>
                <a:lnTo>
                  <a:pt x="6351" y="12807"/>
                </a:lnTo>
                <a:lnTo>
                  <a:pt x="6351" y="12811"/>
                </a:lnTo>
                <a:lnTo>
                  <a:pt x="6352" y="12813"/>
                </a:lnTo>
                <a:lnTo>
                  <a:pt x="6354" y="12814"/>
                </a:lnTo>
                <a:lnTo>
                  <a:pt x="6356" y="12814"/>
                </a:lnTo>
                <a:lnTo>
                  <a:pt x="6359" y="12813"/>
                </a:lnTo>
                <a:lnTo>
                  <a:pt x="6362" y="12811"/>
                </a:lnTo>
                <a:lnTo>
                  <a:pt x="6366" y="12807"/>
                </a:lnTo>
                <a:lnTo>
                  <a:pt x="6370" y="12801"/>
                </a:lnTo>
                <a:lnTo>
                  <a:pt x="6374" y="12794"/>
                </a:lnTo>
                <a:lnTo>
                  <a:pt x="6380" y="12793"/>
                </a:lnTo>
                <a:lnTo>
                  <a:pt x="6387" y="12790"/>
                </a:lnTo>
                <a:lnTo>
                  <a:pt x="6392" y="12784"/>
                </a:lnTo>
                <a:lnTo>
                  <a:pt x="6394" y="12779"/>
                </a:lnTo>
                <a:lnTo>
                  <a:pt x="6395" y="12777"/>
                </a:lnTo>
                <a:lnTo>
                  <a:pt x="6395" y="12774"/>
                </a:lnTo>
                <a:lnTo>
                  <a:pt x="6394" y="12771"/>
                </a:lnTo>
                <a:lnTo>
                  <a:pt x="6392" y="12769"/>
                </a:lnTo>
                <a:lnTo>
                  <a:pt x="6389" y="12767"/>
                </a:lnTo>
                <a:lnTo>
                  <a:pt x="6385" y="12763"/>
                </a:lnTo>
                <a:lnTo>
                  <a:pt x="6380" y="12762"/>
                </a:lnTo>
                <a:lnTo>
                  <a:pt x="6374" y="12760"/>
                </a:lnTo>
                <a:lnTo>
                  <a:pt x="6374" y="12755"/>
                </a:lnTo>
                <a:lnTo>
                  <a:pt x="6375" y="12750"/>
                </a:lnTo>
                <a:lnTo>
                  <a:pt x="6376" y="12745"/>
                </a:lnTo>
                <a:lnTo>
                  <a:pt x="6378" y="12740"/>
                </a:lnTo>
                <a:lnTo>
                  <a:pt x="6382" y="12733"/>
                </a:lnTo>
                <a:lnTo>
                  <a:pt x="6388" y="12726"/>
                </a:lnTo>
                <a:lnTo>
                  <a:pt x="6393" y="12718"/>
                </a:lnTo>
                <a:lnTo>
                  <a:pt x="6398" y="12712"/>
                </a:lnTo>
                <a:lnTo>
                  <a:pt x="6403" y="12705"/>
                </a:lnTo>
                <a:lnTo>
                  <a:pt x="6407" y="12695"/>
                </a:lnTo>
                <a:lnTo>
                  <a:pt x="6374" y="12695"/>
                </a:lnTo>
                <a:lnTo>
                  <a:pt x="6340" y="12695"/>
                </a:lnTo>
                <a:lnTo>
                  <a:pt x="6308" y="12695"/>
                </a:lnTo>
                <a:lnTo>
                  <a:pt x="6275" y="12695"/>
                </a:lnTo>
                <a:lnTo>
                  <a:pt x="6273" y="12664"/>
                </a:lnTo>
                <a:lnTo>
                  <a:pt x="6271" y="12633"/>
                </a:lnTo>
                <a:lnTo>
                  <a:pt x="6270" y="12626"/>
                </a:lnTo>
                <a:lnTo>
                  <a:pt x="6268" y="12620"/>
                </a:lnTo>
                <a:lnTo>
                  <a:pt x="6266" y="12615"/>
                </a:lnTo>
                <a:lnTo>
                  <a:pt x="6263" y="12609"/>
                </a:lnTo>
                <a:lnTo>
                  <a:pt x="6260" y="12605"/>
                </a:lnTo>
                <a:lnTo>
                  <a:pt x="6254" y="12601"/>
                </a:lnTo>
                <a:lnTo>
                  <a:pt x="6249" y="12599"/>
                </a:lnTo>
                <a:lnTo>
                  <a:pt x="6242" y="12597"/>
                </a:lnTo>
                <a:lnTo>
                  <a:pt x="6244" y="12628"/>
                </a:lnTo>
                <a:lnTo>
                  <a:pt x="6246" y="12659"/>
                </a:lnTo>
                <a:lnTo>
                  <a:pt x="6247" y="12666"/>
                </a:lnTo>
                <a:lnTo>
                  <a:pt x="6249" y="12672"/>
                </a:lnTo>
                <a:lnTo>
                  <a:pt x="6251" y="12677"/>
                </a:lnTo>
                <a:lnTo>
                  <a:pt x="6254" y="12683"/>
                </a:lnTo>
                <a:lnTo>
                  <a:pt x="6259" y="12688"/>
                </a:lnTo>
                <a:lnTo>
                  <a:pt x="6263" y="12691"/>
                </a:lnTo>
                <a:lnTo>
                  <a:pt x="6268" y="12693"/>
                </a:lnTo>
                <a:lnTo>
                  <a:pt x="6275" y="12695"/>
                </a:lnTo>
                <a:lnTo>
                  <a:pt x="6275" y="12704"/>
                </a:lnTo>
                <a:lnTo>
                  <a:pt x="6275" y="12712"/>
                </a:lnTo>
                <a:lnTo>
                  <a:pt x="6275" y="12719"/>
                </a:lnTo>
                <a:lnTo>
                  <a:pt x="6275" y="12728"/>
                </a:lnTo>
                <a:lnTo>
                  <a:pt x="6267" y="12729"/>
                </a:lnTo>
                <a:lnTo>
                  <a:pt x="6260" y="12731"/>
                </a:lnTo>
                <a:lnTo>
                  <a:pt x="6253" y="12733"/>
                </a:lnTo>
                <a:lnTo>
                  <a:pt x="6248" y="12735"/>
                </a:lnTo>
                <a:lnTo>
                  <a:pt x="6244" y="12738"/>
                </a:lnTo>
                <a:lnTo>
                  <a:pt x="6242" y="12742"/>
                </a:lnTo>
                <a:lnTo>
                  <a:pt x="6240" y="12746"/>
                </a:lnTo>
                <a:lnTo>
                  <a:pt x="6238" y="12750"/>
                </a:lnTo>
                <a:lnTo>
                  <a:pt x="6238" y="12754"/>
                </a:lnTo>
                <a:lnTo>
                  <a:pt x="6238" y="12758"/>
                </a:lnTo>
                <a:lnTo>
                  <a:pt x="6239" y="12762"/>
                </a:lnTo>
                <a:lnTo>
                  <a:pt x="6241" y="12767"/>
                </a:lnTo>
                <a:lnTo>
                  <a:pt x="6245" y="12775"/>
                </a:lnTo>
                <a:lnTo>
                  <a:pt x="6250" y="12781"/>
                </a:lnTo>
                <a:lnTo>
                  <a:pt x="6256" y="12786"/>
                </a:lnTo>
                <a:lnTo>
                  <a:pt x="6263" y="12790"/>
                </a:lnTo>
                <a:lnTo>
                  <a:pt x="6266" y="12790"/>
                </a:lnTo>
                <a:lnTo>
                  <a:pt x="6269" y="12790"/>
                </a:lnTo>
                <a:lnTo>
                  <a:pt x="6272" y="12789"/>
                </a:lnTo>
                <a:lnTo>
                  <a:pt x="6274" y="12786"/>
                </a:lnTo>
                <a:lnTo>
                  <a:pt x="6276" y="12783"/>
                </a:lnTo>
                <a:lnTo>
                  <a:pt x="6279" y="12779"/>
                </a:lnTo>
                <a:lnTo>
                  <a:pt x="6280" y="12774"/>
                </a:lnTo>
                <a:lnTo>
                  <a:pt x="6281" y="12768"/>
                </a:lnTo>
                <a:lnTo>
                  <a:pt x="6280" y="12759"/>
                </a:lnTo>
                <a:lnTo>
                  <a:pt x="6280" y="12751"/>
                </a:lnTo>
                <a:lnTo>
                  <a:pt x="6277" y="12740"/>
                </a:lnTo>
                <a:lnTo>
                  <a:pt x="6275" y="12728"/>
                </a:lnTo>
                <a:lnTo>
                  <a:pt x="6291" y="12728"/>
                </a:lnTo>
                <a:lnTo>
                  <a:pt x="6306" y="12730"/>
                </a:lnTo>
                <a:lnTo>
                  <a:pt x="6319" y="12733"/>
                </a:lnTo>
                <a:lnTo>
                  <a:pt x="6331" y="12737"/>
                </a:lnTo>
                <a:lnTo>
                  <a:pt x="6343" y="12742"/>
                </a:lnTo>
                <a:lnTo>
                  <a:pt x="6353" y="12748"/>
                </a:lnTo>
                <a:lnTo>
                  <a:pt x="6364" y="12754"/>
                </a:lnTo>
                <a:lnTo>
                  <a:pt x="6374" y="12760"/>
                </a:lnTo>
                <a:lnTo>
                  <a:pt x="6374" y="12769"/>
                </a:lnTo>
                <a:lnTo>
                  <a:pt x="6374" y="12777"/>
                </a:lnTo>
                <a:lnTo>
                  <a:pt x="6374" y="12785"/>
                </a:lnTo>
                <a:lnTo>
                  <a:pt x="6374" y="12794"/>
                </a:lnTo>
                <a:close/>
                <a:moveTo>
                  <a:pt x="7062" y="12826"/>
                </a:moveTo>
                <a:lnTo>
                  <a:pt x="7065" y="12823"/>
                </a:lnTo>
                <a:lnTo>
                  <a:pt x="7059" y="12829"/>
                </a:lnTo>
                <a:lnTo>
                  <a:pt x="7055" y="12834"/>
                </a:lnTo>
                <a:lnTo>
                  <a:pt x="7062" y="12826"/>
                </a:lnTo>
                <a:close/>
                <a:moveTo>
                  <a:pt x="4241" y="12760"/>
                </a:moveTo>
                <a:lnTo>
                  <a:pt x="4241" y="12778"/>
                </a:lnTo>
                <a:lnTo>
                  <a:pt x="4241" y="12794"/>
                </a:lnTo>
                <a:lnTo>
                  <a:pt x="4242" y="12808"/>
                </a:lnTo>
                <a:lnTo>
                  <a:pt x="4244" y="12823"/>
                </a:lnTo>
                <a:lnTo>
                  <a:pt x="4247" y="12837"/>
                </a:lnTo>
                <a:lnTo>
                  <a:pt x="4250" y="12849"/>
                </a:lnTo>
                <a:lnTo>
                  <a:pt x="4255" y="12862"/>
                </a:lnTo>
                <a:lnTo>
                  <a:pt x="4260" y="12873"/>
                </a:lnTo>
                <a:lnTo>
                  <a:pt x="4265" y="12884"/>
                </a:lnTo>
                <a:lnTo>
                  <a:pt x="4271" y="12894"/>
                </a:lnTo>
                <a:lnTo>
                  <a:pt x="4278" y="12905"/>
                </a:lnTo>
                <a:lnTo>
                  <a:pt x="4284" y="12914"/>
                </a:lnTo>
                <a:lnTo>
                  <a:pt x="4299" y="12932"/>
                </a:lnTo>
                <a:lnTo>
                  <a:pt x="4314" y="12950"/>
                </a:lnTo>
                <a:lnTo>
                  <a:pt x="4348" y="12981"/>
                </a:lnTo>
                <a:lnTo>
                  <a:pt x="4382" y="13013"/>
                </a:lnTo>
                <a:lnTo>
                  <a:pt x="4398" y="13030"/>
                </a:lnTo>
                <a:lnTo>
                  <a:pt x="4413" y="13049"/>
                </a:lnTo>
                <a:lnTo>
                  <a:pt x="4419" y="13058"/>
                </a:lnTo>
                <a:lnTo>
                  <a:pt x="4427" y="13067"/>
                </a:lnTo>
                <a:lnTo>
                  <a:pt x="4432" y="13078"/>
                </a:lnTo>
                <a:lnTo>
                  <a:pt x="4438" y="13088"/>
                </a:lnTo>
                <a:lnTo>
                  <a:pt x="4442" y="13079"/>
                </a:lnTo>
                <a:lnTo>
                  <a:pt x="4446" y="13070"/>
                </a:lnTo>
                <a:lnTo>
                  <a:pt x="4447" y="13060"/>
                </a:lnTo>
                <a:lnTo>
                  <a:pt x="4447" y="13051"/>
                </a:lnTo>
                <a:lnTo>
                  <a:pt x="4446" y="13040"/>
                </a:lnTo>
                <a:lnTo>
                  <a:pt x="4443" y="13031"/>
                </a:lnTo>
                <a:lnTo>
                  <a:pt x="4440" y="13020"/>
                </a:lnTo>
                <a:lnTo>
                  <a:pt x="4436" y="13011"/>
                </a:lnTo>
                <a:lnTo>
                  <a:pt x="4432" y="13000"/>
                </a:lnTo>
                <a:lnTo>
                  <a:pt x="4426" y="12990"/>
                </a:lnTo>
                <a:lnTo>
                  <a:pt x="4419" y="12980"/>
                </a:lnTo>
                <a:lnTo>
                  <a:pt x="4412" y="12970"/>
                </a:lnTo>
                <a:lnTo>
                  <a:pt x="4395" y="12949"/>
                </a:lnTo>
                <a:lnTo>
                  <a:pt x="4377" y="12928"/>
                </a:lnTo>
                <a:lnTo>
                  <a:pt x="4337" y="12886"/>
                </a:lnTo>
                <a:lnTo>
                  <a:pt x="4299" y="12843"/>
                </a:lnTo>
                <a:lnTo>
                  <a:pt x="4281" y="12822"/>
                </a:lnTo>
                <a:lnTo>
                  <a:pt x="4265" y="12802"/>
                </a:lnTo>
                <a:lnTo>
                  <a:pt x="4258" y="12792"/>
                </a:lnTo>
                <a:lnTo>
                  <a:pt x="4251" y="12781"/>
                </a:lnTo>
                <a:lnTo>
                  <a:pt x="4246" y="12771"/>
                </a:lnTo>
                <a:lnTo>
                  <a:pt x="4241" y="12760"/>
                </a:lnTo>
                <a:lnTo>
                  <a:pt x="4242" y="12748"/>
                </a:lnTo>
                <a:lnTo>
                  <a:pt x="4242" y="12736"/>
                </a:lnTo>
                <a:lnTo>
                  <a:pt x="4241" y="12725"/>
                </a:lnTo>
                <a:lnTo>
                  <a:pt x="4239" y="12714"/>
                </a:lnTo>
                <a:lnTo>
                  <a:pt x="4236" y="12705"/>
                </a:lnTo>
                <a:lnTo>
                  <a:pt x="4232" y="12696"/>
                </a:lnTo>
                <a:lnTo>
                  <a:pt x="4226" y="12689"/>
                </a:lnTo>
                <a:lnTo>
                  <a:pt x="4221" y="12683"/>
                </a:lnTo>
                <a:lnTo>
                  <a:pt x="4215" y="12676"/>
                </a:lnTo>
                <a:lnTo>
                  <a:pt x="4207" y="12672"/>
                </a:lnTo>
                <a:lnTo>
                  <a:pt x="4199" y="12668"/>
                </a:lnTo>
                <a:lnTo>
                  <a:pt x="4190" y="12665"/>
                </a:lnTo>
                <a:lnTo>
                  <a:pt x="4179" y="12663"/>
                </a:lnTo>
                <a:lnTo>
                  <a:pt x="4168" y="12662"/>
                </a:lnTo>
                <a:lnTo>
                  <a:pt x="4156" y="12662"/>
                </a:lnTo>
                <a:lnTo>
                  <a:pt x="4142" y="12663"/>
                </a:lnTo>
                <a:lnTo>
                  <a:pt x="4140" y="12677"/>
                </a:lnTo>
                <a:lnTo>
                  <a:pt x="4139" y="12690"/>
                </a:lnTo>
                <a:lnTo>
                  <a:pt x="4140" y="12696"/>
                </a:lnTo>
                <a:lnTo>
                  <a:pt x="4141" y="12702"/>
                </a:lnTo>
                <a:lnTo>
                  <a:pt x="4142" y="12706"/>
                </a:lnTo>
                <a:lnTo>
                  <a:pt x="4144" y="12710"/>
                </a:lnTo>
                <a:lnTo>
                  <a:pt x="4150" y="12717"/>
                </a:lnTo>
                <a:lnTo>
                  <a:pt x="4156" y="12722"/>
                </a:lnTo>
                <a:lnTo>
                  <a:pt x="4163" y="12728"/>
                </a:lnTo>
                <a:lnTo>
                  <a:pt x="4172" y="12731"/>
                </a:lnTo>
                <a:lnTo>
                  <a:pt x="4191" y="12737"/>
                </a:lnTo>
                <a:lnTo>
                  <a:pt x="4209" y="12742"/>
                </a:lnTo>
                <a:lnTo>
                  <a:pt x="4219" y="12747"/>
                </a:lnTo>
                <a:lnTo>
                  <a:pt x="4227" y="12750"/>
                </a:lnTo>
                <a:lnTo>
                  <a:pt x="4235" y="12755"/>
                </a:lnTo>
                <a:lnTo>
                  <a:pt x="4241" y="12760"/>
                </a:lnTo>
                <a:close/>
                <a:moveTo>
                  <a:pt x="12279" y="12794"/>
                </a:moveTo>
                <a:lnTo>
                  <a:pt x="12281" y="12791"/>
                </a:lnTo>
                <a:lnTo>
                  <a:pt x="12276" y="12796"/>
                </a:lnTo>
                <a:lnTo>
                  <a:pt x="12272" y="12800"/>
                </a:lnTo>
                <a:lnTo>
                  <a:pt x="12279" y="12794"/>
                </a:lnTo>
                <a:close/>
                <a:moveTo>
                  <a:pt x="4077" y="12728"/>
                </a:moveTo>
                <a:lnTo>
                  <a:pt x="4077" y="12735"/>
                </a:lnTo>
                <a:lnTo>
                  <a:pt x="4078" y="12740"/>
                </a:lnTo>
                <a:lnTo>
                  <a:pt x="4080" y="12745"/>
                </a:lnTo>
                <a:lnTo>
                  <a:pt x="4083" y="12748"/>
                </a:lnTo>
                <a:lnTo>
                  <a:pt x="4086" y="12750"/>
                </a:lnTo>
                <a:lnTo>
                  <a:pt x="4088" y="12751"/>
                </a:lnTo>
                <a:lnTo>
                  <a:pt x="4091" y="12751"/>
                </a:lnTo>
                <a:lnTo>
                  <a:pt x="4094" y="12751"/>
                </a:lnTo>
                <a:lnTo>
                  <a:pt x="4096" y="12749"/>
                </a:lnTo>
                <a:lnTo>
                  <a:pt x="4097" y="12748"/>
                </a:lnTo>
                <a:lnTo>
                  <a:pt x="4097" y="12745"/>
                </a:lnTo>
                <a:lnTo>
                  <a:pt x="4097" y="12742"/>
                </a:lnTo>
                <a:lnTo>
                  <a:pt x="4094" y="12739"/>
                </a:lnTo>
                <a:lnTo>
                  <a:pt x="4091" y="12735"/>
                </a:lnTo>
                <a:lnTo>
                  <a:pt x="4085" y="12732"/>
                </a:lnTo>
                <a:lnTo>
                  <a:pt x="4077" y="12728"/>
                </a:lnTo>
                <a:lnTo>
                  <a:pt x="4077" y="12721"/>
                </a:lnTo>
                <a:lnTo>
                  <a:pt x="4076" y="12716"/>
                </a:lnTo>
                <a:lnTo>
                  <a:pt x="4074" y="12711"/>
                </a:lnTo>
                <a:lnTo>
                  <a:pt x="4072" y="12709"/>
                </a:lnTo>
                <a:lnTo>
                  <a:pt x="4069" y="12707"/>
                </a:lnTo>
                <a:lnTo>
                  <a:pt x="4066" y="12705"/>
                </a:lnTo>
                <a:lnTo>
                  <a:pt x="4064" y="12705"/>
                </a:lnTo>
                <a:lnTo>
                  <a:pt x="4060" y="12706"/>
                </a:lnTo>
                <a:lnTo>
                  <a:pt x="4058" y="12707"/>
                </a:lnTo>
                <a:lnTo>
                  <a:pt x="4057" y="12709"/>
                </a:lnTo>
                <a:lnTo>
                  <a:pt x="4056" y="12711"/>
                </a:lnTo>
                <a:lnTo>
                  <a:pt x="4057" y="12714"/>
                </a:lnTo>
                <a:lnTo>
                  <a:pt x="4059" y="12717"/>
                </a:lnTo>
                <a:lnTo>
                  <a:pt x="4064" y="12720"/>
                </a:lnTo>
                <a:lnTo>
                  <a:pt x="4069" y="12725"/>
                </a:lnTo>
                <a:lnTo>
                  <a:pt x="4077" y="12728"/>
                </a:lnTo>
                <a:close/>
                <a:moveTo>
                  <a:pt x="6701" y="12728"/>
                </a:moveTo>
                <a:lnTo>
                  <a:pt x="6702" y="12743"/>
                </a:lnTo>
                <a:lnTo>
                  <a:pt x="6703" y="12758"/>
                </a:lnTo>
                <a:lnTo>
                  <a:pt x="6707" y="12772"/>
                </a:lnTo>
                <a:lnTo>
                  <a:pt x="6711" y="12784"/>
                </a:lnTo>
                <a:lnTo>
                  <a:pt x="6716" y="12796"/>
                </a:lnTo>
                <a:lnTo>
                  <a:pt x="6721" y="12806"/>
                </a:lnTo>
                <a:lnTo>
                  <a:pt x="6728" y="12816"/>
                </a:lnTo>
                <a:lnTo>
                  <a:pt x="6734" y="12826"/>
                </a:lnTo>
                <a:lnTo>
                  <a:pt x="6743" y="12824"/>
                </a:lnTo>
                <a:lnTo>
                  <a:pt x="6750" y="12821"/>
                </a:lnTo>
                <a:lnTo>
                  <a:pt x="6755" y="12816"/>
                </a:lnTo>
                <a:lnTo>
                  <a:pt x="6759" y="12811"/>
                </a:lnTo>
                <a:lnTo>
                  <a:pt x="6761" y="12805"/>
                </a:lnTo>
                <a:lnTo>
                  <a:pt x="6763" y="12798"/>
                </a:lnTo>
                <a:lnTo>
                  <a:pt x="6763" y="12792"/>
                </a:lnTo>
                <a:lnTo>
                  <a:pt x="6762" y="12783"/>
                </a:lnTo>
                <a:lnTo>
                  <a:pt x="6760" y="12776"/>
                </a:lnTo>
                <a:lnTo>
                  <a:pt x="6758" y="12769"/>
                </a:lnTo>
                <a:lnTo>
                  <a:pt x="6755" y="12760"/>
                </a:lnTo>
                <a:lnTo>
                  <a:pt x="6751" y="12753"/>
                </a:lnTo>
                <a:lnTo>
                  <a:pt x="6743" y="12739"/>
                </a:lnTo>
                <a:lnTo>
                  <a:pt x="6734" y="12728"/>
                </a:lnTo>
                <a:lnTo>
                  <a:pt x="6727" y="12728"/>
                </a:lnTo>
                <a:lnTo>
                  <a:pt x="6718" y="12728"/>
                </a:lnTo>
                <a:lnTo>
                  <a:pt x="6710" y="12728"/>
                </a:lnTo>
                <a:lnTo>
                  <a:pt x="6701" y="12728"/>
                </a:lnTo>
                <a:lnTo>
                  <a:pt x="6705" y="12716"/>
                </a:lnTo>
                <a:lnTo>
                  <a:pt x="6706" y="12706"/>
                </a:lnTo>
                <a:lnTo>
                  <a:pt x="6707" y="12696"/>
                </a:lnTo>
                <a:lnTo>
                  <a:pt x="6707" y="12689"/>
                </a:lnTo>
                <a:lnTo>
                  <a:pt x="6706" y="12682"/>
                </a:lnTo>
                <a:lnTo>
                  <a:pt x="6705" y="12676"/>
                </a:lnTo>
                <a:lnTo>
                  <a:pt x="6703" y="12672"/>
                </a:lnTo>
                <a:lnTo>
                  <a:pt x="6701" y="12669"/>
                </a:lnTo>
                <a:lnTo>
                  <a:pt x="6698" y="12667"/>
                </a:lnTo>
                <a:lnTo>
                  <a:pt x="6696" y="12666"/>
                </a:lnTo>
                <a:lnTo>
                  <a:pt x="6693" y="12666"/>
                </a:lnTo>
                <a:lnTo>
                  <a:pt x="6690" y="12666"/>
                </a:lnTo>
                <a:lnTo>
                  <a:pt x="6682" y="12669"/>
                </a:lnTo>
                <a:lnTo>
                  <a:pt x="6676" y="12674"/>
                </a:lnTo>
                <a:lnTo>
                  <a:pt x="6671" y="12682"/>
                </a:lnTo>
                <a:lnTo>
                  <a:pt x="6667" y="12689"/>
                </a:lnTo>
                <a:lnTo>
                  <a:pt x="6666" y="12693"/>
                </a:lnTo>
                <a:lnTo>
                  <a:pt x="6665" y="12697"/>
                </a:lnTo>
                <a:lnTo>
                  <a:pt x="6664" y="12702"/>
                </a:lnTo>
                <a:lnTo>
                  <a:pt x="6665" y="12706"/>
                </a:lnTo>
                <a:lnTo>
                  <a:pt x="6666" y="12710"/>
                </a:lnTo>
                <a:lnTo>
                  <a:pt x="6668" y="12714"/>
                </a:lnTo>
                <a:lnTo>
                  <a:pt x="6671" y="12717"/>
                </a:lnTo>
                <a:lnTo>
                  <a:pt x="6675" y="12720"/>
                </a:lnTo>
                <a:lnTo>
                  <a:pt x="6679" y="12724"/>
                </a:lnTo>
                <a:lnTo>
                  <a:pt x="6686" y="12726"/>
                </a:lnTo>
                <a:lnTo>
                  <a:pt x="6693" y="12727"/>
                </a:lnTo>
                <a:lnTo>
                  <a:pt x="6701" y="12728"/>
                </a:lnTo>
                <a:close/>
                <a:moveTo>
                  <a:pt x="8768" y="12760"/>
                </a:moveTo>
                <a:lnTo>
                  <a:pt x="8771" y="12758"/>
                </a:lnTo>
                <a:lnTo>
                  <a:pt x="8765" y="12763"/>
                </a:lnTo>
                <a:lnTo>
                  <a:pt x="8761" y="12768"/>
                </a:lnTo>
                <a:lnTo>
                  <a:pt x="8768" y="12760"/>
                </a:lnTo>
                <a:close/>
                <a:moveTo>
                  <a:pt x="1649" y="12728"/>
                </a:moveTo>
                <a:lnTo>
                  <a:pt x="1653" y="12725"/>
                </a:lnTo>
                <a:lnTo>
                  <a:pt x="1646" y="12731"/>
                </a:lnTo>
                <a:lnTo>
                  <a:pt x="1642" y="12735"/>
                </a:lnTo>
                <a:lnTo>
                  <a:pt x="1649" y="12728"/>
                </a:lnTo>
                <a:close/>
                <a:moveTo>
                  <a:pt x="2339" y="12728"/>
                </a:moveTo>
                <a:lnTo>
                  <a:pt x="2341" y="12725"/>
                </a:lnTo>
                <a:lnTo>
                  <a:pt x="2336" y="12731"/>
                </a:lnTo>
                <a:lnTo>
                  <a:pt x="2331" y="12735"/>
                </a:lnTo>
                <a:lnTo>
                  <a:pt x="2339" y="12728"/>
                </a:lnTo>
                <a:close/>
                <a:moveTo>
                  <a:pt x="6603" y="12728"/>
                </a:moveTo>
                <a:lnTo>
                  <a:pt x="6606" y="12725"/>
                </a:lnTo>
                <a:lnTo>
                  <a:pt x="6601" y="12731"/>
                </a:lnTo>
                <a:lnTo>
                  <a:pt x="6596" y="12735"/>
                </a:lnTo>
                <a:lnTo>
                  <a:pt x="6603" y="12728"/>
                </a:lnTo>
                <a:close/>
                <a:moveTo>
                  <a:pt x="12279" y="12695"/>
                </a:moveTo>
                <a:lnTo>
                  <a:pt x="12272" y="12695"/>
                </a:lnTo>
                <a:lnTo>
                  <a:pt x="12266" y="12696"/>
                </a:lnTo>
                <a:lnTo>
                  <a:pt x="12262" y="12698"/>
                </a:lnTo>
                <a:lnTo>
                  <a:pt x="12259" y="12700"/>
                </a:lnTo>
                <a:lnTo>
                  <a:pt x="12257" y="12704"/>
                </a:lnTo>
                <a:lnTo>
                  <a:pt x="12256" y="12706"/>
                </a:lnTo>
                <a:lnTo>
                  <a:pt x="12256" y="12709"/>
                </a:lnTo>
                <a:lnTo>
                  <a:pt x="12256" y="12712"/>
                </a:lnTo>
                <a:lnTo>
                  <a:pt x="12257" y="12714"/>
                </a:lnTo>
                <a:lnTo>
                  <a:pt x="12259" y="12715"/>
                </a:lnTo>
                <a:lnTo>
                  <a:pt x="12261" y="12715"/>
                </a:lnTo>
                <a:lnTo>
                  <a:pt x="12264" y="12715"/>
                </a:lnTo>
                <a:lnTo>
                  <a:pt x="12267" y="12713"/>
                </a:lnTo>
                <a:lnTo>
                  <a:pt x="12272" y="12709"/>
                </a:lnTo>
                <a:lnTo>
                  <a:pt x="12275" y="12703"/>
                </a:lnTo>
                <a:lnTo>
                  <a:pt x="12279" y="12695"/>
                </a:lnTo>
                <a:close/>
                <a:moveTo>
                  <a:pt x="3553" y="12695"/>
                </a:moveTo>
                <a:lnTo>
                  <a:pt x="3555" y="12692"/>
                </a:lnTo>
                <a:lnTo>
                  <a:pt x="3550" y="12698"/>
                </a:lnTo>
                <a:lnTo>
                  <a:pt x="3545" y="12703"/>
                </a:lnTo>
                <a:lnTo>
                  <a:pt x="3553" y="12695"/>
                </a:lnTo>
                <a:close/>
                <a:moveTo>
                  <a:pt x="6964" y="12663"/>
                </a:moveTo>
                <a:lnTo>
                  <a:pt x="6956" y="12666"/>
                </a:lnTo>
                <a:lnTo>
                  <a:pt x="6950" y="12670"/>
                </a:lnTo>
                <a:lnTo>
                  <a:pt x="6944" y="12675"/>
                </a:lnTo>
                <a:lnTo>
                  <a:pt x="6938" y="12681"/>
                </a:lnTo>
                <a:lnTo>
                  <a:pt x="6934" y="12687"/>
                </a:lnTo>
                <a:lnTo>
                  <a:pt x="6931" y="12693"/>
                </a:lnTo>
                <a:lnTo>
                  <a:pt x="6929" y="12699"/>
                </a:lnTo>
                <a:lnTo>
                  <a:pt x="6927" y="12707"/>
                </a:lnTo>
                <a:lnTo>
                  <a:pt x="6926" y="12713"/>
                </a:lnTo>
                <a:lnTo>
                  <a:pt x="6925" y="12720"/>
                </a:lnTo>
                <a:lnTo>
                  <a:pt x="6925" y="12729"/>
                </a:lnTo>
                <a:lnTo>
                  <a:pt x="6925" y="12736"/>
                </a:lnTo>
                <a:lnTo>
                  <a:pt x="6927" y="12753"/>
                </a:lnTo>
                <a:lnTo>
                  <a:pt x="6931" y="12770"/>
                </a:lnTo>
                <a:lnTo>
                  <a:pt x="6941" y="12803"/>
                </a:lnTo>
                <a:lnTo>
                  <a:pt x="6952" y="12837"/>
                </a:lnTo>
                <a:lnTo>
                  <a:pt x="6956" y="12853"/>
                </a:lnTo>
                <a:lnTo>
                  <a:pt x="6961" y="12867"/>
                </a:lnTo>
                <a:lnTo>
                  <a:pt x="6964" y="12880"/>
                </a:lnTo>
                <a:lnTo>
                  <a:pt x="6964" y="12891"/>
                </a:lnTo>
                <a:lnTo>
                  <a:pt x="6972" y="12887"/>
                </a:lnTo>
                <a:lnTo>
                  <a:pt x="6979" y="12883"/>
                </a:lnTo>
                <a:lnTo>
                  <a:pt x="6986" y="12878"/>
                </a:lnTo>
                <a:lnTo>
                  <a:pt x="6990" y="12872"/>
                </a:lnTo>
                <a:lnTo>
                  <a:pt x="6994" y="12867"/>
                </a:lnTo>
                <a:lnTo>
                  <a:pt x="6996" y="12862"/>
                </a:lnTo>
                <a:lnTo>
                  <a:pt x="6998" y="12856"/>
                </a:lnTo>
                <a:lnTo>
                  <a:pt x="6999" y="12850"/>
                </a:lnTo>
                <a:lnTo>
                  <a:pt x="6999" y="12844"/>
                </a:lnTo>
                <a:lnTo>
                  <a:pt x="6998" y="12838"/>
                </a:lnTo>
                <a:lnTo>
                  <a:pt x="6997" y="12832"/>
                </a:lnTo>
                <a:lnTo>
                  <a:pt x="6995" y="12825"/>
                </a:lnTo>
                <a:lnTo>
                  <a:pt x="6991" y="12812"/>
                </a:lnTo>
                <a:lnTo>
                  <a:pt x="6985" y="12797"/>
                </a:lnTo>
                <a:lnTo>
                  <a:pt x="6977" y="12782"/>
                </a:lnTo>
                <a:lnTo>
                  <a:pt x="6971" y="12767"/>
                </a:lnTo>
                <a:lnTo>
                  <a:pt x="6965" y="12751"/>
                </a:lnTo>
                <a:lnTo>
                  <a:pt x="6959" y="12734"/>
                </a:lnTo>
                <a:lnTo>
                  <a:pt x="6957" y="12726"/>
                </a:lnTo>
                <a:lnTo>
                  <a:pt x="6956" y="12717"/>
                </a:lnTo>
                <a:lnTo>
                  <a:pt x="6955" y="12708"/>
                </a:lnTo>
                <a:lnTo>
                  <a:pt x="6955" y="12699"/>
                </a:lnTo>
                <a:lnTo>
                  <a:pt x="6956" y="12690"/>
                </a:lnTo>
                <a:lnTo>
                  <a:pt x="6958" y="12681"/>
                </a:lnTo>
                <a:lnTo>
                  <a:pt x="6961" y="12672"/>
                </a:lnTo>
                <a:lnTo>
                  <a:pt x="6964" y="12663"/>
                </a:lnTo>
                <a:close/>
                <a:moveTo>
                  <a:pt x="11459" y="12695"/>
                </a:moveTo>
                <a:lnTo>
                  <a:pt x="11459" y="12687"/>
                </a:lnTo>
                <a:lnTo>
                  <a:pt x="11459" y="12678"/>
                </a:lnTo>
                <a:lnTo>
                  <a:pt x="11459" y="12670"/>
                </a:lnTo>
                <a:lnTo>
                  <a:pt x="11459" y="12663"/>
                </a:lnTo>
                <a:lnTo>
                  <a:pt x="11452" y="12664"/>
                </a:lnTo>
                <a:lnTo>
                  <a:pt x="11446" y="12667"/>
                </a:lnTo>
                <a:lnTo>
                  <a:pt x="11441" y="12671"/>
                </a:lnTo>
                <a:lnTo>
                  <a:pt x="11438" y="12676"/>
                </a:lnTo>
                <a:lnTo>
                  <a:pt x="11438" y="12680"/>
                </a:lnTo>
                <a:lnTo>
                  <a:pt x="11438" y="12682"/>
                </a:lnTo>
                <a:lnTo>
                  <a:pt x="11439" y="12685"/>
                </a:lnTo>
                <a:lnTo>
                  <a:pt x="11441" y="12687"/>
                </a:lnTo>
                <a:lnTo>
                  <a:pt x="11443" y="12690"/>
                </a:lnTo>
                <a:lnTo>
                  <a:pt x="11447" y="12692"/>
                </a:lnTo>
                <a:lnTo>
                  <a:pt x="11452" y="12694"/>
                </a:lnTo>
                <a:lnTo>
                  <a:pt x="11459" y="12695"/>
                </a:lnTo>
                <a:close/>
                <a:moveTo>
                  <a:pt x="12213" y="12663"/>
                </a:moveTo>
                <a:lnTo>
                  <a:pt x="12208" y="12663"/>
                </a:lnTo>
                <a:lnTo>
                  <a:pt x="12202" y="12664"/>
                </a:lnTo>
                <a:lnTo>
                  <a:pt x="12198" y="12667"/>
                </a:lnTo>
                <a:lnTo>
                  <a:pt x="12195" y="12669"/>
                </a:lnTo>
                <a:lnTo>
                  <a:pt x="12193" y="12673"/>
                </a:lnTo>
                <a:lnTo>
                  <a:pt x="12191" y="12676"/>
                </a:lnTo>
                <a:lnTo>
                  <a:pt x="12189" y="12682"/>
                </a:lnTo>
                <a:lnTo>
                  <a:pt x="12188" y="12686"/>
                </a:lnTo>
                <a:lnTo>
                  <a:pt x="12184" y="12707"/>
                </a:lnTo>
                <a:lnTo>
                  <a:pt x="12180" y="12728"/>
                </a:lnTo>
                <a:lnTo>
                  <a:pt x="12174" y="12728"/>
                </a:lnTo>
                <a:lnTo>
                  <a:pt x="12170" y="12726"/>
                </a:lnTo>
                <a:lnTo>
                  <a:pt x="12166" y="12724"/>
                </a:lnTo>
                <a:lnTo>
                  <a:pt x="12163" y="12720"/>
                </a:lnTo>
                <a:lnTo>
                  <a:pt x="12159" y="12717"/>
                </a:lnTo>
                <a:lnTo>
                  <a:pt x="12157" y="12713"/>
                </a:lnTo>
                <a:lnTo>
                  <a:pt x="12156" y="12709"/>
                </a:lnTo>
                <a:lnTo>
                  <a:pt x="12154" y="12705"/>
                </a:lnTo>
                <a:lnTo>
                  <a:pt x="12151" y="12683"/>
                </a:lnTo>
                <a:lnTo>
                  <a:pt x="12148" y="12663"/>
                </a:lnTo>
                <a:lnTo>
                  <a:pt x="12142" y="12667"/>
                </a:lnTo>
                <a:lnTo>
                  <a:pt x="12136" y="12671"/>
                </a:lnTo>
                <a:lnTo>
                  <a:pt x="12131" y="12677"/>
                </a:lnTo>
                <a:lnTo>
                  <a:pt x="12127" y="12683"/>
                </a:lnTo>
                <a:lnTo>
                  <a:pt x="12118" y="12695"/>
                </a:lnTo>
                <a:lnTo>
                  <a:pt x="12110" y="12707"/>
                </a:lnTo>
                <a:lnTo>
                  <a:pt x="12105" y="12712"/>
                </a:lnTo>
                <a:lnTo>
                  <a:pt x="12100" y="12717"/>
                </a:lnTo>
                <a:lnTo>
                  <a:pt x="12093" y="12721"/>
                </a:lnTo>
                <a:lnTo>
                  <a:pt x="12087" y="12725"/>
                </a:lnTo>
                <a:lnTo>
                  <a:pt x="12079" y="12728"/>
                </a:lnTo>
                <a:lnTo>
                  <a:pt x="12070" y="12729"/>
                </a:lnTo>
                <a:lnTo>
                  <a:pt x="12061" y="12729"/>
                </a:lnTo>
                <a:lnTo>
                  <a:pt x="12049" y="12728"/>
                </a:lnTo>
                <a:lnTo>
                  <a:pt x="12054" y="12733"/>
                </a:lnTo>
                <a:lnTo>
                  <a:pt x="12059" y="12738"/>
                </a:lnTo>
                <a:lnTo>
                  <a:pt x="12062" y="12743"/>
                </a:lnTo>
                <a:lnTo>
                  <a:pt x="12065" y="12749"/>
                </a:lnTo>
                <a:lnTo>
                  <a:pt x="12067" y="12754"/>
                </a:lnTo>
                <a:lnTo>
                  <a:pt x="12069" y="12759"/>
                </a:lnTo>
                <a:lnTo>
                  <a:pt x="12069" y="12763"/>
                </a:lnTo>
                <a:lnTo>
                  <a:pt x="12070" y="12769"/>
                </a:lnTo>
                <a:lnTo>
                  <a:pt x="12069" y="12778"/>
                </a:lnTo>
                <a:lnTo>
                  <a:pt x="12067" y="12788"/>
                </a:lnTo>
                <a:lnTo>
                  <a:pt x="12065" y="12797"/>
                </a:lnTo>
                <a:lnTo>
                  <a:pt x="12062" y="12806"/>
                </a:lnTo>
                <a:lnTo>
                  <a:pt x="12059" y="12816"/>
                </a:lnTo>
                <a:lnTo>
                  <a:pt x="12056" y="12825"/>
                </a:lnTo>
                <a:lnTo>
                  <a:pt x="12054" y="12835"/>
                </a:lnTo>
                <a:lnTo>
                  <a:pt x="12054" y="12845"/>
                </a:lnTo>
                <a:lnTo>
                  <a:pt x="12056" y="12850"/>
                </a:lnTo>
                <a:lnTo>
                  <a:pt x="12058" y="12857"/>
                </a:lnTo>
                <a:lnTo>
                  <a:pt x="12060" y="12862"/>
                </a:lnTo>
                <a:lnTo>
                  <a:pt x="12062" y="12867"/>
                </a:lnTo>
                <a:lnTo>
                  <a:pt x="12066" y="12873"/>
                </a:lnTo>
                <a:lnTo>
                  <a:pt x="12070" y="12880"/>
                </a:lnTo>
                <a:lnTo>
                  <a:pt x="12075" y="12885"/>
                </a:lnTo>
                <a:lnTo>
                  <a:pt x="12082" y="12891"/>
                </a:lnTo>
                <a:lnTo>
                  <a:pt x="12090" y="12878"/>
                </a:lnTo>
                <a:lnTo>
                  <a:pt x="12100" y="12865"/>
                </a:lnTo>
                <a:lnTo>
                  <a:pt x="12110" y="12853"/>
                </a:lnTo>
                <a:lnTo>
                  <a:pt x="12122" y="12841"/>
                </a:lnTo>
                <a:lnTo>
                  <a:pt x="12145" y="12820"/>
                </a:lnTo>
                <a:lnTo>
                  <a:pt x="12168" y="12797"/>
                </a:lnTo>
                <a:lnTo>
                  <a:pt x="12178" y="12785"/>
                </a:lnTo>
                <a:lnTo>
                  <a:pt x="12188" y="12773"/>
                </a:lnTo>
                <a:lnTo>
                  <a:pt x="12196" y="12758"/>
                </a:lnTo>
                <a:lnTo>
                  <a:pt x="12203" y="12743"/>
                </a:lnTo>
                <a:lnTo>
                  <a:pt x="12207" y="12735"/>
                </a:lnTo>
                <a:lnTo>
                  <a:pt x="12209" y="12726"/>
                </a:lnTo>
                <a:lnTo>
                  <a:pt x="12211" y="12717"/>
                </a:lnTo>
                <a:lnTo>
                  <a:pt x="12213" y="12707"/>
                </a:lnTo>
                <a:lnTo>
                  <a:pt x="12214" y="12696"/>
                </a:lnTo>
                <a:lnTo>
                  <a:pt x="12214" y="12686"/>
                </a:lnTo>
                <a:lnTo>
                  <a:pt x="12214" y="12674"/>
                </a:lnTo>
                <a:lnTo>
                  <a:pt x="12213" y="12663"/>
                </a:lnTo>
                <a:close/>
                <a:moveTo>
                  <a:pt x="2831" y="12663"/>
                </a:moveTo>
                <a:lnTo>
                  <a:pt x="2833" y="12660"/>
                </a:lnTo>
                <a:lnTo>
                  <a:pt x="2828" y="12665"/>
                </a:lnTo>
                <a:lnTo>
                  <a:pt x="2823" y="12669"/>
                </a:lnTo>
                <a:lnTo>
                  <a:pt x="2831" y="12663"/>
                </a:lnTo>
                <a:close/>
                <a:moveTo>
                  <a:pt x="3192" y="12663"/>
                </a:moveTo>
                <a:lnTo>
                  <a:pt x="3194" y="12660"/>
                </a:lnTo>
                <a:lnTo>
                  <a:pt x="3189" y="12665"/>
                </a:lnTo>
                <a:lnTo>
                  <a:pt x="3184" y="12669"/>
                </a:lnTo>
                <a:lnTo>
                  <a:pt x="3192" y="12663"/>
                </a:lnTo>
                <a:close/>
                <a:moveTo>
                  <a:pt x="4077" y="12663"/>
                </a:moveTo>
                <a:lnTo>
                  <a:pt x="4080" y="12660"/>
                </a:lnTo>
                <a:lnTo>
                  <a:pt x="4074" y="12665"/>
                </a:lnTo>
                <a:lnTo>
                  <a:pt x="4070" y="12669"/>
                </a:lnTo>
                <a:lnTo>
                  <a:pt x="4077" y="12663"/>
                </a:lnTo>
                <a:close/>
                <a:moveTo>
                  <a:pt x="4602" y="12663"/>
                </a:moveTo>
                <a:lnTo>
                  <a:pt x="4605" y="12660"/>
                </a:lnTo>
                <a:lnTo>
                  <a:pt x="4599" y="12665"/>
                </a:lnTo>
                <a:lnTo>
                  <a:pt x="4595" y="12669"/>
                </a:lnTo>
                <a:lnTo>
                  <a:pt x="4602" y="12663"/>
                </a:lnTo>
                <a:close/>
                <a:moveTo>
                  <a:pt x="6899" y="12663"/>
                </a:moveTo>
                <a:lnTo>
                  <a:pt x="6891" y="12643"/>
                </a:lnTo>
                <a:lnTo>
                  <a:pt x="6886" y="12630"/>
                </a:lnTo>
                <a:lnTo>
                  <a:pt x="6884" y="12627"/>
                </a:lnTo>
                <a:lnTo>
                  <a:pt x="6881" y="12625"/>
                </a:lnTo>
                <a:lnTo>
                  <a:pt x="6879" y="12625"/>
                </a:lnTo>
                <a:lnTo>
                  <a:pt x="6877" y="12626"/>
                </a:lnTo>
                <a:lnTo>
                  <a:pt x="6874" y="12631"/>
                </a:lnTo>
                <a:lnTo>
                  <a:pt x="6871" y="12640"/>
                </a:lnTo>
                <a:lnTo>
                  <a:pt x="6870" y="12650"/>
                </a:lnTo>
                <a:lnTo>
                  <a:pt x="6870" y="12663"/>
                </a:lnTo>
                <a:lnTo>
                  <a:pt x="6870" y="12674"/>
                </a:lnTo>
                <a:lnTo>
                  <a:pt x="6871" y="12685"/>
                </a:lnTo>
                <a:lnTo>
                  <a:pt x="6874" y="12693"/>
                </a:lnTo>
                <a:lnTo>
                  <a:pt x="6877" y="12698"/>
                </a:lnTo>
                <a:lnTo>
                  <a:pt x="6879" y="12699"/>
                </a:lnTo>
                <a:lnTo>
                  <a:pt x="6881" y="12699"/>
                </a:lnTo>
                <a:lnTo>
                  <a:pt x="6884" y="12697"/>
                </a:lnTo>
                <a:lnTo>
                  <a:pt x="6886" y="12694"/>
                </a:lnTo>
                <a:lnTo>
                  <a:pt x="6891" y="12683"/>
                </a:lnTo>
                <a:lnTo>
                  <a:pt x="6899" y="12663"/>
                </a:lnTo>
                <a:close/>
                <a:moveTo>
                  <a:pt x="2208" y="12597"/>
                </a:moveTo>
                <a:lnTo>
                  <a:pt x="2207" y="12608"/>
                </a:lnTo>
                <a:lnTo>
                  <a:pt x="2207" y="12618"/>
                </a:lnTo>
                <a:lnTo>
                  <a:pt x="2208" y="12627"/>
                </a:lnTo>
                <a:lnTo>
                  <a:pt x="2210" y="12635"/>
                </a:lnTo>
                <a:lnTo>
                  <a:pt x="2216" y="12650"/>
                </a:lnTo>
                <a:lnTo>
                  <a:pt x="2222" y="12664"/>
                </a:lnTo>
                <a:lnTo>
                  <a:pt x="2230" y="12677"/>
                </a:lnTo>
                <a:lnTo>
                  <a:pt x="2236" y="12691"/>
                </a:lnTo>
                <a:lnTo>
                  <a:pt x="2238" y="12699"/>
                </a:lnTo>
                <a:lnTo>
                  <a:pt x="2239" y="12708"/>
                </a:lnTo>
                <a:lnTo>
                  <a:pt x="2240" y="12717"/>
                </a:lnTo>
                <a:lnTo>
                  <a:pt x="2240" y="12728"/>
                </a:lnTo>
                <a:lnTo>
                  <a:pt x="2247" y="12727"/>
                </a:lnTo>
                <a:lnTo>
                  <a:pt x="2254" y="12726"/>
                </a:lnTo>
                <a:lnTo>
                  <a:pt x="2259" y="12724"/>
                </a:lnTo>
                <a:lnTo>
                  <a:pt x="2264" y="12721"/>
                </a:lnTo>
                <a:lnTo>
                  <a:pt x="2267" y="12719"/>
                </a:lnTo>
                <a:lnTo>
                  <a:pt x="2272" y="12716"/>
                </a:lnTo>
                <a:lnTo>
                  <a:pt x="2274" y="12712"/>
                </a:lnTo>
                <a:lnTo>
                  <a:pt x="2276" y="12708"/>
                </a:lnTo>
                <a:lnTo>
                  <a:pt x="2277" y="12704"/>
                </a:lnTo>
                <a:lnTo>
                  <a:pt x="2278" y="12699"/>
                </a:lnTo>
                <a:lnTo>
                  <a:pt x="2279" y="12694"/>
                </a:lnTo>
                <a:lnTo>
                  <a:pt x="2279" y="12690"/>
                </a:lnTo>
                <a:lnTo>
                  <a:pt x="2277" y="12680"/>
                </a:lnTo>
                <a:lnTo>
                  <a:pt x="2275" y="12668"/>
                </a:lnTo>
                <a:lnTo>
                  <a:pt x="2271" y="12656"/>
                </a:lnTo>
                <a:lnTo>
                  <a:pt x="2265" y="12646"/>
                </a:lnTo>
                <a:lnTo>
                  <a:pt x="2261" y="12635"/>
                </a:lnTo>
                <a:lnTo>
                  <a:pt x="2256" y="12625"/>
                </a:lnTo>
                <a:lnTo>
                  <a:pt x="2246" y="12608"/>
                </a:lnTo>
                <a:lnTo>
                  <a:pt x="2240" y="12597"/>
                </a:lnTo>
                <a:lnTo>
                  <a:pt x="2232" y="12597"/>
                </a:lnTo>
                <a:lnTo>
                  <a:pt x="2223" y="12597"/>
                </a:lnTo>
                <a:lnTo>
                  <a:pt x="2216" y="12597"/>
                </a:lnTo>
                <a:lnTo>
                  <a:pt x="2208" y="12597"/>
                </a:lnTo>
                <a:lnTo>
                  <a:pt x="2200" y="12585"/>
                </a:lnTo>
                <a:lnTo>
                  <a:pt x="2193" y="12575"/>
                </a:lnTo>
                <a:lnTo>
                  <a:pt x="2186" y="12563"/>
                </a:lnTo>
                <a:lnTo>
                  <a:pt x="2177" y="12553"/>
                </a:lnTo>
                <a:lnTo>
                  <a:pt x="2160" y="12534"/>
                </a:lnTo>
                <a:lnTo>
                  <a:pt x="2141" y="12515"/>
                </a:lnTo>
                <a:lnTo>
                  <a:pt x="2104" y="12478"/>
                </a:lnTo>
                <a:lnTo>
                  <a:pt x="2067" y="12442"/>
                </a:lnTo>
                <a:lnTo>
                  <a:pt x="2049" y="12423"/>
                </a:lnTo>
                <a:lnTo>
                  <a:pt x="2032" y="12403"/>
                </a:lnTo>
                <a:lnTo>
                  <a:pt x="2025" y="12391"/>
                </a:lnTo>
                <a:lnTo>
                  <a:pt x="2018" y="12381"/>
                </a:lnTo>
                <a:lnTo>
                  <a:pt x="2011" y="12369"/>
                </a:lnTo>
                <a:lnTo>
                  <a:pt x="2005" y="12357"/>
                </a:lnTo>
                <a:lnTo>
                  <a:pt x="1999" y="12344"/>
                </a:lnTo>
                <a:lnTo>
                  <a:pt x="1994" y="12330"/>
                </a:lnTo>
                <a:lnTo>
                  <a:pt x="1989" y="12317"/>
                </a:lnTo>
                <a:lnTo>
                  <a:pt x="1985" y="12302"/>
                </a:lnTo>
                <a:lnTo>
                  <a:pt x="1982" y="12286"/>
                </a:lnTo>
                <a:lnTo>
                  <a:pt x="1980" y="12271"/>
                </a:lnTo>
                <a:lnTo>
                  <a:pt x="1978" y="12254"/>
                </a:lnTo>
                <a:lnTo>
                  <a:pt x="1978" y="12236"/>
                </a:lnTo>
                <a:lnTo>
                  <a:pt x="1970" y="12250"/>
                </a:lnTo>
                <a:lnTo>
                  <a:pt x="1965" y="12264"/>
                </a:lnTo>
                <a:lnTo>
                  <a:pt x="1961" y="12278"/>
                </a:lnTo>
                <a:lnTo>
                  <a:pt x="1958" y="12293"/>
                </a:lnTo>
                <a:lnTo>
                  <a:pt x="1956" y="12307"/>
                </a:lnTo>
                <a:lnTo>
                  <a:pt x="1956" y="12323"/>
                </a:lnTo>
                <a:lnTo>
                  <a:pt x="1956" y="12338"/>
                </a:lnTo>
                <a:lnTo>
                  <a:pt x="1957" y="12352"/>
                </a:lnTo>
                <a:lnTo>
                  <a:pt x="1959" y="12368"/>
                </a:lnTo>
                <a:lnTo>
                  <a:pt x="1962" y="12383"/>
                </a:lnTo>
                <a:lnTo>
                  <a:pt x="1966" y="12397"/>
                </a:lnTo>
                <a:lnTo>
                  <a:pt x="1970" y="12412"/>
                </a:lnTo>
                <a:lnTo>
                  <a:pt x="1977" y="12427"/>
                </a:lnTo>
                <a:lnTo>
                  <a:pt x="1983" y="12442"/>
                </a:lnTo>
                <a:lnTo>
                  <a:pt x="1990" y="12455"/>
                </a:lnTo>
                <a:lnTo>
                  <a:pt x="1999" y="12469"/>
                </a:lnTo>
                <a:lnTo>
                  <a:pt x="2008" y="12482"/>
                </a:lnTo>
                <a:lnTo>
                  <a:pt x="2018" y="12495"/>
                </a:lnTo>
                <a:lnTo>
                  <a:pt x="2028" y="12508"/>
                </a:lnTo>
                <a:lnTo>
                  <a:pt x="2039" y="12519"/>
                </a:lnTo>
                <a:lnTo>
                  <a:pt x="2050" y="12531"/>
                </a:lnTo>
                <a:lnTo>
                  <a:pt x="2062" y="12540"/>
                </a:lnTo>
                <a:lnTo>
                  <a:pt x="2074" y="12551"/>
                </a:lnTo>
                <a:lnTo>
                  <a:pt x="2088" y="12559"/>
                </a:lnTo>
                <a:lnTo>
                  <a:pt x="2102" y="12567"/>
                </a:lnTo>
                <a:lnTo>
                  <a:pt x="2115" y="12575"/>
                </a:lnTo>
                <a:lnTo>
                  <a:pt x="2130" y="12581"/>
                </a:lnTo>
                <a:lnTo>
                  <a:pt x="2145" y="12586"/>
                </a:lnTo>
                <a:lnTo>
                  <a:pt x="2160" y="12590"/>
                </a:lnTo>
                <a:lnTo>
                  <a:pt x="2175" y="12594"/>
                </a:lnTo>
                <a:lnTo>
                  <a:pt x="2191" y="12596"/>
                </a:lnTo>
                <a:lnTo>
                  <a:pt x="2208" y="12597"/>
                </a:lnTo>
                <a:close/>
                <a:moveTo>
                  <a:pt x="3487" y="12597"/>
                </a:moveTo>
                <a:lnTo>
                  <a:pt x="3487" y="12604"/>
                </a:lnTo>
                <a:lnTo>
                  <a:pt x="3488" y="12609"/>
                </a:lnTo>
                <a:lnTo>
                  <a:pt x="3490" y="12613"/>
                </a:lnTo>
                <a:lnTo>
                  <a:pt x="3492" y="12617"/>
                </a:lnTo>
                <a:lnTo>
                  <a:pt x="3495" y="12619"/>
                </a:lnTo>
                <a:lnTo>
                  <a:pt x="3498" y="12620"/>
                </a:lnTo>
                <a:lnTo>
                  <a:pt x="3500" y="12620"/>
                </a:lnTo>
                <a:lnTo>
                  <a:pt x="3503" y="12619"/>
                </a:lnTo>
                <a:lnTo>
                  <a:pt x="3505" y="12618"/>
                </a:lnTo>
                <a:lnTo>
                  <a:pt x="3506" y="12617"/>
                </a:lnTo>
                <a:lnTo>
                  <a:pt x="3508" y="12613"/>
                </a:lnTo>
                <a:lnTo>
                  <a:pt x="3506" y="12611"/>
                </a:lnTo>
                <a:lnTo>
                  <a:pt x="3504" y="12607"/>
                </a:lnTo>
                <a:lnTo>
                  <a:pt x="3500" y="12604"/>
                </a:lnTo>
                <a:lnTo>
                  <a:pt x="3495" y="12601"/>
                </a:lnTo>
                <a:lnTo>
                  <a:pt x="3487" y="12597"/>
                </a:lnTo>
                <a:lnTo>
                  <a:pt x="3486" y="12585"/>
                </a:lnTo>
                <a:lnTo>
                  <a:pt x="3483" y="12576"/>
                </a:lnTo>
                <a:lnTo>
                  <a:pt x="3481" y="12567"/>
                </a:lnTo>
                <a:lnTo>
                  <a:pt x="3478" y="12560"/>
                </a:lnTo>
                <a:lnTo>
                  <a:pt x="3475" y="12554"/>
                </a:lnTo>
                <a:lnTo>
                  <a:pt x="3471" y="12549"/>
                </a:lnTo>
                <a:lnTo>
                  <a:pt x="3467" y="12545"/>
                </a:lnTo>
                <a:lnTo>
                  <a:pt x="3462" y="12543"/>
                </a:lnTo>
                <a:lnTo>
                  <a:pt x="3458" y="12541"/>
                </a:lnTo>
                <a:lnTo>
                  <a:pt x="3453" y="12541"/>
                </a:lnTo>
                <a:lnTo>
                  <a:pt x="3449" y="12541"/>
                </a:lnTo>
                <a:lnTo>
                  <a:pt x="3445" y="12542"/>
                </a:lnTo>
                <a:lnTo>
                  <a:pt x="3440" y="12543"/>
                </a:lnTo>
                <a:lnTo>
                  <a:pt x="3436" y="12545"/>
                </a:lnTo>
                <a:lnTo>
                  <a:pt x="3432" y="12547"/>
                </a:lnTo>
                <a:lnTo>
                  <a:pt x="3429" y="12551"/>
                </a:lnTo>
                <a:lnTo>
                  <a:pt x="3426" y="12554"/>
                </a:lnTo>
                <a:lnTo>
                  <a:pt x="3424" y="12558"/>
                </a:lnTo>
                <a:lnTo>
                  <a:pt x="3422" y="12561"/>
                </a:lnTo>
                <a:lnTo>
                  <a:pt x="3420" y="12565"/>
                </a:lnTo>
                <a:lnTo>
                  <a:pt x="3420" y="12569"/>
                </a:lnTo>
                <a:lnTo>
                  <a:pt x="3420" y="12574"/>
                </a:lnTo>
                <a:lnTo>
                  <a:pt x="3423" y="12578"/>
                </a:lnTo>
                <a:lnTo>
                  <a:pt x="3425" y="12581"/>
                </a:lnTo>
                <a:lnTo>
                  <a:pt x="3428" y="12585"/>
                </a:lnTo>
                <a:lnTo>
                  <a:pt x="3432" y="12588"/>
                </a:lnTo>
                <a:lnTo>
                  <a:pt x="3438" y="12590"/>
                </a:lnTo>
                <a:lnTo>
                  <a:pt x="3445" y="12594"/>
                </a:lnTo>
                <a:lnTo>
                  <a:pt x="3453" y="12596"/>
                </a:lnTo>
                <a:lnTo>
                  <a:pt x="3462" y="12597"/>
                </a:lnTo>
                <a:lnTo>
                  <a:pt x="3474" y="12597"/>
                </a:lnTo>
                <a:lnTo>
                  <a:pt x="3487" y="12597"/>
                </a:lnTo>
                <a:close/>
                <a:moveTo>
                  <a:pt x="3651" y="12597"/>
                </a:moveTo>
                <a:lnTo>
                  <a:pt x="3643" y="12597"/>
                </a:lnTo>
                <a:lnTo>
                  <a:pt x="3634" y="12597"/>
                </a:lnTo>
                <a:lnTo>
                  <a:pt x="3626" y="12597"/>
                </a:lnTo>
                <a:lnTo>
                  <a:pt x="3618" y="12597"/>
                </a:lnTo>
                <a:lnTo>
                  <a:pt x="3619" y="12604"/>
                </a:lnTo>
                <a:lnTo>
                  <a:pt x="3622" y="12609"/>
                </a:lnTo>
                <a:lnTo>
                  <a:pt x="3626" y="12615"/>
                </a:lnTo>
                <a:lnTo>
                  <a:pt x="3632" y="12618"/>
                </a:lnTo>
                <a:lnTo>
                  <a:pt x="3634" y="12618"/>
                </a:lnTo>
                <a:lnTo>
                  <a:pt x="3638" y="12618"/>
                </a:lnTo>
                <a:lnTo>
                  <a:pt x="3641" y="12617"/>
                </a:lnTo>
                <a:lnTo>
                  <a:pt x="3643" y="12615"/>
                </a:lnTo>
                <a:lnTo>
                  <a:pt x="3645" y="12612"/>
                </a:lnTo>
                <a:lnTo>
                  <a:pt x="3647" y="12608"/>
                </a:lnTo>
                <a:lnTo>
                  <a:pt x="3649" y="12603"/>
                </a:lnTo>
                <a:lnTo>
                  <a:pt x="3651" y="12597"/>
                </a:lnTo>
                <a:close/>
                <a:moveTo>
                  <a:pt x="6340" y="12629"/>
                </a:moveTo>
                <a:lnTo>
                  <a:pt x="6334" y="12609"/>
                </a:lnTo>
                <a:lnTo>
                  <a:pt x="6328" y="12598"/>
                </a:lnTo>
                <a:lnTo>
                  <a:pt x="6326" y="12595"/>
                </a:lnTo>
                <a:lnTo>
                  <a:pt x="6324" y="12592"/>
                </a:lnTo>
                <a:lnTo>
                  <a:pt x="6322" y="12592"/>
                </a:lnTo>
                <a:lnTo>
                  <a:pt x="6319" y="12594"/>
                </a:lnTo>
                <a:lnTo>
                  <a:pt x="6316" y="12598"/>
                </a:lnTo>
                <a:lnTo>
                  <a:pt x="6314" y="12607"/>
                </a:lnTo>
                <a:lnTo>
                  <a:pt x="6313" y="12618"/>
                </a:lnTo>
                <a:lnTo>
                  <a:pt x="6312" y="12629"/>
                </a:lnTo>
                <a:lnTo>
                  <a:pt x="6313" y="12642"/>
                </a:lnTo>
                <a:lnTo>
                  <a:pt x="6314" y="12652"/>
                </a:lnTo>
                <a:lnTo>
                  <a:pt x="6316" y="12661"/>
                </a:lnTo>
                <a:lnTo>
                  <a:pt x="6319" y="12666"/>
                </a:lnTo>
                <a:lnTo>
                  <a:pt x="6322" y="12667"/>
                </a:lnTo>
                <a:lnTo>
                  <a:pt x="6324" y="12667"/>
                </a:lnTo>
                <a:lnTo>
                  <a:pt x="6326" y="12665"/>
                </a:lnTo>
                <a:lnTo>
                  <a:pt x="6328" y="12662"/>
                </a:lnTo>
                <a:lnTo>
                  <a:pt x="6334" y="12649"/>
                </a:lnTo>
                <a:lnTo>
                  <a:pt x="6340" y="12629"/>
                </a:lnTo>
                <a:close/>
                <a:moveTo>
                  <a:pt x="2109" y="12859"/>
                </a:moveTo>
                <a:lnTo>
                  <a:pt x="2104" y="12859"/>
                </a:lnTo>
                <a:lnTo>
                  <a:pt x="2098" y="12857"/>
                </a:lnTo>
                <a:lnTo>
                  <a:pt x="2094" y="12855"/>
                </a:lnTo>
                <a:lnTo>
                  <a:pt x="2091" y="12853"/>
                </a:lnTo>
                <a:lnTo>
                  <a:pt x="2089" y="12848"/>
                </a:lnTo>
                <a:lnTo>
                  <a:pt x="2086" y="12844"/>
                </a:lnTo>
                <a:lnTo>
                  <a:pt x="2085" y="12840"/>
                </a:lnTo>
                <a:lnTo>
                  <a:pt x="2083" y="12836"/>
                </a:lnTo>
                <a:lnTo>
                  <a:pt x="2080" y="12815"/>
                </a:lnTo>
                <a:lnTo>
                  <a:pt x="2076" y="12794"/>
                </a:lnTo>
                <a:lnTo>
                  <a:pt x="2069" y="12792"/>
                </a:lnTo>
                <a:lnTo>
                  <a:pt x="2064" y="12790"/>
                </a:lnTo>
                <a:lnTo>
                  <a:pt x="2059" y="12785"/>
                </a:lnTo>
                <a:lnTo>
                  <a:pt x="2055" y="12781"/>
                </a:lnTo>
                <a:lnTo>
                  <a:pt x="2052" y="12776"/>
                </a:lnTo>
                <a:lnTo>
                  <a:pt x="2050" y="12770"/>
                </a:lnTo>
                <a:lnTo>
                  <a:pt x="2048" y="12763"/>
                </a:lnTo>
                <a:lnTo>
                  <a:pt x="2047" y="12757"/>
                </a:lnTo>
                <a:lnTo>
                  <a:pt x="2045" y="12726"/>
                </a:lnTo>
                <a:lnTo>
                  <a:pt x="2043" y="12695"/>
                </a:lnTo>
                <a:lnTo>
                  <a:pt x="2050" y="12696"/>
                </a:lnTo>
                <a:lnTo>
                  <a:pt x="2055" y="12699"/>
                </a:lnTo>
                <a:lnTo>
                  <a:pt x="2060" y="12703"/>
                </a:lnTo>
                <a:lnTo>
                  <a:pt x="2064" y="12707"/>
                </a:lnTo>
                <a:lnTo>
                  <a:pt x="2067" y="12712"/>
                </a:lnTo>
                <a:lnTo>
                  <a:pt x="2069" y="12718"/>
                </a:lnTo>
                <a:lnTo>
                  <a:pt x="2071" y="12725"/>
                </a:lnTo>
                <a:lnTo>
                  <a:pt x="2072" y="12732"/>
                </a:lnTo>
                <a:lnTo>
                  <a:pt x="2074" y="12762"/>
                </a:lnTo>
                <a:lnTo>
                  <a:pt x="2076" y="12794"/>
                </a:lnTo>
                <a:lnTo>
                  <a:pt x="2082" y="12794"/>
                </a:lnTo>
                <a:lnTo>
                  <a:pt x="2086" y="12796"/>
                </a:lnTo>
                <a:lnTo>
                  <a:pt x="2090" y="12798"/>
                </a:lnTo>
                <a:lnTo>
                  <a:pt x="2093" y="12800"/>
                </a:lnTo>
                <a:lnTo>
                  <a:pt x="2096" y="12804"/>
                </a:lnTo>
                <a:lnTo>
                  <a:pt x="2098" y="12807"/>
                </a:lnTo>
                <a:lnTo>
                  <a:pt x="2101" y="12813"/>
                </a:lnTo>
                <a:lnTo>
                  <a:pt x="2102" y="12817"/>
                </a:lnTo>
                <a:lnTo>
                  <a:pt x="2105" y="12838"/>
                </a:lnTo>
                <a:lnTo>
                  <a:pt x="2109" y="12859"/>
                </a:lnTo>
                <a:lnTo>
                  <a:pt x="2126" y="12859"/>
                </a:lnTo>
                <a:lnTo>
                  <a:pt x="2141" y="12859"/>
                </a:lnTo>
                <a:lnTo>
                  <a:pt x="2158" y="12859"/>
                </a:lnTo>
                <a:lnTo>
                  <a:pt x="2174" y="12859"/>
                </a:lnTo>
                <a:lnTo>
                  <a:pt x="2180" y="12846"/>
                </a:lnTo>
                <a:lnTo>
                  <a:pt x="2186" y="12834"/>
                </a:lnTo>
                <a:lnTo>
                  <a:pt x="2190" y="12821"/>
                </a:lnTo>
                <a:lnTo>
                  <a:pt x="2192" y="12808"/>
                </a:lnTo>
                <a:lnTo>
                  <a:pt x="2194" y="12797"/>
                </a:lnTo>
                <a:lnTo>
                  <a:pt x="2195" y="12784"/>
                </a:lnTo>
                <a:lnTo>
                  <a:pt x="2195" y="12773"/>
                </a:lnTo>
                <a:lnTo>
                  <a:pt x="2195" y="12761"/>
                </a:lnTo>
                <a:lnTo>
                  <a:pt x="2193" y="12750"/>
                </a:lnTo>
                <a:lnTo>
                  <a:pt x="2191" y="12739"/>
                </a:lnTo>
                <a:lnTo>
                  <a:pt x="2188" y="12728"/>
                </a:lnTo>
                <a:lnTo>
                  <a:pt x="2183" y="12717"/>
                </a:lnTo>
                <a:lnTo>
                  <a:pt x="2179" y="12707"/>
                </a:lnTo>
                <a:lnTo>
                  <a:pt x="2174" y="12697"/>
                </a:lnTo>
                <a:lnTo>
                  <a:pt x="2169" y="12687"/>
                </a:lnTo>
                <a:lnTo>
                  <a:pt x="2162" y="12677"/>
                </a:lnTo>
                <a:lnTo>
                  <a:pt x="2155" y="12668"/>
                </a:lnTo>
                <a:lnTo>
                  <a:pt x="2148" y="12660"/>
                </a:lnTo>
                <a:lnTo>
                  <a:pt x="2140" y="12650"/>
                </a:lnTo>
                <a:lnTo>
                  <a:pt x="2132" y="12642"/>
                </a:lnTo>
                <a:lnTo>
                  <a:pt x="2114" y="12626"/>
                </a:lnTo>
                <a:lnTo>
                  <a:pt x="2095" y="12610"/>
                </a:lnTo>
                <a:lnTo>
                  <a:pt x="2074" y="12597"/>
                </a:lnTo>
                <a:lnTo>
                  <a:pt x="2053" y="12585"/>
                </a:lnTo>
                <a:lnTo>
                  <a:pt x="2032" y="12574"/>
                </a:lnTo>
                <a:lnTo>
                  <a:pt x="2010" y="12564"/>
                </a:lnTo>
                <a:lnTo>
                  <a:pt x="2002" y="12573"/>
                </a:lnTo>
                <a:lnTo>
                  <a:pt x="1995" y="12583"/>
                </a:lnTo>
                <a:lnTo>
                  <a:pt x="1988" y="12594"/>
                </a:lnTo>
                <a:lnTo>
                  <a:pt x="1984" y="12604"/>
                </a:lnTo>
                <a:lnTo>
                  <a:pt x="1980" y="12616"/>
                </a:lnTo>
                <a:lnTo>
                  <a:pt x="1978" y="12627"/>
                </a:lnTo>
                <a:lnTo>
                  <a:pt x="1976" y="12640"/>
                </a:lnTo>
                <a:lnTo>
                  <a:pt x="1975" y="12651"/>
                </a:lnTo>
                <a:lnTo>
                  <a:pt x="1975" y="12677"/>
                </a:lnTo>
                <a:lnTo>
                  <a:pt x="1977" y="12704"/>
                </a:lnTo>
                <a:lnTo>
                  <a:pt x="1980" y="12730"/>
                </a:lnTo>
                <a:lnTo>
                  <a:pt x="1984" y="12755"/>
                </a:lnTo>
                <a:lnTo>
                  <a:pt x="1988" y="12780"/>
                </a:lnTo>
                <a:lnTo>
                  <a:pt x="1990" y="12804"/>
                </a:lnTo>
                <a:lnTo>
                  <a:pt x="1991" y="12815"/>
                </a:lnTo>
                <a:lnTo>
                  <a:pt x="1991" y="12826"/>
                </a:lnTo>
                <a:lnTo>
                  <a:pt x="1991" y="12836"/>
                </a:lnTo>
                <a:lnTo>
                  <a:pt x="1990" y="12845"/>
                </a:lnTo>
                <a:lnTo>
                  <a:pt x="1988" y="12855"/>
                </a:lnTo>
                <a:lnTo>
                  <a:pt x="1986" y="12862"/>
                </a:lnTo>
                <a:lnTo>
                  <a:pt x="1982" y="12869"/>
                </a:lnTo>
                <a:lnTo>
                  <a:pt x="1977" y="12876"/>
                </a:lnTo>
                <a:lnTo>
                  <a:pt x="1971" y="12882"/>
                </a:lnTo>
                <a:lnTo>
                  <a:pt x="1964" y="12886"/>
                </a:lnTo>
                <a:lnTo>
                  <a:pt x="1955" y="12889"/>
                </a:lnTo>
                <a:lnTo>
                  <a:pt x="1945" y="12891"/>
                </a:lnTo>
                <a:lnTo>
                  <a:pt x="1957" y="12905"/>
                </a:lnTo>
                <a:lnTo>
                  <a:pt x="1967" y="12919"/>
                </a:lnTo>
                <a:lnTo>
                  <a:pt x="1977" y="12933"/>
                </a:lnTo>
                <a:lnTo>
                  <a:pt x="1986" y="12949"/>
                </a:lnTo>
                <a:lnTo>
                  <a:pt x="2003" y="12981"/>
                </a:lnTo>
                <a:lnTo>
                  <a:pt x="2020" y="13013"/>
                </a:lnTo>
                <a:lnTo>
                  <a:pt x="2030" y="13028"/>
                </a:lnTo>
                <a:lnTo>
                  <a:pt x="2041" y="13042"/>
                </a:lnTo>
                <a:lnTo>
                  <a:pt x="2046" y="13049"/>
                </a:lnTo>
                <a:lnTo>
                  <a:pt x="2052" y="13055"/>
                </a:lnTo>
                <a:lnTo>
                  <a:pt x="2060" y="13060"/>
                </a:lnTo>
                <a:lnTo>
                  <a:pt x="2066" y="13065"/>
                </a:lnTo>
                <a:lnTo>
                  <a:pt x="2073" y="13071"/>
                </a:lnTo>
                <a:lnTo>
                  <a:pt x="2082" y="13075"/>
                </a:lnTo>
                <a:lnTo>
                  <a:pt x="2090" y="13079"/>
                </a:lnTo>
                <a:lnTo>
                  <a:pt x="2099" y="13082"/>
                </a:lnTo>
                <a:lnTo>
                  <a:pt x="2109" y="13084"/>
                </a:lnTo>
                <a:lnTo>
                  <a:pt x="2119" y="13086"/>
                </a:lnTo>
                <a:lnTo>
                  <a:pt x="2130" y="13087"/>
                </a:lnTo>
                <a:lnTo>
                  <a:pt x="2141" y="13088"/>
                </a:lnTo>
                <a:lnTo>
                  <a:pt x="2146" y="13069"/>
                </a:lnTo>
                <a:lnTo>
                  <a:pt x="2147" y="13051"/>
                </a:lnTo>
                <a:lnTo>
                  <a:pt x="2147" y="13034"/>
                </a:lnTo>
                <a:lnTo>
                  <a:pt x="2146" y="13019"/>
                </a:lnTo>
                <a:lnTo>
                  <a:pt x="2143" y="13006"/>
                </a:lnTo>
                <a:lnTo>
                  <a:pt x="2138" y="12993"/>
                </a:lnTo>
                <a:lnTo>
                  <a:pt x="2134" y="12981"/>
                </a:lnTo>
                <a:lnTo>
                  <a:pt x="2129" y="12970"/>
                </a:lnTo>
                <a:lnTo>
                  <a:pt x="2124" y="12958"/>
                </a:lnTo>
                <a:lnTo>
                  <a:pt x="2119" y="12947"/>
                </a:lnTo>
                <a:lnTo>
                  <a:pt x="2114" y="12935"/>
                </a:lnTo>
                <a:lnTo>
                  <a:pt x="2111" y="12923"/>
                </a:lnTo>
                <a:lnTo>
                  <a:pt x="2108" y="12909"/>
                </a:lnTo>
                <a:lnTo>
                  <a:pt x="2107" y="12894"/>
                </a:lnTo>
                <a:lnTo>
                  <a:pt x="2107" y="12878"/>
                </a:lnTo>
                <a:lnTo>
                  <a:pt x="2109" y="12859"/>
                </a:lnTo>
                <a:close/>
                <a:moveTo>
                  <a:pt x="2043" y="12925"/>
                </a:moveTo>
                <a:lnTo>
                  <a:pt x="2043" y="12925"/>
                </a:lnTo>
                <a:lnTo>
                  <a:pt x="2051" y="12928"/>
                </a:lnTo>
                <a:lnTo>
                  <a:pt x="2056" y="12932"/>
                </a:lnTo>
                <a:lnTo>
                  <a:pt x="2061" y="12935"/>
                </a:lnTo>
                <a:lnTo>
                  <a:pt x="2063" y="12938"/>
                </a:lnTo>
                <a:lnTo>
                  <a:pt x="2064" y="12942"/>
                </a:lnTo>
                <a:lnTo>
                  <a:pt x="2063" y="12944"/>
                </a:lnTo>
                <a:lnTo>
                  <a:pt x="2062" y="12946"/>
                </a:lnTo>
                <a:lnTo>
                  <a:pt x="2060" y="12947"/>
                </a:lnTo>
                <a:lnTo>
                  <a:pt x="2058" y="12948"/>
                </a:lnTo>
                <a:lnTo>
                  <a:pt x="2054" y="12947"/>
                </a:lnTo>
                <a:lnTo>
                  <a:pt x="2051" y="12946"/>
                </a:lnTo>
                <a:lnTo>
                  <a:pt x="2048" y="12944"/>
                </a:lnTo>
                <a:lnTo>
                  <a:pt x="2046" y="12941"/>
                </a:lnTo>
                <a:lnTo>
                  <a:pt x="2044" y="12936"/>
                </a:lnTo>
                <a:lnTo>
                  <a:pt x="2043" y="12931"/>
                </a:lnTo>
                <a:lnTo>
                  <a:pt x="2043" y="12925"/>
                </a:lnTo>
                <a:lnTo>
                  <a:pt x="2035" y="12921"/>
                </a:lnTo>
                <a:lnTo>
                  <a:pt x="2029" y="12918"/>
                </a:lnTo>
                <a:lnTo>
                  <a:pt x="2026" y="12913"/>
                </a:lnTo>
                <a:lnTo>
                  <a:pt x="2024" y="12910"/>
                </a:lnTo>
                <a:lnTo>
                  <a:pt x="2023" y="12908"/>
                </a:lnTo>
                <a:lnTo>
                  <a:pt x="2023" y="12905"/>
                </a:lnTo>
                <a:lnTo>
                  <a:pt x="2025" y="12904"/>
                </a:lnTo>
                <a:lnTo>
                  <a:pt x="2026" y="12902"/>
                </a:lnTo>
                <a:lnTo>
                  <a:pt x="2029" y="12902"/>
                </a:lnTo>
                <a:lnTo>
                  <a:pt x="2032" y="12902"/>
                </a:lnTo>
                <a:lnTo>
                  <a:pt x="2035" y="12903"/>
                </a:lnTo>
                <a:lnTo>
                  <a:pt x="2038" y="12905"/>
                </a:lnTo>
                <a:lnTo>
                  <a:pt x="2041" y="12908"/>
                </a:lnTo>
                <a:lnTo>
                  <a:pt x="2042" y="12912"/>
                </a:lnTo>
                <a:lnTo>
                  <a:pt x="2043" y="12918"/>
                </a:lnTo>
                <a:lnTo>
                  <a:pt x="2043" y="12925"/>
                </a:lnTo>
                <a:close/>
                <a:moveTo>
                  <a:pt x="2371" y="12564"/>
                </a:moveTo>
                <a:lnTo>
                  <a:pt x="2362" y="12568"/>
                </a:lnTo>
                <a:lnTo>
                  <a:pt x="2354" y="12574"/>
                </a:lnTo>
                <a:lnTo>
                  <a:pt x="2349" y="12579"/>
                </a:lnTo>
                <a:lnTo>
                  <a:pt x="2346" y="12584"/>
                </a:lnTo>
                <a:lnTo>
                  <a:pt x="2344" y="12589"/>
                </a:lnTo>
                <a:lnTo>
                  <a:pt x="2344" y="12596"/>
                </a:lnTo>
                <a:lnTo>
                  <a:pt x="2345" y="12602"/>
                </a:lnTo>
                <a:lnTo>
                  <a:pt x="2347" y="12607"/>
                </a:lnTo>
                <a:lnTo>
                  <a:pt x="2353" y="12621"/>
                </a:lnTo>
                <a:lnTo>
                  <a:pt x="2361" y="12634"/>
                </a:lnTo>
                <a:lnTo>
                  <a:pt x="2365" y="12641"/>
                </a:lnTo>
                <a:lnTo>
                  <a:pt x="2367" y="12648"/>
                </a:lnTo>
                <a:lnTo>
                  <a:pt x="2370" y="12655"/>
                </a:lnTo>
                <a:lnTo>
                  <a:pt x="2371" y="12663"/>
                </a:lnTo>
                <a:lnTo>
                  <a:pt x="2381" y="12657"/>
                </a:lnTo>
                <a:lnTo>
                  <a:pt x="2388" y="12652"/>
                </a:lnTo>
                <a:lnTo>
                  <a:pt x="2393" y="12648"/>
                </a:lnTo>
                <a:lnTo>
                  <a:pt x="2396" y="12642"/>
                </a:lnTo>
                <a:lnTo>
                  <a:pt x="2399" y="12637"/>
                </a:lnTo>
                <a:lnTo>
                  <a:pt x="2399" y="12631"/>
                </a:lnTo>
                <a:lnTo>
                  <a:pt x="2397" y="12625"/>
                </a:lnTo>
                <a:lnTo>
                  <a:pt x="2395" y="12619"/>
                </a:lnTo>
                <a:lnTo>
                  <a:pt x="2389" y="12606"/>
                </a:lnTo>
                <a:lnTo>
                  <a:pt x="2382" y="12592"/>
                </a:lnTo>
                <a:lnTo>
                  <a:pt x="2378" y="12585"/>
                </a:lnTo>
                <a:lnTo>
                  <a:pt x="2375" y="12578"/>
                </a:lnTo>
                <a:lnTo>
                  <a:pt x="2372" y="12572"/>
                </a:lnTo>
                <a:lnTo>
                  <a:pt x="2371" y="12564"/>
                </a:lnTo>
                <a:close/>
                <a:moveTo>
                  <a:pt x="7062" y="12564"/>
                </a:moveTo>
                <a:lnTo>
                  <a:pt x="7054" y="12573"/>
                </a:lnTo>
                <a:lnTo>
                  <a:pt x="7047" y="12581"/>
                </a:lnTo>
                <a:lnTo>
                  <a:pt x="7041" y="12590"/>
                </a:lnTo>
                <a:lnTo>
                  <a:pt x="7036" y="12599"/>
                </a:lnTo>
                <a:lnTo>
                  <a:pt x="7033" y="12608"/>
                </a:lnTo>
                <a:lnTo>
                  <a:pt x="7031" y="12618"/>
                </a:lnTo>
                <a:lnTo>
                  <a:pt x="7029" y="12627"/>
                </a:lnTo>
                <a:lnTo>
                  <a:pt x="7029" y="12637"/>
                </a:lnTo>
                <a:lnTo>
                  <a:pt x="7029" y="12646"/>
                </a:lnTo>
                <a:lnTo>
                  <a:pt x="7031" y="12655"/>
                </a:lnTo>
                <a:lnTo>
                  <a:pt x="7032" y="12666"/>
                </a:lnTo>
                <a:lnTo>
                  <a:pt x="7035" y="12675"/>
                </a:lnTo>
                <a:lnTo>
                  <a:pt x="7042" y="12695"/>
                </a:lnTo>
                <a:lnTo>
                  <a:pt x="7052" y="12714"/>
                </a:lnTo>
                <a:lnTo>
                  <a:pt x="7073" y="12754"/>
                </a:lnTo>
                <a:lnTo>
                  <a:pt x="7096" y="12791"/>
                </a:lnTo>
                <a:lnTo>
                  <a:pt x="7106" y="12810"/>
                </a:lnTo>
                <a:lnTo>
                  <a:pt x="7116" y="12826"/>
                </a:lnTo>
                <a:lnTo>
                  <a:pt x="7123" y="12843"/>
                </a:lnTo>
                <a:lnTo>
                  <a:pt x="7128" y="12859"/>
                </a:lnTo>
                <a:lnTo>
                  <a:pt x="7135" y="12853"/>
                </a:lnTo>
                <a:lnTo>
                  <a:pt x="7140" y="12845"/>
                </a:lnTo>
                <a:lnTo>
                  <a:pt x="7144" y="12838"/>
                </a:lnTo>
                <a:lnTo>
                  <a:pt x="7147" y="12830"/>
                </a:lnTo>
                <a:lnTo>
                  <a:pt x="7149" y="12823"/>
                </a:lnTo>
                <a:lnTo>
                  <a:pt x="7151" y="12815"/>
                </a:lnTo>
                <a:lnTo>
                  <a:pt x="7151" y="12805"/>
                </a:lnTo>
                <a:lnTo>
                  <a:pt x="7151" y="12797"/>
                </a:lnTo>
                <a:lnTo>
                  <a:pt x="7150" y="12788"/>
                </a:lnTo>
                <a:lnTo>
                  <a:pt x="7148" y="12778"/>
                </a:lnTo>
                <a:lnTo>
                  <a:pt x="7146" y="12769"/>
                </a:lnTo>
                <a:lnTo>
                  <a:pt x="7144" y="12759"/>
                </a:lnTo>
                <a:lnTo>
                  <a:pt x="7137" y="12739"/>
                </a:lnTo>
                <a:lnTo>
                  <a:pt x="7128" y="12719"/>
                </a:lnTo>
                <a:lnTo>
                  <a:pt x="7108" y="12678"/>
                </a:lnTo>
                <a:lnTo>
                  <a:pt x="7089" y="12638"/>
                </a:lnTo>
                <a:lnTo>
                  <a:pt x="7079" y="12618"/>
                </a:lnTo>
                <a:lnTo>
                  <a:pt x="7072" y="12599"/>
                </a:lnTo>
                <a:lnTo>
                  <a:pt x="7066" y="12581"/>
                </a:lnTo>
                <a:lnTo>
                  <a:pt x="7062" y="12564"/>
                </a:lnTo>
                <a:close/>
                <a:moveTo>
                  <a:pt x="3158" y="12564"/>
                </a:moveTo>
                <a:lnTo>
                  <a:pt x="3161" y="12561"/>
                </a:lnTo>
                <a:lnTo>
                  <a:pt x="3156" y="12567"/>
                </a:lnTo>
                <a:lnTo>
                  <a:pt x="3152" y="12572"/>
                </a:lnTo>
                <a:lnTo>
                  <a:pt x="3158" y="12564"/>
                </a:lnTo>
                <a:close/>
                <a:moveTo>
                  <a:pt x="4011" y="12532"/>
                </a:moveTo>
                <a:lnTo>
                  <a:pt x="4012" y="12538"/>
                </a:lnTo>
                <a:lnTo>
                  <a:pt x="4015" y="12544"/>
                </a:lnTo>
                <a:lnTo>
                  <a:pt x="4021" y="12548"/>
                </a:lnTo>
                <a:lnTo>
                  <a:pt x="4026" y="12552"/>
                </a:lnTo>
                <a:lnTo>
                  <a:pt x="4028" y="12553"/>
                </a:lnTo>
                <a:lnTo>
                  <a:pt x="4031" y="12553"/>
                </a:lnTo>
                <a:lnTo>
                  <a:pt x="4034" y="12552"/>
                </a:lnTo>
                <a:lnTo>
                  <a:pt x="4036" y="12549"/>
                </a:lnTo>
                <a:lnTo>
                  <a:pt x="4039" y="12546"/>
                </a:lnTo>
                <a:lnTo>
                  <a:pt x="4042" y="12542"/>
                </a:lnTo>
                <a:lnTo>
                  <a:pt x="4043" y="12538"/>
                </a:lnTo>
                <a:lnTo>
                  <a:pt x="4045" y="12532"/>
                </a:lnTo>
                <a:lnTo>
                  <a:pt x="4036" y="12532"/>
                </a:lnTo>
                <a:lnTo>
                  <a:pt x="4028" y="12532"/>
                </a:lnTo>
                <a:lnTo>
                  <a:pt x="4020" y="12532"/>
                </a:lnTo>
                <a:lnTo>
                  <a:pt x="4011" y="12532"/>
                </a:lnTo>
                <a:close/>
                <a:moveTo>
                  <a:pt x="6865" y="12564"/>
                </a:moveTo>
                <a:lnTo>
                  <a:pt x="6868" y="12561"/>
                </a:lnTo>
                <a:lnTo>
                  <a:pt x="6863" y="12567"/>
                </a:lnTo>
                <a:lnTo>
                  <a:pt x="6859" y="12572"/>
                </a:lnTo>
                <a:lnTo>
                  <a:pt x="6865" y="12564"/>
                </a:lnTo>
                <a:close/>
                <a:moveTo>
                  <a:pt x="7095" y="12532"/>
                </a:moveTo>
                <a:lnTo>
                  <a:pt x="7095" y="12538"/>
                </a:lnTo>
                <a:lnTo>
                  <a:pt x="7096" y="12543"/>
                </a:lnTo>
                <a:lnTo>
                  <a:pt x="7098" y="12547"/>
                </a:lnTo>
                <a:lnTo>
                  <a:pt x="7100" y="12551"/>
                </a:lnTo>
                <a:lnTo>
                  <a:pt x="7103" y="12553"/>
                </a:lnTo>
                <a:lnTo>
                  <a:pt x="7106" y="12554"/>
                </a:lnTo>
                <a:lnTo>
                  <a:pt x="7110" y="12554"/>
                </a:lnTo>
                <a:lnTo>
                  <a:pt x="7112" y="12554"/>
                </a:lnTo>
                <a:lnTo>
                  <a:pt x="7114" y="12553"/>
                </a:lnTo>
                <a:lnTo>
                  <a:pt x="7116" y="12551"/>
                </a:lnTo>
                <a:lnTo>
                  <a:pt x="7116" y="12548"/>
                </a:lnTo>
                <a:lnTo>
                  <a:pt x="7115" y="12545"/>
                </a:lnTo>
                <a:lnTo>
                  <a:pt x="7113" y="12542"/>
                </a:lnTo>
                <a:lnTo>
                  <a:pt x="7108" y="12539"/>
                </a:lnTo>
                <a:lnTo>
                  <a:pt x="7103" y="12535"/>
                </a:lnTo>
                <a:lnTo>
                  <a:pt x="7095" y="12532"/>
                </a:lnTo>
                <a:lnTo>
                  <a:pt x="7095" y="12523"/>
                </a:lnTo>
                <a:lnTo>
                  <a:pt x="7094" y="12517"/>
                </a:lnTo>
                <a:lnTo>
                  <a:pt x="7092" y="12511"/>
                </a:lnTo>
                <a:lnTo>
                  <a:pt x="7089" y="12505"/>
                </a:lnTo>
                <a:lnTo>
                  <a:pt x="7084" y="12501"/>
                </a:lnTo>
                <a:lnTo>
                  <a:pt x="7079" y="12498"/>
                </a:lnTo>
                <a:lnTo>
                  <a:pt x="7072" y="12497"/>
                </a:lnTo>
                <a:lnTo>
                  <a:pt x="7062" y="12498"/>
                </a:lnTo>
                <a:lnTo>
                  <a:pt x="7062" y="12492"/>
                </a:lnTo>
                <a:lnTo>
                  <a:pt x="7061" y="12487"/>
                </a:lnTo>
                <a:lnTo>
                  <a:pt x="7059" y="12482"/>
                </a:lnTo>
                <a:lnTo>
                  <a:pt x="7057" y="12479"/>
                </a:lnTo>
                <a:lnTo>
                  <a:pt x="7054" y="12477"/>
                </a:lnTo>
                <a:lnTo>
                  <a:pt x="7052" y="12476"/>
                </a:lnTo>
                <a:lnTo>
                  <a:pt x="7049" y="12475"/>
                </a:lnTo>
                <a:lnTo>
                  <a:pt x="7046" y="12476"/>
                </a:lnTo>
                <a:lnTo>
                  <a:pt x="7043" y="12477"/>
                </a:lnTo>
                <a:lnTo>
                  <a:pt x="7042" y="12479"/>
                </a:lnTo>
                <a:lnTo>
                  <a:pt x="7042" y="12481"/>
                </a:lnTo>
                <a:lnTo>
                  <a:pt x="7042" y="12484"/>
                </a:lnTo>
                <a:lnTo>
                  <a:pt x="7046" y="12488"/>
                </a:lnTo>
                <a:lnTo>
                  <a:pt x="7049" y="12491"/>
                </a:lnTo>
                <a:lnTo>
                  <a:pt x="7055" y="12495"/>
                </a:lnTo>
                <a:lnTo>
                  <a:pt x="7062" y="12498"/>
                </a:lnTo>
                <a:lnTo>
                  <a:pt x="7063" y="12505"/>
                </a:lnTo>
                <a:lnTo>
                  <a:pt x="7064" y="12513"/>
                </a:lnTo>
                <a:lnTo>
                  <a:pt x="7066" y="12519"/>
                </a:lnTo>
                <a:lnTo>
                  <a:pt x="7069" y="12524"/>
                </a:lnTo>
                <a:lnTo>
                  <a:pt x="7073" y="12529"/>
                </a:lnTo>
                <a:lnTo>
                  <a:pt x="7079" y="12532"/>
                </a:lnTo>
                <a:lnTo>
                  <a:pt x="7085" y="12533"/>
                </a:lnTo>
                <a:lnTo>
                  <a:pt x="7095" y="12532"/>
                </a:lnTo>
                <a:close/>
                <a:moveTo>
                  <a:pt x="6407" y="12532"/>
                </a:moveTo>
                <a:lnTo>
                  <a:pt x="6409" y="12529"/>
                </a:lnTo>
                <a:lnTo>
                  <a:pt x="6403" y="12534"/>
                </a:lnTo>
                <a:lnTo>
                  <a:pt x="6399" y="12538"/>
                </a:lnTo>
                <a:lnTo>
                  <a:pt x="6407" y="12532"/>
                </a:lnTo>
                <a:close/>
                <a:moveTo>
                  <a:pt x="1617" y="12498"/>
                </a:moveTo>
                <a:lnTo>
                  <a:pt x="1620" y="12496"/>
                </a:lnTo>
                <a:lnTo>
                  <a:pt x="1614" y="12501"/>
                </a:lnTo>
                <a:lnTo>
                  <a:pt x="1610" y="12505"/>
                </a:lnTo>
                <a:lnTo>
                  <a:pt x="1617" y="12498"/>
                </a:lnTo>
                <a:close/>
                <a:moveTo>
                  <a:pt x="2962" y="12466"/>
                </a:moveTo>
                <a:lnTo>
                  <a:pt x="2964" y="12462"/>
                </a:lnTo>
                <a:lnTo>
                  <a:pt x="2959" y="12469"/>
                </a:lnTo>
                <a:lnTo>
                  <a:pt x="2955" y="12473"/>
                </a:lnTo>
                <a:lnTo>
                  <a:pt x="2962" y="12466"/>
                </a:lnTo>
                <a:close/>
                <a:moveTo>
                  <a:pt x="3323" y="12466"/>
                </a:moveTo>
                <a:lnTo>
                  <a:pt x="3325" y="12462"/>
                </a:lnTo>
                <a:lnTo>
                  <a:pt x="3320" y="12469"/>
                </a:lnTo>
                <a:lnTo>
                  <a:pt x="3316" y="12473"/>
                </a:lnTo>
                <a:lnTo>
                  <a:pt x="3323" y="12466"/>
                </a:lnTo>
                <a:close/>
                <a:moveTo>
                  <a:pt x="6899" y="12466"/>
                </a:moveTo>
                <a:lnTo>
                  <a:pt x="6901" y="12462"/>
                </a:lnTo>
                <a:lnTo>
                  <a:pt x="6895" y="12469"/>
                </a:lnTo>
                <a:lnTo>
                  <a:pt x="6891" y="12473"/>
                </a:lnTo>
                <a:lnTo>
                  <a:pt x="6899" y="12466"/>
                </a:lnTo>
                <a:close/>
                <a:moveTo>
                  <a:pt x="1420" y="12367"/>
                </a:moveTo>
                <a:lnTo>
                  <a:pt x="1420" y="12374"/>
                </a:lnTo>
                <a:lnTo>
                  <a:pt x="1421" y="12380"/>
                </a:lnTo>
                <a:lnTo>
                  <a:pt x="1423" y="12384"/>
                </a:lnTo>
                <a:lnTo>
                  <a:pt x="1425" y="12387"/>
                </a:lnTo>
                <a:lnTo>
                  <a:pt x="1428" y="12389"/>
                </a:lnTo>
                <a:lnTo>
                  <a:pt x="1431" y="12390"/>
                </a:lnTo>
                <a:lnTo>
                  <a:pt x="1434" y="12390"/>
                </a:lnTo>
                <a:lnTo>
                  <a:pt x="1436" y="12390"/>
                </a:lnTo>
                <a:lnTo>
                  <a:pt x="1438" y="12388"/>
                </a:lnTo>
                <a:lnTo>
                  <a:pt x="1440" y="12387"/>
                </a:lnTo>
                <a:lnTo>
                  <a:pt x="1441" y="12384"/>
                </a:lnTo>
                <a:lnTo>
                  <a:pt x="1440" y="12382"/>
                </a:lnTo>
                <a:lnTo>
                  <a:pt x="1437" y="12379"/>
                </a:lnTo>
                <a:lnTo>
                  <a:pt x="1433" y="12374"/>
                </a:lnTo>
                <a:lnTo>
                  <a:pt x="1428" y="12371"/>
                </a:lnTo>
                <a:lnTo>
                  <a:pt x="1420" y="12367"/>
                </a:lnTo>
                <a:lnTo>
                  <a:pt x="1420" y="12361"/>
                </a:lnTo>
                <a:lnTo>
                  <a:pt x="1419" y="12356"/>
                </a:lnTo>
                <a:lnTo>
                  <a:pt x="1417" y="12351"/>
                </a:lnTo>
                <a:lnTo>
                  <a:pt x="1414" y="12348"/>
                </a:lnTo>
                <a:lnTo>
                  <a:pt x="1412" y="12346"/>
                </a:lnTo>
                <a:lnTo>
                  <a:pt x="1409" y="12345"/>
                </a:lnTo>
                <a:lnTo>
                  <a:pt x="1406" y="12344"/>
                </a:lnTo>
                <a:lnTo>
                  <a:pt x="1403" y="12345"/>
                </a:lnTo>
                <a:lnTo>
                  <a:pt x="1401" y="12346"/>
                </a:lnTo>
                <a:lnTo>
                  <a:pt x="1400" y="12348"/>
                </a:lnTo>
                <a:lnTo>
                  <a:pt x="1400" y="12350"/>
                </a:lnTo>
                <a:lnTo>
                  <a:pt x="1401" y="12353"/>
                </a:lnTo>
                <a:lnTo>
                  <a:pt x="1403" y="12357"/>
                </a:lnTo>
                <a:lnTo>
                  <a:pt x="1406" y="12360"/>
                </a:lnTo>
                <a:lnTo>
                  <a:pt x="1412" y="12364"/>
                </a:lnTo>
                <a:lnTo>
                  <a:pt x="1420" y="12367"/>
                </a:lnTo>
                <a:close/>
                <a:moveTo>
                  <a:pt x="2798" y="12367"/>
                </a:moveTo>
                <a:lnTo>
                  <a:pt x="2788" y="12372"/>
                </a:lnTo>
                <a:lnTo>
                  <a:pt x="2780" y="12376"/>
                </a:lnTo>
                <a:lnTo>
                  <a:pt x="2775" y="12382"/>
                </a:lnTo>
                <a:lnTo>
                  <a:pt x="2772" y="12387"/>
                </a:lnTo>
                <a:lnTo>
                  <a:pt x="2771" y="12393"/>
                </a:lnTo>
                <a:lnTo>
                  <a:pt x="2771" y="12399"/>
                </a:lnTo>
                <a:lnTo>
                  <a:pt x="2772" y="12405"/>
                </a:lnTo>
                <a:lnTo>
                  <a:pt x="2774" y="12411"/>
                </a:lnTo>
                <a:lnTo>
                  <a:pt x="2780" y="12424"/>
                </a:lnTo>
                <a:lnTo>
                  <a:pt x="2788" y="12437"/>
                </a:lnTo>
                <a:lnTo>
                  <a:pt x="2791" y="12445"/>
                </a:lnTo>
                <a:lnTo>
                  <a:pt x="2794" y="12451"/>
                </a:lnTo>
                <a:lnTo>
                  <a:pt x="2796" y="12458"/>
                </a:lnTo>
                <a:lnTo>
                  <a:pt x="2798" y="12466"/>
                </a:lnTo>
                <a:lnTo>
                  <a:pt x="2808" y="12461"/>
                </a:lnTo>
                <a:lnTo>
                  <a:pt x="2815" y="12456"/>
                </a:lnTo>
                <a:lnTo>
                  <a:pt x="2820" y="12451"/>
                </a:lnTo>
                <a:lnTo>
                  <a:pt x="2823" y="12446"/>
                </a:lnTo>
                <a:lnTo>
                  <a:pt x="2824" y="12440"/>
                </a:lnTo>
                <a:lnTo>
                  <a:pt x="2824" y="12434"/>
                </a:lnTo>
                <a:lnTo>
                  <a:pt x="2823" y="12428"/>
                </a:lnTo>
                <a:lnTo>
                  <a:pt x="2821" y="12422"/>
                </a:lnTo>
                <a:lnTo>
                  <a:pt x="2815" y="12409"/>
                </a:lnTo>
                <a:lnTo>
                  <a:pt x="2808" y="12395"/>
                </a:lnTo>
                <a:lnTo>
                  <a:pt x="2805" y="12389"/>
                </a:lnTo>
                <a:lnTo>
                  <a:pt x="2801" y="12382"/>
                </a:lnTo>
                <a:lnTo>
                  <a:pt x="2799" y="12374"/>
                </a:lnTo>
                <a:lnTo>
                  <a:pt x="2798" y="12367"/>
                </a:lnTo>
                <a:close/>
                <a:moveTo>
                  <a:pt x="6177" y="12433"/>
                </a:moveTo>
                <a:lnTo>
                  <a:pt x="6183" y="12432"/>
                </a:lnTo>
                <a:lnTo>
                  <a:pt x="6188" y="12430"/>
                </a:lnTo>
                <a:lnTo>
                  <a:pt x="6192" y="12427"/>
                </a:lnTo>
                <a:lnTo>
                  <a:pt x="6197" y="12424"/>
                </a:lnTo>
                <a:lnTo>
                  <a:pt x="6200" y="12419"/>
                </a:lnTo>
                <a:lnTo>
                  <a:pt x="6202" y="12414"/>
                </a:lnTo>
                <a:lnTo>
                  <a:pt x="6204" y="12409"/>
                </a:lnTo>
                <a:lnTo>
                  <a:pt x="6205" y="12403"/>
                </a:lnTo>
                <a:lnTo>
                  <a:pt x="6204" y="12397"/>
                </a:lnTo>
                <a:lnTo>
                  <a:pt x="6204" y="12391"/>
                </a:lnTo>
                <a:lnTo>
                  <a:pt x="6202" y="12386"/>
                </a:lnTo>
                <a:lnTo>
                  <a:pt x="6199" y="12381"/>
                </a:lnTo>
                <a:lnTo>
                  <a:pt x="6195" y="12376"/>
                </a:lnTo>
                <a:lnTo>
                  <a:pt x="6190" y="12372"/>
                </a:lnTo>
                <a:lnTo>
                  <a:pt x="6184" y="12369"/>
                </a:lnTo>
                <a:lnTo>
                  <a:pt x="6177" y="12367"/>
                </a:lnTo>
                <a:lnTo>
                  <a:pt x="6177" y="12384"/>
                </a:lnTo>
                <a:lnTo>
                  <a:pt x="6177" y="12400"/>
                </a:lnTo>
                <a:lnTo>
                  <a:pt x="6177" y="12416"/>
                </a:lnTo>
                <a:lnTo>
                  <a:pt x="6177" y="12433"/>
                </a:lnTo>
                <a:close/>
                <a:moveTo>
                  <a:pt x="2929" y="12367"/>
                </a:moveTo>
                <a:lnTo>
                  <a:pt x="2922" y="12347"/>
                </a:lnTo>
                <a:lnTo>
                  <a:pt x="2917" y="12336"/>
                </a:lnTo>
                <a:lnTo>
                  <a:pt x="2914" y="12332"/>
                </a:lnTo>
                <a:lnTo>
                  <a:pt x="2912" y="12330"/>
                </a:lnTo>
                <a:lnTo>
                  <a:pt x="2909" y="12330"/>
                </a:lnTo>
                <a:lnTo>
                  <a:pt x="2907" y="12330"/>
                </a:lnTo>
                <a:lnTo>
                  <a:pt x="2904" y="12336"/>
                </a:lnTo>
                <a:lnTo>
                  <a:pt x="2902" y="12344"/>
                </a:lnTo>
                <a:lnTo>
                  <a:pt x="2901" y="12356"/>
                </a:lnTo>
                <a:lnTo>
                  <a:pt x="2900" y="12367"/>
                </a:lnTo>
                <a:lnTo>
                  <a:pt x="2901" y="12380"/>
                </a:lnTo>
                <a:lnTo>
                  <a:pt x="2902" y="12390"/>
                </a:lnTo>
                <a:lnTo>
                  <a:pt x="2904" y="12399"/>
                </a:lnTo>
                <a:lnTo>
                  <a:pt x="2907" y="12404"/>
                </a:lnTo>
                <a:lnTo>
                  <a:pt x="2909" y="12405"/>
                </a:lnTo>
                <a:lnTo>
                  <a:pt x="2912" y="12405"/>
                </a:lnTo>
                <a:lnTo>
                  <a:pt x="2914" y="12403"/>
                </a:lnTo>
                <a:lnTo>
                  <a:pt x="2917" y="12400"/>
                </a:lnTo>
                <a:lnTo>
                  <a:pt x="2922" y="12387"/>
                </a:lnTo>
                <a:lnTo>
                  <a:pt x="2929" y="12367"/>
                </a:lnTo>
                <a:close/>
                <a:moveTo>
                  <a:pt x="3027" y="12335"/>
                </a:moveTo>
                <a:lnTo>
                  <a:pt x="3020" y="12338"/>
                </a:lnTo>
                <a:lnTo>
                  <a:pt x="3014" y="12342"/>
                </a:lnTo>
                <a:lnTo>
                  <a:pt x="3009" y="12346"/>
                </a:lnTo>
                <a:lnTo>
                  <a:pt x="3005" y="12350"/>
                </a:lnTo>
                <a:lnTo>
                  <a:pt x="3002" y="12354"/>
                </a:lnTo>
                <a:lnTo>
                  <a:pt x="3000" y="12360"/>
                </a:lnTo>
                <a:lnTo>
                  <a:pt x="2999" y="12365"/>
                </a:lnTo>
                <a:lnTo>
                  <a:pt x="2998" y="12371"/>
                </a:lnTo>
                <a:lnTo>
                  <a:pt x="2998" y="12376"/>
                </a:lnTo>
                <a:lnTo>
                  <a:pt x="2999" y="12382"/>
                </a:lnTo>
                <a:lnTo>
                  <a:pt x="3001" y="12388"/>
                </a:lnTo>
                <a:lnTo>
                  <a:pt x="3003" y="12394"/>
                </a:lnTo>
                <a:lnTo>
                  <a:pt x="3010" y="12406"/>
                </a:lnTo>
                <a:lnTo>
                  <a:pt x="3019" y="12417"/>
                </a:lnTo>
                <a:lnTo>
                  <a:pt x="3029" y="12429"/>
                </a:lnTo>
                <a:lnTo>
                  <a:pt x="3041" y="12438"/>
                </a:lnTo>
                <a:lnTo>
                  <a:pt x="3054" y="12448"/>
                </a:lnTo>
                <a:lnTo>
                  <a:pt x="3068" y="12455"/>
                </a:lnTo>
                <a:lnTo>
                  <a:pt x="3083" y="12461"/>
                </a:lnTo>
                <a:lnTo>
                  <a:pt x="3097" y="12466"/>
                </a:lnTo>
                <a:lnTo>
                  <a:pt x="3105" y="12467"/>
                </a:lnTo>
                <a:lnTo>
                  <a:pt x="3112" y="12467"/>
                </a:lnTo>
                <a:lnTo>
                  <a:pt x="3119" y="12467"/>
                </a:lnTo>
                <a:lnTo>
                  <a:pt x="3126" y="12466"/>
                </a:lnTo>
                <a:lnTo>
                  <a:pt x="3124" y="12454"/>
                </a:lnTo>
                <a:lnTo>
                  <a:pt x="3119" y="12444"/>
                </a:lnTo>
                <a:lnTo>
                  <a:pt x="3114" y="12434"/>
                </a:lnTo>
                <a:lnTo>
                  <a:pt x="3108" y="12427"/>
                </a:lnTo>
                <a:lnTo>
                  <a:pt x="3100" y="12419"/>
                </a:lnTo>
                <a:lnTo>
                  <a:pt x="3093" y="12412"/>
                </a:lnTo>
                <a:lnTo>
                  <a:pt x="3085" y="12406"/>
                </a:lnTo>
                <a:lnTo>
                  <a:pt x="3076" y="12400"/>
                </a:lnTo>
                <a:lnTo>
                  <a:pt x="3068" y="12394"/>
                </a:lnTo>
                <a:lnTo>
                  <a:pt x="3061" y="12388"/>
                </a:lnTo>
                <a:lnTo>
                  <a:pt x="3052" y="12381"/>
                </a:lnTo>
                <a:lnTo>
                  <a:pt x="3046" y="12373"/>
                </a:lnTo>
                <a:lnTo>
                  <a:pt x="3040" y="12366"/>
                </a:lnTo>
                <a:lnTo>
                  <a:pt x="3034" y="12357"/>
                </a:lnTo>
                <a:lnTo>
                  <a:pt x="3030" y="12346"/>
                </a:lnTo>
                <a:lnTo>
                  <a:pt x="3027" y="12335"/>
                </a:lnTo>
                <a:close/>
                <a:moveTo>
                  <a:pt x="12705" y="12335"/>
                </a:moveTo>
                <a:lnTo>
                  <a:pt x="12705" y="12341"/>
                </a:lnTo>
                <a:lnTo>
                  <a:pt x="12706" y="12347"/>
                </a:lnTo>
                <a:lnTo>
                  <a:pt x="12708" y="12351"/>
                </a:lnTo>
                <a:lnTo>
                  <a:pt x="12710" y="12354"/>
                </a:lnTo>
                <a:lnTo>
                  <a:pt x="12713" y="12357"/>
                </a:lnTo>
                <a:lnTo>
                  <a:pt x="12717" y="12358"/>
                </a:lnTo>
                <a:lnTo>
                  <a:pt x="12719" y="12358"/>
                </a:lnTo>
                <a:lnTo>
                  <a:pt x="12722" y="12357"/>
                </a:lnTo>
                <a:lnTo>
                  <a:pt x="12724" y="12356"/>
                </a:lnTo>
                <a:lnTo>
                  <a:pt x="12725" y="12353"/>
                </a:lnTo>
                <a:lnTo>
                  <a:pt x="12726" y="12351"/>
                </a:lnTo>
                <a:lnTo>
                  <a:pt x="12725" y="12348"/>
                </a:lnTo>
                <a:lnTo>
                  <a:pt x="12723" y="12345"/>
                </a:lnTo>
                <a:lnTo>
                  <a:pt x="12719" y="12342"/>
                </a:lnTo>
                <a:lnTo>
                  <a:pt x="12712" y="12339"/>
                </a:lnTo>
                <a:lnTo>
                  <a:pt x="12705" y="12335"/>
                </a:lnTo>
                <a:close/>
                <a:moveTo>
                  <a:pt x="1288" y="12268"/>
                </a:moveTo>
                <a:lnTo>
                  <a:pt x="1286" y="12281"/>
                </a:lnTo>
                <a:lnTo>
                  <a:pt x="1284" y="12292"/>
                </a:lnTo>
                <a:lnTo>
                  <a:pt x="1284" y="12300"/>
                </a:lnTo>
                <a:lnTo>
                  <a:pt x="1283" y="12308"/>
                </a:lnTo>
                <a:lnTo>
                  <a:pt x="1284" y="12315"/>
                </a:lnTo>
                <a:lnTo>
                  <a:pt x="1285" y="12320"/>
                </a:lnTo>
                <a:lnTo>
                  <a:pt x="1287" y="12324"/>
                </a:lnTo>
                <a:lnTo>
                  <a:pt x="1289" y="12327"/>
                </a:lnTo>
                <a:lnTo>
                  <a:pt x="1292" y="12329"/>
                </a:lnTo>
                <a:lnTo>
                  <a:pt x="1295" y="12330"/>
                </a:lnTo>
                <a:lnTo>
                  <a:pt x="1298" y="12331"/>
                </a:lnTo>
                <a:lnTo>
                  <a:pt x="1301" y="12330"/>
                </a:lnTo>
                <a:lnTo>
                  <a:pt x="1307" y="12327"/>
                </a:lnTo>
                <a:lnTo>
                  <a:pt x="1314" y="12322"/>
                </a:lnTo>
                <a:lnTo>
                  <a:pt x="1319" y="12316"/>
                </a:lnTo>
                <a:lnTo>
                  <a:pt x="1323" y="12307"/>
                </a:lnTo>
                <a:lnTo>
                  <a:pt x="1325" y="12303"/>
                </a:lnTo>
                <a:lnTo>
                  <a:pt x="1326" y="12299"/>
                </a:lnTo>
                <a:lnTo>
                  <a:pt x="1326" y="12295"/>
                </a:lnTo>
                <a:lnTo>
                  <a:pt x="1326" y="12291"/>
                </a:lnTo>
                <a:lnTo>
                  <a:pt x="1324" y="12286"/>
                </a:lnTo>
                <a:lnTo>
                  <a:pt x="1322" y="12283"/>
                </a:lnTo>
                <a:lnTo>
                  <a:pt x="1320" y="12279"/>
                </a:lnTo>
                <a:lnTo>
                  <a:pt x="1316" y="12276"/>
                </a:lnTo>
                <a:lnTo>
                  <a:pt x="1310" y="12274"/>
                </a:lnTo>
                <a:lnTo>
                  <a:pt x="1304" y="12272"/>
                </a:lnTo>
                <a:lnTo>
                  <a:pt x="1297" y="12270"/>
                </a:lnTo>
                <a:lnTo>
                  <a:pt x="1288" y="12268"/>
                </a:lnTo>
                <a:lnTo>
                  <a:pt x="1292" y="12257"/>
                </a:lnTo>
                <a:lnTo>
                  <a:pt x="1293" y="12246"/>
                </a:lnTo>
                <a:lnTo>
                  <a:pt x="1294" y="12237"/>
                </a:lnTo>
                <a:lnTo>
                  <a:pt x="1294" y="12230"/>
                </a:lnTo>
                <a:lnTo>
                  <a:pt x="1293" y="12223"/>
                </a:lnTo>
                <a:lnTo>
                  <a:pt x="1292" y="12218"/>
                </a:lnTo>
                <a:lnTo>
                  <a:pt x="1291" y="12214"/>
                </a:lnTo>
                <a:lnTo>
                  <a:pt x="1288" y="12211"/>
                </a:lnTo>
                <a:lnTo>
                  <a:pt x="1285" y="12209"/>
                </a:lnTo>
                <a:lnTo>
                  <a:pt x="1283" y="12208"/>
                </a:lnTo>
                <a:lnTo>
                  <a:pt x="1280" y="12207"/>
                </a:lnTo>
                <a:lnTo>
                  <a:pt x="1277" y="12208"/>
                </a:lnTo>
                <a:lnTo>
                  <a:pt x="1270" y="12210"/>
                </a:lnTo>
                <a:lnTo>
                  <a:pt x="1263" y="12215"/>
                </a:lnTo>
                <a:lnTo>
                  <a:pt x="1258" y="12222"/>
                </a:lnTo>
                <a:lnTo>
                  <a:pt x="1254" y="12230"/>
                </a:lnTo>
                <a:lnTo>
                  <a:pt x="1253" y="12234"/>
                </a:lnTo>
                <a:lnTo>
                  <a:pt x="1252" y="12238"/>
                </a:lnTo>
                <a:lnTo>
                  <a:pt x="1251" y="12242"/>
                </a:lnTo>
                <a:lnTo>
                  <a:pt x="1252" y="12246"/>
                </a:lnTo>
                <a:lnTo>
                  <a:pt x="1253" y="12251"/>
                </a:lnTo>
                <a:lnTo>
                  <a:pt x="1255" y="12255"/>
                </a:lnTo>
                <a:lnTo>
                  <a:pt x="1258" y="12258"/>
                </a:lnTo>
                <a:lnTo>
                  <a:pt x="1262" y="12261"/>
                </a:lnTo>
                <a:lnTo>
                  <a:pt x="1266" y="12264"/>
                </a:lnTo>
                <a:lnTo>
                  <a:pt x="1273" y="12266"/>
                </a:lnTo>
                <a:lnTo>
                  <a:pt x="1280" y="12267"/>
                </a:lnTo>
                <a:lnTo>
                  <a:pt x="1288" y="12268"/>
                </a:lnTo>
                <a:close/>
                <a:moveTo>
                  <a:pt x="2994" y="12302"/>
                </a:moveTo>
                <a:lnTo>
                  <a:pt x="2998" y="12299"/>
                </a:lnTo>
                <a:lnTo>
                  <a:pt x="2991" y="12304"/>
                </a:lnTo>
                <a:lnTo>
                  <a:pt x="2987" y="12309"/>
                </a:lnTo>
                <a:lnTo>
                  <a:pt x="2994" y="12302"/>
                </a:lnTo>
                <a:close/>
                <a:moveTo>
                  <a:pt x="3487" y="12268"/>
                </a:moveTo>
                <a:lnTo>
                  <a:pt x="3489" y="12283"/>
                </a:lnTo>
                <a:lnTo>
                  <a:pt x="3491" y="12298"/>
                </a:lnTo>
                <a:lnTo>
                  <a:pt x="3492" y="12304"/>
                </a:lnTo>
                <a:lnTo>
                  <a:pt x="3494" y="12310"/>
                </a:lnTo>
                <a:lnTo>
                  <a:pt x="3497" y="12316"/>
                </a:lnTo>
                <a:lnTo>
                  <a:pt x="3500" y="12321"/>
                </a:lnTo>
                <a:lnTo>
                  <a:pt x="3503" y="12326"/>
                </a:lnTo>
                <a:lnTo>
                  <a:pt x="3508" y="12329"/>
                </a:lnTo>
                <a:lnTo>
                  <a:pt x="3513" y="12332"/>
                </a:lnTo>
                <a:lnTo>
                  <a:pt x="3519" y="12335"/>
                </a:lnTo>
                <a:lnTo>
                  <a:pt x="3525" y="12337"/>
                </a:lnTo>
                <a:lnTo>
                  <a:pt x="3534" y="12337"/>
                </a:lnTo>
                <a:lnTo>
                  <a:pt x="3542" y="12337"/>
                </a:lnTo>
                <a:lnTo>
                  <a:pt x="3553" y="12335"/>
                </a:lnTo>
                <a:lnTo>
                  <a:pt x="3551" y="12328"/>
                </a:lnTo>
                <a:lnTo>
                  <a:pt x="3548" y="12322"/>
                </a:lnTo>
                <a:lnTo>
                  <a:pt x="3546" y="12316"/>
                </a:lnTo>
                <a:lnTo>
                  <a:pt x="3543" y="12310"/>
                </a:lnTo>
                <a:lnTo>
                  <a:pt x="3536" y="12301"/>
                </a:lnTo>
                <a:lnTo>
                  <a:pt x="3527" y="12294"/>
                </a:lnTo>
                <a:lnTo>
                  <a:pt x="3518" y="12286"/>
                </a:lnTo>
                <a:lnTo>
                  <a:pt x="3509" y="12280"/>
                </a:lnTo>
                <a:lnTo>
                  <a:pt x="3497" y="12275"/>
                </a:lnTo>
                <a:lnTo>
                  <a:pt x="3487" y="12268"/>
                </a:lnTo>
                <a:close/>
                <a:moveTo>
                  <a:pt x="3192" y="12268"/>
                </a:moveTo>
                <a:lnTo>
                  <a:pt x="3184" y="12249"/>
                </a:lnTo>
                <a:lnTo>
                  <a:pt x="3179" y="12237"/>
                </a:lnTo>
                <a:lnTo>
                  <a:pt x="3176" y="12234"/>
                </a:lnTo>
                <a:lnTo>
                  <a:pt x="3174" y="12232"/>
                </a:lnTo>
                <a:lnTo>
                  <a:pt x="3172" y="12232"/>
                </a:lnTo>
                <a:lnTo>
                  <a:pt x="3170" y="12233"/>
                </a:lnTo>
                <a:lnTo>
                  <a:pt x="3167" y="12237"/>
                </a:lnTo>
                <a:lnTo>
                  <a:pt x="3164" y="12246"/>
                </a:lnTo>
                <a:lnTo>
                  <a:pt x="3163" y="12257"/>
                </a:lnTo>
                <a:lnTo>
                  <a:pt x="3162" y="12268"/>
                </a:lnTo>
                <a:lnTo>
                  <a:pt x="3163" y="12281"/>
                </a:lnTo>
                <a:lnTo>
                  <a:pt x="3164" y="12292"/>
                </a:lnTo>
                <a:lnTo>
                  <a:pt x="3167" y="12300"/>
                </a:lnTo>
                <a:lnTo>
                  <a:pt x="3170" y="12305"/>
                </a:lnTo>
                <a:lnTo>
                  <a:pt x="3172" y="12306"/>
                </a:lnTo>
                <a:lnTo>
                  <a:pt x="3174" y="12306"/>
                </a:lnTo>
                <a:lnTo>
                  <a:pt x="3176" y="12304"/>
                </a:lnTo>
                <a:lnTo>
                  <a:pt x="3179" y="12301"/>
                </a:lnTo>
                <a:lnTo>
                  <a:pt x="3184" y="12288"/>
                </a:lnTo>
                <a:lnTo>
                  <a:pt x="3192" y="12268"/>
                </a:lnTo>
                <a:close/>
                <a:moveTo>
                  <a:pt x="6242" y="12268"/>
                </a:moveTo>
                <a:lnTo>
                  <a:pt x="6240" y="12261"/>
                </a:lnTo>
                <a:lnTo>
                  <a:pt x="6237" y="12255"/>
                </a:lnTo>
                <a:lnTo>
                  <a:pt x="6234" y="12252"/>
                </a:lnTo>
                <a:lnTo>
                  <a:pt x="6231" y="12250"/>
                </a:lnTo>
                <a:lnTo>
                  <a:pt x="6228" y="12249"/>
                </a:lnTo>
                <a:lnTo>
                  <a:pt x="6225" y="12249"/>
                </a:lnTo>
                <a:lnTo>
                  <a:pt x="6222" y="12251"/>
                </a:lnTo>
                <a:lnTo>
                  <a:pt x="6218" y="12253"/>
                </a:lnTo>
                <a:lnTo>
                  <a:pt x="6210" y="12258"/>
                </a:lnTo>
                <a:lnTo>
                  <a:pt x="6201" y="12263"/>
                </a:lnTo>
                <a:lnTo>
                  <a:pt x="6196" y="12266"/>
                </a:lnTo>
                <a:lnTo>
                  <a:pt x="6189" y="12267"/>
                </a:lnTo>
                <a:lnTo>
                  <a:pt x="6183" y="12268"/>
                </a:lnTo>
                <a:lnTo>
                  <a:pt x="6177" y="12268"/>
                </a:lnTo>
                <a:lnTo>
                  <a:pt x="6179" y="12276"/>
                </a:lnTo>
                <a:lnTo>
                  <a:pt x="6182" y="12282"/>
                </a:lnTo>
                <a:lnTo>
                  <a:pt x="6186" y="12287"/>
                </a:lnTo>
                <a:lnTo>
                  <a:pt x="6190" y="12291"/>
                </a:lnTo>
                <a:lnTo>
                  <a:pt x="6196" y="12294"/>
                </a:lnTo>
                <a:lnTo>
                  <a:pt x="6201" y="12296"/>
                </a:lnTo>
                <a:lnTo>
                  <a:pt x="6206" y="12297"/>
                </a:lnTo>
                <a:lnTo>
                  <a:pt x="6212" y="12297"/>
                </a:lnTo>
                <a:lnTo>
                  <a:pt x="6218" y="12296"/>
                </a:lnTo>
                <a:lnTo>
                  <a:pt x="6224" y="12295"/>
                </a:lnTo>
                <a:lnTo>
                  <a:pt x="6228" y="12292"/>
                </a:lnTo>
                <a:lnTo>
                  <a:pt x="6233" y="12288"/>
                </a:lnTo>
                <a:lnTo>
                  <a:pt x="6237" y="12284"/>
                </a:lnTo>
                <a:lnTo>
                  <a:pt x="6240" y="12280"/>
                </a:lnTo>
                <a:lnTo>
                  <a:pt x="6242" y="12275"/>
                </a:lnTo>
                <a:lnTo>
                  <a:pt x="6242" y="12268"/>
                </a:lnTo>
                <a:close/>
                <a:moveTo>
                  <a:pt x="6800" y="12268"/>
                </a:moveTo>
                <a:lnTo>
                  <a:pt x="6803" y="12266"/>
                </a:lnTo>
                <a:lnTo>
                  <a:pt x="6797" y="12272"/>
                </a:lnTo>
                <a:lnTo>
                  <a:pt x="6793" y="12276"/>
                </a:lnTo>
                <a:lnTo>
                  <a:pt x="6800" y="12268"/>
                </a:lnTo>
                <a:close/>
                <a:moveTo>
                  <a:pt x="3651" y="12203"/>
                </a:moveTo>
                <a:lnTo>
                  <a:pt x="3643" y="12203"/>
                </a:lnTo>
                <a:lnTo>
                  <a:pt x="3634" y="12203"/>
                </a:lnTo>
                <a:lnTo>
                  <a:pt x="3626" y="12203"/>
                </a:lnTo>
                <a:lnTo>
                  <a:pt x="3618" y="12203"/>
                </a:lnTo>
                <a:lnTo>
                  <a:pt x="3619" y="12210"/>
                </a:lnTo>
                <a:lnTo>
                  <a:pt x="3622" y="12216"/>
                </a:lnTo>
                <a:lnTo>
                  <a:pt x="3626" y="12221"/>
                </a:lnTo>
                <a:lnTo>
                  <a:pt x="3632" y="12224"/>
                </a:lnTo>
                <a:lnTo>
                  <a:pt x="3634" y="12224"/>
                </a:lnTo>
                <a:lnTo>
                  <a:pt x="3638" y="12224"/>
                </a:lnTo>
                <a:lnTo>
                  <a:pt x="3641" y="12223"/>
                </a:lnTo>
                <a:lnTo>
                  <a:pt x="3643" y="12221"/>
                </a:lnTo>
                <a:lnTo>
                  <a:pt x="3645" y="12219"/>
                </a:lnTo>
                <a:lnTo>
                  <a:pt x="3647" y="12215"/>
                </a:lnTo>
                <a:lnTo>
                  <a:pt x="3649" y="12210"/>
                </a:lnTo>
                <a:lnTo>
                  <a:pt x="3651" y="12203"/>
                </a:lnTo>
                <a:close/>
                <a:moveTo>
                  <a:pt x="13033" y="12236"/>
                </a:moveTo>
                <a:lnTo>
                  <a:pt x="13036" y="12233"/>
                </a:lnTo>
                <a:lnTo>
                  <a:pt x="13030" y="12239"/>
                </a:lnTo>
                <a:lnTo>
                  <a:pt x="13026" y="12243"/>
                </a:lnTo>
                <a:lnTo>
                  <a:pt x="13033" y="12236"/>
                </a:lnTo>
                <a:close/>
                <a:moveTo>
                  <a:pt x="1945" y="12203"/>
                </a:moveTo>
                <a:lnTo>
                  <a:pt x="1944" y="12198"/>
                </a:lnTo>
                <a:lnTo>
                  <a:pt x="1943" y="12193"/>
                </a:lnTo>
                <a:lnTo>
                  <a:pt x="1941" y="12189"/>
                </a:lnTo>
                <a:lnTo>
                  <a:pt x="1938" y="12186"/>
                </a:lnTo>
                <a:lnTo>
                  <a:pt x="1935" y="12184"/>
                </a:lnTo>
                <a:lnTo>
                  <a:pt x="1931" y="12180"/>
                </a:lnTo>
                <a:lnTo>
                  <a:pt x="1926" y="12179"/>
                </a:lnTo>
                <a:lnTo>
                  <a:pt x="1921" y="12177"/>
                </a:lnTo>
                <a:lnTo>
                  <a:pt x="1900" y="12174"/>
                </a:lnTo>
                <a:lnTo>
                  <a:pt x="1879" y="12171"/>
                </a:lnTo>
                <a:lnTo>
                  <a:pt x="1880" y="12176"/>
                </a:lnTo>
                <a:lnTo>
                  <a:pt x="1881" y="12180"/>
                </a:lnTo>
                <a:lnTo>
                  <a:pt x="1883" y="12185"/>
                </a:lnTo>
                <a:lnTo>
                  <a:pt x="1886" y="12188"/>
                </a:lnTo>
                <a:lnTo>
                  <a:pt x="1890" y="12191"/>
                </a:lnTo>
                <a:lnTo>
                  <a:pt x="1894" y="12193"/>
                </a:lnTo>
                <a:lnTo>
                  <a:pt x="1898" y="12195"/>
                </a:lnTo>
                <a:lnTo>
                  <a:pt x="1903" y="12196"/>
                </a:lnTo>
                <a:lnTo>
                  <a:pt x="1924" y="12199"/>
                </a:lnTo>
                <a:lnTo>
                  <a:pt x="1945" y="12203"/>
                </a:lnTo>
                <a:close/>
                <a:moveTo>
                  <a:pt x="2798" y="12203"/>
                </a:moveTo>
                <a:lnTo>
                  <a:pt x="2777" y="12199"/>
                </a:lnTo>
                <a:lnTo>
                  <a:pt x="2755" y="12196"/>
                </a:lnTo>
                <a:lnTo>
                  <a:pt x="2751" y="12195"/>
                </a:lnTo>
                <a:lnTo>
                  <a:pt x="2747" y="12193"/>
                </a:lnTo>
                <a:lnTo>
                  <a:pt x="2743" y="12191"/>
                </a:lnTo>
                <a:lnTo>
                  <a:pt x="2740" y="12188"/>
                </a:lnTo>
                <a:lnTo>
                  <a:pt x="2736" y="12185"/>
                </a:lnTo>
                <a:lnTo>
                  <a:pt x="2734" y="12180"/>
                </a:lnTo>
                <a:lnTo>
                  <a:pt x="2733" y="12176"/>
                </a:lnTo>
                <a:lnTo>
                  <a:pt x="2732" y="12171"/>
                </a:lnTo>
                <a:lnTo>
                  <a:pt x="2725" y="12171"/>
                </a:lnTo>
                <a:lnTo>
                  <a:pt x="2717" y="12172"/>
                </a:lnTo>
                <a:lnTo>
                  <a:pt x="2711" y="12174"/>
                </a:lnTo>
                <a:lnTo>
                  <a:pt x="2706" y="12177"/>
                </a:lnTo>
                <a:lnTo>
                  <a:pt x="2702" y="12181"/>
                </a:lnTo>
                <a:lnTo>
                  <a:pt x="2699" y="12187"/>
                </a:lnTo>
                <a:lnTo>
                  <a:pt x="2699" y="12194"/>
                </a:lnTo>
                <a:lnTo>
                  <a:pt x="2700" y="12203"/>
                </a:lnTo>
                <a:lnTo>
                  <a:pt x="2700" y="12220"/>
                </a:lnTo>
                <a:lnTo>
                  <a:pt x="2700" y="12236"/>
                </a:lnTo>
                <a:lnTo>
                  <a:pt x="2700" y="12253"/>
                </a:lnTo>
                <a:lnTo>
                  <a:pt x="2700" y="12268"/>
                </a:lnTo>
                <a:lnTo>
                  <a:pt x="2713" y="12262"/>
                </a:lnTo>
                <a:lnTo>
                  <a:pt x="2728" y="12256"/>
                </a:lnTo>
                <a:lnTo>
                  <a:pt x="2742" y="12250"/>
                </a:lnTo>
                <a:lnTo>
                  <a:pt x="2754" y="12241"/>
                </a:lnTo>
                <a:lnTo>
                  <a:pt x="2766" y="12233"/>
                </a:lnTo>
                <a:lnTo>
                  <a:pt x="2777" y="12224"/>
                </a:lnTo>
                <a:lnTo>
                  <a:pt x="2788" y="12214"/>
                </a:lnTo>
                <a:lnTo>
                  <a:pt x="2798" y="12203"/>
                </a:lnTo>
                <a:lnTo>
                  <a:pt x="2813" y="12201"/>
                </a:lnTo>
                <a:lnTo>
                  <a:pt x="2827" y="12199"/>
                </a:lnTo>
                <a:lnTo>
                  <a:pt x="2833" y="12197"/>
                </a:lnTo>
                <a:lnTo>
                  <a:pt x="2839" y="12196"/>
                </a:lnTo>
                <a:lnTo>
                  <a:pt x="2844" y="12193"/>
                </a:lnTo>
                <a:lnTo>
                  <a:pt x="2850" y="12190"/>
                </a:lnTo>
                <a:lnTo>
                  <a:pt x="2855" y="12187"/>
                </a:lnTo>
                <a:lnTo>
                  <a:pt x="2858" y="12183"/>
                </a:lnTo>
                <a:lnTo>
                  <a:pt x="2861" y="12177"/>
                </a:lnTo>
                <a:lnTo>
                  <a:pt x="2863" y="12171"/>
                </a:lnTo>
                <a:lnTo>
                  <a:pt x="2865" y="12165"/>
                </a:lnTo>
                <a:lnTo>
                  <a:pt x="2865" y="12156"/>
                </a:lnTo>
                <a:lnTo>
                  <a:pt x="2865" y="12148"/>
                </a:lnTo>
                <a:lnTo>
                  <a:pt x="2863" y="12137"/>
                </a:lnTo>
                <a:lnTo>
                  <a:pt x="2847" y="12137"/>
                </a:lnTo>
                <a:lnTo>
                  <a:pt x="2831" y="12137"/>
                </a:lnTo>
                <a:lnTo>
                  <a:pt x="2814" y="12137"/>
                </a:lnTo>
                <a:lnTo>
                  <a:pt x="2798" y="12137"/>
                </a:lnTo>
                <a:lnTo>
                  <a:pt x="2798" y="12154"/>
                </a:lnTo>
                <a:lnTo>
                  <a:pt x="2798" y="12171"/>
                </a:lnTo>
                <a:lnTo>
                  <a:pt x="2798" y="12187"/>
                </a:lnTo>
                <a:lnTo>
                  <a:pt x="2798" y="12203"/>
                </a:lnTo>
                <a:close/>
                <a:moveTo>
                  <a:pt x="6570" y="12171"/>
                </a:moveTo>
                <a:lnTo>
                  <a:pt x="6561" y="12181"/>
                </a:lnTo>
                <a:lnTo>
                  <a:pt x="6552" y="12192"/>
                </a:lnTo>
                <a:lnTo>
                  <a:pt x="6546" y="12202"/>
                </a:lnTo>
                <a:lnTo>
                  <a:pt x="6541" y="12213"/>
                </a:lnTo>
                <a:lnTo>
                  <a:pt x="6537" y="12223"/>
                </a:lnTo>
                <a:lnTo>
                  <a:pt x="6535" y="12234"/>
                </a:lnTo>
                <a:lnTo>
                  <a:pt x="6532" y="12244"/>
                </a:lnTo>
                <a:lnTo>
                  <a:pt x="6532" y="12255"/>
                </a:lnTo>
                <a:lnTo>
                  <a:pt x="6533" y="12265"/>
                </a:lnTo>
                <a:lnTo>
                  <a:pt x="6535" y="12276"/>
                </a:lnTo>
                <a:lnTo>
                  <a:pt x="6538" y="12286"/>
                </a:lnTo>
                <a:lnTo>
                  <a:pt x="6541" y="12297"/>
                </a:lnTo>
                <a:lnTo>
                  <a:pt x="6548" y="12318"/>
                </a:lnTo>
                <a:lnTo>
                  <a:pt x="6558" y="12339"/>
                </a:lnTo>
                <a:lnTo>
                  <a:pt x="6568" y="12361"/>
                </a:lnTo>
                <a:lnTo>
                  <a:pt x="6580" y="12383"/>
                </a:lnTo>
                <a:lnTo>
                  <a:pt x="6589" y="12405"/>
                </a:lnTo>
                <a:lnTo>
                  <a:pt x="6597" y="12429"/>
                </a:lnTo>
                <a:lnTo>
                  <a:pt x="6602" y="12440"/>
                </a:lnTo>
                <a:lnTo>
                  <a:pt x="6604" y="12453"/>
                </a:lnTo>
                <a:lnTo>
                  <a:pt x="6607" y="12466"/>
                </a:lnTo>
                <a:lnTo>
                  <a:pt x="6608" y="12478"/>
                </a:lnTo>
                <a:lnTo>
                  <a:pt x="6608" y="12491"/>
                </a:lnTo>
                <a:lnTo>
                  <a:pt x="6608" y="12504"/>
                </a:lnTo>
                <a:lnTo>
                  <a:pt x="6606" y="12517"/>
                </a:lnTo>
                <a:lnTo>
                  <a:pt x="6603" y="12532"/>
                </a:lnTo>
                <a:lnTo>
                  <a:pt x="6613" y="12520"/>
                </a:lnTo>
                <a:lnTo>
                  <a:pt x="6622" y="12510"/>
                </a:lnTo>
                <a:lnTo>
                  <a:pt x="6628" y="12499"/>
                </a:lnTo>
                <a:lnTo>
                  <a:pt x="6633" y="12489"/>
                </a:lnTo>
                <a:lnTo>
                  <a:pt x="6636" y="12478"/>
                </a:lnTo>
                <a:lnTo>
                  <a:pt x="6639" y="12468"/>
                </a:lnTo>
                <a:lnTo>
                  <a:pt x="6641" y="12457"/>
                </a:lnTo>
                <a:lnTo>
                  <a:pt x="6641" y="12447"/>
                </a:lnTo>
                <a:lnTo>
                  <a:pt x="6641" y="12436"/>
                </a:lnTo>
                <a:lnTo>
                  <a:pt x="6638" y="12426"/>
                </a:lnTo>
                <a:lnTo>
                  <a:pt x="6636" y="12415"/>
                </a:lnTo>
                <a:lnTo>
                  <a:pt x="6633" y="12405"/>
                </a:lnTo>
                <a:lnTo>
                  <a:pt x="6625" y="12384"/>
                </a:lnTo>
                <a:lnTo>
                  <a:pt x="6615" y="12363"/>
                </a:lnTo>
                <a:lnTo>
                  <a:pt x="6605" y="12341"/>
                </a:lnTo>
                <a:lnTo>
                  <a:pt x="6594" y="12319"/>
                </a:lnTo>
                <a:lnTo>
                  <a:pt x="6584" y="12297"/>
                </a:lnTo>
                <a:lnTo>
                  <a:pt x="6575" y="12273"/>
                </a:lnTo>
                <a:lnTo>
                  <a:pt x="6572" y="12261"/>
                </a:lnTo>
                <a:lnTo>
                  <a:pt x="6569" y="12249"/>
                </a:lnTo>
                <a:lnTo>
                  <a:pt x="6567" y="12237"/>
                </a:lnTo>
                <a:lnTo>
                  <a:pt x="6566" y="12223"/>
                </a:lnTo>
                <a:lnTo>
                  <a:pt x="6565" y="12211"/>
                </a:lnTo>
                <a:lnTo>
                  <a:pt x="6566" y="12198"/>
                </a:lnTo>
                <a:lnTo>
                  <a:pt x="6567" y="12185"/>
                </a:lnTo>
                <a:lnTo>
                  <a:pt x="6570" y="12171"/>
                </a:lnTo>
                <a:close/>
                <a:moveTo>
                  <a:pt x="2043" y="12171"/>
                </a:moveTo>
                <a:lnTo>
                  <a:pt x="2046" y="12168"/>
                </a:lnTo>
                <a:lnTo>
                  <a:pt x="2041" y="12173"/>
                </a:lnTo>
                <a:lnTo>
                  <a:pt x="2037" y="12177"/>
                </a:lnTo>
                <a:lnTo>
                  <a:pt x="2043" y="12171"/>
                </a:lnTo>
                <a:close/>
                <a:moveTo>
                  <a:pt x="6800" y="12171"/>
                </a:moveTo>
                <a:lnTo>
                  <a:pt x="6794" y="12151"/>
                </a:lnTo>
                <a:lnTo>
                  <a:pt x="6787" y="12138"/>
                </a:lnTo>
                <a:lnTo>
                  <a:pt x="6785" y="12135"/>
                </a:lnTo>
                <a:lnTo>
                  <a:pt x="6783" y="12133"/>
                </a:lnTo>
                <a:lnTo>
                  <a:pt x="6780" y="12133"/>
                </a:lnTo>
                <a:lnTo>
                  <a:pt x="6779" y="12134"/>
                </a:lnTo>
                <a:lnTo>
                  <a:pt x="6776" y="12140"/>
                </a:lnTo>
                <a:lnTo>
                  <a:pt x="6774" y="12148"/>
                </a:lnTo>
                <a:lnTo>
                  <a:pt x="6772" y="12158"/>
                </a:lnTo>
                <a:lnTo>
                  <a:pt x="6772" y="12171"/>
                </a:lnTo>
                <a:lnTo>
                  <a:pt x="6772" y="12183"/>
                </a:lnTo>
                <a:lnTo>
                  <a:pt x="6774" y="12193"/>
                </a:lnTo>
                <a:lnTo>
                  <a:pt x="6776" y="12201"/>
                </a:lnTo>
                <a:lnTo>
                  <a:pt x="6779" y="12207"/>
                </a:lnTo>
                <a:lnTo>
                  <a:pt x="6780" y="12208"/>
                </a:lnTo>
                <a:lnTo>
                  <a:pt x="6783" y="12208"/>
                </a:lnTo>
                <a:lnTo>
                  <a:pt x="6785" y="12206"/>
                </a:lnTo>
                <a:lnTo>
                  <a:pt x="6787" y="12202"/>
                </a:lnTo>
                <a:lnTo>
                  <a:pt x="6794" y="12191"/>
                </a:lnTo>
                <a:lnTo>
                  <a:pt x="6800" y="12171"/>
                </a:lnTo>
                <a:close/>
                <a:moveTo>
                  <a:pt x="2962" y="12072"/>
                </a:moveTo>
                <a:lnTo>
                  <a:pt x="2962" y="12085"/>
                </a:lnTo>
                <a:lnTo>
                  <a:pt x="2962" y="12097"/>
                </a:lnTo>
                <a:lnTo>
                  <a:pt x="2963" y="12106"/>
                </a:lnTo>
                <a:lnTo>
                  <a:pt x="2965" y="12114"/>
                </a:lnTo>
                <a:lnTo>
                  <a:pt x="2967" y="12121"/>
                </a:lnTo>
                <a:lnTo>
                  <a:pt x="2970" y="12127"/>
                </a:lnTo>
                <a:lnTo>
                  <a:pt x="2973" y="12131"/>
                </a:lnTo>
                <a:lnTo>
                  <a:pt x="2978" y="12134"/>
                </a:lnTo>
                <a:lnTo>
                  <a:pt x="2981" y="12136"/>
                </a:lnTo>
                <a:lnTo>
                  <a:pt x="2985" y="12138"/>
                </a:lnTo>
                <a:lnTo>
                  <a:pt x="2989" y="12138"/>
                </a:lnTo>
                <a:lnTo>
                  <a:pt x="2993" y="12138"/>
                </a:lnTo>
                <a:lnTo>
                  <a:pt x="2997" y="12137"/>
                </a:lnTo>
                <a:lnTo>
                  <a:pt x="3001" y="12135"/>
                </a:lnTo>
                <a:lnTo>
                  <a:pt x="3005" y="12133"/>
                </a:lnTo>
                <a:lnTo>
                  <a:pt x="3008" y="12130"/>
                </a:lnTo>
                <a:lnTo>
                  <a:pt x="3011" y="12127"/>
                </a:lnTo>
                <a:lnTo>
                  <a:pt x="3013" y="12123"/>
                </a:lnTo>
                <a:lnTo>
                  <a:pt x="3015" y="12119"/>
                </a:lnTo>
                <a:lnTo>
                  <a:pt x="3017" y="12114"/>
                </a:lnTo>
                <a:lnTo>
                  <a:pt x="3018" y="12110"/>
                </a:lnTo>
                <a:lnTo>
                  <a:pt x="3018" y="12105"/>
                </a:lnTo>
                <a:lnTo>
                  <a:pt x="3017" y="12101"/>
                </a:lnTo>
                <a:lnTo>
                  <a:pt x="3015" y="12097"/>
                </a:lnTo>
                <a:lnTo>
                  <a:pt x="3012" y="12092"/>
                </a:lnTo>
                <a:lnTo>
                  <a:pt x="3009" y="12088"/>
                </a:lnTo>
                <a:lnTo>
                  <a:pt x="3005" y="12084"/>
                </a:lnTo>
                <a:lnTo>
                  <a:pt x="2999" y="12081"/>
                </a:lnTo>
                <a:lnTo>
                  <a:pt x="2991" y="12078"/>
                </a:lnTo>
                <a:lnTo>
                  <a:pt x="2983" y="12076"/>
                </a:lnTo>
                <a:lnTo>
                  <a:pt x="2973" y="12073"/>
                </a:lnTo>
                <a:lnTo>
                  <a:pt x="2962" y="12072"/>
                </a:lnTo>
                <a:lnTo>
                  <a:pt x="2961" y="12053"/>
                </a:lnTo>
                <a:lnTo>
                  <a:pt x="2960" y="12033"/>
                </a:lnTo>
                <a:lnTo>
                  <a:pt x="2959" y="12023"/>
                </a:lnTo>
                <a:lnTo>
                  <a:pt x="2958" y="12015"/>
                </a:lnTo>
                <a:lnTo>
                  <a:pt x="2957" y="12006"/>
                </a:lnTo>
                <a:lnTo>
                  <a:pt x="2954" y="11998"/>
                </a:lnTo>
                <a:lnTo>
                  <a:pt x="2950" y="11991"/>
                </a:lnTo>
                <a:lnTo>
                  <a:pt x="2947" y="11984"/>
                </a:lnTo>
                <a:lnTo>
                  <a:pt x="2942" y="11979"/>
                </a:lnTo>
                <a:lnTo>
                  <a:pt x="2936" y="11976"/>
                </a:lnTo>
                <a:lnTo>
                  <a:pt x="2928" y="11973"/>
                </a:lnTo>
                <a:lnTo>
                  <a:pt x="2919" y="11972"/>
                </a:lnTo>
                <a:lnTo>
                  <a:pt x="2908" y="11972"/>
                </a:lnTo>
                <a:lnTo>
                  <a:pt x="2896" y="11974"/>
                </a:lnTo>
                <a:lnTo>
                  <a:pt x="2896" y="11998"/>
                </a:lnTo>
                <a:lnTo>
                  <a:pt x="2896" y="12023"/>
                </a:lnTo>
                <a:lnTo>
                  <a:pt x="2896" y="12047"/>
                </a:lnTo>
                <a:lnTo>
                  <a:pt x="2896" y="12072"/>
                </a:lnTo>
                <a:lnTo>
                  <a:pt x="2913" y="12072"/>
                </a:lnTo>
                <a:lnTo>
                  <a:pt x="2929" y="12072"/>
                </a:lnTo>
                <a:lnTo>
                  <a:pt x="2945" y="12072"/>
                </a:lnTo>
                <a:lnTo>
                  <a:pt x="2962" y="12072"/>
                </a:lnTo>
                <a:close/>
                <a:moveTo>
                  <a:pt x="6340" y="12105"/>
                </a:moveTo>
                <a:lnTo>
                  <a:pt x="6344" y="12102"/>
                </a:lnTo>
                <a:lnTo>
                  <a:pt x="6338" y="12108"/>
                </a:lnTo>
                <a:lnTo>
                  <a:pt x="6334" y="12112"/>
                </a:lnTo>
                <a:lnTo>
                  <a:pt x="6340" y="12105"/>
                </a:lnTo>
                <a:close/>
                <a:moveTo>
                  <a:pt x="1912" y="12072"/>
                </a:moveTo>
                <a:lnTo>
                  <a:pt x="1915" y="12069"/>
                </a:lnTo>
                <a:lnTo>
                  <a:pt x="1909" y="12076"/>
                </a:lnTo>
                <a:lnTo>
                  <a:pt x="1904" y="12080"/>
                </a:lnTo>
                <a:lnTo>
                  <a:pt x="1912" y="12072"/>
                </a:lnTo>
                <a:close/>
                <a:moveTo>
                  <a:pt x="2732" y="12072"/>
                </a:moveTo>
                <a:lnTo>
                  <a:pt x="2735" y="12069"/>
                </a:lnTo>
                <a:lnTo>
                  <a:pt x="2729" y="12076"/>
                </a:lnTo>
                <a:lnTo>
                  <a:pt x="2725" y="12080"/>
                </a:lnTo>
                <a:lnTo>
                  <a:pt x="2732" y="12072"/>
                </a:lnTo>
                <a:close/>
                <a:moveTo>
                  <a:pt x="6538" y="12072"/>
                </a:moveTo>
                <a:lnTo>
                  <a:pt x="6540" y="12069"/>
                </a:lnTo>
                <a:lnTo>
                  <a:pt x="6535" y="12076"/>
                </a:lnTo>
                <a:lnTo>
                  <a:pt x="6530" y="12080"/>
                </a:lnTo>
                <a:lnTo>
                  <a:pt x="6538" y="12072"/>
                </a:lnTo>
                <a:close/>
                <a:moveTo>
                  <a:pt x="2043" y="12039"/>
                </a:moveTo>
                <a:lnTo>
                  <a:pt x="2037" y="12019"/>
                </a:lnTo>
                <a:lnTo>
                  <a:pt x="2031" y="12007"/>
                </a:lnTo>
                <a:lnTo>
                  <a:pt x="2028" y="12004"/>
                </a:lnTo>
                <a:lnTo>
                  <a:pt x="2026" y="12002"/>
                </a:lnTo>
                <a:lnTo>
                  <a:pt x="2024" y="12002"/>
                </a:lnTo>
                <a:lnTo>
                  <a:pt x="2022" y="12003"/>
                </a:lnTo>
                <a:lnTo>
                  <a:pt x="2019" y="12008"/>
                </a:lnTo>
                <a:lnTo>
                  <a:pt x="2017" y="12017"/>
                </a:lnTo>
                <a:lnTo>
                  <a:pt x="2016" y="12027"/>
                </a:lnTo>
                <a:lnTo>
                  <a:pt x="2015" y="12040"/>
                </a:lnTo>
                <a:lnTo>
                  <a:pt x="2016" y="12051"/>
                </a:lnTo>
                <a:lnTo>
                  <a:pt x="2017" y="12062"/>
                </a:lnTo>
                <a:lnTo>
                  <a:pt x="2019" y="12070"/>
                </a:lnTo>
                <a:lnTo>
                  <a:pt x="2022" y="12076"/>
                </a:lnTo>
                <a:lnTo>
                  <a:pt x="2024" y="12077"/>
                </a:lnTo>
                <a:lnTo>
                  <a:pt x="2026" y="12077"/>
                </a:lnTo>
                <a:lnTo>
                  <a:pt x="2028" y="12075"/>
                </a:lnTo>
                <a:lnTo>
                  <a:pt x="2031" y="12071"/>
                </a:lnTo>
                <a:lnTo>
                  <a:pt x="2037" y="12059"/>
                </a:lnTo>
                <a:lnTo>
                  <a:pt x="2043" y="12039"/>
                </a:lnTo>
                <a:close/>
                <a:moveTo>
                  <a:pt x="1847" y="12006"/>
                </a:moveTo>
                <a:lnTo>
                  <a:pt x="1843" y="11997"/>
                </a:lnTo>
                <a:lnTo>
                  <a:pt x="1841" y="11990"/>
                </a:lnTo>
                <a:lnTo>
                  <a:pt x="1838" y="11985"/>
                </a:lnTo>
                <a:lnTo>
                  <a:pt x="1835" y="11984"/>
                </a:lnTo>
                <a:lnTo>
                  <a:pt x="1832" y="11985"/>
                </a:lnTo>
                <a:lnTo>
                  <a:pt x="1828" y="11989"/>
                </a:lnTo>
                <a:lnTo>
                  <a:pt x="1825" y="11993"/>
                </a:lnTo>
                <a:lnTo>
                  <a:pt x="1821" y="11999"/>
                </a:lnTo>
                <a:lnTo>
                  <a:pt x="1819" y="12006"/>
                </a:lnTo>
                <a:lnTo>
                  <a:pt x="1817" y="12016"/>
                </a:lnTo>
                <a:lnTo>
                  <a:pt x="1815" y="12024"/>
                </a:lnTo>
                <a:lnTo>
                  <a:pt x="1813" y="12035"/>
                </a:lnTo>
                <a:lnTo>
                  <a:pt x="1812" y="12044"/>
                </a:lnTo>
                <a:lnTo>
                  <a:pt x="1812" y="12054"/>
                </a:lnTo>
                <a:lnTo>
                  <a:pt x="1812" y="12063"/>
                </a:lnTo>
                <a:lnTo>
                  <a:pt x="1813" y="12072"/>
                </a:lnTo>
                <a:lnTo>
                  <a:pt x="1816" y="12082"/>
                </a:lnTo>
                <a:lnTo>
                  <a:pt x="1819" y="12089"/>
                </a:lnTo>
                <a:lnTo>
                  <a:pt x="1822" y="12093"/>
                </a:lnTo>
                <a:lnTo>
                  <a:pt x="1826" y="12094"/>
                </a:lnTo>
                <a:lnTo>
                  <a:pt x="1829" y="12093"/>
                </a:lnTo>
                <a:lnTo>
                  <a:pt x="1832" y="12090"/>
                </a:lnTo>
                <a:lnTo>
                  <a:pt x="1835" y="12086"/>
                </a:lnTo>
                <a:lnTo>
                  <a:pt x="1838" y="12080"/>
                </a:lnTo>
                <a:lnTo>
                  <a:pt x="1840" y="12072"/>
                </a:lnTo>
                <a:lnTo>
                  <a:pt x="1843" y="12063"/>
                </a:lnTo>
                <a:lnTo>
                  <a:pt x="1846" y="12055"/>
                </a:lnTo>
                <a:lnTo>
                  <a:pt x="1847" y="12044"/>
                </a:lnTo>
                <a:lnTo>
                  <a:pt x="1848" y="12035"/>
                </a:lnTo>
                <a:lnTo>
                  <a:pt x="1848" y="12025"/>
                </a:lnTo>
                <a:lnTo>
                  <a:pt x="1848" y="12016"/>
                </a:lnTo>
                <a:lnTo>
                  <a:pt x="1847" y="12006"/>
                </a:lnTo>
                <a:close/>
                <a:moveTo>
                  <a:pt x="2831" y="11974"/>
                </a:moveTo>
                <a:lnTo>
                  <a:pt x="2831" y="11980"/>
                </a:lnTo>
                <a:lnTo>
                  <a:pt x="2832" y="11986"/>
                </a:lnTo>
                <a:lnTo>
                  <a:pt x="2834" y="11991"/>
                </a:lnTo>
                <a:lnTo>
                  <a:pt x="2836" y="11994"/>
                </a:lnTo>
                <a:lnTo>
                  <a:pt x="2839" y="11996"/>
                </a:lnTo>
                <a:lnTo>
                  <a:pt x="2841" y="11997"/>
                </a:lnTo>
                <a:lnTo>
                  <a:pt x="2844" y="11997"/>
                </a:lnTo>
                <a:lnTo>
                  <a:pt x="2848" y="11996"/>
                </a:lnTo>
                <a:lnTo>
                  <a:pt x="2850" y="11995"/>
                </a:lnTo>
                <a:lnTo>
                  <a:pt x="2851" y="11993"/>
                </a:lnTo>
                <a:lnTo>
                  <a:pt x="2851" y="11991"/>
                </a:lnTo>
                <a:lnTo>
                  <a:pt x="2851" y="11988"/>
                </a:lnTo>
                <a:lnTo>
                  <a:pt x="2848" y="11984"/>
                </a:lnTo>
                <a:lnTo>
                  <a:pt x="2844" y="11981"/>
                </a:lnTo>
                <a:lnTo>
                  <a:pt x="2838" y="11978"/>
                </a:lnTo>
                <a:lnTo>
                  <a:pt x="2831" y="11974"/>
                </a:lnTo>
                <a:lnTo>
                  <a:pt x="2827" y="11953"/>
                </a:lnTo>
                <a:lnTo>
                  <a:pt x="2823" y="11932"/>
                </a:lnTo>
                <a:lnTo>
                  <a:pt x="2822" y="11927"/>
                </a:lnTo>
                <a:lnTo>
                  <a:pt x="2820" y="11922"/>
                </a:lnTo>
                <a:lnTo>
                  <a:pt x="2818" y="11918"/>
                </a:lnTo>
                <a:lnTo>
                  <a:pt x="2815" y="11915"/>
                </a:lnTo>
                <a:lnTo>
                  <a:pt x="2812" y="11912"/>
                </a:lnTo>
                <a:lnTo>
                  <a:pt x="2808" y="11910"/>
                </a:lnTo>
                <a:lnTo>
                  <a:pt x="2804" y="11909"/>
                </a:lnTo>
                <a:lnTo>
                  <a:pt x="2798" y="11908"/>
                </a:lnTo>
                <a:lnTo>
                  <a:pt x="2800" y="11899"/>
                </a:lnTo>
                <a:lnTo>
                  <a:pt x="2802" y="11892"/>
                </a:lnTo>
                <a:lnTo>
                  <a:pt x="2805" y="11887"/>
                </a:lnTo>
                <a:lnTo>
                  <a:pt x="2807" y="11882"/>
                </a:lnTo>
                <a:lnTo>
                  <a:pt x="2810" y="11877"/>
                </a:lnTo>
                <a:lnTo>
                  <a:pt x="2813" y="11874"/>
                </a:lnTo>
                <a:lnTo>
                  <a:pt x="2816" y="11872"/>
                </a:lnTo>
                <a:lnTo>
                  <a:pt x="2819" y="11871"/>
                </a:lnTo>
                <a:lnTo>
                  <a:pt x="2822" y="11871"/>
                </a:lnTo>
                <a:lnTo>
                  <a:pt x="2826" y="11871"/>
                </a:lnTo>
                <a:lnTo>
                  <a:pt x="2829" y="11872"/>
                </a:lnTo>
                <a:lnTo>
                  <a:pt x="2833" y="11873"/>
                </a:lnTo>
                <a:lnTo>
                  <a:pt x="2840" y="11877"/>
                </a:lnTo>
                <a:lnTo>
                  <a:pt x="2849" y="11884"/>
                </a:lnTo>
                <a:lnTo>
                  <a:pt x="2857" y="11890"/>
                </a:lnTo>
                <a:lnTo>
                  <a:pt x="2866" y="11896"/>
                </a:lnTo>
                <a:lnTo>
                  <a:pt x="2876" y="11903"/>
                </a:lnTo>
                <a:lnTo>
                  <a:pt x="2885" y="11908"/>
                </a:lnTo>
                <a:lnTo>
                  <a:pt x="2896" y="11912"/>
                </a:lnTo>
                <a:lnTo>
                  <a:pt x="2906" y="11913"/>
                </a:lnTo>
                <a:lnTo>
                  <a:pt x="2913" y="11913"/>
                </a:lnTo>
                <a:lnTo>
                  <a:pt x="2918" y="11912"/>
                </a:lnTo>
                <a:lnTo>
                  <a:pt x="2923" y="11911"/>
                </a:lnTo>
                <a:lnTo>
                  <a:pt x="2929" y="11908"/>
                </a:lnTo>
                <a:lnTo>
                  <a:pt x="2929" y="11915"/>
                </a:lnTo>
                <a:lnTo>
                  <a:pt x="2930" y="11920"/>
                </a:lnTo>
                <a:lnTo>
                  <a:pt x="2932" y="11925"/>
                </a:lnTo>
                <a:lnTo>
                  <a:pt x="2935" y="11928"/>
                </a:lnTo>
                <a:lnTo>
                  <a:pt x="2937" y="11930"/>
                </a:lnTo>
                <a:lnTo>
                  <a:pt x="2940" y="11931"/>
                </a:lnTo>
                <a:lnTo>
                  <a:pt x="2943" y="11931"/>
                </a:lnTo>
                <a:lnTo>
                  <a:pt x="2945" y="11931"/>
                </a:lnTo>
                <a:lnTo>
                  <a:pt x="2947" y="11930"/>
                </a:lnTo>
                <a:lnTo>
                  <a:pt x="2949" y="11928"/>
                </a:lnTo>
                <a:lnTo>
                  <a:pt x="2949" y="11926"/>
                </a:lnTo>
                <a:lnTo>
                  <a:pt x="2948" y="11922"/>
                </a:lnTo>
                <a:lnTo>
                  <a:pt x="2946" y="11919"/>
                </a:lnTo>
                <a:lnTo>
                  <a:pt x="2942" y="11916"/>
                </a:lnTo>
                <a:lnTo>
                  <a:pt x="2937" y="11912"/>
                </a:lnTo>
                <a:lnTo>
                  <a:pt x="2929" y="11908"/>
                </a:lnTo>
                <a:lnTo>
                  <a:pt x="2919" y="11895"/>
                </a:lnTo>
                <a:lnTo>
                  <a:pt x="2908" y="11884"/>
                </a:lnTo>
                <a:lnTo>
                  <a:pt x="2898" y="11871"/>
                </a:lnTo>
                <a:lnTo>
                  <a:pt x="2887" y="11860"/>
                </a:lnTo>
                <a:lnTo>
                  <a:pt x="2864" y="11838"/>
                </a:lnTo>
                <a:lnTo>
                  <a:pt x="2843" y="11813"/>
                </a:lnTo>
                <a:lnTo>
                  <a:pt x="2834" y="11800"/>
                </a:lnTo>
                <a:lnTo>
                  <a:pt x="2826" y="11786"/>
                </a:lnTo>
                <a:lnTo>
                  <a:pt x="2817" y="11773"/>
                </a:lnTo>
                <a:lnTo>
                  <a:pt x="2810" y="11757"/>
                </a:lnTo>
                <a:lnTo>
                  <a:pt x="2805" y="11739"/>
                </a:lnTo>
                <a:lnTo>
                  <a:pt x="2800" y="11721"/>
                </a:lnTo>
                <a:lnTo>
                  <a:pt x="2798" y="11701"/>
                </a:lnTo>
                <a:lnTo>
                  <a:pt x="2798" y="11679"/>
                </a:lnTo>
                <a:lnTo>
                  <a:pt x="2807" y="11678"/>
                </a:lnTo>
                <a:lnTo>
                  <a:pt x="2814" y="11676"/>
                </a:lnTo>
                <a:lnTo>
                  <a:pt x="2819" y="11674"/>
                </a:lnTo>
                <a:lnTo>
                  <a:pt x="2824" y="11671"/>
                </a:lnTo>
                <a:lnTo>
                  <a:pt x="2829" y="11668"/>
                </a:lnTo>
                <a:lnTo>
                  <a:pt x="2832" y="11665"/>
                </a:lnTo>
                <a:lnTo>
                  <a:pt x="2834" y="11660"/>
                </a:lnTo>
                <a:lnTo>
                  <a:pt x="2835" y="11657"/>
                </a:lnTo>
                <a:lnTo>
                  <a:pt x="2835" y="11653"/>
                </a:lnTo>
                <a:lnTo>
                  <a:pt x="2835" y="11649"/>
                </a:lnTo>
                <a:lnTo>
                  <a:pt x="2834" y="11645"/>
                </a:lnTo>
                <a:lnTo>
                  <a:pt x="2833" y="11640"/>
                </a:lnTo>
                <a:lnTo>
                  <a:pt x="2829" y="11632"/>
                </a:lnTo>
                <a:lnTo>
                  <a:pt x="2822" y="11626"/>
                </a:lnTo>
                <a:lnTo>
                  <a:pt x="2816" y="11621"/>
                </a:lnTo>
                <a:lnTo>
                  <a:pt x="2810" y="11617"/>
                </a:lnTo>
                <a:lnTo>
                  <a:pt x="2807" y="11616"/>
                </a:lnTo>
                <a:lnTo>
                  <a:pt x="2804" y="11617"/>
                </a:lnTo>
                <a:lnTo>
                  <a:pt x="2800" y="11618"/>
                </a:lnTo>
                <a:lnTo>
                  <a:pt x="2798" y="11621"/>
                </a:lnTo>
                <a:lnTo>
                  <a:pt x="2796" y="11624"/>
                </a:lnTo>
                <a:lnTo>
                  <a:pt x="2794" y="11628"/>
                </a:lnTo>
                <a:lnTo>
                  <a:pt x="2793" y="11633"/>
                </a:lnTo>
                <a:lnTo>
                  <a:pt x="2793" y="11639"/>
                </a:lnTo>
                <a:lnTo>
                  <a:pt x="2793" y="11647"/>
                </a:lnTo>
                <a:lnTo>
                  <a:pt x="2794" y="11656"/>
                </a:lnTo>
                <a:lnTo>
                  <a:pt x="2795" y="11667"/>
                </a:lnTo>
                <a:lnTo>
                  <a:pt x="2798" y="11679"/>
                </a:lnTo>
                <a:lnTo>
                  <a:pt x="2791" y="11668"/>
                </a:lnTo>
                <a:lnTo>
                  <a:pt x="2783" y="11657"/>
                </a:lnTo>
                <a:lnTo>
                  <a:pt x="2774" y="11648"/>
                </a:lnTo>
                <a:lnTo>
                  <a:pt x="2764" y="11638"/>
                </a:lnTo>
                <a:lnTo>
                  <a:pt x="2753" y="11631"/>
                </a:lnTo>
                <a:lnTo>
                  <a:pt x="2743" y="11624"/>
                </a:lnTo>
                <a:lnTo>
                  <a:pt x="2731" y="11616"/>
                </a:lnTo>
                <a:lnTo>
                  <a:pt x="2720" y="11610"/>
                </a:lnTo>
                <a:lnTo>
                  <a:pt x="2695" y="11596"/>
                </a:lnTo>
                <a:lnTo>
                  <a:pt x="2672" y="11583"/>
                </a:lnTo>
                <a:lnTo>
                  <a:pt x="2662" y="11575"/>
                </a:lnTo>
                <a:lnTo>
                  <a:pt x="2651" y="11567"/>
                </a:lnTo>
                <a:lnTo>
                  <a:pt x="2642" y="11558"/>
                </a:lnTo>
                <a:lnTo>
                  <a:pt x="2634" y="11547"/>
                </a:lnTo>
                <a:lnTo>
                  <a:pt x="2629" y="11551"/>
                </a:lnTo>
                <a:lnTo>
                  <a:pt x="2626" y="11556"/>
                </a:lnTo>
                <a:lnTo>
                  <a:pt x="2624" y="11562"/>
                </a:lnTo>
                <a:lnTo>
                  <a:pt x="2623" y="11569"/>
                </a:lnTo>
                <a:lnTo>
                  <a:pt x="2622" y="11579"/>
                </a:lnTo>
                <a:lnTo>
                  <a:pt x="2622" y="11588"/>
                </a:lnTo>
                <a:lnTo>
                  <a:pt x="2623" y="11599"/>
                </a:lnTo>
                <a:lnTo>
                  <a:pt x="2624" y="11609"/>
                </a:lnTo>
                <a:lnTo>
                  <a:pt x="2627" y="11632"/>
                </a:lnTo>
                <a:lnTo>
                  <a:pt x="2632" y="11657"/>
                </a:lnTo>
                <a:lnTo>
                  <a:pt x="2640" y="11680"/>
                </a:lnTo>
                <a:lnTo>
                  <a:pt x="2648" y="11702"/>
                </a:lnTo>
                <a:lnTo>
                  <a:pt x="2657" y="11722"/>
                </a:lnTo>
                <a:lnTo>
                  <a:pt x="2665" y="11738"/>
                </a:lnTo>
                <a:lnTo>
                  <a:pt x="2669" y="11743"/>
                </a:lnTo>
                <a:lnTo>
                  <a:pt x="2673" y="11748"/>
                </a:lnTo>
                <a:lnTo>
                  <a:pt x="2678" y="11751"/>
                </a:lnTo>
                <a:lnTo>
                  <a:pt x="2681" y="11752"/>
                </a:lnTo>
                <a:lnTo>
                  <a:pt x="2685" y="11751"/>
                </a:lnTo>
                <a:lnTo>
                  <a:pt x="2688" y="11748"/>
                </a:lnTo>
                <a:lnTo>
                  <a:pt x="2691" y="11743"/>
                </a:lnTo>
                <a:lnTo>
                  <a:pt x="2693" y="11735"/>
                </a:lnTo>
                <a:lnTo>
                  <a:pt x="2695" y="11725"/>
                </a:lnTo>
                <a:lnTo>
                  <a:pt x="2698" y="11713"/>
                </a:lnTo>
                <a:lnTo>
                  <a:pt x="2699" y="11697"/>
                </a:lnTo>
                <a:lnTo>
                  <a:pt x="2700" y="11679"/>
                </a:lnTo>
                <a:lnTo>
                  <a:pt x="2707" y="11681"/>
                </a:lnTo>
                <a:lnTo>
                  <a:pt x="2713" y="11686"/>
                </a:lnTo>
                <a:lnTo>
                  <a:pt x="2719" y="11691"/>
                </a:lnTo>
                <a:lnTo>
                  <a:pt x="2723" y="11696"/>
                </a:lnTo>
                <a:lnTo>
                  <a:pt x="2727" y="11703"/>
                </a:lnTo>
                <a:lnTo>
                  <a:pt x="2729" y="11711"/>
                </a:lnTo>
                <a:lnTo>
                  <a:pt x="2731" y="11718"/>
                </a:lnTo>
                <a:lnTo>
                  <a:pt x="2733" y="11726"/>
                </a:lnTo>
                <a:lnTo>
                  <a:pt x="2735" y="11745"/>
                </a:lnTo>
                <a:lnTo>
                  <a:pt x="2735" y="11765"/>
                </a:lnTo>
                <a:lnTo>
                  <a:pt x="2735" y="11786"/>
                </a:lnTo>
                <a:lnTo>
                  <a:pt x="2734" y="11807"/>
                </a:lnTo>
                <a:lnTo>
                  <a:pt x="2734" y="11828"/>
                </a:lnTo>
                <a:lnTo>
                  <a:pt x="2735" y="11848"/>
                </a:lnTo>
                <a:lnTo>
                  <a:pt x="2736" y="11857"/>
                </a:lnTo>
                <a:lnTo>
                  <a:pt x="2737" y="11866"/>
                </a:lnTo>
                <a:lnTo>
                  <a:pt x="2740" y="11874"/>
                </a:lnTo>
                <a:lnTo>
                  <a:pt x="2743" y="11882"/>
                </a:lnTo>
                <a:lnTo>
                  <a:pt x="2746" y="11888"/>
                </a:lnTo>
                <a:lnTo>
                  <a:pt x="2750" y="11894"/>
                </a:lnTo>
                <a:lnTo>
                  <a:pt x="2755" y="11899"/>
                </a:lnTo>
                <a:lnTo>
                  <a:pt x="2762" y="11904"/>
                </a:lnTo>
                <a:lnTo>
                  <a:pt x="2769" y="11906"/>
                </a:lnTo>
                <a:lnTo>
                  <a:pt x="2777" y="11908"/>
                </a:lnTo>
                <a:lnTo>
                  <a:pt x="2787" y="11909"/>
                </a:lnTo>
                <a:lnTo>
                  <a:pt x="2798" y="11908"/>
                </a:lnTo>
                <a:lnTo>
                  <a:pt x="2801" y="11929"/>
                </a:lnTo>
                <a:lnTo>
                  <a:pt x="2805" y="11951"/>
                </a:lnTo>
                <a:lnTo>
                  <a:pt x="2807" y="11955"/>
                </a:lnTo>
                <a:lnTo>
                  <a:pt x="2808" y="11959"/>
                </a:lnTo>
                <a:lnTo>
                  <a:pt x="2810" y="11963"/>
                </a:lnTo>
                <a:lnTo>
                  <a:pt x="2813" y="11967"/>
                </a:lnTo>
                <a:lnTo>
                  <a:pt x="2816" y="11970"/>
                </a:lnTo>
                <a:lnTo>
                  <a:pt x="2820" y="11972"/>
                </a:lnTo>
                <a:lnTo>
                  <a:pt x="2826" y="11973"/>
                </a:lnTo>
                <a:lnTo>
                  <a:pt x="2831" y="11974"/>
                </a:lnTo>
                <a:close/>
                <a:moveTo>
                  <a:pt x="3061" y="11974"/>
                </a:moveTo>
                <a:lnTo>
                  <a:pt x="3042" y="11971"/>
                </a:lnTo>
                <a:lnTo>
                  <a:pt x="3027" y="11970"/>
                </a:lnTo>
                <a:lnTo>
                  <a:pt x="3021" y="11970"/>
                </a:lnTo>
                <a:lnTo>
                  <a:pt x="3015" y="11971"/>
                </a:lnTo>
                <a:lnTo>
                  <a:pt x="3011" y="11972"/>
                </a:lnTo>
                <a:lnTo>
                  <a:pt x="3008" y="11974"/>
                </a:lnTo>
                <a:lnTo>
                  <a:pt x="3005" y="11976"/>
                </a:lnTo>
                <a:lnTo>
                  <a:pt x="3002" y="11978"/>
                </a:lnTo>
                <a:lnTo>
                  <a:pt x="3001" y="11981"/>
                </a:lnTo>
                <a:lnTo>
                  <a:pt x="3000" y="11984"/>
                </a:lnTo>
                <a:lnTo>
                  <a:pt x="2999" y="11991"/>
                </a:lnTo>
                <a:lnTo>
                  <a:pt x="3001" y="11998"/>
                </a:lnTo>
                <a:lnTo>
                  <a:pt x="3004" y="12005"/>
                </a:lnTo>
                <a:lnTo>
                  <a:pt x="3009" y="12013"/>
                </a:lnTo>
                <a:lnTo>
                  <a:pt x="3017" y="12019"/>
                </a:lnTo>
                <a:lnTo>
                  <a:pt x="3024" y="12025"/>
                </a:lnTo>
                <a:lnTo>
                  <a:pt x="3032" y="12032"/>
                </a:lnTo>
                <a:lnTo>
                  <a:pt x="3042" y="12036"/>
                </a:lnTo>
                <a:lnTo>
                  <a:pt x="3051" y="12038"/>
                </a:lnTo>
                <a:lnTo>
                  <a:pt x="3061" y="12039"/>
                </a:lnTo>
                <a:lnTo>
                  <a:pt x="3061" y="12023"/>
                </a:lnTo>
                <a:lnTo>
                  <a:pt x="3061" y="12006"/>
                </a:lnTo>
                <a:lnTo>
                  <a:pt x="3061" y="11991"/>
                </a:lnTo>
                <a:lnTo>
                  <a:pt x="3061" y="11974"/>
                </a:lnTo>
                <a:close/>
                <a:moveTo>
                  <a:pt x="6340" y="12006"/>
                </a:moveTo>
                <a:lnTo>
                  <a:pt x="6344" y="12004"/>
                </a:lnTo>
                <a:lnTo>
                  <a:pt x="6338" y="12010"/>
                </a:lnTo>
                <a:lnTo>
                  <a:pt x="6334" y="12014"/>
                </a:lnTo>
                <a:lnTo>
                  <a:pt x="6340" y="12006"/>
                </a:lnTo>
                <a:close/>
                <a:moveTo>
                  <a:pt x="830" y="12105"/>
                </a:moveTo>
                <a:lnTo>
                  <a:pt x="835" y="12099"/>
                </a:lnTo>
                <a:lnTo>
                  <a:pt x="840" y="12092"/>
                </a:lnTo>
                <a:lnTo>
                  <a:pt x="846" y="12086"/>
                </a:lnTo>
                <a:lnTo>
                  <a:pt x="849" y="12080"/>
                </a:lnTo>
                <a:lnTo>
                  <a:pt x="852" y="12073"/>
                </a:lnTo>
                <a:lnTo>
                  <a:pt x="854" y="12067"/>
                </a:lnTo>
                <a:lnTo>
                  <a:pt x="856" y="12061"/>
                </a:lnTo>
                <a:lnTo>
                  <a:pt x="857" y="12056"/>
                </a:lnTo>
                <a:lnTo>
                  <a:pt x="858" y="12049"/>
                </a:lnTo>
                <a:lnTo>
                  <a:pt x="858" y="12043"/>
                </a:lnTo>
                <a:lnTo>
                  <a:pt x="857" y="12037"/>
                </a:lnTo>
                <a:lnTo>
                  <a:pt x="856" y="12030"/>
                </a:lnTo>
                <a:lnTo>
                  <a:pt x="853" y="12019"/>
                </a:lnTo>
                <a:lnTo>
                  <a:pt x="848" y="12007"/>
                </a:lnTo>
                <a:lnTo>
                  <a:pt x="840" y="11997"/>
                </a:lnTo>
                <a:lnTo>
                  <a:pt x="832" y="11986"/>
                </a:lnTo>
                <a:lnTo>
                  <a:pt x="823" y="11977"/>
                </a:lnTo>
                <a:lnTo>
                  <a:pt x="812" y="11968"/>
                </a:lnTo>
                <a:lnTo>
                  <a:pt x="801" y="11959"/>
                </a:lnTo>
                <a:lnTo>
                  <a:pt x="789" y="11952"/>
                </a:lnTo>
                <a:lnTo>
                  <a:pt x="776" y="11947"/>
                </a:lnTo>
                <a:lnTo>
                  <a:pt x="764" y="11941"/>
                </a:lnTo>
                <a:lnTo>
                  <a:pt x="764" y="11965"/>
                </a:lnTo>
                <a:lnTo>
                  <a:pt x="764" y="11991"/>
                </a:lnTo>
                <a:lnTo>
                  <a:pt x="764" y="12015"/>
                </a:lnTo>
                <a:lnTo>
                  <a:pt x="764" y="12040"/>
                </a:lnTo>
                <a:lnTo>
                  <a:pt x="764" y="12064"/>
                </a:lnTo>
                <a:lnTo>
                  <a:pt x="764" y="12088"/>
                </a:lnTo>
                <a:lnTo>
                  <a:pt x="764" y="12113"/>
                </a:lnTo>
                <a:lnTo>
                  <a:pt x="764" y="12137"/>
                </a:lnTo>
                <a:lnTo>
                  <a:pt x="770" y="12137"/>
                </a:lnTo>
                <a:lnTo>
                  <a:pt x="775" y="12136"/>
                </a:lnTo>
                <a:lnTo>
                  <a:pt x="780" y="12135"/>
                </a:lnTo>
                <a:lnTo>
                  <a:pt x="784" y="12133"/>
                </a:lnTo>
                <a:lnTo>
                  <a:pt x="792" y="12129"/>
                </a:lnTo>
                <a:lnTo>
                  <a:pt x="800" y="12124"/>
                </a:lnTo>
                <a:lnTo>
                  <a:pt x="806" y="12119"/>
                </a:lnTo>
                <a:lnTo>
                  <a:pt x="812" y="12112"/>
                </a:lnTo>
                <a:lnTo>
                  <a:pt x="820" y="12108"/>
                </a:lnTo>
                <a:lnTo>
                  <a:pt x="830" y="12105"/>
                </a:lnTo>
                <a:close/>
                <a:moveTo>
                  <a:pt x="796" y="11908"/>
                </a:moveTo>
                <a:lnTo>
                  <a:pt x="800" y="11906"/>
                </a:lnTo>
                <a:lnTo>
                  <a:pt x="793" y="11911"/>
                </a:lnTo>
                <a:lnTo>
                  <a:pt x="789" y="11915"/>
                </a:lnTo>
                <a:lnTo>
                  <a:pt x="796" y="11908"/>
                </a:lnTo>
                <a:close/>
                <a:moveTo>
                  <a:pt x="1190" y="11875"/>
                </a:moveTo>
                <a:lnTo>
                  <a:pt x="1182" y="11876"/>
                </a:lnTo>
                <a:lnTo>
                  <a:pt x="1176" y="11880"/>
                </a:lnTo>
                <a:lnTo>
                  <a:pt x="1171" y="11884"/>
                </a:lnTo>
                <a:lnTo>
                  <a:pt x="1166" y="11890"/>
                </a:lnTo>
                <a:lnTo>
                  <a:pt x="1163" y="11897"/>
                </a:lnTo>
                <a:lnTo>
                  <a:pt x="1160" y="11905"/>
                </a:lnTo>
                <a:lnTo>
                  <a:pt x="1158" y="11913"/>
                </a:lnTo>
                <a:lnTo>
                  <a:pt x="1158" y="11922"/>
                </a:lnTo>
                <a:lnTo>
                  <a:pt x="1159" y="11931"/>
                </a:lnTo>
                <a:lnTo>
                  <a:pt x="1160" y="11939"/>
                </a:lnTo>
                <a:lnTo>
                  <a:pt x="1163" y="11948"/>
                </a:lnTo>
                <a:lnTo>
                  <a:pt x="1167" y="11955"/>
                </a:lnTo>
                <a:lnTo>
                  <a:pt x="1171" y="11962"/>
                </a:lnTo>
                <a:lnTo>
                  <a:pt x="1176" y="11968"/>
                </a:lnTo>
                <a:lnTo>
                  <a:pt x="1182" y="11972"/>
                </a:lnTo>
                <a:lnTo>
                  <a:pt x="1190" y="11974"/>
                </a:lnTo>
                <a:lnTo>
                  <a:pt x="1190" y="11950"/>
                </a:lnTo>
                <a:lnTo>
                  <a:pt x="1190" y="11925"/>
                </a:lnTo>
                <a:lnTo>
                  <a:pt x="1190" y="11900"/>
                </a:lnTo>
                <a:lnTo>
                  <a:pt x="1190" y="11875"/>
                </a:lnTo>
                <a:lnTo>
                  <a:pt x="1197" y="11874"/>
                </a:lnTo>
                <a:lnTo>
                  <a:pt x="1203" y="11871"/>
                </a:lnTo>
                <a:lnTo>
                  <a:pt x="1208" y="11867"/>
                </a:lnTo>
                <a:lnTo>
                  <a:pt x="1211" y="11862"/>
                </a:lnTo>
                <a:lnTo>
                  <a:pt x="1212" y="11859"/>
                </a:lnTo>
                <a:lnTo>
                  <a:pt x="1212" y="11855"/>
                </a:lnTo>
                <a:lnTo>
                  <a:pt x="1211" y="11853"/>
                </a:lnTo>
                <a:lnTo>
                  <a:pt x="1209" y="11850"/>
                </a:lnTo>
                <a:lnTo>
                  <a:pt x="1206" y="11848"/>
                </a:lnTo>
                <a:lnTo>
                  <a:pt x="1201" y="11846"/>
                </a:lnTo>
                <a:lnTo>
                  <a:pt x="1196" y="11844"/>
                </a:lnTo>
                <a:lnTo>
                  <a:pt x="1190" y="11843"/>
                </a:lnTo>
                <a:lnTo>
                  <a:pt x="1190" y="11851"/>
                </a:lnTo>
                <a:lnTo>
                  <a:pt x="1190" y="11860"/>
                </a:lnTo>
                <a:lnTo>
                  <a:pt x="1190" y="11867"/>
                </a:lnTo>
                <a:lnTo>
                  <a:pt x="1190" y="11875"/>
                </a:lnTo>
                <a:close/>
                <a:moveTo>
                  <a:pt x="12804" y="11974"/>
                </a:moveTo>
                <a:lnTo>
                  <a:pt x="12811" y="11973"/>
                </a:lnTo>
                <a:lnTo>
                  <a:pt x="12817" y="11970"/>
                </a:lnTo>
                <a:lnTo>
                  <a:pt x="12823" y="11965"/>
                </a:lnTo>
                <a:lnTo>
                  <a:pt x="12828" y="11959"/>
                </a:lnTo>
                <a:lnTo>
                  <a:pt x="12831" y="11952"/>
                </a:lnTo>
                <a:lnTo>
                  <a:pt x="12833" y="11945"/>
                </a:lnTo>
                <a:lnTo>
                  <a:pt x="12835" y="11936"/>
                </a:lnTo>
                <a:lnTo>
                  <a:pt x="12835" y="11928"/>
                </a:lnTo>
                <a:lnTo>
                  <a:pt x="12835" y="11918"/>
                </a:lnTo>
                <a:lnTo>
                  <a:pt x="12833" y="11910"/>
                </a:lnTo>
                <a:lnTo>
                  <a:pt x="12831" y="11902"/>
                </a:lnTo>
                <a:lnTo>
                  <a:pt x="12827" y="11894"/>
                </a:lnTo>
                <a:lnTo>
                  <a:pt x="12823" y="11887"/>
                </a:lnTo>
                <a:lnTo>
                  <a:pt x="12817" y="11882"/>
                </a:lnTo>
                <a:lnTo>
                  <a:pt x="12811" y="11877"/>
                </a:lnTo>
                <a:lnTo>
                  <a:pt x="12804" y="11875"/>
                </a:lnTo>
                <a:lnTo>
                  <a:pt x="12804" y="11900"/>
                </a:lnTo>
                <a:lnTo>
                  <a:pt x="12804" y="11925"/>
                </a:lnTo>
                <a:lnTo>
                  <a:pt x="12804" y="11950"/>
                </a:lnTo>
                <a:lnTo>
                  <a:pt x="12804" y="11974"/>
                </a:lnTo>
                <a:close/>
                <a:moveTo>
                  <a:pt x="1813" y="11875"/>
                </a:moveTo>
                <a:lnTo>
                  <a:pt x="1816" y="11872"/>
                </a:lnTo>
                <a:lnTo>
                  <a:pt x="1811" y="11878"/>
                </a:lnTo>
                <a:lnTo>
                  <a:pt x="1807" y="11883"/>
                </a:lnTo>
                <a:lnTo>
                  <a:pt x="1813" y="11875"/>
                </a:lnTo>
                <a:close/>
                <a:moveTo>
                  <a:pt x="2568" y="11843"/>
                </a:moveTo>
                <a:lnTo>
                  <a:pt x="2561" y="11845"/>
                </a:lnTo>
                <a:lnTo>
                  <a:pt x="2555" y="11848"/>
                </a:lnTo>
                <a:lnTo>
                  <a:pt x="2550" y="11851"/>
                </a:lnTo>
                <a:lnTo>
                  <a:pt x="2544" y="11855"/>
                </a:lnTo>
                <a:lnTo>
                  <a:pt x="2540" y="11861"/>
                </a:lnTo>
                <a:lnTo>
                  <a:pt x="2537" y="11866"/>
                </a:lnTo>
                <a:lnTo>
                  <a:pt x="2535" y="11871"/>
                </a:lnTo>
                <a:lnTo>
                  <a:pt x="2533" y="11876"/>
                </a:lnTo>
                <a:lnTo>
                  <a:pt x="2532" y="11883"/>
                </a:lnTo>
                <a:lnTo>
                  <a:pt x="2532" y="11889"/>
                </a:lnTo>
                <a:lnTo>
                  <a:pt x="2532" y="11895"/>
                </a:lnTo>
                <a:lnTo>
                  <a:pt x="2532" y="11903"/>
                </a:lnTo>
                <a:lnTo>
                  <a:pt x="2535" y="11916"/>
                </a:lnTo>
                <a:lnTo>
                  <a:pt x="2540" y="11929"/>
                </a:lnTo>
                <a:lnTo>
                  <a:pt x="2546" y="11941"/>
                </a:lnTo>
                <a:lnTo>
                  <a:pt x="2556" y="11953"/>
                </a:lnTo>
                <a:lnTo>
                  <a:pt x="2560" y="11958"/>
                </a:lnTo>
                <a:lnTo>
                  <a:pt x="2565" y="11963"/>
                </a:lnTo>
                <a:lnTo>
                  <a:pt x="2572" y="11968"/>
                </a:lnTo>
                <a:lnTo>
                  <a:pt x="2577" y="11971"/>
                </a:lnTo>
                <a:lnTo>
                  <a:pt x="2583" y="11974"/>
                </a:lnTo>
                <a:lnTo>
                  <a:pt x="2591" y="11976"/>
                </a:lnTo>
                <a:lnTo>
                  <a:pt x="2597" y="11978"/>
                </a:lnTo>
                <a:lnTo>
                  <a:pt x="2604" y="11979"/>
                </a:lnTo>
                <a:lnTo>
                  <a:pt x="2612" y="11979"/>
                </a:lnTo>
                <a:lnTo>
                  <a:pt x="2619" y="11978"/>
                </a:lnTo>
                <a:lnTo>
                  <a:pt x="2626" y="11977"/>
                </a:lnTo>
                <a:lnTo>
                  <a:pt x="2634" y="11974"/>
                </a:lnTo>
                <a:lnTo>
                  <a:pt x="2626" y="11956"/>
                </a:lnTo>
                <a:lnTo>
                  <a:pt x="2619" y="11939"/>
                </a:lnTo>
                <a:lnTo>
                  <a:pt x="2609" y="11924"/>
                </a:lnTo>
                <a:lnTo>
                  <a:pt x="2601" y="11908"/>
                </a:lnTo>
                <a:lnTo>
                  <a:pt x="2592" y="11893"/>
                </a:lnTo>
                <a:lnTo>
                  <a:pt x="2583" y="11876"/>
                </a:lnTo>
                <a:lnTo>
                  <a:pt x="2575" y="11861"/>
                </a:lnTo>
                <a:lnTo>
                  <a:pt x="2568" y="11843"/>
                </a:lnTo>
                <a:close/>
                <a:moveTo>
                  <a:pt x="2666" y="11875"/>
                </a:moveTo>
                <a:lnTo>
                  <a:pt x="2669" y="11872"/>
                </a:lnTo>
                <a:lnTo>
                  <a:pt x="2664" y="11878"/>
                </a:lnTo>
                <a:lnTo>
                  <a:pt x="2660" y="11883"/>
                </a:lnTo>
                <a:lnTo>
                  <a:pt x="2666" y="11875"/>
                </a:lnTo>
                <a:close/>
                <a:moveTo>
                  <a:pt x="3061" y="11875"/>
                </a:moveTo>
                <a:lnTo>
                  <a:pt x="3060" y="11869"/>
                </a:lnTo>
                <a:lnTo>
                  <a:pt x="3056" y="11863"/>
                </a:lnTo>
                <a:lnTo>
                  <a:pt x="3051" y="11857"/>
                </a:lnTo>
                <a:lnTo>
                  <a:pt x="3046" y="11854"/>
                </a:lnTo>
                <a:lnTo>
                  <a:pt x="3044" y="11854"/>
                </a:lnTo>
                <a:lnTo>
                  <a:pt x="3041" y="11854"/>
                </a:lnTo>
                <a:lnTo>
                  <a:pt x="3037" y="11855"/>
                </a:lnTo>
                <a:lnTo>
                  <a:pt x="3035" y="11857"/>
                </a:lnTo>
                <a:lnTo>
                  <a:pt x="3032" y="11860"/>
                </a:lnTo>
                <a:lnTo>
                  <a:pt x="3030" y="11864"/>
                </a:lnTo>
                <a:lnTo>
                  <a:pt x="3029" y="11869"/>
                </a:lnTo>
                <a:lnTo>
                  <a:pt x="3027" y="11875"/>
                </a:lnTo>
                <a:lnTo>
                  <a:pt x="3035" y="11875"/>
                </a:lnTo>
                <a:lnTo>
                  <a:pt x="3044" y="11875"/>
                </a:lnTo>
                <a:lnTo>
                  <a:pt x="3052" y="11875"/>
                </a:lnTo>
                <a:lnTo>
                  <a:pt x="3061" y="11875"/>
                </a:lnTo>
                <a:close/>
                <a:moveTo>
                  <a:pt x="6275" y="11843"/>
                </a:moveTo>
                <a:lnTo>
                  <a:pt x="6277" y="11840"/>
                </a:lnTo>
                <a:lnTo>
                  <a:pt x="6272" y="11846"/>
                </a:lnTo>
                <a:lnTo>
                  <a:pt x="6268" y="11850"/>
                </a:lnTo>
                <a:lnTo>
                  <a:pt x="6275" y="11843"/>
                </a:lnTo>
                <a:close/>
                <a:moveTo>
                  <a:pt x="6505" y="11843"/>
                </a:moveTo>
                <a:lnTo>
                  <a:pt x="6507" y="11840"/>
                </a:lnTo>
                <a:lnTo>
                  <a:pt x="6502" y="11846"/>
                </a:lnTo>
                <a:lnTo>
                  <a:pt x="6498" y="11850"/>
                </a:lnTo>
                <a:lnTo>
                  <a:pt x="6505" y="11843"/>
                </a:lnTo>
                <a:close/>
                <a:moveTo>
                  <a:pt x="12902" y="11843"/>
                </a:moveTo>
                <a:lnTo>
                  <a:pt x="12904" y="11840"/>
                </a:lnTo>
                <a:lnTo>
                  <a:pt x="12899" y="11846"/>
                </a:lnTo>
                <a:lnTo>
                  <a:pt x="12895" y="11850"/>
                </a:lnTo>
                <a:lnTo>
                  <a:pt x="12902" y="11843"/>
                </a:lnTo>
                <a:close/>
                <a:moveTo>
                  <a:pt x="2535" y="11810"/>
                </a:moveTo>
                <a:lnTo>
                  <a:pt x="2538" y="11807"/>
                </a:lnTo>
                <a:lnTo>
                  <a:pt x="2533" y="11812"/>
                </a:lnTo>
                <a:lnTo>
                  <a:pt x="2529" y="11817"/>
                </a:lnTo>
                <a:lnTo>
                  <a:pt x="2535" y="11810"/>
                </a:lnTo>
                <a:close/>
                <a:moveTo>
                  <a:pt x="13394" y="11810"/>
                </a:moveTo>
                <a:lnTo>
                  <a:pt x="13393" y="11804"/>
                </a:lnTo>
                <a:lnTo>
                  <a:pt x="13392" y="11800"/>
                </a:lnTo>
                <a:lnTo>
                  <a:pt x="13390" y="11796"/>
                </a:lnTo>
                <a:lnTo>
                  <a:pt x="13387" y="11792"/>
                </a:lnTo>
                <a:lnTo>
                  <a:pt x="13384" y="11789"/>
                </a:lnTo>
                <a:lnTo>
                  <a:pt x="13380" y="11787"/>
                </a:lnTo>
                <a:lnTo>
                  <a:pt x="13375" y="11786"/>
                </a:lnTo>
                <a:lnTo>
                  <a:pt x="13370" y="11784"/>
                </a:lnTo>
                <a:lnTo>
                  <a:pt x="13349" y="11781"/>
                </a:lnTo>
                <a:lnTo>
                  <a:pt x="13328" y="11777"/>
                </a:lnTo>
                <a:lnTo>
                  <a:pt x="13329" y="11783"/>
                </a:lnTo>
                <a:lnTo>
                  <a:pt x="13330" y="11787"/>
                </a:lnTo>
                <a:lnTo>
                  <a:pt x="13332" y="11791"/>
                </a:lnTo>
                <a:lnTo>
                  <a:pt x="13336" y="11795"/>
                </a:lnTo>
                <a:lnTo>
                  <a:pt x="13339" y="11798"/>
                </a:lnTo>
                <a:lnTo>
                  <a:pt x="13343" y="11800"/>
                </a:lnTo>
                <a:lnTo>
                  <a:pt x="13347" y="11801"/>
                </a:lnTo>
                <a:lnTo>
                  <a:pt x="13352" y="11803"/>
                </a:lnTo>
                <a:lnTo>
                  <a:pt x="13373" y="11806"/>
                </a:lnTo>
                <a:lnTo>
                  <a:pt x="13394" y="11810"/>
                </a:lnTo>
                <a:close/>
                <a:moveTo>
                  <a:pt x="13263" y="11777"/>
                </a:moveTo>
                <a:lnTo>
                  <a:pt x="13265" y="11775"/>
                </a:lnTo>
                <a:lnTo>
                  <a:pt x="13260" y="11780"/>
                </a:lnTo>
                <a:lnTo>
                  <a:pt x="13256" y="11784"/>
                </a:lnTo>
                <a:lnTo>
                  <a:pt x="13263" y="11777"/>
                </a:lnTo>
                <a:close/>
                <a:moveTo>
                  <a:pt x="1912" y="11744"/>
                </a:moveTo>
                <a:lnTo>
                  <a:pt x="1916" y="11752"/>
                </a:lnTo>
                <a:lnTo>
                  <a:pt x="1919" y="11760"/>
                </a:lnTo>
                <a:lnTo>
                  <a:pt x="1922" y="11769"/>
                </a:lnTo>
                <a:lnTo>
                  <a:pt x="1925" y="11779"/>
                </a:lnTo>
                <a:lnTo>
                  <a:pt x="1930" y="11800"/>
                </a:lnTo>
                <a:lnTo>
                  <a:pt x="1934" y="11823"/>
                </a:lnTo>
                <a:lnTo>
                  <a:pt x="1939" y="11869"/>
                </a:lnTo>
                <a:lnTo>
                  <a:pt x="1944" y="11912"/>
                </a:lnTo>
                <a:lnTo>
                  <a:pt x="1948" y="11930"/>
                </a:lnTo>
                <a:lnTo>
                  <a:pt x="1953" y="11945"/>
                </a:lnTo>
                <a:lnTo>
                  <a:pt x="1955" y="11950"/>
                </a:lnTo>
                <a:lnTo>
                  <a:pt x="1958" y="11954"/>
                </a:lnTo>
                <a:lnTo>
                  <a:pt x="1961" y="11957"/>
                </a:lnTo>
                <a:lnTo>
                  <a:pt x="1964" y="11959"/>
                </a:lnTo>
                <a:lnTo>
                  <a:pt x="1968" y="11959"/>
                </a:lnTo>
                <a:lnTo>
                  <a:pt x="1973" y="11957"/>
                </a:lnTo>
                <a:lnTo>
                  <a:pt x="1978" y="11954"/>
                </a:lnTo>
                <a:lnTo>
                  <a:pt x="1983" y="11949"/>
                </a:lnTo>
                <a:lnTo>
                  <a:pt x="1988" y="11942"/>
                </a:lnTo>
                <a:lnTo>
                  <a:pt x="1996" y="11933"/>
                </a:lnTo>
                <a:lnTo>
                  <a:pt x="2003" y="11921"/>
                </a:lnTo>
                <a:lnTo>
                  <a:pt x="2010" y="11908"/>
                </a:lnTo>
                <a:lnTo>
                  <a:pt x="2017" y="11912"/>
                </a:lnTo>
                <a:lnTo>
                  <a:pt x="2022" y="11916"/>
                </a:lnTo>
                <a:lnTo>
                  <a:pt x="2026" y="11920"/>
                </a:lnTo>
                <a:lnTo>
                  <a:pt x="2030" y="11925"/>
                </a:lnTo>
                <a:lnTo>
                  <a:pt x="2039" y="11935"/>
                </a:lnTo>
                <a:lnTo>
                  <a:pt x="2045" y="11948"/>
                </a:lnTo>
                <a:lnTo>
                  <a:pt x="2051" y="11960"/>
                </a:lnTo>
                <a:lnTo>
                  <a:pt x="2055" y="11974"/>
                </a:lnTo>
                <a:lnTo>
                  <a:pt x="2060" y="11988"/>
                </a:lnTo>
                <a:lnTo>
                  <a:pt x="2064" y="12002"/>
                </a:lnTo>
                <a:lnTo>
                  <a:pt x="2071" y="12032"/>
                </a:lnTo>
                <a:lnTo>
                  <a:pt x="2081" y="12060"/>
                </a:lnTo>
                <a:lnTo>
                  <a:pt x="2086" y="12072"/>
                </a:lnTo>
                <a:lnTo>
                  <a:pt x="2092" y="12085"/>
                </a:lnTo>
                <a:lnTo>
                  <a:pt x="2099" y="12095"/>
                </a:lnTo>
                <a:lnTo>
                  <a:pt x="2109" y="12105"/>
                </a:lnTo>
                <a:lnTo>
                  <a:pt x="2116" y="12094"/>
                </a:lnTo>
                <a:lnTo>
                  <a:pt x="2122" y="12083"/>
                </a:lnTo>
                <a:lnTo>
                  <a:pt x="2127" y="12072"/>
                </a:lnTo>
                <a:lnTo>
                  <a:pt x="2130" y="12062"/>
                </a:lnTo>
                <a:lnTo>
                  <a:pt x="2132" y="12051"/>
                </a:lnTo>
                <a:lnTo>
                  <a:pt x="2133" y="12041"/>
                </a:lnTo>
                <a:lnTo>
                  <a:pt x="2133" y="12030"/>
                </a:lnTo>
                <a:lnTo>
                  <a:pt x="2132" y="12020"/>
                </a:lnTo>
                <a:lnTo>
                  <a:pt x="2131" y="12011"/>
                </a:lnTo>
                <a:lnTo>
                  <a:pt x="2128" y="12000"/>
                </a:lnTo>
                <a:lnTo>
                  <a:pt x="2125" y="11991"/>
                </a:lnTo>
                <a:lnTo>
                  <a:pt x="2120" y="11980"/>
                </a:lnTo>
                <a:lnTo>
                  <a:pt x="2115" y="11971"/>
                </a:lnTo>
                <a:lnTo>
                  <a:pt x="2110" y="11961"/>
                </a:lnTo>
                <a:lnTo>
                  <a:pt x="2104" y="11952"/>
                </a:lnTo>
                <a:lnTo>
                  <a:pt x="2097" y="11942"/>
                </a:lnTo>
                <a:lnTo>
                  <a:pt x="2083" y="11925"/>
                </a:lnTo>
                <a:lnTo>
                  <a:pt x="2067" y="11907"/>
                </a:lnTo>
                <a:lnTo>
                  <a:pt x="2051" y="11889"/>
                </a:lnTo>
                <a:lnTo>
                  <a:pt x="2034" y="11872"/>
                </a:lnTo>
                <a:lnTo>
                  <a:pt x="2019" y="11855"/>
                </a:lnTo>
                <a:lnTo>
                  <a:pt x="2003" y="11840"/>
                </a:lnTo>
                <a:lnTo>
                  <a:pt x="1989" y="11825"/>
                </a:lnTo>
                <a:lnTo>
                  <a:pt x="1978" y="11810"/>
                </a:lnTo>
                <a:lnTo>
                  <a:pt x="1984" y="11808"/>
                </a:lnTo>
                <a:lnTo>
                  <a:pt x="1990" y="11806"/>
                </a:lnTo>
                <a:lnTo>
                  <a:pt x="1995" y="11803"/>
                </a:lnTo>
                <a:lnTo>
                  <a:pt x="1999" y="11799"/>
                </a:lnTo>
                <a:lnTo>
                  <a:pt x="2003" y="11794"/>
                </a:lnTo>
                <a:lnTo>
                  <a:pt x="2005" y="11788"/>
                </a:lnTo>
                <a:lnTo>
                  <a:pt x="2008" y="11783"/>
                </a:lnTo>
                <a:lnTo>
                  <a:pt x="2009" y="11776"/>
                </a:lnTo>
                <a:lnTo>
                  <a:pt x="2011" y="11762"/>
                </a:lnTo>
                <a:lnTo>
                  <a:pt x="2011" y="11745"/>
                </a:lnTo>
                <a:lnTo>
                  <a:pt x="2011" y="11729"/>
                </a:lnTo>
                <a:lnTo>
                  <a:pt x="2010" y="11712"/>
                </a:lnTo>
                <a:lnTo>
                  <a:pt x="2003" y="11713"/>
                </a:lnTo>
                <a:lnTo>
                  <a:pt x="1997" y="11714"/>
                </a:lnTo>
                <a:lnTo>
                  <a:pt x="1990" y="11716"/>
                </a:lnTo>
                <a:lnTo>
                  <a:pt x="1985" y="11719"/>
                </a:lnTo>
                <a:lnTo>
                  <a:pt x="1975" y="11725"/>
                </a:lnTo>
                <a:lnTo>
                  <a:pt x="1965" y="11732"/>
                </a:lnTo>
                <a:lnTo>
                  <a:pt x="1956" y="11739"/>
                </a:lnTo>
                <a:lnTo>
                  <a:pt x="1944" y="11743"/>
                </a:lnTo>
                <a:lnTo>
                  <a:pt x="1937" y="11745"/>
                </a:lnTo>
                <a:lnTo>
                  <a:pt x="1930" y="11745"/>
                </a:lnTo>
                <a:lnTo>
                  <a:pt x="1921" y="11745"/>
                </a:lnTo>
                <a:lnTo>
                  <a:pt x="1912" y="11744"/>
                </a:lnTo>
                <a:close/>
                <a:moveTo>
                  <a:pt x="2109" y="11777"/>
                </a:moveTo>
                <a:lnTo>
                  <a:pt x="2105" y="11756"/>
                </a:lnTo>
                <a:lnTo>
                  <a:pt x="2102" y="11735"/>
                </a:lnTo>
                <a:lnTo>
                  <a:pt x="2101" y="11731"/>
                </a:lnTo>
                <a:lnTo>
                  <a:pt x="2098" y="11726"/>
                </a:lnTo>
                <a:lnTo>
                  <a:pt x="2096" y="11722"/>
                </a:lnTo>
                <a:lnTo>
                  <a:pt x="2093" y="11719"/>
                </a:lnTo>
                <a:lnTo>
                  <a:pt x="2090" y="11716"/>
                </a:lnTo>
                <a:lnTo>
                  <a:pt x="2086" y="11714"/>
                </a:lnTo>
                <a:lnTo>
                  <a:pt x="2082" y="11712"/>
                </a:lnTo>
                <a:lnTo>
                  <a:pt x="2076" y="11712"/>
                </a:lnTo>
                <a:lnTo>
                  <a:pt x="2080" y="11733"/>
                </a:lnTo>
                <a:lnTo>
                  <a:pt x="2083" y="11754"/>
                </a:lnTo>
                <a:lnTo>
                  <a:pt x="2085" y="11758"/>
                </a:lnTo>
                <a:lnTo>
                  <a:pt x="2086" y="11763"/>
                </a:lnTo>
                <a:lnTo>
                  <a:pt x="2089" y="11766"/>
                </a:lnTo>
                <a:lnTo>
                  <a:pt x="2091" y="11770"/>
                </a:lnTo>
                <a:lnTo>
                  <a:pt x="2094" y="11773"/>
                </a:lnTo>
                <a:lnTo>
                  <a:pt x="2098" y="11775"/>
                </a:lnTo>
                <a:lnTo>
                  <a:pt x="2104" y="11777"/>
                </a:lnTo>
                <a:lnTo>
                  <a:pt x="2109" y="11777"/>
                </a:lnTo>
                <a:close/>
                <a:moveTo>
                  <a:pt x="2404" y="11744"/>
                </a:moveTo>
                <a:lnTo>
                  <a:pt x="2413" y="11743"/>
                </a:lnTo>
                <a:lnTo>
                  <a:pt x="2421" y="11744"/>
                </a:lnTo>
                <a:lnTo>
                  <a:pt x="2426" y="11746"/>
                </a:lnTo>
                <a:lnTo>
                  <a:pt x="2430" y="11751"/>
                </a:lnTo>
                <a:lnTo>
                  <a:pt x="2433" y="11757"/>
                </a:lnTo>
                <a:lnTo>
                  <a:pt x="2435" y="11763"/>
                </a:lnTo>
                <a:lnTo>
                  <a:pt x="2436" y="11769"/>
                </a:lnTo>
                <a:lnTo>
                  <a:pt x="2437" y="11777"/>
                </a:lnTo>
                <a:lnTo>
                  <a:pt x="2446" y="11774"/>
                </a:lnTo>
                <a:lnTo>
                  <a:pt x="2453" y="11769"/>
                </a:lnTo>
                <a:lnTo>
                  <a:pt x="2459" y="11763"/>
                </a:lnTo>
                <a:lnTo>
                  <a:pt x="2465" y="11756"/>
                </a:lnTo>
                <a:lnTo>
                  <a:pt x="2469" y="11747"/>
                </a:lnTo>
                <a:lnTo>
                  <a:pt x="2470" y="11737"/>
                </a:lnTo>
                <a:lnTo>
                  <a:pt x="2471" y="11725"/>
                </a:lnTo>
                <a:lnTo>
                  <a:pt x="2470" y="11712"/>
                </a:lnTo>
                <a:lnTo>
                  <a:pt x="2449" y="11715"/>
                </a:lnTo>
                <a:lnTo>
                  <a:pt x="2428" y="11719"/>
                </a:lnTo>
                <a:lnTo>
                  <a:pt x="2423" y="11720"/>
                </a:lnTo>
                <a:lnTo>
                  <a:pt x="2418" y="11722"/>
                </a:lnTo>
                <a:lnTo>
                  <a:pt x="2414" y="11724"/>
                </a:lnTo>
                <a:lnTo>
                  <a:pt x="2411" y="11726"/>
                </a:lnTo>
                <a:lnTo>
                  <a:pt x="2408" y="11731"/>
                </a:lnTo>
                <a:lnTo>
                  <a:pt x="2406" y="11734"/>
                </a:lnTo>
                <a:lnTo>
                  <a:pt x="2405" y="11739"/>
                </a:lnTo>
                <a:lnTo>
                  <a:pt x="2404" y="11744"/>
                </a:lnTo>
                <a:close/>
                <a:moveTo>
                  <a:pt x="2896" y="11712"/>
                </a:moveTo>
                <a:lnTo>
                  <a:pt x="2901" y="11736"/>
                </a:lnTo>
                <a:lnTo>
                  <a:pt x="2905" y="11760"/>
                </a:lnTo>
                <a:lnTo>
                  <a:pt x="2907" y="11772"/>
                </a:lnTo>
                <a:lnTo>
                  <a:pt x="2911" y="11783"/>
                </a:lnTo>
                <a:lnTo>
                  <a:pt x="2914" y="11795"/>
                </a:lnTo>
                <a:lnTo>
                  <a:pt x="2918" y="11804"/>
                </a:lnTo>
                <a:lnTo>
                  <a:pt x="2923" y="11813"/>
                </a:lnTo>
                <a:lnTo>
                  <a:pt x="2929" y="11822"/>
                </a:lnTo>
                <a:lnTo>
                  <a:pt x="2936" y="11829"/>
                </a:lnTo>
                <a:lnTo>
                  <a:pt x="2945" y="11835"/>
                </a:lnTo>
                <a:lnTo>
                  <a:pt x="2955" y="11840"/>
                </a:lnTo>
                <a:lnTo>
                  <a:pt x="2966" y="11843"/>
                </a:lnTo>
                <a:lnTo>
                  <a:pt x="2980" y="11844"/>
                </a:lnTo>
                <a:lnTo>
                  <a:pt x="2994" y="11843"/>
                </a:lnTo>
                <a:lnTo>
                  <a:pt x="2989" y="11834"/>
                </a:lnTo>
                <a:lnTo>
                  <a:pt x="2984" y="11825"/>
                </a:lnTo>
                <a:lnTo>
                  <a:pt x="2979" y="11816"/>
                </a:lnTo>
                <a:lnTo>
                  <a:pt x="2975" y="11805"/>
                </a:lnTo>
                <a:lnTo>
                  <a:pt x="2967" y="11784"/>
                </a:lnTo>
                <a:lnTo>
                  <a:pt x="2958" y="11764"/>
                </a:lnTo>
                <a:lnTo>
                  <a:pt x="2954" y="11755"/>
                </a:lnTo>
                <a:lnTo>
                  <a:pt x="2948" y="11745"/>
                </a:lnTo>
                <a:lnTo>
                  <a:pt x="2942" y="11737"/>
                </a:lnTo>
                <a:lnTo>
                  <a:pt x="2936" y="11730"/>
                </a:lnTo>
                <a:lnTo>
                  <a:pt x="2927" y="11723"/>
                </a:lnTo>
                <a:lnTo>
                  <a:pt x="2918" y="11718"/>
                </a:lnTo>
                <a:lnTo>
                  <a:pt x="2908" y="11714"/>
                </a:lnTo>
                <a:lnTo>
                  <a:pt x="2896" y="11712"/>
                </a:lnTo>
                <a:lnTo>
                  <a:pt x="2896" y="11704"/>
                </a:lnTo>
                <a:lnTo>
                  <a:pt x="2895" y="11699"/>
                </a:lnTo>
                <a:lnTo>
                  <a:pt x="2894" y="11695"/>
                </a:lnTo>
                <a:lnTo>
                  <a:pt x="2891" y="11692"/>
                </a:lnTo>
                <a:lnTo>
                  <a:pt x="2889" y="11690"/>
                </a:lnTo>
                <a:lnTo>
                  <a:pt x="2885" y="11689"/>
                </a:lnTo>
                <a:lnTo>
                  <a:pt x="2882" y="11689"/>
                </a:lnTo>
                <a:lnTo>
                  <a:pt x="2879" y="11689"/>
                </a:lnTo>
                <a:lnTo>
                  <a:pt x="2877" y="11691"/>
                </a:lnTo>
                <a:lnTo>
                  <a:pt x="2876" y="11692"/>
                </a:lnTo>
                <a:lnTo>
                  <a:pt x="2876" y="11695"/>
                </a:lnTo>
                <a:lnTo>
                  <a:pt x="2877" y="11697"/>
                </a:lnTo>
                <a:lnTo>
                  <a:pt x="2879" y="11700"/>
                </a:lnTo>
                <a:lnTo>
                  <a:pt x="2882" y="11704"/>
                </a:lnTo>
                <a:lnTo>
                  <a:pt x="2889" y="11708"/>
                </a:lnTo>
                <a:lnTo>
                  <a:pt x="2896" y="11712"/>
                </a:lnTo>
                <a:close/>
                <a:moveTo>
                  <a:pt x="12967" y="11744"/>
                </a:moveTo>
                <a:lnTo>
                  <a:pt x="12970" y="11741"/>
                </a:lnTo>
                <a:lnTo>
                  <a:pt x="12964" y="11747"/>
                </a:lnTo>
                <a:lnTo>
                  <a:pt x="12960" y="11752"/>
                </a:lnTo>
                <a:lnTo>
                  <a:pt x="12967" y="11744"/>
                </a:lnTo>
                <a:close/>
                <a:moveTo>
                  <a:pt x="13919" y="11679"/>
                </a:moveTo>
                <a:lnTo>
                  <a:pt x="13913" y="11679"/>
                </a:lnTo>
                <a:lnTo>
                  <a:pt x="13906" y="11680"/>
                </a:lnTo>
                <a:lnTo>
                  <a:pt x="13902" y="11681"/>
                </a:lnTo>
                <a:lnTo>
                  <a:pt x="13899" y="11684"/>
                </a:lnTo>
                <a:lnTo>
                  <a:pt x="13897" y="11687"/>
                </a:lnTo>
                <a:lnTo>
                  <a:pt x="13896" y="11690"/>
                </a:lnTo>
                <a:lnTo>
                  <a:pt x="13896" y="11693"/>
                </a:lnTo>
                <a:lnTo>
                  <a:pt x="13897" y="11695"/>
                </a:lnTo>
                <a:lnTo>
                  <a:pt x="13898" y="11697"/>
                </a:lnTo>
                <a:lnTo>
                  <a:pt x="13900" y="11699"/>
                </a:lnTo>
                <a:lnTo>
                  <a:pt x="13902" y="11699"/>
                </a:lnTo>
                <a:lnTo>
                  <a:pt x="13905" y="11698"/>
                </a:lnTo>
                <a:lnTo>
                  <a:pt x="13908" y="11696"/>
                </a:lnTo>
                <a:lnTo>
                  <a:pt x="13912" y="11692"/>
                </a:lnTo>
                <a:lnTo>
                  <a:pt x="13915" y="11687"/>
                </a:lnTo>
                <a:lnTo>
                  <a:pt x="13919" y="11679"/>
                </a:lnTo>
                <a:lnTo>
                  <a:pt x="13946" y="11689"/>
                </a:lnTo>
                <a:lnTo>
                  <a:pt x="13967" y="11697"/>
                </a:lnTo>
                <a:lnTo>
                  <a:pt x="13971" y="11696"/>
                </a:lnTo>
                <a:lnTo>
                  <a:pt x="13976" y="11695"/>
                </a:lnTo>
                <a:lnTo>
                  <a:pt x="13978" y="11692"/>
                </a:lnTo>
                <a:lnTo>
                  <a:pt x="13981" y="11688"/>
                </a:lnTo>
                <a:lnTo>
                  <a:pt x="13983" y="11680"/>
                </a:lnTo>
                <a:lnTo>
                  <a:pt x="13984" y="11672"/>
                </a:lnTo>
                <a:lnTo>
                  <a:pt x="13984" y="11660"/>
                </a:lnTo>
                <a:lnTo>
                  <a:pt x="13984" y="11646"/>
                </a:lnTo>
                <a:lnTo>
                  <a:pt x="13991" y="11646"/>
                </a:lnTo>
                <a:lnTo>
                  <a:pt x="13997" y="11645"/>
                </a:lnTo>
                <a:lnTo>
                  <a:pt x="14001" y="11644"/>
                </a:lnTo>
                <a:lnTo>
                  <a:pt x="14004" y="11640"/>
                </a:lnTo>
                <a:lnTo>
                  <a:pt x="14006" y="11638"/>
                </a:lnTo>
                <a:lnTo>
                  <a:pt x="14007" y="11635"/>
                </a:lnTo>
                <a:lnTo>
                  <a:pt x="14007" y="11632"/>
                </a:lnTo>
                <a:lnTo>
                  <a:pt x="14007" y="11629"/>
                </a:lnTo>
                <a:lnTo>
                  <a:pt x="14006" y="11627"/>
                </a:lnTo>
                <a:lnTo>
                  <a:pt x="14004" y="11626"/>
                </a:lnTo>
                <a:lnTo>
                  <a:pt x="14002" y="11626"/>
                </a:lnTo>
                <a:lnTo>
                  <a:pt x="13999" y="11627"/>
                </a:lnTo>
                <a:lnTo>
                  <a:pt x="13996" y="11629"/>
                </a:lnTo>
                <a:lnTo>
                  <a:pt x="13992" y="11632"/>
                </a:lnTo>
                <a:lnTo>
                  <a:pt x="13988" y="11638"/>
                </a:lnTo>
                <a:lnTo>
                  <a:pt x="13984" y="11646"/>
                </a:lnTo>
                <a:lnTo>
                  <a:pt x="13964" y="11650"/>
                </a:lnTo>
                <a:lnTo>
                  <a:pt x="13942" y="11653"/>
                </a:lnTo>
                <a:lnTo>
                  <a:pt x="13938" y="11655"/>
                </a:lnTo>
                <a:lnTo>
                  <a:pt x="13934" y="11656"/>
                </a:lnTo>
                <a:lnTo>
                  <a:pt x="13929" y="11658"/>
                </a:lnTo>
                <a:lnTo>
                  <a:pt x="13926" y="11661"/>
                </a:lnTo>
                <a:lnTo>
                  <a:pt x="13923" y="11665"/>
                </a:lnTo>
                <a:lnTo>
                  <a:pt x="13921" y="11669"/>
                </a:lnTo>
                <a:lnTo>
                  <a:pt x="13920" y="11673"/>
                </a:lnTo>
                <a:lnTo>
                  <a:pt x="13919" y="11679"/>
                </a:lnTo>
                <a:close/>
                <a:moveTo>
                  <a:pt x="1649" y="11679"/>
                </a:moveTo>
                <a:lnTo>
                  <a:pt x="1645" y="11649"/>
                </a:lnTo>
                <a:lnTo>
                  <a:pt x="1645" y="11651"/>
                </a:lnTo>
                <a:lnTo>
                  <a:pt x="1648" y="11672"/>
                </a:lnTo>
                <a:lnTo>
                  <a:pt x="1653" y="11702"/>
                </a:lnTo>
                <a:lnTo>
                  <a:pt x="1657" y="11730"/>
                </a:lnTo>
                <a:lnTo>
                  <a:pt x="1659" y="11742"/>
                </a:lnTo>
                <a:lnTo>
                  <a:pt x="1657" y="11730"/>
                </a:lnTo>
                <a:lnTo>
                  <a:pt x="1649" y="11679"/>
                </a:lnTo>
                <a:close/>
                <a:moveTo>
                  <a:pt x="6570" y="11679"/>
                </a:moveTo>
                <a:lnTo>
                  <a:pt x="6564" y="11659"/>
                </a:lnTo>
                <a:lnTo>
                  <a:pt x="6558" y="11647"/>
                </a:lnTo>
                <a:lnTo>
                  <a:pt x="6556" y="11644"/>
                </a:lnTo>
                <a:lnTo>
                  <a:pt x="6553" y="11641"/>
                </a:lnTo>
                <a:lnTo>
                  <a:pt x="6551" y="11641"/>
                </a:lnTo>
                <a:lnTo>
                  <a:pt x="6549" y="11643"/>
                </a:lnTo>
                <a:lnTo>
                  <a:pt x="6546" y="11648"/>
                </a:lnTo>
                <a:lnTo>
                  <a:pt x="6544" y="11656"/>
                </a:lnTo>
                <a:lnTo>
                  <a:pt x="6542" y="11667"/>
                </a:lnTo>
                <a:lnTo>
                  <a:pt x="6542" y="11679"/>
                </a:lnTo>
                <a:lnTo>
                  <a:pt x="6542" y="11691"/>
                </a:lnTo>
                <a:lnTo>
                  <a:pt x="6544" y="11701"/>
                </a:lnTo>
                <a:lnTo>
                  <a:pt x="6546" y="11710"/>
                </a:lnTo>
                <a:lnTo>
                  <a:pt x="6549" y="11715"/>
                </a:lnTo>
                <a:lnTo>
                  <a:pt x="6551" y="11716"/>
                </a:lnTo>
                <a:lnTo>
                  <a:pt x="6553" y="11716"/>
                </a:lnTo>
                <a:lnTo>
                  <a:pt x="6556" y="11714"/>
                </a:lnTo>
                <a:lnTo>
                  <a:pt x="6558" y="11711"/>
                </a:lnTo>
                <a:lnTo>
                  <a:pt x="6564" y="11699"/>
                </a:lnTo>
                <a:lnTo>
                  <a:pt x="6570" y="11679"/>
                </a:lnTo>
                <a:close/>
                <a:moveTo>
                  <a:pt x="10113" y="11646"/>
                </a:moveTo>
                <a:lnTo>
                  <a:pt x="10120" y="11646"/>
                </a:lnTo>
                <a:lnTo>
                  <a:pt x="10126" y="11645"/>
                </a:lnTo>
                <a:lnTo>
                  <a:pt x="10130" y="11644"/>
                </a:lnTo>
                <a:lnTo>
                  <a:pt x="10133" y="11640"/>
                </a:lnTo>
                <a:lnTo>
                  <a:pt x="10135" y="11638"/>
                </a:lnTo>
                <a:lnTo>
                  <a:pt x="10137" y="11635"/>
                </a:lnTo>
                <a:lnTo>
                  <a:pt x="10137" y="11632"/>
                </a:lnTo>
                <a:lnTo>
                  <a:pt x="10135" y="11629"/>
                </a:lnTo>
                <a:lnTo>
                  <a:pt x="10134" y="11627"/>
                </a:lnTo>
                <a:lnTo>
                  <a:pt x="10132" y="11626"/>
                </a:lnTo>
                <a:lnTo>
                  <a:pt x="10130" y="11626"/>
                </a:lnTo>
                <a:lnTo>
                  <a:pt x="10127" y="11627"/>
                </a:lnTo>
                <a:lnTo>
                  <a:pt x="10124" y="11629"/>
                </a:lnTo>
                <a:lnTo>
                  <a:pt x="10121" y="11632"/>
                </a:lnTo>
                <a:lnTo>
                  <a:pt x="10118" y="11638"/>
                </a:lnTo>
                <a:lnTo>
                  <a:pt x="10113" y="11646"/>
                </a:lnTo>
                <a:close/>
                <a:moveTo>
                  <a:pt x="12804" y="11777"/>
                </a:moveTo>
                <a:lnTo>
                  <a:pt x="12812" y="11770"/>
                </a:lnTo>
                <a:lnTo>
                  <a:pt x="12819" y="11764"/>
                </a:lnTo>
                <a:lnTo>
                  <a:pt x="12827" y="11757"/>
                </a:lnTo>
                <a:lnTo>
                  <a:pt x="12833" y="11749"/>
                </a:lnTo>
                <a:lnTo>
                  <a:pt x="12846" y="11733"/>
                </a:lnTo>
                <a:lnTo>
                  <a:pt x="12857" y="11716"/>
                </a:lnTo>
                <a:lnTo>
                  <a:pt x="12879" y="11680"/>
                </a:lnTo>
                <a:lnTo>
                  <a:pt x="12902" y="11646"/>
                </a:lnTo>
                <a:lnTo>
                  <a:pt x="12910" y="11645"/>
                </a:lnTo>
                <a:lnTo>
                  <a:pt x="12916" y="11644"/>
                </a:lnTo>
                <a:lnTo>
                  <a:pt x="12922" y="11643"/>
                </a:lnTo>
                <a:lnTo>
                  <a:pt x="12928" y="11639"/>
                </a:lnTo>
                <a:lnTo>
                  <a:pt x="12933" y="11635"/>
                </a:lnTo>
                <a:lnTo>
                  <a:pt x="12935" y="11630"/>
                </a:lnTo>
                <a:lnTo>
                  <a:pt x="12936" y="11623"/>
                </a:lnTo>
                <a:lnTo>
                  <a:pt x="12935" y="11613"/>
                </a:lnTo>
                <a:lnTo>
                  <a:pt x="12927" y="11614"/>
                </a:lnTo>
                <a:lnTo>
                  <a:pt x="12920" y="11615"/>
                </a:lnTo>
                <a:lnTo>
                  <a:pt x="12914" y="11617"/>
                </a:lnTo>
                <a:lnTo>
                  <a:pt x="12909" y="11619"/>
                </a:lnTo>
                <a:lnTo>
                  <a:pt x="12904" y="11624"/>
                </a:lnTo>
                <a:lnTo>
                  <a:pt x="12901" y="11629"/>
                </a:lnTo>
                <a:lnTo>
                  <a:pt x="12901" y="11636"/>
                </a:lnTo>
                <a:lnTo>
                  <a:pt x="12902" y="11646"/>
                </a:lnTo>
                <a:lnTo>
                  <a:pt x="12888" y="11648"/>
                </a:lnTo>
                <a:lnTo>
                  <a:pt x="12876" y="11648"/>
                </a:lnTo>
                <a:lnTo>
                  <a:pt x="12866" y="11646"/>
                </a:lnTo>
                <a:lnTo>
                  <a:pt x="12856" y="11643"/>
                </a:lnTo>
                <a:lnTo>
                  <a:pt x="12848" y="11639"/>
                </a:lnTo>
                <a:lnTo>
                  <a:pt x="12839" y="11634"/>
                </a:lnTo>
                <a:lnTo>
                  <a:pt x="12832" y="11630"/>
                </a:lnTo>
                <a:lnTo>
                  <a:pt x="12825" y="11625"/>
                </a:lnTo>
                <a:lnTo>
                  <a:pt x="12817" y="11619"/>
                </a:lnTo>
                <a:lnTo>
                  <a:pt x="12810" y="11615"/>
                </a:lnTo>
                <a:lnTo>
                  <a:pt x="12802" y="11611"/>
                </a:lnTo>
                <a:lnTo>
                  <a:pt x="12792" y="11609"/>
                </a:lnTo>
                <a:lnTo>
                  <a:pt x="12781" y="11607"/>
                </a:lnTo>
                <a:lnTo>
                  <a:pt x="12768" y="11608"/>
                </a:lnTo>
                <a:lnTo>
                  <a:pt x="12754" y="11609"/>
                </a:lnTo>
                <a:lnTo>
                  <a:pt x="12738" y="11613"/>
                </a:lnTo>
                <a:lnTo>
                  <a:pt x="12733" y="11627"/>
                </a:lnTo>
                <a:lnTo>
                  <a:pt x="12727" y="11639"/>
                </a:lnTo>
                <a:lnTo>
                  <a:pt x="12720" y="11650"/>
                </a:lnTo>
                <a:lnTo>
                  <a:pt x="12711" y="11660"/>
                </a:lnTo>
                <a:lnTo>
                  <a:pt x="12702" y="11670"/>
                </a:lnTo>
                <a:lnTo>
                  <a:pt x="12692" y="11678"/>
                </a:lnTo>
                <a:lnTo>
                  <a:pt x="12683" y="11687"/>
                </a:lnTo>
                <a:lnTo>
                  <a:pt x="12672" y="11695"/>
                </a:lnTo>
                <a:lnTo>
                  <a:pt x="12662" y="11703"/>
                </a:lnTo>
                <a:lnTo>
                  <a:pt x="12653" y="11712"/>
                </a:lnTo>
                <a:lnTo>
                  <a:pt x="12642" y="11721"/>
                </a:lnTo>
                <a:lnTo>
                  <a:pt x="12634" y="11731"/>
                </a:lnTo>
                <a:lnTo>
                  <a:pt x="12625" y="11740"/>
                </a:lnTo>
                <a:lnTo>
                  <a:pt x="12618" y="11752"/>
                </a:lnTo>
                <a:lnTo>
                  <a:pt x="12612" y="11763"/>
                </a:lnTo>
                <a:lnTo>
                  <a:pt x="12606" y="11777"/>
                </a:lnTo>
                <a:lnTo>
                  <a:pt x="12625" y="11776"/>
                </a:lnTo>
                <a:lnTo>
                  <a:pt x="12641" y="11774"/>
                </a:lnTo>
                <a:lnTo>
                  <a:pt x="12657" y="11772"/>
                </a:lnTo>
                <a:lnTo>
                  <a:pt x="12670" y="11768"/>
                </a:lnTo>
                <a:lnTo>
                  <a:pt x="12696" y="11761"/>
                </a:lnTo>
                <a:lnTo>
                  <a:pt x="12718" y="11755"/>
                </a:lnTo>
                <a:lnTo>
                  <a:pt x="12727" y="11753"/>
                </a:lnTo>
                <a:lnTo>
                  <a:pt x="12738" y="11752"/>
                </a:lnTo>
                <a:lnTo>
                  <a:pt x="12748" y="11752"/>
                </a:lnTo>
                <a:lnTo>
                  <a:pt x="12757" y="11753"/>
                </a:lnTo>
                <a:lnTo>
                  <a:pt x="12768" y="11756"/>
                </a:lnTo>
                <a:lnTo>
                  <a:pt x="12779" y="11761"/>
                </a:lnTo>
                <a:lnTo>
                  <a:pt x="12791" y="11767"/>
                </a:lnTo>
                <a:lnTo>
                  <a:pt x="12804" y="11777"/>
                </a:lnTo>
                <a:close/>
                <a:moveTo>
                  <a:pt x="2568" y="11581"/>
                </a:moveTo>
                <a:lnTo>
                  <a:pt x="2571" y="11578"/>
                </a:lnTo>
                <a:lnTo>
                  <a:pt x="2565" y="11584"/>
                </a:lnTo>
                <a:lnTo>
                  <a:pt x="2561" y="11588"/>
                </a:lnTo>
                <a:lnTo>
                  <a:pt x="2568" y="11581"/>
                </a:lnTo>
                <a:close/>
                <a:moveTo>
                  <a:pt x="2798" y="11843"/>
                </a:moveTo>
                <a:lnTo>
                  <a:pt x="2798" y="11843"/>
                </a:lnTo>
                <a:lnTo>
                  <a:pt x="2791" y="11850"/>
                </a:lnTo>
                <a:lnTo>
                  <a:pt x="2795" y="11846"/>
                </a:lnTo>
                <a:lnTo>
                  <a:pt x="2800" y="11840"/>
                </a:lnTo>
                <a:lnTo>
                  <a:pt x="2798" y="11843"/>
                </a:lnTo>
                <a:close/>
                <a:moveTo>
                  <a:pt x="12804" y="11547"/>
                </a:moveTo>
                <a:lnTo>
                  <a:pt x="12796" y="11547"/>
                </a:lnTo>
                <a:lnTo>
                  <a:pt x="12791" y="11548"/>
                </a:lnTo>
                <a:lnTo>
                  <a:pt x="12787" y="11550"/>
                </a:lnTo>
                <a:lnTo>
                  <a:pt x="12784" y="11553"/>
                </a:lnTo>
                <a:lnTo>
                  <a:pt x="12782" y="11556"/>
                </a:lnTo>
                <a:lnTo>
                  <a:pt x="12781" y="11559"/>
                </a:lnTo>
                <a:lnTo>
                  <a:pt x="12781" y="11562"/>
                </a:lnTo>
                <a:lnTo>
                  <a:pt x="12781" y="11564"/>
                </a:lnTo>
                <a:lnTo>
                  <a:pt x="12783" y="11566"/>
                </a:lnTo>
                <a:lnTo>
                  <a:pt x="12784" y="11568"/>
                </a:lnTo>
                <a:lnTo>
                  <a:pt x="12787" y="11568"/>
                </a:lnTo>
                <a:lnTo>
                  <a:pt x="12789" y="11567"/>
                </a:lnTo>
                <a:lnTo>
                  <a:pt x="12792" y="11565"/>
                </a:lnTo>
                <a:lnTo>
                  <a:pt x="12796" y="11561"/>
                </a:lnTo>
                <a:lnTo>
                  <a:pt x="12799" y="11556"/>
                </a:lnTo>
                <a:lnTo>
                  <a:pt x="12804" y="11547"/>
                </a:lnTo>
                <a:lnTo>
                  <a:pt x="12810" y="11547"/>
                </a:lnTo>
                <a:lnTo>
                  <a:pt x="12816" y="11546"/>
                </a:lnTo>
                <a:lnTo>
                  <a:pt x="12820" y="11545"/>
                </a:lnTo>
                <a:lnTo>
                  <a:pt x="12824" y="11542"/>
                </a:lnTo>
                <a:lnTo>
                  <a:pt x="12825" y="11540"/>
                </a:lnTo>
                <a:lnTo>
                  <a:pt x="12827" y="11537"/>
                </a:lnTo>
                <a:lnTo>
                  <a:pt x="12827" y="11534"/>
                </a:lnTo>
                <a:lnTo>
                  <a:pt x="12826" y="11531"/>
                </a:lnTo>
                <a:lnTo>
                  <a:pt x="12825" y="11529"/>
                </a:lnTo>
                <a:lnTo>
                  <a:pt x="12823" y="11527"/>
                </a:lnTo>
                <a:lnTo>
                  <a:pt x="12820" y="11527"/>
                </a:lnTo>
                <a:lnTo>
                  <a:pt x="12817" y="11528"/>
                </a:lnTo>
                <a:lnTo>
                  <a:pt x="12814" y="11530"/>
                </a:lnTo>
                <a:lnTo>
                  <a:pt x="12811" y="11535"/>
                </a:lnTo>
                <a:lnTo>
                  <a:pt x="12807" y="11540"/>
                </a:lnTo>
                <a:lnTo>
                  <a:pt x="12804" y="11547"/>
                </a:lnTo>
                <a:close/>
                <a:moveTo>
                  <a:pt x="13197" y="11581"/>
                </a:moveTo>
                <a:lnTo>
                  <a:pt x="13195" y="11573"/>
                </a:lnTo>
                <a:lnTo>
                  <a:pt x="13192" y="11567"/>
                </a:lnTo>
                <a:lnTo>
                  <a:pt x="13189" y="11562"/>
                </a:lnTo>
                <a:lnTo>
                  <a:pt x="13184" y="11557"/>
                </a:lnTo>
                <a:lnTo>
                  <a:pt x="13179" y="11553"/>
                </a:lnTo>
                <a:lnTo>
                  <a:pt x="13174" y="11550"/>
                </a:lnTo>
                <a:lnTo>
                  <a:pt x="13169" y="11547"/>
                </a:lnTo>
                <a:lnTo>
                  <a:pt x="13164" y="11545"/>
                </a:lnTo>
                <a:lnTo>
                  <a:pt x="13157" y="11544"/>
                </a:lnTo>
                <a:lnTo>
                  <a:pt x="13151" y="11544"/>
                </a:lnTo>
                <a:lnTo>
                  <a:pt x="13144" y="11544"/>
                </a:lnTo>
                <a:lnTo>
                  <a:pt x="13137" y="11544"/>
                </a:lnTo>
                <a:lnTo>
                  <a:pt x="13124" y="11547"/>
                </a:lnTo>
                <a:lnTo>
                  <a:pt x="13111" y="11552"/>
                </a:lnTo>
                <a:lnTo>
                  <a:pt x="13098" y="11559"/>
                </a:lnTo>
                <a:lnTo>
                  <a:pt x="13087" y="11568"/>
                </a:lnTo>
                <a:lnTo>
                  <a:pt x="13082" y="11572"/>
                </a:lnTo>
                <a:lnTo>
                  <a:pt x="13076" y="11578"/>
                </a:lnTo>
                <a:lnTo>
                  <a:pt x="13072" y="11584"/>
                </a:lnTo>
                <a:lnTo>
                  <a:pt x="13069" y="11589"/>
                </a:lnTo>
                <a:lnTo>
                  <a:pt x="13066" y="11595"/>
                </a:lnTo>
                <a:lnTo>
                  <a:pt x="13064" y="11603"/>
                </a:lnTo>
                <a:lnTo>
                  <a:pt x="13062" y="11609"/>
                </a:lnTo>
                <a:lnTo>
                  <a:pt x="13061" y="11616"/>
                </a:lnTo>
                <a:lnTo>
                  <a:pt x="13061" y="11624"/>
                </a:lnTo>
                <a:lnTo>
                  <a:pt x="13062" y="11631"/>
                </a:lnTo>
                <a:lnTo>
                  <a:pt x="13063" y="11638"/>
                </a:lnTo>
                <a:lnTo>
                  <a:pt x="13066" y="11646"/>
                </a:lnTo>
                <a:lnTo>
                  <a:pt x="13077" y="11645"/>
                </a:lnTo>
                <a:lnTo>
                  <a:pt x="13087" y="11643"/>
                </a:lnTo>
                <a:lnTo>
                  <a:pt x="13094" y="11637"/>
                </a:lnTo>
                <a:lnTo>
                  <a:pt x="13102" y="11632"/>
                </a:lnTo>
                <a:lnTo>
                  <a:pt x="13112" y="11618"/>
                </a:lnTo>
                <a:lnTo>
                  <a:pt x="13123" y="11604"/>
                </a:lnTo>
                <a:lnTo>
                  <a:pt x="13128" y="11597"/>
                </a:lnTo>
                <a:lnTo>
                  <a:pt x="13133" y="11590"/>
                </a:lnTo>
                <a:lnTo>
                  <a:pt x="13140" y="11585"/>
                </a:lnTo>
                <a:lnTo>
                  <a:pt x="13148" y="11581"/>
                </a:lnTo>
                <a:lnTo>
                  <a:pt x="13157" y="11578"/>
                </a:lnTo>
                <a:lnTo>
                  <a:pt x="13169" y="11576"/>
                </a:lnTo>
                <a:lnTo>
                  <a:pt x="13181" y="11578"/>
                </a:lnTo>
                <a:lnTo>
                  <a:pt x="13197" y="11581"/>
                </a:lnTo>
                <a:close/>
                <a:moveTo>
                  <a:pt x="1584" y="11547"/>
                </a:moveTo>
                <a:lnTo>
                  <a:pt x="1582" y="11541"/>
                </a:lnTo>
                <a:lnTo>
                  <a:pt x="1579" y="11535"/>
                </a:lnTo>
                <a:lnTo>
                  <a:pt x="1575" y="11529"/>
                </a:lnTo>
                <a:lnTo>
                  <a:pt x="1571" y="11525"/>
                </a:lnTo>
                <a:lnTo>
                  <a:pt x="1565" y="11523"/>
                </a:lnTo>
                <a:lnTo>
                  <a:pt x="1560" y="11521"/>
                </a:lnTo>
                <a:lnTo>
                  <a:pt x="1554" y="11520"/>
                </a:lnTo>
                <a:lnTo>
                  <a:pt x="1549" y="11520"/>
                </a:lnTo>
                <a:lnTo>
                  <a:pt x="1542" y="11521"/>
                </a:lnTo>
                <a:lnTo>
                  <a:pt x="1537" y="11522"/>
                </a:lnTo>
                <a:lnTo>
                  <a:pt x="1532" y="11525"/>
                </a:lnTo>
                <a:lnTo>
                  <a:pt x="1528" y="11528"/>
                </a:lnTo>
                <a:lnTo>
                  <a:pt x="1523" y="11531"/>
                </a:lnTo>
                <a:lnTo>
                  <a:pt x="1521" y="11537"/>
                </a:lnTo>
                <a:lnTo>
                  <a:pt x="1519" y="11542"/>
                </a:lnTo>
                <a:lnTo>
                  <a:pt x="1518" y="11547"/>
                </a:lnTo>
                <a:lnTo>
                  <a:pt x="1521" y="11556"/>
                </a:lnTo>
                <a:lnTo>
                  <a:pt x="1523" y="11561"/>
                </a:lnTo>
                <a:lnTo>
                  <a:pt x="1527" y="11565"/>
                </a:lnTo>
                <a:lnTo>
                  <a:pt x="1530" y="11567"/>
                </a:lnTo>
                <a:lnTo>
                  <a:pt x="1533" y="11568"/>
                </a:lnTo>
                <a:lnTo>
                  <a:pt x="1536" y="11568"/>
                </a:lnTo>
                <a:lnTo>
                  <a:pt x="1539" y="11566"/>
                </a:lnTo>
                <a:lnTo>
                  <a:pt x="1542" y="11564"/>
                </a:lnTo>
                <a:lnTo>
                  <a:pt x="1551" y="11559"/>
                </a:lnTo>
                <a:lnTo>
                  <a:pt x="1560" y="11553"/>
                </a:lnTo>
                <a:lnTo>
                  <a:pt x="1565" y="11550"/>
                </a:lnTo>
                <a:lnTo>
                  <a:pt x="1571" y="11548"/>
                </a:lnTo>
                <a:lnTo>
                  <a:pt x="1577" y="11547"/>
                </a:lnTo>
                <a:lnTo>
                  <a:pt x="1584" y="11547"/>
                </a:lnTo>
                <a:close/>
                <a:moveTo>
                  <a:pt x="2371" y="11482"/>
                </a:moveTo>
                <a:lnTo>
                  <a:pt x="2364" y="11487"/>
                </a:lnTo>
                <a:lnTo>
                  <a:pt x="2358" y="11493"/>
                </a:lnTo>
                <a:lnTo>
                  <a:pt x="2352" y="11499"/>
                </a:lnTo>
                <a:lnTo>
                  <a:pt x="2348" y="11506"/>
                </a:lnTo>
                <a:lnTo>
                  <a:pt x="2344" y="11515"/>
                </a:lnTo>
                <a:lnTo>
                  <a:pt x="2340" y="11523"/>
                </a:lnTo>
                <a:lnTo>
                  <a:pt x="2337" y="11531"/>
                </a:lnTo>
                <a:lnTo>
                  <a:pt x="2335" y="11541"/>
                </a:lnTo>
                <a:lnTo>
                  <a:pt x="2333" y="11550"/>
                </a:lnTo>
                <a:lnTo>
                  <a:pt x="2332" y="11561"/>
                </a:lnTo>
                <a:lnTo>
                  <a:pt x="2332" y="11570"/>
                </a:lnTo>
                <a:lnTo>
                  <a:pt x="2332" y="11581"/>
                </a:lnTo>
                <a:lnTo>
                  <a:pt x="2333" y="11590"/>
                </a:lnTo>
                <a:lnTo>
                  <a:pt x="2336" y="11601"/>
                </a:lnTo>
                <a:lnTo>
                  <a:pt x="2338" y="11610"/>
                </a:lnTo>
                <a:lnTo>
                  <a:pt x="2341" y="11619"/>
                </a:lnTo>
                <a:lnTo>
                  <a:pt x="2344" y="11629"/>
                </a:lnTo>
                <a:lnTo>
                  <a:pt x="2348" y="11637"/>
                </a:lnTo>
                <a:lnTo>
                  <a:pt x="2353" y="11646"/>
                </a:lnTo>
                <a:lnTo>
                  <a:pt x="2359" y="11654"/>
                </a:lnTo>
                <a:lnTo>
                  <a:pt x="2365" y="11661"/>
                </a:lnTo>
                <a:lnTo>
                  <a:pt x="2371" y="11668"/>
                </a:lnTo>
                <a:lnTo>
                  <a:pt x="2379" y="11674"/>
                </a:lnTo>
                <a:lnTo>
                  <a:pt x="2386" y="11678"/>
                </a:lnTo>
                <a:lnTo>
                  <a:pt x="2394" y="11682"/>
                </a:lnTo>
                <a:lnTo>
                  <a:pt x="2404" y="11686"/>
                </a:lnTo>
                <a:lnTo>
                  <a:pt x="2413" y="11688"/>
                </a:lnTo>
                <a:lnTo>
                  <a:pt x="2424" y="11689"/>
                </a:lnTo>
                <a:lnTo>
                  <a:pt x="2434" y="11688"/>
                </a:lnTo>
                <a:lnTo>
                  <a:pt x="2446" y="11687"/>
                </a:lnTo>
                <a:lnTo>
                  <a:pt x="2457" y="11683"/>
                </a:lnTo>
                <a:lnTo>
                  <a:pt x="2470" y="11679"/>
                </a:lnTo>
                <a:lnTo>
                  <a:pt x="2459" y="11653"/>
                </a:lnTo>
                <a:lnTo>
                  <a:pt x="2449" y="11626"/>
                </a:lnTo>
                <a:lnTo>
                  <a:pt x="2438" y="11600"/>
                </a:lnTo>
                <a:lnTo>
                  <a:pt x="2427" y="11573"/>
                </a:lnTo>
                <a:lnTo>
                  <a:pt x="2415" y="11548"/>
                </a:lnTo>
                <a:lnTo>
                  <a:pt x="2403" y="11524"/>
                </a:lnTo>
                <a:lnTo>
                  <a:pt x="2395" y="11514"/>
                </a:lnTo>
                <a:lnTo>
                  <a:pt x="2388" y="11502"/>
                </a:lnTo>
                <a:lnTo>
                  <a:pt x="2380" y="11492"/>
                </a:lnTo>
                <a:lnTo>
                  <a:pt x="2371" y="11482"/>
                </a:lnTo>
                <a:close/>
                <a:moveTo>
                  <a:pt x="6275" y="11515"/>
                </a:moveTo>
                <a:lnTo>
                  <a:pt x="6268" y="11495"/>
                </a:lnTo>
                <a:lnTo>
                  <a:pt x="6263" y="11483"/>
                </a:lnTo>
                <a:lnTo>
                  <a:pt x="6260" y="11480"/>
                </a:lnTo>
                <a:lnTo>
                  <a:pt x="6258" y="11478"/>
                </a:lnTo>
                <a:lnTo>
                  <a:pt x="6255" y="11478"/>
                </a:lnTo>
                <a:lnTo>
                  <a:pt x="6253" y="11479"/>
                </a:lnTo>
                <a:lnTo>
                  <a:pt x="6250" y="11483"/>
                </a:lnTo>
                <a:lnTo>
                  <a:pt x="6248" y="11493"/>
                </a:lnTo>
                <a:lnTo>
                  <a:pt x="6247" y="11503"/>
                </a:lnTo>
                <a:lnTo>
                  <a:pt x="6247" y="11515"/>
                </a:lnTo>
                <a:lnTo>
                  <a:pt x="6247" y="11527"/>
                </a:lnTo>
                <a:lnTo>
                  <a:pt x="6248" y="11538"/>
                </a:lnTo>
                <a:lnTo>
                  <a:pt x="6250" y="11546"/>
                </a:lnTo>
                <a:lnTo>
                  <a:pt x="6253" y="11551"/>
                </a:lnTo>
                <a:lnTo>
                  <a:pt x="6255" y="11552"/>
                </a:lnTo>
                <a:lnTo>
                  <a:pt x="6258" y="11552"/>
                </a:lnTo>
                <a:lnTo>
                  <a:pt x="6260" y="11550"/>
                </a:lnTo>
                <a:lnTo>
                  <a:pt x="6263" y="11547"/>
                </a:lnTo>
                <a:lnTo>
                  <a:pt x="6268" y="11535"/>
                </a:lnTo>
                <a:lnTo>
                  <a:pt x="6275" y="11515"/>
                </a:lnTo>
                <a:close/>
                <a:moveTo>
                  <a:pt x="2502" y="11450"/>
                </a:moveTo>
                <a:lnTo>
                  <a:pt x="2502" y="11462"/>
                </a:lnTo>
                <a:lnTo>
                  <a:pt x="2502" y="11474"/>
                </a:lnTo>
                <a:lnTo>
                  <a:pt x="2504" y="11483"/>
                </a:lnTo>
                <a:lnTo>
                  <a:pt x="2506" y="11492"/>
                </a:lnTo>
                <a:lnTo>
                  <a:pt x="2509" y="11498"/>
                </a:lnTo>
                <a:lnTo>
                  <a:pt x="2511" y="11504"/>
                </a:lnTo>
                <a:lnTo>
                  <a:pt x="2515" y="11508"/>
                </a:lnTo>
                <a:lnTo>
                  <a:pt x="2518" y="11511"/>
                </a:lnTo>
                <a:lnTo>
                  <a:pt x="2522" y="11514"/>
                </a:lnTo>
                <a:lnTo>
                  <a:pt x="2525" y="11516"/>
                </a:lnTo>
                <a:lnTo>
                  <a:pt x="2530" y="11516"/>
                </a:lnTo>
                <a:lnTo>
                  <a:pt x="2534" y="11516"/>
                </a:lnTo>
                <a:lnTo>
                  <a:pt x="2538" y="11515"/>
                </a:lnTo>
                <a:lnTo>
                  <a:pt x="2541" y="11513"/>
                </a:lnTo>
                <a:lnTo>
                  <a:pt x="2545" y="11510"/>
                </a:lnTo>
                <a:lnTo>
                  <a:pt x="2549" y="11507"/>
                </a:lnTo>
                <a:lnTo>
                  <a:pt x="2552" y="11503"/>
                </a:lnTo>
                <a:lnTo>
                  <a:pt x="2554" y="11500"/>
                </a:lnTo>
                <a:lnTo>
                  <a:pt x="2556" y="11496"/>
                </a:lnTo>
                <a:lnTo>
                  <a:pt x="2558" y="11492"/>
                </a:lnTo>
                <a:lnTo>
                  <a:pt x="2558" y="11487"/>
                </a:lnTo>
                <a:lnTo>
                  <a:pt x="2558" y="11482"/>
                </a:lnTo>
                <a:lnTo>
                  <a:pt x="2558" y="11478"/>
                </a:lnTo>
                <a:lnTo>
                  <a:pt x="2556" y="11474"/>
                </a:lnTo>
                <a:lnTo>
                  <a:pt x="2554" y="11470"/>
                </a:lnTo>
                <a:lnTo>
                  <a:pt x="2550" y="11465"/>
                </a:lnTo>
                <a:lnTo>
                  <a:pt x="2545" y="11461"/>
                </a:lnTo>
                <a:lnTo>
                  <a:pt x="2539" y="11458"/>
                </a:lnTo>
                <a:lnTo>
                  <a:pt x="2532" y="11455"/>
                </a:lnTo>
                <a:lnTo>
                  <a:pt x="2523" y="11453"/>
                </a:lnTo>
                <a:lnTo>
                  <a:pt x="2514" y="11451"/>
                </a:lnTo>
                <a:lnTo>
                  <a:pt x="2502" y="11450"/>
                </a:lnTo>
                <a:lnTo>
                  <a:pt x="2501" y="11438"/>
                </a:lnTo>
                <a:lnTo>
                  <a:pt x="2499" y="11428"/>
                </a:lnTo>
                <a:lnTo>
                  <a:pt x="2497" y="11419"/>
                </a:lnTo>
                <a:lnTo>
                  <a:pt x="2494" y="11413"/>
                </a:lnTo>
                <a:lnTo>
                  <a:pt x="2491" y="11407"/>
                </a:lnTo>
                <a:lnTo>
                  <a:pt x="2487" y="11401"/>
                </a:lnTo>
                <a:lnTo>
                  <a:pt x="2482" y="11398"/>
                </a:lnTo>
                <a:lnTo>
                  <a:pt x="2478" y="11396"/>
                </a:lnTo>
                <a:lnTo>
                  <a:pt x="2474" y="11394"/>
                </a:lnTo>
                <a:lnTo>
                  <a:pt x="2469" y="11393"/>
                </a:lnTo>
                <a:lnTo>
                  <a:pt x="2465" y="11393"/>
                </a:lnTo>
                <a:lnTo>
                  <a:pt x="2460" y="11394"/>
                </a:lnTo>
                <a:lnTo>
                  <a:pt x="2456" y="11396"/>
                </a:lnTo>
                <a:lnTo>
                  <a:pt x="2452" y="11397"/>
                </a:lnTo>
                <a:lnTo>
                  <a:pt x="2448" y="11400"/>
                </a:lnTo>
                <a:lnTo>
                  <a:pt x="2445" y="11403"/>
                </a:lnTo>
                <a:lnTo>
                  <a:pt x="2442" y="11407"/>
                </a:lnTo>
                <a:lnTo>
                  <a:pt x="2439" y="11410"/>
                </a:lnTo>
                <a:lnTo>
                  <a:pt x="2437" y="11414"/>
                </a:lnTo>
                <a:lnTo>
                  <a:pt x="2436" y="11418"/>
                </a:lnTo>
                <a:lnTo>
                  <a:pt x="2436" y="11422"/>
                </a:lnTo>
                <a:lnTo>
                  <a:pt x="2436" y="11426"/>
                </a:lnTo>
                <a:lnTo>
                  <a:pt x="2438" y="11430"/>
                </a:lnTo>
                <a:lnTo>
                  <a:pt x="2440" y="11434"/>
                </a:lnTo>
                <a:lnTo>
                  <a:pt x="2444" y="11437"/>
                </a:lnTo>
                <a:lnTo>
                  <a:pt x="2448" y="11440"/>
                </a:lnTo>
                <a:lnTo>
                  <a:pt x="2454" y="11443"/>
                </a:lnTo>
                <a:lnTo>
                  <a:pt x="2460" y="11445"/>
                </a:lnTo>
                <a:lnTo>
                  <a:pt x="2469" y="11448"/>
                </a:lnTo>
                <a:lnTo>
                  <a:pt x="2478" y="11449"/>
                </a:lnTo>
                <a:lnTo>
                  <a:pt x="2490" y="11450"/>
                </a:lnTo>
                <a:lnTo>
                  <a:pt x="2502" y="11450"/>
                </a:lnTo>
                <a:close/>
                <a:moveTo>
                  <a:pt x="9654" y="11482"/>
                </a:moveTo>
                <a:lnTo>
                  <a:pt x="9661" y="11482"/>
                </a:lnTo>
                <a:lnTo>
                  <a:pt x="9666" y="11481"/>
                </a:lnTo>
                <a:lnTo>
                  <a:pt x="9671" y="11479"/>
                </a:lnTo>
                <a:lnTo>
                  <a:pt x="9674" y="11477"/>
                </a:lnTo>
                <a:lnTo>
                  <a:pt x="9676" y="11474"/>
                </a:lnTo>
                <a:lnTo>
                  <a:pt x="9677" y="11471"/>
                </a:lnTo>
                <a:lnTo>
                  <a:pt x="9677" y="11468"/>
                </a:lnTo>
                <a:lnTo>
                  <a:pt x="9677" y="11465"/>
                </a:lnTo>
                <a:lnTo>
                  <a:pt x="9675" y="11463"/>
                </a:lnTo>
                <a:lnTo>
                  <a:pt x="9674" y="11462"/>
                </a:lnTo>
                <a:lnTo>
                  <a:pt x="9671" y="11461"/>
                </a:lnTo>
                <a:lnTo>
                  <a:pt x="9669" y="11462"/>
                </a:lnTo>
                <a:lnTo>
                  <a:pt x="9665" y="11464"/>
                </a:lnTo>
                <a:lnTo>
                  <a:pt x="9661" y="11468"/>
                </a:lnTo>
                <a:lnTo>
                  <a:pt x="9658" y="11475"/>
                </a:lnTo>
                <a:lnTo>
                  <a:pt x="9654" y="11482"/>
                </a:lnTo>
                <a:close/>
                <a:moveTo>
                  <a:pt x="9752" y="11482"/>
                </a:moveTo>
                <a:lnTo>
                  <a:pt x="9756" y="11479"/>
                </a:lnTo>
                <a:lnTo>
                  <a:pt x="9749" y="11485"/>
                </a:lnTo>
                <a:lnTo>
                  <a:pt x="9745" y="11489"/>
                </a:lnTo>
                <a:lnTo>
                  <a:pt x="9752" y="11482"/>
                </a:lnTo>
                <a:close/>
                <a:moveTo>
                  <a:pt x="10113" y="11450"/>
                </a:moveTo>
                <a:lnTo>
                  <a:pt x="10105" y="11450"/>
                </a:lnTo>
                <a:lnTo>
                  <a:pt x="10097" y="11450"/>
                </a:lnTo>
                <a:lnTo>
                  <a:pt x="10088" y="11450"/>
                </a:lnTo>
                <a:lnTo>
                  <a:pt x="10081" y="11450"/>
                </a:lnTo>
                <a:lnTo>
                  <a:pt x="10081" y="11465"/>
                </a:lnTo>
                <a:lnTo>
                  <a:pt x="10081" y="11482"/>
                </a:lnTo>
                <a:lnTo>
                  <a:pt x="10081" y="11499"/>
                </a:lnTo>
                <a:lnTo>
                  <a:pt x="10081" y="11515"/>
                </a:lnTo>
                <a:lnTo>
                  <a:pt x="10089" y="11511"/>
                </a:lnTo>
                <a:lnTo>
                  <a:pt x="10098" y="11507"/>
                </a:lnTo>
                <a:lnTo>
                  <a:pt x="10104" y="11501"/>
                </a:lnTo>
                <a:lnTo>
                  <a:pt x="10108" y="11494"/>
                </a:lnTo>
                <a:lnTo>
                  <a:pt x="10112" y="11485"/>
                </a:lnTo>
                <a:lnTo>
                  <a:pt x="10114" y="11475"/>
                </a:lnTo>
                <a:lnTo>
                  <a:pt x="10114" y="11463"/>
                </a:lnTo>
                <a:lnTo>
                  <a:pt x="10113" y="11450"/>
                </a:lnTo>
                <a:close/>
                <a:moveTo>
                  <a:pt x="6439" y="11450"/>
                </a:moveTo>
                <a:lnTo>
                  <a:pt x="6442" y="11446"/>
                </a:lnTo>
                <a:lnTo>
                  <a:pt x="6436" y="11452"/>
                </a:lnTo>
                <a:lnTo>
                  <a:pt x="6432" y="11457"/>
                </a:lnTo>
                <a:lnTo>
                  <a:pt x="6439" y="11450"/>
                </a:lnTo>
                <a:close/>
                <a:moveTo>
                  <a:pt x="665" y="11908"/>
                </a:moveTo>
                <a:lnTo>
                  <a:pt x="676" y="11900"/>
                </a:lnTo>
                <a:lnTo>
                  <a:pt x="684" y="11892"/>
                </a:lnTo>
                <a:lnTo>
                  <a:pt x="690" y="11882"/>
                </a:lnTo>
                <a:lnTo>
                  <a:pt x="696" y="11870"/>
                </a:lnTo>
                <a:lnTo>
                  <a:pt x="700" y="11857"/>
                </a:lnTo>
                <a:lnTo>
                  <a:pt x="703" y="11844"/>
                </a:lnTo>
                <a:lnTo>
                  <a:pt x="705" y="11829"/>
                </a:lnTo>
                <a:lnTo>
                  <a:pt x="705" y="11813"/>
                </a:lnTo>
                <a:lnTo>
                  <a:pt x="705" y="11798"/>
                </a:lnTo>
                <a:lnTo>
                  <a:pt x="703" y="11780"/>
                </a:lnTo>
                <a:lnTo>
                  <a:pt x="701" y="11762"/>
                </a:lnTo>
                <a:lnTo>
                  <a:pt x="698" y="11743"/>
                </a:lnTo>
                <a:lnTo>
                  <a:pt x="694" y="11724"/>
                </a:lnTo>
                <a:lnTo>
                  <a:pt x="689" y="11705"/>
                </a:lnTo>
                <a:lnTo>
                  <a:pt x="684" y="11686"/>
                </a:lnTo>
                <a:lnTo>
                  <a:pt x="678" y="11666"/>
                </a:lnTo>
                <a:lnTo>
                  <a:pt x="664" y="11625"/>
                </a:lnTo>
                <a:lnTo>
                  <a:pt x="651" y="11585"/>
                </a:lnTo>
                <a:lnTo>
                  <a:pt x="635" y="11545"/>
                </a:lnTo>
                <a:lnTo>
                  <a:pt x="619" y="11507"/>
                </a:lnTo>
                <a:lnTo>
                  <a:pt x="590" y="11438"/>
                </a:lnTo>
                <a:lnTo>
                  <a:pt x="567" y="11384"/>
                </a:lnTo>
                <a:lnTo>
                  <a:pt x="568" y="11421"/>
                </a:lnTo>
                <a:lnTo>
                  <a:pt x="570" y="11459"/>
                </a:lnTo>
                <a:lnTo>
                  <a:pt x="573" y="11495"/>
                </a:lnTo>
                <a:lnTo>
                  <a:pt x="576" y="11530"/>
                </a:lnTo>
                <a:lnTo>
                  <a:pt x="581" y="11564"/>
                </a:lnTo>
                <a:lnTo>
                  <a:pt x="587" y="11597"/>
                </a:lnTo>
                <a:lnTo>
                  <a:pt x="593" y="11631"/>
                </a:lnTo>
                <a:lnTo>
                  <a:pt x="599" y="11662"/>
                </a:lnTo>
                <a:lnTo>
                  <a:pt x="614" y="11726"/>
                </a:lnTo>
                <a:lnTo>
                  <a:pt x="631" y="11787"/>
                </a:lnTo>
                <a:lnTo>
                  <a:pt x="647" y="11848"/>
                </a:lnTo>
                <a:lnTo>
                  <a:pt x="665" y="11908"/>
                </a:lnTo>
                <a:close/>
                <a:moveTo>
                  <a:pt x="1584" y="11417"/>
                </a:moveTo>
                <a:lnTo>
                  <a:pt x="1577" y="11397"/>
                </a:lnTo>
                <a:lnTo>
                  <a:pt x="1572" y="11385"/>
                </a:lnTo>
                <a:lnTo>
                  <a:pt x="1569" y="11381"/>
                </a:lnTo>
                <a:lnTo>
                  <a:pt x="1566" y="11379"/>
                </a:lnTo>
                <a:lnTo>
                  <a:pt x="1564" y="11379"/>
                </a:lnTo>
                <a:lnTo>
                  <a:pt x="1562" y="11380"/>
                </a:lnTo>
                <a:lnTo>
                  <a:pt x="1559" y="11386"/>
                </a:lnTo>
                <a:lnTo>
                  <a:pt x="1557" y="11394"/>
                </a:lnTo>
                <a:lnTo>
                  <a:pt x="1556" y="11405"/>
                </a:lnTo>
                <a:lnTo>
                  <a:pt x="1555" y="11416"/>
                </a:lnTo>
                <a:lnTo>
                  <a:pt x="1556" y="11429"/>
                </a:lnTo>
                <a:lnTo>
                  <a:pt x="1557" y="11439"/>
                </a:lnTo>
                <a:lnTo>
                  <a:pt x="1559" y="11448"/>
                </a:lnTo>
                <a:lnTo>
                  <a:pt x="1562" y="11453"/>
                </a:lnTo>
                <a:lnTo>
                  <a:pt x="1564" y="11454"/>
                </a:lnTo>
                <a:lnTo>
                  <a:pt x="1566" y="11454"/>
                </a:lnTo>
                <a:lnTo>
                  <a:pt x="1569" y="11452"/>
                </a:lnTo>
                <a:lnTo>
                  <a:pt x="1572" y="11449"/>
                </a:lnTo>
                <a:lnTo>
                  <a:pt x="1577" y="11437"/>
                </a:lnTo>
                <a:lnTo>
                  <a:pt x="1584" y="11417"/>
                </a:lnTo>
                <a:close/>
                <a:moveTo>
                  <a:pt x="9785" y="11384"/>
                </a:moveTo>
                <a:lnTo>
                  <a:pt x="9779" y="11384"/>
                </a:lnTo>
                <a:lnTo>
                  <a:pt x="9773" y="11385"/>
                </a:lnTo>
                <a:lnTo>
                  <a:pt x="9769" y="11387"/>
                </a:lnTo>
                <a:lnTo>
                  <a:pt x="9766" y="11389"/>
                </a:lnTo>
                <a:lnTo>
                  <a:pt x="9764" y="11392"/>
                </a:lnTo>
                <a:lnTo>
                  <a:pt x="9763" y="11395"/>
                </a:lnTo>
                <a:lnTo>
                  <a:pt x="9762" y="11398"/>
                </a:lnTo>
                <a:lnTo>
                  <a:pt x="9763" y="11400"/>
                </a:lnTo>
                <a:lnTo>
                  <a:pt x="9764" y="11402"/>
                </a:lnTo>
                <a:lnTo>
                  <a:pt x="9766" y="11403"/>
                </a:lnTo>
                <a:lnTo>
                  <a:pt x="9768" y="11405"/>
                </a:lnTo>
                <a:lnTo>
                  <a:pt x="9771" y="11403"/>
                </a:lnTo>
                <a:lnTo>
                  <a:pt x="9775" y="11401"/>
                </a:lnTo>
                <a:lnTo>
                  <a:pt x="9778" y="11397"/>
                </a:lnTo>
                <a:lnTo>
                  <a:pt x="9782" y="11392"/>
                </a:lnTo>
                <a:lnTo>
                  <a:pt x="9785" y="11384"/>
                </a:lnTo>
                <a:lnTo>
                  <a:pt x="9792" y="11384"/>
                </a:lnTo>
                <a:lnTo>
                  <a:pt x="9798" y="11383"/>
                </a:lnTo>
                <a:lnTo>
                  <a:pt x="9802" y="11380"/>
                </a:lnTo>
                <a:lnTo>
                  <a:pt x="9805" y="11378"/>
                </a:lnTo>
                <a:lnTo>
                  <a:pt x="9807" y="11375"/>
                </a:lnTo>
                <a:lnTo>
                  <a:pt x="9808" y="11373"/>
                </a:lnTo>
                <a:lnTo>
                  <a:pt x="9808" y="11370"/>
                </a:lnTo>
                <a:lnTo>
                  <a:pt x="9808" y="11367"/>
                </a:lnTo>
                <a:lnTo>
                  <a:pt x="9806" y="11365"/>
                </a:lnTo>
                <a:lnTo>
                  <a:pt x="9805" y="11364"/>
                </a:lnTo>
                <a:lnTo>
                  <a:pt x="9802" y="11364"/>
                </a:lnTo>
                <a:lnTo>
                  <a:pt x="9800" y="11364"/>
                </a:lnTo>
                <a:lnTo>
                  <a:pt x="9797" y="11367"/>
                </a:lnTo>
                <a:lnTo>
                  <a:pt x="9792" y="11370"/>
                </a:lnTo>
                <a:lnTo>
                  <a:pt x="9789" y="11376"/>
                </a:lnTo>
                <a:lnTo>
                  <a:pt x="9785" y="11384"/>
                </a:lnTo>
                <a:close/>
                <a:moveTo>
                  <a:pt x="12836" y="11417"/>
                </a:moveTo>
                <a:lnTo>
                  <a:pt x="12843" y="11417"/>
                </a:lnTo>
                <a:lnTo>
                  <a:pt x="12849" y="11416"/>
                </a:lnTo>
                <a:lnTo>
                  <a:pt x="12853" y="11414"/>
                </a:lnTo>
                <a:lnTo>
                  <a:pt x="12856" y="11411"/>
                </a:lnTo>
                <a:lnTo>
                  <a:pt x="12858" y="11409"/>
                </a:lnTo>
                <a:lnTo>
                  <a:pt x="12859" y="11406"/>
                </a:lnTo>
                <a:lnTo>
                  <a:pt x="12859" y="11402"/>
                </a:lnTo>
                <a:lnTo>
                  <a:pt x="12859" y="11400"/>
                </a:lnTo>
                <a:lnTo>
                  <a:pt x="12857" y="11398"/>
                </a:lnTo>
                <a:lnTo>
                  <a:pt x="12856" y="11396"/>
                </a:lnTo>
                <a:lnTo>
                  <a:pt x="12853" y="11396"/>
                </a:lnTo>
                <a:lnTo>
                  <a:pt x="12851" y="11397"/>
                </a:lnTo>
                <a:lnTo>
                  <a:pt x="12848" y="11399"/>
                </a:lnTo>
                <a:lnTo>
                  <a:pt x="12843" y="11403"/>
                </a:lnTo>
                <a:lnTo>
                  <a:pt x="12840" y="11409"/>
                </a:lnTo>
                <a:lnTo>
                  <a:pt x="12836" y="11417"/>
                </a:lnTo>
                <a:close/>
                <a:moveTo>
                  <a:pt x="13033" y="11384"/>
                </a:moveTo>
                <a:lnTo>
                  <a:pt x="13021" y="11390"/>
                </a:lnTo>
                <a:lnTo>
                  <a:pt x="13007" y="11394"/>
                </a:lnTo>
                <a:lnTo>
                  <a:pt x="12995" y="11396"/>
                </a:lnTo>
                <a:lnTo>
                  <a:pt x="12981" y="11399"/>
                </a:lnTo>
                <a:lnTo>
                  <a:pt x="12956" y="11402"/>
                </a:lnTo>
                <a:lnTo>
                  <a:pt x="12931" y="11408"/>
                </a:lnTo>
                <a:lnTo>
                  <a:pt x="12919" y="11412"/>
                </a:lnTo>
                <a:lnTo>
                  <a:pt x="12909" y="11418"/>
                </a:lnTo>
                <a:lnTo>
                  <a:pt x="12903" y="11422"/>
                </a:lnTo>
                <a:lnTo>
                  <a:pt x="12899" y="11427"/>
                </a:lnTo>
                <a:lnTo>
                  <a:pt x="12895" y="11432"/>
                </a:lnTo>
                <a:lnTo>
                  <a:pt x="12891" y="11437"/>
                </a:lnTo>
                <a:lnTo>
                  <a:pt x="12887" y="11443"/>
                </a:lnTo>
                <a:lnTo>
                  <a:pt x="12883" y="11451"/>
                </a:lnTo>
                <a:lnTo>
                  <a:pt x="12879" y="11459"/>
                </a:lnTo>
                <a:lnTo>
                  <a:pt x="12877" y="11468"/>
                </a:lnTo>
                <a:lnTo>
                  <a:pt x="12874" y="11479"/>
                </a:lnTo>
                <a:lnTo>
                  <a:pt x="12872" y="11489"/>
                </a:lnTo>
                <a:lnTo>
                  <a:pt x="12871" y="11502"/>
                </a:lnTo>
                <a:lnTo>
                  <a:pt x="12869" y="11515"/>
                </a:lnTo>
                <a:lnTo>
                  <a:pt x="12882" y="11510"/>
                </a:lnTo>
                <a:lnTo>
                  <a:pt x="12897" y="11506"/>
                </a:lnTo>
                <a:lnTo>
                  <a:pt x="12913" y="11503"/>
                </a:lnTo>
                <a:lnTo>
                  <a:pt x="12928" y="11500"/>
                </a:lnTo>
                <a:lnTo>
                  <a:pt x="12944" y="11498"/>
                </a:lnTo>
                <a:lnTo>
                  <a:pt x="12960" y="11495"/>
                </a:lnTo>
                <a:lnTo>
                  <a:pt x="12975" y="11492"/>
                </a:lnTo>
                <a:lnTo>
                  <a:pt x="12989" y="11487"/>
                </a:lnTo>
                <a:lnTo>
                  <a:pt x="13002" y="11482"/>
                </a:lnTo>
                <a:lnTo>
                  <a:pt x="13013" y="11475"/>
                </a:lnTo>
                <a:lnTo>
                  <a:pt x="13019" y="11471"/>
                </a:lnTo>
                <a:lnTo>
                  <a:pt x="13023" y="11466"/>
                </a:lnTo>
                <a:lnTo>
                  <a:pt x="13027" y="11461"/>
                </a:lnTo>
                <a:lnTo>
                  <a:pt x="13030" y="11455"/>
                </a:lnTo>
                <a:lnTo>
                  <a:pt x="13033" y="11449"/>
                </a:lnTo>
                <a:lnTo>
                  <a:pt x="13036" y="11441"/>
                </a:lnTo>
                <a:lnTo>
                  <a:pt x="13038" y="11434"/>
                </a:lnTo>
                <a:lnTo>
                  <a:pt x="13038" y="11426"/>
                </a:lnTo>
                <a:lnTo>
                  <a:pt x="13038" y="11416"/>
                </a:lnTo>
                <a:lnTo>
                  <a:pt x="13038" y="11407"/>
                </a:lnTo>
                <a:lnTo>
                  <a:pt x="13036" y="11395"/>
                </a:lnTo>
                <a:lnTo>
                  <a:pt x="13033" y="11384"/>
                </a:lnTo>
                <a:close/>
                <a:moveTo>
                  <a:pt x="2601" y="11384"/>
                </a:moveTo>
                <a:lnTo>
                  <a:pt x="2595" y="11364"/>
                </a:lnTo>
                <a:lnTo>
                  <a:pt x="2588" y="11352"/>
                </a:lnTo>
                <a:lnTo>
                  <a:pt x="2586" y="11349"/>
                </a:lnTo>
                <a:lnTo>
                  <a:pt x="2583" y="11347"/>
                </a:lnTo>
                <a:lnTo>
                  <a:pt x="2581" y="11347"/>
                </a:lnTo>
                <a:lnTo>
                  <a:pt x="2580" y="11347"/>
                </a:lnTo>
                <a:lnTo>
                  <a:pt x="2577" y="11352"/>
                </a:lnTo>
                <a:lnTo>
                  <a:pt x="2574" y="11360"/>
                </a:lnTo>
                <a:lnTo>
                  <a:pt x="2573" y="11372"/>
                </a:lnTo>
                <a:lnTo>
                  <a:pt x="2573" y="11384"/>
                </a:lnTo>
                <a:lnTo>
                  <a:pt x="2573" y="11396"/>
                </a:lnTo>
                <a:lnTo>
                  <a:pt x="2574" y="11407"/>
                </a:lnTo>
                <a:lnTo>
                  <a:pt x="2577" y="11415"/>
                </a:lnTo>
                <a:lnTo>
                  <a:pt x="2580" y="11420"/>
                </a:lnTo>
                <a:lnTo>
                  <a:pt x="2581" y="11421"/>
                </a:lnTo>
                <a:lnTo>
                  <a:pt x="2583" y="11420"/>
                </a:lnTo>
                <a:lnTo>
                  <a:pt x="2586" y="11419"/>
                </a:lnTo>
                <a:lnTo>
                  <a:pt x="2588" y="11416"/>
                </a:lnTo>
                <a:lnTo>
                  <a:pt x="2595" y="11403"/>
                </a:lnTo>
                <a:lnTo>
                  <a:pt x="2601" y="11384"/>
                </a:lnTo>
                <a:close/>
                <a:moveTo>
                  <a:pt x="9916" y="11351"/>
                </a:moveTo>
                <a:lnTo>
                  <a:pt x="9910" y="11351"/>
                </a:lnTo>
                <a:lnTo>
                  <a:pt x="9905" y="11352"/>
                </a:lnTo>
                <a:lnTo>
                  <a:pt x="9900" y="11354"/>
                </a:lnTo>
                <a:lnTo>
                  <a:pt x="9897" y="11356"/>
                </a:lnTo>
                <a:lnTo>
                  <a:pt x="9895" y="11359"/>
                </a:lnTo>
                <a:lnTo>
                  <a:pt x="9894" y="11362"/>
                </a:lnTo>
                <a:lnTo>
                  <a:pt x="9893" y="11365"/>
                </a:lnTo>
                <a:lnTo>
                  <a:pt x="9894" y="11368"/>
                </a:lnTo>
                <a:lnTo>
                  <a:pt x="9895" y="11370"/>
                </a:lnTo>
                <a:lnTo>
                  <a:pt x="9897" y="11371"/>
                </a:lnTo>
                <a:lnTo>
                  <a:pt x="9899" y="11371"/>
                </a:lnTo>
                <a:lnTo>
                  <a:pt x="9903" y="11371"/>
                </a:lnTo>
                <a:lnTo>
                  <a:pt x="9906" y="11369"/>
                </a:lnTo>
                <a:lnTo>
                  <a:pt x="9909" y="11365"/>
                </a:lnTo>
                <a:lnTo>
                  <a:pt x="9913" y="11358"/>
                </a:lnTo>
                <a:lnTo>
                  <a:pt x="9916" y="11351"/>
                </a:lnTo>
                <a:lnTo>
                  <a:pt x="9924" y="11351"/>
                </a:lnTo>
                <a:lnTo>
                  <a:pt x="9929" y="11350"/>
                </a:lnTo>
                <a:lnTo>
                  <a:pt x="9933" y="11348"/>
                </a:lnTo>
                <a:lnTo>
                  <a:pt x="9936" y="11346"/>
                </a:lnTo>
                <a:lnTo>
                  <a:pt x="9938" y="11343"/>
                </a:lnTo>
                <a:lnTo>
                  <a:pt x="9939" y="11340"/>
                </a:lnTo>
                <a:lnTo>
                  <a:pt x="9939" y="11337"/>
                </a:lnTo>
                <a:lnTo>
                  <a:pt x="9939" y="11334"/>
                </a:lnTo>
                <a:lnTo>
                  <a:pt x="9938" y="11332"/>
                </a:lnTo>
                <a:lnTo>
                  <a:pt x="9936" y="11331"/>
                </a:lnTo>
                <a:lnTo>
                  <a:pt x="9933" y="11330"/>
                </a:lnTo>
                <a:lnTo>
                  <a:pt x="9931" y="11331"/>
                </a:lnTo>
                <a:lnTo>
                  <a:pt x="9928" y="11333"/>
                </a:lnTo>
                <a:lnTo>
                  <a:pt x="9924" y="11337"/>
                </a:lnTo>
                <a:lnTo>
                  <a:pt x="9920" y="11343"/>
                </a:lnTo>
                <a:lnTo>
                  <a:pt x="9916" y="11351"/>
                </a:lnTo>
                <a:close/>
                <a:moveTo>
                  <a:pt x="1453" y="11319"/>
                </a:moveTo>
                <a:lnTo>
                  <a:pt x="1453" y="11325"/>
                </a:lnTo>
                <a:lnTo>
                  <a:pt x="1454" y="11330"/>
                </a:lnTo>
                <a:lnTo>
                  <a:pt x="1455" y="11334"/>
                </a:lnTo>
                <a:lnTo>
                  <a:pt x="1458" y="11337"/>
                </a:lnTo>
                <a:lnTo>
                  <a:pt x="1461" y="11340"/>
                </a:lnTo>
                <a:lnTo>
                  <a:pt x="1464" y="11341"/>
                </a:lnTo>
                <a:lnTo>
                  <a:pt x="1467" y="11342"/>
                </a:lnTo>
                <a:lnTo>
                  <a:pt x="1469" y="11341"/>
                </a:lnTo>
                <a:lnTo>
                  <a:pt x="1471" y="11340"/>
                </a:lnTo>
                <a:lnTo>
                  <a:pt x="1473" y="11337"/>
                </a:lnTo>
                <a:lnTo>
                  <a:pt x="1473" y="11335"/>
                </a:lnTo>
                <a:lnTo>
                  <a:pt x="1472" y="11332"/>
                </a:lnTo>
                <a:lnTo>
                  <a:pt x="1470" y="11329"/>
                </a:lnTo>
                <a:lnTo>
                  <a:pt x="1466" y="11326"/>
                </a:lnTo>
                <a:lnTo>
                  <a:pt x="1461" y="11322"/>
                </a:lnTo>
                <a:lnTo>
                  <a:pt x="1453" y="11319"/>
                </a:lnTo>
                <a:lnTo>
                  <a:pt x="1455" y="11306"/>
                </a:lnTo>
                <a:lnTo>
                  <a:pt x="1457" y="11295"/>
                </a:lnTo>
                <a:lnTo>
                  <a:pt x="1457" y="11286"/>
                </a:lnTo>
                <a:lnTo>
                  <a:pt x="1457" y="11279"/>
                </a:lnTo>
                <a:lnTo>
                  <a:pt x="1457" y="11272"/>
                </a:lnTo>
                <a:lnTo>
                  <a:pt x="1456" y="11267"/>
                </a:lnTo>
                <a:lnTo>
                  <a:pt x="1454" y="11263"/>
                </a:lnTo>
                <a:lnTo>
                  <a:pt x="1452" y="11260"/>
                </a:lnTo>
                <a:lnTo>
                  <a:pt x="1450" y="11258"/>
                </a:lnTo>
                <a:lnTo>
                  <a:pt x="1447" y="11257"/>
                </a:lnTo>
                <a:lnTo>
                  <a:pt x="1444" y="11256"/>
                </a:lnTo>
                <a:lnTo>
                  <a:pt x="1441" y="11257"/>
                </a:lnTo>
                <a:lnTo>
                  <a:pt x="1434" y="11260"/>
                </a:lnTo>
                <a:lnTo>
                  <a:pt x="1428" y="11265"/>
                </a:lnTo>
                <a:lnTo>
                  <a:pt x="1422" y="11271"/>
                </a:lnTo>
                <a:lnTo>
                  <a:pt x="1417" y="11280"/>
                </a:lnTo>
                <a:lnTo>
                  <a:pt x="1416" y="11284"/>
                </a:lnTo>
                <a:lnTo>
                  <a:pt x="1415" y="11288"/>
                </a:lnTo>
                <a:lnTo>
                  <a:pt x="1415" y="11292"/>
                </a:lnTo>
                <a:lnTo>
                  <a:pt x="1415" y="11297"/>
                </a:lnTo>
                <a:lnTo>
                  <a:pt x="1416" y="11301"/>
                </a:lnTo>
                <a:lnTo>
                  <a:pt x="1419" y="11304"/>
                </a:lnTo>
                <a:lnTo>
                  <a:pt x="1422" y="11307"/>
                </a:lnTo>
                <a:lnTo>
                  <a:pt x="1426" y="11310"/>
                </a:lnTo>
                <a:lnTo>
                  <a:pt x="1431" y="11313"/>
                </a:lnTo>
                <a:lnTo>
                  <a:pt x="1437" y="11315"/>
                </a:lnTo>
                <a:lnTo>
                  <a:pt x="1444" y="11318"/>
                </a:lnTo>
                <a:lnTo>
                  <a:pt x="1453" y="11319"/>
                </a:lnTo>
                <a:close/>
                <a:moveTo>
                  <a:pt x="1551" y="11351"/>
                </a:moveTo>
                <a:lnTo>
                  <a:pt x="1554" y="11348"/>
                </a:lnTo>
                <a:lnTo>
                  <a:pt x="1549" y="11354"/>
                </a:lnTo>
                <a:lnTo>
                  <a:pt x="1544" y="11358"/>
                </a:lnTo>
                <a:lnTo>
                  <a:pt x="1551" y="11351"/>
                </a:lnTo>
                <a:close/>
                <a:moveTo>
                  <a:pt x="6439" y="11319"/>
                </a:moveTo>
                <a:lnTo>
                  <a:pt x="6422" y="11319"/>
                </a:lnTo>
                <a:lnTo>
                  <a:pt x="6407" y="11319"/>
                </a:lnTo>
                <a:lnTo>
                  <a:pt x="6390" y="11319"/>
                </a:lnTo>
                <a:lnTo>
                  <a:pt x="6374" y="11319"/>
                </a:lnTo>
                <a:lnTo>
                  <a:pt x="6374" y="11334"/>
                </a:lnTo>
                <a:lnTo>
                  <a:pt x="6374" y="11351"/>
                </a:lnTo>
                <a:lnTo>
                  <a:pt x="6374" y="11368"/>
                </a:lnTo>
                <a:lnTo>
                  <a:pt x="6374" y="11384"/>
                </a:lnTo>
                <a:lnTo>
                  <a:pt x="6390" y="11384"/>
                </a:lnTo>
                <a:lnTo>
                  <a:pt x="6407" y="11384"/>
                </a:lnTo>
                <a:lnTo>
                  <a:pt x="6422" y="11384"/>
                </a:lnTo>
                <a:lnTo>
                  <a:pt x="6439" y="11384"/>
                </a:lnTo>
                <a:lnTo>
                  <a:pt x="6439" y="11368"/>
                </a:lnTo>
                <a:lnTo>
                  <a:pt x="6439" y="11351"/>
                </a:lnTo>
                <a:lnTo>
                  <a:pt x="6439" y="11334"/>
                </a:lnTo>
                <a:lnTo>
                  <a:pt x="6439" y="11319"/>
                </a:lnTo>
                <a:close/>
                <a:moveTo>
                  <a:pt x="9720" y="11351"/>
                </a:moveTo>
                <a:lnTo>
                  <a:pt x="9719" y="11346"/>
                </a:lnTo>
                <a:lnTo>
                  <a:pt x="9718" y="11341"/>
                </a:lnTo>
                <a:lnTo>
                  <a:pt x="9716" y="11336"/>
                </a:lnTo>
                <a:lnTo>
                  <a:pt x="9713" y="11333"/>
                </a:lnTo>
                <a:lnTo>
                  <a:pt x="9709" y="11331"/>
                </a:lnTo>
                <a:lnTo>
                  <a:pt x="9705" y="11329"/>
                </a:lnTo>
                <a:lnTo>
                  <a:pt x="9701" y="11327"/>
                </a:lnTo>
                <a:lnTo>
                  <a:pt x="9696" y="11325"/>
                </a:lnTo>
                <a:lnTo>
                  <a:pt x="9675" y="11322"/>
                </a:lnTo>
                <a:lnTo>
                  <a:pt x="9654" y="11319"/>
                </a:lnTo>
                <a:lnTo>
                  <a:pt x="9655" y="11324"/>
                </a:lnTo>
                <a:lnTo>
                  <a:pt x="9656" y="11328"/>
                </a:lnTo>
                <a:lnTo>
                  <a:pt x="9658" y="11332"/>
                </a:lnTo>
                <a:lnTo>
                  <a:pt x="9661" y="11335"/>
                </a:lnTo>
                <a:lnTo>
                  <a:pt x="9664" y="11338"/>
                </a:lnTo>
                <a:lnTo>
                  <a:pt x="9669" y="11341"/>
                </a:lnTo>
                <a:lnTo>
                  <a:pt x="9673" y="11343"/>
                </a:lnTo>
                <a:lnTo>
                  <a:pt x="9678" y="11344"/>
                </a:lnTo>
                <a:lnTo>
                  <a:pt x="9699" y="11347"/>
                </a:lnTo>
                <a:lnTo>
                  <a:pt x="9720" y="11351"/>
                </a:lnTo>
                <a:close/>
                <a:moveTo>
                  <a:pt x="1649" y="11285"/>
                </a:moveTo>
                <a:lnTo>
                  <a:pt x="1649" y="11292"/>
                </a:lnTo>
                <a:lnTo>
                  <a:pt x="1650" y="11298"/>
                </a:lnTo>
                <a:lnTo>
                  <a:pt x="1653" y="11302"/>
                </a:lnTo>
                <a:lnTo>
                  <a:pt x="1655" y="11305"/>
                </a:lnTo>
                <a:lnTo>
                  <a:pt x="1658" y="11307"/>
                </a:lnTo>
                <a:lnTo>
                  <a:pt x="1661" y="11308"/>
                </a:lnTo>
                <a:lnTo>
                  <a:pt x="1664" y="11308"/>
                </a:lnTo>
                <a:lnTo>
                  <a:pt x="1666" y="11308"/>
                </a:lnTo>
                <a:lnTo>
                  <a:pt x="1668" y="11307"/>
                </a:lnTo>
                <a:lnTo>
                  <a:pt x="1669" y="11305"/>
                </a:lnTo>
                <a:lnTo>
                  <a:pt x="1670" y="11302"/>
                </a:lnTo>
                <a:lnTo>
                  <a:pt x="1669" y="11300"/>
                </a:lnTo>
                <a:lnTo>
                  <a:pt x="1667" y="11297"/>
                </a:lnTo>
                <a:lnTo>
                  <a:pt x="1663" y="11292"/>
                </a:lnTo>
                <a:lnTo>
                  <a:pt x="1658" y="11289"/>
                </a:lnTo>
                <a:lnTo>
                  <a:pt x="1649" y="11285"/>
                </a:lnTo>
                <a:lnTo>
                  <a:pt x="1653" y="11273"/>
                </a:lnTo>
                <a:lnTo>
                  <a:pt x="1654" y="11263"/>
                </a:lnTo>
                <a:lnTo>
                  <a:pt x="1655" y="11254"/>
                </a:lnTo>
                <a:lnTo>
                  <a:pt x="1655" y="11246"/>
                </a:lnTo>
                <a:lnTo>
                  <a:pt x="1654" y="11240"/>
                </a:lnTo>
                <a:lnTo>
                  <a:pt x="1653" y="11235"/>
                </a:lnTo>
                <a:lnTo>
                  <a:pt x="1651" y="11230"/>
                </a:lnTo>
                <a:lnTo>
                  <a:pt x="1649" y="11227"/>
                </a:lnTo>
                <a:lnTo>
                  <a:pt x="1646" y="11225"/>
                </a:lnTo>
                <a:lnTo>
                  <a:pt x="1644" y="11224"/>
                </a:lnTo>
                <a:lnTo>
                  <a:pt x="1641" y="11223"/>
                </a:lnTo>
                <a:lnTo>
                  <a:pt x="1638" y="11224"/>
                </a:lnTo>
                <a:lnTo>
                  <a:pt x="1630" y="11226"/>
                </a:lnTo>
                <a:lnTo>
                  <a:pt x="1624" y="11232"/>
                </a:lnTo>
                <a:lnTo>
                  <a:pt x="1619" y="11239"/>
                </a:lnTo>
                <a:lnTo>
                  <a:pt x="1615" y="11246"/>
                </a:lnTo>
                <a:lnTo>
                  <a:pt x="1614" y="11250"/>
                </a:lnTo>
                <a:lnTo>
                  <a:pt x="1613" y="11255"/>
                </a:lnTo>
                <a:lnTo>
                  <a:pt x="1612" y="11259"/>
                </a:lnTo>
                <a:lnTo>
                  <a:pt x="1613" y="11263"/>
                </a:lnTo>
                <a:lnTo>
                  <a:pt x="1614" y="11267"/>
                </a:lnTo>
                <a:lnTo>
                  <a:pt x="1616" y="11271"/>
                </a:lnTo>
                <a:lnTo>
                  <a:pt x="1619" y="11275"/>
                </a:lnTo>
                <a:lnTo>
                  <a:pt x="1622" y="11278"/>
                </a:lnTo>
                <a:lnTo>
                  <a:pt x="1627" y="11281"/>
                </a:lnTo>
                <a:lnTo>
                  <a:pt x="1634" y="11283"/>
                </a:lnTo>
                <a:lnTo>
                  <a:pt x="1641" y="11284"/>
                </a:lnTo>
                <a:lnTo>
                  <a:pt x="1649" y="11285"/>
                </a:lnTo>
                <a:close/>
                <a:moveTo>
                  <a:pt x="11196" y="11285"/>
                </a:moveTo>
                <a:lnTo>
                  <a:pt x="11165" y="11287"/>
                </a:lnTo>
                <a:lnTo>
                  <a:pt x="11134" y="11289"/>
                </a:lnTo>
                <a:lnTo>
                  <a:pt x="11127" y="11290"/>
                </a:lnTo>
                <a:lnTo>
                  <a:pt x="11121" y="11292"/>
                </a:lnTo>
                <a:lnTo>
                  <a:pt x="11115" y="11294"/>
                </a:lnTo>
                <a:lnTo>
                  <a:pt x="11110" y="11298"/>
                </a:lnTo>
                <a:lnTo>
                  <a:pt x="11105" y="11302"/>
                </a:lnTo>
                <a:lnTo>
                  <a:pt x="11102" y="11306"/>
                </a:lnTo>
                <a:lnTo>
                  <a:pt x="11100" y="11311"/>
                </a:lnTo>
                <a:lnTo>
                  <a:pt x="11098" y="11319"/>
                </a:lnTo>
                <a:lnTo>
                  <a:pt x="11128" y="11316"/>
                </a:lnTo>
                <a:lnTo>
                  <a:pt x="11160" y="11314"/>
                </a:lnTo>
                <a:lnTo>
                  <a:pt x="11166" y="11313"/>
                </a:lnTo>
                <a:lnTo>
                  <a:pt x="11173" y="11311"/>
                </a:lnTo>
                <a:lnTo>
                  <a:pt x="11178" y="11309"/>
                </a:lnTo>
                <a:lnTo>
                  <a:pt x="11184" y="11306"/>
                </a:lnTo>
                <a:lnTo>
                  <a:pt x="11188" y="11302"/>
                </a:lnTo>
                <a:lnTo>
                  <a:pt x="11192" y="11298"/>
                </a:lnTo>
                <a:lnTo>
                  <a:pt x="11194" y="11292"/>
                </a:lnTo>
                <a:lnTo>
                  <a:pt x="11196" y="11285"/>
                </a:lnTo>
                <a:close/>
                <a:moveTo>
                  <a:pt x="2470" y="11253"/>
                </a:moveTo>
                <a:lnTo>
                  <a:pt x="2471" y="11272"/>
                </a:lnTo>
                <a:lnTo>
                  <a:pt x="2471" y="11292"/>
                </a:lnTo>
                <a:lnTo>
                  <a:pt x="2472" y="11302"/>
                </a:lnTo>
                <a:lnTo>
                  <a:pt x="2473" y="11310"/>
                </a:lnTo>
                <a:lnTo>
                  <a:pt x="2475" y="11319"/>
                </a:lnTo>
                <a:lnTo>
                  <a:pt x="2477" y="11327"/>
                </a:lnTo>
                <a:lnTo>
                  <a:pt x="2480" y="11334"/>
                </a:lnTo>
                <a:lnTo>
                  <a:pt x="2485" y="11341"/>
                </a:lnTo>
                <a:lnTo>
                  <a:pt x="2490" y="11346"/>
                </a:lnTo>
                <a:lnTo>
                  <a:pt x="2496" y="11349"/>
                </a:lnTo>
                <a:lnTo>
                  <a:pt x="2503" y="11352"/>
                </a:lnTo>
                <a:lnTo>
                  <a:pt x="2513" y="11353"/>
                </a:lnTo>
                <a:lnTo>
                  <a:pt x="2523" y="11353"/>
                </a:lnTo>
                <a:lnTo>
                  <a:pt x="2535" y="11351"/>
                </a:lnTo>
                <a:lnTo>
                  <a:pt x="2535" y="11334"/>
                </a:lnTo>
                <a:lnTo>
                  <a:pt x="2535" y="11319"/>
                </a:lnTo>
                <a:lnTo>
                  <a:pt x="2535" y="11302"/>
                </a:lnTo>
                <a:lnTo>
                  <a:pt x="2535" y="11285"/>
                </a:lnTo>
                <a:lnTo>
                  <a:pt x="2528" y="11285"/>
                </a:lnTo>
                <a:lnTo>
                  <a:pt x="2521" y="11283"/>
                </a:lnTo>
                <a:lnTo>
                  <a:pt x="2515" y="11282"/>
                </a:lnTo>
                <a:lnTo>
                  <a:pt x="2509" y="11279"/>
                </a:lnTo>
                <a:lnTo>
                  <a:pt x="2504" y="11275"/>
                </a:lnTo>
                <a:lnTo>
                  <a:pt x="2502" y="11269"/>
                </a:lnTo>
                <a:lnTo>
                  <a:pt x="2501" y="11262"/>
                </a:lnTo>
                <a:lnTo>
                  <a:pt x="2502" y="11253"/>
                </a:lnTo>
                <a:lnTo>
                  <a:pt x="2494" y="11253"/>
                </a:lnTo>
                <a:lnTo>
                  <a:pt x="2486" y="11253"/>
                </a:lnTo>
                <a:lnTo>
                  <a:pt x="2478" y="11253"/>
                </a:lnTo>
                <a:lnTo>
                  <a:pt x="2470" y="11253"/>
                </a:lnTo>
                <a:lnTo>
                  <a:pt x="2470" y="11246"/>
                </a:lnTo>
                <a:lnTo>
                  <a:pt x="2469" y="11240"/>
                </a:lnTo>
                <a:lnTo>
                  <a:pt x="2467" y="11236"/>
                </a:lnTo>
                <a:lnTo>
                  <a:pt x="2465" y="11233"/>
                </a:lnTo>
                <a:lnTo>
                  <a:pt x="2461" y="11230"/>
                </a:lnTo>
                <a:lnTo>
                  <a:pt x="2458" y="11229"/>
                </a:lnTo>
                <a:lnTo>
                  <a:pt x="2455" y="11229"/>
                </a:lnTo>
                <a:lnTo>
                  <a:pt x="2453" y="11230"/>
                </a:lnTo>
                <a:lnTo>
                  <a:pt x="2451" y="11232"/>
                </a:lnTo>
                <a:lnTo>
                  <a:pt x="2450" y="11234"/>
                </a:lnTo>
                <a:lnTo>
                  <a:pt x="2449" y="11236"/>
                </a:lnTo>
                <a:lnTo>
                  <a:pt x="2450" y="11239"/>
                </a:lnTo>
                <a:lnTo>
                  <a:pt x="2452" y="11242"/>
                </a:lnTo>
                <a:lnTo>
                  <a:pt x="2456" y="11245"/>
                </a:lnTo>
                <a:lnTo>
                  <a:pt x="2461" y="11248"/>
                </a:lnTo>
                <a:lnTo>
                  <a:pt x="2470" y="11253"/>
                </a:lnTo>
                <a:close/>
                <a:moveTo>
                  <a:pt x="9392" y="11253"/>
                </a:moveTo>
                <a:lnTo>
                  <a:pt x="9392" y="11246"/>
                </a:lnTo>
                <a:lnTo>
                  <a:pt x="9391" y="11240"/>
                </a:lnTo>
                <a:lnTo>
                  <a:pt x="9388" y="11236"/>
                </a:lnTo>
                <a:lnTo>
                  <a:pt x="9386" y="11233"/>
                </a:lnTo>
                <a:lnTo>
                  <a:pt x="9383" y="11230"/>
                </a:lnTo>
                <a:lnTo>
                  <a:pt x="9381" y="11229"/>
                </a:lnTo>
                <a:lnTo>
                  <a:pt x="9378" y="11229"/>
                </a:lnTo>
                <a:lnTo>
                  <a:pt x="9375" y="11230"/>
                </a:lnTo>
                <a:lnTo>
                  <a:pt x="9373" y="11232"/>
                </a:lnTo>
                <a:lnTo>
                  <a:pt x="9372" y="11234"/>
                </a:lnTo>
                <a:lnTo>
                  <a:pt x="9372" y="11236"/>
                </a:lnTo>
                <a:lnTo>
                  <a:pt x="9372" y="11239"/>
                </a:lnTo>
                <a:lnTo>
                  <a:pt x="9375" y="11242"/>
                </a:lnTo>
                <a:lnTo>
                  <a:pt x="9378" y="11245"/>
                </a:lnTo>
                <a:lnTo>
                  <a:pt x="9384" y="11248"/>
                </a:lnTo>
                <a:lnTo>
                  <a:pt x="9392" y="11253"/>
                </a:lnTo>
                <a:close/>
                <a:moveTo>
                  <a:pt x="10047" y="11253"/>
                </a:moveTo>
                <a:lnTo>
                  <a:pt x="10046" y="11246"/>
                </a:lnTo>
                <a:lnTo>
                  <a:pt x="10043" y="11240"/>
                </a:lnTo>
                <a:lnTo>
                  <a:pt x="10040" y="11236"/>
                </a:lnTo>
                <a:lnTo>
                  <a:pt x="10036" y="11232"/>
                </a:lnTo>
                <a:lnTo>
                  <a:pt x="10031" y="11229"/>
                </a:lnTo>
                <a:lnTo>
                  <a:pt x="10024" y="11226"/>
                </a:lnTo>
                <a:lnTo>
                  <a:pt x="10018" y="11225"/>
                </a:lnTo>
                <a:lnTo>
                  <a:pt x="10011" y="11224"/>
                </a:lnTo>
                <a:lnTo>
                  <a:pt x="9980" y="11222"/>
                </a:lnTo>
                <a:lnTo>
                  <a:pt x="9950" y="11220"/>
                </a:lnTo>
                <a:lnTo>
                  <a:pt x="9951" y="11226"/>
                </a:lnTo>
                <a:lnTo>
                  <a:pt x="9954" y="11232"/>
                </a:lnTo>
                <a:lnTo>
                  <a:pt x="9957" y="11237"/>
                </a:lnTo>
                <a:lnTo>
                  <a:pt x="9961" y="11240"/>
                </a:lnTo>
                <a:lnTo>
                  <a:pt x="9967" y="11243"/>
                </a:lnTo>
                <a:lnTo>
                  <a:pt x="9973" y="11246"/>
                </a:lnTo>
                <a:lnTo>
                  <a:pt x="9979" y="11247"/>
                </a:lnTo>
                <a:lnTo>
                  <a:pt x="9986" y="11248"/>
                </a:lnTo>
                <a:lnTo>
                  <a:pt x="10017" y="11250"/>
                </a:lnTo>
                <a:lnTo>
                  <a:pt x="10047" y="11253"/>
                </a:lnTo>
                <a:close/>
                <a:moveTo>
                  <a:pt x="12705" y="11220"/>
                </a:moveTo>
                <a:lnTo>
                  <a:pt x="12699" y="11220"/>
                </a:lnTo>
                <a:lnTo>
                  <a:pt x="12692" y="11221"/>
                </a:lnTo>
                <a:lnTo>
                  <a:pt x="12688" y="11223"/>
                </a:lnTo>
                <a:lnTo>
                  <a:pt x="12685" y="11225"/>
                </a:lnTo>
                <a:lnTo>
                  <a:pt x="12683" y="11228"/>
                </a:lnTo>
                <a:lnTo>
                  <a:pt x="12682" y="11230"/>
                </a:lnTo>
                <a:lnTo>
                  <a:pt x="12682" y="11234"/>
                </a:lnTo>
                <a:lnTo>
                  <a:pt x="12683" y="11237"/>
                </a:lnTo>
                <a:lnTo>
                  <a:pt x="12684" y="11239"/>
                </a:lnTo>
                <a:lnTo>
                  <a:pt x="12686" y="11240"/>
                </a:lnTo>
                <a:lnTo>
                  <a:pt x="12688" y="11240"/>
                </a:lnTo>
                <a:lnTo>
                  <a:pt x="12691" y="11240"/>
                </a:lnTo>
                <a:lnTo>
                  <a:pt x="12695" y="11237"/>
                </a:lnTo>
                <a:lnTo>
                  <a:pt x="12698" y="11234"/>
                </a:lnTo>
                <a:lnTo>
                  <a:pt x="12701" y="11227"/>
                </a:lnTo>
                <a:lnTo>
                  <a:pt x="12705" y="11220"/>
                </a:lnTo>
                <a:lnTo>
                  <a:pt x="12714" y="11217"/>
                </a:lnTo>
                <a:lnTo>
                  <a:pt x="12722" y="11212"/>
                </a:lnTo>
                <a:lnTo>
                  <a:pt x="12728" y="11206"/>
                </a:lnTo>
                <a:lnTo>
                  <a:pt x="12733" y="11199"/>
                </a:lnTo>
                <a:lnTo>
                  <a:pt x="12736" y="11190"/>
                </a:lnTo>
                <a:lnTo>
                  <a:pt x="12739" y="11179"/>
                </a:lnTo>
                <a:lnTo>
                  <a:pt x="12739" y="11168"/>
                </a:lnTo>
                <a:lnTo>
                  <a:pt x="12738" y="11154"/>
                </a:lnTo>
                <a:lnTo>
                  <a:pt x="12745" y="11154"/>
                </a:lnTo>
                <a:lnTo>
                  <a:pt x="12752" y="11152"/>
                </a:lnTo>
                <a:lnTo>
                  <a:pt x="12759" y="11151"/>
                </a:lnTo>
                <a:lnTo>
                  <a:pt x="12764" y="11148"/>
                </a:lnTo>
                <a:lnTo>
                  <a:pt x="12768" y="11143"/>
                </a:lnTo>
                <a:lnTo>
                  <a:pt x="12771" y="11138"/>
                </a:lnTo>
                <a:lnTo>
                  <a:pt x="12772" y="11131"/>
                </a:lnTo>
                <a:lnTo>
                  <a:pt x="12771" y="11121"/>
                </a:lnTo>
                <a:lnTo>
                  <a:pt x="12764" y="11122"/>
                </a:lnTo>
                <a:lnTo>
                  <a:pt x="12756" y="11124"/>
                </a:lnTo>
                <a:lnTo>
                  <a:pt x="12750" y="11126"/>
                </a:lnTo>
                <a:lnTo>
                  <a:pt x="12745" y="11128"/>
                </a:lnTo>
                <a:lnTo>
                  <a:pt x="12741" y="11132"/>
                </a:lnTo>
                <a:lnTo>
                  <a:pt x="12738" y="11137"/>
                </a:lnTo>
                <a:lnTo>
                  <a:pt x="12736" y="11145"/>
                </a:lnTo>
                <a:lnTo>
                  <a:pt x="12738" y="11154"/>
                </a:lnTo>
                <a:lnTo>
                  <a:pt x="12729" y="11157"/>
                </a:lnTo>
                <a:lnTo>
                  <a:pt x="12721" y="11162"/>
                </a:lnTo>
                <a:lnTo>
                  <a:pt x="12714" y="11169"/>
                </a:lnTo>
                <a:lnTo>
                  <a:pt x="12710" y="11176"/>
                </a:lnTo>
                <a:lnTo>
                  <a:pt x="12706" y="11184"/>
                </a:lnTo>
                <a:lnTo>
                  <a:pt x="12704" y="11195"/>
                </a:lnTo>
                <a:lnTo>
                  <a:pt x="12704" y="11206"/>
                </a:lnTo>
                <a:lnTo>
                  <a:pt x="12705" y="11220"/>
                </a:lnTo>
                <a:close/>
                <a:moveTo>
                  <a:pt x="6111" y="11220"/>
                </a:moveTo>
                <a:lnTo>
                  <a:pt x="6114" y="11217"/>
                </a:lnTo>
                <a:lnTo>
                  <a:pt x="6109" y="11223"/>
                </a:lnTo>
                <a:lnTo>
                  <a:pt x="6104" y="11227"/>
                </a:lnTo>
                <a:lnTo>
                  <a:pt x="6111" y="11220"/>
                </a:lnTo>
                <a:close/>
                <a:moveTo>
                  <a:pt x="862" y="11154"/>
                </a:moveTo>
                <a:lnTo>
                  <a:pt x="849" y="11162"/>
                </a:lnTo>
                <a:lnTo>
                  <a:pt x="837" y="11172"/>
                </a:lnTo>
                <a:lnTo>
                  <a:pt x="828" y="11181"/>
                </a:lnTo>
                <a:lnTo>
                  <a:pt x="819" y="11193"/>
                </a:lnTo>
                <a:lnTo>
                  <a:pt x="812" y="11205"/>
                </a:lnTo>
                <a:lnTo>
                  <a:pt x="808" y="11218"/>
                </a:lnTo>
                <a:lnTo>
                  <a:pt x="804" y="11232"/>
                </a:lnTo>
                <a:lnTo>
                  <a:pt x="802" y="11246"/>
                </a:lnTo>
                <a:lnTo>
                  <a:pt x="801" y="11261"/>
                </a:lnTo>
                <a:lnTo>
                  <a:pt x="801" y="11277"/>
                </a:lnTo>
                <a:lnTo>
                  <a:pt x="802" y="11292"/>
                </a:lnTo>
                <a:lnTo>
                  <a:pt x="805" y="11308"/>
                </a:lnTo>
                <a:lnTo>
                  <a:pt x="808" y="11325"/>
                </a:lnTo>
                <a:lnTo>
                  <a:pt x="812" y="11342"/>
                </a:lnTo>
                <a:lnTo>
                  <a:pt x="817" y="11358"/>
                </a:lnTo>
                <a:lnTo>
                  <a:pt x="824" y="11375"/>
                </a:lnTo>
                <a:lnTo>
                  <a:pt x="830" y="11392"/>
                </a:lnTo>
                <a:lnTo>
                  <a:pt x="837" y="11408"/>
                </a:lnTo>
                <a:lnTo>
                  <a:pt x="845" y="11424"/>
                </a:lnTo>
                <a:lnTo>
                  <a:pt x="853" y="11440"/>
                </a:lnTo>
                <a:lnTo>
                  <a:pt x="871" y="11472"/>
                </a:lnTo>
                <a:lnTo>
                  <a:pt x="889" y="11500"/>
                </a:lnTo>
                <a:lnTo>
                  <a:pt x="908" y="11526"/>
                </a:lnTo>
                <a:lnTo>
                  <a:pt x="926" y="11548"/>
                </a:lnTo>
                <a:lnTo>
                  <a:pt x="936" y="11559"/>
                </a:lnTo>
                <a:lnTo>
                  <a:pt x="944" y="11567"/>
                </a:lnTo>
                <a:lnTo>
                  <a:pt x="953" y="11574"/>
                </a:lnTo>
                <a:lnTo>
                  <a:pt x="961" y="11581"/>
                </a:lnTo>
                <a:lnTo>
                  <a:pt x="967" y="11568"/>
                </a:lnTo>
                <a:lnTo>
                  <a:pt x="974" y="11556"/>
                </a:lnTo>
                <a:lnTo>
                  <a:pt x="978" y="11544"/>
                </a:lnTo>
                <a:lnTo>
                  <a:pt x="980" y="11531"/>
                </a:lnTo>
                <a:lnTo>
                  <a:pt x="982" y="11520"/>
                </a:lnTo>
                <a:lnTo>
                  <a:pt x="982" y="11507"/>
                </a:lnTo>
                <a:lnTo>
                  <a:pt x="981" y="11496"/>
                </a:lnTo>
                <a:lnTo>
                  <a:pt x="979" y="11483"/>
                </a:lnTo>
                <a:lnTo>
                  <a:pt x="976" y="11471"/>
                </a:lnTo>
                <a:lnTo>
                  <a:pt x="972" y="11459"/>
                </a:lnTo>
                <a:lnTo>
                  <a:pt x="967" y="11446"/>
                </a:lnTo>
                <a:lnTo>
                  <a:pt x="962" y="11434"/>
                </a:lnTo>
                <a:lnTo>
                  <a:pt x="950" y="11409"/>
                </a:lnTo>
                <a:lnTo>
                  <a:pt x="936" y="11384"/>
                </a:lnTo>
                <a:lnTo>
                  <a:pt x="921" y="11357"/>
                </a:lnTo>
                <a:lnTo>
                  <a:pt x="908" y="11331"/>
                </a:lnTo>
                <a:lnTo>
                  <a:pt x="894" y="11304"/>
                </a:lnTo>
                <a:lnTo>
                  <a:pt x="881" y="11276"/>
                </a:lnTo>
                <a:lnTo>
                  <a:pt x="876" y="11262"/>
                </a:lnTo>
                <a:lnTo>
                  <a:pt x="871" y="11247"/>
                </a:lnTo>
                <a:lnTo>
                  <a:pt x="868" y="11233"/>
                </a:lnTo>
                <a:lnTo>
                  <a:pt x="865" y="11217"/>
                </a:lnTo>
                <a:lnTo>
                  <a:pt x="862" y="11202"/>
                </a:lnTo>
                <a:lnTo>
                  <a:pt x="861" y="11186"/>
                </a:lnTo>
                <a:lnTo>
                  <a:pt x="861" y="11171"/>
                </a:lnTo>
                <a:lnTo>
                  <a:pt x="862" y="11154"/>
                </a:lnTo>
                <a:close/>
                <a:moveTo>
                  <a:pt x="10113" y="11154"/>
                </a:moveTo>
                <a:lnTo>
                  <a:pt x="10107" y="11155"/>
                </a:lnTo>
                <a:lnTo>
                  <a:pt x="10102" y="11157"/>
                </a:lnTo>
                <a:lnTo>
                  <a:pt x="10098" y="11160"/>
                </a:lnTo>
                <a:lnTo>
                  <a:pt x="10093" y="11163"/>
                </a:lnTo>
                <a:lnTo>
                  <a:pt x="10090" y="11168"/>
                </a:lnTo>
                <a:lnTo>
                  <a:pt x="10088" y="11173"/>
                </a:lnTo>
                <a:lnTo>
                  <a:pt x="10086" y="11178"/>
                </a:lnTo>
                <a:lnTo>
                  <a:pt x="10085" y="11184"/>
                </a:lnTo>
                <a:lnTo>
                  <a:pt x="10085" y="11190"/>
                </a:lnTo>
                <a:lnTo>
                  <a:pt x="10086" y="11196"/>
                </a:lnTo>
                <a:lnTo>
                  <a:pt x="10088" y="11201"/>
                </a:lnTo>
                <a:lnTo>
                  <a:pt x="10091" y="11206"/>
                </a:lnTo>
                <a:lnTo>
                  <a:pt x="10096" y="11211"/>
                </a:lnTo>
                <a:lnTo>
                  <a:pt x="10100" y="11215"/>
                </a:lnTo>
                <a:lnTo>
                  <a:pt x="10106" y="11218"/>
                </a:lnTo>
                <a:lnTo>
                  <a:pt x="10113" y="11220"/>
                </a:lnTo>
                <a:lnTo>
                  <a:pt x="10113" y="11203"/>
                </a:lnTo>
                <a:lnTo>
                  <a:pt x="10113" y="11187"/>
                </a:lnTo>
                <a:lnTo>
                  <a:pt x="10113" y="11171"/>
                </a:lnTo>
                <a:lnTo>
                  <a:pt x="10113" y="11154"/>
                </a:lnTo>
                <a:close/>
                <a:moveTo>
                  <a:pt x="14673" y="11154"/>
                </a:moveTo>
                <a:lnTo>
                  <a:pt x="14661" y="11158"/>
                </a:lnTo>
                <a:lnTo>
                  <a:pt x="14648" y="11162"/>
                </a:lnTo>
                <a:lnTo>
                  <a:pt x="14637" y="11167"/>
                </a:lnTo>
                <a:lnTo>
                  <a:pt x="14626" y="11173"/>
                </a:lnTo>
                <a:lnTo>
                  <a:pt x="14616" y="11179"/>
                </a:lnTo>
                <a:lnTo>
                  <a:pt x="14606" y="11185"/>
                </a:lnTo>
                <a:lnTo>
                  <a:pt x="14597" y="11193"/>
                </a:lnTo>
                <a:lnTo>
                  <a:pt x="14587" y="11200"/>
                </a:lnTo>
                <a:lnTo>
                  <a:pt x="14571" y="11216"/>
                </a:lnTo>
                <a:lnTo>
                  <a:pt x="14556" y="11233"/>
                </a:lnTo>
                <a:lnTo>
                  <a:pt x="14540" y="11251"/>
                </a:lnTo>
                <a:lnTo>
                  <a:pt x="14526" y="11269"/>
                </a:lnTo>
                <a:lnTo>
                  <a:pt x="14512" y="11287"/>
                </a:lnTo>
                <a:lnTo>
                  <a:pt x="14496" y="11305"/>
                </a:lnTo>
                <a:lnTo>
                  <a:pt x="14481" y="11323"/>
                </a:lnTo>
                <a:lnTo>
                  <a:pt x="14465" y="11338"/>
                </a:lnTo>
                <a:lnTo>
                  <a:pt x="14455" y="11346"/>
                </a:lnTo>
                <a:lnTo>
                  <a:pt x="14446" y="11353"/>
                </a:lnTo>
                <a:lnTo>
                  <a:pt x="14436" y="11359"/>
                </a:lnTo>
                <a:lnTo>
                  <a:pt x="14426" y="11366"/>
                </a:lnTo>
                <a:lnTo>
                  <a:pt x="14414" y="11371"/>
                </a:lnTo>
                <a:lnTo>
                  <a:pt x="14404" y="11376"/>
                </a:lnTo>
                <a:lnTo>
                  <a:pt x="14391" y="11380"/>
                </a:lnTo>
                <a:lnTo>
                  <a:pt x="14379" y="11384"/>
                </a:lnTo>
                <a:lnTo>
                  <a:pt x="14385" y="11387"/>
                </a:lnTo>
                <a:lnTo>
                  <a:pt x="14392" y="11390"/>
                </a:lnTo>
                <a:lnTo>
                  <a:pt x="14401" y="11394"/>
                </a:lnTo>
                <a:lnTo>
                  <a:pt x="14409" y="11399"/>
                </a:lnTo>
                <a:lnTo>
                  <a:pt x="14427" y="11413"/>
                </a:lnTo>
                <a:lnTo>
                  <a:pt x="14447" y="11429"/>
                </a:lnTo>
                <a:lnTo>
                  <a:pt x="14466" y="11446"/>
                </a:lnTo>
                <a:lnTo>
                  <a:pt x="14484" y="11466"/>
                </a:lnTo>
                <a:lnTo>
                  <a:pt x="14494" y="11476"/>
                </a:lnTo>
                <a:lnTo>
                  <a:pt x="14502" y="11486"/>
                </a:lnTo>
                <a:lnTo>
                  <a:pt x="14510" y="11497"/>
                </a:lnTo>
                <a:lnTo>
                  <a:pt x="14517" y="11507"/>
                </a:lnTo>
                <a:lnTo>
                  <a:pt x="14523" y="11518"/>
                </a:lnTo>
                <a:lnTo>
                  <a:pt x="14529" y="11527"/>
                </a:lnTo>
                <a:lnTo>
                  <a:pt x="14533" y="11538"/>
                </a:lnTo>
                <a:lnTo>
                  <a:pt x="14536" y="11547"/>
                </a:lnTo>
                <a:lnTo>
                  <a:pt x="14537" y="11557"/>
                </a:lnTo>
                <a:lnTo>
                  <a:pt x="14538" y="11566"/>
                </a:lnTo>
                <a:lnTo>
                  <a:pt x="14537" y="11573"/>
                </a:lnTo>
                <a:lnTo>
                  <a:pt x="14534" y="11582"/>
                </a:lnTo>
                <a:lnTo>
                  <a:pt x="14530" y="11589"/>
                </a:lnTo>
                <a:lnTo>
                  <a:pt x="14524" y="11595"/>
                </a:lnTo>
                <a:lnTo>
                  <a:pt x="14516" y="11601"/>
                </a:lnTo>
                <a:lnTo>
                  <a:pt x="14505" y="11605"/>
                </a:lnTo>
                <a:lnTo>
                  <a:pt x="14494" y="11609"/>
                </a:lnTo>
                <a:lnTo>
                  <a:pt x="14479" y="11611"/>
                </a:lnTo>
                <a:lnTo>
                  <a:pt x="14462" y="11613"/>
                </a:lnTo>
                <a:lnTo>
                  <a:pt x="14444" y="11613"/>
                </a:lnTo>
                <a:lnTo>
                  <a:pt x="14460" y="11630"/>
                </a:lnTo>
                <a:lnTo>
                  <a:pt x="14476" y="11641"/>
                </a:lnTo>
                <a:lnTo>
                  <a:pt x="14491" y="11651"/>
                </a:lnTo>
                <a:lnTo>
                  <a:pt x="14507" y="11656"/>
                </a:lnTo>
                <a:lnTo>
                  <a:pt x="14520" y="11657"/>
                </a:lnTo>
                <a:lnTo>
                  <a:pt x="14535" y="11656"/>
                </a:lnTo>
                <a:lnTo>
                  <a:pt x="14548" y="11652"/>
                </a:lnTo>
                <a:lnTo>
                  <a:pt x="14562" y="11645"/>
                </a:lnTo>
                <a:lnTo>
                  <a:pt x="14575" y="11635"/>
                </a:lnTo>
                <a:lnTo>
                  <a:pt x="14586" y="11624"/>
                </a:lnTo>
                <a:lnTo>
                  <a:pt x="14598" y="11609"/>
                </a:lnTo>
                <a:lnTo>
                  <a:pt x="14609" y="11593"/>
                </a:lnTo>
                <a:lnTo>
                  <a:pt x="14620" y="11575"/>
                </a:lnTo>
                <a:lnTo>
                  <a:pt x="14629" y="11556"/>
                </a:lnTo>
                <a:lnTo>
                  <a:pt x="14639" y="11535"/>
                </a:lnTo>
                <a:lnTo>
                  <a:pt x="14647" y="11513"/>
                </a:lnTo>
                <a:lnTo>
                  <a:pt x="14654" y="11489"/>
                </a:lnTo>
                <a:lnTo>
                  <a:pt x="14662" y="11466"/>
                </a:lnTo>
                <a:lnTo>
                  <a:pt x="14668" y="11441"/>
                </a:lnTo>
                <a:lnTo>
                  <a:pt x="14673" y="11417"/>
                </a:lnTo>
                <a:lnTo>
                  <a:pt x="14679" y="11392"/>
                </a:lnTo>
                <a:lnTo>
                  <a:pt x="14683" y="11366"/>
                </a:lnTo>
                <a:lnTo>
                  <a:pt x="14686" y="11342"/>
                </a:lnTo>
                <a:lnTo>
                  <a:pt x="14688" y="11316"/>
                </a:lnTo>
                <a:lnTo>
                  <a:pt x="14690" y="11292"/>
                </a:lnTo>
                <a:lnTo>
                  <a:pt x="14690" y="11269"/>
                </a:lnTo>
                <a:lnTo>
                  <a:pt x="14690" y="11246"/>
                </a:lnTo>
                <a:lnTo>
                  <a:pt x="14688" y="11225"/>
                </a:lnTo>
                <a:lnTo>
                  <a:pt x="14686" y="11204"/>
                </a:lnTo>
                <a:lnTo>
                  <a:pt x="14683" y="11186"/>
                </a:lnTo>
                <a:lnTo>
                  <a:pt x="14679" y="11170"/>
                </a:lnTo>
                <a:lnTo>
                  <a:pt x="14673" y="11154"/>
                </a:lnTo>
                <a:close/>
                <a:moveTo>
                  <a:pt x="1453" y="11154"/>
                </a:moveTo>
                <a:lnTo>
                  <a:pt x="1453" y="11148"/>
                </a:lnTo>
                <a:lnTo>
                  <a:pt x="1452" y="11142"/>
                </a:lnTo>
                <a:lnTo>
                  <a:pt x="1450" y="11138"/>
                </a:lnTo>
                <a:lnTo>
                  <a:pt x="1448" y="11135"/>
                </a:lnTo>
                <a:lnTo>
                  <a:pt x="1445" y="11133"/>
                </a:lnTo>
                <a:lnTo>
                  <a:pt x="1442" y="11132"/>
                </a:lnTo>
                <a:lnTo>
                  <a:pt x="1438" y="11131"/>
                </a:lnTo>
                <a:lnTo>
                  <a:pt x="1436" y="11132"/>
                </a:lnTo>
                <a:lnTo>
                  <a:pt x="1434" y="11133"/>
                </a:lnTo>
                <a:lnTo>
                  <a:pt x="1432" y="11135"/>
                </a:lnTo>
                <a:lnTo>
                  <a:pt x="1432" y="11137"/>
                </a:lnTo>
                <a:lnTo>
                  <a:pt x="1433" y="11140"/>
                </a:lnTo>
                <a:lnTo>
                  <a:pt x="1435" y="11143"/>
                </a:lnTo>
                <a:lnTo>
                  <a:pt x="1440" y="11147"/>
                </a:lnTo>
                <a:lnTo>
                  <a:pt x="1445" y="11151"/>
                </a:lnTo>
                <a:lnTo>
                  <a:pt x="1453" y="11154"/>
                </a:lnTo>
                <a:lnTo>
                  <a:pt x="1453" y="11161"/>
                </a:lnTo>
                <a:lnTo>
                  <a:pt x="1455" y="11169"/>
                </a:lnTo>
                <a:lnTo>
                  <a:pt x="1457" y="11174"/>
                </a:lnTo>
                <a:lnTo>
                  <a:pt x="1459" y="11180"/>
                </a:lnTo>
                <a:lnTo>
                  <a:pt x="1467" y="11190"/>
                </a:lnTo>
                <a:lnTo>
                  <a:pt x="1473" y="11199"/>
                </a:lnTo>
                <a:lnTo>
                  <a:pt x="1479" y="11210"/>
                </a:lnTo>
                <a:lnTo>
                  <a:pt x="1485" y="11221"/>
                </a:lnTo>
                <a:lnTo>
                  <a:pt x="1486" y="11227"/>
                </a:lnTo>
                <a:lnTo>
                  <a:pt x="1487" y="11235"/>
                </a:lnTo>
                <a:lnTo>
                  <a:pt x="1487" y="11243"/>
                </a:lnTo>
                <a:lnTo>
                  <a:pt x="1486" y="11253"/>
                </a:lnTo>
                <a:lnTo>
                  <a:pt x="1496" y="11250"/>
                </a:lnTo>
                <a:lnTo>
                  <a:pt x="1506" y="11247"/>
                </a:lnTo>
                <a:lnTo>
                  <a:pt x="1514" y="11244"/>
                </a:lnTo>
                <a:lnTo>
                  <a:pt x="1521" y="11240"/>
                </a:lnTo>
                <a:lnTo>
                  <a:pt x="1527" y="11237"/>
                </a:lnTo>
                <a:lnTo>
                  <a:pt x="1532" y="11233"/>
                </a:lnTo>
                <a:lnTo>
                  <a:pt x="1536" y="11227"/>
                </a:lnTo>
                <a:lnTo>
                  <a:pt x="1538" y="11223"/>
                </a:lnTo>
                <a:lnTo>
                  <a:pt x="1541" y="11218"/>
                </a:lnTo>
                <a:lnTo>
                  <a:pt x="1542" y="11213"/>
                </a:lnTo>
                <a:lnTo>
                  <a:pt x="1543" y="11207"/>
                </a:lnTo>
                <a:lnTo>
                  <a:pt x="1543" y="11202"/>
                </a:lnTo>
                <a:lnTo>
                  <a:pt x="1542" y="11191"/>
                </a:lnTo>
                <a:lnTo>
                  <a:pt x="1540" y="11179"/>
                </a:lnTo>
                <a:lnTo>
                  <a:pt x="1538" y="11168"/>
                </a:lnTo>
                <a:lnTo>
                  <a:pt x="1535" y="11155"/>
                </a:lnTo>
                <a:lnTo>
                  <a:pt x="1533" y="11143"/>
                </a:lnTo>
                <a:lnTo>
                  <a:pt x="1532" y="11132"/>
                </a:lnTo>
                <a:lnTo>
                  <a:pt x="1532" y="11126"/>
                </a:lnTo>
                <a:lnTo>
                  <a:pt x="1532" y="11119"/>
                </a:lnTo>
                <a:lnTo>
                  <a:pt x="1533" y="11114"/>
                </a:lnTo>
                <a:lnTo>
                  <a:pt x="1535" y="11109"/>
                </a:lnTo>
                <a:lnTo>
                  <a:pt x="1538" y="11104"/>
                </a:lnTo>
                <a:lnTo>
                  <a:pt x="1541" y="11098"/>
                </a:lnTo>
                <a:lnTo>
                  <a:pt x="1546" y="11093"/>
                </a:lnTo>
                <a:lnTo>
                  <a:pt x="1551" y="11089"/>
                </a:lnTo>
                <a:lnTo>
                  <a:pt x="1563" y="11089"/>
                </a:lnTo>
                <a:lnTo>
                  <a:pt x="1574" y="11089"/>
                </a:lnTo>
                <a:lnTo>
                  <a:pt x="1583" y="11089"/>
                </a:lnTo>
                <a:lnTo>
                  <a:pt x="1592" y="11088"/>
                </a:lnTo>
                <a:lnTo>
                  <a:pt x="1599" y="11086"/>
                </a:lnTo>
                <a:lnTo>
                  <a:pt x="1604" y="11083"/>
                </a:lnTo>
                <a:lnTo>
                  <a:pt x="1610" y="11079"/>
                </a:lnTo>
                <a:lnTo>
                  <a:pt x="1613" y="11076"/>
                </a:lnTo>
                <a:lnTo>
                  <a:pt x="1616" y="11072"/>
                </a:lnTo>
                <a:lnTo>
                  <a:pt x="1618" y="11068"/>
                </a:lnTo>
                <a:lnTo>
                  <a:pt x="1619" y="11063"/>
                </a:lnTo>
                <a:lnTo>
                  <a:pt x="1619" y="11057"/>
                </a:lnTo>
                <a:lnTo>
                  <a:pt x="1619" y="11046"/>
                </a:lnTo>
                <a:lnTo>
                  <a:pt x="1616" y="11032"/>
                </a:lnTo>
                <a:lnTo>
                  <a:pt x="1605" y="11005"/>
                </a:lnTo>
                <a:lnTo>
                  <a:pt x="1594" y="10976"/>
                </a:lnTo>
                <a:lnTo>
                  <a:pt x="1590" y="10962"/>
                </a:lnTo>
                <a:lnTo>
                  <a:pt x="1585" y="10948"/>
                </a:lnTo>
                <a:lnTo>
                  <a:pt x="1584" y="10942"/>
                </a:lnTo>
                <a:lnTo>
                  <a:pt x="1583" y="10936"/>
                </a:lnTo>
                <a:lnTo>
                  <a:pt x="1583" y="10931"/>
                </a:lnTo>
                <a:lnTo>
                  <a:pt x="1584" y="10924"/>
                </a:lnTo>
                <a:lnTo>
                  <a:pt x="1586" y="10916"/>
                </a:lnTo>
                <a:lnTo>
                  <a:pt x="1590" y="10909"/>
                </a:lnTo>
                <a:lnTo>
                  <a:pt x="1593" y="10904"/>
                </a:lnTo>
                <a:lnTo>
                  <a:pt x="1597" y="10902"/>
                </a:lnTo>
                <a:lnTo>
                  <a:pt x="1601" y="10901"/>
                </a:lnTo>
                <a:lnTo>
                  <a:pt x="1606" y="10902"/>
                </a:lnTo>
                <a:lnTo>
                  <a:pt x="1612" y="10903"/>
                </a:lnTo>
                <a:lnTo>
                  <a:pt x="1617" y="10906"/>
                </a:lnTo>
                <a:lnTo>
                  <a:pt x="1630" y="10913"/>
                </a:lnTo>
                <a:lnTo>
                  <a:pt x="1645" y="10920"/>
                </a:lnTo>
                <a:lnTo>
                  <a:pt x="1654" y="10922"/>
                </a:lnTo>
                <a:lnTo>
                  <a:pt x="1663" y="10924"/>
                </a:lnTo>
                <a:lnTo>
                  <a:pt x="1672" y="10925"/>
                </a:lnTo>
                <a:lnTo>
                  <a:pt x="1682" y="10924"/>
                </a:lnTo>
                <a:lnTo>
                  <a:pt x="1686" y="10913"/>
                </a:lnTo>
                <a:lnTo>
                  <a:pt x="1689" y="10901"/>
                </a:lnTo>
                <a:lnTo>
                  <a:pt x="1691" y="10892"/>
                </a:lnTo>
                <a:lnTo>
                  <a:pt x="1692" y="10882"/>
                </a:lnTo>
                <a:lnTo>
                  <a:pt x="1692" y="10873"/>
                </a:lnTo>
                <a:lnTo>
                  <a:pt x="1692" y="10866"/>
                </a:lnTo>
                <a:lnTo>
                  <a:pt x="1691" y="10858"/>
                </a:lnTo>
                <a:lnTo>
                  <a:pt x="1690" y="10851"/>
                </a:lnTo>
                <a:lnTo>
                  <a:pt x="1688" y="10845"/>
                </a:lnTo>
                <a:lnTo>
                  <a:pt x="1686" y="10839"/>
                </a:lnTo>
                <a:lnTo>
                  <a:pt x="1683" y="10834"/>
                </a:lnTo>
                <a:lnTo>
                  <a:pt x="1680" y="10829"/>
                </a:lnTo>
                <a:lnTo>
                  <a:pt x="1672" y="10819"/>
                </a:lnTo>
                <a:lnTo>
                  <a:pt x="1664" y="10811"/>
                </a:lnTo>
                <a:lnTo>
                  <a:pt x="1647" y="10796"/>
                </a:lnTo>
                <a:lnTo>
                  <a:pt x="1630" y="10780"/>
                </a:lnTo>
                <a:lnTo>
                  <a:pt x="1627" y="10774"/>
                </a:lnTo>
                <a:lnTo>
                  <a:pt x="1624" y="10769"/>
                </a:lnTo>
                <a:lnTo>
                  <a:pt x="1622" y="10764"/>
                </a:lnTo>
                <a:lnTo>
                  <a:pt x="1620" y="10758"/>
                </a:lnTo>
                <a:lnTo>
                  <a:pt x="1618" y="10751"/>
                </a:lnTo>
                <a:lnTo>
                  <a:pt x="1617" y="10744"/>
                </a:lnTo>
                <a:lnTo>
                  <a:pt x="1617" y="10737"/>
                </a:lnTo>
                <a:lnTo>
                  <a:pt x="1617" y="10728"/>
                </a:lnTo>
                <a:lnTo>
                  <a:pt x="1623" y="10728"/>
                </a:lnTo>
                <a:lnTo>
                  <a:pt x="1629" y="10727"/>
                </a:lnTo>
                <a:lnTo>
                  <a:pt x="1634" y="10725"/>
                </a:lnTo>
                <a:lnTo>
                  <a:pt x="1637" y="10723"/>
                </a:lnTo>
                <a:lnTo>
                  <a:pt x="1639" y="10720"/>
                </a:lnTo>
                <a:lnTo>
                  <a:pt x="1640" y="10717"/>
                </a:lnTo>
                <a:lnTo>
                  <a:pt x="1640" y="10714"/>
                </a:lnTo>
                <a:lnTo>
                  <a:pt x="1639" y="10711"/>
                </a:lnTo>
                <a:lnTo>
                  <a:pt x="1638" y="10709"/>
                </a:lnTo>
                <a:lnTo>
                  <a:pt x="1636" y="10708"/>
                </a:lnTo>
                <a:lnTo>
                  <a:pt x="1634" y="10707"/>
                </a:lnTo>
                <a:lnTo>
                  <a:pt x="1630" y="10708"/>
                </a:lnTo>
                <a:lnTo>
                  <a:pt x="1627" y="10710"/>
                </a:lnTo>
                <a:lnTo>
                  <a:pt x="1624" y="10715"/>
                </a:lnTo>
                <a:lnTo>
                  <a:pt x="1620" y="10720"/>
                </a:lnTo>
                <a:lnTo>
                  <a:pt x="1617" y="10728"/>
                </a:lnTo>
                <a:lnTo>
                  <a:pt x="1608" y="10728"/>
                </a:lnTo>
                <a:lnTo>
                  <a:pt x="1600" y="10728"/>
                </a:lnTo>
                <a:lnTo>
                  <a:pt x="1592" y="10728"/>
                </a:lnTo>
                <a:lnTo>
                  <a:pt x="1584" y="10728"/>
                </a:lnTo>
                <a:lnTo>
                  <a:pt x="1584" y="10721"/>
                </a:lnTo>
                <a:lnTo>
                  <a:pt x="1583" y="10716"/>
                </a:lnTo>
                <a:lnTo>
                  <a:pt x="1581" y="10711"/>
                </a:lnTo>
                <a:lnTo>
                  <a:pt x="1579" y="10708"/>
                </a:lnTo>
                <a:lnTo>
                  <a:pt x="1576" y="10706"/>
                </a:lnTo>
                <a:lnTo>
                  <a:pt x="1573" y="10705"/>
                </a:lnTo>
                <a:lnTo>
                  <a:pt x="1570" y="10705"/>
                </a:lnTo>
                <a:lnTo>
                  <a:pt x="1568" y="10705"/>
                </a:lnTo>
                <a:lnTo>
                  <a:pt x="1565" y="10707"/>
                </a:lnTo>
                <a:lnTo>
                  <a:pt x="1563" y="10708"/>
                </a:lnTo>
                <a:lnTo>
                  <a:pt x="1563" y="10711"/>
                </a:lnTo>
                <a:lnTo>
                  <a:pt x="1564" y="10714"/>
                </a:lnTo>
                <a:lnTo>
                  <a:pt x="1566" y="10717"/>
                </a:lnTo>
                <a:lnTo>
                  <a:pt x="1571" y="10721"/>
                </a:lnTo>
                <a:lnTo>
                  <a:pt x="1576" y="10724"/>
                </a:lnTo>
                <a:lnTo>
                  <a:pt x="1584" y="10728"/>
                </a:lnTo>
                <a:lnTo>
                  <a:pt x="1573" y="10752"/>
                </a:lnTo>
                <a:lnTo>
                  <a:pt x="1563" y="10775"/>
                </a:lnTo>
                <a:lnTo>
                  <a:pt x="1556" y="10796"/>
                </a:lnTo>
                <a:lnTo>
                  <a:pt x="1551" y="10815"/>
                </a:lnTo>
                <a:lnTo>
                  <a:pt x="1547" y="10834"/>
                </a:lnTo>
                <a:lnTo>
                  <a:pt x="1544" y="10852"/>
                </a:lnTo>
                <a:lnTo>
                  <a:pt x="1542" y="10869"/>
                </a:lnTo>
                <a:lnTo>
                  <a:pt x="1541" y="10887"/>
                </a:lnTo>
                <a:lnTo>
                  <a:pt x="1542" y="10925"/>
                </a:lnTo>
                <a:lnTo>
                  <a:pt x="1546" y="10969"/>
                </a:lnTo>
                <a:lnTo>
                  <a:pt x="1549" y="11023"/>
                </a:lnTo>
                <a:lnTo>
                  <a:pt x="1551" y="11089"/>
                </a:lnTo>
                <a:lnTo>
                  <a:pt x="1536" y="11074"/>
                </a:lnTo>
                <a:lnTo>
                  <a:pt x="1523" y="11065"/>
                </a:lnTo>
                <a:lnTo>
                  <a:pt x="1518" y="11062"/>
                </a:lnTo>
                <a:lnTo>
                  <a:pt x="1514" y="11060"/>
                </a:lnTo>
                <a:lnTo>
                  <a:pt x="1511" y="11059"/>
                </a:lnTo>
                <a:lnTo>
                  <a:pt x="1507" y="11059"/>
                </a:lnTo>
                <a:lnTo>
                  <a:pt x="1505" y="11060"/>
                </a:lnTo>
                <a:lnTo>
                  <a:pt x="1501" y="11061"/>
                </a:lnTo>
                <a:lnTo>
                  <a:pt x="1499" y="11063"/>
                </a:lnTo>
                <a:lnTo>
                  <a:pt x="1498" y="11066"/>
                </a:lnTo>
                <a:lnTo>
                  <a:pt x="1495" y="11072"/>
                </a:lnTo>
                <a:lnTo>
                  <a:pt x="1493" y="11082"/>
                </a:lnTo>
                <a:lnTo>
                  <a:pt x="1490" y="11103"/>
                </a:lnTo>
                <a:lnTo>
                  <a:pt x="1484" y="11124"/>
                </a:lnTo>
                <a:lnTo>
                  <a:pt x="1481" y="11129"/>
                </a:lnTo>
                <a:lnTo>
                  <a:pt x="1479" y="11134"/>
                </a:lnTo>
                <a:lnTo>
                  <a:pt x="1476" y="11138"/>
                </a:lnTo>
                <a:lnTo>
                  <a:pt x="1473" y="11142"/>
                </a:lnTo>
                <a:lnTo>
                  <a:pt x="1469" y="11147"/>
                </a:lnTo>
                <a:lnTo>
                  <a:pt x="1464" y="11150"/>
                </a:lnTo>
                <a:lnTo>
                  <a:pt x="1458" y="11152"/>
                </a:lnTo>
                <a:lnTo>
                  <a:pt x="1453" y="11154"/>
                </a:lnTo>
                <a:close/>
                <a:moveTo>
                  <a:pt x="6472" y="11154"/>
                </a:moveTo>
                <a:lnTo>
                  <a:pt x="6475" y="11152"/>
                </a:lnTo>
                <a:lnTo>
                  <a:pt x="6469" y="11157"/>
                </a:lnTo>
                <a:lnTo>
                  <a:pt x="6465" y="11161"/>
                </a:lnTo>
                <a:lnTo>
                  <a:pt x="6472" y="11154"/>
                </a:lnTo>
                <a:close/>
                <a:moveTo>
                  <a:pt x="469" y="11089"/>
                </a:moveTo>
                <a:lnTo>
                  <a:pt x="452" y="11089"/>
                </a:lnTo>
                <a:lnTo>
                  <a:pt x="435" y="11089"/>
                </a:lnTo>
                <a:lnTo>
                  <a:pt x="420" y="11089"/>
                </a:lnTo>
                <a:lnTo>
                  <a:pt x="403" y="11089"/>
                </a:lnTo>
                <a:lnTo>
                  <a:pt x="403" y="11105"/>
                </a:lnTo>
                <a:lnTo>
                  <a:pt x="403" y="11121"/>
                </a:lnTo>
                <a:lnTo>
                  <a:pt x="403" y="11138"/>
                </a:lnTo>
                <a:lnTo>
                  <a:pt x="403" y="11154"/>
                </a:lnTo>
                <a:lnTo>
                  <a:pt x="420" y="11154"/>
                </a:lnTo>
                <a:lnTo>
                  <a:pt x="435" y="11154"/>
                </a:lnTo>
                <a:lnTo>
                  <a:pt x="452" y="11154"/>
                </a:lnTo>
                <a:lnTo>
                  <a:pt x="469" y="11154"/>
                </a:lnTo>
                <a:lnTo>
                  <a:pt x="469" y="11138"/>
                </a:lnTo>
                <a:lnTo>
                  <a:pt x="469" y="11121"/>
                </a:lnTo>
                <a:lnTo>
                  <a:pt x="469" y="11105"/>
                </a:lnTo>
                <a:lnTo>
                  <a:pt x="469" y="11089"/>
                </a:lnTo>
                <a:close/>
                <a:moveTo>
                  <a:pt x="830" y="11089"/>
                </a:moveTo>
                <a:lnTo>
                  <a:pt x="829" y="11095"/>
                </a:lnTo>
                <a:lnTo>
                  <a:pt x="830" y="11100"/>
                </a:lnTo>
                <a:lnTo>
                  <a:pt x="832" y="11105"/>
                </a:lnTo>
                <a:lnTo>
                  <a:pt x="835" y="11108"/>
                </a:lnTo>
                <a:lnTo>
                  <a:pt x="837" y="11110"/>
                </a:lnTo>
                <a:lnTo>
                  <a:pt x="840" y="11111"/>
                </a:lnTo>
                <a:lnTo>
                  <a:pt x="844" y="11112"/>
                </a:lnTo>
                <a:lnTo>
                  <a:pt x="846" y="11111"/>
                </a:lnTo>
                <a:lnTo>
                  <a:pt x="848" y="11110"/>
                </a:lnTo>
                <a:lnTo>
                  <a:pt x="850" y="11108"/>
                </a:lnTo>
                <a:lnTo>
                  <a:pt x="850" y="11106"/>
                </a:lnTo>
                <a:lnTo>
                  <a:pt x="849" y="11103"/>
                </a:lnTo>
                <a:lnTo>
                  <a:pt x="847" y="11099"/>
                </a:lnTo>
                <a:lnTo>
                  <a:pt x="843" y="11096"/>
                </a:lnTo>
                <a:lnTo>
                  <a:pt x="837" y="11092"/>
                </a:lnTo>
                <a:lnTo>
                  <a:pt x="830" y="11089"/>
                </a:lnTo>
                <a:lnTo>
                  <a:pt x="832" y="11076"/>
                </a:lnTo>
                <a:lnTo>
                  <a:pt x="833" y="11066"/>
                </a:lnTo>
                <a:lnTo>
                  <a:pt x="834" y="11057"/>
                </a:lnTo>
                <a:lnTo>
                  <a:pt x="834" y="11049"/>
                </a:lnTo>
                <a:lnTo>
                  <a:pt x="834" y="11043"/>
                </a:lnTo>
                <a:lnTo>
                  <a:pt x="833" y="11038"/>
                </a:lnTo>
                <a:lnTo>
                  <a:pt x="831" y="11033"/>
                </a:lnTo>
                <a:lnTo>
                  <a:pt x="829" y="11030"/>
                </a:lnTo>
                <a:lnTo>
                  <a:pt x="827" y="11028"/>
                </a:lnTo>
                <a:lnTo>
                  <a:pt x="824" y="11027"/>
                </a:lnTo>
                <a:lnTo>
                  <a:pt x="820" y="11027"/>
                </a:lnTo>
                <a:lnTo>
                  <a:pt x="817" y="11027"/>
                </a:lnTo>
                <a:lnTo>
                  <a:pt x="811" y="11030"/>
                </a:lnTo>
                <a:lnTo>
                  <a:pt x="805" y="11035"/>
                </a:lnTo>
                <a:lnTo>
                  <a:pt x="798" y="11042"/>
                </a:lnTo>
                <a:lnTo>
                  <a:pt x="794" y="11050"/>
                </a:lnTo>
                <a:lnTo>
                  <a:pt x="793" y="11054"/>
                </a:lnTo>
                <a:lnTo>
                  <a:pt x="792" y="11059"/>
                </a:lnTo>
                <a:lnTo>
                  <a:pt x="792" y="11063"/>
                </a:lnTo>
                <a:lnTo>
                  <a:pt x="792" y="11067"/>
                </a:lnTo>
                <a:lnTo>
                  <a:pt x="793" y="11071"/>
                </a:lnTo>
                <a:lnTo>
                  <a:pt x="795" y="11074"/>
                </a:lnTo>
                <a:lnTo>
                  <a:pt x="798" y="11078"/>
                </a:lnTo>
                <a:lnTo>
                  <a:pt x="803" y="11082"/>
                </a:lnTo>
                <a:lnTo>
                  <a:pt x="808" y="11084"/>
                </a:lnTo>
                <a:lnTo>
                  <a:pt x="813" y="11086"/>
                </a:lnTo>
                <a:lnTo>
                  <a:pt x="820" y="11088"/>
                </a:lnTo>
                <a:lnTo>
                  <a:pt x="830" y="11089"/>
                </a:lnTo>
                <a:close/>
                <a:moveTo>
                  <a:pt x="9589" y="11089"/>
                </a:moveTo>
                <a:lnTo>
                  <a:pt x="9580" y="11091"/>
                </a:lnTo>
                <a:lnTo>
                  <a:pt x="9574" y="11094"/>
                </a:lnTo>
                <a:lnTo>
                  <a:pt x="9567" y="11098"/>
                </a:lnTo>
                <a:lnTo>
                  <a:pt x="9560" y="11102"/>
                </a:lnTo>
                <a:lnTo>
                  <a:pt x="9555" y="11106"/>
                </a:lnTo>
                <a:lnTo>
                  <a:pt x="9549" y="11111"/>
                </a:lnTo>
                <a:lnTo>
                  <a:pt x="9545" y="11116"/>
                </a:lnTo>
                <a:lnTo>
                  <a:pt x="9540" y="11121"/>
                </a:lnTo>
                <a:lnTo>
                  <a:pt x="9535" y="11128"/>
                </a:lnTo>
                <a:lnTo>
                  <a:pt x="9532" y="11135"/>
                </a:lnTo>
                <a:lnTo>
                  <a:pt x="9529" y="11142"/>
                </a:lnTo>
                <a:lnTo>
                  <a:pt x="9527" y="11150"/>
                </a:lnTo>
                <a:lnTo>
                  <a:pt x="9525" y="11158"/>
                </a:lnTo>
                <a:lnTo>
                  <a:pt x="9524" y="11168"/>
                </a:lnTo>
                <a:lnTo>
                  <a:pt x="9523" y="11177"/>
                </a:lnTo>
                <a:lnTo>
                  <a:pt x="9523" y="11186"/>
                </a:lnTo>
                <a:lnTo>
                  <a:pt x="9530" y="11186"/>
                </a:lnTo>
                <a:lnTo>
                  <a:pt x="9537" y="11184"/>
                </a:lnTo>
                <a:lnTo>
                  <a:pt x="9543" y="11182"/>
                </a:lnTo>
                <a:lnTo>
                  <a:pt x="9549" y="11180"/>
                </a:lnTo>
                <a:lnTo>
                  <a:pt x="9558" y="11174"/>
                </a:lnTo>
                <a:lnTo>
                  <a:pt x="9568" y="11167"/>
                </a:lnTo>
                <a:lnTo>
                  <a:pt x="9578" y="11160"/>
                </a:lnTo>
                <a:lnTo>
                  <a:pt x="9590" y="11155"/>
                </a:lnTo>
                <a:lnTo>
                  <a:pt x="9596" y="11154"/>
                </a:lnTo>
                <a:lnTo>
                  <a:pt x="9604" y="11153"/>
                </a:lnTo>
                <a:lnTo>
                  <a:pt x="9612" y="11153"/>
                </a:lnTo>
                <a:lnTo>
                  <a:pt x="9621" y="11154"/>
                </a:lnTo>
                <a:lnTo>
                  <a:pt x="9621" y="11149"/>
                </a:lnTo>
                <a:lnTo>
                  <a:pt x="9620" y="11143"/>
                </a:lnTo>
                <a:lnTo>
                  <a:pt x="9619" y="11138"/>
                </a:lnTo>
                <a:lnTo>
                  <a:pt x="9617" y="11134"/>
                </a:lnTo>
                <a:lnTo>
                  <a:pt x="9613" y="11126"/>
                </a:lnTo>
                <a:lnTo>
                  <a:pt x="9608" y="11119"/>
                </a:lnTo>
                <a:lnTo>
                  <a:pt x="9601" y="11112"/>
                </a:lnTo>
                <a:lnTo>
                  <a:pt x="9596" y="11106"/>
                </a:lnTo>
                <a:lnTo>
                  <a:pt x="9592" y="11097"/>
                </a:lnTo>
                <a:lnTo>
                  <a:pt x="9589" y="11089"/>
                </a:lnTo>
                <a:lnTo>
                  <a:pt x="9595" y="11089"/>
                </a:lnTo>
                <a:lnTo>
                  <a:pt x="9600" y="11088"/>
                </a:lnTo>
                <a:lnTo>
                  <a:pt x="9605" y="11086"/>
                </a:lnTo>
                <a:lnTo>
                  <a:pt x="9608" y="11084"/>
                </a:lnTo>
                <a:lnTo>
                  <a:pt x="9610" y="11081"/>
                </a:lnTo>
                <a:lnTo>
                  <a:pt x="9611" y="11077"/>
                </a:lnTo>
                <a:lnTo>
                  <a:pt x="9612" y="11074"/>
                </a:lnTo>
                <a:lnTo>
                  <a:pt x="9611" y="11072"/>
                </a:lnTo>
                <a:lnTo>
                  <a:pt x="9610" y="11070"/>
                </a:lnTo>
                <a:lnTo>
                  <a:pt x="9608" y="11069"/>
                </a:lnTo>
                <a:lnTo>
                  <a:pt x="9606" y="11068"/>
                </a:lnTo>
                <a:lnTo>
                  <a:pt x="9602" y="11069"/>
                </a:lnTo>
                <a:lnTo>
                  <a:pt x="9599" y="11071"/>
                </a:lnTo>
                <a:lnTo>
                  <a:pt x="9596" y="11075"/>
                </a:lnTo>
                <a:lnTo>
                  <a:pt x="9592" y="11081"/>
                </a:lnTo>
                <a:lnTo>
                  <a:pt x="9589" y="11089"/>
                </a:lnTo>
                <a:close/>
                <a:moveTo>
                  <a:pt x="9720" y="11089"/>
                </a:moveTo>
                <a:lnTo>
                  <a:pt x="9713" y="11089"/>
                </a:lnTo>
                <a:lnTo>
                  <a:pt x="9707" y="11090"/>
                </a:lnTo>
                <a:lnTo>
                  <a:pt x="9703" y="11091"/>
                </a:lnTo>
                <a:lnTo>
                  <a:pt x="9700" y="11094"/>
                </a:lnTo>
                <a:lnTo>
                  <a:pt x="9698" y="11096"/>
                </a:lnTo>
                <a:lnTo>
                  <a:pt x="9697" y="11099"/>
                </a:lnTo>
                <a:lnTo>
                  <a:pt x="9697" y="11103"/>
                </a:lnTo>
                <a:lnTo>
                  <a:pt x="9697" y="11106"/>
                </a:lnTo>
                <a:lnTo>
                  <a:pt x="9699" y="11108"/>
                </a:lnTo>
                <a:lnTo>
                  <a:pt x="9700" y="11109"/>
                </a:lnTo>
                <a:lnTo>
                  <a:pt x="9703" y="11109"/>
                </a:lnTo>
                <a:lnTo>
                  <a:pt x="9705" y="11108"/>
                </a:lnTo>
                <a:lnTo>
                  <a:pt x="9708" y="11106"/>
                </a:lnTo>
                <a:lnTo>
                  <a:pt x="9713" y="11103"/>
                </a:lnTo>
                <a:lnTo>
                  <a:pt x="9716" y="11096"/>
                </a:lnTo>
                <a:lnTo>
                  <a:pt x="9720" y="11089"/>
                </a:lnTo>
                <a:lnTo>
                  <a:pt x="9741" y="11092"/>
                </a:lnTo>
                <a:lnTo>
                  <a:pt x="9762" y="11096"/>
                </a:lnTo>
                <a:lnTo>
                  <a:pt x="9766" y="11097"/>
                </a:lnTo>
                <a:lnTo>
                  <a:pt x="9771" y="11099"/>
                </a:lnTo>
                <a:lnTo>
                  <a:pt x="9775" y="11102"/>
                </a:lnTo>
                <a:lnTo>
                  <a:pt x="9779" y="11104"/>
                </a:lnTo>
                <a:lnTo>
                  <a:pt x="9781" y="11107"/>
                </a:lnTo>
                <a:lnTo>
                  <a:pt x="9783" y="11111"/>
                </a:lnTo>
                <a:lnTo>
                  <a:pt x="9785" y="11116"/>
                </a:lnTo>
                <a:lnTo>
                  <a:pt x="9785" y="11121"/>
                </a:lnTo>
                <a:lnTo>
                  <a:pt x="9791" y="11121"/>
                </a:lnTo>
                <a:lnTo>
                  <a:pt x="9798" y="11121"/>
                </a:lnTo>
                <a:lnTo>
                  <a:pt x="9802" y="11119"/>
                </a:lnTo>
                <a:lnTo>
                  <a:pt x="9806" y="11118"/>
                </a:lnTo>
                <a:lnTo>
                  <a:pt x="9810" y="11115"/>
                </a:lnTo>
                <a:lnTo>
                  <a:pt x="9813" y="11112"/>
                </a:lnTo>
                <a:lnTo>
                  <a:pt x="9815" y="11109"/>
                </a:lnTo>
                <a:lnTo>
                  <a:pt x="9818" y="11105"/>
                </a:lnTo>
                <a:lnTo>
                  <a:pt x="9821" y="11095"/>
                </a:lnTo>
                <a:lnTo>
                  <a:pt x="9822" y="11085"/>
                </a:lnTo>
                <a:lnTo>
                  <a:pt x="9823" y="11072"/>
                </a:lnTo>
                <a:lnTo>
                  <a:pt x="9822" y="11060"/>
                </a:lnTo>
                <a:lnTo>
                  <a:pt x="9819" y="11032"/>
                </a:lnTo>
                <a:lnTo>
                  <a:pt x="9815" y="11004"/>
                </a:lnTo>
                <a:lnTo>
                  <a:pt x="9814" y="10990"/>
                </a:lnTo>
                <a:lnTo>
                  <a:pt x="9814" y="10979"/>
                </a:lnTo>
                <a:lnTo>
                  <a:pt x="9815" y="10967"/>
                </a:lnTo>
                <a:lnTo>
                  <a:pt x="9819" y="10958"/>
                </a:lnTo>
                <a:lnTo>
                  <a:pt x="9810" y="10964"/>
                </a:lnTo>
                <a:lnTo>
                  <a:pt x="9804" y="10972"/>
                </a:lnTo>
                <a:lnTo>
                  <a:pt x="9798" y="10980"/>
                </a:lnTo>
                <a:lnTo>
                  <a:pt x="9792" y="10988"/>
                </a:lnTo>
                <a:lnTo>
                  <a:pt x="9782" y="11008"/>
                </a:lnTo>
                <a:lnTo>
                  <a:pt x="9773" y="11027"/>
                </a:lnTo>
                <a:lnTo>
                  <a:pt x="9768" y="11038"/>
                </a:lnTo>
                <a:lnTo>
                  <a:pt x="9764" y="11047"/>
                </a:lnTo>
                <a:lnTo>
                  <a:pt x="9759" y="11055"/>
                </a:lnTo>
                <a:lnTo>
                  <a:pt x="9752" y="11064"/>
                </a:lnTo>
                <a:lnTo>
                  <a:pt x="9746" y="11072"/>
                </a:lnTo>
                <a:lnTo>
                  <a:pt x="9738" y="11078"/>
                </a:lnTo>
                <a:lnTo>
                  <a:pt x="9729" y="11084"/>
                </a:lnTo>
                <a:lnTo>
                  <a:pt x="9720" y="11089"/>
                </a:lnTo>
                <a:close/>
                <a:moveTo>
                  <a:pt x="928" y="11089"/>
                </a:moveTo>
                <a:lnTo>
                  <a:pt x="931" y="11086"/>
                </a:lnTo>
                <a:lnTo>
                  <a:pt x="925" y="11092"/>
                </a:lnTo>
                <a:lnTo>
                  <a:pt x="921" y="11096"/>
                </a:lnTo>
                <a:lnTo>
                  <a:pt x="928" y="11089"/>
                </a:lnTo>
                <a:close/>
                <a:moveTo>
                  <a:pt x="6439" y="11055"/>
                </a:moveTo>
                <a:lnTo>
                  <a:pt x="6442" y="11053"/>
                </a:lnTo>
                <a:lnTo>
                  <a:pt x="6436" y="11059"/>
                </a:lnTo>
                <a:lnTo>
                  <a:pt x="6432" y="11063"/>
                </a:lnTo>
                <a:lnTo>
                  <a:pt x="6439" y="11055"/>
                </a:lnTo>
                <a:close/>
                <a:moveTo>
                  <a:pt x="9950" y="11055"/>
                </a:moveTo>
                <a:lnTo>
                  <a:pt x="9949" y="11050"/>
                </a:lnTo>
                <a:lnTo>
                  <a:pt x="9948" y="11046"/>
                </a:lnTo>
                <a:lnTo>
                  <a:pt x="9946" y="11042"/>
                </a:lnTo>
                <a:lnTo>
                  <a:pt x="9942" y="11039"/>
                </a:lnTo>
                <a:lnTo>
                  <a:pt x="9939" y="11035"/>
                </a:lnTo>
                <a:lnTo>
                  <a:pt x="9935" y="11033"/>
                </a:lnTo>
                <a:lnTo>
                  <a:pt x="9931" y="11031"/>
                </a:lnTo>
                <a:lnTo>
                  <a:pt x="9926" y="11030"/>
                </a:lnTo>
                <a:lnTo>
                  <a:pt x="9905" y="11027"/>
                </a:lnTo>
                <a:lnTo>
                  <a:pt x="9884" y="11023"/>
                </a:lnTo>
                <a:lnTo>
                  <a:pt x="9885" y="11029"/>
                </a:lnTo>
                <a:lnTo>
                  <a:pt x="9886" y="11033"/>
                </a:lnTo>
                <a:lnTo>
                  <a:pt x="9888" y="11038"/>
                </a:lnTo>
                <a:lnTo>
                  <a:pt x="9891" y="11041"/>
                </a:lnTo>
                <a:lnTo>
                  <a:pt x="9894" y="11044"/>
                </a:lnTo>
                <a:lnTo>
                  <a:pt x="9898" y="11046"/>
                </a:lnTo>
                <a:lnTo>
                  <a:pt x="9903" y="11047"/>
                </a:lnTo>
                <a:lnTo>
                  <a:pt x="9908" y="11049"/>
                </a:lnTo>
                <a:lnTo>
                  <a:pt x="9929" y="11052"/>
                </a:lnTo>
                <a:lnTo>
                  <a:pt x="9950" y="11055"/>
                </a:lnTo>
                <a:close/>
                <a:moveTo>
                  <a:pt x="12935" y="11055"/>
                </a:moveTo>
                <a:lnTo>
                  <a:pt x="12938" y="11053"/>
                </a:lnTo>
                <a:lnTo>
                  <a:pt x="12932" y="11059"/>
                </a:lnTo>
                <a:lnTo>
                  <a:pt x="12927" y="11063"/>
                </a:lnTo>
                <a:lnTo>
                  <a:pt x="12935" y="11055"/>
                </a:lnTo>
                <a:close/>
                <a:moveTo>
                  <a:pt x="370" y="10990"/>
                </a:moveTo>
                <a:lnTo>
                  <a:pt x="370" y="10997"/>
                </a:lnTo>
                <a:lnTo>
                  <a:pt x="371" y="11003"/>
                </a:lnTo>
                <a:lnTo>
                  <a:pt x="374" y="11007"/>
                </a:lnTo>
                <a:lnTo>
                  <a:pt x="376" y="11010"/>
                </a:lnTo>
                <a:lnTo>
                  <a:pt x="379" y="11012"/>
                </a:lnTo>
                <a:lnTo>
                  <a:pt x="381" y="11013"/>
                </a:lnTo>
                <a:lnTo>
                  <a:pt x="384" y="11013"/>
                </a:lnTo>
                <a:lnTo>
                  <a:pt x="387" y="11012"/>
                </a:lnTo>
                <a:lnTo>
                  <a:pt x="389" y="11011"/>
                </a:lnTo>
                <a:lnTo>
                  <a:pt x="390" y="11009"/>
                </a:lnTo>
                <a:lnTo>
                  <a:pt x="390" y="11007"/>
                </a:lnTo>
                <a:lnTo>
                  <a:pt x="389" y="11004"/>
                </a:lnTo>
                <a:lnTo>
                  <a:pt x="387" y="11001"/>
                </a:lnTo>
                <a:lnTo>
                  <a:pt x="384" y="10998"/>
                </a:lnTo>
                <a:lnTo>
                  <a:pt x="378" y="10995"/>
                </a:lnTo>
                <a:lnTo>
                  <a:pt x="370" y="10990"/>
                </a:lnTo>
                <a:close/>
                <a:moveTo>
                  <a:pt x="8932" y="10990"/>
                </a:moveTo>
                <a:lnTo>
                  <a:pt x="8926" y="10990"/>
                </a:lnTo>
                <a:lnTo>
                  <a:pt x="8920" y="10991"/>
                </a:lnTo>
                <a:lnTo>
                  <a:pt x="8916" y="10994"/>
                </a:lnTo>
                <a:lnTo>
                  <a:pt x="8913" y="10996"/>
                </a:lnTo>
                <a:lnTo>
                  <a:pt x="8911" y="10999"/>
                </a:lnTo>
                <a:lnTo>
                  <a:pt x="8910" y="11002"/>
                </a:lnTo>
                <a:lnTo>
                  <a:pt x="8909" y="11004"/>
                </a:lnTo>
                <a:lnTo>
                  <a:pt x="8910" y="11007"/>
                </a:lnTo>
                <a:lnTo>
                  <a:pt x="8911" y="11009"/>
                </a:lnTo>
                <a:lnTo>
                  <a:pt x="8913" y="11010"/>
                </a:lnTo>
                <a:lnTo>
                  <a:pt x="8915" y="11010"/>
                </a:lnTo>
                <a:lnTo>
                  <a:pt x="8918" y="11010"/>
                </a:lnTo>
                <a:lnTo>
                  <a:pt x="8922" y="11008"/>
                </a:lnTo>
                <a:lnTo>
                  <a:pt x="8925" y="11004"/>
                </a:lnTo>
                <a:lnTo>
                  <a:pt x="8929" y="10998"/>
                </a:lnTo>
                <a:lnTo>
                  <a:pt x="8932" y="10990"/>
                </a:lnTo>
                <a:lnTo>
                  <a:pt x="8939" y="10990"/>
                </a:lnTo>
                <a:lnTo>
                  <a:pt x="8945" y="10989"/>
                </a:lnTo>
                <a:lnTo>
                  <a:pt x="8949" y="10987"/>
                </a:lnTo>
                <a:lnTo>
                  <a:pt x="8952" y="10985"/>
                </a:lnTo>
                <a:lnTo>
                  <a:pt x="8954" y="10982"/>
                </a:lnTo>
                <a:lnTo>
                  <a:pt x="8955" y="10979"/>
                </a:lnTo>
                <a:lnTo>
                  <a:pt x="8955" y="10977"/>
                </a:lnTo>
                <a:lnTo>
                  <a:pt x="8955" y="10974"/>
                </a:lnTo>
                <a:lnTo>
                  <a:pt x="8954" y="10972"/>
                </a:lnTo>
                <a:lnTo>
                  <a:pt x="8952" y="10970"/>
                </a:lnTo>
                <a:lnTo>
                  <a:pt x="8949" y="10969"/>
                </a:lnTo>
                <a:lnTo>
                  <a:pt x="8947" y="10970"/>
                </a:lnTo>
                <a:lnTo>
                  <a:pt x="8944" y="10973"/>
                </a:lnTo>
                <a:lnTo>
                  <a:pt x="8939" y="10977"/>
                </a:lnTo>
                <a:lnTo>
                  <a:pt x="8936" y="10982"/>
                </a:lnTo>
                <a:lnTo>
                  <a:pt x="8932" y="10990"/>
                </a:lnTo>
                <a:close/>
                <a:moveTo>
                  <a:pt x="1879" y="10990"/>
                </a:moveTo>
                <a:lnTo>
                  <a:pt x="1873" y="10970"/>
                </a:lnTo>
                <a:lnTo>
                  <a:pt x="1867" y="10959"/>
                </a:lnTo>
                <a:lnTo>
                  <a:pt x="1864" y="10955"/>
                </a:lnTo>
                <a:lnTo>
                  <a:pt x="1861" y="10954"/>
                </a:lnTo>
                <a:lnTo>
                  <a:pt x="1859" y="10953"/>
                </a:lnTo>
                <a:lnTo>
                  <a:pt x="1858" y="10954"/>
                </a:lnTo>
                <a:lnTo>
                  <a:pt x="1855" y="10959"/>
                </a:lnTo>
                <a:lnTo>
                  <a:pt x="1853" y="10967"/>
                </a:lnTo>
                <a:lnTo>
                  <a:pt x="1851" y="10979"/>
                </a:lnTo>
                <a:lnTo>
                  <a:pt x="1851" y="10990"/>
                </a:lnTo>
                <a:lnTo>
                  <a:pt x="1851" y="11002"/>
                </a:lnTo>
                <a:lnTo>
                  <a:pt x="1853" y="11013"/>
                </a:lnTo>
                <a:lnTo>
                  <a:pt x="1855" y="11022"/>
                </a:lnTo>
                <a:lnTo>
                  <a:pt x="1858" y="11027"/>
                </a:lnTo>
                <a:lnTo>
                  <a:pt x="1859" y="11028"/>
                </a:lnTo>
                <a:lnTo>
                  <a:pt x="1861" y="11027"/>
                </a:lnTo>
                <a:lnTo>
                  <a:pt x="1864" y="11026"/>
                </a:lnTo>
                <a:lnTo>
                  <a:pt x="1867" y="11022"/>
                </a:lnTo>
                <a:lnTo>
                  <a:pt x="1873" y="11010"/>
                </a:lnTo>
                <a:lnTo>
                  <a:pt x="1879" y="10990"/>
                </a:lnTo>
                <a:close/>
                <a:moveTo>
                  <a:pt x="2174" y="10958"/>
                </a:moveTo>
                <a:lnTo>
                  <a:pt x="2165" y="10964"/>
                </a:lnTo>
                <a:lnTo>
                  <a:pt x="2154" y="10970"/>
                </a:lnTo>
                <a:lnTo>
                  <a:pt x="2144" y="10976"/>
                </a:lnTo>
                <a:lnTo>
                  <a:pt x="2132" y="10981"/>
                </a:lnTo>
                <a:lnTo>
                  <a:pt x="2120" y="10985"/>
                </a:lnTo>
                <a:lnTo>
                  <a:pt x="2107" y="10988"/>
                </a:lnTo>
                <a:lnTo>
                  <a:pt x="2092" y="10990"/>
                </a:lnTo>
                <a:lnTo>
                  <a:pt x="2076" y="10990"/>
                </a:lnTo>
                <a:lnTo>
                  <a:pt x="2079" y="10997"/>
                </a:lnTo>
                <a:lnTo>
                  <a:pt x="2081" y="11002"/>
                </a:lnTo>
                <a:lnTo>
                  <a:pt x="2085" y="11006"/>
                </a:lnTo>
                <a:lnTo>
                  <a:pt x="2090" y="11009"/>
                </a:lnTo>
                <a:lnTo>
                  <a:pt x="2101" y="11016"/>
                </a:lnTo>
                <a:lnTo>
                  <a:pt x="2112" y="11020"/>
                </a:lnTo>
                <a:lnTo>
                  <a:pt x="2117" y="11023"/>
                </a:lnTo>
                <a:lnTo>
                  <a:pt x="2123" y="11025"/>
                </a:lnTo>
                <a:lnTo>
                  <a:pt x="2128" y="11028"/>
                </a:lnTo>
                <a:lnTo>
                  <a:pt x="2132" y="11032"/>
                </a:lnTo>
                <a:lnTo>
                  <a:pt x="2136" y="11037"/>
                </a:lnTo>
                <a:lnTo>
                  <a:pt x="2139" y="11042"/>
                </a:lnTo>
                <a:lnTo>
                  <a:pt x="2140" y="11048"/>
                </a:lnTo>
                <a:lnTo>
                  <a:pt x="2141" y="11055"/>
                </a:lnTo>
                <a:lnTo>
                  <a:pt x="2148" y="11054"/>
                </a:lnTo>
                <a:lnTo>
                  <a:pt x="2154" y="11052"/>
                </a:lnTo>
                <a:lnTo>
                  <a:pt x="2158" y="11048"/>
                </a:lnTo>
                <a:lnTo>
                  <a:pt x="2162" y="11044"/>
                </a:lnTo>
                <a:lnTo>
                  <a:pt x="2166" y="11039"/>
                </a:lnTo>
                <a:lnTo>
                  <a:pt x="2168" y="11032"/>
                </a:lnTo>
                <a:lnTo>
                  <a:pt x="2170" y="11026"/>
                </a:lnTo>
                <a:lnTo>
                  <a:pt x="2171" y="11019"/>
                </a:lnTo>
                <a:lnTo>
                  <a:pt x="2173" y="10988"/>
                </a:lnTo>
                <a:lnTo>
                  <a:pt x="2174" y="10958"/>
                </a:lnTo>
                <a:close/>
                <a:moveTo>
                  <a:pt x="6078" y="10990"/>
                </a:moveTo>
                <a:lnTo>
                  <a:pt x="6078" y="10985"/>
                </a:lnTo>
                <a:lnTo>
                  <a:pt x="6076" y="10980"/>
                </a:lnTo>
                <a:lnTo>
                  <a:pt x="6074" y="10976"/>
                </a:lnTo>
                <a:lnTo>
                  <a:pt x="6071" y="10973"/>
                </a:lnTo>
                <a:lnTo>
                  <a:pt x="6068" y="10970"/>
                </a:lnTo>
                <a:lnTo>
                  <a:pt x="6063" y="10968"/>
                </a:lnTo>
                <a:lnTo>
                  <a:pt x="6059" y="10966"/>
                </a:lnTo>
                <a:lnTo>
                  <a:pt x="6055" y="10965"/>
                </a:lnTo>
                <a:lnTo>
                  <a:pt x="6034" y="10961"/>
                </a:lnTo>
                <a:lnTo>
                  <a:pt x="6013" y="10958"/>
                </a:lnTo>
                <a:lnTo>
                  <a:pt x="6013" y="10963"/>
                </a:lnTo>
                <a:lnTo>
                  <a:pt x="6015" y="10967"/>
                </a:lnTo>
                <a:lnTo>
                  <a:pt x="6017" y="10972"/>
                </a:lnTo>
                <a:lnTo>
                  <a:pt x="6019" y="10975"/>
                </a:lnTo>
                <a:lnTo>
                  <a:pt x="6024" y="10978"/>
                </a:lnTo>
                <a:lnTo>
                  <a:pt x="6027" y="10980"/>
                </a:lnTo>
                <a:lnTo>
                  <a:pt x="6032" y="10982"/>
                </a:lnTo>
                <a:lnTo>
                  <a:pt x="6036" y="10983"/>
                </a:lnTo>
                <a:lnTo>
                  <a:pt x="6057" y="10986"/>
                </a:lnTo>
                <a:lnTo>
                  <a:pt x="6078" y="10990"/>
                </a:lnTo>
                <a:close/>
                <a:moveTo>
                  <a:pt x="6144" y="10958"/>
                </a:moveTo>
                <a:lnTo>
                  <a:pt x="6136" y="10960"/>
                </a:lnTo>
                <a:lnTo>
                  <a:pt x="6128" y="10962"/>
                </a:lnTo>
                <a:lnTo>
                  <a:pt x="6122" y="10964"/>
                </a:lnTo>
                <a:lnTo>
                  <a:pt x="6117" y="10967"/>
                </a:lnTo>
                <a:lnTo>
                  <a:pt x="6113" y="10969"/>
                </a:lnTo>
                <a:lnTo>
                  <a:pt x="6110" y="10973"/>
                </a:lnTo>
                <a:lnTo>
                  <a:pt x="6109" y="10976"/>
                </a:lnTo>
                <a:lnTo>
                  <a:pt x="6106" y="10979"/>
                </a:lnTo>
                <a:lnTo>
                  <a:pt x="6106" y="10982"/>
                </a:lnTo>
                <a:lnTo>
                  <a:pt x="6106" y="10985"/>
                </a:lnTo>
                <a:lnTo>
                  <a:pt x="6108" y="10988"/>
                </a:lnTo>
                <a:lnTo>
                  <a:pt x="6109" y="10992"/>
                </a:lnTo>
                <a:lnTo>
                  <a:pt x="6113" y="11000"/>
                </a:lnTo>
                <a:lnTo>
                  <a:pt x="6119" y="11008"/>
                </a:lnTo>
                <a:lnTo>
                  <a:pt x="6125" y="11017"/>
                </a:lnTo>
                <a:lnTo>
                  <a:pt x="6132" y="11026"/>
                </a:lnTo>
                <a:lnTo>
                  <a:pt x="6138" y="11035"/>
                </a:lnTo>
                <a:lnTo>
                  <a:pt x="6143" y="11046"/>
                </a:lnTo>
                <a:lnTo>
                  <a:pt x="6147" y="11055"/>
                </a:lnTo>
                <a:lnTo>
                  <a:pt x="6148" y="11066"/>
                </a:lnTo>
                <a:lnTo>
                  <a:pt x="6148" y="11072"/>
                </a:lnTo>
                <a:lnTo>
                  <a:pt x="6148" y="11077"/>
                </a:lnTo>
                <a:lnTo>
                  <a:pt x="6146" y="11083"/>
                </a:lnTo>
                <a:lnTo>
                  <a:pt x="6144" y="11089"/>
                </a:lnTo>
                <a:lnTo>
                  <a:pt x="6152" y="11088"/>
                </a:lnTo>
                <a:lnTo>
                  <a:pt x="6158" y="11087"/>
                </a:lnTo>
                <a:lnTo>
                  <a:pt x="6163" y="11085"/>
                </a:lnTo>
                <a:lnTo>
                  <a:pt x="6167" y="11083"/>
                </a:lnTo>
                <a:lnTo>
                  <a:pt x="6172" y="11079"/>
                </a:lnTo>
                <a:lnTo>
                  <a:pt x="6175" y="11076"/>
                </a:lnTo>
                <a:lnTo>
                  <a:pt x="6178" y="11073"/>
                </a:lnTo>
                <a:lnTo>
                  <a:pt x="6180" y="11069"/>
                </a:lnTo>
                <a:lnTo>
                  <a:pt x="6181" y="11065"/>
                </a:lnTo>
                <a:lnTo>
                  <a:pt x="6182" y="11061"/>
                </a:lnTo>
                <a:lnTo>
                  <a:pt x="6182" y="11055"/>
                </a:lnTo>
                <a:lnTo>
                  <a:pt x="6182" y="11050"/>
                </a:lnTo>
                <a:lnTo>
                  <a:pt x="6181" y="11040"/>
                </a:lnTo>
                <a:lnTo>
                  <a:pt x="6178" y="11029"/>
                </a:lnTo>
                <a:lnTo>
                  <a:pt x="6175" y="11018"/>
                </a:lnTo>
                <a:lnTo>
                  <a:pt x="6169" y="11006"/>
                </a:lnTo>
                <a:lnTo>
                  <a:pt x="6164" y="10996"/>
                </a:lnTo>
                <a:lnTo>
                  <a:pt x="6159" y="10986"/>
                </a:lnTo>
                <a:lnTo>
                  <a:pt x="6149" y="10968"/>
                </a:lnTo>
                <a:lnTo>
                  <a:pt x="6144" y="10958"/>
                </a:lnTo>
                <a:close/>
                <a:moveTo>
                  <a:pt x="8867" y="10958"/>
                </a:moveTo>
                <a:lnTo>
                  <a:pt x="8860" y="10958"/>
                </a:lnTo>
                <a:lnTo>
                  <a:pt x="8852" y="10960"/>
                </a:lnTo>
                <a:lnTo>
                  <a:pt x="8846" y="10961"/>
                </a:lnTo>
                <a:lnTo>
                  <a:pt x="8841" y="10964"/>
                </a:lnTo>
                <a:lnTo>
                  <a:pt x="8837" y="10968"/>
                </a:lnTo>
                <a:lnTo>
                  <a:pt x="8833" y="10974"/>
                </a:lnTo>
                <a:lnTo>
                  <a:pt x="8832" y="10981"/>
                </a:lnTo>
                <a:lnTo>
                  <a:pt x="8834" y="10990"/>
                </a:lnTo>
                <a:lnTo>
                  <a:pt x="8842" y="10989"/>
                </a:lnTo>
                <a:lnTo>
                  <a:pt x="8848" y="10988"/>
                </a:lnTo>
                <a:lnTo>
                  <a:pt x="8854" y="10986"/>
                </a:lnTo>
                <a:lnTo>
                  <a:pt x="8861" y="10984"/>
                </a:lnTo>
                <a:lnTo>
                  <a:pt x="8863" y="10982"/>
                </a:lnTo>
                <a:lnTo>
                  <a:pt x="8865" y="10980"/>
                </a:lnTo>
                <a:lnTo>
                  <a:pt x="8866" y="10977"/>
                </a:lnTo>
                <a:lnTo>
                  <a:pt x="8867" y="10975"/>
                </a:lnTo>
                <a:lnTo>
                  <a:pt x="8868" y="10967"/>
                </a:lnTo>
                <a:lnTo>
                  <a:pt x="8867" y="10958"/>
                </a:lnTo>
                <a:lnTo>
                  <a:pt x="8873" y="10957"/>
                </a:lnTo>
                <a:lnTo>
                  <a:pt x="8880" y="10954"/>
                </a:lnTo>
                <a:lnTo>
                  <a:pt x="8885" y="10948"/>
                </a:lnTo>
                <a:lnTo>
                  <a:pt x="8888" y="10943"/>
                </a:lnTo>
                <a:lnTo>
                  <a:pt x="8888" y="10941"/>
                </a:lnTo>
                <a:lnTo>
                  <a:pt x="8888" y="10938"/>
                </a:lnTo>
                <a:lnTo>
                  <a:pt x="8887" y="10935"/>
                </a:lnTo>
                <a:lnTo>
                  <a:pt x="8885" y="10933"/>
                </a:lnTo>
                <a:lnTo>
                  <a:pt x="8883" y="10931"/>
                </a:lnTo>
                <a:lnTo>
                  <a:pt x="8878" y="10927"/>
                </a:lnTo>
                <a:lnTo>
                  <a:pt x="8873" y="10926"/>
                </a:lnTo>
                <a:lnTo>
                  <a:pt x="8867" y="10924"/>
                </a:lnTo>
                <a:lnTo>
                  <a:pt x="8867" y="10933"/>
                </a:lnTo>
                <a:lnTo>
                  <a:pt x="8867" y="10941"/>
                </a:lnTo>
                <a:lnTo>
                  <a:pt x="8867" y="10949"/>
                </a:lnTo>
                <a:lnTo>
                  <a:pt x="8867" y="10958"/>
                </a:lnTo>
                <a:close/>
                <a:moveTo>
                  <a:pt x="12312" y="10990"/>
                </a:moveTo>
                <a:lnTo>
                  <a:pt x="12310" y="10983"/>
                </a:lnTo>
                <a:lnTo>
                  <a:pt x="12309" y="10976"/>
                </a:lnTo>
                <a:lnTo>
                  <a:pt x="12307" y="10969"/>
                </a:lnTo>
                <a:lnTo>
                  <a:pt x="12305" y="10964"/>
                </a:lnTo>
                <a:lnTo>
                  <a:pt x="12301" y="10960"/>
                </a:lnTo>
                <a:lnTo>
                  <a:pt x="12295" y="10957"/>
                </a:lnTo>
                <a:lnTo>
                  <a:pt x="12288" y="10957"/>
                </a:lnTo>
                <a:lnTo>
                  <a:pt x="12279" y="10958"/>
                </a:lnTo>
                <a:lnTo>
                  <a:pt x="12279" y="10965"/>
                </a:lnTo>
                <a:lnTo>
                  <a:pt x="12279" y="10974"/>
                </a:lnTo>
                <a:lnTo>
                  <a:pt x="12279" y="10982"/>
                </a:lnTo>
                <a:lnTo>
                  <a:pt x="12279" y="10990"/>
                </a:lnTo>
                <a:lnTo>
                  <a:pt x="12286" y="10990"/>
                </a:lnTo>
                <a:lnTo>
                  <a:pt x="12295" y="10990"/>
                </a:lnTo>
                <a:lnTo>
                  <a:pt x="12303" y="10990"/>
                </a:lnTo>
                <a:lnTo>
                  <a:pt x="12312" y="10990"/>
                </a:lnTo>
                <a:lnTo>
                  <a:pt x="12313" y="11003"/>
                </a:lnTo>
                <a:lnTo>
                  <a:pt x="12312" y="11016"/>
                </a:lnTo>
                <a:lnTo>
                  <a:pt x="12310" y="11026"/>
                </a:lnTo>
                <a:lnTo>
                  <a:pt x="12308" y="11037"/>
                </a:lnTo>
                <a:lnTo>
                  <a:pt x="12305" y="11046"/>
                </a:lnTo>
                <a:lnTo>
                  <a:pt x="12302" y="11054"/>
                </a:lnTo>
                <a:lnTo>
                  <a:pt x="12297" y="11062"/>
                </a:lnTo>
                <a:lnTo>
                  <a:pt x="12292" y="11069"/>
                </a:lnTo>
                <a:lnTo>
                  <a:pt x="12284" y="11074"/>
                </a:lnTo>
                <a:lnTo>
                  <a:pt x="12277" y="11079"/>
                </a:lnTo>
                <a:lnTo>
                  <a:pt x="12269" y="11083"/>
                </a:lnTo>
                <a:lnTo>
                  <a:pt x="12259" y="11086"/>
                </a:lnTo>
                <a:lnTo>
                  <a:pt x="12250" y="11088"/>
                </a:lnTo>
                <a:lnTo>
                  <a:pt x="12238" y="11089"/>
                </a:lnTo>
                <a:lnTo>
                  <a:pt x="12226" y="11089"/>
                </a:lnTo>
                <a:lnTo>
                  <a:pt x="12213" y="11089"/>
                </a:lnTo>
                <a:lnTo>
                  <a:pt x="12210" y="11097"/>
                </a:lnTo>
                <a:lnTo>
                  <a:pt x="12206" y="11106"/>
                </a:lnTo>
                <a:lnTo>
                  <a:pt x="12200" y="11112"/>
                </a:lnTo>
                <a:lnTo>
                  <a:pt x="12194" y="11119"/>
                </a:lnTo>
                <a:lnTo>
                  <a:pt x="12189" y="11126"/>
                </a:lnTo>
                <a:lnTo>
                  <a:pt x="12185" y="11134"/>
                </a:lnTo>
                <a:lnTo>
                  <a:pt x="12182" y="11138"/>
                </a:lnTo>
                <a:lnTo>
                  <a:pt x="12181" y="11143"/>
                </a:lnTo>
                <a:lnTo>
                  <a:pt x="12180" y="11149"/>
                </a:lnTo>
                <a:lnTo>
                  <a:pt x="12180" y="11154"/>
                </a:lnTo>
                <a:lnTo>
                  <a:pt x="12205" y="11150"/>
                </a:lnTo>
                <a:lnTo>
                  <a:pt x="12227" y="11143"/>
                </a:lnTo>
                <a:lnTo>
                  <a:pt x="12249" y="11136"/>
                </a:lnTo>
                <a:lnTo>
                  <a:pt x="12270" y="11129"/>
                </a:lnTo>
                <a:lnTo>
                  <a:pt x="12308" y="11111"/>
                </a:lnTo>
                <a:lnTo>
                  <a:pt x="12347" y="11092"/>
                </a:lnTo>
                <a:lnTo>
                  <a:pt x="12367" y="11084"/>
                </a:lnTo>
                <a:lnTo>
                  <a:pt x="12388" y="11075"/>
                </a:lnTo>
                <a:lnTo>
                  <a:pt x="12410" y="11068"/>
                </a:lnTo>
                <a:lnTo>
                  <a:pt x="12432" y="11063"/>
                </a:lnTo>
                <a:lnTo>
                  <a:pt x="12456" y="11057"/>
                </a:lnTo>
                <a:lnTo>
                  <a:pt x="12483" y="11055"/>
                </a:lnTo>
                <a:lnTo>
                  <a:pt x="12496" y="11054"/>
                </a:lnTo>
                <a:lnTo>
                  <a:pt x="12511" y="11054"/>
                </a:lnTo>
                <a:lnTo>
                  <a:pt x="12526" y="11054"/>
                </a:lnTo>
                <a:lnTo>
                  <a:pt x="12541" y="11055"/>
                </a:lnTo>
                <a:lnTo>
                  <a:pt x="12543" y="11048"/>
                </a:lnTo>
                <a:lnTo>
                  <a:pt x="12546" y="11040"/>
                </a:lnTo>
                <a:lnTo>
                  <a:pt x="12549" y="11033"/>
                </a:lnTo>
                <a:lnTo>
                  <a:pt x="12553" y="11027"/>
                </a:lnTo>
                <a:lnTo>
                  <a:pt x="12562" y="11016"/>
                </a:lnTo>
                <a:lnTo>
                  <a:pt x="12573" y="11005"/>
                </a:lnTo>
                <a:lnTo>
                  <a:pt x="12583" y="10996"/>
                </a:lnTo>
                <a:lnTo>
                  <a:pt x="12593" y="10984"/>
                </a:lnTo>
                <a:lnTo>
                  <a:pt x="12597" y="10979"/>
                </a:lnTo>
                <a:lnTo>
                  <a:pt x="12601" y="10973"/>
                </a:lnTo>
                <a:lnTo>
                  <a:pt x="12604" y="10965"/>
                </a:lnTo>
                <a:lnTo>
                  <a:pt x="12606" y="10958"/>
                </a:lnTo>
                <a:lnTo>
                  <a:pt x="12592" y="10957"/>
                </a:lnTo>
                <a:lnTo>
                  <a:pt x="12579" y="10954"/>
                </a:lnTo>
                <a:lnTo>
                  <a:pt x="12567" y="10951"/>
                </a:lnTo>
                <a:lnTo>
                  <a:pt x="12555" y="10947"/>
                </a:lnTo>
                <a:lnTo>
                  <a:pt x="12535" y="10940"/>
                </a:lnTo>
                <a:lnTo>
                  <a:pt x="12517" y="10933"/>
                </a:lnTo>
                <a:lnTo>
                  <a:pt x="12509" y="10931"/>
                </a:lnTo>
                <a:lnTo>
                  <a:pt x="12500" y="10930"/>
                </a:lnTo>
                <a:lnTo>
                  <a:pt x="12492" y="10930"/>
                </a:lnTo>
                <a:lnTo>
                  <a:pt x="12484" y="10932"/>
                </a:lnTo>
                <a:lnTo>
                  <a:pt x="12474" y="10935"/>
                </a:lnTo>
                <a:lnTo>
                  <a:pt x="12465" y="10940"/>
                </a:lnTo>
                <a:lnTo>
                  <a:pt x="12454" y="10947"/>
                </a:lnTo>
                <a:lnTo>
                  <a:pt x="12443" y="10958"/>
                </a:lnTo>
                <a:lnTo>
                  <a:pt x="12442" y="10951"/>
                </a:lnTo>
                <a:lnTo>
                  <a:pt x="12438" y="10944"/>
                </a:lnTo>
                <a:lnTo>
                  <a:pt x="12434" y="10940"/>
                </a:lnTo>
                <a:lnTo>
                  <a:pt x="12429" y="10937"/>
                </a:lnTo>
                <a:lnTo>
                  <a:pt x="12426" y="10936"/>
                </a:lnTo>
                <a:lnTo>
                  <a:pt x="12423" y="10937"/>
                </a:lnTo>
                <a:lnTo>
                  <a:pt x="12421" y="10937"/>
                </a:lnTo>
                <a:lnTo>
                  <a:pt x="12418" y="10939"/>
                </a:lnTo>
                <a:lnTo>
                  <a:pt x="12415" y="10942"/>
                </a:lnTo>
                <a:lnTo>
                  <a:pt x="12413" y="10946"/>
                </a:lnTo>
                <a:lnTo>
                  <a:pt x="12411" y="10952"/>
                </a:lnTo>
                <a:lnTo>
                  <a:pt x="12410" y="10958"/>
                </a:lnTo>
                <a:lnTo>
                  <a:pt x="12393" y="10958"/>
                </a:lnTo>
                <a:lnTo>
                  <a:pt x="12379" y="10960"/>
                </a:lnTo>
                <a:lnTo>
                  <a:pt x="12366" y="10963"/>
                </a:lnTo>
                <a:lnTo>
                  <a:pt x="12354" y="10967"/>
                </a:lnTo>
                <a:lnTo>
                  <a:pt x="12342" y="10972"/>
                </a:lnTo>
                <a:lnTo>
                  <a:pt x="12331" y="10978"/>
                </a:lnTo>
                <a:lnTo>
                  <a:pt x="12321" y="10984"/>
                </a:lnTo>
                <a:lnTo>
                  <a:pt x="12312" y="10990"/>
                </a:lnTo>
                <a:close/>
                <a:moveTo>
                  <a:pt x="1355" y="11023"/>
                </a:moveTo>
                <a:lnTo>
                  <a:pt x="1365" y="11014"/>
                </a:lnTo>
                <a:lnTo>
                  <a:pt x="1373" y="11006"/>
                </a:lnTo>
                <a:lnTo>
                  <a:pt x="1380" y="10998"/>
                </a:lnTo>
                <a:lnTo>
                  <a:pt x="1385" y="10990"/>
                </a:lnTo>
                <a:lnTo>
                  <a:pt x="1388" y="10983"/>
                </a:lnTo>
                <a:lnTo>
                  <a:pt x="1390" y="10977"/>
                </a:lnTo>
                <a:lnTo>
                  <a:pt x="1391" y="10970"/>
                </a:lnTo>
                <a:lnTo>
                  <a:pt x="1390" y="10964"/>
                </a:lnTo>
                <a:lnTo>
                  <a:pt x="1388" y="10959"/>
                </a:lnTo>
                <a:lnTo>
                  <a:pt x="1386" y="10955"/>
                </a:lnTo>
                <a:lnTo>
                  <a:pt x="1382" y="10951"/>
                </a:lnTo>
                <a:lnTo>
                  <a:pt x="1378" y="10946"/>
                </a:lnTo>
                <a:lnTo>
                  <a:pt x="1373" y="10944"/>
                </a:lnTo>
                <a:lnTo>
                  <a:pt x="1368" y="10941"/>
                </a:lnTo>
                <a:lnTo>
                  <a:pt x="1362" y="10940"/>
                </a:lnTo>
                <a:lnTo>
                  <a:pt x="1357" y="10939"/>
                </a:lnTo>
                <a:lnTo>
                  <a:pt x="1350" y="10938"/>
                </a:lnTo>
                <a:lnTo>
                  <a:pt x="1345" y="10938"/>
                </a:lnTo>
                <a:lnTo>
                  <a:pt x="1340" y="10939"/>
                </a:lnTo>
                <a:lnTo>
                  <a:pt x="1335" y="10941"/>
                </a:lnTo>
                <a:lnTo>
                  <a:pt x="1330" y="10943"/>
                </a:lnTo>
                <a:lnTo>
                  <a:pt x="1327" y="10946"/>
                </a:lnTo>
                <a:lnTo>
                  <a:pt x="1324" y="10951"/>
                </a:lnTo>
                <a:lnTo>
                  <a:pt x="1322" y="10955"/>
                </a:lnTo>
                <a:lnTo>
                  <a:pt x="1321" y="10961"/>
                </a:lnTo>
                <a:lnTo>
                  <a:pt x="1321" y="10967"/>
                </a:lnTo>
                <a:lnTo>
                  <a:pt x="1322" y="10974"/>
                </a:lnTo>
                <a:lnTo>
                  <a:pt x="1325" y="10982"/>
                </a:lnTo>
                <a:lnTo>
                  <a:pt x="1330" y="10991"/>
                </a:lnTo>
                <a:lnTo>
                  <a:pt x="1336" y="11001"/>
                </a:lnTo>
                <a:lnTo>
                  <a:pt x="1344" y="11011"/>
                </a:lnTo>
                <a:lnTo>
                  <a:pt x="1355" y="11023"/>
                </a:lnTo>
                <a:close/>
                <a:moveTo>
                  <a:pt x="1518" y="10924"/>
                </a:moveTo>
                <a:lnTo>
                  <a:pt x="1506" y="10923"/>
                </a:lnTo>
                <a:lnTo>
                  <a:pt x="1495" y="10922"/>
                </a:lnTo>
                <a:lnTo>
                  <a:pt x="1487" y="10923"/>
                </a:lnTo>
                <a:lnTo>
                  <a:pt x="1479" y="10926"/>
                </a:lnTo>
                <a:lnTo>
                  <a:pt x="1473" y="10931"/>
                </a:lnTo>
                <a:lnTo>
                  <a:pt x="1468" y="10936"/>
                </a:lnTo>
                <a:lnTo>
                  <a:pt x="1464" y="10942"/>
                </a:lnTo>
                <a:lnTo>
                  <a:pt x="1461" y="10948"/>
                </a:lnTo>
                <a:lnTo>
                  <a:pt x="1458" y="10957"/>
                </a:lnTo>
                <a:lnTo>
                  <a:pt x="1456" y="10965"/>
                </a:lnTo>
                <a:lnTo>
                  <a:pt x="1455" y="10975"/>
                </a:lnTo>
                <a:lnTo>
                  <a:pt x="1454" y="10984"/>
                </a:lnTo>
                <a:lnTo>
                  <a:pt x="1453" y="11004"/>
                </a:lnTo>
                <a:lnTo>
                  <a:pt x="1453" y="11023"/>
                </a:lnTo>
                <a:lnTo>
                  <a:pt x="1462" y="11020"/>
                </a:lnTo>
                <a:lnTo>
                  <a:pt x="1470" y="11016"/>
                </a:lnTo>
                <a:lnTo>
                  <a:pt x="1476" y="11010"/>
                </a:lnTo>
                <a:lnTo>
                  <a:pt x="1484" y="11004"/>
                </a:lnTo>
                <a:lnTo>
                  <a:pt x="1490" y="10999"/>
                </a:lnTo>
                <a:lnTo>
                  <a:pt x="1498" y="10995"/>
                </a:lnTo>
                <a:lnTo>
                  <a:pt x="1502" y="10992"/>
                </a:lnTo>
                <a:lnTo>
                  <a:pt x="1507" y="10991"/>
                </a:lnTo>
                <a:lnTo>
                  <a:pt x="1512" y="10990"/>
                </a:lnTo>
                <a:lnTo>
                  <a:pt x="1518" y="10990"/>
                </a:lnTo>
                <a:lnTo>
                  <a:pt x="1518" y="10974"/>
                </a:lnTo>
                <a:lnTo>
                  <a:pt x="1518" y="10958"/>
                </a:lnTo>
                <a:lnTo>
                  <a:pt x="1518" y="10941"/>
                </a:lnTo>
                <a:lnTo>
                  <a:pt x="1518" y="10924"/>
                </a:lnTo>
                <a:close/>
                <a:moveTo>
                  <a:pt x="12410" y="10958"/>
                </a:moveTo>
                <a:lnTo>
                  <a:pt x="12418" y="10958"/>
                </a:lnTo>
                <a:lnTo>
                  <a:pt x="12426" y="10958"/>
                </a:lnTo>
                <a:lnTo>
                  <a:pt x="12434" y="10958"/>
                </a:lnTo>
                <a:lnTo>
                  <a:pt x="12443" y="10958"/>
                </a:lnTo>
                <a:lnTo>
                  <a:pt x="12444" y="10968"/>
                </a:lnTo>
                <a:lnTo>
                  <a:pt x="12445" y="10977"/>
                </a:lnTo>
                <a:lnTo>
                  <a:pt x="12445" y="10985"/>
                </a:lnTo>
                <a:lnTo>
                  <a:pt x="12444" y="10992"/>
                </a:lnTo>
                <a:lnTo>
                  <a:pt x="12442" y="11000"/>
                </a:lnTo>
                <a:lnTo>
                  <a:pt x="12440" y="11005"/>
                </a:lnTo>
                <a:lnTo>
                  <a:pt x="12437" y="11010"/>
                </a:lnTo>
                <a:lnTo>
                  <a:pt x="12434" y="11014"/>
                </a:lnTo>
                <a:lnTo>
                  <a:pt x="12430" y="11018"/>
                </a:lnTo>
                <a:lnTo>
                  <a:pt x="12427" y="11020"/>
                </a:lnTo>
                <a:lnTo>
                  <a:pt x="12423" y="11022"/>
                </a:lnTo>
                <a:lnTo>
                  <a:pt x="12419" y="11023"/>
                </a:lnTo>
                <a:lnTo>
                  <a:pt x="12414" y="11024"/>
                </a:lnTo>
                <a:lnTo>
                  <a:pt x="12410" y="11024"/>
                </a:lnTo>
                <a:lnTo>
                  <a:pt x="12406" y="11023"/>
                </a:lnTo>
                <a:lnTo>
                  <a:pt x="12402" y="11022"/>
                </a:lnTo>
                <a:lnTo>
                  <a:pt x="12398" y="11021"/>
                </a:lnTo>
                <a:lnTo>
                  <a:pt x="12394" y="11019"/>
                </a:lnTo>
                <a:lnTo>
                  <a:pt x="12391" y="11016"/>
                </a:lnTo>
                <a:lnTo>
                  <a:pt x="12388" y="11013"/>
                </a:lnTo>
                <a:lnTo>
                  <a:pt x="12386" y="11009"/>
                </a:lnTo>
                <a:lnTo>
                  <a:pt x="12384" y="11006"/>
                </a:lnTo>
                <a:lnTo>
                  <a:pt x="12383" y="11002"/>
                </a:lnTo>
                <a:lnTo>
                  <a:pt x="12382" y="10998"/>
                </a:lnTo>
                <a:lnTo>
                  <a:pt x="12382" y="10994"/>
                </a:lnTo>
                <a:lnTo>
                  <a:pt x="12383" y="10988"/>
                </a:lnTo>
                <a:lnTo>
                  <a:pt x="12385" y="10984"/>
                </a:lnTo>
                <a:lnTo>
                  <a:pt x="12387" y="10979"/>
                </a:lnTo>
                <a:lnTo>
                  <a:pt x="12391" y="10974"/>
                </a:lnTo>
                <a:lnTo>
                  <a:pt x="12397" y="10968"/>
                </a:lnTo>
                <a:lnTo>
                  <a:pt x="12403" y="10963"/>
                </a:lnTo>
                <a:lnTo>
                  <a:pt x="12410" y="10958"/>
                </a:lnTo>
                <a:close/>
                <a:moveTo>
                  <a:pt x="13066" y="10990"/>
                </a:moveTo>
                <a:lnTo>
                  <a:pt x="13067" y="10998"/>
                </a:lnTo>
                <a:lnTo>
                  <a:pt x="13068" y="11004"/>
                </a:lnTo>
                <a:lnTo>
                  <a:pt x="13070" y="11009"/>
                </a:lnTo>
                <a:lnTo>
                  <a:pt x="13072" y="11014"/>
                </a:lnTo>
                <a:lnTo>
                  <a:pt x="13075" y="11018"/>
                </a:lnTo>
                <a:lnTo>
                  <a:pt x="13079" y="11022"/>
                </a:lnTo>
                <a:lnTo>
                  <a:pt x="13082" y="11024"/>
                </a:lnTo>
                <a:lnTo>
                  <a:pt x="13086" y="11026"/>
                </a:lnTo>
                <a:lnTo>
                  <a:pt x="13090" y="11027"/>
                </a:lnTo>
                <a:lnTo>
                  <a:pt x="13094" y="11028"/>
                </a:lnTo>
                <a:lnTo>
                  <a:pt x="13100" y="11029"/>
                </a:lnTo>
                <a:lnTo>
                  <a:pt x="13105" y="11029"/>
                </a:lnTo>
                <a:lnTo>
                  <a:pt x="13115" y="11027"/>
                </a:lnTo>
                <a:lnTo>
                  <a:pt x="13126" y="11025"/>
                </a:lnTo>
                <a:lnTo>
                  <a:pt x="13137" y="11021"/>
                </a:lnTo>
                <a:lnTo>
                  <a:pt x="13148" y="11016"/>
                </a:lnTo>
                <a:lnTo>
                  <a:pt x="13158" y="11011"/>
                </a:lnTo>
                <a:lnTo>
                  <a:pt x="13169" y="11006"/>
                </a:lnTo>
                <a:lnTo>
                  <a:pt x="13186" y="10997"/>
                </a:lnTo>
                <a:lnTo>
                  <a:pt x="13197" y="10990"/>
                </a:lnTo>
                <a:lnTo>
                  <a:pt x="13192" y="10972"/>
                </a:lnTo>
                <a:lnTo>
                  <a:pt x="13186" y="10958"/>
                </a:lnTo>
                <a:lnTo>
                  <a:pt x="13182" y="10952"/>
                </a:lnTo>
                <a:lnTo>
                  <a:pt x="13179" y="10947"/>
                </a:lnTo>
                <a:lnTo>
                  <a:pt x="13176" y="10943"/>
                </a:lnTo>
                <a:lnTo>
                  <a:pt x="13172" y="10940"/>
                </a:lnTo>
                <a:lnTo>
                  <a:pt x="13169" y="10938"/>
                </a:lnTo>
                <a:lnTo>
                  <a:pt x="13166" y="10936"/>
                </a:lnTo>
                <a:lnTo>
                  <a:pt x="13161" y="10935"/>
                </a:lnTo>
                <a:lnTo>
                  <a:pt x="13158" y="10935"/>
                </a:lnTo>
                <a:lnTo>
                  <a:pt x="13150" y="10936"/>
                </a:lnTo>
                <a:lnTo>
                  <a:pt x="13143" y="10939"/>
                </a:lnTo>
                <a:lnTo>
                  <a:pt x="13134" y="10943"/>
                </a:lnTo>
                <a:lnTo>
                  <a:pt x="13125" y="10948"/>
                </a:lnTo>
                <a:lnTo>
                  <a:pt x="13116" y="10956"/>
                </a:lnTo>
                <a:lnTo>
                  <a:pt x="13107" y="10963"/>
                </a:lnTo>
                <a:lnTo>
                  <a:pt x="13097" y="10970"/>
                </a:lnTo>
                <a:lnTo>
                  <a:pt x="13087" y="10978"/>
                </a:lnTo>
                <a:lnTo>
                  <a:pt x="13076" y="10984"/>
                </a:lnTo>
                <a:lnTo>
                  <a:pt x="13066" y="10990"/>
                </a:lnTo>
                <a:close/>
                <a:moveTo>
                  <a:pt x="1748" y="10892"/>
                </a:moveTo>
                <a:lnTo>
                  <a:pt x="1748" y="10904"/>
                </a:lnTo>
                <a:lnTo>
                  <a:pt x="1748" y="10916"/>
                </a:lnTo>
                <a:lnTo>
                  <a:pt x="1750" y="10925"/>
                </a:lnTo>
                <a:lnTo>
                  <a:pt x="1751" y="10934"/>
                </a:lnTo>
                <a:lnTo>
                  <a:pt x="1754" y="10941"/>
                </a:lnTo>
                <a:lnTo>
                  <a:pt x="1756" y="10946"/>
                </a:lnTo>
                <a:lnTo>
                  <a:pt x="1760" y="10951"/>
                </a:lnTo>
                <a:lnTo>
                  <a:pt x="1764" y="10955"/>
                </a:lnTo>
                <a:lnTo>
                  <a:pt x="1767" y="10957"/>
                </a:lnTo>
                <a:lnTo>
                  <a:pt x="1771" y="10958"/>
                </a:lnTo>
                <a:lnTo>
                  <a:pt x="1775" y="10958"/>
                </a:lnTo>
                <a:lnTo>
                  <a:pt x="1779" y="10958"/>
                </a:lnTo>
                <a:lnTo>
                  <a:pt x="1784" y="10957"/>
                </a:lnTo>
                <a:lnTo>
                  <a:pt x="1787" y="10955"/>
                </a:lnTo>
                <a:lnTo>
                  <a:pt x="1791" y="10953"/>
                </a:lnTo>
                <a:lnTo>
                  <a:pt x="1794" y="10949"/>
                </a:lnTo>
                <a:lnTo>
                  <a:pt x="1797" y="10946"/>
                </a:lnTo>
                <a:lnTo>
                  <a:pt x="1799" y="10942"/>
                </a:lnTo>
                <a:lnTo>
                  <a:pt x="1802" y="10939"/>
                </a:lnTo>
                <a:lnTo>
                  <a:pt x="1804" y="10934"/>
                </a:lnTo>
                <a:lnTo>
                  <a:pt x="1804" y="10930"/>
                </a:lnTo>
                <a:lnTo>
                  <a:pt x="1804" y="10925"/>
                </a:lnTo>
                <a:lnTo>
                  <a:pt x="1804" y="10921"/>
                </a:lnTo>
                <a:lnTo>
                  <a:pt x="1802" y="10916"/>
                </a:lnTo>
                <a:lnTo>
                  <a:pt x="1799" y="10912"/>
                </a:lnTo>
                <a:lnTo>
                  <a:pt x="1795" y="10908"/>
                </a:lnTo>
                <a:lnTo>
                  <a:pt x="1791" y="10904"/>
                </a:lnTo>
                <a:lnTo>
                  <a:pt x="1785" y="10900"/>
                </a:lnTo>
                <a:lnTo>
                  <a:pt x="1777" y="10898"/>
                </a:lnTo>
                <a:lnTo>
                  <a:pt x="1769" y="10895"/>
                </a:lnTo>
                <a:lnTo>
                  <a:pt x="1760" y="10893"/>
                </a:lnTo>
                <a:lnTo>
                  <a:pt x="1748" y="10892"/>
                </a:lnTo>
                <a:lnTo>
                  <a:pt x="1752" y="10871"/>
                </a:lnTo>
                <a:lnTo>
                  <a:pt x="1755" y="10850"/>
                </a:lnTo>
                <a:lnTo>
                  <a:pt x="1756" y="10846"/>
                </a:lnTo>
                <a:lnTo>
                  <a:pt x="1758" y="10840"/>
                </a:lnTo>
                <a:lnTo>
                  <a:pt x="1761" y="10837"/>
                </a:lnTo>
                <a:lnTo>
                  <a:pt x="1764" y="10833"/>
                </a:lnTo>
                <a:lnTo>
                  <a:pt x="1767" y="10831"/>
                </a:lnTo>
                <a:lnTo>
                  <a:pt x="1770" y="10829"/>
                </a:lnTo>
                <a:lnTo>
                  <a:pt x="1775" y="10827"/>
                </a:lnTo>
                <a:lnTo>
                  <a:pt x="1781" y="10827"/>
                </a:lnTo>
                <a:lnTo>
                  <a:pt x="1778" y="10815"/>
                </a:lnTo>
                <a:lnTo>
                  <a:pt x="1776" y="10807"/>
                </a:lnTo>
                <a:lnTo>
                  <a:pt x="1773" y="10800"/>
                </a:lnTo>
                <a:lnTo>
                  <a:pt x="1770" y="10794"/>
                </a:lnTo>
                <a:lnTo>
                  <a:pt x="1766" y="10790"/>
                </a:lnTo>
                <a:lnTo>
                  <a:pt x="1763" y="10787"/>
                </a:lnTo>
                <a:lnTo>
                  <a:pt x="1758" y="10785"/>
                </a:lnTo>
                <a:lnTo>
                  <a:pt x="1754" y="10785"/>
                </a:lnTo>
                <a:lnTo>
                  <a:pt x="1749" y="10786"/>
                </a:lnTo>
                <a:lnTo>
                  <a:pt x="1745" y="10788"/>
                </a:lnTo>
                <a:lnTo>
                  <a:pt x="1741" y="10790"/>
                </a:lnTo>
                <a:lnTo>
                  <a:pt x="1735" y="10794"/>
                </a:lnTo>
                <a:lnTo>
                  <a:pt x="1727" y="10804"/>
                </a:lnTo>
                <a:lnTo>
                  <a:pt x="1720" y="10814"/>
                </a:lnTo>
                <a:lnTo>
                  <a:pt x="1713" y="10828"/>
                </a:lnTo>
                <a:lnTo>
                  <a:pt x="1709" y="10840"/>
                </a:lnTo>
                <a:lnTo>
                  <a:pt x="1708" y="10848"/>
                </a:lnTo>
                <a:lnTo>
                  <a:pt x="1707" y="10854"/>
                </a:lnTo>
                <a:lnTo>
                  <a:pt x="1707" y="10860"/>
                </a:lnTo>
                <a:lnTo>
                  <a:pt x="1708" y="10867"/>
                </a:lnTo>
                <a:lnTo>
                  <a:pt x="1709" y="10872"/>
                </a:lnTo>
                <a:lnTo>
                  <a:pt x="1712" y="10877"/>
                </a:lnTo>
                <a:lnTo>
                  <a:pt x="1715" y="10882"/>
                </a:lnTo>
                <a:lnTo>
                  <a:pt x="1720" y="10886"/>
                </a:lnTo>
                <a:lnTo>
                  <a:pt x="1725" y="10889"/>
                </a:lnTo>
                <a:lnTo>
                  <a:pt x="1731" y="10891"/>
                </a:lnTo>
                <a:lnTo>
                  <a:pt x="1740" y="10892"/>
                </a:lnTo>
                <a:lnTo>
                  <a:pt x="1748" y="10892"/>
                </a:lnTo>
                <a:close/>
                <a:moveTo>
                  <a:pt x="9490" y="10924"/>
                </a:moveTo>
                <a:lnTo>
                  <a:pt x="9493" y="10922"/>
                </a:lnTo>
                <a:lnTo>
                  <a:pt x="9487" y="10927"/>
                </a:lnTo>
                <a:lnTo>
                  <a:pt x="9483" y="10932"/>
                </a:lnTo>
                <a:lnTo>
                  <a:pt x="9490" y="10924"/>
                </a:lnTo>
                <a:close/>
                <a:moveTo>
                  <a:pt x="9621" y="10924"/>
                </a:moveTo>
                <a:lnTo>
                  <a:pt x="9624" y="10922"/>
                </a:lnTo>
                <a:lnTo>
                  <a:pt x="9618" y="10927"/>
                </a:lnTo>
                <a:lnTo>
                  <a:pt x="9614" y="10932"/>
                </a:lnTo>
                <a:lnTo>
                  <a:pt x="9621" y="10924"/>
                </a:lnTo>
                <a:close/>
                <a:moveTo>
                  <a:pt x="1355" y="10892"/>
                </a:moveTo>
                <a:lnTo>
                  <a:pt x="1357" y="10890"/>
                </a:lnTo>
                <a:lnTo>
                  <a:pt x="1351" y="10895"/>
                </a:lnTo>
                <a:lnTo>
                  <a:pt x="1347" y="10899"/>
                </a:lnTo>
                <a:lnTo>
                  <a:pt x="1355" y="10892"/>
                </a:lnTo>
                <a:close/>
                <a:moveTo>
                  <a:pt x="9785" y="10892"/>
                </a:moveTo>
                <a:lnTo>
                  <a:pt x="9788" y="10890"/>
                </a:lnTo>
                <a:lnTo>
                  <a:pt x="9783" y="10895"/>
                </a:lnTo>
                <a:lnTo>
                  <a:pt x="9778" y="10899"/>
                </a:lnTo>
                <a:lnTo>
                  <a:pt x="9785" y="10892"/>
                </a:lnTo>
                <a:close/>
                <a:moveTo>
                  <a:pt x="5291" y="10892"/>
                </a:moveTo>
                <a:lnTo>
                  <a:pt x="5300" y="10891"/>
                </a:lnTo>
                <a:lnTo>
                  <a:pt x="5307" y="10890"/>
                </a:lnTo>
                <a:lnTo>
                  <a:pt x="5313" y="10888"/>
                </a:lnTo>
                <a:lnTo>
                  <a:pt x="5317" y="10884"/>
                </a:lnTo>
                <a:lnTo>
                  <a:pt x="5322" y="10881"/>
                </a:lnTo>
                <a:lnTo>
                  <a:pt x="5325" y="10878"/>
                </a:lnTo>
                <a:lnTo>
                  <a:pt x="5327" y="10874"/>
                </a:lnTo>
                <a:lnTo>
                  <a:pt x="5328" y="10870"/>
                </a:lnTo>
                <a:lnTo>
                  <a:pt x="5328" y="10866"/>
                </a:lnTo>
                <a:lnTo>
                  <a:pt x="5328" y="10861"/>
                </a:lnTo>
                <a:lnTo>
                  <a:pt x="5327" y="10857"/>
                </a:lnTo>
                <a:lnTo>
                  <a:pt x="5326" y="10853"/>
                </a:lnTo>
                <a:lnTo>
                  <a:pt x="5322" y="10846"/>
                </a:lnTo>
                <a:lnTo>
                  <a:pt x="5316" y="10838"/>
                </a:lnTo>
                <a:lnTo>
                  <a:pt x="5310" y="10833"/>
                </a:lnTo>
                <a:lnTo>
                  <a:pt x="5303" y="10830"/>
                </a:lnTo>
                <a:lnTo>
                  <a:pt x="5300" y="10830"/>
                </a:lnTo>
                <a:lnTo>
                  <a:pt x="5296" y="10830"/>
                </a:lnTo>
                <a:lnTo>
                  <a:pt x="5294" y="10832"/>
                </a:lnTo>
                <a:lnTo>
                  <a:pt x="5291" y="10834"/>
                </a:lnTo>
                <a:lnTo>
                  <a:pt x="5289" y="10836"/>
                </a:lnTo>
                <a:lnTo>
                  <a:pt x="5288" y="10840"/>
                </a:lnTo>
                <a:lnTo>
                  <a:pt x="5287" y="10846"/>
                </a:lnTo>
                <a:lnTo>
                  <a:pt x="5286" y="10853"/>
                </a:lnTo>
                <a:lnTo>
                  <a:pt x="5286" y="10860"/>
                </a:lnTo>
                <a:lnTo>
                  <a:pt x="5287" y="10870"/>
                </a:lnTo>
                <a:lnTo>
                  <a:pt x="5288" y="10880"/>
                </a:lnTo>
                <a:lnTo>
                  <a:pt x="5291" y="10892"/>
                </a:lnTo>
                <a:close/>
                <a:moveTo>
                  <a:pt x="5390" y="10892"/>
                </a:moveTo>
                <a:lnTo>
                  <a:pt x="5386" y="10871"/>
                </a:lnTo>
                <a:lnTo>
                  <a:pt x="5382" y="10850"/>
                </a:lnTo>
                <a:lnTo>
                  <a:pt x="5380" y="10846"/>
                </a:lnTo>
                <a:lnTo>
                  <a:pt x="5379" y="10840"/>
                </a:lnTo>
                <a:lnTo>
                  <a:pt x="5377" y="10837"/>
                </a:lnTo>
                <a:lnTo>
                  <a:pt x="5374" y="10833"/>
                </a:lnTo>
                <a:lnTo>
                  <a:pt x="5371" y="10831"/>
                </a:lnTo>
                <a:lnTo>
                  <a:pt x="5367" y="10829"/>
                </a:lnTo>
                <a:lnTo>
                  <a:pt x="5363" y="10827"/>
                </a:lnTo>
                <a:lnTo>
                  <a:pt x="5356" y="10827"/>
                </a:lnTo>
                <a:lnTo>
                  <a:pt x="5360" y="10848"/>
                </a:lnTo>
                <a:lnTo>
                  <a:pt x="5364" y="10869"/>
                </a:lnTo>
                <a:lnTo>
                  <a:pt x="5365" y="10873"/>
                </a:lnTo>
                <a:lnTo>
                  <a:pt x="5367" y="10877"/>
                </a:lnTo>
                <a:lnTo>
                  <a:pt x="5369" y="10881"/>
                </a:lnTo>
                <a:lnTo>
                  <a:pt x="5372" y="10884"/>
                </a:lnTo>
                <a:lnTo>
                  <a:pt x="5375" y="10888"/>
                </a:lnTo>
                <a:lnTo>
                  <a:pt x="5379" y="10890"/>
                </a:lnTo>
                <a:lnTo>
                  <a:pt x="5384" y="10892"/>
                </a:lnTo>
                <a:lnTo>
                  <a:pt x="5390" y="10892"/>
                </a:lnTo>
                <a:close/>
                <a:moveTo>
                  <a:pt x="6078" y="10859"/>
                </a:moveTo>
                <a:lnTo>
                  <a:pt x="6074" y="10829"/>
                </a:lnTo>
                <a:lnTo>
                  <a:pt x="6074" y="10831"/>
                </a:lnTo>
                <a:lnTo>
                  <a:pt x="6077" y="10853"/>
                </a:lnTo>
                <a:lnTo>
                  <a:pt x="6081" y="10882"/>
                </a:lnTo>
                <a:lnTo>
                  <a:pt x="6085" y="10910"/>
                </a:lnTo>
                <a:lnTo>
                  <a:pt x="6088" y="10922"/>
                </a:lnTo>
                <a:lnTo>
                  <a:pt x="6085" y="10910"/>
                </a:lnTo>
                <a:lnTo>
                  <a:pt x="6078" y="10859"/>
                </a:lnTo>
                <a:close/>
                <a:moveTo>
                  <a:pt x="13525" y="10827"/>
                </a:moveTo>
                <a:lnTo>
                  <a:pt x="13517" y="10829"/>
                </a:lnTo>
                <a:lnTo>
                  <a:pt x="13511" y="10832"/>
                </a:lnTo>
                <a:lnTo>
                  <a:pt x="13505" y="10836"/>
                </a:lnTo>
                <a:lnTo>
                  <a:pt x="13498" y="10840"/>
                </a:lnTo>
                <a:lnTo>
                  <a:pt x="13488" y="10850"/>
                </a:lnTo>
                <a:lnTo>
                  <a:pt x="13477" y="10860"/>
                </a:lnTo>
                <a:lnTo>
                  <a:pt x="13467" y="10871"/>
                </a:lnTo>
                <a:lnTo>
                  <a:pt x="13456" y="10880"/>
                </a:lnTo>
                <a:lnTo>
                  <a:pt x="13450" y="10884"/>
                </a:lnTo>
                <a:lnTo>
                  <a:pt x="13443" y="10888"/>
                </a:lnTo>
                <a:lnTo>
                  <a:pt x="13435" y="10890"/>
                </a:lnTo>
                <a:lnTo>
                  <a:pt x="13427" y="10892"/>
                </a:lnTo>
                <a:lnTo>
                  <a:pt x="13428" y="10899"/>
                </a:lnTo>
                <a:lnTo>
                  <a:pt x="13430" y="10905"/>
                </a:lnTo>
                <a:lnTo>
                  <a:pt x="13433" y="10911"/>
                </a:lnTo>
                <a:lnTo>
                  <a:pt x="13436" y="10915"/>
                </a:lnTo>
                <a:lnTo>
                  <a:pt x="13439" y="10919"/>
                </a:lnTo>
                <a:lnTo>
                  <a:pt x="13444" y="10922"/>
                </a:lnTo>
                <a:lnTo>
                  <a:pt x="13448" y="10924"/>
                </a:lnTo>
                <a:lnTo>
                  <a:pt x="13452" y="10925"/>
                </a:lnTo>
                <a:lnTo>
                  <a:pt x="13456" y="10926"/>
                </a:lnTo>
                <a:lnTo>
                  <a:pt x="13461" y="10926"/>
                </a:lnTo>
                <a:lnTo>
                  <a:pt x="13467" y="10926"/>
                </a:lnTo>
                <a:lnTo>
                  <a:pt x="13471" y="10925"/>
                </a:lnTo>
                <a:lnTo>
                  <a:pt x="13481" y="10921"/>
                </a:lnTo>
                <a:lnTo>
                  <a:pt x="13492" y="10915"/>
                </a:lnTo>
                <a:lnTo>
                  <a:pt x="13501" y="10908"/>
                </a:lnTo>
                <a:lnTo>
                  <a:pt x="13510" y="10898"/>
                </a:lnTo>
                <a:lnTo>
                  <a:pt x="13518" y="10888"/>
                </a:lnTo>
                <a:lnTo>
                  <a:pt x="13523" y="10877"/>
                </a:lnTo>
                <a:lnTo>
                  <a:pt x="13527" y="10871"/>
                </a:lnTo>
                <a:lnTo>
                  <a:pt x="13528" y="10865"/>
                </a:lnTo>
                <a:lnTo>
                  <a:pt x="13529" y="10858"/>
                </a:lnTo>
                <a:lnTo>
                  <a:pt x="13530" y="10852"/>
                </a:lnTo>
                <a:lnTo>
                  <a:pt x="13530" y="10846"/>
                </a:lnTo>
                <a:lnTo>
                  <a:pt x="13529" y="10839"/>
                </a:lnTo>
                <a:lnTo>
                  <a:pt x="13528" y="10833"/>
                </a:lnTo>
                <a:lnTo>
                  <a:pt x="13525" y="10827"/>
                </a:lnTo>
                <a:close/>
                <a:moveTo>
                  <a:pt x="534" y="10827"/>
                </a:moveTo>
                <a:lnTo>
                  <a:pt x="537" y="10824"/>
                </a:lnTo>
                <a:lnTo>
                  <a:pt x="531" y="10829"/>
                </a:lnTo>
                <a:lnTo>
                  <a:pt x="527" y="10833"/>
                </a:lnTo>
                <a:lnTo>
                  <a:pt x="534" y="10827"/>
                </a:lnTo>
                <a:close/>
                <a:moveTo>
                  <a:pt x="10900" y="10793"/>
                </a:moveTo>
                <a:lnTo>
                  <a:pt x="10893" y="10793"/>
                </a:lnTo>
                <a:lnTo>
                  <a:pt x="10885" y="10793"/>
                </a:lnTo>
                <a:lnTo>
                  <a:pt x="10876" y="10793"/>
                </a:lnTo>
                <a:lnTo>
                  <a:pt x="10868" y="10793"/>
                </a:lnTo>
                <a:lnTo>
                  <a:pt x="10869" y="10801"/>
                </a:lnTo>
                <a:lnTo>
                  <a:pt x="10872" y="10807"/>
                </a:lnTo>
                <a:lnTo>
                  <a:pt x="10876" y="10811"/>
                </a:lnTo>
                <a:lnTo>
                  <a:pt x="10881" y="10814"/>
                </a:lnTo>
                <a:lnTo>
                  <a:pt x="10885" y="10815"/>
                </a:lnTo>
                <a:lnTo>
                  <a:pt x="10888" y="10815"/>
                </a:lnTo>
                <a:lnTo>
                  <a:pt x="10890" y="10814"/>
                </a:lnTo>
                <a:lnTo>
                  <a:pt x="10893" y="10812"/>
                </a:lnTo>
                <a:lnTo>
                  <a:pt x="10895" y="10809"/>
                </a:lnTo>
                <a:lnTo>
                  <a:pt x="10897" y="10805"/>
                </a:lnTo>
                <a:lnTo>
                  <a:pt x="10899" y="10800"/>
                </a:lnTo>
                <a:lnTo>
                  <a:pt x="10900" y="10793"/>
                </a:lnTo>
                <a:close/>
                <a:moveTo>
                  <a:pt x="8539" y="10827"/>
                </a:moveTo>
                <a:lnTo>
                  <a:pt x="8545" y="10814"/>
                </a:lnTo>
                <a:lnTo>
                  <a:pt x="8550" y="10804"/>
                </a:lnTo>
                <a:lnTo>
                  <a:pt x="8554" y="10793"/>
                </a:lnTo>
                <a:lnTo>
                  <a:pt x="8557" y="10784"/>
                </a:lnTo>
                <a:lnTo>
                  <a:pt x="8561" y="10775"/>
                </a:lnTo>
                <a:lnTo>
                  <a:pt x="8562" y="10768"/>
                </a:lnTo>
                <a:lnTo>
                  <a:pt x="8562" y="10761"/>
                </a:lnTo>
                <a:lnTo>
                  <a:pt x="8562" y="10756"/>
                </a:lnTo>
                <a:lnTo>
                  <a:pt x="8561" y="10750"/>
                </a:lnTo>
                <a:lnTo>
                  <a:pt x="8558" y="10746"/>
                </a:lnTo>
                <a:lnTo>
                  <a:pt x="8556" y="10742"/>
                </a:lnTo>
                <a:lnTo>
                  <a:pt x="8553" y="10739"/>
                </a:lnTo>
                <a:lnTo>
                  <a:pt x="8550" y="10737"/>
                </a:lnTo>
                <a:lnTo>
                  <a:pt x="8546" y="10735"/>
                </a:lnTo>
                <a:lnTo>
                  <a:pt x="8541" y="10733"/>
                </a:lnTo>
                <a:lnTo>
                  <a:pt x="8535" y="10733"/>
                </a:lnTo>
                <a:lnTo>
                  <a:pt x="8525" y="10735"/>
                </a:lnTo>
                <a:lnTo>
                  <a:pt x="8512" y="10738"/>
                </a:lnTo>
                <a:lnTo>
                  <a:pt x="8500" y="10743"/>
                </a:lnTo>
                <a:lnTo>
                  <a:pt x="8487" y="10750"/>
                </a:lnTo>
                <a:lnTo>
                  <a:pt x="8475" y="10759"/>
                </a:lnTo>
                <a:lnTo>
                  <a:pt x="8462" y="10769"/>
                </a:lnTo>
                <a:lnTo>
                  <a:pt x="8450" y="10781"/>
                </a:lnTo>
                <a:lnTo>
                  <a:pt x="8440" y="10793"/>
                </a:lnTo>
                <a:lnTo>
                  <a:pt x="8457" y="10794"/>
                </a:lnTo>
                <a:lnTo>
                  <a:pt x="8471" y="10795"/>
                </a:lnTo>
                <a:lnTo>
                  <a:pt x="8484" y="10799"/>
                </a:lnTo>
                <a:lnTo>
                  <a:pt x="8497" y="10803"/>
                </a:lnTo>
                <a:lnTo>
                  <a:pt x="8508" y="10808"/>
                </a:lnTo>
                <a:lnTo>
                  <a:pt x="8519" y="10814"/>
                </a:lnTo>
                <a:lnTo>
                  <a:pt x="8529" y="10819"/>
                </a:lnTo>
                <a:lnTo>
                  <a:pt x="8539" y="10827"/>
                </a:lnTo>
                <a:close/>
                <a:moveTo>
                  <a:pt x="9424" y="10761"/>
                </a:moveTo>
                <a:lnTo>
                  <a:pt x="9422" y="10753"/>
                </a:lnTo>
                <a:lnTo>
                  <a:pt x="9419" y="10747"/>
                </a:lnTo>
                <a:lnTo>
                  <a:pt x="9416" y="10743"/>
                </a:lnTo>
                <a:lnTo>
                  <a:pt x="9414" y="10741"/>
                </a:lnTo>
                <a:lnTo>
                  <a:pt x="9410" y="10741"/>
                </a:lnTo>
                <a:lnTo>
                  <a:pt x="9407" y="10741"/>
                </a:lnTo>
                <a:lnTo>
                  <a:pt x="9403" y="10742"/>
                </a:lnTo>
                <a:lnTo>
                  <a:pt x="9400" y="10744"/>
                </a:lnTo>
                <a:lnTo>
                  <a:pt x="9392" y="10749"/>
                </a:lnTo>
                <a:lnTo>
                  <a:pt x="9382" y="10756"/>
                </a:lnTo>
                <a:lnTo>
                  <a:pt x="9377" y="10758"/>
                </a:lnTo>
                <a:lnTo>
                  <a:pt x="9372" y="10760"/>
                </a:lnTo>
                <a:lnTo>
                  <a:pt x="9365" y="10761"/>
                </a:lnTo>
                <a:lnTo>
                  <a:pt x="9359" y="10761"/>
                </a:lnTo>
                <a:lnTo>
                  <a:pt x="9361" y="10768"/>
                </a:lnTo>
                <a:lnTo>
                  <a:pt x="9364" y="10774"/>
                </a:lnTo>
                <a:lnTo>
                  <a:pt x="9367" y="10779"/>
                </a:lnTo>
                <a:lnTo>
                  <a:pt x="9373" y="10783"/>
                </a:lnTo>
                <a:lnTo>
                  <a:pt x="9378" y="10786"/>
                </a:lnTo>
                <a:lnTo>
                  <a:pt x="9383" y="10788"/>
                </a:lnTo>
                <a:lnTo>
                  <a:pt x="9388" y="10789"/>
                </a:lnTo>
                <a:lnTo>
                  <a:pt x="9395" y="10789"/>
                </a:lnTo>
                <a:lnTo>
                  <a:pt x="9400" y="10788"/>
                </a:lnTo>
                <a:lnTo>
                  <a:pt x="9405" y="10786"/>
                </a:lnTo>
                <a:lnTo>
                  <a:pt x="9410" y="10784"/>
                </a:lnTo>
                <a:lnTo>
                  <a:pt x="9416" y="10781"/>
                </a:lnTo>
                <a:lnTo>
                  <a:pt x="9419" y="10776"/>
                </a:lnTo>
                <a:lnTo>
                  <a:pt x="9422" y="10772"/>
                </a:lnTo>
                <a:lnTo>
                  <a:pt x="9424" y="10767"/>
                </a:lnTo>
                <a:lnTo>
                  <a:pt x="9424" y="10761"/>
                </a:lnTo>
                <a:close/>
                <a:moveTo>
                  <a:pt x="11392" y="10728"/>
                </a:moveTo>
                <a:lnTo>
                  <a:pt x="11385" y="10728"/>
                </a:lnTo>
                <a:lnTo>
                  <a:pt x="11377" y="10728"/>
                </a:lnTo>
                <a:lnTo>
                  <a:pt x="11368" y="10728"/>
                </a:lnTo>
                <a:lnTo>
                  <a:pt x="11360" y="10728"/>
                </a:lnTo>
                <a:lnTo>
                  <a:pt x="11361" y="10735"/>
                </a:lnTo>
                <a:lnTo>
                  <a:pt x="11364" y="10741"/>
                </a:lnTo>
                <a:lnTo>
                  <a:pt x="11368" y="10746"/>
                </a:lnTo>
                <a:lnTo>
                  <a:pt x="11374" y="10749"/>
                </a:lnTo>
                <a:lnTo>
                  <a:pt x="11377" y="10749"/>
                </a:lnTo>
                <a:lnTo>
                  <a:pt x="11380" y="10749"/>
                </a:lnTo>
                <a:lnTo>
                  <a:pt x="11382" y="10748"/>
                </a:lnTo>
                <a:lnTo>
                  <a:pt x="11385" y="10746"/>
                </a:lnTo>
                <a:lnTo>
                  <a:pt x="11387" y="10743"/>
                </a:lnTo>
                <a:lnTo>
                  <a:pt x="11389" y="10740"/>
                </a:lnTo>
                <a:lnTo>
                  <a:pt x="11391" y="10735"/>
                </a:lnTo>
                <a:lnTo>
                  <a:pt x="11392" y="10728"/>
                </a:lnTo>
                <a:close/>
                <a:moveTo>
                  <a:pt x="13820" y="10728"/>
                </a:moveTo>
                <a:lnTo>
                  <a:pt x="13808" y="10730"/>
                </a:lnTo>
                <a:lnTo>
                  <a:pt x="13796" y="10733"/>
                </a:lnTo>
                <a:lnTo>
                  <a:pt x="13787" y="10738"/>
                </a:lnTo>
                <a:lnTo>
                  <a:pt x="13778" y="10743"/>
                </a:lnTo>
                <a:lnTo>
                  <a:pt x="13772" y="10747"/>
                </a:lnTo>
                <a:lnTo>
                  <a:pt x="13767" y="10753"/>
                </a:lnTo>
                <a:lnTo>
                  <a:pt x="13763" y="10759"/>
                </a:lnTo>
                <a:lnTo>
                  <a:pt x="13761" y="10765"/>
                </a:lnTo>
                <a:lnTo>
                  <a:pt x="13759" y="10771"/>
                </a:lnTo>
                <a:lnTo>
                  <a:pt x="13759" y="10778"/>
                </a:lnTo>
                <a:lnTo>
                  <a:pt x="13759" y="10784"/>
                </a:lnTo>
                <a:lnTo>
                  <a:pt x="13762" y="10790"/>
                </a:lnTo>
                <a:lnTo>
                  <a:pt x="13764" y="10795"/>
                </a:lnTo>
                <a:lnTo>
                  <a:pt x="13767" y="10802"/>
                </a:lnTo>
                <a:lnTo>
                  <a:pt x="13770" y="10806"/>
                </a:lnTo>
                <a:lnTo>
                  <a:pt x="13774" y="10811"/>
                </a:lnTo>
                <a:lnTo>
                  <a:pt x="13778" y="10814"/>
                </a:lnTo>
                <a:lnTo>
                  <a:pt x="13783" y="10817"/>
                </a:lnTo>
                <a:lnTo>
                  <a:pt x="13788" y="10819"/>
                </a:lnTo>
                <a:lnTo>
                  <a:pt x="13792" y="10822"/>
                </a:lnTo>
                <a:lnTo>
                  <a:pt x="13797" y="10822"/>
                </a:lnTo>
                <a:lnTo>
                  <a:pt x="13801" y="10821"/>
                </a:lnTo>
                <a:lnTo>
                  <a:pt x="13807" y="10818"/>
                </a:lnTo>
                <a:lnTo>
                  <a:pt x="13811" y="10815"/>
                </a:lnTo>
                <a:lnTo>
                  <a:pt x="13814" y="10810"/>
                </a:lnTo>
                <a:lnTo>
                  <a:pt x="13817" y="10804"/>
                </a:lnTo>
                <a:lnTo>
                  <a:pt x="13820" y="10795"/>
                </a:lnTo>
                <a:lnTo>
                  <a:pt x="13821" y="10786"/>
                </a:lnTo>
                <a:lnTo>
                  <a:pt x="13822" y="10774"/>
                </a:lnTo>
                <a:lnTo>
                  <a:pt x="13823" y="10761"/>
                </a:lnTo>
                <a:lnTo>
                  <a:pt x="13822" y="10746"/>
                </a:lnTo>
                <a:lnTo>
                  <a:pt x="13820" y="10728"/>
                </a:lnTo>
                <a:close/>
                <a:moveTo>
                  <a:pt x="14116" y="10761"/>
                </a:moveTo>
                <a:lnTo>
                  <a:pt x="14118" y="10758"/>
                </a:lnTo>
                <a:lnTo>
                  <a:pt x="14113" y="10764"/>
                </a:lnTo>
                <a:lnTo>
                  <a:pt x="14109" y="10768"/>
                </a:lnTo>
                <a:lnTo>
                  <a:pt x="14116" y="10761"/>
                </a:lnTo>
                <a:close/>
                <a:moveTo>
                  <a:pt x="1355" y="10728"/>
                </a:moveTo>
                <a:lnTo>
                  <a:pt x="1349" y="10718"/>
                </a:lnTo>
                <a:lnTo>
                  <a:pt x="1345" y="10709"/>
                </a:lnTo>
                <a:lnTo>
                  <a:pt x="1341" y="10703"/>
                </a:lnTo>
                <a:lnTo>
                  <a:pt x="1338" y="10698"/>
                </a:lnTo>
                <a:lnTo>
                  <a:pt x="1334" y="10694"/>
                </a:lnTo>
                <a:lnTo>
                  <a:pt x="1330" y="10691"/>
                </a:lnTo>
                <a:lnTo>
                  <a:pt x="1327" y="10689"/>
                </a:lnTo>
                <a:lnTo>
                  <a:pt x="1324" y="10688"/>
                </a:lnTo>
                <a:lnTo>
                  <a:pt x="1321" y="10689"/>
                </a:lnTo>
                <a:lnTo>
                  <a:pt x="1319" y="10691"/>
                </a:lnTo>
                <a:lnTo>
                  <a:pt x="1317" y="10694"/>
                </a:lnTo>
                <a:lnTo>
                  <a:pt x="1315" y="10697"/>
                </a:lnTo>
                <a:lnTo>
                  <a:pt x="1310" y="10705"/>
                </a:lnTo>
                <a:lnTo>
                  <a:pt x="1308" y="10716"/>
                </a:lnTo>
                <a:lnTo>
                  <a:pt x="1306" y="10727"/>
                </a:lnTo>
                <a:lnTo>
                  <a:pt x="1306" y="10740"/>
                </a:lnTo>
                <a:lnTo>
                  <a:pt x="1306" y="10752"/>
                </a:lnTo>
                <a:lnTo>
                  <a:pt x="1307" y="10765"/>
                </a:lnTo>
                <a:lnTo>
                  <a:pt x="1309" y="10775"/>
                </a:lnTo>
                <a:lnTo>
                  <a:pt x="1313" y="10785"/>
                </a:lnTo>
                <a:lnTo>
                  <a:pt x="1315" y="10788"/>
                </a:lnTo>
                <a:lnTo>
                  <a:pt x="1317" y="10791"/>
                </a:lnTo>
                <a:lnTo>
                  <a:pt x="1319" y="10793"/>
                </a:lnTo>
                <a:lnTo>
                  <a:pt x="1322" y="10793"/>
                </a:lnTo>
                <a:lnTo>
                  <a:pt x="1325" y="10793"/>
                </a:lnTo>
                <a:lnTo>
                  <a:pt x="1329" y="10792"/>
                </a:lnTo>
                <a:lnTo>
                  <a:pt x="1333" y="10790"/>
                </a:lnTo>
                <a:lnTo>
                  <a:pt x="1336" y="10788"/>
                </a:lnTo>
                <a:lnTo>
                  <a:pt x="1343" y="10780"/>
                </a:lnTo>
                <a:lnTo>
                  <a:pt x="1348" y="10769"/>
                </a:lnTo>
                <a:lnTo>
                  <a:pt x="1352" y="10759"/>
                </a:lnTo>
                <a:lnTo>
                  <a:pt x="1356" y="10747"/>
                </a:lnTo>
                <a:lnTo>
                  <a:pt x="1356" y="10742"/>
                </a:lnTo>
                <a:lnTo>
                  <a:pt x="1356" y="10737"/>
                </a:lnTo>
                <a:lnTo>
                  <a:pt x="1356" y="10732"/>
                </a:lnTo>
                <a:lnTo>
                  <a:pt x="1355" y="10728"/>
                </a:lnTo>
                <a:close/>
                <a:moveTo>
                  <a:pt x="764" y="10696"/>
                </a:moveTo>
                <a:lnTo>
                  <a:pt x="767" y="10693"/>
                </a:lnTo>
                <a:lnTo>
                  <a:pt x="761" y="10698"/>
                </a:lnTo>
                <a:lnTo>
                  <a:pt x="756" y="10702"/>
                </a:lnTo>
                <a:lnTo>
                  <a:pt x="764" y="10696"/>
                </a:lnTo>
                <a:close/>
                <a:moveTo>
                  <a:pt x="8768" y="10827"/>
                </a:moveTo>
                <a:lnTo>
                  <a:pt x="8791" y="10810"/>
                </a:lnTo>
                <a:lnTo>
                  <a:pt x="8817" y="10793"/>
                </a:lnTo>
                <a:lnTo>
                  <a:pt x="8829" y="10784"/>
                </a:lnTo>
                <a:lnTo>
                  <a:pt x="8842" y="10774"/>
                </a:lnTo>
                <a:lnTo>
                  <a:pt x="8853" y="10765"/>
                </a:lnTo>
                <a:lnTo>
                  <a:pt x="8864" y="10754"/>
                </a:lnTo>
                <a:lnTo>
                  <a:pt x="8873" y="10744"/>
                </a:lnTo>
                <a:lnTo>
                  <a:pt x="8881" y="10733"/>
                </a:lnTo>
                <a:lnTo>
                  <a:pt x="8884" y="10728"/>
                </a:lnTo>
                <a:lnTo>
                  <a:pt x="8886" y="10723"/>
                </a:lnTo>
                <a:lnTo>
                  <a:pt x="8887" y="10717"/>
                </a:lnTo>
                <a:lnTo>
                  <a:pt x="8888" y="10711"/>
                </a:lnTo>
                <a:lnTo>
                  <a:pt x="8889" y="10705"/>
                </a:lnTo>
                <a:lnTo>
                  <a:pt x="8888" y="10700"/>
                </a:lnTo>
                <a:lnTo>
                  <a:pt x="8887" y="10694"/>
                </a:lnTo>
                <a:lnTo>
                  <a:pt x="8885" y="10687"/>
                </a:lnTo>
                <a:lnTo>
                  <a:pt x="8882" y="10681"/>
                </a:lnTo>
                <a:lnTo>
                  <a:pt x="8877" y="10675"/>
                </a:lnTo>
                <a:lnTo>
                  <a:pt x="8873" y="10668"/>
                </a:lnTo>
                <a:lnTo>
                  <a:pt x="8867" y="10662"/>
                </a:lnTo>
                <a:lnTo>
                  <a:pt x="8845" y="10674"/>
                </a:lnTo>
                <a:lnTo>
                  <a:pt x="8825" y="10686"/>
                </a:lnTo>
                <a:lnTo>
                  <a:pt x="8816" y="10693"/>
                </a:lnTo>
                <a:lnTo>
                  <a:pt x="8806" y="10700"/>
                </a:lnTo>
                <a:lnTo>
                  <a:pt x="8798" y="10708"/>
                </a:lnTo>
                <a:lnTo>
                  <a:pt x="8790" y="10717"/>
                </a:lnTo>
                <a:lnTo>
                  <a:pt x="8783" y="10726"/>
                </a:lnTo>
                <a:lnTo>
                  <a:pt x="8778" y="10738"/>
                </a:lnTo>
                <a:lnTo>
                  <a:pt x="8773" y="10749"/>
                </a:lnTo>
                <a:lnTo>
                  <a:pt x="8769" y="10762"/>
                </a:lnTo>
                <a:lnTo>
                  <a:pt x="8766" y="10775"/>
                </a:lnTo>
                <a:lnTo>
                  <a:pt x="8766" y="10791"/>
                </a:lnTo>
                <a:lnTo>
                  <a:pt x="8766" y="10808"/>
                </a:lnTo>
                <a:lnTo>
                  <a:pt x="8768" y="10827"/>
                </a:lnTo>
                <a:close/>
                <a:moveTo>
                  <a:pt x="1682" y="10662"/>
                </a:moveTo>
                <a:lnTo>
                  <a:pt x="1681" y="10654"/>
                </a:lnTo>
                <a:lnTo>
                  <a:pt x="1680" y="10646"/>
                </a:lnTo>
                <a:lnTo>
                  <a:pt x="1678" y="10640"/>
                </a:lnTo>
                <a:lnTo>
                  <a:pt x="1675" y="10636"/>
                </a:lnTo>
                <a:lnTo>
                  <a:pt x="1671" y="10632"/>
                </a:lnTo>
                <a:lnTo>
                  <a:pt x="1668" y="10629"/>
                </a:lnTo>
                <a:lnTo>
                  <a:pt x="1664" y="10627"/>
                </a:lnTo>
                <a:lnTo>
                  <a:pt x="1661" y="10625"/>
                </a:lnTo>
                <a:lnTo>
                  <a:pt x="1657" y="10625"/>
                </a:lnTo>
                <a:lnTo>
                  <a:pt x="1651" y="10625"/>
                </a:lnTo>
                <a:lnTo>
                  <a:pt x="1647" y="10627"/>
                </a:lnTo>
                <a:lnTo>
                  <a:pt x="1643" y="10628"/>
                </a:lnTo>
                <a:lnTo>
                  <a:pt x="1636" y="10632"/>
                </a:lnTo>
                <a:lnTo>
                  <a:pt x="1628" y="10637"/>
                </a:lnTo>
                <a:lnTo>
                  <a:pt x="1623" y="10643"/>
                </a:lnTo>
                <a:lnTo>
                  <a:pt x="1621" y="10651"/>
                </a:lnTo>
                <a:lnTo>
                  <a:pt x="1620" y="10654"/>
                </a:lnTo>
                <a:lnTo>
                  <a:pt x="1621" y="10657"/>
                </a:lnTo>
                <a:lnTo>
                  <a:pt x="1622" y="10659"/>
                </a:lnTo>
                <a:lnTo>
                  <a:pt x="1624" y="10662"/>
                </a:lnTo>
                <a:lnTo>
                  <a:pt x="1627" y="10664"/>
                </a:lnTo>
                <a:lnTo>
                  <a:pt x="1632" y="10665"/>
                </a:lnTo>
                <a:lnTo>
                  <a:pt x="1637" y="10666"/>
                </a:lnTo>
                <a:lnTo>
                  <a:pt x="1643" y="10667"/>
                </a:lnTo>
                <a:lnTo>
                  <a:pt x="1650" y="10667"/>
                </a:lnTo>
                <a:lnTo>
                  <a:pt x="1660" y="10666"/>
                </a:lnTo>
                <a:lnTo>
                  <a:pt x="1670" y="10665"/>
                </a:lnTo>
                <a:lnTo>
                  <a:pt x="1682" y="10662"/>
                </a:lnTo>
                <a:lnTo>
                  <a:pt x="1690" y="10672"/>
                </a:lnTo>
                <a:lnTo>
                  <a:pt x="1698" y="10679"/>
                </a:lnTo>
                <a:lnTo>
                  <a:pt x="1704" y="10684"/>
                </a:lnTo>
                <a:lnTo>
                  <a:pt x="1710" y="10688"/>
                </a:lnTo>
                <a:lnTo>
                  <a:pt x="1715" y="10689"/>
                </a:lnTo>
                <a:lnTo>
                  <a:pt x="1721" y="10689"/>
                </a:lnTo>
                <a:lnTo>
                  <a:pt x="1725" y="10688"/>
                </a:lnTo>
                <a:lnTo>
                  <a:pt x="1729" y="10686"/>
                </a:lnTo>
                <a:lnTo>
                  <a:pt x="1732" y="10683"/>
                </a:lnTo>
                <a:lnTo>
                  <a:pt x="1735" y="10679"/>
                </a:lnTo>
                <a:lnTo>
                  <a:pt x="1739" y="10674"/>
                </a:lnTo>
                <a:lnTo>
                  <a:pt x="1741" y="10667"/>
                </a:lnTo>
                <a:lnTo>
                  <a:pt x="1743" y="10655"/>
                </a:lnTo>
                <a:lnTo>
                  <a:pt x="1744" y="10641"/>
                </a:lnTo>
                <a:lnTo>
                  <a:pt x="1744" y="10635"/>
                </a:lnTo>
                <a:lnTo>
                  <a:pt x="1743" y="10629"/>
                </a:lnTo>
                <a:lnTo>
                  <a:pt x="1742" y="10623"/>
                </a:lnTo>
                <a:lnTo>
                  <a:pt x="1740" y="10618"/>
                </a:lnTo>
                <a:lnTo>
                  <a:pt x="1738" y="10614"/>
                </a:lnTo>
                <a:lnTo>
                  <a:pt x="1734" y="10611"/>
                </a:lnTo>
                <a:lnTo>
                  <a:pt x="1731" y="10609"/>
                </a:lnTo>
                <a:lnTo>
                  <a:pt x="1728" y="10608"/>
                </a:lnTo>
                <a:lnTo>
                  <a:pt x="1724" y="10608"/>
                </a:lnTo>
                <a:lnTo>
                  <a:pt x="1719" y="10610"/>
                </a:lnTo>
                <a:lnTo>
                  <a:pt x="1714" y="10613"/>
                </a:lnTo>
                <a:lnTo>
                  <a:pt x="1708" y="10618"/>
                </a:lnTo>
                <a:lnTo>
                  <a:pt x="1703" y="10627"/>
                </a:lnTo>
                <a:lnTo>
                  <a:pt x="1697" y="10636"/>
                </a:lnTo>
                <a:lnTo>
                  <a:pt x="1689" y="10648"/>
                </a:lnTo>
                <a:lnTo>
                  <a:pt x="1682" y="10662"/>
                </a:lnTo>
                <a:close/>
                <a:moveTo>
                  <a:pt x="1912" y="10662"/>
                </a:moveTo>
                <a:lnTo>
                  <a:pt x="1912" y="10655"/>
                </a:lnTo>
                <a:lnTo>
                  <a:pt x="1910" y="10649"/>
                </a:lnTo>
                <a:lnTo>
                  <a:pt x="1909" y="10641"/>
                </a:lnTo>
                <a:lnTo>
                  <a:pt x="1905" y="10636"/>
                </a:lnTo>
                <a:lnTo>
                  <a:pt x="1901" y="10632"/>
                </a:lnTo>
                <a:lnTo>
                  <a:pt x="1896" y="10630"/>
                </a:lnTo>
                <a:lnTo>
                  <a:pt x="1889" y="10629"/>
                </a:lnTo>
                <a:lnTo>
                  <a:pt x="1879" y="10630"/>
                </a:lnTo>
                <a:lnTo>
                  <a:pt x="1881" y="10618"/>
                </a:lnTo>
                <a:lnTo>
                  <a:pt x="1883" y="10608"/>
                </a:lnTo>
                <a:lnTo>
                  <a:pt x="1884" y="10598"/>
                </a:lnTo>
                <a:lnTo>
                  <a:pt x="1884" y="10590"/>
                </a:lnTo>
                <a:lnTo>
                  <a:pt x="1883" y="10584"/>
                </a:lnTo>
                <a:lnTo>
                  <a:pt x="1882" y="10578"/>
                </a:lnTo>
                <a:lnTo>
                  <a:pt x="1880" y="10574"/>
                </a:lnTo>
                <a:lnTo>
                  <a:pt x="1878" y="10571"/>
                </a:lnTo>
                <a:lnTo>
                  <a:pt x="1876" y="10569"/>
                </a:lnTo>
                <a:lnTo>
                  <a:pt x="1873" y="10568"/>
                </a:lnTo>
                <a:lnTo>
                  <a:pt x="1871" y="10568"/>
                </a:lnTo>
                <a:lnTo>
                  <a:pt x="1867" y="10568"/>
                </a:lnTo>
                <a:lnTo>
                  <a:pt x="1860" y="10571"/>
                </a:lnTo>
                <a:lnTo>
                  <a:pt x="1854" y="10576"/>
                </a:lnTo>
                <a:lnTo>
                  <a:pt x="1849" y="10583"/>
                </a:lnTo>
                <a:lnTo>
                  <a:pt x="1845" y="10591"/>
                </a:lnTo>
                <a:lnTo>
                  <a:pt x="1842" y="10595"/>
                </a:lnTo>
                <a:lnTo>
                  <a:pt x="1842" y="10599"/>
                </a:lnTo>
                <a:lnTo>
                  <a:pt x="1841" y="10603"/>
                </a:lnTo>
                <a:lnTo>
                  <a:pt x="1842" y="10608"/>
                </a:lnTo>
                <a:lnTo>
                  <a:pt x="1843" y="10612"/>
                </a:lnTo>
                <a:lnTo>
                  <a:pt x="1846" y="10616"/>
                </a:lnTo>
                <a:lnTo>
                  <a:pt x="1849" y="10619"/>
                </a:lnTo>
                <a:lnTo>
                  <a:pt x="1852" y="10622"/>
                </a:lnTo>
                <a:lnTo>
                  <a:pt x="1857" y="10624"/>
                </a:lnTo>
                <a:lnTo>
                  <a:pt x="1863" y="10628"/>
                </a:lnTo>
                <a:lnTo>
                  <a:pt x="1871" y="10629"/>
                </a:lnTo>
                <a:lnTo>
                  <a:pt x="1879" y="10630"/>
                </a:lnTo>
                <a:lnTo>
                  <a:pt x="1880" y="10637"/>
                </a:lnTo>
                <a:lnTo>
                  <a:pt x="1881" y="10644"/>
                </a:lnTo>
                <a:lnTo>
                  <a:pt x="1883" y="10651"/>
                </a:lnTo>
                <a:lnTo>
                  <a:pt x="1885" y="10656"/>
                </a:lnTo>
                <a:lnTo>
                  <a:pt x="1890" y="10660"/>
                </a:lnTo>
                <a:lnTo>
                  <a:pt x="1895" y="10662"/>
                </a:lnTo>
                <a:lnTo>
                  <a:pt x="1902" y="10663"/>
                </a:lnTo>
                <a:lnTo>
                  <a:pt x="1912" y="10662"/>
                </a:lnTo>
                <a:lnTo>
                  <a:pt x="1932" y="10697"/>
                </a:lnTo>
                <a:lnTo>
                  <a:pt x="1948" y="10724"/>
                </a:lnTo>
                <a:lnTo>
                  <a:pt x="1957" y="10736"/>
                </a:lnTo>
                <a:lnTo>
                  <a:pt x="1965" y="10745"/>
                </a:lnTo>
                <a:lnTo>
                  <a:pt x="1974" y="10754"/>
                </a:lnTo>
                <a:lnTo>
                  <a:pt x="1982" y="10762"/>
                </a:lnTo>
                <a:lnTo>
                  <a:pt x="1991" y="10768"/>
                </a:lnTo>
                <a:lnTo>
                  <a:pt x="2001" y="10773"/>
                </a:lnTo>
                <a:lnTo>
                  <a:pt x="2010" y="10778"/>
                </a:lnTo>
                <a:lnTo>
                  <a:pt x="2021" y="10782"/>
                </a:lnTo>
                <a:lnTo>
                  <a:pt x="2046" y="10788"/>
                </a:lnTo>
                <a:lnTo>
                  <a:pt x="2076" y="10793"/>
                </a:lnTo>
                <a:lnTo>
                  <a:pt x="2072" y="10803"/>
                </a:lnTo>
                <a:lnTo>
                  <a:pt x="2068" y="10810"/>
                </a:lnTo>
                <a:lnTo>
                  <a:pt x="2062" y="10816"/>
                </a:lnTo>
                <a:lnTo>
                  <a:pt x="2054" y="10822"/>
                </a:lnTo>
                <a:lnTo>
                  <a:pt x="2046" y="10825"/>
                </a:lnTo>
                <a:lnTo>
                  <a:pt x="2035" y="10827"/>
                </a:lnTo>
                <a:lnTo>
                  <a:pt x="2024" y="10828"/>
                </a:lnTo>
                <a:lnTo>
                  <a:pt x="2010" y="10827"/>
                </a:lnTo>
                <a:lnTo>
                  <a:pt x="2011" y="10837"/>
                </a:lnTo>
                <a:lnTo>
                  <a:pt x="2015" y="10847"/>
                </a:lnTo>
                <a:lnTo>
                  <a:pt x="2019" y="10855"/>
                </a:lnTo>
                <a:lnTo>
                  <a:pt x="2024" y="10861"/>
                </a:lnTo>
                <a:lnTo>
                  <a:pt x="2038" y="10873"/>
                </a:lnTo>
                <a:lnTo>
                  <a:pt x="2052" y="10882"/>
                </a:lnTo>
                <a:lnTo>
                  <a:pt x="2060" y="10888"/>
                </a:lnTo>
                <a:lnTo>
                  <a:pt x="2066" y="10894"/>
                </a:lnTo>
                <a:lnTo>
                  <a:pt x="2071" y="10900"/>
                </a:lnTo>
                <a:lnTo>
                  <a:pt x="2075" y="10909"/>
                </a:lnTo>
                <a:lnTo>
                  <a:pt x="2079" y="10918"/>
                </a:lnTo>
                <a:lnTo>
                  <a:pt x="2080" y="10929"/>
                </a:lnTo>
                <a:lnTo>
                  <a:pt x="2080" y="10942"/>
                </a:lnTo>
                <a:lnTo>
                  <a:pt x="2076" y="10958"/>
                </a:lnTo>
                <a:lnTo>
                  <a:pt x="2085" y="10957"/>
                </a:lnTo>
                <a:lnTo>
                  <a:pt x="2092" y="10956"/>
                </a:lnTo>
                <a:lnTo>
                  <a:pt x="2099" y="10953"/>
                </a:lnTo>
                <a:lnTo>
                  <a:pt x="2107" y="10949"/>
                </a:lnTo>
                <a:lnTo>
                  <a:pt x="2113" y="10945"/>
                </a:lnTo>
                <a:lnTo>
                  <a:pt x="2118" y="10940"/>
                </a:lnTo>
                <a:lnTo>
                  <a:pt x="2124" y="10934"/>
                </a:lnTo>
                <a:lnTo>
                  <a:pt x="2128" y="10927"/>
                </a:lnTo>
                <a:lnTo>
                  <a:pt x="2132" y="10920"/>
                </a:lnTo>
                <a:lnTo>
                  <a:pt x="2135" y="10913"/>
                </a:lnTo>
                <a:lnTo>
                  <a:pt x="2137" y="10904"/>
                </a:lnTo>
                <a:lnTo>
                  <a:pt x="2140" y="10896"/>
                </a:lnTo>
                <a:lnTo>
                  <a:pt x="2144" y="10878"/>
                </a:lnTo>
                <a:lnTo>
                  <a:pt x="2145" y="10859"/>
                </a:lnTo>
                <a:lnTo>
                  <a:pt x="2145" y="10839"/>
                </a:lnTo>
                <a:lnTo>
                  <a:pt x="2144" y="10819"/>
                </a:lnTo>
                <a:lnTo>
                  <a:pt x="2140" y="10801"/>
                </a:lnTo>
                <a:lnTo>
                  <a:pt x="2136" y="10783"/>
                </a:lnTo>
                <a:lnTo>
                  <a:pt x="2131" y="10766"/>
                </a:lnTo>
                <a:lnTo>
                  <a:pt x="2125" y="10750"/>
                </a:lnTo>
                <a:lnTo>
                  <a:pt x="2120" y="10744"/>
                </a:lnTo>
                <a:lnTo>
                  <a:pt x="2117" y="10738"/>
                </a:lnTo>
                <a:lnTo>
                  <a:pt x="2113" y="10732"/>
                </a:lnTo>
                <a:lnTo>
                  <a:pt x="2109" y="10728"/>
                </a:lnTo>
                <a:lnTo>
                  <a:pt x="2114" y="10728"/>
                </a:lnTo>
                <a:lnTo>
                  <a:pt x="2120" y="10727"/>
                </a:lnTo>
                <a:lnTo>
                  <a:pt x="2129" y="10724"/>
                </a:lnTo>
                <a:lnTo>
                  <a:pt x="2137" y="10720"/>
                </a:lnTo>
                <a:lnTo>
                  <a:pt x="2146" y="10715"/>
                </a:lnTo>
                <a:lnTo>
                  <a:pt x="2155" y="10708"/>
                </a:lnTo>
                <a:lnTo>
                  <a:pt x="2162" y="10701"/>
                </a:lnTo>
                <a:lnTo>
                  <a:pt x="2170" y="10693"/>
                </a:lnTo>
                <a:lnTo>
                  <a:pt x="2175" y="10683"/>
                </a:lnTo>
                <a:lnTo>
                  <a:pt x="2179" y="10673"/>
                </a:lnTo>
                <a:lnTo>
                  <a:pt x="2180" y="10667"/>
                </a:lnTo>
                <a:lnTo>
                  <a:pt x="2181" y="10661"/>
                </a:lnTo>
                <a:lnTo>
                  <a:pt x="2181" y="10656"/>
                </a:lnTo>
                <a:lnTo>
                  <a:pt x="2180" y="10650"/>
                </a:lnTo>
                <a:lnTo>
                  <a:pt x="2178" y="10643"/>
                </a:lnTo>
                <a:lnTo>
                  <a:pt x="2176" y="10637"/>
                </a:lnTo>
                <a:lnTo>
                  <a:pt x="2173" y="10631"/>
                </a:lnTo>
                <a:lnTo>
                  <a:pt x="2169" y="10624"/>
                </a:lnTo>
                <a:lnTo>
                  <a:pt x="2163" y="10617"/>
                </a:lnTo>
                <a:lnTo>
                  <a:pt x="2157" y="10611"/>
                </a:lnTo>
                <a:lnTo>
                  <a:pt x="2150" y="10603"/>
                </a:lnTo>
                <a:lnTo>
                  <a:pt x="2141" y="10597"/>
                </a:lnTo>
                <a:lnTo>
                  <a:pt x="2138" y="10605"/>
                </a:lnTo>
                <a:lnTo>
                  <a:pt x="2134" y="10611"/>
                </a:lnTo>
                <a:lnTo>
                  <a:pt x="2131" y="10614"/>
                </a:lnTo>
                <a:lnTo>
                  <a:pt x="2128" y="10616"/>
                </a:lnTo>
                <a:lnTo>
                  <a:pt x="2125" y="10617"/>
                </a:lnTo>
                <a:lnTo>
                  <a:pt x="2123" y="10617"/>
                </a:lnTo>
                <a:lnTo>
                  <a:pt x="2120" y="10616"/>
                </a:lnTo>
                <a:lnTo>
                  <a:pt x="2119" y="10614"/>
                </a:lnTo>
                <a:lnTo>
                  <a:pt x="2118" y="10611"/>
                </a:lnTo>
                <a:lnTo>
                  <a:pt x="2118" y="10608"/>
                </a:lnTo>
                <a:lnTo>
                  <a:pt x="2120" y="10606"/>
                </a:lnTo>
                <a:lnTo>
                  <a:pt x="2122" y="10602"/>
                </a:lnTo>
                <a:lnTo>
                  <a:pt x="2125" y="10599"/>
                </a:lnTo>
                <a:lnTo>
                  <a:pt x="2129" y="10598"/>
                </a:lnTo>
                <a:lnTo>
                  <a:pt x="2135" y="10597"/>
                </a:lnTo>
                <a:lnTo>
                  <a:pt x="2141" y="10597"/>
                </a:lnTo>
                <a:lnTo>
                  <a:pt x="2141" y="10580"/>
                </a:lnTo>
                <a:lnTo>
                  <a:pt x="2141" y="10564"/>
                </a:lnTo>
                <a:lnTo>
                  <a:pt x="2141" y="10548"/>
                </a:lnTo>
                <a:lnTo>
                  <a:pt x="2141" y="10531"/>
                </a:lnTo>
                <a:lnTo>
                  <a:pt x="2130" y="10530"/>
                </a:lnTo>
                <a:lnTo>
                  <a:pt x="2120" y="10530"/>
                </a:lnTo>
                <a:lnTo>
                  <a:pt x="2111" y="10532"/>
                </a:lnTo>
                <a:lnTo>
                  <a:pt x="2104" y="10534"/>
                </a:lnTo>
                <a:lnTo>
                  <a:pt x="2097" y="10538"/>
                </a:lnTo>
                <a:lnTo>
                  <a:pt x="2091" y="10543"/>
                </a:lnTo>
                <a:lnTo>
                  <a:pt x="2086" y="10547"/>
                </a:lnTo>
                <a:lnTo>
                  <a:pt x="2081" y="10552"/>
                </a:lnTo>
                <a:lnTo>
                  <a:pt x="2072" y="10565"/>
                </a:lnTo>
                <a:lnTo>
                  <a:pt x="2064" y="10576"/>
                </a:lnTo>
                <a:lnTo>
                  <a:pt x="2060" y="10583"/>
                </a:lnTo>
                <a:lnTo>
                  <a:pt x="2054" y="10588"/>
                </a:lnTo>
                <a:lnTo>
                  <a:pt x="2049" y="10593"/>
                </a:lnTo>
                <a:lnTo>
                  <a:pt x="2043" y="10597"/>
                </a:lnTo>
                <a:lnTo>
                  <a:pt x="2037" y="10592"/>
                </a:lnTo>
                <a:lnTo>
                  <a:pt x="2030" y="10586"/>
                </a:lnTo>
                <a:lnTo>
                  <a:pt x="2025" y="10579"/>
                </a:lnTo>
                <a:lnTo>
                  <a:pt x="2021" y="10573"/>
                </a:lnTo>
                <a:lnTo>
                  <a:pt x="2018" y="10566"/>
                </a:lnTo>
                <a:lnTo>
                  <a:pt x="2015" y="10557"/>
                </a:lnTo>
                <a:lnTo>
                  <a:pt x="2012" y="10550"/>
                </a:lnTo>
                <a:lnTo>
                  <a:pt x="2010" y="10542"/>
                </a:lnTo>
                <a:lnTo>
                  <a:pt x="2007" y="10508"/>
                </a:lnTo>
                <a:lnTo>
                  <a:pt x="2005" y="10476"/>
                </a:lnTo>
                <a:lnTo>
                  <a:pt x="2003" y="10463"/>
                </a:lnTo>
                <a:lnTo>
                  <a:pt x="1999" y="10451"/>
                </a:lnTo>
                <a:lnTo>
                  <a:pt x="1997" y="10447"/>
                </a:lnTo>
                <a:lnTo>
                  <a:pt x="1994" y="10443"/>
                </a:lnTo>
                <a:lnTo>
                  <a:pt x="1989" y="10440"/>
                </a:lnTo>
                <a:lnTo>
                  <a:pt x="1985" y="10438"/>
                </a:lnTo>
                <a:lnTo>
                  <a:pt x="1980" y="10438"/>
                </a:lnTo>
                <a:lnTo>
                  <a:pt x="1974" y="10438"/>
                </a:lnTo>
                <a:lnTo>
                  <a:pt x="1966" y="10439"/>
                </a:lnTo>
                <a:lnTo>
                  <a:pt x="1958" y="10442"/>
                </a:lnTo>
                <a:lnTo>
                  <a:pt x="1948" y="10445"/>
                </a:lnTo>
                <a:lnTo>
                  <a:pt x="1938" y="10450"/>
                </a:lnTo>
                <a:lnTo>
                  <a:pt x="1925" y="10458"/>
                </a:lnTo>
                <a:lnTo>
                  <a:pt x="1912" y="10466"/>
                </a:lnTo>
                <a:lnTo>
                  <a:pt x="1926" y="10455"/>
                </a:lnTo>
                <a:lnTo>
                  <a:pt x="1939" y="10442"/>
                </a:lnTo>
                <a:lnTo>
                  <a:pt x="1950" y="10430"/>
                </a:lnTo>
                <a:lnTo>
                  <a:pt x="1961" y="10418"/>
                </a:lnTo>
                <a:lnTo>
                  <a:pt x="1969" y="10405"/>
                </a:lnTo>
                <a:lnTo>
                  <a:pt x="1977" y="10393"/>
                </a:lnTo>
                <a:lnTo>
                  <a:pt x="1983" y="10379"/>
                </a:lnTo>
                <a:lnTo>
                  <a:pt x="1987" y="10367"/>
                </a:lnTo>
                <a:lnTo>
                  <a:pt x="1991" y="10353"/>
                </a:lnTo>
                <a:lnTo>
                  <a:pt x="1995" y="10339"/>
                </a:lnTo>
                <a:lnTo>
                  <a:pt x="1996" y="10326"/>
                </a:lnTo>
                <a:lnTo>
                  <a:pt x="1997" y="10312"/>
                </a:lnTo>
                <a:lnTo>
                  <a:pt x="1997" y="10297"/>
                </a:lnTo>
                <a:lnTo>
                  <a:pt x="1996" y="10284"/>
                </a:lnTo>
                <a:lnTo>
                  <a:pt x="1994" y="10269"/>
                </a:lnTo>
                <a:lnTo>
                  <a:pt x="1991" y="10254"/>
                </a:lnTo>
                <a:lnTo>
                  <a:pt x="1985" y="10225"/>
                </a:lnTo>
                <a:lnTo>
                  <a:pt x="1977" y="10195"/>
                </a:lnTo>
                <a:lnTo>
                  <a:pt x="1966" y="10164"/>
                </a:lnTo>
                <a:lnTo>
                  <a:pt x="1956" y="10134"/>
                </a:lnTo>
                <a:lnTo>
                  <a:pt x="1944" y="10102"/>
                </a:lnTo>
                <a:lnTo>
                  <a:pt x="1933" y="10071"/>
                </a:lnTo>
                <a:lnTo>
                  <a:pt x="1922" y="10038"/>
                </a:lnTo>
                <a:lnTo>
                  <a:pt x="1912" y="10007"/>
                </a:lnTo>
                <a:lnTo>
                  <a:pt x="1903" y="10025"/>
                </a:lnTo>
                <a:lnTo>
                  <a:pt x="1896" y="10043"/>
                </a:lnTo>
                <a:lnTo>
                  <a:pt x="1890" y="10061"/>
                </a:lnTo>
                <a:lnTo>
                  <a:pt x="1883" y="10081"/>
                </a:lnTo>
                <a:lnTo>
                  <a:pt x="1877" y="10101"/>
                </a:lnTo>
                <a:lnTo>
                  <a:pt x="1873" y="10122"/>
                </a:lnTo>
                <a:lnTo>
                  <a:pt x="1868" y="10142"/>
                </a:lnTo>
                <a:lnTo>
                  <a:pt x="1864" y="10164"/>
                </a:lnTo>
                <a:lnTo>
                  <a:pt x="1861" y="10185"/>
                </a:lnTo>
                <a:lnTo>
                  <a:pt x="1859" y="10207"/>
                </a:lnTo>
                <a:lnTo>
                  <a:pt x="1857" y="10229"/>
                </a:lnTo>
                <a:lnTo>
                  <a:pt x="1856" y="10251"/>
                </a:lnTo>
                <a:lnTo>
                  <a:pt x="1856" y="10273"/>
                </a:lnTo>
                <a:lnTo>
                  <a:pt x="1856" y="10296"/>
                </a:lnTo>
                <a:lnTo>
                  <a:pt x="1857" y="10318"/>
                </a:lnTo>
                <a:lnTo>
                  <a:pt x="1859" y="10340"/>
                </a:lnTo>
                <a:lnTo>
                  <a:pt x="1861" y="10362"/>
                </a:lnTo>
                <a:lnTo>
                  <a:pt x="1864" y="10383"/>
                </a:lnTo>
                <a:lnTo>
                  <a:pt x="1868" y="10404"/>
                </a:lnTo>
                <a:lnTo>
                  <a:pt x="1872" y="10426"/>
                </a:lnTo>
                <a:lnTo>
                  <a:pt x="1877" y="10446"/>
                </a:lnTo>
                <a:lnTo>
                  <a:pt x="1882" y="10466"/>
                </a:lnTo>
                <a:lnTo>
                  <a:pt x="1890" y="10486"/>
                </a:lnTo>
                <a:lnTo>
                  <a:pt x="1896" y="10505"/>
                </a:lnTo>
                <a:lnTo>
                  <a:pt x="1904" y="10524"/>
                </a:lnTo>
                <a:lnTo>
                  <a:pt x="1913" y="10542"/>
                </a:lnTo>
                <a:lnTo>
                  <a:pt x="1921" y="10558"/>
                </a:lnTo>
                <a:lnTo>
                  <a:pt x="1932" y="10574"/>
                </a:lnTo>
                <a:lnTo>
                  <a:pt x="1942" y="10590"/>
                </a:lnTo>
                <a:lnTo>
                  <a:pt x="1953" y="10603"/>
                </a:lnTo>
                <a:lnTo>
                  <a:pt x="1965" y="10617"/>
                </a:lnTo>
                <a:lnTo>
                  <a:pt x="1978" y="10630"/>
                </a:lnTo>
                <a:lnTo>
                  <a:pt x="1975" y="10639"/>
                </a:lnTo>
                <a:lnTo>
                  <a:pt x="1969" y="10646"/>
                </a:lnTo>
                <a:lnTo>
                  <a:pt x="1964" y="10653"/>
                </a:lnTo>
                <a:lnTo>
                  <a:pt x="1957" y="10658"/>
                </a:lnTo>
                <a:lnTo>
                  <a:pt x="1947" y="10661"/>
                </a:lnTo>
                <a:lnTo>
                  <a:pt x="1937" y="10663"/>
                </a:lnTo>
                <a:lnTo>
                  <a:pt x="1925" y="10663"/>
                </a:lnTo>
                <a:lnTo>
                  <a:pt x="1912" y="10662"/>
                </a:lnTo>
                <a:close/>
                <a:moveTo>
                  <a:pt x="12245" y="10662"/>
                </a:moveTo>
                <a:lnTo>
                  <a:pt x="12249" y="10660"/>
                </a:lnTo>
                <a:lnTo>
                  <a:pt x="12243" y="10665"/>
                </a:lnTo>
                <a:lnTo>
                  <a:pt x="12238" y="10670"/>
                </a:lnTo>
                <a:lnTo>
                  <a:pt x="12245" y="10662"/>
                </a:lnTo>
                <a:close/>
                <a:moveTo>
                  <a:pt x="665" y="10630"/>
                </a:moveTo>
                <a:lnTo>
                  <a:pt x="661" y="10600"/>
                </a:lnTo>
                <a:lnTo>
                  <a:pt x="661" y="10601"/>
                </a:lnTo>
                <a:lnTo>
                  <a:pt x="664" y="10623"/>
                </a:lnTo>
                <a:lnTo>
                  <a:pt x="668" y="10653"/>
                </a:lnTo>
                <a:lnTo>
                  <a:pt x="673" y="10680"/>
                </a:lnTo>
                <a:lnTo>
                  <a:pt x="675" y="10693"/>
                </a:lnTo>
                <a:lnTo>
                  <a:pt x="673" y="10680"/>
                </a:lnTo>
                <a:lnTo>
                  <a:pt x="665" y="10630"/>
                </a:lnTo>
                <a:close/>
                <a:moveTo>
                  <a:pt x="2601" y="10696"/>
                </a:moveTo>
                <a:lnTo>
                  <a:pt x="2596" y="10695"/>
                </a:lnTo>
                <a:lnTo>
                  <a:pt x="2592" y="10694"/>
                </a:lnTo>
                <a:lnTo>
                  <a:pt x="2587" y="10693"/>
                </a:lnTo>
                <a:lnTo>
                  <a:pt x="2584" y="10692"/>
                </a:lnTo>
                <a:lnTo>
                  <a:pt x="2579" y="10686"/>
                </a:lnTo>
                <a:lnTo>
                  <a:pt x="2575" y="10681"/>
                </a:lnTo>
                <a:lnTo>
                  <a:pt x="2572" y="10674"/>
                </a:lnTo>
                <a:lnTo>
                  <a:pt x="2568" y="10666"/>
                </a:lnTo>
                <a:lnTo>
                  <a:pt x="2567" y="10657"/>
                </a:lnTo>
                <a:lnTo>
                  <a:pt x="2565" y="10649"/>
                </a:lnTo>
                <a:lnTo>
                  <a:pt x="2562" y="10631"/>
                </a:lnTo>
                <a:lnTo>
                  <a:pt x="2558" y="10615"/>
                </a:lnTo>
                <a:lnTo>
                  <a:pt x="2554" y="10609"/>
                </a:lnTo>
                <a:lnTo>
                  <a:pt x="2550" y="10603"/>
                </a:lnTo>
                <a:lnTo>
                  <a:pt x="2546" y="10601"/>
                </a:lnTo>
                <a:lnTo>
                  <a:pt x="2543" y="10599"/>
                </a:lnTo>
                <a:lnTo>
                  <a:pt x="2539" y="10598"/>
                </a:lnTo>
                <a:lnTo>
                  <a:pt x="2535" y="10597"/>
                </a:lnTo>
                <a:lnTo>
                  <a:pt x="2535" y="10630"/>
                </a:lnTo>
                <a:lnTo>
                  <a:pt x="2534" y="10664"/>
                </a:lnTo>
                <a:lnTo>
                  <a:pt x="2534" y="10680"/>
                </a:lnTo>
                <a:lnTo>
                  <a:pt x="2534" y="10697"/>
                </a:lnTo>
                <a:lnTo>
                  <a:pt x="2535" y="10711"/>
                </a:lnTo>
                <a:lnTo>
                  <a:pt x="2537" y="10726"/>
                </a:lnTo>
                <a:lnTo>
                  <a:pt x="2539" y="10740"/>
                </a:lnTo>
                <a:lnTo>
                  <a:pt x="2543" y="10752"/>
                </a:lnTo>
                <a:lnTo>
                  <a:pt x="2549" y="10764"/>
                </a:lnTo>
                <a:lnTo>
                  <a:pt x="2555" y="10773"/>
                </a:lnTo>
                <a:lnTo>
                  <a:pt x="2559" y="10778"/>
                </a:lnTo>
                <a:lnTo>
                  <a:pt x="2564" y="10782"/>
                </a:lnTo>
                <a:lnTo>
                  <a:pt x="2568" y="10785"/>
                </a:lnTo>
                <a:lnTo>
                  <a:pt x="2574" y="10788"/>
                </a:lnTo>
                <a:lnTo>
                  <a:pt x="2580" y="10790"/>
                </a:lnTo>
                <a:lnTo>
                  <a:pt x="2586" y="10792"/>
                </a:lnTo>
                <a:lnTo>
                  <a:pt x="2594" y="10793"/>
                </a:lnTo>
                <a:lnTo>
                  <a:pt x="2601" y="10793"/>
                </a:lnTo>
                <a:lnTo>
                  <a:pt x="2601" y="10769"/>
                </a:lnTo>
                <a:lnTo>
                  <a:pt x="2601" y="10744"/>
                </a:lnTo>
                <a:lnTo>
                  <a:pt x="2601" y="10720"/>
                </a:lnTo>
                <a:lnTo>
                  <a:pt x="2601" y="10696"/>
                </a:lnTo>
                <a:close/>
                <a:moveTo>
                  <a:pt x="12049" y="10597"/>
                </a:moveTo>
                <a:lnTo>
                  <a:pt x="12049" y="10603"/>
                </a:lnTo>
                <a:lnTo>
                  <a:pt x="12050" y="10609"/>
                </a:lnTo>
                <a:lnTo>
                  <a:pt x="12051" y="10613"/>
                </a:lnTo>
                <a:lnTo>
                  <a:pt x="12054" y="10616"/>
                </a:lnTo>
                <a:lnTo>
                  <a:pt x="12057" y="10618"/>
                </a:lnTo>
                <a:lnTo>
                  <a:pt x="12060" y="10619"/>
                </a:lnTo>
                <a:lnTo>
                  <a:pt x="12063" y="10620"/>
                </a:lnTo>
                <a:lnTo>
                  <a:pt x="12066" y="10619"/>
                </a:lnTo>
                <a:lnTo>
                  <a:pt x="12068" y="10618"/>
                </a:lnTo>
                <a:lnTo>
                  <a:pt x="12069" y="10616"/>
                </a:lnTo>
                <a:lnTo>
                  <a:pt x="12069" y="10614"/>
                </a:lnTo>
                <a:lnTo>
                  <a:pt x="12068" y="10611"/>
                </a:lnTo>
                <a:lnTo>
                  <a:pt x="12066" y="10608"/>
                </a:lnTo>
                <a:lnTo>
                  <a:pt x="12063" y="10605"/>
                </a:lnTo>
                <a:lnTo>
                  <a:pt x="12057" y="10600"/>
                </a:lnTo>
                <a:lnTo>
                  <a:pt x="12049" y="10597"/>
                </a:lnTo>
                <a:close/>
                <a:moveTo>
                  <a:pt x="5324" y="10564"/>
                </a:moveTo>
                <a:lnTo>
                  <a:pt x="5313" y="10562"/>
                </a:lnTo>
                <a:lnTo>
                  <a:pt x="5305" y="10562"/>
                </a:lnTo>
                <a:lnTo>
                  <a:pt x="5298" y="10562"/>
                </a:lnTo>
                <a:lnTo>
                  <a:pt x="5290" y="10563"/>
                </a:lnTo>
                <a:lnTo>
                  <a:pt x="5285" y="10566"/>
                </a:lnTo>
                <a:lnTo>
                  <a:pt x="5281" y="10570"/>
                </a:lnTo>
                <a:lnTo>
                  <a:pt x="5277" y="10574"/>
                </a:lnTo>
                <a:lnTo>
                  <a:pt x="5274" y="10579"/>
                </a:lnTo>
                <a:lnTo>
                  <a:pt x="5272" y="10586"/>
                </a:lnTo>
                <a:lnTo>
                  <a:pt x="5271" y="10593"/>
                </a:lnTo>
                <a:lnTo>
                  <a:pt x="5270" y="10601"/>
                </a:lnTo>
                <a:lnTo>
                  <a:pt x="5271" y="10610"/>
                </a:lnTo>
                <a:lnTo>
                  <a:pt x="5273" y="10628"/>
                </a:lnTo>
                <a:lnTo>
                  <a:pt x="5278" y="10648"/>
                </a:lnTo>
                <a:lnTo>
                  <a:pt x="5283" y="10668"/>
                </a:lnTo>
                <a:lnTo>
                  <a:pt x="5289" y="10691"/>
                </a:lnTo>
                <a:lnTo>
                  <a:pt x="5296" y="10711"/>
                </a:lnTo>
                <a:lnTo>
                  <a:pt x="5304" y="10731"/>
                </a:lnTo>
                <a:lnTo>
                  <a:pt x="5316" y="10768"/>
                </a:lnTo>
                <a:lnTo>
                  <a:pt x="5324" y="10793"/>
                </a:lnTo>
                <a:lnTo>
                  <a:pt x="5331" y="10790"/>
                </a:lnTo>
                <a:lnTo>
                  <a:pt x="5338" y="10785"/>
                </a:lnTo>
                <a:lnTo>
                  <a:pt x="5344" y="10781"/>
                </a:lnTo>
                <a:lnTo>
                  <a:pt x="5349" y="10775"/>
                </a:lnTo>
                <a:lnTo>
                  <a:pt x="5353" y="10769"/>
                </a:lnTo>
                <a:lnTo>
                  <a:pt x="5356" y="10763"/>
                </a:lnTo>
                <a:lnTo>
                  <a:pt x="5359" y="10757"/>
                </a:lnTo>
                <a:lnTo>
                  <a:pt x="5362" y="10749"/>
                </a:lnTo>
                <a:lnTo>
                  <a:pt x="5363" y="10743"/>
                </a:lnTo>
                <a:lnTo>
                  <a:pt x="5363" y="10736"/>
                </a:lnTo>
                <a:lnTo>
                  <a:pt x="5363" y="10727"/>
                </a:lnTo>
                <a:lnTo>
                  <a:pt x="5363" y="10720"/>
                </a:lnTo>
                <a:lnTo>
                  <a:pt x="5360" y="10703"/>
                </a:lnTo>
                <a:lnTo>
                  <a:pt x="5357" y="10686"/>
                </a:lnTo>
                <a:lnTo>
                  <a:pt x="5347" y="10653"/>
                </a:lnTo>
                <a:lnTo>
                  <a:pt x="5336" y="10619"/>
                </a:lnTo>
                <a:lnTo>
                  <a:pt x="5331" y="10603"/>
                </a:lnTo>
                <a:lnTo>
                  <a:pt x="5327" y="10589"/>
                </a:lnTo>
                <a:lnTo>
                  <a:pt x="5325" y="10576"/>
                </a:lnTo>
                <a:lnTo>
                  <a:pt x="5324" y="10564"/>
                </a:lnTo>
                <a:close/>
                <a:moveTo>
                  <a:pt x="12180" y="10564"/>
                </a:moveTo>
                <a:lnTo>
                  <a:pt x="12173" y="10566"/>
                </a:lnTo>
                <a:lnTo>
                  <a:pt x="12167" y="10569"/>
                </a:lnTo>
                <a:lnTo>
                  <a:pt x="12163" y="10573"/>
                </a:lnTo>
                <a:lnTo>
                  <a:pt x="12159" y="10578"/>
                </a:lnTo>
                <a:lnTo>
                  <a:pt x="12158" y="10581"/>
                </a:lnTo>
                <a:lnTo>
                  <a:pt x="12159" y="10584"/>
                </a:lnTo>
                <a:lnTo>
                  <a:pt x="12160" y="10587"/>
                </a:lnTo>
                <a:lnTo>
                  <a:pt x="12162" y="10589"/>
                </a:lnTo>
                <a:lnTo>
                  <a:pt x="12165" y="10592"/>
                </a:lnTo>
                <a:lnTo>
                  <a:pt x="12169" y="10594"/>
                </a:lnTo>
                <a:lnTo>
                  <a:pt x="12174" y="10595"/>
                </a:lnTo>
                <a:lnTo>
                  <a:pt x="12180" y="10597"/>
                </a:lnTo>
                <a:lnTo>
                  <a:pt x="12180" y="10589"/>
                </a:lnTo>
                <a:lnTo>
                  <a:pt x="12180" y="10580"/>
                </a:lnTo>
                <a:lnTo>
                  <a:pt x="12180" y="10572"/>
                </a:lnTo>
                <a:lnTo>
                  <a:pt x="12180" y="10564"/>
                </a:lnTo>
                <a:close/>
                <a:moveTo>
                  <a:pt x="12410" y="10597"/>
                </a:moveTo>
                <a:lnTo>
                  <a:pt x="12409" y="10591"/>
                </a:lnTo>
                <a:lnTo>
                  <a:pt x="12408" y="10587"/>
                </a:lnTo>
                <a:lnTo>
                  <a:pt x="12406" y="10583"/>
                </a:lnTo>
                <a:lnTo>
                  <a:pt x="12403" y="10579"/>
                </a:lnTo>
                <a:lnTo>
                  <a:pt x="12400" y="10576"/>
                </a:lnTo>
                <a:lnTo>
                  <a:pt x="12395" y="10574"/>
                </a:lnTo>
                <a:lnTo>
                  <a:pt x="12391" y="10573"/>
                </a:lnTo>
                <a:lnTo>
                  <a:pt x="12386" y="10571"/>
                </a:lnTo>
                <a:lnTo>
                  <a:pt x="12365" y="10568"/>
                </a:lnTo>
                <a:lnTo>
                  <a:pt x="12344" y="10564"/>
                </a:lnTo>
                <a:lnTo>
                  <a:pt x="12345" y="10570"/>
                </a:lnTo>
                <a:lnTo>
                  <a:pt x="12346" y="10574"/>
                </a:lnTo>
                <a:lnTo>
                  <a:pt x="12348" y="10578"/>
                </a:lnTo>
                <a:lnTo>
                  <a:pt x="12351" y="10581"/>
                </a:lnTo>
                <a:lnTo>
                  <a:pt x="12355" y="10585"/>
                </a:lnTo>
                <a:lnTo>
                  <a:pt x="12359" y="10587"/>
                </a:lnTo>
                <a:lnTo>
                  <a:pt x="12363" y="10589"/>
                </a:lnTo>
                <a:lnTo>
                  <a:pt x="12368" y="10590"/>
                </a:lnTo>
                <a:lnTo>
                  <a:pt x="12389" y="10593"/>
                </a:lnTo>
                <a:lnTo>
                  <a:pt x="12410" y="10597"/>
                </a:lnTo>
                <a:close/>
                <a:moveTo>
                  <a:pt x="13131" y="10597"/>
                </a:moveTo>
                <a:lnTo>
                  <a:pt x="13134" y="10594"/>
                </a:lnTo>
                <a:lnTo>
                  <a:pt x="13129" y="10600"/>
                </a:lnTo>
                <a:lnTo>
                  <a:pt x="13125" y="10605"/>
                </a:lnTo>
                <a:lnTo>
                  <a:pt x="13131" y="10597"/>
                </a:lnTo>
                <a:close/>
                <a:moveTo>
                  <a:pt x="665" y="10564"/>
                </a:moveTo>
                <a:lnTo>
                  <a:pt x="668" y="10562"/>
                </a:lnTo>
                <a:lnTo>
                  <a:pt x="662" y="10567"/>
                </a:lnTo>
                <a:lnTo>
                  <a:pt x="658" y="10571"/>
                </a:lnTo>
                <a:lnTo>
                  <a:pt x="665" y="10564"/>
                </a:lnTo>
                <a:close/>
                <a:moveTo>
                  <a:pt x="5390" y="10531"/>
                </a:moveTo>
                <a:lnTo>
                  <a:pt x="5393" y="10552"/>
                </a:lnTo>
                <a:lnTo>
                  <a:pt x="5396" y="10573"/>
                </a:lnTo>
                <a:lnTo>
                  <a:pt x="5398" y="10578"/>
                </a:lnTo>
                <a:lnTo>
                  <a:pt x="5399" y="10583"/>
                </a:lnTo>
                <a:lnTo>
                  <a:pt x="5402" y="10587"/>
                </a:lnTo>
                <a:lnTo>
                  <a:pt x="5405" y="10590"/>
                </a:lnTo>
                <a:lnTo>
                  <a:pt x="5408" y="10593"/>
                </a:lnTo>
                <a:lnTo>
                  <a:pt x="5412" y="10595"/>
                </a:lnTo>
                <a:lnTo>
                  <a:pt x="5417" y="10596"/>
                </a:lnTo>
                <a:lnTo>
                  <a:pt x="5422" y="10597"/>
                </a:lnTo>
                <a:lnTo>
                  <a:pt x="5418" y="10576"/>
                </a:lnTo>
                <a:lnTo>
                  <a:pt x="5415" y="10555"/>
                </a:lnTo>
                <a:lnTo>
                  <a:pt x="5414" y="10550"/>
                </a:lnTo>
                <a:lnTo>
                  <a:pt x="5412" y="10546"/>
                </a:lnTo>
                <a:lnTo>
                  <a:pt x="5410" y="10542"/>
                </a:lnTo>
                <a:lnTo>
                  <a:pt x="5407" y="10538"/>
                </a:lnTo>
                <a:lnTo>
                  <a:pt x="5403" y="10535"/>
                </a:lnTo>
                <a:lnTo>
                  <a:pt x="5399" y="10533"/>
                </a:lnTo>
                <a:lnTo>
                  <a:pt x="5395" y="10532"/>
                </a:lnTo>
                <a:lnTo>
                  <a:pt x="5390" y="10531"/>
                </a:lnTo>
                <a:lnTo>
                  <a:pt x="5390" y="10507"/>
                </a:lnTo>
                <a:lnTo>
                  <a:pt x="5390" y="10482"/>
                </a:lnTo>
                <a:lnTo>
                  <a:pt x="5390" y="10458"/>
                </a:lnTo>
                <a:lnTo>
                  <a:pt x="5390" y="10433"/>
                </a:lnTo>
                <a:lnTo>
                  <a:pt x="5390" y="10408"/>
                </a:lnTo>
                <a:lnTo>
                  <a:pt x="5390" y="10384"/>
                </a:lnTo>
                <a:lnTo>
                  <a:pt x="5390" y="10359"/>
                </a:lnTo>
                <a:lnTo>
                  <a:pt x="5390" y="10335"/>
                </a:lnTo>
                <a:lnTo>
                  <a:pt x="5396" y="10335"/>
                </a:lnTo>
                <a:lnTo>
                  <a:pt x="5401" y="10334"/>
                </a:lnTo>
                <a:lnTo>
                  <a:pt x="5406" y="10332"/>
                </a:lnTo>
                <a:lnTo>
                  <a:pt x="5409" y="10330"/>
                </a:lnTo>
                <a:lnTo>
                  <a:pt x="5411" y="10327"/>
                </a:lnTo>
                <a:lnTo>
                  <a:pt x="5412" y="10324"/>
                </a:lnTo>
                <a:lnTo>
                  <a:pt x="5413" y="10320"/>
                </a:lnTo>
                <a:lnTo>
                  <a:pt x="5412" y="10318"/>
                </a:lnTo>
                <a:lnTo>
                  <a:pt x="5411" y="10316"/>
                </a:lnTo>
                <a:lnTo>
                  <a:pt x="5409" y="10314"/>
                </a:lnTo>
                <a:lnTo>
                  <a:pt x="5407" y="10314"/>
                </a:lnTo>
                <a:lnTo>
                  <a:pt x="5403" y="10315"/>
                </a:lnTo>
                <a:lnTo>
                  <a:pt x="5400" y="10317"/>
                </a:lnTo>
                <a:lnTo>
                  <a:pt x="5397" y="10321"/>
                </a:lnTo>
                <a:lnTo>
                  <a:pt x="5393" y="10327"/>
                </a:lnTo>
                <a:lnTo>
                  <a:pt x="5390" y="10335"/>
                </a:lnTo>
                <a:lnTo>
                  <a:pt x="5373" y="10335"/>
                </a:lnTo>
                <a:lnTo>
                  <a:pt x="5356" y="10335"/>
                </a:lnTo>
                <a:lnTo>
                  <a:pt x="5341" y="10335"/>
                </a:lnTo>
                <a:lnTo>
                  <a:pt x="5324" y="10335"/>
                </a:lnTo>
                <a:lnTo>
                  <a:pt x="5328" y="10351"/>
                </a:lnTo>
                <a:lnTo>
                  <a:pt x="5330" y="10365"/>
                </a:lnTo>
                <a:lnTo>
                  <a:pt x="5330" y="10377"/>
                </a:lnTo>
                <a:lnTo>
                  <a:pt x="5328" y="10389"/>
                </a:lnTo>
                <a:lnTo>
                  <a:pt x="5326" y="10398"/>
                </a:lnTo>
                <a:lnTo>
                  <a:pt x="5322" y="10406"/>
                </a:lnTo>
                <a:lnTo>
                  <a:pt x="5317" y="10415"/>
                </a:lnTo>
                <a:lnTo>
                  <a:pt x="5312" y="10422"/>
                </a:lnTo>
                <a:lnTo>
                  <a:pt x="5307" y="10429"/>
                </a:lnTo>
                <a:lnTo>
                  <a:pt x="5303" y="10437"/>
                </a:lnTo>
                <a:lnTo>
                  <a:pt x="5299" y="10444"/>
                </a:lnTo>
                <a:lnTo>
                  <a:pt x="5294" y="10452"/>
                </a:lnTo>
                <a:lnTo>
                  <a:pt x="5291" y="10462"/>
                </a:lnTo>
                <a:lnTo>
                  <a:pt x="5289" y="10472"/>
                </a:lnTo>
                <a:lnTo>
                  <a:pt x="5289" y="10485"/>
                </a:lnTo>
                <a:lnTo>
                  <a:pt x="5291" y="10499"/>
                </a:lnTo>
                <a:lnTo>
                  <a:pt x="5299" y="10500"/>
                </a:lnTo>
                <a:lnTo>
                  <a:pt x="5305" y="10501"/>
                </a:lnTo>
                <a:lnTo>
                  <a:pt x="5311" y="10503"/>
                </a:lnTo>
                <a:lnTo>
                  <a:pt x="5316" y="10506"/>
                </a:lnTo>
                <a:lnTo>
                  <a:pt x="5327" y="10512"/>
                </a:lnTo>
                <a:lnTo>
                  <a:pt x="5336" y="10520"/>
                </a:lnTo>
                <a:lnTo>
                  <a:pt x="5346" y="10526"/>
                </a:lnTo>
                <a:lnTo>
                  <a:pt x="5357" y="10530"/>
                </a:lnTo>
                <a:lnTo>
                  <a:pt x="5365" y="10532"/>
                </a:lnTo>
                <a:lnTo>
                  <a:pt x="5372" y="10533"/>
                </a:lnTo>
                <a:lnTo>
                  <a:pt x="5380" y="10532"/>
                </a:lnTo>
                <a:lnTo>
                  <a:pt x="5390" y="10531"/>
                </a:lnTo>
                <a:close/>
                <a:moveTo>
                  <a:pt x="6177" y="10531"/>
                </a:moveTo>
                <a:lnTo>
                  <a:pt x="6170" y="10541"/>
                </a:lnTo>
                <a:lnTo>
                  <a:pt x="6164" y="10549"/>
                </a:lnTo>
                <a:lnTo>
                  <a:pt x="6159" y="10557"/>
                </a:lnTo>
                <a:lnTo>
                  <a:pt x="6156" y="10566"/>
                </a:lnTo>
                <a:lnTo>
                  <a:pt x="6153" y="10573"/>
                </a:lnTo>
                <a:lnTo>
                  <a:pt x="6149" y="10581"/>
                </a:lnTo>
                <a:lnTo>
                  <a:pt x="6148" y="10589"/>
                </a:lnTo>
                <a:lnTo>
                  <a:pt x="6148" y="10597"/>
                </a:lnTo>
                <a:lnTo>
                  <a:pt x="6148" y="10605"/>
                </a:lnTo>
                <a:lnTo>
                  <a:pt x="6149" y="10613"/>
                </a:lnTo>
                <a:lnTo>
                  <a:pt x="6153" y="10620"/>
                </a:lnTo>
                <a:lnTo>
                  <a:pt x="6156" y="10629"/>
                </a:lnTo>
                <a:lnTo>
                  <a:pt x="6159" y="10637"/>
                </a:lnTo>
                <a:lnTo>
                  <a:pt x="6164" y="10645"/>
                </a:lnTo>
                <a:lnTo>
                  <a:pt x="6170" y="10654"/>
                </a:lnTo>
                <a:lnTo>
                  <a:pt x="6177" y="10662"/>
                </a:lnTo>
                <a:lnTo>
                  <a:pt x="6185" y="10660"/>
                </a:lnTo>
                <a:lnTo>
                  <a:pt x="6191" y="10657"/>
                </a:lnTo>
                <a:lnTo>
                  <a:pt x="6198" y="10653"/>
                </a:lnTo>
                <a:lnTo>
                  <a:pt x="6202" y="10646"/>
                </a:lnTo>
                <a:lnTo>
                  <a:pt x="6205" y="10640"/>
                </a:lnTo>
                <a:lnTo>
                  <a:pt x="6208" y="10632"/>
                </a:lnTo>
                <a:lnTo>
                  <a:pt x="6209" y="10623"/>
                </a:lnTo>
                <a:lnTo>
                  <a:pt x="6210" y="10614"/>
                </a:lnTo>
                <a:lnTo>
                  <a:pt x="6210" y="10573"/>
                </a:lnTo>
                <a:lnTo>
                  <a:pt x="6209" y="10531"/>
                </a:lnTo>
                <a:lnTo>
                  <a:pt x="6201" y="10531"/>
                </a:lnTo>
                <a:lnTo>
                  <a:pt x="6194" y="10531"/>
                </a:lnTo>
                <a:lnTo>
                  <a:pt x="6185" y="10531"/>
                </a:lnTo>
                <a:lnTo>
                  <a:pt x="6177" y="10531"/>
                </a:lnTo>
                <a:lnTo>
                  <a:pt x="6177" y="10525"/>
                </a:lnTo>
                <a:lnTo>
                  <a:pt x="6176" y="10520"/>
                </a:lnTo>
                <a:lnTo>
                  <a:pt x="6174" y="10515"/>
                </a:lnTo>
                <a:lnTo>
                  <a:pt x="6172" y="10512"/>
                </a:lnTo>
                <a:lnTo>
                  <a:pt x="6168" y="10510"/>
                </a:lnTo>
                <a:lnTo>
                  <a:pt x="6165" y="10509"/>
                </a:lnTo>
                <a:lnTo>
                  <a:pt x="6163" y="10508"/>
                </a:lnTo>
                <a:lnTo>
                  <a:pt x="6160" y="10509"/>
                </a:lnTo>
                <a:lnTo>
                  <a:pt x="6158" y="10510"/>
                </a:lnTo>
                <a:lnTo>
                  <a:pt x="6157" y="10512"/>
                </a:lnTo>
                <a:lnTo>
                  <a:pt x="6156" y="10514"/>
                </a:lnTo>
                <a:lnTo>
                  <a:pt x="6157" y="10518"/>
                </a:lnTo>
                <a:lnTo>
                  <a:pt x="6159" y="10521"/>
                </a:lnTo>
                <a:lnTo>
                  <a:pt x="6163" y="10524"/>
                </a:lnTo>
                <a:lnTo>
                  <a:pt x="6169" y="10528"/>
                </a:lnTo>
                <a:lnTo>
                  <a:pt x="6177" y="10531"/>
                </a:lnTo>
                <a:close/>
                <a:moveTo>
                  <a:pt x="8571" y="10564"/>
                </a:moveTo>
                <a:lnTo>
                  <a:pt x="8569" y="10556"/>
                </a:lnTo>
                <a:lnTo>
                  <a:pt x="8566" y="10551"/>
                </a:lnTo>
                <a:lnTo>
                  <a:pt x="8563" y="10547"/>
                </a:lnTo>
                <a:lnTo>
                  <a:pt x="8561" y="10545"/>
                </a:lnTo>
                <a:lnTo>
                  <a:pt x="8557" y="10544"/>
                </a:lnTo>
                <a:lnTo>
                  <a:pt x="8554" y="10544"/>
                </a:lnTo>
                <a:lnTo>
                  <a:pt x="8551" y="10546"/>
                </a:lnTo>
                <a:lnTo>
                  <a:pt x="8547" y="10548"/>
                </a:lnTo>
                <a:lnTo>
                  <a:pt x="8539" y="10553"/>
                </a:lnTo>
                <a:lnTo>
                  <a:pt x="8529" y="10558"/>
                </a:lnTo>
                <a:lnTo>
                  <a:pt x="8524" y="10562"/>
                </a:lnTo>
                <a:lnTo>
                  <a:pt x="8519" y="10564"/>
                </a:lnTo>
                <a:lnTo>
                  <a:pt x="8512" y="10565"/>
                </a:lnTo>
                <a:lnTo>
                  <a:pt x="8506" y="10564"/>
                </a:lnTo>
                <a:lnTo>
                  <a:pt x="8508" y="10571"/>
                </a:lnTo>
                <a:lnTo>
                  <a:pt x="8511" y="10577"/>
                </a:lnTo>
                <a:lnTo>
                  <a:pt x="8515" y="10583"/>
                </a:lnTo>
                <a:lnTo>
                  <a:pt x="8520" y="10587"/>
                </a:lnTo>
                <a:lnTo>
                  <a:pt x="8525" y="10589"/>
                </a:lnTo>
                <a:lnTo>
                  <a:pt x="8530" y="10591"/>
                </a:lnTo>
                <a:lnTo>
                  <a:pt x="8535" y="10592"/>
                </a:lnTo>
                <a:lnTo>
                  <a:pt x="8542" y="10592"/>
                </a:lnTo>
                <a:lnTo>
                  <a:pt x="8547" y="10591"/>
                </a:lnTo>
                <a:lnTo>
                  <a:pt x="8553" y="10590"/>
                </a:lnTo>
                <a:lnTo>
                  <a:pt x="8557" y="10587"/>
                </a:lnTo>
                <a:lnTo>
                  <a:pt x="8563" y="10584"/>
                </a:lnTo>
                <a:lnTo>
                  <a:pt x="8566" y="10580"/>
                </a:lnTo>
                <a:lnTo>
                  <a:pt x="8569" y="10575"/>
                </a:lnTo>
                <a:lnTo>
                  <a:pt x="8571" y="10570"/>
                </a:lnTo>
                <a:lnTo>
                  <a:pt x="8571" y="10564"/>
                </a:lnTo>
                <a:close/>
                <a:moveTo>
                  <a:pt x="1256" y="10531"/>
                </a:moveTo>
                <a:lnTo>
                  <a:pt x="1259" y="10529"/>
                </a:lnTo>
                <a:lnTo>
                  <a:pt x="1253" y="10534"/>
                </a:lnTo>
                <a:lnTo>
                  <a:pt x="1249" y="10538"/>
                </a:lnTo>
                <a:lnTo>
                  <a:pt x="1256" y="10531"/>
                </a:lnTo>
                <a:close/>
                <a:moveTo>
                  <a:pt x="469" y="10499"/>
                </a:moveTo>
                <a:lnTo>
                  <a:pt x="471" y="10495"/>
                </a:lnTo>
                <a:lnTo>
                  <a:pt x="466" y="10502"/>
                </a:lnTo>
                <a:lnTo>
                  <a:pt x="462" y="10506"/>
                </a:lnTo>
                <a:lnTo>
                  <a:pt x="469" y="10499"/>
                </a:lnTo>
                <a:close/>
                <a:moveTo>
                  <a:pt x="12639" y="10466"/>
                </a:moveTo>
                <a:lnTo>
                  <a:pt x="12606" y="10466"/>
                </a:lnTo>
                <a:lnTo>
                  <a:pt x="12574" y="10466"/>
                </a:lnTo>
                <a:lnTo>
                  <a:pt x="12541" y="10466"/>
                </a:lnTo>
                <a:lnTo>
                  <a:pt x="12508" y="10466"/>
                </a:lnTo>
                <a:lnTo>
                  <a:pt x="12508" y="10499"/>
                </a:lnTo>
                <a:lnTo>
                  <a:pt x="12508" y="10531"/>
                </a:lnTo>
                <a:lnTo>
                  <a:pt x="12508" y="10564"/>
                </a:lnTo>
                <a:lnTo>
                  <a:pt x="12508" y="10597"/>
                </a:lnTo>
                <a:lnTo>
                  <a:pt x="12523" y="10596"/>
                </a:lnTo>
                <a:lnTo>
                  <a:pt x="12537" y="10594"/>
                </a:lnTo>
                <a:lnTo>
                  <a:pt x="12551" y="10591"/>
                </a:lnTo>
                <a:lnTo>
                  <a:pt x="12563" y="10587"/>
                </a:lnTo>
                <a:lnTo>
                  <a:pt x="12575" y="10581"/>
                </a:lnTo>
                <a:lnTo>
                  <a:pt x="12585" y="10575"/>
                </a:lnTo>
                <a:lnTo>
                  <a:pt x="12595" y="10569"/>
                </a:lnTo>
                <a:lnTo>
                  <a:pt x="12603" y="10562"/>
                </a:lnTo>
                <a:lnTo>
                  <a:pt x="12612" y="10552"/>
                </a:lnTo>
                <a:lnTo>
                  <a:pt x="12618" y="10543"/>
                </a:lnTo>
                <a:lnTo>
                  <a:pt x="12624" y="10532"/>
                </a:lnTo>
                <a:lnTo>
                  <a:pt x="12629" y="10521"/>
                </a:lnTo>
                <a:lnTo>
                  <a:pt x="12633" y="10508"/>
                </a:lnTo>
                <a:lnTo>
                  <a:pt x="12636" y="10495"/>
                </a:lnTo>
                <a:lnTo>
                  <a:pt x="12638" y="10481"/>
                </a:lnTo>
                <a:lnTo>
                  <a:pt x="12639" y="10466"/>
                </a:lnTo>
                <a:close/>
                <a:moveTo>
                  <a:pt x="12935" y="10499"/>
                </a:moveTo>
                <a:lnTo>
                  <a:pt x="12940" y="10514"/>
                </a:lnTo>
                <a:lnTo>
                  <a:pt x="12945" y="10528"/>
                </a:lnTo>
                <a:lnTo>
                  <a:pt x="12951" y="10537"/>
                </a:lnTo>
                <a:lnTo>
                  <a:pt x="12956" y="10545"/>
                </a:lnTo>
                <a:lnTo>
                  <a:pt x="12961" y="10549"/>
                </a:lnTo>
                <a:lnTo>
                  <a:pt x="12967" y="10552"/>
                </a:lnTo>
                <a:lnTo>
                  <a:pt x="12974" y="10553"/>
                </a:lnTo>
                <a:lnTo>
                  <a:pt x="12980" y="10552"/>
                </a:lnTo>
                <a:lnTo>
                  <a:pt x="12996" y="10548"/>
                </a:lnTo>
                <a:lnTo>
                  <a:pt x="13015" y="10542"/>
                </a:lnTo>
                <a:lnTo>
                  <a:pt x="13026" y="10538"/>
                </a:lnTo>
                <a:lnTo>
                  <a:pt x="13038" y="10535"/>
                </a:lnTo>
                <a:lnTo>
                  <a:pt x="13051" y="10533"/>
                </a:lnTo>
                <a:lnTo>
                  <a:pt x="13066" y="10531"/>
                </a:lnTo>
                <a:lnTo>
                  <a:pt x="13064" y="10518"/>
                </a:lnTo>
                <a:lnTo>
                  <a:pt x="13060" y="10506"/>
                </a:lnTo>
                <a:lnTo>
                  <a:pt x="13054" y="10497"/>
                </a:lnTo>
                <a:lnTo>
                  <a:pt x="13048" y="10488"/>
                </a:lnTo>
                <a:lnTo>
                  <a:pt x="13041" y="10482"/>
                </a:lnTo>
                <a:lnTo>
                  <a:pt x="13032" y="10477"/>
                </a:lnTo>
                <a:lnTo>
                  <a:pt x="13023" y="10472"/>
                </a:lnTo>
                <a:lnTo>
                  <a:pt x="13013" y="10470"/>
                </a:lnTo>
                <a:lnTo>
                  <a:pt x="13003" y="10469"/>
                </a:lnTo>
                <a:lnTo>
                  <a:pt x="12992" y="10470"/>
                </a:lnTo>
                <a:lnTo>
                  <a:pt x="12983" y="10472"/>
                </a:lnTo>
                <a:lnTo>
                  <a:pt x="12973" y="10476"/>
                </a:lnTo>
                <a:lnTo>
                  <a:pt x="12962" y="10480"/>
                </a:lnTo>
                <a:lnTo>
                  <a:pt x="12953" y="10485"/>
                </a:lnTo>
                <a:lnTo>
                  <a:pt x="12943" y="10491"/>
                </a:lnTo>
                <a:lnTo>
                  <a:pt x="12935" y="10499"/>
                </a:lnTo>
                <a:close/>
                <a:moveTo>
                  <a:pt x="1584" y="10433"/>
                </a:moveTo>
                <a:lnTo>
                  <a:pt x="1577" y="10413"/>
                </a:lnTo>
                <a:lnTo>
                  <a:pt x="1572" y="10401"/>
                </a:lnTo>
                <a:lnTo>
                  <a:pt x="1569" y="10398"/>
                </a:lnTo>
                <a:lnTo>
                  <a:pt x="1566" y="10396"/>
                </a:lnTo>
                <a:lnTo>
                  <a:pt x="1564" y="10396"/>
                </a:lnTo>
                <a:lnTo>
                  <a:pt x="1562" y="10397"/>
                </a:lnTo>
                <a:lnTo>
                  <a:pt x="1559" y="10402"/>
                </a:lnTo>
                <a:lnTo>
                  <a:pt x="1557" y="10411"/>
                </a:lnTo>
                <a:lnTo>
                  <a:pt x="1556" y="10421"/>
                </a:lnTo>
                <a:lnTo>
                  <a:pt x="1555" y="10433"/>
                </a:lnTo>
                <a:lnTo>
                  <a:pt x="1556" y="10445"/>
                </a:lnTo>
                <a:lnTo>
                  <a:pt x="1557" y="10456"/>
                </a:lnTo>
                <a:lnTo>
                  <a:pt x="1559" y="10464"/>
                </a:lnTo>
                <a:lnTo>
                  <a:pt x="1562" y="10469"/>
                </a:lnTo>
                <a:lnTo>
                  <a:pt x="1564" y="10470"/>
                </a:lnTo>
                <a:lnTo>
                  <a:pt x="1566" y="10470"/>
                </a:lnTo>
                <a:lnTo>
                  <a:pt x="1569" y="10468"/>
                </a:lnTo>
                <a:lnTo>
                  <a:pt x="1572" y="10465"/>
                </a:lnTo>
                <a:lnTo>
                  <a:pt x="1577" y="10452"/>
                </a:lnTo>
                <a:lnTo>
                  <a:pt x="1584" y="10433"/>
                </a:lnTo>
                <a:close/>
                <a:moveTo>
                  <a:pt x="1813" y="10400"/>
                </a:moveTo>
                <a:lnTo>
                  <a:pt x="1807" y="10380"/>
                </a:lnTo>
                <a:lnTo>
                  <a:pt x="1802" y="10369"/>
                </a:lnTo>
                <a:lnTo>
                  <a:pt x="1798" y="10365"/>
                </a:lnTo>
                <a:lnTo>
                  <a:pt x="1796" y="10363"/>
                </a:lnTo>
                <a:lnTo>
                  <a:pt x="1794" y="10363"/>
                </a:lnTo>
                <a:lnTo>
                  <a:pt x="1792" y="10363"/>
                </a:lnTo>
                <a:lnTo>
                  <a:pt x="1789" y="10369"/>
                </a:lnTo>
                <a:lnTo>
                  <a:pt x="1787" y="10377"/>
                </a:lnTo>
                <a:lnTo>
                  <a:pt x="1786" y="10389"/>
                </a:lnTo>
                <a:lnTo>
                  <a:pt x="1785" y="10400"/>
                </a:lnTo>
                <a:lnTo>
                  <a:pt x="1786" y="10413"/>
                </a:lnTo>
                <a:lnTo>
                  <a:pt x="1787" y="10423"/>
                </a:lnTo>
                <a:lnTo>
                  <a:pt x="1789" y="10432"/>
                </a:lnTo>
                <a:lnTo>
                  <a:pt x="1792" y="10437"/>
                </a:lnTo>
                <a:lnTo>
                  <a:pt x="1794" y="10438"/>
                </a:lnTo>
                <a:lnTo>
                  <a:pt x="1796" y="10437"/>
                </a:lnTo>
                <a:lnTo>
                  <a:pt x="1798" y="10436"/>
                </a:lnTo>
                <a:lnTo>
                  <a:pt x="1802" y="10433"/>
                </a:lnTo>
                <a:lnTo>
                  <a:pt x="1807" y="10420"/>
                </a:lnTo>
                <a:lnTo>
                  <a:pt x="1813" y="10400"/>
                </a:lnTo>
                <a:close/>
                <a:moveTo>
                  <a:pt x="8014" y="10400"/>
                </a:moveTo>
                <a:lnTo>
                  <a:pt x="8017" y="10398"/>
                </a:lnTo>
                <a:lnTo>
                  <a:pt x="8011" y="10403"/>
                </a:lnTo>
                <a:lnTo>
                  <a:pt x="8007" y="10407"/>
                </a:lnTo>
                <a:lnTo>
                  <a:pt x="8014" y="10400"/>
                </a:lnTo>
                <a:close/>
                <a:moveTo>
                  <a:pt x="8079" y="10368"/>
                </a:moveTo>
                <a:lnTo>
                  <a:pt x="8073" y="10369"/>
                </a:lnTo>
                <a:lnTo>
                  <a:pt x="8066" y="10372"/>
                </a:lnTo>
                <a:lnTo>
                  <a:pt x="8062" y="10375"/>
                </a:lnTo>
                <a:lnTo>
                  <a:pt x="8058" y="10378"/>
                </a:lnTo>
                <a:lnTo>
                  <a:pt x="8054" y="10383"/>
                </a:lnTo>
                <a:lnTo>
                  <a:pt x="8052" y="10389"/>
                </a:lnTo>
                <a:lnTo>
                  <a:pt x="8050" y="10395"/>
                </a:lnTo>
                <a:lnTo>
                  <a:pt x="8048" y="10401"/>
                </a:lnTo>
                <a:lnTo>
                  <a:pt x="8045" y="10416"/>
                </a:lnTo>
                <a:lnTo>
                  <a:pt x="8045" y="10432"/>
                </a:lnTo>
                <a:lnTo>
                  <a:pt x="8045" y="10448"/>
                </a:lnTo>
                <a:lnTo>
                  <a:pt x="8046" y="10466"/>
                </a:lnTo>
                <a:lnTo>
                  <a:pt x="8054" y="10464"/>
                </a:lnTo>
                <a:lnTo>
                  <a:pt x="8059" y="10462"/>
                </a:lnTo>
                <a:lnTo>
                  <a:pt x="8064" y="10459"/>
                </a:lnTo>
                <a:lnTo>
                  <a:pt x="8068" y="10455"/>
                </a:lnTo>
                <a:lnTo>
                  <a:pt x="8072" y="10450"/>
                </a:lnTo>
                <a:lnTo>
                  <a:pt x="8075" y="10444"/>
                </a:lnTo>
                <a:lnTo>
                  <a:pt x="8077" y="10439"/>
                </a:lnTo>
                <a:lnTo>
                  <a:pt x="8078" y="10432"/>
                </a:lnTo>
                <a:lnTo>
                  <a:pt x="8080" y="10418"/>
                </a:lnTo>
                <a:lnTo>
                  <a:pt x="8081" y="10402"/>
                </a:lnTo>
                <a:lnTo>
                  <a:pt x="8080" y="10384"/>
                </a:lnTo>
                <a:lnTo>
                  <a:pt x="8079" y="10368"/>
                </a:lnTo>
                <a:lnTo>
                  <a:pt x="8095" y="10365"/>
                </a:lnTo>
                <a:lnTo>
                  <a:pt x="8108" y="10363"/>
                </a:lnTo>
                <a:lnTo>
                  <a:pt x="8115" y="10361"/>
                </a:lnTo>
                <a:lnTo>
                  <a:pt x="8121" y="10360"/>
                </a:lnTo>
                <a:lnTo>
                  <a:pt x="8126" y="10357"/>
                </a:lnTo>
                <a:lnTo>
                  <a:pt x="8131" y="10354"/>
                </a:lnTo>
                <a:lnTo>
                  <a:pt x="8137" y="10351"/>
                </a:lnTo>
                <a:lnTo>
                  <a:pt x="8140" y="10347"/>
                </a:lnTo>
                <a:lnTo>
                  <a:pt x="8143" y="10341"/>
                </a:lnTo>
                <a:lnTo>
                  <a:pt x="8145" y="10335"/>
                </a:lnTo>
                <a:lnTo>
                  <a:pt x="8147" y="10328"/>
                </a:lnTo>
                <a:lnTo>
                  <a:pt x="8147" y="10320"/>
                </a:lnTo>
                <a:lnTo>
                  <a:pt x="8147" y="10312"/>
                </a:lnTo>
                <a:lnTo>
                  <a:pt x="8145" y="10302"/>
                </a:lnTo>
                <a:lnTo>
                  <a:pt x="8139" y="10304"/>
                </a:lnTo>
                <a:lnTo>
                  <a:pt x="8133" y="10306"/>
                </a:lnTo>
                <a:lnTo>
                  <a:pt x="8126" y="10308"/>
                </a:lnTo>
                <a:lnTo>
                  <a:pt x="8121" y="10311"/>
                </a:lnTo>
                <a:lnTo>
                  <a:pt x="8112" y="10318"/>
                </a:lnTo>
                <a:lnTo>
                  <a:pt x="8104" y="10327"/>
                </a:lnTo>
                <a:lnTo>
                  <a:pt x="8097" y="10336"/>
                </a:lnTo>
                <a:lnTo>
                  <a:pt x="8091" y="10346"/>
                </a:lnTo>
                <a:lnTo>
                  <a:pt x="8085" y="10356"/>
                </a:lnTo>
                <a:lnTo>
                  <a:pt x="8079" y="10368"/>
                </a:lnTo>
                <a:close/>
                <a:moveTo>
                  <a:pt x="9260" y="10368"/>
                </a:moveTo>
                <a:lnTo>
                  <a:pt x="9254" y="10369"/>
                </a:lnTo>
                <a:lnTo>
                  <a:pt x="9248" y="10372"/>
                </a:lnTo>
                <a:lnTo>
                  <a:pt x="9243" y="10376"/>
                </a:lnTo>
                <a:lnTo>
                  <a:pt x="9239" y="10381"/>
                </a:lnTo>
                <a:lnTo>
                  <a:pt x="9239" y="10384"/>
                </a:lnTo>
                <a:lnTo>
                  <a:pt x="9239" y="10387"/>
                </a:lnTo>
                <a:lnTo>
                  <a:pt x="9240" y="10390"/>
                </a:lnTo>
                <a:lnTo>
                  <a:pt x="9243" y="10393"/>
                </a:lnTo>
                <a:lnTo>
                  <a:pt x="9245" y="10395"/>
                </a:lnTo>
                <a:lnTo>
                  <a:pt x="9249" y="10397"/>
                </a:lnTo>
                <a:lnTo>
                  <a:pt x="9254" y="10399"/>
                </a:lnTo>
                <a:lnTo>
                  <a:pt x="9260" y="10400"/>
                </a:lnTo>
                <a:lnTo>
                  <a:pt x="9260" y="10392"/>
                </a:lnTo>
                <a:lnTo>
                  <a:pt x="9260" y="10384"/>
                </a:lnTo>
                <a:lnTo>
                  <a:pt x="9260" y="10376"/>
                </a:lnTo>
                <a:lnTo>
                  <a:pt x="9260" y="10368"/>
                </a:lnTo>
                <a:close/>
                <a:moveTo>
                  <a:pt x="13230" y="10400"/>
                </a:moveTo>
                <a:lnTo>
                  <a:pt x="13233" y="10398"/>
                </a:lnTo>
                <a:lnTo>
                  <a:pt x="13228" y="10403"/>
                </a:lnTo>
                <a:lnTo>
                  <a:pt x="13223" y="10407"/>
                </a:lnTo>
                <a:lnTo>
                  <a:pt x="13230" y="10400"/>
                </a:lnTo>
                <a:close/>
                <a:moveTo>
                  <a:pt x="13459" y="10368"/>
                </a:moveTo>
                <a:lnTo>
                  <a:pt x="13445" y="10367"/>
                </a:lnTo>
                <a:lnTo>
                  <a:pt x="13431" y="10368"/>
                </a:lnTo>
                <a:lnTo>
                  <a:pt x="13420" y="10371"/>
                </a:lnTo>
                <a:lnTo>
                  <a:pt x="13410" y="10375"/>
                </a:lnTo>
                <a:lnTo>
                  <a:pt x="13401" y="10381"/>
                </a:lnTo>
                <a:lnTo>
                  <a:pt x="13394" y="10387"/>
                </a:lnTo>
                <a:lnTo>
                  <a:pt x="13388" y="10396"/>
                </a:lnTo>
                <a:lnTo>
                  <a:pt x="13383" y="10405"/>
                </a:lnTo>
                <a:lnTo>
                  <a:pt x="13379" y="10416"/>
                </a:lnTo>
                <a:lnTo>
                  <a:pt x="13375" y="10427"/>
                </a:lnTo>
                <a:lnTo>
                  <a:pt x="13372" y="10439"/>
                </a:lnTo>
                <a:lnTo>
                  <a:pt x="13370" y="10450"/>
                </a:lnTo>
                <a:lnTo>
                  <a:pt x="13366" y="10475"/>
                </a:lnTo>
                <a:lnTo>
                  <a:pt x="13361" y="10499"/>
                </a:lnTo>
                <a:lnTo>
                  <a:pt x="13371" y="10505"/>
                </a:lnTo>
                <a:lnTo>
                  <a:pt x="13381" y="10510"/>
                </a:lnTo>
                <a:lnTo>
                  <a:pt x="13391" y="10515"/>
                </a:lnTo>
                <a:lnTo>
                  <a:pt x="13400" y="10519"/>
                </a:lnTo>
                <a:lnTo>
                  <a:pt x="13409" y="10521"/>
                </a:lnTo>
                <a:lnTo>
                  <a:pt x="13417" y="10522"/>
                </a:lnTo>
                <a:lnTo>
                  <a:pt x="13426" y="10523"/>
                </a:lnTo>
                <a:lnTo>
                  <a:pt x="13433" y="10523"/>
                </a:lnTo>
                <a:lnTo>
                  <a:pt x="13441" y="10522"/>
                </a:lnTo>
                <a:lnTo>
                  <a:pt x="13447" y="10520"/>
                </a:lnTo>
                <a:lnTo>
                  <a:pt x="13453" y="10516"/>
                </a:lnTo>
                <a:lnTo>
                  <a:pt x="13459" y="10513"/>
                </a:lnTo>
                <a:lnTo>
                  <a:pt x="13465" y="10509"/>
                </a:lnTo>
                <a:lnTo>
                  <a:pt x="13470" y="10505"/>
                </a:lnTo>
                <a:lnTo>
                  <a:pt x="13474" y="10500"/>
                </a:lnTo>
                <a:lnTo>
                  <a:pt x="13478" y="10494"/>
                </a:lnTo>
                <a:lnTo>
                  <a:pt x="13481" y="10488"/>
                </a:lnTo>
                <a:lnTo>
                  <a:pt x="13485" y="10482"/>
                </a:lnTo>
                <a:lnTo>
                  <a:pt x="13487" y="10475"/>
                </a:lnTo>
                <a:lnTo>
                  <a:pt x="13489" y="10467"/>
                </a:lnTo>
                <a:lnTo>
                  <a:pt x="13490" y="10460"/>
                </a:lnTo>
                <a:lnTo>
                  <a:pt x="13491" y="10452"/>
                </a:lnTo>
                <a:lnTo>
                  <a:pt x="13491" y="10444"/>
                </a:lnTo>
                <a:lnTo>
                  <a:pt x="13490" y="10436"/>
                </a:lnTo>
                <a:lnTo>
                  <a:pt x="13489" y="10427"/>
                </a:lnTo>
                <a:lnTo>
                  <a:pt x="13487" y="10419"/>
                </a:lnTo>
                <a:lnTo>
                  <a:pt x="13484" y="10410"/>
                </a:lnTo>
                <a:lnTo>
                  <a:pt x="13480" y="10401"/>
                </a:lnTo>
                <a:lnTo>
                  <a:pt x="13476" y="10393"/>
                </a:lnTo>
                <a:lnTo>
                  <a:pt x="13471" y="10384"/>
                </a:lnTo>
                <a:lnTo>
                  <a:pt x="13466" y="10376"/>
                </a:lnTo>
                <a:lnTo>
                  <a:pt x="13459" y="10368"/>
                </a:lnTo>
                <a:close/>
                <a:moveTo>
                  <a:pt x="534" y="10368"/>
                </a:moveTo>
                <a:lnTo>
                  <a:pt x="537" y="10364"/>
                </a:lnTo>
                <a:lnTo>
                  <a:pt x="531" y="10371"/>
                </a:lnTo>
                <a:lnTo>
                  <a:pt x="527" y="10375"/>
                </a:lnTo>
                <a:lnTo>
                  <a:pt x="534" y="10368"/>
                </a:lnTo>
                <a:close/>
                <a:moveTo>
                  <a:pt x="5751" y="10368"/>
                </a:moveTo>
                <a:lnTo>
                  <a:pt x="5753" y="10364"/>
                </a:lnTo>
                <a:lnTo>
                  <a:pt x="5748" y="10371"/>
                </a:lnTo>
                <a:lnTo>
                  <a:pt x="5743" y="10375"/>
                </a:lnTo>
                <a:lnTo>
                  <a:pt x="5751" y="10368"/>
                </a:lnTo>
                <a:close/>
                <a:moveTo>
                  <a:pt x="12312" y="10368"/>
                </a:moveTo>
                <a:lnTo>
                  <a:pt x="12310" y="10360"/>
                </a:lnTo>
                <a:lnTo>
                  <a:pt x="12309" y="10353"/>
                </a:lnTo>
                <a:lnTo>
                  <a:pt x="12307" y="10347"/>
                </a:lnTo>
                <a:lnTo>
                  <a:pt x="12305" y="10341"/>
                </a:lnTo>
                <a:lnTo>
                  <a:pt x="12301" y="10337"/>
                </a:lnTo>
                <a:lnTo>
                  <a:pt x="12295" y="10334"/>
                </a:lnTo>
                <a:lnTo>
                  <a:pt x="12288" y="10334"/>
                </a:lnTo>
                <a:lnTo>
                  <a:pt x="12279" y="10335"/>
                </a:lnTo>
                <a:lnTo>
                  <a:pt x="12279" y="10342"/>
                </a:lnTo>
                <a:lnTo>
                  <a:pt x="12280" y="10349"/>
                </a:lnTo>
                <a:lnTo>
                  <a:pt x="12282" y="10355"/>
                </a:lnTo>
                <a:lnTo>
                  <a:pt x="12285" y="10361"/>
                </a:lnTo>
                <a:lnTo>
                  <a:pt x="12290" y="10365"/>
                </a:lnTo>
                <a:lnTo>
                  <a:pt x="12295" y="10368"/>
                </a:lnTo>
                <a:lnTo>
                  <a:pt x="12302" y="10369"/>
                </a:lnTo>
                <a:lnTo>
                  <a:pt x="12312" y="10368"/>
                </a:lnTo>
                <a:close/>
                <a:moveTo>
                  <a:pt x="2437" y="10302"/>
                </a:moveTo>
                <a:lnTo>
                  <a:pt x="2434" y="10320"/>
                </a:lnTo>
                <a:lnTo>
                  <a:pt x="2432" y="10337"/>
                </a:lnTo>
                <a:lnTo>
                  <a:pt x="2431" y="10352"/>
                </a:lnTo>
                <a:lnTo>
                  <a:pt x="2430" y="10365"/>
                </a:lnTo>
                <a:lnTo>
                  <a:pt x="2430" y="10376"/>
                </a:lnTo>
                <a:lnTo>
                  <a:pt x="2431" y="10386"/>
                </a:lnTo>
                <a:lnTo>
                  <a:pt x="2433" y="10394"/>
                </a:lnTo>
                <a:lnTo>
                  <a:pt x="2435" y="10400"/>
                </a:lnTo>
                <a:lnTo>
                  <a:pt x="2437" y="10405"/>
                </a:lnTo>
                <a:lnTo>
                  <a:pt x="2440" y="10410"/>
                </a:lnTo>
                <a:lnTo>
                  <a:pt x="2444" y="10412"/>
                </a:lnTo>
                <a:lnTo>
                  <a:pt x="2447" y="10413"/>
                </a:lnTo>
                <a:lnTo>
                  <a:pt x="2450" y="10414"/>
                </a:lnTo>
                <a:lnTo>
                  <a:pt x="2453" y="10413"/>
                </a:lnTo>
                <a:lnTo>
                  <a:pt x="2457" y="10411"/>
                </a:lnTo>
                <a:lnTo>
                  <a:pt x="2460" y="10407"/>
                </a:lnTo>
                <a:lnTo>
                  <a:pt x="2464" y="10404"/>
                </a:lnTo>
                <a:lnTo>
                  <a:pt x="2467" y="10399"/>
                </a:lnTo>
                <a:lnTo>
                  <a:pt x="2469" y="10395"/>
                </a:lnTo>
                <a:lnTo>
                  <a:pt x="2471" y="10389"/>
                </a:lnTo>
                <a:lnTo>
                  <a:pt x="2473" y="10382"/>
                </a:lnTo>
                <a:lnTo>
                  <a:pt x="2474" y="10376"/>
                </a:lnTo>
                <a:lnTo>
                  <a:pt x="2474" y="10369"/>
                </a:lnTo>
                <a:lnTo>
                  <a:pt x="2474" y="10361"/>
                </a:lnTo>
                <a:lnTo>
                  <a:pt x="2473" y="10354"/>
                </a:lnTo>
                <a:lnTo>
                  <a:pt x="2471" y="10347"/>
                </a:lnTo>
                <a:lnTo>
                  <a:pt x="2468" y="10339"/>
                </a:lnTo>
                <a:lnTo>
                  <a:pt x="2465" y="10331"/>
                </a:lnTo>
                <a:lnTo>
                  <a:pt x="2459" y="10324"/>
                </a:lnTo>
                <a:lnTo>
                  <a:pt x="2453" y="10316"/>
                </a:lnTo>
                <a:lnTo>
                  <a:pt x="2446" y="10309"/>
                </a:lnTo>
                <a:lnTo>
                  <a:pt x="2437" y="10302"/>
                </a:lnTo>
                <a:lnTo>
                  <a:pt x="2437" y="10294"/>
                </a:lnTo>
                <a:lnTo>
                  <a:pt x="2439" y="10288"/>
                </a:lnTo>
                <a:lnTo>
                  <a:pt x="2442" y="10282"/>
                </a:lnTo>
                <a:lnTo>
                  <a:pt x="2444" y="10276"/>
                </a:lnTo>
                <a:lnTo>
                  <a:pt x="2451" y="10266"/>
                </a:lnTo>
                <a:lnTo>
                  <a:pt x="2457" y="10256"/>
                </a:lnTo>
                <a:lnTo>
                  <a:pt x="2464" y="10247"/>
                </a:lnTo>
                <a:lnTo>
                  <a:pt x="2469" y="10235"/>
                </a:lnTo>
                <a:lnTo>
                  <a:pt x="2470" y="10229"/>
                </a:lnTo>
                <a:lnTo>
                  <a:pt x="2471" y="10221"/>
                </a:lnTo>
                <a:lnTo>
                  <a:pt x="2471" y="10212"/>
                </a:lnTo>
                <a:lnTo>
                  <a:pt x="2470" y="10204"/>
                </a:lnTo>
                <a:lnTo>
                  <a:pt x="2453" y="10204"/>
                </a:lnTo>
                <a:lnTo>
                  <a:pt x="2437" y="10204"/>
                </a:lnTo>
                <a:lnTo>
                  <a:pt x="2421" y="10204"/>
                </a:lnTo>
                <a:lnTo>
                  <a:pt x="2404" y="10204"/>
                </a:lnTo>
                <a:lnTo>
                  <a:pt x="2404" y="10183"/>
                </a:lnTo>
                <a:lnTo>
                  <a:pt x="2404" y="10162"/>
                </a:lnTo>
                <a:lnTo>
                  <a:pt x="2404" y="10142"/>
                </a:lnTo>
                <a:lnTo>
                  <a:pt x="2404" y="10121"/>
                </a:lnTo>
                <a:lnTo>
                  <a:pt x="2404" y="10101"/>
                </a:lnTo>
                <a:lnTo>
                  <a:pt x="2404" y="10080"/>
                </a:lnTo>
                <a:lnTo>
                  <a:pt x="2404" y="10060"/>
                </a:lnTo>
                <a:lnTo>
                  <a:pt x="2404" y="10039"/>
                </a:lnTo>
                <a:lnTo>
                  <a:pt x="2395" y="10040"/>
                </a:lnTo>
                <a:lnTo>
                  <a:pt x="2388" y="10043"/>
                </a:lnTo>
                <a:lnTo>
                  <a:pt x="2381" y="10045"/>
                </a:lnTo>
                <a:lnTo>
                  <a:pt x="2374" y="10047"/>
                </a:lnTo>
                <a:lnTo>
                  <a:pt x="2369" y="10051"/>
                </a:lnTo>
                <a:lnTo>
                  <a:pt x="2364" y="10054"/>
                </a:lnTo>
                <a:lnTo>
                  <a:pt x="2360" y="10058"/>
                </a:lnTo>
                <a:lnTo>
                  <a:pt x="2357" y="10062"/>
                </a:lnTo>
                <a:lnTo>
                  <a:pt x="2354" y="10068"/>
                </a:lnTo>
                <a:lnTo>
                  <a:pt x="2352" y="10073"/>
                </a:lnTo>
                <a:lnTo>
                  <a:pt x="2350" y="10078"/>
                </a:lnTo>
                <a:lnTo>
                  <a:pt x="2349" y="10083"/>
                </a:lnTo>
                <a:lnTo>
                  <a:pt x="2349" y="10096"/>
                </a:lnTo>
                <a:lnTo>
                  <a:pt x="2350" y="10109"/>
                </a:lnTo>
                <a:lnTo>
                  <a:pt x="2354" y="10122"/>
                </a:lnTo>
                <a:lnTo>
                  <a:pt x="2359" y="10135"/>
                </a:lnTo>
                <a:lnTo>
                  <a:pt x="2365" y="10148"/>
                </a:lnTo>
                <a:lnTo>
                  <a:pt x="2371" y="10161"/>
                </a:lnTo>
                <a:lnTo>
                  <a:pt x="2379" y="10174"/>
                </a:lnTo>
                <a:lnTo>
                  <a:pt x="2387" y="10185"/>
                </a:lnTo>
                <a:lnTo>
                  <a:pt x="2395" y="10195"/>
                </a:lnTo>
                <a:lnTo>
                  <a:pt x="2404" y="10204"/>
                </a:lnTo>
                <a:lnTo>
                  <a:pt x="2406" y="10234"/>
                </a:lnTo>
                <a:lnTo>
                  <a:pt x="2408" y="10265"/>
                </a:lnTo>
                <a:lnTo>
                  <a:pt x="2409" y="10272"/>
                </a:lnTo>
                <a:lnTo>
                  <a:pt x="2411" y="10278"/>
                </a:lnTo>
                <a:lnTo>
                  <a:pt x="2413" y="10285"/>
                </a:lnTo>
                <a:lnTo>
                  <a:pt x="2416" y="10290"/>
                </a:lnTo>
                <a:lnTo>
                  <a:pt x="2420" y="10294"/>
                </a:lnTo>
                <a:lnTo>
                  <a:pt x="2425" y="10297"/>
                </a:lnTo>
                <a:lnTo>
                  <a:pt x="2430" y="10300"/>
                </a:lnTo>
                <a:lnTo>
                  <a:pt x="2437" y="10302"/>
                </a:lnTo>
                <a:close/>
                <a:moveTo>
                  <a:pt x="5980" y="10302"/>
                </a:moveTo>
                <a:lnTo>
                  <a:pt x="5971" y="10310"/>
                </a:lnTo>
                <a:lnTo>
                  <a:pt x="5963" y="10319"/>
                </a:lnTo>
                <a:lnTo>
                  <a:pt x="5955" y="10328"/>
                </a:lnTo>
                <a:lnTo>
                  <a:pt x="5950" y="10337"/>
                </a:lnTo>
                <a:lnTo>
                  <a:pt x="5945" y="10346"/>
                </a:lnTo>
                <a:lnTo>
                  <a:pt x="5941" y="10355"/>
                </a:lnTo>
                <a:lnTo>
                  <a:pt x="5938" y="10365"/>
                </a:lnTo>
                <a:lnTo>
                  <a:pt x="5934" y="10375"/>
                </a:lnTo>
                <a:lnTo>
                  <a:pt x="5933" y="10385"/>
                </a:lnTo>
                <a:lnTo>
                  <a:pt x="5932" y="10395"/>
                </a:lnTo>
                <a:lnTo>
                  <a:pt x="5931" y="10405"/>
                </a:lnTo>
                <a:lnTo>
                  <a:pt x="5931" y="10417"/>
                </a:lnTo>
                <a:lnTo>
                  <a:pt x="5932" y="10439"/>
                </a:lnTo>
                <a:lnTo>
                  <a:pt x="5935" y="10462"/>
                </a:lnTo>
                <a:lnTo>
                  <a:pt x="5943" y="10512"/>
                </a:lnTo>
                <a:lnTo>
                  <a:pt x="5950" y="10568"/>
                </a:lnTo>
                <a:lnTo>
                  <a:pt x="5952" y="10597"/>
                </a:lnTo>
                <a:lnTo>
                  <a:pt x="5953" y="10629"/>
                </a:lnTo>
                <a:lnTo>
                  <a:pt x="5952" y="10644"/>
                </a:lnTo>
                <a:lnTo>
                  <a:pt x="5951" y="10661"/>
                </a:lnTo>
                <a:lnTo>
                  <a:pt x="5949" y="10678"/>
                </a:lnTo>
                <a:lnTo>
                  <a:pt x="5947" y="10696"/>
                </a:lnTo>
                <a:lnTo>
                  <a:pt x="5955" y="10685"/>
                </a:lnTo>
                <a:lnTo>
                  <a:pt x="5963" y="10675"/>
                </a:lnTo>
                <a:lnTo>
                  <a:pt x="5969" y="10664"/>
                </a:lnTo>
                <a:lnTo>
                  <a:pt x="5975" y="10654"/>
                </a:lnTo>
                <a:lnTo>
                  <a:pt x="5981" y="10643"/>
                </a:lnTo>
                <a:lnTo>
                  <a:pt x="5985" y="10632"/>
                </a:lnTo>
                <a:lnTo>
                  <a:pt x="5989" y="10621"/>
                </a:lnTo>
                <a:lnTo>
                  <a:pt x="5993" y="10610"/>
                </a:lnTo>
                <a:lnTo>
                  <a:pt x="5998" y="10587"/>
                </a:lnTo>
                <a:lnTo>
                  <a:pt x="6002" y="10564"/>
                </a:lnTo>
                <a:lnTo>
                  <a:pt x="6004" y="10540"/>
                </a:lnTo>
                <a:lnTo>
                  <a:pt x="6004" y="10515"/>
                </a:lnTo>
                <a:lnTo>
                  <a:pt x="6003" y="10490"/>
                </a:lnTo>
                <a:lnTo>
                  <a:pt x="6000" y="10465"/>
                </a:lnTo>
                <a:lnTo>
                  <a:pt x="5997" y="10439"/>
                </a:lnTo>
                <a:lnTo>
                  <a:pt x="5994" y="10413"/>
                </a:lnTo>
                <a:lnTo>
                  <a:pt x="5987" y="10358"/>
                </a:lnTo>
                <a:lnTo>
                  <a:pt x="5980" y="10302"/>
                </a:lnTo>
                <a:close/>
                <a:moveTo>
                  <a:pt x="6046" y="10269"/>
                </a:moveTo>
                <a:lnTo>
                  <a:pt x="6038" y="10269"/>
                </a:lnTo>
                <a:lnTo>
                  <a:pt x="6033" y="10270"/>
                </a:lnTo>
                <a:lnTo>
                  <a:pt x="6029" y="10272"/>
                </a:lnTo>
                <a:lnTo>
                  <a:pt x="6026" y="10274"/>
                </a:lnTo>
                <a:lnTo>
                  <a:pt x="6024" y="10277"/>
                </a:lnTo>
                <a:lnTo>
                  <a:pt x="6023" y="10281"/>
                </a:lnTo>
                <a:lnTo>
                  <a:pt x="6023" y="10283"/>
                </a:lnTo>
                <a:lnTo>
                  <a:pt x="6024" y="10286"/>
                </a:lnTo>
                <a:lnTo>
                  <a:pt x="6025" y="10288"/>
                </a:lnTo>
                <a:lnTo>
                  <a:pt x="6026" y="10289"/>
                </a:lnTo>
                <a:lnTo>
                  <a:pt x="6029" y="10290"/>
                </a:lnTo>
                <a:lnTo>
                  <a:pt x="6031" y="10289"/>
                </a:lnTo>
                <a:lnTo>
                  <a:pt x="6035" y="10287"/>
                </a:lnTo>
                <a:lnTo>
                  <a:pt x="6038" y="10283"/>
                </a:lnTo>
                <a:lnTo>
                  <a:pt x="6041" y="10277"/>
                </a:lnTo>
                <a:lnTo>
                  <a:pt x="6046" y="10269"/>
                </a:lnTo>
                <a:lnTo>
                  <a:pt x="6051" y="10269"/>
                </a:lnTo>
                <a:lnTo>
                  <a:pt x="6055" y="10268"/>
                </a:lnTo>
                <a:lnTo>
                  <a:pt x="6059" y="10265"/>
                </a:lnTo>
                <a:lnTo>
                  <a:pt x="6063" y="10262"/>
                </a:lnTo>
                <a:lnTo>
                  <a:pt x="6068" y="10257"/>
                </a:lnTo>
                <a:lnTo>
                  <a:pt x="6071" y="10252"/>
                </a:lnTo>
                <a:lnTo>
                  <a:pt x="6074" y="10246"/>
                </a:lnTo>
                <a:lnTo>
                  <a:pt x="6077" y="10239"/>
                </a:lnTo>
                <a:lnTo>
                  <a:pt x="6081" y="10224"/>
                </a:lnTo>
                <a:lnTo>
                  <a:pt x="6084" y="10206"/>
                </a:lnTo>
                <a:lnTo>
                  <a:pt x="6087" y="10188"/>
                </a:lnTo>
                <a:lnTo>
                  <a:pt x="6087" y="10170"/>
                </a:lnTo>
                <a:lnTo>
                  <a:pt x="6084" y="10153"/>
                </a:lnTo>
                <a:lnTo>
                  <a:pt x="6080" y="10136"/>
                </a:lnTo>
                <a:lnTo>
                  <a:pt x="6078" y="10129"/>
                </a:lnTo>
                <a:lnTo>
                  <a:pt x="6075" y="10122"/>
                </a:lnTo>
                <a:lnTo>
                  <a:pt x="6072" y="10116"/>
                </a:lnTo>
                <a:lnTo>
                  <a:pt x="6068" y="10111"/>
                </a:lnTo>
                <a:lnTo>
                  <a:pt x="6062" y="10105"/>
                </a:lnTo>
                <a:lnTo>
                  <a:pt x="6057" y="10102"/>
                </a:lnTo>
                <a:lnTo>
                  <a:pt x="6051" y="10099"/>
                </a:lnTo>
                <a:lnTo>
                  <a:pt x="6045" y="10098"/>
                </a:lnTo>
                <a:lnTo>
                  <a:pt x="6037" y="10098"/>
                </a:lnTo>
                <a:lnTo>
                  <a:pt x="6030" y="10099"/>
                </a:lnTo>
                <a:lnTo>
                  <a:pt x="6021" y="10101"/>
                </a:lnTo>
                <a:lnTo>
                  <a:pt x="6013" y="10105"/>
                </a:lnTo>
                <a:lnTo>
                  <a:pt x="6023" y="10120"/>
                </a:lnTo>
                <a:lnTo>
                  <a:pt x="6031" y="10136"/>
                </a:lnTo>
                <a:lnTo>
                  <a:pt x="6038" y="10154"/>
                </a:lnTo>
                <a:lnTo>
                  <a:pt x="6044" y="10173"/>
                </a:lnTo>
                <a:lnTo>
                  <a:pt x="6046" y="10183"/>
                </a:lnTo>
                <a:lnTo>
                  <a:pt x="6047" y="10194"/>
                </a:lnTo>
                <a:lnTo>
                  <a:pt x="6048" y="10205"/>
                </a:lnTo>
                <a:lnTo>
                  <a:pt x="6049" y="10217"/>
                </a:lnTo>
                <a:lnTo>
                  <a:pt x="6049" y="10229"/>
                </a:lnTo>
                <a:lnTo>
                  <a:pt x="6048" y="10242"/>
                </a:lnTo>
                <a:lnTo>
                  <a:pt x="6047" y="10255"/>
                </a:lnTo>
                <a:lnTo>
                  <a:pt x="6046" y="10269"/>
                </a:lnTo>
                <a:close/>
                <a:moveTo>
                  <a:pt x="12672" y="10302"/>
                </a:moveTo>
                <a:lnTo>
                  <a:pt x="12671" y="10296"/>
                </a:lnTo>
                <a:lnTo>
                  <a:pt x="12670" y="10292"/>
                </a:lnTo>
                <a:lnTo>
                  <a:pt x="12668" y="10288"/>
                </a:lnTo>
                <a:lnTo>
                  <a:pt x="12665" y="10285"/>
                </a:lnTo>
                <a:lnTo>
                  <a:pt x="12662" y="10282"/>
                </a:lnTo>
                <a:lnTo>
                  <a:pt x="12658" y="10279"/>
                </a:lnTo>
                <a:lnTo>
                  <a:pt x="12654" y="10277"/>
                </a:lnTo>
                <a:lnTo>
                  <a:pt x="12648" y="10276"/>
                </a:lnTo>
                <a:lnTo>
                  <a:pt x="12627" y="10273"/>
                </a:lnTo>
                <a:lnTo>
                  <a:pt x="12606" y="10269"/>
                </a:lnTo>
                <a:lnTo>
                  <a:pt x="12607" y="10274"/>
                </a:lnTo>
                <a:lnTo>
                  <a:pt x="12608" y="10279"/>
                </a:lnTo>
                <a:lnTo>
                  <a:pt x="12611" y="10284"/>
                </a:lnTo>
                <a:lnTo>
                  <a:pt x="12614" y="10287"/>
                </a:lnTo>
                <a:lnTo>
                  <a:pt x="12617" y="10289"/>
                </a:lnTo>
                <a:lnTo>
                  <a:pt x="12621" y="10291"/>
                </a:lnTo>
                <a:lnTo>
                  <a:pt x="12625" y="10293"/>
                </a:lnTo>
                <a:lnTo>
                  <a:pt x="12631" y="10294"/>
                </a:lnTo>
                <a:lnTo>
                  <a:pt x="12651" y="10298"/>
                </a:lnTo>
                <a:lnTo>
                  <a:pt x="12672" y="10302"/>
                </a:lnTo>
                <a:close/>
                <a:moveTo>
                  <a:pt x="13131" y="10302"/>
                </a:moveTo>
                <a:lnTo>
                  <a:pt x="13134" y="10299"/>
                </a:lnTo>
                <a:lnTo>
                  <a:pt x="13129" y="10305"/>
                </a:lnTo>
                <a:lnTo>
                  <a:pt x="13125" y="10309"/>
                </a:lnTo>
                <a:lnTo>
                  <a:pt x="13131" y="10302"/>
                </a:lnTo>
                <a:close/>
                <a:moveTo>
                  <a:pt x="665" y="10269"/>
                </a:moveTo>
                <a:lnTo>
                  <a:pt x="655" y="10261"/>
                </a:lnTo>
                <a:lnTo>
                  <a:pt x="646" y="10253"/>
                </a:lnTo>
                <a:lnTo>
                  <a:pt x="638" y="10249"/>
                </a:lnTo>
                <a:lnTo>
                  <a:pt x="631" y="10246"/>
                </a:lnTo>
                <a:lnTo>
                  <a:pt x="624" y="10245"/>
                </a:lnTo>
                <a:lnTo>
                  <a:pt x="619" y="10246"/>
                </a:lnTo>
                <a:lnTo>
                  <a:pt x="614" y="10248"/>
                </a:lnTo>
                <a:lnTo>
                  <a:pt x="611" y="10252"/>
                </a:lnTo>
                <a:lnTo>
                  <a:pt x="607" y="10256"/>
                </a:lnTo>
                <a:lnTo>
                  <a:pt x="605" y="10263"/>
                </a:lnTo>
                <a:lnTo>
                  <a:pt x="603" y="10270"/>
                </a:lnTo>
                <a:lnTo>
                  <a:pt x="602" y="10278"/>
                </a:lnTo>
                <a:lnTo>
                  <a:pt x="602" y="10297"/>
                </a:lnTo>
                <a:lnTo>
                  <a:pt x="604" y="10318"/>
                </a:lnTo>
                <a:lnTo>
                  <a:pt x="609" y="10341"/>
                </a:lnTo>
                <a:lnTo>
                  <a:pt x="614" y="10364"/>
                </a:lnTo>
                <a:lnTo>
                  <a:pt x="621" y="10387"/>
                </a:lnTo>
                <a:lnTo>
                  <a:pt x="628" y="10410"/>
                </a:lnTo>
                <a:lnTo>
                  <a:pt x="637" y="10429"/>
                </a:lnTo>
                <a:lnTo>
                  <a:pt x="646" y="10445"/>
                </a:lnTo>
                <a:lnTo>
                  <a:pt x="652" y="10452"/>
                </a:lnTo>
                <a:lnTo>
                  <a:pt x="656" y="10458"/>
                </a:lnTo>
                <a:lnTo>
                  <a:pt x="661" y="10463"/>
                </a:lnTo>
                <a:lnTo>
                  <a:pt x="665" y="10466"/>
                </a:lnTo>
                <a:lnTo>
                  <a:pt x="677" y="10461"/>
                </a:lnTo>
                <a:lnTo>
                  <a:pt x="686" y="10456"/>
                </a:lnTo>
                <a:lnTo>
                  <a:pt x="694" y="10449"/>
                </a:lnTo>
                <a:lnTo>
                  <a:pt x="700" y="10443"/>
                </a:lnTo>
                <a:lnTo>
                  <a:pt x="704" y="10437"/>
                </a:lnTo>
                <a:lnTo>
                  <a:pt x="706" y="10429"/>
                </a:lnTo>
                <a:lnTo>
                  <a:pt x="708" y="10422"/>
                </a:lnTo>
                <a:lnTo>
                  <a:pt x="708" y="10415"/>
                </a:lnTo>
                <a:lnTo>
                  <a:pt x="708" y="10406"/>
                </a:lnTo>
                <a:lnTo>
                  <a:pt x="706" y="10399"/>
                </a:lnTo>
                <a:lnTo>
                  <a:pt x="704" y="10391"/>
                </a:lnTo>
                <a:lnTo>
                  <a:pt x="701" y="10382"/>
                </a:lnTo>
                <a:lnTo>
                  <a:pt x="692" y="10367"/>
                </a:lnTo>
                <a:lnTo>
                  <a:pt x="683" y="10350"/>
                </a:lnTo>
                <a:lnTo>
                  <a:pt x="662" y="10320"/>
                </a:lnTo>
                <a:lnTo>
                  <a:pt x="648" y="10294"/>
                </a:lnTo>
                <a:lnTo>
                  <a:pt x="646" y="10289"/>
                </a:lnTo>
                <a:lnTo>
                  <a:pt x="645" y="10285"/>
                </a:lnTo>
                <a:lnTo>
                  <a:pt x="645" y="10281"/>
                </a:lnTo>
                <a:lnTo>
                  <a:pt x="646" y="10276"/>
                </a:lnTo>
                <a:lnTo>
                  <a:pt x="648" y="10274"/>
                </a:lnTo>
                <a:lnTo>
                  <a:pt x="653" y="10271"/>
                </a:lnTo>
                <a:lnTo>
                  <a:pt x="658" y="10270"/>
                </a:lnTo>
                <a:lnTo>
                  <a:pt x="665" y="10269"/>
                </a:lnTo>
                <a:close/>
                <a:moveTo>
                  <a:pt x="1781" y="10269"/>
                </a:moveTo>
                <a:lnTo>
                  <a:pt x="1774" y="10249"/>
                </a:lnTo>
                <a:lnTo>
                  <a:pt x="1768" y="10238"/>
                </a:lnTo>
                <a:lnTo>
                  <a:pt x="1766" y="10233"/>
                </a:lnTo>
                <a:lnTo>
                  <a:pt x="1764" y="10232"/>
                </a:lnTo>
                <a:lnTo>
                  <a:pt x="1762" y="10231"/>
                </a:lnTo>
                <a:lnTo>
                  <a:pt x="1760" y="10232"/>
                </a:lnTo>
                <a:lnTo>
                  <a:pt x="1756" y="10238"/>
                </a:lnTo>
                <a:lnTo>
                  <a:pt x="1754" y="10246"/>
                </a:lnTo>
                <a:lnTo>
                  <a:pt x="1752" y="10257"/>
                </a:lnTo>
                <a:lnTo>
                  <a:pt x="1752" y="10269"/>
                </a:lnTo>
                <a:lnTo>
                  <a:pt x="1752" y="10282"/>
                </a:lnTo>
                <a:lnTo>
                  <a:pt x="1754" y="10292"/>
                </a:lnTo>
                <a:lnTo>
                  <a:pt x="1756" y="10300"/>
                </a:lnTo>
                <a:lnTo>
                  <a:pt x="1760" y="10306"/>
                </a:lnTo>
                <a:lnTo>
                  <a:pt x="1762" y="10307"/>
                </a:lnTo>
                <a:lnTo>
                  <a:pt x="1764" y="10306"/>
                </a:lnTo>
                <a:lnTo>
                  <a:pt x="1766" y="10305"/>
                </a:lnTo>
                <a:lnTo>
                  <a:pt x="1768" y="10302"/>
                </a:lnTo>
                <a:lnTo>
                  <a:pt x="1774" y="10289"/>
                </a:lnTo>
                <a:lnTo>
                  <a:pt x="1781" y="10269"/>
                </a:lnTo>
                <a:close/>
                <a:moveTo>
                  <a:pt x="2240" y="10269"/>
                </a:moveTo>
                <a:lnTo>
                  <a:pt x="2234" y="10249"/>
                </a:lnTo>
                <a:lnTo>
                  <a:pt x="2227" y="10238"/>
                </a:lnTo>
                <a:lnTo>
                  <a:pt x="2225" y="10233"/>
                </a:lnTo>
                <a:lnTo>
                  <a:pt x="2222" y="10232"/>
                </a:lnTo>
                <a:lnTo>
                  <a:pt x="2220" y="10231"/>
                </a:lnTo>
                <a:lnTo>
                  <a:pt x="2219" y="10232"/>
                </a:lnTo>
                <a:lnTo>
                  <a:pt x="2216" y="10238"/>
                </a:lnTo>
                <a:lnTo>
                  <a:pt x="2213" y="10246"/>
                </a:lnTo>
                <a:lnTo>
                  <a:pt x="2212" y="10257"/>
                </a:lnTo>
                <a:lnTo>
                  <a:pt x="2212" y="10269"/>
                </a:lnTo>
                <a:lnTo>
                  <a:pt x="2212" y="10282"/>
                </a:lnTo>
                <a:lnTo>
                  <a:pt x="2213" y="10292"/>
                </a:lnTo>
                <a:lnTo>
                  <a:pt x="2216" y="10300"/>
                </a:lnTo>
                <a:lnTo>
                  <a:pt x="2219" y="10306"/>
                </a:lnTo>
                <a:lnTo>
                  <a:pt x="2220" y="10307"/>
                </a:lnTo>
                <a:lnTo>
                  <a:pt x="2222" y="10306"/>
                </a:lnTo>
                <a:lnTo>
                  <a:pt x="2225" y="10305"/>
                </a:lnTo>
                <a:lnTo>
                  <a:pt x="2227" y="10302"/>
                </a:lnTo>
                <a:lnTo>
                  <a:pt x="2234" y="10289"/>
                </a:lnTo>
                <a:lnTo>
                  <a:pt x="2240" y="10269"/>
                </a:lnTo>
                <a:close/>
                <a:moveTo>
                  <a:pt x="6209" y="10237"/>
                </a:moveTo>
                <a:lnTo>
                  <a:pt x="6205" y="10237"/>
                </a:lnTo>
                <a:lnTo>
                  <a:pt x="6201" y="10238"/>
                </a:lnTo>
                <a:lnTo>
                  <a:pt x="6197" y="10239"/>
                </a:lnTo>
                <a:lnTo>
                  <a:pt x="6194" y="10241"/>
                </a:lnTo>
                <a:lnTo>
                  <a:pt x="6187" y="10245"/>
                </a:lnTo>
                <a:lnTo>
                  <a:pt x="6183" y="10251"/>
                </a:lnTo>
                <a:lnTo>
                  <a:pt x="6180" y="10257"/>
                </a:lnTo>
                <a:lnTo>
                  <a:pt x="6178" y="10266"/>
                </a:lnTo>
                <a:lnTo>
                  <a:pt x="6176" y="10274"/>
                </a:lnTo>
                <a:lnTo>
                  <a:pt x="6174" y="10283"/>
                </a:lnTo>
                <a:lnTo>
                  <a:pt x="6172" y="10300"/>
                </a:lnTo>
                <a:lnTo>
                  <a:pt x="6166" y="10316"/>
                </a:lnTo>
                <a:lnTo>
                  <a:pt x="6163" y="10322"/>
                </a:lnTo>
                <a:lnTo>
                  <a:pt x="6158" y="10329"/>
                </a:lnTo>
                <a:lnTo>
                  <a:pt x="6155" y="10331"/>
                </a:lnTo>
                <a:lnTo>
                  <a:pt x="6152" y="10332"/>
                </a:lnTo>
                <a:lnTo>
                  <a:pt x="6148" y="10334"/>
                </a:lnTo>
                <a:lnTo>
                  <a:pt x="6144" y="10335"/>
                </a:lnTo>
                <a:lnTo>
                  <a:pt x="6147" y="10343"/>
                </a:lnTo>
                <a:lnTo>
                  <a:pt x="6151" y="10352"/>
                </a:lnTo>
                <a:lnTo>
                  <a:pt x="6155" y="10358"/>
                </a:lnTo>
                <a:lnTo>
                  <a:pt x="6159" y="10363"/>
                </a:lnTo>
                <a:lnTo>
                  <a:pt x="6162" y="10368"/>
                </a:lnTo>
                <a:lnTo>
                  <a:pt x="6166" y="10371"/>
                </a:lnTo>
                <a:lnTo>
                  <a:pt x="6169" y="10372"/>
                </a:lnTo>
                <a:lnTo>
                  <a:pt x="6174" y="10373"/>
                </a:lnTo>
                <a:lnTo>
                  <a:pt x="6178" y="10373"/>
                </a:lnTo>
                <a:lnTo>
                  <a:pt x="6181" y="10372"/>
                </a:lnTo>
                <a:lnTo>
                  <a:pt x="6185" y="10370"/>
                </a:lnTo>
                <a:lnTo>
                  <a:pt x="6188" y="10368"/>
                </a:lnTo>
                <a:lnTo>
                  <a:pt x="6195" y="10360"/>
                </a:lnTo>
                <a:lnTo>
                  <a:pt x="6201" y="10350"/>
                </a:lnTo>
                <a:lnTo>
                  <a:pt x="6206" y="10338"/>
                </a:lnTo>
                <a:lnTo>
                  <a:pt x="6211" y="10325"/>
                </a:lnTo>
                <a:lnTo>
                  <a:pt x="6215" y="10310"/>
                </a:lnTo>
                <a:lnTo>
                  <a:pt x="6217" y="10294"/>
                </a:lnTo>
                <a:lnTo>
                  <a:pt x="6217" y="10279"/>
                </a:lnTo>
                <a:lnTo>
                  <a:pt x="6217" y="10264"/>
                </a:lnTo>
                <a:lnTo>
                  <a:pt x="6213" y="10249"/>
                </a:lnTo>
                <a:lnTo>
                  <a:pt x="6209" y="10237"/>
                </a:lnTo>
                <a:lnTo>
                  <a:pt x="6217" y="10237"/>
                </a:lnTo>
                <a:lnTo>
                  <a:pt x="6222" y="10235"/>
                </a:lnTo>
                <a:lnTo>
                  <a:pt x="6226" y="10233"/>
                </a:lnTo>
                <a:lnTo>
                  <a:pt x="6229" y="10231"/>
                </a:lnTo>
                <a:lnTo>
                  <a:pt x="6231" y="10228"/>
                </a:lnTo>
                <a:lnTo>
                  <a:pt x="6232" y="10225"/>
                </a:lnTo>
                <a:lnTo>
                  <a:pt x="6232" y="10222"/>
                </a:lnTo>
                <a:lnTo>
                  <a:pt x="6232" y="10220"/>
                </a:lnTo>
                <a:lnTo>
                  <a:pt x="6230" y="10218"/>
                </a:lnTo>
                <a:lnTo>
                  <a:pt x="6229" y="10217"/>
                </a:lnTo>
                <a:lnTo>
                  <a:pt x="6226" y="10216"/>
                </a:lnTo>
                <a:lnTo>
                  <a:pt x="6224" y="10217"/>
                </a:lnTo>
                <a:lnTo>
                  <a:pt x="6221" y="10219"/>
                </a:lnTo>
                <a:lnTo>
                  <a:pt x="6217" y="10223"/>
                </a:lnTo>
                <a:lnTo>
                  <a:pt x="6213" y="10228"/>
                </a:lnTo>
                <a:lnTo>
                  <a:pt x="6209" y="10237"/>
                </a:lnTo>
                <a:close/>
                <a:moveTo>
                  <a:pt x="7948" y="10237"/>
                </a:moveTo>
                <a:lnTo>
                  <a:pt x="7939" y="10240"/>
                </a:lnTo>
                <a:lnTo>
                  <a:pt x="7932" y="10245"/>
                </a:lnTo>
                <a:lnTo>
                  <a:pt x="7926" y="10249"/>
                </a:lnTo>
                <a:lnTo>
                  <a:pt x="7921" y="10254"/>
                </a:lnTo>
                <a:lnTo>
                  <a:pt x="7917" y="10260"/>
                </a:lnTo>
                <a:lnTo>
                  <a:pt x="7914" y="10266"/>
                </a:lnTo>
                <a:lnTo>
                  <a:pt x="7912" y="10271"/>
                </a:lnTo>
                <a:lnTo>
                  <a:pt x="7911" y="10277"/>
                </a:lnTo>
                <a:lnTo>
                  <a:pt x="7911" y="10283"/>
                </a:lnTo>
                <a:lnTo>
                  <a:pt x="7911" y="10289"/>
                </a:lnTo>
                <a:lnTo>
                  <a:pt x="7912" y="10294"/>
                </a:lnTo>
                <a:lnTo>
                  <a:pt x="7914" y="10299"/>
                </a:lnTo>
                <a:lnTo>
                  <a:pt x="7915" y="10304"/>
                </a:lnTo>
                <a:lnTo>
                  <a:pt x="7918" y="10309"/>
                </a:lnTo>
                <a:lnTo>
                  <a:pt x="7922" y="10313"/>
                </a:lnTo>
                <a:lnTo>
                  <a:pt x="7924" y="10316"/>
                </a:lnTo>
                <a:lnTo>
                  <a:pt x="7928" y="10319"/>
                </a:lnTo>
                <a:lnTo>
                  <a:pt x="7931" y="10321"/>
                </a:lnTo>
                <a:lnTo>
                  <a:pt x="7934" y="10322"/>
                </a:lnTo>
                <a:lnTo>
                  <a:pt x="7937" y="10322"/>
                </a:lnTo>
                <a:lnTo>
                  <a:pt x="7940" y="10322"/>
                </a:lnTo>
                <a:lnTo>
                  <a:pt x="7944" y="10321"/>
                </a:lnTo>
                <a:lnTo>
                  <a:pt x="7947" y="10318"/>
                </a:lnTo>
                <a:lnTo>
                  <a:pt x="7949" y="10315"/>
                </a:lnTo>
                <a:lnTo>
                  <a:pt x="7951" y="10310"/>
                </a:lnTo>
                <a:lnTo>
                  <a:pt x="7953" y="10305"/>
                </a:lnTo>
                <a:lnTo>
                  <a:pt x="7954" y="10296"/>
                </a:lnTo>
                <a:lnTo>
                  <a:pt x="7954" y="10288"/>
                </a:lnTo>
                <a:lnTo>
                  <a:pt x="7954" y="10277"/>
                </a:lnTo>
                <a:lnTo>
                  <a:pt x="7953" y="10266"/>
                </a:lnTo>
                <a:lnTo>
                  <a:pt x="7951" y="10251"/>
                </a:lnTo>
                <a:lnTo>
                  <a:pt x="7948" y="10237"/>
                </a:lnTo>
                <a:lnTo>
                  <a:pt x="7955" y="10237"/>
                </a:lnTo>
                <a:lnTo>
                  <a:pt x="7960" y="10235"/>
                </a:lnTo>
                <a:lnTo>
                  <a:pt x="7965" y="10233"/>
                </a:lnTo>
                <a:lnTo>
                  <a:pt x="7968" y="10231"/>
                </a:lnTo>
                <a:lnTo>
                  <a:pt x="7970" y="10228"/>
                </a:lnTo>
                <a:lnTo>
                  <a:pt x="7971" y="10225"/>
                </a:lnTo>
                <a:lnTo>
                  <a:pt x="7971" y="10222"/>
                </a:lnTo>
                <a:lnTo>
                  <a:pt x="7971" y="10220"/>
                </a:lnTo>
                <a:lnTo>
                  <a:pt x="7970" y="10218"/>
                </a:lnTo>
                <a:lnTo>
                  <a:pt x="7968" y="10217"/>
                </a:lnTo>
                <a:lnTo>
                  <a:pt x="7965" y="10216"/>
                </a:lnTo>
                <a:lnTo>
                  <a:pt x="7963" y="10217"/>
                </a:lnTo>
                <a:lnTo>
                  <a:pt x="7959" y="10219"/>
                </a:lnTo>
                <a:lnTo>
                  <a:pt x="7955" y="10223"/>
                </a:lnTo>
                <a:lnTo>
                  <a:pt x="7952" y="10228"/>
                </a:lnTo>
                <a:lnTo>
                  <a:pt x="7948" y="10237"/>
                </a:lnTo>
                <a:close/>
                <a:moveTo>
                  <a:pt x="8079" y="10269"/>
                </a:moveTo>
                <a:lnTo>
                  <a:pt x="8082" y="10266"/>
                </a:lnTo>
                <a:lnTo>
                  <a:pt x="8077" y="10272"/>
                </a:lnTo>
                <a:lnTo>
                  <a:pt x="8073" y="10276"/>
                </a:lnTo>
                <a:lnTo>
                  <a:pt x="8079" y="10269"/>
                </a:lnTo>
                <a:close/>
                <a:moveTo>
                  <a:pt x="12443" y="10269"/>
                </a:moveTo>
                <a:lnTo>
                  <a:pt x="12443" y="10264"/>
                </a:lnTo>
                <a:lnTo>
                  <a:pt x="12443" y="10259"/>
                </a:lnTo>
                <a:lnTo>
                  <a:pt x="12441" y="10254"/>
                </a:lnTo>
                <a:lnTo>
                  <a:pt x="12437" y="10250"/>
                </a:lnTo>
                <a:lnTo>
                  <a:pt x="12434" y="10246"/>
                </a:lnTo>
                <a:lnTo>
                  <a:pt x="12430" y="10243"/>
                </a:lnTo>
                <a:lnTo>
                  <a:pt x="12425" y="10240"/>
                </a:lnTo>
                <a:lnTo>
                  <a:pt x="12420" y="10237"/>
                </a:lnTo>
                <a:lnTo>
                  <a:pt x="12406" y="10232"/>
                </a:lnTo>
                <a:lnTo>
                  <a:pt x="12391" y="10230"/>
                </a:lnTo>
                <a:lnTo>
                  <a:pt x="12377" y="10229"/>
                </a:lnTo>
                <a:lnTo>
                  <a:pt x="12361" y="10229"/>
                </a:lnTo>
                <a:lnTo>
                  <a:pt x="12346" y="10232"/>
                </a:lnTo>
                <a:lnTo>
                  <a:pt x="12333" y="10237"/>
                </a:lnTo>
                <a:lnTo>
                  <a:pt x="12326" y="10239"/>
                </a:lnTo>
                <a:lnTo>
                  <a:pt x="12321" y="10242"/>
                </a:lnTo>
                <a:lnTo>
                  <a:pt x="12316" y="10246"/>
                </a:lnTo>
                <a:lnTo>
                  <a:pt x="12312" y="10250"/>
                </a:lnTo>
                <a:lnTo>
                  <a:pt x="12307" y="10254"/>
                </a:lnTo>
                <a:lnTo>
                  <a:pt x="12305" y="10260"/>
                </a:lnTo>
                <a:lnTo>
                  <a:pt x="12303" y="10266"/>
                </a:lnTo>
                <a:lnTo>
                  <a:pt x="12302" y="10272"/>
                </a:lnTo>
                <a:lnTo>
                  <a:pt x="12303" y="10278"/>
                </a:lnTo>
                <a:lnTo>
                  <a:pt x="12304" y="10286"/>
                </a:lnTo>
                <a:lnTo>
                  <a:pt x="12307" y="10293"/>
                </a:lnTo>
                <a:lnTo>
                  <a:pt x="12312" y="10302"/>
                </a:lnTo>
                <a:lnTo>
                  <a:pt x="12322" y="10303"/>
                </a:lnTo>
                <a:lnTo>
                  <a:pt x="12331" y="10302"/>
                </a:lnTo>
                <a:lnTo>
                  <a:pt x="12340" y="10299"/>
                </a:lnTo>
                <a:lnTo>
                  <a:pt x="12348" y="10297"/>
                </a:lnTo>
                <a:lnTo>
                  <a:pt x="12363" y="10291"/>
                </a:lnTo>
                <a:lnTo>
                  <a:pt x="12376" y="10285"/>
                </a:lnTo>
                <a:lnTo>
                  <a:pt x="12389" y="10277"/>
                </a:lnTo>
                <a:lnTo>
                  <a:pt x="12404" y="10272"/>
                </a:lnTo>
                <a:lnTo>
                  <a:pt x="12412" y="10270"/>
                </a:lnTo>
                <a:lnTo>
                  <a:pt x="12422" y="10269"/>
                </a:lnTo>
                <a:lnTo>
                  <a:pt x="12431" y="10268"/>
                </a:lnTo>
                <a:lnTo>
                  <a:pt x="12443" y="10269"/>
                </a:lnTo>
                <a:close/>
                <a:moveTo>
                  <a:pt x="13886" y="10237"/>
                </a:moveTo>
                <a:lnTo>
                  <a:pt x="13877" y="10232"/>
                </a:lnTo>
                <a:lnTo>
                  <a:pt x="13870" y="10230"/>
                </a:lnTo>
                <a:lnTo>
                  <a:pt x="13861" y="10229"/>
                </a:lnTo>
                <a:lnTo>
                  <a:pt x="13855" y="10228"/>
                </a:lnTo>
                <a:lnTo>
                  <a:pt x="13849" y="10229"/>
                </a:lnTo>
                <a:lnTo>
                  <a:pt x="13842" y="10231"/>
                </a:lnTo>
                <a:lnTo>
                  <a:pt x="13837" y="10234"/>
                </a:lnTo>
                <a:lnTo>
                  <a:pt x="13832" y="10239"/>
                </a:lnTo>
                <a:lnTo>
                  <a:pt x="13828" y="10243"/>
                </a:lnTo>
                <a:lnTo>
                  <a:pt x="13825" y="10247"/>
                </a:lnTo>
                <a:lnTo>
                  <a:pt x="13821" y="10253"/>
                </a:lnTo>
                <a:lnTo>
                  <a:pt x="13819" y="10259"/>
                </a:lnTo>
                <a:lnTo>
                  <a:pt x="13817" y="10265"/>
                </a:lnTo>
                <a:lnTo>
                  <a:pt x="13815" y="10272"/>
                </a:lnTo>
                <a:lnTo>
                  <a:pt x="13815" y="10278"/>
                </a:lnTo>
                <a:lnTo>
                  <a:pt x="13814" y="10286"/>
                </a:lnTo>
                <a:lnTo>
                  <a:pt x="13815" y="10292"/>
                </a:lnTo>
                <a:lnTo>
                  <a:pt x="13815" y="10299"/>
                </a:lnTo>
                <a:lnTo>
                  <a:pt x="13817" y="10306"/>
                </a:lnTo>
                <a:lnTo>
                  <a:pt x="13819" y="10312"/>
                </a:lnTo>
                <a:lnTo>
                  <a:pt x="13821" y="10318"/>
                </a:lnTo>
                <a:lnTo>
                  <a:pt x="13825" y="10324"/>
                </a:lnTo>
                <a:lnTo>
                  <a:pt x="13828" y="10329"/>
                </a:lnTo>
                <a:lnTo>
                  <a:pt x="13832" y="10333"/>
                </a:lnTo>
                <a:lnTo>
                  <a:pt x="13837" y="10336"/>
                </a:lnTo>
                <a:lnTo>
                  <a:pt x="13842" y="10339"/>
                </a:lnTo>
                <a:lnTo>
                  <a:pt x="13849" y="10341"/>
                </a:lnTo>
                <a:lnTo>
                  <a:pt x="13855" y="10342"/>
                </a:lnTo>
                <a:lnTo>
                  <a:pt x="13861" y="10342"/>
                </a:lnTo>
                <a:lnTo>
                  <a:pt x="13870" y="10341"/>
                </a:lnTo>
                <a:lnTo>
                  <a:pt x="13877" y="10338"/>
                </a:lnTo>
                <a:lnTo>
                  <a:pt x="13886" y="10335"/>
                </a:lnTo>
                <a:lnTo>
                  <a:pt x="13886" y="10310"/>
                </a:lnTo>
                <a:lnTo>
                  <a:pt x="13886" y="10286"/>
                </a:lnTo>
                <a:lnTo>
                  <a:pt x="13886" y="10261"/>
                </a:lnTo>
                <a:lnTo>
                  <a:pt x="13886" y="10237"/>
                </a:lnTo>
                <a:close/>
                <a:moveTo>
                  <a:pt x="5848" y="10237"/>
                </a:moveTo>
                <a:lnTo>
                  <a:pt x="5848" y="10269"/>
                </a:lnTo>
                <a:lnTo>
                  <a:pt x="5848" y="10302"/>
                </a:lnTo>
                <a:lnTo>
                  <a:pt x="5848" y="10335"/>
                </a:lnTo>
                <a:lnTo>
                  <a:pt x="5848" y="10368"/>
                </a:lnTo>
                <a:lnTo>
                  <a:pt x="5855" y="10365"/>
                </a:lnTo>
                <a:lnTo>
                  <a:pt x="5860" y="10363"/>
                </a:lnTo>
                <a:lnTo>
                  <a:pt x="5864" y="10361"/>
                </a:lnTo>
                <a:lnTo>
                  <a:pt x="5868" y="10358"/>
                </a:lnTo>
                <a:lnTo>
                  <a:pt x="5876" y="10351"/>
                </a:lnTo>
                <a:lnTo>
                  <a:pt x="5881" y="10342"/>
                </a:lnTo>
                <a:lnTo>
                  <a:pt x="5890" y="10322"/>
                </a:lnTo>
                <a:lnTo>
                  <a:pt x="5899" y="10303"/>
                </a:lnTo>
                <a:lnTo>
                  <a:pt x="5903" y="10293"/>
                </a:lnTo>
                <a:lnTo>
                  <a:pt x="5909" y="10284"/>
                </a:lnTo>
                <a:lnTo>
                  <a:pt x="5912" y="10281"/>
                </a:lnTo>
                <a:lnTo>
                  <a:pt x="5916" y="10276"/>
                </a:lnTo>
                <a:lnTo>
                  <a:pt x="5920" y="10273"/>
                </a:lnTo>
                <a:lnTo>
                  <a:pt x="5924" y="10270"/>
                </a:lnTo>
                <a:lnTo>
                  <a:pt x="5929" y="10268"/>
                </a:lnTo>
                <a:lnTo>
                  <a:pt x="5934" y="10266"/>
                </a:lnTo>
                <a:lnTo>
                  <a:pt x="5940" y="10265"/>
                </a:lnTo>
                <a:lnTo>
                  <a:pt x="5947" y="10265"/>
                </a:lnTo>
                <a:lnTo>
                  <a:pt x="5954" y="10265"/>
                </a:lnTo>
                <a:lnTo>
                  <a:pt x="5962" y="10265"/>
                </a:lnTo>
                <a:lnTo>
                  <a:pt x="5970" y="10267"/>
                </a:lnTo>
                <a:lnTo>
                  <a:pt x="5980" y="10269"/>
                </a:lnTo>
                <a:lnTo>
                  <a:pt x="5974" y="10253"/>
                </a:lnTo>
                <a:lnTo>
                  <a:pt x="5969" y="10240"/>
                </a:lnTo>
                <a:lnTo>
                  <a:pt x="5964" y="10230"/>
                </a:lnTo>
                <a:lnTo>
                  <a:pt x="5959" y="10223"/>
                </a:lnTo>
                <a:lnTo>
                  <a:pt x="5953" y="10219"/>
                </a:lnTo>
                <a:lnTo>
                  <a:pt x="5947" y="10216"/>
                </a:lnTo>
                <a:lnTo>
                  <a:pt x="5941" y="10214"/>
                </a:lnTo>
                <a:lnTo>
                  <a:pt x="5934" y="10216"/>
                </a:lnTo>
                <a:lnTo>
                  <a:pt x="5919" y="10220"/>
                </a:lnTo>
                <a:lnTo>
                  <a:pt x="5900" y="10226"/>
                </a:lnTo>
                <a:lnTo>
                  <a:pt x="5889" y="10229"/>
                </a:lnTo>
                <a:lnTo>
                  <a:pt x="5877" y="10232"/>
                </a:lnTo>
                <a:lnTo>
                  <a:pt x="5863" y="10234"/>
                </a:lnTo>
                <a:lnTo>
                  <a:pt x="5848" y="10237"/>
                </a:lnTo>
                <a:close/>
                <a:moveTo>
                  <a:pt x="9031" y="10204"/>
                </a:moveTo>
                <a:lnTo>
                  <a:pt x="9024" y="10203"/>
                </a:lnTo>
                <a:lnTo>
                  <a:pt x="9019" y="10204"/>
                </a:lnTo>
                <a:lnTo>
                  <a:pt x="9014" y="10206"/>
                </a:lnTo>
                <a:lnTo>
                  <a:pt x="9012" y="10209"/>
                </a:lnTo>
                <a:lnTo>
                  <a:pt x="9010" y="10211"/>
                </a:lnTo>
                <a:lnTo>
                  <a:pt x="9008" y="10214"/>
                </a:lnTo>
                <a:lnTo>
                  <a:pt x="9008" y="10218"/>
                </a:lnTo>
                <a:lnTo>
                  <a:pt x="9009" y="10220"/>
                </a:lnTo>
                <a:lnTo>
                  <a:pt x="9010" y="10222"/>
                </a:lnTo>
                <a:lnTo>
                  <a:pt x="9012" y="10224"/>
                </a:lnTo>
                <a:lnTo>
                  <a:pt x="9014" y="10224"/>
                </a:lnTo>
                <a:lnTo>
                  <a:pt x="9017" y="10223"/>
                </a:lnTo>
                <a:lnTo>
                  <a:pt x="9020" y="10221"/>
                </a:lnTo>
                <a:lnTo>
                  <a:pt x="9023" y="10217"/>
                </a:lnTo>
                <a:lnTo>
                  <a:pt x="9027" y="10211"/>
                </a:lnTo>
                <a:lnTo>
                  <a:pt x="9031" y="10204"/>
                </a:lnTo>
                <a:lnTo>
                  <a:pt x="9038" y="10203"/>
                </a:lnTo>
                <a:lnTo>
                  <a:pt x="9045" y="10202"/>
                </a:lnTo>
                <a:lnTo>
                  <a:pt x="9052" y="10200"/>
                </a:lnTo>
                <a:lnTo>
                  <a:pt x="9057" y="10197"/>
                </a:lnTo>
                <a:lnTo>
                  <a:pt x="9059" y="10195"/>
                </a:lnTo>
                <a:lnTo>
                  <a:pt x="9061" y="10192"/>
                </a:lnTo>
                <a:lnTo>
                  <a:pt x="9063" y="10190"/>
                </a:lnTo>
                <a:lnTo>
                  <a:pt x="9064" y="10187"/>
                </a:lnTo>
                <a:lnTo>
                  <a:pt x="9064" y="10180"/>
                </a:lnTo>
                <a:lnTo>
                  <a:pt x="9063" y="10170"/>
                </a:lnTo>
                <a:lnTo>
                  <a:pt x="9071" y="10170"/>
                </a:lnTo>
                <a:lnTo>
                  <a:pt x="9076" y="10169"/>
                </a:lnTo>
                <a:lnTo>
                  <a:pt x="9080" y="10168"/>
                </a:lnTo>
                <a:lnTo>
                  <a:pt x="9083" y="10165"/>
                </a:lnTo>
                <a:lnTo>
                  <a:pt x="9085" y="10163"/>
                </a:lnTo>
                <a:lnTo>
                  <a:pt x="9086" y="10160"/>
                </a:lnTo>
                <a:lnTo>
                  <a:pt x="9086" y="10157"/>
                </a:lnTo>
                <a:lnTo>
                  <a:pt x="9086" y="10154"/>
                </a:lnTo>
                <a:lnTo>
                  <a:pt x="9085" y="10152"/>
                </a:lnTo>
                <a:lnTo>
                  <a:pt x="9083" y="10151"/>
                </a:lnTo>
                <a:lnTo>
                  <a:pt x="9081" y="10151"/>
                </a:lnTo>
                <a:lnTo>
                  <a:pt x="9078" y="10152"/>
                </a:lnTo>
                <a:lnTo>
                  <a:pt x="9075" y="10154"/>
                </a:lnTo>
                <a:lnTo>
                  <a:pt x="9071" y="10157"/>
                </a:lnTo>
                <a:lnTo>
                  <a:pt x="9067" y="10163"/>
                </a:lnTo>
                <a:lnTo>
                  <a:pt x="9063" y="10170"/>
                </a:lnTo>
                <a:lnTo>
                  <a:pt x="9056" y="10171"/>
                </a:lnTo>
                <a:lnTo>
                  <a:pt x="9050" y="10173"/>
                </a:lnTo>
                <a:lnTo>
                  <a:pt x="9043" y="10175"/>
                </a:lnTo>
                <a:lnTo>
                  <a:pt x="9037" y="10178"/>
                </a:lnTo>
                <a:lnTo>
                  <a:pt x="9033" y="10181"/>
                </a:lnTo>
                <a:lnTo>
                  <a:pt x="9031" y="10187"/>
                </a:lnTo>
                <a:lnTo>
                  <a:pt x="9030" y="10195"/>
                </a:lnTo>
                <a:lnTo>
                  <a:pt x="9031" y="10204"/>
                </a:lnTo>
                <a:close/>
                <a:moveTo>
                  <a:pt x="9982" y="10204"/>
                </a:moveTo>
                <a:lnTo>
                  <a:pt x="9985" y="10201"/>
                </a:lnTo>
                <a:lnTo>
                  <a:pt x="9979" y="10206"/>
                </a:lnTo>
                <a:lnTo>
                  <a:pt x="9975" y="10210"/>
                </a:lnTo>
                <a:lnTo>
                  <a:pt x="9982" y="10204"/>
                </a:lnTo>
                <a:close/>
                <a:moveTo>
                  <a:pt x="1682" y="10170"/>
                </a:moveTo>
                <a:lnTo>
                  <a:pt x="1685" y="10168"/>
                </a:lnTo>
                <a:lnTo>
                  <a:pt x="1680" y="10174"/>
                </a:lnTo>
                <a:lnTo>
                  <a:pt x="1676" y="10178"/>
                </a:lnTo>
                <a:lnTo>
                  <a:pt x="1682" y="10170"/>
                </a:lnTo>
                <a:close/>
                <a:moveTo>
                  <a:pt x="9555" y="10170"/>
                </a:moveTo>
                <a:lnTo>
                  <a:pt x="9563" y="10170"/>
                </a:lnTo>
                <a:lnTo>
                  <a:pt x="9568" y="10169"/>
                </a:lnTo>
                <a:lnTo>
                  <a:pt x="9572" y="10168"/>
                </a:lnTo>
                <a:lnTo>
                  <a:pt x="9575" y="10165"/>
                </a:lnTo>
                <a:lnTo>
                  <a:pt x="9577" y="10163"/>
                </a:lnTo>
                <a:lnTo>
                  <a:pt x="9578" y="10160"/>
                </a:lnTo>
                <a:lnTo>
                  <a:pt x="9578" y="10157"/>
                </a:lnTo>
                <a:lnTo>
                  <a:pt x="9578" y="10154"/>
                </a:lnTo>
                <a:lnTo>
                  <a:pt x="9577" y="10152"/>
                </a:lnTo>
                <a:lnTo>
                  <a:pt x="9575" y="10151"/>
                </a:lnTo>
                <a:lnTo>
                  <a:pt x="9573" y="10151"/>
                </a:lnTo>
                <a:lnTo>
                  <a:pt x="9570" y="10152"/>
                </a:lnTo>
                <a:lnTo>
                  <a:pt x="9567" y="10154"/>
                </a:lnTo>
                <a:lnTo>
                  <a:pt x="9563" y="10157"/>
                </a:lnTo>
                <a:lnTo>
                  <a:pt x="9559" y="10163"/>
                </a:lnTo>
                <a:lnTo>
                  <a:pt x="9555" y="10170"/>
                </a:lnTo>
                <a:close/>
                <a:moveTo>
                  <a:pt x="10376" y="10170"/>
                </a:moveTo>
                <a:lnTo>
                  <a:pt x="10376" y="10162"/>
                </a:lnTo>
                <a:lnTo>
                  <a:pt x="10376" y="10155"/>
                </a:lnTo>
                <a:lnTo>
                  <a:pt x="10376" y="10146"/>
                </a:lnTo>
                <a:lnTo>
                  <a:pt x="10376" y="10138"/>
                </a:lnTo>
                <a:lnTo>
                  <a:pt x="10401" y="10138"/>
                </a:lnTo>
                <a:lnTo>
                  <a:pt x="10425" y="10138"/>
                </a:lnTo>
                <a:lnTo>
                  <a:pt x="10449" y="10138"/>
                </a:lnTo>
                <a:lnTo>
                  <a:pt x="10474" y="10138"/>
                </a:lnTo>
                <a:lnTo>
                  <a:pt x="10470" y="10117"/>
                </a:lnTo>
                <a:lnTo>
                  <a:pt x="10467" y="10096"/>
                </a:lnTo>
                <a:lnTo>
                  <a:pt x="10466" y="10091"/>
                </a:lnTo>
                <a:lnTo>
                  <a:pt x="10464" y="10087"/>
                </a:lnTo>
                <a:lnTo>
                  <a:pt x="10462" y="10082"/>
                </a:lnTo>
                <a:lnTo>
                  <a:pt x="10459" y="10079"/>
                </a:lnTo>
                <a:lnTo>
                  <a:pt x="10455" y="10076"/>
                </a:lnTo>
                <a:lnTo>
                  <a:pt x="10451" y="10074"/>
                </a:lnTo>
                <a:lnTo>
                  <a:pt x="10447" y="10073"/>
                </a:lnTo>
                <a:lnTo>
                  <a:pt x="10442" y="10072"/>
                </a:lnTo>
                <a:lnTo>
                  <a:pt x="10441" y="10078"/>
                </a:lnTo>
                <a:lnTo>
                  <a:pt x="10440" y="10082"/>
                </a:lnTo>
                <a:lnTo>
                  <a:pt x="10438" y="10087"/>
                </a:lnTo>
                <a:lnTo>
                  <a:pt x="10434" y="10090"/>
                </a:lnTo>
                <a:lnTo>
                  <a:pt x="10431" y="10093"/>
                </a:lnTo>
                <a:lnTo>
                  <a:pt x="10427" y="10095"/>
                </a:lnTo>
                <a:lnTo>
                  <a:pt x="10423" y="10097"/>
                </a:lnTo>
                <a:lnTo>
                  <a:pt x="10418" y="10098"/>
                </a:lnTo>
                <a:lnTo>
                  <a:pt x="10397" y="10101"/>
                </a:lnTo>
                <a:lnTo>
                  <a:pt x="10376" y="10105"/>
                </a:lnTo>
                <a:lnTo>
                  <a:pt x="10376" y="10114"/>
                </a:lnTo>
                <a:lnTo>
                  <a:pt x="10376" y="10121"/>
                </a:lnTo>
                <a:lnTo>
                  <a:pt x="10376" y="10130"/>
                </a:lnTo>
                <a:lnTo>
                  <a:pt x="10376" y="10138"/>
                </a:lnTo>
                <a:lnTo>
                  <a:pt x="10369" y="10139"/>
                </a:lnTo>
                <a:lnTo>
                  <a:pt x="10363" y="10142"/>
                </a:lnTo>
                <a:lnTo>
                  <a:pt x="10358" y="10146"/>
                </a:lnTo>
                <a:lnTo>
                  <a:pt x="10355" y="10152"/>
                </a:lnTo>
                <a:lnTo>
                  <a:pt x="10355" y="10155"/>
                </a:lnTo>
                <a:lnTo>
                  <a:pt x="10355" y="10158"/>
                </a:lnTo>
                <a:lnTo>
                  <a:pt x="10356" y="10160"/>
                </a:lnTo>
                <a:lnTo>
                  <a:pt x="10358" y="10163"/>
                </a:lnTo>
                <a:lnTo>
                  <a:pt x="10360" y="10165"/>
                </a:lnTo>
                <a:lnTo>
                  <a:pt x="10364" y="10167"/>
                </a:lnTo>
                <a:lnTo>
                  <a:pt x="10369" y="10169"/>
                </a:lnTo>
                <a:lnTo>
                  <a:pt x="10376" y="10170"/>
                </a:lnTo>
                <a:close/>
                <a:moveTo>
                  <a:pt x="600" y="10138"/>
                </a:moveTo>
                <a:lnTo>
                  <a:pt x="598" y="10131"/>
                </a:lnTo>
                <a:lnTo>
                  <a:pt x="595" y="10124"/>
                </a:lnTo>
                <a:lnTo>
                  <a:pt x="591" y="10120"/>
                </a:lnTo>
                <a:lnTo>
                  <a:pt x="587" y="10116"/>
                </a:lnTo>
                <a:lnTo>
                  <a:pt x="581" y="10113"/>
                </a:lnTo>
                <a:lnTo>
                  <a:pt x="576" y="10111"/>
                </a:lnTo>
                <a:lnTo>
                  <a:pt x="570" y="10110"/>
                </a:lnTo>
                <a:lnTo>
                  <a:pt x="564" y="10110"/>
                </a:lnTo>
                <a:lnTo>
                  <a:pt x="558" y="10111"/>
                </a:lnTo>
                <a:lnTo>
                  <a:pt x="553" y="10113"/>
                </a:lnTo>
                <a:lnTo>
                  <a:pt x="548" y="10115"/>
                </a:lnTo>
                <a:lnTo>
                  <a:pt x="543" y="10118"/>
                </a:lnTo>
                <a:lnTo>
                  <a:pt x="539" y="10122"/>
                </a:lnTo>
                <a:lnTo>
                  <a:pt x="537" y="10126"/>
                </a:lnTo>
                <a:lnTo>
                  <a:pt x="535" y="10132"/>
                </a:lnTo>
                <a:lnTo>
                  <a:pt x="534" y="10138"/>
                </a:lnTo>
                <a:lnTo>
                  <a:pt x="545" y="10145"/>
                </a:lnTo>
                <a:lnTo>
                  <a:pt x="556" y="10152"/>
                </a:lnTo>
                <a:lnTo>
                  <a:pt x="566" y="10157"/>
                </a:lnTo>
                <a:lnTo>
                  <a:pt x="575" y="10160"/>
                </a:lnTo>
                <a:lnTo>
                  <a:pt x="579" y="10161"/>
                </a:lnTo>
                <a:lnTo>
                  <a:pt x="583" y="10161"/>
                </a:lnTo>
                <a:lnTo>
                  <a:pt x="588" y="10160"/>
                </a:lnTo>
                <a:lnTo>
                  <a:pt x="591" y="10158"/>
                </a:lnTo>
                <a:lnTo>
                  <a:pt x="594" y="10155"/>
                </a:lnTo>
                <a:lnTo>
                  <a:pt x="596" y="10151"/>
                </a:lnTo>
                <a:lnTo>
                  <a:pt x="598" y="10144"/>
                </a:lnTo>
                <a:lnTo>
                  <a:pt x="600" y="10138"/>
                </a:lnTo>
                <a:close/>
                <a:moveTo>
                  <a:pt x="12869" y="10138"/>
                </a:moveTo>
                <a:lnTo>
                  <a:pt x="12872" y="10135"/>
                </a:lnTo>
                <a:lnTo>
                  <a:pt x="12867" y="10141"/>
                </a:lnTo>
                <a:lnTo>
                  <a:pt x="12862" y="10145"/>
                </a:lnTo>
                <a:lnTo>
                  <a:pt x="12869" y="10138"/>
                </a:lnTo>
                <a:close/>
                <a:moveTo>
                  <a:pt x="2174" y="10105"/>
                </a:moveTo>
                <a:lnTo>
                  <a:pt x="2177" y="10102"/>
                </a:lnTo>
                <a:lnTo>
                  <a:pt x="2172" y="10109"/>
                </a:lnTo>
                <a:lnTo>
                  <a:pt x="2168" y="10113"/>
                </a:lnTo>
                <a:lnTo>
                  <a:pt x="2174" y="10105"/>
                </a:lnTo>
                <a:close/>
                <a:moveTo>
                  <a:pt x="7752" y="10072"/>
                </a:moveTo>
                <a:lnTo>
                  <a:pt x="7737" y="10076"/>
                </a:lnTo>
                <a:lnTo>
                  <a:pt x="7724" y="10080"/>
                </a:lnTo>
                <a:lnTo>
                  <a:pt x="7713" y="10086"/>
                </a:lnTo>
                <a:lnTo>
                  <a:pt x="7704" y="10091"/>
                </a:lnTo>
                <a:lnTo>
                  <a:pt x="7696" y="10097"/>
                </a:lnTo>
                <a:lnTo>
                  <a:pt x="7690" y="10104"/>
                </a:lnTo>
                <a:lnTo>
                  <a:pt x="7686" y="10113"/>
                </a:lnTo>
                <a:lnTo>
                  <a:pt x="7681" y="10121"/>
                </a:lnTo>
                <a:lnTo>
                  <a:pt x="7679" y="10130"/>
                </a:lnTo>
                <a:lnTo>
                  <a:pt x="7678" y="10139"/>
                </a:lnTo>
                <a:lnTo>
                  <a:pt x="7678" y="10149"/>
                </a:lnTo>
                <a:lnTo>
                  <a:pt x="7679" y="10159"/>
                </a:lnTo>
                <a:lnTo>
                  <a:pt x="7681" y="10169"/>
                </a:lnTo>
                <a:lnTo>
                  <a:pt x="7683" y="10180"/>
                </a:lnTo>
                <a:lnTo>
                  <a:pt x="7688" y="10190"/>
                </a:lnTo>
                <a:lnTo>
                  <a:pt x="7692" y="10201"/>
                </a:lnTo>
                <a:lnTo>
                  <a:pt x="7701" y="10223"/>
                </a:lnTo>
                <a:lnTo>
                  <a:pt x="7713" y="10244"/>
                </a:lnTo>
                <a:lnTo>
                  <a:pt x="7726" y="10264"/>
                </a:lnTo>
                <a:lnTo>
                  <a:pt x="7739" y="10283"/>
                </a:lnTo>
                <a:lnTo>
                  <a:pt x="7753" y="10299"/>
                </a:lnTo>
                <a:lnTo>
                  <a:pt x="7765" y="10314"/>
                </a:lnTo>
                <a:lnTo>
                  <a:pt x="7776" y="10326"/>
                </a:lnTo>
                <a:lnTo>
                  <a:pt x="7784" y="10335"/>
                </a:lnTo>
                <a:lnTo>
                  <a:pt x="7792" y="10330"/>
                </a:lnTo>
                <a:lnTo>
                  <a:pt x="7798" y="10324"/>
                </a:lnTo>
                <a:lnTo>
                  <a:pt x="7802" y="10318"/>
                </a:lnTo>
                <a:lnTo>
                  <a:pt x="7806" y="10312"/>
                </a:lnTo>
                <a:lnTo>
                  <a:pt x="7808" y="10306"/>
                </a:lnTo>
                <a:lnTo>
                  <a:pt x="7810" y="10299"/>
                </a:lnTo>
                <a:lnTo>
                  <a:pt x="7810" y="10292"/>
                </a:lnTo>
                <a:lnTo>
                  <a:pt x="7810" y="10286"/>
                </a:lnTo>
                <a:lnTo>
                  <a:pt x="7809" y="10278"/>
                </a:lnTo>
                <a:lnTo>
                  <a:pt x="7808" y="10271"/>
                </a:lnTo>
                <a:lnTo>
                  <a:pt x="7806" y="10264"/>
                </a:lnTo>
                <a:lnTo>
                  <a:pt x="7803" y="10256"/>
                </a:lnTo>
                <a:lnTo>
                  <a:pt x="7796" y="10241"/>
                </a:lnTo>
                <a:lnTo>
                  <a:pt x="7788" y="10224"/>
                </a:lnTo>
                <a:lnTo>
                  <a:pt x="7779" y="10207"/>
                </a:lnTo>
                <a:lnTo>
                  <a:pt x="7771" y="10189"/>
                </a:lnTo>
                <a:lnTo>
                  <a:pt x="7762" y="10170"/>
                </a:lnTo>
                <a:lnTo>
                  <a:pt x="7756" y="10152"/>
                </a:lnTo>
                <a:lnTo>
                  <a:pt x="7753" y="10142"/>
                </a:lnTo>
                <a:lnTo>
                  <a:pt x="7751" y="10133"/>
                </a:lnTo>
                <a:lnTo>
                  <a:pt x="7748" y="10123"/>
                </a:lnTo>
                <a:lnTo>
                  <a:pt x="7747" y="10113"/>
                </a:lnTo>
                <a:lnTo>
                  <a:pt x="7747" y="10103"/>
                </a:lnTo>
                <a:lnTo>
                  <a:pt x="7747" y="10093"/>
                </a:lnTo>
                <a:lnTo>
                  <a:pt x="7750" y="10082"/>
                </a:lnTo>
                <a:lnTo>
                  <a:pt x="7752" y="10072"/>
                </a:lnTo>
                <a:lnTo>
                  <a:pt x="7758" y="10072"/>
                </a:lnTo>
                <a:lnTo>
                  <a:pt x="7763" y="10071"/>
                </a:lnTo>
                <a:lnTo>
                  <a:pt x="7767" y="10070"/>
                </a:lnTo>
                <a:lnTo>
                  <a:pt x="7771" y="10067"/>
                </a:lnTo>
                <a:lnTo>
                  <a:pt x="7773" y="10065"/>
                </a:lnTo>
                <a:lnTo>
                  <a:pt x="7774" y="10061"/>
                </a:lnTo>
                <a:lnTo>
                  <a:pt x="7775" y="10058"/>
                </a:lnTo>
                <a:lnTo>
                  <a:pt x="7774" y="10056"/>
                </a:lnTo>
                <a:lnTo>
                  <a:pt x="7773" y="10054"/>
                </a:lnTo>
                <a:lnTo>
                  <a:pt x="7771" y="10052"/>
                </a:lnTo>
                <a:lnTo>
                  <a:pt x="7768" y="10052"/>
                </a:lnTo>
                <a:lnTo>
                  <a:pt x="7765" y="10053"/>
                </a:lnTo>
                <a:lnTo>
                  <a:pt x="7762" y="10055"/>
                </a:lnTo>
                <a:lnTo>
                  <a:pt x="7759" y="10059"/>
                </a:lnTo>
                <a:lnTo>
                  <a:pt x="7755" y="10065"/>
                </a:lnTo>
                <a:lnTo>
                  <a:pt x="7752" y="10072"/>
                </a:lnTo>
                <a:close/>
                <a:moveTo>
                  <a:pt x="7850" y="10105"/>
                </a:moveTo>
                <a:lnTo>
                  <a:pt x="7845" y="10075"/>
                </a:lnTo>
                <a:lnTo>
                  <a:pt x="7846" y="10077"/>
                </a:lnTo>
                <a:lnTo>
                  <a:pt x="7849" y="10098"/>
                </a:lnTo>
                <a:lnTo>
                  <a:pt x="7853" y="10129"/>
                </a:lnTo>
                <a:lnTo>
                  <a:pt x="7857" y="10156"/>
                </a:lnTo>
                <a:lnTo>
                  <a:pt x="7859" y="10168"/>
                </a:lnTo>
                <a:lnTo>
                  <a:pt x="7857" y="10156"/>
                </a:lnTo>
                <a:lnTo>
                  <a:pt x="7850" y="10105"/>
                </a:lnTo>
                <a:close/>
                <a:moveTo>
                  <a:pt x="12738" y="10072"/>
                </a:moveTo>
                <a:lnTo>
                  <a:pt x="12722" y="10072"/>
                </a:lnTo>
                <a:lnTo>
                  <a:pt x="12705" y="10072"/>
                </a:lnTo>
                <a:lnTo>
                  <a:pt x="12688" y="10072"/>
                </a:lnTo>
                <a:lnTo>
                  <a:pt x="12672" y="10072"/>
                </a:lnTo>
                <a:lnTo>
                  <a:pt x="12672" y="10089"/>
                </a:lnTo>
                <a:lnTo>
                  <a:pt x="12672" y="10105"/>
                </a:lnTo>
                <a:lnTo>
                  <a:pt x="12672" y="10121"/>
                </a:lnTo>
                <a:lnTo>
                  <a:pt x="12672" y="10138"/>
                </a:lnTo>
                <a:lnTo>
                  <a:pt x="12688" y="10138"/>
                </a:lnTo>
                <a:lnTo>
                  <a:pt x="12705" y="10138"/>
                </a:lnTo>
                <a:lnTo>
                  <a:pt x="12722" y="10138"/>
                </a:lnTo>
                <a:lnTo>
                  <a:pt x="12738" y="10138"/>
                </a:lnTo>
                <a:lnTo>
                  <a:pt x="12738" y="10121"/>
                </a:lnTo>
                <a:lnTo>
                  <a:pt x="12738" y="10105"/>
                </a:lnTo>
                <a:lnTo>
                  <a:pt x="12738" y="10089"/>
                </a:lnTo>
                <a:lnTo>
                  <a:pt x="12738" y="10072"/>
                </a:lnTo>
                <a:close/>
                <a:moveTo>
                  <a:pt x="12902" y="10039"/>
                </a:moveTo>
                <a:lnTo>
                  <a:pt x="12895" y="10039"/>
                </a:lnTo>
                <a:lnTo>
                  <a:pt x="12890" y="10040"/>
                </a:lnTo>
                <a:lnTo>
                  <a:pt x="12885" y="10043"/>
                </a:lnTo>
                <a:lnTo>
                  <a:pt x="12882" y="10045"/>
                </a:lnTo>
                <a:lnTo>
                  <a:pt x="12880" y="10048"/>
                </a:lnTo>
                <a:lnTo>
                  <a:pt x="12879" y="10051"/>
                </a:lnTo>
                <a:lnTo>
                  <a:pt x="12879" y="10054"/>
                </a:lnTo>
                <a:lnTo>
                  <a:pt x="12879" y="10056"/>
                </a:lnTo>
                <a:lnTo>
                  <a:pt x="12880" y="10058"/>
                </a:lnTo>
                <a:lnTo>
                  <a:pt x="12882" y="10059"/>
                </a:lnTo>
                <a:lnTo>
                  <a:pt x="12884" y="10060"/>
                </a:lnTo>
                <a:lnTo>
                  <a:pt x="12888" y="10059"/>
                </a:lnTo>
                <a:lnTo>
                  <a:pt x="12891" y="10057"/>
                </a:lnTo>
                <a:lnTo>
                  <a:pt x="12895" y="10053"/>
                </a:lnTo>
                <a:lnTo>
                  <a:pt x="12898" y="10048"/>
                </a:lnTo>
                <a:lnTo>
                  <a:pt x="12902" y="10039"/>
                </a:lnTo>
                <a:lnTo>
                  <a:pt x="12922" y="10047"/>
                </a:lnTo>
                <a:lnTo>
                  <a:pt x="12941" y="10052"/>
                </a:lnTo>
                <a:lnTo>
                  <a:pt x="12958" y="10056"/>
                </a:lnTo>
                <a:lnTo>
                  <a:pt x="12972" y="10058"/>
                </a:lnTo>
                <a:lnTo>
                  <a:pt x="12985" y="10059"/>
                </a:lnTo>
                <a:lnTo>
                  <a:pt x="12998" y="10059"/>
                </a:lnTo>
                <a:lnTo>
                  <a:pt x="13009" y="10059"/>
                </a:lnTo>
                <a:lnTo>
                  <a:pt x="13020" y="10059"/>
                </a:lnTo>
                <a:lnTo>
                  <a:pt x="13042" y="10058"/>
                </a:lnTo>
                <a:lnTo>
                  <a:pt x="13066" y="10058"/>
                </a:lnTo>
                <a:lnTo>
                  <a:pt x="13080" y="10060"/>
                </a:lnTo>
                <a:lnTo>
                  <a:pt x="13095" y="10062"/>
                </a:lnTo>
                <a:lnTo>
                  <a:pt x="13112" y="10067"/>
                </a:lnTo>
                <a:lnTo>
                  <a:pt x="13131" y="10072"/>
                </a:lnTo>
                <a:lnTo>
                  <a:pt x="13134" y="10054"/>
                </a:lnTo>
                <a:lnTo>
                  <a:pt x="13136" y="10038"/>
                </a:lnTo>
                <a:lnTo>
                  <a:pt x="13136" y="10024"/>
                </a:lnTo>
                <a:lnTo>
                  <a:pt x="13134" y="10010"/>
                </a:lnTo>
                <a:lnTo>
                  <a:pt x="13131" y="9998"/>
                </a:lnTo>
                <a:lnTo>
                  <a:pt x="13127" y="9987"/>
                </a:lnTo>
                <a:lnTo>
                  <a:pt x="13122" y="9978"/>
                </a:lnTo>
                <a:lnTo>
                  <a:pt x="13116" y="9970"/>
                </a:lnTo>
                <a:lnTo>
                  <a:pt x="13109" y="9963"/>
                </a:lnTo>
                <a:lnTo>
                  <a:pt x="13101" y="9958"/>
                </a:lnTo>
                <a:lnTo>
                  <a:pt x="13092" y="9952"/>
                </a:lnTo>
                <a:lnTo>
                  <a:pt x="13083" y="9949"/>
                </a:lnTo>
                <a:lnTo>
                  <a:pt x="13072" y="9946"/>
                </a:lnTo>
                <a:lnTo>
                  <a:pt x="13062" y="9945"/>
                </a:lnTo>
                <a:lnTo>
                  <a:pt x="13051" y="9944"/>
                </a:lnTo>
                <a:lnTo>
                  <a:pt x="13040" y="9945"/>
                </a:lnTo>
                <a:lnTo>
                  <a:pt x="13029" y="9946"/>
                </a:lnTo>
                <a:lnTo>
                  <a:pt x="13018" y="9948"/>
                </a:lnTo>
                <a:lnTo>
                  <a:pt x="13006" y="9951"/>
                </a:lnTo>
                <a:lnTo>
                  <a:pt x="12995" y="9954"/>
                </a:lnTo>
                <a:lnTo>
                  <a:pt x="12984" y="9959"/>
                </a:lnTo>
                <a:lnTo>
                  <a:pt x="12973" y="9964"/>
                </a:lnTo>
                <a:lnTo>
                  <a:pt x="12962" y="9969"/>
                </a:lnTo>
                <a:lnTo>
                  <a:pt x="12953" y="9975"/>
                </a:lnTo>
                <a:lnTo>
                  <a:pt x="12943" y="9982"/>
                </a:lnTo>
                <a:lnTo>
                  <a:pt x="12935" y="9989"/>
                </a:lnTo>
                <a:lnTo>
                  <a:pt x="12926" y="9996"/>
                </a:lnTo>
                <a:lnTo>
                  <a:pt x="12919" y="10005"/>
                </a:lnTo>
                <a:lnTo>
                  <a:pt x="12914" y="10013"/>
                </a:lnTo>
                <a:lnTo>
                  <a:pt x="12909" y="10022"/>
                </a:lnTo>
                <a:lnTo>
                  <a:pt x="12904" y="10031"/>
                </a:lnTo>
                <a:lnTo>
                  <a:pt x="12902" y="10039"/>
                </a:lnTo>
                <a:close/>
                <a:moveTo>
                  <a:pt x="1748" y="10007"/>
                </a:moveTo>
                <a:lnTo>
                  <a:pt x="1740" y="10008"/>
                </a:lnTo>
                <a:lnTo>
                  <a:pt x="1732" y="10009"/>
                </a:lnTo>
                <a:lnTo>
                  <a:pt x="1726" y="10011"/>
                </a:lnTo>
                <a:lnTo>
                  <a:pt x="1721" y="10014"/>
                </a:lnTo>
                <a:lnTo>
                  <a:pt x="1718" y="10017"/>
                </a:lnTo>
                <a:lnTo>
                  <a:pt x="1714" y="10021"/>
                </a:lnTo>
                <a:lnTo>
                  <a:pt x="1712" y="10025"/>
                </a:lnTo>
                <a:lnTo>
                  <a:pt x="1711" y="10029"/>
                </a:lnTo>
                <a:lnTo>
                  <a:pt x="1710" y="10033"/>
                </a:lnTo>
                <a:lnTo>
                  <a:pt x="1710" y="10037"/>
                </a:lnTo>
                <a:lnTo>
                  <a:pt x="1711" y="10041"/>
                </a:lnTo>
                <a:lnTo>
                  <a:pt x="1713" y="10046"/>
                </a:lnTo>
                <a:lnTo>
                  <a:pt x="1718" y="10054"/>
                </a:lnTo>
                <a:lnTo>
                  <a:pt x="1723" y="10060"/>
                </a:lnTo>
                <a:lnTo>
                  <a:pt x="1729" y="10066"/>
                </a:lnTo>
                <a:lnTo>
                  <a:pt x="1735" y="10069"/>
                </a:lnTo>
                <a:lnTo>
                  <a:pt x="1739" y="10069"/>
                </a:lnTo>
                <a:lnTo>
                  <a:pt x="1742" y="10069"/>
                </a:lnTo>
                <a:lnTo>
                  <a:pt x="1745" y="10068"/>
                </a:lnTo>
                <a:lnTo>
                  <a:pt x="1747" y="10066"/>
                </a:lnTo>
                <a:lnTo>
                  <a:pt x="1749" y="10062"/>
                </a:lnTo>
                <a:lnTo>
                  <a:pt x="1751" y="10058"/>
                </a:lnTo>
                <a:lnTo>
                  <a:pt x="1752" y="10053"/>
                </a:lnTo>
                <a:lnTo>
                  <a:pt x="1753" y="10046"/>
                </a:lnTo>
                <a:lnTo>
                  <a:pt x="1753" y="10038"/>
                </a:lnTo>
                <a:lnTo>
                  <a:pt x="1752" y="10029"/>
                </a:lnTo>
                <a:lnTo>
                  <a:pt x="1750" y="10018"/>
                </a:lnTo>
                <a:lnTo>
                  <a:pt x="1748" y="10007"/>
                </a:lnTo>
                <a:lnTo>
                  <a:pt x="1756" y="10009"/>
                </a:lnTo>
                <a:lnTo>
                  <a:pt x="1763" y="10012"/>
                </a:lnTo>
                <a:lnTo>
                  <a:pt x="1769" y="10016"/>
                </a:lnTo>
                <a:lnTo>
                  <a:pt x="1773" y="10022"/>
                </a:lnTo>
                <a:lnTo>
                  <a:pt x="1777" y="10028"/>
                </a:lnTo>
                <a:lnTo>
                  <a:pt x="1782" y="10035"/>
                </a:lnTo>
                <a:lnTo>
                  <a:pt x="1785" y="10041"/>
                </a:lnTo>
                <a:lnTo>
                  <a:pt x="1788" y="10049"/>
                </a:lnTo>
                <a:lnTo>
                  <a:pt x="1792" y="10065"/>
                </a:lnTo>
                <a:lnTo>
                  <a:pt x="1798" y="10080"/>
                </a:lnTo>
                <a:lnTo>
                  <a:pt x="1800" y="10087"/>
                </a:lnTo>
                <a:lnTo>
                  <a:pt x="1805" y="10094"/>
                </a:lnTo>
                <a:lnTo>
                  <a:pt x="1809" y="10100"/>
                </a:lnTo>
                <a:lnTo>
                  <a:pt x="1813" y="10105"/>
                </a:lnTo>
                <a:lnTo>
                  <a:pt x="1819" y="10103"/>
                </a:lnTo>
                <a:lnTo>
                  <a:pt x="1825" y="10101"/>
                </a:lnTo>
                <a:lnTo>
                  <a:pt x="1830" y="10099"/>
                </a:lnTo>
                <a:lnTo>
                  <a:pt x="1834" y="10096"/>
                </a:lnTo>
                <a:lnTo>
                  <a:pt x="1837" y="10092"/>
                </a:lnTo>
                <a:lnTo>
                  <a:pt x="1839" y="10088"/>
                </a:lnTo>
                <a:lnTo>
                  <a:pt x="1841" y="10082"/>
                </a:lnTo>
                <a:lnTo>
                  <a:pt x="1842" y="10077"/>
                </a:lnTo>
                <a:lnTo>
                  <a:pt x="1843" y="10071"/>
                </a:lnTo>
                <a:lnTo>
                  <a:pt x="1843" y="10066"/>
                </a:lnTo>
                <a:lnTo>
                  <a:pt x="1843" y="10059"/>
                </a:lnTo>
                <a:lnTo>
                  <a:pt x="1842" y="10053"/>
                </a:lnTo>
                <a:lnTo>
                  <a:pt x="1839" y="10039"/>
                </a:lnTo>
                <a:lnTo>
                  <a:pt x="1834" y="10027"/>
                </a:lnTo>
                <a:lnTo>
                  <a:pt x="1828" y="10014"/>
                </a:lnTo>
                <a:lnTo>
                  <a:pt x="1819" y="10002"/>
                </a:lnTo>
                <a:lnTo>
                  <a:pt x="1810" y="9991"/>
                </a:lnTo>
                <a:lnTo>
                  <a:pt x="1798" y="9983"/>
                </a:lnTo>
                <a:lnTo>
                  <a:pt x="1793" y="9980"/>
                </a:lnTo>
                <a:lnTo>
                  <a:pt x="1787" y="9976"/>
                </a:lnTo>
                <a:lnTo>
                  <a:pt x="1781" y="9974"/>
                </a:lnTo>
                <a:lnTo>
                  <a:pt x="1774" y="9972"/>
                </a:lnTo>
                <a:lnTo>
                  <a:pt x="1768" y="9971"/>
                </a:lnTo>
                <a:lnTo>
                  <a:pt x="1762" y="9971"/>
                </a:lnTo>
                <a:lnTo>
                  <a:pt x="1754" y="9972"/>
                </a:lnTo>
                <a:lnTo>
                  <a:pt x="1748" y="9974"/>
                </a:lnTo>
                <a:lnTo>
                  <a:pt x="1753" y="9959"/>
                </a:lnTo>
                <a:lnTo>
                  <a:pt x="1760" y="9944"/>
                </a:lnTo>
                <a:lnTo>
                  <a:pt x="1767" y="9931"/>
                </a:lnTo>
                <a:lnTo>
                  <a:pt x="1773" y="9918"/>
                </a:lnTo>
                <a:lnTo>
                  <a:pt x="1776" y="9910"/>
                </a:lnTo>
                <a:lnTo>
                  <a:pt x="1779" y="9903"/>
                </a:lnTo>
                <a:lnTo>
                  <a:pt x="1782" y="9895"/>
                </a:lnTo>
                <a:lnTo>
                  <a:pt x="1783" y="9886"/>
                </a:lnTo>
                <a:lnTo>
                  <a:pt x="1784" y="9877"/>
                </a:lnTo>
                <a:lnTo>
                  <a:pt x="1784" y="9866"/>
                </a:lnTo>
                <a:lnTo>
                  <a:pt x="1783" y="9855"/>
                </a:lnTo>
                <a:lnTo>
                  <a:pt x="1781" y="9843"/>
                </a:lnTo>
                <a:lnTo>
                  <a:pt x="1773" y="9839"/>
                </a:lnTo>
                <a:lnTo>
                  <a:pt x="1767" y="9835"/>
                </a:lnTo>
                <a:lnTo>
                  <a:pt x="1764" y="9832"/>
                </a:lnTo>
                <a:lnTo>
                  <a:pt x="1762" y="9829"/>
                </a:lnTo>
                <a:lnTo>
                  <a:pt x="1761" y="9825"/>
                </a:lnTo>
                <a:lnTo>
                  <a:pt x="1761" y="9823"/>
                </a:lnTo>
                <a:lnTo>
                  <a:pt x="1762" y="9821"/>
                </a:lnTo>
                <a:lnTo>
                  <a:pt x="1764" y="9820"/>
                </a:lnTo>
                <a:lnTo>
                  <a:pt x="1767" y="9820"/>
                </a:lnTo>
                <a:lnTo>
                  <a:pt x="1770" y="9820"/>
                </a:lnTo>
                <a:lnTo>
                  <a:pt x="1772" y="9821"/>
                </a:lnTo>
                <a:lnTo>
                  <a:pt x="1775" y="9823"/>
                </a:lnTo>
                <a:lnTo>
                  <a:pt x="1778" y="9827"/>
                </a:lnTo>
                <a:lnTo>
                  <a:pt x="1779" y="9831"/>
                </a:lnTo>
                <a:lnTo>
                  <a:pt x="1781" y="9836"/>
                </a:lnTo>
                <a:lnTo>
                  <a:pt x="1781" y="9843"/>
                </a:lnTo>
                <a:lnTo>
                  <a:pt x="1789" y="9843"/>
                </a:lnTo>
                <a:lnTo>
                  <a:pt x="1797" y="9843"/>
                </a:lnTo>
                <a:lnTo>
                  <a:pt x="1806" y="9843"/>
                </a:lnTo>
                <a:lnTo>
                  <a:pt x="1813" y="9843"/>
                </a:lnTo>
                <a:lnTo>
                  <a:pt x="1814" y="9851"/>
                </a:lnTo>
                <a:lnTo>
                  <a:pt x="1816" y="9857"/>
                </a:lnTo>
                <a:lnTo>
                  <a:pt x="1818" y="9863"/>
                </a:lnTo>
                <a:lnTo>
                  <a:pt x="1820" y="9868"/>
                </a:lnTo>
                <a:lnTo>
                  <a:pt x="1827" y="9879"/>
                </a:lnTo>
                <a:lnTo>
                  <a:pt x="1834" y="9888"/>
                </a:lnTo>
                <a:lnTo>
                  <a:pt x="1840" y="9898"/>
                </a:lnTo>
                <a:lnTo>
                  <a:pt x="1846" y="9909"/>
                </a:lnTo>
                <a:lnTo>
                  <a:pt x="1847" y="9916"/>
                </a:lnTo>
                <a:lnTo>
                  <a:pt x="1848" y="9923"/>
                </a:lnTo>
                <a:lnTo>
                  <a:pt x="1848" y="9931"/>
                </a:lnTo>
                <a:lnTo>
                  <a:pt x="1847" y="9941"/>
                </a:lnTo>
                <a:lnTo>
                  <a:pt x="1852" y="9942"/>
                </a:lnTo>
                <a:lnTo>
                  <a:pt x="1857" y="9942"/>
                </a:lnTo>
                <a:lnTo>
                  <a:pt x="1862" y="9941"/>
                </a:lnTo>
                <a:lnTo>
                  <a:pt x="1867" y="9939"/>
                </a:lnTo>
                <a:lnTo>
                  <a:pt x="1871" y="9936"/>
                </a:lnTo>
                <a:lnTo>
                  <a:pt x="1874" y="9932"/>
                </a:lnTo>
                <a:lnTo>
                  <a:pt x="1877" y="9928"/>
                </a:lnTo>
                <a:lnTo>
                  <a:pt x="1879" y="9924"/>
                </a:lnTo>
                <a:lnTo>
                  <a:pt x="1883" y="9914"/>
                </a:lnTo>
                <a:lnTo>
                  <a:pt x="1885" y="9902"/>
                </a:lnTo>
                <a:lnTo>
                  <a:pt x="1885" y="9891"/>
                </a:lnTo>
                <a:lnTo>
                  <a:pt x="1884" y="9878"/>
                </a:lnTo>
                <a:lnTo>
                  <a:pt x="1881" y="9866"/>
                </a:lnTo>
                <a:lnTo>
                  <a:pt x="1876" y="9855"/>
                </a:lnTo>
                <a:lnTo>
                  <a:pt x="1873" y="9850"/>
                </a:lnTo>
                <a:lnTo>
                  <a:pt x="1870" y="9845"/>
                </a:lnTo>
                <a:lnTo>
                  <a:pt x="1866" y="9842"/>
                </a:lnTo>
                <a:lnTo>
                  <a:pt x="1861" y="9838"/>
                </a:lnTo>
                <a:lnTo>
                  <a:pt x="1857" y="9836"/>
                </a:lnTo>
                <a:lnTo>
                  <a:pt x="1852" y="9834"/>
                </a:lnTo>
                <a:lnTo>
                  <a:pt x="1847" y="9833"/>
                </a:lnTo>
                <a:lnTo>
                  <a:pt x="1840" y="9833"/>
                </a:lnTo>
                <a:lnTo>
                  <a:pt x="1835" y="9834"/>
                </a:lnTo>
                <a:lnTo>
                  <a:pt x="1828" y="9836"/>
                </a:lnTo>
                <a:lnTo>
                  <a:pt x="1821" y="9839"/>
                </a:lnTo>
                <a:lnTo>
                  <a:pt x="1813" y="9843"/>
                </a:lnTo>
                <a:lnTo>
                  <a:pt x="1817" y="9763"/>
                </a:lnTo>
                <a:lnTo>
                  <a:pt x="1819" y="9679"/>
                </a:lnTo>
                <a:lnTo>
                  <a:pt x="1820" y="9637"/>
                </a:lnTo>
                <a:lnTo>
                  <a:pt x="1820" y="9594"/>
                </a:lnTo>
                <a:lnTo>
                  <a:pt x="1819" y="9550"/>
                </a:lnTo>
                <a:lnTo>
                  <a:pt x="1817" y="9507"/>
                </a:lnTo>
                <a:lnTo>
                  <a:pt x="1814" y="9464"/>
                </a:lnTo>
                <a:lnTo>
                  <a:pt x="1809" y="9422"/>
                </a:lnTo>
                <a:lnTo>
                  <a:pt x="1804" y="9380"/>
                </a:lnTo>
                <a:lnTo>
                  <a:pt x="1796" y="9339"/>
                </a:lnTo>
                <a:lnTo>
                  <a:pt x="1792" y="9319"/>
                </a:lnTo>
                <a:lnTo>
                  <a:pt x="1787" y="9299"/>
                </a:lnTo>
                <a:lnTo>
                  <a:pt x="1782" y="9279"/>
                </a:lnTo>
                <a:lnTo>
                  <a:pt x="1776" y="9260"/>
                </a:lnTo>
                <a:lnTo>
                  <a:pt x="1770" y="9241"/>
                </a:lnTo>
                <a:lnTo>
                  <a:pt x="1763" y="9223"/>
                </a:lnTo>
                <a:lnTo>
                  <a:pt x="1755" y="9205"/>
                </a:lnTo>
                <a:lnTo>
                  <a:pt x="1748" y="9187"/>
                </a:lnTo>
                <a:lnTo>
                  <a:pt x="1746" y="9186"/>
                </a:lnTo>
                <a:lnTo>
                  <a:pt x="1744" y="9185"/>
                </a:lnTo>
                <a:lnTo>
                  <a:pt x="1740" y="9186"/>
                </a:lnTo>
                <a:lnTo>
                  <a:pt x="1735" y="9188"/>
                </a:lnTo>
                <a:lnTo>
                  <a:pt x="1726" y="9193"/>
                </a:lnTo>
                <a:lnTo>
                  <a:pt x="1714" y="9201"/>
                </a:lnTo>
                <a:lnTo>
                  <a:pt x="1704" y="9208"/>
                </a:lnTo>
                <a:lnTo>
                  <a:pt x="1693" y="9214"/>
                </a:lnTo>
                <a:lnTo>
                  <a:pt x="1686" y="9219"/>
                </a:lnTo>
                <a:lnTo>
                  <a:pt x="1682" y="9219"/>
                </a:lnTo>
                <a:lnTo>
                  <a:pt x="1677" y="9200"/>
                </a:lnTo>
                <a:lnTo>
                  <a:pt x="1671" y="9180"/>
                </a:lnTo>
                <a:lnTo>
                  <a:pt x="1667" y="9161"/>
                </a:lnTo>
                <a:lnTo>
                  <a:pt x="1664" y="9141"/>
                </a:lnTo>
                <a:lnTo>
                  <a:pt x="1659" y="9103"/>
                </a:lnTo>
                <a:lnTo>
                  <a:pt x="1655" y="9066"/>
                </a:lnTo>
                <a:lnTo>
                  <a:pt x="1650" y="8998"/>
                </a:lnTo>
                <a:lnTo>
                  <a:pt x="1644" y="8935"/>
                </a:lnTo>
                <a:lnTo>
                  <a:pt x="1642" y="8921"/>
                </a:lnTo>
                <a:lnTo>
                  <a:pt x="1640" y="8906"/>
                </a:lnTo>
                <a:lnTo>
                  <a:pt x="1637" y="8892"/>
                </a:lnTo>
                <a:lnTo>
                  <a:pt x="1633" y="8879"/>
                </a:lnTo>
                <a:lnTo>
                  <a:pt x="1628" y="8866"/>
                </a:lnTo>
                <a:lnTo>
                  <a:pt x="1624" y="8854"/>
                </a:lnTo>
                <a:lnTo>
                  <a:pt x="1618" y="8842"/>
                </a:lnTo>
                <a:lnTo>
                  <a:pt x="1612" y="8830"/>
                </a:lnTo>
                <a:lnTo>
                  <a:pt x="1604" y="8820"/>
                </a:lnTo>
                <a:lnTo>
                  <a:pt x="1596" y="8811"/>
                </a:lnTo>
                <a:lnTo>
                  <a:pt x="1585" y="8800"/>
                </a:lnTo>
                <a:lnTo>
                  <a:pt x="1575" y="8792"/>
                </a:lnTo>
                <a:lnTo>
                  <a:pt x="1562" y="8783"/>
                </a:lnTo>
                <a:lnTo>
                  <a:pt x="1550" y="8775"/>
                </a:lnTo>
                <a:lnTo>
                  <a:pt x="1535" y="8768"/>
                </a:lnTo>
                <a:lnTo>
                  <a:pt x="1518" y="8761"/>
                </a:lnTo>
                <a:lnTo>
                  <a:pt x="1520" y="8779"/>
                </a:lnTo>
                <a:lnTo>
                  <a:pt x="1520" y="8800"/>
                </a:lnTo>
                <a:lnTo>
                  <a:pt x="1520" y="8824"/>
                </a:lnTo>
                <a:lnTo>
                  <a:pt x="1519" y="8849"/>
                </a:lnTo>
                <a:lnTo>
                  <a:pt x="1516" y="8900"/>
                </a:lnTo>
                <a:lnTo>
                  <a:pt x="1515" y="8948"/>
                </a:lnTo>
                <a:lnTo>
                  <a:pt x="1516" y="8969"/>
                </a:lnTo>
                <a:lnTo>
                  <a:pt x="1519" y="8988"/>
                </a:lnTo>
                <a:lnTo>
                  <a:pt x="1521" y="8995"/>
                </a:lnTo>
                <a:lnTo>
                  <a:pt x="1523" y="9001"/>
                </a:lnTo>
                <a:lnTo>
                  <a:pt x="1527" y="9007"/>
                </a:lnTo>
                <a:lnTo>
                  <a:pt x="1530" y="9011"/>
                </a:lnTo>
                <a:lnTo>
                  <a:pt x="1534" y="9014"/>
                </a:lnTo>
                <a:lnTo>
                  <a:pt x="1538" y="9016"/>
                </a:lnTo>
                <a:lnTo>
                  <a:pt x="1544" y="9016"/>
                </a:lnTo>
                <a:lnTo>
                  <a:pt x="1551" y="9014"/>
                </a:lnTo>
                <a:lnTo>
                  <a:pt x="1557" y="9011"/>
                </a:lnTo>
                <a:lnTo>
                  <a:pt x="1565" y="9007"/>
                </a:lnTo>
                <a:lnTo>
                  <a:pt x="1574" y="8999"/>
                </a:lnTo>
                <a:lnTo>
                  <a:pt x="1584" y="8991"/>
                </a:lnTo>
                <a:lnTo>
                  <a:pt x="1589" y="9000"/>
                </a:lnTo>
                <a:lnTo>
                  <a:pt x="1591" y="9010"/>
                </a:lnTo>
                <a:lnTo>
                  <a:pt x="1593" y="9018"/>
                </a:lnTo>
                <a:lnTo>
                  <a:pt x="1594" y="9024"/>
                </a:lnTo>
                <a:lnTo>
                  <a:pt x="1594" y="9031"/>
                </a:lnTo>
                <a:lnTo>
                  <a:pt x="1593" y="9036"/>
                </a:lnTo>
                <a:lnTo>
                  <a:pt x="1591" y="9040"/>
                </a:lnTo>
                <a:lnTo>
                  <a:pt x="1589" y="9044"/>
                </a:lnTo>
                <a:lnTo>
                  <a:pt x="1585" y="9046"/>
                </a:lnTo>
                <a:lnTo>
                  <a:pt x="1581" y="9050"/>
                </a:lnTo>
                <a:lnTo>
                  <a:pt x="1577" y="9051"/>
                </a:lnTo>
                <a:lnTo>
                  <a:pt x="1572" y="9052"/>
                </a:lnTo>
                <a:lnTo>
                  <a:pt x="1561" y="9054"/>
                </a:lnTo>
                <a:lnTo>
                  <a:pt x="1549" y="9054"/>
                </a:lnTo>
                <a:lnTo>
                  <a:pt x="1537" y="9054"/>
                </a:lnTo>
                <a:lnTo>
                  <a:pt x="1525" y="9054"/>
                </a:lnTo>
                <a:lnTo>
                  <a:pt x="1513" y="9055"/>
                </a:lnTo>
                <a:lnTo>
                  <a:pt x="1502" y="9057"/>
                </a:lnTo>
                <a:lnTo>
                  <a:pt x="1498" y="9058"/>
                </a:lnTo>
                <a:lnTo>
                  <a:pt x="1494" y="9060"/>
                </a:lnTo>
                <a:lnTo>
                  <a:pt x="1491" y="9063"/>
                </a:lnTo>
                <a:lnTo>
                  <a:pt x="1488" y="9066"/>
                </a:lnTo>
                <a:lnTo>
                  <a:pt x="1486" y="9071"/>
                </a:lnTo>
                <a:lnTo>
                  <a:pt x="1485" y="9076"/>
                </a:lnTo>
                <a:lnTo>
                  <a:pt x="1485" y="9082"/>
                </a:lnTo>
                <a:lnTo>
                  <a:pt x="1486" y="9089"/>
                </a:lnTo>
                <a:lnTo>
                  <a:pt x="1492" y="9095"/>
                </a:lnTo>
                <a:lnTo>
                  <a:pt x="1499" y="9102"/>
                </a:lnTo>
                <a:lnTo>
                  <a:pt x="1505" y="9108"/>
                </a:lnTo>
                <a:lnTo>
                  <a:pt x="1511" y="9116"/>
                </a:lnTo>
                <a:lnTo>
                  <a:pt x="1520" y="9130"/>
                </a:lnTo>
                <a:lnTo>
                  <a:pt x="1529" y="9147"/>
                </a:lnTo>
                <a:lnTo>
                  <a:pt x="1535" y="9164"/>
                </a:lnTo>
                <a:lnTo>
                  <a:pt x="1539" y="9182"/>
                </a:lnTo>
                <a:lnTo>
                  <a:pt x="1543" y="9202"/>
                </a:lnTo>
                <a:lnTo>
                  <a:pt x="1544" y="9222"/>
                </a:lnTo>
                <a:lnTo>
                  <a:pt x="1546" y="9243"/>
                </a:lnTo>
                <a:lnTo>
                  <a:pt x="1544" y="9265"/>
                </a:lnTo>
                <a:lnTo>
                  <a:pt x="1542" y="9288"/>
                </a:lnTo>
                <a:lnTo>
                  <a:pt x="1539" y="9312"/>
                </a:lnTo>
                <a:lnTo>
                  <a:pt x="1536" y="9337"/>
                </a:lnTo>
                <a:lnTo>
                  <a:pt x="1531" y="9362"/>
                </a:lnTo>
                <a:lnTo>
                  <a:pt x="1525" y="9389"/>
                </a:lnTo>
                <a:lnTo>
                  <a:pt x="1518" y="9417"/>
                </a:lnTo>
                <a:lnTo>
                  <a:pt x="1530" y="9417"/>
                </a:lnTo>
                <a:lnTo>
                  <a:pt x="1539" y="9416"/>
                </a:lnTo>
                <a:lnTo>
                  <a:pt x="1549" y="9412"/>
                </a:lnTo>
                <a:lnTo>
                  <a:pt x="1556" y="9409"/>
                </a:lnTo>
                <a:lnTo>
                  <a:pt x="1563" y="9405"/>
                </a:lnTo>
                <a:lnTo>
                  <a:pt x="1570" y="9401"/>
                </a:lnTo>
                <a:lnTo>
                  <a:pt x="1575" y="9395"/>
                </a:lnTo>
                <a:lnTo>
                  <a:pt x="1580" y="9388"/>
                </a:lnTo>
                <a:lnTo>
                  <a:pt x="1584" y="9381"/>
                </a:lnTo>
                <a:lnTo>
                  <a:pt x="1589" y="9374"/>
                </a:lnTo>
                <a:lnTo>
                  <a:pt x="1592" y="9366"/>
                </a:lnTo>
                <a:lnTo>
                  <a:pt x="1595" y="9358"/>
                </a:lnTo>
                <a:lnTo>
                  <a:pt x="1599" y="9340"/>
                </a:lnTo>
                <a:lnTo>
                  <a:pt x="1603" y="9321"/>
                </a:lnTo>
                <a:lnTo>
                  <a:pt x="1607" y="9303"/>
                </a:lnTo>
                <a:lnTo>
                  <a:pt x="1613" y="9286"/>
                </a:lnTo>
                <a:lnTo>
                  <a:pt x="1618" y="9269"/>
                </a:lnTo>
                <a:lnTo>
                  <a:pt x="1625" y="9253"/>
                </a:lnTo>
                <a:lnTo>
                  <a:pt x="1629" y="9247"/>
                </a:lnTo>
                <a:lnTo>
                  <a:pt x="1635" y="9240"/>
                </a:lnTo>
                <a:lnTo>
                  <a:pt x="1641" y="9235"/>
                </a:lnTo>
                <a:lnTo>
                  <a:pt x="1647" y="9230"/>
                </a:lnTo>
                <a:lnTo>
                  <a:pt x="1655" y="9226"/>
                </a:lnTo>
                <a:lnTo>
                  <a:pt x="1663" y="9223"/>
                </a:lnTo>
                <a:lnTo>
                  <a:pt x="1672" y="9221"/>
                </a:lnTo>
                <a:lnTo>
                  <a:pt x="1682" y="9219"/>
                </a:lnTo>
                <a:lnTo>
                  <a:pt x="1678" y="9230"/>
                </a:lnTo>
                <a:lnTo>
                  <a:pt x="1675" y="9240"/>
                </a:lnTo>
                <a:lnTo>
                  <a:pt x="1671" y="9252"/>
                </a:lnTo>
                <a:lnTo>
                  <a:pt x="1668" y="9263"/>
                </a:lnTo>
                <a:lnTo>
                  <a:pt x="1664" y="9288"/>
                </a:lnTo>
                <a:lnTo>
                  <a:pt x="1662" y="9314"/>
                </a:lnTo>
                <a:lnTo>
                  <a:pt x="1659" y="9368"/>
                </a:lnTo>
                <a:lnTo>
                  <a:pt x="1657" y="9424"/>
                </a:lnTo>
                <a:lnTo>
                  <a:pt x="1655" y="9450"/>
                </a:lnTo>
                <a:lnTo>
                  <a:pt x="1651" y="9476"/>
                </a:lnTo>
                <a:lnTo>
                  <a:pt x="1649" y="9488"/>
                </a:lnTo>
                <a:lnTo>
                  <a:pt x="1646" y="9499"/>
                </a:lnTo>
                <a:lnTo>
                  <a:pt x="1643" y="9511"/>
                </a:lnTo>
                <a:lnTo>
                  <a:pt x="1640" y="9521"/>
                </a:lnTo>
                <a:lnTo>
                  <a:pt x="1636" y="9532"/>
                </a:lnTo>
                <a:lnTo>
                  <a:pt x="1630" y="9541"/>
                </a:lnTo>
                <a:lnTo>
                  <a:pt x="1625" y="9550"/>
                </a:lnTo>
                <a:lnTo>
                  <a:pt x="1619" y="9558"/>
                </a:lnTo>
                <a:lnTo>
                  <a:pt x="1612" y="9564"/>
                </a:lnTo>
                <a:lnTo>
                  <a:pt x="1603" y="9571"/>
                </a:lnTo>
                <a:lnTo>
                  <a:pt x="1594" y="9576"/>
                </a:lnTo>
                <a:lnTo>
                  <a:pt x="1584" y="9580"/>
                </a:lnTo>
                <a:lnTo>
                  <a:pt x="1586" y="9565"/>
                </a:lnTo>
                <a:lnTo>
                  <a:pt x="1589" y="9552"/>
                </a:lnTo>
                <a:lnTo>
                  <a:pt x="1590" y="9539"/>
                </a:lnTo>
                <a:lnTo>
                  <a:pt x="1590" y="9529"/>
                </a:lnTo>
                <a:lnTo>
                  <a:pt x="1590" y="9520"/>
                </a:lnTo>
                <a:lnTo>
                  <a:pt x="1589" y="9513"/>
                </a:lnTo>
                <a:lnTo>
                  <a:pt x="1587" y="9507"/>
                </a:lnTo>
                <a:lnTo>
                  <a:pt x="1585" y="9502"/>
                </a:lnTo>
                <a:lnTo>
                  <a:pt x="1582" y="9498"/>
                </a:lnTo>
                <a:lnTo>
                  <a:pt x="1579" y="9496"/>
                </a:lnTo>
                <a:lnTo>
                  <a:pt x="1577" y="9494"/>
                </a:lnTo>
                <a:lnTo>
                  <a:pt x="1573" y="9494"/>
                </a:lnTo>
                <a:lnTo>
                  <a:pt x="1570" y="9494"/>
                </a:lnTo>
                <a:lnTo>
                  <a:pt x="1566" y="9496"/>
                </a:lnTo>
                <a:lnTo>
                  <a:pt x="1563" y="9498"/>
                </a:lnTo>
                <a:lnTo>
                  <a:pt x="1560" y="9500"/>
                </a:lnTo>
                <a:lnTo>
                  <a:pt x="1557" y="9505"/>
                </a:lnTo>
                <a:lnTo>
                  <a:pt x="1554" y="9509"/>
                </a:lnTo>
                <a:lnTo>
                  <a:pt x="1552" y="9513"/>
                </a:lnTo>
                <a:lnTo>
                  <a:pt x="1550" y="9517"/>
                </a:lnTo>
                <a:lnTo>
                  <a:pt x="1548" y="9522"/>
                </a:lnTo>
                <a:lnTo>
                  <a:pt x="1547" y="9529"/>
                </a:lnTo>
                <a:lnTo>
                  <a:pt x="1547" y="9534"/>
                </a:lnTo>
                <a:lnTo>
                  <a:pt x="1547" y="9540"/>
                </a:lnTo>
                <a:lnTo>
                  <a:pt x="1548" y="9546"/>
                </a:lnTo>
                <a:lnTo>
                  <a:pt x="1550" y="9551"/>
                </a:lnTo>
                <a:lnTo>
                  <a:pt x="1553" y="9557"/>
                </a:lnTo>
                <a:lnTo>
                  <a:pt x="1557" y="9562"/>
                </a:lnTo>
                <a:lnTo>
                  <a:pt x="1561" y="9568"/>
                </a:lnTo>
                <a:lnTo>
                  <a:pt x="1568" y="9573"/>
                </a:lnTo>
                <a:lnTo>
                  <a:pt x="1575" y="9577"/>
                </a:lnTo>
                <a:lnTo>
                  <a:pt x="1584" y="9580"/>
                </a:lnTo>
                <a:lnTo>
                  <a:pt x="1584" y="9586"/>
                </a:lnTo>
                <a:lnTo>
                  <a:pt x="1585" y="9592"/>
                </a:lnTo>
                <a:lnTo>
                  <a:pt x="1586" y="9597"/>
                </a:lnTo>
                <a:lnTo>
                  <a:pt x="1589" y="9601"/>
                </a:lnTo>
                <a:lnTo>
                  <a:pt x="1593" y="9608"/>
                </a:lnTo>
                <a:lnTo>
                  <a:pt x="1598" y="9616"/>
                </a:lnTo>
                <a:lnTo>
                  <a:pt x="1603" y="9622"/>
                </a:lnTo>
                <a:lnTo>
                  <a:pt x="1610" y="9629"/>
                </a:lnTo>
                <a:lnTo>
                  <a:pt x="1614" y="9637"/>
                </a:lnTo>
                <a:lnTo>
                  <a:pt x="1617" y="9646"/>
                </a:lnTo>
                <a:lnTo>
                  <a:pt x="1625" y="9646"/>
                </a:lnTo>
                <a:lnTo>
                  <a:pt x="1633" y="9646"/>
                </a:lnTo>
                <a:lnTo>
                  <a:pt x="1641" y="9646"/>
                </a:lnTo>
                <a:lnTo>
                  <a:pt x="1649" y="9646"/>
                </a:lnTo>
                <a:lnTo>
                  <a:pt x="1648" y="9652"/>
                </a:lnTo>
                <a:lnTo>
                  <a:pt x="1646" y="9658"/>
                </a:lnTo>
                <a:lnTo>
                  <a:pt x="1644" y="9662"/>
                </a:lnTo>
                <a:lnTo>
                  <a:pt x="1642" y="9664"/>
                </a:lnTo>
                <a:lnTo>
                  <a:pt x="1639" y="9666"/>
                </a:lnTo>
                <a:lnTo>
                  <a:pt x="1637" y="9667"/>
                </a:lnTo>
                <a:lnTo>
                  <a:pt x="1634" y="9667"/>
                </a:lnTo>
                <a:lnTo>
                  <a:pt x="1630" y="9667"/>
                </a:lnTo>
                <a:lnTo>
                  <a:pt x="1625" y="9664"/>
                </a:lnTo>
                <a:lnTo>
                  <a:pt x="1621" y="9659"/>
                </a:lnTo>
                <a:lnTo>
                  <a:pt x="1618" y="9652"/>
                </a:lnTo>
                <a:lnTo>
                  <a:pt x="1617" y="9646"/>
                </a:lnTo>
                <a:lnTo>
                  <a:pt x="1615" y="9657"/>
                </a:lnTo>
                <a:lnTo>
                  <a:pt x="1614" y="9666"/>
                </a:lnTo>
                <a:lnTo>
                  <a:pt x="1614" y="9676"/>
                </a:lnTo>
                <a:lnTo>
                  <a:pt x="1614" y="9685"/>
                </a:lnTo>
                <a:lnTo>
                  <a:pt x="1616" y="9704"/>
                </a:lnTo>
                <a:lnTo>
                  <a:pt x="1620" y="9722"/>
                </a:lnTo>
                <a:lnTo>
                  <a:pt x="1625" y="9740"/>
                </a:lnTo>
                <a:lnTo>
                  <a:pt x="1633" y="9757"/>
                </a:lnTo>
                <a:lnTo>
                  <a:pt x="1640" y="9775"/>
                </a:lnTo>
                <a:lnTo>
                  <a:pt x="1649" y="9793"/>
                </a:lnTo>
                <a:lnTo>
                  <a:pt x="1668" y="9832"/>
                </a:lnTo>
                <a:lnTo>
                  <a:pt x="1687" y="9874"/>
                </a:lnTo>
                <a:lnTo>
                  <a:pt x="1696" y="9897"/>
                </a:lnTo>
                <a:lnTo>
                  <a:pt x="1704" y="9921"/>
                </a:lnTo>
                <a:lnTo>
                  <a:pt x="1710" y="9946"/>
                </a:lnTo>
                <a:lnTo>
                  <a:pt x="1715" y="9974"/>
                </a:lnTo>
                <a:lnTo>
                  <a:pt x="1724" y="9974"/>
                </a:lnTo>
                <a:lnTo>
                  <a:pt x="1731" y="9974"/>
                </a:lnTo>
                <a:lnTo>
                  <a:pt x="1740" y="9974"/>
                </a:lnTo>
                <a:lnTo>
                  <a:pt x="1748" y="9974"/>
                </a:lnTo>
                <a:lnTo>
                  <a:pt x="1748" y="9982"/>
                </a:lnTo>
                <a:lnTo>
                  <a:pt x="1748" y="9990"/>
                </a:lnTo>
                <a:lnTo>
                  <a:pt x="1748" y="9998"/>
                </a:lnTo>
                <a:lnTo>
                  <a:pt x="1748" y="10007"/>
                </a:lnTo>
                <a:close/>
                <a:moveTo>
                  <a:pt x="1912" y="10302"/>
                </a:moveTo>
                <a:lnTo>
                  <a:pt x="1912" y="10302"/>
                </a:lnTo>
                <a:lnTo>
                  <a:pt x="1920" y="10303"/>
                </a:lnTo>
                <a:lnTo>
                  <a:pt x="1927" y="10305"/>
                </a:lnTo>
                <a:lnTo>
                  <a:pt x="1934" y="10307"/>
                </a:lnTo>
                <a:lnTo>
                  <a:pt x="1939" y="10309"/>
                </a:lnTo>
                <a:lnTo>
                  <a:pt x="1943" y="10312"/>
                </a:lnTo>
                <a:lnTo>
                  <a:pt x="1945" y="10316"/>
                </a:lnTo>
                <a:lnTo>
                  <a:pt x="1947" y="10319"/>
                </a:lnTo>
                <a:lnTo>
                  <a:pt x="1949" y="10324"/>
                </a:lnTo>
                <a:lnTo>
                  <a:pt x="1949" y="10328"/>
                </a:lnTo>
                <a:lnTo>
                  <a:pt x="1949" y="10332"/>
                </a:lnTo>
                <a:lnTo>
                  <a:pt x="1948" y="10336"/>
                </a:lnTo>
                <a:lnTo>
                  <a:pt x="1947" y="10340"/>
                </a:lnTo>
                <a:lnTo>
                  <a:pt x="1942" y="10349"/>
                </a:lnTo>
                <a:lnTo>
                  <a:pt x="1937" y="10355"/>
                </a:lnTo>
                <a:lnTo>
                  <a:pt x="1931" y="10360"/>
                </a:lnTo>
                <a:lnTo>
                  <a:pt x="1924" y="10363"/>
                </a:lnTo>
                <a:lnTo>
                  <a:pt x="1921" y="10364"/>
                </a:lnTo>
                <a:lnTo>
                  <a:pt x="1918" y="10363"/>
                </a:lnTo>
                <a:lnTo>
                  <a:pt x="1915" y="10362"/>
                </a:lnTo>
                <a:lnTo>
                  <a:pt x="1913" y="10360"/>
                </a:lnTo>
                <a:lnTo>
                  <a:pt x="1911" y="10357"/>
                </a:lnTo>
                <a:lnTo>
                  <a:pt x="1909" y="10353"/>
                </a:lnTo>
                <a:lnTo>
                  <a:pt x="1907" y="10348"/>
                </a:lnTo>
                <a:lnTo>
                  <a:pt x="1907" y="10341"/>
                </a:lnTo>
                <a:lnTo>
                  <a:pt x="1907" y="10333"/>
                </a:lnTo>
                <a:lnTo>
                  <a:pt x="1907" y="10325"/>
                </a:lnTo>
                <a:lnTo>
                  <a:pt x="1910" y="10314"/>
                </a:lnTo>
                <a:lnTo>
                  <a:pt x="1912" y="10302"/>
                </a:lnTo>
                <a:lnTo>
                  <a:pt x="1903" y="10300"/>
                </a:lnTo>
                <a:lnTo>
                  <a:pt x="1896" y="10299"/>
                </a:lnTo>
                <a:lnTo>
                  <a:pt x="1890" y="10297"/>
                </a:lnTo>
                <a:lnTo>
                  <a:pt x="1885" y="10294"/>
                </a:lnTo>
                <a:lnTo>
                  <a:pt x="1881" y="10291"/>
                </a:lnTo>
                <a:lnTo>
                  <a:pt x="1878" y="10288"/>
                </a:lnTo>
                <a:lnTo>
                  <a:pt x="1876" y="10284"/>
                </a:lnTo>
                <a:lnTo>
                  <a:pt x="1875" y="10279"/>
                </a:lnTo>
                <a:lnTo>
                  <a:pt x="1875" y="10275"/>
                </a:lnTo>
                <a:lnTo>
                  <a:pt x="1875" y="10271"/>
                </a:lnTo>
                <a:lnTo>
                  <a:pt x="1876" y="10267"/>
                </a:lnTo>
                <a:lnTo>
                  <a:pt x="1877" y="10263"/>
                </a:lnTo>
                <a:lnTo>
                  <a:pt x="1881" y="10255"/>
                </a:lnTo>
                <a:lnTo>
                  <a:pt x="1886" y="10248"/>
                </a:lnTo>
                <a:lnTo>
                  <a:pt x="1893" y="10243"/>
                </a:lnTo>
                <a:lnTo>
                  <a:pt x="1900" y="10241"/>
                </a:lnTo>
                <a:lnTo>
                  <a:pt x="1903" y="10240"/>
                </a:lnTo>
                <a:lnTo>
                  <a:pt x="1906" y="10241"/>
                </a:lnTo>
                <a:lnTo>
                  <a:pt x="1909" y="10242"/>
                </a:lnTo>
                <a:lnTo>
                  <a:pt x="1912" y="10244"/>
                </a:lnTo>
                <a:lnTo>
                  <a:pt x="1914" y="10247"/>
                </a:lnTo>
                <a:lnTo>
                  <a:pt x="1915" y="10251"/>
                </a:lnTo>
                <a:lnTo>
                  <a:pt x="1916" y="10256"/>
                </a:lnTo>
                <a:lnTo>
                  <a:pt x="1917" y="10263"/>
                </a:lnTo>
                <a:lnTo>
                  <a:pt x="1917" y="10270"/>
                </a:lnTo>
                <a:lnTo>
                  <a:pt x="1916" y="10279"/>
                </a:lnTo>
                <a:lnTo>
                  <a:pt x="1915" y="10290"/>
                </a:lnTo>
                <a:lnTo>
                  <a:pt x="1912" y="10302"/>
                </a:lnTo>
                <a:close/>
                <a:moveTo>
                  <a:pt x="5751" y="10007"/>
                </a:moveTo>
                <a:lnTo>
                  <a:pt x="5746" y="10010"/>
                </a:lnTo>
                <a:lnTo>
                  <a:pt x="5741" y="10014"/>
                </a:lnTo>
                <a:lnTo>
                  <a:pt x="5737" y="10018"/>
                </a:lnTo>
                <a:lnTo>
                  <a:pt x="5733" y="10023"/>
                </a:lnTo>
                <a:lnTo>
                  <a:pt x="5727" y="10032"/>
                </a:lnTo>
                <a:lnTo>
                  <a:pt x="5721" y="10044"/>
                </a:lnTo>
                <a:lnTo>
                  <a:pt x="5717" y="10055"/>
                </a:lnTo>
                <a:lnTo>
                  <a:pt x="5713" y="10069"/>
                </a:lnTo>
                <a:lnTo>
                  <a:pt x="5711" y="10082"/>
                </a:lnTo>
                <a:lnTo>
                  <a:pt x="5708" y="10096"/>
                </a:lnTo>
                <a:lnTo>
                  <a:pt x="5705" y="10124"/>
                </a:lnTo>
                <a:lnTo>
                  <a:pt x="5699" y="10154"/>
                </a:lnTo>
                <a:lnTo>
                  <a:pt x="5697" y="10167"/>
                </a:lnTo>
                <a:lnTo>
                  <a:pt x="5694" y="10180"/>
                </a:lnTo>
                <a:lnTo>
                  <a:pt x="5690" y="10192"/>
                </a:lnTo>
                <a:lnTo>
                  <a:pt x="5685" y="10204"/>
                </a:lnTo>
                <a:lnTo>
                  <a:pt x="5692" y="10203"/>
                </a:lnTo>
                <a:lnTo>
                  <a:pt x="5699" y="10202"/>
                </a:lnTo>
                <a:lnTo>
                  <a:pt x="5706" y="10200"/>
                </a:lnTo>
                <a:lnTo>
                  <a:pt x="5712" y="10198"/>
                </a:lnTo>
                <a:lnTo>
                  <a:pt x="5717" y="10195"/>
                </a:lnTo>
                <a:lnTo>
                  <a:pt x="5721" y="10191"/>
                </a:lnTo>
                <a:lnTo>
                  <a:pt x="5727" y="10187"/>
                </a:lnTo>
                <a:lnTo>
                  <a:pt x="5730" y="10183"/>
                </a:lnTo>
                <a:lnTo>
                  <a:pt x="5737" y="10174"/>
                </a:lnTo>
                <a:lnTo>
                  <a:pt x="5742" y="10162"/>
                </a:lnTo>
                <a:lnTo>
                  <a:pt x="5746" y="10151"/>
                </a:lnTo>
                <a:lnTo>
                  <a:pt x="5749" y="10136"/>
                </a:lnTo>
                <a:lnTo>
                  <a:pt x="5751" y="10122"/>
                </a:lnTo>
                <a:lnTo>
                  <a:pt x="5752" y="10106"/>
                </a:lnTo>
                <a:lnTo>
                  <a:pt x="5752" y="10090"/>
                </a:lnTo>
                <a:lnTo>
                  <a:pt x="5752" y="10074"/>
                </a:lnTo>
                <a:lnTo>
                  <a:pt x="5751" y="10040"/>
                </a:lnTo>
                <a:lnTo>
                  <a:pt x="5751" y="10007"/>
                </a:lnTo>
                <a:close/>
                <a:moveTo>
                  <a:pt x="9031" y="10007"/>
                </a:moveTo>
                <a:lnTo>
                  <a:pt x="9024" y="10007"/>
                </a:lnTo>
                <a:lnTo>
                  <a:pt x="9019" y="10008"/>
                </a:lnTo>
                <a:lnTo>
                  <a:pt x="9014" y="10010"/>
                </a:lnTo>
                <a:lnTo>
                  <a:pt x="9012" y="10012"/>
                </a:lnTo>
                <a:lnTo>
                  <a:pt x="9010" y="10015"/>
                </a:lnTo>
                <a:lnTo>
                  <a:pt x="9008" y="10017"/>
                </a:lnTo>
                <a:lnTo>
                  <a:pt x="9008" y="10021"/>
                </a:lnTo>
                <a:lnTo>
                  <a:pt x="9009" y="10024"/>
                </a:lnTo>
                <a:lnTo>
                  <a:pt x="9010" y="10026"/>
                </a:lnTo>
                <a:lnTo>
                  <a:pt x="9012" y="10027"/>
                </a:lnTo>
                <a:lnTo>
                  <a:pt x="9014" y="10027"/>
                </a:lnTo>
                <a:lnTo>
                  <a:pt x="9017" y="10027"/>
                </a:lnTo>
                <a:lnTo>
                  <a:pt x="9020" y="10025"/>
                </a:lnTo>
                <a:lnTo>
                  <a:pt x="9023" y="10021"/>
                </a:lnTo>
                <a:lnTo>
                  <a:pt x="9027" y="10014"/>
                </a:lnTo>
                <a:lnTo>
                  <a:pt x="9031" y="10007"/>
                </a:lnTo>
                <a:lnTo>
                  <a:pt x="9038" y="10006"/>
                </a:lnTo>
                <a:lnTo>
                  <a:pt x="9045" y="10005"/>
                </a:lnTo>
                <a:lnTo>
                  <a:pt x="9052" y="10003"/>
                </a:lnTo>
                <a:lnTo>
                  <a:pt x="9057" y="10001"/>
                </a:lnTo>
                <a:lnTo>
                  <a:pt x="9059" y="9998"/>
                </a:lnTo>
                <a:lnTo>
                  <a:pt x="9061" y="9996"/>
                </a:lnTo>
                <a:lnTo>
                  <a:pt x="9063" y="9993"/>
                </a:lnTo>
                <a:lnTo>
                  <a:pt x="9064" y="9991"/>
                </a:lnTo>
                <a:lnTo>
                  <a:pt x="9064" y="9984"/>
                </a:lnTo>
                <a:lnTo>
                  <a:pt x="9063" y="9974"/>
                </a:lnTo>
                <a:lnTo>
                  <a:pt x="9071" y="9974"/>
                </a:lnTo>
                <a:lnTo>
                  <a:pt x="9076" y="9973"/>
                </a:lnTo>
                <a:lnTo>
                  <a:pt x="9080" y="9971"/>
                </a:lnTo>
                <a:lnTo>
                  <a:pt x="9083" y="9969"/>
                </a:lnTo>
                <a:lnTo>
                  <a:pt x="9085" y="9966"/>
                </a:lnTo>
                <a:lnTo>
                  <a:pt x="9086" y="9963"/>
                </a:lnTo>
                <a:lnTo>
                  <a:pt x="9086" y="9960"/>
                </a:lnTo>
                <a:lnTo>
                  <a:pt x="9086" y="9958"/>
                </a:lnTo>
                <a:lnTo>
                  <a:pt x="9085" y="9956"/>
                </a:lnTo>
                <a:lnTo>
                  <a:pt x="9083" y="9953"/>
                </a:lnTo>
                <a:lnTo>
                  <a:pt x="9081" y="9953"/>
                </a:lnTo>
                <a:lnTo>
                  <a:pt x="9078" y="9954"/>
                </a:lnTo>
                <a:lnTo>
                  <a:pt x="9075" y="9957"/>
                </a:lnTo>
                <a:lnTo>
                  <a:pt x="9071" y="9961"/>
                </a:lnTo>
                <a:lnTo>
                  <a:pt x="9067" y="9966"/>
                </a:lnTo>
                <a:lnTo>
                  <a:pt x="9063" y="9974"/>
                </a:lnTo>
                <a:lnTo>
                  <a:pt x="9056" y="9974"/>
                </a:lnTo>
                <a:lnTo>
                  <a:pt x="9050" y="9976"/>
                </a:lnTo>
                <a:lnTo>
                  <a:pt x="9043" y="9978"/>
                </a:lnTo>
                <a:lnTo>
                  <a:pt x="9037" y="9981"/>
                </a:lnTo>
                <a:lnTo>
                  <a:pt x="9033" y="9985"/>
                </a:lnTo>
                <a:lnTo>
                  <a:pt x="9031" y="9990"/>
                </a:lnTo>
                <a:lnTo>
                  <a:pt x="9030" y="9997"/>
                </a:lnTo>
                <a:lnTo>
                  <a:pt x="9031" y="10007"/>
                </a:lnTo>
                <a:close/>
                <a:moveTo>
                  <a:pt x="9129" y="10007"/>
                </a:moveTo>
                <a:lnTo>
                  <a:pt x="9122" y="10007"/>
                </a:lnTo>
                <a:lnTo>
                  <a:pt x="9117" y="10008"/>
                </a:lnTo>
                <a:lnTo>
                  <a:pt x="9112" y="10010"/>
                </a:lnTo>
                <a:lnTo>
                  <a:pt x="9109" y="10012"/>
                </a:lnTo>
                <a:lnTo>
                  <a:pt x="9107" y="10015"/>
                </a:lnTo>
                <a:lnTo>
                  <a:pt x="9106" y="10017"/>
                </a:lnTo>
                <a:lnTo>
                  <a:pt x="9106" y="10021"/>
                </a:lnTo>
                <a:lnTo>
                  <a:pt x="9107" y="10024"/>
                </a:lnTo>
                <a:lnTo>
                  <a:pt x="9108" y="10026"/>
                </a:lnTo>
                <a:lnTo>
                  <a:pt x="9110" y="10027"/>
                </a:lnTo>
                <a:lnTo>
                  <a:pt x="9112" y="10027"/>
                </a:lnTo>
                <a:lnTo>
                  <a:pt x="9115" y="10027"/>
                </a:lnTo>
                <a:lnTo>
                  <a:pt x="9119" y="10025"/>
                </a:lnTo>
                <a:lnTo>
                  <a:pt x="9122" y="10021"/>
                </a:lnTo>
                <a:lnTo>
                  <a:pt x="9125" y="10014"/>
                </a:lnTo>
                <a:lnTo>
                  <a:pt x="9129" y="10007"/>
                </a:lnTo>
                <a:lnTo>
                  <a:pt x="9137" y="10004"/>
                </a:lnTo>
                <a:lnTo>
                  <a:pt x="9144" y="10001"/>
                </a:lnTo>
                <a:lnTo>
                  <a:pt x="9150" y="9997"/>
                </a:lnTo>
                <a:lnTo>
                  <a:pt x="9157" y="9993"/>
                </a:lnTo>
                <a:lnTo>
                  <a:pt x="9163" y="9989"/>
                </a:lnTo>
                <a:lnTo>
                  <a:pt x="9168" y="9985"/>
                </a:lnTo>
                <a:lnTo>
                  <a:pt x="9173" y="9980"/>
                </a:lnTo>
                <a:lnTo>
                  <a:pt x="9178" y="9973"/>
                </a:lnTo>
                <a:lnTo>
                  <a:pt x="9182" y="9967"/>
                </a:lnTo>
                <a:lnTo>
                  <a:pt x="9186" y="9961"/>
                </a:lnTo>
                <a:lnTo>
                  <a:pt x="9189" y="9953"/>
                </a:lnTo>
                <a:lnTo>
                  <a:pt x="9191" y="9946"/>
                </a:lnTo>
                <a:lnTo>
                  <a:pt x="9193" y="9938"/>
                </a:lnTo>
                <a:lnTo>
                  <a:pt x="9194" y="9928"/>
                </a:lnTo>
                <a:lnTo>
                  <a:pt x="9194" y="9919"/>
                </a:lnTo>
                <a:lnTo>
                  <a:pt x="9194" y="9908"/>
                </a:lnTo>
                <a:lnTo>
                  <a:pt x="9180" y="9915"/>
                </a:lnTo>
                <a:lnTo>
                  <a:pt x="9167" y="9922"/>
                </a:lnTo>
                <a:lnTo>
                  <a:pt x="9161" y="9926"/>
                </a:lnTo>
                <a:lnTo>
                  <a:pt x="9155" y="9930"/>
                </a:lnTo>
                <a:lnTo>
                  <a:pt x="9150" y="9936"/>
                </a:lnTo>
                <a:lnTo>
                  <a:pt x="9146" y="9942"/>
                </a:lnTo>
                <a:lnTo>
                  <a:pt x="9142" y="9948"/>
                </a:lnTo>
                <a:lnTo>
                  <a:pt x="9139" y="9954"/>
                </a:lnTo>
                <a:lnTo>
                  <a:pt x="9136" y="9962"/>
                </a:lnTo>
                <a:lnTo>
                  <a:pt x="9133" y="9970"/>
                </a:lnTo>
                <a:lnTo>
                  <a:pt x="9131" y="9978"/>
                </a:lnTo>
                <a:lnTo>
                  <a:pt x="9130" y="9987"/>
                </a:lnTo>
                <a:lnTo>
                  <a:pt x="9129" y="9996"/>
                </a:lnTo>
                <a:lnTo>
                  <a:pt x="9129" y="10007"/>
                </a:lnTo>
                <a:close/>
                <a:moveTo>
                  <a:pt x="9621" y="10039"/>
                </a:moveTo>
                <a:lnTo>
                  <a:pt x="9629" y="10049"/>
                </a:lnTo>
                <a:lnTo>
                  <a:pt x="9636" y="10056"/>
                </a:lnTo>
                <a:lnTo>
                  <a:pt x="9642" y="10061"/>
                </a:lnTo>
                <a:lnTo>
                  <a:pt x="9649" y="10066"/>
                </a:lnTo>
                <a:lnTo>
                  <a:pt x="9655" y="10068"/>
                </a:lnTo>
                <a:lnTo>
                  <a:pt x="9661" y="10069"/>
                </a:lnTo>
                <a:lnTo>
                  <a:pt x="9668" y="10069"/>
                </a:lnTo>
                <a:lnTo>
                  <a:pt x="9673" y="10068"/>
                </a:lnTo>
                <a:lnTo>
                  <a:pt x="9678" y="10066"/>
                </a:lnTo>
                <a:lnTo>
                  <a:pt x="9682" y="10064"/>
                </a:lnTo>
                <a:lnTo>
                  <a:pt x="9686" y="10059"/>
                </a:lnTo>
                <a:lnTo>
                  <a:pt x="9691" y="10055"/>
                </a:lnTo>
                <a:lnTo>
                  <a:pt x="9694" y="10051"/>
                </a:lnTo>
                <a:lnTo>
                  <a:pt x="9696" y="10046"/>
                </a:lnTo>
                <a:lnTo>
                  <a:pt x="9698" y="10041"/>
                </a:lnTo>
                <a:lnTo>
                  <a:pt x="9700" y="10036"/>
                </a:lnTo>
                <a:lnTo>
                  <a:pt x="9701" y="10031"/>
                </a:lnTo>
                <a:lnTo>
                  <a:pt x="9701" y="10026"/>
                </a:lnTo>
                <a:lnTo>
                  <a:pt x="9701" y="10022"/>
                </a:lnTo>
                <a:lnTo>
                  <a:pt x="9700" y="10016"/>
                </a:lnTo>
                <a:lnTo>
                  <a:pt x="9698" y="10013"/>
                </a:lnTo>
                <a:lnTo>
                  <a:pt x="9696" y="10010"/>
                </a:lnTo>
                <a:lnTo>
                  <a:pt x="9693" y="10007"/>
                </a:lnTo>
                <a:lnTo>
                  <a:pt x="9688" y="10006"/>
                </a:lnTo>
                <a:lnTo>
                  <a:pt x="9683" y="10005"/>
                </a:lnTo>
                <a:lnTo>
                  <a:pt x="9677" y="10006"/>
                </a:lnTo>
                <a:lnTo>
                  <a:pt x="9671" y="10008"/>
                </a:lnTo>
                <a:lnTo>
                  <a:pt x="9662" y="10011"/>
                </a:lnTo>
                <a:lnTo>
                  <a:pt x="9654" y="10015"/>
                </a:lnTo>
                <a:lnTo>
                  <a:pt x="9644" y="10022"/>
                </a:lnTo>
                <a:lnTo>
                  <a:pt x="9633" y="10030"/>
                </a:lnTo>
                <a:lnTo>
                  <a:pt x="9621" y="10039"/>
                </a:lnTo>
                <a:close/>
                <a:moveTo>
                  <a:pt x="5487" y="9974"/>
                </a:moveTo>
                <a:lnTo>
                  <a:pt x="5479" y="9975"/>
                </a:lnTo>
                <a:lnTo>
                  <a:pt x="5472" y="9976"/>
                </a:lnTo>
                <a:lnTo>
                  <a:pt x="5465" y="9979"/>
                </a:lnTo>
                <a:lnTo>
                  <a:pt x="5461" y="9982"/>
                </a:lnTo>
                <a:lnTo>
                  <a:pt x="5457" y="9985"/>
                </a:lnTo>
                <a:lnTo>
                  <a:pt x="5454" y="9988"/>
                </a:lnTo>
                <a:lnTo>
                  <a:pt x="5452" y="9992"/>
                </a:lnTo>
                <a:lnTo>
                  <a:pt x="5451" y="9996"/>
                </a:lnTo>
                <a:lnTo>
                  <a:pt x="5451" y="10001"/>
                </a:lnTo>
                <a:lnTo>
                  <a:pt x="5451" y="10005"/>
                </a:lnTo>
                <a:lnTo>
                  <a:pt x="5452" y="10009"/>
                </a:lnTo>
                <a:lnTo>
                  <a:pt x="5453" y="10013"/>
                </a:lnTo>
                <a:lnTo>
                  <a:pt x="5457" y="10021"/>
                </a:lnTo>
                <a:lnTo>
                  <a:pt x="5462" y="10028"/>
                </a:lnTo>
                <a:lnTo>
                  <a:pt x="5470" y="10033"/>
                </a:lnTo>
                <a:lnTo>
                  <a:pt x="5476" y="10035"/>
                </a:lnTo>
                <a:lnTo>
                  <a:pt x="5479" y="10036"/>
                </a:lnTo>
                <a:lnTo>
                  <a:pt x="5482" y="10035"/>
                </a:lnTo>
                <a:lnTo>
                  <a:pt x="5484" y="10034"/>
                </a:lnTo>
                <a:lnTo>
                  <a:pt x="5487" y="10032"/>
                </a:lnTo>
                <a:lnTo>
                  <a:pt x="5490" y="10029"/>
                </a:lnTo>
                <a:lnTo>
                  <a:pt x="5491" y="10025"/>
                </a:lnTo>
                <a:lnTo>
                  <a:pt x="5493" y="10019"/>
                </a:lnTo>
                <a:lnTo>
                  <a:pt x="5493" y="10013"/>
                </a:lnTo>
                <a:lnTo>
                  <a:pt x="5493" y="10006"/>
                </a:lnTo>
                <a:lnTo>
                  <a:pt x="5492" y="9996"/>
                </a:lnTo>
                <a:lnTo>
                  <a:pt x="5491" y="9986"/>
                </a:lnTo>
                <a:lnTo>
                  <a:pt x="5487" y="9974"/>
                </a:lnTo>
                <a:lnTo>
                  <a:pt x="5507" y="9951"/>
                </a:lnTo>
                <a:lnTo>
                  <a:pt x="5525" y="9929"/>
                </a:lnTo>
                <a:lnTo>
                  <a:pt x="5541" y="9907"/>
                </a:lnTo>
                <a:lnTo>
                  <a:pt x="5555" y="9885"/>
                </a:lnTo>
                <a:lnTo>
                  <a:pt x="5567" y="9863"/>
                </a:lnTo>
                <a:lnTo>
                  <a:pt x="5577" y="9840"/>
                </a:lnTo>
                <a:lnTo>
                  <a:pt x="5585" y="9817"/>
                </a:lnTo>
                <a:lnTo>
                  <a:pt x="5592" y="9793"/>
                </a:lnTo>
                <a:lnTo>
                  <a:pt x="5597" y="9768"/>
                </a:lnTo>
                <a:lnTo>
                  <a:pt x="5600" y="9742"/>
                </a:lnTo>
                <a:lnTo>
                  <a:pt x="5602" y="9714"/>
                </a:lnTo>
                <a:lnTo>
                  <a:pt x="5602" y="9685"/>
                </a:lnTo>
                <a:lnTo>
                  <a:pt x="5600" y="9654"/>
                </a:lnTo>
                <a:lnTo>
                  <a:pt x="5597" y="9621"/>
                </a:lnTo>
                <a:lnTo>
                  <a:pt x="5592" y="9585"/>
                </a:lnTo>
                <a:lnTo>
                  <a:pt x="5586" y="9548"/>
                </a:lnTo>
                <a:lnTo>
                  <a:pt x="5594" y="9544"/>
                </a:lnTo>
                <a:lnTo>
                  <a:pt x="5602" y="9539"/>
                </a:lnTo>
                <a:lnTo>
                  <a:pt x="5608" y="9535"/>
                </a:lnTo>
                <a:lnTo>
                  <a:pt x="5613" y="9530"/>
                </a:lnTo>
                <a:lnTo>
                  <a:pt x="5618" y="9525"/>
                </a:lnTo>
                <a:lnTo>
                  <a:pt x="5621" y="9518"/>
                </a:lnTo>
                <a:lnTo>
                  <a:pt x="5622" y="9513"/>
                </a:lnTo>
                <a:lnTo>
                  <a:pt x="5623" y="9507"/>
                </a:lnTo>
                <a:lnTo>
                  <a:pt x="5624" y="9502"/>
                </a:lnTo>
                <a:lnTo>
                  <a:pt x="5623" y="9495"/>
                </a:lnTo>
                <a:lnTo>
                  <a:pt x="5623" y="9490"/>
                </a:lnTo>
                <a:lnTo>
                  <a:pt x="5621" y="9485"/>
                </a:lnTo>
                <a:lnTo>
                  <a:pt x="5619" y="9481"/>
                </a:lnTo>
                <a:lnTo>
                  <a:pt x="5616" y="9475"/>
                </a:lnTo>
                <a:lnTo>
                  <a:pt x="5613" y="9471"/>
                </a:lnTo>
                <a:lnTo>
                  <a:pt x="5610" y="9468"/>
                </a:lnTo>
                <a:lnTo>
                  <a:pt x="5607" y="9465"/>
                </a:lnTo>
                <a:lnTo>
                  <a:pt x="5604" y="9463"/>
                </a:lnTo>
                <a:lnTo>
                  <a:pt x="5601" y="9462"/>
                </a:lnTo>
                <a:lnTo>
                  <a:pt x="5597" y="9462"/>
                </a:lnTo>
                <a:lnTo>
                  <a:pt x="5593" y="9462"/>
                </a:lnTo>
                <a:lnTo>
                  <a:pt x="5590" y="9463"/>
                </a:lnTo>
                <a:lnTo>
                  <a:pt x="5588" y="9466"/>
                </a:lnTo>
                <a:lnTo>
                  <a:pt x="5585" y="9469"/>
                </a:lnTo>
                <a:lnTo>
                  <a:pt x="5583" y="9474"/>
                </a:lnTo>
                <a:lnTo>
                  <a:pt x="5582" y="9479"/>
                </a:lnTo>
                <a:lnTo>
                  <a:pt x="5581" y="9488"/>
                </a:lnTo>
                <a:lnTo>
                  <a:pt x="5580" y="9496"/>
                </a:lnTo>
                <a:lnTo>
                  <a:pt x="5581" y="9507"/>
                </a:lnTo>
                <a:lnTo>
                  <a:pt x="5582" y="9518"/>
                </a:lnTo>
                <a:lnTo>
                  <a:pt x="5583" y="9533"/>
                </a:lnTo>
                <a:lnTo>
                  <a:pt x="5586" y="9548"/>
                </a:lnTo>
                <a:lnTo>
                  <a:pt x="5577" y="9527"/>
                </a:lnTo>
                <a:lnTo>
                  <a:pt x="5567" y="9509"/>
                </a:lnTo>
                <a:lnTo>
                  <a:pt x="5559" y="9496"/>
                </a:lnTo>
                <a:lnTo>
                  <a:pt x="5552" y="9488"/>
                </a:lnTo>
                <a:lnTo>
                  <a:pt x="5546" y="9484"/>
                </a:lnTo>
                <a:lnTo>
                  <a:pt x="5541" y="9483"/>
                </a:lnTo>
                <a:lnTo>
                  <a:pt x="5537" y="9485"/>
                </a:lnTo>
                <a:lnTo>
                  <a:pt x="5534" y="9491"/>
                </a:lnTo>
                <a:lnTo>
                  <a:pt x="5530" y="9499"/>
                </a:lnTo>
                <a:lnTo>
                  <a:pt x="5528" y="9511"/>
                </a:lnTo>
                <a:lnTo>
                  <a:pt x="5526" y="9525"/>
                </a:lnTo>
                <a:lnTo>
                  <a:pt x="5525" y="9540"/>
                </a:lnTo>
                <a:lnTo>
                  <a:pt x="5523" y="9579"/>
                </a:lnTo>
                <a:lnTo>
                  <a:pt x="5522" y="9623"/>
                </a:lnTo>
                <a:lnTo>
                  <a:pt x="5522" y="9671"/>
                </a:lnTo>
                <a:lnTo>
                  <a:pt x="5522" y="9723"/>
                </a:lnTo>
                <a:lnTo>
                  <a:pt x="5521" y="9774"/>
                </a:lnTo>
                <a:lnTo>
                  <a:pt x="5519" y="9824"/>
                </a:lnTo>
                <a:lnTo>
                  <a:pt x="5517" y="9849"/>
                </a:lnTo>
                <a:lnTo>
                  <a:pt x="5515" y="9872"/>
                </a:lnTo>
                <a:lnTo>
                  <a:pt x="5513" y="9894"/>
                </a:lnTo>
                <a:lnTo>
                  <a:pt x="5509" y="9914"/>
                </a:lnTo>
                <a:lnTo>
                  <a:pt x="5505" y="9931"/>
                </a:lnTo>
                <a:lnTo>
                  <a:pt x="5500" y="9948"/>
                </a:lnTo>
                <a:lnTo>
                  <a:pt x="5495" y="9962"/>
                </a:lnTo>
                <a:lnTo>
                  <a:pt x="5487" y="9974"/>
                </a:lnTo>
                <a:close/>
                <a:moveTo>
                  <a:pt x="6046" y="10007"/>
                </a:moveTo>
                <a:lnTo>
                  <a:pt x="6039" y="9987"/>
                </a:lnTo>
                <a:lnTo>
                  <a:pt x="6033" y="9974"/>
                </a:lnTo>
                <a:lnTo>
                  <a:pt x="6031" y="9971"/>
                </a:lnTo>
                <a:lnTo>
                  <a:pt x="6028" y="9970"/>
                </a:lnTo>
                <a:lnTo>
                  <a:pt x="6026" y="9969"/>
                </a:lnTo>
                <a:lnTo>
                  <a:pt x="6025" y="9970"/>
                </a:lnTo>
                <a:lnTo>
                  <a:pt x="6021" y="9975"/>
                </a:lnTo>
                <a:lnTo>
                  <a:pt x="6018" y="9984"/>
                </a:lnTo>
                <a:lnTo>
                  <a:pt x="6017" y="9995"/>
                </a:lnTo>
                <a:lnTo>
                  <a:pt x="6017" y="10007"/>
                </a:lnTo>
                <a:lnTo>
                  <a:pt x="6017" y="10018"/>
                </a:lnTo>
                <a:lnTo>
                  <a:pt x="6018" y="10030"/>
                </a:lnTo>
                <a:lnTo>
                  <a:pt x="6021" y="10038"/>
                </a:lnTo>
                <a:lnTo>
                  <a:pt x="6025" y="10044"/>
                </a:lnTo>
                <a:lnTo>
                  <a:pt x="6026" y="10045"/>
                </a:lnTo>
                <a:lnTo>
                  <a:pt x="6028" y="10044"/>
                </a:lnTo>
                <a:lnTo>
                  <a:pt x="6031" y="10041"/>
                </a:lnTo>
                <a:lnTo>
                  <a:pt x="6033" y="10038"/>
                </a:lnTo>
                <a:lnTo>
                  <a:pt x="6039" y="10027"/>
                </a:lnTo>
                <a:lnTo>
                  <a:pt x="6046" y="10007"/>
                </a:lnTo>
                <a:close/>
                <a:moveTo>
                  <a:pt x="10311" y="10007"/>
                </a:moveTo>
                <a:lnTo>
                  <a:pt x="10309" y="10001"/>
                </a:lnTo>
                <a:lnTo>
                  <a:pt x="10306" y="9994"/>
                </a:lnTo>
                <a:lnTo>
                  <a:pt x="10302" y="9990"/>
                </a:lnTo>
                <a:lnTo>
                  <a:pt x="10298" y="9986"/>
                </a:lnTo>
                <a:lnTo>
                  <a:pt x="10293" y="9983"/>
                </a:lnTo>
                <a:lnTo>
                  <a:pt x="10287" y="9981"/>
                </a:lnTo>
                <a:lnTo>
                  <a:pt x="10280" y="9980"/>
                </a:lnTo>
                <a:lnTo>
                  <a:pt x="10274" y="9978"/>
                </a:lnTo>
                <a:lnTo>
                  <a:pt x="10242" y="9975"/>
                </a:lnTo>
                <a:lnTo>
                  <a:pt x="10212" y="9974"/>
                </a:lnTo>
                <a:lnTo>
                  <a:pt x="10213" y="9981"/>
                </a:lnTo>
                <a:lnTo>
                  <a:pt x="10216" y="9986"/>
                </a:lnTo>
                <a:lnTo>
                  <a:pt x="10219" y="9991"/>
                </a:lnTo>
                <a:lnTo>
                  <a:pt x="10224" y="9994"/>
                </a:lnTo>
                <a:lnTo>
                  <a:pt x="10229" y="9997"/>
                </a:lnTo>
                <a:lnTo>
                  <a:pt x="10235" y="10000"/>
                </a:lnTo>
                <a:lnTo>
                  <a:pt x="10241" y="10002"/>
                </a:lnTo>
                <a:lnTo>
                  <a:pt x="10249" y="10003"/>
                </a:lnTo>
                <a:lnTo>
                  <a:pt x="10279" y="10005"/>
                </a:lnTo>
                <a:lnTo>
                  <a:pt x="10311" y="10007"/>
                </a:lnTo>
                <a:close/>
                <a:moveTo>
                  <a:pt x="2141" y="9974"/>
                </a:moveTo>
                <a:lnTo>
                  <a:pt x="2135" y="9954"/>
                </a:lnTo>
                <a:lnTo>
                  <a:pt x="2129" y="9942"/>
                </a:lnTo>
                <a:lnTo>
                  <a:pt x="2127" y="9939"/>
                </a:lnTo>
                <a:lnTo>
                  <a:pt x="2125" y="9937"/>
                </a:lnTo>
                <a:lnTo>
                  <a:pt x="2123" y="9937"/>
                </a:lnTo>
                <a:lnTo>
                  <a:pt x="2120" y="9938"/>
                </a:lnTo>
                <a:lnTo>
                  <a:pt x="2117" y="9943"/>
                </a:lnTo>
                <a:lnTo>
                  <a:pt x="2115" y="9951"/>
                </a:lnTo>
                <a:lnTo>
                  <a:pt x="2113" y="9962"/>
                </a:lnTo>
                <a:lnTo>
                  <a:pt x="2113" y="9974"/>
                </a:lnTo>
                <a:lnTo>
                  <a:pt x="2113" y="9986"/>
                </a:lnTo>
                <a:lnTo>
                  <a:pt x="2115" y="9996"/>
                </a:lnTo>
                <a:lnTo>
                  <a:pt x="2117" y="10006"/>
                </a:lnTo>
                <a:lnTo>
                  <a:pt x="2120" y="10010"/>
                </a:lnTo>
                <a:lnTo>
                  <a:pt x="2123" y="10011"/>
                </a:lnTo>
                <a:lnTo>
                  <a:pt x="2125" y="10011"/>
                </a:lnTo>
                <a:lnTo>
                  <a:pt x="2127" y="10009"/>
                </a:lnTo>
                <a:lnTo>
                  <a:pt x="2129" y="10006"/>
                </a:lnTo>
                <a:lnTo>
                  <a:pt x="2135" y="9994"/>
                </a:lnTo>
                <a:lnTo>
                  <a:pt x="2141" y="9974"/>
                </a:lnTo>
                <a:close/>
                <a:moveTo>
                  <a:pt x="5980" y="9974"/>
                </a:moveTo>
                <a:lnTo>
                  <a:pt x="5983" y="9971"/>
                </a:lnTo>
                <a:lnTo>
                  <a:pt x="5977" y="9976"/>
                </a:lnTo>
                <a:lnTo>
                  <a:pt x="5973" y="9981"/>
                </a:lnTo>
                <a:lnTo>
                  <a:pt x="5980" y="9974"/>
                </a:lnTo>
                <a:close/>
                <a:moveTo>
                  <a:pt x="8966" y="9941"/>
                </a:moveTo>
                <a:lnTo>
                  <a:pt x="8958" y="9941"/>
                </a:lnTo>
                <a:lnTo>
                  <a:pt x="8953" y="9942"/>
                </a:lnTo>
                <a:lnTo>
                  <a:pt x="8949" y="9944"/>
                </a:lnTo>
                <a:lnTo>
                  <a:pt x="8946" y="9946"/>
                </a:lnTo>
                <a:lnTo>
                  <a:pt x="8944" y="9949"/>
                </a:lnTo>
                <a:lnTo>
                  <a:pt x="8942" y="9952"/>
                </a:lnTo>
                <a:lnTo>
                  <a:pt x="8942" y="9956"/>
                </a:lnTo>
                <a:lnTo>
                  <a:pt x="8942" y="9958"/>
                </a:lnTo>
                <a:lnTo>
                  <a:pt x="8944" y="9960"/>
                </a:lnTo>
                <a:lnTo>
                  <a:pt x="8946" y="9961"/>
                </a:lnTo>
                <a:lnTo>
                  <a:pt x="8949" y="9962"/>
                </a:lnTo>
                <a:lnTo>
                  <a:pt x="8951" y="9961"/>
                </a:lnTo>
                <a:lnTo>
                  <a:pt x="8954" y="9959"/>
                </a:lnTo>
                <a:lnTo>
                  <a:pt x="8958" y="9954"/>
                </a:lnTo>
                <a:lnTo>
                  <a:pt x="8961" y="9949"/>
                </a:lnTo>
                <a:lnTo>
                  <a:pt x="8966" y="9941"/>
                </a:lnTo>
                <a:lnTo>
                  <a:pt x="9004" y="9923"/>
                </a:lnTo>
                <a:lnTo>
                  <a:pt x="9043" y="9904"/>
                </a:lnTo>
                <a:lnTo>
                  <a:pt x="9051" y="9898"/>
                </a:lnTo>
                <a:lnTo>
                  <a:pt x="9058" y="9891"/>
                </a:lnTo>
                <a:lnTo>
                  <a:pt x="9063" y="9881"/>
                </a:lnTo>
                <a:lnTo>
                  <a:pt x="9067" y="9871"/>
                </a:lnTo>
                <a:lnTo>
                  <a:pt x="9069" y="9859"/>
                </a:lnTo>
                <a:lnTo>
                  <a:pt x="9069" y="9844"/>
                </a:lnTo>
                <a:lnTo>
                  <a:pt x="9067" y="9829"/>
                </a:lnTo>
                <a:lnTo>
                  <a:pt x="9063" y="9810"/>
                </a:lnTo>
                <a:lnTo>
                  <a:pt x="9045" y="9820"/>
                </a:lnTo>
                <a:lnTo>
                  <a:pt x="9027" y="9831"/>
                </a:lnTo>
                <a:lnTo>
                  <a:pt x="9018" y="9837"/>
                </a:lnTo>
                <a:lnTo>
                  <a:pt x="9010" y="9842"/>
                </a:lnTo>
                <a:lnTo>
                  <a:pt x="9002" y="9849"/>
                </a:lnTo>
                <a:lnTo>
                  <a:pt x="8994" y="9856"/>
                </a:lnTo>
                <a:lnTo>
                  <a:pt x="8988" y="9863"/>
                </a:lnTo>
                <a:lnTo>
                  <a:pt x="8981" y="9872"/>
                </a:lnTo>
                <a:lnTo>
                  <a:pt x="8976" y="9880"/>
                </a:lnTo>
                <a:lnTo>
                  <a:pt x="8972" y="9891"/>
                </a:lnTo>
                <a:lnTo>
                  <a:pt x="8968" y="9901"/>
                </a:lnTo>
                <a:lnTo>
                  <a:pt x="8966" y="9914"/>
                </a:lnTo>
                <a:lnTo>
                  <a:pt x="8965" y="9926"/>
                </a:lnTo>
                <a:lnTo>
                  <a:pt x="8966" y="9941"/>
                </a:lnTo>
                <a:close/>
                <a:moveTo>
                  <a:pt x="10015" y="9908"/>
                </a:moveTo>
                <a:lnTo>
                  <a:pt x="9991" y="9908"/>
                </a:lnTo>
                <a:lnTo>
                  <a:pt x="9965" y="9908"/>
                </a:lnTo>
                <a:lnTo>
                  <a:pt x="9941" y="9908"/>
                </a:lnTo>
                <a:lnTo>
                  <a:pt x="9916" y="9908"/>
                </a:lnTo>
                <a:lnTo>
                  <a:pt x="9926" y="9920"/>
                </a:lnTo>
                <a:lnTo>
                  <a:pt x="9932" y="9929"/>
                </a:lnTo>
                <a:lnTo>
                  <a:pt x="9936" y="9937"/>
                </a:lnTo>
                <a:lnTo>
                  <a:pt x="9939" y="9944"/>
                </a:lnTo>
                <a:lnTo>
                  <a:pt x="9940" y="9949"/>
                </a:lnTo>
                <a:lnTo>
                  <a:pt x="9940" y="9956"/>
                </a:lnTo>
                <a:lnTo>
                  <a:pt x="9938" y="9960"/>
                </a:lnTo>
                <a:lnTo>
                  <a:pt x="9936" y="9965"/>
                </a:lnTo>
                <a:lnTo>
                  <a:pt x="9930" y="9976"/>
                </a:lnTo>
                <a:lnTo>
                  <a:pt x="9924" y="9990"/>
                </a:lnTo>
                <a:lnTo>
                  <a:pt x="9920" y="10000"/>
                </a:lnTo>
                <a:lnTo>
                  <a:pt x="9918" y="10011"/>
                </a:lnTo>
                <a:lnTo>
                  <a:pt x="9916" y="10024"/>
                </a:lnTo>
                <a:lnTo>
                  <a:pt x="9916" y="10039"/>
                </a:lnTo>
                <a:lnTo>
                  <a:pt x="9927" y="10033"/>
                </a:lnTo>
                <a:lnTo>
                  <a:pt x="9937" y="10027"/>
                </a:lnTo>
                <a:lnTo>
                  <a:pt x="9948" y="10022"/>
                </a:lnTo>
                <a:lnTo>
                  <a:pt x="9959" y="10016"/>
                </a:lnTo>
                <a:lnTo>
                  <a:pt x="9971" y="10012"/>
                </a:lnTo>
                <a:lnTo>
                  <a:pt x="9984" y="10009"/>
                </a:lnTo>
                <a:lnTo>
                  <a:pt x="9999" y="10007"/>
                </a:lnTo>
                <a:lnTo>
                  <a:pt x="10015" y="10007"/>
                </a:lnTo>
                <a:lnTo>
                  <a:pt x="10015" y="9982"/>
                </a:lnTo>
                <a:lnTo>
                  <a:pt x="10015" y="9958"/>
                </a:lnTo>
                <a:lnTo>
                  <a:pt x="10015" y="9933"/>
                </a:lnTo>
                <a:lnTo>
                  <a:pt x="10015" y="9908"/>
                </a:lnTo>
                <a:close/>
                <a:moveTo>
                  <a:pt x="10671" y="9908"/>
                </a:moveTo>
                <a:lnTo>
                  <a:pt x="10671" y="9916"/>
                </a:lnTo>
                <a:lnTo>
                  <a:pt x="10672" y="9921"/>
                </a:lnTo>
                <a:lnTo>
                  <a:pt x="10674" y="9925"/>
                </a:lnTo>
                <a:lnTo>
                  <a:pt x="10677" y="9928"/>
                </a:lnTo>
                <a:lnTo>
                  <a:pt x="10679" y="9930"/>
                </a:lnTo>
                <a:lnTo>
                  <a:pt x="10682" y="9931"/>
                </a:lnTo>
                <a:lnTo>
                  <a:pt x="10685" y="9931"/>
                </a:lnTo>
                <a:lnTo>
                  <a:pt x="10687" y="9931"/>
                </a:lnTo>
                <a:lnTo>
                  <a:pt x="10689" y="9929"/>
                </a:lnTo>
                <a:lnTo>
                  <a:pt x="10692" y="9928"/>
                </a:lnTo>
                <a:lnTo>
                  <a:pt x="10692" y="9925"/>
                </a:lnTo>
                <a:lnTo>
                  <a:pt x="10690" y="9923"/>
                </a:lnTo>
                <a:lnTo>
                  <a:pt x="10688" y="9920"/>
                </a:lnTo>
                <a:lnTo>
                  <a:pt x="10684" y="9916"/>
                </a:lnTo>
                <a:lnTo>
                  <a:pt x="10679" y="9913"/>
                </a:lnTo>
                <a:lnTo>
                  <a:pt x="10671" y="9908"/>
                </a:lnTo>
                <a:lnTo>
                  <a:pt x="10666" y="9899"/>
                </a:lnTo>
                <a:lnTo>
                  <a:pt x="10662" y="9892"/>
                </a:lnTo>
                <a:lnTo>
                  <a:pt x="10658" y="9885"/>
                </a:lnTo>
                <a:lnTo>
                  <a:pt x="10654" y="9880"/>
                </a:lnTo>
                <a:lnTo>
                  <a:pt x="10650" y="9877"/>
                </a:lnTo>
                <a:lnTo>
                  <a:pt x="10644" y="9875"/>
                </a:lnTo>
                <a:lnTo>
                  <a:pt x="10640" y="9873"/>
                </a:lnTo>
                <a:lnTo>
                  <a:pt x="10636" y="9873"/>
                </a:lnTo>
                <a:lnTo>
                  <a:pt x="10633" y="9874"/>
                </a:lnTo>
                <a:lnTo>
                  <a:pt x="10629" y="9875"/>
                </a:lnTo>
                <a:lnTo>
                  <a:pt x="10624" y="9878"/>
                </a:lnTo>
                <a:lnTo>
                  <a:pt x="10619" y="9880"/>
                </a:lnTo>
                <a:lnTo>
                  <a:pt x="10611" y="9888"/>
                </a:lnTo>
                <a:lnTo>
                  <a:pt x="10602" y="9898"/>
                </a:lnTo>
                <a:lnTo>
                  <a:pt x="10593" y="9907"/>
                </a:lnTo>
                <a:lnTo>
                  <a:pt x="10582" y="9918"/>
                </a:lnTo>
                <a:lnTo>
                  <a:pt x="10572" y="9927"/>
                </a:lnTo>
                <a:lnTo>
                  <a:pt x="10561" y="9936"/>
                </a:lnTo>
                <a:lnTo>
                  <a:pt x="10555" y="9939"/>
                </a:lnTo>
                <a:lnTo>
                  <a:pt x="10549" y="9942"/>
                </a:lnTo>
                <a:lnTo>
                  <a:pt x="10543" y="9944"/>
                </a:lnTo>
                <a:lnTo>
                  <a:pt x="10536" y="9945"/>
                </a:lnTo>
                <a:lnTo>
                  <a:pt x="10529" y="9946"/>
                </a:lnTo>
                <a:lnTo>
                  <a:pt x="10523" y="9945"/>
                </a:lnTo>
                <a:lnTo>
                  <a:pt x="10515" y="9944"/>
                </a:lnTo>
                <a:lnTo>
                  <a:pt x="10507" y="9941"/>
                </a:lnTo>
                <a:lnTo>
                  <a:pt x="10508" y="9949"/>
                </a:lnTo>
                <a:lnTo>
                  <a:pt x="10510" y="9956"/>
                </a:lnTo>
                <a:lnTo>
                  <a:pt x="10512" y="9961"/>
                </a:lnTo>
                <a:lnTo>
                  <a:pt x="10516" y="9965"/>
                </a:lnTo>
                <a:lnTo>
                  <a:pt x="10521" y="9968"/>
                </a:lnTo>
                <a:lnTo>
                  <a:pt x="10526" y="9971"/>
                </a:lnTo>
                <a:lnTo>
                  <a:pt x="10531" y="9974"/>
                </a:lnTo>
                <a:lnTo>
                  <a:pt x="10537" y="9976"/>
                </a:lnTo>
                <a:lnTo>
                  <a:pt x="10549" y="9982"/>
                </a:lnTo>
                <a:lnTo>
                  <a:pt x="10559" y="9988"/>
                </a:lnTo>
                <a:lnTo>
                  <a:pt x="10564" y="9991"/>
                </a:lnTo>
                <a:lnTo>
                  <a:pt x="10568" y="9995"/>
                </a:lnTo>
                <a:lnTo>
                  <a:pt x="10571" y="10001"/>
                </a:lnTo>
                <a:lnTo>
                  <a:pt x="10573" y="10007"/>
                </a:lnTo>
                <a:lnTo>
                  <a:pt x="10579" y="10007"/>
                </a:lnTo>
                <a:lnTo>
                  <a:pt x="10586" y="10007"/>
                </a:lnTo>
                <a:lnTo>
                  <a:pt x="10591" y="10007"/>
                </a:lnTo>
                <a:lnTo>
                  <a:pt x="10596" y="10006"/>
                </a:lnTo>
                <a:lnTo>
                  <a:pt x="10600" y="10004"/>
                </a:lnTo>
                <a:lnTo>
                  <a:pt x="10604" y="10002"/>
                </a:lnTo>
                <a:lnTo>
                  <a:pt x="10608" y="10000"/>
                </a:lnTo>
                <a:lnTo>
                  <a:pt x="10611" y="9996"/>
                </a:lnTo>
                <a:lnTo>
                  <a:pt x="10617" y="9989"/>
                </a:lnTo>
                <a:lnTo>
                  <a:pt x="10621" y="9981"/>
                </a:lnTo>
                <a:lnTo>
                  <a:pt x="10624" y="9972"/>
                </a:lnTo>
                <a:lnTo>
                  <a:pt x="10628" y="9963"/>
                </a:lnTo>
                <a:lnTo>
                  <a:pt x="10630" y="9953"/>
                </a:lnTo>
                <a:lnTo>
                  <a:pt x="10633" y="9944"/>
                </a:lnTo>
                <a:lnTo>
                  <a:pt x="10636" y="9935"/>
                </a:lnTo>
                <a:lnTo>
                  <a:pt x="10640" y="9927"/>
                </a:lnTo>
                <a:lnTo>
                  <a:pt x="10645" y="9920"/>
                </a:lnTo>
                <a:lnTo>
                  <a:pt x="10652" y="9915"/>
                </a:lnTo>
                <a:lnTo>
                  <a:pt x="10656" y="9911"/>
                </a:lnTo>
                <a:lnTo>
                  <a:pt x="10660" y="9910"/>
                </a:lnTo>
                <a:lnTo>
                  <a:pt x="10665" y="9909"/>
                </a:lnTo>
                <a:lnTo>
                  <a:pt x="10671" y="9908"/>
                </a:lnTo>
                <a:close/>
                <a:moveTo>
                  <a:pt x="10803" y="9941"/>
                </a:moveTo>
                <a:lnTo>
                  <a:pt x="10803" y="9933"/>
                </a:lnTo>
                <a:lnTo>
                  <a:pt x="10803" y="9925"/>
                </a:lnTo>
                <a:lnTo>
                  <a:pt x="10803" y="9917"/>
                </a:lnTo>
                <a:lnTo>
                  <a:pt x="10803" y="9908"/>
                </a:lnTo>
                <a:lnTo>
                  <a:pt x="10795" y="9909"/>
                </a:lnTo>
                <a:lnTo>
                  <a:pt x="10789" y="9913"/>
                </a:lnTo>
                <a:lnTo>
                  <a:pt x="10785" y="9917"/>
                </a:lnTo>
                <a:lnTo>
                  <a:pt x="10782" y="9923"/>
                </a:lnTo>
                <a:lnTo>
                  <a:pt x="10781" y="9925"/>
                </a:lnTo>
                <a:lnTo>
                  <a:pt x="10781" y="9928"/>
                </a:lnTo>
                <a:lnTo>
                  <a:pt x="10782" y="9930"/>
                </a:lnTo>
                <a:lnTo>
                  <a:pt x="10784" y="9933"/>
                </a:lnTo>
                <a:lnTo>
                  <a:pt x="10787" y="9936"/>
                </a:lnTo>
                <a:lnTo>
                  <a:pt x="10791" y="9938"/>
                </a:lnTo>
                <a:lnTo>
                  <a:pt x="10796" y="9940"/>
                </a:lnTo>
                <a:lnTo>
                  <a:pt x="10803" y="9941"/>
                </a:lnTo>
                <a:close/>
                <a:moveTo>
                  <a:pt x="9129" y="9876"/>
                </a:moveTo>
                <a:lnTo>
                  <a:pt x="9122" y="9876"/>
                </a:lnTo>
                <a:lnTo>
                  <a:pt x="9117" y="9877"/>
                </a:lnTo>
                <a:lnTo>
                  <a:pt x="9112" y="9879"/>
                </a:lnTo>
                <a:lnTo>
                  <a:pt x="9109" y="9881"/>
                </a:lnTo>
                <a:lnTo>
                  <a:pt x="9107" y="9884"/>
                </a:lnTo>
                <a:lnTo>
                  <a:pt x="9106" y="9886"/>
                </a:lnTo>
                <a:lnTo>
                  <a:pt x="9106" y="9889"/>
                </a:lnTo>
                <a:lnTo>
                  <a:pt x="9107" y="9893"/>
                </a:lnTo>
                <a:lnTo>
                  <a:pt x="9108" y="9895"/>
                </a:lnTo>
                <a:lnTo>
                  <a:pt x="9110" y="9896"/>
                </a:lnTo>
                <a:lnTo>
                  <a:pt x="9112" y="9896"/>
                </a:lnTo>
                <a:lnTo>
                  <a:pt x="9115" y="9896"/>
                </a:lnTo>
                <a:lnTo>
                  <a:pt x="9119" y="9893"/>
                </a:lnTo>
                <a:lnTo>
                  <a:pt x="9122" y="9889"/>
                </a:lnTo>
                <a:lnTo>
                  <a:pt x="9125" y="9883"/>
                </a:lnTo>
                <a:lnTo>
                  <a:pt x="9129" y="9876"/>
                </a:lnTo>
                <a:lnTo>
                  <a:pt x="9136" y="9876"/>
                </a:lnTo>
                <a:lnTo>
                  <a:pt x="9142" y="9875"/>
                </a:lnTo>
                <a:lnTo>
                  <a:pt x="9146" y="9873"/>
                </a:lnTo>
                <a:lnTo>
                  <a:pt x="9149" y="9871"/>
                </a:lnTo>
                <a:lnTo>
                  <a:pt x="9151" y="9867"/>
                </a:lnTo>
                <a:lnTo>
                  <a:pt x="9152" y="9864"/>
                </a:lnTo>
                <a:lnTo>
                  <a:pt x="9152" y="9861"/>
                </a:lnTo>
                <a:lnTo>
                  <a:pt x="9151" y="9859"/>
                </a:lnTo>
                <a:lnTo>
                  <a:pt x="9150" y="9857"/>
                </a:lnTo>
                <a:lnTo>
                  <a:pt x="9148" y="9856"/>
                </a:lnTo>
                <a:lnTo>
                  <a:pt x="9146" y="9855"/>
                </a:lnTo>
                <a:lnTo>
                  <a:pt x="9143" y="9856"/>
                </a:lnTo>
                <a:lnTo>
                  <a:pt x="9140" y="9858"/>
                </a:lnTo>
                <a:lnTo>
                  <a:pt x="9137" y="9862"/>
                </a:lnTo>
                <a:lnTo>
                  <a:pt x="9132" y="9867"/>
                </a:lnTo>
                <a:lnTo>
                  <a:pt x="9129" y="9876"/>
                </a:lnTo>
                <a:close/>
                <a:moveTo>
                  <a:pt x="9392" y="9941"/>
                </a:moveTo>
                <a:lnTo>
                  <a:pt x="9403" y="9940"/>
                </a:lnTo>
                <a:lnTo>
                  <a:pt x="9413" y="9938"/>
                </a:lnTo>
                <a:lnTo>
                  <a:pt x="9421" y="9936"/>
                </a:lnTo>
                <a:lnTo>
                  <a:pt x="9428" y="9932"/>
                </a:lnTo>
                <a:lnTo>
                  <a:pt x="9435" y="9929"/>
                </a:lnTo>
                <a:lnTo>
                  <a:pt x="9439" y="9925"/>
                </a:lnTo>
                <a:lnTo>
                  <a:pt x="9443" y="9921"/>
                </a:lnTo>
                <a:lnTo>
                  <a:pt x="9445" y="9917"/>
                </a:lnTo>
                <a:lnTo>
                  <a:pt x="9447" y="9913"/>
                </a:lnTo>
                <a:lnTo>
                  <a:pt x="9447" y="9908"/>
                </a:lnTo>
                <a:lnTo>
                  <a:pt x="9447" y="9903"/>
                </a:lnTo>
                <a:lnTo>
                  <a:pt x="9447" y="9899"/>
                </a:lnTo>
                <a:lnTo>
                  <a:pt x="9445" y="9895"/>
                </a:lnTo>
                <a:lnTo>
                  <a:pt x="9443" y="9891"/>
                </a:lnTo>
                <a:lnTo>
                  <a:pt x="9441" y="9887"/>
                </a:lnTo>
                <a:lnTo>
                  <a:pt x="9438" y="9883"/>
                </a:lnTo>
                <a:lnTo>
                  <a:pt x="9435" y="9881"/>
                </a:lnTo>
                <a:lnTo>
                  <a:pt x="9430" y="9878"/>
                </a:lnTo>
                <a:lnTo>
                  <a:pt x="9427" y="9877"/>
                </a:lnTo>
                <a:lnTo>
                  <a:pt x="9423" y="9876"/>
                </a:lnTo>
                <a:lnTo>
                  <a:pt x="9419" y="9875"/>
                </a:lnTo>
                <a:lnTo>
                  <a:pt x="9415" y="9876"/>
                </a:lnTo>
                <a:lnTo>
                  <a:pt x="9412" y="9877"/>
                </a:lnTo>
                <a:lnTo>
                  <a:pt x="9407" y="9879"/>
                </a:lnTo>
                <a:lnTo>
                  <a:pt x="9404" y="9882"/>
                </a:lnTo>
                <a:lnTo>
                  <a:pt x="9401" y="9887"/>
                </a:lnTo>
                <a:lnTo>
                  <a:pt x="9398" y="9893"/>
                </a:lnTo>
                <a:lnTo>
                  <a:pt x="9396" y="9899"/>
                </a:lnTo>
                <a:lnTo>
                  <a:pt x="9394" y="9907"/>
                </a:lnTo>
                <a:lnTo>
                  <a:pt x="9393" y="9918"/>
                </a:lnTo>
                <a:lnTo>
                  <a:pt x="9392" y="9928"/>
                </a:lnTo>
                <a:lnTo>
                  <a:pt x="9392" y="9941"/>
                </a:lnTo>
                <a:close/>
                <a:moveTo>
                  <a:pt x="1584" y="9876"/>
                </a:moveTo>
                <a:lnTo>
                  <a:pt x="1586" y="9873"/>
                </a:lnTo>
                <a:lnTo>
                  <a:pt x="1581" y="9879"/>
                </a:lnTo>
                <a:lnTo>
                  <a:pt x="1577" y="9883"/>
                </a:lnTo>
                <a:lnTo>
                  <a:pt x="1584" y="9876"/>
                </a:lnTo>
                <a:close/>
                <a:moveTo>
                  <a:pt x="6209" y="9876"/>
                </a:moveTo>
                <a:lnTo>
                  <a:pt x="6205" y="9845"/>
                </a:lnTo>
                <a:lnTo>
                  <a:pt x="6205" y="9848"/>
                </a:lnTo>
                <a:lnTo>
                  <a:pt x="6208" y="9868"/>
                </a:lnTo>
                <a:lnTo>
                  <a:pt x="6212" y="9899"/>
                </a:lnTo>
                <a:lnTo>
                  <a:pt x="6217" y="9926"/>
                </a:lnTo>
                <a:lnTo>
                  <a:pt x="6219" y="9939"/>
                </a:lnTo>
                <a:lnTo>
                  <a:pt x="6217" y="9926"/>
                </a:lnTo>
                <a:lnTo>
                  <a:pt x="6209" y="9876"/>
                </a:lnTo>
                <a:close/>
                <a:moveTo>
                  <a:pt x="7784" y="9876"/>
                </a:moveTo>
                <a:lnTo>
                  <a:pt x="7787" y="9873"/>
                </a:lnTo>
                <a:lnTo>
                  <a:pt x="7781" y="9879"/>
                </a:lnTo>
                <a:lnTo>
                  <a:pt x="7777" y="9883"/>
                </a:lnTo>
                <a:lnTo>
                  <a:pt x="7784" y="9876"/>
                </a:lnTo>
                <a:close/>
                <a:moveTo>
                  <a:pt x="9359" y="9843"/>
                </a:moveTo>
                <a:lnTo>
                  <a:pt x="9352" y="9843"/>
                </a:lnTo>
                <a:lnTo>
                  <a:pt x="9344" y="9845"/>
                </a:lnTo>
                <a:lnTo>
                  <a:pt x="9339" y="9848"/>
                </a:lnTo>
                <a:lnTo>
                  <a:pt x="9333" y="9850"/>
                </a:lnTo>
                <a:lnTo>
                  <a:pt x="9323" y="9857"/>
                </a:lnTo>
                <a:lnTo>
                  <a:pt x="9314" y="9863"/>
                </a:lnTo>
                <a:lnTo>
                  <a:pt x="9303" y="9870"/>
                </a:lnTo>
                <a:lnTo>
                  <a:pt x="9292" y="9875"/>
                </a:lnTo>
                <a:lnTo>
                  <a:pt x="9286" y="9876"/>
                </a:lnTo>
                <a:lnTo>
                  <a:pt x="9278" y="9877"/>
                </a:lnTo>
                <a:lnTo>
                  <a:pt x="9270" y="9877"/>
                </a:lnTo>
                <a:lnTo>
                  <a:pt x="9260" y="9876"/>
                </a:lnTo>
                <a:lnTo>
                  <a:pt x="9274" y="9864"/>
                </a:lnTo>
                <a:lnTo>
                  <a:pt x="9286" y="9854"/>
                </a:lnTo>
                <a:lnTo>
                  <a:pt x="9295" y="9844"/>
                </a:lnTo>
                <a:lnTo>
                  <a:pt x="9301" y="9835"/>
                </a:lnTo>
                <a:lnTo>
                  <a:pt x="9307" y="9827"/>
                </a:lnTo>
                <a:lnTo>
                  <a:pt x="9311" y="9820"/>
                </a:lnTo>
                <a:lnTo>
                  <a:pt x="9313" y="9813"/>
                </a:lnTo>
                <a:lnTo>
                  <a:pt x="9313" y="9808"/>
                </a:lnTo>
                <a:lnTo>
                  <a:pt x="9313" y="9802"/>
                </a:lnTo>
                <a:lnTo>
                  <a:pt x="9311" y="9798"/>
                </a:lnTo>
                <a:lnTo>
                  <a:pt x="9308" y="9795"/>
                </a:lnTo>
                <a:lnTo>
                  <a:pt x="9304" y="9793"/>
                </a:lnTo>
                <a:lnTo>
                  <a:pt x="9299" y="9791"/>
                </a:lnTo>
                <a:lnTo>
                  <a:pt x="9295" y="9790"/>
                </a:lnTo>
                <a:lnTo>
                  <a:pt x="9289" y="9790"/>
                </a:lnTo>
                <a:lnTo>
                  <a:pt x="9283" y="9790"/>
                </a:lnTo>
                <a:lnTo>
                  <a:pt x="9277" y="9791"/>
                </a:lnTo>
                <a:lnTo>
                  <a:pt x="9271" y="9792"/>
                </a:lnTo>
                <a:lnTo>
                  <a:pt x="9265" y="9794"/>
                </a:lnTo>
                <a:lnTo>
                  <a:pt x="9259" y="9797"/>
                </a:lnTo>
                <a:lnTo>
                  <a:pt x="9254" y="9800"/>
                </a:lnTo>
                <a:lnTo>
                  <a:pt x="9249" y="9805"/>
                </a:lnTo>
                <a:lnTo>
                  <a:pt x="9245" y="9810"/>
                </a:lnTo>
                <a:lnTo>
                  <a:pt x="9242" y="9815"/>
                </a:lnTo>
                <a:lnTo>
                  <a:pt x="9239" y="9820"/>
                </a:lnTo>
                <a:lnTo>
                  <a:pt x="9238" y="9827"/>
                </a:lnTo>
                <a:lnTo>
                  <a:pt x="9237" y="9834"/>
                </a:lnTo>
                <a:lnTo>
                  <a:pt x="9239" y="9841"/>
                </a:lnTo>
                <a:lnTo>
                  <a:pt x="9242" y="9849"/>
                </a:lnTo>
                <a:lnTo>
                  <a:pt x="9246" y="9857"/>
                </a:lnTo>
                <a:lnTo>
                  <a:pt x="9252" y="9866"/>
                </a:lnTo>
                <a:lnTo>
                  <a:pt x="9260" y="9876"/>
                </a:lnTo>
                <a:lnTo>
                  <a:pt x="9261" y="9883"/>
                </a:lnTo>
                <a:lnTo>
                  <a:pt x="9263" y="9889"/>
                </a:lnTo>
                <a:lnTo>
                  <a:pt x="9265" y="9896"/>
                </a:lnTo>
                <a:lnTo>
                  <a:pt x="9268" y="9901"/>
                </a:lnTo>
                <a:lnTo>
                  <a:pt x="9274" y="9911"/>
                </a:lnTo>
                <a:lnTo>
                  <a:pt x="9281" y="9921"/>
                </a:lnTo>
                <a:lnTo>
                  <a:pt x="9288" y="9930"/>
                </a:lnTo>
                <a:lnTo>
                  <a:pt x="9292" y="9942"/>
                </a:lnTo>
                <a:lnTo>
                  <a:pt x="9294" y="9949"/>
                </a:lnTo>
                <a:lnTo>
                  <a:pt x="9295" y="9957"/>
                </a:lnTo>
                <a:lnTo>
                  <a:pt x="9295" y="9965"/>
                </a:lnTo>
                <a:lnTo>
                  <a:pt x="9293" y="9974"/>
                </a:lnTo>
                <a:lnTo>
                  <a:pt x="9301" y="9969"/>
                </a:lnTo>
                <a:lnTo>
                  <a:pt x="9309" y="9965"/>
                </a:lnTo>
                <a:lnTo>
                  <a:pt x="9315" y="9959"/>
                </a:lnTo>
                <a:lnTo>
                  <a:pt x="9321" y="9953"/>
                </a:lnTo>
                <a:lnTo>
                  <a:pt x="9328" y="9946"/>
                </a:lnTo>
                <a:lnTo>
                  <a:pt x="9332" y="9939"/>
                </a:lnTo>
                <a:lnTo>
                  <a:pt x="9337" y="9931"/>
                </a:lnTo>
                <a:lnTo>
                  <a:pt x="9341" y="9923"/>
                </a:lnTo>
                <a:lnTo>
                  <a:pt x="9344" y="9915"/>
                </a:lnTo>
                <a:lnTo>
                  <a:pt x="9347" y="9905"/>
                </a:lnTo>
                <a:lnTo>
                  <a:pt x="9351" y="9896"/>
                </a:lnTo>
                <a:lnTo>
                  <a:pt x="9353" y="9886"/>
                </a:lnTo>
                <a:lnTo>
                  <a:pt x="9357" y="9865"/>
                </a:lnTo>
                <a:lnTo>
                  <a:pt x="9359" y="9843"/>
                </a:lnTo>
                <a:lnTo>
                  <a:pt x="9365" y="9843"/>
                </a:lnTo>
                <a:lnTo>
                  <a:pt x="9371" y="9842"/>
                </a:lnTo>
                <a:lnTo>
                  <a:pt x="9376" y="9840"/>
                </a:lnTo>
                <a:lnTo>
                  <a:pt x="9378" y="9838"/>
                </a:lnTo>
                <a:lnTo>
                  <a:pt x="9380" y="9835"/>
                </a:lnTo>
                <a:lnTo>
                  <a:pt x="9382" y="9832"/>
                </a:lnTo>
                <a:lnTo>
                  <a:pt x="9382" y="9829"/>
                </a:lnTo>
                <a:lnTo>
                  <a:pt x="9381" y="9827"/>
                </a:lnTo>
                <a:lnTo>
                  <a:pt x="9380" y="9824"/>
                </a:lnTo>
                <a:lnTo>
                  <a:pt x="9378" y="9822"/>
                </a:lnTo>
                <a:lnTo>
                  <a:pt x="9376" y="9822"/>
                </a:lnTo>
                <a:lnTo>
                  <a:pt x="9373" y="9823"/>
                </a:lnTo>
                <a:lnTo>
                  <a:pt x="9370" y="9825"/>
                </a:lnTo>
                <a:lnTo>
                  <a:pt x="9366" y="9830"/>
                </a:lnTo>
                <a:lnTo>
                  <a:pt x="9362" y="9835"/>
                </a:lnTo>
                <a:lnTo>
                  <a:pt x="9359" y="9843"/>
                </a:lnTo>
                <a:close/>
                <a:moveTo>
                  <a:pt x="9851" y="9876"/>
                </a:moveTo>
                <a:lnTo>
                  <a:pt x="9847" y="9867"/>
                </a:lnTo>
                <a:lnTo>
                  <a:pt x="9843" y="9860"/>
                </a:lnTo>
                <a:lnTo>
                  <a:pt x="9839" y="9854"/>
                </a:lnTo>
                <a:lnTo>
                  <a:pt x="9834" y="9849"/>
                </a:lnTo>
                <a:lnTo>
                  <a:pt x="9829" y="9844"/>
                </a:lnTo>
                <a:lnTo>
                  <a:pt x="9824" y="9841"/>
                </a:lnTo>
                <a:lnTo>
                  <a:pt x="9820" y="9839"/>
                </a:lnTo>
                <a:lnTo>
                  <a:pt x="9813" y="9838"/>
                </a:lnTo>
                <a:lnTo>
                  <a:pt x="9808" y="9837"/>
                </a:lnTo>
                <a:lnTo>
                  <a:pt x="9803" y="9837"/>
                </a:lnTo>
                <a:lnTo>
                  <a:pt x="9798" y="9838"/>
                </a:lnTo>
                <a:lnTo>
                  <a:pt x="9791" y="9840"/>
                </a:lnTo>
                <a:lnTo>
                  <a:pt x="9780" y="9844"/>
                </a:lnTo>
                <a:lnTo>
                  <a:pt x="9768" y="9852"/>
                </a:lnTo>
                <a:lnTo>
                  <a:pt x="9745" y="9867"/>
                </a:lnTo>
                <a:lnTo>
                  <a:pt x="9723" y="9885"/>
                </a:lnTo>
                <a:lnTo>
                  <a:pt x="9713" y="9894"/>
                </a:lnTo>
                <a:lnTo>
                  <a:pt x="9703" y="9900"/>
                </a:lnTo>
                <a:lnTo>
                  <a:pt x="9695" y="9905"/>
                </a:lnTo>
                <a:lnTo>
                  <a:pt x="9686" y="9908"/>
                </a:lnTo>
                <a:lnTo>
                  <a:pt x="9691" y="9920"/>
                </a:lnTo>
                <a:lnTo>
                  <a:pt x="9695" y="9930"/>
                </a:lnTo>
                <a:lnTo>
                  <a:pt x="9699" y="9940"/>
                </a:lnTo>
                <a:lnTo>
                  <a:pt x="9703" y="9947"/>
                </a:lnTo>
                <a:lnTo>
                  <a:pt x="9707" y="9952"/>
                </a:lnTo>
                <a:lnTo>
                  <a:pt x="9712" y="9958"/>
                </a:lnTo>
                <a:lnTo>
                  <a:pt x="9716" y="9961"/>
                </a:lnTo>
                <a:lnTo>
                  <a:pt x="9720" y="9963"/>
                </a:lnTo>
                <a:lnTo>
                  <a:pt x="9724" y="9965"/>
                </a:lnTo>
                <a:lnTo>
                  <a:pt x="9729" y="9965"/>
                </a:lnTo>
                <a:lnTo>
                  <a:pt x="9734" y="9964"/>
                </a:lnTo>
                <a:lnTo>
                  <a:pt x="9739" y="9963"/>
                </a:lnTo>
                <a:lnTo>
                  <a:pt x="9748" y="9958"/>
                </a:lnTo>
                <a:lnTo>
                  <a:pt x="9759" y="9950"/>
                </a:lnTo>
                <a:lnTo>
                  <a:pt x="9780" y="9930"/>
                </a:lnTo>
                <a:lnTo>
                  <a:pt x="9802" y="9908"/>
                </a:lnTo>
                <a:lnTo>
                  <a:pt x="9813" y="9898"/>
                </a:lnTo>
                <a:lnTo>
                  <a:pt x="9826" y="9888"/>
                </a:lnTo>
                <a:lnTo>
                  <a:pt x="9832" y="9884"/>
                </a:lnTo>
                <a:lnTo>
                  <a:pt x="9839" y="9881"/>
                </a:lnTo>
                <a:lnTo>
                  <a:pt x="9845" y="9878"/>
                </a:lnTo>
                <a:lnTo>
                  <a:pt x="9851" y="9876"/>
                </a:lnTo>
                <a:close/>
                <a:moveTo>
                  <a:pt x="12836" y="9876"/>
                </a:moveTo>
                <a:lnTo>
                  <a:pt x="12839" y="9873"/>
                </a:lnTo>
                <a:lnTo>
                  <a:pt x="12833" y="9879"/>
                </a:lnTo>
                <a:lnTo>
                  <a:pt x="12829" y="9883"/>
                </a:lnTo>
                <a:lnTo>
                  <a:pt x="12836" y="9876"/>
                </a:lnTo>
                <a:close/>
                <a:moveTo>
                  <a:pt x="9720" y="9843"/>
                </a:moveTo>
                <a:lnTo>
                  <a:pt x="9722" y="9840"/>
                </a:lnTo>
                <a:lnTo>
                  <a:pt x="9717" y="9845"/>
                </a:lnTo>
                <a:lnTo>
                  <a:pt x="9713" y="9850"/>
                </a:lnTo>
                <a:lnTo>
                  <a:pt x="9720" y="9843"/>
                </a:lnTo>
                <a:close/>
                <a:moveTo>
                  <a:pt x="12508" y="9810"/>
                </a:moveTo>
                <a:lnTo>
                  <a:pt x="12510" y="9824"/>
                </a:lnTo>
                <a:lnTo>
                  <a:pt x="12512" y="9839"/>
                </a:lnTo>
                <a:lnTo>
                  <a:pt x="12514" y="9845"/>
                </a:lnTo>
                <a:lnTo>
                  <a:pt x="12516" y="9852"/>
                </a:lnTo>
                <a:lnTo>
                  <a:pt x="12518" y="9857"/>
                </a:lnTo>
                <a:lnTo>
                  <a:pt x="12521" y="9862"/>
                </a:lnTo>
                <a:lnTo>
                  <a:pt x="12526" y="9867"/>
                </a:lnTo>
                <a:lnTo>
                  <a:pt x="12530" y="9871"/>
                </a:lnTo>
                <a:lnTo>
                  <a:pt x="12535" y="9874"/>
                </a:lnTo>
                <a:lnTo>
                  <a:pt x="12540" y="9876"/>
                </a:lnTo>
                <a:lnTo>
                  <a:pt x="12548" y="9878"/>
                </a:lnTo>
                <a:lnTo>
                  <a:pt x="12555" y="9878"/>
                </a:lnTo>
                <a:lnTo>
                  <a:pt x="12563" y="9877"/>
                </a:lnTo>
                <a:lnTo>
                  <a:pt x="12574" y="9876"/>
                </a:lnTo>
                <a:lnTo>
                  <a:pt x="12574" y="9870"/>
                </a:lnTo>
                <a:lnTo>
                  <a:pt x="12575" y="9864"/>
                </a:lnTo>
                <a:lnTo>
                  <a:pt x="12576" y="9860"/>
                </a:lnTo>
                <a:lnTo>
                  <a:pt x="12578" y="9855"/>
                </a:lnTo>
                <a:lnTo>
                  <a:pt x="12582" y="9848"/>
                </a:lnTo>
                <a:lnTo>
                  <a:pt x="12587" y="9840"/>
                </a:lnTo>
                <a:lnTo>
                  <a:pt x="12594" y="9834"/>
                </a:lnTo>
                <a:lnTo>
                  <a:pt x="12599" y="9827"/>
                </a:lnTo>
                <a:lnTo>
                  <a:pt x="12603" y="9819"/>
                </a:lnTo>
                <a:lnTo>
                  <a:pt x="12606" y="9810"/>
                </a:lnTo>
                <a:lnTo>
                  <a:pt x="12582" y="9810"/>
                </a:lnTo>
                <a:lnTo>
                  <a:pt x="12557" y="9810"/>
                </a:lnTo>
                <a:lnTo>
                  <a:pt x="12533" y="9810"/>
                </a:lnTo>
                <a:lnTo>
                  <a:pt x="12508" y="9810"/>
                </a:lnTo>
                <a:close/>
                <a:moveTo>
                  <a:pt x="13492" y="9810"/>
                </a:moveTo>
                <a:lnTo>
                  <a:pt x="13481" y="9817"/>
                </a:lnTo>
                <a:lnTo>
                  <a:pt x="13471" y="9824"/>
                </a:lnTo>
                <a:lnTo>
                  <a:pt x="13460" y="9830"/>
                </a:lnTo>
                <a:lnTo>
                  <a:pt x="13451" y="9833"/>
                </a:lnTo>
                <a:lnTo>
                  <a:pt x="13447" y="9833"/>
                </a:lnTo>
                <a:lnTo>
                  <a:pt x="13443" y="9833"/>
                </a:lnTo>
                <a:lnTo>
                  <a:pt x="13439" y="9832"/>
                </a:lnTo>
                <a:lnTo>
                  <a:pt x="13436" y="9830"/>
                </a:lnTo>
                <a:lnTo>
                  <a:pt x="13433" y="9827"/>
                </a:lnTo>
                <a:lnTo>
                  <a:pt x="13430" y="9822"/>
                </a:lnTo>
                <a:lnTo>
                  <a:pt x="13428" y="9817"/>
                </a:lnTo>
                <a:lnTo>
                  <a:pt x="13427" y="9810"/>
                </a:lnTo>
                <a:lnTo>
                  <a:pt x="13411" y="9818"/>
                </a:lnTo>
                <a:lnTo>
                  <a:pt x="13397" y="9828"/>
                </a:lnTo>
                <a:lnTo>
                  <a:pt x="13386" y="9837"/>
                </a:lnTo>
                <a:lnTo>
                  <a:pt x="13375" y="9846"/>
                </a:lnTo>
                <a:lnTo>
                  <a:pt x="13366" y="9857"/>
                </a:lnTo>
                <a:lnTo>
                  <a:pt x="13359" y="9867"/>
                </a:lnTo>
                <a:lnTo>
                  <a:pt x="13353" y="9879"/>
                </a:lnTo>
                <a:lnTo>
                  <a:pt x="13348" y="9892"/>
                </a:lnTo>
                <a:lnTo>
                  <a:pt x="13345" y="9904"/>
                </a:lnTo>
                <a:lnTo>
                  <a:pt x="13344" y="9917"/>
                </a:lnTo>
                <a:lnTo>
                  <a:pt x="13344" y="9930"/>
                </a:lnTo>
                <a:lnTo>
                  <a:pt x="13344" y="9945"/>
                </a:lnTo>
                <a:lnTo>
                  <a:pt x="13347" y="9960"/>
                </a:lnTo>
                <a:lnTo>
                  <a:pt x="13350" y="9974"/>
                </a:lnTo>
                <a:lnTo>
                  <a:pt x="13356" y="9990"/>
                </a:lnTo>
                <a:lnTo>
                  <a:pt x="13361" y="10007"/>
                </a:lnTo>
                <a:lnTo>
                  <a:pt x="13389" y="10006"/>
                </a:lnTo>
                <a:lnTo>
                  <a:pt x="13414" y="10003"/>
                </a:lnTo>
                <a:lnTo>
                  <a:pt x="13426" y="10002"/>
                </a:lnTo>
                <a:lnTo>
                  <a:pt x="13436" y="10000"/>
                </a:lnTo>
                <a:lnTo>
                  <a:pt x="13446" y="9996"/>
                </a:lnTo>
                <a:lnTo>
                  <a:pt x="13454" y="9993"/>
                </a:lnTo>
                <a:lnTo>
                  <a:pt x="13463" y="9990"/>
                </a:lnTo>
                <a:lnTo>
                  <a:pt x="13470" y="9987"/>
                </a:lnTo>
                <a:lnTo>
                  <a:pt x="13476" y="9983"/>
                </a:lnTo>
                <a:lnTo>
                  <a:pt x="13481" y="9978"/>
                </a:lnTo>
                <a:lnTo>
                  <a:pt x="13487" y="9973"/>
                </a:lnTo>
                <a:lnTo>
                  <a:pt x="13492" y="9968"/>
                </a:lnTo>
                <a:lnTo>
                  <a:pt x="13495" y="9963"/>
                </a:lnTo>
                <a:lnTo>
                  <a:pt x="13499" y="9957"/>
                </a:lnTo>
                <a:lnTo>
                  <a:pt x="13501" y="9950"/>
                </a:lnTo>
                <a:lnTo>
                  <a:pt x="13505" y="9943"/>
                </a:lnTo>
                <a:lnTo>
                  <a:pt x="13506" y="9937"/>
                </a:lnTo>
                <a:lnTo>
                  <a:pt x="13507" y="9929"/>
                </a:lnTo>
                <a:lnTo>
                  <a:pt x="13508" y="9913"/>
                </a:lnTo>
                <a:lnTo>
                  <a:pt x="13508" y="9896"/>
                </a:lnTo>
                <a:lnTo>
                  <a:pt x="13506" y="9876"/>
                </a:lnTo>
                <a:lnTo>
                  <a:pt x="13502" y="9856"/>
                </a:lnTo>
                <a:lnTo>
                  <a:pt x="13498" y="9834"/>
                </a:lnTo>
                <a:lnTo>
                  <a:pt x="13492" y="9810"/>
                </a:lnTo>
                <a:close/>
                <a:moveTo>
                  <a:pt x="14247" y="9843"/>
                </a:moveTo>
                <a:lnTo>
                  <a:pt x="14249" y="9840"/>
                </a:lnTo>
                <a:lnTo>
                  <a:pt x="14244" y="9845"/>
                </a:lnTo>
                <a:lnTo>
                  <a:pt x="14240" y="9850"/>
                </a:lnTo>
                <a:lnTo>
                  <a:pt x="14247" y="9843"/>
                </a:lnTo>
                <a:close/>
                <a:moveTo>
                  <a:pt x="14312" y="9843"/>
                </a:moveTo>
                <a:lnTo>
                  <a:pt x="14316" y="9840"/>
                </a:lnTo>
                <a:lnTo>
                  <a:pt x="14309" y="9845"/>
                </a:lnTo>
                <a:lnTo>
                  <a:pt x="14305" y="9850"/>
                </a:lnTo>
                <a:lnTo>
                  <a:pt x="14312" y="9843"/>
                </a:lnTo>
                <a:close/>
                <a:moveTo>
                  <a:pt x="1387" y="9810"/>
                </a:moveTo>
                <a:lnTo>
                  <a:pt x="1381" y="9790"/>
                </a:lnTo>
                <a:lnTo>
                  <a:pt x="1374" y="9778"/>
                </a:lnTo>
                <a:lnTo>
                  <a:pt x="1372" y="9775"/>
                </a:lnTo>
                <a:lnTo>
                  <a:pt x="1369" y="9773"/>
                </a:lnTo>
                <a:lnTo>
                  <a:pt x="1367" y="9773"/>
                </a:lnTo>
                <a:lnTo>
                  <a:pt x="1366" y="9774"/>
                </a:lnTo>
                <a:lnTo>
                  <a:pt x="1363" y="9778"/>
                </a:lnTo>
                <a:lnTo>
                  <a:pt x="1361" y="9788"/>
                </a:lnTo>
                <a:lnTo>
                  <a:pt x="1359" y="9798"/>
                </a:lnTo>
                <a:lnTo>
                  <a:pt x="1359" y="9810"/>
                </a:lnTo>
                <a:lnTo>
                  <a:pt x="1359" y="9822"/>
                </a:lnTo>
                <a:lnTo>
                  <a:pt x="1361" y="9833"/>
                </a:lnTo>
                <a:lnTo>
                  <a:pt x="1363" y="9841"/>
                </a:lnTo>
                <a:lnTo>
                  <a:pt x="1366" y="9846"/>
                </a:lnTo>
                <a:lnTo>
                  <a:pt x="1367" y="9848"/>
                </a:lnTo>
                <a:lnTo>
                  <a:pt x="1369" y="9848"/>
                </a:lnTo>
                <a:lnTo>
                  <a:pt x="1372" y="9845"/>
                </a:lnTo>
                <a:lnTo>
                  <a:pt x="1374" y="9842"/>
                </a:lnTo>
                <a:lnTo>
                  <a:pt x="1381" y="9830"/>
                </a:lnTo>
                <a:lnTo>
                  <a:pt x="1387" y="9810"/>
                </a:lnTo>
                <a:close/>
                <a:moveTo>
                  <a:pt x="5685" y="9810"/>
                </a:moveTo>
                <a:lnTo>
                  <a:pt x="5680" y="9780"/>
                </a:lnTo>
                <a:lnTo>
                  <a:pt x="5680" y="9781"/>
                </a:lnTo>
                <a:lnTo>
                  <a:pt x="5684" y="9803"/>
                </a:lnTo>
                <a:lnTo>
                  <a:pt x="5688" y="9834"/>
                </a:lnTo>
                <a:lnTo>
                  <a:pt x="5692" y="9861"/>
                </a:lnTo>
                <a:lnTo>
                  <a:pt x="5694" y="9874"/>
                </a:lnTo>
                <a:lnTo>
                  <a:pt x="5692" y="9860"/>
                </a:lnTo>
                <a:lnTo>
                  <a:pt x="5685" y="9810"/>
                </a:lnTo>
                <a:close/>
                <a:moveTo>
                  <a:pt x="5882" y="9810"/>
                </a:moveTo>
                <a:lnTo>
                  <a:pt x="5884" y="9808"/>
                </a:lnTo>
                <a:lnTo>
                  <a:pt x="5879" y="9813"/>
                </a:lnTo>
                <a:lnTo>
                  <a:pt x="5875" y="9817"/>
                </a:lnTo>
                <a:lnTo>
                  <a:pt x="5882" y="9810"/>
                </a:lnTo>
                <a:close/>
                <a:moveTo>
                  <a:pt x="12705" y="9941"/>
                </a:moveTo>
                <a:lnTo>
                  <a:pt x="12708" y="9940"/>
                </a:lnTo>
                <a:lnTo>
                  <a:pt x="12711" y="9937"/>
                </a:lnTo>
                <a:lnTo>
                  <a:pt x="12714" y="9933"/>
                </a:lnTo>
                <a:lnTo>
                  <a:pt x="12719" y="9929"/>
                </a:lnTo>
                <a:lnTo>
                  <a:pt x="12725" y="9920"/>
                </a:lnTo>
                <a:lnTo>
                  <a:pt x="12731" y="9907"/>
                </a:lnTo>
                <a:lnTo>
                  <a:pt x="12736" y="9894"/>
                </a:lnTo>
                <a:lnTo>
                  <a:pt x="12742" y="9879"/>
                </a:lnTo>
                <a:lnTo>
                  <a:pt x="12747" y="9864"/>
                </a:lnTo>
                <a:lnTo>
                  <a:pt x="12751" y="9849"/>
                </a:lnTo>
                <a:lnTo>
                  <a:pt x="12754" y="9833"/>
                </a:lnTo>
                <a:lnTo>
                  <a:pt x="12755" y="9818"/>
                </a:lnTo>
                <a:lnTo>
                  <a:pt x="12756" y="9806"/>
                </a:lnTo>
                <a:lnTo>
                  <a:pt x="12756" y="9794"/>
                </a:lnTo>
                <a:lnTo>
                  <a:pt x="12755" y="9790"/>
                </a:lnTo>
                <a:lnTo>
                  <a:pt x="12754" y="9786"/>
                </a:lnTo>
                <a:lnTo>
                  <a:pt x="12752" y="9781"/>
                </a:lnTo>
                <a:lnTo>
                  <a:pt x="12750" y="9779"/>
                </a:lnTo>
                <a:lnTo>
                  <a:pt x="12748" y="9777"/>
                </a:lnTo>
                <a:lnTo>
                  <a:pt x="12745" y="9776"/>
                </a:lnTo>
                <a:lnTo>
                  <a:pt x="12742" y="9776"/>
                </a:lnTo>
                <a:lnTo>
                  <a:pt x="12738" y="9777"/>
                </a:lnTo>
                <a:lnTo>
                  <a:pt x="12717" y="9781"/>
                </a:lnTo>
                <a:lnTo>
                  <a:pt x="12696" y="9785"/>
                </a:lnTo>
                <a:lnTo>
                  <a:pt x="12691" y="9786"/>
                </a:lnTo>
                <a:lnTo>
                  <a:pt x="12687" y="9788"/>
                </a:lnTo>
                <a:lnTo>
                  <a:pt x="12683" y="9790"/>
                </a:lnTo>
                <a:lnTo>
                  <a:pt x="12680" y="9793"/>
                </a:lnTo>
                <a:lnTo>
                  <a:pt x="12677" y="9796"/>
                </a:lnTo>
                <a:lnTo>
                  <a:pt x="12675" y="9800"/>
                </a:lnTo>
                <a:lnTo>
                  <a:pt x="12672" y="9805"/>
                </a:lnTo>
                <a:lnTo>
                  <a:pt x="12672" y="9810"/>
                </a:lnTo>
                <a:lnTo>
                  <a:pt x="12678" y="9825"/>
                </a:lnTo>
                <a:lnTo>
                  <a:pt x="12684" y="9839"/>
                </a:lnTo>
                <a:lnTo>
                  <a:pt x="12690" y="9853"/>
                </a:lnTo>
                <a:lnTo>
                  <a:pt x="12698" y="9866"/>
                </a:lnTo>
                <a:lnTo>
                  <a:pt x="12701" y="9874"/>
                </a:lnTo>
                <a:lnTo>
                  <a:pt x="12704" y="9881"/>
                </a:lnTo>
                <a:lnTo>
                  <a:pt x="12706" y="9889"/>
                </a:lnTo>
                <a:lnTo>
                  <a:pt x="12707" y="9898"/>
                </a:lnTo>
                <a:lnTo>
                  <a:pt x="12708" y="9907"/>
                </a:lnTo>
                <a:lnTo>
                  <a:pt x="12708" y="9918"/>
                </a:lnTo>
                <a:lnTo>
                  <a:pt x="12707" y="9929"/>
                </a:lnTo>
                <a:lnTo>
                  <a:pt x="12705" y="9941"/>
                </a:lnTo>
                <a:close/>
                <a:moveTo>
                  <a:pt x="13755" y="9777"/>
                </a:moveTo>
                <a:lnTo>
                  <a:pt x="13745" y="9779"/>
                </a:lnTo>
                <a:lnTo>
                  <a:pt x="13735" y="9783"/>
                </a:lnTo>
                <a:lnTo>
                  <a:pt x="13727" y="9786"/>
                </a:lnTo>
                <a:lnTo>
                  <a:pt x="13719" y="9791"/>
                </a:lnTo>
                <a:lnTo>
                  <a:pt x="13712" y="9796"/>
                </a:lnTo>
                <a:lnTo>
                  <a:pt x="13706" y="9802"/>
                </a:lnTo>
                <a:lnTo>
                  <a:pt x="13701" y="9810"/>
                </a:lnTo>
                <a:lnTo>
                  <a:pt x="13697" y="9818"/>
                </a:lnTo>
                <a:lnTo>
                  <a:pt x="13693" y="9827"/>
                </a:lnTo>
                <a:lnTo>
                  <a:pt x="13690" y="9836"/>
                </a:lnTo>
                <a:lnTo>
                  <a:pt x="13689" y="9846"/>
                </a:lnTo>
                <a:lnTo>
                  <a:pt x="13687" y="9858"/>
                </a:lnTo>
                <a:lnTo>
                  <a:pt x="13687" y="9870"/>
                </a:lnTo>
                <a:lnTo>
                  <a:pt x="13687" y="9882"/>
                </a:lnTo>
                <a:lnTo>
                  <a:pt x="13688" y="9895"/>
                </a:lnTo>
                <a:lnTo>
                  <a:pt x="13689" y="9908"/>
                </a:lnTo>
                <a:lnTo>
                  <a:pt x="13699" y="9906"/>
                </a:lnTo>
                <a:lnTo>
                  <a:pt x="13710" y="9905"/>
                </a:lnTo>
                <a:lnTo>
                  <a:pt x="13723" y="9905"/>
                </a:lnTo>
                <a:lnTo>
                  <a:pt x="13735" y="9906"/>
                </a:lnTo>
                <a:lnTo>
                  <a:pt x="13764" y="9909"/>
                </a:lnTo>
                <a:lnTo>
                  <a:pt x="13791" y="9911"/>
                </a:lnTo>
                <a:lnTo>
                  <a:pt x="13805" y="9913"/>
                </a:lnTo>
                <a:lnTo>
                  <a:pt x="13816" y="9913"/>
                </a:lnTo>
                <a:lnTo>
                  <a:pt x="13828" y="9911"/>
                </a:lnTo>
                <a:lnTo>
                  <a:pt x="13837" y="9908"/>
                </a:lnTo>
                <a:lnTo>
                  <a:pt x="13840" y="9906"/>
                </a:lnTo>
                <a:lnTo>
                  <a:pt x="13844" y="9903"/>
                </a:lnTo>
                <a:lnTo>
                  <a:pt x="13848" y="9900"/>
                </a:lnTo>
                <a:lnTo>
                  <a:pt x="13850" y="9897"/>
                </a:lnTo>
                <a:lnTo>
                  <a:pt x="13852" y="9893"/>
                </a:lnTo>
                <a:lnTo>
                  <a:pt x="13853" y="9887"/>
                </a:lnTo>
                <a:lnTo>
                  <a:pt x="13854" y="9882"/>
                </a:lnTo>
                <a:lnTo>
                  <a:pt x="13853" y="9876"/>
                </a:lnTo>
                <a:lnTo>
                  <a:pt x="13857" y="9865"/>
                </a:lnTo>
                <a:lnTo>
                  <a:pt x="13860" y="9856"/>
                </a:lnTo>
                <a:lnTo>
                  <a:pt x="13862" y="9849"/>
                </a:lnTo>
                <a:lnTo>
                  <a:pt x="13863" y="9841"/>
                </a:lnTo>
                <a:lnTo>
                  <a:pt x="13863" y="9835"/>
                </a:lnTo>
                <a:lnTo>
                  <a:pt x="13862" y="9830"/>
                </a:lnTo>
                <a:lnTo>
                  <a:pt x="13860" y="9825"/>
                </a:lnTo>
                <a:lnTo>
                  <a:pt x="13858" y="9822"/>
                </a:lnTo>
                <a:lnTo>
                  <a:pt x="13854" y="9819"/>
                </a:lnTo>
                <a:lnTo>
                  <a:pt x="13851" y="9817"/>
                </a:lnTo>
                <a:lnTo>
                  <a:pt x="13846" y="9815"/>
                </a:lnTo>
                <a:lnTo>
                  <a:pt x="13841" y="9814"/>
                </a:lnTo>
                <a:lnTo>
                  <a:pt x="13830" y="9813"/>
                </a:lnTo>
                <a:lnTo>
                  <a:pt x="13818" y="9812"/>
                </a:lnTo>
                <a:lnTo>
                  <a:pt x="13806" y="9812"/>
                </a:lnTo>
                <a:lnTo>
                  <a:pt x="13794" y="9812"/>
                </a:lnTo>
                <a:lnTo>
                  <a:pt x="13783" y="9812"/>
                </a:lnTo>
                <a:lnTo>
                  <a:pt x="13772" y="9810"/>
                </a:lnTo>
                <a:lnTo>
                  <a:pt x="13768" y="9808"/>
                </a:lnTo>
                <a:lnTo>
                  <a:pt x="13764" y="9806"/>
                </a:lnTo>
                <a:lnTo>
                  <a:pt x="13761" y="9802"/>
                </a:lnTo>
                <a:lnTo>
                  <a:pt x="13757" y="9799"/>
                </a:lnTo>
                <a:lnTo>
                  <a:pt x="13755" y="9795"/>
                </a:lnTo>
                <a:lnTo>
                  <a:pt x="13754" y="9790"/>
                </a:lnTo>
                <a:lnTo>
                  <a:pt x="13754" y="9785"/>
                </a:lnTo>
                <a:lnTo>
                  <a:pt x="13755" y="9777"/>
                </a:lnTo>
                <a:close/>
                <a:moveTo>
                  <a:pt x="7883" y="9777"/>
                </a:moveTo>
                <a:lnTo>
                  <a:pt x="7885" y="9774"/>
                </a:lnTo>
                <a:lnTo>
                  <a:pt x="7880" y="9780"/>
                </a:lnTo>
                <a:lnTo>
                  <a:pt x="7875" y="9785"/>
                </a:lnTo>
                <a:lnTo>
                  <a:pt x="7883" y="9777"/>
                </a:lnTo>
                <a:close/>
                <a:moveTo>
                  <a:pt x="9228" y="9777"/>
                </a:moveTo>
                <a:lnTo>
                  <a:pt x="9227" y="9772"/>
                </a:lnTo>
                <a:lnTo>
                  <a:pt x="9226" y="9767"/>
                </a:lnTo>
                <a:lnTo>
                  <a:pt x="9224" y="9764"/>
                </a:lnTo>
                <a:lnTo>
                  <a:pt x="9221" y="9759"/>
                </a:lnTo>
                <a:lnTo>
                  <a:pt x="9217" y="9757"/>
                </a:lnTo>
                <a:lnTo>
                  <a:pt x="9213" y="9755"/>
                </a:lnTo>
                <a:lnTo>
                  <a:pt x="9209" y="9753"/>
                </a:lnTo>
                <a:lnTo>
                  <a:pt x="9204" y="9752"/>
                </a:lnTo>
                <a:lnTo>
                  <a:pt x="9183" y="9748"/>
                </a:lnTo>
                <a:lnTo>
                  <a:pt x="9162" y="9745"/>
                </a:lnTo>
                <a:lnTo>
                  <a:pt x="9163" y="9750"/>
                </a:lnTo>
                <a:lnTo>
                  <a:pt x="9164" y="9755"/>
                </a:lnTo>
                <a:lnTo>
                  <a:pt x="9166" y="9758"/>
                </a:lnTo>
                <a:lnTo>
                  <a:pt x="9169" y="9763"/>
                </a:lnTo>
                <a:lnTo>
                  <a:pt x="9172" y="9765"/>
                </a:lnTo>
                <a:lnTo>
                  <a:pt x="9176" y="9767"/>
                </a:lnTo>
                <a:lnTo>
                  <a:pt x="9181" y="9769"/>
                </a:lnTo>
                <a:lnTo>
                  <a:pt x="9186" y="9770"/>
                </a:lnTo>
                <a:lnTo>
                  <a:pt x="9207" y="9774"/>
                </a:lnTo>
                <a:lnTo>
                  <a:pt x="9228" y="9777"/>
                </a:lnTo>
                <a:close/>
                <a:moveTo>
                  <a:pt x="9392" y="9777"/>
                </a:moveTo>
                <a:lnTo>
                  <a:pt x="9395" y="9774"/>
                </a:lnTo>
                <a:lnTo>
                  <a:pt x="9388" y="9780"/>
                </a:lnTo>
                <a:lnTo>
                  <a:pt x="9384" y="9785"/>
                </a:lnTo>
                <a:lnTo>
                  <a:pt x="9392" y="9777"/>
                </a:lnTo>
                <a:close/>
                <a:moveTo>
                  <a:pt x="10343" y="9777"/>
                </a:moveTo>
                <a:lnTo>
                  <a:pt x="10345" y="9774"/>
                </a:lnTo>
                <a:lnTo>
                  <a:pt x="10340" y="9780"/>
                </a:lnTo>
                <a:lnTo>
                  <a:pt x="10336" y="9785"/>
                </a:lnTo>
                <a:lnTo>
                  <a:pt x="10343" y="9777"/>
                </a:lnTo>
                <a:close/>
                <a:moveTo>
                  <a:pt x="13919" y="9777"/>
                </a:moveTo>
                <a:lnTo>
                  <a:pt x="13922" y="9774"/>
                </a:lnTo>
                <a:lnTo>
                  <a:pt x="13916" y="9780"/>
                </a:lnTo>
                <a:lnTo>
                  <a:pt x="13912" y="9785"/>
                </a:lnTo>
                <a:lnTo>
                  <a:pt x="13919" y="9777"/>
                </a:lnTo>
                <a:close/>
                <a:moveTo>
                  <a:pt x="9327" y="9745"/>
                </a:moveTo>
                <a:lnTo>
                  <a:pt x="9329" y="9742"/>
                </a:lnTo>
                <a:lnTo>
                  <a:pt x="9323" y="9748"/>
                </a:lnTo>
                <a:lnTo>
                  <a:pt x="9319" y="9752"/>
                </a:lnTo>
                <a:lnTo>
                  <a:pt x="9327" y="9745"/>
                </a:lnTo>
                <a:close/>
                <a:moveTo>
                  <a:pt x="13820" y="9745"/>
                </a:moveTo>
                <a:lnTo>
                  <a:pt x="13823" y="9742"/>
                </a:lnTo>
                <a:lnTo>
                  <a:pt x="13817" y="9748"/>
                </a:lnTo>
                <a:lnTo>
                  <a:pt x="13813" y="9752"/>
                </a:lnTo>
                <a:lnTo>
                  <a:pt x="13820" y="9745"/>
                </a:lnTo>
                <a:close/>
                <a:moveTo>
                  <a:pt x="14149" y="9712"/>
                </a:moveTo>
                <a:lnTo>
                  <a:pt x="14138" y="9710"/>
                </a:lnTo>
                <a:lnTo>
                  <a:pt x="14128" y="9709"/>
                </a:lnTo>
                <a:lnTo>
                  <a:pt x="14118" y="9710"/>
                </a:lnTo>
                <a:lnTo>
                  <a:pt x="14110" y="9710"/>
                </a:lnTo>
                <a:lnTo>
                  <a:pt x="14103" y="9711"/>
                </a:lnTo>
                <a:lnTo>
                  <a:pt x="14095" y="9713"/>
                </a:lnTo>
                <a:lnTo>
                  <a:pt x="14088" y="9716"/>
                </a:lnTo>
                <a:lnTo>
                  <a:pt x="14082" y="9719"/>
                </a:lnTo>
                <a:lnTo>
                  <a:pt x="14071" y="9726"/>
                </a:lnTo>
                <a:lnTo>
                  <a:pt x="14061" y="9734"/>
                </a:lnTo>
                <a:lnTo>
                  <a:pt x="14052" y="9744"/>
                </a:lnTo>
                <a:lnTo>
                  <a:pt x="14044" y="9754"/>
                </a:lnTo>
                <a:lnTo>
                  <a:pt x="14035" y="9765"/>
                </a:lnTo>
                <a:lnTo>
                  <a:pt x="14027" y="9774"/>
                </a:lnTo>
                <a:lnTo>
                  <a:pt x="14018" y="9785"/>
                </a:lnTo>
                <a:lnTo>
                  <a:pt x="14008" y="9793"/>
                </a:lnTo>
                <a:lnTo>
                  <a:pt x="14003" y="9796"/>
                </a:lnTo>
                <a:lnTo>
                  <a:pt x="13997" y="9800"/>
                </a:lnTo>
                <a:lnTo>
                  <a:pt x="13990" y="9803"/>
                </a:lnTo>
                <a:lnTo>
                  <a:pt x="13984" y="9806"/>
                </a:lnTo>
                <a:lnTo>
                  <a:pt x="13977" y="9808"/>
                </a:lnTo>
                <a:lnTo>
                  <a:pt x="13969" y="9809"/>
                </a:lnTo>
                <a:lnTo>
                  <a:pt x="13961" y="9810"/>
                </a:lnTo>
                <a:lnTo>
                  <a:pt x="13951" y="9810"/>
                </a:lnTo>
                <a:lnTo>
                  <a:pt x="13955" y="9818"/>
                </a:lnTo>
                <a:lnTo>
                  <a:pt x="13958" y="9824"/>
                </a:lnTo>
                <a:lnTo>
                  <a:pt x="13961" y="9831"/>
                </a:lnTo>
                <a:lnTo>
                  <a:pt x="13966" y="9837"/>
                </a:lnTo>
                <a:lnTo>
                  <a:pt x="13976" y="9848"/>
                </a:lnTo>
                <a:lnTo>
                  <a:pt x="13986" y="9858"/>
                </a:lnTo>
                <a:lnTo>
                  <a:pt x="13997" y="9868"/>
                </a:lnTo>
                <a:lnTo>
                  <a:pt x="14005" y="9879"/>
                </a:lnTo>
                <a:lnTo>
                  <a:pt x="14009" y="9885"/>
                </a:lnTo>
                <a:lnTo>
                  <a:pt x="14012" y="9893"/>
                </a:lnTo>
                <a:lnTo>
                  <a:pt x="14015" y="9900"/>
                </a:lnTo>
                <a:lnTo>
                  <a:pt x="14018" y="9908"/>
                </a:lnTo>
                <a:lnTo>
                  <a:pt x="14027" y="9908"/>
                </a:lnTo>
                <a:lnTo>
                  <a:pt x="14036" y="9906"/>
                </a:lnTo>
                <a:lnTo>
                  <a:pt x="14047" y="9904"/>
                </a:lnTo>
                <a:lnTo>
                  <a:pt x="14055" y="9902"/>
                </a:lnTo>
                <a:lnTo>
                  <a:pt x="14065" y="9899"/>
                </a:lnTo>
                <a:lnTo>
                  <a:pt x="14074" y="9895"/>
                </a:lnTo>
                <a:lnTo>
                  <a:pt x="14083" y="9891"/>
                </a:lnTo>
                <a:lnTo>
                  <a:pt x="14091" y="9885"/>
                </a:lnTo>
                <a:lnTo>
                  <a:pt x="14098" y="9880"/>
                </a:lnTo>
                <a:lnTo>
                  <a:pt x="14106" y="9875"/>
                </a:lnTo>
                <a:lnTo>
                  <a:pt x="14113" y="9868"/>
                </a:lnTo>
                <a:lnTo>
                  <a:pt x="14120" y="9862"/>
                </a:lnTo>
                <a:lnTo>
                  <a:pt x="14133" y="9848"/>
                </a:lnTo>
                <a:lnTo>
                  <a:pt x="14143" y="9833"/>
                </a:lnTo>
                <a:lnTo>
                  <a:pt x="14152" y="9817"/>
                </a:lnTo>
                <a:lnTo>
                  <a:pt x="14159" y="9801"/>
                </a:lnTo>
                <a:lnTo>
                  <a:pt x="14161" y="9793"/>
                </a:lnTo>
                <a:lnTo>
                  <a:pt x="14163" y="9786"/>
                </a:lnTo>
                <a:lnTo>
                  <a:pt x="14166" y="9777"/>
                </a:lnTo>
                <a:lnTo>
                  <a:pt x="14166" y="9769"/>
                </a:lnTo>
                <a:lnTo>
                  <a:pt x="14167" y="9762"/>
                </a:lnTo>
                <a:lnTo>
                  <a:pt x="14166" y="9753"/>
                </a:lnTo>
                <a:lnTo>
                  <a:pt x="14164" y="9746"/>
                </a:lnTo>
                <a:lnTo>
                  <a:pt x="14162" y="9738"/>
                </a:lnTo>
                <a:lnTo>
                  <a:pt x="14160" y="9731"/>
                </a:lnTo>
                <a:lnTo>
                  <a:pt x="14157" y="9725"/>
                </a:lnTo>
                <a:lnTo>
                  <a:pt x="14153" y="9717"/>
                </a:lnTo>
                <a:lnTo>
                  <a:pt x="14149" y="9712"/>
                </a:lnTo>
                <a:close/>
                <a:moveTo>
                  <a:pt x="1322" y="9679"/>
                </a:moveTo>
                <a:lnTo>
                  <a:pt x="1315" y="9679"/>
                </a:lnTo>
                <a:lnTo>
                  <a:pt x="1309" y="9680"/>
                </a:lnTo>
                <a:lnTo>
                  <a:pt x="1305" y="9682"/>
                </a:lnTo>
                <a:lnTo>
                  <a:pt x="1302" y="9684"/>
                </a:lnTo>
                <a:lnTo>
                  <a:pt x="1300" y="9687"/>
                </a:lnTo>
                <a:lnTo>
                  <a:pt x="1299" y="9690"/>
                </a:lnTo>
                <a:lnTo>
                  <a:pt x="1299" y="9693"/>
                </a:lnTo>
                <a:lnTo>
                  <a:pt x="1299" y="9695"/>
                </a:lnTo>
                <a:lnTo>
                  <a:pt x="1300" y="9698"/>
                </a:lnTo>
                <a:lnTo>
                  <a:pt x="1302" y="9699"/>
                </a:lnTo>
                <a:lnTo>
                  <a:pt x="1304" y="9700"/>
                </a:lnTo>
                <a:lnTo>
                  <a:pt x="1307" y="9699"/>
                </a:lnTo>
                <a:lnTo>
                  <a:pt x="1310" y="9697"/>
                </a:lnTo>
                <a:lnTo>
                  <a:pt x="1314" y="9692"/>
                </a:lnTo>
                <a:lnTo>
                  <a:pt x="1318" y="9687"/>
                </a:lnTo>
                <a:lnTo>
                  <a:pt x="1322" y="9679"/>
                </a:lnTo>
                <a:lnTo>
                  <a:pt x="1328" y="9679"/>
                </a:lnTo>
                <a:lnTo>
                  <a:pt x="1334" y="9678"/>
                </a:lnTo>
                <a:lnTo>
                  <a:pt x="1338" y="9677"/>
                </a:lnTo>
                <a:lnTo>
                  <a:pt x="1341" y="9673"/>
                </a:lnTo>
                <a:lnTo>
                  <a:pt x="1343" y="9671"/>
                </a:lnTo>
                <a:lnTo>
                  <a:pt x="1344" y="9668"/>
                </a:lnTo>
                <a:lnTo>
                  <a:pt x="1344" y="9665"/>
                </a:lnTo>
                <a:lnTo>
                  <a:pt x="1344" y="9662"/>
                </a:lnTo>
                <a:lnTo>
                  <a:pt x="1343" y="9660"/>
                </a:lnTo>
                <a:lnTo>
                  <a:pt x="1341" y="9659"/>
                </a:lnTo>
                <a:lnTo>
                  <a:pt x="1339" y="9659"/>
                </a:lnTo>
                <a:lnTo>
                  <a:pt x="1336" y="9660"/>
                </a:lnTo>
                <a:lnTo>
                  <a:pt x="1333" y="9662"/>
                </a:lnTo>
                <a:lnTo>
                  <a:pt x="1329" y="9665"/>
                </a:lnTo>
                <a:lnTo>
                  <a:pt x="1325" y="9671"/>
                </a:lnTo>
                <a:lnTo>
                  <a:pt x="1322" y="9679"/>
                </a:lnTo>
                <a:close/>
                <a:moveTo>
                  <a:pt x="8899" y="9712"/>
                </a:moveTo>
                <a:lnTo>
                  <a:pt x="8899" y="9706"/>
                </a:lnTo>
                <a:lnTo>
                  <a:pt x="8897" y="9702"/>
                </a:lnTo>
                <a:lnTo>
                  <a:pt x="8895" y="9698"/>
                </a:lnTo>
                <a:lnTo>
                  <a:pt x="8892" y="9694"/>
                </a:lnTo>
                <a:lnTo>
                  <a:pt x="8889" y="9691"/>
                </a:lnTo>
                <a:lnTo>
                  <a:pt x="8885" y="9689"/>
                </a:lnTo>
                <a:lnTo>
                  <a:pt x="8881" y="9687"/>
                </a:lnTo>
                <a:lnTo>
                  <a:pt x="8876" y="9686"/>
                </a:lnTo>
                <a:lnTo>
                  <a:pt x="8854" y="9683"/>
                </a:lnTo>
                <a:lnTo>
                  <a:pt x="8834" y="9679"/>
                </a:lnTo>
                <a:lnTo>
                  <a:pt x="8834" y="9685"/>
                </a:lnTo>
                <a:lnTo>
                  <a:pt x="8837" y="9689"/>
                </a:lnTo>
                <a:lnTo>
                  <a:pt x="8839" y="9693"/>
                </a:lnTo>
                <a:lnTo>
                  <a:pt x="8841" y="9697"/>
                </a:lnTo>
                <a:lnTo>
                  <a:pt x="8845" y="9700"/>
                </a:lnTo>
                <a:lnTo>
                  <a:pt x="8848" y="9702"/>
                </a:lnTo>
                <a:lnTo>
                  <a:pt x="8853" y="9703"/>
                </a:lnTo>
                <a:lnTo>
                  <a:pt x="8858" y="9705"/>
                </a:lnTo>
                <a:lnTo>
                  <a:pt x="8878" y="9708"/>
                </a:lnTo>
                <a:lnTo>
                  <a:pt x="8899" y="9712"/>
                </a:lnTo>
                <a:close/>
                <a:moveTo>
                  <a:pt x="9063" y="9712"/>
                </a:moveTo>
                <a:lnTo>
                  <a:pt x="9058" y="9707"/>
                </a:lnTo>
                <a:lnTo>
                  <a:pt x="9052" y="9703"/>
                </a:lnTo>
                <a:lnTo>
                  <a:pt x="9044" y="9701"/>
                </a:lnTo>
                <a:lnTo>
                  <a:pt x="9037" y="9699"/>
                </a:lnTo>
                <a:lnTo>
                  <a:pt x="9030" y="9698"/>
                </a:lnTo>
                <a:lnTo>
                  <a:pt x="9021" y="9697"/>
                </a:lnTo>
                <a:lnTo>
                  <a:pt x="9012" y="9698"/>
                </a:lnTo>
                <a:lnTo>
                  <a:pt x="9003" y="9699"/>
                </a:lnTo>
                <a:lnTo>
                  <a:pt x="8994" y="9700"/>
                </a:lnTo>
                <a:lnTo>
                  <a:pt x="8984" y="9703"/>
                </a:lnTo>
                <a:lnTo>
                  <a:pt x="8975" y="9706"/>
                </a:lnTo>
                <a:lnTo>
                  <a:pt x="8966" y="9710"/>
                </a:lnTo>
                <a:lnTo>
                  <a:pt x="8956" y="9715"/>
                </a:lnTo>
                <a:lnTo>
                  <a:pt x="8947" y="9721"/>
                </a:lnTo>
                <a:lnTo>
                  <a:pt x="8938" y="9726"/>
                </a:lnTo>
                <a:lnTo>
                  <a:pt x="8929" y="9733"/>
                </a:lnTo>
                <a:lnTo>
                  <a:pt x="8920" y="9741"/>
                </a:lnTo>
                <a:lnTo>
                  <a:pt x="8912" y="9748"/>
                </a:lnTo>
                <a:lnTo>
                  <a:pt x="8904" y="9756"/>
                </a:lnTo>
                <a:lnTo>
                  <a:pt x="8896" y="9766"/>
                </a:lnTo>
                <a:lnTo>
                  <a:pt x="8890" y="9775"/>
                </a:lnTo>
                <a:lnTo>
                  <a:pt x="8884" y="9785"/>
                </a:lnTo>
                <a:lnTo>
                  <a:pt x="8877" y="9795"/>
                </a:lnTo>
                <a:lnTo>
                  <a:pt x="8872" y="9807"/>
                </a:lnTo>
                <a:lnTo>
                  <a:pt x="8868" y="9818"/>
                </a:lnTo>
                <a:lnTo>
                  <a:pt x="8865" y="9830"/>
                </a:lnTo>
                <a:lnTo>
                  <a:pt x="8863" y="9842"/>
                </a:lnTo>
                <a:lnTo>
                  <a:pt x="8862" y="9855"/>
                </a:lnTo>
                <a:lnTo>
                  <a:pt x="8861" y="9867"/>
                </a:lnTo>
                <a:lnTo>
                  <a:pt x="8862" y="9881"/>
                </a:lnTo>
                <a:lnTo>
                  <a:pt x="8864" y="9895"/>
                </a:lnTo>
                <a:lnTo>
                  <a:pt x="8867" y="9908"/>
                </a:lnTo>
                <a:lnTo>
                  <a:pt x="8875" y="9893"/>
                </a:lnTo>
                <a:lnTo>
                  <a:pt x="8885" y="9878"/>
                </a:lnTo>
                <a:lnTo>
                  <a:pt x="8895" y="9863"/>
                </a:lnTo>
                <a:lnTo>
                  <a:pt x="8906" y="9849"/>
                </a:lnTo>
                <a:lnTo>
                  <a:pt x="8916" y="9835"/>
                </a:lnTo>
                <a:lnTo>
                  <a:pt x="8928" y="9822"/>
                </a:lnTo>
                <a:lnTo>
                  <a:pt x="8939" y="9809"/>
                </a:lnTo>
                <a:lnTo>
                  <a:pt x="8952" y="9797"/>
                </a:lnTo>
                <a:lnTo>
                  <a:pt x="8965" y="9785"/>
                </a:lnTo>
                <a:lnTo>
                  <a:pt x="8977" y="9773"/>
                </a:lnTo>
                <a:lnTo>
                  <a:pt x="8991" y="9763"/>
                </a:lnTo>
                <a:lnTo>
                  <a:pt x="9005" y="9751"/>
                </a:lnTo>
                <a:lnTo>
                  <a:pt x="9034" y="9731"/>
                </a:lnTo>
                <a:lnTo>
                  <a:pt x="9063" y="9712"/>
                </a:lnTo>
                <a:close/>
                <a:moveTo>
                  <a:pt x="10474" y="9712"/>
                </a:moveTo>
                <a:lnTo>
                  <a:pt x="10478" y="9709"/>
                </a:lnTo>
                <a:lnTo>
                  <a:pt x="10471" y="9714"/>
                </a:lnTo>
                <a:lnTo>
                  <a:pt x="10467" y="9719"/>
                </a:lnTo>
                <a:lnTo>
                  <a:pt x="10474" y="9712"/>
                </a:lnTo>
                <a:close/>
                <a:moveTo>
                  <a:pt x="13263" y="9646"/>
                </a:moveTo>
                <a:lnTo>
                  <a:pt x="13263" y="9652"/>
                </a:lnTo>
                <a:lnTo>
                  <a:pt x="13264" y="9659"/>
                </a:lnTo>
                <a:lnTo>
                  <a:pt x="13265" y="9663"/>
                </a:lnTo>
                <a:lnTo>
                  <a:pt x="13268" y="9666"/>
                </a:lnTo>
                <a:lnTo>
                  <a:pt x="13271" y="9668"/>
                </a:lnTo>
                <a:lnTo>
                  <a:pt x="13274" y="9669"/>
                </a:lnTo>
                <a:lnTo>
                  <a:pt x="13277" y="9669"/>
                </a:lnTo>
                <a:lnTo>
                  <a:pt x="13279" y="9668"/>
                </a:lnTo>
                <a:lnTo>
                  <a:pt x="13281" y="9667"/>
                </a:lnTo>
                <a:lnTo>
                  <a:pt x="13283" y="9665"/>
                </a:lnTo>
                <a:lnTo>
                  <a:pt x="13283" y="9663"/>
                </a:lnTo>
                <a:lnTo>
                  <a:pt x="13282" y="9660"/>
                </a:lnTo>
                <a:lnTo>
                  <a:pt x="13280" y="9657"/>
                </a:lnTo>
                <a:lnTo>
                  <a:pt x="13277" y="9654"/>
                </a:lnTo>
                <a:lnTo>
                  <a:pt x="13271" y="9650"/>
                </a:lnTo>
                <a:lnTo>
                  <a:pt x="13263" y="9646"/>
                </a:lnTo>
                <a:lnTo>
                  <a:pt x="13266" y="9644"/>
                </a:lnTo>
                <a:lnTo>
                  <a:pt x="13271" y="9641"/>
                </a:lnTo>
                <a:lnTo>
                  <a:pt x="13274" y="9639"/>
                </a:lnTo>
                <a:lnTo>
                  <a:pt x="13276" y="9635"/>
                </a:lnTo>
                <a:lnTo>
                  <a:pt x="13280" y="9627"/>
                </a:lnTo>
                <a:lnTo>
                  <a:pt x="13284" y="9618"/>
                </a:lnTo>
                <a:lnTo>
                  <a:pt x="13287" y="9597"/>
                </a:lnTo>
                <a:lnTo>
                  <a:pt x="13289" y="9575"/>
                </a:lnTo>
                <a:lnTo>
                  <a:pt x="13292" y="9564"/>
                </a:lnTo>
                <a:lnTo>
                  <a:pt x="13293" y="9553"/>
                </a:lnTo>
                <a:lnTo>
                  <a:pt x="13296" y="9543"/>
                </a:lnTo>
                <a:lnTo>
                  <a:pt x="13299" y="9535"/>
                </a:lnTo>
                <a:lnTo>
                  <a:pt x="13301" y="9531"/>
                </a:lnTo>
                <a:lnTo>
                  <a:pt x="13304" y="9528"/>
                </a:lnTo>
                <a:lnTo>
                  <a:pt x="13306" y="9524"/>
                </a:lnTo>
                <a:lnTo>
                  <a:pt x="13310" y="9521"/>
                </a:lnTo>
                <a:lnTo>
                  <a:pt x="13314" y="9519"/>
                </a:lnTo>
                <a:lnTo>
                  <a:pt x="13318" y="9517"/>
                </a:lnTo>
                <a:lnTo>
                  <a:pt x="13323" y="9516"/>
                </a:lnTo>
                <a:lnTo>
                  <a:pt x="13328" y="9515"/>
                </a:lnTo>
                <a:lnTo>
                  <a:pt x="13325" y="9506"/>
                </a:lnTo>
                <a:lnTo>
                  <a:pt x="13320" y="9498"/>
                </a:lnTo>
                <a:lnTo>
                  <a:pt x="13314" y="9493"/>
                </a:lnTo>
                <a:lnTo>
                  <a:pt x="13307" y="9487"/>
                </a:lnTo>
                <a:lnTo>
                  <a:pt x="13292" y="9478"/>
                </a:lnTo>
                <a:lnTo>
                  <a:pt x="13276" y="9469"/>
                </a:lnTo>
                <a:lnTo>
                  <a:pt x="13269" y="9464"/>
                </a:lnTo>
                <a:lnTo>
                  <a:pt x="13263" y="9457"/>
                </a:lnTo>
                <a:lnTo>
                  <a:pt x="13259" y="9450"/>
                </a:lnTo>
                <a:lnTo>
                  <a:pt x="13255" y="9441"/>
                </a:lnTo>
                <a:lnTo>
                  <a:pt x="13254" y="9435"/>
                </a:lnTo>
                <a:lnTo>
                  <a:pt x="13254" y="9430"/>
                </a:lnTo>
                <a:lnTo>
                  <a:pt x="13254" y="9424"/>
                </a:lnTo>
                <a:lnTo>
                  <a:pt x="13254" y="9417"/>
                </a:lnTo>
                <a:lnTo>
                  <a:pt x="13257" y="9402"/>
                </a:lnTo>
                <a:lnTo>
                  <a:pt x="13263" y="9384"/>
                </a:lnTo>
                <a:lnTo>
                  <a:pt x="13255" y="9390"/>
                </a:lnTo>
                <a:lnTo>
                  <a:pt x="13246" y="9397"/>
                </a:lnTo>
                <a:lnTo>
                  <a:pt x="13237" y="9401"/>
                </a:lnTo>
                <a:lnTo>
                  <a:pt x="13228" y="9405"/>
                </a:lnTo>
                <a:lnTo>
                  <a:pt x="13216" y="9409"/>
                </a:lnTo>
                <a:lnTo>
                  <a:pt x="13204" y="9412"/>
                </a:lnTo>
                <a:lnTo>
                  <a:pt x="13193" y="9414"/>
                </a:lnTo>
                <a:lnTo>
                  <a:pt x="13180" y="9417"/>
                </a:lnTo>
                <a:lnTo>
                  <a:pt x="13153" y="9419"/>
                </a:lnTo>
                <a:lnTo>
                  <a:pt x="13126" y="9419"/>
                </a:lnTo>
                <a:lnTo>
                  <a:pt x="13096" y="9418"/>
                </a:lnTo>
                <a:lnTo>
                  <a:pt x="13066" y="9417"/>
                </a:lnTo>
                <a:lnTo>
                  <a:pt x="13066" y="9447"/>
                </a:lnTo>
                <a:lnTo>
                  <a:pt x="13067" y="9474"/>
                </a:lnTo>
                <a:lnTo>
                  <a:pt x="13068" y="9498"/>
                </a:lnTo>
                <a:lnTo>
                  <a:pt x="13071" y="9519"/>
                </a:lnTo>
                <a:lnTo>
                  <a:pt x="13075" y="9538"/>
                </a:lnTo>
                <a:lnTo>
                  <a:pt x="13081" y="9555"/>
                </a:lnTo>
                <a:lnTo>
                  <a:pt x="13084" y="9563"/>
                </a:lnTo>
                <a:lnTo>
                  <a:pt x="13088" y="9570"/>
                </a:lnTo>
                <a:lnTo>
                  <a:pt x="13092" y="9577"/>
                </a:lnTo>
                <a:lnTo>
                  <a:pt x="13096" y="9583"/>
                </a:lnTo>
                <a:lnTo>
                  <a:pt x="13103" y="9589"/>
                </a:lnTo>
                <a:lnTo>
                  <a:pt x="13108" y="9594"/>
                </a:lnTo>
                <a:lnTo>
                  <a:pt x="13114" y="9599"/>
                </a:lnTo>
                <a:lnTo>
                  <a:pt x="13122" y="9604"/>
                </a:lnTo>
                <a:lnTo>
                  <a:pt x="13137" y="9613"/>
                </a:lnTo>
                <a:lnTo>
                  <a:pt x="13156" y="9621"/>
                </a:lnTo>
                <a:lnTo>
                  <a:pt x="13178" y="9627"/>
                </a:lnTo>
                <a:lnTo>
                  <a:pt x="13202" y="9634"/>
                </a:lnTo>
                <a:lnTo>
                  <a:pt x="13231" y="9640"/>
                </a:lnTo>
                <a:lnTo>
                  <a:pt x="13263" y="9646"/>
                </a:lnTo>
                <a:close/>
                <a:moveTo>
                  <a:pt x="10343" y="9646"/>
                </a:moveTo>
                <a:lnTo>
                  <a:pt x="10345" y="9643"/>
                </a:lnTo>
                <a:lnTo>
                  <a:pt x="10340" y="9649"/>
                </a:lnTo>
                <a:lnTo>
                  <a:pt x="10336" y="9654"/>
                </a:lnTo>
                <a:lnTo>
                  <a:pt x="10343" y="9646"/>
                </a:lnTo>
                <a:close/>
                <a:moveTo>
                  <a:pt x="5356" y="9614"/>
                </a:moveTo>
                <a:lnTo>
                  <a:pt x="5359" y="9611"/>
                </a:lnTo>
                <a:lnTo>
                  <a:pt x="5354" y="9617"/>
                </a:lnTo>
                <a:lnTo>
                  <a:pt x="5349" y="9621"/>
                </a:lnTo>
                <a:lnTo>
                  <a:pt x="5356" y="9614"/>
                </a:lnTo>
                <a:close/>
                <a:moveTo>
                  <a:pt x="862" y="9580"/>
                </a:moveTo>
                <a:lnTo>
                  <a:pt x="845" y="9569"/>
                </a:lnTo>
                <a:lnTo>
                  <a:pt x="834" y="9562"/>
                </a:lnTo>
                <a:lnTo>
                  <a:pt x="830" y="9561"/>
                </a:lnTo>
                <a:lnTo>
                  <a:pt x="828" y="9560"/>
                </a:lnTo>
                <a:lnTo>
                  <a:pt x="827" y="9561"/>
                </a:lnTo>
                <a:lnTo>
                  <a:pt x="827" y="9562"/>
                </a:lnTo>
                <a:lnTo>
                  <a:pt x="830" y="9568"/>
                </a:lnTo>
                <a:lnTo>
                  <a:pt x="835" y="9575"/>
                </a:lnTo>
                <a:lnTo>
                  <a:pt x="843" y="9583"/>
                </a:lnTo>
                <a:lnTo>
                  <a:pt x="851" y="9592"/>
                </a:lnTo>
                <a:lnTo>
                  <a:pt x="859" y="9601"/>
                </a:lnTo>
                <a:lnTo>
                  <a:pt x="868" y="9608"/>
                </a:lnTo>
                <a:lnTo>
                  <a:pt x="875" y="9614"/>
                </a:lnTo>
                <a:lnTo>
                  <a:pt x="880" y="9616"/>
                </a:lnTo>
                <a:lnTo>
                  <a:pt x="881" y="9616"/>
                </a:lnTo>
                <a:lnTo>
                  <a:pt x="882" y="9615"/>
                </a:lnTo>
                <a:lnTo>
                  <a:pt x="882" y="9613"/>
                </a:lnTo>
                <a:lnTo>
                  <a:pt x="880" y="9608"/>
                </a:lnTo>
                <a:lnTo>
                  <a:pt x="874" y="9598"/>
                </a:lnTo>
                <a:lnTo>
                  <a:pt x="862" y="9580"/>
                </a:lnTo>
                <a:close/>
                <a:moveTo>
                  <a:pt x="5980" y="9548"/>
                </a:moveTo>
                <a:lnTo>
                  <a:pt x="5970" y="9550"/>
                </a:lnTo>
                <a:lnTo>
                  <a:pt x="5961" y="9553"/>
                </a:lnTo>
                <a:lnTo>
                  <a:pt x="5951" y="9556"/>
                </a:lnTo>
                <a:lnTo>
                  <a:pt x="5944" y="9561"/>
                </a:lnTo>
                <a:lnTo>
                  <a:pt x="5938" y="9567"/>
                </a:lnTo>
                <a:lnTo>
                  <a:pt x="5931" y="9573"/>
                </a:lnTo>
                <a:lnTo>
                  <a:pt x="5926" y="9580"/>
                </a:lnTo>
                <a:lnTo>
                  <a:pt x="5922" y="9589"/>
                </a:lnTo>
                <a:lnTo>
                  <a:pt x="5919" y="9597"/>
                </a:lnTo>
                <a:lnTo>
                  <a:pt x="5916" y="9606"/>
                </a:lnTo>
                <a:lnTo>
                  <a:pt x="5913" y="9617"/>
                </a:lnTo>
                <a:lnTo>
                  <a:pt x="5912" y="9628"/>
                </a:lnTo>
                <a:lnTo>
                  <a:pt x="5912" y="9640"/>
                </a:lnTo>
                <a:lnTo>
                  <a:pt x="5912" y="9652"/>
                </a:lnTo>
                <a:lnTo>
                  <a:pt x="5912" y="9665"/>
                </a:lnTo>
                <a:lnTo>
                  <a:pt x="5914" y="9679"/>
                </a:lnTo>
                <a:lnTo>
                  <a:pt x="5922" y="9675"/>
                </a:lnTo>
                <a:lnTo>
                  <a:pt x="5929" y="9669"/>
                </a:lnTo>
                <a:lnTo>
                  <a:pt x="5936" y="9664"/>
                </a:lnTo>
                <a:lnTo>
                  <a:pt x="5943" y="9658"/>
                </a:lnTo>
                <a:lnTo>
                  <a:pt x="5948" y="9651"/>
                </a:lnTo>
                <a:lnTo>
                  <a:pt x="5953" y="9644"/>
                </a:lnTo>
                <a:lnTo>
                  <a:pt x="5957" y="9637"/>
                </a:lnTo>
                <a:lnTo>
                  <a:pt x="5962" y="9628"/>
                </a:lnTo>
                <a:lnTo>
                  <a:pt x="5966" y="9620"/>
                </a:lnTo>
                <a:lnTo>
                  <a:pt x="5969" y="9611"/>
                </a:lnTo>
                <a:lnTo>
                  <a:pt x="5971" y="9601"/>
                </a:lnTo>
                <a:lnTo>
                  <a:pt x="5974" y="9591"/>
                </a:lnTo>
                <a:lnTo>
                  <a:pt x="5977" y="9570"/>
                </a:lnTo>
                <a:lnTo>
                  <a:pt x="5980" y="9548"/>
                </a:lnTo>
                <a:close/>
                <a:moveTo>
                  <a:pt x="8998" y="9580"/>
                </a:moveTo>
                <a:lnTo>
                  <a:pt x="9001" y="9578"/>
                </a:lnTo>
                <a:lnTo>
                  <a:pt x="8995" y="9583"/>
                </a:lnTo>
                <a:lnTo>
                  <a:pt x="8991" y="9587"/>
                </a:lnTo>
                <a:lnTo>
                  <a:pt x="8998" y="9580"/>
                </a:lnTo>
                <a:close/>
                <a:moveTo>
                  <a:pt x="7752" y="9515"/>
                </a:moveTo>
                <a:lnTo>
                  <a:pt x="7754" y="9512"/>
                </a:lnTo>
                <a:lnTo>
                  <a:pt x="7748" y="9518"/>
                </a:lnTo>
                <a:lnTo>
                  <a:pt x="7744" y="9522"/>
                </a:lnTo>
                <a:lnTo>
                  <a:pt x="7752" y="9515"/>
                </a:lnTo>
                <a:close/>
                <a:moveTo>
                  <a:pt x="12869" y="9515"/>
                </a:moveTo>
                <a:lnTo>
                  <a:pt x="12872" y="9512"/>
                </a:lnTo>
                <a:lnTo>
                  <a:pt x="12867" y="9518"/>
                </a:lnTo>
                <a:lnTo>
                  <a:pt x="12862" y="9522"/>
                </a:lnTo>
                <a:lnTo>
                  <a:pt x="12869" y="9515"/>
                </a:lnTo>
                <a:close/>
                <a:moveTo>
                  <a:pt x="1223" y="9483"/>
                </a:moveTo>
                <a:lnTo>
                  <a:pt x="1225" y="9479"/>
                </a:lnTo>
                <a:lnTo>
                  <a:pt x="1220" y="9485"/>
                </a:lnTo>
                <a:lnTo>
                  <a:pt x="1216" y="9489"/>
                </a:lnTo>
                <a:lnTo>
                  <a:pt x="1223" y="9483"/>
                </a:lnTo>
                <a:close/>
                <a:moveTo>
                  <a:pt x="895" y="9417"/>
                </a:moveTo>
                <a:lnTo>
                  <a:pt x="893" y="9429"/>
                </a:lnTo>
                <a:lnTo>
                  <a:pt x="891" y="9440"/>
                </a:lnTo>
                <a:lnTo>
                  <a:pt x="890" y="9448"/>
                </a:lnTo>
                <a:lnTo>
                  <a:pt x="890" y="9456"/>
                </a:lnTo>
                <a:lnTo>
                  <a:pt x="891" y="9463"/>
                </a:lnTo>
                <a:lnTo>
                  <a:pt x="892" y="9468"/>
                </a:lnTo>
                <a:lnTo>
                  <a:pt x="894" y="9472"/>
                </a:lnTo>
                <a:lnTo>
                  <a:pt x="896" y="9475"/>
                </a:lnTo>
                <a:lnTo>
                  <a:pt x="898" y="9477"/>
                </a:lnTo>
                <a:lnTo>
                  <a:pt x="901" y="9478"/>
                </a:lnTo>
                <a:lnTo>
                  <a:pt x="904" y="9478"/>
                </a:lnTo>
                <a:lnTo>
                  <a:pt x="908" y="9478"/>
                </a:lnTo>
                <a:lnTo>
                  <a:pt x="914" y="9475"/>
                </a:lnTo>
                <a:lnTo>
                  <a:pt x="920" y="9470"/>
                </a:lnTo>
                <a:lnTo>
                  <a:pt x="925" y="9464"/>
                </a:lnTo>
                <a:lnTo>
                  <a:pt x="930" y="9455"/>
                </a:lnTo>
                <a:lnTo>
                  <a:pt x="932" y="9451"/>
                </a:lnTo>
                <a:lnTo>
                  <a:pt x="932" y="9447"/>
                </a:lnTo>
                <a:lnTo>
                  <a:pt x="933" y="9443"/>
                </a:lnTo>
                <a:lnTo>
                  <a:pt x="932" y="9439"/>
                </a:lnTo>
                <a:lnTo>
                  <a:pt x="931" y="9434"/>
                </a:lnTo>
                <a:lnTo>
                  <a:pt x="929" y="9431"/>
                </a:lnTo>
                <a:lnTo>
                  <a:pt x="925" y="9427"/>
                </a:lnTo>
                <a:lnTo>
                  <a:pt x="922" y="9424"/>
                </a:lnTo>
                <a:lnTo>
                  <a:pt x="917" y="9422"/>
                </a:lnTo>
                <a:lnTo>
                  <a:pt x="911" y="9420"/>
                </a:lnTo>
                <a:lnTo>
                  <a:pt x="903" y="9418"/>
                </a:lnTo>
                <a:lnTo>
                  <a:pt x="895" y="9417"/>
                </a:lnTo>
                <a:lnTo>
                  <a:pt x="895" y="9410"/>
                </a:lnTo>
                <a:lnTo>
                  <a:pt x="894" y="9404"/>
                </a:lnTo>
                <a:lnTo>
                  <a:pt x="892" y="9400"/>
                </a:lnTo>
                <a:lnTo>
                  <a:pt x="890" y="9397"/>
                </a:lnTo>
                <a:lnTo>
                  <a:pt x="887" y="9396"/>
                </a:lnTo>
                <a:lnTo>
                  <a:pt x="883" y="9394"/>
                </a:lnTo>
                <a:lnTo>
                  <a:pt x="881" y="9394"/>
                </a:lnTo>
                <a:lnTo>
                  <a:pt x="878" y="9395"/>
                </a:lnTo>
                <a:lnTo>
                  <a:pt x="876" y="9396"/>
                </a:lnTo>
                <a:lnTo>
                  <a:pt x="875" y="9398"/>
                </a:lnTo>
                <a:lnTo>
                  <a:pt x="875" y="9400"/>
                </a:lnTo>
                <a:lnTo>
                  <a:pt x="875" y="9403"/>
                </a:lnTo>
                <a:lnTo>
                  <a:pt x="877" y="9406"/>
                </a:lnTo>
                <a:lnTo>
                  <a:pt x="881" y="9409"/>
                </a:lnTo>
                <a:lnTo>
                  <a:pt x="888" y="9413"/>
                </a:lnTo>
                <a:lnTo>
                  <a:pt x="895" y="9417"/>
                </a:lnTo>
                <a:close/>
                <a:moveTo>
                  <a:pt x="9327" y="9449"/>
                </a:moveTo>
                <a:lnTo>
                  <a:pt x="9329" y="9447"/>
                </a:lnTo>
                <a:lnTo>
                  <a:pt x="9323" y="9452"/>
                </a:lnTo>
                <a:lnTo>
                  <a:pt x="9319" y="9456"/>
                </a:lnTo>
                <a:lnTo>
                  <a:pt x="9327" y="9449"/>
                </a:lnTo>
                <a:close/>
                <a:moveTo>
                  <a:pt x="13657" y="9417"/>
                </a:moveTo>
                <a:lnTo>
                  <a:pt x="13650" y="9433"/>
                </a:lnTo>
                <a:lnTo>
                  <a:pt x="13644" y="9447"/>
                </a:lnTo>
                <a:lnTo>
                  <a:pt x="13639" y="9457"/>
                </a:lnTo>
                <a:lnTo>
                  <a:pt x="13634" y="9465"/>
                </a:lnTo>
                <a:lnTo>
                  <a:pt x="13628" y="9469"/>
                </a:lnTo>
                <a:lnTo>
                  <a:pt x="13622" y="9471"/>
                </a:lnTo>
                <a:lnTo>
                  <a:pt x="13617" y="9472"/>
                </a:lnTo>
                <a:lnTo>
                  <a:pt x="13612" y="9470"/>
                </a:lnTo>
                <a:lnTo>
                  <a:pt x="13606" y="9466"/>
                </a:lnTo>
                <a:lnTo>
                  <a:pt x="13600" y="9462"/>
                </a:lnTo>
                <a:lnTo>
                  <a:pt x="13594" y="9455"/>
                </a:lnTo>
                <a:lnTo>
                  <a:pt x="13587" y="9448"/>
                </a:lnTo>
                <a:lnTo>
                  <a:pt x="13574" y="9433"/>
                </a:lnTo>
                <a:lnTo>
                  <a:pt x="13558" y="9417"/>
                </a:lnTo>
                <a:lnTo>
                  <a:pt x="13559" y="9424"/>
                </a:lnTo>
                <a:lnTo>
                  <a:pt x="13559" y="9429"/>
                </a:lnTo>
                <a:lnTo>
                  <a:pt x="13558" y="9435"/>
                </a:lnTo>
                <a:lnTo>
                  <a:pt x="13557" y="9440"/>
                </a:lnTo>
                <a:lnTo>
                  <a:pt x="13555" y="9445"/>
                </a:lnTo>
                <a:lnTo>
                  <a:pt x="13553" y="9449"/>
                </a:lnTo>
                <a:lnTo>
                  <a:pt x="13551" y="9452"/>
                </a:lnTo>
                <a:lnTo>
                  <a:pt x="13548" y="9455"/>
                </a:lnTo>
                <a:lnTo>
                  <a:pt x="13540" y="9461"/>
                </a:lnTo>
                <a:lnTo>
                  <a:pt x="13532" y="9465"/>
                </a:lnTo>
                <a:lnTo>
                  <a:pt x="13523" y="9468"/>
                </a:lnTo>
                <a:lnTo>
                  <a:pt x="13514" y="9471"/>
                </a:lnTo>
                <a:lnTo>
                  <a:pt x="13505" y="9474"/>
                </a:lnTo>
                <a:lnTo>
                  <a:pt x="13495" y="9476"/>
                </a:lnTo>
                <a:lnTo>
                  <a:pt x="13486" y="9481"/>
                </a:lnTo>
                <a:lnTo>
                  <a:pt x="13478" y="9484"/>
                </a:lnTo>
                <a:lnTo>
                  <a:pt x="13471" y="9490"/>
                </a:lnTo>
                <a:lnTo>
                  <a:pt x="13466" y="9496"/>
                </a:lnTo>
                <a:lnTo>
                  <a:pt x="13463" y="9500"/>
                </a:lnTo>
                <a:lnTo>
                  <a:pt x="13461" y="9505"/>
                </a:lnTo>
                <a:lnTo>
                  <a:pt x="13460" y="9510"/>
                </a:lnTo>
                <a:lnTo>
                  <a:pt x="13459" y="9515"/>
                </a:lnTo>
                <a:lnTo>
                  <a:pt x="13480" y="9514"/>
                </a:lnTo>
                <a:lnTo>
                  <a:pt x="13496" y="9515"/>
                </a:lnTo>
                <a:lnTo>
                  <a:pt x="13508" y="9516"/>
                </a:lnTo>
                <a:lnTo>
                  <a:pt x="13515" y="9518"/>
                </a:lnTo>
                <a:lnTo>
                  <a:pt x="13517" y="9519"/>
                </a:lnTo>
                <a:lnTo>
                  <a:pt x="13519" y="9520"/>
                </a:lnTo>
                <a:lnTo>
                  <a:pt x="13519" y="9522"/>
                </a:lnTo>
                <a:lnTo>
                  <a:pt x="13519" y="9525"/>
                </a:lnTo>
                <a:lnTo>
                  <a:pt x="13518" y="9530"/>
                </a:lnTo>
                <a:lnTo>
                  <a:pt x="13515" y="9535"/>
                </a:lnTo>
                <a:lnTo>
                  <a:pt x="13506" y="9550"/>
                </a:lnTo>
                <a:lnTo>
                  <a:pt x="13496" y="9567"/>
                </a:lnTo>
                <a:lnTo>
                  <a:pt x="13492" y="9577"/>
                </a:lnTo>
                <a:lnTo>
                  <a:pt x="13490" y="9589"/>
                </a:lnTo>
                <a:lnTo>
                  <a:pt x="13490" y="9594"/>
                </a:lnTo>
                <a:lnTo>
                  <a:pt x="13490" y="9600"/>
                </a:lnTo>
                <a:lnTo>
                  <a:pt x="13491" y="9606"/>
                </a:lnTo>
                <a:lnTo>
                  <a:pt x="13492" y="9614"/>
                </a:lnTo>
                <a:lnTo>
                  <a:pt x="13505" y="9606"/>
                </a:lnTo>
                <a:lnTo>
                  <a:pt x="13515" y="9601"/>
                </a:lnTo>
                <a:lnTo>
                  <a:pt x="13524" y="9597"/>
                </a:lnTo>
                <a:lnTo>
                  <a:pt x="13534" y="9594"/>
                </a:lnTo>
                <a:lnTo>
                  <a:pt x="13542" y="9592"/>
                </a:lnTo>
                <a:lnTo>
                  <a:pt x="13551" y="9591"/>
                </a:lnTo>
                <a:lnTo>
                  <a:pt x="13558" y="9591"/>
                </a:lnTo>
                <a:lnTo>
                  <a:pt x="13564" y="9591"/>
                </a:lnTo>
                <a:lnTo>
                  <a:pt x="13571" y="9592"/>
                </a:lnTo>
                <a:lnTo>
                  <a:pt x="13577" y="9594"/>
                </a:lnTo>
                <a:lnTo>
                  <a:pt x="13582" y="9596"/>
                </a:lnTo>
                <a:lnTo>
                  <a:pt x="13587" y="9599"/>
                </a:lnTo>
                <a:lnTo>
                  <a:pt x="13598" y="9607"/>
                </a:lnTo>
                <a:lnTo>
                  <a:pt x="13607" y="9616"/>
                </a:lnTo>
                <a:lnTo>
                  <a:pt x="13617" y="9626"/>
                </a:lnTo>
                <a:lnTo>
                  <a:pt x="13626" y="9637"/>
                </a:lnTo>
                <a:lnTo>
                  <a:pt x="13638" y="9646"/>
                </a:lnTo>
                <a:lnTo>
                  <a:pt x="13649" y="9657"/>
                </a:lnTo>
                <a:lnTo>
                  <a:pt x="13657" y="9661"/>
                </a:lnTo>
                <a:lnTo>
                  <a:pt x="13664" y="9665"/>
                </a:lnTo>
                <a:lnTo>
                  <a:pt x="13671" y="9668"/>
                </a:lnTo>
                <a:lnTo>
                  <a:pt x="13681" y="9672"/>
                </a:lnTo>
                <a:lnTo>
                  <a:pt x="13689" y="9675"/>
                </a:lnTo>
                <a:lnTo>
                  <a:pt x="13700" y="9677"/>
                </a:lnTo>
                <a:lnTo>
                  <a:pt x="13710" y="9679"/>
                </a:lnTo>
                <a:lnTo>
                  <a:pt x="13722" y="9679"/>
                </a:lnTo>
                <a:lnTo>
                  <a:pt x="13720" y="9668"/>
                </a:lnTo>
                <a:lnTo>
                  <a:pt x="13719" y="9659"/>
                </a:lnTo>
                <a:lnTo>
                  <a:pt x="13719" y="9650"/>
                </a:lnTo>
                <a:lnTo>
                  <a:pt x="13720" y="9643"/>
                </a:lnTo>
                <a:lnTo>
                  <a:pt x="13721" y="9637"/>
                </a:lnTo>
                <a:lnTo>
                  <a:pt x="13724" y="9632"/>
                </a:lnTo>
                <a:lnTo>
                  <a:pt x="13727" y="9627"/>
                </a:lnTo>
                <a:lnTo>
                  <a:pt x="13731" y="9623"/>
                </a:lnTo>
                <a:lnTo>
                  <a:pt x="13736" y="9620"/>
                </a:lnTo>
                <a:lnTo>
                  <a:pt x="13742" y="9617"/>
                </a:lnTo>
                <a:lnTo>
                  <a:pt x="13748" y="9615"/>
                </a:lnTo>
                <a:lnTo>
                  <a:pt x="13754" y="9613"/>
                </a:lnTo>
                <a:lnTo>
                  <a:pt x="13768" y="9610"/>
                </a:lnTo>
                <a:lnTo>
                  <a:pt x="13782" y="9607"/>
                </a:lnTo>
                <a:lnTo>
                  <a:pt x="13796" y="9605"/>
                </a:lnTo>
                <a:lnTo>
                  <a:pt x="13811" y="9603"/>
                </a:lnTo>
                <a:lnTo>
                  <a:pt x="13823" y="9600"/>
                </a:lnTo>
                <a:lnTo>
                  <a:pt x="13835" y="9595"/>
                </a:lnTo>
                <a:lnTo>
                  <a:pt x="13840" y="9592"/>
                </a:lnTo>
                <a:lnTo>
                  <a:pt x="13844" y="9589"/>
                </a:lnTo>
                <a:lnTo>
                  <a:pt x="13848" y="9583"/>
                </a:lnTo>
                <a:lnTo>
                  <a:pt x="13851" y="9578"/>
                </a:lnTo>
                <a:lnTo>
                  <a:pt x="13853" y="9572"/>
                </a:lnTo>
                <a:lnTo>
                  <a:pt x="13854" y="9565"/>
                </a:lnTo>
                <a:lnTo>
                  <a:pt x="13854" y="9557"/>
                </a:lnTo>
                <a:lnTo>
                  <a:pt x="13853" y="9548"/>
                </a:lnTo>
                <a:lnTo>
                  <a:pt x="13844" y="9536"/>
                </a:lnTo>
                <a:lnTo>
                  <a:pt x="13835" y="9526"/>
                </a:lnTo>
                <a:lnTo>
                  <a:pt x="13825" y="9515"/>
                </a:lnTo>
                <a:lnTo>
                  <a:pt x="13814" y="9506"/>
                </a:lnTo>
                <a:lnTo>
                  <a:pt x="13802" y="9496"/>
                </a:lnTo>
                <a:lnTo>
                  <a:pt x="13791" y="9488"/>
                </a:lnTo>
                <a:lnTo>
                  <a:pt x="13778" y="9479"/>
                </a:lnTo>
                <a:lnTo>
                  <a:pt x="13766" y="9471"/>
                </a:lnTo>
                <a:lnTo>
                  <a:pt x="13740" y="9456"/>
                </a:lnTo>
                <a:lnTo>
                  <a:pt x="13712" y="9443"/>
                </a:lnTo>
                <a:lnTo>
                  <a:pt x="13685" y="9429"/>
                </a:lnTo>
                <a:lnTo>
                  <a:pt x="13657" y="9417"/>
                </a:lnTo>
                <a:lnTo>
                  <a:pt x="13656" y="9397"/>
                </a:lnTo>
                <a:lnTo>
                  <a:pt x="13655" y="9378"/>
                </a:lnTo>
                <a:lnTo>
                  <a:pt x="13653" y="9368"/>
                </a:lnTo>
                <a:lnTo>
                  <a:pt x="13652" y="9359"/>
                </a:lnTo>
                <a:lnTo>
                  <a:pt x="13651" y="9351"/>
                </a:lnTo>
                <a:lnTo>
                  <a:pt x="13648" y="9342"/>
                </a:lnTo>
                <a:lnTo>
                  <a:pt x="13645" y="9336"/>
                </a:lnTo>
                <a:lnTo>
                  <a:pt x="13642" y="9330"/>
                </a:lnTo>
                <a:lnTo>
                  <a:pt x="13637" y="9324"/>
                </a:lnTo>
                <a:lnTo>
                  <a:pt x="13630" y="9320"/>
                </a:lnTo>
                <a:lnTo>
                  <a:pt x="13623" y="9317"/>
                </a:lnTo>
                <a:lnTo>
                  <a:pt x="13614" y="9316"/>
                </a:lnTo>
                <a:lnTo>
                  <a:pt x="13603" y="9316"/>
                </a:lnTo>
                <a:lnTo>
                  <a:pt x="13591" y="9318"/>
                </a:lnTo>
                <a:lnTo>
                  <a:pt x="13591" y="9301"/>
                </a:lnTo>
                <a:lnTo>
                  <a:pt x="13589" y="9283"/>
                </a:lnTo>
                <a:lnTo>
                  <a:pt x="13588" y="9266"/>
                </a:lnTo>
                <a:lnTo>
                  <a:pt x="13585" y="9249"/>
                </a:lnTo>
                <a:lnTo>
                  <a:pt x="13582" y="9233"/>
                </a:lnTo>
                <a:lnTo>
                  <a:pt x="13578" y="9217"/>
                </a:lnTo>
                <a:lnTo>
                  <a:pt x="13574" y="9204"/>
                </a:lnTo>
                <a:lnTo>
                  <a:pt x="13567" y="9191"/>
                </a:lnTo>
                <a:lnTo>
                  <a:pt x="13561" y="9181"/>
                </a:lnTo>
                <a:lnTo>
                  <a:pt x="13554" y="9173"/>
                </a:lnTo>
                <a:lnTo>
                  <a:pt x="13550" y="9170"/>
                </a:lnTo>
                <a:lnTo>
                  <a:pt x="13545" y="9167"/>
                </a:lnTo>
                <a:lnTo>
                  <a:pt x="13541" y="9166"/>
                </a:lnTo>
                <a:lnTo>
                  <a:pt x="13537" y="9165"/>
                </a:lnTo>
                <a:lnTo>
                  <a:pt x="13532" y="9164"/>
                </a:lnTo>
                <a:lnTo>
                  <a:pt x="13528" y="9165"/>
                </a:lnTo>
                <a:lnTo>
                  <a:pt x="13522" y="9166"/>
                </a:lnTo>
                <a:lnTo>
                  <a:pt x="13516" y="9168"/>
                </a:lnTo>
                <a:lnTo>
                  <a:pt x="13511" y="9171"/>
                </a:lnTo>
                <a:lnTo>
                  <a:pt x="13505" y="9175"/>
                </a:lnTo>
                <a:lnTo>
                  <a:pt x="13498" y="9181"/>
                </a:lnTo>
                <a:lnTo>
                  <a:pt x="13492" y="9187"/>
                </a:lnTo>
                <a:lnTo>
                  <a:pt x="13491" y="9181"/>
                </a:lnTo>
                <a:lnTo>
                  <a:pt x="13488" y="9174"/>
                </a:lnTo>
                <a:lnTo>
                  <a:pt x="13484" y="9169"/>
                </a:lnTo>
                <a:lnTo>
                  <a:pt x="13478" y="9166"/>
                </a:lnTo>
                <a:lnTo>
                  <a:pt x="13475" y="9166"/>
                </a:lnTo>
                <a:lnTo>
                  <a:pt x="13473" y="9166"/>
                </a:lnTo>
                <a:lnTo>
                  <a:pt x="13470" y="9167"/>
                </a:lnTo>
                <a:lnTo>
                  <a:pt x="13468" y="9169"/>
                </a:lnTo>
                <a:lnTo>
                  <a:pt x="13465" y="9172"/>
                </a:lnTo>
                <a:lnTo>
                  <a:pt x="13463" y="9175"/>
                </a:lnTo>
                <a:lnTo>
                  <a:pt x="13460" y="9181"/>
                </a:lnTo>
                <a:lnTo>
                  <a:pt x="13459" y="9187"/>
                </a:lnTo>
                <a:lnTo>
                  <a:pt x="13468" y="9187"/>
                </a:lnTo>
                <a:lnTo>
                  <a:pt x="13476" y="9187"/>
                </a:lnTo>
                <a:lnTo>
                  <a:pt x="13485" y="9187"/>
                </a:lnTo>
                <a:lnTo>
                  <a:pt x="13492" y="9187"/>
                </a:lnTo>
                <a:lnTo>
                  <a:pt x="13494" y="9201"/>
                </a:lnTo>
                <a:lnTo>
                  <a:pt x="13493" y="9212"/>
                </a:lnTo>
                <a:lnTo>
                  <a:pt x="13491" y="9223"/>
                </a:lnTo>
                <a:lnTo>
                  <a:pt x="13488" y="9232"/>
                </a:lnTo>
                <a:lnTo>
                  <a:pt x="13482" y="9239"/>
                </a:lnTo>
                <a:lnTo>
                  <a:pt x="13476" y="9245"/>
                </a:lnTo>
                <a:lnTo>
                  <a:pt x="13469" y="9250"/>
                </a:lnTo>
                <a:lnTo>
                  <a:pt x="13459" y="9253"/>
                </a:lnTo>
                <a:lnTo>
                  <a:pt x="13470" y="9259"/>
                </a:lnTo>
                <a:lnTo>
                  <a:pt x="13478" y="9268"/>
                </a:lnTo>
                <a:lnTo>
                  <a:pt x="13487" y="9276"/>
                </a:lnTo>
                <a:lnTo>
                  <a:pt x="13494" y="9286"/>
                </a:lnTo>
                <a:lnTo>
                  <a:pt x="13509" y="9304"/>
                </a:lnTo>
                <a:lnTo>
                  <a:pt x="13521" y="9322"/>
                </a:lnTo>
                <a:lnTo>
                  <a:pt x="13529" y="9330"/>
                </a:lnTo>
                <a:lnTo>
                  <a:pt x="13535" y="9336"/>
                </a:lnTo>
                <a:lnTo>
                  <a:pt x="13539" y="9338"/>
                </a:lnTo>
                <a:lnTo>
                  <a:pt x="13542" y="9339"/>
                </a:lnTo>
                <a:lnTo>
                  <a:pt x="13546" y="9340"/>
                </a:lnTo>
                <a:lnTo>
                  <a:pt x="13551" y="9341"/>
                </a:lnTo>
                <a:lnTo>
                  <a:pt x="13555" y="9341"/>
                </a:lnTo>
                <a:lnTo>
                  <a:pt x="13559" y="9340"/>
                </a:lnTo>
                <a:lnTo>
                  <a:pt x="13564" y="9339"/>
                </a:lnTo>
                <a:lnTo>
                  <a:pt x="13569" y="9336"/>
                </a:lnTo>
                <a:lnTo>
                  <a:pt x="13574" y="9333"/>
                </a:lnTo>
                <a:lnTo>
                  <a:pt x="13579" y="9330"/>
                </a:lnTo>
                <a:lnTo>
                  <a:pt x="13585" y="9324"/>
                </a:lnTo>
                <a:lnTo>
                  <a:pt x="13591" y="9318"/>
                </a:lnTo>
                <a:lnTo>
                  <a:pt x="13591" y="9329"/>
                </a:lnTo>
                <a:lnTo>
                  <a:pt x="13592" y="9338"/>
                </a:lnTo>
                <a:lnTo>
                  <a:pt x="13593" y="9347"/>
                </a:lnTo>
                <a:lnTo>
                  <a:pt x="13595" y="9356"/>
                </a:lnTo>
                <a:lnTo>
                  <a:pt x="13597" y="9363"/>
                </a:lnTo>
                <a:lnTo>
                  <a:pt x="13600" y="9370"/>
                </a:lnTo>
                <a:lnTo>
                  <a:pt x="13604" y="9377"/>
                </a:lnTo>
                <a:lnTo>
                  <a:pt x="13607" y="9383"/>
                </a:lnTo>
                <a:lnTo>
                  <a:pt x="13613" y="9389"/>
                </a:lnTo>
                <a:lnTo>
                  <a:pt x="13618" y="9395"/>
                </a:lnTo>
                <a:lnTo>
                  <a:pt x="13623" y="9399"/>
                </a:lnTo>
                <a:lnTo>
                  <a:pt x="13629" y="9403"/>
                </a:lnTo>
                <a:lnTo>
                  <a:pt x="13642" y="9410"/>
                </a:lnTo>
                <a:lnTo>
                  <a:pt x="13657" y="9417"/>
                </a:lnTo>
                <a:close/>
                <a:moveTo>
                  <a:pt x="13689" y="9548"/>
                </a:moveTo>
                <a:lnTo>
                  <a:pt x="13689" y="9548"/>
                </a:lnTo>
                <a:lnTo>
                  <a:pt x="13682" y="9555"/>
                </a:lnTo>
                <a:lnTo>
                  <a:pt x="13686" y="9551"/>
                </a:lnTo>
                <a:lnTo>
                  <a:pt x="13692" y="9546"/>
                </a:lnTo>
                <a:lnTo>
                  <a:pt x="13689" y="9548"/>
                </a:lnTo>
                <a:close/>
                <a:moveTo>
                  <a:pt x="994" y="9417"/>
                </a:moveTo>
                <a:lnTo>
                  <a:pt x="997" y="9414"/>
                </a:lnTo>
                <a:lnTo>
                  <a:pt x="990" y="9420"/>
                </a:lnTo>
                <a:lnTo>
                  <a:pt x="986" y="9424"/>
                </a:lnTo>
                <a:lnTo>
                  <a:pt x="994" y="9417"/>
                </a:lnTo>
                <a:close/>
                <a:moveTo>
                  <a:pt x="1879" y="9417"/>
                </a:moveTo>
                <a:lnTo>
                  <a:pt x="1873" y="9397"/>
                </a:lnTo>
                <a:lnTo>
                  <a:pt x="1867" y="9385"/>
                </a:lnTo>
                <a:lnTo>
                  <a:pt x="1864" y="9382"/>
                </a:lnTo>
                <a:lnTo>
                  <a:pt x="1861" y="9380"/>
                </a:lnTo>
                <a:lnTo>
                  <a:pt x="1859" y="9379"/>
                </a:lnTo>
                <a:lnTo>
                  <a:pt x="1858" y="9380"/>
                </a:lnTo>
                <a:lnTo>
                  <a:pt x="1855" y="9385"/>
                </a:lnTo>
                <a:lnTo>
                  <a:pt x="1853" y="9394"/>
                </a:lnTo>
                <a:lnTo>
                  <a:pt x="1851" y="9405"/>
                </a:lnTo>
                <a:lnTo>
                  <a:pt x="1851" y="9417"/>
                </a:lnTo>
                <a:lnTo>
                  <a:pt x="1851" y="9429"/>
                </a:lnTo>
                <a:lnTo>
                  <a:pt x="1853" y="9440"/>
                </a:lnTo>
                <a:lnTo>
                  <a:pt x="1855" y="9448"/>
                </a:lnTo>
                <a:lnTo>
                  <a:pt x="1858" y="9453"/>
                </a:lnTo>
                <a:lnTo>
                  <a:pt x="1859" y="9454"/>
                </a:lnTo>
                <a:lnTo>
                  <a:pt x="1861" y="9453"/>
                </a:lnTo>
                <a:lnTo>
                  <a:pt x="1864" y="9452"/>
                </a:lnTo>
                <a:lnTo>
                  <a:pt x="1867" y="9449"/>
                </a:lnTo>
                <a:lnTo>
                  <a:pt x="1873" y="9437"/>
                </a:lnTo>
                <a:lnTo>
                  <a:pt x="1879" y="9417"/>
                </a:lnTo>
                <a:close/>
                <a:moveTo>
                  <a:pt x="9392" y="9417"/>
                </a:moveTo>
                <a:lnTo>
                  <a:pt x="9395" y="9414"/>
                </a:lnTo>
                <a:lnTo>
                  <a:pt x="9388" y="9420"/>
                </a:lnTo>
                <a:lnTo>
                  <a:pt x="9384" y="9424"/>
                </a:lnTo>
                <a:lnTo>
                  <a:pt x="9392" y="9417"/>
                </a:lnTo>
                <a:close/>
                <a:moveTo>
                  <a:pt x="10180" y="9384"/>
                </a:moveTo>
                <a:lnTo>
                  <a:pt x="10178" y="9390"/>
                </a:lnTo>
                <a:lnTo>
                  <a:pt x="10180" y="9396"/>
                </a:lnTo>
                <a:lnTo>
                  <a:pt x="10182" y="9401"/>
                </a:lnTo>
                <a:lnTo>
                  <a:pt x="10185" y="9403"/>
                </a:lnTo>
                <a:lnTo>
                  <a:pt x="10187" y="9405"/>
                </a:lnTo>
                <a:lnTo>
                  <a:pt x="10190" y="9407"/>
                </a:lnTo>
                <a:lnTo>
                  <a:pt x="10193" y="9407"/>
                </a:lnTo>
                <a:lnTo>
                  <a:pt x="10195" y="9406"/>
                </a:lnTo>
                <a:lnTo>
                  <a:pt x="10197" y="9405"/>
                </a:lnTo>
                <a:lnTo>
                  <a:pt x="10199" y="9403"/>
                </a:lnTo>
                <a:lnTo>
                  <a:pt x="10199" y="9401"/>
                </a:lnTo>
                <a:lnTo>
                  <a:pt x="10198" y="9398"/>
                </a:lnTo>
                <a:lnTo>
                  <a:pt x="10196" y="9395"/>
                </a:lnTo>
                <a:lnTo>
                  <a:pt x="10192" y="9391"/>
                </a:lnTo>
                <a:lnTo>
                  <a:pt x="10187" y="9387"/>
                </a:lnTo>
                <a:lnTo>
                  <a:pt x="10180" y="9384"/>
                </a:lnTo>
                <a:lnTo>
                  <a:pt x="10180" y="9377"/>
                </a:lnTo>
                <a:lnTo>
                  <a:pt x="10178" y="9371"/>
                </a:lnTo>
                <a:lnTo>
                  <a:pt x="10176" y="9367"/>
                </a:lnTo>
                <a:lnTo>
                  <a:pt x="10173" y="9364"/>
                </a:lnTo>
                <a:lnTo>
                  <a:pt x="10171" y="9362"/>
                </a:lnTo>
                <a:lnTo>
                  <a:pt x="10168" y="9361"/>
                </a:lnTo>
                <a:lnTo>
                  <a:pt x="10165" y="9361"/>
                </a:lnTo>
                <a:lnTo>
                  <a:pt x="10163" y="9361"/>
                </a:lnTo>
                <a:lnTo>
                  <a:pt x="10161" y="9363"/>
                </a:lnTo>
                <a:lnTo>
                  <a:pt x="10159" y="9364"/>
                </a:lnTo>
                <a:lnTo>
                  <a:pt x="10159" y="9367"/>
                </a:lnTo>
                <a:lnTo>
                  <a:pt x="10160" y="9369"/>
                </a:lnTo>
                <a:lnTo>
                  <a:pt x="10162" y="9373"/>
                </a:lnTo>
                <a:lnTo>
                  <a:pt x="10166" y="9377"/>
                </a:lnTo>
                <a:lnTo>
                  <a:pt x="10171" y="9380"/>
                </a:lnTo>
                <a:lnTo>
                  <a:pt x="10180" y="9384"/>
                </a:lnTo>
                <a:close/>
                <a:moveTo>
                  <a:pt x="12377" y="9449"/>
                </a:moveTo>
                <a:lnTo>
                  <a:pt x="12376" y="9442"/>
                </a:lnTo>
                <a:lnTo>
                  <a:pt x="12374" y="9433"/>
                </a:lnTo>
                <a:lnTo>
                  <a:pt x="12371" y="9427"/>
                </a:lnTo>
                <a:lnTo>
                  <a:pt x="12369" y="9421"/>
                </a:lnTo>
                <a:lnTo>
                  <a:pt x="12366" y="9416"/>
                </a:lnTo>
                <a:lnTo>
                  <a:pt x="12363" y="9410"/>
                </a:lnTo>
                <a:lnTo>
                  <a:pt x="12359" y="9406"/>
                </a:lnTo>
                <a:lnTo>
                  <a:pt x="12356" y="9402"/>
                </a:lnTo>
                <a:lnTo>
                  <a:pt x="12351" y="9399"/>
                </a:lnTo>
                <a:lnTo>
                  <a:pt x="12346" y="9397"/>
                </a:lnTo>
                <a:lnTo>
                  <a:pt x="12342" y="9395"/>
                </a:lnTo>
                <a:lnTo>
                  <a:pt x="12338" y="9394"/>
                </a:lnTo>
                <a:lnTo>
                  <a:pt x="12333" y="9392"/>
                </a:lnTo>
                <a:lnTo>
                  <a:pt x="12327" y="9392"/>
                </a:lnTo>
                <a:lnTo>
                  <a:pt x="12323" y="9392"/>
                </a:lnTo>
                <a:lnTo>
                  <a:pt x="12318" y="9394"/>
                </a:lnTo>
                <a:lnTo>
                  <a:pt x="12314" y="9396"/>
                </a:lnTo>
                <a:lnTo>
                  <a:pt x="12309" y="9398"/>
                </a:lnTo>
                <a:lnTo>
                  <a:pt x="12304" y="9400"/>
                </a:lnTo>
                <a:lnTo>
                  <a:pt x="12300" y="9403"/>
                </a:lnTo>
                <a:lnTo>
                  <a:pt x="12296" y="9407"/>
                </a:lnTo>
                <a:lnTo>
                  <a:pt x="12293" y="9411"/>
                </a:lnTo>
                <a:lnTo>
                  <a:pt x="12290" y="9417"/>
                </a:lnTo>
                <a:lnTo>
                  <a:pt x="12286" y="9422"/>
                </a:lnTo>
                <a:lnTo>
                  <a:pt x="12283" y="9427"/>
                </a:lnTo>
                <a:lnTo>
                  <a:pt x="12281" y="9433"/>
                </a:lnTo>
                <a:lnTo>
                  <a:pt x="12279" y="9441"/>
                </a:lnTo>
                <a:lnTo>
                  <a:pt x="12278" y="9448"/>
                </a:lnTo>
                <a:lnTo>
                  <a:pt x="12277" y="9455"/>
                </a:lnTo>
                <a:lnTo>
                  <a:pt x="12277" y="9464"/>
                </a:lnTo>
                <a:lnTo>
                  <a:pt x="12278" y="9473"/>
                </a:lnTo>
                <a:lnTo>
                  <a:pt x="12279" y="9483"/>
                </a:lnTo>
                <a:lnTo>
                  <a:pt x="12286" y="9482"/>
                </a:lnTo>
                <a:lnTo>
                  <a:pt x="12293" y="9479"/>
                </a:lnTo>
                <a:lnTo>
                  <a:pt x="12299" y="9477"/>
                </a:lnTo>
                <a:lnTo>
                  <a:pt x="12304" y="9475"/>
                </a:lnTo>
                <a:lnTo>
                  <a:pt x="12315" y="9469"/>
                </a:lnTo>
                <a:lnTo>
                  <a:pt x="12324" y="9462"/>
                </a:lnTo>
                <a:lnTo>
                  <a:pt x="12334" y="9455"/>
                </a:lnTo>
                <a:lnTo>
                  <a:pt x="12345" y="9450"/>
                </a:lnTo>
                <a:lnTo>
                  <a:pt x="12351" y="9449"/>
                </a:lnTo>
                <a:lnTo>
                  <a:pt x="12359" y="9448"/>
                </a:lnTo>
                <a:lnTo>
                  <a:pt x="12367" y="9448"/>
                </a:lnTo>
                <a:lnTo>
                  <a:pt x="12377" y="9449"/>
                </a:lnTo>
                <a:close/>
                <a:moveTo>
                  <a:pt x="9458" y="9384"/>
                </a:moveTo>
                <a:lnTo>
                  <a:pt x="9460" y="9381"/>
                </a:lnTo>
                <a:lnTo>
                  <a:pt x="9455" y="9387"/>
                </a:lnTo>
                <a:lnTo>
                  <a:pt x="9450" y="9391"/>
                </a:lnTo>
                <a:lnTo>
                  <a:pt x="9458" y="9384"/>
                </a:lnTo>
                <a:close/>
                <a:moveTo>
                  <a:pt x="10277" y="9384"/>
                </a:moveTo>
                <a:lnTo>
                  <a:pt x="10280" y="9381"/>
                </a:lnTo>
                <a:lnTo>
                  <a:pt x="10275" y="9387"/>
                </a:lnTo>
                <a:lnTo>
                  <a:pt x="10270" y="9391"/>
                </a:lnTo>
                <a:lnTo>
                  <a:pt x="10277" y="9384"/>
                </a:lnTo>
                <a:close/>
                <a:moveTo>
                  <a:pt x="12541" y="9352"/>
                </a:moveTo>
                <a:lnTo>
                  <a:pt x="12542" y="9356"/>
                </a:lnTo>
                <a:lnTo>
                  <a:pt x="12543" y="9359"/>
                </a:lnTo>
                <a:lnTo>
                  <a:pt x="12546" y="9362"/>
                </a:lnTo>
                <a:lnTo>
                  <a:pt x="12548" y="9365"/>
                </a:lnTo>
                <a:lnTo>
                  <a:pt x="12553" y="9370"/>
                </a:lnTo>
                <a:lnTo>
                  <a:pt x="12559" y="9374"/>
                </a:lnTo>
                <a:lnTo>
                  <a:pt x="12575" y="9379"/>
                </a:lnTo>
                <a:lnTo>
                  <a:pt x="12593" y="9381"/>
                </a:lnTo>
                <a:lnTo>
                  <a:pt x="12601" y="9383"/>
                </a:lnTo>
                <a:lnTo>
                  <a:pt x="12610" y="9385"/>
                </a:lnTo>
                <a:lnTo>
                  <a:pt x="12618" y="9387"/>
                </a:lnTo>
                <a:lnTo>
                  <a:pt x="12625" y="9390"/>
                </a:lnTo>
                <a:lnTo>
                  <a:pt x="12631" y="9395"/>
                </a:lnTo>
                <a:lnTo>
                  <a:pt x="12636" y="9400"/>
                </a:lnTo>
                <a:lnTo>
                  <a:pt x="12637" y="9404"/>
                </a:lnTo>
                <a:lnTo>
                  <a:pt x="12638" y="9407"/>
                </a:lnTo>
                <a:lnTo>
                  <a:pt x="12639" y="9412"/>
                </a:lnTo>
                <a:lnTo>
                  <a:pt x="12639" y="9417"/>
                </a:lnTo>
                <a:lnTo>
                  <a:pt x="12648" y="9413"/>
                </a:lnTo>
                <a:lnTo>
                  <a:pt x="12657" y="9409"/>
                </a:lnTo>
                <a:lnTo>
                  <a:pt x="12663" y="9406"/>
                </a:lnTo>
                <a:lnTo>
                  <a:pt x="12668" y="9402"/>
                </a:lnTo>
                <a:lnTo>
                  <a:pt x="12672" y="9399"/>
                </a:lnTo>
                <a:lnTo>
                  <a:pt x="12676" y="9395"/>
                </a:lnTo>
                <a:lnTo>
                  <a:pt x="12677" y="9390"/>
                </a:lnTo>
                <a:lnTo>
                  <a:pt x="12678" y="9387"/>
                </a:lnTo>
                <a:lnTo>
                  <a:pt x="12678" y="9383"/>
                </a:lnTo>
                <a:lnTo>
                  <a:pt x="12677" y="9380"/>
                </a:lnTo>
                <a:lnTo>
                  <a:pt x="12675" y="9376"/>
                </a:lnTo>
                <a:lnTo>
                  <a:pt x="12672" y="9373"/>
                </a:lnTo>
                <a:lnTo>
                  <a:pt x="12665" y="9365"/>
                </a:lnTo>
                <a:lnTo>
                  <a:pt x="12655" y="9360"/>
                </a:lnTo>
                <a:lnTo>
                  <a:pt x="12643" y="9354"/>
                </a:lnTo>
                <a:lnTo>
                  <a:pt x="12629" y="9349"/>
                </a:lnTo>
                <a:lnTo>
                  <a:pt x="12615" y="9346"/>
                </a:lnTo>
                <a:lnTo>
                  <a:pt x="12599" y="9344"/>
                </a:lnTo>
                <a:lnTo>
                  <a:pt x="12584" y="9343"/>
                </a:lnTo>
                <a:lnTo>
                  <a:pt x="12569" y="9344"/>
                </a:lnTo>
                <a:lnTo>
                  <a:pt x="12554" y="9346"/>
                </a:lnTo>
                <a:lnTo>
                  <a:pt x="12541" y="9352"/>
                </a:lnTo>
                <a:close/>
                <a:moveTo>
                  <a:pt x="8736" y="9352"/>
                </a:moveTo>
                <a:lnTo>
                  <a:pt x="8738" y="9348"/>
                </a:lnTo>
                <a:lnTo>
                  <a:pt x="8733" y="9354"/>
                </a:lnTo>
                <a:lnTo>
                  <a:pt x="8728" y="9358"/>
                </a:lnTo>
                <a:lnTo>
                  <a:pt x="8736" y="9352"/>
                </a:lnTo>
                <a:close/>
                <a:moveTo>
                  <a:pt x="12344" y="9352"/>
                </a:moveTo>
                <a:lnTo>
                  <a:pt x="12347" y="9348"/>
                </a:lnTo>
                <a:lnTo>
                  <a:pt x="12341" y="9354"/>
                </a:lnTo>
                <a:lnTo>
                  <a:pt x="12337" y="9358"/>
                </a:lnTo>
                <a:lnTo>
                  <a:pt x="12344" y="9352"/>
                </a:lnTo>
                <a:close/>
                <a:moveTo>
                  <a:pt x="12443" y="9352"/>
                </a:moveTo>
                <a:lnTo>
                  <a:pt x="12446" y="9348"/>
                </a:lnTo>
                <a:lnTo>
                  <a:pt x="12440" y="9354"/>
                </a:lnTo>
                <a:lnTo>
                  <a:pt x="12435" y="9358"/>
                </a:lnTo>
                <a:lnTo>
                  <a:pt x="12443" y="9352"/>
                </a:lnTo>
                <a:close/>
                <a:moveTo>
                  <a:pt x="13296" y="9352"/>
                </a:moveTo>
                <a:lnTo>
                  <a:pt x="13299" y="9348"/>
                </a:lnTo>
                <a:lnTo>
                  <a:pt x="13293" y="9354"/>
                </a:lnTo>
                <a:lnTo>
                  <a:pt x="13288" y="9358"/>
                </a:lnTo>
                <a:lnTo>
                  <a:pt x="13296" y="9352"/>
                </a:lnTo>
                <a:close/>
                <a:moveTo>
                  <a:pt x="13492" y="9352"/>
                </a:moveTo>
                <a:lnTo>
                  <a:pt x="13486" y="9332"/>
                </a:lnTo>
                <a:lnTo>
                  <a:pt x="13480" y="9319"/>
                </a:lnTo>
                <a:lnTo>
                  <a:pt x="13477" y="9316"/>
                </a:lnTo>
                <a:lnTo>
                  <a:pt x="13475" y="9314"/>
                </a:lnTo>
                <a:lnTo>
                  <a:pt x="13473" y="9314"/>
                </a:lnTo>
                <a:lnTo>
                  <a:pt x="13471" y="9315"/>
                </a:lnTo>
                <a:lnTo>
                  <a:pt x="13468" y="9320"/>
                </a:lnTo>
                <a:lnTo>
                  <a:pt x="13466" y="9329"/>
                </a:lnTo>
                <a:lnTo>
                  <a:pt x="13465" y="9339"/>
                </a:lnTo>
                <a:lnTo>
                  <a:pt x="13464" y="9352"/>
                </a:lnTo>
                <a:lnTo>
                  <a:pt x="13465" y="9363"/>
                </a:lnTo>
                <a:lnTo>
                  <a:pt x="13466" y="9374"/>
                </a:lnTo>
                <a:lnTo>
                  <a:pt x="13468" y="9382"/>
                </a:lnTo>
                <a:lnTo>
                  <a:pt x="13471" y="9387"/>
                </a:lnTo>
                <a:lnTo>
                  <a:pt x="13473" y="9388"/>
                </a:lnTo>
                <a:lnTo>
                  <a:pt x="13475" y="9388"/>
                </a:lnTo>
                <a:lnTo>
                  <a:pt x="13477" y="9386"/>
                </a:lnTo>
                <a:lnTo>
                  <a:pt x="13480" y="9383"/>
                </a:lnTo>
                <a:lnTo>
                  <a:pt x="13486" y="9371"/>
                </a:lnTo>
                <a:lnTo>
                  <a:pt x="13492" y="9352"/>
                </a:lnTo>
                <a:close/>
                <a:moveTo>
                  <a:pt x="10311" y="9318"/>
                </a:moveTo>
                <a:lnTo>
                  <a:pt x="10313" y="9316"/>
                </a:lnTo>
                <a:lnTo>
                  <a:pt x="10308" y="9321"/>
                </a:lnTo>
                <a:lnTo>
                  <a:pt x="10303" y="9325"/>
                </a:lnTo>
                <a:lnTo>
                  <a:pt x="10311" y="9318"/>
                </a:lnTo>
                <a:close/>
                <a:moveTo>
                  <a:pt x="10573" y="9286"/>
                </a:moveTo>
                <a:lnTo>
                  <a:pt x="10565" y="9286"/>
                </a:lnTo>
                <a:lnTo>
                  <a:pt x="10556" y="9286"/>
                </a:lnTo>
                <a:lnTo>
                  <a:pt x="10548" y="9286"/>
                </a:lnTo>
                <a:lnTo>
                  <a:pt x="10539" y="9286"/>
                </a:lnTo>
                <a:lnTo>
                  <a:pt x="10540" y="9292"/>
                </a:lnTo>
                <a:lnTo>
                  <a:pt x="10544" y="9298"/>
                </a:lnTo>
                <a:lnTo>
                  <a:pt x="10549" y="9303"/>
                </a:lnTo>
                <a:lnTo>
                  <a:pt x="10554" y="9306"/>
                </a:lnTo>
                <a:lnTo>
                  <a:pt x="10556" y="9306"/>
                </a:lnTo>
                <a:lnTo>
                  <a:pt x="10559" y="9306"/>
                </a:lnTo>
                <a:lnTo>
                  <a:pt x="10562" y="9305"/>
                </a:lnTo>
                <a:lnTo>
                  <a:pt x="10565" y="9303"/>
                </a:lnTo>
                <a:lnTo>
                  <a:pt x="10568" y="9301"/>
                </a:lnTo>
                <a:lnTo>
                  <a:pt x="10570" y="9297"/>
                </a:lnTo>
                <a:lnTo>
                  <a:pt x="10571" y="9292"/>
                </a:lnTo>
                <a:lnTo>
                  <a:pt x="10573" y="9286"/>
                </a:lnTo>
                <a:close/>
                <a:moveTo>
                  <a:pt x="994" y="9286"/>
                </a:moveTo>
                <a:lnTo>
                  <a:pt x="989" y="9256"/>
                </a:lnTo>
                <a:lnTo>
                  <a:pt x="989" y="9257"/>
                </a:lnTo>
                <a:lnTo>
                  <a:pt x="993" y="9279"/>
                </a:lnTo>
                <a:lnTo>
                  <a:pt x="997" y="9309"/>
                </a:lnTo>
                <a:lnTo>
                  <a:pt x="1001" y="9336"/>
                </a:lnTo>
                <a:lnTo>
                  <a:pt x="1002" y="9348"/>
                </a:lnTo>
                <a:lnTo>
                  <a:pt x="1001" y="9336"/>
                </a:lnTo>
                <a:lnTo>
                  <a:pt x="994" y="9286"/>
                </a:lnTo>
                <a:close/>
                <a:moveTo>
                  <a:pt x="1190" y="9286"/>
                </a:moveTo>
                <a:lnTo>
                  <a:pt x="1193" y="9282"/>
                </a:lnTo>
                <a:lnTo>
                  <a:pt x="1188" y="9289"/>
                </a:lnTo>
                <a:lnTo>
                  <a:pt x="1184" y="9293"/>
                </a:lnTo>
                <a:lnTo>
                  <a:pt x="1190" y="9286"/>
                </a:lnTo>
                <a:close/>
                <a:moveTo>
                  <a:pt x="5554" y="9286"/>
                </a:moveTo>
                <a:lnTo>
                  <a:pt x="5548" y="9276"/>
                </a:lnTo>
                <a:lnTo>
                  <a:pt x="5544" y="9269"/>
                </a:lnTo>
                <a:lnTo>
                  <a:pt x="5539" y="9263"/>
                </a:lnTo>
                <a:lnTo>
                  <a:pt x="5534" y="9260"/>
                </a:lnTo>
                <a:lnTo>
                  <a:pt x="5527" y="9258"/>
                </a:lnTo>
                <a:lnTo>
                  <a:pt x="5522" y="9258"/>
                </a:lnTo>
                <a:lnTo>
                  <a:pt x="5516" y="9259"/>
                </a:lnTo>
                <a:lnTo>
                  <a:pt x="5509" y="9261"/>
                </a:lnTo>
                <a:lnTo>
                  <a:pt x="5497" y="9268"/>
                </a:lnTo>
                <a:lnTo>
                  <a:pt x="5483" y="9275"/>
                </a:lnTo>
                <a:lnTo>
                  <a:pt x="5477" y="9279"/>
                </a:lnTo>
                <a:lnTo>
                  <a:pt x="5470" y="9281"/>
                </a:lnTo>
                <a:lnTo>
                  <a:pt x="5462" y="9284"/>
                </a:lnTo>
                <a:lnTo>
                  <a:pt x="5455" y="9286"/>
                </a:lnTo>
                <a:lnTo>
                  <a:pt x="5460" y="9310"/>
                </a:lnTo>
                <a:lnTo>
                  <a:pt x="5464" y="9334"/>
                </a:lnTo>
                <a:lnTo>
                  <a:pt x="5466" y="9345"/>
                </a:lnTo>
                <a:lnTo>
                  <a:pt x="5470" y="9357"/>
                </a:lnTo>
                <a:lnTo>
                  <a:pt x="5473" y="9368"/>
                </a:lnTo>
                <a:lnTo>
                  <a:pt x="5477" y="9379"/>
                </a:lnTo>
                <a:lnTo>
                  <a:pt x="5482" y="9388"/>
                </a:lnTo>
                <a:lnTo>
                  <a:pt x="5487" y="9396"/>
                </a:lnTo>
                <a:lnTo>
                  <a:pt x="5495" y="9403"/>
                </a:lnTo>
                <a:lnTo>
                  <a:pt x="5503" y="9409"/>
                </a:lnTo>
                <a:lnTo>
                  <a:pt x="5514" y="9413"/>
                </a:lnTo>
                <a:lnTo>
                  <a:pt x="5525" y="9417"/>
                </a:lnTo>
                <a:lnTo>
                  <a:pt x="5538" y="9418"/>
                </a:lnTo>
                <a:lnTo>
                  <a:pt x="5554" y="9417"/>
                </a:lnTo>
                <a:lnTo>
                  <a:pt x="5547" y="9405"/>
                </a:lnTo>
                <a:lnTo>
                  <a:pt x="5538" y="9388"/>
                </a:lnTo>
                <a:lnTo>
                  <a:pt x="5533" y="9379"/>
                </a:lnTo>
                <a:lnTo>
                  <a:pt x="5527" y="9367"/>
                </a:lnTo>
                <a:lnTo>
                  <a:pt x="5523" y="9357"/>
                </a:lnTo>
                <a:lnTo>
                  <a:pt x="5519" y="9345"/>
                </a:lnTo>
                <a:lnTo>
                  <a:pt x="5517" y="9335"/>
                </a:lnTo>
                <a:lnTo>
                  <a:pt x="5515" y="9324"/>
                </a:lnTo>
                <a:lnTo>
                  <a:pt x="5515" y="9319"/>
                </a:lnTo>
                <a:lnTo>
                  <a:pt x="5516" y="9314"/>
                </a:lnTo>
                <a:lnTo>
                  <a:pt x="5516" y="9310"/>
                </a:lnTo>
                <a:lnTo>
                  <a:pt x="5518" y="9305"/>
                </a:lnTo>
                <a:lnTo>
                  <a:pt x="5520" y="9301"/>
                </a:lnTo>
                <a:lnTo>
                  <a:pt x="5522" y="9298"/>
                </a:lnTo>
                <a:lnTo>
                  <a:pt x="5525" y="9295"/>
                </a:lnTo>
                <a:lnTo>
                  <a:pt x="5529" y="9292"/>
                </a:lnTo>
                <a:lnTo>
                  <a:pt x="5535" y="9290"/>
                </a:lnTo>
                <a:lnTo>
                  <a:pt x="5540" y="9288"/>
                </a:lnTo>
                <a:lnTo>
                  <a:pt x="5546" y="9287"/>
                </a:lnTo>
                <a:lnTo>
                  <a:pt x="5554" y="9286"/>
                </a:lnTo>
                <a:close/>
                <a:moveTo>
                  <a:pt x="12967" y="9253"/>
                </a:moveTo>
                <a:lnTo>
                  <a:pt x="12970" y="9250"/>
                </a:lnTo>
                <a:lnTo>
                  <a:pt x="12964" y="9256"/>
                </a:lnTo>
                <a:lnTo>
                  <a:pt x="12960" y="9260"/>
                </a:lnTo>
                <a:lnTo>
                  <a:pt x="12967" y="9253"/>
                </a:lnTo>
                <a:close/>
                <a:moveTo>
                  <a:pt x="1748" y="9679"/>
                </a:moveTo>
                <a:lnTo>
                  <a:pt x="1748" y="9679"/>
                </a:lnTo>
                <a:lnTo>
                  <a:pt x="1755" y="9729"/>
                </a:lnTo>
                <a:lnTo>
                  <a:pt x="1757" y="9743"/>
                </a:lnTo>
                <a:lnTo>
                  <a:pt x="1755" y="9729"/>
                </a:lnTo>
                <a:lnTo>
                  <a:pt x="1751" y="9703"/>
                </a:lnTo>
                <a:lnTo>
                  <a:pt x="1747" y="9672"/>
                </a:lnTo>
                <a:lnTo>
                  <a:pt x="1744" y="9650"/>
                </a:lnTo>
                <a:lnTo>
                  <a:pt x="1744" y="9649"/>
                </a:lnTo>
                <a:lnTo>
                  <a:pt x="1748" y="9679"/>
                </a:lnTo>
                <a:close/>
                <a:moveTo>
                  <a:pt x="12639" y="9187"/>
                </a:moveTo>
                <a:lnTo>
                  <a:pt x="12615" y="9187"/>
                </a:lnTo>
                <a:lnTo>
                  <a:pt x="12591" y="9187"/>
                </a:lnTo>
                <a:lnTo>
                  <a:pt x="12565" y="9187"/>
                </a:lnTo>
                <a:lnTo>
                  <a:pt x="12541" y="9187"/>
                </a:lnTo>
                <a:lnTo>
                  <a:pt x="12547" y="9193"/>
                </a:lnTo>
                <a:lnTo>
                  <a:pt x="12552" y="9202"/>
                </a:lnTo>
                <a:lnTo>
                  <a:pt x="12556" y="9210"/>
                </a:lnTo>
                <a:lnTo>
                  <a:pt x="12559" y="9218"/>
                </a:lnTo>
                <a:lnTo>
                  <a:pt x="12564" y="9237"/>
                </a:lnTo>
                <a:lnTo>
                  <a:pt x="12571" y="9256"/>
                </a:lnTo>
                <a:lnTo>
                  <a:pt x="12574" y="9265"/>
                </a:lnTo>
                <a:lnTo>
                  <a:pt x="12579" y="9272"/>
                </a:lnTo>
                <a:lnTo>
                  <a:pt x="12584" y="9279"/>
                </a:lnTo>
                <a:lnTo>
                  <a:pt x="12592" y="9284"/>
                </a:lnTo>
                <a:lnTo>
                  <a:pt x="12596" y="9286"/>
                </a:lnTo>
                <a:lnTo>
                  <a:pt x="12600" y="9288"/>
                </a:lnTo>
                <a:lnTo>
                  <a:pt x="12605" y="9289"/>
                </a:lnTo>
                <a:lnTo>
                  <a:pt x="12612" y="9289"/>
                </a:lnTo>
                <a:lnTo>
                  <a:pt x="12624" y="9289"/>
                </a:lnTo>
                <a:lnTo>
                  <a:pt x="12639" y="9286"/>
                </a:lnTo>
                <a:lnTo>
                  <a:pt x="12639" y="9261"/>
                </a:lnTo>
                <a:lnTo>
                  <a:pt x="12639" y="9236"/>
                </a:lnTo>
                <a:lnTo>
                  <a:pt x="12639" y="9212"/>
                </a:lnTo>
                <a:lnTo>
                  <a:pt x="12639" y="9187"/>
                </a:lnTo>
                <a:close/>
                <a:moveTo>
                  <a:pt x="13657" y="9219"/>
                </a:moveTo>
                <a:lnTo>
                  <a:pt x="13659" y="9217"/>
                </a:lnTo>
                <a:lnTo>
                  <a:pt x="13653" y="9223"/>
                </a:lnTo>
                <a:lnTo>
                  <a:pt x="13649" y="9227"/>
                </a:lnTo>
                <a:lnTo>
                  <a:pt x="13657" y="9219"/>
                </a:lnTo>
                <a:close/>
                <a:moveTo>
                  <a:pt x="8539" y="9187"/>
                </a:moveTo>
                <a:lnTo>
                  <a:pt x="8542" y="9185"/>
                </a:lnTo>
                <a:lnTo>
                  <a:pt x="8535" y="9190"/>
                </a:lnTo>
                <a:lnTo>
                  <a:pt x="8531" y="9194"/>
                </a:lnTo>
                <a:lnTo>
                  <a:pt x="8539" y="9187"/>
                </a:lnTo>
                <a:close/>
                <a:moveTo>
                  <a:pt x="8670" y="9154"/>
                </a:moveTo>
                <a:lnTo>
                  <a:pt x="8661" y="9159"/>
                </a:lnTo>
                <a:lnTo>
                  <a:pt x="8654" y="9163"/>
                </a:lnTo>
                <a:lnTo>
                  <a:pt x="8648" y="9167"/>
                </a:lnTo>
                <a:lnTo>
                  <a:pt x="8642" y="9172"/>
                </a:lnTo>
                <a:lnTo>
                  <a:pt x="8639" y="9179"/>
                </a:lnTo>
                <a:lnTo>
                  <a:pt x="8636" y="9184"/>
                </a:lnTo>
                <a:lnTo>
                  <a:pt x="8634" y="9189"/>
                </a:lnTo>
                <a:lnTo>
                  <a:pt x="8633" y="9195"/>
                </a:lnTo>
                <a:lnTo>
                  <a:pt x="8633" y="9201"/>
                </a:lnTo>
                <a:lnTo>
                  <a:pt x="8633" y="9207"/>
                </a:lnTo>
                <a:lnTo>
                  <a:pt x="8634" y="9212"/>
                </a:lnTo>
                <a:lnTo>
                  <a:pt x="8635" y="9217"/>
                </a:lnTo>
                <a:lnTo>
                  <a:pt x="8637" y="9223"/>
                </a:lnTo>
                <a:lnTo>
                  <a:pt x="8640" y="9227"/>
                </a:lnTo>
                <a:lnTo>
                  <a:pt x="8642" y="9231"/>
                </a:lnTo>
                <a:lnTo>
                  <a:pt x="8646" y="9234"/>
                </a:lnTo>
                <a:lnTo>
                  <a:pt x="8649" y="9237"/>
                </a:lnTo>
                <a:lnTo>
                  <a:pt x="8653" y="9239"/>
                </a:lnTo>
                <a:lnTo>
                  <a:pt x="8656" y="9240"/>
                </a:lnTo>
                <a:lnTo>
                  <a:pt x="8659" y="9241"/>
                </a:lnTo>
                <a:lnTo>
                  <a:pt x="8662" y="9240"/>
                </a:lnTo>
                <a:lnTo>
                  <a:pt x="8666" y="9239"/>
                </a:lnTo>
                <a:lnTo>
                  <a:pt x="8669" y="9237"/>
                </a:lnTo>
                <a:lnTo>
                  <a:pt x="8671" y="9233"/>
                </a:lnTo>
                <a:lnTo>
                  <a:pt x="8673" y="9229"/>
                </a:lnTo>
                <a:lnTo>
                  <a:pt x="8675" y="9223"/>
                </a:lnTo>
                <a:lnTo>
                  <a:pt x="8676" y="9215"/>
                </a:lnTo>
                <a:lnTo>
                  <a:pt x="8676" y="9206"/>
                </a:lnTo>
                <a:lnTo>
                  <a:pt x="8676" y="9195"/>
                </a:lnTo>
                <a:lnTo>
                  <a:pt x="8675" y="9184"/>
                </a:lnTo>
                <a:lnTo>
                  <a:pt x="8673" y="9170"/>
                </a:lnTo>
                <a:lnTo>
                  <a:pt x="8670" y="9154"/>
                </a:lnTo>
                <a:lnTo>
                  <a:pt x="8677" y="9154"/>
                </a:lnTo>
                <a:lnTo>
                  <a:pt x="8682" y="9153"/>
                </a:lnTo>
                <a:lnTo>
                  <a:pt x="8686" y="9151"/>
                </a:lnTo>
                <a:lnTo>
                  <a:pt x="8690" y="9149"/>
                </a:lnTo>
                <a:lnTo>
                  <a:pt x="8692" y="9146"/>
                </a:lnTo>
                <a:lnTo>
                  <a:pt x="8693" y="9143"/>
                </a:lnTo>
                <a:lnTo>
                  <a:pt x="8693" y="9141"/>
                </a:lnTo>
                <a:lnTo>
                  <a:pt x="8693" y="9138"/>
                </a:lnTo>
                <a:lnTo>
                  <a:pt x="8691" y="9136"/>
                </a:lnTo>
                <a:lnTo>
                  <a:pt x="8690" y="9135"/>
                </a:lnTo>
                <a:lnTo>
                  <a:pt x="8686" y="9133"/>
                </a:lnTo>
                <a:lnTo>
                  <a:pt x="8684" y="9135"/>
                </a:lnTo>
                <a:lnTo>
                  <a:pt x="8681" y="9137"/>
                </a:lnTo>
                <a:lnTo>
                  <a:pt x="8677" y="9141"/>
                </a:lnTo>
                <a:lnTo>
                  <a:pt x="8674" y="9147"/>
                </a:lnTo>
                <a:lnTo>
                  <a:pt x="8670" y="9154"/>
                </a:lnTo>
                <a:close/>
                <a:moveTo>
                  <a:pt x="8899" y="9187"/>
                </a:moveTo>
                <a:lnTo>
                  <a:pt x="8893" y="9167"/>
                </a:lnTo>
                <a:lnTo>
                  <a:pt x="8887" y="9156"/>
                </a:lnTo>
                <a:lnTo>
                  <a:pt x="8885" y="9152"/>
                </a:lnTo>
                <a:lnTo>
                  <a:pt x="8883" y="9150"/>
                </a:lnTo>
                <a:lnTo>
                  <a:pt x="8880" y="9150"/>
                </a:lnTo>
                <a:lnTo>
                  <a:pt x="8878" y="9150"/>
                </a:lnTo>
                <a:lnTo>
                  <a:pt x="8875" y="9156"/>
                </a:lnTo>
                <a:lnTo>
                  <a:pt x="8873" y="9164"/>
                </a:lnTo>
                <a:lnTo>
                  <a:pt x="8871" y="9175"/>
                </a:lnTo>
                <a:lnTo>
                  <a:pt x="8871" y="9187"/>
                </a:lnTo>
                <a:lnTo>
                  <a:pt x="8871" y="9200"/>
                </a:lnTo>
                <a:lnTo>
                  <a:pt x="8873" y="9210"/>
                </a:lnTo>
                <a:lnTo>
                  <a:pt x="8875" y="9218"/>
                </a:lnTo>
                <a:lnTo>
                  <a:pt x="8878" y="9224"/>
                </a:lnTo>
                <a:lnTo>
                  <a:pt x="8880" y="9225"/>
                </a:lnTo>
                <a:lnTo>
                  <a:pt x="8883" y="9225"/>
                </a:lnTo>
                <a:lnTo>
                  <a:pt x="8885" y="9223"/>
                </a:lnTo>
                <a:lnTo>
                  <a:pt x="8887" y="9219"/>
                </a:lnTo>
                <a:lnTo>
                  <a:pt x="8893" y="9207"/>
                </a:lnTo>
                <a:lnTo>
                  <a:pt x="8899" y="9187"/>
                </a:lnTo>
                <a:close/>
                <a:moveTo>
                  <a:pt x="9097" y="9154"/>
                </a:moveTo>
                <a:lnTo>
                  <a:pt x="9084" y="9152"/>
                </a:lnTo>
                <a:lnTo>
                  <a:pt x="9074" y="9152"/>
                </a:lnTo>
                <a:lnTo>
                  <a:pt x="9064" y="9153"/>
                </a:lnTo>
                <a:lnTo>
                  <a:pt x="9057" y="9157"/>
                </a:lnTo>
                <a:lnTo>
                  <a:pt x="9051" y="9160"/>
                </a:lnTo>
                <a:lnTo>
                  <a:pt x="9045" y="9165"/>
                </a:lnTo>
                <a:lnTo>
                  <a:pt x="9042" y="9171"/>
                </a:lnTo>
                <a:lnTo>
                  <a:pt x="9039" y="9179"/>
                </a:lnTo>
                <a:lnTo>
                  <a:pt x="9036" y="9187"/>
                </a:lnTo>
                <a:lnTo>
                  <a:pt x="9035" y="9195"/>
                </a:lnTo>
                <a:lnTo>
                  <a:pt x="9034" y="9204"/>
                </a:lnTo>
                <a:lnTo>
                  <a:pt x="9033" y="9213"/>
                </a:lnTo>
                <a:lnTo>
                  <a:pt x="9032" y="9233"/>
                </a:lnTo>
                <a:lnTo>
                  <a:pt x="9031" y="9253"/>
                </a:lnTo>
                <a:lnTo>
                  <a:pt x="9040" y="9250"/>
                </a:lnTo>
                <a:lnTo>
                  <a:pt x="9047" y="9245"/>
                </a:lnTo>
                <a:lnTo>
                  <a:pt x="9055" y="9239"/>
                </a:lnTo>
                <a:lnTo>
                  <a:pt x="9061" y="9234"/>
                </a:lnTo>
                <a:lnTo>
                  <a:pt x="9068" y="9229"/>
                </a:lnTo>
                <a:lnTo>
                  <a:pt x="9076" y="9225"/>
                </a:lnTo>
                <a:lnTo>
                  <a:pt x="9080" y="9223"/>
                </a:lnTo>
                <a:lnTo>
                  <a:pt x="9085" y="9222"/>
                </a:lnTo>
                <a:lnTo>
                  <a:pt x="9090" y="9221"/>
                </a:lnTo>
                <a:lnTo>
                  <a:pt x="9097" y="9219"/>
                </a:lnTo>
                <a:lnTo>
                  <a:pt x="9097" y="9204"/>
                </a:lnTo>
                <a:lnTo>
                  <a:pt x="9097" y="9187"/>
                </a:lnTo>
                <a:lnTo>
                  <a:pt x="9097" y="9171"/>
                </a:lnTo>
                <a:lnTo>
                  <a:pt x="9097" y="9154"/>
                </a:lnTo>
                <a:close/>
                <a:moveTo>
                  <a:pt x="10113" y="9187"/>
                </a:moveTo>
                <a:lnTo>
                  <a:pt x="10117" y="9185"/>
                </a:lnTo>
                <a:lnTo>
                  <a:pt x="10110" y="9190"/>
                </a:lnTo>
                <a:lnTo>
                  <a:pt x="10106" y="9194"/>
                </a:lnTo>
                <a:lnTo>
                  <a:pt x="10113" y="9187"/>
                </a:lnTo>
                <a:close/>
                <a:moveTo>
                  <a:pt x="10343" y="9187"/>
                </a:moveTo>
                <a:lnTo>
                  <a:pt x="10342" y="9182"/>
                </a:lnTo>
                <a:lnTo>
                  <a:pt x="10341" y="9176"/>
                </a:lnTo>
                <a:lnTo>
                  <a:pt x="10339" y="9173"/>
                </a:lnTo>
                <a:lnTo>
                  <a:pt x="10336" y="9170"/>
                </a:lnTo>
                <a:lnTo>
                  <a:pt x="10333" y="9167"/>
                </a:lnTo>
                <a:lnTo>
                  <a:pt x="10329" y="9165"/>
                </a:lnTo>
                <a:lnTo>
                  <a:pt x="10324" y="9163"/>
                </a:lnTo>
                <a:lnTo>
                  <a:pt x="10319" y="9162"/>
                </a:lnTo>
                <a:lnTo>
                  <a:pt x="10298" y="9159"/>
                </a:lnTo>
                <a:lnTo>
                  <a:pt x="10277" y="9154"/>
                </a:lnTo>
                <a:lnTo>
                  <a:pt x="10278" y="9160"/>
                </a:lnTo>
                <a:lnTo>
                  <a:pt x="10279" y="9165"/>
                </a:lnTo>
                <a:lnTo>
                  <a:pt x="10281" y="9169"/>
                </a:lnTo>
                <a:lnTo>
                  <a:pt x="10284" y="9172"/>
                </a:lnTo>
                <a:lnTo>
                  <a:pt x="10288" y="9174"/>
                </a:lnTo>
                <a:lnTo>
                  <a:pt x="10292" y="9176"/>
                </a:lnTo>
                <a:lnTo>
                  <a:pt x="10296" y="9179"/>
                </a:lnTo>
                <a:lnTo>
                  <a:pt x="10301" y="9180"/>
                </a:lnTo>
                <a:lnTo>
                  <a:pt x="10322" y="9184"/>
                </a:lnTo>
                <a:lnTo>
                  <a:pt x="10343" y="9187"/>
                </a:lnTo>
                <a:close/>
                <a:moveTo>
                  <a:pt x="10442" y="9187"/>
                </a:moveTo>
                <a:lnTo>
                  <a:pt x="10444" y="9185"/>
                </a:lnTo>
                <a:lnTo>
                  <a:pt x="10439" y="9190"/>
                </a:lnTo>
                <a:lnTo>
                  <a:pt x="10434" y="9194"/>
                </a:lnTo>
                <a:lnTo>
                  <a:pt x="10442" y="9187"/>
                </a:lnTo>
                <a:close/>
                <a:moveTo>
                  <a:pt x="5554" y="9122"/>
                </a:moveTo>
                <a:lnTo>
                  <a:pt x="5538" y="9119"/>
                </a:lnTo>
                <a:lnTo>
                  <a:pt x="5524" y="9117"/>
                </a:lnTo>
                <a:lnTo>
                  <a:pt x="5511" y="9116"/>
                </a:lnTo>
                <a:lnTo>
                  <a:pt x="5499" y="9117"/>
                </a:lnTo>
                <a:lnTo>
                  <a:pt x="5488" y="9119"/>
                </a:lnTo>
                <a:lnTo>
                  <a:pt x="5480" y="9122"/>
                </a:lnTo>
                <a:lnTo>
                  <a:pt x="5472" y="9126"/>
                </a:lnTo>
                <a:lnTo>
                  <a:pt x="5465" y="9131"/>
                </a:lnTo>
                <a:lnTo>
                  <a:pt x="5459" y="9139"/>
                </a:lnTo>
                <a:lnTo>
                  <a:pt x="5455" y="9146"/>
                </a:lnTo>
                <a:lnTo>
                  <a:pt x="5452" y="9156"/>
                </a:lnTo>
                <a:lnTo>
                  <a:pt x="5450" y="9166"/>
                </a:lnTo>
                <a:lnTo>
                  <a:pt x="5450" y="9178"/>
                </a:lnTo>
                <a:lnTo>
                  <a:pt x="5450" y="9190"/>
                </a:lnTo>
                <a:lnTo>
                  <a:pt x="5452" y="9205"/>
                </a:lnTo>
                <a:lnTo>
                  <a:pt x="5455" y="9219"/>
                </a:lnTo>
                <a:lnTo>
                  <a:pt x="5474" y="9222"/>
                </a:lnTo>
                <a:lnTo>
                  <a:pt x="5492" y="9223"/>
                </a:lnTo>
                <a:lnTo>
                  <a:pt x="5507" y="9222"/>
                </a:lnTo>
                <a:lnTo>
                  <a:pt x="5522" y="9219"/>
                </a:lnTo>
                <a:lnTo>
                  <a:pt x="5536" y="9215"/>
                </a:lnTo>
                <a:lnTo>
                  <a:pt x="5547" y="9211"/>
                </a:lnTo>
                <a:lnTo>
                  <a:pt x="5557" y="9205"/>
                </a:lnTo>
                <a:lnTo>
                  <a:pt x="5565" y="9198"/>
                </a:lnTo>
                <a:lnTo>
                  <a:pt x="5571" y="9190"/>
                </a:lnTo>
                <a:lnTo>
                  <a:pt x="5576" y="9182"/>
                </a:lnTo>
                <a:lnTo>
                  <a:pt x="5578" y="9178"/>
                </a:lnTo>
                <a:lnTo>
                  <a:pt x="5578" y="9173"/>
                </a:lnTo>
                <a:lnTo>
                  <a:pt x="5579" y="9168"/>
                </a:lnTo>
                <a:lnTo>
                  <a:pt x="5578" y="9164"/>
                </a:lnTo>
                <a:lnTo>
                  <a:pt x="5577" y="9159"/>
                </a:lnTo>
                <a:lnTo>
                  <a:pt x="5576" y="9153"/>
                </a:lnTo>
                <a:lnTo>
                  <a:pt x="5573" y="9148"/>
                </a:lnTo>
                <a:lnTo>
                  <a:pt x="5570" y="9143"/>
                </a:lnTo>
                <a:lnTo>
                  <a:pt x="5563" y="9132"/>
                </a:lnTo>
                <a:lnTo>
                  <a:pt x="5554" y="9122"/>
                </a:lnTo>
                <a:close/>
                <a:moveTo>
                  <a:pt x="13033" y="9154"/>
                </a:moveTo>
                <a:lnTo>
                  <a:pt x="13036" y="9151"/>
                </a:lnTo>
                <a:lnTo>
                  <a:pt x="13030" y="9158"/>
                </a:lnTo>
                <a:lnTo>
                  <a:pt x="13026" y="9162"/>
                </a:lnTo>
                <a:lnTo>
                  <a:pt x="13033" y="9154"/>
                </a:lnTo>
                <a:close/>
                <a:moveTo>
                  <a:pt x="8932" y="9122"/>
                </a:moveTo>
                <a:lnTo>
                  <a:pt x="8935" y="9119"/>
                </a:lnTo>
                <a:lnTo>
                  <a:pt x="8930" y="9125"/>
                </a:lnTo>
                <a:lnTo>
                  <a:pt x="8926" y="9129"/>
                </a:lnTo>
                <a:lnTo>
                  <a:pt x="8932" y="9122"/>
                </a:lnTo>
                <a:close/>
                <a:moveTo>
                  <a:pt x="13230" y="9089"/>
                </a:moveTo>
                <a:lnTo>
                  <a:pt x="13230" y="9096"/>
                </a:lnTo>
                <a:lnTo>
                  <a:pt x="13231" y="9101"/>
                </a:lnTo>
                <a:lnTo>
                  <a:pt x="13233" y="9105"/>
                </a:lnTo>
                <a:lnTo>
                  <a:pt x="13235" y="9108"/>
                </a:lnTo>
                <a:lnTo>
                  <a:pt x="13238" y="9110"/>
                </a:lnTo>
                <a:lnTo>
                  <a:pt x="13241" y="9111"/>
                </a:lnTo>
                <a:lnTo>
                  <a:pt x="13244" y="9111"/>
                </a:lnTo>
                <a:lnTo>
                  <a:pt x="13246" y="9111"/>
                </a:lnTo>
                <a:lnTo>
                  <a:pt x="13248" y="9110"/>
                </a:lnTo>
                <a:lnTo>
                  <a:pt x="13250" y="9108"/>
                </a:lnTo>
                <a:lnTo>
                  <a:pt x="13251" y="9106"/>
                </a:lnTo>
                <a:lnTo>
                  <a:pt x="13250" y="9103"/>
                </a:lnTo>
                <a:lnTo>
                  <a:pt x="13247" y="9100"/>
                </a:lnTo>
                <a:lnTo>
                  <a:pt x="13243" y="9097"/>
                </a:lnTo>
                <a:lnTo>
                  <a:pt x="13238" y="9093"/>
                </a:lnTo>
                <a:lnTo>
                  <a:pt x="13230" y="9089"/>
                </a:lnTo>
                <a:lnTo>
                  <a:pt x="13230" y="9081"/>
                </a:lnTo>
                <a:lnTo>
                  <a:pt x="13230" y="9073"/>
                </a:lnTo>
                <a:lnTo>
                  <a:pt x="13230" y="9064"/>
                </a:lnTo>
                <a:lnTo>
                  <a:pt x="13230" y="9056"/>
                </a:lnTo>
                <a:lnTo>
                  <a:pt x="13223" y="9057"/>
                </a:lnTo>
                <a:lnTo>
                  <a:pt x="13217" y="9060"/>
                </a:lnTo>
                <a:lnTo>
                  <a:pt x="13212" y="9064"/>
                </a:lnTo>
                <a:lnTo>
                  <a:pt x="13209" y="9071"/>
                </a:lnTo>
                <a:lnTo>
                  <a:pt x="13209" y="9073"/>
                </a:lnTo>
                <a:lnTo>
                  <a:pt x="13209" y="9076"/>
                </a:lnTo>
                <a:lnTo>
                  <a:pt x="13210" y="9079"/>
                </a:lnTo>
                <a:lnTo>
                  <a:pt x="13212" y="9081"/>
                </a:lnTo>
                <a:lnTo>
                  <a:pt x="13215" y="9083"/>
                </a:lnTo>
                <a:lnTo>
                  <a:pt x="13218" y="9085"/>
                </a:lnTo>
                <a:lnTo>
                  <a:pt x="13223" y="9087"/>
                </a:lnTo>
                <a:lnTo>
                  <a:pt x="13230" y="9089"/>
                </a:lnTo>
                <a:close/>
                <a:moveTo>
                  <a:pt x="1288" y="9089"/>
                </a:moveTo>
                <a:lnTo>
                  <a:pt x="1292" y="9086"/>
                </a:lnTo>
                <a:lnTo>
                  <a:pt x="1285" y="9092"/>
                </a:lnTo>
                <a:lnTo>
                  <a:pt x="1281" y="9096"/>
                </a:lnTo>
                <a:lnTo>
                  <a:pt x="1288" y="9089"/>
                </a:lnTo>
                <a:close/>
                <a:moveTo>
                  <a:pt x="5717" y="9056"/>
                </a:moveTo>
                <a:lnTo>
                  <a:pt x="5707" y="9060"/>
                </a:lnTo>
                <a:lnTo>
                  <a:pt x="5697" y="9064"/>
                </a:lnTo>
                <a:lnTo>
                  <a:pt x="5689" y="9071"/>
                </a:lnTo>
                <a:lnTo>
                  <a:pt x="5680" y="9076"/>
                </a:lnTo>
                <a:lnTo>
                  <a:pt x="5672" y="9083"/>
                </a:lnTo>
                <a:lnTo>
                  <a:pt x="5666" y="9090"/>
                </a:lnTo>
                <a:lnTo>
                  <a:pt x="5659" y="9098"/>
                </a:lnTo>
                <a:lnTo>
                  <a:pt x="5653" y="9106"/>
                </a:lnTo>
                <a:lnTo>
                  <a:pt x="5648" y="9116"/>
                </a:lnTo>
                <a:lnTo>
                  <a:pt x="5643" y="9125"/>
                </a:lnTo>
                <a:lnTo>
                  <a:pt x="5639" y="9136"/>
                </a:lnTo>
                <a:lnTo>
                  <a:pt x="5635" y="9146"/>
                </a:lnTo>
                <a:lnTo>
                  <a:pt x="5629" y="9168"/>
                </a:lnTo>
                <a:lnTo>
                  <a:pt x="5624" y="9192"/>
                </a:lnTo>
                <a:lnTo>
                  <a:pt x="5621" y="9217"/>
                </a:lnTo>
                <a:lnTo>
                  <a:pt x="5619" y="9245"/>
                </a:lnTo>
                <a:lnTo>
                  <a:pt x="5618" y="9272"/>
                </a:lnTo>
                <a:lnTo>
                  <a:pt x="5618" y="9300"/>
                </a:lnTo>
                <a:lnTo>
                  <a:pt x="5618" y="9358"/>
                </a:lnTo>
                <a:lnTo>
                  <a:pt x="5619" y="9417"/>
                </a:lnTo>
                <a:lnTo>
                  <a:pt x="5628" y="9410"/>
                </a:lnTo>
                <a:lnTo>
                  <a:pt x="5636" y="9404"/>
                </a:lnTo>
                <a:lnTo>
                  <a:pt x="5644" y="9397"/>
                </a:lnTo>
                <a:lnTo>
                  <a:pt x="5650" y="9389"/>
                </a:lnTo>
                <a:lnTo>
                  <a:pt x="5656" y="9381"/>
                </a:lnTo>
                <a:lnTo>
                  <a:pt x="5661" y="9373"/>
                </a:lnTo>
                <a:lnTo>
                  <a:pt x="5665" y="9363"/>
                </a:lnTo>
                <a:lnTo>
                  <a:pt x="5668" y="9354"/>
                </a:lnTo>
                <a:lnTo>
                  <a:pt x="5670" y="9343"/>
                </a:lnTo>
                <a:lnTo>
                  <a:pt x="5672" y="9333"/>
                </a:lnTo>
                <a:lnTo>
                  <a:pt x="5674" y="9322"/>
                </a:lnTo>
                <a:lnTo>
                  <a:pt x="5675" y="9312"/>
                </a:lnTo>
                <a:lnTo>
                  <a:pt x="5677" y="9289"/>
                </a:lnTo>
                <a:lnTo>
                  <a:pt x="5677" y="9265"/>
                </a:lnTo>
                <a:lnTo>
                  <a:pt x="5677" y="9239"/>
                </a:lnTo>
                <a:lnTo>
                  <a:pt x="5678" y="9214"/>
                </a:lnTo>
                <a:lnTo>
                  <a:pt x="5679" y="9188"/>
                </a:lnTo>
                <a:lnTo>
                  <a:pt x="5683" y="9161"/>
                </a:lnTo>
                <a:lnTo>
                  <a:pt x="5685" y="9148"/>
                </a:lnTo>
                <a:lnTo>
                  <a:pt x="5687" y="9135"/>
                </a:lnTo>
                <a:lnTo>
                  <a:pt x="5690" y="9121"/>
                </a:lnTo>
                <a:lnTo>
                  <a:pt x="5694" y="9108"/>
                </a:lnTo>
                <a:lnTo>
                  <a:pt x="5698" y="9095"/>
                </a:lnTo>
                <a:lnTo>
                  <a:pt x="5704" y="9082"/>
                </a:lnTo>
                <a:lnTo>
                  <a:pt x="5710" y="9068"/>
                </a:lnTo>
                <a:lnTo>
                  <a:pt x="5717" y="9056"/>
                </a:lnTo>
                <a:lnTo>
                  <a:pt x="5723" y="9055"/>
                </a:lnTo>
                <a:lnTo>
                  <a:pt x="5730" y="9054"/>
                </a:lnTo>
                <a:lnTo>
                  <a:pt x="5735" y="9052"/>
                </a:lnTo>
                <a:lnTo>
                  <a:pt x="5739" y="9049"/>
                </a:lnTo>
                <a:lnTo>
                  <a:pt x="5742" y="9045"/>
                </a:lnTo>
                <a:lnTo>
                  <a:pt x="5746" y="9041"/>
                </a:lnTo>
                <a:lnTo>
                  <a:pt x="5749" y="9037"/>
                </a:lnTo>
                <a:lnTo>
                  <a:pt x="5751" y="9032"/>
                </a:lnTo>
                <a:lnTo>
                  <a:pt x="5753" y="9020"/>
                </a:lnTo>
                <a:lnTo>
                  <a:pt x="5755" y="9008"/>
                </a:lnTo>
                <a:lnTo>
                  <a:pt x="5755" y="8993"/>
                </a:lnTo>
                <a:lnTo>
                  <a:pt x="5754" y="8977"/>
                </a:lnTo>
                <a:lnTo>
                  <a:pt x="5751" y="8946"/>
                </a:lnTo>
                <a:lnTo>
                  <a:pt x="5748" y="8913"/>
                </a:lnTo>
                <a:lnTo>
                  <a:pt x="5747" y="8899"/>
                </a:lnTo>
                <a:lnTo>
                  <a:pt x="5747" y="8884"/>
                </a:lnTo>
                <a:lnTo>
                  <a:pt x="5748" y="8871"/>
                </a:lnTo>
                <a:lnTo>
                  <a:pt x="5751" y="8860"/>
                </a:lnTo>
                <a:lnTo>
                  <a:pt x="5741" y="8868"/>
                </a:lnTo>
                <a:lnTo>
                  <a:pt x="5733" y="8879"/>
                </a:lnTo>
                <a:lnTo>
                  <a:pt x="5726" y="8889"/>
                </a:lnTo>
                <a:lnTo>
                  <a:pt x="5718" y="8902"/>
                </a:lnTo>
                <a:lnTo>
                  <a:pt x="5711" y="8914"/>
                </a:lnTo>
                <a:lnTo>
                  <a:pt x="5705" y="8927"/>
                </a:lnTo>
                <a:lnTo>
                  <a:pt x="5700" y="8942"/>
                </a:lnTo>
                <a:lnTo>
                  <a:pt x="5696" y="8955"/>
                </a:lnTo>
                <a:lnTo>
                  <a:pt x="5693" y="8969"/>
                </a:lnTo>
                <a:lnTo>
                  <a:pt x="5692" y="8982"/>
                </a:lnTo>
                <a:lnTo>
                  <a:pt x="5692" y="8997"/>
                </a:lnTo>
                <a:lnTo>
                  <a:pt x="5693" y="9010"/>
                </a:lnTo>
                <a:lnTo>
                  <a:pt x="5696" y="9022"/>
                </a:lnTo>
                <a:lnTo>
                  <a:pt x="5701" y="9035"/>
                </a:lnTo>
                <a:lnTo>
                  <a:pt x="5705" y="9040"/>
                </a:lnTo>
                <a:lnTo>
                  <a:pt x="5709" y="9046"/>
                </a:lnTo>
                <a:lnTo>
                  <a:pt x="5713" y="9051"/>
                </a:lnTo>
                <a:lnTo>
                  <a:pt x="5717" y="9056"/>
                </a:lnTo>
                <a:close/>
                <a:moveTo>
                  <a:pt x="10343" y="9089"/>
                </a:moveTo>
                <a:lnTo>
                  <a:pt x="10345" y="9086"/>
                </a:lnTo>
                <a:lnTo>
                  <a:pt x="10340" y="9092"/>
                </a:lnTo>
                <a:lnTo>
                  <a:pt x="10336" y="9096"/>
                </a:lnTo>
                <a:lnTo>
                  <a:pt x="10343" y="9089"/>
                </a:lnTo>
                <a:close/>
                <a:moveTo>
                  <a:pt x="12410" y="9023"/>
                </a:moveTo>
                <a:lnTo>
                  <a:pt x="12411" y="9033"/>
                </a:lnTo>
                <a:lnTo>
                  <a:pt x="12410" y="9040"/>
                </a:lnTo>
                <a:lnTo>
                  <a:pt x="12407" y="9045"/>
                </a:lnTo>
                <a:lnTo>
                  <a:pt x="12403" y="9050"/>
                </a:lnTo>
                <a:lnTo>
                  <a:pt x="12398" y="9053"/>
                </a:lnTo>
                <a:lnTo>
                  <a:pt x="12391" y="9054"/>
                </a:lnTo>
                <a:lnTo>
                  <a:pt x="12384" y="9055"/>
                </a:lnTo>
                <a:lnTo>
                  <a:pt x="12377" y="9056"/>
                </a:lnTo>
                <a:lnTo>
                  <a:pt x="12377" y="9073"/>
                </a:lnTo>
                <a:lnTo>
                  <a:pt x="12377" y="9088"/>
                </a:lnTo>
                <a:lnTo>
                  <a:pt x="12377" y="9105"/>
                </a:lnTo>
                <a:lnTo>
                  <a:pt x="12377" y="9122"/>
                </a:lnTo>
                <a:lnTo>
                  <a:pt x="12336" y="9121"/>
                </a:lnTo>
                <a:lnTo>
                  <a:pt x="12294" y="9121"/>
                </a:lnTo>
                <a:lnTo>
                  <a:pt x="12285" y="9122"/>
                </a:lnTo>
                <a:lnTo>
                  <a:pt x="12276" y="9123"/>
                </a:lnTo>
                <a:lnTo>
                  <a:pt x="12269" y="9126"/>
                </a:lnTo>
                <a:lnTo>
                  <a:pt x="12261" y="9129"/>
                </a:lnTo>
                <a:lnTo>
                  <a:pt x="12256" y="9133"/>
                </a:lnTo>
                <a:lnTo>
                  <a:pt x="12251" y="9139"/>
                </a:lnTo>
                <a:lnTo>
                  <a:pt x="12248" y="9146"/>
                </a:lnTo>
                <a:lnTo>
                  <a:pt x="12245" y="9154"/>
                </a:lnTo>
                <a:lnTo>
                  <a:pt x="12258" y="9153"/>
                </a:lnTo>
                <a:lnTo>
                  <a:pt x="12270" y="9153"/>
                </a:lnTo>
                <a:lnTo>
                  <a:pt x="12279" y="9153"/>
                </a:lnTo>
                <a:lnTo>
                  <a:pt x="12288" y="9153"/>
                </a:lnTo>
                <a:lnTo>
                  <a:pt x="12296" y="9156"/>
                </a:lnTo>
                <a:lnTo>
                  <a:pt x="12302" y="9157"/>
                </a:lnTo>
                <a:lnTo>
                  <a:pt x="12308" y="9159"/>
                </a:lnTo>
                <a:lnTo>
                  <a:pt x="12313" y="9162"/>
                </a:lnTo>
                <a:lnTo>
                  <a:pt x="12317" y="9165"/>
                </a:lnTo>
                <a:lnTo>
                  <a:pt x="12320" y="9168"/>
                </a:lnTo>
                <a:lnTo>
                  <a:pt x="12322" y="9172"/>
                </a:lnTo>
                <a:lnTo>
                  <a:pt x="12324" y="9176"/>
                </a:lnTo>
                <a:lnTo>
                  <a:pt x="12326" y="9185"/>
                </a:lnTo>
                <a:lnTo>
                  <a:pt x="12326" y="9194"/>
                </a:lnTo>
                <a:lnTo>
                  <a:pt x="12325" y="9213"/>
                </a:lnTo>
                <a:lnTo>
                  <a:pt x="12325" y="9231"/>
                </a:lnTo>
                <a:lnTo>
                  <a:pt x="12325" y="9235"/>
                </a:lnTo>
                <a:lnTo>
                  <a:pt x="12326" y="9238"/>
                </a:lnTo>
                <a:lnTo>
                  <a:pt x="12327" y="9241"/>
                </a:lnTo>
                <a:lnTo>
                  <a:pt x="12329" y="9245"/>
                </a:lnTo>
                <a:lnTo>
                  <a:pt x="12333" y="9248"/>
                </a:lnTo>
                <a:lnTo>
                  <a:pt x="12336" y="9250"/>
                </a:lnTo>
                <a:lnTo>
                  <a:pt x="12339" y="9252"/>
                </a:lnTo>
                <a:lnTo>
                  <a:pt x="12344" y="9253"/>
                </a:lnTo>
                <a:lnTo>
                  <a:pt x="12350" y="9251"/>
                </a:lnTo>
                <a:lnTo>
                  <a:pt x="12357" y="9248"/>
                </a:lnTo>
                <a:lnTo>
                  <a:pt x="12363" y="9244"/>
                </a:lnTo>
                <a:lnTo>
                  <a:pt x="12370" y="9238"/>
                </a:lnTo>
                <a:lnTo>
                  <a:pt x="12377" y="9232"/>
                </a:lnTo>
                <a:lnTo>
                  <a:pt x="12383" y="9225"/>
                </a:lnTo>
                <a:lnTo>
                  <a:pt x="12389" y="9216"/>
                </a:lnTo>
                <a:lnTo>
                  <a:pt x="12395" y="9208"/>
                </a:lnTo>
                <a:lnTo>
                  <a:pt x="12408" y="9188"/>
                </a:lnTo>
                <a:lnTo>
                  <a:pt x="12420" y="9166"/>
                </a:lnTo>
                <a:lnTo>
                  <a:pt x="12429" y="9143"/>
                </a:lnTo>
                <a:lnTo>
                  <a:pt x="12437" y="9120"/>
                </a:lnTo>
                <a:lnTo>
                  <a:pt x="12445" y="9098"/>
                </a:lnTo>
                <a:lnTo>
                  <a:pt x="12449" y="9077"/>
                </a:lnTo>
                <a:lnTo>
                  <a:pt x="12450" y="9066"/>
                </a:lnTo>
                <a:lnTo>
                  <a:pt x="12450" y="9058"/>
                </a:lnTo>
                <a:lnTo>
                  <a:pt x="12450" y="9050"/>
                </a:lnTo>
                <a:lnTo>
                  <a:pt x="12449" y="9041"/>
                </a:lnTo>
                <a:lnTo>
                  <a:pt x="12448" y="9035"/>
                </a:lnTo>
                <a:lnTo>
                  <a:pt x="12445" y="9030"/>
                </a:lnTo>
                <a:lnTo>
                  <a:pt x="12442" y="9025"/>
                </a:lnTo>
                <a:lnTo>
                  <a:pt x="12437" y="9022"/>
                </a:lnTo>
                <a:lnTo>
                  <a:pt x="12432" y="9020"/>
                </a:lnTo>
                <a:lnTo>
                  <a:pt x="12426" y="9019"/>
                </a:lnTo>
                <a:lnTo>
                  <a:pt x="12419" y="9020"/>
                </a:lnTo>
                <a:lnTo>
                  <a:pt x="12410" y="9023"/>
                </a:lnTo>
                <a:close/>
                <a:moveTo>
                  <a:pt x="10180" y="9023"/>
                </a:moveTo>
                <a:lnTo>
                  <a:pt x="10182" y="9020"/>
                </a:lnTo>
                <a:lnTo>
                  <a:pt x="10176" y="9027"/>
                </a:lnTo>
                <a:lnTo>
                  <a:pt x="10172" y="9031"/>
                </a:lnTo>
                <a:lnTo>
                  <a:pt x="10180" y="9023"/>
                </a:lnTo>
                <a:close/>
                <a:moveTo>
                  <a:pt x="9458" y="8991"/>
                </a:moveTo>
                <a:lnTo>
                  <a:pt x="9460" y="8988"/>
                </a:lnTo>
                <a:lnTo>
                  <a:pt x="9455" y="8993"/>
                </a:lnTo>
                <a:lnTo>
                  <a:pt x="9450" y="8997"/>
                </a:lnTo>
                <a:lnTo>
                  <a:pt x="9458" y="8991"/>
                </a:lnTo>
                <a:close/>
                <a:moveTo>
                  <a:pt x="9752" y="8991"/>
                </a:moveTo>
                <a:lnTo>
                  <a:pt x="9756" y="8988"/>
                </a:lnTo>
                <a:lnTo>
                  <a:pt x="9749" y="8993"/>
                </a:lnTo>
                <a:lnTo>
                  <a:pt x="9745" y="8997"/>
                </a:lnTo>
                <a:lnTo>
                  <a:pt x="9752" y="8991"/>
                </a:lnTo>
                <a:close/>
                <a:moveTo>
                  <a:pt x="8375" y="8957"/>
                </a:moveTo>
                <a:lnTo>
                  <a:pt x="8374" y="8952"/>
                </a:lnTo>
                <a:lnTo>
                  <a:pt x="8373" y="8948"/>
                </a:lnTo>
                <a:lnTo>
                  <a:pt x="8371" y="8944"/>
                </a:lnTo>
                <a:lnTo>
                  <a:pt x="8368" y="8941"/>
                </a:lnTo>
                <a:lnTo>
                  <a:pt x="8364" y="8937"/>
                </a:lnTo>
                <a:lnTo>
                  <a:pt x="8360" y="8935"/>
                </a:lnTo>
                <a:lnTo>
                  <a:pt x="8356" y="8933"/>
                </a:lnTo>
                <a:lnTo>
                  <a:pt x="8351" y="8932"/>
                </a:lnTo>
                <a:lnTo>
                  <a:pt x="8330" y="8929"/>
                </a:lnTo>
                <a:lnTo>
                  <a:pt x="8309" y="8925"/>
                </a:lnTo>
                <a:lnTo>
                  <a:pt x="8310" y="8930"/>
                </a:lnTo>
                <a:lnTo>
                  <a:pt x="8311" y="8935"/>
                </a:lnTo>
                <a:lnTo>
                  <a:pt x="8313" y="8940"/>
                </a:lnTo>
                <a:lnTo>
                  <a:pt x="8316" y="8943"/>
                </a:lnTo>
                <a:lnTo>
                  <a:pt x="8319" y="8945"/>
                </a:lnTo>
                <a:lnTo>
                  <a:pt x="8323" y="8948"/>
                </a:lnTo>
                <a:lnTo>
                  <a:pt x="8328" y="8949"/>
                </a:lnTo>
                <a:lnTo>
                  <a:pt x="8333" y="8951"/>
                </a:lnTo>
                <a:lnTo>
                  <a:pt x="8354" y="8954"/>
                </a:lnTo>
                <a:lnTo>
                  <a:pt x="8375" y="8957"/>
                </a:lnTo>
                <a:close/>
                <a:moveTo>
                  <a:pt x="8899" y="8925"/>
                </a:moveTo>
                <a:lnTo>
                  <a:pt x="8899" y="8932"/>
                </a:lnTo>
                <a:lnTo>
                  <a:pt x="8901" y="8937"/>
                </a:lnTo>
                <a:lnTo>
                  <a:pt x="8903" y="8942"/>
                </a:lnTo>
                <a:lnTo>
                  <a:pt x="8905" y="8945"/>
                </a:lnTo>
                <a:lnTo>
                  <a:pt x="8908" y="8947"/>
                </a:lnTo>
                <a:lnTo>
                  <a:pt x="8911" y="8948"/>
                </a:lnTo>
                <a:lnTo>
                  <a:pt x="8913" y="8948"/>
                </a:lnTo>
                <a:lnTo>
                  <a:pt x="8916" y="8947"/>
                </a:lnTo>
                <a:lnTo>
                  <a:pt x="8918" y="8946"/>
                </a:lnTo>
                <a:lnTo>
                  <a:pt x="8919" y="8945"/>
                </a:lnTo>
                <a:lnTo>
                  <a:pt x="8920" y="8942"/>
                </a:lnTo>
                <a:lnTo>
                  <a:pt x="8919" y="8940"/>
                </a:lnTo>
                <a:lnTo>
                  <a:pt x="8917" y="8935"/>
                </a:lnTo>
                <a:lnTo>
                  <a:pt x="8913" y="8932"/>
                </a:lnTo>
                <a:lnTo>
                  <a:pt x="8908" y="8929"/>
                </a:lnTo>
                <a:lnTo>
                  <a:pt x="8899" y="8925"/>
                </a:lnTo>
                <a:lnTo>
                  <a:pt x="8899" y="8916"/>
                </a:lnTo>
                <a:lnTo>
                  <a:pt x="8899" y="8908"/>
                </a:lnTo>
                <a:lnTo>
                  <a:pt x="8899" y="8901"/>
                </a:lnTo>
                <a:lnTo>
                  <a:pt x="8899" y="8892"/>
                </a:lnTo>
                <a:lnTo>
                  <a:pt x="8907" y="8892"/>
                </a:lnTo>
                <a:lnTo>
                  <a:pt x="8912" y="8891"/>
                </a:lnTo>
                <a:lnTo>
                  <a:pt x="8916" y="8889"/>
                </a:lnTo>
                <a:lnTo>
                  <a:pt x="8919" y="8887"/>
                </a:lnTo>
                <a:lnTo>
                  <a:pt x="8922" y="8884"/>
                </a:lnTo>
                <a:lnTo>
                  <a:pt x="8923" y="8881"/>
                </a:lnTo>
                <a:lnTo>
                  <a:pt x="8923" y="8879"/>
                </a:lnTo>
                <a:lnTo>
                  <a:pt x="8922" y="8876"/>
                </a:lnTo>
                <a:lnTo>
                  <a:pt x="8920" y="8873"/>
                </a:lnTo>
                <a:lnTo>
                  <a:pt x="8919" y="8872"/>
                </a:lnTo>
                <a:lnTo>
                  <a:pt x="8916" y="8871"/>
                </a:lnTo>
                <a:lnTo>
                  <a:pt x="8914" y="8872"/>
                </a:lnTo>
                <a:lnTo>
                  <a:pt x="8910" y="8875"/>
                </a:lnTo>
                <a:lnTo>
                  <a:pt x="8907" y="8879"/>
                </a:lnTo>
                <a:lnTo>
                  <a:pt x="8904" y="8884"/>
                </a:lnTo>
                <a:lnTo>
                  <a:pt x="8899" y="8892"/>
                </a:lnTo>
                <a:lnTo>
                  <a:pt x="8893" y="8893"/>
                </a:lnTo>
                <a:lnTo>
                  <a:pt x="8887" y="8897"/>
                </a:lnTo>
                <a:lnTo>
                  <a:pt x="8882" y="8901"/>
                </a:lnTo>
                <a:lnTo>
                  <a:pt x="8878" y="8906"/>
                </a:lnTo>
                <a:lnTo>
                  <a:pt x="8878" y="8909"/>
                </a:lnTo>
                <a:lnTo>
                  <a:pt x="8878" y="8912"/>
                </a:lnTo>
                <a:lnTo>
                  <a:pt x="8880" y="8914"/>
                </a:lnTo>
                <a:lnTo>
                  <a:pt x="8882" y="8917"/>
                </a:lnTo>
                <a:lnTo>
                  <a:pt x="8884" y="8920"/>
                </a:lnTo>
                <a:lnTo>
                  <a:pt x="8888" y="8922"/>
                </a:lnTo>
                <a:lnTo>
                  <a:pt x="8893" y="8924"/>
                </a:lnTo>
                <a:lnTo>
                  <a:pt x="8899" y="8925"/>
                </a:lnTo>
                <a:close/>
                <a:moveTo>
                  <a:pt x="9359" y="8957"/>
                </a:moveTo>
                <a:lnTo>
                  <a:pt x="9361" y="8955"/>
                </a:lnTo>
                <a:lnTo>
                  <a:pt x="9356" y="8960"/>
                </a:lnTo>
                <a:lnTo>
                  <a:pt x="9352" y="8965"/>
                </a:lnTo>
                <a:lnTo>
                  <a:pt x="9359" y="8957"/>
                </a:lnTo>
                <a:close/>
                <a:moveTo>
                  <a:pt x="9686" y="8957"/>
                </a:moveTo>
                <a:lnTo>
                  <a:pt x="9686" y="8952"/>
                </a:lnTo>
                <a:lnTo>
                  <a:pt x="9685" y="8948"/>
                </a:lnTo>
                <a:lnTo>
                  <a:pt x="9682" y="8944"/>
                </a:lnTo>
                <a:lnTo>
                  <a:pt x="9680" y="8941"/>
                </a:lnTo>
                <a:lnTo>
                  <a:pt x="9677" y="8937"/>
                </a:lnTo>
                <a:lnTo>
                  <a:pt x="9673" y="8935"/>
                </a:lnTo>
                <a:lnTo>
                  <a:pt x="9669" y="8933"/>
                </a:lnTo>
                <a:lnTo>
                  <a:pt x="9663" y="8932"/>
                </a:lnTo>
                <a:lnTo>
                  <a:pt x="9642" y="8929"/>
                </a:lnTo>
                <a:lnTo>
                  <a:pt x="9621" y="8925"/>
                </a:lnTo>
                <a:lnTo>
                  <a:pt x="9622" y="8930"/>
                </a:lnTo>
                <a:lnTo>
                  <a:pt x="9623" y="8935"/>
                </a:lnTo>
                <a:lnTo>
                  <a:pt x="9626" y="8940"/>
                </a:lnTo>
                <a:lnTo>
                  <a:pt x="9629" y="8943"/>
                </a:lnTo>
                <a:lnTo>
                  <a:pt x="9632" y="8945"/>
                </a:lnTo>
                <a:lnTo>
                  <a:pt x="9636" y="8948"/>
                </a:lnTo>
                <a:lnTo>
                  <a:pt x="9640" y="8949"/>
                </a:lnTo>
                <a:lnTo>
                  <a:pt x="9644" y="8951"/>
                </a:lnTo>
                <a:lnTo>
                  <a:pt x="9666" y="8954"/>
                </a:lnTo>
                <a:lnTo>
                  <a:pt x="9686" y="8957"/>
                </a:lnTo>
                <a:close/>
                <a:moveTo>
                  <a:pt x="9589" y="8925"/>
                </a:moveTo>
                <a:lnTo>
                  <a:pt x="9591" y="8922"/>
                </a:lnTo>
                <a:lnTo>
                  <a:pt x="9586" y="8928"/>
                </a:lnTo>
                <a:lnTo>
                  <a:pt x="9581" y="8932"/>
                </a:lnTo>
                <a:lnTo>
                  <a:pt x="9589" y="8925"/>
                </a:lnTo>
                <a:close/>
                <a:moveTo>
                  <a:pt x="10638" y="8892"/>
                </a:moveTo>
                <a:lnTo>
                  <a:pt x="10624" y="8890"/>
                </a:lnTo>
                <a:lnTo>
                  <a:pt x="10612" y="8890"/>
                </a:lnTo>
                <a:lnTo>
                  <a:pt x="10599" y="8890"/>
                </a:lnTo>
                <a:lnTo>
                  <a:pt x="10588" y="8890"/>
                </a:lnTo>
                <a:lnTo>
                  <a:pt x="10576" y="8891"/>
                </a:lnTo>
                <a:lnTo>
                  <a:pt x="10566" y="8893"/>
                </a:lnTo>
                <a:lnTo>
                  <a:pt x="10556" y="8897"/>
                </a:lnTo>
                <a:lnTo>
                  <a:pt x="10548" y="8900"/>
                </a:lnTo>
                <a:lnTo>
                  <a:pt x="10539" y="8904"/>
                </a:lnTo>
                <a:lnTo>
                  <a:pt x="10532" y="8909"/>
                </a:lnTo>
                <a:lnTo>
                  <a:pt x="10526" y="8915"/>
                </a:lnTo>
                <a:lnTo>
                  <a:pt x="10521" y="8922"/>
                </a:lnTo>
                <a:lnTo>
                  <a:pt x="10515" y="8929"/>
                </a:lnTo>
                <a:lnTo>
                  <a:pt x="10512" y="8938"/>
                </a:lnTo>
                <a:lnTo>
                  <a:pt x="10509" y="8948"/>
                </a:lnTo>
                <a:lnTo>
                  <a:pt x="10507" y="8957"/>
                </a:lnTo>
                <a:lnTo>
                  <a:pt x="10518" y="8957"/>
                </a:lnTo>
                <a:lnTo>
                  <a:pt x="10531" y="8957"/>
                </a:lnTo>
                <a:lnTo>
                  <a:pt x="10544" y="8957"/>
                </a:lnTo>
                <a:lnTo>
                  <a:pt x="10557" y="8958"/>
                </a:lnTo>
                <a:lnTo>
                  <a:pt x="10582" y="8959"/>
                </a:lnTo>
                <a:lnTo>
                  <a:pt x="10607" y="8959"/>
                </a:lnTo>
                <a:lnTo>
                  <a:pt x="10617" y="8957"/>
                </a:lnTo>
                <a:lnTo>
                  <a:pt x="10626" y="8954"/>
                </a:lnTo>
                <a:lnTo>
                  <a:pt x="10631" y="8952"/>
                </a:lnTo>
                <a:lnTo>
                  <a:pt x="10634" y="8950"/>
                </a:lnTo>
                <a:lnTo>
                  <a:pt x="10637" y="8947"/>
                </a:lnTo>
                <a:lnTo>
                  <a:pt x="10640" y="8943"/>
                </a:lnTo>
                <a:lnTo>
                  <a:pt x="10642" y="8938"/>
                </a:lnTo>
                <a:lnTo>
                  <a:pt x="10643" y="8934"/>
                </a:lnTo>
                <a:lnTo>
                  <a:pt x="10644" y="8929"/>
                </a:lnTo>
                <a:lnTo>
                  <a:pt x="10644" y="8923"/>
                </a:lnTo>
                <a:lnTo>
                  <a:pt x="10644" y="8916"/>
                </a:lnTo>
                <a:lnTo>
                  <a:pt x="10643" y="8909"/>
                </a:lnTo>
                <a:lnTo>
                  <a:pt x="10641" y="8901"/>
                </a:lnTo>
                <a:lnTo>
                  <a:pt x="10638" y="8892"/>
                </a:lnTo>
                <a:close/>
                <a:moveTo>
                  <a:pt x="14804" y="8925"/>
                </a:moveTo>
                <a:lnTo>
                  <a:pt x="14804" y="8919"/>
                </a:lnTo>
                <a:lnTo>
                  <a:pt x="14803" y="8912"/>
                </a:lnTo>
                <a:lnTo>
                  <a:pt x="14801" y="8908"/>
                </a:lnTo>
                <a:lnTo>
                  <a:pt x="14799" y="8905"/>
                </a:lnTo>
                <a:lnTo>
                  <a:pt x="14796" y="8903"/>
                </a:lnTo>
                <a:lnTo>
                  <a:pt x="14794" y="8902"/>
                </a:lnTo>
                <a:lnTo>
                  <a:pt x="14791" y="8902"/>
                </a:lnTo>
                <a:lnTo>
                  <a:pt x="14788" y="8903"/>
                </a:lnTo>
                <a:lnTo>
                  <a:pt x="14786" y="8904"/>
                </a:lnTo>
                <a:lnTo>
                  <a:pt x="14785" y="8906"/>
                </a:lnTo>
                <a:lnTo>
                  <a:pt x="14785" y="8908"/>
                </a:lnTo>
                <a:lnTo>
                  <a:pt x="14785" y="8911"/>
                </a:lnTo>
                <a:lnTo>
                  <a:pt x="14787" y="8914"/>
                </a:lnTo>
                <a:lnTo>
                  <a:pt x="14791" y="8917"/>
                </a:lnTo>
                <a:lnTo>
                  <a:pt x="14797" y="8922"/>
                </a:lnTo>
                <a:lnTo>
                  <a:pt x="14804" y="8925"/>
                </a:lnTo>
                <a:close/>
                <a:moveTo>
                  <a:pt x="10081" y="8860"/>
                </a:moveTo>
                <a:lnTo>
                  <a:pt x="10067" y="8862"/>
                </a:lnTo>
                <a:lnTo>
                  <a:pt x="10056" y="8865"/>
                </a:lnTo>
                <a:lnTo>
                  <a:pt x="10046" y="8869"/>
                </a:lnTo>
                <a:lnTo>
                  <a:pt x="10039" y="8873"/>
                </a:lnTo>
                <a:lnTo>
                  <a:pt x="10032" y="8879"/>
                </a:lnTo>
                <a:lnTo>
                  <a:pt x="10027" y="8885"/>
                </a:lnTo>
                <a:lnTo>
                  <a:pt x="10023" y="8890"/>
                </a:lnTo>
                <a:lnTo>
                  <a:pt x="10021" y="8897"/>
                </a:lnTo>
                <a:lnTo>
                  <a:pt x="10019" y="8903"/>
                </a:lnTo>
                <a:lnTo>
                  <a:pt x="10019" y="8909"/>
                </a:lnTo>
                <a:lnTo>
                  <a:pt x="10020" y="8915"/>
                </a:lnTo>
                <a:lnTo>
                  <a:pt x="10021" y="8922"/>
                </a:lnTo>
                <a:lnTo>
                  <a:pt x="10023" y="8927"/>
                </a:lnTo>
                <a:lnTo>
                  <a:pt x="10026" y="8932"/>
                </a:lnTo>
                <a:lnTo>
                  <a:pt x="10031" y="8937"/>
                </a:lnTo>
                <a:lnTo>
                  <a:pt x="10034" y="8942"/>
                </a:lnTo>
                <a:lnTo>
                  <a:pt x="10038" y="8946"/>
                </a:lnTo>
                <a:lnTo>
                  <a:pt x="10043" y="8949"/>
                </a:lnTo>
                <a:lnTo>
                  <a:pt x="10047" y="8951"/>
                </a:lnTo>
                <a:lnTo>
                  <a:pt x="10053" y="8952"/>
                </a:lnTo>
                <a:lnTo>
                  <a:pt x="10057" y="8952"/>
                </a:lnTo>
                <a:lnTo>
                  <a:pt x="10062" y="8952"/>
                </a:lnTo>
                <a:lnTo>
                  <a:pt x="10066" y="8950"/>
                </a:lnTo>
                <a:lnTo>
                  <a:pt x="10070" y="8946"/>
                </a:lnTo>
                <a:lnTo>
                  <a:pt x="10075" y="8942"/>
                </a:lnTo>
                <a:lnTo>
                  <a:pt x="10078" y="8935"/>
                </a:lnTo>
                <a:lnTo>
                  <a:pt x="10080" y="8927"/>
                </a:lnTo>
                <a:lnTo>
                  <a:pt x="10082" y="8917"/>
                </a:lnTo>
                <a:lnTo>
                  <a:pt x="10083" y="8906"/>
                </a:lnTo>
                <a:lnTo>
                  <a:pt x="10083" y="8892"/>
                </a:lnTo>
                <a:lnTo>
                  <a:pt x="10082" y="8877"/>
                </a:lnTo>
                <a:lnTo>
                  <a:pt x="10081" y="8860"/>
                </a:lnTo>
                <a:close/>
                <a:moveTo>
                  <a:pt x="10180" y="8892"/>
                </a:moveTo>
                <a:lnTo>
                  <a:pt x="10178" y="8887"/>
                </a:lnTo>
                <a:lnTo>
                  <a:pt x="10177" y="8882"/>
                </a:lnTo>
                <a:lnTo>
                  <a:pt x="10174" y="8878"/>
                </a:lnTo>
                <a:lnTo>
                  <a:pt x="10172" y="8875"/>
                </a:lnTo>
                <a:lnTo>
                  <a:pt x="10169" y="8872"/>
                </a:lnTo>
                <a:lnTo>
                  <a:pt x="10165" y="8869"/>
                </a:lnTo>
                <a:lnTo>
                  <a:pt x="10161" y="8868"/>
                </a:lnTo>
                <a:lnTo>
                  <a:pt x="10155" y="8866"/>
                </a:lnTo>
                <a:lnTo>
                  <a:pt x="10134" y="8863"/>
                </a:lnTo>
                <a:lnTo>
                  <a:pt x="10113" y="8860"/>
                </a:lnTo>
                <a:lnTo>
                  <a:pt x="10114" y="8865"/>
                </a:lnTo>
                <a:lnTo>
                  <a:pt x="10116" y="8869"/>
                </a:lnTo>
                <a:lnTo>
                  <a:pt x="10118" y="8873"/>
                </a:lnTo>
                <a:lnTo>
                  <a:pt x="10121" y="8877"/>
                </a:lnTo>
                <a:lnTo>
                  <a:pt x="10124" y="8880"/>
                </a:lnTo>
                <a:lnTo>
                  <a:pt x="10128" y="8882"/>
                </a:lnTo>
                <a:lnTo>
                  <a:pt x="10132" y="8884"/>
                </a:lnTo>
                <a:lnTo>
                  <a:pt x="10137" y="8885"/>
                </a:lnTo>
                <a:lnTo>
                  <a:pt x="10159" y="8888"/>
                </a:lnTo>
                <a:lnTo>
                  <a:pt x="10180" y="8892"/>
                </a:lnTo>
                <a:close/>
                <a:moveTo>
                  <a:pt x="13525" y="8892"/>
                </a:moveTo>
                <a:lnTo>
                  <a:pt x="13532" y="8892"/>
                </a:lnTo>
                <a:lnTo>
                  <a:pt x="13537" y="8891"/>
                </a:lnTo>
                <a:lnTo>
                  <a:pt x="13541" y="8889"/>
                </a:lnTo>
                <a:lnTo>
                  <a:pt x="13544" y="8887"/>
                </a:lnTo>
                <a:lnTo>
                  <a:pt x="13546" y="8884"/>
                </a:lnTo>
                <a:lnTo>
                  <a:pt x="13548" y="8881"/>
                </a:lnTo>
                <a:lnTo>
                  <a:pt x="13549" y="8879"/>
                </a:lnTo>
                <a:lnTo>
                  <a:pt x="13548" y="8876"/>
                </a:lnTo>
                <a:lnTo>
                  <a:pt x="13546" y="8873"/>
                </a:lnTo>
                <a:lnTo>
                  <a:pt x="13544" y="8872"/>
                </a:lnTo>
                <a:lnTo>
                  <a:pt x="13542" y="8871"/>
                </a:lnTo>
                <a:lnTo>
                  <a:pt x="13539" y="8872"/>
                </a:lnTo>
                <a:lnTo>
                  <a:pt x="13536" y="8875"/>
                </a:lnTo>
                <a:lnTo>
                  <a:pt x="13533" y="8879"/>
                </a:lnTo>
                <a:lnTo>
                  <a:pt x="13529" y="8884"/>
                </a:lnTo>
                <a:lnTo>
                  <a:pt x="13525" y="8892"/>
                </a:lnTo>
                <a:close/>
                <a:moveTo>
                  <a:pt x="1781" y="8860"/>
                </a:moveTo>
                <a:lnTo>
                  <a:pt x="1753" y="8849"/>
                </a:lnTo>
                <a:lnTo>
                  <a:pt x="1732" y="8842"/>
                </a:lnTo>
                <a:lnTo>
                  <a:pt x="1728" y="8842"/>
                </a:lnTo>
                <a:lnTo>
                  <a:pt x="1725" y="8843"/>
                </a:lnTo>
                <a:lnTo>
                  <a:pt x="1722" y="8846"/>
                </a:lnTo>
                <a:lnTo>
                  <a:pt x="1719" y="8850"/>
                </a:lnTo>
                <a:lnTo>
                  <a:pt x="1718" y="8858"/>
                </a:lnTo>
                <a:lnTo>
                  <a:pt x="1715" y="8866"/>
                </a:lnTo>
                <a:lnTo>
                  <a:pt x="1715" y="8878"/>
                </a:lnTo>
                <a:lnTo>
                  <a:pt x="1715" y="8892"/>
                </a:lnTo>
                <a:lnTo>
                  <a:pt x="1736" y="8888"/>
                </a:lnTo>
                <a:lnTo>
                  <a:pt x="1757" y="8885"/>
                </a:lnTo>
                <a:lnTo>
                  <a:pt x="1762" y="8884"/>
                </a:lnTo>
                <a:lnTo>
                  <a:pt x="1766" y="8882"/>
                </a:lnTo>
                <a:lnTo>
                  <a:pt x="1770" y="8880"/>
                </a:lnTo>
                <a:lnTo>
                  <a:pt x="1774" y="8877"/>
                </a:lnTo>
                <a:lnTo>
                  <a:pt x="1776" y="8873"/>
                </a:lnTo>
                <a:lnTo>
                  <a:pt x="1778" y="8869"/>
                </a:lnTo>
                <a:lnTo>
                  <a:pt x="1781" y="8865"/>
                </a:lnTo>
                <a:lnTo>
                  <a:pt x="1781" y="8860"/>
                </a:lnTo>
                <a:close/>
                <a:moveTo>
                  <a:pt x="8046" y="8860"/>
                </a:moveTo>
                <a:lnTo>
                  <a:pt x="8050" y="8857"/>
                </a:lnTo>
                <a:lnTo>
                  <a:pt x="8043" y="8862"/>
                </a:lnTo>
                <a:lnTo>
                  <a:pt x="8039" y="8866"/>
                </a:lnTo>
                <a:lnTo>
                  <a:pt x="8046" y="8860"/>
                </a:lnTo>
                <a:close/>
                <a:moveTo>
                  <a:pt x="14181" y="8860"/>
                </a:moveTo>
                <a:lnTo>
                  <a:pt x="14184" y="8857"/>
                </a:lnTo>
                <a:lnTo>
                  <a:pt x="14178" y="8862"/>
                </a:lnTo>
                <a:lnTo>
                  <a:pt x="14174" y="8866"/>
                </a:lnTo>
                <a:lnTo>
                  <a:pt x="14181" y="8860"/>
                </a:lnTo>
                <a:close/>
                <a:moveTo>
                  <a:pt x="1223" y="8826"/>
                </a:moveTo>
                <a:lnTo>
                  <a:pt x="1225" y="8824"/>
                </a:lnTo>
                <a:lnTo>
                  <a:pt x="1220" y="8829"/>
                </a:lnTo>
                <a:lnTo>
                  <a:pt x="1216" y="8834"/>
                </a:lnTo>
                <a:lnTo>
                  <a:pt x="1223" y="8826"/>
                </a:lnTo>
                <a:close/>
                <a:moveTo>
                  <a:pt x="8736" y="8794"/>
                </a:moveTo>
                <a:lnTo>
                  <a:pt x="8733" y="8803"/>
                </a:lnTo>
                <a:lnTo>
                  <a:pt x="8727" y="8811"/>
                </a:lnTo>
                <a:lnTo>
                  <a:pt x="8721" y="8817"/>
                </a:lnTo>
                <a:lnTo>
                  <a:pt x="8715" y="8822"/>
                </a:lnTo>
                <a:lnTo>
                  <a:pt x="8705" y="8825"/>
                </a:lnTo>
                <a:lnTo>
                  <a:pt x="8695" y="8827"/>
                </a:lnTo>
                <a:lnTo>
                  <a:pt x="8683" y="8827"/>
                </a:lnTo>
                <a:lnTo>
                  <a:pt x="8670" y="8826"/>
                </a:lnTo>
                <a:lnTo>
                  <a:pt x="8670" y="8830"/>
                </a:lnTo>
                <a:lnTo>
                  <a:pt x="8671" y="8835"/>
                </a:lnTo>
                <a:lnTo>
                  <a:pt x="8672" y="8838"/>
                </a:lnTo>
                <a:lnTo>
                  <a:pt x="8673" y="8842"/>
                </a:lnTo>
                <a:lnTo>
                  <a:pt x="8677" y="8847"/>
                </a:lnTo>
                <a:lnTo>
                  <a:pt x="8682" y="8852"/>
                </a:lnTo>
                <a:lnTo>
                  <a:pt x="8696" y="8860"/>
                </a:lnTo>
                <a:lnTo>
                  <a:pt x="8709" y="8866"/>
                </a:lnTo>
                <a:lnTo>
                  <a:pt x="8715" y="8868"/>
                </a:lnTo>
                <a:lnTo>
                  <a:pt x="8719" y="8871"/>
                </a:lnTo>
                <a:lnTo>
                  <a:pt x="8722" y="8873"/>
                </a:lnTo>
                <a:lnTo>
                  <a:pt x="8723" y="8877"/>
                </a:lnTo>
                <a:lnTo>
                  <a:pt x="8723" y="8880"/>
                </a:lnTo>
                <a:lnTo>
                  <a:pt x="8719" y="8883"/>
                </a:lnTo>
                <a:lnTo>
                  <a:pt x="8713" y="8887"/>
                </a:lnTo>
                <a:lnTo>
                  <a:pt x="8702" y="8892"/>
                </a:lnTo>
                <a:lnTo>
                  <a:pt x="8706" y="8903"/>
                </a:lnTo>
                <a:lnTo>
                  <a:pt x="8711" y="8912"/>
                </a:lnTo>
                <a:lnTo>
                  <a:pt x="8716" y="8920"/>
                </a:lnTo>
                <a:lnTo>
                  <a:pt x="8721" y="8925"/>
                </a:lnTo>
                <a:lnTo>
                  <a:pt x="8727" y="8928"/>
                </a:lnTo>
                <a:lnTo>
                  <a:pt x="8734" y="8929"/>
                </a:lnTo>
                <a:lnTo>
                  <a:pt x="8740" y="8929"/>
                </a:lnTo>
                <a:lnTo>
                  <a:pt x="8746" y="8928"/>
                </a:lnTo>
                <a:lnTo>
                  <a:pt x="8753" y="8925"/>
                </a:lnTo>
                <a:lnTo>
                  <a:pt x="8759" y="8922"/>
                </a:lnTo>
                <a:lnTo>
                  <a:pt x="8765" y="8916"/>
                </a:lnTo>
                <a:lnTo>
                  <a:pt x="8771" y="8910"/>
                </a:lnTo>
                <a:lnTo>
                  <a:pt x="8778" y="8904"/>
                </a:lnTo>
                <a:lnTo>
                  <a:pt x="8783" y="8897"/>
                </a:lnTo>
                <a:lnTo>
                  <a:pt x="8788" y="8889"/>
                </a:lnTo>
                <a:lnTo>
                  <a:pt x="8792" y="8881"/>
                </a:lnTo>
                <a:lnTo>
                  <a:pt x="8797" y="8872"/>
                </a:lnTo>
                <a:lnTo>
                  <a:pt x="8800" y="8863"/>
                </a:lnTo>
                <a:lnTo>
                  <a:pt x="8803" y="8855"/>
                </a:lnTo>
                <a:lnTo>
                  <a:pt x="8805" y="8846"/>
                </a:lnTo>
                <a:lnTo>
                  <a:pt x="8806" y="8837"/>
                </a:lnTo>
                <a:lnTo>
                  <a:pt x="8806" y="8829"/>
                </a:lnTo>
                <a:lnTo>
                  <a:pt x="8805" y="8821"/>
                </a:lnTo>
                <a:lnTo>
                  <a:pt x="8803" y="8815"/>
                </a:lnTo>
                <a:lnTo>
                  <a:pt x="8799" y="8808"/>
                </a:lnTo>
                <a:lnTo>
                  <a:pt x="8795" y="8802"/>
                </a:lnTo>
                <a:lnTo>
                  <a:pt x="8788" y="8798"/>
                </a:lnTo>
                <a:lnTo>
                  <a:pt x="8781" y="8795"/>
                </a:lnTo>
                <a:lnTo>
                  <a:pt x="8773" y="8792"/>
                </a:lnTo>
                <a:lnTo>
                  <a:pt x="8762" y="8792"/>
                </a:lnTo>
                <a:lnTo>
                  <a:pt x="8749" y="8792"/>
                </a:lnTo>
                <a:lnTo>
                  <a:pt x="8736" y="8794"/>
                </a:lnTo>
                <a:lnTo>
                  <a:pt x="8736" y="8787"/>
                </a:lnTo>
                <a:lnTo>
                  <a:pt x="8735" y="8781"/>
                </a:lnTo>
                <a:lnTo>
                  <a:pt x="8733" y="8777"/>
                </a:lnTo>
                <a:lnTo>
                  <a:pt x="8731" y="8774"/>
                </a:lnTo>
                <a:lnTo>
                  <a:pt x="8727" y="8772"/>
                </a:lnTo>
                <a:lnTo>
                  <a:pt x="8724" y="8771"/>
                </a:lnTo>
                <a:lnTo>
                  <a:pt x="8721" y="8771"/>
                </a:lnTo>
                <a:lnTo>
                  <a:pt x="8719" y="8772"/>
                </a:lnTo>
                <a:lnTo>
                  <a:pt x="8717" y="8773"/>
                </a:lnTo>
                <a:lnTo>
                  <a:pt x="8716" y="8775"/>
                </a:lnTo>
                <a:lnTo>
                  <a:pt x="8715" y="8777"/>
                </a:lnTo>
                <a:lnTo>
                  <a:pt x="8716" y="8780"/>
                </a:lnTo>
                <a:lnTo>
                  <a:pt x="8718" y="8783"/>
                </a:lnTo>
                <a:lnTo>
                  <a:pt x="8722" y="8786"/>
                </a:lnTo>
                <a:lnTo>
                  <a:pt x="8727" y="8790"/>
                </a:lnTo>
                <a:lnTo>
                  <a:pt x="8736" y="8794"/>
                </a:lnTo>
                <a:close/>
                <a:moveTo>
                  <a:pt x="8932" y="8794"/>
                </a:moveTo>
                <a:lnTo>
                  <a:pt x="8926" y="8794"/>
                </a:lnTo>
                <a:lnTo>
                  <a:pt x="8920" y="8795"/>
                </a:lnTo>
                <a:lnTo>
                  <a:pt x="8916" y="8797"/>
                </a:lnTo>
                <a:lnTo>
                  <a:pt x="8913" y="8799"/>
                </a:lnTo>
                <a:lnTo>
                  <a:pt x="8911" y="8802"/>
                </a:lnTo>
                <a:lnTo>
                  <a:pt x="8910" y="8805"/>
                </a:lnTo>
                <a:lnTo>
                  <a:pt x="8909" y="8807"/>
                </a:lnTo>
                <a:lnTo>
                  <a:pt x="8910" y="8811"/>
                </a:lnTo>
                <a:lnTo>
                  <a:pt x="8911" y="8813"/>
                </a:lnTo>
                <a:lnTo>
                  <a:pt x="8913" y="8814"/>
                </a:lnTo>
                <a:lnTo>
                  <a:pt x="8915" y="8815"/>
                </a:lnTo>
                <a:lnTo>
                  <a:pt x="8918" y="8814"/>
                </a:lnTo>
                <a:lnTo>
                  <a:pt x="8922" y="8812"/>
                </a:lnTo>
                <a:lnTo>
                  <a:pt x="8925" y="8807"/>
                </a:lnTo>
                <a:lnTo>
                  <a:pt x="8929" y="8802"/>
                </a:lnTo>
                <a:lnTo>
                  <a:pt x="8932" y="8794"/>
                </a:lnTo>
                <a:lnTo>
                  <a:pt x="8955" y="8794"/>
                </a:lnTo>
                <a:lnTo>
                  <a:pt x="8972" y="8793"/>
                </a:lnTo>
                <a:lnTo>
                  <a:pt x="8978" y="8792"/>
                </a:lnTo>
                <a:lnTo>
                  <a:pt x="8983" y="8791"/>
                </a:lnTo>
                <a:lnTo>
                  <a:pt x="8988" y="8790"/>
                </a:lnTo>
                <a:lnTo>
                  <a:pt x="8991" y="8787"/>
                </a:lnTo>
                <a:lnTo>
                  <a:pt x="8993" y="8785"/>
                </a:lnTo>
                <a:lnTo>
                  <a:pt x="8994" y="8783"/>
                </a:lnTo>
                <a:lnTo>
                  <a:pt x="8994" y="8780"/>
                </a:lnTo>
                <a:lnTo>
                  <a:pt x="8993" y="8778"/>
                </a:lnTo>
                <a:lnTo>
                  <a:pt x="8990" y="8772"/>
                </a:lnTo>
                <a:lnTo>
                  <a:pt x="8984" y="8764"/>
                </a:lnTo>
                <a:lnTo>
                  <a:pt x="8969" y="8749"/>
                </a:lnTo>
                <a:lnTo>
                  <a:pt x="8952" y="8732"/>
                </a:lnTo>
                <a:lnTo>
                  <a:pt x="8944" y="8722"/>
                </a:lnTo>
                <a:lnTo>
                  <a:pt x="8938" y="8714"/>
                </a:lnTo>
                <a:lnTo>
                  <a:pt x="8935" y="8709"/>
                </a:lnTo>
                <a:lnTo>
                  <a:pt x="8934" y="8705"/>
                </a:lnTo>
                <a:lnTo>
                  <a:pt x="8933" y="8700"/>
                </a:lnTo>
                <a:lnTo>
                  <a:pt x="8932" y="8695"/>
                </a:lnTo>
                <a:lnTo>
                  <a:pt x="8924" y="8697"/>
                </a:lnTo>
                <a:lnTo>
                  <a:pt x="8917" y="8702"/>
                </a:lnTo>
                <a:lnTo>
                  <a:pt x="8911" y="8706"/>
                </a:lnTo>
                <a:lnTo>
                  <a:pt x="8908" y="8711"/>
                </a:lnTo>
                <a:lnTo>
                  <a:pt x="8905" y="8717"/>
                </a:lnTo>
                <a:lnTo>
                  <a:pt x="8904" y="8724"/>
                </a:lnTo>
                <a:lnTo>
                  <a:pt x="8904" y="8731"/>
                </a:lnTo>
                <a:lnTo>
                  <a:pt x="8905" y="8738"/>
                </a:lnTo>
                <a:lnTo>
                  <a:pt x="8907" y="8746"/>
                </a:lnTo>
                <a:lnTo>
                  <a:pt x="8909" y="8753"/>
                </a:lnTo>
                <a:lnTo>
                  <a:pt x="8912" y="8761"/>
                </a:lnTo>
                <a:lnTo>
                  <a:pt x="8915" y="8769"/>
                </a:lnTo>
                <a:lnTo>
                  <a:pt x="8924" y="8782"/>
                </a:lnTo>
                <a:lnTo>
                  <a:pt x="8932" y="8794"/>
                </a:lnTo>
                <a:close/>
                <a:moveTo>
                  <a:pt x="9785" y="8826"/>
                </a:moveTo>
                <a:lnTo>
                  <a:pt x="9785" y="8821"/>
                </a:lnTo>
                <a:lnTo>
                  <a:pt x="9783" y="8817"/>
                </a:lnTo>
                <a:lnTo>
                  <a:pt x="9781" y="8813"/>
                </a:lnTo>
                <a:lnTo>
                  <a:pt x="9779" y="8809"/>
                </a:lnTo>
                <a:lnTo>
                  <a:pt x="9775" y="8806"/>
                </a:lnTo>
                <a:lnTo>
                  <a:pt x="9771" y="8804"/>
                </a:lnTo>
                <a:lnTo>
                  <a:pt x="9766" y="8802"/>
                </a:lnTo>
                <a:lnTo>
                  <a:pt x="9762" y="8801"/>
                </a:lnTo>
                <a:lnTo>
                  <a:pt x="9741" y="8798"/>
                </a:lnTo>
                <a:lnTo>
                  <a:pt x="9720" y="8794"/>
                </a:lnTo>
                <a:lnTo>
                  <a:pt x="9720" y="8799"/>
                </a:lnTo>
                <a:lnTo>
                  <a:pt x="9722" y="8804"/>
                </a:lnTo>
                <a:lnTo>
                  <a:pt x="9724" y="8808"/>
                </a:lnTo>
                <a:lnTo>
                  <a:pt x="9726" y="8812"/>
                </a:lnTo>
                <a:lnTo>
                  <a:pt x="9730" y="8814"/>
                </a:lnTo>
                <a:lnTo>
                  <a:pt x="9735" y="8816"/>
                </a:lnTo>
                <a:lnTo>
                  <a:pt x="9739" y="8818"/>
                </a:lnTo>
                <a:lnTo>
                  <a:pt x="9743" y="8819"/>
                </a:lnTo>
                <a:lnTo>
                  <a:pt x="9764" y="8823"/>
                </a:lnTo>
                <a:lnTo>
                  <a:pt x="9785" y="8826"/>
                </a:lnTo>
                <a:close/>
                <a:moveTo>
                  <a:pt x="1092" y="8761"/>
                </a:moveTo>
                <a:lnTo>
                  <a:pt x="1082" y="8767"/>
                </a:lnTo>
                <a:lnTo>
                  <a:pt x="1073" y="8772"/>
                </a:lnTo>
                <a:lnTo>
                  <a:pt x="1067" y="8776"/>
                </a:lnTo>
                <a:lnTo>
                  <a:pt x="1063" y="8781"/>
                </a:lnTo>
                <a:lnTo>
                  <a:pt x="1060" y="8785"/>
                </a:lnTo>
                <a:lnTo>
                  <a:pt x="1058" y="8791"/>
                </a:lnTo>
                <a:lnTo>
                  <a:pt x="1058" y="8795"/>
                </a:lnTo>
                <a:lnTo>
                  <a:pt x="1058" y="8799"/>
                </a:lnTo>
                <a:lnTo>
                  <a:pt x="1060" y="8802"/>
                </a:lnTo>
                <a:lnTo>
                  <a:pt x="1062" y="8806"/>
                </a:lnTo>
                <a:lnTo>
                  <a:pt x="1065" y="8809"/>
                </a:lnTo>
                <a:lnTo>
                  <a:pt x="1069" y="8813"/>
                </a:lnTo>
                <a:lnTo>
                  <a:pt x="1079" y="8817"/>
                </a:lnTo>
                <a:lnTo>
                  <a:pt x="1088" y="8820"/>
                </a:lnTo>
                <a:lnTo>
                  <a:pt x="1099" y="8821"/>
                </a:lnTo>
                <a:lnTo>
                  <a:pt x="1108" y="8821"/>
                </a:lnTo>
                <a:lnTo>
                  <a:pt x="1112" y="8819"/>
                </a:lnTo>
                <a:lnTo>
                  <a:pt x="1116" y="8818"/>
                </a:lnTo>
                <a:lnTo>
                  <a:pt x="1118" y="8815"/>
                </a:lnTo>
                <a:lnTo>
                  <a:pt x="1121" y="8812"/>
                </a:lnTo>
                <a:lnTo>
                  <a:pt x="1122" y="8808"/>
                </a:lnTo>
                <a:lnTo>
                  <a:pt x="1122" y="8804"/>
                </a:lnTo>
                <a:lnTo>
                  <a:pt x="1121" y="8799"/>
                </a:lnTo>
                <a:lnTo>
                  <a:pt x="1117" y="8793"/>
                </a:lnTo>
                <a:lnTo>
                  <a:pt x="1114" y="8786"/>
                </a:lnTo>
                <a:lnTo>
                  <a:pt x="1108" y="8778"/>
                </a:lnTo>
                <a:lnTo>
                  <a:pt x="1101" y="8771"/>
                </a:lnTo>
                <a:lnTo>
                  <a:pt x="1092" y="8761"/>
                </a:lnTo>
                <a:lnTo>
                  <a:pt x="1101" y="8753"/>
                </a:lnTo>
                <a:lnTo>
                  <a:pt x="1108" y="8744"/>
                </a:lnTo>
                <a:lnTo>
                  <a:pt x="1115" y="8734"/>
                </a:lnTo>
                <a:lnTo>
                  <a:pt x="1123" y="8724"/>
                </a:lnTo>
                <a:lnTo>
                  <a:pt x="1129" y="8713"/>
                </a:lnTo>
                <a:lnTo>
                  <a:pt x="1134" y="8702"/>
                </a:lnTo>
                <a:lnTo>
                  <a:pt x="1138" y="8690"/>
                </a:lnTo>
                <a:lnTo>
                  <a:pt x="1142" y="8678"/>
                </a:lnTo>
                <a:lnTo>
                  <a:pt x="1144" y="8667"/>
                </a:lnTo>
                <a:lnTo>
                  <a:pt x="1145" y="8655"/>
                </a:lnTo>
                <a:lnTo>
                  <a:pt x="1145" y="8644"/>
                </a:lnTo>
                <a:lnTo>
                  <a:pt x="1144" y="8633"/>
                </a:lnTo>
                <a:lnTo>
                  <a:pt x="1142" y="8623"/>
                </a:lnTo>
                <a:lnTo>
                  <a:pt x="1137" y="8613"/>
                </a:lnTo>
                <a:lnTo>
                  <a:pt x="1132" y="8605"/>
                </a:lnTo>
                <a:lnTo>
                  <a:pt x="1125" y="8598"/>
                </a:lnTo>
                <a:lnTo>
                  <a:pt x="1118" y="8597"/>
                </a:lnTo>
                <a:lnTo>
                  <a:pt x="1113" y="8598"/>
                </a:lnTo>
                <a:lnTo>
                  <a:pt x="1108" y="8599"/>
                </a:lnTo>
                <a:lnTo>
                  <a:pt x="1104" y="8601"/>
                </a:lnTo>
                <a:lnTo>
                  <a:pt x="1100" y="8603"/>
                </a:lnTo>
                <a:lnTo>
                  <a:pt x="1096" y="8606"/>
                </a:lnTo>
                <a:lnTo>
                  <a:pt x="1094" y="8609"/>
                </a:lnTo>
                <a:lnTo>
                  <a:pt x="1092" y="8613"/>
                </a:lnTo>
                <a:lnTo>
                  <a:pt x="1089" y="8623"/>
                </a:lnTo>
                <a:lnTo>
                  <a:pt x="1088" y="8634"/>
                </a:lnTo>
                <a:lnTo>
                  <a:pt x="1088" y="8646"/>
                </a:lnTo>
                <a:lnTo>
                  <a:pt x="1088" y="8660"/>
                </a:lnTo>
                <a:lnTo>
                  <a:pt x="1091" y="8687"/>
                </a:lnTo>
                <a:lnTo>
                  <a:pt x="1094" y="8714"/>
                </a:lnTo>
                <a:lnTo>
                  <a:pt x="1095" y="8728"/>
                </a:lnTo>
                <a:lnTo>
                  <a:pt x="1095" y="8740"/>
                </a:lnTo>
                <a:lnTo>
                  <a:pt x="1094" y="8751"/>
                </a:lnTo>
                <a:lnTo>
                  <a:pt x="1092" y="8761"/>
                </a:lnTo>
                <a:close/>
                <a:moveTo>
                  <a:pt x="5751" y="8794"/>
                </a:moveTo>
                <a:lnTo>
                  <a:pt x="5743" y="8774"/>
                </a:lnTo>
                <a:lnTo>
                  <a:pt x="5738" y="8762"/>
                </a:lnTo>
                <a:lnTo>
                  <a:pt x="5735" y="8758"/>
                </a:lnTo>
                <a:lnTo>
                  <a:pt x="5733" y="8757"/>
                </a:lnTo>
                <a:lnTo>
                  <a:pt x="5731" y="8756"/>
                </a:lnTo>
                <a:lnTo>
                  <a:pt x="5729" y="8757"/>
                </a:lnTo>
                <a:lnTo>
                  <a:pt x="5726" y="8762"/>
                </a:lnTo>
                <a:lnTo>
                  <a:pt x="5723" y="8771"/>
                </a:lnTo>
                <a:lnTo>
                  <a:pt x="5722" y="8782"/>
                </a:lnTo>
                <a:lnTo>
                  <a:pt x="5721" y="8794"/>
                </a:lnTo>
                <a:lnTo>
                  <a:pt x="5722" y="8805"/>
                </a:lnTo>
                <a:lnTo>
                  <a:pt x="5723" y="8817"/>
                </a:lnTo>
                <a:lnTo>
                  <a:pt x="5726" y="8825"/>
                </a:lnTo>
                <a:lnTo>
                  <a:pt x="5729" y="8830"/>
                </a:lnTo>
                <a:lnTo>
                  <a:pt x="5731" y="8832"/>
                </a:lnTo>
                <a:lnTo>
                  <a:pt x="5733" y="8830"/>
                </a:lnTo>
                <a:lnTo>
                  <a:pt x="5735" y="8829"/>
                </a:lnTo>
                <a:lnTo>
                  <a:pt x="5738" y="8825"/>
                </a:lnTo>
                <a:lnTo>
                  <a:pt x="5743" y="8814"/>
                </a:lnTo>
                <a:lnTo>
                  <a:pt x="5751" y="8794"/>
                </a:lnTo>
                <a:close/>
                <a:moveTo>
                  <a:pt x="9359" y="8794"/>
                </a:moveTo>
                <a:lnTo>
                  <a:pt x="9361" y="8791"/>
                </a:lnTo>
                <a:lnTo>
                  <a:pt x="9356" y="8797"/>
                </a:lnTo>
                <a:lnTo>
                  <a:pt x="9352" y="8801"/>
                </a:lnTo>
                <a:lnTo>
                  <a:pt x="9359" y="8794"/>
                </a:lnTo>
                <a:close/>
                <a:moveTo>
                  <a:pt x="8145" y="8728"/>
                </a:moveTo>
                <a:lnTo>
                  <a:pt x="8137" y="8728"/>
                </a:lnTo>
                <a:lnTo>
                  <a:pt x="8128" y="8728"/>
                </a:lnTo>
                <a:lnTo>
                  <a:pt x="8120" y="8728"/>
                </a:lnTo>
                <a:lnTo>
                  <a:pt x="8113" y="8728"/>
                </a:lnTo>
                <a:lnTo>
                  <a:pt x="8113" y="8720"/>
                </a:lnTo>
                <a:lnTo>
                  <a:pt x="8113" y="8712"/>
                </a:lnTo>
                <a:lnTo>
                  <a:pt x="8113" y="8704"/>
                </a:lnTo>
                <a:lnTo>
                  <a:pt x="8113" y="8695"/>
                </a:lnTo>
                <a:lnTo>
                  <a:pt x="8122" y="8694"/>
                </a:lnTo>
                <a:lnTo>
                  <a:pt x="8129" y="8695"/>
                </a:lnTo>
                <a:lnTo>
                  <a:pt x="8135" y="8698"/>
                </a:lnTo>
                <a:lnTo>
                  <a:pt x="8139" y="8703"/>
                </a:lnTo>
                <a:lnTo>
                  <a:pt x="8141" y="8708"/>
                </a:lnTo>
                <a:lnTo>
                  <a:pt x="8143" y="8714"/>
                </a:lnTo>
                <a:lnTo>
                  <a:pt x="8144" y="8720"/>
                </a:lnTo>
                <a:lnTo>
                  <a:pt x="8145" y="8728"/>
                </a:lnTo>
                <a:close/>
                <a:moveTo>
                  <a:pt x="8113" y="8728"/>
                </a:moveTo>
                <a:lnTo>
                  <a:pt x="8114" y="8735"/>
                </a:lnTo>
                <a:lnTo>
                  <a:pt x="8117" y="8741"/>
                </a:lnTo>
                <a:lnTo>
                  <a:pt x="8121" y="8746"/>
                </a:lnTo>
                <a:lnTo>
                  <a:pt x="8126" y="8749"/>
                </a:lnTo>
                <a:lnTo>
                  <a:pt x="8129" y="8750"/>
                </a:lnTo>
                <a:lnTo>
                  <a:pt x="8131" y="8750"/>
                </a:lnTo>
                <a:lnTo>
                  <a:pt x="8135" y="8749"/>
                </a:lnTo>
                <a:lnTo>
                  <a:pt x="8138" y="8747"/>
                </a:lnTo>
                <a:lnTo>
                  <a:pt x="8140" y="8743"/>
                </a:lnTo>
                <a:lnTo>
                  <a:pt x="8142" y="8739"/>
                </a:lnTo>
                <a:lnTo>
                  <a:pt x="8144" y="8734"/>
                </a:lnTo>
                <a:lnTo>
                  <a:pt x="8145" y="8728"/>
                </a:lnTo>
                <a:lnTo>
                  <a:pt x="8153" y="8726"/>
                </a:lnTo>
                <a:lnTo>
                  <a:pt x="8161" y="8722"/>
                </a:lnTo>
                <a:lnTo>
                  <a:pt x="8167" y="8719"/>
                </a:lnTo>
                <a:lnTo>
                  <a:pt x="8172" y="8715"/>
                </a:lnTo>
                <a:lnTo>
                  <a:pt x="8176" y="8712"/>
                </a:lnTo>
                <a:lnTo>
                  <a:pt x="8179" y="8708"/>
                </a:lnTo>
                <a:lnTo>
                  <a:pt x="8182" y="8704"/>
                </a:lnTo>
                <a:lnTo>
                  <a:pt x="8183" y="8699"/>
                </a:lnTo>
                <a:lnTo>
                  <a:pt x="8184" y="8694"/>
                </a:lnTo>
                <a:lnTo>
                  <a:pt x="8184" y="8690"/>
                </a:lnTo>
                <a:lnTo>
                  <a:pt x="8183" y="8685"/>
                </a:lnTo>
                <a:lnTo>
                  <a:pt x="8182" y="8679"/>
                </a:lnTo>
                <a:lnTo>
                  <a:pt x="8179" y="8669"/>
                </a:lnTo>
                <a:lnTo>
                  <a:pt x="8173" y="8657"/>
                </a:lnTo>
                <a:lnTo>
                  <a:pt x="8162" y="8634"/>
                </a:lnTo>
                <a:lnTo>
                  <a:pt x="8150" y="8610"/>
                </a:lnTo>
                <a:lnTo>
                  <a:pt x="8146" y="8599"/>
                </a:lnTo>
                <a:lnTo>
                  <a:pt x="8143" y="8587"/>
                </a:lnTo>
                <a:lnTo>
                  <a:pt x="8143" y="8581"/>
                </a:lnTo>
                <a:lnTo>
                  <a:pt x="8143" y="8576"/>
                </a:lnTo>
                <a:lnTo>
                  <a:pt x="8144" y="8569"/>
                </a:lnTo>
                <a:lnTo>
                  <a:pt x="8145" y="8564"/>
                </a:lnTo>
                <a:lnTo>
                  <a:pt x="8137" y="8566"/>
                </a:lnTo>
                <a:lnTo>
                  <a:pt x="8129" y="8569"/>
                </a:lnTo>
                <a:lnTo>
                  <a:pt x="8124" y="8575"/>
                </a:lnTo>
                <a:lnTo>
                  <a:pt x="8120" y="8580"/>
                </a:lnTo>
                <a:lnTo>
                  <a:pt x="8117" y="8587"/>
                </a:lnTo>
                <a:lnTo>
                  <a:pt x="8114" y="8595"/>
                </a:lnTo>
                <a:lnTo>
                  <a:pt x="8113" y="8603"/>
                </a:lnTo>
                <a:lnTo>
                  <a:pt x="8112" y="8612"/>
                </a:lnTo>
                <a:lnTo>
                  <a:pt x="8112" y="8654"/>
                </a:lnTo>
                <a:lnTo>
                  <a:pt x="8113" y="8695"/>
                </a:lnTo>
                <a:lnTo>
                  <a:pt x="8105" y="8696"/>
                </a:lnTo>
                <a:lnTo>
                  <a:pt x="8099" y="8699"/>
                </a:lnTo>
                <a:lnTo>
                  <a:pt x="8095" y="8705"/>
                </a:lnTo>
                <a:lnTo>
                  <a:pt x="8092" y="8710"/>
                </a:lnTo>
                <a:lnTo>
                  <a:pt x="8091" y="8712"/>
                </a:lnTo>
                <a:lnTo>
                  <a:pt x="8092" y="8715"/>
                </a:lnTo>
                <a:lnTo>
                  <a:pt x="8092" y="8718"/>
                </a:lnTo>
                <a:lnTo>
                  <a:pt x="8094" y="8720"/>
                </a:lnTo>
                <a:lnTo>
                  <a:pt x="8097" y="8722"/>
                </a:lnTo>
                <a:lnTo>
                  <a:pt x="8101" y="8725"/>
                </a:lnTo>
                <a:lnTo>
                  <a:pt x="8106" y="8727"/>
                </a:lnTo>
                <a:lnTo>
                  <a:pt x="8113" y="8728"/>
                </a:lnTo>
                <a:close/>
                <a:moveTo>
                  <a:pt x="8309" y="8728"/>
                </a:moveTo>
                <a:lnTo>
                  <a:pt x="8309" y="8722"/>
                </a:lnTo>
                <a:lnTo>
                  <a:pt x="8307" y="8718"/>
                </a:lnTo>
                <a:lnTo>
                  <a:pt x="8305" y="8714"/>
                </a:lnTo>
                <a:lnTo>
                  <a:pt x="8302" y="8711"/>
                </a:lnTo>
                <a:lnTo>
                  <a:pt x="8298" y="8708"/>
                </a:lnTo>
                <a:lnTo>
                  <a:pt x="8295" y="8706"/>
                </a:lnTo>
                <a:lnTo>
                  <a:pt x="8290" y="8704"/>
                </a:lnTo>
                <a:lnTo>
                  <a:pt x="8286" y="8703"/>
                </a:lnTo>
                <a:lnTo>
                  <a:pt x="8265" y="8699"/>
                </a:lnTo>
                <a:lnTo>
                  <a:pt x="8244" y="8695"/>
                </a:lnTo>
                <a:lnTo>
                  <a:pt x="8244" y="8700"/>
                </a:lnTo>
                <a:lnTo>
                  <a:pt x="8246" y="8706"/>
                </a:lnTo>
                <a:lnTo>
                  <a:pt x="8248" y="8710"/>
                </a:lnTo>
                <a:lnTo>
                  <a:pt x="8250" y="8713"/>
                </a:lnTo>
                <a:lnTo>
                  <a:pt x="8254" y="8716"/>
                </a:lnTo>
                <a:lnTo>
                  <a:pt x="8258" y="8718"/>
                </a:lnTo>
                <a:lnTo>
                  <a:pt x="8263" y="8719"/>
                </a:lnTo>
                <a:lnTo>
                  <a:pt x="8267" y="8721"/>
                </a:lnTo>
                <a:lnTo>
                  <a:pt x="8288" y="8725"/>
                </a:lnTo>
                <a:lnTo>
                  <a:pt x="8309" y="8728"/>
                </a:lnTo>
                <a:close/>
                <a:moveTo>
                  <a:pt x="9458" y="8728"/>
                </a:moveTo>
                <a:lnTo>
                  <a:pt x="9440" y="8716"/>
                </a:lnTo>
                <a:lnTo>
                  <a:pt x="9429" y="8710"/>
                </a:lnTo>
                <a:lnTo>
                  <a:pt x="9425" y="8709"/>
                </a:lnTo>
                <a:lnTo>
                  <a:pt x="9423" y="8708"/>
                </a:lnTo>
                <a:lnTo>
                  <a:pt x="9422" y="8709"/>
                </a:lnTo>
                <a:lnTo>
                  <a:pt x="9422" y="8710"/>
                </a:lnTo>
                <a:lnTo>
                  <a:pt x="9424" y="8715"/>
                </a:lnTo>
                <a:lnTo>
                  <a:pt x="9429" y="8722"/>
                </a:lnTo>
                <a:lnTo>
                  <a:pt x="9437" y="8731"/>
                </a:lnTo>
                <a:lnTo>
                  <a:pt x="9446" y="8739"/>
                </a:lnTo>
                <a:lnTo>
                  <a:pt x="9455" y="8749"/>
                </a:lnTo>
                <a:lnTo>
                  <a:pt x="9463" y="8756"/>
                </a:lnTo>
                <a:lnTo>
                  <a:pt x="9470" y="8761"/>
                </a:lnTo>
                <a:lnTo>
                  <a:pt x="9476" y="8763"/>
                </a:lnTo>
                <a:lnTo>
                  <a:pt x="9477" y="8763"/>
                </a:lnTo>
                <a:lnTo>
                  <a:pt x="9478" y="8762"/>
                </a:lnTo>
                <a:lnTo>
                  <a:pt x="9477" y="8760"/>
                </a:lnTo>
                <a:lnTo>
                  <a:pt x="9476" y="8756"/>
                </a:lnTo>
                <a:lnTo>
                  <a:pt x="9469" y="8746"/>
                </a:lnTo>
                <a:lnTo>
                  <a:pt x="9458" y="8728"/>
                </a:lnTo>
                <a:close/>
                <a:moveTo>
                  <a:pt x="9621" y="8728"/>
                </a:moveTo>
                <a:lnTo>
                  <a:pt x="9624" y="8726"/>
                </a:lnTo>
                <a:lnTo>
                  <a:pt x="9618" y="8731"/>
                </a:lnTo>
                <a:lnTo>
                  <a:pt x="9614" y="8735"/>
                </a:lnTo>
                <a:lnTo>
                  <a:pt x="9621" y="8728"/>
                </a:lnTo>
                <a:close/>
                <a:moveTo>
                  <a:pt x="10442" y="8695"/>
                </a:moveTo>
                <a:lnTo>
                  <a:pt x="10434" y="8698"/>
                </a:lnTo>
                <a:lnTo>
                  <a:pt x="10428" y="8700"/>
                </a:lnTo>
                <a:lnTo>
                  <a:pt x="10422" y="8705"/>
                </a:lnTo>
                <a:lnTo>
                  <a:pt x="10416" y="8709"/>
                </a:lnTo>
                <a:lnTo>
                  <a:pt x="10405" y="8718"/>
                </a:lnTo>
                <a:lnTo>
                  <a:pt x="10395" y="8730"/>
                </a:lnTo>
                <a:lnTo>
                  <a:pt x="10385" y="8742"/>
                </a:lnTo>
                <a:lnTo>
                  <a:pt x="10378" y="8757"/>
                </a:lnTo>
                <a:lnTo>
                  <a:pt x="10370" y="8771"/>
                </a:lnTo>
                <a:lnTo>
                  <a:pt x="10365" y="8786"/>
                </a:lnTo>
                <a:lnTo>
                  <a:pt x="10361" y="8802"/>
                </a:lnTo>
                <a:lnTo>
                  <a:pt x="10358" y="8817"/>
                </a:lnTo>
                <a:lnTo>
                  <a:pt x="10357" y="8833"/>
                </a:lnTo>
                <a:lnTo>
                  <a:pt x="10358" y="8846"/>
                </a:lnTo>
                <a:lnTo>
                  <a:pt x="10360" y="8860"/>
                </a:lnTo>
                <a:lnTo>
                  <a:pt x="10363" y="8872"/>
                </a:lnTo>
                <a:lnTo>
                  <a:pt x="10365" y="8878"/>
                </a:lnTo>
                <a:lnTo>
                  <a:pt x="10368" y="8883"/>
                </a:lnTo>
                <a:lnTo>
                  <a:pt x="10372" y="8888"/>
                </a:lnTo>
                <a:lnTo>
                  <a:pt x="10376" y="8892"/>
                </a:lnTo>
                <a:lnTo>
                  <a:pt x="10383" y="8891"/>
                </a:lnTo>
                <a:lnTo>
                  <a:pt x="10390" y="8890"/>
                </a:lnTo>
                <a:lnTo>
                  <a:pt x="10397" y="8888"/>
                </a:lnTo>
                <a:lnTo>
                  <a:pt x="10403" y="8886"/>
                </a:lnTo>
                <a:lnTo>
                  <a:pt x="10408" y="8883"/>
                </a:lnTo>
                <a:lnTo>
                  <a:pt x="10412" y="8880"/>
                </a:lnTo>
                <a:lnTo>
                  <a:pt x="10418" y="8877"/>
                </a:lnTo>
                <a:lnTo>
                  <a:pt x="10421" y="8872"/>
                </a:lnTo>
                <a:lnTo>
                  <a:pt x="10428" y="8862"/>
                </a:lnTo>
                <a:lnTo>
                  <a:pt x="10433" y="8851"/>
                </a:lnTo>
                <a:lnTo>
                  <a:pt x="10438" y="8839"/>
                </a:lnTo>
                <a:lnTo>
                  <a:pt x="10440" y="8825"/>
                </a:lnTo>
                <a:lnTo>
                  <a:pt x="10442" y="8811"/>
                </a:lnTo>
                <a:lnTo>
                  <a:pt x="10443" y="8795"/>
                </a:lnTo>
                <a:lnTo>
                  <a:pt x="10443" y="8779"/>
                </a:lnTo>
                <a:lnTo>
                  <a:pt x="10443" y="8762"/>
                </a:lnTo>
                <a:lnTo>
                  <a:pt x="10442" y="8729"/>
                </a:lnTo>
                <a:lnTo>
                  <a:pt x="10442" y="8695"/>
                </a:lnTo>
                <a:close/>
                <a:moveTo>
                  <a:pt x="1288" y="8695"/>
                </a:moveTo>
                <a:lnTo>
                  <a:pt x="1282" y="8675"/>
                </a:lnTo>
                <a:lnTo>
                  <a:pt x="1276" y="8664"/>
                </a:lnTo>
                <a:lnTo>
                  <a:pt x="1274" y="8661"/>
                </a:lnTo>
                <a:lnTo>
                  <a:pt x="1272" y="8659"/>
                </a:lnTo>
                <a:lnTo>
                  <a:pt x="1270" y="8659"/>
                </a:lnTo>
                <a:lnTo>
                  <a:pt x="1267" y="8659"/>
                </a:lnTo>
                <a:lnTo>
                  <a:pt x="1264" y="8664"/>
                </a:lnTo>
                <a:lnTo>
                  <a:pt x="1262" y="8673"/>
                </a:lnTo>
                <a:lnTo>
                  <a:pt x="1260" y="8684"/>
                </a:lnTo>
                <a:lnTo>
                  <a:pt x="1260" y="8695"/>
                </a:lnTo>
                <a:lnTo>
                  <a:pt x="1260" y="8708"/>
                </a:lnTo>
                <a:lnTo>
                  <a:pt x="1262" y="8718"/>
                </a:lnTo>
                <a:lnTo>
                  <a:pt x="1264" y="8727"/>
                </a:lnTo>
                <a:lnTo>
                  <a:pt x="1267" y="8732"/>
                </a:lnTo>
                <a:lnTo>
                  <a:pt x="1270" y="8733"/>
                </a:lnTo>
                <a:lnTo>
                  <a:pt x="1272" y="8733"/>
                </a:lnTo>
                <a:lnTo>
                  <a:pt x="1274" y="8731"/>
                </a:lnTo>
                <a:lnTo>
                  <a:pt x="1276" y="8728"/>
                </a:lnTo>
                <a:lnTo>
                  <a:pt x="1282" y="8715"/>
                </a:lnTo>
                <a:lnTo>
                  <a:pt x="1288" y="8695"/>
                </a:lnTo>
                <a:close/>
                <a:moveTo>
                  <a:pt x="1518" y="8695"/>
                </a:moveTo>
                <a:lnTo>
                  <a:pt x="1521" y="8693"/>
                </a:lnTo>
                <a:lnTo>
                  <a:pt x="1515" y="8698"/>
                </a:lnTo>
                <a:lnTo>
                  <a:pt x="1511" y="8703"/>
                </a:lnTo>
                <a:lnTo>
                  <a:pt x="1518" y="8695"/>
                </a:lnTo>
                <a:close/>
                <a:moveTo>
                  <a:pt x="5816" y="8695"/>
                </a:moveTo>
                <a:lnTo>
                  <a:pt x="5819" y="8693"/>
                </a:lnTo>
                <a:lnTo>
                  <a:pt x="5813" y="8698"/>
                </a:lnTo>
                <a:lnTo>
                  <a:pt x="5808" y="8703"/>
                </a:lnTo>
                <a:lnTo>
                  <a:pt x="5816" y="8695"/>
                </a:lnTo>
                <a:close/>
                <a:moveTo>
                  <a:pt x="10245" y="8663"/>
                </a:moveTo>
                <a:lnTo>
                  <a:pt x="10212" y="8663"/>
                </a:lnTo>
                <a:lnTo>
                  <a:pt x="10180" y="8663"/>
                </a:lnTo>
                <a:lnTo>
                  <a:pt x="10146" y="8663"/>
                </a:lnTo>
                <a:lnTo>
                  <a:pt x="10113" y="8663"/>
                </a:lnTo>
                <a:lnTo>
                  <a:pt x="10116" y="8650"/>
                </a:lnTo>
                <a:lnTo>
                  <a:pt x="10118" y="8640"/>
                </a:lnTo>
                <a:lnTo>
                  <a:pt x="10119" y="8631"/>
                </a:lnTo>
                <a:lnTo>
                  <a:pt x="10119" y="8623"/>
                </a:lnTo>
                <a:lnTo>
                  <a:pt x="10118" y="8617"/>
                </a:lnTo>
                <a:lnTo>
                  <a:pt x="10117" y="8611"/>
                </a:lnTo>
                <a:lnTo>
                  <a:pt x="10114" y="8607"/>
                </a:lnTo>
                <a:lnTo>
                  <a:pt x="10112" y="8604"/>
                </a:lnTo>
                <a:lnTo>
                  <a:pt x="10110" y="8602"/>
                </a:lnTo>
                <a:lnTo>
                  <a:pt x="10107" y="8601"/>
                </a:lnTo>
                <a:lnTo>
                  <a:pt x="10104" y="8601"/>
                </a:lnTo>
                <a:lnTo>
                  <a:pt x="10101" y="8601"/>
                </a:lnTo>
                <a:lnTo>
                  <a:pt x="10095" y="8604"/>
                </a:lnTo>
                <a:lnTo>
                  <a:pt x="10088" y="8609"/>
                </a:lnTo>
                <a:lnTo>
                  <a:pt x="10083" y="8616"/>
                </a:lnTo>
                <a:lnTo>
                  <a:pt x="10079" y="8624"/>
                </a:lnTo>
                <a:lnTo>
                  <a:pt x="10077" y="8628"/>
                </a:lnTo>
                <a:lnTo>
                  <a:pt x="10077" y="8632"/>
                </a:lnTo>
                <a:lnTo>
                  <a:pt x="10076" y="8636"/>
                </a:lnTo>
                <a:lnTo>
                  <a:pt x="10077" y="8641"/>
                </a:lnTo>
                <a:lnTo>
                  <a:pt x="10078" y="8645"/>
                </a:lnTo>
                <a:lnTo>
                  <a:pt x="10080" y="8648"/>
                </a:lnTo>
                <a:lnTo>
                  <a:pt x="10083" y="8652"/>
                </a:lnTo>
                <a:lnTo>
                  <a:pt x="10086" y="8655"/>
                </a:lnTo>
                <a:lnTo>
                  <a:pt x="10091" y="8657"/>
                </a:lnTo>
                <a:lnTo>
                  <a:pt x="10098" y="8660"/>
                </a:lnTo>
                <a:lnTo>
                  <a:pt x="10105" y="8662"/>
                </a:lnTo>
                <a:lnTo>
                  <a:pt x="10113" y="8663"/>
                </a:lnTo>
                <a:lnTo>
                  <a:pt x="10112" y="8685"/>
                </a:lnTo>
                <a:lnTo>
                  <a:pt x="10112" y="8700"/>
                </a:lnTo>
                <a:lnTo>
                  <a:pt x="10113" y="8707"/>
                </a:lnTo>
                <a:lnTo>
                  <a:pt x="10114" y="8712"/>
                </a:lnTo>
                <a:lnTo>
                  <a:pt x="10116" y="8716"/>
                </a:lnTo>
                <a:lnTo>
                  <a:pt x="10118" y="8719"/>
                </a:lnTo>
                <a:lnTo>
                  <a:pt x="10120" y="8720"/>
                </a:lnTo>
                <a:lnTo>
                  <a:pt x="10122" y="8721"/>
                </a:lnTo>
                <a:lnTo>
                  <a:pt x="10125" y="8722"/>
                </a:lnTo>
                <a:lnTo>
                  <a:pt x="10128" y="8721"/>
                </a:lnTo>
                <a:lnTo>
                  <a:pt x="10134" y="8719"/>
                </a:lnTo>
                <a:lnTo>
                  <a:pt x="10143" y="8715"/>
                </a:lnTo>
                <a:lnTo>
                  <a:pt x="10152" y="8710"/>
                </a:lnTo>
                <a:lnTo>
                  <a:pt x="10163" y="8704"/>
                </a:lnTo>
                <a:lnTo>
                  <a:pt x="10174" y="8697"/>
                </a:lnTo>
                <a:lnTo>
                  <a:pt x="10187" y="8693"/>
                </a:lnTo>
                <a:lnTo>
                  <a:pt x="10193" y="8691"/>
                </a:lnTo>
                <a:lnTo>
                  <a:pt x="10199" y="8690"/>
                </a:lnTo>
                <a:lnTo>
                  <a:pt x="10207" y="8689"/>
                </a:lnTo>
                <a:lnTo>
                  <a:pt x="10214" y="8689"/>
                </a:lnTo>
                <a:lnTo>
                  <a:pt x="10221" y="8689"/>
                </a:lnTo>
                <a:lnTo>
                  <a:pt x="10229" y="8690"/>
                </a:lnTo>
                <a:lnTo>
                  <a:pt x="10237" y="8692"/>
                </a:lnTo>
                <a:lnTo>
                  <a:pt x="10245" y="8695"/>
                </a:lnTo>
                <a:lnTo>
                  <a:pt x="10245" y="8687"/>
                </a:lnTo>
                <a:lnTo>
                  <a:pt x="10245" y="8679"/>
                </a:lnTo>
                <a:lnTo>
                  <a:pt x="10245" y="8671"/>
                </a:lnTo>
                <a:lnTo>
                  <a:pt x="10245" y="8663"/>
                </a:lnTo>
                <a:lnTo>
                  <a:pt x="10261" y="8663"/>
                </a:lnTo>
                <a:lnTo>
                  <a:pt x="10277" y="8663"/>
                </a:lnTo>
                <a:lnTo>
                  <a:pt x="10294" y="8663"/>
                </a:lnTo>
                <a:lnTo>
                  <a:pt x="10311" y="8663"/>
                </a:lnTo>
                <a:lnTo>
                  <a:pt x="10312" y="8672"/>
                </a:lnTo>
                <a:lnTo>
                  <a:pt x="10313" y="8679"/>
                </a:lnTo>
                <a:lnTo>
                  <a:pt x="10314" y="8688"/>
                </a:lnTo>
                <a:lnTo>
                  <a:pt x="10314" y="8694"/>
                </a:lnTo>
                <a:lnTo>
                  <a:pt x="10313" y="8700"/>
                </a:lnTo>
                <a:lnTo>
                  <a:pt x="10311" y="8707"/>
                </a:lnTo>
                <a:lnTo>
                  <a:pt x="10310" y="8712"/>
                </a:lnTo>
                <a:lnTo>
                  <a:pt x="10306" y="8716"/>
                </a:lnTo>
                <a:lnTo>
                  <a:pt x="10301" y="8725"/>
                </a:lnTo>
                <a:lnTo>
                  <a:pt x="10294" y="8732"/>
                </a:lnTo>
                <a:lnTo>
                  <a:pt x="10286" y="8738"/>
                </a:lnTo>
                <a:lnTo>
                  <a:pt x="10277" y="8744"/>
                </a:lnTo>
                <a:lnTo>
                  <a:pt x="10269" y="8751"/>
                </a:lnTo>
                <a:lnTo>
                  <a:pt x="10261" y="8757"/>
                </a:lnTo>
                <a:lnTo>
                  <a:pt x="10254" y="8764"/>
                </a:lnTo>
                <a:lnTo>
                  <a:pt x="10248" y="8773"/>
                </a:lnTo>
                <a:lnTo>
                  <a:pt x="10246" y="8777"/>
                </a:lnTo>
                <a:lnTo>
                  <a:pt x="10244" y="8782"/>
                </a:lnTo>
                <a:lnTo>
                  <a:pt x="10242" y="8789"/>
                </a:lnTo>
                <a:lnTo>
                  <a:pt x="10241" y="8795"/>
                </a:lnTo>
                <a:lnTo>
                  <a:pt x="10241" y="8802"/>
                </a:lnTo>
                <a:lnTo>
                  <a:pt x="10241" y="8809"/>
                </a:lnTo>
                <a:lnTo>
                  <a:pt x="10242" y="8818"/>
                </a:lnTo>
                <a:lnTo>
                  <a:pt x="10245" y="8826"/>
                </a:lnTo>
                <a:lnTo>
                  <a:pt x="10257" y="8821"/>
                </a:lnTo>
                <a:lnTo>
                  <a:pt x="10270" y="8815"/>
                </a:lnTo>
                <a:lnTo>
                  <a:pt x="10281" y="8808"/>
                </a:lnTo>
                <a:lnTo>
                  <a:pt x="10292" y="8800"/>
                </a:lnTo>
                <a:lnTo>
                  <a:pt x="10302" y="8792"/>
                </a:lnTo>
                <a:lnTo>
                  <a:pt x="10312" y="8782"/>
                </a:lnTo>
                <a:lnTo>
                  <a:pt x="10320" y="8773"/>
                </a:lnTo>
                <a:lnTo>
                  <a:pt x="10326" y="8761"/>
                </a:lnTo>
                <a:lnTo>
                  <a:pt x="10333" y="8749"/>
                </a:lnTo>
                <a:lnTo>
                  <a:pt x="10338" y="8736"/>
                </a:lnTo>
                <a:lnTo>
                  <a:pt x="10342" y="8721"/>
                </a:lnTo>
                <a:lnTo>
                  <a:pt x="10345" y="8706"/>
                </a:lnTo>
                <a:lnTo>
                  <a:pt x="10346" y="8689"/>
                </a:lnTo>
                <a:lnTo>
                  <a:pt x="10346" y="8670"/>
                </a:lnTo>
                <a:lnTo>
                  <a:pt x="10345" y="8651"/>
                </a:lnTo>
                <a:lnTo>
                  <a:pt x="10343" y="8630"/>
                </a:lnTo>
                <a:lnTo>
                  <a:pt x="10312" y="8631"/>
                </a:lnTo>
                <a:lnTo>
                  <a:pt x="10281" y="8633"/>
                </a:lnTo>
                <a:lnTo>
                  <a:pt x="10274" y="8635"/>
                </a:lnTo>
                <a:lnTo>
                  <a:pt x="10268" y="8636"/>
                </a:lnTo>
                <a:lnTo>
                  <a:pt x="10262" y="8639"/>
                </a:lnTo>
                <a:lnTo>
                  <a:pt x="10257" y="8642"/>
                </a:lnTo>
                <a:lnTo>
                  <a:pt x="10252" y="8646"/>
                </a:lnTo>
                <a:lnTo>
                  <a:pt x="10249" y="8650"/>
                </a:lnTo>
                <a:lnTo>
                  <a:pt x="10247" y="8656"/>
                </a:lnTo>
                <a:lnTo>
                  <a:pt x="10245" y="8663"/>
                </a:lnTo>
                <a:close/>
                <a:moveTo>
                  <a:pt x="11819" y="8761"/>
                </a:moveTo>
                <a:lnTo>
                  <a:pt x="11833" y="8758"/>
                </a:lnTo>
                <a:lnTo>
                  <a:pt x="11845" y="8754"/>
                </a:lnTo>
                <a:lnTo>
                  <a:pt x="11854" y="8749"/>
                </a:lnTo>
                <a:lnTo>
                  <a:pt x="11862" y="8743"/>
                </a:lnTo>
                <a:lnTo>
                  <a:pt x="11869" y="8736"/>
                </a:lnTo>
                <a:lnTo>
                  <a:pt x="11873" y="8728"/>
                </a:lnTo>
                <a:lnTo>
                  <a:pt x="11876" y="8720"/>
                </a:lnTo>
                <a:lnTo>
                  <a:pt x="11877" y="8712"/>
                </a:lnTo>
                <a:lnTo>
                  <a:pt x="11876" y="8704"/>
                </a:lnTo>
                <a:lnTo>
                  <a:pt x="11873" y="8695"/>
                </a:lnTo>
                <a:lnTo>
                  <a:pt x="11869" y="8688"/>
                </a:lnTo>
                <a:lnTo>
                  <a:pt x="11862" y="8681"/>
                </a:lnTo>
                <a:lnTo>
                  <a:pt x="11854" y="8674"/>
                </a:lnTo>
                <a:lnTo>
                  <a:pt x="11845" y="8669"/>
                </a:lnTo>
                <a:lnTo>
                  <a:pt x="11833" y="8665"/>
                </a:lnTo>
                <a:lnTo>
                  <a:pt x="11819" y="8663"/>
                </a:lnTo>
                <a:lnTo>
                  <a:pt x="11819" y="8687"/>
                </a:lnTo>
                <a:lnTo>
                  <a:pt x="11819" y="8712"/>
                </a:lnTo>
                <a:lnTo>
                  <a:pt x="11819" y="8736"/>
                </a:lnTo>
                <a:lnTo>
                  <a:pt x="11819" y="8761"/>
                </a:lnTo>
                <a:close/>
                <a:moveTo>
                  <a:pt x="13689" y="8630"/>
                </a:moveTo>
                <a:lnTo>
                  <a:pt x="13683" y="8630"/>
                </a:lnTo>
                <a:lnTo>
                  <a:pt x="13677" y="8631"/>
                </a:lnTo>
                <a:lnTo>
                  <a:pt x="13672" y="8632"/>
                </a:lnTo>
                <a:lnTo>
                  <a:pt x="13669" y="8635"/>
                </a:lnTo>
                <a:lnTo>
                  <a:pt x="13667" y="8638"/>
                </a:lnTo>
                <a:lnTo>
                  <a:pt x="13666" y="8641"/>
                </a:lnTo>
                <a:lnTo>
                  <a:pt x="13666" y="8644"/>
                </a:lnTo>
                <a:lnTo>
                  <a:pt x="13667" y="8647"/>
                </a:lnTo>
                <a:lnTo>
                  <a:pt x="13668" y="8649"/>
                </a:lnTo>
                <a:lnTo>
                  <a:pt x="13670" y="8650"/>
                </a:lnTo>
                <a:lnTo>
                  <a:pt x="13672" y="8650"/>
                </a:lnTo>
                <a:lnTo>
                  <a:pt x="13676" y="8649"/>
                </a:lnTo>
                <a:lnTo>
                  <a:pt x="13679" y="8647"/>
                </a:lnTo>
                <a:lnTo>
                  <a:pt x="13682" y="8644"/>
                </a:lnTo>
                <a:lnTo>
                  <a:pt x="13686" y="8638"/>
                </a:lnTo>
                <a:lnTo>
                  <a:pt x="13689" y="8630"/>
                </a:lnTo>
                <a:close/>
                <a:moveTo>
                  <a:pt x="961" y="8663"/>
                </a:moveTo>
                <a:lnTo>
                  <a:pt x="966" y="8662"/>
                </a:lnTo>
                <a:lnTo>
                  <a:pt x="972" y="8660"/>
                </a:lnTo>
                <a:lnTo>
                  <a:pt x="977" y="8657"/>
                </a:lnTo>
                <a:lnTo>
                  <a:pt x="980" y="8653"/>
                </a:lnTo>
                <a:lnTo>
                  <a:pt x="983" y="8649"/>
                </a:lnTo>
                <a:lnTo>
                  <a:pt x="986" y="8644"/>
                </a:lnTo>
                <a:lnTo>
                  <a:pt x="987" y="8639"/>
                </a:lnTo>
                <a:lnTo>
                  <a:pt x="988" y="8632"/>
                </a:lnTo>
                <a:lnTo>
                  <a:pt x="988" y="8627"/>
                </a:lnTo>
                <a:lnTo>
                  <a:pt x="987" y="8622"/>
                </a:lnTo>
                <a:lnTo>
                  <a:pt x="985" y="8616"/>
                </a:lnTo>
                <a:lnTo>
                  <a:pt x="983" y="8610"/>
                </a:lnTo>
                <a:lnTo>
                  <a:pt x="979" y="8606"/>
                </a:lnTo>
                <a:lnTo>
                  <a:pt x="974" y="8602"/>
                </a:lnTo>
                <a:lnTo>
                  <a:pt x="967" y="8599"/>
                </a:lnTo>
                <a:lnTo>
                  <a:pt x="961" y="8598"/>
                </a:lnTo>
                <a:lnTo>
                  <a:pt x="961" y="8613"/>
                </a:lnTo>
                <a:lnTo>
                  <a:pt x="961" y="8630"/>
                </a:lnTo>
                <a:lnTo>
                  <a:pt x="961" y="8646"/>
                </a:lnTo>
                <a:lnTo>
                  <a:pt x="961" y="8663"/>
                </a:lnTo>
                <a:close/>
                <a:moveTo>
                  <a:pt x="8473" y="8598"/>
                </a:moveTo>
                <a:lnTo>
                  <a:pt x="8458" y="8605"/>
                </a:lnTo>
                <a:lnTo>
                  <a:pt x="8444" y="8612"/>
                </a:lnTo>
                <a:lnTo>
                  <a:pt x="8433" y="8620"/>
                </a:lnTo>
                <a:lnTo>
                  <a:pt x="8422" y="8627"/>
                </a:lnTo>
                <a:lnTo>
                  <a:pt x="8413" y="8634"/>
                </a:lnTo>
                <a:lnTo>
                  <a:pt x="8405" y="8642"/>
                </a:lnTo>
                <a:lnTo>
                  <a:pt x="8399" y="8650"/>
                </a:lnTo>
                <a:lnTo>
                  <a:pt x="8395" y="8659"/>
                </a:lnTo>
                <a:lnTo>
                  <a:pt x="8392" y="8668"/>
                </a:lnTo>
                <a:lnTo>
                  <a:pt x="8390" y="8678"/>
                </a:lnTo>
                <a:lnTo>
                  <a:pt x="8389" y="8689"/>
                </a:lnTo>
                <a:lnTo>
                  <a:pt x="8390" y="8700"/>
                </a:lnTo>
                <a:lnTo>
                  <a:pt x="8393" y="8714"/>
                </a:lnTo>
                <a:lnTo>
                  <a:pt x="8396" y="8728"/>
                </a:lnTo>
                <a:lnTo>
                  <a:pt x="8401" y="8743"/>
                </a:lnTo>
                <a:lnTo>
                  <a:pt x="8407" y="8761"/>
                </a:lnTo>
                <a:lnTo>
                  <a:pt x="8415" y="8761"/>
                </a:lnTo>
                <a:lnTo>
                  <a:pt x="8420" y="8761"/>
                </a:lnTo>
                <a:lnTo>
                  <a:pt x="8425" y="8760"/>
                </a:lnTo>
                <a:lnTo>
                  <a:pt x="8429" y="8758"/>
                </a:lnTo>
                <a:lnTo>
                  <a:pt x="8433" y="8756"/>
                </a:lnTo>
                <a:lnTo>
                  <a:pt x="8436" y="8753"/>
                </a:lnTo>
                <a:lnTo>
                  <a:pt x="8438" y="8749"/>
                </a:lnTo>
                <a:lnTo>
                  <a:pt x="8440" y="8743"/>
                </a:lnTo>
                <a:lnTo>
                  <a:pt x="8442" y="8734"/>
                </a:lnTo>
                <a:lnTo>
                  <a:pt x="8442" y="8722"/>
                </a:lnTo>
                <a:lnTo>
                  <a:pt x="8443" y="8710"/>
                </a:lnTo>
                <a:lnTo>
                  <a:pt x="8442" y="8697"/>
                </a:lnTo>
                <a:lnTo>
                  <a:pt x="8443" y="8686"/>
                </a:lnTo>
                <a:lnTo>
                  <a:pt x="8444" y="8675"/>
                </a:lnTo>
                <a:lnTo>
                  <a:pt x="8445" y="8670"/>
                </a:lnTo>
                <a:lnTo>
                  <a:pt x="8447" y="8666"/>
                </a:lnTo>
                <a:lnTo>
                  <a:pt x="8449" y="8662"/>
                </a:lnTo>
                <a:lnTo>
                  <a:pt x="8453" y="8659"/>
                </a:lnTo>
                <a:lnTo>
                  <a:pt x="8456" y="8655"/>
                </a:lnTo>
                <a:lnTo>
                  <a:pt x="8460" y="8654"/>
                </a:lnTo>
                <a:lnTo>
                  <a:pt x="8465" y="8653"/>
                </a:lnTo>
                <a:lnTo>
                  <a:pt x="8471" y="8653"/>
                </a:lnTo>
                <a:lnTo>
                  <a:pt x="8479" y="8653"/>
                </a:lnTo>
                <a:lnTo>
                  <a:pt x="8486" y="8655"/>
                </a:lnTo>
                <a:lnTo>
                  <a:pt x="8496" y="8659"/>
                </a:lnTo>
                <a:lnTo>
                  <a:pt x="8506" y="8663"/>
                </a:lnTo>
                <a:lnTo>
                  <a:pt x="8506" y="8656"/>
                </a:lnTo>
                <a:lnTo>
                  <a:pt x="8505" y="8651"/>
                </a:lnTo>
                <a:lnTo>
                  <a:pt x="8504" y="8647"/>
                </a:lnTo>
                <a:lnTo>
                  <a:pt x="8502" y="8643"/>
                </a:lnTo>
                <a:lnTo>
                  <a:pt x="8498" y="8634"/>
                </a:lnTo>
                <a:lnTo>
                  <a:pt x="8492" y="8627"/>
                </a:lnTo>
                <a:lnTo>
                  <a:pt x="8486" y="8621"/>
                </a:lnTo>
                <a:lnTo>
                  <a:pt x="8481" y="8614"/>
                </a:lnTo>
                <a:lnTo>
                  <a:pt x="8477" y="8606"/>
                </a:lnTo>
                <a:lnTo>
                  <a:pt x="8473" y="8598"/>
                </a:lnTo>
                <a:lnTo>
                  <a:pt x="8480" y="8598"/>
                </a:lnTo>
                <a:lnTo>
                  <a:pt x="8485" y="8597"/>
                </a:lnTo>
                <a:lnTo>
                  <a:pt x="8489" y="8595"/>
                </a:lnTo>
                <a:lnTo>
                  <a:pt x="8492" y="8591"/>
                </a:lnTo>
                <a:lnTo>
                  <a:pt x="8494" y="8589"/>
                </a:lnTo>
                <a:lnTo>
                  <a:pt x="8496" y="8586"/>
                </a:lnTo>
                <a:lnTo>
                  <a:pt x="8497" y="8583"/>
                </a:lnTo>
                <a:lnTo>
                  <a:pt x="8496" y="8581"/>
                </a:lnTo>
                <a:lnTo>
                  <a:pt x="8494" y="8579"/>
                </a:lnTo>
                <a:lnTo>
                  <a:pt x="8492" y="8577"/>
                </a:lnTo>
                <a:lnTo>
                  <a:pt x="8490" y="8577"/>
                </a:lnTo>
                <a:lnTo>
                  <a:pt x="8487" y="8578"/>
                </a:lnTo>
                <a:lnTo>
                  <a:pt x="8484" y="8580"/>
                </a:lnTo>
                <a:lnTo>
                  <a:pt x="8481" y="8584"/>
                </a:lnTo>
                <a:lnTo>
                  <a:pt x="8477" y="8589"/>
                </a:lnTo>
                <a:lnTo>
                  <a:pt x="8473" y="8598"/>
                </a:lnTo>
                <a:close/>
                <a:moveTo>
                  <a:pt x="8801" y="8598"/>
                </a:moveTo>
                <a:lnTo>
                  <a:pt x="8795" y="8597"/>
                </a:lnTo>
                <a:lnTo>
                  <a:pt x="8789" y="8598"/>
                </a:lnTo>
                <a:lnTo>
                  <a:pt x="8785" y="8600"/>
                </a:lnTo>
                <a:lnTo>
                  <a:pt x="8782" y="8602"/>
                </a:lnTo>
                <a:lnTo>
                  <a:pt x="8780" y="8605"/>
                </a:lnTo>
                <a:lnTo>
                  <a:pt x="8779" y="8608"/>
                </a:lnTo>
                <a:lnTo>
                  <a:pt x="8778" y="8611"/>
                </a:lnTo>
                <a:lnTo>
                  <a:pt x="8779" y="8613"/>
                </a:lnTo>
                <a:lnTo>
                  <a:pt x="8780" y="8616"/>
                </a:lnTo>
                <a:lnTo>
                  <a:pt x="8782" y="8618"/>
                </a:lnTo>
                <a:lnTo>
                  <a:pt x="8784" y="8618"/>
                </a:lnTo>
                <a:lnTo>
                  <a:pt x="8787" y="8617"/>
                </a:lnTo>
                <a:lnTo>
                  <a:pt x="8790" y="8614"/>
                </a:lnTo>
                <a:lnTo>
                  <a:pt x="8794" y="8610"/>
                </a:lnTo>
                <a:lnTo>
                  <a:pt x="8798" y="8605"/>
                </a:lnTo>
                <a:lnTo>
                  <a:pt x="8801" y="8598"/>
                </a:lnTo>
                <a:lnTo>
                  <a:pt x="8808" y="8598"/>
                </a:lnTo>
                <a:lnTo>
                  <a:pt x="8813" y="8597"/>
                </a:lnTo>
                <a:lnTo>
                  <a:pt x="8818" y="8595"/>
                </a:lnTo>
                <a:lnTo>
                  <a:pt x="8821" y="8591"/>
                </a:lnTo>
                <a:lnTo>
                  <a:pt x="8823" y="8589"/>
                </a:lnTo>
                <a:lnTo>
                  <a:pt x="8824" y="8586"/>
                </a:lnTo>
                <a:lnTo>
                  <a:pt x="8824" y="8583"/>
                </a:lnTo>
                <a:lnTo>
                  <a:pt x="8824" y="8581"/>
                </a:lnTo>
                <a:lnTo>
                  <a:pt x="8823" y="8579"/>
                </a:lnTo>
                <a:lnTo>
                  <a:pt x="8821" y="8577"/>
                </a:lnTo>
                <a:lnTo>
                  <a:pt x="8818" y="8577"/>
                </a:lnTo>
                <a:lnTo>
                  <a:pt x="8816" y="8578"/>
                </a:lnTo>
                <a:lnTo>
                  <a:pt x="8812" y="8580"/>
                </a:lnTo>
                <a:lnTo>
                  <a:pt x="8808" y="8584"/>
                </a:lnTo>
                <a:lnTo>
                  <a:pt x="8805" y="8589"/>
                </a:lnTo>
                <a:lnTo>
                  <a:pt x="8801" y="8598"/>
                </a:lnTo>
                <a:close/>
                <a:moveTo>
                  <a:pt x="9851" y="8630"/>
                </a:moveTo>
                <a:lnTo>
                  <a:pt x="9854" y="8627"/>
                </a:lnTo>
                <a:lnTo>
                  <a:pt x="9848" y="8632"/>
                </a:lnTo>
                <a:lnTo>
                  <a:pt x="9844" y="8636"/>
                </a:lnTo>
                <a:lnTo>
                  <a:pt x="9851" y="8630"/>
                </a:lnTo>
                <a:close/>
                <a:moveTo>
                  <a:pt x="10015" y="8630"/>
                </a:moveTo>
                <a:lnTo>
                  <a:pt x="10009" y="8610"/>
                </a:lnTo>
                <a:lnTo>
                  <a:pt x="10002" y="8598"/>
                </a:lnTo>
                <a:lnTo>
                  <a:pt x="10000" y="8595"/>
                </a:lnTo>
                <a:lnTo>
                  <a:pt x="9998" y="8592"/>
                </a:lnTo>
                <a:lnTo>
                  <a:pt x="9996" y="8592"/>
                </a:lnTo>
                <a:lnTo>
                  <a:pt x="9994" y="8594"/>
                </a:lnTo>
                <a:lnTo>
                  <a:pt x="9991" y="8599"/>
                </a:lnTo>
                <a:lnTo>
                  <a:pt x="9989" y="8607"/>
                </a:lnTo>
                <a:lnTo>
                  <a:pt x="9986" y="8618"/>
                </a:lnTo>
                <a:lnTo>
                  <a:pt x="9986" y="8630"/>
                </a:lnTo>
                <a:lnTo>
                  <a:pt x="9986" y="8642"/>
                </a:lnTo>
                <a:lnTo>
                  <a:pt x="9989" y="8652"/>
                </a:lnTo>
                <a:lnTo>
                  <a:pt x="9991" y="8662"/>
                </a:lnTo>
                <a:lnTo>
                  <a:pt x="9994" y="8666"/>
                </a:lnTo>
                <a:lnTo>
                  <a:pt x="9996" y="8667"/>
                </a:lnTo>
                <a:lnTo>
                  <a:pt x="9998" y="8667"/>
                </a:lnTo>
                <a:lnTo>
                  <a:pt x="10000" y="8665"/>
                </a:lnTo>
                <a:lnTo>
                  <a:pt x="10002" y="8662"/>
                </a:lnTo>
                <a:lnTo>
                  <a:pt x="10009" y="8650"/>
                </a:lnTo>
                <a:lnTo>
                  <a:pt x="10015" y="8630"/>
                </a:lnTo>
                <a:close/>
                <a:moveTo>
                  <a:pt x="10474" y="8630"/>
                </a:moveTo>
                <a:lnTo>
                  <a:pt x="10476" y="8638"/>
                </a:lnTo>
                <a:lnTo>
                  <a:pt x="10481" y="8644"/>
                </a:lnTo>
                <a:lnTo>
                  <a:pt x="10486" y="8649"/>
                </a:lnTo>
                <a:lnTo>
                  <a:pt x="10492" y="8653"/>
                </a:lnTo>
                <a:lnTo>
                  <a:pt x="10500" y="8656"/>
                </a:lnTo>
                <a:lnTo>
                  <a:pt x="10507" y="8659"/>
                </a:lnTo>
                <a:lnTo>
                  <a:pt x="10516" y="8660"/>
                </a:lnTo>
                <a:lnTo>
                  <a:pt x="10526" y="8661"/>
                </a:lnTo>
                <a:lnTo>
                  <a:pt x="10566" y="8662"/>
                </a:lnTo>
                <a:lnTo>
                  <a:pt x="10606" y="8663"/>
                </a:lnTo>
                <a:lnTo>
                  <a:pt x="10603" y="8649"/>
                </a:lnTo>
                <a:lnTo>
                  <a:pt x="10599" y="8638"/>
                </a:lnTo>
                <a:lnTo>
                  <a:pt x="10594" y="8628"/>
                </a:lnTo>
                <a:lnTo>
                  <a:pt x="10588" y="8620"/>
                </a:lnTo>
                <a:lnTo>
                  <a:pt x="10579" y="8612"/>
                </a:lnTo>
                <a:lnTo>
                  <a:pt x="10572" y="8608"/>
                </a:lnTo>
                <a:lnTo>
                  <a:pt x="10562" y="8604"/>
                </a:lnTo>
                <a:lnTo>
                  <a:pt x="10553" y="8602"/>
                </a:lnTo>
                <a:lnTo>
                  <a:pt x="10543" y="8601"/>
                </a:lnTo>
                <a:lnTo>
                  <a:pt x="10532" y="8602"/>
                </a:lnTo>
                <a:lnTo>
                  <a:pt x="10523" y="8603"/>
                </a:lnTo>
                <a:lnTo>
                  <a:pt x="10512" y="8606"/>
                </a:lnTo>
                <a:lnTo>
                  <a:pt x="10502" y="8610"/>
                </a:lnTo>
                <a:lnTo>
                  <a:pt x="10492" y="8616"/>
                </a:lnTo>
                <a:lnTo>
                  <a:pt x="10483" y="8623"/>
                </a:lnTo>
                <a:lnTo>
                  <a:pt x="10474" y="8630"/>
                </a:lnTo>
                <a:close/>
                <a:moveTo>
                  <a:pt x="11360" y="8630"/>
                </a:moveTo>
                <a:lnTo>
                  <a:pt x="11360" y="8623"/>
                </a:lnTo>
                <a:lnTo>
                  <a:pt x="11359" y="8618"/>
                </a:lnTo>
                <a:lnTo>
                  <a:pt x="11357" y="8613"/>
                </a:lnTo>
                <a:lnTo>
                  <a:pt x="11355" y="8610"/>
                </a:lnTo>
                <a:lnTo>
                  <a:pt x="11352" y="8608"/>
                </a:lnTo>
                <a:lnTo>
                  <a:pt x="11349" y="8607"/>
                </a:lnTo>
                <a:lnTo>
                  <a:pt x="11346" y="8607"/>
                </a:lnTo>
                <a:lnTo>
                  <a:pt x="11343" y="8607"/>
                </a:lnTo>
                <a:lnTo>
                  <a:pt x="11341" y="8609"/>
                </a:lnTo>
                <a:lnTo>
                  <a:pt x="11340" y="8610"/>
                </a:lnTo>
                <a:lnTo>
                  <a:pt x="11340" y="8613"/>
                </a:lnTo>
                <a:lnTo>
                  <a:pt x="11340" y="8616"/>
                </a:lnTo>
                <a:lnTo>
                  <a:pt x="11342" y="8619"/>
                </a:lnTo>
                <a:lnTo>
                  <a:pt x="11346" y="8623"/>
                </a:lnTo>
                <a:lnTo>
                  <a:pt x="11353" y="8626"/>
                </a:lnTo>
                <a:lnTo>
                  <a:pt x="11360" y="8630"/>
                </a:lnTo>
                <a:close/>
                <a:moveTo>
                  <a:pt x="7850" y="8598"/>
                </a:moveTo>
                <a:lnTo>
                  <a:pt x="7849" y="8591"/>
                </a:lnTo>
                <a:lnTo>
                  <a:pt x="7848" y="8587"/>
                </a:lnTo>
                <a:lnTo>
                  <a:pt x="7846" y="8583"/>
                </a:lnTo>
                <a:lnTo>
                  <a:pt x="7843" y="8580"/>
                </a:lnTo>
                <a:lnTo>
                  <a:pt x="7840" y="8577"/>
                </a:lnTo>
                <a:lnTo>
                  <a:pt x="7836" y="8575"/>
                </a:lnTo>
                <a:lnTo>
                  <a:pt x="7831" y="8573"/>
                </a:lnTo>
                <a:lnTo>
                  <a:pt x="7826" y="8571"/>
                </a:lnTo>
                <a:lnTo>
                  <a:pt x="7805" y="8568"/>
                </a:lnTo>
                <a:lnTo>
                  <a:pt x="7784" y="8564"/>
                </a:lnTo>
                <a:lnTo>
                  <a:pt x="7785" y="8569"/>
                </a:lnTo>
                <a:lnTo>
                  <a:pt x="7786" y="8575"/>
                </a:lnTo>
                <a:lnTo>
                  <a:pt x="7788" y="8579"/>
                </a:lnTo>
                <a:lnTo>
                  <a:pt x="7792" y="8582"/>
                </a:lnTo>
                <a:lnTo>
                  <a:pt x="7795" y="8585"/>
                </a:lnTo>
                <a:lnTo>
                  <a:pt x="7799" y="8587"/>
                </a:lnTo>
                <a:lnTo>
                  <a:pt x="7803" y="8588"/>
                </a:lnTo>
                <a:lnTo>
                  <a:pt x="7808" y="8590"/>
                </a:lnTo>
                <a:lnTo>
                  <a:pt x="7829" y="8594"/>
                </a:lnTo>
                <a:lnTo>
                  <a:pt x="7850" y="8598"/>
                </a:lnTo>
                <a:close/>
                <a:moveTo>
                  <a:pt x="8605" y="8598"/>
                </a:moveTo>
                <a:lnTo>
                  <a:pt x="8602" y="8589"/>
                </a:lnTo>
                <a:lnTo>
                  <a:pt x="8598" y="8584"/>
                </a:lnTo>
                <a:lnTo>
                  <a:pt x="8596" y="8580"/>
                </a:lnTo>
                <a:lnTo>
                  <a:pt x="8593" y="8578"/>
                </a:lnTo>
                <a:lnTo>
                  <a:pt x="8590" y="8577"/>
                </a:lnTo>
                <a:lnTo>
                  <a:pt x="8587" y="8577"/>
                </a:lnTo>
                <a:lnTo>
                  <a:pt x="8584" y="8579"/>
                </a:lnTo>
                <a:lnTo>
                  <a:pt x="8579" y="8581"/>
                </a:lnTo>
                <a:lnTo>
                  <a:pt x="8572" y="8586"/>
                </a:lnTo>
                <a:lnTo>
                  <a:pt x="8563" y="8591"/>
                </a:lnTo>
                <a:lnTo>
                  <a:pt x="8557" y="8595"/>
                </a:lnTo>
                <a:lnTo>
                  <a:pt x="8551" y="8597"/>
                </a:lnTo>
                <a:lnTo>
                  <a:pt x="8546" y="8598"/>
                </a:lnTo>
                <a:lnTo>
                  <a:pt x="8539" y="8598"/>
                </a:lnTo>
                <a:lnTo>
                  <a:pt x="8541" y="8604"/>
                </a:lnTo>
                <a:lnTo>
                  <a:pt x="8544" y="8610"/>
                </a:lnTo>
                <a:lnTo>
                  <a:pt x="8548" y="8616"/>
                </a:lnTo>
                <a:lnTo>
                  <a:pt x="8552" y="8619"/>
                </a:lnTo>
                <a:lnTo>
                  <a:pt x="8557" y="8622"/>
                </a:lnTo>
                <a:lnTo>
                  <a:pt x="8563" y="8624"/>
                </a:lnTo>
                <a:lnTo>
                  <a:pt x="8569" y="8625"/>
                </a:lnTo>
                <a:lnTo>
                  <a:pt x="8574" y="8625"/>
                </a:lnTo>
                <a:lnTo>
                  <a:pt x="8581" y="8624"/>
                </a:lnTo>
                <a:lnTo>
                  <a:pt x="8586" y="8623"/>
                </a:lnTo>
                <a:lnTo>
                  <a:pt x="8591" y="8620"/>
                </a:lnTo>
                <a:lnTo>
                  <a:pt x="8595" y="8617"/>
                </a:lnTo>
                <a:lnTo>
                  <a:pt x="8598" y="8613"/>
                </a:lnTo>
                <a:lnTo>
                  <a:pt x="8602" y="8608"/>
                </a:lnTo>
                <a:lnTo>
                  <a:pt x="8604" y="8603"/>
                </a:lnTo>
                <a:lnTo>
                  <a:pt x="8605" y="8598"/>
                </a:lnTo>
                <a:close/>
                <a:moveTo>
                  <a:pt x="8670" y="8598"/>
                </a:moveTo>
                <a:lnTo>
                  <a:pt x="8673" y="8595"/>
                </a:lnTo>
                <a:lnTo>
                  <a:pt x="8668" y="8600"/>
                </a:lnTo>
                <a:lnTo>
                  <a:pt x="8662" y="8604"/>
                </a:lnTo>
                <a:lnTo>
                  <a:pt x="8670" y="8598"/>
                </a:lnTo>
                <a:close/>
                <a:moveTo>
                  <a:pt x="8899" y="8598"/>
                </a:moveTo>
                <a:lnTo>
                  <a:pt x="8903" y="8595"/>
                </a:lnTo>
                <a:lnTo>
                  <a:pt x="8896" y="8600"/>
                </a:lnTo>
                <a:lnTo>
                  <a:pt x="8892" y="8604"/>
                </a:lnTo>
                <a:lnTo>
                  <a:pt x="8899" y="8598"/>
                </a:lnTo>
                <a:close/>
                <a:moveTo>
                  <a:pt x="9063" y="8598"/>
                </a:moveTo>
                <a:lnTo>
                  <a:pt x="9066" y="8595"/>
                </a:lnTo>
                <a:lnTo>
                  <a:pt x="9061" y="8600"/>
                </a:lnTo>
                <a:lnTo>
                  <a:pt x="9057" y="8604"/>
                </a:lnTo>
                <a:lnTo>
                  <a:pt x="9063" y="8598"/>
                </a:lnTo>
                <a:close/>
                <a:moveTo>
                  <a:pt x="10212" y="8564"/>
                </a:moveTo>
                <a:lnTo>
                  <a:pt x="10204" y="8564"/>
                </a:lnTo>
                <a:lnTo>
                  <a:pt x="10195" y="8564"/>
                </a:lnTo>
                <a:lnTo>
                  <a:pt x="10187" y="8564"/>
                </a:lnTo>
                <a:lnTo>
                  <a:pt x="10180" y="8564"/>
                </a:lnTo>
                <a:lnTo>
                  <a:pt x="10180" y="8548"/>
                </a:lnTo>
                <a:lnTo>
                  <a:pt x="10180" y="8532"/>
                </a:lnTo>
                <a:lnTo>
                  <a:pt x="10180" y="8515"/>
                </a:lnTo>
                <a:lnTo>
                  <a:pt x="10180" y="8499"/>
                </a:lnTo>
                <a:lnTo>
                  <a:pt x="10186" y="8499"/>
                </a:lnTo>
                <a:lnTo>
                  <a:pt x="10191" y="8498"/>
                </a:lnTo>
                <a:lnTo>
                  <a:pt x="10195" y="8496"/>
                </a:lnTo>
                <a:lnTo>
                  <a:pt x="10198" y="8494"/>
                </a:lnTo>
                <a:lnTo>
                  <a:pt x="10201" y="8491"/>
                </a:lnTo>
                <a:lnTo>
                  <a:pt x="10202" y="8488"/>
                </a:lnTo>
                <a:lnTo>
                  <a:pt x="10202" y="8484"/>
                </a:lnTo>
                <a:lnTo>
                  <a:pt x="10202" y="8482"/>
                </a:lnTo>
                <a:lnTo>
                  <a:pt x="10201" y="8480"/>
                </a:lnTo>
                <a:lnTo>
                  <a:pt x="10198" y="8478"/>
                </a:lnTo>
                <a:lnTo>
                  <a:pt x="10196" y="8478"/>
                </a:lnTo>
                <a:lnTo>
                  <a:pt x="10193" y="8479"/>
                </a:lnTo>
                <a:lnTo>
                  <a:pt x="10190" y="8481"/>
                </a:lnTo>
                <a:lnTo>
                  <a:pt x="10187" y="8486"/>
                </a:lnTo>
                <a:lnTo>
                  <a:pt x="10183" y="8491"/>
                </a:lnTo>
                <a:lnTo>
                  <a:pt x="10180" y="8499"/>
                </a:lnTo>
                <a:lnTo>
                  <a:pt x="10173" y="8499"/>
                </a:lnTo>
                <a:lnTo>
                  <a:pt x="10168" y="8501"/>
                </a:lnTo>
                <a:lnTo>
                  <a:pt x="10163" y="8504"/>
                </a:lnTo>
                <a:lnTo>
                  <a:pt x="10160" y="8508"/>
                </a:lnTo>
                <a:lnTo>
                  <a:pt x="10156" y="8513"/>
                </a:lnTo>
                <a:lnTo>
                  <a:pt x="10153" y="8518"/>
                </a:lnTo>
                <a:lnTo>
                  <a:pt x="10152" y="8523"/>
                </a:lnTo>
                <a:lnTo>
                  <a:pt x="10151" y="8528"/>
                </a:lnTo>
                <a:lnTo>
                  <a:pt x="10151" y="8535"/>
                </a:lnTo>
                <a:lnTo>
                  <a:pt x="10152" y="8540"/>
                </a:lnTo>
                <a:lnTo>
                  <a:pt x="10154" y="8545"/>
                </a:lnTo>
                <a:lnTo>
                  <a:pt x="10156" y="8551"/>
                </a:lnTo>
                <a:lnTo>
                  <a:pt x="10161" y="8556"/>
                </a:lnTo>
                <a:lnTo>
                  <a:pt x="10166" y="8559"/>
                </a:lnTo>
                <a:lnTo>
                  <a:pt x="10172" y="8562"/>
                </a:lnTo>
                <a:lnTo>
                  <a:pt x="10180" y="8564"/>
                </a:lnTo>
                <a:lnTo>
                  <a:pt x="10181" y="8571"/>
                </a:lnTo>
                <a:lnTo>
                  <a:pt x="10183" y="8577"/>
                </a:lnTo>
                <a:lnTo>
                  <a:pt x="10188" y="8582"/>
                </a:lnTo>
                <a:lnTo>
                  <a:pt x="10193" y="8585"/>
                </a:lnTo>
                <a:lnTo>
                  <a:pt x="10196" y="8586"/>
                </a:lnTo>
                <a:lnTo>
                  <a:pt x="10198" y="8585"/>
                </a:lnTo>
                <a:lnTo>
                  <a:pt x="10202" y="8584"/>
                </a:lnTo>
                <a:lnTo>
                  <a:pt x="10204" y="8583"/>
                </a:lnTo>
                <a:lnTo>
                  <a:pt x="10207" y="8580"/>
                </a:lnTo>
                <a:lnTo>
                  <a:pt x="10209" y="8576"/>
                </a:lnTo>
                <a:lnTo>
                  <a:pt x="10210" y="8570"/>
                </a:lnTo>
                <a:lnTo>
                  <a:pt x="10212" y="8564"/>
                </a:lnTo>
                <a:lnTo>
                  <a:pt x="10218" y="8564"/>
                </a:lnTo>
                <a:lnTo>
                  <a:pt x="10224" y="8563"/>
                </a:lnTo>
                <a:lnTo>
                  <a:pt x="10228" y="8561"/>
                </a:lnTo>
                <a:lnTo>
                  <a:pt x="10231" y="8559"/>
                </a:lnTo>
                <a:lnTo>
                  <a:pt x="10233" y="8556"/>
                </a:lnTo>
                <a:lnTo>
                  <a:pt x="10234" y="8554"/>
                </a:lnTo>
                <a:lnTo>
                  <a:pt x="10235" y="8551"/>
                </a:lnTo>
                <a:lnTo>
                  <a:pt x="10234" y="8547"/>
                </a:lnTo>
                <a:lnTo>
                  <a:pt x="10233" y="8545"/>
                </a:lnTo>
                <a:lnTo>
                  <a:pt x="10231" y="8544"/>
                </a:lnTo>
                <a:lnTo>
                  <a:pt x="10229" y="8544"/>
                </a:lnTo>
                <a:lnTo>
                  <a:pt x="10226" y="8544"/>
                </a:lnTo>
                <a:lnTo>
                  <a:pt x="10223" y="8547"/>
                </a:lnTo>
                <a:lnTo>
                  <a:pt x="10219" y="8551"/>
                </a:lnTo>
                <a:lnTo>
                  <a:pt x="10215" y="8557"/>
                </a:lnTo>
                <a:lnTo>
                  <a:pt x="10212" y="8564"/>
                </a:lnTo>
                <a:close/>
                <a:moveTo>
                  <a:pt x="11622" y="8564"/>
                </a:moveTo>
                <a:lnTo>
                  <a:pt x="11620" y="8578"/>
                </a:lnTo>
                <a:lnTo>
                  <a:pt x="11616" y="8592"/>
                </a:lnTo>
                <a:lnTo>
                  <a:pt x="11611" y="8608"/>
                </a:lnTo>
                <a:lnTo>
                  <a:pt x="11606" y="8624"/>
                </a:lnTo>
                <a:lnTo>
                  <a:pt x="11601" y="8640"/>
                </a:lnTo>
                <a:lnTo>
                  <a:pt x="11597" y="8655"/>
                </a:lnTo>
                <a:lnTo>
                  <a:pt x="11594" y="8670"/>
                </a:lnTo>
                <a:lnTo>
                  <a:pt x="11592" y="8684"/>
                </a:lnTo>
                <a:lnTo>
                  <a:pt x="11592" y="8691"/>
                </a:lnTo>
                <a:lnTo>
                  <a:pt x="11592" y="8697"/>
                </a:lnTo>
                <a:lnTo>
                  <a:pt x="11593" y="8703"/>
                </a:lnTo>
                <a:lnTo>
                  <a:pt x="11595" y="8709"/>
                </a:lnTo>
                <a:lnTo>
                  <a:pt x="11597" y="8714"/>
                </a:lnTo>
                <a:lnTo>
                  <a:pt x="11600" y="8718"/>
                </a:lnTo>
                <a:lnTo>
                  <a:pt x="11604" y="8722"/>
                </a:lnTo>
                <a:lnTo>
                  <a:pt x="11610" y="8726"/>
                </a:lnTo>
                <a:lnTo>
                  <a:pt x="11615" y="8729"/>
                </a:lnTo>
                <a:lnTo>
                  <a:pt x="11622" y="8731"/>
                </a:lnTo>
                <a:lnTo>
                  <a:pt x="11631" y="8732"/>
                </a:lnTo>
                <a:lnTo>
                  <a:pt x="11639" y="8733"/>
                </a:lnTo>
                <a:lnTo>
                  <a:pt x="11649" y="8733"/>
                </a:lnTo>
                <a:lnTo>
                  <a:pt x="11661" y="8732"/>
                </a:lnTo>
                <a:lnTo>
                  <a:pt x="11674" y="8731"/>
                </a:lnTo>
                <a:lnTo>
                  <a:pt x="11688" y="8728"/>
                </a:lnTo>
                <a:lnTo>
                  <a:pt x="11678" y="8717"/>
                </a:lnTo>
                <a:lnTo>
                  <a:pt x="11670" y="8707"/>
                </a:lnTo>
                <a:lnTo>
                  <a:pt x="11665" y="8697"/>
                </a:lnTo>
                <a:lnTo>
                  <a:pt x="11662" y="8688"/>
                </a:lnTo>
                <a:lnTo>
                  <a:pt x="11660" y="8678"/>
                </a:lnTo>
                <a:lnTo>
                  <a:pt x="11660" y="8670"/>
                </a:lnTo>
                <a:lnTo>
                  <a:pt x="11661" y="8662"/>
                </a:lnTo>
                <a:lnTo>
                  <a:pt x="11664" y="8653"/>
                </a:lnTo>
                <a:lnTo>
                  <a:pt x="11670" y="8635"/>
                </a:lnTo>
                <a:lnTo>
                  <a:pt x="11678" y="8616"/>
                </a:lnTo>
                <a:lnTo>
                  <a:pt x="11681" y="8604"/>
                </a:lnTo>
                <a:lnTo>
                  <a:pt x="11684" y="8592"/>
                </a:lnTo>
                <a:lnTo>
                  <a:pt x="11687" y="8579"/>
                </a:lnTo>
                <a:lnTo>
                  <a:pt x="11688" y="8564"/>
                </a:lnTo>
                <a:lnTo>
                  <a:pt x="11672" y="8564"/>
                </a:lnTo>
                <a:lnTo>
                  <a:pt x="11655" y="8564"/>
                </a:lnTo>
                <a:lnTo>
                  <a:pt x="11639" y="8564"/>
                </a:lnTo>
                <a:lnTo>
                  <a:pt x="11622" y="8564"/>
                </a:lnTo>
                <a:close/>
                <a:moveTo>
                  <a:pt x="1190" y="8564"/>
                </a:moveTo>
                <a:lnTo>
                  <a:pt x="1184" y="8544"/>
                </a:lnTo>
                <a:lnTo>
                  <a:pt x="1177" y="8533"/>
                </a:lnTo>
                <a:lnTo>
                  <a:pt x="1175" y="8530"/>
                </a:lnTo>
                <a:lnTo>
                  <a:pt x="1173" y="8527"/>
                </a:lnTo>
                <a:lnTo>
                  <a:pt x="1171" y="8527"/>
                </a:lnTo>
                <a:lnTo>
                  <a:pt x="1169" y="8527"/>
                </a:lnTo>
                <a:lnTo>
                  <a:pt x="1166" y="8533"/>
                </a:lnTo>
                <a:lnTo>
                  <a:pt x="1164" y="8541"/>
                </a:lnTo>
                <a:lnTo>
                  <a:pt x="1163" y="8553"/>
                </a:lnTo>
                <a:lnTo>
                  <a:pt x="1161" y="8564"/>
                </a:lnTo>
                <a:lnTo>
                  <a:pt x="1163" y="8577"/>
                </a:lnTo>
                <a:lnTo>
                  <a:pt x="1164" y="8587"/>
                </a:lnTo>
                <a:lnTo>
                  <a:pt x="1166" y="8596"/>
                </a:lnTo>
                <a:lnTo>
                  <a:pt x="1169" y="8601"/>
                </a:lnTo>
                <a:lnTo>
                  <a:pt x="1171" y="8602"/>
                </a:lnTo>
                <a:lnTo>
                  <a:pt x="1173" y="8601"/>
                </a:lnTo>
                <a:lnTo>
                  <a:pt x="1175" y="8600"/>
                </a:lnTo>
                <a:lnTo>
                  <a:pt x="1177" y="8597"/>
                </a:lnTo>
                <a:lnTo>
                  <a:pt x="1184" y="8584"/>
                </a:lnTo>
                <a:lnTo>
                  <a:pt x="1190" y="8564"/>
                </a:lnTo>
                <a:close/>
                <a:moveTo>
                  <a:pt x="1355" y="8564"/>
                </a:moveTo>
                <a:lnTo>
                  <a:pt x="1353" y="8559"/>
                </a:lnTo>
                <a:lnTo>
                  <a:pt x="1352" y="8554"/>
                </a:lnTo>
                <a:lnTo>
                  <a:pt x="1350" y="8551"/>
                </a:lnTo>
                <a:lnTo>
                  <a:pt x="1347" y="8546"/>
                </a:lnTo>
                <a:lnTo>
                  <a:pt x="1344" y="8544"/>
                </a:lnTo>
                <a:lnTo>
                  <a:pt x="1340" y="8542"/>
                </a:lnTo>
                <a:lnTo>
                  <a:pt x="1336" y="8540"/>
                </a:lnTo>
                <a:lnTo>
                  <a:pt x="1330" y="8539"/>
                </a:lnTo>
                <a:lnTo>
                  <a:pt x="1309" y="8535"/>
                </a:lnTo>
                <a:lnTo>
                  <a:pt x="1288" y="8532"/>
                </a:lnTo>
                <a:lnTo>
                  <a:pt x="1289" y="8537"/>
                </a:lnTo>
                <a:lnTo>
                  <a:pt x="1291" y="8542"/>
                </a:lnTo>
                <a:lnTo>
                  <a:pt x="1293" y="8545"/>
                </a:lnTo>
                <a:lnTo>
                  <a:pt x="1296" y="8549"/>
                </a:lnTo>
                <a:lnTo>
                  <a:pt x="1299" y="8552"/>
                </a:lnTo>
                <a:lnTo>
                  <a:pt x="1303" y="8554"/>
                </a:lnTo>
                <a:lnTo>
                  <a:pt x="1307" y="8556"/>
                </a:lnTo>
                <a:lnTo>
                  <a:pt x="1313" y="8557"/>
                </a:lnTo>
                <a:lnTo>
                  <a:pt x="1334" y="8561"/>
                </a:lnTo>
                <a:lnTo>
                  <a:pt x="1355" y="8564"/>
                </a:lnTo>
                <a:close/>
                <a:moveTo>
                  <a:pt x="8276" y="8564"/>
                </a:moveTo>
                <a:lnTo>
                  <a:pt x="8279" y="8562"/>
                </a:lnTo>
                <a:lnTo>
                  <a:pt x="8273" y="8567"/>
                </a:lnTo>
                <a:lnTo>
                  <a:pt x="8269" y="8571"/>
                </a:lnTo>
                <a:lnTo>
                  <a:pt x="8276" y="8564"/>
                </a:lnTo>
                <a:close/>
                <a:moveTo>
                  <a:pt x="8407" y="8564"/>
                </a:moveTo>
                <a:lnTo>
                  <a:pt x="8401" y="8544"/>
                </a:lnTo>
                <a:lnTo>
                  <a:pt x="8395" y="8533"/>
                </a:lnTo>
                <a:lnTo>
                  <a:pt x="8393" y="8530"/>
                </a:lnTo>
                <a:lnTo>
                  <a:pt x="8391" y="8527"/>
                </a:lnTo>
                <a:lnTo>
                  <a:pt x="8389" y="8527"/>
                </a:lnTo>
                <a:lnTo>
                  <a:pt x="8386" y="8527"/>
                </a:lnTo>
                <a:lnTo>
                  <a:pt x="8383" y="8533"/>
                </a:lnTo>
                <a:lnTo>
                  <a:pt x="8381" y="8541"/>
                </a:lnTo>
                <a:lnTo>
                  <a:pt x="8379" y="8553"/>
                </a:lnTo>
                <a:lnTo>
                  <a:pt x="8379" y="8564"/>
                </a:lnTo>
                <a:lnTo>
                  <a:pt x="8379" y="8577"/>
                </a:lnTo>
                <a:lnTo>
                  <a:pt x="8381" y="8587"/>
                </a:lnTo>
                <a:lnTo>
                  <a:pt x="8383" y="8596"/>
                </a:lnTo>
                <a:lnTo>
                  <a:pt x="8386" y="8601"/>
                </a:lnTo>
                <a:lnTo>
                  <a:pt x="8389" y="8602"/>
                </a:lnTo>
                <a:lnTo>
                  <a:pt x="8391" y="8601"/>
                </a:lnTo>
                <a:lnTo>
                  <a:pt x="8393" y="8600"/>
                </a:lnTo>
                <a:lnTo>
                  <a:pt x="8395" y="8597"/>
                </a:lnTo>
                <a:lnTo>
                  <a:pt x="8401" y="8584"/>
                </a:lnTo>
                <a:lnTo>
                  <a:pt x="8407" y="8564"/>
                </a:lnTo>
                <a:close/>
                <a:moveTo>
                  <a:pt x="10376" y="8532"/>
                </a:moveTo>
                <a:lnTo>
                  <a:pt x="10366" y="8537"/>
                </a:lnTo>
                <a:lnTo>
                  <a:pt x="10358" y="8542"/>
                </a:lnTo>
                <a:lnTo>
                  <a:pt x="10352" y="8546"/>
                </a:lnTo>
                <a:lnTo>
                  <a:pt x="10347" y="8552"/>
                </a:lnTo>
                <a:lnTo>
                  <a:pt x="10343" y="8557"/>
                </a:lnTo>
                <a:lnTo>
                  <a:pt x="10342" y="8561"/>
                </a:lnTo>
                <a:lnTo>
                  <a:pt x="10341" y="8565"/>
                </a:lnTo>
                <a:lnTo>
                  <a:pt x="10342" y="8569"/>
                </a:lnTo>
                <a:lnTo>
                  <a:pt x="10343" y="8574"/>
                </a:lnTo>
                <a:lnTo>
                  <a:pt x="10346" y="8577"/>
                </a:lnTo>
                <a:lnTo>
                  <a:pt x="10350" y="8580"/>
                </a:lnTo>
                <a:lnTo>
                  <a:pt x="10353" y="8583"/>
                </a:lnTo>
                <a:lnTo>
                  <a:pt x="10362" y="8587"/>
                </a:lnTo>
                <a:lnTo>
                  <a:pt x="10373" y="8590"/>
                </a:lnTo>
                <a:lnTo>
                  <a:pt x="10383" y="8591"/>
                </a:lnTo>
                <a:lnTo>
                  <a:pt x="10393" y="8591"/>
                </a:lnTo>
                <a:lnTo>
                  <a:pt x="10397" y="8590"/>
                </a:lnTo>
                <a:lnTo>
                  <a:pt x="10400" y="8588"/>
                </a:lnTo>
                <a:lnTo>
                  <a:pt x="10403" y="8585"/>
                </a:lnTo>
                <a:lnTo>
                  <a:pt x="10405" y="8583"/>
                </a:lnTo>
                <a:lnTo>
                  <a:pt x="10406" y="8579"/>
                </a:lnTo>
                <a:lnTo>
                  <a:pt x="10406" y="8575"/>
                </a:lnTo>
                <a:lnTo>
                  <a:pt x="10404" y="8569"/>
                </a:lnTo>
                <a:lnTo>
                  <a:pt x="10402" y="8563"/>
                </a:lnTo>
                <a:lnTo>
                  <a:pt x="10398" y="8557"/>
                </a:lnTo>
                <a:lnTo>
                  <a:pt x="10393" y="8549"/>
                </a:lnTo>
                <a:lnTo>
                  <a:pt x="10385" y="8541"/>
                </a:lnTo>
                <a:lnTo>
                  <a:pt x="10376" y="8532"/>
                </a:lnTo>
                <a:lnTo>
                  <a:pt x="10383" y="8531"/>
                </a:lnTo>
                <a:lnTo>
                  <a:pt x="10389" y="8528"/>
                </a:lnTo>
                <a:lnTo>
                  <a:pt x="10395" y="8526"/>
                </a:lnTo>
                <a:lnTo>
                  <a:pt x="10400" y="8522"/>
                </a:lnTo>
                <a:lnTo>
                  <a:pt x="10403" y="8518"/>
                </a:lnTo>
                <a:lnTo>
                  <a:pt x="10406" y="8513"/>
                </a:lnTo>
                <a:lnTo>
                  <a:pt x="10409" y="8508"/>
                </a:lnTo>
                <a:lnTo>
                  <a:pt x="10411" y="8501"/>
                </a:lnTo>
                <a:lnTo>
                  <a:pt x="10417" y="8490"/>
                </a:lnTo>
                <a:lnTo>
                  <a:pt x="10422" y="8479"/>
                </a:lnTo>
                <a:lnTo>
                  <a:pt x="10426" y="8475"/>
                </a:lnTo>
                <a:lnTo>
                  <a:pt x="10430" y="8471"/>
                </a:lnTo>
                <a:lnTo>
                  <a:pt x="10436" y="8468"/>
                </a:lnTo>
                <a:lnTo>
                  <a:pt x="10442" y="8466"/>
                </a:lnTo>
                <a:lnTo>
                  <a:pt x="10440" y="8458"/>
                </a:lnTo>
                <a:lnTo>
                  <a:pt x="10438" y="8451"/>
                </a:lnTo>
                <a:lnTo>
                  <a:pt x="10436" y="8445"/>
                </a:lnTo>
                <a:lnTo>
                  <a:pt x="10433" y="8440"/>
                </a:lnTo>
                <a:lnTo>
                  <a:pt x="10430" y="8436"/>
                </a:lnTo>
                <a:lnTo>
                  <a:pt x="10427" y="8433"/>
                </a:lnTo>
                <a:lnTo>
                  <a:pt x="10424" y="8430"/>
                </a:lnTo>
                <a:lnTo>
                  <a:pt x="10420" y="8429"/>
                </a:lnTo>
                <a:lnTo>
                  <a:pt x="10417" y="8428"/>
                </a:lnTo>
                <a:lnTo>
                  <a:pt x="10412" y="8428"/>
                </a:lnTo>
                <a:lnTo>
                  <a:pt x="10408" y="8428"/>
                </a:lnTo>
                <a:lnTo>
                  <a:pt x="10404" y="8429"/>
                </a:lnTo>
                <a:lnTo>
                  <a:pt x="10397" y="8433"/>
                </a:lnTo>
                <a:lnTo>
                  <a:pt x="10389" y="8439"/>
                </a:lnTo>
                <a:lnTo>
                  <a:pt x="10382" y="8448"/>
                </a:lnTo>
                <a:lnTo>
                  <a:pt x="10377" y="8457"/>
                </a:lnTo>
                <a:lnTo>
                  <a:pt x="10372" y="8469"/>
                </a:lnTo>
                <a:lnTo>
                  <a:pt x="10368" y="8480"/>
                </a:lnTo>
                <a:lnTo>
                  <a:pt x="10366" y="8493"/>
                </a:lnTo>
                <a:lnTo>
                  <a:pt x="10367" y="8505"/>
                </a:lnTo>
                <a:lnTo>
                  <a:pt x="10368" y="8512"/>
                </a:lnTo>
                <a:lnTo>
                  <a:pt x="10370" y="8519"/>
                </a:lnTo>
                <a:lnTo>
                  <a:pt x="10373" y="8525"/>
                </a:lnTo>
                <a:lnTo>
                  <a:pt x="10376" y="8532"/>
                </a:lnTo>
                <a:close/>
                <a:moveTo>
                  <a:pt x="10671" y="8532"/>
                </a:moveTo>
                <a:lnTo>
                  <a:pt x="10655" y="8532"/>
                </a:lnTo>
                <a:lnTo>
                  <a:pt x="10638" y="8532"/>
                </a:lnTo>
                <a:lnTo>
                  <a:pt x="10622" y="8532"/>
                </a:lnTo>
                <a:lnTo>
                  <a:pt x="10606" y="8532"/>
                </a:lnTo>
                <a:lnTo>
                  <a:pt x="10606" y="8548"/>
                </a:lnTo>
                <a:lnTo>
                  <a:pt x="10606" y="8564"/>
                </a:lnTo>
                <a:lnTo>
                  <a:pt x="10606" y="8581"/>
                </a:lnTo>
                <a:lnTo>
                  <a:pt x="10606" y="8598"/>
                </a:lnTo>
                <a:lnTo>
                  <a:pt x="10622" y="8598"/>
                </a:lnTo>
                <a:lnTo>
                  <a:pt x="10638" y="8598"/>
                </a:lnTo>
                <a:lnTo>
                  <a:pt x="10655" y="8598"/>
                </a:lnTo>
                <a:lnTo>
                  <a:pt x="10671" y="8598"/>
                </a:lnTo>
                <a:lnTo>
                  <a:pt x="10671" y="8581"/>
                </a:lnTo>
                <a:lnTo>
                  <a:pt x="10671" y="8564"/>
                </a:lnTo>
                <a:lnTo>
                  <a:pt x="10671" y="8548"/>
                </a:lnTo>
                <a:lnTo>
                  <a:pt x="10671" y="8532"/>
                </a:lnTo>
                <a:close/>
                <a:moveTo>
                  <a:pt x="830" y="8532"/>
                </a:moveTo>
                <a:lnTo>
                  <a:pt x="832" y="8528"/>
                </a:lnTo>
                <a:lnTo>
                  <a:pt x="827" y="8535"/>
                </a:lnTo>
                <a:lnTo>
                  <a:pt x="823" y="8539"/>
                </a:lnTo>
                <a:lnTo>
                  <a:pt x="830" y="8532"/>
                </a:lnTo>
                <a:close/>
                <a:moveTo>
                  <a:pt x="7752" y="8532"/>
                </a:moveTo>
                <a:lnTo>
                  <a:pt x="7744" y="8512"/>
                </a:lnTo>
                <a:lnTo>
                  <a:pt x="7739" y="8500"/>
                </a:lnTo>
                <a:lnTo>
                  <a:pt x="7736" y="8496"/>
                </a:lnTo>
                <a:lnTo>
                  <a:pt x="7734" y="8495"/>
                </a:lnTo>
                <a:lnTo>
                  <a:pt x="7732" y="8494"/>
                </a:lnTo>
                <a:lnTo>
                  <a:pt x="7730" y="8495"/>
                </a:lnTo>
                <a:lnTo>
                  <a:pt x="7726" y="8500"/>
                </a:lnTo>
                <a:lnTo>
                  <a:pt x="7724" y="8509"/>
                </a:lnTo>
                <a:lnTo>
                  <a:pt x="7723" y="8519"/>
                </a:lnTo>
                <a:lnTo>
                  <a:pt x="7723" y="8532"/>
                </a:lnTo>
                <a:lnTo>
                  <a:pt x="7723" y="8543"/>
                </a:lnTo>
                <a:lnTo>
                  <a:pt x="7724" y="8555"/>
                </a:lnTo>
                <a:lnTo>
                  <a:pt x="7726" y="8563"/>
                </a:lnTo>
                <a:lnTo>
                  <a:pt x="7730" y="8568"/>
                </a:lnTo>
                <a:lnTo>
                  <a:pt x="7732" y="8569"/>
                </a:lnTo>
                <a:lnTo>
                  <a:pt x="7734" y="8568"/>
                </a:lnTo>
                <a:lnTo>
                  <a:pt x="7736" y="8566"/>
                </a:lnTo>
                <a:lnTo>
                  <a:pt x="7739" y="8563"/>
                </a:lnTo>
                <a:lnTo>
                  <a:pt x="7744" y="8552"/>
                </a:lnTo>
                <a:lnTo>
                  <a:pt x="7752" y="8532"/>
                </a:lnTo>
                <a:close/>
                <a:moveTo>
                  <a:pt x="8210" y="8532"/>
                </a:moveTo>
                <a:lnTo>
                  <a:pt x="8213" y="8528"/>
                </a:lnTo>
                <a:lnTo>
                  <a:pt x="8208" y="8535"/>
                </a:lnTo>
                <a:lnTo>
                  <a:pt x="8204" y="8539"/>
                </a:lnTo>
                <a:lnTo>
                  <a:pt x="8210" y="8532"/>
                </a:lnTo>
                <a:close/>
                <a:moveTo>
                  <a:pt x="12475" y="8532"/>
                </a:moveTo>
                <a:lnTo>
                  <a:pt x="12474" y="8525"/>
                </a:lnTo>
                <a:lnTo>
                  <a:pt x="12473" y="8520"/>
                </a:lnTo>
                <a:lnTo>
                  <a:pt x="12470" y="8516"/>
                </a:lnTo>
                <a:lnTo>
                  <a:pt x="12466" y="8512"/>
                </a:lnTo>
                <a:lnTo>
                  <a:pt x="12462" y="8509"/>
                </a:lnTo>
                <a:lnTo>
                  <a:pt x="12456" y="8506"/>
                </a:lnTo>
                <a:lnTo>
                  <a:pt x="12451" y="8504"/>
                </a:lnTo>
                <a:lnTo>
                  <a:pt x="12446" y="8503"/>
                </a:lnTo>
                <a:lnTo>
                  <a:pt x="12440" y="8503"/>
                </a:lnTo>
                <a:lnTo>
                  <a:pt x="12434" y="8504"/>
                </a:lnTo>
                <a:lnTo>
                  <a:pt x="12429" y="8506"/>
                </a:lnTo>
                <a:lnTo>
                  <a:pt x="12424" y="8510"/>
                </a:lnTo>
                <a:lnTo>
                  <a:pt x="12419" y="8514"/>
                </a:lnTo>
                <a:lnTo>
                  <a:pt x="12415" y="8518"/>
                </a:lnTo>
                <a:lnTo>
                  <a:pt x="12412" y="8524"/>
                </a:lnTo>
                <a:lnTo>
                  <a:pt x="12410" y="8532"/>
                </a:lnTo>
                <a:lnTo>
                  <a:pt x="12426" y="8532"/>
                </a:lnTo>
                <a:lnTo>
                  <a:pt x="12443" y="8532"/>
                </a:lnTo>
                <a:lnTo>
                  <a:pt x="12459" y="8532"/>
                </a:lnTo>
                <a:lnTo>
                  <a:pt x="12475" y="8532"/>
                </a:lnTo>
                <a:close/>
                <a:moveTo>
                  <a:pt x="8571" y="8499"/>
                </a:moveTo>
                <a:lnTo>
                  <a:pt x="8569" y="8492"/>
                </a:lnTo>
                <a:lnTo>
                  <a:pt x="8567" y="8486"/>
                </a:lnTo>
                <a:lnTo>
                  <a:pt x="8563" y="8480"/>
                </a:lnTo>
                <a:lnTo>
                  <a:pt x="8557" y="8477"/>
                </a:lnTo>
                <a:lnTo>
                  <a:pt x="8553" y="8474"/>
                </a:lnTo>
                <a:lnTo>
                  <a:pt x="8547" y="8472"/>
                </a:lnTo>
                <a:lnTo>
                  <a:pt x="8542" y="8471"/>
                </a:lnTo>
                <a:lnTo>
                  <a:pt x="8535" y="8471"/>
                </a:lnTo>
                <a:lnTo>
                  <a:pt x="8530" y="8472"/>
                </a:lnTo>
                <a:lnTo>
                  <a:pt x="8525" y="8473"/>
                </a:lnTo>
                <a:lnTo>
                  <a:pt x="8520" y="8476"/>
                </a:lnTo>
                <a:lnTo>
                  <a:pt x="8515" y="8479"/>
                </a:lnTo>
                <a:lnTo>
                  <a:pt x="8511" y="8483"/>
                </a:lnTo>
                <a:lnTo>
                  <a:pt x="8508" y="8488"/>
                </a:lnTo>
                <a:lnTo>
                  <a:pt x="8507" y="8493"/>
                </a:lnTo>
                <a:lnTo>
                  <a:pt x="8506" y="8499"/>
                </a:lnTo>
                <a:lnTo>
                  <a:pt x="8508" y="8506"/>
                </a:lnTo>
                <a:lnTo>
                  <a:pt x="8511" y="8513"/>
                </a:lnTo>
                <a:lnTo>
                  <a:pt x="8514" y="8516"/>
                </a:lnTo>
                <a:lnTo>
                  <a:pt x="8518" y="8518"/>
                </a:lnTo>
                <a:lnTo>
                  <a:pt x="8520" y="8519"/>
                </a:lnTo>
                <a:lnTo>
                  <a:pt x="8524" y="8519"/>
                </a:lnTo>
                <a:lnTo>
                  <a:pt x="8527" y="8517"/>
                </a:lnTo>
                <a:lnTo>
                  <a:pt x="8530" y="8515"/>
                </a:lnTo>
                <a:lnTo>
                  <a:pt x="8539" y="8510"/>
                </a:lnTo>
                <a:lnTo>
                  <a:pt x="8548" y="8504"/>
                </a:lnTo>
                <a:lnTo>
                  <a:pt x="8553" y="8501"/>
                </a:lnTo>
                <a:lnTo>
                  <a:pt x="8558" y="8500"/>
                </a:lnTo>
                <a:lnTo>
                  <a:pt x="8565" y="8499"/>
                </a:lnTo>
                <a:lnTo>
                  <a:pt x="8571" y="8499"/>
                </a:lnTo>
                <a:close/>
                <a:moveTo>
                  <a:pt x="9063" y="8499"/>
                </a:moveTo>
                <a:lnTo>
                  <a:pt x="9066" y="8496"/>
                </a:lnTo>
                <a:lnTo>
                  <a:pt x="9061" y="8501"/>
                </a:lnTo>
                <a:lnTo>
                  <a:pt x="9057" y="8505"/>
                </a:lnTo>
                <a:lnTo>
                  <a:pt x="9063" y="8499"/>
                </a:lnTo>
                <a:close/>
                <a:moveTo>
                  <a:pt x="10277" y="8499"/>
                </a:moveTo>
                <a:lnTo>
                  <a:pt x="10280" y="8496"/>
                </a:lnTo>
                <a:lnTo>
                  <a:pt x="10275" y="8501"/>
                </a:lnTo>
                <a:lnTo>
                  <a:pt x="10270" y="8505"/>
                </a:lnTo>
                <a:lnTo>
                  <a:pt x="10277" y="8499"/>
                </a:lnTo>
                <a:close/>
                <a:moveTo>
                  <a:pt x="10507" y="8499"/>
                </a:moveTo>
                <a:lnTo>
                  <a:pt x="10501" y="8479"/>
                </a:lnTo>
                <a:lnTo>
                  <a:pt x="10494" y="8467"/>
                </a:lnTo>
                <a:lnTo>
                  <a:pt x="10492" y="8463"/>
                </a:lnTo>
                <a:lnTo>
                  <a:pt x="10490" y="8461"/>
                </a:lnTo>
                <a:lnTo>
                  <a:pt x="10488" y="8461"/>
                </a:lnTo>
                <a:lnTo>
                  <a:pt x="10486" y="8462"/>
                </a:lnTo>
                <a:lnTo>
                  <a:pt x="10483" y="8468"/>
                </a:lnTo>
                <a:lnTo>
                  <a:pt x="10481" y="8476"/>
                </a:lnTo>
                <a:lnTo>
                  <a:pt x="10479" y="8487"/>
                </a:lnTo>
                <a:lnTo>
                  <a:pt x="10479" y="8499"/>
                </a:lnTo>
                <a:lnTo>
                  <a:pt x="10479" y="8511"/>
                </a:lnTo>
                <a:lnTo>
                  <a:pt x="10481" y="8521"/>
                </a:lnTo>
                <a:lnTo>
                  <a:pt x="10483" y="8531"/>
                </a:lnTo>
                <a:lnTo>
                  <a:pt x="10486" y="8535"/>
                </a:lnTo>
                <a:lnTo>
                  <a:pt x="10488" y="8536"/>
                </a:lnTo>
                <a:lnTo>
                  <a:pt x="10490" y="8536"/>
                </a:lnTo>
                <a:lnTo>
                  <a:pt x="10492" y="8534"/>
                </a:lnTo>
                <a:lnTo>
                  <a:pt x="10494" y="8531"/>
                </a:lnTo>
                <a:lnTo>
                  <a:pt x="10501" y="8519"/>
                </a:lnTo>
                <a:lnTo>
                  <a:pt x="10507" y="8499"/>
                </a:lnTo>
                <a:close/>
                <a:moveTo>
                  <a:pt x="10573" y="8499"/>
                </a:moveTo>
                <a:lnTo>
                  <a:pt x="10575" y="8496"/>
                </a:lnTo>
                <a:lnTo>
                  <a:pt x="10570" y="8501"/>
                </a:lnTo>
                <a:lnTo>
                  <a:pt x="10566" y="8505"/>
                </a:lnTo>
                <a:lnTo>
                  <a:pt x="10573" y="8499"/>
                </a:lnTo>
                <a:close/>
                <a:moveTo>
                  <a:pt x="12771" y="8499"/>
                </a:moveTo>
                <a:lnTo>
                  <a:pt x="12771" y="8491"/>
                </a:lnTo>
                <a:lnTo>
                  <a:pt x="12771" y="8482"/>
                </a:lnTo>
                <a:lnTo>
                  <a:pt x="12771" y="8474"/>
                </a:lnTo>
                <a:lnTo>
                  <a:pt x="12771" y="8466"/>
                </a:lnTo>
                <a:lnTo>
                  <a:pt x="12764" y="8467"/>
                </a:lnTo>
                <a:lnTo>
                  <a:pt x="12756" y="8468"/>
                </a:lnTo>
                <a:lnTo>
                  <a:pt x="12750" y="8470"/>
                </a:lnTo>
                <a:lnTo>
                  <a:pt x="12745" y="8473"/>
                </a:lnTo>
                <a:lnTo>
                  <a:pt x="12741" y="8477"/>
                </a:lnTo>
                <a:lnTo>
                  <a:pt x="12738" y="8482"/>
                </a:lnTo>
                <a:lnTo>
                  <a:pt x="12736" y="8490"/>
                </a:lnTo>
                <a:lnTo>
                  <a:pt x="12738" y="8499"/>
                </a:lnTo>
                <a:lnTo>
                  <a:pt x="12746" y="8499"/>
                </a:lnTo>
                <a:lnTo>
                  <a:pt x="12754" y="8499"/>
                </a:lnTo>
                <a:lnTo>
                  <a:pt x="12763" y="8499"/>
                </a:lnTo>
                <a:lnTo>
                  <a:pt x="12771" y="8499"/>
                </a:lnTo>
                <a:close/>
                <a:moveTo>
                  <a:pt x="14837" y="8499"/>
                </a:moveTo>
                <a:lnTo>
                  <a:pt x="14837" y="8493"/>
                </a:lnTo>
                <a:lnTo>
                  <a:pt x="14835" y="8489"/>
                </a:lnTo>
                <a:lnTo>
                  <a:pt x="14833" y="8484"/>
                </a:lnTo>
                <a:lnTo>
                  <a:pt x="14831" y="8481"/>
                </a:lnTo>
                <a:lnTo>
                  <a:pt x="14827" y="8478"/>
                </a:lnTo>
                <a:lnTo>
                  <a:pt x="14823" y="8476"/>
                </a:lnTo>
                <a:lnTo>
                  <a:pt x="14818" y="8475"/>
                </a:lnTo>
                <a:lnTo>
                  <a:pt x="14814" y="8473"/>
                </a:lnTo>
                <a:lnTo>
                  <a:pt x="14793" y="8470"/>
                </a:lnTo>
                <a:lnTo>
                  <a:pt x="14772" y="8466"/>
                </a:lnTo>
                <a:lnTo>
                  <a:pt x="14772" y="8472"/>
                </a:lnTo>
                <a:lnTo>
                  <a:pt x="14774" y="8476"/>
                </a:lnTo>
                <a:lnTo>
                  <a:pt x="14776" y="8480"/>
                </a:lnTo>
                <a:lnTo>
                  <a:pt x="14779" y="8483"/>
                </a:lnTo>
                <a:lnTo>
                  <a:pt x="14782" y="8487"/>
                </a:lnTo>
                <a:lnTo>
                  <a:pt x="14787" y="8489"/>
                </a:lnTo>
                <a:lnTo>
                  <a:pt x="14791" y="8490"/>
                </a:lnTo>
                <a:lnTo>
                  <a:pt x="14795" y="8492"/>
                </a:lnTo>
                <a:lnTo>
                  <a:pt x="14816" y="8495"/>
                </a:lnTo>
                <a:lnTo>
                  <a:pt x="14837" y="8499"/>
                </a:lnTo>
                <a:close/>
                <a:moveTo>
                  <a:pt x="1355" y="8466"/>
                </a:moveTo>
                <a:lnTo>
                  <a:pt x="1357" y="8463"/>
                </a:lnTo>
                <a:lnTo>
                  <a:pt x="1351" y="8469"/>
                </a:lnTo>
                <a:lnTo>
                  <a:pt x="1347" y="8473"/>
                </a:lnTo>
                <a:lnTo>
                  <a:pt x="1355" y="8466"/>
                </a:lnTo>
                <a:close/>
                <a:moveTo>
                  <a:pt x="9621" y="8466"/>
                </a:moveTo>
                <a:lnTo>
                  <a:pt x="9624" y="8463"/>
                </a:lnTo>
                <a:lnTo>
                  <a:pt x="9618" y="8469"/>
                </a:lnTo>
                <a:lnTo>
                  <a:pt x="9614" y="8473"/>
                </a:lnTo>
                <a:lnTo>
                  <a:pt x="9621" y="8466"/>
                </a:lnTo>
                <a:close/>
                <a:moveTo>
                  <a:pt x="9916" y="8466"/>
                </a:moveTo>
                <a:lnTo>
                  <a:pt x="9919" y="8463"/>
                </a:lnTo>
                <a:lnTo>
                  <a:pt x="9914" y="8469"/>
                </a:lnTo>
                <a:lnTo>
                  <a:pt x="9910" y="8473"/>
                </a:lnTo>
                <a:lnTo>
                  <a:pt x="9916" y="8466"/>
                </a:lnTo>
                <a:close/>
                <a:moveTo>
                  <a:pt x="10671" y="8466"/>
                </a:moveTo>
                <a:lnTo>
                  <a:pt x="10674" y="8463"/>
                </a:lnTo>
                <a:lnTo>
                  <a:pt x="10668" y="8469"/>
                </a:lnTo>
                <a:lnTo>
                  <a:pt x="10664" y="8473"/>
                </a:lnTo>
                <a:lnTo>
                  <a:pt x="10671" y="8466"/>
                </a:lnTo>
                <a:close/>
                <a:moveTo>
                  <a:pt x="11951" y="8466"/>
                </a:moveTo>
                <a:lnTo>
                  <a:pt x="11957" y="8465"/>
                </a:lnTo>
                <a:lnTo>
                  <a:pt x="11963" y="8461"/>
                </a:lnTo>
                <a:lnTo>
                  <a:pt x="11968" y="8457"/>
                </a:lnTo>
                <a:lnTo>
                  <a:pt x="11972" y="8452"/>
                </a:lnTo>
                <a:lnTo>
                  <a:pt x="11972" y="8449"/>
                </a:lnTo>
                <a:lnTo>
                  <a:pt x="11972" y="8447"/>
                </a:lnTo>
                <a:lnTo>
                  <a:pt x="11971" y="8444"/>
                </a:lnTo>
                <a:lnTo>
                  <a:pt x="11968" y="8440"/>
                </a:lnTo>
                <a:lnTo>
                  <a:pt x="11966" y="8438"/>
                </a:lnTo>
                <a:lnTo>
                  <a:pt x="11962" y="8436"/>
                </a:lnTo>
                <a:lnTo>
                  <a:pt x="11957" y="8434"/>
                </a:lnTo>
                <a:lnTo>
                  <a:pt x="11951" y="8433"/>
                </a:lnTo>
                <a:lnTo>
                  <a:pt x="11951" y="8441"/>
                </a:lnTo>
                <a:lnTo>
                  <a:pt x="11951" y="8450"/>
                </a:lnTo>
                <a:lnTo>
                  <a:pt x="11951" y="8458"/>
                </a:lnTo>
                <a:lnTo>
                  <a:pt x="11951" y="8466"/>
                </a:lnTo>
                <a:close/>
                <a:moveTo>
                  <a:pt x="12410" y="8433"/>
                </a:moveTo>
                <a:lnTo>
                  <a:pt x="12403" y="8434"/>
                </a:lnTo>
                <a:lnTo>
                  <a:pt x="12397" y="8437"/>
                </a:lnTo>
                <a:lnTo>
                  <a:pt x="12392" y="8441"/>
                </a:lnTo>
                <a:lnTo>
                  <a:pt x="12389" y="8447"/>
                </a:lnTo>
                <a:lnTo>
                  <a:pt x="12388" y="8450"/>
                </a:lnTo>
                <a:lnTo>
                  <a:pt x="12388" y="8453"/>
                </a:lnTo>
                <a:lnTo>
                  <a:pt x="12389" y="8455"/>
                </a:lnTo>
                <a:lnTo>
                  <a:pt x="12391" y="8458"/>
                </a:lnTo>
                <a:lnTo>
                  <a:pt x="12394" y="8460"/>
                </a:lnTo>
                <a:lnTo>
                  <a:pt x="12399" y="8462"/>
                </a:lnTo>
                <a:lnTo>
                  <a:pt x="12404" y="8465"/>
                </a:lnTo>
                <a:lnTo>
                  <a:pt x="12410" y="8466"/>
                </a:lnTo>
                <a:lnTo>
                  <a:pt x="12410" y="8458"/>
                </a:lnTo>
                <a:lnTo>
                  <a:pt x="12410" y="8450"/>
                </a:lnTo>
                <a:lnTo>
                  <a:pt x="12410" y="8441"/>
                </a:lnTo>
                <a:lnTo>
                  <a:pt x="12410" y="8433"/>
                </a:lnTo>
                <a:close/>
                <a:moveTo>
                  <a:pt x="13459" y="8466"/>
                </a:moveTo>
                <a:lnTo>
                  <a:pt x="13458" y="8457"/>
                </a:lnTo>
                <a:lnTo>
                  <a:pt x="13457" y="8450"/>
                </a:lnTo>
                <a:lnTo>
                  <a:pt x="13455" y="8444"/>
                </a:lnTo>
                <a:lnTo>
                  <a:pt x="13452" y="8439"/>
                </a:lnTo>
                <a:lnTo>
                  <a:pt x="13449" y="8435"/>
                </a:lnTo>
                <a:lnTo>
                  <a:pt x="13446" y="8432"/>
                </a:lnTo>
                <a:lnTo>
                  <a:pt x="13442" y="8430"/>
                </a:lnTo>
                <a:lnTo>
                  <a:pt x="13437" y="8429"/>
                </a:lnTo>
                <a:lnTo>
                  <a:pt x="13433" y="8429"/>
                </a:lnTo>
                <a:lnTo>
                  <a:pt x="13429" y="8429"/>
                </a:lnTo>
                <a:lnTo>
                  <a:pt x="13425" y="8430"/>
                </a:lnTo>
                <a:lnTo>
                  <a:pt x="13421" y="8431"/>
                </a:lnTo>
                <a:lnTo>
                  <a:pt x="13413" y="8435"/>
                </a:lnTo>
                <a:lnTo>
                  <a:pt x="13406" y="8440"/>
                </a:lnTo>
                <a:lnTo>
                  <a:pt x="13401" y="8448"/>
                </a:lnTo>
                <a:lnTo>
                  <a:pt x="13397" y="8454"/>
                </a:lnTo>
                <a:lnTo>
                  <a:pt x="13397" y="8457"/>
                </a:lnTo>
                <a:lnTo>
                  <a:pt x="13397" y="8460"/>
                </a:lnTo>
                <a:lnTo>
                  <a:pt x="13399" y="8462"/>
                </a:lnTo>
                <a:lnTo>
                  <a:pt x="13401" y="8466"/>
                </a:lnTo>
                <a:lnTo>
                  <a:pt x="13404" y="8468"/>
                </a:lnTo>
                <a:lnTo>
                  <a:pt x="13408" y="8469"/>
                </a:lnTo>
                <a:lnTo>
                  <a:pt x="13413" y="8471"/>
                </a:lnTo>
                <a:lnTo>
                  <a:pt x="13421" y="8471"/>
                </a:lnTo>
                <a:lnTo>
                  <a:pt x="13428" y="8471"/>
                </a:lnTo>
                <a:lnTo>
                  <a:pt x="13437" y="8470"/>
                </a:lnTo>
                <a:lnTo>
                  <a:pt x="13448" y="8469"/>
                </a:lnTo>
                <a:lnTo>
                  <a:pt x="13459" y="8466"/>
                </a:lnTo>
                <a:close/>
                <a:moveTo>
                  <a:pt x="830" y="8433"/>
                </a:moveTo>
                <a:lnTo>
                  <a:pt x="823" y="8413"/>
                </a:lnTo>
                <a:lnTo>
                  <a:pt x="817" y="8402"/>
                </a:lnTo>
                <a:lnTo>
                  <a:pt x="814" y="8397"/>
                </a:lnTo>
                <a:lnTo>
                  <a:pt x="812" y="8396"/>
                </a:lnTo>
                <a:lnTo>
                  <a:pt x="810" y="8395"/>
                </a:lnTo>
                <a:lnTo>
                  <a:pt x="808" y="8396"/>
                </a:lnTo>
                <a:lnTo>
                  <a:pt x="805" y="8402"/>
                </a:lnTo>
                <a:lnTo>
                  <a:pt x="803" y="8410"/>
                </a:lnTo>
                <a:lnTo>
                  <a:pt x="802" y="8422"/>
                </a:lnTo>
                <a:lnTo>
                  <a:pt x="801" y="8433"/>
                </a:lnTo>
                <a:lnTo>
                  <a:pt x="802" y="8446"/>
                </a:lnTo>
                <a:lnTo>
                  <a:pt x="803" y="8456"/>
                </a:lnTo>
                <a:lnTo>
                  <a:pt x="805" y="8465"/>
                </a:lnTo>
                <a:lnTo>
                  <a:pt x="808" y="8470"/>
                </a:lnTo>
                <a:lnTo>
                  <a:pt x="810" y="8471"/>
                </a:lnTo>
                <a:lnTo>
                  <a:pt x="812" y="8470"/>
                </a:lnTo>
                <a:lnTo>
                  <a:pt x="814" y="8469"/>
                </a:lnTo>
                <a:lnTo>
                  <a:pt x="817" y="8465"/>
                </a:lnTo>
                <a:lnTo>
                  <a:pt x="823" y="8453"/>
                </a:lnTo>
                <a:lnTo>
                  <a:pt x="830" y="8433"/>
                </a:lnTo>
                <a:close/>
                <a:moveTo>
                  <a:pt x="7784" y="8433"/>
                </a:moveTo>
                <a:lnTo>
                  <a:pt x="7787" y="8430"/>
                </a:lnTo>
                <a:lnTo>
                  <a:pt x="7781" y="8436"/>
                </a:lnTo>
                <a:lnTo>
                  <a:pt x="7777" y="8440"/>
                </a:lnTo>
                <a:lnTo>
                  <a:pt x="7784" y="8433"/>
                </a:lnTo>
                <a:close/>
                <a:moveTo>
                  <a:pt x="12443" y="8433"/>
                </a:moveTo>
                <a:lnTo>
                  <a:pt x="12445" y="8441"/>
                </a:lnTo>
                <a:lnTo>
                  <a:pt x="12448" y="8449"/>
                </a:lnTo>
                <a:lnTo>
                  <a:pt x="12452" y="8454"/>
                </a:lnTo>
                <a:lnTo>
                  <a:pt x="12458" y="8458"/>
                </a:lnTo>
                <a:lnTo>
                  <a:pt x="12466" y="8461"/>
                </a:lnTo>
                <a:lnTo>
                  <a:pt x="12473" y="8465"/>
                </a:lnTo>
                <a:lnTo>
                  <a:pt x="12482" y="8466"/>
                </a:lnTo>
                <a:lnTo>
                  <a:pt x="12491" y="8467"/>
                </a:lnTo>
                <a:lnTo>
                  <a:pt x="12532" y="8467"/>
                </a:lnTo>
                <a:lnTo>
                  <a:pt x="12574" y="8466"/>
                </a:lnTo>
                <a:lnTo>
                  <a:pt x="12572" y="8453"/>
                </a:lnTo>
                <a:lnTo>
                  <a:pt x="12568" y="8441"/>
                </a:lnTo>
                <a:lnTo>
                  <a:pt x="12562" y="8431"/>
                </a:lnTo>
                <a:lnTo>
                  <a:pt x="12556" y="8423"/>
                </a:lnTo>
                <a:lnTo>
                  <a:pt x="12548" y="8416"/>
                </a:lnTo>
                <a:lnTo>
                  <a:pt x="12539" y="8411"/>
                </a:lnTo>
                <a:lnTo>
                  <a:pt x="12531" y="8407"/>
                </a:lnTo>
                <a:lnTo>
                  <a:pt x="12521" y="8405"/>
                </a:lnTo>
                <a:lnTo>
                  <a:pt x="12511" y="8405"/>
                </a:lnTo>
                <a:lnTo>
                  <a:pt x="12500" y="8405"/>
                </a:lnTo>
                <a:lnTo>
                  <a:pt x="12491" y="8407"/>
                </a:lnTo>
                <a:lnTo>
                  <a:pt x="12480" y="8410"/>
                </a:lnTo>
                <a:lnTo>
                  <a:pt x="12470" y="8414"/>
                </a:lnTo>
                <a:lnTo>
                  <a:pt x="12461" y="8419"/>
                </a:lnTo>
                <a:lnTo>
                  <a:pt x="12451" y="8426"/>
                </a:lnTo>
                <a:lnTo>
                  <a:pt x="12443" y="8433"/>
                </a:lnTo>
                <a:close/>
                <a:moveTo>
                  <a:pt x="1125" y="8401"/>
                </a:moveTo>
                <a:lnTo>
                  <a:pt x="1121" y="8370"/>
                </a:lnTo>
                <a:lnTo>
                  <a:pt x="1121" y="8372"/>
                </a:lnTo>
                <a:lnTo>
                  <a:pt x="1124" y="8394"/>
                </a:lnTo>
                <a:lnTo>
                  <a:pt x="1128" y="8424"/>
                </a:lnTo>
                <a:lnTo>
                  <a:pt x="1132" y="8451"/>
                </a:lnTo>
                <a:lnTo>
                  <a:pt x="1133" y="8463"/>
                </a:lnTo>
                <a:lnTo>
                  <a:pt x="1132" y="8451"/>
                </a:lnTo>
                <a:lnTo>
                  <a:pt x="1125" y="8401"/>
                </a:lnTo>
                <a:close/>
                <a:moveTo>
                  <a:pt x="1256" y="8401"/>
                </a:moveTo>
                <a:lnTo>
                  <a:pt x="1250" y="8381"/>
                </a:lnTo>
                <a:lnTo>
                  <a:pt x="1243" y="8368"/>
                </a:lnTo>
                <a:lnTo>
                  <a:pt x="1241" y="8365"/>
                </a:lnTo>
                <a:lnTo>
                  <a:pt x="1238" y="8364"/>
                </a:lnTo>
                <a:lnTo>
                  <a:pt x="1236" y="8363"/>
                </a:lnTo>
                <a:lnTo>
                  <a:pt x="1235" y="8364"/>
                </a:lnTo>
                <a:lnTo>
                  <a:pt x="1232" y="8369"/>
                </a:lnTo>
                <a:lnTo>
                  <a:pt x="1230" y="8378"/>
                </a:lnTo>
                <a:lnTo>
                  <a:pt x="1228" y="8388"/>
                </a:lnTo>
                <a:lnTo>
                  <a:pt x="1228" y="8401"/>
                </a:lnTo>
                <a:lnTo>
                  <a:pt x="1228" y="8412"/>
                </a:lnTo>
                <a:lnTo>
                  <a:pt x="1230" y="8424"/>
                </a:lnTo>
                <a:lnTo>
                  <a:pt x="1232" y="8432"/>
                </a:lnTo>
                <a:lnTo>
                  <a:pt x="1235" y="8437"/>
                </a:lnTo>
                <a:lnTo>
                  <a:pt x="1236" y="8437"/>
                </a:lnTo>
                <a:lnTo>
                  <a:pt x="1238" y="8437"/>
                </a:lnTo>
                <a:lnTo>
                  <a:pt x="1241" y="8435"/>
                </a:lnTo>
                <a:lnTo>
                  <a:pt x="1243" y="8432"/>
                </a:lnTo>
                <a:lnTo>
                  <a:pt x="1250" y="8421"/>
                </a:lnTo>
                <a:lnTo>
                  <a:pt x="1256" y="8401"/>
                </a:lnTo>
                <a:close/>
                <a:moveTo>
                  <a:pt x="7915" y="8401"/>
                </a:moveTo>
                <a:lnTo>
                  <a:pt x="7913" y="8393"/>
                </a:lnTo>
                <a:lnTo>
                  <a:pt x="7910" y="8387"/>
                </a:lnTo>
                <a:lnTo>
                  <a:pt x="7907" y="8383"/>
                </a:lnTo>
                <a:lnTo>
                  <a:pt x="7902" y="8379"/>
                </a:lnTo>
                <a:lnTo>
                  <a:pt x="7896" y="8375"/>
                </a:lnTo>
                <a:lnTo>
                  <a:pt x="7891" y="8373"/>
                </a:lnTo>
                <a:lnTo>
                  <a:pt x="7886" y="8372"/>
                </a:lnTo>
                <a:lnTo>
                  <a:pt x="7880" y="8372"/>
                </a:lnTo>
                <a:lnTo>
                  <a:pt x="7874" y="8373"/>
                </a:lnTo>
                <a:lnTo>
                  <a:pt x="7868" y="8375"/>
                </a:lnTo>
                <a:lnTo>
                  <a:pt x="7864" y="8378"/>
                </a:lnTo>
                <a:lnTo>
                  <a:pt x="7859" y="8381"/>
                </a:lnTo>
                <a:lnTo>
                  <a:pt x="7856" y="8385"/>
                </a:lnTo>
                <a:lnTo>
                  <a:pt x="7852" y="8389"/>
                </a:lnTo>
                <a:lnTo>
                  <a:pt x="7850" y="8394"/>
                </a:lnTo>
                <a:lnTo>
                  <a:pt x="7850" y="8401"/>
                </a:lnTo>
                <a:lnTo>
                  <a:pt x="7861" y="8408"/>
                </a:lnTo>
                <a:lnTo>
                  <a:pt x="7871" y="8414"/>
                </a:lnTo>
                <a:lnTo>
                  <a:pt x="7882" y="8419"/>
                </a:lnTo>
                <a:lnTo>
                  <a:pt x="7891" y="8423"/>
                </a:lnTo>
                <a:lnTo>
                  <a:pt x="7895" y="8424"/>
                </a:lnTo>
                <a:lnTo>
                  <a:pt x="7900" y="8423"/>
                </a:lnTo>
                <a:lnTo>
                  <a:pt x="7903" y="8422"/>
                </a:lnTo>
                <a:lnTo>
                  <a:pt x="7906" y="8419"/>
                </a:lnTo>
                <a:lnTo>
                  <a:pt x="7909" y="8416"/>
                </a:lnTo>
                <a:lnTo>
                  <a:pt x="7912" y="8412"/>
                </a:lnTo>
                <a:lnTo>
                  <a:pt x="7914" y="8407"/>
                </a:lnTo>
                <a:lnTo>
                  <a:pt x="7915" y="8401"/>
                </a:lnTo>
                <a:close/>
                <a:moveTo>
                  <a:pt x="8834" y="8401"/>
                </a:moveTo>
                <a:lnTo>
                  <a:pt x="8833" y="8395"/>
                </a:lnTo>
                <a:lnTo>
                  <a:pt x="8832" y="8390"/>
                </a:lnTo>
                <a:lnTo>
                  <a:pt x="8830" y="8386"/>
                </a:lnTo>
                <a:lnTo>
                  <a:pt x="8827" y="8383"/>
                </a:lnTo>
                <a:lnTo>
                  <a:pt x="8824" y="8381"/>
                </a:lnTo>
                <a:lnTo>
                  <a:pt x="8820" y="8378"/>
                </a:lnTo>
                <a:lnTo>
                  <a:pt x="8816" y="8376"/>
                </a:lnTo>
                <a:lnTo>
                  <a:pt x="8810" y="8374"/>
                </a:lnTo>
                <a:lnTo>
                  <a:pt x="8789" y="8371"/>
                </a:lnTo>
                <a:lnTo>
                  <a:pt x="8768" y="8368"/>
                </a:lnTo>
                <a:lnTo>
                  <a:pt x="8769" y="8373"/>
                </a:lnTo>
                <a:lnTo>
                  <a:pt x="8770" y="8378"/>
                </a:lnTo>
                <a:lnTo>
                  <a:pt x="8773" y="8382"/>
                </a:lnTo>
                <a:lnTo>
                  <a:pt x="8776" y="8385"/>
                </a:lnTo>
                <a:lnTo>
                  <a:pt x="8779" y="8388"/>
                </a:lnTo>
                <a:lnTo>
                  <a:pt x="8783" y="8390"/>
                </a:lnTo>
                <a:lnTo>
                  <a:pt x="8787" y="8392"/>
                </a:lnTo>
                <a:lnTo>
                  <a:pt x="8792" y="8393"/>
                </a:lnTo>
                <a:lnTo>
                  <a:pt x="8813" y="8396"/>
                </a:lnTo>
                <a:lnTo>
                  <a:pt x="8834" y="8401"/>
                </a:lnTo>
                <a:close/>
                <a:moveTo>
                  <a:pt x="9162" y="8401"/>
                </a:moveTo>
                <a:lnTo>
                  <a:pt x="9165" y="8397"/>
                </a:lnTo>
                <a:lnTo>
                  <a:pt x="9159" y="8404"/>
                </a:lnTo>
                <a:lnTo>
                  <a:pt x="9154" y="8408"/>
                </a:lnTo>
                <a:lnTo>
                  <a:pt x="9162" y="8401"/>
                </a:lnTo>
                <a:close/>
                <a:moveTo>
                  <a:pt x="10474" y="8401"/>
                </a:moveTo>
                <a:lnTo>
                  <a:pt x="10478" y="8397"/>
                </a:lnTo>
                <a:lnTo>
                  <a:pt x="10471" y="8404"/>
                </a:lnTo>
                <a:lnTo>
                  <a:pt x="10467" y="8408"/>
                </a:lnTo>
                <a:lnTo>
                  <a:pt x="10474" y="8401"/>
                </a:lnTo>
                <a:close/>
                <a:moveTo>
                  <a:pt x="10539" y="8368"/>
                </a:moveTo>
                <a:lnTo>
                  <a:pt x="10533" y="8368"/>
                </a:lnTo>
                <a:lnTo>
                  <a:pt x="10528" y="8369"/>
                </a:lnTo>
                <a:lnTo>
                  <a:pt x="10524" y="8370"/>
                </a:lnTo>
                <a:lnTo>
                  <a:pt x="10521" y="8373"/>
                </a:lnTo>
                <a:lnTo>
                  <a:pt x="10518" y="8375"/>
                </a:lnTo>
                <a:lnTo>
                  <a:pt x="10517" y="8379"/>
                </a:lnTo>
                <a:lnTo>
                  <a:pt x="10517" y="8382"/>
                </a:lnTo>
                <a:lnTo>
                  <a:pt x="10517" y="8384"/>
                </a:lnTo>
                <a:lnTo>
                  <a:pt x="10518" y="8386"/>
                </a:lnTo>
                <a:lnTo>
                  <a:pt x="10521" y="8388"/>
                </a:lnTo>
                <a:lnTo>
                  <a:pt x="10523" y="8388"/>
                </a:lnTo>
                <a:lnTo>
                  <a:pt x="10526" y="8387"/>
                </a:lnTo>
                <a:lnTo>
                  <a:pt x="10529" y="8385"/>
                </a:lnTo>
                <a:lnTo>
                  <a:pt x="10532" y="8382"/>
                </a:lnTo>
                <a:lnTo>
                  <a:pt x="10536" y="8375"/>
                </a:lnTo>
                <a:lnTo>
                  <a:pt x="10539" y="8368"/>
                </a:lnTo>
                <a:lnTo>
                  <a:pt x="10547" y="8368"/>
                </a:lnTo>
                <a:lnTo>
                  <a:pt x="10552" y="8367"/>
                </a:lnTo>
                <a:lnTo>
                  <a:pt x="10556" y="8365"/>
                </a:lnTo>
                <a:lnTo>
                  <a:pt x="10559" y="8363"/>
                </a:lnTo>
                <a:lnTo>
                  <a:pt x="10561" y="8360"/>
                </a:lnTo>
                <a:lnTo>
                  <a:pt x="10562" y="8357"/>
                </a:lnTo>
                <a:lnTo>
                  <a:pt x="10562" y="8353"/>
                </a:lnTo>
                <a:lnTo>
                  <a:pt x="10562" y="8351"/>
                </a:lnTo>
                <a:lnTo>
                  <a:pt x="10561" y="8349"/>
                </a:lnTo>
                <a:lnTo>
                  <a:pt x="10559" y="8347"/>
                </a:lnTo>
                <a:lnTo>
                  <a:pt x="10557" y="8347"/>
                </a:lnTo>
                <a:lnTo>
                  <a:pt x="10554" y="8348"/>
                </a:lnTo>
                <a:lnTo>
                  <a:pt x="10551" y="8350"/>
                </a:lnTo>
                <a:lnTo>
                  <a:pt x="10547" y="8354"/>
                </a:lnTo>
                <a:lnTo>
                  <a:pt x="10544" y="8360"/>
                </a:lnTo>
                <a:lnTo>
                  <a:pt x="10539" y="8368"/>
                </a:lnTo>
                <a:close/>
                <a:moveTo>
                  <a:pt x="8178" y="8335"/>
                </a:moveTo>
                <a:lnTo>
                  <a:pt x="8178" y="8344"/>
                </a:lnTo>
                <a:lnTo>
                  <a:pt x="8177" y="8352"/>
                </a:lnTo>
                <a:lnTo>
                  <a:pt x="8176" y="8360"/>
                </a:lnTo>
                <a:lnTo>
                  <a:pt x="8173" y="8367"/>
                </a:lnTo>
                <a:lnTo>
                  <a:pt x="8170" y="8374"/>
                </a:lnTo>
                <a:lnTo>
                  <a:pt x="8168" y="8380"/>
                </a:lnTo>
                <a:lnTo>
                  <a:pt x="8164" y="8386"/>
                </a:lnTo>
                <a:lnTo>
                  <a:pt x="8161" y="8391"/>
                </a:lnTo>
                <a:lnTo>
                  <a:pt x="8151" y="8401"/>
                </a:lnTo>
                <a:lnTo>
                  <a:pt x="8142" y="8410"/>
                </a:lnTo>
                <a:lnTo>
                  <a:pt x="8133" y="8418"/>
                </a:lnTo>
                <a:lnTo>
                  <a:pt x="8122" y="8427"/>
                </a:lnTo>
                <a:lnTo>
                  <a:pt x="8112" y="8435"/>
                </a:lnTo>
                <a:lnTo>
                  <a:pt x="8102" y="8444"/>
                </a:lnTo>
                <a:lnTo>
                  <a:pt x="8094" y="8454"/>
                </a:lnTo>
                <a:lnTo>
                  <a:pt x="8086" y="8466"/>
                </a:lnTo>
                <a:lnTo>
                  <a:pt x="8084" y="8472"/>
                </a:lnTo>
                <a:lnTo>
                  <a:pt x="8081" y="8478"/>
                </a:lnTo>
                <a:lnTo>
                  <a:pt x="8079" y="8486"/>
                </a:lnTo>
                <a:lnTo>
                  <a:pt x="8078" y="8493"/>
                </a:lnTo>
                <a:lnTo>
                  <a:pt x="8077" y="8502"/>
                </a:lnTo>
                <a:lnTo>
                  <a:pt x="8077" y="8511"/>
                </a:lnTo>
                <a:lnTo>
                  <a:pt x="8078" y="8521"/>
                </a:lnTo>
                <a:lnTo>
                  <a:pt x="8079" y="8532"/>
                </a:lnTo>
                <a:lnTo>
                  <a:pt x="8091" y="8525"/>
                </a:lnTo>
                <a:lnTo>
                  <a:pt x="8102" y="8518"/>
                </a:lnTo>
                <a:lnTo>
                  <a:pt x="8116" y="8509"/>
                </a:lnTo>
                <a:lnTo>
                  <a:pt x="8130" y="8499"/>
                </a:lnTo>
                <a:lnTo>
                  <a:pt x="8145" y="8488"/>
                </a:lnTo>
                <a:lnTo>
                  <a:pt x="8159" y="8475"/>
                </a:lnTo>
                <a:lnTo>
                  <a:pt x="8172" y="8462"/>
                </a:lnTo>
                <a:lnTo>
                  <a:pt x="8185" y="8449"/>
                </a:lnTo>
                <a:lnTo>
                  <a:pt x="8194" y="8434"/>
                </a:lnTo>
                <a:lnTo>
                  <a:pt x="8203" y="8419"/>
                </a:lnTo>
                <a:lnTo>
                  <a:pt x="8206" y="8412"/>
                </a:lnTo>
                <a:lnTo>
                  <a:pt x="8208" y="8405"/>
                </a:lnTo>
                <a:lnTo>
                  <a:pt x="8210" y="8397"/>
                </a:lnTo>
                <a:lnTo>
                  <a:pt x="8211" y="8390"/>
                </a:lnTo>
                <a:lnTo>
                  <a:pt x="8210" y="8383"/>
                </a:lnTo>
                <a:lnTo>
                  <a:pt x="8209" y="8375"/>
                </a:lnTo>
                <a:lnTo>
                  <a:pt x="8207" y="8369"/>
                </a:lnTo>
                <a:lnTo>
                  <a:pt x="8204" y="8362"/>
                </a:lnTo>
                <a:lnTo>
                  <a:pt x="8200" y="8354"/>
                </a:lnTo>
                <a:lnTo>
                  <a:pt x="8193" y="8348"/>
                </a:lnTo>
                <a:lnTo>
                  <a:pt x="8186" y="8341"/>
                </a:lnTo>
                <a:lnTo>
                  <a:pt x="8178" y="8335"/>
                </a:lnTo>
                <a:lnTo>
                  <a:pt x="8177" y="8328"/>
                </a:lnTo>
                <a:lnTo>
                  <a:pt x="8173" y="8322"/>
                </a:lnTo>
                <a:lnTo>
                  <a:pt x="8169" y="8317"/>
                </a:lnTo>
                <a:lnTo>
                  <a:pt x="8164" y="8314"/>
                </a:lnTo>
                <a:lnTo>
                  <a:pt x="8161" y="8314"/>
                </a:lnTo>
                <a:lnTo>
                  <a:pt x="8158" y="8314"/>
                </a:lnTo>
                <a:lnTo>
                  <a:pt x="8156" y="8315"/>
                </a:lnTo>
                <a:lnTo>
                  <a:pt x="8152" y="8317"/>
                </a:lnTo>
                <a:lnTo>
                  <a:pt x="8150" y="8320"/>
                </a:lnTo>
                <a:lnTo>
                  <a:pt x="8148" y="8323"/>
                </a:lnTo>
                <a:lnTo>
                  <a:pt x="8146" y="8328"/>
                </a:lnTo>
                <a:lnTo>
                  <a:pt x="8145" y="8335"/>
                </a:lnTo>
                <a:lnTo>
                  <a:pt x="8130" y="8333"/>
                </a:lnTo>
                <a:lnTo>
                  <a:pt x="8116" y="8331"/>
                </a:lnTo>
                <a:lnTo>
                  <a:pt x="8109" y="8329"/>
                </a:lnTo>
                <a:lnTo>
                  <a:pt x="8103" y="8327"/>
                </a:lnTo>
                <a:lnTo>
                  <a:pt x="8098" y="8325"/>
                </a:lnTo>
                <a:lnTo>
                  <a:pt x="8093" y="8322"/>
                </a:lnTo>
                <a:lnTo>
                  <a:pt x="8088" y="8318"/>
                </a:lnTo>
                <a:lnTo>
                  <a:pt x="8084" y="8314"/>
                </a:lnTo>
                <a:lnTo>
                  <a:pt x="8081" y="8308"/>
                </a:lnTo>
                <a:lnTo>
                  <a:pt x="8079" y="8302"/>
                </a:lnTo>
                <a:lnTo>
                  <a:pt x="8078" y="8296"/>
                </a:lnTo>
                <a:lnTo>
                  <a:pt x="8077" y="8288"/>
                </a:lnTo>
                <a:lnTo>
                  <a:pt x="8078" y="8279"/>
                </a:lnTo>
                <a:lnTo>
                  <a:pt x="8079" y="8270"/>
                </a:lnTo>
                <a:lnTo>
                  <a:pt x="8061" y="8275"/>
                </a:lnTo>
                <a:lnTo>
                  <a:pt x="8048" y="8281"/>
                </a:lnTo>
                <a:lnTo>
                  <a:pt x="8041" y="8283"/>
                </a:lnTo>
                <a:lnTo>
                  <a:pt x="8037" y="8286"/>
                </a:lnTo>
                <a:lnTo>
                  <a:pt x="8033" y="8289"/>
                </a:lnTo>
                <a:lnTo>
                  <a:pt x="8030" y="8293"/>
                </a:lnTo>
                <a:lnTo>
                  <a:pt x="8028" y="8297"/>
                </a:lnTo>
                <a:lnTo>
                  <a:pt x="8027" y="8300"/>
                </a:lnTo>
                <a:lnTo>
                  <a:pt x="8025" y="8303"/>
                </a:lnTo>
                <a:lnTo>
                  <a:pt x="8025" y="8307"/>
                </a:lnTo>
                <a:lnTo>
                  <a:pt x="8025" y="8315"/>
                </a:lnTo>
                <a:lnTo>
                  <a:pt x="8028" y="8324"/>
                </a:lnTo>
                <a:lnTo>
                  <a:pt x="8035" y="8344"/>
                </a:lnTo>
                <a:lnTo>
                  <a:pt x="8043" y="8368"/>
                </a:lnTo>
                <a:lnTo>
                  <a:pt x="8046" y="8383"/>
                </a:lnTo>
                <a:lnTo>
                  <a:pt x="8049" y="8397"/>
                </a:lnTo>
                <a:lnTo>
                  <a:pt x="8049" y="8414"/>
                </a:lnTo>
                <a:lnTo>
                  <a:pt x="8046" y="8433"/>
                </a:lnTo>
                <a:lnTo>
                  <a:pt x="8072" y="8409"/>
                </a:lnTo>
                <a:lnTo>
                  <a:pt x="8097" y="8385"/>
                </a:lnTo>
                <a:lnTo>
                  <a:pt x="8121" y="8360"/>
                </a:lnTo>
                <a:lnTo>
                  <a:pt x="8145" y="8335"/>
                </a:lnTo>
                <a:lnTo>
                  <a:pt x="8153" y="8335"/>
                </a:lnTo>
                <a:lnTo>
                  <a:pt x="8162" y="8335"/>
                </a:lnTo>
                <a:lnTo>
                  <a:pt x="8169" y="8335"/>
                </a:lnTo>
                <a:lnTo>
                  <a:pt x="8178" y="8335"/>
                </a:lnTo>
                <a:close/>
                <a:moveTo>
                  <a:pt x="8966" y="8368"/>
                </a:moveTo>
                <a:lnTo>
                  <a:pt x="8963" y="8361"/>
                </a:lnTo>
                <a:lnTo>
                  <a:pt x="8961" y="8355"/>
                </a:lnTo>
                <a:lnTo>
                  <a:pt x="8957" y="8351"/>
                </a:lnTo>
                <a:lnTo>
                  <a:pt x="8953" y="8347"/>
                </a:lnTo>
                <a:lnTo>
                  <a:pt x="8948" y="8344"/>
                </a:lnTo>
                <a:lnTo>
                  <a:pt x="8941" y="8342"/>
                </a:lnTo>
                <a:lnTo>
                  <a:pt x="8935" y="8340"/>
                </a:lnTo>
                <a:lnTo>
                  <a:pt x="8929" y="8339"/>
                </a:lnTo>
                <a:lnTo>
                  <a:pt x="8897" y="8337"/>
                </a:lnTo>
                <a:lnTo>
                  <a:pt x="8867" y="8335"/>
                </a:lnTo>
                <a:lnTo>
                  <a:pt x="8873" y="8342"/>
                </a:lnTo>
                <a:lnTo>
                  <a:pt x="8880" y="8348"/>
                </a:lnTo>
                <a:lnTo>
                  <a:pt x="8884" y="8354"/>
                </a:lnTo>
                <a:lnTo>
                  <a:pt x="8888" y="8360"/>
                </a:lnTo>
                <a:lnTo>
                  <a:pt x="8890" y="8365"/>
                </a:lnTo>
                <a:lnTo>
                  <a:pt x="8892" y="8370"/>
                </a:lnTo>
                <a:lnTo>
                  <a:pt x="8893" y="8374"/>
                </a:lnTo>
                <a:lnTo>
                  <a:pt x="8893" y="8379"/>
                </a:lnTo>
                <a:lnTo>
                  <a:pt x="8893" y="8383"/>
                </a:lnTo>
                <a:lnTo>
                  <a:pt x="8891" y="8386"/>
                </a:lnTo>
                <a:lnTo>
                  <a:pt x="8890" y="8390"/>
                </a:lnTo>
                <a:lnTo>
                  <a:pt x="8888" y="8393"/>
                </a:lnTo>
                <a:lnTo>
                  <a:pt x="8882" y="8401"/>
                </a:lnTo>
                <a:lnTo>
                  <a:pt x="8874" y="8407"/>
                </a:lnTo>
                <a:lnTo>
                  <a:pt x="8867" y="8414"/>
                </a:lnTo>
                <a:lnTo>
                  <a:pt x="8859" y="8422"/>
                </a:lnTo>
                <a:lnTo>
                  <a:pt x="8850" y="8431"/>
                </a:lnTo>
                <a:lnTo>
                  <a:pt x="8844" y="8440"/>
                </a:lnTo>
                <a:lnTo>
                  <a:pt x="8841" y="8446"/>
                </a:lnTo>
                <a:lnTo>
                  <a:pt x="8838" y="8452"/>
                </a:lnTo>
                <a:lnTo>
                  <a:pt x="8835" y="8458"/>
                </a:lnTo>
                <a:lnTo>
                  <a:pt x="8834" y="8466"/>
                </a:lnTo>
                <a:lnTo>
                  <a:pt x="8833" y="8473"/>
                </a:lnTo>
                <a:lnTo>
                  <a:pt x="8832" y="8481"/>
                </a:lnTo>
                <a:lnTo>
                  <a:pt x="8833" y="8490"/>
                </a:lnTo>
                <a:lnTo>
                  <a:pt x="8834" y="8499"/>
                </a:lnTo>
                <a:lnTo>
                  <a:pt x="8847" y="8496"/>
                </a:lnTo>
                <a:lnTo>
                  <a:pt x="8860" y="8492"/>
                </a:lnTo>
                <a:lnTo>
                  <a:pt x="8870" y="8486"/>
                </a:lnTo>
                <a:lnTo>
                  <a:pt x="8878" y="8478"/>
                </a:lnTo>
                <a:lnTo>
                  <a:pt x="8887" y="8470"/>
                </a:lnTo>
                <a:lnTo>
                  <a:pt x="8894" y="8460"/>
                </a:lnTo>
                <a:lnTo>
                  <a:pt x="8901" y="8451"/>
                </a:lnTo>
                <a:lnTo>
                  <a:pt x="8907" y="8440"/>
                </a:lnTo>
                <a:lnTo>
                  <a:pt x="8918" y="8419"/>
                </a:lnTo>
                <a:lnTo>
                  <a:pt x="8931" y="8400"/>
                </a:lnTo>
                <a:lnTo>
                  <a:pt x="8938" y="8390"/>
                </a:lnTo>
                <a:lnTo>
                  <a:pt x="8946" y="8382"/>
                </a:lnTo>
                <a:lnTo>
                  <a:pt x="8955" y="8374"/>
                </a:lnTo>
                <a:lnTo>
                  <a:pt x="8966" y="8368"/>
                </a:lnTo>
                <a:close/>
                <a:moveTo>
                  <a:pt x="9260" y="8335"/>
                </a:moveTo>
                <a:lnTo>
                  <a:pt x="9254" y="8335"/>
                </a:lnTo>
                <a:lnTo>
                  <a:pt x="9248" y="8336"/>
                </a:lnTo>
                <a:lnTo>
                  <a:pt x="9244" y="8338"/>
                </a:lnTo>
                <a:lnTo>
                  <a:pt x="9240" y="8340"/>
                </a:lnTo>
                <a:lnTo>
                  <a:pt x="9238" y="8343"/>
                </a:lnTo>
                <a:lnTo>
                  <a:pt x="9237" y="8346"/>
                </a:lnTo>
                <a:lnTo>
                  <a:pt x="9237" y="8349"/>
                </a:lnTo>
                <a:lnTo>
                  <a:pt x="9238" y="8351"/>
                </a:lnTo>
                <a:lnTo>
                  <a:pt x="9239" y="8353"/>
                </a:lnTo>
                <a:lnTo>
                  <a:pt x="9242" y="8354"/>
                </a:lnTo>
                <a:lnTo>
                  <a:pt x="9244" y="8355"/>
                </a:lnTo>
                <a:lnTo>
                  <a:pt x="9247" y="8354"/>
                </a:lnTo>
                <a:lnTo>
                  <a:pt x="9250" y="8352"/>
                </a:lnTo>
                <a:lnTo>
                  <a:pt x="9253" y="8348"/>
                </a:lnTo>
                <a:lnTo>
                  <a:pt x="9256" y="8343"/>
                </a:lnTo>
                <a:lnTo>
                  <a:pt x="9260" y="8335"/>
                </a:lnTo>
                <a:lnTo>
                  <a:pt x="9273" y="8338"/>
                </a:lnTo>
                <a:lnTo>
                  <a:pt x="9283" y="8339"/>
                </a:lnTo>
                <a:lnTo>
                  <a:pt x="9292" y="8340"/>
                </a:lnTo>
                <a:lnTo>
                  <a:pt x="9300" y="8340"/>
                </a:lnTo>
                <a:lnTo>
                  <a:pt x="9307" y="8339"/>
                </a:lnTo>
                <a:lnTo>
                  <a:pt x="9312" y="8338"/>
                </a:lnTo>
                <a:lnTo>
                  <a:pt x="9316" y="8337"/>
                </a:lnTo>
                <a:lnTo>
                  <a:pt x="9319" y="8335"/>
                </a:lnTo>
                <a:lnTo>
                  <a:pt x="9321" y="8331"/>
                </a:lnTo>
                <a:lnTo>
                  <a:pt x="9322" y="8329"/>
                </a:lnTo>
                <a:lnTo>
                  <a:pt x="9322" y="8326"/>
                </a:lnTo>
                <a:lnTo>
                  <a:pt x="9322" y="8323"/>
                </a:lnTo>
                <a:lnTo>
                  <a:pt x="9319" y="8316"/>
                </a:lnTo>
                <a:lnTo>
                  <a:pt x="9314" y="8309"/>
                </a:lnTo>
                <a:lnTo>
                  <a:pt x="9308" y="8304"/>
                </a:lnTo>
                <a:lnTo>
                  <a:pt x="9299" y="8300"/>
                </a:lnTo>
                <a:lnTo>
                  <a:pt x="9295" y="8299"/>
                </a:lnTo>
                <a:lnTo>
                  <a:pt x="9291" y="8298"/>
                </a:lnTo>
                <a:lnTo>
                  <a:pt x="9287" y="8298"/>
                </a:lnTo>
                <a:lnTo>
                  <a:pt x="9282" y="8298"/>
                </a:lnTo>
                <a:lnTo>
                  <a:pt x="9278" y="8299"/>
                </a:lnTo>
                <a:lnTo>
                  <a:pt x="9275" y="8301"/>
                </a:lnTo>
                <a:lnTo>
                  <a:pt x="9271" y="8304"/>
                </a:lnTo>
                <a:lnTo>
                  <a:pt x="9268" y="8308"/>
                </a:lnTo>
                <a:lnTo>
                  <a:pt x="9266" y="8313"/>
                </a:lnTo>
                <a:lnTo>
                  <a:pt x="9264" y="8319"/>
                </a:lnTo>
                <a:lnTo>
                  <a:pt x="9261" y="8326"/>
                </a:lnTo>
                <a:lnTo>
                  <a:pt x="9260" y="8335"/>
                </a:lnTo>
                <a:close/>
                <a:moveTo>
                  <a:pt x="10408" y="8368"/>
                </a:moveTo>
                <a:lnTo>
                  <a:pt x="10411" y="8365"/>
                </a:lnTo>
                <a:lnTo>
                  <a:pt x="10406" y="8370"/>
                </a:lnTo>
                <a:lnTo>
                  <a:pt x="10402" y="8374"/>
                </a:lnTo>
                <a:lnTo>
                  <a:pt x="10408" y="8368"/>
                </a:lnTo>
                <a:close/>
                <a:moveTo>
                  <a:pt x="12443" y="8335"/>
                </a:moveTo>
                <a:lnTo>
                  <a:pt x="12443" y="8343"/>
                </a:lnTo>
                <a:lnTo>
                  <a:pt x="12443" y="8351"/>
                </a:lnTo>
                <a:lnTo>
                  <a:pt x="12443" y="8360"/>
                </a:lnTo>
                <a:lnTo>
                  <a:pt x="12443" y="8368"/>
                </a:lnTo>
                <a:lnTo>
                  <a:pt x="12449" y="8367"/>
                </a:lnTo>
                <a:lnTo>
                  <a:pt x="12455" y="8364"/>
                </a:lnTo>
                <a:lnTo>
                  <a:pt x="12461" y="8359"/>
                </a:lnTo>
                <a:lnTo>
                  <a:pt x="12464" y="8353"/>
                </a:lnTo>
                <a:lnTo>
                  <a:pt x="12464" y="8351"/>
                </a:lnTo>
                <a:lnTo>
                  <a:pt x="12464" y="8348"/>
                </a:lnTo>
                <a:lnTo>
                  <a:pt x="12463" y="8345"/>
                </a:lnTo>
                <a:lnTo>
                  <a:pt x="12461" y="8343"/>
                </a:lnTo>
                <a:lnTo>
                  <a:pt x="12458" y="8340"/>
                </a:lnTo>
                <a:lnTo>
                  <a:pt x="12454" y="8338"/>
                </a:lnTo>
                <a:lnTo>
                  <a:pt x="12449" y="8337"/>
                </a:lnTo>
                <a:lnTo>
                  <a:pt x="12443" y="8335"/>
                </a:lnTo>
                <a:close/>
                <a:moveTo>
                  <a:pt x="15297" y="8368"/>
                </a:moveTo>
                <a:lnTo>
                  <a:pt x="15290" y="8348"/>
                </a:lnTo>
                <a:lnTo>
                  <a:pt x="15284" y="8336"/>
                </a:lnTo>
                <a:lnTo>
                  <a:pt x="15282" y="8332"/>
                </a:lnTo>
                <a:lnTo>
                  <a:pt x="15280" y="8330"/>
                </a:lnTo>
                <a:lnTo>
                  <a:pt x="15278" y="8330"/>
                </a:lnTo>
                <a:lnTo>
                  <a:pt x="15276" y="8331"/>
                </a:lnTo>
                <a:lnTo>
                  <a:pt x="15272" y="8337"/>
                </a:lnTo>
                <a:lnTo>
                  <a:pt x="15270" y="8345"/>
                </a:lnTo>
                <a:lnTo>
                  <a:pt x="15268" y="8355"/>
                </a:lnTo>
                <a:lnTo>
                  <a:pt x="15268" y="8368"/>
                </a:lnTo>
                <a:lnTo>
                  <a:pt x="15268" y="8380"/>
                </a:lnTo>
                <a:lnTo>
                  <a:pt x="15270" y="8390"/>
                </a:lnTo>
                <a:lnTo>
                  <a:pt x="15272" y="8398"/>
                </a:lnTo>
                <a:lnTo>
                  <a:pt x="15276" y="8404"/>
                </a:lnTo>
                <a:lnTo>
                  <a:pt x="15278" y="8405"/>
                </a:lnTo>
                <a:lnTo>
                  <a:pt x="15280" y="8405"/>
                </a:lnTo>
                <a:lnTo>
                  <a:pt x="15282" y="8403"/>
                </a:lnTo>
                <a:lnTo>
                  <a:pt x="15284" y="8400"/>
                </a:lnTo>
                <a:lnTo>
                  <a:pt x="15290" y="8388"/>
                </a:lnTo>
                <a:lnTo>
                  <a:pt x="15297" y="8368"/>
                </a:lnTo>
                <a:close/>
                <a:moveTo>
                  <a:pt x="7915" y="8335"/>
                </a:moveTo>
                <a:lnTo>
                  <a:pt x="7918" y="8332"/>
                </a:lnTo>
                <a:lnTo>
                  <a:pt x="7912" y="8338"/>
                </a:lnTo>
                <a:lnTo>
                  <a:pt x="7908" y="8342"/>
                </a:lnTo>
                <a:lnTo>
                  <a:pt x="7915" y="8335"/>
                </a:lnTo>
                <a:close/>
                <a:moveTo>
                  <a:pt x="8637" y="8335"/>
                </a:moveTo>
                <a:lnTo>
                  <a:pt x="8638" y="8329"/>
                </a:lnTo>
                <a:lnTo>
                  <a:pt x="8637" y="8324"/>
                </a:lnTo>
                <a:lnTo>
                  <a:pt x="8636" y="8319"/>
                </a:lnTo>
                <a:lnTo>
                  <a:pt x="8635" y="8315"/>
                </a:lnTo>
                <a:lnTo>
                  <a:pt x="8632" y="8310"/>
                </a:lnTo>
                <a:lnTo>
                  <a:pt x="8629" y="8307"/>
                </a:lnTo>
                <a:lnTo>
                  <a:pt x="8625" y="8304"/>
                </a:lnTo>
                <a:lnTo>
                  <a:pt x="8620" y="8302"/>
                </a:lnTo>
                <a:lnTo>
                  <a:pt x="8610" y="8298"/>
                </a:lnTo>
                <a:lnTo>
                  <a:pt x="8598" y="8296"/>
                </a:lnTo>
                <a:lnTo>
                  <a:pt x="8586" y="8296"/>
                </a:lnTo>
                <a:lnTo>
                  <a:pt x="8574" y="8297"/>
                </a:lnTo>
                <a:lnTo>
                  <a:pt x="8562" y="8300"/>
                </a:lnTo>
                <a:lnTo>
                  <a:pt x="8551" y="8305"/>
                </a:lnTo>
                <a:lnTo>
                  <a:pt x="8546" y="8308"/>
                </a:lnTo>
                <a:lnTo>
                  <a:pt x="8542" y="8311"/>
                </a:lnTo>
                <a:lnTo>
                  <a:pt x="8538" y="8316"/>
                </a:lnTo>
                <a:lnTo>
                  <a:pt x="8534" y="8320"/>
                </a:lnTo>
                <a:lnTo>
                  <a:pt x="8532" y="8324"/>
                </a:lnTo>
                <a:lnTo>
                  <a:pt x="8530" y="8329"/>
                </a:lnTo>
                <a:lnTo>
                  <a:pt x="8529" y="8335"/>
                </a:lnTo>
                <a:lnTo>
                  <a:pt x="8529" y="8341"/>
                </a:lnTo>
                <a:lnTo>
                  <a:pt x="8530" y="8347"/>
                </a:lnTo>
                <a:lnTo>
                  <a:pt x="8531" y="8353"/>
                </a:lnTo>
                <a:lnTo>
                  <a:pt x="8534" y="8361"/>
                </a:lnTo>
                <a:lnTo>
                  <a:pt x="8539" y="8368"/>
                </a:lnTo>
                <a:lnTo>
                  <a:pt x="8555" y="8368"/>
                </a:lnTo>
                <a:lnTo>
                  <a:pt x="8571" y="8368"/>
                </a:lnTo>
                <a:lnTo>
                  <a:pt x="8588" y="8368"/>
                </a:lnTo>
                <a:lnTo>
                  <a:pt x="8605" y="8368"/>
                </a:lnTo>
                <a:lnTo>
                  <a:pt x="8604" y="8359"/>
                </a:lnTo>
                <a:lnTo>
                  <a:pt x="8604" y="8351"/>
                </a:lnTo>
                <a:lnTo>
                  <a:pt x="8607" y="8346"/>
                </a:lnTo>
                <a:lnTo>
                  <a:pt x="8611" y="8342"/>
                </a:lnTo>
                <a:lnTo>
                  <a:pt x="8616" y="8339"/>
                </a:lnTo>
                <a:lnTo>
                  <a:pt x="8622" y="8337"/>
                </a:lnTo>
                <a:lnTo>
                  <a:pt x="8630" y="8336"/>
                </a:lnTo>
                <a:lnTo>
                  <a:pt x="8637" y="8335"/>
                </a:lnTo>
                <a:close/>
                <a:moveTo>
                  <a:pt x="9162" y="8335"/>
                </a:moveTo>
                <a:lnTo>
                  <a:pt x="9162" y="8329"/>
                </a:lnTo>
                <a:lnTo>
                  <a:pt x="9160" y="8324"/>
                </a:lnTo>
                <a:lnTo>
                  <a:pt x="9158" y="8321"/>
                </a:lnTo>
                <a:lnTo>
                  <a:pt x="9155" y="8318"/>
                </a:lnTo>
                <a:lnTo>
                  <a:pt x="9151" y="8315"/>
                </a:lnTo>
                <a:lnTo>
                  <a:pt x="9147" y="8313"/>
                </a:lnTo>
                <a:lnTo>
                  <a:pt x="9143" y="8310"/>
                </a:lnTo>
                <a:lnTo>
                  <a:pt x="9139" y="8309"/>
                </a:lnTo>
                <a:lnTo>
                  <a:pt x="9118" y="8306"/>
                </a:lnTo>
                <a:lnTo>
                  <a:pt x="9097" y="8302"/>
                </a:lnTo>
                <a:lnTo>
                  <a:pt x="9097" y="8307"/>
                </a:lnTo>
                <a:lnTo>
                  <a:pt x="9099" y="8313"/>
                </a:lnTo>
                <a:lnTo>
                  <a:pt x="9101" y="8317"/>
                </a:lnTo>
                <a:lnTo>
                  <a:pt x="9103" y="8320"/>
                </a:lnTo>
                <a:lnTo>
                  <a:pt x="9107" y="8322"/>
                </a:lnTo>
                <a:lnTo>
                  <a:pt x="9110" y="8324"/>
                </a:lnTo>
                <a:lnTo>
                  <a:pt x="9116" y="8326"/>
                </a:lnTo>
                <a:lnTo>
                  <a:pt x="9120" y="8327"/>
                </a:lnTo>
                <a:lnTo>
                  <a:pt x="9141" y="8331"/>
                </a:lnTo>
                <a:lnTo>
                  <a:pt x="9162" y="8335"/>
                </a:lnTo>
                <a:close/>
                <a:moveTo>
                  <a:pt x="10081" y="8335"/>
                </a:moveTo>
                <a:lnTo>
                  <a:pt x="10080" y="8326"/>
                </a:lnTo>
                <a:lnTo>
                  <a:pt x="10078" y="8319"/>
                </a:lnTo>
                <a:lnTo>
                  <a:pt x="10076" y="8313"/>
                </a:lnTo>
                <a:lnTo>
                  <a:pt x="10074" y="8308"/>
                </a:lnTo>
                <a:lnTo>
                  <a:pt x="10070" y="8304"/>
                </a:lnTo>
                <a:lnTo>
                  <a:pt x="10066" y="8301"/>
                </a:lnTo>
                <a:lnTo>
                  <a:pt x="10063" y="8299"/>
                </a:lnTo>
                <a:lnTo>
                  <a:pt x="10059" y="8298"/>
                </a:lnTo>
                <a:lnTo>
                  <a:pt x="10055" y="8298"/>
                </a:lnTo>
                <a:lnTo>
                  <a:pt x="10050" y="8298"/>
                </a:lnTo>
                <a:lnTo>
                  <a:pt x="10046" y="8299"/>
                </a:lnTo>
                <a:lnTo>
                  <a:pt x="10042" y="8300"/>
                </a:lnTo>
                <a:lnTo>
                  <a:pt x="10034" y="8304"/>
                </a:lnTo>
                <a:lnTo>
                  <a:pt x="10027" y="8309"/>
                </a:lnTo>
                <a:lnTo>
                  <a:pt x="10022" y="8316"/>
                </a:lnTo>
                <a:lnTo>
                  <a:pt x="10019" y="8323"/>
                </a:lnTo>
                <a:lnTo>
                  <a:pt x="10019" y="8326"/>
                </a:lnTo>
                <a:lnTo>
                  <a:pt x="10019" y="8329"/>
                </a:lnTo>
                <a:lnTo>
                  <a:pt x="10020" y="8331"/>
                </a:lnTo>
                <a:lnTo>
                  <a:pt x="10022" y="8335"/>
                </a:lnTo>
                <a:lnTo>
                  <a:pt x="10025" y="8337"/>
                </a:lnTo>
                <a:lnTo>
                  <a:pt x="10029" y="8338"/>
                </a:lnTo>
                <a:lnTo>
                  <a:pt x="10035" y="8339"/>
                </a:lnTo>
                <a:lnTo>
                  <a:pt x="10041" y="8340"/>
                </a:lnTo>
                <a:lnTo>
                  <a:pt x="10049" y="8340"/>
                </a:lnTo>
                <a:lnTo>
                  <a:pt x="10058" y="8339"/>
                </a:lnTo>
                <a:lnTo>
                  <a:pt x="10068" y="8338"/>
                </a:lnTo>
                <a:lnTo>
                  <a:pt x="10081" y="8335"/>
                </a:lnTo>
                <a:lnTo>
                  <a:pt x="10081" y="8346"/>
                </a:lnTo>
                <a:lnTo>
                  <a:pt x="10081" y="8355"/>
                </a:lnTo>
                <a:lnTo>
                  <a:pt x="10080" y="8365"/>
                </a:lnTo>
                <a:lnTo>
                  <a:pt x="10078" y="8373"/>
                </a:lnTo>
                <a:lnTo>
                  <a:pt x="10073" y="8388"/>
                </a:lnTo>
                <a:lnTo>
                  <a:pt x="10065" y="8402"/>
                </a:lnTo>
                <a:lnTo>
                  <a:pt x="10058" y="8415"/>
                </a:lnTo>
                <a:lnTo>
                  <a:pt x="10053" y="8429"/>
                </a:lnTo>
                <a:lnTo>
                  <a:pt x="10049" y="8437"/>
                </a:lnTo>
                <a:lnTo>
                  <a:pt x="10048" y="8446"/>
                </a:lnTo>
                <a:lnTo>
                  <a:pt x="10047" y="8455"/>
                </a:lnTo>
                <a:lnTo>
                  <a:pt x="10047" y="8466"/>
                </a:lnTo>
                <a:lnTo>
                  <a:pt x="10064" y="8455"/>
                </a:lnTo>
                <a:lnTo>
                  <a:pt x="10081" y="8446"/>
                </a:lnTo>
                <a:lnTo>
                  <a:pt x="10099" y="8437"/>
                </a:lnTo>
                <a:lnTo>
                  <a:pt x="10118" y="8430"/>
                </a:lnTo>
                <a:lnTo>
                  <a:pt x="10156" y="8414"/>
                </a:lnTo>
                <a:lnTo>
                  <a:pt x="10194" y="8400"/>
                </a:lnTo>
                <a:lnTo>
                  <a:pt x="10213" y="8391"/>
                </a:lnTo>
                <a:lnTo>
                  <a:pt x="10231" y="8383"/>
                </a:lnTo>
                <a:lnTo>
                  <a:pt x="10248" y="8373"/>
                </a:lnTo>
                <a:lnTo>
                  <a:pt x="10263" y="8362"/>
                </a:lnTo>
                <a:lnTo>
                  <a:pt x="10271" y="8357"/>
                </a:lnTo>
                <a:lnTo>
                  <a:pt x="10278" y="8350"/>
                </a:lnTo>
                <a:lnTo>
                  <a:pt x="10284" y="8343"/>
                </a:lnTo>
                <a:lnTo>
                  <a:pt x="10291" y="8336"/>
                </a:lnTo>
                <a:lnTo>
                  <a:pt x="10296" y="8328"/>
                </a:lnTo>
                <a:lnTo>
                  <a:pt x="10301" y="8320"/>
                </a:lnTo>
                <a:lnTo>
                  <a:pt x="10306" y="8311"/>
                </a:lnTo>
                <a:lnTo>
                  <a:pt x="10311" y="8302"/>
                </a:lnTo>
                <a:lnTo>
                  <a:pt x="10292" y="8311"/>
                </a:lnTo>
                <a:lnTo>
                  <a:pt x="10275" y="8318"/>
                </a:lnTo>
                <a:lnTo>
                  <a:pt x="10258" y="8323"/>
                </a:lnTo>
                <a:lnTo>
                  <a:pt x="10242" y="8325"/>
                </a:lnTo>
                <a:lnTo>
                  <a:pt x="10227" y="8326"/>
                </a:lnTo>
                <a:lnTo>
                  <a:pt x="10211" y="8326"/>
                </a:lnTo>
                <a:lnTo>
                  <a:pt x="10196" y="8325"/>
                </a:lnTo>
                <a:lnTo>
                  <a:pt x="10183" y="8323"/>
                </a:lnTo>
                <a:lnTo>
                  <a:pt x="10155" y="8321"/>
                </a:lnTo>
                <a:lnTo>
                  <a:pt x="10129" y="8320"/>
                </a:lnTo>
                <a:lnTo>
                  <a:pt x="10117" y="8321"/>
                </a:lnTo>
                <a:lnTo>
                  <a:pt x="10105" y="8323"/>
                </a:lnTo>
                <a:lnTo>
                  <a:pt x="10099" y="8325"/>
                </a:lnTo>
                <a:lnTo>
                  <a:pt x="10092" y="8328"/>
                </a:lnTo>
                <a:lnTo>
                  <a:pt x="10086" y="8331"/>
                </a:lnTo>
                <a:lnTo>
                  <a:pt x="10081" y="8335"/>
                </a:lnTo>
                <a:close/>
                <a:moveTo>
                  <a:pt x="15460" y="8335"/>
                </a:moveTo>
                <a:lnTo>
                  <a:pt x="15459" y="8328"/>
                </a:lnTo>
                <a:lnTo>
                  <a:pt x="15456" y="8323"/>
                </a:lnTo>
                <a:lnTo>
                  <a:pt x="15453" y="8318"/>
                </a:lnTo>
                <a:lnTo>
                  <a:pt x="15449" y="8315"/>
                </a:lnTo>
                <a:lnTo>
                  <a:pt x="15443" y="8311"/>
                </a:lnTo>
                <a:lnTo>
                  <a:pt x="15437" y="8309"/>
                </a:lnTo>
                <a:lnTo>
                  <a:pt x="15431" y="8307"/>
                </a:lnTo>
                <a:lnTo>
                  <a:pt x="15424" y="8306"/>
                </a:lnTo>
                <a:lnTo>
                  <a:pt x="15393" y="8304"/>
                </a:lnTo>
                <a:lnTo>
                  <a:pt x="15363" y="8302"/>
                </a:lnTo>
                <a:lnTo>
                  <a:pt x="15364" y="8308"/>
                </a:lnTo>
                <a:lnTo>
                  <a:pt x="15367" y="8315"/>
                </a:lnTo>
                <a:lnTo>
                  <a:pt x="15370" y="8319"/>
                </a:lnTo>
                <a:lnTo>
                  <a:pt x="15374" y="8323"/>
                </a:lnTo>
                <a:lnTo>
                  <a:pt x="15379" y="8326"/>
                </a:lnTo>
                <a:lnTo>
                  <a:pt x="15386" y="8328"/>
                </a:lnTo>
                <a:lnTo>
                  <a:pt x="15392" y="8329"/>
                </a:lnTo>
                <a:lnTo>
                  <a:pt x="15399" y="8331"/>
                </a:lnTo>
                <a:lnTo>
                  <a:pt x="15430" y="8332"/>
                </a:lnTo>
                <a:lnTo>
                  <a:pt x="15460" y="8335"/>
                </a:lnTo>
                <a:close/>
                <a:moveTo>
                  <a:pt x="14575" y="8270"/>
                </a:moveTo>
                <a:lnTo>
                  <a:pt x="14564" y="8278"/>
                </a:lnTo>
                <a:lnTo>
                  <a:pt x="14556" y="8286"/>
                </a:lnTo>
                <a:lnTo>
                  <a:pt x="14550" y="8295"/>
                </a:lnTo>
                <a:lnTo>
                  <a:pt x="14544" y="8302"/>
                </a:lnTo>
                <a:lnTo>
                  <a:pt x="14541" y="8309"/>
                </a:lnTo>
                <a:lnTo>
                  <a:pt x="14538" y="8316"/>
                </a:lnTo>
                <a:lnTo>
                  <a:pt x="14538" y="8322"/>
                </a:lnTo>
                <a:lnTo>
                  <a:pt x="14538" y="8327"/>
                </a:lnTo>
                <a:lnTo>
                  <a:pt x="14539" y="8331"/>
                </a:lnTo>
                <a:lnTo>
                  <a:pt x="14541" y="8336"/>
                </a:lnTo>
                <a:lnTo>
                  <a:pt x="14544" y="8339"/>
                </a:lnTo>
                <a:lnTo>
                  <a:pt x="14547" y="8342"/>
                </a:lnTo>
                <a:lnTo>
                  <a:pt x="14552" y="8344"/>
                </a:lnTo>
                <a:lnTo>
                  <a:pt x="14557" y="8346"/>
                </a:lnTo>
                <a:lnTo>
                  <a:pt x="14562" y="8347"/>
                </a:lnTo>
                <a:lnTo>
                  <a:pt x="14566" y="8348"/>
                </a:lnTo>
                <a:lnTo>
                  <a:pt x="14572" y="8348"/>
                </a:lnTo>
                <a:lnTo>
                  <a:pt x="14577" y="8347"/>
                </a:lnTo>
                <a:lnTo>
                  <a:pt x="14582" y="8346"/>
                </a:lnTo>
                <a:lnTo>
                  <a:pt x="14586" y="8344"/>
                </a:lnTo>
                <a:lnTo>
                  <a:pt x="14591" y="8342"/>
                </a:lnTo>
                <a:lnTo>
                  <a:pt x="14595" y="8339"/>
                </a:lnTo>
                <a:lnTo>
                  <a:pt x="14598" y="8335"/>
                </a:lnTo>
                <a:lnTo>
                  <a:pt x="14600" y="8330"/>
                </a:lnTo>
                <a:lnTo>
                  <a:pt x="14601" y="8325"/>
                </a:lnTo>
                <a:lnTo>
                  <a:pt x="14602" y="8319"/>
                </a:lnTo>
                <a:lnTo>
                  <a:pt x="14601" y="8313"/>
                </a:lnTo>
                <a:lnTo>
                  <a:pt x="14599" y="8305"/>
                </a:lnTo>
                <a:lnTo>
                  <a:pt x="14595" y="8297"/>
                </a:lnTo>
                <a:lnTo>
                  <a:pt x="14590" y="8288"/>
                </a:lnTo>
                <a:lnTo>
                  <a:pt x="14583" y="8279"/>
                </a:lnTo>
                <a:lnTo>
                  <a:pt x="14575" y="8270"/>
                </a:lnTo>
                <a:close/>
                <a:moveTo>
                  <a:pt x="14903" y="8302"/>
                </a:moveTo>
                <a:lnTo>
                  <a:pt x="14906" y="8299"/>
                </a:lnTo>
                <a:lnTo>
                  <a:pt x="14900" y="8305"/>
                </a:lnTo>
                <a:lnTo>
                  <a:pt x="14896" y="8309"/>
                </a:lnTo>
                <a:lnTo>
                  <a:pt x="14903" y="8302"/>
                </a:lnTo>
                <a:close/>
                <a:moveTo>
                  <a:pt x="796" y="8237"/>
                </a:moveTo>
                <a:lnTo>
                  <a:pt x="791" y="8237"/>
                </a:lnTo>
                <a:lnTo>
                  <a:pt x="786" y="8239"/>
                </a:lnTo>
                <a:lnTo>
                  <a:pt x="781" y="8242"/>
                </a:lnTo>
                <a:lnTo>
                  <a:pt x="776" y="8245"/>
                </a:lnTo>
                <a:lnTo>
                  <a:pt x="773" y="8251"/>
                </a:lnTo>
                <a:lnTo>
                  <a:pt x="771" y="8255"/>
                </a:lnTo>
                <a:lnTo>
                  <a:pt x="769" y="8261"/>
                </a:lnTo>
                <a:lnTo>
                  <a:pt x="769" y="8266"/>
                </a:lnTo>
                <a:lnTo>
                  <a:pt x="769" y="8272"/>
                </a:lnTo>
                <a:lnTo>
                  <a:pt x="770" y="8278"/>
                </a:lnTo>
                <a:lnTo>
                  <a:pt x="771" y="8283"/>
                </a:lnTo>
                <a:lnTo>
                  <a:pt x="774" y="8288"/>
                </a:lnTo>
                <a:lnTo>
                  <a:pt x="779" y="8293"/>
                </a:lnTo>
                <a:lnTo>
                  <a:pt x="784" y="8297"/>
                </a:lnTo>
                <a:lnTo>
                  <a:pt x="789" y="8300"/>
                </a:lnTo>
                <a:lnTo>
                  <a:pt x="796" y="8302"/>
                </a:lnTo>
                <a:lnTo>
                  <a:pt x="796" y="8285"/>
                </a:lnTo>
                <a:lnTo>
                  <a:pt x="796" y="8270"/>
                </a:lnTo>
                <a:lnTo>
                  <a:pt x="796" y="8253"/>
                </a:lnTo>
                <a:lnTo>
                  <a:pt x="796" y="8237"/>
                </a:lnTo>
                <a:close/>
                <a:moveTo>
                  <a:pt x="5848" y="8237"/>
                </a:moveTo>
                <a:lnTo>
                  <a:pt x="5839" y="8246"/>
                </a:lnTo>
                <a:lnTo>
                  <a:pt x="5828" y="8259"/>
                </a:lnTo>
                <a:lnTo>
                  <a:pt x="5820" y="8273"/>
                </a:lnTo>
                <a:lnTo>
                  <a:pt x="5812" y="8288"/>
                </a:lnTo>
                <a:lnTo>
                  <a:pt x="5804" y="8305"/>
                </a:lnTo>
                <a:lnTo>
                  <a:pt x="5797" y="8323"/>
                </a:lnTo>
                <a:lnTo>
                  <a:pt x="5792" y="8341"/>
                </a:lnTo>
                <a:lnTo>
                  <a:pt x="5787" y="8361"/>
                </a:lnTo>
                <a:lnTo>
                  <a:pt x="5785" y="8380"/>
                </a:lnTo>
                <a:lnTo>
                  <a:pt x="5784" y="8398"/>
                </a:lnTo>
                <a:lnTo>
                  <a:pt x="5784" y="8417"/>
                </a:lnTo>
                <a:lnTo>
                  <a:pt x="5786" y="8436"/>
                </a:lnTo>
                <a:lnTo>
                  <a:pt x="5789" y="8445"/>
                </a:lnTo>
                <a:lnTo>
                  <a:pt x="5791" y="8454"/>
                </a:lnTo>
                <a:lnTo>
                  <a:pt x="5794" y="8462"/>
                </a:lnTo>
                <a:lnTo>
                  <a:pt x="5797" y="8470"/>
                </a:lnTo>
                <a:lnTo>
                  <a:pt x="5801" y="8478"/>
                </a:lnTo>
                <a:lnTo>
                  <a:pt x="5805" y="8486"/>
                </a:lnTo>
                <a:lnTo>
                  <a:pt x="5811" y="8492"/>
                </a:lnTo>
                <a:lnTo>
                  <a:pt x="5816" y="8499"/>
                </a:lnTo>
                <a:lnTo>
                  <a:pt x="5823" y="8488"/>
                </a:lnTo>
                <a:lnTo>
                  <a:pt x="5828" y="8476"/>
                </a:lnTo>
                <a:lnTo>
                  <a:pt x="5834" y="8465"/>
                </a:lnTo>
                <a:lnTo>
                  <a:pt x="5837" y="8453"/>
                </a:lnTo>
                <a:lnTo>
                  <a:pt x="5839" y="8440"/>
                </a:lnTo>
                <a:lnTo>
                  <a:pt x="5840" y="8427"/>
                </a:lnTo>
                <a:lnTo>
                  <a:pt x="5841" y="8413"/>
                </a:lnTo>
                <a:lnTo>
                  <a:pt x="5842" y="8398"/>
                </a:lnTo>
                <a:lnTo>
                  <a:pt x="5842" y="8366"/>
                </a:lnTo>
                <a:lnTo>
                  <a:pt x="5842" y="8329"/>
                </a:lnTo>
                <a:lnTo>
                  <a:pt x="5843" y="8308"/>
                </a:lnTo>
                <a:lnTo>
                  <a:pt x="5844" y="8286"/>
                </a:lnTo>
                <a:lnTo>
                  <a:pt x="5846" y="8262"/>
                </a:lnTo>
                <a:lnTo>
                  <a:pt x="5848" y="8237"/>
                </a:lnTo>
                <a:close/>
                <a:moveTo>
                  <a:pt x="8178" y="8270"/>
                </a:moveTo>
                <a:lnTo>
                  <a:pt x="8178" y="8263"/>
                </a:lnTo>
                <a:lnTo>
                  <a:pt x="8176" y="8259"/>
                </a:lnTo>
                <a:lnTo>
                  <a:pt x="8173" y="8255"/>
                </a:lnTo>
                <a:lnTo>
                  <a:pt x="8170" y="8252"/>
                </a:lnTo>
                <a:lnTo>
                  <a:pt x="8167" y="8249"/>
                </a:lnTo>
                <a:lnTo>
                  <a:pt x="8163" y="8246"/>
                </a:lnTo>
                <a:lnTo>
                  <a:pt x="8159" y="8245"/>
                </a:lnTo>
                <a:lnTo>
                  <a:pt x="8155" y="8243"/>
                </a:lnTo>
                <a:lnTo>
                  <a:pt x="8134" y="8240"/>
                </a:lnTo>
                <a:lnTo>
                  <a:pt x="8113" y="8237"/>
                </a:lnTo>
                <a:lnTo>
                  <a:pt x="8113" y="8242"/>
                </a:lnTo>
                <a:lnTo>
                  <a:pt x="8115" y="8246"/>
                </a:lnTo>
                <a:lnTo>
                  <a:pt x="8117" y="8251"/>
                </a:lnTo>
                <a:lnTo>
                  <a:pt x="8119" y="8254"/>
                </a:lnTo>
                <a:lnTo>
                  <a:pt x="8123" y="8257"/>
                </a:lnTo>
                <a:lnTo>
                  <a:pt x="8126" y="8259"/>
                </a:lnTo>
                <a:lnTo>
                  <a:pt x="8131" y="8261"/>
                </a:lnTo>
                <a:lnTo>
                  <a:pt x="8136" y="8262"/>
                </a:lnTo>
                <a:lnTo>
                  <a:pt x="8157" y="8265"/>
                </a:lnTo>
                <a:lnTo>
                  <a:pt x="8178" y="8270"/>
                </a:lnTo>
                <a:close/>
                <a:moveTo>
                  <a:pt x="8276" y="8237"/>
                </a:moveTo>
                <a:lnTo>
                  <a:pt x="8277" y="8250"/>
                </a:lnTo>
                <a:lnTo>
                  <a:pt x="8277" y="8262"/>
                </a:lnTo>
                <a:lnTo>
                  <a:pt x="8275" y="8272"/>
                </a:lnTo>
                <a:lnTo>
                  <a:pt x="8271" y="8281"/>
                </a:lnTo>
                <a:lnTo>
                  <a:pt x="8267" y="8288"/>
                </a:lnTo>
                <a:lnTo>
                  <a:pt x="8261" y="8294"/>
                </a:lnTo>
                <a:lnTo>
                  <a:pt x="8252" y="8299"/>
                </a:lnTo>
                <a:lnTo>
                  <a:pt x="8244" y="8302"/>
                </a:lnTo>
                <a:lnTo>
                  <a:pt x="8257" y="8316"/>
                </a:lnTo>
                <a:lnTo>
                  <a:pt x="8270" y="8326"/>
                </a:lnTo>
                <a:lnTo>
                  <a:pt x="8284" y="8336"/>
                </a:lnTo>
                <a:lnTo>
                  <a:pt x="8296" y="8344"/>
                </a:lnTo>
                <a:lnTo>
                  <a:pt x="8310" y="8350"/>
                </a:lnTo>
                <a:lnTo>
                  <a:pt x="8322" y="8354"/>
                </a:lnTo>
                <a:lnTo>
                  <a:pt x="8336" y="8358"/>
                </a:lnTo>
                <a:lnTo>
                  <a:pt x="8350" y="8360"/>
                </a:lnTo>
                <a:lnTo>
                  <a:pt x="8363" y="8360"/>
                </a:lnTo>
                <a:lnTo>
                  <a:pt x="8378" y="8360"/>
                </a:lnTo>
                <a:lnTo>
                  <a:pt x="8392" y="8358"/>
                </a:lnTo>
                <a:lnTo>
                  <a:pt x="8407" y="8354"/>
                </a:lnTo>
                <a:lnTo>
                  <a:pt x="8423" y="8351"/>
                </a:lnTo>
                <a:lnTo>
                  <a:pt x="8439" y="8346"/>
                </a:lnTo>
                <a:lnTo>
                  <a:pt x="8456" y="8341"/>
                </a:lnTo>
                <a:lnTo>
                  <a:pt x="8473" y="8335"/>
                </a:lnTo>
                <a:lnTo>
                  <a:pt x="8450" y="8321"/>
                </a:lnTo>
                <a:lnTo>
                  <a:pt x="8427" y="8306"/>
                </a:lnTo>
                <a:lnTo>
                  <a:pt x="8405" y="8293"/>
                </a:lnTo>
                <a:lnTo>
                  <a:pt x="8382" y="8278"/>
                </a:lnTo>
                <a:lnTo>
                  <a:pt x="8358" y="8265"/>
                </a:lnTo>
                <a:lnTo>
                  <a:pt x="8333" y="8254"/>
                </a:lnTo>
                <a:lnTo>
                  <a:pt x="8319" y="8249"/>
                </a:lnTo>
                <a:lnTo>
                  <a:pt x="8306" y="8244"/>
                </a:lnTo>
                <a:lnTo>
                  <a:pt x="8291" y="8240"/>
                </a:lnTo>
                <a:lnTo>
                  <a:pt x="8276" y="8237"/>
                </a:lnTo>
                <a:close/>
                <a:moveTo>
                  <a:pt x="9327" y="8237"/>
                </a:moveTo>
                <a:lnTo>
                  <a:pt x="9314" y="8234"/>
                </a:lnTo>
                <a:lnTo>
                  <a:pt x="9303" y="8233"/>
                </a:lnTo>
                <a:lnTo>
                  <a:pt x="9294" y="8232"/>
                </a:lnTo>
                <a:lnTo>
                  <a:pt x="9287" y="8232"/>
                </a:lnTo>
                <a:lnTo>
                  <a:pt x="9280" y="8232"/>
                </a:lnTo>
                <a:lnTo>
                  <a:pt x="9275" y="8233"/>
                </a:lnTo>
                <a:lnTo>
                  <a:pt x="9271" y="8235"/>
                </a:lnTo>
                <a:lnTo>
                  <a:pt x="9268" y="8237"/>
                </a:lnTo>
                <a:lnTo>
                  <a:pt x="9266" y="8239"/>
                </a:lnTo>
                <a:lnTo>
                  <a:pt x="9265" y="8242"/>
                </a:lnTo>
                <a:lnTo>
                  <a:pt x="9264" y="8245"/>
                </a:lnTo>
                <a:lnTo>
                  <a:pt x="9265" y="8249"/>
                </a:lnTo>
                <a:lnTo>
                  <a:pt x="9268" y="8255"/>
                </a:lnTo>
                <a:lnTo>
                  <a:pt x="9272" y="8261"/>
                </a:lnTo>
                <a:lnTo>
                  <a:pt x="9279" y="8267"/>
                </a:lnTo>
                <a:lnTo>
                  <a:pt x="9288" y="8272"/>
                </a:lnTo>
                <a:lnTo>
                  <a:pt x="9292" y="8273"/>
                </a:lnTo>
                <a:lnTo>
                  <a:pt x="9296" y="8274"/>
                </a:lnTo>
                <a:lnTo>
                  <a:pt x="9300" y="8274"/>
                </a:lnTo>
                <a:lnTo>
                  <a:pt x="9304" y="8274"/>
                </a:lnTo>
                <a:lnTo>
                  <a:pt x="9308" y="8273"/>
                </a:lnTo>
                <a:lnTo>
                  <a:pt x="9312" y="8271"/>
                </a:lnTo>
                <a:lnTo>
                  <a:pt x="9315" y="8267"/>
                </a:lnTo>
                <a:lnTo>
                  <a:pt x="9318" y="8263"/>
                </a:lnTo>
                <a:lnTo>
                  <a:pt x="9321" y="8258"/>
                </a:lnTo>
                <a:lnTo>
                  <a:pt x="9323" y="8253"/>
                </a:lnTo>
                <a:lnTo>
                  <a:pt x="9325" y="8245"/>
                </a:lnTo>
                <a:lnTo>
                  <a:pt x="9327" y="8237"/>
                </a:lnTo>
                <a:lnTo>
                  <a:pt x="9333" y="8235"/>
                </a:lnTo>
                <a:lnTo>
                  <a:pt x="9339" y="8233"/>
                </a:lnTo>
                <a:lnTo>
                  <a:pt x="9344" y="8228"/>
                </a:lnTo>
                <a:lnTo>
                  <a:pt x="9346" y="8222"/>
                </a:lnTo>
                <a:lnTo>
                  <a:pt x="9347" y="8219"/>
                </a:lnTo>
                <a:lnTo>
                  <a:pt x="9347" y="8217"/>
                </a:lnTo>
                <a:lnTo>
                  <a:pt x="9346" y="8214"/>
                </a:lnTo>
                <a:lnTo>
                  <a:pt x="9344" y="8212"/>
                </a:lnTo>
                <a:lnTo>
                  <a:pt x="9341" y="8209"/>
                </a:lnTo>
                <a:lnTo>
                  <a:pt x="9337" y="8207"/>
                </a:lnTo>
                <a:lnTo>
                  <a:pt x="9333" y="8206"/>
                </a:lnTo>
                <a:lnTo>
                  <a:pt x="9327" y="8203"/>
                </a:lnTo>
                <a:lnTo>
                  <a:pt x="9325" y="8195"/>
                </a:lnTo>
                <a:lnTo>
                  <a:pt x="9323" y="8188"/>
                </a:lnTo>
                <a:lnTo>
                  <a:pt x="9321" y="8181"/>
                </a:lnTo>
                <a:lnTo>
                  <a:pt x="9318" y="8177"/>
                </a:lnTo>
                <a:lnTo>
                  <a:pt x="9315" y="8173"/>
                </a:lnTo>
                <a:lnTo>
                  <a:pt x="9312" y="8170"/>
                </a:lnTo>
                <a:lnTo>
                  <a:pt x="9308" y="8168"/>
                </a:lnTo>
                <a:lnTo>
                  <a:pt x="9304" y="8167"/>
                </a:lnTo>
                <a:lnTo>
                  <a:pt x="9300" y="8167"/>
                </a:lnTo>
                <a:lnTo>
                  <a:pt x="9296" y="8167"/>
                </a:lnTo>
                <a:lnTo>
                  <a:pt x="9292" y="8168"/>
                </a:lnTo>
                <a:lnTo>
                  <a:pt x="9288" y="8169"/>
                </a:lnTo>
                <a:lnTo>
                  <a:pt x="9279" y="8173"/>
                </a:lnTo>
                <a:lnTo>
                  <a:pt x="9272" y="8178"/>
                </a:lnTo>
                <a:lnTo>
                  <a:pt x="9268" y="8185"/>
                </a:lnTo>
                <a:lnTo>
                  <a:pt x="9265" y="8192"/>
                </a:lnTo>
                <a:lnTo>
                  <a:pt x="9264" y="8195"/>
                </a:lnTo>
                <a:lnTo>
                  <a:pt x="9265" y="8198"/>
                </a:lnTo>
                <a:lnTo>
                  <a:pt x="9266" y="8200"/>
                </a:lnTo>
                <a:lnTo>
                  <a:pt x="9268" y="8203"/>
                </a:lnTo>
                <a:lnTo>
                  <a:pt x="9271" y="8206"/>
                </a:lnTo>
                <a:lnTo>
                  <a:pt x="9275" y="8207"/>
                </a:lnTo>
                <a:lnTo>
                  <a:pt x="9280" y="8208"/>
                </a:lnTo>
                <a:lnTo>
                  <a:pt x="9287" y="8209"/>
                </a:lnTo>
                <a:lnTo>
                  <a:pt x="9294" y="8209"/>
                </a:lnTo>
                <a:lnTo>
                  <a:pt x="9303" y="8208"/>
                </a:lnTo>
                <a:lnTo>
                  <a:pt x="9314" y="8207"/>
                </a:lnTo>
                <a:lnTo>
                  <a:pt x="9327" y="8203"/>
                </a:lnTo>
                <a:lnTo>
                  <a:pt x="9327" y="8212"/>
                </a:lnTo>
                <a:lnTo>
                  <a:pt x="9327" y="8220"/>
                </a:lnTo>
                <a:lnTo>
                  <a:pt x="9327" y="8229"/>
                </a:lnTo>
                <a:lnTo>
                  <a:pt x="9327" y="8237"/>
                </a:lnTo>
                <a:close/>
                <a:moveTo>
                  <a:pt x="9785" y="8270"/>
                </a:moveTo>
                <a:lnTo>
                  <a:pt x="9788" y="8266"/>
                </a:lnTo>
                <a:lnTo>
                  <a:pt x="9783" y="8273"/>
                </a:lnTo>
                <a:lnTo>
                  <a:pt x="9778" y="8277"/>
                </a:lnTo>
                <a:lnTo>
                  <a:pt x="9785" y="8270"/>
                </a:lnTo>
                <a:close/>
                <a:moveTo>
                  <a:pt x="10573" y="8270"/>
                </a:moveTo>
                <a:lnTo>
                  <a:pt x="10570" y="8261"/>
                </a:lnTo>
                <a:lnTo>
                  <a:pt x="10567" y="8256"/>
                </a:lnTo>
                <a:lnTo>
                  <a:pt x="10565" y="8252"/>
                </a:lnTo>
                <a:lnTo>
                  <a:pt x="10561" y="8250"/>
                </a:lnTo>
                <a:lnTo>
                  <a:pt x="10558" y="8249"/>
                </a:lnTo>
                <a:lnTo>
                  <a:pt x="10555" y="8250"/>
                </a:lnTo>
                <a:lnTo>
                  <a:pt x="10552" y="8251"/>
                </a:lnTo>
                <a:lnTo>
                  <a:pt x="10548" y="8253"/>
                </a:lnTo>
                <a:lnTo>
                  <a:pt x="10540" y="8258"/>
                </a:lnTo>
                <a:lnTo>
                  <a:pt x="10531" y="8264"/>
                </a:lnTo>
                <a:lnTo>
                  <a:pt x="10526" y="8266"/>
                </a:lnTo>
                <a:lnTo>
                  <a:pt x="10519" y="8268"/>
                </a:lnTo>
                <a:lnTo>
                  <a:pt x="10514" y="8270"/>
                </a:lnTo>
                <a:lnTo>
                  <a:pt x="10507" y="8270"/>
                </a:lnTo>
                <a:lnTo>
                  <a:pt x="10509" y="8277"/>
                </a:lnTo>
                <a:lnTo>
                  <a:pt x="10512" y="8282"/>
                </a:lnTo>
                <a:lnTo>
                  <a:pt x="10516" y="8287"/>
                </a:lnTo>
                <a:lnTo>
                  <a:pt x="10521" y="8292"/>
                </a:lnTo>
                <a:lnTo>
                  <a:pt x="10526" y="8295"/>
                </a:lnTo>
                <a:lnTo>
                  <a:pt x="10531" y="8296"/>
                </a:lnTo>
                <a:lnTo>
                  <a:pt x="10537" y="8297"/>
                </a:lnTo>
                <a:lnTo>
                  <a:pt x="10543" y="8297"/>
                </a:lnTo>
                <a:lnTo>
                  <a:pt x="10549" y="8297"/>
                </a:lnTo>
                <a:lnTo>
                  <a:pt x="10554" y="8295"/>
                </a:lnTo>
                <a:lnTo>
                  <a:pt x="10559" y="8293"/>
                </a:lnTo>
                <a:lnTo>
                  <a:pt x="10564" y="8289"/>
                </a:lnTo>
                <a:lnTo>
                  <a:pt x="10567" y="8285"/>
                </a:lnTo>
                <a:lnTo>
                  <a:pt x="10570" y="8280"/>
                </a:lnTo>
                <a:lnTo>
                  <a:pt x="10572" y="8275"/>
                </a:lnTo>
                <a:lnTo>
                  <a:pt x="10573" y="8270"/>
                </a:lnTo>
                <a:close/>
                <a:moveTo>
                  <a:pt x="11688" y="8237"/>
                </a:moveTo>
                <a:lnTo>
                  <a:pt x="11674" y="8242"/>
                </a:lnTo>
                <a:lnTo>
                  <a:pt x="11660" y="8250"/>
                </a:lnTo>
                <a:lnTo>
                  <a:pt x="11655" y="8254"/>
                </a:lnTo>
                <a:lnTo>
                  <a:pt x="11648" y="8259"/>
                </a:lnTo>
                <a:lnTo>
                  <a:pt x="11644" y="8264"/>
                </a:lnTo>
                <a:lnTo>
                  <a:pt x="11639" y="8270"/>
                </a:lnTo>
                <a:lnTo>
                  <a:pt x="11635" y="8276"/>
                </a:lnTo>
                <a:lnTo>
                  <a:pt x="11632" y="8283"/>
                </a:lnTo>
                <a:lnTo>
                  <a:pt x="11629" y="8289"/>
                </a:lnTo>
                <a:lnTo>
                  <a:pt x="11626" y="8298"/>
                </a:lnTo>
                <a:lnTo>
                  <a:pt x="11624" y="8306"/>
                </a:lnTo>
                <a:lnTo>
                  <a:pt x="11623" y="8315"/>
                </a:lnTo>
                <a:lnTo>
                  <a:pt x="11622" y="8325"/>
                </a:lnTo>
                <a:lnTo>
                  <a:pt x="11622" y="8335"/>
                </a:lnTo>
                <a:lnTo>
                  <a:pt x="11630" y="8332"/>
                </a:lnTo>
                <a:lnTo>
                  <a:pt x="11637" y="8329"/>
                </a:lnTo>
                <a:lnTo>
                  <a:pt x="11644" y="8325"/>
                </a:lnTo>
                <a:lnTo>
                  <a:pt x="11651" y="8322"/>
                </a:lnTo>
                <a:lnTo>
                  <a:pt x="11656" y="8318"/>
                </a:lnTo>
                <a:lnTo>
                  <a:pt x="11662" y="8313"/>
                </a:lnTo>
                <a:lnTo>
                  <a:pt x="11666" y="8307"/>
                </a:lnTo>
                <a:lnTo>
                  <a:pt x="11672" y="8302"/>
                </a:lnTo>
                <a:lnTo>
                  <a:pt x="11676" y="8296"/>
                </a:lnTo>
                <a:lnTo>
                  <a:pt x="11679" y="8288"/>
                </a:lnTo>
                <a:lnTo>
                  <a:pt x="11682" y="8281"/>
                </a:lnTo>
                <a:lnTo>
                  <a:pt x="11684" y="8274"/>
                </a:lnTo>
                <a:lnTo>
                  <a:pt x="11686" y="8265"/>
                </a:lnTo>
                <a:lnTo>
                  <a:pt x="11687" y="8256"/>
                </a:lnTo>
                <a:lnTo>
                  <a:pt x="11688" y="8246"/>
                </a:lnTo>
                <a:lnTo>
                  <a:pt x="11688" y="8237"/>
                </a:lnTo>
                <a:close/>
                <a:moveTo>
                  <a:pt x="15198" y="8270"/>
                </a:moveTo>
                <a:lnTo>
                  <a:pt x="15192" y="8250"/>
                </a:lnTo>
                <a:lnTo>
                  <a:pt x="15185" y="8237"/>
                </a:lnTo>
                <a:lnTo>
                  <a:pt x="15183" y="8234"/>
                </a:lnTo>
                <a:lnTo>
                  <a:pt x="15181" y="8232"/>
                </a:lnTo>
                <a:lnTo>
                  <a:pt x="15179" y="8232"/>
                </a:lnTo>
                <a:lnTo>
                  <a:pt x="15177" y="8233"/>
                </a:lnTo>
                <a:lnTo>
                  <a:pt x="15174" y="8238"/>
                </a:lnTo>
                <a:lnTo>
                  <a:pt x="15172" y="8246"/>
                </a:lnTo>
                <a:lnTo>
                  <a:pt x="15171" y="8257"/>
                </a:lnTo>
                <a:lnTo>
                  <a:pt x="15170" y="8270"/>
                </a:lnTo>
                <a:lnTo>
                  <a:pt x="15171" y="8281"/>
                </a:lnTo>
                <a:lnTo>
                  <a:pt x="15172" y="8293"/>
                </a:lnTo>
                <a:lnTo>
                  <a:pt x="15174" y="8301"/>
                </a:lnTo>
                <a:lnTo>
                  <a:pt x="15177" y="8306"/>
                </a:lnTo>
                <a:lnTo>
                  <a:pt x="15179" y="8306"/>
                </a:lnTo>
                <a:lnTo>
                  <a:pt x="15181" y="8306"/>
                </a:lnTo>
                <a:lnTo>
                  <a:pt x="15183" y="8304"/>
                </a:lnTo>
                <a:lnTo>
                  <a:pt x="15185" y="8301"/>
                </a:lnTo>
                <a:lnTo>
                  <a:pt x="15192" y="8289"/>
                </a:lnTo>
                <a:lnTo>
                  <a:pt x="15198" y="8270"/>
                </a:lnTo>
                <a:close/>
                <a:moveTo>
                  <a:pt x="15329" y="8270"/>
                </a:moveTo>
                <a:lnTo>
                  <a:pt x="15328" y="8262"/>
                </a:lnTo>
                <a:lnTo>
                  <a:pt x="15325" y="8257"/>
                </a:lnTo>
                <a:lnTo>
                  <a:pt x="15322" y="8253"/>
                </a:lnTo>
                <a:lnTo>
                  <a:pt x="15318" y="8249"/>
                </a:lnTo>
                <a:lnTo>
                  <a:pt x="15312" y="8245"/>
                </a:lnTo>
                <a:lnTo>
                  <a:pt x="15306" y="8243"/>
                </a:lnTo>
                <a:lnTo>
                  <a:pt x="15300" y="8241"/>
                </a:lnTo>
                <a:lnTo>
                  <a:pt x="15292" y="8240"/>
                </a:lnTo>
                <a:lnTo>
                  <a:pt x="15262" y="8238"/>
                </a:lnTo>
                <a:lnTo>
                  <a:pt x="15232" y="8237"/>
                </a:lnTo>
                <a:lnTo>
                  <a:pt x="15233" y="8243"/>
                </a:lnTo>
                <a:lnTo>
                  <a:pt x="15236" y="8249"/>
                </a:lnTo>
                <a:lnTo>
                  <a:pt x="15239" y="8254"/>
                </a:lnTo>
                <a:lnTo>
                  <a:pt x="15243" y="8257"/>
                </a:lnTo>
                <a:lnTo>
                  <a:pt x="15248" y="8260"/>
                </a:lnTo>
                <a:lnTo>
                  <a:pt x="15255" y="8262"/>
                </a:lnTo>
                <a:lnTo>
                  <a:pt x="15261" y="8264"/>
                </a:lnTo>
                <a:lnTo>
                  <a:pt x="15268" y="8265"/>
                </a:lnTo>
                <a:lnTo>
                  <a:pt x="15299" y="8267"/>
                </a:lnTo>
                <a:lnTo>
                  <a:pt x="15329" y="8270"/>
                </a:lnTo>
                <a:close/>
                <a:moveTo>
                  <a:pt x="7981" y="8237"/>
                </a:moveTo>
                <a:lnTo>
                  <a:pt x="7984" y="8234"/>
                </a:lnTo>
                <a:lnTo>
                  <a:pt x="7978" y="8239"/>
                </a:lnTo>
                <a:lnTo>
                  <a:pt x="7974" y="8243"/>
                </a:lnTo>
                <a:lnTo>
                  <a:pt x="7981" y="8237"/>
                </a:lnTo>
                <a:close/>
                <a:moveTo>
                  <a:pt x="9621" y="8237"/>
                </a:moveTo>
                <a:lnTo>
                  <a:pt x="9621" y="8229"/>
                </a:lnTo>
                <a:lnTo>
                  <a:pt x="9621" y="8220"/>
                </a:lnTo>
                <a:lnTo>
                  <a:pt x="9621" y="8212"/>
                </a:lnTo>
                <a:lnTo>
                  <a:pt x="9621" y="8203"/>
                </a:lnTo>
                <a:lnTo>
                  <a:pt x="9628" y="8206"/>
                </a:lnTo>
                <a:lnTo>
                  <a:pt x="9633" y="8207"/>
                </a:lnTo>
                <a:lnTo>
                  <a:pt x="9637" y="8209"/>
                </a:lnTo>
                <a:lnTo>
                  <a:pt x="9639" y="8212"/>
                </a:lnTo>
                <a:lnTo>
                  <a:pt x="9641" y="8214"/>
                </a:lnTo>
                <a:lnTo>
                  <a:pt x="9642" y="8217"/>
                </a:lnTo>
                <a:lnTo>
                  <a:pt x="9642" y="8219"/>
                </a:lnTo>
                <a:lnTo>
                  <a:pt x="9642" y="8222"/>
                </a:lnTo>
                <a:lnTo>
                  <a:pt x="9639" y="8228"/>
                </a:lnTo>
                <a:lnTo>
                  <a:pt x="9634" y="8233"/>
                </a:lnTo>
                <a:lnTo>
                  <a:pt x="9628" y="8235"/>
                </a:lnTo>
                <a:lnTo>
                  <a:pt x="9621" y="8237"/>
                </a:lnTo>
                <a:close/>
                <a:moveTo>
                  <a:pt x="9621" y="8203"/>
                </a:moveTo>
                <a:lnTo>
                  <a:pt x="9615" y="8205"/>
                </a:lnTo>
                <a:lnTo>
                  <a:pt x="9609" y="8208"/>
                </a:lnTo>
                <a:lnTo>
                  <a:pt x="9604" y="8213"/>
                </a:lnTo>
                <a:lnTo>
                  <a:pt x="9600" y="8218"/>
                </a:lnTo>
                <a:lnTo>
                  <a:pt x="9600" y="8220"/>
                </a:lnTo>
                <a:lnTo>
                  <a:pt x="9600" y="8223"/>
                </a:lnTo>
                <a:lnTo>
                  <a:pt x="9601" y="8227"/>
                </a:lnTo>
                <a:lnTo>
                  <a:pt x="9604" y="8229"/>
                </a:lnTo>
                <a:lnTo>
                  <a:pt x="9606" y="8231"/>
                </a:lnTo>
                <a:lnTo>
                  <a:pt x="9610" y="8233"/>
                </a:lnTo>
                <a:lnTo>
                  <a:pt x="9615" y="8235"/>
                </a:lnTo>
                <a:lnTo>
                  <a:pt x="9621" y="8237"/>
                </a:lnTo>
                <a:lnTo>
                  <a:pt x="9623" y="8249"/>
                </a:lnTo>
                <a:lnTo>
                  <a:pt x="9623" y="8263"/>
                </a:lnTo>
                <a:lnTo>
                  <a:pt x="9623" y="8278"/>
                </a:lnTo>
                <a:lnTo>
                  <a:pt x="9622" y="8293"/>
                </a:lnTo>
                <a:lnTo>
                  <a:pt x="9619" y="8324"/>
                </a:lnTo>
                <a:lnTo>
                  <a:pt x="9618" y="8354"/>
                </a:lnTo>
                <a:lnTo>
                  <a:pt x="9619" y="8368"/>
                </a:lnTo>
                <a:lnTo>
                  <a:pt x="9621" y="8380"/>
                </a:lnTo>
                <a:lnTo>
                  <a:pt x="9623" y="8385"/>
                </a:lnTo>
                <a:lnTo>
                  <a:pt x="9626" y="8390"/>
                </a:lnTo>
                <a:lnTo>
                  <a:pt x="9629" y="8394"/>
                </a:lnTo>
                <a:lnTo>
                  <a:pt x="9632" y="8397"/>
                </a:lnTo>
                <a:lnTo>
                  <a:pt x="9636" y="8401"/>
                </a:lnTo>
                <a:lnTo>
                  <a:pt x="9641" y="8403"/>
                </a:lnTo>
                <a:lnTo>
                  <a:pt x="9647" y="8405"/>
                </a:lnTo>
                <a:lnTo>
                  <a:pt x="9653" y="8406"/>
                </a:lnTo>
                <a:lnTo>
                  <a:pt x="9660" y="8406"/>
                </a:lnTo>
                <a:lnTo>
                  <a:pt x="9669" y="8405"/>
                </a:lnTo>
                <a:lnTo>
                  <a:pt x="9677" y="8403"/>
                </a:lnTo>
                <a:lnTo>
                  <a:pt x="9686" y="8401"/>
                </a:lnTo>
                <a:lnTo>
                  <a:pt x="9677" y="8393"/>
                </a:lnTo>
                <a:lnTo>
                  <a:pt x="9670" y="8386"/>
                </a:lnTo>
                <a:lnTo>
                  <a:pt x="9663" y="8379"/>
                </a:lnTo>
                <a:lnTo>
                  <a:pt x="9659" y="8370"/>
                </a:lnTo>
                <a:lnTo>
                  <a:pt x="9657" y="8361"/>
                </a:lnTo>
                <a:lnTo>
                  <a:pt x="9656" y="8351"/>
                </a:lnTo>
                <a:lnTo>
                  <a:pt x="9657" y="8342"/>
                </a:lnTo>
                <a:lnTo>
                  <a:pt x="9659" y="8332"/>
                </a:lnTo>
                <a:lnTo>
                  <a:pt x="9661" y="8323"/>
                </a:lnTo>
                <a:lnTo>
                  <a:pt x="9665" y="8313"/>
                </a:lnTo>
                <a:lnTo>
                  <a:pt x="9670" y="8303"/>
                </a:lnTo>
                <a:lnTo>
                  <a:pt x="9675" y="8293"/>
                </a:lnTo>
                <a:lnTo>
                  <a:pt x="9685" y="8273"/>
                </a:lnTo>
                <a:lnTo>
                  <a:pt x="9696" y="8253"/>
                </a:lnTo>
                <a:lnTo>
                  <a:pt x="9705" y="8235"/>
                </a:lnTo>
                <a:lnTo>
                  <a:pt x="9712" y="8218"/>
                </a:lnTo>
                <a:lnTo>
                  <a:pt x="9714" y="8210"/>
                </a:lnTo>
                <a:lnTo>
                  <a:pt x="9715" y="8202"/>
                </a:lnTo>
                <a:lnTo>
                  <a:pt x="9714" y="8196"/>
                </a:lnTo>
                <a:lnTo>
                  <a:pt x="9712" y="8190"/>
                </a:lnTo>
                <a:lnTo>
                  <a:pt x="9707" y="8185"/>
                </a:lnTo>
                <a:lnTo>
                  <a:pt x="9702" y="8180"/>
                </a:lnTo>
                <a:lnTo>
                  <a:pt x="9695" y="8176"/>
                </a:lnTo>
                <a:lnTo>
                  <a:pt x="9685" y="8173"/>
                </a:lnTo>
                <a:lnTo>
                  <a:pt x="9673" y="8171"/>
                </a:lnTo>
                <a:lnTo>
                  <a:pt x="9658" y="8170"/>
                </a:lnTo>
                <a:lnTo>
                  <a:pt x="9641" y="8170"/>
                </a:lnTo>
                <a:lnTo>
                  <a:pt x="9621" y="8171"/>
                </a:lnTo>
                <a:lnTo>
                  <a:pt x="9621" y="8179"/>
                </a:lnTo>
                <a:lnTo>
                  <a:pt x="9621" y="8188"/>
                </a:lnTo>
                <a:lnTo>
                  <a:pt x="9621" y="8195"/>
                </a:lnTo>
                <a:lnTo>
                  <a:pt x="9621" y="8203"/>
                </a:lnTo>
                <a:close/>
                <a:moveTo>
                  <a:pt x="10999" y="8237"/>
                </a:moveTo>
                <a:lnTo>
                  <a:pt x="11002" y="8234"/>
                </a:lnTo>
                <a:lnTo>
                  <a:pt x="10996" y="8239"/>
                </a:lnTo>
                <a:lnTo>
                  <a:pt x="10992" y="8243"/>
                </a:lnTo>
                <a:lnTo>
                  <a:pt x="10999" y="8237"/>
                </a:lnTo>
                <a:close/>
                <a:moveTo>
                  <a:pt x="12935" y="8237"/>
                </a:moveTo>
                <a:lnTo>
                  <a:pt x="12956" y="8233"/>
                </a:lnTo>
                <a:lnTo>
                  <a:pt x="12977" y="8230"/>
                </a:lnTo>
                <a:lnTo>
                  <a:pt x="12982" y="8228"/>
                </a:lnTo>
                <a:lnTo>
                  <a:pt x="12986" y="8227"/>
                </a:lnTo>
                <a:lnTo>
                  <a:pt x="12989" y="8224"/>
                </a:lnTo>
                <a:lnTo>
                  <a:pt x="12994" y="8221"/>
                </a:lnTo>
                <a:lnTo>
                  <a:pt x="12996" y="8218"/>
                </a:lnTo>
                <a:lnTo>
                  <a:pt x="12999" y="8214"/>
                </a:lnTo>
                <a:lnTo>
                  <a:pt x="13000" y="8210"/>
                </a:lnTo>
                <a:lnTo>
                  <a:pt x="13000" y="8203"/>
                </a:lnTo>
                <a:lnTo>
                  <a:pt x="12980" y="8208"/>
                </a:lnTo>
                <a:lnTo>
                  <a:pt x="12958" y="8211"/>
                </a:lnTo>
                <a:lnTo>
                  <a:pt x="12954" y="8212"/>
                </a:lnTo>
                <a:lnTo>
                  <a:pt x="12949" y="8214"/>
                </a:lnTo>
                <a:lnTo>
                  <a:pt x="12945" y="8216"/>
                </a:lnTo>
                <a:lnTo>
                  <a:pt x="12942" y="8219"/>
                </a:lnTo>
                <a:lnTo>
                  <a:pt x="12939" y="8222"/>
                </a:lnTo>
                <a:lnTo>
                  <a:pt x="12937" y="8227"/>
                </a:lnTo>
                <a:lnTo>
                  <a:pt x="12936" y="8231"/>
                </a:lnTo>
                <a:lnTo>
                  <a:pt x="12935" y="8237"/>
                </a:lnTo>
                <a:close/>
                <a:moveTo>
                  <a:pt x="14673" y="8203"/>
                </a:moveTo>
                <a:lnTo>
                  <a:pt x="14674" y="8213"/>
                </a:lnTo>
                <a:lnTo>
                  <a:pt x="14673" y="8220"/>
                </a:lnTo>
                <a:lnTo>
                  <a:pt x="14671" y="8225"/>
                </a:lnTo>
                <a:lnTo>
                  <a:pt x="14667" y="8230"/>
                </a:lnTo>
                <a:lnTo>
                  <a:pt x="14662" y="8233"/>
                </a:lnTo>
                <a:lnTo>
                  <a:pt x="14656" y="8235"/>
                </a:lnTo>
                <a:lnTo>
                  <a:pt x="14648" y="8236"/>
                </a:lnTo>
                <a:lnTo>
                  <a:pt x="14641" y="8237"/>
                </a:lnTo>
                <a:lnTo>
                  <a:pt x="14640" y="8228"/>
                </a:lnTo>
                <a:lnTo>
                  <a:pt x="14641" y="8220"/>
                </a:lnTo>
                <a:lnTo>
                  <a:pt x="14643" y="8214"/>
                </a:lnTo>
                <a:lnTo>
                  <a:pt x="14647" y="8211"/>
                </a:lnTo>
                <a:lnTo>
                  <a:pt x="14652" y="8208"/>
                </a:lnTo>
                <a:lnTo>
                  <a:pt x="14659" y="8206"/>
                </a:lnTo>
                <a:lnTo>
                  <a:pt x="14666" y="8205"/>
                </a:lnTo>
                <a:lnTo>
                  <a:pt x="14673" y="8203"/>
                </a:lnTo>
                <a:close/>
                <a:moveTo>
                  <a:pt x="14641" y="8237"/>
                </a:moveTo>
                <a:lnTo>
                  <a:pt x="14641" y="8261"/>
                </a:lnTo>
                <a:lnTo>
                  <a:pt x="14641" y="8285"/>
                </a:lnTo>
                <a:lnTo>
                  <a:pt x="14641" y="8310"/>
                </a:lnTo>
                <a:lnTo>
                  <a:pt x="14641" y="8335"/>
                </a:lnTo>
                <a:lnTo>
                  <a:pt x="14657" y="8339"/>
                </a:lnTo>
                <a:lnTo>
                  <a:pt x="14671" y="8341"/>
                </a:lnTo>
                <a:lnTo>
                  <a:pt x="14684" y="8341"/>
                </a:lnTo>
                <a:lnTo>
                  <a:pt x="14694" y="8340"/>
                </a:lnTo>
                <a:lnTo>
                  <a:pt x="14704" y="8337"/>
                </a:lnTo>
                <a:lnTo>
                  <a:pt x="14712" y="8332"/>
                </a:lnTo>
                <a:lnTo>
                  <a:pt x="14721" y="8328"/>
                </a:lnTo>
                <a:lnTo>
                  <a:pt x="14728" y="8324"/>
                </a:lnTo>
                <a:lnTo>
                  <a:pt x="14735" y="8319"/>
                </a:lnTo>
                <a:lnTo>
                  <a:pt x="14743" y="8314"/>
                </a:lnTo>
                <a:lnTo>
                  <a:pt x="14750" y="8309"/>
                </a:lnTo>
                <a:lnTo>
                  <a:pt x="14758" y="8305"/>
                </a:lnTo>
                <a:lnTo>
                  <a:pt x="14768" y="8302"/>
                </a:lnTo>
                <a:lnTo>
                  <a:pt x="14778" y="8301"/>
                </a:lnTo>
                <a:lnTo>
                  <a:pt x="14791" y="8301"/>
                </a:lnTo>
                <a:lnTo>
                  <a:pt x="14804" y="8302"/>
                </a:lnTo>
                <a:lnTo>
                  <a:pt x="14802" y="8290"/>
                </a:lnTo>
                <a:lnTo>
                  <a:pt x="14798" y="8280"/>
                </a:lnTo>
                <a:lnTo>
                  <a:pt x="14793" y="8271"/>
                </a:lnTo>
                <a:lnTo>
                  <a:pt x="14787" y="8263"/>
                </a:lnTo>
                <a:lnTo>
                  <a:pt x="14779" y="8256"/>
                </a:lnTo>
                <a:lnTo>
                  <a:pt x="14771" y="8250"/>
                </a:lnTo>
                <a:lnTo>
                  <a:pt x="14761" y="8244"/>
                </a:lnTo>
                <a:lnTo>
                  <a:pt x="14752" y="8240"/>
                </a:lnTo>
                <a:lnTo>
                  <a:pt x="14732" y="8232"/>
                </a:lnTo>
                <a:lnTo>
                  <a:pt x="14711" y="8223"/>
                </a:lnTo>
                <a:lnTo>
                  <a:pt x="14701" y="8219"/>
                </a:lnTo>
                <a:lnTo>
                  <a:pt x="14691" y="8215"/>
                </a:lnTo>
                <a:lnTo>
                  <a:pt x="14682" y="8210"/>
                </a:lnTo>
                <a:lnTo>
                  <a:pt x="14673" y="8203"/>
                </a:lnTo>
                <a:lnTo>
                  <a:pt x="14673" y="8194"/>
                </a:lnTo>
                <a:lnTo>
                  <a:pt x="14672" y="8187"/>
                </a:lnTo>
                <a:lnTo>
                  <a:pt x="14671" y="8179"/>
                </a:lnTo>
                <a:lnTo>
                  <a:pt x="14669" y="8174"/>
                </a:lnTo>
                <a:lnTo>
                  <a:pt x="14666" y="8170"/>
                </a:lnTo>
                <a:lnTo>
                  <a:pt x="14663" y="8167"/>
                </a:lnTo>
                <a:lnTo>
                  <a:pt x="14659" y="8165"/>
                </a:lnTo>
                <a:lnTo>
                  <a:pt x="14654" y="8164"/>
                </a:lnTo>
                <a:lnTo>
                  <a:pt x="14650" y="8164"/>
                </a:lnTo>
                <a:lnTo>
                  <a:pt x="14646" y="8164"/>
                </a:lnTo>
                <a:lnTo>
                  <a:pt x="14641" y="8166"/>
                </a:lnTo>
                <a:lnTo>
                  <a:pt x="14636" y="8168"/>
                </a:lnTo>
                <a:lnTo>
                  <a:pt x="14626" y="8173"/>
                </a:lnTo>
                <a:lnTo>
                  <a:pt x="14618" y="8180"/>
                </a:lnTo>
                <a:lnTo>
                  <a:pt x="14610" y="8190"/>
                </a:lnTo>
                <a:lnTo>
                  <a:pt x="14604" y="8199"/>
                </a:lnTo>
                <a:lnTo>
                  <a:pt x="14602" y="8203"/>
                </a:lnTo>
                <a:lnTo>
                  <a:pt x="14601" y="8209"/>
                </a:lnTo>
                <a:lnTo>
                  <a:pt x="14600" y="8213"/>
                </a:lnTo>
                <a:lnTo>
                  <a:pt x="14600" y="8218"/>
                </a:lnTo>
                <a:lnTo>
                  <a:pt x="14602" y="8222"/>
                </a:lnTo>
                <a:lnTo>
                  <a:pt x="14604" y="8225"/>
                </a:lnTo>
                <a:lnTo>
                  <a:pt x="14607" y="8229"/>
                </a:lnTo>
                <a:lnTo>
                  <a:pt x="14611" y="8232"/>
                </a:lnTo>
                <a:lnTo>
                  <a:pt x="14617" y="8234"/>
                </a:lnTo>
                <a:lnTo>
                  <a:pt x="14623" y="8236"/>
                </a:lnTo>
                <a:lnTo>
                  <a:pt x="14631" y="8236"/>
                </a:lnTo>
                <a:lnTo>
                  <a:pt x="14641" y="8237"/>
                </a:lnTo>
                <a:close/>
                <a:moveTo>
                  <a:pt x="15428" y="8237"/>
                </a:moveTo>
                <a:lnTo>
                  <a:pt x="15431" y="8234"/>
                </a:lnTo>
                <a:lnTo>
                  <a:pt x="15425" y="8239"/>
                </a:lnTo>
                <a:lnTo>
                  <a:pt x="15420" y="8243"/>
                </a:lnTo>
                <a:lnTo>
                  <a:pt x="15428" y="8237"/>
                </a:lnTo>
                <a:close/>
                <a:moveTo>
                  <a:pt x="9851" y="8171"/>
                </a:moveTo>
                <a:lnTo>
                  <a:pt x="9869" y="8208"/>
                </a:lnTo>
                <a:lnTo>
                  <a:pt x="9886" y="8243"/>
                </a:lnTo>
                <a:lnTo>
                  <a:pt x="9894" y="8260"/>
                </a:lnTo>
                <a:lnTo>
                  <a:pt x="9901" y="8275"/>
                </a:lnTo>
                <a:lnTo>
                  <a:pt x="9909" y="8287"/>
                </a:lnTo>
                <a:lnTo>
                  <a:pt x="9916" y="8297"/>
                </a:lnTo>
                <a:lnTo>
                  <a:pt x="9920" y="8301"/>
                </a:lnTo>
                <a:lnTo>
                  <a:pt x="9925" y="8304"/>
                </a:lnTo>
                <a:lnTo>
                  <a:pt x="9928" y="8307"/>
                </a:lnTo>
                <a:lnTo>
                  <a:pt x="9932" y="8308"/>
                </a:lnTo>
                <a:lnTo>
                  <a:pt x="9935" y="8309"/>
                </a:lnTo>
                <a:lnTo>
                  <a:pt x="9939" y="8308"/>
                </a:lnTo>
                <a:lnTo>
                  <a:pt x="9943" y="8307"/>
                </a:lnTo>
                <a:lnTo>
                  <a:pt x="9948" y="8304"/>
                </a:lnTo>
                <a:lnTo>
                  <a:pt x="9951" y="8301"/>
                </a:lnTo>
                <a:lnTo>
                  <a:pt x="9955" y="8296"/>
                </a:lnTo>
                <a:lnTo>
                  <a:pt x="9959" y="8289"/>
                </a:lnTo>
                <a:lnTo>
                  <a:pt x="9963" y="8281"/>
                </a:lnTo>
                <a:lnTo>
                  <a:pt x="9973" y="8262"/>
                </a:lnTo>
                <a:lnTo>
                  <a:pt x="9982" y="8237"/>
                </a:lnTo>
                <a:lnTo>
                  <a:pt x="9978" y="8229"/>
                </a:lnTo>
                <a:lnTo>
                  <a:pt x="9973" y="8221"/>
                </a:lnTo>
                <a:lnTo>
                  <a:pt x="9968" y="8215"/>
                </a:lnTo>
                <a:lnTo>
                  <a:pt x="9961" y="8209"/>
                </a:lnTo>
                <a:lnTo>
                  <a:pt x="9955" y="8202"/>
                </a:lnTo>
                <a:lnTo>
                  <a:pt x="9948" y="8197"/>
                </a:lnTo>
                <a:lnTo>
                  <a:pt x="9939" y="8193"/>
                </a:lnTo>
                <a:lnTo>
                  <a:pt x="9931" y="8189"/>
                </a:lnTo>
                <a:lnTo>
                  <a:pt x="9922" y="8186"/>
                </a:lnTo>
                <a:lnTo>
                  <a:pt x="9914" y="8182"/>
                </a:lnTo>
                <a:lnTo>
                  <a:pt x="9905" y="8179"/>
                </a:lnTo>
                <a:lnTo>
                  <a:pt x="9894" y="8177"/>
                </a:lnTo>
                <a:lnTo>
                  <a:pt x="9873" y="8173"/>
                </a:lnTo>
                <a:lnTo>
                  <a:pt x="9851" y="8171"/>
                </a:lnTo>
                <a:close/>
                <a:moveTo>
                  <a:pt x="10343" y="8203"/>
                </a:moveTo>
                <a:lnTo>
                  <a:pt x="10345" y="8201"/>
                </a:lnTo>
                <a:lnTo>
                  <a:pt x="10340" y="8207"/>
                </a:lnTo>
                <a:lnTo>
                  <a:pt x="10336" y="8211"/>
                </a:lnTo>
                <a:lnTo>
                  <a:pt x="10343" y="8203"/>
                </a:lnTo>
                <a:close/>
                <a:moveTo>
                  <a:pt x="5751" y="8138"/>
                </a:moveTo>
                <a:lnTo>
                  <a:pt x="5743" y="8138"/>
                </a:lnTo>
                <a:lnTo>
                  <a:pt x="5738" y="8140"/>
                </a:lnTo>
                <a:lnTo>
                  <a:pt x="5734" y="8141"/>
                </a:lnTo>
                <a:lnTo>
                  <a:pt x="5731" y="8144"/>
                </a:lnTo>
                <a:lnTo>
                  <a:pt x="5729" y="8146"/>
                </a:lnTo>
                <a:lnTo>
                  <a:pt x="5728" y="8149"/>
                </a:lnTo>
                <a:lnTo>
                  <a:pt x="5728" y="8152"/>
                </a:lnTo>
                <a:lnTo>
                  <a:pt x="5728" y="8155"/>
                </a:lnTo>
                <a:lnTo>
                  <a:pt x="5729" y="8157"/>
                </a:lnTo>
                <a:lnTo>
                  <a:pt x="5731" y="8158"/>
                </a:lnTo>
                <a:lnTo>
                  <a:pt x="5733" y="8158"/>
                </a:lnTo>
                <a:lnTo>
                  <a:pt x="5736" y="8157"/>
                </a:lnTo>
                <a:lnTo>
                  <a:pt x="5739" y="8155"/>
                </a:lnTo>
                <a:lnTo>
                  <a:pt x="5742" y="8152"/>
                </a:lnTo>
                <a:lnTo>
                  <a:pt x="5747" y="8146"/>
                </a:lnTo>
                <a:lnTo>
                  <a:pt x="5751" y="8138"/>
                </a:lnTo>
                <a:lnTo>
                  <a:pt x="5757" y="8138"/>
                </a:lnTo>
                <a:lnTo>
                  <a:pt x="5762" y="8137"/>
                </a:lnTo>
                <a:lnTo>
                  <a:pt x="5767" y="8135"/>
                </a:lnTo>
                <a:lnTo>
                  <a:pt x="5770" y="8133"/>
                </a:lnTo>
                <a:lnTo>
                  <a:pt x="5772" y="8130"/>
                </a:lnTo>
                <a:lnTo>
                  <a:pt x="5773" y="8127"/>
                </a:lnTo>
                <a:lnTo>
                  <a:pt x="5773" y="8124"/>
                </a:lnTo>
                <a:lnTo>
                  <a:pt x="5773" y="8122"/>
                </a:lnTo>
                <a:lnTo>
                  <a:pt x="5772" y="8120"/>
                </a:lnTo>
                <a:lnTo>
                  <a:pt x="5770" y="8119"/>
                </a:lnTo>
                <a:lnTo>
                  <a:pt x="5768" y="8117"/>
                </a:lnTo>
                <a:lnTo>
                  <a:pt x="5764" y="8119"/>
                </a:lnTo>
                <a:lnTo>
                  <a:pt x="5761" y="8121"/>
                </a:lnTo>
                <a:lnTo>
                  <a:pt x="5758" y="8125"/>
                </a:lnTo>
                <a:lnTo>
                  <a:pt x="5754" y="8130"/>
                </a:lnTo>
                <a:lnTo>
                  <a:pt x="5751" y="8138"/>
                </a:lnTo>
                <a:close/>
                <a:moveTo>
                  <a:pt x="6046" y="8171"/>
                </a:moveTo>
                <a:lnTo>
                  <a:pt x="6049" y="8168"/>
                </a:lnTo>
                <a:lnTo>
                  <a:pt x="6042" y="8174"/>
                </a:lnTo>
                <a:lnTo>
                  <a:pt x="6038" y="8178"/>
                </a:lnTo>
                <a:lnTo>
                  <a:pt x="6046" y="8171"/>
                </a:lnTo>
                <a:close/>
                <a:moveTo>
                  <a:pt x="8342" y="8171"/>
                </a:moveTo>
                <a:lnTo>
                  <a:pt x="8344" y="8168"/>
                </a:lnTo>
                <a:lnTo>
                  <a:pt x="8339" y="8174"/>
                </a:lnTo>
                <a:lnTo>
                  <a:pt x="8335" y="8178"/>
                </a:lnTo>
                <a:lnTo>
                  <a:pt x="8342" y="8171"/>
                </a:lnTo>
                <a:close/>
                <a:moveTo>
                  <a:pt x="10245" y="8138"/>
                </a:moveTo>
                <a:lnTo>
                  <a:pt x="10230" y="8137"/>
                </a:lnTo>
                <a:lnTo>
                  <a:pt x="10216" y="8138"/>
                </a:lnTo>
                <a:lnTo>
                  <a:pt x="10205" y="8142"/>
                </a:lnTo>
                <a:lnTo>
                  <a:pt x="10194" y="8146"/>
                </a:lnTo>
                <a:lnTo>
                  <a:pt x="10186" y="8151"/>
                </a:lnTo>
                <a:lnTo>
                  <a:pt x="10180" y="8158"/>
                </a:lnTo>
                <a:lnTo>
                  <a:pt x="10173" y="8167"/>
                </a:lnTo>
                <a:lnTo>
                  <a:pt x="10168" y="8176"/>
                </a:lnTo>
                <a:lnTo>
                  <a:pt x="10164" y="8187"/>
                </a:lnTo>
                <a:lnTo>
                  <a:pt x="10161" y="8197"/>
                </a:lnTo>
                <a:lnTo>
                  <a:pt x="10157" y="8209"/>
                </a:lnTo>
                <a:lnTo>
                  <a:pt x="10155" y="8221"/>
                </a:lnTo>
                <a:lnTo>
                  <a:pt x="10151" y="8245"/>
                </a:lnTo>
                <a:lnTo>
                  <a:pt x="10146" y="8270"/>
                </a:lnTo>
                <a:lnTo>
                  <a:pt x="10186" y="8252"/>
                </a:lnTo>
                <a:lnTo>
                  <a:pt x="10225" y="8233"/>
                </a:lnTo>
                <a:lnTo>
                  <a:pt x="10232" y="8225"/>
                </a:lnTo>
                <a:lnTo>
                  <a:pt x="10238" y="8218"/>
                </a:lnTo>
                <a:lnTo>
                  <a:pt x="10245" y="8210"/>
                </a:lnTo>
                <a:lnTo>
                  <a:pt x="10248" y="8199"/>
                </a:lnTo>
                <a:lnTo>
                  <a:pt x="10250" y="8187"/>
                </a:lnTo>
                <a:lnTo>
                  <a:pt x="10251" y="8173"/>
                </a:lnTo>
                <a:lnTo>
                  <a:pt x="10249" y="8156"/>
                </a:lnTo>
                <a:lnTo>
                  <a:pt x="10245" y="8138"/>
                </a:lnTo>
                <a:close/>
                <a:moveTo>
                  <a:pt x="10769" y="8171"/>
                </a:moveTo>
                <a:lnTo>
                  <a:pt x="10769" y="8166"/>
                </a:lnTo>
                <a:lnTo>
                  <a:pt x="10767" y="8160"/>
                </a:lnTo>
                <a:lnTo>
                  <a:pt x="10765" y="8156"/>
                </a:lnTo>
                <a:lnTo>
                  <a:pt x="10763" y="8153"/>
                </a:lnTo>
                <a:lnTo>
                  <a:pt x="10759" y="8151"/>
                </a:lnTo>
                <a:lnTo>
                  <a:pt x="10756" y="8149"/>
                </a:lnTo>
                <a:lnTo>
                  <a:pt x="10750" y="8147"/>
                </a:lnTo>
                <a:lnTo>
                  <a:pt x="10746" y="8146"/>
                </a:lnTo>
                <a:lnTo>
                  <a:pt x="10725" y="8142"/>
                </a:lnTo>
                <a:lnTo>
                  <a:pt x="10704" y="8138"/>
                </a:lnTo>
                <a:lnTo>
                  <a:pt x="10704" y="8144"/>
                </a:lnTo>
                <a:lnTo>
                  <a:pt x="10706" y="8149"/>
                </a:lnTo>
                <a:lnTo>
                  <a:pt x="10708" y="8152"/>
                </a:lnTo>
                <a:lnTo>
                  <a:pt x="10710" y="8155"/>
                </a:lnTo>
                <a:lnTo>
                  <a:pt x="10715" y="8158"/>
                </a:lnTo>
                <a:lnTo>
                  <a:pt x="10719" y="8160"/>
                </a:lnTo>
                <a:lnTo>
                  <a:pt x="10723" y="8163"/>
                </a:lnTo>
                <a:lnTo>
                  <a:pt x="10727" y="8164"/>
                </a:lnTo>
                <a:lnTo>
                  <a:pt x="10748" y="8167"/>
                </a:lnTo>
                <a:lnTo>
                  <a:pt x="10769" y="8171"/>
                </a:lnTo>
                <a:close/>
                <a:moveTo>
                  <a:pt x="12935" y="8138"/>
                </a:moveTo>
                <a:lnTo>
                  <a:pt x="12936" y="8146"/>
                </a:lnTo>
                <a:lnTo>
                  <a:pt x="12937" y="8152"/>
                </a:lnTo>
                <a:lnTo>
                  <a:pt x="12939" y="8159"/>
                </a:lnTo>
                <a:lnTo>
                  <a:pt x="12941" y="8165"/>
                </a:lnTo>
                <a:lnTo>
                  <a:pt x="12945" y="8169"/>
                </a:lnTo>
                <a:lnTo>
                  <a:pt x="12951" y="8171"/>
                </a:lnTo>
                <a:lnTo>
                  <a:pt x="12958" y="8172"/>
                </a:lnTo>
                <a:lnTo>
                  <a:pt x="12967" y="8171"/>
                </a:lnTo>
                <a:lnTo>
                  <a:pt x="12966" y="8164"/>
                </a:lnTo>
                <a:lnTo>
                  <a:pt x="12965" y="8156"/>
                </a:lnTo>
                <a:lnTo>
                  <a:pt x="12964" y="8150"/>
                </a:lnTo>
                <a:lnTo>
                  <a:pt x="12961" y="8145"/>
                </a:lnTo>
                <a:lnTo>
                  <a:pt x="12957" y="8141"/>
                </a:lnTo>
                <a:lnTo>
                  <a:pt x="12952" y="8138"/>
                </a:lnTo>
                <a:lnTo>
                  <a:pt x="12944" y="8137"/>
                </a:lnTo>
                <a:lnTo>
                  <a:pt x="12935" y="8138"/>
                </a:lnTo>
                <a:lnTo>
                  <a:pt x="12935" y="8130"/>
                </a:lnTo>
                <a:lnTo>
                  <a:pt x="12935" y="8122"/>
                </a:lnTo>
                <a:lnTo>
                  <a:pt x="12935" y="8113"/>
                </a:lnTo>
                <a:lnTo>
                  <a:pt x="12935" y="8105"/>
                </a:lnTo>
                <a:lnTo>
                  <a:pt x="12927" y="8107"/>
                </a:lnTo>
                <a:lnTo>
                  <a:pt x="12922" y="8109"/>
                </a:lnTo>
                <a:lnTo>
                  <a:pt x="12917" y="8114"/>
                </a:lnTo>
                <a:lnTo>
                  <a:pt x="12914" y="8120"/>
                </a:lnTo>
                <a:lnTo>
                  <a:pt x="12914" y="8123"/>
                </a:lnTo>
                <a:lnTo>
                  <a:pt x="12914" y="8125"/>
                </a:lnTo>
                <a:lnTo>
                  <a:pt x="12915" y="8128"/>
                </a:lnTo>
                <a:lnTo>
                  <a:pt x="12916" y="8130"/>
                </a:lnTo>
                <a:lnTo>
                  <a:pt x="12919" y="8133"/>
                </a:lnTo>
                <a:lnTo>
                  <a:pt x="12923" y="8135"/>
                </a:lnTo>
                <a:lnTo>
                  <a:pt x="12928" y="8136"/>
                </a:lnTo>
                <a:lnTo>
                  <a:pt x="12935" y="8138"/>
                </a:lnTo>
                <a:close/>
                <a:moveTo>
                  <a:pt x="9129" y="8105"/>
                </a:moveTo>
                <a:lnTo>
                  <a:pt x="9115" y="8111"/>
                </a:lnTo>
                <a:lnTo>
                  <a:pt x="9102" y="8119"/>
                </a:lnTo>
                <a:lnTo>
                  <a:pt x="9096" y="8123"/>
                </a:lnTo>
                <a:lnTo>
                  <a:pt x="9090" y="8128"/>
                </a:lnTo>
                <a:lnTo>
                  <a:pt x="9085" y="8133"/>
                </a:lnTo>
                <a:lnTo>
                  <a:pt x="9081" y="8138"/>
                </a:lnTo>
                <a:lnTo>
                  <a:pt x="9077" y="8145"/>
                </a:lnTo>
                <a:lnTo>
                  <a:pt x="9073" y="8151"/>
                </a:lnTo>
                <a:lnTo>
                  <a:pt x="9069" y="8158"/>
                </a:lnTo>
                <a:lnTo>
                  <a:pt x="9067" y="8167"/>
                </a:lnTo>
                <a:lnTo>
                  <a:pt x="9065" y="8175"/>
                </a:lnTo>
                <a:lnTo>
                  <a:pt x="9064" y="8184"/>
                </a:lnTo>
                <a:lnTo>
                  <a:pt x="9063" y="8194"/>
                </a:lnTo>
                <a:lnTo>
                  <a:pt x="9063" y="8203"/>
                </a:lnTo>
                <a:lnTo>
                  <a:pt x="9073" y="8205"/>
                </a:lnTo>
                <a:lnTo>
                  <a:pt x="9081" y="8206"/>
                </a:lnTo>
                <a:lnTo>
                  <a:pt x="9088" y="8205"/>
                </a:lnTo>
                <a:lnTo>
                  <a:pt x="9096" y="8202"/>
                </a:lnTo>
                <a:lnTo>
                  <a:pt x="9107" y="8198"/>
                </a:lnTo>
                <a:lnTo>
                  <a:pt x="9117" y="8192"/>
                </a:lnTo>
                <a:lnTo>
                  <a:pt x="9126" y="8185"/>
                </a:lnTo>
                <a:lnTo>
                  <a:pt x="9137" y="8178"/>
                </a:lnTo>
                <a:lnTo>
                  <a:pt x="9142" y="8175"/>
                </a:lnTo>
                <a:lnTo>
                  <a:pt x="9148" y="8173"/>
                </a:lnTo>
                <a:lnTo>
                  <a:pt x="9154" y="8172"/>
                </a:lnTo>
                <a:lnTo>
                  <a:pt x="9162" y="8171"/>
                </a:lnTo>
                <a:lnTo>
                  <a:pt x="9159" y="8162"/>
                </a:lnTo>
                <a:lnTo>
                  <a:pt x="9154" y="8154"/>
                </a:lnTo>
                <a:lnTo>
                  <a:pt x="9149" y="8147"/>
                </a:lnTo>
                <a:lnTo>
                  <a:pt x="9143" y="8141"/>
                </a:lnTo>
                <a:lnTo>
                  <a:pt x="9138" y="8133"/>
                </a:lnTo>
                <a:lnTo>
                  <a:pt x="9133" y="8126"/>
                </a:lnTo>
                <a:lnTo>
                  <a:pt x="9131" y="8122"/>
                </a:lnTo>
                <a:lnTo>
                  <a:pt x="9130" y="8116"/>
                </a:lnTo>
                <a:lnTo>
                  <a:pt x="9129" y="8111"/>
                </a:lnTo>
                <a:lnTo>
                  <a:pt x="9129" y="8105"/>
                </a:lnTo>
                <a:close/>
                <a:moveTo>
                  <a:pt x="9458" y="8138"/>
                </a:moveTo>
                <a:lnTo>
                  <a:pt x="9440" y="8126"/>
                </a:lnTo>
                <a:lnTo>
                  <a:pt x="9429" y="8120"/>
                </a:lnTo>
                <a:lnTo>
                  <a:pt x="9425" y="8119"/>
                </a:lnTo>
                <a:lnTo>
                  <a:pt x="9423" y="8119"/>
                </a:lnTo>
                <a:lnTo>
                  <a:pt x="9422" y="8119"/>
                </a:lnTo>
                <a:lnTo>
                  <a:pt x="9422" y="8121"/>
                </a:lnTo>
                <a:lnTo>
                  <a:pt x="9424" y="8125"/>
                </a:lnTo>
                <a:lnTo>
                  <a:pt x="9429" y="8132"/>
                </a:lnTo>
                <a:lnTo>
                  <a:pt x="9437" y="8141"/>
                </a:lnTo>
                <a:lnTo>
                  <a:pt x="9446" y="8150"/>
                </a:lnTo>
                <a:lnTo>
                  <a:pt x="9455" y="8158"/>
                </a:lnTo>
                <a:lnTo>
                  <a:pt x="9463" y="8166"/>
                </a:lnTo>
                <a:lnTo>
                  <a:pt x="9470" y="8171"/>
                </a:lnTo>
                <a:lnTo>
                  <a:pt x="9476" y="8173"/>
                </a:lnTo>
                <a:lnTo>
                  <a:pt x="9477" y="8173"/>
                </a:lnTo>
                <a:lnTo>
                  <a:pt x="9478" y="8172"/>
                </a:lnTo>
                <a:lnTo>
                  <a:pt x="9477" y="8170"/>
                </a:lnTo>
                <a:lnTo>
                  <a:pt x="9476" y="8167"/>
                </a:lnTo>
                <a:lnTo>
                  <a:pt x="9469" y="8155"/>
                </a:lnTo>
                <a:lnTo>
                  <a:pt x="9458" y="8138"/>
                </a:lnTo>
                <a:close/>
                <a:moveTo>
                  <a:pt x="11524" y="8138"/>
                </a:moveTo>
                <a:lnTo>
                  <a:pt x="11523" y="8131"/>
                </a:lnTo>
                <a:lnTo>
                  <a:pt x="11519" y="8125"/>
                </a:lnTo>
                <a:lnTo>
                  <a:pt x="11515" y="8121"/>
                </a:lnTo>
                <a:lnTo>
                  <a:pt x="11510" y="8117"/>
                </a:lnTo>
                <a:lnTo>
                  <a:pt x="11507" y="8116"/>
                </a:lnTo>
                <a:lnTo>
                  <a:pt x="11505" y="8117"/>
                </a:lnTo>
                <a:lnTo>
                  <a:pt x="11502" y="8119"/>
                </a:lnTo>
                <a:lnTo>
                  <a:pt x="11499" y="8120"/>
                </a:lnTo>
                <a:lnTo>
                  <a:pt x="11496" y="8123"/>
                </a:lnTo>
                <a:lnTo>
                  <a:pt x="11494" y="8127"/>
                </a:lnTo>
                <a:lnTo>
                  <a:pt x="11493" y="8132"/>
                </a:lnTo>
                <a:lnTo>
                  <a:pt x="11491" y="8138"/>
                </a:lnTo>
                <a:lnTo>
                  <a:pt x="11499" y="8138"/>
                </a:lnTo>
                <a:lnTo>
                  <a:pt x="11508" y="8138"/>
                </a:lnTo>
                <a:lnTo>
                  <a:pt x="11516" y="8138"/>
                </a:lnTo>
                <a:lnTo>
                  <a:pt x="11524" y="8138"/>
                </a:lnTo>
                <a:close/>
                <a:moveTo>
                  <a:pt x="7686" y="8072"/>
                </a:moveTo>
                <a:lnTo>
                  <a:pt x="7675" y="8073"/>
                </a:lnTo>
                <a:lnTo>
                  <a:pt x="7666" y="8077"/>
                </a:lnTo>
                <a:lnTo>
                  <a:pt x="7657" y="8081"/>
                </a:lnTo>
                <a:lnTo>
                  <a:pt x="7650" y="8086"/>
                </a:lnTo>
                <a:lnTo>
                  <a:pt x="7639" y="8100"/>
                </a:lnTo>
                <a:lnTo>
                  <a:pt x="7629" y="8114"/>
                </a:lnTo>
                <a:lnTo>
                  <a:pt x="7624" y="8122"/>
                </a:lnTo>
                <a:lnTo>
                  <a:pt x="7618" y="8128"/>
                </a:lnTo>
                <a:lnTo>
                  <a:pt x="7611" y="8133"/>
                </a:lnTo>
                <a:lnTo>
                  <a:pt x="7604" y="8138"/>
                </a:lnTo>
                <a:lnTo>
                  <a:pt x="7594" y="8141"/>
                </a:lnTo>
                <a:lnTo>
                  <a:pt x="7584" y="8143"/>
                </a:lnTo>
                <a:lnTo>
                  <a:pt x="7570" y="8142"/>
                </a:lnTo>
                <a:lnTo>
                  <a:pt x="7554" y="8138"/>
                </a:lnTo>
                <a:lnTo>
                  <a:pt x="7560" y="8141"/>
                </a:lnTo>
                <a:lnTo>
                  <a:pt x="7563" y="8144"/>
                </a:lnTo>
                <a:lnTo>
                  <a:pt x="7567" y="8148"/>
                </a:lnTo>
                <a:lnTo>
                  <a:pt x="7569" y="8152"/>
                </a:lnTo>
                <a:lnTo>
                  <a:pt x="7574" y="8162"/>
                </a:lnTo>
                <a:lnTo>
                  <a:pt x="7577" y="8173"/>
                </a:lnTo>
                <a:lnTo>
                  <a:pt x="7581" y="8198"/>
                </a:lnTo>
                <a:lnTo>
                  <a:pt x="7584" y="8223"/>
                </a:lnTo>
                <a:lnTo>
                  <a:pt x="7586" y="8236"/>
                </a:lnTo>
                <a:lnTo>
                  <a:pt x="7589" y="8248"/>
                </a:lnTo>
                <a:lnTo>
                  <a:pt x="7591" y="8252"/>
                </a:lnTo>
                <a:lnTo>
                  <a:pt x="7594" y="8257"/>
                </a:lnTo>
                <a:lnTo>
                  <a:pt x="7596" y="8261"/>
                </a:lnTo>
                <a:lnTo>
                  <a:pt x="7601" y="8264"/>
                </a:lnTo>
                <a:lnTo>
                  <a:pt x="7605" y="8267"/>
                </a:lnTo>
                <a:lnTo>
                  <a:pt x="7609" y="8271"/>
                </a:lnTo>
                <a:lnTo>
                  <a:pt x="7614" y="8272"/>
                </a:lnTo>
                <a:lnTo>
                  <a:pt x="7620" y="8273"/>
                </a:lnTo>
                <a:lnTo>
                  <a:pt x="7628" y="8274"/>
                </a:lnTo>
                <a:lnTo>
                  <a:pt x="7635" y="8273"/>
                </a:lnTo>
                <a:lnTo>
                  <a:pt x="7644" y="8272"/>
                </a:lnTo>
                <a:lnTo>
                  <a:pt x="7653" y="8270"/>
                </a:lnTo>
                <a:lnTo>
                  <a:pt x="7644" y="8250"/>
                </a:lnTo>
                <a:lnTo>
                  <a:pt x="7637" y="8232"/>
                </a:lnTo>
                <a:lnTo>
                  <a:pt x="7634" y="8218"/>
                </a:lnTo>
                <a:lnTo>
                  <a:pt x="7632" y="8206"/>
                </a:lnTo>
                <a:lnTo>
                  <a:pt x="7633" y="8195"/>
                </a:lnTo>
                <a:lnTo>
                  <a:pt x="7635" y="8187"/>
                </a:lnTo>
                <a:lnTo>
                  <a:pt x="7639" y="8178"/>
                </a:lnTo>
                <a:lnTo>
                  <a:pt x="7644" y="8171"/>
                </a:lnTo>
                <a:lnTo>
                  <a:pt x="7655" y="8155"/>
                </a:lnTo>
                <a:lnTo>
                  <a:pt x="7668" y="8136"/>
                </a:lnTo>
                <a:lnTo>
                  <a:pt x="7674" y="8124"/>
                </a:lnTo>
                <a:lnTo>
                  <a:pt x="7679" y="8109"/>
                </a:lnTo>
                <a:lnTo>
                  <a:pt x="7683" y="8092"/>
                </a:lnTo>
                <a:lnTo>
                  <a:pt x="7686" y="8072"/>
                </a:lnTo>
                <a:close/>
                <a:moveTo>
                  <a:pt x="7883" y="8072"/>
                </a:moveTo>
                <a:lnTo>
                  <a:pt x="7867" y="8069"/>
                </a:lnTo>
                <a:lnTo>
                  <a:pt x="7853" y="8068"/>
                </a:lnTo>
                <a:lnTo>
                  <a:pt x="7842" y="8067"/>
                </a:lnTo>
                <a:lnTo>
                  <a:pt x="7831" y="8066"/>
                </a:lnTo>
                <a:lnTo>
                  <a:pt x="7822" y="8067"/>
                </a:lnTo>
                <a:lnTo>
                  <a:pt x="7815" y="8068"/>
                </a:lnTo>
                <a:lnTo>
                  <a:pt x="7808" y="8069"/>
                </a:lnTo>
                <a:lnTo>
                  <a:pt x="7804" y="8071"/>
                </a:lnTo>
                <a:lnTo>
                  <a:pt x="7800" y="8074"/>
                </a:lnTo>
                <a:lnTo>
                  <a:pt x="7798" y="8077"/>
                </a:lnTo>
                <a:lnTo>
                  <a:pt x="7797" y="8080"/>
                </a:lnTo>
                <a:lnTo>
                  <a:pt x="7796" y="8083"/>
                </a:lnTo>
                <a:lnTo>
                  <a:pt x="7797" y="8087"/>
                </a:lnTo>
                <a:lnTo>
                  <a:pt x="7798" y="8090"/>
                </a:lnTo>
                <a:lnTo>
                  <a:pt x="7800" y="8093"/>
                </a:lnTo>
                <a:lnTo>
                  <a:pt x="7803" y="8097"/>
                </a:lnTo>
                <a:lnTo>
                  <a:pt x="7806" y="8100"/>
                </a:lnTo>
                <a:lnTo>
                  <a:pt x="7810" y="8103"/>
                </a:lnTo>
                <a:lnTo>
                  <a:pt x="7815" y="8105"/>
                </a:lnTo>
                <a:lnTo>
                  <a:pt x="7820" y="8107"/>
                </a:lnTo>
                <a:lnTo>
                  <a:pt x="7825" y="8108"/>
                </a:lnTo>
                <a:lnTo>
                  <a:pt x="7830" y="8109"/>
                </a:lnTo>
                <a:lnTo>
                  <a:pt x="7836" y="8110"/>
                </a:lnTo>
                <a:lnTo>
                  <a:pt x="7842" y="8109"/>
                </a:lnTo>
                <a:lnTo>
                  <a:pt x="7847" y="8108"/>
                </a:lnTo>
                <a:lnTo>
                  <a:pt x="7853" y="8107"/>
                </a:lnTo>
                <a:lnTo>
                  <a:pt x="7859" y="8104"/>
                </a:lnTo>
                <a:lnTo>
                  <a:pt x="7864" y="8100"/>
                </a:lnTo>
                <a:lnTo>
                  <a:pt x="7869" y="8094"/>
                </a:lnTo>
                <a:lnTo>
                  <a:pt x="7874" y="8088"/>
                </a:lnTo>
                <a:lnTo>
                  <a:pt x="7879" y="8081"/>
                </a:lnTo>
                <a:lnTo>
                  <a:pt x="7883" y="8072"/>
                </a:lnTo>
                <a:lnTo>
                  <a:pt x="7894" y="8076"/>
                </a:lnTo>
                <a:lnTo>
                  <a:pt x="7905" y="8077"/>
                </a:lnTo>
                <a:lnTo>
                  <a:pt x="7914" y="8078"/>
                </a:lnTo>
                <a:lnTo>
                  <a:pt x="7922" y="8078"/>
                </a:lnTo>
                <a:lnTo>
                  <a:pt x="7929" y="8077"/>
                </a:lnTo>
                <a:lnTo>
                  <a:pt x="7934" y="8076"/>
                </a:lnTo>
                <a:lnTo>
                  <a:pt x="7938" y="8074"/>
                </a:lnTo>
                <a:lnTo>
                  <a:pt x="7940" y="8072"/>
                </a:lnTo>
                <a:lnTo>
                  <a:pt x="7944" y="8069"/>
                </a:lnTo>
                <a:lnTo>
                  <a:pt x="7945" y="8067"/>
                </a:lnTo>
                <a:lnTo>
                  <a:pt x="7945" y="8064"/>
                </a:lnTo>
                <a:lnTo>
                  <a:pt x="7945" y="8061"/>
                </a:lnTo>
                <a:lnTo>
                  <a:pt x="7942" y="8054"/>
                </a:lnTo>
                <a:lnTo>
                  <a:pt x="7936" y="8047"/>
                </a:lnTo>
                <a:lnTo>
                  <a:pt x="7929" y="8042"/>
                </a:lnTo>
                <a:lnTo>
                  <a:pt x="7922" y="8038"/>
                </a:lnTo>
                <a:lnTo>
                  <a:pt x="7917" y="8037"/>
                </a:lnTo>
                <a:lnTo>
                  <a:pt x="7913" y="8036"/>
                </a:lnTo>
                <a:lnTo>
                  <a:pt x="7909" y="8035"/>
                </a:lnTo>
                <a:lnTo>
                  <a:pt x="7905" y="8036"/>
                </a:lnTo>
                <a:lnTo>
                  <a:pt x="7901" y="8037"/>
                </a:lnTo>
                <a:lnTo>
                  <a:pt x="7896" y="8039"/>
                </a:lnTo>
                <a:lnTo>
                  <a:pt x="7893" y="8042"/>
                </a:lnTo>
                <a:lnTo>
                  <a:pt x="7890" y="8046"/>
                </a:lnTo>
                <a:lnTo>
                  <a:pt x="7887" y="8050"/>
                </a:lnTo>
                <a:lnTo>
                  <a:pt x="7885" y="8057"/>
                </a:lnTo>
                <a:lnTo>
                  <a:pt x="7884" y="8064"/>
                </a:lnTo>
                <a:lnTo>
                  <a:pt x="7883" y="8072"/>
                </a:lnTo>
                <a:close/>
                <a:moveTo>
                  <a:pt x="8440" y="8105"/>
                </a:moveTo>
                <a:lnTo>
                  <a:pt x="8443" y="8103"/>
                </a:lnTo>
                <a:lnTo>
                  <a:pt x="8438" y="8108"/>
                </a:lnTo>
                <a:lnTo>
                  <a:pt x="8434" y="8112"/>
                </a:lnTo>
                <a:lnTo>
                  <a:pt x="8440" y="8105"/>
                </a:lnTo>
                <a:close/>
                <a:moveTo>
                  <a:pt x="9982" y="8105"/>
                </a:moveTo>
                <a:lnTo>
                  <a:pt x="9985" y="8103"/>
                </a:lnTo>
                <a:lnTo>
                  <a:pt x="9979" y="8108"/>
                </a:lnTo>
                <a:lnTo>
                  <a:pt x="9975" y="8112"/>
                </a:lnTo>
                <a:lnTo>
                  <a:pt x="9982" y="8105"/>
                </a:lnTo>
                <a:close/>
                <a:moveTo>
                  <a:pt x="11031" y="8105"/>
                </a:moveTo>
                <a:lnTo>
                  <a:pt x="11025" y="8085"/>
                </a:lnTo>
                <a:lnTo>
                  <a:pt x="11020" y="8073"/>
                </a:lnTo>
                <a:lnTo>
                  <a:pt x="11017" y="8070"/>
                </a:lnTo>
                <a:lnTo>
                  <a:pt x="11015" y="8068"/>
                </a:lnTo>
                <a:lnTo>
                  <a:pt x="11013" y="8068"/>
                </a:lnTo>
                <a:lnTo>
                  <a:pt x="11011" y="8069"/>
                </a:lnTo>
                <a:lnTo>
                  <a:pt x="11007" y="8074"/>
                </a:lnTo>
                <a:lnTo>
                  <a:pt x="11005" y="8083"/>
                </a:lnTo>
                <a:lnTo>
                  <a:pt x="11004" y="8093"/>
                </a:lnTo>
                <a:lnTo>
                  <a:pt x="11003" y="8105"/>
                </a:lnTo>
                <a:lnTo>
                  <a:pt x="11004" y="8117"/>
                </a:lnTo>
                <a:lnTo>
                  <a:pt x="11005" y="8128"/>
                </a:lnTo>
                <a:lnTo>
                  <a:pt x="11007" y="8136"/>
                </a:lnTo>
                <a:lnTo>
                  <a:pt x="11011" y="8142"/>
                </a:lnTo>
                <a:lnTo>
                  <a:pt x="11013" y="8143"/>
                </a:lnTo>
                <a:lnTo>
                  <a:pt x="11015" y="8143"/>
                </a:lnTo>
                <a:lnTo>
                  <a:pt x="11017" y="8141"/>
                </a:lnTo>
                <a:lnTo>
                  <a:pt x="11020" y="8137"/>
                </a:lnTo>
                <a:lnTo>
                  <a:pt x="11025" y="8125"/>
                </a:lnTo>
                <a:lnTo>
                  <a:pt x="11031" y="8105"/>
                </a:lnTo>
                <a:close/>
                <a:moveTo>
                  <a:pt x="15297" y="8072"/>
                </a:moveTo>
                <a:lnTo>
                  <a:pt x="15288" y="8082"/>
                </a:lnTo>
                <a:lnTo>
                  <a:pt x="15279" y="8091"/>
                </a:lnTo>
                <a:lnTo>
                  <a:pt x="15268" y="8100"/>
                </a:lnTo>
                <a:lnTo>
                  <a:pt x="15259" y="8108"/>
                </a:lnTo>
                <a:lnTo>
                  <a:pt x="15247" y="8115"/>
                </a:lnTo>
                <a:lnTo>
                  <a:pt x="15237" y="8123"/>
                </a:lnTo>
                <a:lnTo>
                  <a:pt x="15224" y="8130"/>
                </a:lnTo>
                <a:lnTo>
                  <a:pt x="15213" y="8136"/>
                </a:lnTo>
                <a:lnTo>
                  <a:pt x="15200" y="8142"/>
                </a:lnTo>
                <a:lnTo>
                  <a:pt x="15186" y="8147"/>
                </a:lnTo>
                <a:lnTo>
                  <a:pt x="15174" y="8152"/>
                </a:lnTo>
                <a:lnTo>
                  <a:pt x="15159" y="8156"/>
                </a:lnTo>
                <a:lnTo>
                  <a:pt x="15131" y="8165"/>
                </a:lnTo>
                <a:lnTo>
                  <a:pt x="15099" y="8171"/>
                </a:lnTo>
                <a:lnTo>
                  <a:pt x="15099" y="8179"/>
                </a:lnTo>
                <a:lnTo>
                  <a:pt x="15099" y="8188"/>
                </a:lnTo>
                <a:lnTo>
                  <a:pt x="15099" y="8195"/>
                </a:lnTo>
                <a:lnTo>
                  <a:pt x="15099" y="8203"/>
                </a:lnTo>
                <a:lnTo>
                  <a:pt x="15145" y="8201"/>
                </a:lnTo>
                <a:lnTo>
                  <a:pt x="15191" y="8197"/>
                </a:lnTo>
                <a:lnTo>
                  <a:pt x="15212" y="8194"/>
                </a:lnTo>
                <a:lnTo>
                  <a:pt x="15232" y="8190"/>
                </a:lnTo>
                <a:lnTo>
                  <a:pt x="15250" y="8186"/>
                </a:lnTo>
                <a:lnTo>
                  <a:pt x="15267" y="8179"/>
                </a:lnTo>
                <a:lnTo>
                  <a:pt x="15276" y="8176"/>
                </a:lnTo>
                <a:lnTo>
                  <a:pt x="15282" y="8172"/>
                </a:lnTo>
                <a:lnTo>
                  <a:pt x="15288" y="8168"/>
                </a:lnTo>
                <a:lnTo>
                  <a:pt x="15294" y="8164"/>
                </a:lnTo>
                <a:lnTo>
                  <a:pt x="15300" y="8158"/>
                </a:lnTo>
                <a:lnTo>
                  <a:pt x="15304" y="8153"/>
                </a:lnTo>
                <a:lnTo>
                  <a:pt x="15307" y="8148"/>
                </a:lnTo>
                <a:lnTo>
                  <a:pt x="15310" y="8142"/>
                </a:lnTo>
                <a:lnTo>
                  <a:pt x="15311" y="8134"/>
                </a:lnTo>
                <a:lnTo>
                  <a:pt x="15312" y="8127"/>
                </a:lnTo>
                <a:lnTo>
                  <a:pt x="15312" y="8120"/>
                </a:lnTo>
                <a:lnTo>
                  <a:pt x="15311" y="8111"/>
                </a:lnTo>
                <a:lnTo>
                  <a:pt x="15309" y="8103"/>
                </a:lnTo>
                <a:lnTo>
                  <a:pt x="15306" y="8093"/>
                </a:lnTo>
                <a:lnTo>
                  <a:pt x="15302" y="8083"/>
                </a:lnTo>
                <a:lnTo>
                  <a:pt x="15297" y="8072"/>
                </a:lnTo>
                <a:close/>
                <a:moveTo>
                  <a:pt x="8014" y="8072"/>
                </a:moveTo>
                <a:lnTo>
                  <a:pt x="8008" y="8052"/>
                </a:lnTo>
                <a:lnTo>
                  <a:pt x="8001" y="8041"/>
                </a:lnTo>
                <a:lnTo>
                  <a:pt x="7999" y="8038"/>
                </a:lnTo>
                <a:lnTo>
                  <a:pt x="7996" y="8036"/>
                </a:lnTo>
                <a:lnTo>
                  <a:pt x="7994" y="8036"/>
                </a:lnTo>
                <a:lnTo>
                  <a:pt x="7993" y="8036"/>
                </a:lnTo>
                <a:lnTo>
                  <a:pt x="7990" y="8041"/>
                </a:lnTo>
                <a:lnTo>
                  <a:pt x="7987" y="8049"/>
                </a:lnTo>
                <a:lnTo>
                  <a:pt x="7986" y="8061"/>
                </a:lnTo>
                <a:lnTo>
                  <a:pt x="7986" y="8072"/>
                </a:lnTo>
                <a:lnTo>
                  <a:pt x="7986" y="8085"/>
                </a:lnTo>
                <a:lnTo>
                  <a:pt x="7987" y="8095"/>
                </a:lnTo>
                <a:lnTo>
                  <a:pt x="7990" y="8104"/>
                </a:lnTo>
                <a:lnTo>
                  <a:pt x="7993" y="8109"/>
                </a:lnTo>
                <a:lnTo>
                  <a:pt x="7994" y="8110"/>
                </a:lnTo>
                <a:lnTo>
                  <a:pt x="7996" y="8109"/>
                </a:lnTo>
                <a:lnTo>
                  <a:pt x="7999" y="8108"/>
                </a:lnTo>
                <a:lnTo>
                  <a:pt x="8001" y="8105"/>
                </a:lnTo>
                <a:lnTo>
                  <a:pt x="8008" y="8092"/>
                </a:lnTo>
                <a:lnTo>
                  <a:pt x="8014" y="8072"/>
                </a:lnTo>
                <a:close/>
                <a:moveTo>
                  <a:pt x="8178" y="8040"/>
                </a:moveTo>
                <a:lnTo>
                  <a:pt x="8179" y="8049"/>
                </a:lnTo>
                <a:lnTo>
                  <a:pt x="8178" y="8057"/>
                </a:lnTo>
                <a:lnTo>
                  <a:pt x="8176" y="8062"/>
                </a:lnTo>
                <a:lnTo>
                  <a:pt x="8171" y="8066"/>
                </a:lnTo>
                <a:lnTo>
                  <a:pt x="8166" y="8068"/>
                </a:lnTo>
                <a:lnTo>
                  <a:pt x="8160" y="8070"/>
                </a:lnTo>
                <a:lnTo>
                  <a:pt x="8152" y="8071"/>
                </a:lnTo>
                <a:lnTo>
                  <a:pt x="8145" y="8072"/>
                </a:lnTo>
                <a:lnTo>
                  <a:pt x="8144" y="8063"/>
                </a:lnTo>
                <a:lnTo>
                  <a:pt x="8145" y="8056"/>
                </a:lnTo>
                <a:lnTo>
                  <a:pt x="8147" y="8050"/>
                </a:lnTo>
                <a:lnTo>
                  <a:pt x="8151" y="8046"/>
                </a:lnTo>
                <a:lnTo>
                  <a:pt x="8157" y="8044"/>
                </a:lnTo>
                <a:lnTo>
                  <a:pt x="8164" y="8042"/>
                </a:lnTo>
                <a:lnTo>
                  <a:pt x="8170" y="8041"/>
                </a:lnTo>
                <a:lnTo>
                  <a:pt x="8178" y="8040"/>
                </a:lnTo>
                <a:close/>
                <a:moveTo>
                  <a:pt x="8145" y="8072"/>
                </a:moveTo>
                <a:lnTo>
                  <a:pt x="8148" y="8082"/>
                </a:lnTo>
                <a:lnTo>
                  <a:pt x="8150" y="8090"/>
                </a:lnTo>
                <a:lnTo>
                  <a:pt x="8151" y="8098"/>
                </a:lnTo>
                <a:lnTo>
                  <a:pt x="8152" y="8104"/>
                </a:lnTo>
                <a:lnTo>
                  <a:pt x="8151" y="8110"/>
                </a:lnTo>
                <a:lnTo>
                  <a:pt x="8150" y="8115"/>
                </a:lnTo>
                <a:lnTo>
                  <a:pt x="8148" y="8120"/>
                </a:lnTo>
                <a:lnTo>
                  <a:pt x="8146" y="8123"/>
                </a:lnTo>
                <a:lnTo>
                  <a:pt x="8143" y="8126"/>
                </a:lnTo>
                <a:lnTo>
                  <a:pt x="8140" y="8129"/>
                </a:lnTo>
                <a:lnTo>
                  <a:pt x="8136" y="8131"/>
                </a:lnTo>
                <a:lnTo>
                  <a:pt x="8131" y="8133"/>
                </a:lnTo>
                <a:lnTo>
                  <a:pt x="8122" y="8135"/>
                </a:lnTo>
                <a:lnTo>
                  <a:pt x="8113" y="8138"/>
                </a:lnTo>
                <a:lnTo>
                  <a:pt x="8102" y="8141"/>
                </a:lnTo>
                <a:lnTo>
                  <a:pt x="8093" y="8144"/>
                </a:lnTo>
                <a:lnTo>
                  <a:pt x="8088" y="8146"/>
                </a:lnTo>
                <a:lnTo>
                  <a:pt x="8085" y="8148"/>
                </a:lnTo>
                <a:lnTo>
                  <a:pt x="8081" y="8150"/>
                </a:lnTo>
                <a:lnTo>
                  <a:pt x="8078" y="8153"/>
                </a:lnTo>
                <a:lnTo>
                  <a:pt x="8076" y="8157"/>
                </a:lnTo>
                <a:lnTo>
                  <a:pt x="8074" y="8162"/>
                </a:lnTo>
                <a:lnTo>
                  <a:pt x="8073" y="8167"/>
                </a:lnTo>
                <a:lnTo>
                  <a:pt x="8073" y="8172"/>
                </a:lnTo>
                <a:lnTo>
                  <a:pt x="8073" y="8178"/>
                </a:lnTo>
                <a:lnTo>
                  <a:pt x="8074" y="8186"/>
                </a:lnTo>
                <a:lnTo>
                  <a:pt x="8076" y="8194"/>
                </a:lnTo>
                <a:lnTo>
                  <a:pt x="8079" y="8203"/>
                </a:lnTo>
                <a:lnTo>
                  <a:pt x="8104" y="8203"/>
                </a:lnTo>
                <a:lnTo>
                  <a:pt x="8128" y="8203"/>
                </a:lnTo>
                <a:lnTo>
                  <a:pt x="8153" y="8203"/>
                </a:lnTo>
                <a:lnTo>
                  <a:pt x="8178" y="8203"/>
                </a:lnTo>
                <a:lnTo>
                  <a:pt x="8173" y="8188"/>
                </a:lnTo>
                <a:lnTo>
                  <a:pt x="8172" y="8173"/>
                </a:lnTo>
                <a:lnTo>
                  <a:pt x="8172" y="8160"/>
                </a:lnTo>
                <a:lnTo>
                  <a:pt x="8173" y="8150"/>
                </a:lnTo>
                <a:lnTo>
                  <a:pt x="8177" y="8141"/>
                </a:lnTo>
                <a:lnTo>
                  <a:pt x="8180" y="8132"/>
                </a:lnTo>
                <a:lnTo>
                  <a:pt x="8184" y="8124"/>
                </a:lnTo>
                <a:lnTo>
                  <a:pt x="8189" y="8116"/>
                </a:lnTo>
                <a:lnTo>
                  <a:pt x="8194" y="8109"/>
                </a:lnTo>
                <a:lnTo>
                  <a:pt x="8199" y="8102"/>
                </a:lnTo>
                <a:lnTo>
                  <a:pt x="8204" y="8094"/>
                </a:lnTo>
                <a:lnTo>
                  <a:pt x="8207" y="8086"/>
                </a:lnTo>
                <a:lnTo>
                  <a:pt x="8210" y="8077"/>
                </a:lnTo>
                <a:lnTo>
                  <a:pt x="8212" y="8066"/>
                </a:lnTo>
                <a:lnTo>
                  <a:pt x="8212" y="8054"/>
                </a:lnTo>
                <a:lnTo>
                  <a:pt x="8210" y="8040"/>
                </a:lnTo>
                <a:lnTo>
                  <a:pt x="8203" y="8040"/>
                </a:lnTo>
                <a:lnTo>
                  <a:pt x="8194" y="8040"/>
                </a:lnTo>
                <a:lnTo>
                  <a:pt x="8186" y="8040"/>
                </a:lnTo>
                <a:lnTo>
                  <a:pt x="8178" y="8040"/>
                </a:lnTo>
                <a:lnTo>
                  <a:pt x="8174" y="8030"/>
                </a:lnTo>
                <a:lnTo>
                  <a:pt x="8170" y="8023"/>
                </a:lnTo>
                <a:lnTo>
                  <a:pt x="8164" y="8017"/>
                </a:lnTo>
                <a:lnTo>
                  <a:pt x="8157" y="8012"/>
                </a:lnTo>
                <a:lnTo>
                  <a:pt x="8148" y="8008"/>
                </a:lnTo>
                <a:lnTo>
                  <a:pt x="8138" y="8006"/>
                </a:lnTo>
                <a:lnTo>
                  <a:pt x="8126" y="8005"/>
                </a:lnTo>
                <a:lnTo>
                  <a:pt x="8113" y="8007"/>
                </a:lnTo>
                <a:lnTo>
                  <a:pt x="8113" y="8000"/>
                </a:lnTo>
                <a:lnTo>
                  <a:pt x="8112" y="7995"/>
                </a:lnTo>
                <a:lnTo>
                  <a:pt x="8109" y="7991"/>
                </a:lnTo>
                <a:lnTo>
                  <a:pt x="8107" y="7987"/>
                </a:lnTo>
                <a:lnTo>
                  <a:pt x="8104" y="7985"/>
                </a:lnTo>
                <a:lnTo>
                  <a:pt x="8101" y="7984"/>
                </a:lnTo>
                <a:lnTo>
                  <a:pt x="8098" y="7984"/>
                </a:lnTo>
                <a:lnTo>
                  <a:pt x="8096" y="7984"/>
                </a:lnTo>
                <a:lnTo>
                  <a:pt x="8094" y="7985"/>
                </a:lnTo>
                <a:lnTo>
                  <a:pt x="8093" y="7987"/>
                </a:lnTo>
                <a:lnTo>
                  <a:pt x="8092" y="7991"/>
                </a:lnTo>
                <a:lnTo>
                  <a:pt x="8093" y="7993"/>
                </a:lnTo>
                <a:lnTo>
                  <a:pt x="8095" y="7996"/>
                </a:lnTo>
                <a:lnTo>
                  <a:pt x="8099" y="8000"/>
                </a:lnTo>
                <a:lnTo>
                  <a:pt x="8104" y="8003"/>
                </a:lnTo>
                <a:lnTo>
                  <a:pt x="8113" y="8007"/>
                </a:lnTo>
                <a:lnTo>
                  <a:pt x="8116" y="8027"/>
                </a:lnTo>
                <a:lnTo>
                  <a:pt x="8120" y="8049"/>
                </a:lnTo>
                <a:lnTo>
                  <a:pt x="8121" y="8054"/>
                </a:lnTo>
                <a:lnTo>
                  <a:pt x="8123" y="8058"/>
                </a:lnTo>
                <a:lnTo>
                  <a:pt x="8125" y="8062"/>
                </a:lnTo>
                <a:lnTo>
                  <a:pt x="8127" y="8065"/>
                </a:lnTo>
                <a:lnTo>
                  <a:pt x="8130" y="8068"/>
                </a:lnTo>
                <a:lnTo>
                  <a:pt x="8135" y="8070"/>
                </a:lnTo>
                <a:lnTo>
                  <a:pt x="8140" y="8072"/>
                </a:lnTo>
                <a:lnTo>
                  <a:pt x="8145" y="8072"/>
                </a:lnTo>
                <a:close/>
                <a:moveTo>
                  <a:pt x="9720" y="8040"/>
                </a:moveTo>
                <a:lnTo>
                  <a:pt x="9705" y="8046"/>
                </a:lnTo>
                <a:lnTo>
                  <a:pt x="9693" y="8054"/>
                </a:lnTo>
                <a:lnTo>
                  <a:pt x="9686" y="8058"/>
                </a:lnTo>
                <a:lnTo>
                  <a:pt x="9681" y="8062"/>
                </a:lnTo>
                <a:lnTo>
                  <a:pt x="9676" y="8067"/>
                </a:lnTo>
                <a:lnTo>
                  <a:pt x="9671" y="8073"/>
                </a:lnTo>
                <a:lnTo>
                  <a:pt x="9668" y="8080"/>
                </a:lnTo>
                <a:lnTo>
                  <a:pt x="9663" y="8086"/>
                </a:lnTo>
                <a:lnTo>
                  <a:pt x="9660" y="8093"/>
                </a:lnTo>
                <a:lnTo>
                  <a:pt x="9658" y="8101"/>
                </a:lnTo>
                <a:lnTo>
                  <a:pt x="9656" y="8109"/>
                </a:lnTo>
                <a:lnTo>
                  <a:pt x="9655" y="8119"/>
                </a:lnTo>
                <a:lnTo>
                  <a:pt x="9654" y="8128"/>
                </a:lnTo>
                <a:lnTo>
                  <a:pt x="9654" y="8138"/>
                </a:lnTo>
                <a:lnTo>
                  <a:pt x="9669" y="8132"/>
                </a:lnTo>
                <a:lnTo>
                  <a:pt x="9681" y="8125"/>
                </a:lnTo>
                <a:lnTo>
                  <a:pt x="9687" y="8121"/>
                </a:lnTo>
                <a:lnTo>
                  <a:pt x="9693" y="8115"/>
                </a:lnTo>
                <a:lnTo>
                  <a:pt x="9698" y="8110"/>
                </a:lnTo>
                <a:lnTo>
                  <a:pt x="9703" y="8105"/>
                </a:lnTo>
                <a:lnTo>
                  <a:pt x="9706" y="8099"/>
                </a:lnTo>
                <a:lnTo>
                  <a:pt x="9711" y="8092"/>
                </a:lnTo>
                <a:lnTo>
                  <a:pt x="9714" y="8085"/>
                </a:lnTo>
                <a:lnTo>
                  <a:pt x="9716" y="8077"/>
                </a:lnTo>
                <a:lnTo>
                  <a:pt x="9718" y="8068"/>
                </a:lnTo>
                <a:lnTo>
                  <a:pt x="9719" y="8060"/>
                </a:lnTo>
                <a:lnTo>
                  <a:pt x="9720" y="8050"/>
                </a:lnTo>
                <a:lnTo>
                  <a:pt x="9720" y="8040"/>
                </a:lnTo>
                <a:close/>
                <a:moveTo>
                  <a:pt x="11130" y="8040"/>
                </a:moveTo>
                <a:lnTo>
                  <a:pt x="11121" y="8036"/>
                </a:lnTo>
                <a:lnTo>
                  <a:pt x="11112" y="8035"/>
                </a:lnTo>
                <a:lnTo>
                  <a:pt x="11104" y="8034"/>
                </a:lnTo>
                <a:lnTo>
                  <a:pt x="11097" y="8035"/>
                </a:lnTo>
                <a:lnTo>
                  <a:pt x="11090" y="8037"/>
                </a:lnTo>
                <a:lnTo>
                  <a:pt x="11084" y="8041"/>
                </a:lnTo>
                <a:lnTo>
                  <a:pt x="11079" y="8045"/>
                </a:lnTo>
                <a:lnTo>
                  <a:pt x="11075" y="8051"/>
                </a:lnTo>
                <a:lnTo>
                  <a:pt x="11070" y="8058"/>
                </a:lnTo>
                <a:lnTo>
                  <a:pt x="11066" y="8065"/>
                </a:lnTo>
                <a:lnTo>
                  <a:pt x="11063" y="8072"/>
                </a:lnTo>
                <a:lnTo>
                  <a:pt x="11061" y="8082"/>
                </a:lnTo>
                <a:lnTo>
                  <a:pt x="11059" y="8091"/>
                </a:lnTo>
                <a:lnTo>
                  <a:pt x="11058" y="8101"/>
                </a:lnTo>
                <a:lnTo>
                  <a:pt x="11057" y="8110"/>
                </a:lnTo>
                <a:lnTo>
                  <a:pt x="11056" y="8121"/>
                </a:lnTo>
                <a:lnTo>
                  <a:pt x="11057" y="8142"/>
                </a:lnTo>
                <a:lnTo>
                  <a:pt x="11059" y="8162"/>
                </a:lnTo>
                <a:lnTo>
                  <a:pt x="11062" y="8181"/>
                </a:lnTo>
                <a:lnTo>
                  <a:pt x="11067" y="8199"/>
                </a:lnTo>
                <a:lnTo>
                  <a:pt x="11070" y="8207"/>
                </a:lnTo>
                <a:lnTo>
                  <a:pt x="11073" y="8214"/>
                </a:lnTo>
                <a:lnTo>
                  <a:pt x="11077" y="8220"/>
                </a:lnTo>
                <a:lnTo>
                  <a:pt x="11081" y="8227"/>
                </a:lnTo>
                <a:lnTo>
                  <a:pt x="11084" y="8231"/>
                </a:lnTo>
                <a:lnTo>
                  <a:pt x="11088" y="8234"/>
                </a:lnTo>
                <a:lnTo>
                  <a:pt x="11093" y="8236"/>
                </a:lnTo>
                <a:lnTo>
                  <a:pt x="11098" y="8237"/>
                </a:lnTo>
                <a:lnTo>
                  <a:pt x="11094" y="8218"/>
                </a:lnTo>
                <a:lnTo>
                  <a:pt x="11092" y="8202"/>
                </a:lnTo>
                <a:lnTo>
                  <a:pt x="11092" y="8188"/>
                </a:lnTo>
                <a:lnTo>
                  <a:pt x="11092" y="8174"/>
                </a:lnTo>
                <a:lnTo>
                  <a:pt x="11094" y="8162"/>
                </a:lnTo>
                <a:lnTo>
                  <a:pt x="11098" y="8151"/>
                </a:lnTo>
                <a:lnTo>
                  <a:pt x="11102" y="8140"/>
                </a:lnTo>
                <a:lnTo>
                  <a:pt x="11105" y="8129"/>
                </a:lnTo>
                <a:lnTo>
                  <a:pt x="11114" y="8109"/>
                </a:lnTo>
                <a:lnTo>
                  <a:pt x="11122" y="8089"/>
                </a:lnTo>
                <a:lnTo>
                  <a:pt x="11126" y="8078"/>
                </a:lnTo>
                <a:lnTo>
                  <a:pt x="11128" y="8066"/>
                </a:lnTo>
                <a:lnTo>
                  <a:pt x="11130" y="8054"/>
                </a:lnTo>
                <a:lnTo>
                  <a:pt x="11130" y="8040"/>
                </a:lnTo>
                <a:close/>
                <a:moveTo>
                  <a:pt x="11295" y="8072"/>
                </a:moveTo>
                <a:lnTo>
                  <a:pt x="11288" y="8052"/>
                </a:lnTo>
                <a:lnTo>
                  <a:pt x="11282" y="8041"/>
                </a:lnTo>
                <a:lnTo>
                  <a:pt x="11279" y="8038"/>
                </a:lnTo>
                <a:lnTo>
                  <a:pt x="11277" y="8036"/>
                </a:lnTo>
                <a:lnTo>
                  <a:pt x="11275" y="8036"/>
                </a:lnTo>
                <a:lnTo>
                  <a:pt x="11273" y="8036"/>
                </a:lnTo>
                <a:lnTo>
                  <a:pt x="11270" y="8041"/>
                </a:lnTo>
                <a:lnTo>
                  <a:pt x="11268" y="8049"/>
                </a:lnTo>
                <a:lnTo>
                  <a:pt x="11267" y="8061"/>
                </a:lnTo>
                <a:lnTo>
                  <a:pt x="11265" y="8072"/>
                </a:lnTo>
                <a:lnTo>
                  <a:pt x="11267" y="8085"/>
                </a:lnTo>
                <a:lnTo>
                  <a:pt x="11268" y="8095"/>
                </a:lnTo>
                <a:lnTo>
                  <a:pt x="11270" y="8104"/>
                </a:lnTo>
                <a:lnTo>
                  <a:pt x="11273" y="8109"/>
                </a:lnTo>
                <a:lnTo>
                  <a:pt x="11275" y="8110"/>
                </a:lnTo>
                <a:lnTo>
                  <a:pt x="11277" y="8109"/>
                </a:lnTo>
                <a:lnTo>
                  <a:pt x="11279" y="8108"/>
                </a:lnTo>
                <a:lnTo>
                  <a:pt x="11282" y="8105"/>
                </a:lnTo>
                <a:lnTo>
                  <a:pt x="11288" y="8092"/>
                </a:lnTo>
                <a:lnTo>
                  <a:pt x="11295" y="8072"/>
                </a:lnTo>
                <a:close/>
                <a:moveTo>
                  <a:pt x="9392" y="8040"/>
                </a:moveTo>
                <a:lnTo>
                  <a:pt x="9388" y="8032"/>
                </a:lnTo>
                <a:lnTo>
                  <a:pt x="9385" y="8023"/>
                </a:lnTo>
                <a:lnTo>
                  <a:pt x="9382" y="8018"/>
                </a:lnTo>
                <a:lnTo>
                  <a:pt x="9379" y="8013"/>
                </a:lnTo>
                <a:lnTo>
                  <a:pt x="9375" y="8008"/>
                </a:lnTo>
                <a:lnTo>
                  <a:pt x="9372" y="8006"/>
                </a:lnTo>
                <a:lnTo>
                  <a:pt x="9367" y="8004"/>
                </a:lnTo>
                <a:lnTo>
                  <a:pt x="9364" y="8003"/>
                </a:lnTo>
                <a:lnTo>
                  <a:pt x="9360" y="8003"/>
                </a:lnTo>
                <a:lnTo>
                  <a:pt x="9356" y="8004"/>
                </a:lnTo>
                <a:lnTo>
                  <a:pt x="9352" y="8005"/>
                </a:lnTo>
                <a:lnTo>
                  <a:pt x="9347" y="8007"/>
                </a:lnTo>
                <a:lnTo>
                  <a:pt x="9339" y="8013"/>
                </a:lnTo>
                <a:lnTo>
                  <a:pt x="9331" y="8020"/>
                </a:lnTo>
                <a:lnTo>
                  <a:pt x="9313" y="8038"/>
                </a:lnTo>
                <a:lnTo>
                  <a:pt x="9295" y="8056"/>
                </a:lnTo>
                <a:lnTo>
                  <a:pt x="9286" y="8063"/>
                </a:lnTo>
                <a:lnTo>
                  <a:pt x="9277" y="8068"/>
                </a:lnTo>
                <a:lnTo>
                  <a:pt x="9273" y="8070"/>
                </a:lnTo>
                <a:lnTo>
                  <a:pt x="9269" y="8072"/>
                </a:lnTo>
                <a:lnTo>
                  <a:pt x="9265" y="8072"/>
                </a:lnTo>
                <a:lnTo>
                  <a:pt x="9260" y="8072"/>
                </a:lnTo>
                <a:lnTo>
                  <a:pt x="9264" y="8082"/>
                </a:lnTo>
                <a:lnTo>
                  <a:pt x="9267" y="8089"/>
                </a:lnTo>
                <a:lnTo>
                  <a:pt x="9270" y="8094"/>
                </a:lnTo>
                <a:lnTo>
                  <a:pt x="9274" y="8100"/>
                </a:lnTo>
                <a:lnTo>
                  <a:pt x="9277" y="8104"/>
                </a:lnTo>
                <a:lnTo>
                  <a:pt x="9280" y="8106"/>
                </a:lnTo>
                <a:lnTo>
                  <a:pt x="9285" y="8108"/>
                </a:lnTo>
                <a:lnTo>
                  <a:pt x="9289" y="8109"/>
                </a:lnTo>
                <a:lnTo>
                  <a:pt x="9292" y="8109"/>
                </a:lnTo>
                <a:lnTo>
                  <a:pt x="9296" y="8108"/>
                </a:lnTo>
                <a:lnTo>
                  <a:pt x="9300" y="8107"/>
                </a:lnTo>
                <a:lnTo>
                  <a:pt x="9304" y="8105"/>
                </a:lnTo>
                <a:lnTo>
                  <a:pt x="9313" y="8100"/>
                </a:lnTo>
                <a:lnTo>
                  <a:pt x="9321" y="8092"/>
                </a:lnTo>
                <a:lnTo>
                  <a:pt x="9339" y="8074"/>
                </a:lnTo>
                <a:lnTo>
                  <a:pt x="9357" y="8057"/>
                </a:lnTo>
                <a:lnTo>
                  <a:pt x="9366" y="8049"/>
                </a:lnTo>
                <a:lnTo>
                  <a:pt x="9375" y="8044"/>
                </a:lnTo>
                <a:lnTo>
                  <a:pt x="9379" y="8042"/>
                </a:lnTo>
                <a:lnTo>
                  <a:pt x="9383" y="8040"/>
                </a:lnTo>
                <a:lnTo>
                  <a:pt x="9387" y="8040"/>
                </a:lnTo>
                <a:lnTo>
                  <a:pt x="9392" y="8040"/>
                </a:lnTo>
                <a:close/>
                <a:moveTo>
                  <a:pt x="9884" y="7974"/>
                </a:moveTo>
                <a:lnTo>
                  <a:pt x="9877" y="7974"/>
                </a:lnTo>
                <a:lnTo>
                  <a:pt x="9871" y="7975"/>
                </a:lnTo>
                <a:lnTo>
                  <a:pt x="9867" y="7977"/>
                </a:lnTo>
                <a:lnTo>
                  <a:pt x="9864" y="7979"/>
                </a:lnTo>
                <a:lnTo>
                  <a:pt x="9863" y="7982"/>
                </a:lnTo>
                <a:lnTo>
                  <a:pt x="9861" y="7985"/>
                </a:lnTo>
                <a:lnTo>
                  <a:pt x="9861" y="7989"/>
                </a:lnTo>
                <a:lnTo>
                  <a:pt x="9862" y="7991"/>
                </a:lnTo>
                <a:lnTo>
                  <a:pt x="9863" y="7993"/>
                </a:lnTo>
                <a:lnTo>
                  <a:pt x="9865" y="7995"/>
                </a:lnTo>
                <a:lnTo>
                  <a:pt x="9867" y="7995"/>
                </a:lnTo>
                <a:lnTo>
                  <a:pt x="9870" y="7994"/>
                </a:lnTo>
                <a:lnTo>
                  <a:pt x="9873" y="7992"/>
                </a:lnTo>
                <a:lnTo>
                  <a:pt x="9876" y="7987"/>
                </a:lnTo>
                <a:lnTo>
                  <a:pt x="9881" y="7982"/>
                </a:lnTo>
                <a:lnTo>
                  <a:pt x="9884" y="7974"/>
                </a:lnTo>
                <a:lnTo>
                  <a:pt x="9891" y="7974"/>
                </a:lnTo>
                <a:lnTo>
                  <a:pt x="9896" y="7973"/>
                </a:lnTo>
                <a:lnTo>
                  <a:pt x="9900" y="7972"/>
                </a:lnTo>
                <a:lnTo>
                  <a:pt x="9904" y="7969"/>
                </a:lnTo>
                <a:lnTo>
                  <a:pt x="9906" y="7967"/>
                </a:lnTo>
                <a:lnTo>
                  <a:pt x="9907" y="7963"/>
                </a:lnTo>
                <a:lnTo>
                  <a:pt x="9907" y="7960"/>
                </a:lnTo>
                <a:lnTo>
                  <a:pt x="9906" y="7958"/>
                </a:lnTo>
                <a:lnTo>
                  <a:pt x="9905" y="7956"/>
                </a:lnTo>
                <a:lnTo>
                  <a:pt x="9903" y="7954"/>
                </a:lnTo>
                <a:lnTo>
                  <a:pt x="9900" y="7954"/>
                </a:lnTo>
                <a:lnTo>
                  <a:pt x="9898" y="7955"/>
                </a:lnTo>
                <a:lnTo>
                  <a:pt x="9894" y="7957"/>
                </a:lnTo>
                <a:lnTo>
                  <a:pt x="9891" y="7960"/>
                </a:lnTo>
                <a:lnTo>
                  <a:pt x="9888" y="7967"/>
                </a:lnTo>
                <a:lnTo>
                  <a:pt x="9884" y="7974"/>
                </a:lnTo>
                <a:close/>
                <a:moveTo>
                  <a:pt x="10212" y="8007"/>
                </a:moveTo>
                <a:lnTo>
                  <a:pt x="10214" y="8004"/>
                </a:lnTo>
                <a:lnTo>
                  <a:pt x="10209" y="8009"/>
                </a:lnTo>
                <a:lnTo>
                  <a:pt x="10205" y="8014"/>
                </a:lnTo>
                <a:lnTo>
                  <a:pt x="10212" y="8007"/>
                </a:lnTo>
                <a:close/>
                <a:moveTo>
                  <a:pt x="1420" y="7974"/>
                </a:moveTo>
                <a:lnTo>
                  <a:pt x="1413" y="7954"/>
                </a:lnTo>
                <a:lnTo>
                  <a:pt x="1407" y="7942"/>
                </a:lnTo>
                <a:lnTo>
                  <a:pt x="1405" y="7939"/>
                </a:lnTo>
                <a:lnTo>
                  <a:pt x="1403" y="7937"/>
                </a:lnTo>
                <a:lnTo>
                  <a:pt x="1401" y="7937"/>
                </a:lnTo>
                <a:lnTo>
                  <a:pt x="1399" y="7938"/>
                </a:lnTo>
                <a:lnTo>
                  <a:pt x="1395" y="7943"/>
                </a:lnTo>
                <a:lnTo>
                  <a:pt x="1393" y="7952"/>
                </a:lnTo>
                <a:lnTo>
                  <a:pt x="1392" y="7962"/>
                </a:lnTo>
                <a:lnTo>
                  <a:pt x="1391" y="7974"/>
                </a:lnTo>
                <a:lnTo>
                  <a:pt x="1392" y="7986"/>
                </a:lnTo>
                <a:lnTo>
                  <a:pt x="1393" y="7997"/>
                </a:lnTo>
                <a:lnTo>
                  <a:pt x="1395" y="8005"/>
                </a:lnTo>
                <a:lnTo>
                  <a:pt x="1399" y="8011"/>
                </a:lnTo>
                <a:lnTo>
                  <a:pt x="1401" y="8012"/>
                </a:lnTo>
                <a:lnTo>
                  <a:pt x="1403" y="8012"/>
                </a:lnTo>
                <a:lnTo>
                  <a:pt x="1405" y="8009"/>
                </a:lnTo>
                <a:lnTo>
                  <a:pt x="1407" y="8006"/>
                </a:lnTo>
                <a:lnTo>
                  <a:pt x="1413" y="7994"/>
                </a:lnTo>
                <a:lnTo>
                  <a:pt x="1420" y="7974"/>
                </a:lnTo>
                <a:close/>
                <a:moveTo>
                  <a:pt x="7817" y="7974"/>
                </a:moveTo>
                <a:lnTo>
                  <a:pt x="7820" y="7972"/>
                </a:lnTo>
                <a:lnTo>
                  <a:pt x="7815" y="7977"/>
                </a:lnTo>
                <a:lnTo>
                  <a:pt x="7809" y="7981"/>
                </a:lnTo>
                <a:lnTo>
                  <a:pt x="7817" y="7974"/>
                </a:lnTo>
                <a:close/>
                <a:moveTo>
                  <a:pt x="12245" y="7941"/>
                </a:moveTo>
                <a:lnTo>
                  <a:pt x="12238" y="7942"/>
                </a:lnTo>
                <a:lnTo>
                  <a:pt x="12232" y="7943"/>
                </a:lnTo>
                <a:lnTo>
                  <a:pt x="12224" y="7946"/>
                </a:lnTo>
                <a:lnTo>
                  <a:pt x="12219" y="7948"/>
                </a:lnTo>
                <a:lnTo>
                  <a:pt x="12215" y="7952"/>
                </a:lnTo>
                <a:lnTo>
                  <a:pt x="12213" y="7958"/>
                </a:lnTo>
                <a:lnTo>
                  <a:pt x="12212" y="7965"/>
                </a:lnTo>
                <a:lnTo>
                  <a:pt x="12213" y="7974"/>
                </a:lnTo>
                <a:lnTo>
                  <a:pt x="12220" y="7974"/>
                </a:lnTo>
                <a:lnTo>
                  <a:pt x="12228" y="7972"/>
                </a:lnTo>
                <a:lnTo>
                  <a:pt x="12234" y="7971"/>
                </a:lnTo>
                <a:lnTo>
                  <a:pt x="12239" y="7968"/>
                </a:lnTo>
                <a:lnTo>
                  <a:pt x="12243" y="7963"/>
                </a:lnTo>
                <a:lnTo>
                  <a:pt x="12246" y="7958"/>
                </a:lnTo>
                <a:lnTo>
                  <a:pt x="12246" y="7951"/>
                </a:lnTo>
                <a:lnTo>
                  <a:pt x="12245" y="7941"/>
                </a:lnTo>
                <a:close/>
                <a:moveTo>
                  <a:pt x="7653" y="7941"/>
                </a:moveTo>
                <a:lnTo>
                  <a:pt x="7652" y="7933"/>
                </a:lnTo>
                <a:lnTo>
                  <a:pt x="7651" y="7926"/>
                </a:lnTo>
                <a:lnTo>
                  <a:pt x="7648" y="7919"/>
                </a:lnTo>
                <a:lnTo>
                  <a:pt x="7646" y="7914"/>
                </a:lnTo>
                <a:lnTo>
                  <a:pt x="7643" y="7911"/>
                </a:lnTo>
                <a:lnTo>
                  <a:pt x="7639" y="7908"/>
                </a:lnTo>
                <a:lnTo>
                  <a:pt x="7635" y="7906"/>
                </a:lnTo>
                <a:lnTo>
                  <a:pt x="7631" y="7905"/>
                </a:lnTo>
                <a:lnTo>
                  <a:pt x="7627" y="7904"/>
                </a:lnTo>
                <a:lnTo>
                  <a:pt x="7623" y="7905"/>
                </a:lnTo>
                <a:lnTo>
                  <a:pt x="7618" y="7905"/>
                </a:lnTo>
                <a:lnTo>
                  <a:pt x="7614" y="7907"/>
                </a:lnTo>
                <a:lnTo>
                  <a:pt x="7606" y="7911"/>
                </a:lnTo>
                <a:lnTo>
                  <a:pt x="7599" y="7916"/>
                </a:lnTo>
                <a:lnTo>
                  <a:pt x="7594" y="7922"/>
                </a:lnTo>
                <a:lnTo>
                  <a:pt x="7591" y="7930"/>
                </a:lnTo>
                <a:lnTo>
                  <a:pt x="7591" y="7933"/>
                </a:lnTo>
                <a:lnTo>
                  <a:pt x="7591" y="7935"/>
                </a:lnTo>
                <a:lnTo>
                  <a:pt x="7592" y="7938"/>
                </a:lnTo>
                <a:lnTo>
                  <a:pt x="7594" y="7941"/>
                </a:lnTo>
                <a:lnTo>
                  <a:pt x="7597" y="7943"/>
                </a:lnTo>
                <a:lnTo>
                  <a:pt x="7602" y="7944"/>
                </a:lnTo>
                <a:lnTo>
                  <a:pt x="7607" y="7946"/>
                </a:lnTo>
                <a:lnTo>
                  <a:pt x="7613" y="7947"/>
                </a:lnTo>
                <a:lnTo>
                  <a:pt x="7622" y="7947"/>
                </a:lnTo>
                <a:lnTo>
                  <a:pt x="7631" y="7946"/>
                </a:lnTo>
                <a:lnTo>
                  <a:pt x="7641" y="7943"/>
                </a:lnTo>
                <a:lnTo>
                  <a:pt x="7653" y="7941"/>
                </a:lnTo>
                <a:lnTo>
                  <a:pt x="7653" y="7967"/>
                </a:lnTo>
                <a:lnTo>
                  <a:pt x="7653" y="7991"/>
                </a:lnTo>
                <a:lnTo>
                  <a:pt x="7653" y="8015"/>
                </a:lnTo>
                <a:lnTo>
                  <a:pt x="7653" y="8040"/>
                </a:lnTo>
                <a:lnTo>
                  <a:pt x="7664" y="8038"/>
                </a:lnTo>
                <a:lnTo>
                  <a:pt x="7673" y="8035"/>
                </a:lnTo>
                <a:lnTo>
                  <a:pt x="7681" y="8032"/>
                </a:lnTo>
                <a:lnTo>
                  <a:pt x="7689" y="8026"/>
                </a:lnTo>
                <a:lnTo>
                  <a:pt x="7696" y="8021"/>
                </a:lnTo>
                <a:lnTo>
                  <a:pt x="7701" y="8015"/>
                </a:lnTo>
                <a:lnTo>
                  <a:pt x="7707" y="8007"/>
                </a:lnTo>
                <a:lnTo>
                  <a:pt x="7711" y="7999"/>
                </a:lnTo>
                <a:lnTo>
                  <a:pt x="7714" y="7991"/>
                </a:lnTo>
                <a:lnTo>
                  <a:pt x="7717" y="7981"/>
                </a:lnTo>
                <a:lnTo>
                  <a:pt x="7719" y="7971"/>
                </a:lnTo>
                <a:lnTo>
                  <a:pt x="7720" y="7959"/>
                </a:lnTo>
                <a:lnTo>
                  <a:pt x="7721" y="7948"/>
                </a:lnTo>
                <a:lnTo>
                  <a:pt x="7721" y="7935"/>
                </a:lnTo>
                <a:lnTo>
                  <a:pt x="7720" y="7922"/>
                </a:lnTo>
                <a:lnTo>
                  <a:pt x="7718" y="7909"/>
                </a:lnTo>
                <a:lnTo>
                  <a:pt x="7713" y="7909"/>
                </a:lnTo>
                <a:lnTo>
                  <a:pt x="7708" y="7910"/>
                </a:lnTo>
                <a:lnTo>
                  <a:pt x="7702" y="7911"/>
                </a:lnTo>
                <a:lnTo>
                  <a:pt x="7698" y="7913"/>
                </a:lnTo>
                <a:lnTo>
                  <a:pt x="7691" y="7917"/>
                </a:lnTo>
                <a:lnTo>
                  <a:pt x="7683" y="7922"/>
                </a:lnTo>
                <a:lnTo>
                  <a:pt x="7677" y="7929"/>
                </a:lnTo>
                <a:lnTo>
                  <a:pt x="7670" y="7934"/>
                </a:lnTo>
                <a:lnTo>
                  <a:pt x="7662" y="7938"/>
                </a:lnTo>
                <a:lnTo>
                  <a:pt x="7653" y="7941"/>
                </a:lnTo>
                <a:close/>
                <a:moveTo>
                  <a:pt x="9752" y="7909"/>
                </a:moveTo>
                <a:lnTo>
                  <a:pt x="9756" y="7906"/>
                </a:lnTo>
                <a:lnTo>
                  <a:pt x="9749" y="7912"/>
                </a:lnTo>
                <a:lnTo>
                  <a:pt x="9745" y="7916"/>
                </a:lnTo>
                <a:lnTo>
                  <a:pt x="9752" y="7909"/>
                </a:lnTo>
                <a:close/>
                <a:moveTo>
                  <a:pt x="11031" y="7909"/>
                </a:moveTo>
                <a:lnTo>
                  <a:pt x="11025" y="7889"/>
                </a:lnTo>
                <a:lnTo>
                  <a:pt x="11020" y="7876"/>
                </a:lnTo>
                <a:lnTo>
                  <a:pt x="11017" y="7873"/>
                </a:lnTo>
                <a:lnTo>
                  <a:pt x="11015" y="7872"/>
                </a:lnTo>
                <a:lnTo>
                  <a:pt x="11013" y="7871"/>
                </a:lnTo>
                <a:lnTo>
                  <a:pt x="11011" y="7872"/>
                </a:lnTo>
                <a:lnTo>
                  <a:pt x="11007" y="7877"/>
                </a:lnTo>
                <a:lnTo>
                  <a:pt x="11005" y="7886"/>
                </a:lnTo>
                <a:lnTo>
                  <a:pt x="11004" y="7896"/>
                </a:lnTo>
                <a:lnTo>
                  <a:pt x="11003" y="7909"/>
                </a:lnTo>
                <a:lnTo>
                  <a:pt x="11004" y="7920"/>
                </a:lnTo>
                <a:lnTo>
                  <a:pt x="11005" y="7932"/>
                </a:lnTo>
                <a:lnTo>
                  <a:pt x="11007" y="7940"/>
                </a:lnTo>
                <a:lnTo>
                  <a:pt x="11011" y="7946"/>
                </a:lnTo>
                <a:lnTo>
                  <a:pt x="11013" y="7946"/>
                </a:lnTo>
                <a:lnTo>
                  <a:pt x="11015" y="7946"/>
                </a:lnTo>
                <a:lnTo>
                  <a:pt x="11017" y="7943"/>
                </a:lnTo>
                <a:lnTo>
                  <a:pt x="11020" y="7940"/>
                </a:lnTo>
                <a:lnTo>
                  <a:pt x="11025" y="7929"/>
                </a:lnTo>
                <a:lnTo>
                  <a:pt x="11031" y="7909"/>
                </a:lnTo>
                <a:close/>
                <a:moveTo>
                  <a:pt x="12639" y="7909"/>
                </a:moveTo>
                <a:lnTo>
                  <a:pt x="12642" y="7906"/>
                </a:lnTo>
                <a:lnTo>
                  <a:pt x="12637" y="7912"/>
                </a:lnTo>
                <a:lnTo>
                  <a:pt x="12633" y="7916"/>
                </a:lnTo>
                <a:lnTo>
                  <a:pt x="12639" y="7909"/>
                </a:lnTo>
                <a:close/>
                <a:moveTo>
                  <a:pt x="12705" y="7909"/>
                </a:moveTo>
                <a:lnTo>
                  <a:pt x="12699" y="7889"/>
                </a:lnTo>
                <a:lnTo>
                  <a:pt x="12692" y="7876"/>
                </a:lnTo>
                <a:lnTo>
                  <a:pt x="12690" y="7873"/>
                </a:lnTo>
                <a:lnTo>
                  <a:pt x="12687" y="7872"/>
                </a:lnTo>
                <a:lnTo>
                  <a:pt x="12685" y="7871"/>
                </a:lnTo>
                <a:lnTo>
                  <a:pt x="12684" y="7872"/>
                </a:lnTo>
                <a:lnTo>
                  <a:pt x="12681" y="7877"/>
                </a:lnTo>
                <a:lnTo>
                  <a:pt x="12679" y="7886"/>
                </a:lnTo>
                <a:lnTo>
                  <a:pt x="12677" y="7896"/>
                </a:lnTo>
                <a:lnTo>
                  <a:pt x="12677" y="7909"/>
                </a:lnTo>
                <a:lnTo>
                  <a:pt x="12677" y="7920"/>
                </a:lnTo>
                <a:lnTo>
                  <a:pt x="12679" y="7932"/>
                </a:lnTo>
                <a:lnTo>
                  <a:pt x="12681" y="7940"/>
                </a:lnTo>
                <a:lnTo>
                  <a:pt x="12684" y="7946"/>
                </a:lnTo>
                <a:lnTo>
                  <a:pt x="12685" y="7946"/>
                </a:lnTo>
                <a:lnTo>
                  <a:pt x="12687" y="7946"/>
                </a:lnTo>
                <a:lnTo>
                  <a:pt x="12690" y="7943"/>
                </a:lnTo>
                <a:lnTo>
                  <a:pt x="12692" y="7940"/>
                </a:lnTo>
                <a:lnTo>
                  <a:pt x="12699" y="7929"/>
                </a:lnTo>
                <a:lnTo>
                  <a:pt x="12705" y="7909"/>
                </a:lnTo>
                <a:close/>
                <a:moveTo>
                  <a:pt x="1387" y="7843"/>
                </a:moveTo>
                <a:lnTo>
                  <a:pt x="1378" y="7848"/>
                </a:lnTo>
                <a:lnTo>
                  <a:pt x="1369" y="7853"/>
                </a:lnTo>
                <a:lnTo>
                  <a:pt x="1363" y="7859"/>
                </a:lnTo>
                <a:lnTo>
                  <a:pt x="1358" y="7863"/>
                </a:lnTo>
                <a:lnTo>
                  <a:pt x="1355" y="7868"/>
                </a:lnTo>
                <a:lnTo>
                  <a:pt x="1353" y="7872"/>
                </a:lnTo>
                <a:lnTo>
                  <a:pt x="1352" y="7876"/>
                </a:lnTo>
                <a:lnTo>
                  <a:pt x="1353" y="7881"/>
                </a:lnTo>
                <a:lnTo>
                  <a:pt x="1355" y="7885"/>
                </a:lnTo>
                <a:lnTo>
                  <a:pt x="1358" y="7888"/>
                </a:lnTo>
                <a:lnTo>
                  <a:pt x="1361" y="7891"/>
                </a:lnTo>
                <a:lnTo>
                  <a:pt x="1364" y="7894"/>
                </a:lnTo>
                <a:lnTo>
                  <a:pt x="1373" y="7899"/>
                </a:lnTo>
                <a:lnTo>
                  <a:pt x="1384" y="7903"/>
                </a:lnTo>
                <a:lnTo>
                  <a:pt x="1394" y="7904"/>
                </a:lnTo>
                <a:lnTo>
                  <a:pt x="1404" y="7903"/>
                </a:lnTo>
                <a:lnTo>
                  <a:pt x="1408" y="7901"/>
                </a:lnTo>
                <a:lnTo>
                  <a:pt x="1411" y="7899"/>
                </a:lnTo>
                <a:lnTo>
                  <a:pt x="1414" y="7897"/>
                </a:lnTo>
                <a:lnTo>
                  <a:pt x="1415" y="7894"/>
                </a:lnTo>
                <a:lnTo>
                  <a:pt x="1416" y="7890"/>
                </a:lnTo>
                <a:lnTo>
                  <a:pt x="1416" y="7886"/>
                </a:lnTo>
                <a:lnTo>
                  <a:pt x="1415" y="7881"/>
                </a:lnTo>
                <a:lnTo>
                  <a:pt x="1413" y="7875"/>
                </a:lnTo>
                <a:lnTo>
                  <a:pt x="1409" y="7868"/>
                </a:lnTo>
                <a:lnTo>
                  <a:pt x="1404" y="7861"/>
                </a:lnTo>
                <a:lnTo>
                  <a:pt x="1397" y="7852"/>
                </a:lnTo>
                <a:lnTo>
                  <a:pt x="1387" y="7843"/>
                </a:lnTo>
                <a:lnTo>
                  <a:pt x="1397" y="7838"/>
                </a:lnTo>
                <a:lnTo>
                  <a:pt x="1405" y="7833"/>
                </a:lnTo>
                <a:lnTo>
                  <a:pt x="1411" y="7828"/>
                </a:lnTo>
                <a:lnTo>
                  <a:pt x="1416" y="7823"/>
                </a:lnTo>
                <a:lnTo>
                  <a:pt x="1420" y="7819"/>
                </a:lnTo>
                <a:lnTo>
                  <a:pt x="1421" y="7813"/>
                </a:lnTo>
                <a:lnTo>
                  <a:pt x="1422" y="7809"/>
                </a:lnTo>
                <a:lnTo>
                  <a:pt x="1421" y="7805"/>
                </a:lnTo>
                <a:lnTo>
                  <a:pt x="1420" y="7802"/>
                </a:lnTo>
                <a:lnTo>
                  <a:pt x="1416" y="7798"/>
                </a:lnTo>
                <a:lnTo>
                  <a:pt x="1413" y="7795"/>
                </a:lnTo>
                <a:lnTo>
                  <a:pt x="1410" y="7791"/>
                </a:lnTo>
                <a:lnTo>
                  <a:pt x="1401" y="7787"/>
                </a:lnTo>
                <a:lnTo>
                  <a:pt x="1390" y="7784"/>
                </a:lnTo>
                <a:lnTo>
                  <a:pt x="1380" y="7783"/>
                </a:lnTo>
                <a:lnTo>
                  <a:pt x="1370" y="7783"/>
                </a:lnTo>
                <a:lnTo>
                  <a:pt x="1366" y="7785"/>
                </a:lnTo>
                <a:lnTo>
                  <a:pt x="1363" y="7786"/>
                </a:lnTo>
                <a:lnTo>
                  <a:pt x="1360" y="7789"/>
                </a:lnTo>
                <a:lnTo>
                  <a:pt x="1359" y="7792"/>
                </a:lnTo>
                <a:lnTo>
                  <a:pt x="1358" y="7796"/>
                </a:lnTo>
                <a:lnTo>
                  <a:pt x="1358" y="7801"/>
                </a:lnTo>
                <a:lnTo>
                  <a:pt x="1359" y="7805"/>
                </a:lnTo>
                <a:lnTo>
                  <a:pt x="1361" y="7811"/>
                </a:lnTo>
                <a:lnTo>
                  <a:pt x="1365" y="7818"/>
                </a:lnTo>
                <a:lnTo>
                  <a:pt x="1370" y="7826"/>
                </a:lnTo>
                <a:lnTo>
                  <a:pt x="1378" y="7834"/>
                </a:lnTo>
                <a:lnTo>
                  <a:pt x="1387" y="7843"/>
                </a:lnTo>
                <a:close/>
                <a:moveTo>
                  <a:pt x="6013" y="7876"/>
                </a:moveTo>
                <a:lnTo>
                  <a:pt x="6015" y="7873"/>
                </a:lnTo>
                <a:lnTo>
                  <a:pt x="6010" y="7878"/>
                </a:lnTo>
                <a:lnTo>
                  <a:pt x="6006" y="7883"/>
                </a:lnTo>
                <a:lnTo>
                  <a:pt x="6013" y="7876"/>
                </a:lnTo>
                <a:close/>
                <a:moveTo>
                  <a:pt x="7686" y="7876"/>
                </a:moveTo>
                <a:lnTo>
                  <a:pt x="7689" y="7873"/>
                </a:lnTo>
                <a:lnTo>
                  <a:pt x="7682" y="7878"/>
                </a:lnTo>
                <a:lnTo>
                  <a:pt x="7678" y="7883"/>
                </a:lnTo>
                <a:lnTo>
                  <a:pt x="7686" y="7876"/>
                </a:lnTo>
                <a:close/>
                <a:moveTo>
                  <a:pt x="10507" y="7876"/>
                </a:moveTo>
                <a:lnTo>
                  <a:pt x="10490" y="7864"/>
                </a:lnTo>
                <a:lnTo>
                  <a:pt x="10479" y="7857"/>
                </a:lnTo>
                <a:lnTo>
                  <a:pt x="10475" y="7856"/>
                </a:lnTo>
                <a:lnTo>
                  <a:pt x="10473" y="7855"/>
                </a:lnTo>
                <a:lnTo>
                  <a:pt x="10472" y="7856"/>
                </a:lnTo>
                <a:lnTo>
                  <a:pt x="10472" y="7857"/>
                </a:lnTo>
                <a:lnTo>
                  <a:pt x="10474" y="7863"/>
                </a:lnTo>
                <a:lnTo>
                  <a:pt x="10480" y="7870"/>
                </a:lnTo>
                <a:lnTo>
                  <a:pt x="10487" y="7878"/>
                </a:lnTo>
                <a:lnTo>
                  <a:pt x="10495" y="7888"/>
                </a:lnTo>
                <a:lnTo>
                  <a:pt x="10505" y="7896"/>
                </a:lnTo>
                <a:lnTo>
                  <a:pt x="10513" y="7904"/>
                </a:lnTo>
                <a:lnTo>
                  <a:pt x="10521" y="7909"/>
                </a:lnTo>
                <a:lnTo>
                  <a:pt x="10525" y="7911"/>
                </a:lnTo>
                <a:lnTo>
                  <a:pt x="10527" y="7911"/>
                </a:lnTo>
                <a:lnTo>
                  <a:pt x="10527" y="7910"/>
                </a:lnTo>
                <a:lnTo>
                  <a:pt x="10527" y="7908"/>
                </a:lnTo>
                <a:lnTo>
                  <a:pt x="10526" y="7905"/>
                </a:lnTo>
                <a:lnTo>
                  <a:pt x="10519" y="7893"/>
                </a:lnTo>
                <a:lnTo>
                  <a:pt x="10507" y="7876"/>
                </a:lnTo>
                <a:close/>
                <a:moveTo>
                  <a:pt x="9424" y="7843"/>
                </a:moveTo>
                <a:lnTo>
                  <a:pt x="9421" y="7834"/>
                </a:lnTo>
                <a:lnTo>
                  <a:pt x="9418" y="7827"/>
                </a:lnTo>
                <a:lnTo>
                  <a:pt x="9415" y="7821"/>
                </a:lnTo>
                <a:lnTo>
                  <a:pt x="9412" y="7816"/>
                </a:lnTo>
                <a:lnTo>
                  <a:pt x="9407" y="7812"/>
                </a:lnTo>
                <a:lnTo>
                  <a:pt x="9404" y="7809"/>
                </a:lnTo>
                <a:lnTo>
                  <a:pt x="9400" y="7807"/>
                </a:lnTo>
                <a:lnTo>
                  <a:pt x="9397" y="7806"/>
                </a:lnTo>
                <a:lnTo>
                  <a:pt x="9393" y="7806"/>
                </a:lnTo>
                <a:lnTo>
                  <a:pt x="9388" y="7807"/>
                </a:lnTo>
                <a:lnTo>
                  <a:pt x="9384" y="7808"/>
                </a:lnTo>
                <a:lnTo>
                  <a:pt x="9380" y="7810"/>
                </a:lnTo>
                <a:lnTo>
                  <a:pt x="9372" y="7817"/>
                </a:lnTo>
                <a:lnTo>
                  <a:pt x="9363" y="7824"/>
                </a:lnTo>
                <a:lnTo>
                  <a:pt x="9345" y="7842"/>
                </a:lnTo>
                <a:lnTo>
                  <a:pt x="9328" y="7859"/>
                </a:lnTo>
                <a:lnTo>
                  <a:pt x="9319" y="7866"/>
                </a:lnTo>
                <a:lnTo>
                  <a:pt x="9310" y="7872"/>
                </a:lnTo>
                <a:lnTo>
                  <a:pt x="9306" y="7874"/>
                </a:lnTo>
                <a:lnTo>
                  <a:pt x="9301" y="7875"/>
                </a:lnTo>
                <a:lnTo>
                  <a:pt x="9297" y="7876"/>
                </a:lnTo>
                <a:lnTo>
                  <a:pt x="9293" y="7876"/>
                </a:lnTo>
                <a:lnTo>
                  <a:pt x="9296" y="7885"/>
                </a:lnTo>
                <a:lnTo>
                  <a:pt x="9299" y="7892"/>
                </a:lnTo>
                <a:lnTo>
                  <a:pt x="9303" y="7898"/>
                </a:lnTo>
                <a:lnTo>
                  <a:pt x="9307" y="7904"/>
                </a:lnTo>
                <a:lnTo>
                  <a:pt x="9310" y="7907"/>
                </a:lnTo>
                <a:lnTo>
                  <a:pt x="9314" y="7910"/>
                </a:lnTo>
                <a:lnTo>
                  <a:pt x="9317" y="7912"/>
                </a:lnTo>
                <a:lnTo>
                  <a:pt x="9321" y="7912"/>
                </a:lnTo>
                <a:lnTo>
                  <a:pt x="9325" y="7913"/>
                </a:lnTo>
                <a:lnTo>
                  <a:pt x="9330" y="7912"/>
                </a:lnTo>
                <a:lnTo>
                  <a:pt x="9333" y="7911"/>
                </a:lnTo>
                <a:lnTo>
                  <a:pt x="9337" y="7909"/>
                </a:lnTo>
                <a:lnTo>
                  <a:pt x="9345" y="7903"/>
                </a:lnTo>
                <a:lnTo>
                  <a:pt x="9355" y="7895"/>
                </a:lnTo>
                <a:lnTo>
                  <a:pt x="9373" y="7877"/>
                </a:lnTo>
                <a:lnTo>
                  <a:pt x="9391" y="7861"/>
                </a:lnTo>
                <a:lnTo>
                  <a:pt x="9399" y="7853"/>
                </a:lnTo>
                <a:lnTo>
                  <a:pt x="9407" y="7847"/>
                </a:lnTo>
                <a:lnTo>
                  <a:pt x="9412" y="7845"/>
                </a:lnTo>
                <a:lnTo>
                  <a:pt x="9416" y="7844"/>
                </a:lnTo>
                <a:lnTo>
                  <a:pt x="9420" y="7843"/>
                </a:lnTo>
                <a:lnTo>
                  <a:pt x="9424" y="7843"/>
                </a:lnTo>
                <a:close/>
                <a:moveTo>
                  <a:pt x="9851" y="7843"/>
                </a:moveTo>
                <a:lnTo>
                  <a:pt x="9845" y="7823"/>
                </a:lnTo>
                <a:lnTo>
                  <a:pt x="9839" y="7811"/>
                </a:lnTo>
                <a:lnTo>
                  <a:pt x="9836" y="7808"/>
                </a:lnTo>
                <a:lnTo>
                  <a:pt x="9833" y="7806"/>
                </a:lnTo>
                <a:lnTo>
                  <a:pt x="9831" y="7806"/>
                </a:lnTo>
                <a:lnTo>
                  <a:pt x="9829" y="7807"/>
                </a:lnTo>
                <a:lnTo>
                  <a:pt x="9827" y="7811"/>
                </a:lnTo>
                <a:lnTo>
                  <a:pt x="9824" y="7821"/>
                </a:lnTo>
                <a:lnTo>
                  <a:pt x="9823" y="7831"/>
                </a:lnTo>
                <a:lnTo>
                  <a:pt x="9823" y="7843"/>
                </a:lnTo>
                <a:lnTo>
                  <a:pt x="9823" y="7855"/>
                </a:lnTo>
                <a:lnTo>
                  <a:pt x="9824" y="7866"/>
                </a:lnTo>
                <a:lnTo>
                  <a:pt x="9827" y="7874"/>
                </a:lnTo>
                <a:lnTo>
                  <a:pt x="9829" y="7879"/>
                </a:lnTo>
                <a:lnTo>
                  <a:pt x="9831" y="7881"/>
                </a:lnTo>
                <a:lnTo>
                  <a:pt x="9833" y="7881"/>
                </a:lnTo>
                <a:lnTo>
                  <a:pt x="9836" y="7878"/>
                </a:lnTo>
                <a:lnTo>
                  <a:pt x="9839" y="7875"/>
                </a:lnTo>
                <a:lnTo>
                  <a:pt x="9845" y="7863"/>
                </a:lnTo>
                <a:lnTo>
                  <a:pt x="9851" y="7843"/>
                </a:lnTo>
                <a:close/>
                <a:moveTo>
                  <a:pt x="8014" y="7810"/>
                </a:moveTo>
                <a:lnTo>
                  <a:pt x="8017" y="7807"/>
                </a:lnTo>
                <a:lnTo>
                  <a:pt x="8011" y="7813"/>
                </a:lnTo>
                <a:lnTo>
                  <a:pt x="8007" y="7818"/>
                </a:lnTo>
                <a:lnTo>
                  <a:pt x="8014" y="7810"/>
                </a:lnTo>
                <a:close/>
                <a:moveTo>
                  <a:pt x="8309" y="7810"/>
                </a:moveTo>
                <a:lnTo>
                  <a:pt x="8309" y="7805"/>
                </a:lnTo>
                <a:lnTo>
                  <a:pt x="8307" y="7800"/>
                </a:lnTo>
                <a:lnTo>
                  <a:pt x="8305" y="7796"/>
                </a:lnTo>
                <a:lnTo>
                  <a:pt x="8302" y="7792"/>
                </a:lnTo>
                <a:lnTo>
                  <a:pt x="8298" y="7790"/>
                </a:lnTo>
                <a:lnTo>
                  <a:pt x="8295" y="7788"/>
                </a:lnTo>
                <a:lnTo>
                  <a:pt x="8290" y="7786"/>
                </a:lnTo>
                <a:lnTo>
                  <a:pt x="8286" y="7785"/>
                </a:lnTo>
                <a:lnTo>
                  <a:pt x="8265" y="7781"/>
                </a:lnTo>
                <a:lnTo>
                  <a:pt x="8244" y="7778"/>
                </a:lnTo>
                <a:lnTo>
                  <a:pt x="8244" y="7783"/>
                </a:lnTo>
                <a:lnTo>
                  <a:pt x="8246" y="7788"/>
                </a:lnTo>
                <a:lnTo>
                  <a:pt x="8248" y="7791"/>
                </a:lnTo>
                <a:lnTo>
                  <a:pt x="8250" y="7795"/>
                </a:lnTo>
                <a:lnTo>
                  <a:pt x="8254" y="7798"/>
                </a:lnTo>
                <a:lnTo>
                  <a:pt x="8258" y="7800"/>
                </a:lnTo>
                <a:lnTo>
                  <a:pt x="8263" y="7802"/>
                </a:lnTo>
                <a:lnTo>
                  <a:pt x="8267" y="7803"/>
                </a:lnTo>
                <a:lnTo>
                  <a:pt x="8288" y="7806"/>
                </a:lnTo>
                <a:lnTo>
                  <a:pt x="8309" y="7810"/>
                </a:lnTo>
                <a:close/>
                <a:moveTo>
                  <a:pt x="8440" y="7810"/>
                </a:moveTo>
                <a:lnTo>
                  <a:pt x="8443" y="7807"/>
                </a:lnTo>
                <a:lnTo>
                  <a:pt x="8438" y="7813"/>
                </a:lnTo>
                <a:lnTo>
                  <a:pt x="8434" y="7818"/>
                </a:lnTo>
                <a:lnTo>
                  <a:pt x="8440" y="7810"/>
                </a:lnTo>
                <a:close/>
                <a:moveTo>
                  <a:pt x="12672" y="7810"/>
                </a:moveTo>
                <a:lnTo>
                  <a:pt x="12675" y="7807"/>
                </a:lnTo>
                <a:lnTo>
                  <a:pt x="12669" y="7813"/>
                </a:lnTo>
                <a:lnTo>
                  <a:pt x="12665" y="7818"/>
                </a:lnTo>
                <a:lnTo>
                  <a:pt x="12672" y="7810"/>
                </a:lnTo>
                <a:close/>
                <a:moveTo>
                  <a:pt x="12771" y="7810"/>
                </a:moveTo>
                <a:lnTo>
                  <a:pt x="12770" y="7805"/>
                </a:lnTo>
                <a:lnTo>
                  <a:pt x="12769" y="7800"/>
                </a:lnTo>
                <a:lnTo>
                  <a:pt x="12767" y="7796"/>
                </a:lnTo>
                <a:lnTo>
                  <a:pt x="12764" y="7792"/>
                </a:lnTo>
                <a:lnTo>
                  <a:pt x="12761" y="7790"/>
                </a:lnTo>
                <a:lnTo>
                  <a:pt x="12756" y="7788"/>
                </a:lnTo>
                <a:lnTo>
                  <a:pt x="12752" y="7786"/>
                </a:lnTo>
                <a:lnTo>
                  <a:pt x="12747" y="7785"/>
                </a:lnTo>
                <a:lnTo>
                  <a:pt x="12726" y="7781"/>
                </a:lnTo>
                <a:lnTo>
                  <a:pt x="12705" y="7778"/>
                </a:lnTo>
                <a:lnTo>
                  <a:pt x="12706" y="7783"/>
                </a:lnTo>
                <a:lnTo>
                  <a:pt x="12707" y="7788"/>
                </a:lnTo>
                <a:lnTo>
                  <a:pt x="12709" y="7791"/>
                </a:lnTo>
                <a:lnTo>
                  <a:pt x="12712" y="7795"/>
                </a:lnTo>
                <a:lnTo>
                  <a:pt x="12715" y="7798"/>
                </a:lnTo>
                <a:lnTo>
                  <a:pt x="12720" y="7800"/>
                </a:lnTo>
                <a:lnTo>
                  <a:pt x="12724" y="7802"/>
                </a:lnTo>
                <a:lnTo>
                  <a:pt x="12729" y="7803"/>
                </a:lnTo>
                <a:lnTo>
                  <a:pt x="12750" y="7806"/>
                </a:lnTo>
                <a:lnTo>
                  <a:pt x="12771" y="7810"/>
                </a:lnTo>
                <a:close/>
                <a:moveTo>
                  <a:pt x="9490" y="7778"/>
                </a:moveTo>
                <a:lnTo>
                  <a:pt x="9493" y="7775"/>
                </a:lnTo>
                <a:lnTo>
                  <a:pt x="9487" y="7781"/>
                </a:lnTo>
                <a:lnTo>
                  <a:pt x="9483" y="7785"/>
                </a:lnTo>
                <a:lnTo>
                  <a:pt x="9490" y="7778"/>
                </a:lnTo>
                <a:close/>
                <a:moveTo>
                  <a:pt x="10113" y="7745"/>
                </a:moveTo>
                <a:lnTo>
                  <a:pt x="10107" y="7745"/>
                </a:lnTo>
                <a:lnTo>
                  <a:pt x="10101" y="7745"/>
                </a:lnTo>
                <a:lnTo>
                  <a:pt x="10097" y="7747"/>
                </a:lnTo>
                <a:lnTo>
                  <a:pt x="10093" y="7751"/>
                </a:lnTo>
                <a:lnTo>
                  <a:pt x="10091" y="7753"/>
                </a:lnTo>
                <a:lnTo>
                  <a:pt x="10090" y="7756"/>
                </a:lnTo>
                <a:lnTo>
                  <a:pt x="10090" y="7759"/>
                </a:lnTo>
                <a:lnTo>
                  <a:pt x="10091" y="7761"/>
                </a:lnTo>
                <a:lnTo>
                  <a:pt x="10092" y="7763"/>
                </a:lnTo>
                <a:lnTo>
                  <a:pt x="10095" y="7765"/>
                </a:lnTo>
                <a:lnTo>
                  <a:pt x="10097" y="7765"/>
                </a:lnTo>
                <a:lnTo>
                  <a:pt x="10100" y="7764"/>
                </a:lnTo>
                <a:lnTo>
                  <a:pt x="10103" y="7762"/>
                </a:lnTo>
                <a:lnTo>
                  <a:pt x="10106" y="7758"/>
                </a:lnTo>
                <a:lnTo>
                  <a:pt x="10109" y="7753"/>
                </a:lnTo>
                <a:lnTo>
                  <a:pt x="10113" y="7745"/>
                </a:lnTo>
                <a:lnTo>
                  <a:pt x="10120" y="7745"/>
                </a:lnTo>
                <a:lnTo>
                  <a:pt x="10126" y="7744"/>
                </a:lnTo>
                <a:lnTo>
                  <a:pt x="10130" y="7742"/>
                </a:lnTo>
                <a:lnTo>
                  <a:pt x="10133" y="7739"/>
                </a:lnTo>
                <a:lnTo>
                  <a:pt x="10135" y="7737"/>
                </a:lnTo>
                <a:lnTo>
                  <a:pt x="10137" y="7734"/>
                </a:lnTo>
                <a:lnTo>
                  <a:pt x="10137" y="7731"/>
                </a:lnTo>
                <a:lnTo>
                  <a:pt x="10135" y="7728"/>
                </a:lnTo>
                <a:lnTo>
                  <a:pt x="10134" y="7726"/>
                </a:lnTo>
                <a:lnTo>
                  <a:pt x="10132" y="7724"/>
                </a:lnTo>
                <a:lnTo>
                  <a:pt x="10130" y="7724"/>
                </a:lnTo>
                <a:lnTo>
                  <a:pt x="10127" y="7725"/>
                </a:lnTo>
                <a:lnTo>
                  <a:pt x="10124" y="7727"/>
                </a:lnTo>
                <a:lnTo>
                  <a:pt x="10121" y="7732"/>
                </a:lnTo>
                <a:lnTo>
                  <a:pt x="10118" y="7737"/>
                </a:lnTo>
                <a:lnTo>
                  <a:pt x="10113" y="7745"/>
                </a:lnTo>
                <a:close/>
                <a:moveTo>
                  <a:pt x="10671" y="7778"/>
                </a:moveTo>
                <a:lnTo>
                  <a:pt x="10664" y="7758"/>
                </a:lnTo>
                <a:lnTo>
                  <a:pt x="10659" y="7745"/>
                </a:lnTo>
                <a:lnTo>
                  <a:pt x="10656" y="7742"/>
                </a:lnTo>
                <a:lnTo>
                  <a:pt x="10654" y="7740"/>
                </a:lnTo>
                <a:lnTo>
                  <a:pt x="10652" y="7740"/>
                </a:lnTo>
                <a:lnTo>
                  <a:pt x="10650" y="7741"/>
                </a:lnTo>
                <a:lnTo>
                  <a:pt x="10646" y="7746"/>
                </a:lnTo>
                <a:lnTo>
                  <a:pt x="10644" y="7755"/>
                </a:lnTo>
                <a:lnTo>
                  <a:pt x="10643" y="7765"/>
                </a:lnTo>
                <a:lnTo>
                  <a:pt x="10642" y="7778"/>
                </a:lnTo>
                <a:lnTo>
                  <a:pt x="10643" y="7789"/>
                </a:lnTo>
                <a:lnTo>
                  <a:pt x="10644" y="7800"/>
                </a:lnTo>
                <a:lnTo>
                  <a:pt x="10646" y="7809"/>
                </a:lnTo>
                <a:lnTo>
                  <a:pt x="10650" y="7813"/>
                </a:lnTo>
                <a:lnTo>
                  <a:pt x="10652" y="7814"/>
                </a:lnTo>
                <a:lnTo>
                  <a:pt x="10654" y="7814"/>
                </a:lnTo>
                <a:lnTo>
                  <a:pt x="10656" y="7812"/>
                </a:lnTo>
                <a:lnTo>
                  <a:pt x="10659" y="7809"/>
                </a:lnTo>
                <a:lnTo>
                  <a:pt x="10664" y="7798"/>
                </a:lnTo>
                <a:lnTo>
                  <a:pt x="10671" y="7778"/>
                </a:lnTo>
                <a:close/>
                <a:moveTo>
                  <a:pt x="5685" y="7679"/>
                </a:moveTo>
                <a:lnTo>
                  <a:pt x="5688" y="7676"/>
                </a:lnTo>
                <a:lnTo>
                  <a:pt x="5682" y="7682"/>
                </a:lnTo>
                <a:lnTo>
                  <a:pt x="5677" y="7687"/>
                </a:lnTo>
                <a:lnTo>
                  <a:pt x="5685" y="7679"/>
                </a:lnTo>
                <a:close/>
                <a:moveTo>
                  <a:pt x="9490" y="7679"/>
                </a:moveTo>
                <a:lnTo>
                  <a:pt x="9487" y="7672"/>
                </a:lnTo>
                <a:lnTo>
                  <a:pt x="9485" y="7666"/>
                </a:lnTo>
                <a:lnTo>
                  <a:pt x="9482" y="7661"/>
                </a:lnTo>
                <a:lnTo>
                  <a:pt x="9479" y="7659"/>
                </a:lnTo>
                <a:lnTo>
                  <a:pt x="9476" y="7658"/>
                </a:lnTo>
                <a:lnTo>
                  <a:pt x="9472" y="7659"/>
                </a:lnTo>
                <a:lnTo>
                  <a:pt x="9469" y="7660"/>
                </a:lnTo>
                <a:lnTo>
                  <a:pt x="9466" y="7662"/>
                </a:lnTo>
                <a:lnTo>
                  <a:pt x="9458" y="7668"/>
                </a:lnTo>
                <a:lnTo>
                  <a:pt x="9448" y="7674"/>
                </a:lnTo>
                <a:lnTo>
                  <a:pt x="9443" y="7676"/>
                </a:lnTo>
                <a:lnTo>
                  <a:pt x="9438" y="7678"/>
                </a:lnTo>
                <a:lnTo>
                  <a:pt x="9431" y="7679"/>
                </a:lnTo>
                <a:lnTo>
                  <a:pt x="9424" y="7679"/>
                </a:lnTo>
                <a:lnTo>
                  <a:pt x="9426" y="7687"/>
                </a:lnTo>
                <a:lnTo>
                  <a:pt x="9429" y="7693"/>
                </a:lnTo>
                <a:lnTo>
                  <a:pt x="9434" y="7697"/>
                </a:lnTo>
                <a:lnTo>
                  <a:pt x="9438" y="7701"/>
                </a:lnTo>
                <a:lnTo>
                  <a:pt x="9443" y="7704"/>
                </a:lnTo>
                <a:lnTo>
                  <a:pt x="9448" y="7706"/>
                </a:lnTo>
                <a:lnTo>
                  <a:pt x="9455" y="7706"/>
                </a:lnTo>
                <a:lnTo>
                  <a:pt x="9460" y="7708"/>
                </a:lnTo>
                <a:lnTo>
                  <a:pt x="9466" y="7706"/>
                </a:lnTo>
                <a:lnTo>
                  <a:pt x="9471" y="7704"/>
                </a:lnTo>
                <a:lnTo>
                  <a:pt x="9477" y="7702"/>
                </a:lnTo>
                <a:lnTo>
                  <a:pt x="9481" y="7699"/>
                </a:lnTo>
                <a:lnTo>
                  <a:pt x="9485" y="7695"/>
                </a:lnTo>
                <a:lnTo>
                  <a:pt x="9487" y="7691"/>
                </a:lnTo>
                <a:lnTo>
                  <a:pt x="9489" y="7686"/>
                </a:lnTo>
                <a:lnTo>
                  <a:pt x="9490" y="7679"/>
                </a:lnTo>
                <a:close/>
                <a:moveTo>
                  <a:pt x="12804" y="7647"/>
                </a:moveTo>
                <a:lnTo>
                  <a:pt x="12804" y="7653"/>
                </a:lnTo>
                <a:lnTo>
                  <a:pt x="12805" y="7658"/>
                </a:lnTo>
                <a:lnTo>
                  <a:pt x="12807" y="7662"/>
                </a:lnTo>
                <a:lnTo>
                  <a:pt x="12809" y="7666"/>
                </a:lnTo>
                <a:lnTo>
                  <a:pt x="12812" y="7668"/>
                </a:lnTo>
                <a:lnTo>
                  <a:pt x="12814" y="7669"/>
                </a:lnTo>
                <a:lnTo>
                  <a:pt x="12817" y="7670"/>
                </a:lnTo>
                <a:lnTo>
                  <a:pt x="12820" y="7669"/>
                </a:lnTo>
                <a:lnTo>
                  <a:pt x="12823" y="7668"/>
                </a:lnTo>
                <a:lnTo>
                  <a:pt x="12824" y="7666"/>
                </a:lnTo>
                <a:lnTo>
                  <a:pt x="12824" y="7663"/>
                </a:lnTo>
                <a:lnTo>
                  <a:pt x="12824" y="7660"/>
                </a:lnTo>
                <a:lnTo>
                  <a:pt x="12820" y="7657"/>
                </a:lnTo>
                <a:lnTo>
                  <a:pt x="12817" y="7654"/>
                </a:lnTo>
                <a:lnTo>
                  <a:pt x="12811" y="7650"/>
                </a:lnTo>
                <a:lnTo>
                  <a:pt x="12804" y="7647"/>
                </a:lnTo>
                <a:lnTo>
                  <a:pt x="12804" y="7639"/>
                </a:lnTo>
                <a:lnTo>
                  <a:pt x="12803" y="7634"/>
                </a:lnTo>
                <a:lnTo>
                  <a:pt x="12800" y="7630"/>
                </a:lnTo>
                <a:lnTo>
                  <a:pt x="12798" y="7627"/>
                </a:lnTo>
                <a:lnTo>
                  <a:pt x="12795" y="7625"/>
                </a:lnTo>
                <a:lnTo>
                  <a:pt x="12792" y="7624"/>
                </a:lnTo>
                <a:lnTo>
                  <a:pt x="12789" y="7624"/>
                </a:lnTo>
                <a:lnTo>
                  <a:pt x="12787" y="7624"/>
                </a:lnTo>
                <a:lnTo>
                  <a:pt x="12785" y="7625"/>
                </a:lnTo>
                <a:lnTo>
                  <a:pt x="12784" y="7627"/>
                </a:lnTo>
                <a:lnTo>
                  <a:pt x="12783" y="7630"/>
                </a:lnTo>
                <a:lnTo>
                  <a:pt x="12784" y="7632"/>
                </a:lnTo>
                <a:lnTo>
                  <a:pt x="12786" y="7635"/>
                </a:lnTo>
                <a:lnTo>
                  <a:pt x="12790" y="7639"/>
                </a:lnTo>
                <a:lnTo>
                  <a:pt x="12795" y="7643"/>
                </a:lnTo>
                <a:lnTo>
                  <a:pt x="12804" y="7647"/>
                </a:lnTo>
                <a:close/>
                <a:moveTo>
                  <a:pt x="13000" y="7679"/>
                </a:moveTo>
                <a:lnTo>
                  <a:pt x="13003" y="7676"/>
                </a:lnTo>
                <a:lnTo>
                  <a:pt x="12998" y="7682"/>
                </a:lnTo>
                <a:lnTo>
                  <a:pt x="12994" y="7687"/>
                </a:lnTo>
                <a:lnTo>
                  <a:pt x="13000" y="7679"/>
                </a:lnTo>
                <a:close/>
                <a:moveTo>
                  <a:pt x="10343" y="7647"/>
                </a:moveTo>
                <a:lnTo>
                  <a:pt x="10345" y="7644"/>
                </a:lnTo>
                <a:lnTo>
                  <a:pt x="10340" y="7649"/>
                </a:lnTo>
                <a:lnTo>
                  <a:pt x="10336" y="7653"/>
                </a:lnTo>
                <a:lnTo>
                  <a:pt x="10343" y="7647"/>
                </a:lnTo>
                <a:close/>
                <a:moveTo>
                  <a:pt x="10737" y="7647"/>
                </a:moveTo>
                <a:lnTo>
                  <a:pt x="10740" y="7644"/>
                </a:lnTo>
                <a:lnTo>
                  <a:pt x="10734" y="7649"/>
                </a:lnTo>
                <a:lnTo>
                  <a:pt x="10729" y="7653"/>
                </a:lnTo>
                <a:lnTo>
                  <a:pt x="10737" y="7647"/>
                </a:lnTo>
                <a:close/>
                <a:moveTo>
                  <a:pt x="10900" y="7647"/>
                </a:moveTo>
                <a:lnTo>
                  <a:pt x="10903" y="7644"/>
                </a:lnTo>
                <a:lnTo>
                  <a:pt x="10898" y="7649"/>
                </a:lnTo>
                <a:lnTo>
                  <a:pt x="10894" y="7653"/>
                </a:lnTo>
                <a:lnTo>
                  <a:pt x="10900" y="7647"/>
                </a:lnTo>
                <a:close/>
                <a:moveTo>
                  <a:pt x="8473" y="7581"/>
                </a:moveTo>
                <a:lnTo>
                  <a:pt x="8465" y="7581"/>
                </a:lnTo>
                <a:lnTo>
                  <a:pt x="8457" y="7581"/>
                </a:lnTo>
                <a:lnTo>
                  <a:pt x="8448" y="7581"/>
                </a:lnTo>
                <a:lnTo>
                  <a:pt x="8440" y="7581"/>
                </a:lnTo>
                <a:lnTo>
                  <a:pt x="8439" y="7550"/>
                </a:lnTo>
                <a:lnTo>
                  <a:pt x="8437" y="7519"/>
                </a:lnTo>
                <a:lnTo>
                  <a:pt x="8435" y="7513"/>
                </a:lnTo>
                <a:lnTo>
                  <a:pt x="8434" y="7506"/>
                </a:lnTo>
                <a:lnTo>
                  <a:pt x="8432" y="7500"/>
                </a:lnTo>
                <a:lnTo>
                  <a:pt x="8428" y="7495"/>
                </a:lnTo>
                <a:lnTo>
                  <a:pt x="8424" y="7490"/>
                </a:lnTo>
                <a:lnTo>
                  <a:pt x="8420" y="7486"/>
                </a:lnTo>
                <a:lnTo>
                  <a:pt x="8414" y="7484"/>
                </a:lnTo>
                <a:lnTo>
                  <a:pt x="8407" y="7482"/>
                </a:lnTo>
                <a:lnTo>
                  <a:pt x="8409" y="7514"/>
                </a:lnTo>
                <a:lnTo>
                  <a:pt x="8412" y="7544"/>
                </a:lnTo>
                <a:lnTo>
                  <a:pt x="8413" y="7551"/>
                </a:lnTo>
                <a:lnTo>
                  <a:pt x="8415" y="7558"/>
                </a:lnTo>
                <a:lnTo>
                  <a:pt x="8417" y="7564"/>
                </a:lnTo>
                <a:lnTo>
                  <a:pt x="8420" y="7569"/>
                </a:lnTo>
                <a:lnTo>
                  <a:pt x="8423" y="7573"/>
                </a:lnTo>
                <a:lnTo>
                  <a:pt x="8428" y="7576"/>
                </a:lnTo>
                <a:lnTo>
                  <a:pt x="8434" y="7580"/>
                </a:lnTo>
                <a:lnTo>
                  <a:pt x="8440" y="7581"/>
                </a:lnTo>
                <a:lnTo>
                  <a:pt x="8439" y="7592"/>
                </a:lnTo>
                <a:lnTo>
                  <a:pt x="8437" y="7602"/>
                </a:lnTo>
                <a:lnTo>
                  <a:pt x="8432" y="7610"/>
                </a:lnTo>
                <a:lnTo>
                  <a:pt x="8426" y="7616"/>
                </a:lnTo>
                <a:lnTo>
                  <a:pt x="8413" y="7628"/>
                </a:lnTo>
                <a:lnTo>
                  <a:pt x="8398" y="7637"/>
                </a:lnTo>
                <a:lnTo>
                  <a:pt x="8392" y="7643"/>
                </a:lnTo>
                <a:lnTo>
                  <a:pt x="8384" y="7649"/>
                </a:lnTo>
                <a:lnTo>
                  <a:pt x="8379" y="7655"/>
                </a:lnTo>
                <a:lnTo>
                  <a:pt x="8375" y="7662"/>
                </a:lnTo>
                <a:lnTo>
                  <a:pt x="8372" y="7672"/>
                </a:lnTo>
                <a:lnTo>
                  <a:pt x="8371" y="7683"/>
                </a:lnTo>
                <a:lnTo>
                  <a:pt x="8372" y="7696"/>
                </a:lnTo>
                <a:lnTo>
                  <a:pt x="8375" y="7712"/>
                </a:lnTo>
                <a:lnTo>
                  <a:pt x="8399" y="7712"/>
                </a:lnTo>
                <a:lnTo>
                  <a:pt x="8424" y="7712"/>
                </a:lnTo>
                <a:lnTo>
                  <a:pt x="8448" y="7712"/>
                </a:lnTo>
                <a:lnTo>
                  <a:pt x="8473" y="7712"/>
                </a:lnTo>
                <a:lnTo>
                  <a:pt x="8473" y="7679"/>
                </a:lnTo>
                <a:lnTo>
                  <a:pt x="8473" y="7647"/>
                </a:lnTo>
                <a:lnTo>
                  <a:pt x="8473" y="7613"/>
                </a:lnTo>
                <a:lnTo>
                  <a:pt x="8473" y="7581"/>
                </a:lnTo>
                <a:close/>
                <a:moveTo>
                  <a:pt x="9359" y="7613"/>
                </a:moveTo>
                <a:lnTo>
                  <a:pt x="9365" y="7613"/>
                </a:lnTo>
                <a:lnTo>
                  <a:pt x="9371" y="7612"/>
                </a:lnTo>
                <a:lnTo>
                  <a:pt x="9376" y="7611"/>
                </a:lnTo>
                <a:lnTo>
                  <a:pt x="9378" y="7608"/>
                </a:lnTo>
                <a:lnTo>
                  <a:pt x="9380" y="7606"/>
                </a:lnTo>
                <a:lnTo>
                  <a:pt x="9382" y="7603"/>
                </a:lnTo>
                <a:lnTo>
                  <a:pt x="9382" y="7600"/>
                </a:lnTo>
                <a:lnTo>
                  <a:pt x="9381" y="7597"/>
                </a:lnTo>
                <a:lnTo>
                  <a:pt x="9380" y="7595"/>
                </a:lnTo>
                <a:lnTo>
                  <a:pt x="9378" y="7593"/>
                </a:lnTo>
                <a:lnTo>
                  <a:pt x="9376" y="7593"/>
                </a:lnTo>
                <a:lnTo>
                  <a:pt x="9373" y="7594"/>
                </a:lnTo>
                <a:lnTo>
                  <a:pt x="9370" y="7596"/>
                </a:lnTo>
                <a:lnTo>
                  <a:pt x="9366" y="7601"/>
                </a:lnTo>
                <a:lnTo>
                  <a:pt x="9362" y="7606"/>
                </a:lnTo>
                <a:lnTo>
                  <a:pt x="9359" y="7613"/>
                </a:lnTo>
                <a:close/>
                <a:moveTo>
                  <a:pt x="9916" y="7613"/>
                </a:moveTo>
                <a:lnTo>
                  <a:pt x="9920" y="7628"/>
                </a:lnTo>
                <a:lnTo>
                  <a:pt x="9925" y="7640"/>
                </a:lnTo>
                <a:lnTo>
                  <a:pt x="9930" y="7651"/>
                </a:lnTo>
                <a:lnTo>
                  <a:pt x="9937" y="7658"/>
                </a:lnTo>
                <a:lnTo>
                  <a:pt x="9943" y="7665"/>
                </a:lnTo>
                <a:lnTo>
                  <a:pt x="9951" y="7669"/>
                </a:lnTo>
                <a:lnTo>
                  <a:pt x="9955" y="7670"/>
                </a:lnTo>
                <a:lnTo>
                  <a:pt x="9958" y="7671"/>
                </a:lnTo>
                <a:lnTo>
                  <a:pt x="9961" y="7671"/>
                </a:lnTo>
                <a:lnTo>
                  <a:pt x="9965" y="7671"/>
                </a:lnTo>
                <a:lnTo>
                  <a:pt x="9969" y="7670"/>
                </a:lnTo>
                <a:lnTo>
                  <a:pt x="9972" y="7668"/>
                </a:lnTo>
                <a:lnTo>
                  <a:pt x="9975" y="7666"/>
                </a:lnTo>
                <a:lnTo>
                  <a:pt x="9977" y="7662"/>
                </a:lnTo>
                <a:lnTo>
                  <a:pt x="9980" y="7659"/>
                </a:lnTo>
                <a:lnTo>
                  <a:pt x="9982" y="7655"/>
                </a:lnTo>
                <a:lnTo>
                  <a:pt x="9984" y="7651"/>
                </a:lnTo>
                <a:lnTo>
                  <a:pt x="9985" y="7646"/>
                </a:lnTo>
                <a:lnTo>
                  <a:pt x="9988" y="7633"/>
                </a:lnTo>
                <a:lnTo>
                  <a:pt x="9988" y="7618"/>
                </a:lnTo>
                <a:lnTo>
                  <a:pt x="9986" y="7601"/>
                </a:lnTo>
                <a:lnTo>
                  <a:pt x="9982" y="7581"/>
                </a:lnTo>
                <a:lnTo>
                  <a:pt x="9976" y="7581"/>
                </a:lnTo>
                <a:lnTo>
                  <a:pt x="9971" y="7582"/>
                </a:lnTo>
                <a:lnTo>
                  <a:pt x="9967" y="7583"/>
                </a:lnTo>
                <a:lnTo>
                  <a:pt x="9961" y="7585"/>
                </a:lnTo>
                <a:lnTo>
                  <a:pt x="9954" y="7589"/>
                </a:lnTo>
                <a:lnTo>
                  <a:pt x="9947" y="7594"/>
                </a:lnTo>
                <a:lnTo>
                  <a:pt x="9940" y="7601"/>
                </a:lnTo>
                <a:lnTo>
                  <a:pt x="9933" y="7606"/>
                </a:lnTo>
                <a:lnTo>
                  <a:pt x="9926" y="7610"/>
                </a:lnTo>
                <a:lnTo>
                  <a:pt x="9916" y="7613"/>
                </a:lnTo>
                <a:lnTo>
                  <a:pt x="9915" y="7603"/>
                </a:lnTo>
                <a:lnTo>
                  <a:pt x="9913" y="7592"/>
                </a:lnTo>
                <a:lnTo>
                  <a:pt x="9911" y="7584"/>
                </a:lnTo>
                <a:lnTo>
                  <a:pt x="9908" y="7576"/>
                </a:lnTo>
                <a:lnTo>
                  <a:pt x="9905" y="7571"/>
                </a:lnTo>
                <a:lnTo>
                  <a:pt x="9900" y="7566"/>
                </a:lnTo>
                <a:lnTo>
                  <a:pt x="9896" y="7563"/>
                </a:lnTo>
                <a:lnTo>
                  <a:pt x="9892" y="7560"/>
                </a:lnTo>
                <a:lnTo>
                  <a:pt x="9888" y="7559"/>
                </a:lnTo>
                <a:lnTo>
                  <a:pt x="9884" y="7558"/>
                </a:lnTo>
                <a:lnTo>
                  <a:pt x="9878" y="7558"/>
                </a:lnTo>
                <a:lnTo>
                  <a:pt x="9874" y="7559"/>
                </a:lnTo>
                <a:lnTo>
                  <a:pt x="9870" y="7560"/>
                </a:lnTo>
                <a:lnTo>
                  <a:pt x="9866" y="7562"/>
                </a:lnTo>
                <a:lnTo>
                  <a:pt x="9863" y="7565"/>
                </a:lnTo>
                <a:lnTo>
                  <a:pt x="9858" y="7567"/>
                </a:lnTo>
                <a:lnTo>
                  <a:pt x="9856" y="7571"/>
                </a:lnTo>
                <a:lnTo>
                  <a:pt x="9853" y="7574"/>
                </a:lnTo>
                <a:lnTo>
                  <a:pt x="9852" y="7579"/>
                </a:lnTo>
                <a:lnTo>
                  <a:pt x="9850" y="7583"/>
                </a:lnTo>
                <a:lnTo>
                  <a:pt x="9850" y="7586"/>
                </a:lnTo>
                <a:lnTo>
                  <a:pt x="9851" y="7590"/>
                </a:lnTo>
                <a:lnTo>
                  <a:pt x="9852" y="7594"/>
                </a:lnTo>
                <a:lnTo>
                  <a:pt x="9854" y="7598"/>
                </a:lnTo>
                <a:lnTo>
                  <a:pt x="9857" y="7602"/>
                </a:lnTo>
                <a:lnTo>
                  <a:pt x="9862" y="7605"/>
                </a:lnTo>
                <a:lnTo>
                  <a:pt x="9868" y="7608"/>
                </a:lnTo>
                <a:lnTo>
                  <a:pt x="9874" y="7610"/>
                </a:lnTo>
                <a:lnTo>
                  <a:pt x="9883" y="7612"/>
                </a:lnTo>
                <a:lnTo>
                  <a:pt x="9893" y="7613"/>
                </a:lnTo>
                <a:lnTo>
                  <a:pt x="9904" y="7614"/>
                </a:lnTo>
                <a:lnTo>
                  <a:pt x="9916" y="7613"/>
                </a:lnTo>
                <a:close/>
                <a:moveTo>
                  <a:pt x="9458" y="7581"/>
                </a:moveTo>
                <a:lnTo>
                  <a:pt x="9450" y="7561"/>
                </a:lnTo>
                <a:lnTo>
                  <a:pt x="9445" y="7549"/>
                </a:lnTo>
                <a:lnTo>
                  <a:pt x="9442" y="7546"/>
                </a:lnTo>
                <a:lnTo>
                  <a:pt x="9440" y="7544"/>
                </a:lnTo>
                <a:lnTo>
                  <a:pt x="9438" y="7544"/>
                </a:lnTo>
                <a:lnTo>
                  <a:pt x="9436" y="7544"/>
                </a:lnTo>
                <a:lnTo>
                  <a:pt x="9432" y="7549"/>
                </a:lnTo>
                <a:lnTo>
                  <a:pt x="9430" y="7558"/>
                </a:lnTo>
                <a:lnTo>
                  <a:pt x="9429" y="7569"/>
                </a:lnTo>
                <a:lnTo>
                  <a:pt x="9428" y="7581"/>
                </a:lnTo>
                <a:lnTo>
                  <a:pt x="9429" y="7593"/>
                </a:lnTo>
                <a:lnTo>
                  <a:pt x="9430" y="7604"/>
                </a:lnTo>
                <a:lnTo>
                  <a:pt x="9432" y="7612"/>
                </a:lnTo>
                <a:lnTo>
                  <a:pt x="9436" y="7617"/>
                </a:lnTo>
                <a:lnTo>
                  <a:pt x="9438" y="7618"/>
                </a:lnTo>
                <a:lnTo>
                  <a:pt x="9440" y="7617"/>
                </a:lnTo>
                <a:lnTo>
                  <a:pt x="9442" y="7616"/>
                </a:lnTo>
                <a:lnTo>
                  <a:pt x="9445" y="7613"/>
                </a:lnTo>
                <a:lnTo>
                  <a:pt x="9450" y="7601"/>
                </a:lnTo>
                <a:lnTo>
                  <a:pt x="9458" y="7581"/>
                </a:lnTo>
                <a:close/>
                <a:moveTo>
                  <a:pt x="10803" y="7581"/>
                </a:moveTo>
                <a:lnTo>
                  <a:pt x="10802" y="7575"/>
                </a:lnTo>
                <a:lnTo>
                  <a:pt x="10801" y="7570"/>
                </a:lnTo>
                <a:lnTo>
                  <a:pt x="10799" y="7567"/>
                </a:lnTo>
                <a:lnTo>
                  <a:pt x="10795" y="7563"/>
                </a:lnTo>
                <a:lnTo>
                  <a:pt x="10792" y="7561"/>
                </a:lnTo>
                <a:lnTo>
                  <a:pt x="10788" y="7559"/>
                </a:lnTo>
                <a:lnTo>
                  <a:pt x="10784" y="7557"/>
                </a:lnTo>
                <a:lnTo>
                  <a:pt x="10779" y="7555"/>
                </a:lnTo>
                <a:lnTo>
                  <a:pt x="10758" y="7551"/>
                </a:lnTo>
                <a:lnTo>
                  <a:pt x="10737" y="7548"/>
                </a:lnTo>
                <a:lnTo>
                  <a:pt x="10738" y="7553"/>
                </a:lnTo>
                <a:lnTo>
                  <a:pt x="10739" y="7559"/>
                </a:lnTo>
                <a:lnTo>
                  <a:pt x="10741" y="7562"/>
                </a:lnTo>
                <a:lnTo>
                  <a:pt x="10744" y="7566"/>
                </a:lnTo>
                <a:lnTo>
                  <a:pt x="10747" y="7568"/>
                </a:lnTo>
                <a:lnTo>
                  <a:pt x="10751" y="7570"/>
                </a:lnTo>
                <a:lnTo>
                  <a:pt x="10756" y="7572"/>
                </a:lnTo>
                <a:lnTo>
                  <a:pt x="10761" y="7573"/>
                </a:lnTo>
                <a:lnTo>
                  <a:pt x="10782" y="7578"/>
                </a:lnTo>
                <a:lnTo>
                  <a:pt x="10803" y="7581"/>
                </a:lnTo>
                <a:close/>
                <a:moveTo>
                  <a:pt x="9819" y="7548"/>
                </a:moveTo>
                <a:lnTo>
                  <a:pt x="9818" y="7543"/>
                </a:lnTo>
                <a:lnTo>
                  <a:pt x="9816" y="7538"/>
                </a:lnTo>
                <a:lnTo>
                  <a:pt x="9814" y="7533"/>
                </a:lnTo>
                <a:lnTo>
                  <a:pt x="9811" y="7530"/>
                </a:lnTo>
                <a:lnTo>
                  <a:pt x="9808" y="7528"/>
                </a:lnTo>
                <a:lnTo>
                  <a:pt x="9804" y="7525"/>
                </a:lnTo>
                <a:lnTo>
                  <a:pt x="9800" y="7524"/>
                </a:lnTo>
                <a:lnTo>
                  <a:pt x="9794" y="7522"/>
                </a:lnTo>
                <a:lnTo>
                  <a:pt x="9773" y="7519"/>
                </a:lnTo>
                <a:lnTo>
                  <a:pt x="9752" y="7516"/>
                </a:lnTo>
                <a:lnTo>
                  <a:pt x="9754" y="7521"/>
                </a:lnTo>
                <a:lnTo>
                  <a:pt x="9755" y="7525"/>
                </a:lnTo>
                <a:lnTo>
                  <a:pt x="9757" y="7529"/>
                </a:lnTo>
                <a:lnTo>
                  <a:pt x="9760" y="7532"/>
                </a:lnTo>
                <a:lnTo>
                  <a:pt x="9763" y="7536"/>
                </a:lnTo>
                <a:lnTo>
                  <a:pt x="9767" y="7538"/>
                </a:lnTo>
                <a:lnTo>
                  <a:pt x="9771" y="7540"/>
                </a:lnTo>
                <a:lnTo>
                  <a:pt x="9777" y="7541"/>
                </a:lnTo>
                <a:lnTo>
                  <a:pt x="9798" y="7544"/>
                </a:lnTo>
                <a:lnTo>
                  <a:pt x="9819" y="7548"/>
                </a:lnTo>
                <a:close/>
                <a:moveTo>
                  <a:pt x="10999" y="7516"/>
                </a:moveTo>
                <a:lnTo>
                  <a:pt x="11008" y="7532"/>
                </a:lnTo>
                <a:lnTo>
                  <a:pt x="11015" y="7548"/>
                </a:lnTo>
                <a:lnTo>
                  <a:pt x="11020" y="7564"/>
                </a:lnTo>
                <a:lnTo>
                  <a:pt x="11024" y="7578"/>
                </a:lnTo>
                <a:lnTo>
                  <a:pt x="11026" y="7591"/>
                </a:lnTo>
                <a:lnTo>
                  <a:pt x="11026" y="7603"/>
                </a:lnTo>
                <a:lnTo>
                  <a:pt x="11025" y="7614"/>
                </a:lnTo>
                <a:lnTo>
                  <a:pt x="11023" y="7626"/>
                </a:lnTo>
                <a:lnTo>
                  <a:pt x="11020" y="7635"/>
                </a:lnTo>
                <a:lnTo>
                  <a:pt x="11016" y="7646"/>
                </a:lnTo>
                <a:lnTo>
                  <a:pt x="11011" y="7655"/>
                </a:lnTo>
                <a:lnTo>
                  <a:pt x="11005" y="7663"/>
                </a:lnTo>
                <a:lnTo>
                  <a:pt x="10991" y="7681"/>
                </a:lnTo>
                <a:lnTo>
                  <a:pt x="10975" y="7698"/>
                </a:lnTo>
                <a:lnTo>
                  <a:pt x="10957" y="7716"/>
                </a:lnTo>
                <a:lnTo>
                  <a:pt x="10939" y="7735"/>
                </a:lnTo>
                <a:lnTo>
                  <a:pt x="10931" y="7745"/>
                </a:lnTo>
                <a:lnTo>
                  <a:pt x="10921" y="7756"/>
                </a:lnTo>
                <a:lnTo>
                  <a:pt x="10913" y="7766"/>
                </a:lnTo>
                <a:lnTo>
                  <a:pt x="10906" y="7779"/>
                </a:lnTo>
                <a:lnTo>
                  <a:pt x="10898" y="7791"/>
                </a:lnTo>
                <a:lnTo>
                  <a:pt x="10891" y="7804"/>
                </a:lnTo>
                <a:lnTo>
                  <a:pt x="10885" y="7819"/>
                </a:lnTo>
                <a:lnTo>
                  <a:pt x="10879" y="7834"/>
                </a:lnTo>
                <a:lnTo>
                  <a:pt x="10875" y="7851"/>
                </a:lnTo>
                <a:lnTo>
                  <a:pt x="10871" y="7869"/>
                </a:lnTo>
                <a:lnTo>
                  <a:pt x="10869" y="7888"/>
                </a:lnTo>
                <a:lnTo>
                  <a:pt x="10868" y="7909"/>
                </a:lnTo>
                <a:lnTo>
                  <a:pt x="10893" y="7909"/>
                </a:lnTo>
                <a:lnTo>
                  <a:pt x="10917" y="7909"/>
                </a:lnTo>
                <a:lnTo>
                  <a:pt x="10941" y="7909"/>
                </a:lnTo>
                <a:lnTo>
                  <a:pt x="10966" y="7909"/>
                </a:lnTo>
                <a:lnTo>
                  <a:pt x="10960" y="7903"/>
                </a:lnTo>
                <a:lnTo>
                  <a:pt x="10955" y="7896"/>
                </a:lnTo>
                <a:lnTo>
                  <a:pt x="10951" y="7890"/>
                </a:lnTo>
                <a:lnTo>
                  <a:pt x="10947" y="7884"/>
                </a:lnTo>
                <a:lnTo>
                  <a:pt x="10943" y="7877"/>
                </a:lnTo>
                <a:lnTo>
                  <a:pt x="10941" y="7871"/>
                </a:lnTo>
                <a:lnTo>
                  <a:pt x="10940" y="7865"/>
                </a:lnTo>
                <a:lnTo>
                  <a:pt x="10939" y="7860"/>
                </a:lnTo>
                <a:lnTo>
                  <a:pt x="10938" y="7847"/>
                </a:lnTo>
                <a:lnTo>
                  <a:pt x="10940" y="7834"/>
                </a:lnTo>
                <a:lnTo>
                  <a:pt x="10943" y="7823"/>
                </a:lnTo>
                <a:lnTo>
                  <a:pt x="10948" y="7810"/>
                </a:lnTo>
                <a:lnTo>
                  <a:pt x="10960" y="7786"/>
                </a:lnTo>
                <a:lnTo>
                  <a:pt x="10974" y="7762"/>
                </a:lnTo>
                <a:lnTo>
                  <a:pt x="10981" y="7749"/>
                </a:lnTo>
                <a:lnTo>
                  <a:pt x="10988" y="7737"/>
                </a:lnTo>
                <a:lnTo>
                  <a:pt x="10994" y="7724"/>
                </a:lnTo>
                <a:lnTo>
                  <a:pt x="10999" y="7712"/>
                </a:lnTo>
                <a:lnTo>
                  <a:pt x="11005" y="7722"/>
                </a:lnTo>
                <a:lnTo>
                  <a:pt x="11014" y="7733"/>
                </a:lnTo>
                <a:lnTo>
                  <a:pt x="11022" y="7742"/>
                </a:lnTo>
                <a:lnTo>
                  <a:pt x="11030" y="7751"/>
                </a:lnTo>
                <a:lnTo>
                  <a:pt x="11040" y="7759"/>
                </a:lnTo>
                <a:lnTo>
                  <a:pt x="11050" y="7764"/>
                </a:lnTo>
                <a:lnTo>
                  <a:pt x="11060" y="7769"/>
                </a:lnTo>
                <a:lnTo>
                  <a:pt x="11068" y="7771"/>
                </a:lnTo>
                <a:lnTo>
                  <a:pt x="11072" y="7771"/>
                </a:lnTo>
                <a:lnTo>
                  <a:pt x="11077" y="7771"/>
                </a:lnTo>
                <a:lnTo>
                  <a:pt x="11081" y="7770"/>
                </a:lnTo>
                <a:lnTo>
                  <a:pt x="11085" y="7769"/>
                </a:lnTo>
                <a:lnTo>
                  <a:pt x="11088" y="7766"/>
                </a:lnTo>
                <a:lnTo>
                  <a:pt x="11091" y="7763"/>
                </a:lnTo>
                <a:lnTo>
                  <a:pt x="11093" y="7759"/>
                </a:lnTo>
                <a:lnTo>
                  <a:pt x="11097" y="7755"/>
                </a:lnTo>
                <a:lnTo>
                  <a:pt x="11099" y="7748"/>
                </a:lnTo>
                <a:lnTo>
                  <a:pt x="11100" y="7742"/>
                </a:lnTo>
                <a:lnTo>
                  <a:pt x="11101" y="7734"/>
                </a:lnTo>
                <a:lnTo>
                  <a:pt x="11101" y="7725"/>
                </a:lnTo>
                <a:lnTo>
                  <a:pt x="11101" y="7704"/>
                </a:lnTo>
                <a:lnTo>
                  <a:pt x="11098" y="7679"/>
                </a:lnTo>
                <a:lnTo>
                  <a:pt x="11104" y="7679"/>
                </a:lnTo>
                <a:lnTo>
                  <a:pt x="11109" y="7679"/>
                </a:lnTo>
                <a:lnTo>
                  <a:pt x="11114" y="7681"/>
                </a:lnTo>
                <a:lnTo>
                  <a:pt x="11119" y="7682"/>
                </a:lnTo>
                <a:lnTo>
                  <a:pt x="11123" y="7686"/>
                </a:lnTo>
                <a:lnTo>
                  <a:pt x="11126" y="7689"/>
                </a:lnTo>
                <a:lnTo>
                  <a:pt x="11128" y="7692"/>
                </a:lnTo>
                <a:lnTo>
                  <a:pt x="11130" y="7696"/>
                </a:lnTo>
                <a:lnTo>
                  <a:pt x="11133" y="7705"/>
                </a:lnTo>
                <a:lnTo>
                  <a:pt x="11134" y="7716"/>
                </a:lnTo>
                <a:lnTo>
                  <a:pt x="11134" y="7728"/>
                </a:lnTo>
                <a:lnTo>
                  <a:pt x="11134" y="7741"/>
                </a:lnTo>
                <a:lnTo>
                  <a:pt x="11131" y="7768"/>
                </a:lnTo>
                <a:lnTo>
                  <a:pt x="11128" y="7797"/>
                </a:lnTo>
                <a:lnTo>
                  <a:pt x="11127" y="7810"/>
                </a:lnTo>
                <a:lnTo>
                  <a:pt x="11127" y="7822"/>
                </a:lnTo>
                <a:lnTo>
                  <a:pt x="11128" y="7833"/>
                </a:lnTo>
                <a:lnTo>
                  <a:pt x="11130" y="7843"/>
                </a:lnTo>
                <a:lnTo>
                  <a:pt x="11141" y="7845"/>
                </a:lnTo>
                <a:lnTo>
                  <a:pt x="11149" y="7845"/>
                </a:lnTo>
                <a:lnTo>
                  <a:pt x="11157" y="7844"/>
                </a:lnTo>
                <a:lnTo>
                  <a:pt x="11164" y="7841"/>
                </a:lnTo>
                <a:lnTo>
                  <a:pt x="11170" y="7838"/>
                </a:lnTo>
                <a:lnTo>
                  <a:pt x="11175" y="7833"/>
                </a:lnTo>
                <a:lnTo>
                  <a:pt x="11179" y="7828"/>
                </a:lnTo>
                <a:lnTo>
                  <a:pt x="11183" y="7823"/>
                </a:lnTo>
                <a:lnTo>
                  <a:pt x="11185" y="7817"/>
                </a:lnTo>
                <a:lnTo>
                  <a:pt x="11188" y="7810"/>
                </a:lnTo>
                <a:lnTo>
                  <a:pt x="11189" y="7803"/>
                </a:lnTo>
                <a:lnTo>
                  <a:pt x="11190" y="7796"/>
                </a:lnTo>
                <a:lnTo>
                  <a:pt x="11191" y="7782"/>
                </a:lnTo>
                <a:lnTo>
                  <a:pt x="11192" y="7768"/>
                </a:lnTo>
                <a:lnTo>
                  <a:pt x="11192" y="7757"/>
                </a:lnTo>
                <a:lnTo>
                  <a:pt x="11192" y="7748"/>
                </a:lnTo>
                <a:lnTo>
                  <a:pt x="11192" y="7745"/>
                </a:lnTo>
                <a:lnTo>
                  <a:pt x="11193" y="7743"/>
                </a:lnTo>
                <a:lnTo>
                  <a:pt x="11194" y="7742"/>
                </a:lnTo>
                <a:lnTo>
                  <a:pt x="11195" y="7743"/>
                </a:lnTo>
                <a:lnTo>
                  <a:pt x="11199" y="7748"/>
                </a:lnTo>
                <a:lnTo>
                  <a:pt x="11206" y="7761"/>
                </a:lnTo>
                <a:lnTo>
                  <a:pt x="11215" y="7781"/>
                </a:lnTo>
                <a:lnTo>
                  <a:pt x="11229" y="7810"/>
                </a:lnTo>
                <a:lnTo>
                  <a:pt x="11242" y="7806"/>
                </a:lnTo>
                <a:lnTo>
                  <a:pt x="11254" y="7802"/>
                </a:lnTo>
                <a:lnTo>
                  <a:pt x="11263" y="7798"/>
                </a:lnTo>
                <a:lnTo>
                  <a:pt x="11271" y="7794"/>
                </a:lnTo>
                <a:lnTo>
                  <a:pt x="11276" y="7789"/>
                </a:lnTo>
                <a:lnTo>
                  <a:pt x="11280" y="7785"/>
                </a:lnTo>
                <a:lnTo>
                  <a:pt x="11283" y="7782"/>
                </a:lnTo>
                <a:lnTo>
                  <a:pt x="11284" y="7778"/>
                </a:lnTo>
                <a:lnTo>
                  <a:pt x="11284" y="7774"/>
                </a:lnTo>
                <a:lnTo>
                  <a:pt x="11283" y="7769"/>
                </a:lnTo>
                <a:lnTo>
                  <a:pt x="11280" y="7765"/>
                </a:lnTo>
                <a:lnTo>
                  <a:pt x="11277" y="7762"/>
                </a:lnTo>
                <a:lnTo>
                  <a:pt x="11268" y="7755"/>
                </a:lnTo>
                <a:lnTo>
                  <a:pt x="11256" y="7747"/>
                </a:lnTo>
                <a:lnTo>
                  <a:pt x="11241" y="7741"/>
                </a:lnTo>
                <a:lnTo>
                  <a:pt x="11227" y="7735"/>
                </a:lnTo>
                <a:lnTo>
                  <a:pt x="11211" y="7730"/>
                </a:lnTo>
                <a:lnTo>
                  <a:pt x="11197" y="7724"/>
                </a:lnTo>
                <a:lnTo>
                  <a:pt x="11173" y="7717"/>
                </a:lnTo>
                <a:lnTo>
                  <a:pt x="11163" y="7712"/>
                </a:lnTo>
                <a:lnTo>
                  <a:pt x="11161" y="7705"/>
                </a:lnTo>
                <a:lnTo>
                  <a:pt x="11160" y="7698"/>
                </a:lnTo>
                <a:lnTo>
                  <a:pt x="11158" y="7690"/>
                </a:lnTo>
                <a:lnTo>
                  <a:pt x="11160" y="7681"/>
                </a:lnTo>
                <a:lnTo>
                  <a:pt x="11161" y="7672"/>
                </a:lnTo>
                <a:lnTo>
                  <a:pt x="11163" y="7662"/>
                </a:lnTo>
                <a:lnTo>
                  <a:pt x="11165" y="7653"/>
                </a:lnTo>
                <a:lnTo>
                  <a:pt x="11168" y="7645"/>
                </a:lnTo>
                <a:lnTo>
                  <a:pt x="11171" y="7636"/>
                </a:lnTo>
                <a:lnTo>
                  <a:pt x="11175" y="7629"/>
                </a:lnTo>
                <a:lnTo>
                  <a:pt x="11178" y="7623"/>
                </a:lnTo>
                <a:lnTo>
                  <a:pt x="11183" y="7617"/>
                </a:lnTo>
                <a:lnTo>
                  <a:pt x="11187" y="7613"/>
                </a:lnTo>
                <a:lnTo>
                  <a:pt x="11190" y="7612"/>
                </a:lnTo>
                <a:lnTo>
                  <a:pt x="11192" y="7611"/>
                </a:lnTo>
                <a:lnTo>
                  <a:pt x="11193" y="7611"/>
                </a:lnTo>
                <a:lnTo>
                  <a:pt x="11194" y="7612"/>
                </a:lnTo>
                <a:lnTo>
                  <a:pt x="11196" y="7613"/>
                </a:lnTo>
                <a:lnTo>
                  <a:pt x="11188" y="7606"/>
                </a:lnTo>
                <a:lnTo>
                  <a:pt x="11178" y="7600"/>
                </a:lnTo>
                <a:lnTo>
                  <a:pt x="11168" y="7593"/>
                </a:lnTo>
                <a:lnTo>
                  <a:pt x="11156" y="7589"/>
                </a:lnTo>
                <a:lnTo>
                  <a:pt x="11130" y="7581"/>
                </a:lnTo>
                <a:lnTo>
                  <a:pt x="11102" y="7573"/>
                </a:lnTo>
                <a:lnTo>
                  <a:pt x="11088" y="7569"/>
                </a:lnTo>
                <a:lnTo>
                  <a:pt x="11073" y="7565"/>
                </a:lnTo>
                <a:lnTo>
                  <a:pt x="11060" y="7560"/>
                </a:lnTo>
                <a:lnTo>
                  <a:pt x="11045" y="7553"/>
                </a:lnTo>
                <a:lnTo>
                  <a:pt x="11033" y="7546"/>
                </a:lnTo>
                <a:lnTo>
                  <a:pt x="11020" y="7538"/>
                </a:lnTo>
                <a:lnTo>
                  <a:pt x="11009" y="7527"/>
                </a:lnTo>
                <a:lnTo>
                  <a:pt x="10999" y="7516"/>
                </a:lnTo>
                <a:close/>
                <a:moveTo>
                  <a:pt x="12738" y="7548"/>
                </a:moveTo>
                <a:lnTo>
                  <a:pt x="12741" y="7545"/>
                </a:lnTo>
                <a:lnTo>
                  <a:pt x="12735" y="7551"/>
                </a:lnTo>
                <a:lnTo>
                  <a:pt x="12731" y="7555"/>
                </a:lnTo>
                <a:lnTo>
                  <a:pt x="12738" y="7548"/>
                </a:lnTo>
                <a:close/>
                <a:moveTo>
                  <a:pt x="10966" y="7482"/>
                </a:moveTo>
                <a:lnTo>
                  <a:pt x="10941" y="7482"/>
                </a:lnTo>
                <a:lnTo>
                  <a:pt x="10917" y="7482"/>
                </a:lnTo>
                <a:lnTo>
                  <a:pt x="10893" y="7482"/>
                </a:lnTo>
                <a:lnTo>
                  <a:pt x="10868" y="7482"/>
                </a:lnTo>
                <a:lnTo>
                  <a:pt x="10874" y="7493"/>
                </a:lnTo>
                <a:lnTo>
                  <a:pt x="10880" y="7503"/>
                </a:lnTo>
                <a:lnTo>
                  <a:pt x="10887" y="7514"/>
                </a:lnTo>
                <a:lnTo>
                  <a:pt x="10891" y="7525"/>
                </a:lnTo>
                <a:lnTo>
                  <a:pt x="10895" y="7537"/>
                </a:lnTo>
                <a:lnTo>
                  <a:pt x="10898" y="7550"/>
                </a:lnTo>
                <a:lnTo>
                  <a:pt x="10900" y="7565"/>
                </a:lnTo>
                <a:lnTo>
                  <a:pt x="10900" y="7581"/>
                </a:lnTo>
                <a:lnTo>
                  <a:pt x="10915" y="7574"/>
                </a:lnTo>
                <a:lnTo>
                  <a:pt x="10929" y="7567"/>
                </a:lnTo>
                <a:lnTo>
                  <a:pt x="10934" y="7563"/>
                </a:lnTo>
                <a:lnTo>
                  <a:pt x="10940" y="7559"/>
                </a:lnTo>
                <a:lnTo>
                  <a:pt x="10944" y="7553"/>
                </a:lnTo>
                <a:lnTo>
                  <a:pt x="10950" y="7547"/>
                </a:lnTo>
                <a:lnTo>
                  <a:pt x="10954" y="7541"/>
                </a:lnTo>
                <a:lnTo>
                  <a:pt x="10957" y="7535"/>
                </a:lnTo>
                <a:lnTo>
                  <a:pt x="10960" y="7527"/>
                </a:lnTo>
                <a:lnTo>
                  <a:pt x="10962" y="7520"/>
                </a:lnTo>
                <a:lnTo>
                  <a:pt x="10964" y="7511"/>
                </a:lnTo>
                <a:lnTo>
                  <a:pt x="10965" y="7502"/>
                </a:lnTo>
                <a:lnTo>
                  <a:pt x="10966" y="7493"/>
                </a:lnTo>
                <a:lnTo>
                  <a:pt x="10966" y="7482"/>
                </a:lnTo>
                <a:close/>
                <a:moveTo>
                  <a:pt x="9720" y="7450"/>
                </a:moveTo>
                <a:lnTo>
                  <a:pt x="9713" y="7450"/>
                </a:lnTo>
                <a:lnTo>
                  <a:pt x="9707" y="7451"/>
                </a:lnTo>
                <a:lnTo>
                  <a:pt x="9703" y="7453"/>
                </a:lnTo>
                <a:lnTo>
                  <a:pt x="9700" y="7455"/>
                </a:lnTo>
                <a:lnTo>
                  <a:pt x="9698" y="7458"/>
                </a:lnTo>
                <a:lnTo>
                  <a:pt x="9697" y="7461"/>
                </a:lnTo>
                <a:lnTo>
                  <a:pt x="9697" y="7463"/>
                </a:lnTo>
                <a:lnTo>
                  <a:pt x="9697" y="7466"/>
                </a:lnTo>
                <a:lnTo>
                  <a:pt x="9699" y="7468"/>
                </a:lnTo>
                <a:lnTo>
                  <a:pt x="9700" y="7470"/>
                </a:lnTo>
                <a:lnTo>
                  <a:pt x="9703" y="7471"/>
                </a:lnTo>
                <a:lnTo>
                  <a:pt x="9705" y="7470"/>
                </a:lnTo>
                <a:lnTo>
                  <a:pt x="9708" y="7467"/>
                </a:lnTo>
                <a:lnTo>
                  <a:pt x="9713" y="7463"/>
                </a:lnTo>
                <a:lnTo>
                  <a:pt x="9716" y="7458"/>
                </a:lnTo>
                <a:lnTo>
                  <a:pt x="9720" y="7450"/>
                </a:lnTo>
                <a:close/>
                <a:moveTo>
                  <a:pt x="10803" y="7482"/>
                </a:moveTo>
                <a:lnTo>
                  <a:pt x="10802" y="7477"/>
                </a:lnTo>
                <a:lnTo>
                  <a:pt x="10801" y="7473"/>
                </a:lnTo>
                <a:lnTo>
                  <a:pt x="10799" y="7468"/>
                </a:lnTo>
                <a:lnTo>
                  <a:pt x="10795" y="7465"/>
                </a:lnTo>
                <a:lnTo>
                  <a:pt x="10792" y="7462"/>
                </a:lnTo>
                <a:lnTo>
                  <a:pt x="10788" y="7460"/>
                </a:lnTo>
                <a:lnTo>
                  <a:pt x="10784" y="7458"/>
                </a:lnTo>
                <a:lnTo>
                  <a:pt x="10779" y="7457"/>
                </a:lnTo>
                <a:lnTo>
                  <a:pt x="10758" y="7454"/>
                </a:lnTo>
                <a:lnTo>
                  <a:pt x="10737" y="7450"/>
                </a:lnTo>
                <a:lnTo>
                  <a:pt x="10738" y="7455"/>
                </a:lnTo>
                <a:lnTo>
                  <a:pt x="10739" y="7460"/>
                </a:lnTo>
                <a:lnTo>
                  <a:pt x="10741" y="7464"/>
                </a:lnTo>
                <a:lnTo>
                  <a:pt x="10744" y="7467"/>
                </a:lnTo>
                <a:lnTo>
                  <a:pt x="10747" y="7470"/>
                </a:lnTo>
                <a:lnTo>
                  <a:pt x="10751" y="7472"/>
                </a:lnTo>
                <a:lnTo>
                  <a:pt x="10756" y="7474"/>
                </a:lnTo>
                <a:lnTo>
                  <a:pt x="10761" y="7475"/>
                </a:lnTo>
                <a:lnTo>
                  <a:pt x="10782" y="7479"/>
                </a:lnTo>
                <a:lnTo>
                  <a:pt x="10803" y="7482"/>
                </a:lnTo>
                <a:close/>
                <a:moveTo>
                  <a:pt x="7030" y="7450"/>
                </a:moveTo>
                <a:lnTo>
                  <a:pt x="7033" y="7446"/>
                </a:lnTo>
                <a:lnTo>
                  <a:pt x="7027" y="7453"/>
                </a:lnTo>
                <a:lnTo>
                  <a:pt x="7022" y="7457"/>
                </a:lnTo>
                <a:lnTo>
                  <a:pt x="7030" y="7450"/>
                </a:lnTo>
                <a:close/>
                <a:moveTo>
                  <a:pt x="10539" y="7417"/>
                </a:moveTo>
                <a:lnTo>
                  <a:pt x="10533" y="7397"/>
                </a:lnTo>
                <a:lnTo>
                  <a:pt x="10528" y="7385"/>
                </a:lnTo>
                <a:lnTo>
                  <a:pt x="10525" y="7381"/>
                </a:lnTo>
                <a:lnTo>
                  <a:pt x="10523" y="7379"/>
                </a:lnTo>
                <a:lnTo>
                  <a:pt x="10521" y="7379"/>
                </a:lnTo>
                <a:lnTo>
                  <a:pt x="10518" y="7380"/>
                </a:lnTo>
                <a:lnTo>
                  <a:pt x="10515" y="7386"/>
                </a:lnTo>
                <a:lnTo>
                  <a:pt x="10513" y="7394"/>
                </a:lnTo>
                <a:lnTo>
                  <a:pt x="10512" y="7405"/>
                </a:lnTo>
                <a:lnTo>
                  <a:pt x="10511" y="7417"/>
                </a:lnTo>
                <a:lnTo>
                  <a:pt x="10512" y="7429"/>
                </a:lnTo>
                <a:lnTo>
                  <a:pt x="10513" y="7439"/>
                </a:lnTo>
                <a:lnTo>
                  <a:pt x="10515" y="7449"/>
                </a:lnTo>
                <a:lnTo>
                  <a:pt x="10518" y="7454"/>
                </a:lnTo>
                <a:lnTo>
                  <a:pt x="10521" y="7454"/>
                </a:lnTo>
                <a:lnTo>
                  <a:pt x="10523" y="7454"/>
                </a:lnTo>
                <a:lnTo>
                  <a:pt x="10525" y="7452"/>
                </a:lnTo>
                <a:lnTo>
                  <a:pt x="10528" y="7449"/>
                </a:lnTo>
                <a:lnTo>
                  <a:pt x="10533" y="7437"/>
                </a:lnTo>
                <a:lnTo>
                  <a:pt x="10539" y="7417"/>
                </a:lnTo>
                <a:close/>
                <a:moveTo>
                  <a:pt x="12541" y="7385"/>
                </a:moveTo>
                <a:lnTo>
                  <a:pt x="12540" y="7395"/>
                </a:lnTo>
                <a:lnTo>
                  <a:pt x="12539" y="7405"/>
                </a:lnTo>
                <a:lnTo>
                  <a:pt x="12540" y="7412"/>
                </a:lnTo>
                <a:lnTo>
                  <a:pt x="12542" y="7419"/>
                </a:lnTo>
                <a:lnTo>
                  <a:pt x="12544" y="7424"/>
                </a:lnTo>
                <a:lnTo>
                  <a:pt x="12548" y="7429"/>
                </a:lnTo>
                <a:lnTo>
                  <a:pt x="12552" y="7432"/>
                </a:lnTo>
                <a:lnTo>
                  <a:pt x="12556" y="7434"/>
                </a:lnTo>
                <a:lnTo>
                  <a:pt x="12561" y="7435"/>
                </a:lnTo>
                <a:lnTo>
                  <a:pt x="12567" y="7436"/>
                </a:lnTo>
                <a:lnTo>
                  <a:pt x="12573" y="7436"/>
                </a:lnTo>
                <a:lnTo>
                  <a:pt x="12579" y="7435"/>
                </a:lnTo>
                <a:lnTo>
                  <a:pt x="12593" y="7433"/>
                </a:lnTo>
                <a:lnTo>
                  <a:pt x="12607" y="7431"/>
                </a:lnTo>
                <a:lnTo>
                  <a:pt x="12623" y="7428"/>
                </a:lnTo>
                <a:lnTo>
                  <a:pt x="12639" y="7427"/>
                </a:lnTo>
                <a:lnTo>
                  <a:pt x="12646" y="7425"/>
                </a:lnTo>
                <a:lnTo>
                  <a:pt x="12654" y="7427"/>
                </a:lnTo>
                <a:lnTo>
                  <a:pt x="12661" y="7428"/>
                </a:lnTo>
                <a:lnTo>
                  <a:pt x="12667" y="7429"/>
                </a:lnTo>
                <a:lnTo>
                  <a:pt x="12674" y="7432"/>
                </a:lnTo>
                <a:lnTo>
                  <a:pt x="12680" y="7435"/>
                </a:lnTo>
                <a:lnTo>
                  <a:pt x="12686" y="7440"/>
                </a:lnTo>
                <a:lnTo>
                  <a:pt x="12690" y="7445"/>
                </a:lnTo>
                <a:lnTo>
                  <a:pt x="12696" y="7453"/>
                </a:lnTo>
                <a:lnTo>
                  <a:pt x="12700" y="7461"/>
                </a:lnTo>
                <a:lnTo>
                  <a:pt x="12703" y="7471"/>
                </a:lnTo>
                <a:lnTo>
                  <a:pt x="12705" y="7482"/>
                </a:lnTo>
                <a:lnTo>
                  <a:pt x="12705" y="7458"/>
                </a:lnTo>
                <a:lnTo>
                  <a:pt x="12705" y="7433"/>
                </a:lnTo>
                <a:lnTo>
                  <a:pt x="12705" y="7409"/>
                </a:lnTo>
                <a:lnTo>
                  <a:pt x="12705" y="7385"/>
                </a:lnTo>
                <a:lnTo>
                  <a:pt x="12684" y="7385"/>
                </a:lnTo>
                <a:lnTo>
                  <a:pt x="12664" y="7385"/>
                </a:lnTo>
                <a:lnTo>
                  <a:pt x="12643" y="7385"/>
                </a:lnTo>
                <a:lnTo>
                  <a:pt x="12623" y="7385"/>
                </a:lnTo>
                <a:lnTo>
                  <a:pt x="12602" y="7385"/>
                </a:lnTo>
                <a:lnTo>
                  <a:pt x="12582" y="7385"/>
                </a:lnTo>
                <a:lnTo>
                  <a:pt x="12561" y="7385"/>
                </a:lnTo>
                <a:lnTo>
                  <a:pt x="12541" y="7385"/>
                </a:lnTo>
                <a:close/>
                <a:moveTo>
                  <a:pt x="8407" y="7351"/>
                </a:moveTo>
                <a:lnTo>
                  <a:pt x="8391" y="7351"/>
                </a:lnTo>
                <a:lnTo>
                  <a:pt x="8375" y="7351"/>
                </a:lnTo>
                <a:lnTo>
                  <a:pt x="8358" y="7351"/>
                </a:lnTo>
                <a:lnTo>
                  <a:pt x="8342" y="7351"/>
                </a:lnTo>
                <a:lnTo>
                  <a:pt x="8340" y="7364"/>
                </a:lnTo>
                <a:lnTo>
                  <a:pt x="8339" y="7374"/>
                </a:lnTo>
                <a:lnTo>
                  <a:pt x="8341" y="7384"/>
                </a:lnTo>
                <a:lnTo>
                  <a:pt x="8343" y="7391"/>
                </a:lnTo>
                <a:lnTo>
                  <a:pt x="8348" y="7397"/>
                </a:lnTo>
                <a:lnTo>
                  <a:pt x="8353" y="7402"/>
                </a:lnTo>
                <a:lnTo>
                  <a:pt x="8359" y="7406"/>
                </a:lnTo>
                <a:lnTo>
                  <a:pt x="8366" y="7409"/>
                </a:lnTo>
                <a:lnTo>
                  <a:pt x="8374" y="7412"/>
                </a:lnTo>
                <a:lnTo>
                  <a:pt x="8382" y="7413"/>
                </a:lnTo>
                <a:lnTo>
                  <a:pt x="8392" y="7414"/>
                </a:lnTo>
                <a:lnTo>
                  <a:pt x="8401" y="7415"/>
                </a:lnTo>
                <a:lnTo>
                  <a:pt x="8421" y="7416"/>
                </a:lnTo>
                <a:lnTo>
                  <a:pt x="8440" y="7417"/>
                </a:lnTo>
                <a:lnTo>
                  <a:pt x="8437" y="7408"/>
                </a:lnTo>
                <a:lnTo>
                  <a:pt x="8433" y="7400"/>
                </a:lnTo>
                <a:lnTo>
                  <a:pt x="8427" y="7393"/>
                </a:lnTo>
                <a:lnTo>
                  <a:pt x="8421" y="7387"/>
                </a:lnTo>
                <a:lnTo>
                  <a:pt x="8416" y="7379"/>
                </a:lnTo>
                <a:lnTo>
                  <a:pt x="8412" y="7372"/>
                </a:lnTo>
                <a:lnTo>
                  <a:pt x="8409" y="7368"/>
                </a:lnTo>
                <a:lnTo>
                  <a:pt x="8408" y="7363"/>
                </a:lnTo>
                <a:lnTo>
                  <a:pt x="8407" y="7357"/>
                </a:lnTo>
                <a:lnTo>
                  <a:pt x="8407" y="7351"/>
                </a:lnTo>
                <a:close/>
                <a:moveTo>
                  <a:pt x="9555" y="7385"/>
                </a:moveTo>
                <a:lnTo>
                  <a:pt x="9549" y="7365"/>
                </a:lnTo>
                <a:lnTo>
                  <a:pt x="9544" y="7352"/>
                </a:lnTo>
                <a:lnTo>
                  <a:pt x="9541" y="7349"/>
                </a:lnTo>
                <a:lnTo>
                  <a:pt x="9538" y="7347"/>
                </a:lnTo>
                <a:lnTo>
                  <a:pt x="9536" y="7347"/>
                </a:lnTo>
                <a:lnTo>
                  <a:pt x="9534" y="7348"/>
                </a:lnTo>
                <a:lnTo>
                  <a:pt x="9531" y="7353"/>
                </a:lnTo>
                <a:lnTo>
                  <a:pt x="9529" y="7362"/>
                </a:lnTo>
                <a:lnTo>
                  <a:pt x="9528" y="7372"/>
                </a:lnTo>
                <a:lnTo>
                  <a:pt x="9527" y="7385"/>
                </a:lnTo>
                <a:lnTo>
                  <a:pt x="9528" y="7396"/>
                </a:lnTo>
                <a:lnTo>
                  <a:pt x="9529" y="7407"/>
                </a:lnTo>
                <a:lnTo>
                  <a:pt x="9531" y="7415"/>
                </a:lnTo>
                <a:lnTo>
                  <a:pt x="9534" y="7420"/>
                </a:lnTo>
                <a:lnTo>
                  <a:pt x="9536" y="7421"/>
                </a:lnTo>
                <a:lnTo>
                  <a:pt x="9538" y="7421"/>
                </a:lnTo>
                <a:lnTo>
                  <a:pt x="9541" y="7419"/>
                </a:lnTo>
                <a:lnTo>
                  <a:pt x="9544" y="7416"/>
                </a:lnTo>
                <a:lnTo>
                  <a:pt x="9549" y="7405"/>
                </a:lnTo>
                <a:lnTo>
                  <a:pt x="9555" y="7385"/>
                </a:lnTo>
                <a:close/>
                <a:moveTo>
                  <a:pt x="12738" y="7351"/>
                </a:moveTo>
                <a:lnTo>
                  <a:pt x="12742" y="7372"/>
                </a:lnTo>
                <a:lnTo>
                  <a:pt x="12745" y="7393"/>
                </a:lnTo>
                <a:lnTo>
                  <a:pt x="12747" y="7398"/>
                </a:lnTo>
                <a:lnTo>
                  <a:pt x="12748" y="7402"/>
                </a:lnTo>
                <a:lnTo>
                  <a:pt x="12750" y="7407"/>
                </a:lnTo>
                <a:lnTo>
                  <a:pt x="12753" y="7410"/>
                </a:lnTo>
                <a:lnTo>
                  <a:pt x="12756" y="7413"/>
                </a:lnTo>
                <a:lnTo>
                  <a:pt x="12761" y="7415"/>
                </a:lnTo>
                <a:lnTo>
                  <a:pt x="12765" y="7416"/>
                </a:lnTo>
                <a:lnTo>
                  <a:pt x="12771" y="7417"/>
                </a:lnTo>
                <a:lnTo>
                  <a:pt x="12767" y="7396"/>
                </a:lnTo>
                <a:lnTo>
                  <a:pt x="12764" y="7375"/>
                </a:lnTo>
                <a:lnTo>
                  <a:pt x="12762" y="7370"/>
                </a:lnTo>
                <a:lnTo>
                  <a:pt x="12761" y="7366"/>
                </a:lnTo>
                <a:lnTo>
                  <a:pt x="12759" y="7362"/>
                </a:lnTo>
                <a:lnTo>
                  <a:pt x="12755" y="7358"/>
                </a:lnTo>
                <a:lnTo>
                  <a:pt x="12752" y="7355"/>
                </a:lnTo>
                <a:lnTo>
                  <a:pt x="12748" y="7353"/>
                </a:lnTo>
                <a:lnTo>
                  <a:pt x="12744" y="7352"/>
                </a:lnTo>
                <a:lnTo>
                  <a:pt x="12738" y="7351"/>
                </a:lnTo>
                <a:close/>
                <a:moveTo>
                  <a:pt x="8210" y="7351"/>
                </a:moveTo>
                <a:lnTo>
                  <a:pt x="8213" y="7349"/>
                </a:lnTo>
                <a:lnTo>
                  <a:pt x="8208" y="7354"/>
                </a:lnTo>
                <a:lnTo>
                  <a:pt x="8204" y="7358"/>
                </a:lnTo>
                <a:lnTo>
                  <a:pt x="8210" y="7351"/>
                </a:lnTo>
                <a:close/>
                <a:moveTo>
                  <a:pt x="10113" y="7319"/>
                </a:moveTo>
                <a:lnTo>
                  <a:pt x="10096" y="7315"/>
                </a:lnTo>
                <a:lnTo>
                  <a:pt x="10079" y="7313"/>
                </a:lnTo>
                <a:lnTo>
                  <a:pt x="10064" y="7313"/>
                </a:lnTo>
                <a:lnTo>
                  <a:pt x="10052" y="7313"/>
                </a:lnTo>
                <a:lnTo>
                  <a:pt x="10039" y="7315"/>
                </a:lnTo>
                <a:lnTo>
                  <a:pt x="10027" y="7319"/>
                </a:lnTo>
                <a:lnTo>
                  <a:pt x="10017" y="7323"/>
                </a:lnTo>
                <a:lnTo>
                  <a:pt x="10006" y="7326"/>
                </a:lnTo>
                <a:lnTo>
                  <a:pt x="9986" y="7335"/>
                </a:lnTo>
                <a:lnTo>
                  <a:pt x="9965" y="7344"/>
                </a:lnTo>
                <a:lnTo>
                  <a:pt x="9955" y="7347"/>
                </a:lnTo>
                <a:lnTo>
                  <a:pt x="9943" y="7349"/>
                </a:lnTo>
                <a:lnTo>
                  <a:pt x="9931" y="7351"/>
                </a:lnTo>
                <a:lnTo>
                  <a:pt x="9916" y="7351"/>
                </a:lnTo>
                <a:lnTo>
                  <a:pt x="9926" y="7363"/>
                </a:lnTo>
                <a:lnTo>
                  <a:pt x="9932" y="7372"/>
                </a:lnTo>
                <a:lnTo>
                  <a:pt x="9936" y="7380"/>
                </a:lnTo>
                <a:lnTo>
                  <a:pt x="9939" y="7387"/>
                </a:lnTo>
                <a:lnTo>
                  <a:pt x="9940" y="7393"/>
                </a:lnTo>
                <a:lnTo>
                  <a:pt x="9940" y="7398"/>
                </a:lnTo>
                <a:lnTo>
                  <a:pt x="9938" y="7402"/>
                </a:lnTo>
                <a:lnTo>
                  <a:pt x="9936" y="7408"/>
                </a:lnTo>
                <a:lnTo>
                  <a:pt x="9930" y="7419"/>
                </a:lnTo>
                <a:lnTo>
                  <a:pt x="9924" y="7434"/>
                </a:lnTo>
                <a:lnTo>
                  <a:pt x="9920" y="7442"/>
                </a:lnTo>
                <a:lnTo>
                  <a:pt x="9918" y="7454"/>
                </a:lnTo>
                <a:lnTo>
                  <a:pt x="9916" y="7467"/>
                </a:lnTo>
                <a:lnTo>
                  <a:pt x="9916" y="7482"/>
                </a:lnTo>
                <a:lnTo>
                  <a:pt x="9932" y="7483"/>
                </a:lnTo>
                <a:lnTo>
                  <a:pt x="9945" y="7482"/>
                </a:lnTo>
                <a:lnTo>
                  <a:pt x="9956" y="7479"/>
                </a:lnTo>
                <a:lnTo>
                  <a:pt x="9967" y="7475"/>
                </a:lnTo>
                <a:lnTo>
                  <a:pt x="9975" y="7470"/>
                </a:lnTo>
                <a:lnTo>
                  <a:pt x="9982" y="7462"/>
                </a:lnTo>
                <a:lnTo>
                  <a:pt x="9988" y="7454"/>
                </a:lnTo>
                <a:lnTo>
                  <a:pt x="9993" y="7444"/>
                </a:lnTo>
                <a:lnTo>
                  <a:pt x="9997" y="7434"/>
                </a:lnTo>
                <a:lnTo>
                  <a:pt x="10000" y="7423"/>
                </a:lnTo>
                <a:lnTo>
                  <a:pt x="10003" y="7412"/>
                </a:lnTo>
                <a:lnTo>
                  <a:pt x="10006" y="7399"/>
                </a:lnTo>
                <a:lnTo>
                  <a:pt x="10011" y="7375"/>
                </a:lnTo>
                <a:lnTo>
                  <a:pt x="10015" y="7351"/>
                </a:lnTo>
                <a:lnTo>
                  <a:pt x="10021" y="7355"/>
                </a:lnTo>
                <a:lnTo>
                  <a:pt x="10026" y="7360"/>
                </a:lnTo>
                <a:lnTo>
                  <a:pt x="10031" y="7366"/>
                </a:lnTo>
                <a:lnTo>
                  <a:pt x="10036" y="7372"/>
                </a:lnTo>
                <a:lnTo>
                  <a:pt x="10044" y="7384"/>
                </a:lnTo>
                <a:lnTo>
                  <a:pt x="10053" y="7396"/>
                </a:lnTo>
                <a:lnTo>
                  <a:pt x="10058" y="7401"/>
                </a:lnTo>
                <a:lnTo>
                  <a:pt x="10063" y="7406"/>
                </a:lnTo>
                <a:lnTo>
                  <a:pt x="10068" y="7411"/>
                </a:lnTo>
                <a:lnTo>
                  <a:pt x="10076" y="7414"/>
                </a:lnTo>
                <a:lnTo>
                  <a:pt x="10083" y="7416"/>
                </a:lnTo>
                <a:lnTo>
                  <a:pt x="10092" y="7418"/>
                </a:lnTo>
                <a:lnTo>
                  <a:pt x="10102" y="7418"/>
                </a:lnTo>
                <a:lnTo>
                  <a:pt x="10113" y="7417"/>
                </a:lnTo>
                <a:lnTo>
                  <a:pt x="10113" y="7392"/>
                </a:lnTo>
                <a:lnTo>
                  <a:pt x="10113" y="7368"/>
                </a:lnTo>
                <a:lnTo>
                  <a:pt x="10113" y="7343"/>
                </a:lnTo>
                <a:lnTo>
                  <a:pt x="10113" y="7319"/>
                </a:lnTo>
                <a:close/>
                <a:moveTo>
                  <a:pt x="8178" y="7286"/>
                </a:moveTo>
                <a:lnTo>
                  <a:pt x="8179" y="7281"/>
                </a:lnTo>
                <a:lnTo>
                  <a:pt x="8178" y="7276"/>
                </a:lnTo>
                <a:lnTo>
                  <a:pt x="8176" y="7271"/>
                </a:lnTo>
                <a:lnTo>
                  <a:pt x="8173" y="7267"/>
                </a:lnTo>
                <a:lnTo>
                  <a:pt x="8169" y="7263"/>
                </a:lnTo>
                <a:lnTo>
                  <a:pt x="8165" y="7260"/>
                </a:lnTo>
                <a:lnTo>
                  <a:pt x="8160" y="7257"/>
                </a:lnTo>
                <a:lnTo>
                  <a:pt x="8155" y="7254"/>
                </a:lnTo>
                <a:lnTo>
                  <a:pt x="8142" y="7249"/>
                </a:lnTo>
                <a:lnTo>
                  <a:pt x="8127" y="7246"/>
                </a:lnTo>
                <a:lnTo>
                  <a:pt x="8112" y="7245"/>
                </a:lnTo>
                <a:lnTo>
                  <a:pt x="8097" y="7246"/>
                </a:lnTo>
                <a:lnTo>
                  <a:pt x="8081" y="7248"/>
                </a:lnTo>
                <a:lnTo>
                  <a:pt x="8067" y="7252"/>
                </a:lnTo>
                <a:lnTo>
                  <a:pt x="8061" y="7256"/>
                </a:lnTo>
                <a:lnTo>
                  <a:pt x="8056" y="7259"/>
                </a:lnTo>
                <a:lnTo>
                  <a:pt x="8051" y="7263"/>
                </a:lnTo>
                <a:lnTo>
                  <a:pt x="8046" y="7267"/>
                </a:lnTo>
                <a:lnTo>
                  <a:pt x="8043" y="7271"/>
                </a:lnTo>
                <a:lnTo>
                  <a:pt x="8040" y="7277"/>
                </a:lnTo>
                <a:lnTo>
                  <a:pt x="8038" y="7282"/>
                </a:lnTo>
                <a:lnTo>
                  <a:pt x="8038" y="7288"/>
                </a:lnTo>
                <a:lnTo>
                  <a:pt x="8038" y="7295"/>
                </a:lnTo>
                <a:lnTo>
                  <a:pt x="8039" y="7303"/>
                </a:lnTo>
                <a:lnTo>
                  <a:pt x="8042" y="7310"/>
                </a:lnTo>
                <a:lnTo>
                  <a:pt x="8046" y="7319"/>
                </a:lnTo>
                <a:lnTo>
                  <a:pt x="8059" y="7321"/>
                </a:lnTo>
                <a:lnTo>
                  <a:pt x="8071" y="7322"/>
                </a:lnTo>
                <a:lnTo>
                  <a:pt x="8080" y="7322"/>
                </a:lnTo>
                <a:lnTo>
                  <a:pt x="8089" y="7321"/>
                </a:lnTo>
                <a:lnTo>
                  <a:pt x="8099" y="7320"/>
                </a:lnTo>
                <a:lnTo>
                  <a:pt x="8106" y="7317"/>
                </a:lnTo>
                <a:lnTo>
                  <a:pt x="8115" y="7314"/>
                </a:lnTo>
                <a:lnTo>
                  <a:pt x="8121" y="7311"/>
                </a:lnTo>
                <a:lnTo>
                  <a:pt x="8135" y="7304"/>
                </a:lnTo>
                <a:lnTo>
                  <a:pt x="8148" y="7298"/>
                </a:lnTo>
                <a:lnTo>
                  <a:pt x="8162" y="7290"/>
                </a:lnTo>
                <a:lnTo>
                  <a:pt x="8178" y="7286"/>
                </a:lnTo>
                <a:close/>
                <a:moveTo>
                  <a:pt x="8440" y="7252"/>
                </a:moveTo>
                <a:lnTo>
                  <a:pt x="8419" y="7257"/>
                </a:lnTo>
                <a:lnTo>
                  <a:pt x="8398" y="7260"/>
                </a:lnTo>
                <a:lnTo>
                  <a:pt x="8394" y="7262"/>
                </a:lnTo>
                <a:lnTo>
                  <a:pt x="8390" y="7263"/>
                </a:lnTo>
                <a:lnTo>
                  <a:pt x="8385" y="7265"/>
                </a:lnTo>
                <a:lnTo>
                  <a:pt x="8382" y="7268"/>
                </a:lnTo>
                <a:lnTo>
                  <a:pt x="8379" y="7271"/>
                </a:lnTo>
                <a:lnTo>
                  <a:pt x="8377" y="7276"/>
                </a:lnTo>
                <a:lnTo>
                  <a:pt x="8375" y="7280"/>
                </a:lnTo>
                <a:lnTo>
                  <a:pt x="8375" y="7286"/>
                </a:lnTo>
                <a:lnTo>
                  <a:pt x="8396" y="7282"/>
                </a:lnTo>
                <a:lnTo>
                  <a:pt x="8417" y="7279"/>
                </a:lnTo>
                <a:lnTo>
                  <a:pt x="8421" y="7278"/>
                </a:lnTo>
                <a:lnTo>
                  <a:pt x="8426" y="7276"/>
                </a:lnTo>
                <a:lnTo>
                  <a:pt x="8429" y="7273"/>
                </a:lnTo>
                <a:lnTo>
                  <a:pt x="8434" y="7270"/>
                </a:lnTo>
                <a:lnTo>
                  <a:pt x="8436" y="7267"/>
                </a:lnTo>
                <a:lnTo>
                  <a:pt x="8438" y="7263"/>
                </a:lnTo>
                <a:lnTo>
                  <a:pt x="8440" y="7259"/>
                </a:lnTo>
                <a:lnTo>
                  <a:pt x="8440" y="7252"/>
                </a:lnTo>
                <a:close/>
                <a:moveTo>
                  <a:pt x="9982" y="7252"/>
                </a:moveTo>
                <a:lnTo>
                  <a:pt x="9985" y="7250"/>
                </a:lnTo>
                <a:lnTo>
                  <a:pt x="9979" y="7256"/>
                </a:lnTo>
                <a:lnTo>
                  <a:pt x="9975" y="7260"/>
                </a:lnTo>
                <a:lnTo>
                  <a:pt x="9982" y="7252"/>
                </a:lnTo>
                <a:close/>
                <a:moveTo>
                  <a:pt x="8342" y="7187"/>
                </a:moveTo>
                <a:lnTo>
                  <a:pt x="8331" y="7189"/>
                </a:lnTo>
                <a:lnTo>
                  <a:pt x="8320" y="7191"/>
                </a:lnTo>
                <a:lnTo>
                  <a:pt x="8312" y="7193"/>
                </a:lnTo>
                <a:lnTo>
                  <a:pt x="8305" y="7196"/>
                </a:lnTo>
                <a:lnTo>
                  <a:pt x="8299" y="7199"/>
                </a:lnTo>
                <a:lnTo>
                  <a:pt x="8294" y="7203"/>
                </a:lnTo>
                <a:lnTo>
                  <a:pt x="8291" y="7207"/>
                </a:lnTo>
                <a:lnTo>
                  <a:pt x="8288" y="7212"/>
                </a:lnTo>
                <a:lnTo>
                  <a:pt x="8287" y="7216"/>
                </a:lnTo>
                <a:lnTo>
                  <a:pt x="8286" y="7221"/>
                </a:lnTo>
                <a:lnTo>
                  <a:pt x="8286" y="7225"/>
                </a:lnTo>
                <a:lnTo>
                  <a:pt x="8287" y="7229"/>
                </a:lnTo>
                <a:lnTo>
                  <a:pt x="8288" y="7234"/>
                </a:lnTo>
                <a:lnTo>
                  <a:pt x="8290" y="7238"/>
                </a:lnTo>
                <a:lnTo>
                  <a:pt x="8293" y="7242"/>
                </a:lnTo>
                <a:lnTo>
                  <a:pt x="8296" y="7245"/>
                </a:lnTo>
                <a:lnTo>
                  <a:pt x="8299" y="7248"/>
                </a:lnTo>
                <a:lnTo>
                  <a:pt x="8302" y="7250"/>
                </a:lnTo>
                <a:lnTo>
                  <a:pt x="8307" y="7252"/>
                </a:lnTo>
                <a:lnTo>
                  <a:pt x="8311" y="7254"/>
                </a:lnTo>
                <a:lnTo>
                  <a:pt x="8315" y="7254"/>
                </a:lnTo>
                <a:lnTo>
                  <a:pt x="8318" y="7254"/>
                </a:lnTo>
                <a:lnTo>
                  <a:pt x="8322" y="7252"/>
                </a:lnTo>
                <a:lnTo>
                  <a:pt x="8327" y="7249"/>
                </a:lnTo>
                <a:lnTo>
                  <a:pt x="8330" y="7246"/>
                </a:lnTo>
                <a:lnTo>
                  <a:pt x="8333" y="7242"/>
                </a:lnTo>
                <a:lnTo>
                  <a:pt x="8336" y="7236"/>
                </a:lnTo>
                <a:lnTo>
                  <a:pt x="8338" y="7229"/>
                </a:lnTo>
                <a:lnTo>
                  <a:pt x="8340" y="7221"/>
                </a:lnTo>
                <a:lnTo>
                  <a:pt x="8341" y="7212"/>
                </a:lnTo>
                <a:lnTo>
                  <a:pt x="8342" y="7200"/>
                </a:lnTo>
                <a:lnTo>
                  <a:pt x="8342" y="7187"/>
                </a:lnTo>
                <a:close/>
                <a:moveTo>
                  <a:pt x="10900" y="7187"/>
                </a:moveTo>
                <a:lnTo>
                  <a:pt x="10898" y="7199"/>
                </a:lnTo>
                <a:lnTo>
                  <a:pt x="10896" y="7211"/>
                </a:lnTo>
                <a:lnTo>
                  <a:pt x="10896" y="7219"/>
                </a:lnTo>
                <a:lnTo>
                  <a:pt x="10896" y="7227"/>
                </a:lnTo>
                <a:lnTo>
                  <a:pt x="10896" y="7234"/>
                </a:lnTo>
                <a:lnTo>
                  <a:pt x="10897" y="7239"/>
                </a:lnTo>
                <a:lnTo>
                  <a:pt x="10899" y="7243"/>
                </a:lnTo>
                <a:lnTo>
                  <a:pt x="10901" y="7246"/>
                </a:lnTo>
                <a:lnTo>
                  <a:pt x="10903" y="7248"/>
                </a:lnTo>
                <a:lnTo>
                  <a:pt x="10907" y="7249"/>
                </a:lnTo>
                <a:lnTo>
                  <a:pt x="10910" y="7249"/>
                </a:lnTo>
                <a:lnTo>
                  <a:pt x="10913" y="7249"/>
                </a:lnTo>
                <a:lnTo>
                  <a:pt x="10919" y="7246"/>
                </a:lnTo>
                <a:lnTo>
                  <a:pt x="10926" y="7241"/>
                </a:lnTo>
                <a:lnTo>
                  <a:pt x="10932" y="7235"/>
                </a:lnTo>
                <a:lnTo>
                  <a:pt x="10936" y="7226"/>
                </a:lnTo>
                <a:lnTo>
                  <a:pt x="10937" y="7222"/>
                </a:lnTo>
                <a:lnTo>
                  <a:pt x="10938" y="7218"/>
                </a:lnTo>
                <a:lnTo>
                  <a:pt x="10938" y="7214"/>
                </a:lnTo>
                <a:lnTo>
                  <a:pt x="10938" y="7209"/>
                </a:lnTo>
                <a:lnTo>
                  <a:pt x="10937" y="7205"/>
                </a:lnTo>
                <a:lnTo>
                  <a:pt x="10935" y="7201"/>
                </a:lnTo>
                <a:lnTo>
                  <a:pt x="10932" y="7198"/>
                </a:lnTo>
                <a:lnTo>
                  <a:pt x="10928" y="7195"/>
                </a:lnTo>
                <a:lnTo>
                  <a:pt x="10922" y="7193"/>
                </a:lnTo>
                <a:lnTo>
                  <a:pt x="10916" y="7190"/>
                </a:lnTo>
                <a:lnTo>
                  <a:pt x="10910" y="7189"/>
                </a:lnTo>
                <a:lnTo>
                  <a:pt x="10900" y="7187"/>
                </a:lnTo>
                <a:lnTo>
                  <a:pt x="10903" y="7172"/>
                </a:lnTo>
                <a:lnTo>
                  <a:pt x="10906" y="7158"/>
                </a:lnTo>
                <a:lnTo>
                  <a:pt x="10907" y="7147"/>
                </a:lnTo>
                <a:lnTo>
                  <a:pt x="10907" y="7136"/>
                </a:lnTo>
                <a:lnTo>
                  <a:pt x="10907" y="7127"/>
                </a:lnTo>
                <a:lnTo>
                  <a:pt x="10906" y="7119"/>
                </a:lnTo>
                <a:lnTo>
                  <a:pt x="10903" y="7113"/>
                </a:lnTo>
                <a:lnTo>
                  <a:pt x="10901" y="7109"/>
                </a:lnTo>
                <a:lnTo>
                  <a:pt x="10899" y="7105"/>
                </a:lnTo>
                <a:lnTo>
                  <a:pt x="10896" y="7103"/>
                </a:lnTo>
                <a:lnTo>
                  <a:pt x="10893" y="7101"/>
                </a:lnTo>
                <a:lnTo>
                  <a:pt x="10890" y="7100"/>
                </a:lnTo>
                <a:lnTo>
                  <a:pt x="10887" y="7101"/>
                </a:lnTo>
                <a:lnTo>
                  <a:pt x="10884" y="7103"/>
                </a:lnTo>
                <a:lnTo>
                  <a:pt x="10880" y="7105"/>
                </a:lnTo>
                <a:lnTo>
                  <a:pt x="10876" y="7108"/>
                </a:lnTo>
                <a:lnTo>
                  <a:pt x="10874" y="7111"/>
                </a:lnTo>
                <a:lnTo>
                  <a:pt x="10871" y="7115"/>
                </a:lnTo>
                <a:lnTo>
                  <a:pt x="10869" y="7119"/>
                </a:lnTo>
                <a:lnTo>
                  <a:pt x="10867" y="7125"/>
                </a:lnTo>
                <a:lnTo>
                  <a:pt x="10865" y="7130"/>
                </a:lnTo>
                <a:lnTo>
                  <a:pt x="10864" y="7135"/>
                </a:lnTo>
                <a:lnTo>
                  <a:pt x="10864" y="7141"/>
                </a:lnTo>
                <a:lnTo>
                  <a:pt x="10864" y="7147"/>
                </a:lnTo>
                <a:lnTo>
                  <a:pt x="10865" y="7153"/>
                </a:lnTo>
                <a:lnTo>
                  <a:pt x="10867" y="7158"/>
                </a:lnTo>
                <a:lnTo>
                  <a:pt x="10870" y="7163"/>
                </a:lnTo>
                <a:lnTo>
                  <a:pt x="10873" y="7170"/>
                </a:lnTo>
                <a:lnTo>
                  <a:pt x="10878" y="7175"/>
                </a:lnTo>
                <a:lnTo>
                  <a:pt x="10885" y="7179"/>
                </a:lnTo>
                <a:lnTo>
                  <a:pt x="10892" y="7183"/>
                </a:lnTo>
                <a:lnTo>
                  <a:pt x="10900" y="7187"/>
                </a:lnTo>
                <a:close/>
                <a:moveTo>
                  <a:pt x="11031" y="7187"/>
                </a:moveTo>
                <a:lnTo>
                  <a:pt x="11027" y="7189"/>
                </a:lnTo>
                <a:lnTo>
                  <a:pt x="11023" y="7192"/>
                </a:lnTo>
                <a:lnTo>
                  <a:pt x="11019" y="7196"/>
                </a:lnTo>
                <a:lnTo>
                  <a:pt x="11016" y="7201"/>
                </a:lnTo>
                <a:lnTo>
                  <a:pt x="11012" y="7207"/>
                </a:lnTo>
                <a:lnTo>
                  <a:pt x="11008" y="7215"/>
                </a:lnTo>
                <a:lnTo>
                  <a:pt x="11005" y="7223"/>
                </a:lnTo>
                <a:lnTo>
                  <a:pt x="11002" y="7233"/>
                </a:lnTo>
                <a:lnTo>
                  <a:pt x="10997" y="7252"/>
                </a:lnTo>
                <a:lnTo>
                  <a:pt x="10993" y="7274"/>
                </a:lnTo>
                <a:lnTo>
                  <a:pt x="10991" y="7298"/>
                </a:lnTo>
                <a:lnTo>
                  <a:pt x="10990" y="7321"/>
                </a:lnTo>
                <a:lnTo>
                  <a:pt x="10990" y="7332"/>
                </a:lnTo>
                <a:lnTo>
                  <a:pt x="10991" y="7343"/>
                </a:lnTo>
                <a:lnTo>
                  <a:pt x="10992" y="7354"/>
                </a:lnTo>
                <a:lnTo>
                  <a:pt x="10994" y="7364"/>
                </a:lnTo>
                <a:lnTo>
                  <a:pt x="10996" y="7374"/>
                </a:lnTo>
                <a:lnTo>
                  <a:pt x="10999" y="7384"/>
                </a:lnTo>
                <a:lnTo>
                  <a:pt x="11003" y="7392"/>
                </a:lnTo>
                <a:lnTo>
                  <a:pt x="11007" y="7399"/>
                </a:lnTo>
                <a:lnTo>
                  <a:pt x="11012" y="7406"/>
                </a:lnTo>
                <a:lnTo>
                  <a:pt x="11017" y="7412"/>
                </a:lnTo>
                <a:lnTo>
                  <a:pt x="11023" y="7416"/>
                </a:lnTo>
                <a:lnTo>
                  <a:pt x="11030" y="7419"/>
                </a:lnTo>
                <a:lnTo>
                  <a:pt x="11038" y="7420"/>
                </a:lnTo>
                <a:lnTo>
                  <a:pt x="11046" y="7421"/>
                </a:lnTo>
                <a:lnTo>
                  <a:pt x="11055" y="7420"/>
                </a:lnTo>
                <a:lnTo>
                  <a:pt x="11065" y="7417"/>
                </a:lnTo>
                <a:lnTo>
                  <a:pt x="11067" y="7398"/>
                </a:lnTo>
                <a:lnTo>
                  <a:pt x="11067" y="7381"/>
                </a:lnTo>
                <a:lnTo>
                  <a:pt x="11065" y="7367"/>
                </a:lnTo>
                <a:lnTo>
                  <a:pt x="11063" y="7353"/>
                </a:lnTo>
                <a:lnTo>
                  <a:pt x="11059" y="7341"/>
                </a:lnTo>
                <a:lnTo>
                  <a:pt x="11055" y="7329"/>
                </a:lnTo>
                <a:lnTo>
                  <a:pt x="11049" y="7317"/>
                </a:lnTo>
                <a:lnTo>
                  <a:pt x="11044" y="7306"/>
                </a:lnTo>
                <a:lnTo>
                  <a:pt x="11040" y="7294"/>
                </a:lnTo>
                <a:lnTo>
                  <a:pt x="11035" y="7283"/>
                </a:lnTo>
                <a:lnTo>
                  <a:pt x="11031" y="7270"/>
                </a:lnTo>
                <a:lnTo>
                  <a:pt x="11028" y="7257"/>
                </a:lnTo>
                <a:lnTo>
                  <a:pt x="11026" y="7242"/>
                </a:lnTo>
                <a:lnTo>
                  <a:pt x="11026" y="7225"/>
                </a:lnTo>
                <a:lnTo>
                  <a:pt x="11028" y="7207"/>
                </a:lnTo>
                <a:lnTo>
                  <a:pt x="11031" y="7187"/>
                </a:lnTo>
                <a:close/>
                <a:moveTo>
                  <a:pt x="9327" y="7187"/>
                </a:moveTo>
                <a:lnTo>
                  <a:pt x="9329" y="7184"/>
                </a:lnTo>
                <a:lnTo>
                  <a:pt x="9323" y="7191"/>
                </a:lnTo>
                <a:lnTo>
                  <a:pt x="9319" y="7195"/>
                </a:lnTo>
                <a:lnTo>
                  <a:pt x="9327" y="7187"/>
                </a:lnTo>
                <a:close/>
                <a:moveTo>
                  <a:pt x="8113" y="7155"/>
                </a:moveTo>
                <a:lnTo>
                  <a:pt x="8120" y="7163"/>
                </a:lnTo>
                <a:lnTo>
                  <a:pt x="8126" y="7171"/>
                </a:lnTo>
                <a:lnTo>
                  <a:pt x="8134" y="7176"/>
                </a:lnTo>
                <a:lnTo>
                  <a:pt x="8140" y="7180"/>
                </a:lnTo>
                <a:lnTo>
                  <a:pt x="8146" y="7182"/>
                </a:lnTo>
                <a:lnTo>
                  <a:pt x="8152" y="7184"/>
                </a:lnTo>
                <a:lnTo>
                  <a:pt x="8158" y="7184"/>
                </a:lnTo>
                <a:lnTo>
                  <a:pt x="8164" y="7183"/>
                </a:lnTo>
                <a:lnTo>
                  <a:pt x="8168" y="7181"/>
                </a:lnTo>
                <a:lnTo>
                  <a:pt x="8173" y="7178"/>
                </a:lnTo>
                <a:lnTo>
                  <a:pt x="8178" y="7175"/>
                </a:lnTo>
                <a:lnTo>
                  <a:pt x="8181" y="7171"/>
                </a:lnTo>
                <a:lnTo>
                  <a:pt x="8184" y="7166"/>
                </a:lnTo>
                <a:lnTo>
                  <a:pt x="8187" y="7161"/>
                </a:lnTo>
                <a:lnTo>
                  <a:pt x="8189" y="7156"/>
                </a:lnTo>
                <a:lnTo>
                  <a:pt x="8191" y="7151"/>
                </a:lnTo>
                <a:lnTo>
                  <a:pt x="8192" y="7146"/>
                </a:lnTo>
                <a:lnTo>
                  <a:pt x="8192" y="7141"/>
                </a:lnTo>
                <a:lnTo>
                  <a:pt x="8192" y="7136"/>
                </a:lnTo>
                <a:lnTo>
                  <a:pt x="8191" y="7132"/>
                </a:lnTo>
                <a:lnTo>
                  <a:pt x="8189" y="7128"/>
                </a:lnTo>
                <a:lnTo>
                  <a:pt x="8187" y="7125"/>
                </a:lnTo>
                <a:lnTo>
                  <a:pt x="8183" y="7122"/>
                </a:lnTo>
                <a:lnTo>
                  <a:pt x="8179" y="7120"/>
                </a:lnTo>
                <a:lnTo>
                  <a:pt x="8174" y="7120"/>
                </a:lnTo>
                <a:lnTo>
                  <a:pt x="8168" y="7120"/>
                </a:lnTo>
                <a:lnTo>
                  <a:pt x="8161" y="7122"/>
                </a:lnTo>
                <a:lnTo>
                  <a:pt x="8153" y="7126"/>
                </a:lnTo>
                <a:lnTo>
                  <a:pt x="8145" y="7131"/>
                </a:lnTo>
                <a:lnTo>
                  <a:pt x="8135" y="7137"/>
                </a:lnTo>
                <a:lnTo>
                  <a:pt x="8124" y="7144"/>
                </a:lnTo>
                <a:lnTo>
                  <a:pt x="8113" y="7155"/>
                </a:lnTo>
                <a:close/>
                <a:moveTo>
                  <a:pt x="8309" y="7155"/>
                </a:moveTo>
                <a:lnTo>
                  <a:pt x="8309" y="7149"/>
                </a:lnTo>
                <a:lnTo>
                  <a:pt x="8307" y="7144"/>
                </a:lnTo>
                <a:lnTo>
                  <a:pt x="8305" y="7140"/>
                </a:lnTo>
                <a:lnTo>
                  <a:pt x="8302" y="7137"/>
                </a:lnTo>
                <a:lnTo>
                  <a:pt x="8298" y="7134"/>
                </a:lnTo>
                <a:lnTo>
                  <a:pt x="8295" y="7132"/>
                </a:lnTo>
                <a:lnTo>
                  <a:pt x="8290" y="7131"/>
                </a:lnTo>
                <a:lnTo>
                  <a:pt x="8286" y="7129"/>
                </a:lnTo>
                <a:lnTo>
                  <a:pt x="8265" y="7126"/>
                </a:lnTo>
                <a:lnTo>
                  <a:pt x="8244" y="7121"/>
                </a:lnTo>
                <a:lnTo>
                  <a:pt x="8244" y="7128"/>
                </a:lnTo>
                <a:lnTo>
                  <a:pt x="8246" y="7132"/>
                </a:lnTo>
                <a:lnTo>
                  <a:pt x="8248" y="7136"/>
                </a:lnTo>
                <a:lnTo>
                  <a:pt x="8250" y="7139"/>
                </a:lnTo>
                <a:lnTo>
                  <a:pt x="8254" y="7142"/>
                </a:lnTo>
                <a:lnTo>
                  <a:pt x="8258" y="7144"/>
                </a:lnTo>
                <a:lnTo>
                  <a:pt x="8263" y="7146"/>
                </a:lnTo>
                <a:lnTo>
                  <a:pt x="8267" y="7148"/>
                </a:lnTo>
                <a:lnTo>
                  <a:pt x="8288" y="7151"/>
                </a:lnTo>
                <a:lnTo>
                  <a:pt x="8309" y="7155"/>
                </a:lnTo>
                <a:close/>
                <a:moveTo>
                  <a:pt x="9982" y="7121"/>
                </a:moveTo>
                <a:lnTo>
                  <a:pt x="9985" y="7119"/>
                </a:lnTo>
                <a:lnTo>
                  <a:pt x="9979" y="7125"/>
                </a:lnTo>
                <a:lnTo>
                  <a:pt x="9975" y="7129"/>
                </a:lnTo>
                <a:lnTo>
                  <a:pt x="9982" y="7121"/>
                </a:lnTo>
                <a:close/>
                <a:moveTo>
                  <a:pt x="8342" y="7089"/>
                </a:moveTo>
                <a:lnTo>
                  <a:pt x="8344" y="7086"/>
                </a:lnTo>
                <a:lnTo>
                  <a:pt x="8339" y="7092"/>
                </a:lnTo>
                <a:lnTo>
                  <a:pt x="8335" y="7096"/>
                </a:lnTo>
                <a:lnTo>
                  <a:pt x="8342" y="7089"/>
                </a:lnTo>
                <a:close/>
                <a:moveTo>
                  <a:pt x="12672" y="7056"/>
                </a:moveTo>
                <a:lnTo>
                  <a:pt x="12660" y="7053"/>
                </a:lnTo>
                <a:lnTo>
                  <a:pt x="12649" y="7052"/>
                </a:lnTo>
                <a:lnTo>
                  <a:pt x="12641" y="7051"/>
                </a:lnTo>
                <a:lnTo>
                  <a:pt x="12633" y="7051"/>
                </a:lnTo>
                <a:lnTo>
                  <a:pt x="12626" y="7052"/>
                </a:lnTo>
                <a:lnTo>
                  <a:pt x="12621" y="7053"/>
                </a:lnTo>
                <a:lnTo>
                  <a:pt x="12617" y="7054"/>
                </a:lnTo>
                <a:lnTo>
                  <a:pt x="12614" y="7056"/>
                </a:lnTo>
                <a:lnTo>
                  <a:pt x="12612" y="7060"/>
                </a:lnTo>
                <a:lnTo>
                  <a:pt x="12611" y="7062"/>
                </a:lnTo>
                <a:lnTo>
                  <a:pt x="12611" y="7065"/>
                </a:lnTo>
                <a:lnTo>
                  <a:pt x="12611" y="7068"/>
                </a:lnTo>
                <a:lnTo>
                  <a:pt x="12614" y="7075"/>
                </a:lnTo>
                <a:lnTo>
                  <a:pt x="12619" y="7082"/>
                </a:lnTo>
                <a:lnTo>
                  <a:pt x="12625" y="7087"/>
                </a:lnTo>
                <a:lnTo>
                  <a:pt x="12634" y="7091"/>
                </a:lnTo>
                <a:lnTo>
                  <a:pt x="12638" y="7093"/>
                </a:lnTo>
                <a:lnTo>
                  <a:pt x="12642" y="7093"/>
                </a:lnTo>
                <a:lnTo>
                  <a:pt x="12646" y="7094"/>
                </a:lnTo>
                <a:lnTo>
                  <a:pt x="12650" y="7093"/>
                </a:lnTo>
                <a:lnTo>
                  <a:pt x="12655" y="7092"/>
                </a:lnTo>
                <a:lnTo>
                  <a:pt x="12658" y="7090"/>
                </a:lnTo>
                <a:lnTo>
                  <a:pt x="12662" y="7087"/>
                </a:lnTo>
                <a:lnTo>
                  <a:pt x="12665" y="7084"/>
                </a:lnTo>
                <a:lnTo>
                  <a:pt x="12667" y="7078"/>
                </a:lnTo>
                <a:lnTo>
                  <a:pt x="12669" y="7072"/>
                </a:lnTo>
                <a:lnTo>
                  <a:pt x="12671" y="7065"/>
                </a:lnTo>
                <a:lnTo>
                  <a:pt x="12672" y="7056"/>
                </a:lnTo>
                <a:lnTo>
                  <a:pt x="12679" y="7056"/>
                </a:lnTo>
                <a:lnTo>
                  <a:pt x="12684" y="7055"/>
                </a:lnTo>
                <a:lnTo>
                  <a:pt x="12689" y="7053"/>
                </a:lnTo>
                <a:lnTo>
                  <a:pt x="12691" y="7051"/>
                </a:lnTo>
                <a:lnTo>
                  <a:pt x="12693" y="7048"/>
                </a:lnTo>
                <a:lnTo>
                  <a:pt x="12696" y="7045"/>
                </a:lnTo>
                <a:lnTo>
                  <a:pt x="12696" y="7042"/>
                </a:lnTo>
                <a:lnTo>
                  <a:pt x="12695" y="7040"/>
                </a:lnTo>
                <a:lnTo>
                  <a:pt x="12693" y="7038"/>
                </a:lnTo>
                <a:lnTo>
                  <a:pt x="12691" y="7036"/>
                </a:lnTo>
                <a:lnTo>
                  <a:pt x="12689" y="7035"/>
                </a:lnTo>
                <a:lnTo>
                  <a:pt x="12686" y="7036"/>
                </a:lnTo>
                <a:lnTo>
                  <a:pt x="12683" y="7039"/>
                </a:lnTo>
                <a:lnTo>
                  <a:pt x="12680" y="7043"/>
                </a:lnTo>
                <a:lnTo>
                  <a:pt x="12676" y="7048"/>
                </a:lnTo>
                <a:lnTo>
                  <a:pt x="12672" y="7056"/>
                </a:lnTo>
                <a:close/>
                <a:moveTo>
                  <a:pt x="9327" y="7056"/>
                </a:moveTo>
                <a:lnTo>
                  <a:pt x="9329" y="7053"/>
                </a:lnTo>
                <a:lnTo>
                  <a:pt x="9323" y="7060"/>
                </a:lnTo>
                <a:lnTo>
                  <a:pt x="9319" y="7064"/>
                </a:lnTo>
                <a:lnTo>
                  <a:pt x="9327" y="7056"/>
                </a:lnTo>
                <a:close/>
                <a:moveTo>
                  <a:pt x="8244" y="7024"/>
                </a:moveTo>
                <a:lnTo>
                  <a:pt x="8226" y="7011"/>
                </a:lnTo>
                <a:lnTo>
                  <a:pt x="8215" y="7005"/>
                </a:lnTo>
                <a:lnTo>
                  <a:pt x="8211" y="7004"/>
                </a:lnTo>
                <a:lnTo>
                  <a:pt x="8209" y="7003"/>
                </a:lnTo>
                <a:lnTo>
                  <a:pt x="8208" y="7004"/>
                </a:lnTo>
                <a:lnTo>
                  <a:pt x="8208" y="7005"/>
                </a:lnTo>
                <a:lnTo>
                  <a:pt x="8211" y="7010"/>
                </a:lnTo>
                <a:lnTo>
                  <a:pt x="8216" y="7018"/>
                </a:lnTo>
                <a:lnTo>
                  <a:pt x="8224" y="7026"/>
                </a:lnTo>
                <a:lnTo>
                  <a:pt x="8232" y="7035"/>
                </a:lnTo>
                <a:lnTo>
                  <a:pt x="8241" y="7044"/>
                </a:lnTo>
                <a:lnTo>
                  <a:pt x="8249" y="7051"/>
                </a:lnTo>
                <a:lnTo>
                  <a:pt x="8256" y="7056"/>
                </a:lnTo>
                <a:lnTo>
                  <a:pt x="8262" y="7059"/>
                </a:lnTo>
                <a:lnTo>
                  <a:pt x="8263" y="7059"/>
                </a:lnTo>
                <a:lnTo>
                  <a:pt x="8264" y="7057"/>
                </a:lnTo>
                <a:lnTo>
                  <a:pt x="8263" y="7055"/>
                </a:lnTo>
                <a:lnTo>
                  <a:pt x="8262" y="7052"/>
                </a:lnTo>
                <a:lnTo>
                  <a:pt x="8255" y="7041"/>
                </a:lnTo>
                <a:lnTo>
                  <a:pt x="8244" y="7024"/>
                </a:lnTo>
                <a:close/>
                <a:moveTo>
                  <a:pt x="9097" y="6990"/>
                </a:moveTo>
                <a:lnTo>
                  <a:pt x="9089" y="6990"/>
                </a:lnTo>
                <a:lnTo>
                  <a:pt x="9084" y="6991"/>
                </a:lnTo>
                <a:lnTo>
                  <a:pt x="9080" y="6993"/>
                </a:lnTo>
                <a:lnTo>
                  <a:pt x="9077" y="6996"/>
                </a:lnTo>
                <a:lnTo>
                  <a:pt x="9075" y="6999"/>
                </a:lnTo>
                <a:lnTo>
                  <a:pt x="9074" y="7002"/>
                </a:lnTo>
                <a:lnTo>
                  <a:pt x="9074" y="7005"/>
                </a:lnTo>
                <a:lnTo>
                  <a:pt x="9074" y="7007"/>
                </a:lnTo>
                <a:lnTo>
                  <a:pt x="9075" y="7009"/>
                </a:lnTo>
                <a:lnTo>
                  <a:pt x="9077" y="7011"/>
                </a:lnTo>
                <a:lnTo>
                  <a:pt x="9080" y="7011"/>
                </a:lnTo>
                <a:lnTo>
                  <a:pt x="9082" y="7010"/>
                </a:lnTo>
                <a:lnTo>
                  <a:pt x="9085" y="7008"/>
                </a:lnTo>
                <a:lnTo>
                  <a:pt x="9089" y="7004"/>
                </a:lnTo>
                <a:lnTo>
                  <a:pt x="9093" y="6999"/>
                </a:lnTo>
                <a:lnTo>
                  <a:pt x="9097" y="6990"/>
                </a:lnTo>
                <a:lnTo>
                  <a:pt x="9107" y="6992"/>
                </a:lnTo>
                <a:lnTo>
                  <a:pt x="9117" y="6993"/>
                </a:lnTo>
                <a:lnTo>
                  <a:pt x="9125" y="6993"/>
                </a:lnTo>
                <a:lnTo>
                  <a:pt x="9133" y="6993"/>
                </a:lnTo>
                <a:lnTo>
                  <a:pt x="9140" y="6991"/>
                </a:lnTo>
                <a:lnTo>
                  <a:pt x="9146" y="6989"/>
                </a:lnTo>
                <a:lnTo>
                  <a:pt x="9151" y="6987"/>
                </a:lnTo>
                <a:lnTo>
                  <a:pt x="9155" y="6984"/>
                </a:lnTo>
                <a:lnTo>
                  <a:pt x="9159" y="6981"/>
                </a:lnTo>
                <a:lnTo>
                  <a:pt x="9161" y="6977"/>
                </a:lnTo>
                <a:lnTo>
                  <a:pt x="9163" y="6973"/>
                </a:lnTo>
                <a:lnTo>
                  <a:pt x="9164" y="6968"/>
                </a:lnTo>
                <a:lnTo>
                  <a:pt x="9164" y="6963"/>
                </a:lnTo>
                <a:lnTo>
                  <a:pt x="9163" y="6959"/>
                </a:lnTo>
                <a:lnTo>
                  <a:pt x="9162" y="6954"/>
                </a:lnTo>
                <a:lnTo>
                  <a:pt x="9161" y="6949"/>
                </a:lnTo>
                <a:lnTo>
                  <a:pt x="9158" y="6944"/>
                </a:lnTo>
                <a:lnTo>
                  <a:pt x="9154" y="6940"/>
                </a:lnTo>
                <a:lnTo>
                  <a:pt x="9151" y="6936"/>
                </a:lnTo>
                <a:lnTo>
                  <a:pt x="9147" y="6932"/>
                </a:lnTo>
                <a:lnTo>
                  <a:pt x="9143" y="6927"/>
                </a:lnTo>
                <a:lnTo>
                  <a:pt x="9138" y="6924"/>
                </a:lnTo>
                <a:lnTo>
                  <a:pt x="9131" y="6921"/>
                </a:lnTo>
                <a:lnTo>
                  <a:pt x="9125" y="6919"/>
                </a:lnTo>
                <a:lnTo>
                  <a:pt x="9119" y="6917"/>
                </a:lnTo>
                <a:lnTo>
                  <a:pt x="9112" y="6916"/>
                </a:lnTo>
                <a:lnTo>
                  <a:pt x="9105" y="6915"/>
                </a:lnTo>
                <a:lnTo>
                  <a:pt x="9097" y="6915"/>
                </a:lnTo>
                <a:lnTo>
                  <a:pt x="9089" y="6916"/>
                </a:lnTo>
                <a:lnTo>
                  <a:pt x="9081" y="6918"/>
                </a:lnTo>
                <a:lnTo>
                  <a:pt x="9073" y="6921"/>
                </a:lnTo>
                <a:lnTo>
                  <a:pt x="9063" y="6925"/>
                </a:lnTo>
                <a:lnTo>
                  <a:pt x="9064" y="6931"/>
                </a:lnTo>
                <a:lnTo>
                  <a:pt x="9064" y="6936"/>
                </a:lnTo>
                <a:lnTo>
                  <a:pt x="9066" y="6941"/>
                </a:lnTo>
                <a:lnTo>
                  <a:pt x="9067" y="6945"/>
                </a:lnTo>
                <a:lnTo>
                  <a:pt x="9073" y="6954"/>
                </a:lnTo>
                <a:lnTo>
                  <a:pt x="9078" y="6960"/>
                </a:lnTo>
                <a:lnTo>
                  <a:pt x="9083" y="6967"/>
                </a:lnTo>
                <a:lnTo>
                  <a:pt x="9088" y="6974"/>
                </a:lnTo>
                <a:lnTo>
                  <a:pt x="9094" y="6982"/>
                </a:lnTo>
                <a:lnTo>
                  <a:pt x="9097" y="6990"/>
                </a:lnTo>
                <a:close/>
                <a:moveTo>
                  <a:pt x="12377" y="7024"/>
                </a:moveTo>
                <a:lnTo>
                  <a:pt x="12380" y="7021"/>
                </a:lnTo>
                <a:lnTo>
                  <a:pt x="12374" y="7026"/>
                </a:lnTo>
                <a:lnTo>
                  <a:pt x="12370" y="7030"/>
                </a:lnTo>
                <a:lnTo>
                  <a:pt x="12377" y="7024"/>
                </a:lnTo>
                <a:close/>
                <a:moveTo>
                  <a:pt x="12836" y="7024"/>
                </a:moveTo>
                <a:lnTo>
                  <a:pt x="12836" y="7018"/>
                </a:lnTo>
                <a:lnTo>
                  <a:pt x="12834" y="7013"/>
                </a:lnTo>
                <a:lnTo>
                  <a:pt x="12832" y="7009"/>
                </a:lnTo>
                <a:lnTo>
                  <a:pt x="12829" y="7006"/>
                </a:lnTo>
                <a:lnTo>
                  <a:pt x="12826" y="7003"/>
                </a:lnTo>
                <a:lnTo>
                  <a:pt x="12821" y="7001"/>
                </a:lnTo>
                <a:lnTo>
                  <a:pt x="12817" y="7000"/>
                </a:lnTo>
                <a:lnTo>
                  <a:pt x="12813" y="6998"/>
                </a:lnTo>
                <a:lnTo>
                  <a:pt x="12791" y="6995"/>
                </a:lnTo>
                <a:lnTo>
                  <a:pt x="12771" y="6990"/>
                </a:lnTo>
                <a:lnTo>
                  <a:pt x="12771" y="6997"/>
                </a:lnTo>
                <a:lnTo>
                  <a:pt x="12773" y="7001"/>
                </a:lnTo>
                <a:lnTo>
                  <a:pt x="12775" y="7005"/>
                </a:lnTo>
                <a:lnTo>
                  <a:pt x="12777" y="7008"/>
                </a:lnTo>
                <a:lnTo>
                  <a:pt x="12782" y="7011"/>
                </a:lnTo>
                <a:lnTo>
                  <a:pt x="12785" y="7013"/>
                </a:lnTo>
                <a:lnTo>
                  <a:pt x="12790" y="7014"/>
                </a:lnTo>
                <a:lnTo>
                  <a:pt x="12794" y="7017"/>
                </a:lnTo>
                <a:lnTo>
                  <a:pt x="12815" y="7020"/>
                </a:lnTo>
                <a:lnTo>
                  <a:pt x="12836" y="7024"/>
                </a:lnTo>
                <a:close/>
                <a:moveTo>
                  <a:pt x="13131" y="6990"/>
                </a:moveTo>
                <a:lnTo>
                  <a:pt x="13134" y="6988"/>
                </a:lnTo>
                <a:lnTo>
                  <a:pt x="13129" y="6993"/>
                </a:lnTo>
                <a:lnTo>
                  <a:pt x="13125" y="6998"/>
                </a:lnTo>
                <a:lnTo>
                  <a:pt x="13131" y="6990"/>
                </a:lnTo>
                <a:close/>
                <a:moveTo>
                  <a:pt x="12804" y="6958"/>
                </a:moveTo>
                <a:lnTo>
                  <a:pt x="12803" y="6953"/>
                </a:lnTo>
                <a:lnTo>
                  <a:pt x="12802" y="6947"/>
                </a:lnTo>
                <a:lnTo>
                  <a:pt x="12799" y="6944"/>
                </a:lnTo>
                <a:lnTo>
                  <a:pt x="12796" y="6940"/>
                </a:lnTo>
                <a:lnTo>
                  <a:pt x="12793" y="6938"/>
                </a:lnTo>
                <a:lnTo>
                  <a:pt x="12789" y="6936"/>
                </a:lnTo>
                <a:lnTo>
                  <a:pt x="12785" y="6934"/>
                </a:lnTo>
                <a:lnTo>
                  <a:pt x="12779" y="6933"/>
                </a:lnTo>
                <a:lnTo>
                  <a:pt x="12759" y="6928"/>
                </a:lnTo>
                <a:lnTo>
                  <a:pt x="12738" y="6925"/>
                </a:lnTo>
                <a:lnTo>
                  <a:pt x="12739" y="6931"/>
                </a:lnTo>
                <a:lnTo>
                  <a:pt x="12740" y="6936"/>
                </a:lnTo>
                <a:lnTo>
                  <a:pt x="12742" y="6939"/>
                </a:lnTo>
                <a:lnTo>
                  <a:pt x="12745" y="6943"/>
                </a:lnTo>
                <a:lnTo>
                  <a:pt x="12748" y="6945"/>
                </a:lnTo>
                <a:lnTo>
                  <a:pt x="12752" y="6947"/>
                </a:lnTo>
                <a:lnTo>
                  <a:pt x="12756" y="6949"/>
                </a:lnTo>
                <a:lnTo>
                  <a:pt x="12762" y="6951"/>
                </a:lnTo>
                <a:lnTo>
                  <a:pt x="12783" y="6955"/>
                </a:lnTo>
                <a:lnTo>
                  <a:pt x="12804" y="6958"/>
                </a:lnTo>
                <a:close/>
                <a:moveTo>
                  <a:pt x="13197" y="6925"/>
                </a:moveTo>
                <a:lnTo>
                  <a:pt x="13194" y="6934"/>
                </a:lnTo>
                <a:lnTo>
                  <a:pt x="13193" y="6942"/>
                </a:lnTo>
                <a:lnTo>
                  <a:pt x="13191" y="6949"/>
                </a:lnTo>
                <a:lnTo>
                  <a:pt x="13191" y="6956"/>
                </a:lnTo>
                <a:lnTo>
                  <a:pt x="13191" y="6962"/>
                </a:lnTo>
                <a:lnTo>
                  <a:pt x="13192" y="6967"/>
                </a:lnTo>
                <a:lnTo>
                  <a:pt x="13193" y="6971"/>
                </a:lnTo>
                <a:lnTo>
                  <a:pt x="13195" y="6976"/>
                </a:lnTo>
                <a:lnTo>
                  <a:pt x="13198" y="6980"/>
                </a:lnTo>
                <a:lnTo>
                  <a:pt x="13201" y="6983"/>
                </a:lnTo>
                <a:lnTo>
                  <a:pt x="13204" y="6985"/>
                </a:lnTo>
                <a:lnTo>
                  <a:pt x="13209" y="6987"/>
                </a:lnTo>
                <a:lnTo>
                  <a:pt x="13218" y="6990"/>
                </a:lnTo>
                <a:lnTo>
                  <a:pt x="13229" y="6992"/>
                </a:lnTo>
                <a:lnTo>
                  <a:pt x="13253" y="6992"/>
                </a:lnTo>
                <a:lnTo>
                  <a:pt x="13279" y="6991"/>
                </a:lnTo>
                <a:lnTo>
                  <a:pt x="13292" y="6990"/>
                </a:lnTo>
                <a:lnTo>
                  <a:pt x="13305" y="6989"/>
                </a:lnTo>
                <a:lnTo>
                  <a:pt x="13317" y="6990"/>
                </a:lnTo>
                <a:lnTo>
                  <a:pt x="13328" y="6990"/>
                </a:lnTo>
                <a:lnTo>
                  <a:pt x="13324" y="6983"/>
                </a:lnTo>
                <a:lnTo>
                  <a:pt x="13319" y="6976"/>
                </a:lnTo>
                <a:lnTo>
                  <a:pt x="13314" y="6968"/>
                </a:lnTo>
                <a:lnTo>
                  <a:pt x="13307" y="6962"/>
                </a:lnTo>
                <a:lnTo>
                  <a:pt x="13301" y="6957"/>
                </a:lnTo>
                <a:lnTo>
                  <a:pt x="13294" y="6952"/>
                </a:lnTo>
                <a:lnTo>
                  <a:pt x="13286" y="6947"/>
                </a:lnTo>
                <a:lnTo>
                  <a:pt x="13278" y="6943"/>
                </a:lnTo>
                <a:lnTo>
                  <a:pt x="13268" y="6939"/>
                </a:lnTo>
                <a:lnTo>
                  <a:pt x="13260" y="6936"/>
                </a:lnTo>
                <a:lnTo>
                  <a:pt x="13251" y="6934"/>
                </a:lnTo>
                <a:lnTo>
                  <a:pt x="13240" y="6931"/>
                </a:lnTo>
                <a:lnTo>
                  <a:pt x="13219" y="6927"/>
                </a:lnTo>
                <a:lnTo>
                  <a:pt x="13197" y="6925"/>
                </a:lnTo>
                <a:close/>
                <a:moveTo>
                  <a:pt x="8966" y="6893"/>
                </a:moveTo>
                <a:lnTo>
                  <a:pt x="8958" y="6893"/>
                </a:lnTo>
                <a:lnTo>
                  <a:pt x="8951" y="6894"/>
                </a:lnTo>
                <a:lnTo>
                  <a:pt x="8945" y="6896"/>
                </a:lnTo>
                <a:lnTo>
                  <a:pt x="8939" y="6899"/>
                </a:lnTo>
                <a:lnTo>
                  <a:pt x="8935" y="6903"/>
                </a:lnTo>
                <a:lnTo>
                  <a:pt x="8932" y="6909"/>
                </a:lnTo>
                <a:lnTo>
                  <a:pt x="8931" y="6916"/>
                </a:lnTo>
                <a:lnTo>
                  <a:pt x="8932" y="6925"/>
                </a:lnTo>
                <a:lnTo>
                  <a:pt x="8939" y="6924"/>
                </a:lnTo>
                <a:lnTo>
                  <a:pt x="8947" y="6923"/>
                </a:lnTo>
                <a:lnTo>
                  <a:pt x="8953" y="6921"/>
                </a:lnTo>
                <a:lnTo>
                  <a:pt x="8958" y="6919"/>
                </a:lnTo>
                <a:lnTo>
                  <a:pt x="8962" y="6915"/>
                </a:lnTo>
                <a:lnTo>
                  <a:pt x="8966" y="6909"/>
                </a:lnTo>
                <a:lnTo>
                  <a:pt x="8967" y="6901"/>
                </a:lnTo>
                <a:lnTo>
                  <a:pt x="8966" y="6893"/>
                </a:lnTo>
                <a:lnTo>
                  <a:pt x="8976" y="6891"/>
                </a:lnTo>
                <a:lnTo>
                  <a:pt x="8987" y="6890"/>
                </a:lnTo>
                <a:lnTo>
                  <a:pt x="8995" y="6887"/>
                </a:lnTo>
                <a:lnTo>
                  <a:pt x="9002" y="6883"/>
                </a:lnTo>
                <a:lnTo>
                  <a:pt x="9008" y="6880"/>
                </a:lnTo>
                <a:lnTo>
                  <a:pt x="9013" y="6876"/>
                </a:lnTo>
                <a:lnTo>
                  <a:pt x="9016" y="6873"/>
                </a:lnTo>
                <a:lnTo>
                  <a:pt x="9019" y="6868"/>
                </a:lnTo>
                <a:lnTo>
                  <a:pt x="9020" y="6863"/>
                </a:lnTo>
                <a:lnTo>
                  <a:pt x="9021" y="6859"/>
                </a:lnTo>
                <a:lnTo>
                  <a:pt x="9021" y="6855"/>
                </a:lnTo>
                <a:lnTo>
                  <a:pt x="9020" y="6850"/>
                </a:lnTo>
                <a:lnTo>
                  <a:pt x="9019" y="6846"/>
                </a:lnTo>
                <a:lnTo>
                  <a:pt x="9017" y="6841"/>
                </a:lnTo>
                <a:lnTo>
                  <a:pt x="9014" y="6838"/>
                </a:lnTo>
                <a:lnTo>
                  <a:pt x="9012" y="6835"/>
                </a:lnTo>
                <a:lnTo>
                  <a:pt x="9008" y="6832"/>
                </a:lnTo>
                <a:lnTo>
                  <a:pt x="9004" y="6829"/>
                </a:lnTo>
                <a:lnTo>
                  <a:pt x="9000" y="6828"/>
                </a:lnTo>
                <a:lnTo>
                  <a:pt x="8997" y="6827"/>
                </a:lnTo>
                <a:lnTo>
                  <a:pt x="8993" y="6826"/>
                </a:lnTo>
                <a:lnTo>
                  <a:pt x="8989" y="6827"/>
                </a:lnTo>
                <a:lnTo>
                  <a:pt x="8984" y="6828"/>
                </a:lnTo>
                <a:lnTo>
                  <a:pt x="8980" y="6830"/>
                </a:lnTo>
                <a:lnTo>
                  <a:pt x="8977" y="6833"/>
                </a:lnTo>
                <a:lnTo>
                  <a:pt x="8974" y="6838"/>
                </a:lnTo>
                <a:lnTo>
                  <a:pt x="8971" y="6844"/>
                </a:lnTo>
                <a:lnTo>
                  <a:pt x="8969" y="6851"/>
                </a:lnTo>
                <a:lnTo>
                  <a:pt x="8967" y="6859"/>
                </a:lnTo>
                <a:lnTo>
                  <a:pt x="8966" y="6869"/>
                </a:lnTo>
                <a:lnTo>
                  <a:pt x="8965" y="6879"/>
                </a:lnTo>
                <a:lnTo>
                  <a:pt x="8966" y="6893"/>
                </a:lnTo>
                <a:close/>
                <a:moveTo>
                  <a:pt x="9392" y="6925"/>
                </a:moveTo>
                <a:lnTo>
                  <a:pt x="9395" y="6922"/>
                </a:lnTo>
                <a:lnTo>
                  <a:pt x="9388" y="6928"/>
                </a:lnTo>
                <a:lnTo>
                  <a:pt x="9384" y="6933"/>
                </a:lnTo>
                <a:lnTo>
                  <a:pt x="9392" y="6925"/>
                </a:lnTo>
                <a:close/>
                <a:moveTo>
                  <a:pt x="12869" y="6925"/>
                </a:moveTo>
                <a:lnTo>
                  <a:pt x="12872" y="6922"/>
                </a:lnTo>
                <a:lnTo>
                  <a:pt x="12867" y="6928"/>
                </a:lnTo>
                <a:lnTo>
                  <a:pt x="12862" y="6933"/>
                </a:lnTo>
                <a:lnTo>
                  <a:pt x="12869" y="6925"/>
                </a:lnTo>
                <a:close/>
                <a:moveTo>
                  <a:pt x="7030" y="6893"/>
                </a:moveTo>
                <a:lnTo>
                  <a:pt x="7033" y="6890"/>
                </a:lnTo>
                <a:lnTo>
                  <a:pt x="7027" y="6895"/>
                </a:lnTo>
                <a:lnTo>
                  <a:pt x="7022" y="6899"/>
                </a:lnTo>
                <a:lnTo>
                  <a:pt x="7030" y="6893"/>
                </a:lnTo>
                <a:close/>
                <a:moveTo>
                  <a:pt x="9228" y="6827"/>
                </a:moveTo>
                <a:lnTo>
                  <a:pt x="9230" y="6824"/>
                </a:lnTo>
                <a:lnTo>
                  <a:pt x="9225" y="6830"/>
                </a:lnTo>
                <a:lnTo>
                  <a:pt x="9221" y="6834"/>
                </a:lnTo>
                <a:lnTo>
                  <a:pt x="9228" y="6827"/>
                </a:lnTo>
                <a:close/>
                <a:moveTo>
                  <a:pt x="8375" y="6761"/>
                </a:moveTo>
                <a:lnTo>
                  <a:pt x="8368" y="6741"/>
                </a:lnTo>
                <a:lnTo>
                  <a:pt x="8362" y="6729"/>
                </a:lnTo>
                <a:lnTo>
                  <a:pt x="8360" y="6726"/>
                </a:lnTo>
                <a:lnTo>
                  <a:pt x="8357" y="6724"/>
                </a:lnTo>
                <a:lnTo>
                  <a:pt x="8355" y="6724"/>
                </a:lnTo>
                <a:lnTo>
                  <a:pt x="8353" y="6725"/>
                </a:lnTo>
                <a:lnTo>
                  <a:pt x="8350" y="6730"/>
                </a:lnTo>
                <a:lnTo>
                  <a:pt x="8348" y="6739"/>
                </a:lnTo>
                <a:lnTo>
                  <a:pt x="8347" y="6749"/>
                </a:lnTo>
                <a:lnTo>
                  <a:pt x="8347" y="6761"/>
                </a:lnTo>
                <a:lnTo>
                  <a:pt x="8347" y="6773"/>
                </a:lnTo>
                <a:lnTo>
                  <a:pt x="8348" y="6784"/>
                </a:lnTo>
                <a:lnTo>
                  <a:pt x="8350" y="6792"/>
                </a:lnTo>
                <a:lnTo>
                  <a:pt x="8353" y="6797"/>
                </a:lnTo>
                <a:lnTo>
                  <a:pt x="8355" y="6798"/>
                </a:lnTo>
                <a:lnTo>
                  <a:pt x="8357" y="6798"/>
                </a:lnTo>
                <a:lnTo>
                  <a:pt x="8360" y="6796"/>
                </a:lnTo>
                <a:lnTo>
                  <a:pt x="8362" y="6793"/>
                </a:lnTo>
                <a:lnTo>
                  <a:pt x="8368" y="6781"/>
                </a:lnTo>
                <a:lnTo>
                  <a:pt x="8375" y="6761"/>
                </a:lnTo>
                <a:close/>
                <a:moveTo>
                  <a:pt x="8998" y="6761"/>
                </a:moveTo>
                <a:lnTo>
                  <a:pt x="8999" y="6768"/>
                </a:lnTo>
                <a:lnTo>
                  <a:pt x="9000" y="6774"/>
                </a:lnTo>
                <a:lnTo>
                  <a:pt x="9001" y="6780"/>
                </a:lnTo>
                <a:lnTo>
                  <a:pt x="9003" y="6785"/>
                </a:lnTo>
                <a:lnTo>
                  <a:pt x="9007" y="6788"/>
                </a:lnTo>
                <a:lnTo>
                  <a:pt x="9010" y="6791"/>
                </a:lnTo>
                <a:lnTo>
                  <a:pt x="9013" y="6794"/>
                </a:lnTo>
                <a:lnTo>
                  <a:pt x="9016" y="6795"/>
                </a:lnTo>
                <a:lnTo>
                  <a:pt x="9020" y="6796"/>
                </a:lnTo>
                <a:lnTo>
                  <a:pt x="9024" y="6797"/>
                </a:lnTo>
                <a:lnTo>
                  <a:pt x="9029" y="6797"/>
                </a:lnTo>
                <a:lnTo>
                  <a:pt x="9034" y="6796"/>
                </a:lnTo>
                <a:lnTo>
                  <a:pt x="9043" y="6794"/>
                </a:lnTo>
                <a:lnTo>
                  <a:pt x="9053" y="6790"/>
                </a:lnTo>
                <a:lnTo>
                  <a:pt x="9062" y="6784"/>
                </a:lnTo>
                <a:lnTo>
                  <a:pt x="9071" y="6778"/>
                </a:lnTo>
                <a:lnTo>
                  <a:pt x="9079" y="6770"/>
                </a:lnTo>
                <a:lnTo>
                  <a:pt x="9086" y="6762"/>
                </a:lnTo>
                <a:lnTo>
                  <a:pt x="9091" y="6753"/>
                </a:lnTo>
                <a:lnTo>
                  <a:pt x="9096" y="6745"/>
                </a:lnTo>
                <a:lnTo>
                  <a:pt x="9097" y="6741"/>
                </a:lnTo>
                <a:lnTo>
                  <a:pt x="9097" y="6737"/>
                </a:lnTo>
                <a:lnTo>
                  <a:pt x="9097" y="6732"/>
                </a:lnTo>
                <a:lnTo>
                  <a:pt x="9097" y="6728"/>
                </a:lnTo>
                <a:lnTo>
                  <a:pt x="9080" y="6728"/>
                </a:lnTo>
                <a:lnTo>
                  <a:pt x="9065" y="6730"/>
                </a:lnTo>
                <a:lnTo>
                  <a:pt x="9053" y="6733"/>
                </a:lnTo>
                <a:lnTo>
                  <a:pt x="9040" y="6738"/>
                </a:lnTo>
                <a:lnTo>
                  <a:pt x="9029" y="6743"/>
                </a:lnTo>
                <a:lnTo>
                  <a:pt x="9018" y="6748"/>
                </a:lnTo>
                <a:lnTo>
                  <a:pt x="9008" y="6754"/>
                </a:lnTo>
                <a:lnTo>
                  <a:pt x="8998" y="6761"/>
                </a:lnTo>
                <a:close/>
                <a:moveTo>
                  <a:pt x="9194" y="6761"/>
                </a:moveTo>
                <a:lnTo>
                  <a:pt x="9197" y="6759"/>
                </a:lnTo>
                <a:lnTo>
                  <a:pt x="9192" y="6764"/>
                </a:lnTo>
                <a:lnTo>
                  <a:pt x="9188" y="6768"/>
                </a:lnTo>
                <a:lnTo>
                  <a:pt x="9194" y="6761"/>
                </a:lnTo>
                <a:close/>
                <a:moveTo>
                  <a:pt x="13230" y="6728"/>
                </a:moveTo>
                <a:lnTo>
                  <a:pt x="13236" y="6743"/>
                </a:lnTo>
                <a:lnTo>
                  <a:pt x="13243" y="6755"/>
                </a:lnTo>
                <a:lnTo>
                  <a:pt x="13247" y="6762"/>
                </a:lnTo>
                <a:lnTo>
                  <a:pt x="13253" y="6767"/>
                </a:lnTo>
                <a:lnTo>
                  <a:pt x="13258" y="6772"/>
                </a:lnTo>
                <a:lnTo>
                  <a:pt x="13263" y="6776"/>
                </a:lnTo>
                <a:lnTo>
                  <a:pt x="13269" y="6781"/>
                </a:lnTo>
                <a:lnTo>
                  <a:pt x="13276" y="6785"/>
                </a:lnTo>
                <a:lnTo>
                  <a:pt x="13283" y="6788"/>
                </a:lnTo>
                <a:lnTo>
                  <a:pt x="13292" y="6790"/>
                </a:lnTo>
                <a:lnTo>
                  <a:pt x="13300" y="6792"/>
                </a:lnTo>
                <a:lnTo>
                  <a:pt x="13308" y="6793"/>
                </a:lnTo>
                <a:lnTo>
                  <a:pt x="13318" y="6794"/>
                </a:lnTo>
                <a:lnTo>
                  <a:pt x="13328" y="6794"/>
                </a:lnTo>
                <a:lnTo>
                  <a:pt x="13322" y="6780"/>
                </a:lnTo>
                <a:lnTo>
                  <a:pt x="13315" y="6766"/>
                </a:lnTo>
                <a:lnTo>
                  <a:pt x="13310" y="6761"/>
                </a:lnTo>
                <a:lnTo>
                  <a:pt x="13306" y="6755"/>
                </a:lnTo>
                <a:lnTo>
                  <a:pt x="13301" y="6750"/>
                </a:lnTo>
                <a:lnTo>
                  <a:pt x="13295" y="6745"/>
                </a:lnTo>
                <a:lnTo>
                  <a:pt x="13288" y="6742"/>
                </a:lnTo>
                <a:lnTo>
                  <a:pt x="13282" y="6738"/>
                </a:lnTo>
                <a:lnTo>
                  <a:pt x="13275" y="6735"/>
                </a:lnTo>
                <a:lnTo>
                  <a:pt x="13267" y="6732"/>
                </a:lnTo>
                <a:lnTo>
                  <a:pt x="13259" y="6730"/>
                </a:lnTo>
                <a:lnTo>
                  <a:pt x="13250" y="6729"/>
                </a:lnTo>
                <a:lnTo>
                  <a:pt x="13240" y="6728"/>
                </a:lnTo>
                <a:lnTo>
                  <a:pt x="13230" y="6728"/>
                </a:lnTo>
                <a:close/>
                <a:moveTo>
                  <a:pt x="6701" y="6696"/>
                </a:moveTo>
                <a:lnTo>
                  <a:pt x="6702" y="6704"/>
                </a:lnTo>
                <a:lnTo>
                  <a:pt x="6705" y="6711"/>
                </a:lnTo>
                <a:lnTo>
                  <a:pt x="6707" y="6718"/>
                </a:lnTo>
                <a:lnTo>
                  <a:pt x="6709" y="6723"/>
                </a:lnTo>
                <a:lnTo>
                  <a:pt x="6712" y="6726"/>
                </a:lnTo>
                <a:lnTo>
                  <a:pt x="6716" y="6729"/>
                </a:lnTo>
                <a:lnTo>
                  <a:pt x="6719" y="6731"/>
                </a:lnTo>
                <a:lnTo>
                  <a:pt x="6723" y="6732"/>
                </a:lnTo>
                <a:lnTo>
                  <a:pt x="6728" y="6733"/>
                </a:lnTo>
                <a:lnTo>
                  <a:pt x="6732" y="6732"/>
                </a:lnTo>
                <a:lnTo>
                  <a:pt x="6736" y="6732"/>
                </a:lnTo>
                <a:lnTo>
                  <a:pt x="6740" y="6730"/>
                </a:lnTo>
                <a:lnTo>
                  <a:pt x="6749" y="6726"/>
                </a:lnTo>
                <a:lnTo>
                  <a:pt x="6755" y="6721"/>
                </a:lnTo>
                <a:lnTo>
                  <a:pt x="6760" y="6715"/>
                </a:lnTo>
                <a:lnTo>
                  <a:pt x="6763" y="6707"/>
                </a:lnTo>
                <a:lnTo>
                  <a:pt x="6763" y="6704"/>
                </a:lnTo>
                <a:lnTo>
                  <a:pt x="6763" y="6702"/>
                </a:lnTo>
                <a:lnTo>
                  <a:pt x="6762" y="6699"/>
                </a:lnTo>
                <a:lnTo>
                  <a:pt x="6760" y="6696"/>
                </a:lnTo>
                <a:lnTo>
                  <a:pt x="6757" y="6694"/>
                </a:lnTo>
                <a:lnTo>
                  <a:pt x="6753" y="6693"/>
                </a:lnTo>
                <a:lnTo>
                  <a:pt x="6748" y="6692"/>
                </a:lnTo>
                <a:lnTo>
                  <a:pt x="6741" y="6690"/>
                </a:lnTo>
                <a:lnTo>
                  <a:pt x="6733" y="6690"/>
                </a:lnTo>
                <a:lnTo>
                  <a:pt x="6724" y="6692"/>
                </a:lnTo>
                <a:lnTo>
                  <a:pt x="6714" y="6694"/>
                </a:lnTo>
                <a:lnTo>
                  <a:pt x="6701" y="6696"/>
                </a:lnTo>
                <a:lnTo>
                  <a:pt x="6701" y="6688"/>
                </a:lnTo>
                <a:lnTo>
                  <a:pt x="6700" y="6683"/>
                </a:lnTo>
                <a:lnTo>
                  <a:pt x="6699" y="6679"/>
                </a:lnTo>
                <a:lnTo>
                  <a:pt x="6696" y="6676"/>
                </a:lnTo>
                <a:lnTo>
                  <a:pt x="6694" y="6674"/>
                </a:lnTo>
                <a:lnTo>
                  <a:pt x="6691" y="6673"/>
                </a:lnTo>
                <a:lnTo>
                  <a:pt x="6688" y="6673"/>
                </a:lnTo>
                <a:lnTo>
                  <a:pt x="6685" y="6674"/>
                </a:lnTo>
                <a:lnTo>
                  <a:pt x="6682" y="6675"/>
                </a:lnTo>
                <a:lnTo>
                  <a:pt x="6681" y="6677"/>
                </a:lnTo>
                <a:lnTo>
                  <a:pt x="6681" y="6679"/>
                </a:lnTo>
                <a:lnTo>
                  <a:pt x="6682" y="6682"/>
                </a:lnTo>
                <a:lnTo>
                  <a:pt x="6685" y="6685"/>
                </a:lnTo>
                <a:lnTo>
                  <a:pt x="6688" y="6688"/>
                </a:lnTo>
                <a:lnTo>
                  <a:pt x="6694" y="6692"/>
                </a:lnTo>
                <a:lnTo>
                  <a:pt x="6701" y="6696"/>
                </a:lnTo>
                <a:close/>
                <a:moveTo>
                  <a:pt x="8506" y="6696"/>
                </a:moveTo>
                <a:lnTo>
                  <a:pt x="8489" y="6696"/>
                </a:lnTo>
                <a:lnTo>
                  <a:pt x="8473" y="6696"/>
                </a:lnTo>
                <a:lnTo>
                  <a:pt x="8457" y="6696"/>
                </a:lnTo>
                <a:lnTo>
                  <a:pt x="8440" y="6696"/>
                </a:lnTo>
                <a:lnTo>
                  <a:pt x="8440" y="6712"/>
                </a:lnTo>
                <a:lnTo>
                  <a:pt x="8440" y="6728"/>
                </a:lnTo>
                <a:lnTo>
                  <a:pt x="8440" y="6745"/>
                </a:lnTo>
                <a:lnTo>
                  <a:pt x="8440" y="6761"/>
                </a:lnTo>
                <a:lnTo>
                  <a:pt x="8457" y="6761"/>
                </a:lnTo>
                <a:lnTo>
                  <a:pt x="8473" y="6761"/>
                </a:lnTo>
                <a:lnTo>
                  <a:pt x="8489" y="6761"/>
                </a:lnTo>
                <a:lnTo>
                  <a:pt x="8506" y="6761"/>
                </a:lnTo>
                <a:lnTo>
                  <a:pt x="8506" y="6745"/>
                </a:lnTo>
                <a:lnTo>
                  <a:pt x="8506" y="6728"/>
                </a:lnTo>
                <a:lnTo>
                  <a:pt x="8506" y="6712"/>
                </a:lnTo>
                <a:lnTo>
                  <a:pt x="8506" y="6696"/>
                </a:lnTo>
                <a:close/>
                <a:moveTo>
                  <a:pt x="12245" y="6728"/>
                </a:moveTo>
                <a:lnTo>
                  <a:pt x="12249" y="6726"/>
                </a:lnTo>
                <a:lnTo>
                  <a:pt x="12243" y="6731"/>
                </a:lnTo>
                <a:lnTo>
                  <a:pt x="12238" y="6736"/>
                </a:lnTo>
                <a:lnTo>
                  <a:pt x="12245" y="6728"/>
                </a:lnTo>
                <a:close/>
                <a:moveTo>
                  <a:pt x="13296" y="6663"/>
                </a:moveTo>
                <a:lnTo>
                  <a:pt x="13299" y="6660"/>
                </a:lnTo>
                <a:lnTo>
                  <a:pt x="13293" y="6665"/>
                </a:lnTo>
                <a:lnTo>
                  <a:pt x="13288" y="6670"/>
                </a:lnTo>
                <a:lnTo>
                  <a:pt x="13296" y="6663"/>
                </a:lnTo>
                <a:close/>
                <a:moveTo>
                  <a:pt x="7128" y="6630"/>
                </a:moveTo>
                <a:lnTo>
                  <a:pt x="7126" y="6623"/>
                </a:lnTo>
                <a:lnTo>
                  <a:pt x="7124" y="6618"/>
                </a:lnTo>
                <a:lnTo>
                  <a:pt x="7120" y="6613"/>
                </a:lnTo>
                <a:lnTo>
                  <a:pt x="7116" y="6610"/>
                </a:lnTo>
                <a:lnTo>
                  <a:pt x="7111" y="6607"/>
                </a:lnTo>
                <a:lnTo>
                  <a:pt x="7105" y="6605"/>
                </a:lnTo>
                <a:lnTo>
                  <a:pt x="7098" y="6602"/>
                </a:lnTo>
                <a:lnTo>
                  <a:pt x="7092" y="6601"/>
                </a:lnTo>
                <a:lnTo>
                  <a:pt x="7060" y="6599"/>
                </a:lnTo>
                <a:lnTo>
                  <a:pt x="7030" y="6597"/>
                </a:lnTo>
                <a:lnTo>
                  <a:pt x="7031" y="6603"/>
                </a:lnTo>
                <a:lnTo>
                  <a:pt x="7034" y="6610"/>
                </a:lnTo>
                <a:lnTo>
                  <a:pt x="7037" y="6614"/>
                </a:lnTo>
                <a:lnTo>
                  <a:pt x="7042" y="6618"/>
                </a:lnTo>
                <a:lnTo>
                  <a:pt x="7048" y="6621"/>
                </a:lnTo>
                <a:lnTo>
                  <a:pt x="7053" y="6623"/>
                </a:lnTo>
                <a:lnTo>
                  <a:pt x="7059" y="6625"/>
                </a:lnTo>
                <a:lnTo>
                  <a:pt x="7066" y="6627"/>
                </a:lnTo>
                <a:lnTo>
                  <a:pt x="7097" y="6629"/>
                </a:lnTo>
                <a:lnTo>
                  <a:pt x="7128" y="6630"/>
                </a:lnTo>
                <a:close/>
                <a:moveTo>
                  <a:pt x="8932" y="6630"/>
                </a:moveTo>
                <a:lnTo>
                  <a:pt x="8935" y="6628"/>
                </a:lnTo>
                <a:lnTo>
                  <a:pt x="8930" y="6633"/>
                </a:lnTo>
                <a:lnTo>
                  <a:pt x="8926" y="6637"/>
                </a:lnTo>
                <a:lnTo>
                  <a:pt x="8932" y="6630"/>
                </a:lnTo>
                <a:close/>
                <a:moveTo>
                  <a:pt x="6899" y="6597"/>
                </a:moveTo>
                <a:lnTo>
                  <a:pt x="6901" y="6594"/>
                </a:lnTo>
                <a:lnTo>
                  <a:pt x="6895" y="6600"/>
                </a:lnTo>
                <a:lnTo>
                  <a:pt x="6891" y="6605"/>
                </a:lnTo>
                <a:lnTo>
                  <a:pt x="6899" y="6597"/>
                </a:lnTo>
                <a:close/>
                <a:moveTo>
                  <a:pt x="8506" y="6597"/>
                </a:moveTo>
                <a:lnTo>
                  <a:pt x="8504" y="6590"/>
                </a:lnTo>
                <a:lnTo>
                  <a:pt x="8502" y="6584"/>
                </a:lnTo>
                <a:lnTo>
                  <a:pt x="8500" y="6578"/>
                </a:lnTo>
                <a:lnTo>
                  <a:pt x="8497" y="6574"/>
                </a:lnTo>
                <a:lnTo>
                  <a:pt x="8493" y="6570"/>
                </a:lnTo>
                <a:lnTo>
                  <a:pt x="8489" y="6567"/>
                </a:lnTo>
                <a:lnTo>
                  <a:pt x="8485" y="6565"/>
                </a:lnTo>
                <a:lnTo>
                  <a:pt x="8481" y="6564"/>
                </a:lnTo>
                <a:lnTo>
                  <a:pt x="8477" y="6563"/>
                </a:lnTo>
                <a:lnTo>
                  <a:pt x="8471" y="6563"/>
                </a:lnTo>
                <a:lnTo>
                  <a:pt x="8466" y="6564"/>
                </a:lnTo>
                <a:lnTo>
                  <a:pt x="8461" y="6565"/>
                </a:lnTo>
                <a:lnTo>
                  <a:pt x="8451" y="6568"/>
                </a:lnTo>
                <a:lnTo>
                  <a:pt x="8441" y="6574"/>
                </a:lnTo>
                <a:lnTo>
                  <a:pt x="8432" y="6581"/>
                </a:lnTo>
                <a:lnTo>
                  <a:pt x="8422" y="6591"/>
                </a:lnTo>
                <a:lnTo>
                  <a:pt x="8415" y="6601"/>
                </a:lnTo>
                <a:lnTo>
                  <a:pt x="8408" y="6613"/>
                </a:lnTo>
                <a:lnTo>
                  <a:pt x="8406" y="6618"/>
                </a:lnTo>
                <a:lnTo>
                  <a:pt x="8404" y="6624"/>
                </a:lnTo>
                <a:lnTo>
                  <a:pt x="8403" y="6631"/>
                </a:lnTo>
                <a:lnTo>
                  <a:pt x="8403" y="6637"/>
                </a:lnTo>
                <a:lnTo>
                  <a:pt x="8403" y="6643"/>
                </a:lnTo>
                <a:lnTo>
                  <a:pt x="8404" y="6650"/>
                </a:lnTo>
                <a:lnTo>
                  <a:pt x="8405" y="6657"/>
                </a:lnTo>
                <a:lnTo>
                  <a:pt x="8407" y="6663"/>
                </a:lnTo>
                <a:lnTo>
                  <a:pt x="8416" y="6661"/>
                </a:lnTo>
                <a:lnTo>
                  <a:pt x="8423" y="6658"/>
                </a:lnTo>
                <a:lnTo>
                  <a:pt x="8430" y="6655"/>
                </a:lnTo>
                <a:lnTo>
                  <a:pt x="8437" y="6651"/>
                </a:lnTo>
                <a:lnTo>
                  <a:pt x="8448" y="6641"/>
                </a:lnTo>
                <a:lnTo>
                  <a:pt x="8458" y="6632"/>
                </a:lnTo>
                <a:lnTo>
                  <a:pt x="8468" y="6621"/>
                </a:lnTo>
                <a:lnTo>
                  <a:pt x="8479" y="6611"/>
                </a:lnTo>
                <a:lnTo>
                  <a:pt x="8485" y="6607"/>
                </a:lnTo>
                <a:lnTo>
                  <a:pt x="8491" y="6603"/>
                </a:lnTo>
                <a:lnTo>
                  <a:pt x="8499" y="6600"/>
                </a:lnTo>
                <a:lnTo>
                  <a:pt x="8506" y="6597"/>
                </a:lnTo>
                <a:close/>
                <a:moveTo>
                  <a:pt x="9129" y="6597"/>
                </a:moveTo>
                <a:lnTo>
                  <a:pt x="9128" y="6592"/>
                </a:lnTo>
                <a:lnTo>
                  <a:pt x="9127" y="6587"/>
                </a:lnTo>
                <a:lnTo>
                  <a:pt x="9125" y="6584"/>
                </a:lnTo>
                <a:lnTo>
                  <a:pt x="9122" y="6579"/>
                </a:lnTo>
                <a:lnTo>
                  <a:pt x="9119" y="6577"/>
                </a:lnTo>
                <a:lnTo>
                  <a:pt x="9115" y="6575"/>
                </a:lnTo>
                <a:lnTo>
                  <a:pt x="9110" y="6573"/>
                </a:lnTo>
                <a:lnTo>
                  <a:pt x="9105" y="6572"/>
                </a:lnTo>
                <a:lnTo>
                  <a:pt x="9084" y="6568"/>
                </a:lnTo>
                <a:lnTo>
                  <a:pt x="9063" y="6565"/>
                </a:lnTo>
                <a:lnTo>
                  <a:pt x="9064" y="6570"/>
                </a:lnTo>
                <a:lnTo>
                  <a:pt x="9065" y="6575"/>
                </a:lnTo>
                <a:lnTo>
                  <a:pt x="9067" y="6578"/>
                </a:lnTo>
                <a:lnTo>
                  <a:pt x="9071" y="6582"/>
                </a:lnTo>
                <a:lnTo>
                  <a:pt x="9074" y="6585"/>
                </a:lnTo>
                <a:lnTo>
                  <a:pt x="9078" y="6587"/>
                </a:lnTo>
                <a:lnTo>
                  <a:pt x="9082" y="6589"/>
                </a:lnTo>
                <a:lnTo>
                  <a:pt x="9087" y="6590"/>
                </a:lnTo>
                <a:lnTo>
                  <a:pt x="9108" y="6594"/>
                </a:lnTo>
                <a:lnTo>
                  <a:pt x="9129" y="6597"/>
                </a:lnTo>
                <a:close/>
                <a:moveTo>
                  <a:pt x="9031" y="6565"/>
                </a:moveTo>
                <a:lnTo>
                  <a:pt x="9034" y="6562"/>
                </a:lnTo>
                <a:lnTo>
                  <a:pt x="9027" y="6568"/>
                </a:lnTo>
                <a:lnTo>
                  <a:pt x="9023" y="6572"/>
                </a:lnTo>
                <a:lnTo>
                  <a:pt x="9031" y="6565"/>
                </a:lnTo>
                <a:close/>
                <a:moveTo>
                  <a:pt x="5487" y="6532"/>
                </a:moveTo>
                <a:lnTo>
                  <a:pt x="5486" y="6525"/>
                </a:lnTo>
                <a:lnTo>
                  <a:pt x="5483" y="6520"/>
                </a:lnTo>
                <a:lnTo>
                  <a:pt x="5480" y="6514"/>
                </a:lnTo>
                <a:lnTo>
                  <a:pt x="5476" y="6510"/>
                </a:lnTo>
                <a:lnTo>
                  <a:pt x="5472" y="6506"/>
                </a:lnTo>
                <a:lnTo>
                  <a:pt x="5466" y="6502"/>
                </a:lnTo>
                <a:lnTo>
                  <a:pt x="5460" y="6500"/>
                </a:lnTo>
                <a:lnTo>
                  <a:pt x="5454" y="6498"/>
                </a:lnTo>
                <a:lnTo>
                  <a:pt x="5448" y="6495"/>
                </a:lnTo>
                <a:lnTo>
                  <a:pt x="5440" y="6494"/>
                </a:lnTo>
                <a:lnTo>
                  <a:pt x="5433" y="6493"/>
                </a:lnTo>
                <a:lnTo>
                  <a:pt x="5426" y="6493"/>
                </a:lnTo>
                <a:lnTo>
                  <a:pt x="5411" y="6494"/>
                </a:lnTo>
                <a:lnTo>
                  <a:pt x="5395" y="6497"/>
                </a:lnTo>
                <a:lnTo>
                  <a:pt x="5379" y="6501"/>
                </a:lnTo>
                <a:lnTo>
                  <a:pt x="5365" y="6507"/>
                </a:lnTo>
                <a:lnTo>
                  <a:pt x="5352" y="6513"/>
                </a:lnTo>
                <a:lnTo>
                  <a:pt x="5341" y="6522"/>
                </a:lnTo>
                <a:lnTo>
                  <a:pt x="5336" y="6527"/>
                </a:lnTo>
                <a:lnTo>
                  <a:pt x="5332" y="6531"/>
                </a:lnTo>
                <a:lnTo>
                  <a:pt x="5328" y="6536"/>
                </a:lnTo>
                <a:lnTo>
                  <a:pt x="5326" y="6542"/>
                </a:lnTo>
                <a:lnTo>
                  <a:pt x="5324" y="6547"/>
                </a:lnTo>
                <a:lnTo>
                  <a:pt x="5323" y="6553"/>
                </a:lnTo>
                <a:lnTo>
                  <a:pt x="5323" y="6558"/>
                </a:lnTo>
                <a:lnTo>
                  <a:pt x="5324" y="6565"/>
                </a:lnTo>
                <a:lnTo>
                  <a:pt x="5341" y="6569"/>
                </a:lnTo>
                <a:lnTo>
                  <a:pt x="5354" y="6570"/>
                </a:lnTo>
                <a:lnTo>
                  <a:pt x="5367" y="6570"/>
                </a:lnTo>
                <a:lnTo>
                  <a:pt x="5377" y="6569"/>
                </a:lnTo>
                <a:lnTo>
                  <a:pt x="5387" y="6566"/>
                </a:lnTo>
                <a:lnTo>
                  <a:pt x="5395" y="6563"/>
                </a:lnTo>
                <a:lnTo>
                  <a:pt x="5403" y="6558"/>
                </a:lnTo>
                <a:lnTo>
                  <a:pt x="5411" y="6553"/>
                </a:lnTo>
                <a:lnTo>
                  <a:pt x="5418" y="6548"/>
                </a:lnTo>
                <a:lnTo>
                  <a:pt x="5426" y="6544"/>
                </a:lnTo>
                <a:lnTo>
                  <a:pt x="5434" y="6538"/>
                </a:lnTo>
                <a:lnTo>
                  <a:pt x="5442" y="6535"/>
                </a:lnTo>
                <a:lnTo>
                  <a:pt x="5452" y="6532"/>
                </a:lnTo>
                <a:lnTo>
                  <a:pt x="5462" y="6530"/>
                </a:lnTo>
                <a:lnTo>
                  <a:pt x="5474" y="6530"/>
                </a:lnTo>
                <a:lnTo>
                  <a:pt x="5487" y="6532"/>
                </a:lnTo>
                <a:close/>
                <a:moveTo>
                  <a:pt x="6570" y="6532"/>
                </a:moveTo>
                <a:lnTo>
                  <a:pt x="6573" y="6529"/>
                </a:lnTo>
                <a:lnTo>
                  <a:pt x="6567" y="6534"/>
                </a:lnTo>
                <a:lnTo>
                  <a:pt x="6563" y="6538"/>
                </a:lnTo>
                <a:lnTo>
                  <a:pt x="6570" y="6532"/>
                </a:lnTo>
                <a:close/>
                <a:moveTo>
                  <a:pt x="4176" y="6499"/>
                </a:moveTo>
                <a:lnTo>
                  <a:pt x="4175" y="6492"/>
                </a:lnTo>
                <a:lnTo>
                  <a:pt x="4172" y="6486"/>
                </a:lnTo>
                <a:lnTo>
                  <a:pt x="4166" y="6481"/>
                </a:lnTo>
                <a:lnTo>
                  <a:pt x="4161" y="6478"/>
                </a:lnTo>
                <a:lnTo>
                  <a:pt x="4159" y="6478"/>
                </a:lnTo>
                <a:lnTo>
                  <a:pt x="4156" y="6478"/>
                </a:lnTo>
                <a:lnTo>
                  <a:pt x="4153" y="6479"/>
                </a:lnTo>
                <a:lnTo>
                  <a:pt x="4151" y="6481"/>
                </a:lnTo>
                <a:lnTo>
                  <a:pt x="4149" y="6484"/>
                </a:lnTo>
                <a:lnTo>
                  <a:pt x="4147" y="6487"/>
                </a:lnTo>
                <a:lnTo>
                  <a:pt x="4144" y="6492"/>
                </a:lnTo>
                <a:lnTo>
                  <a:pt x="4142" y="6499"/>
                </a:lnTo>
                <a:lnTo>
                  <a:pt x="4151" y="6499"/>
                </a:lnTo>
                <a:lnTo>
                  <a:pt x="4159" y="6499"/>
                </a:lnTo>
                <a:lnTo>
                  <a:pt x="4168" y="6499"/>
                </a:lnTo>
                <a:lnTo>
                  <a:pt x="4176" y="6499"/>
                </a:lnTo>
                <a:close/>
                <a:moveTo>
                  <a:pt x="6472" y="6499"/>
                </a:moveTo>
                <a:lnTo>
                  <a:pt x="6475" y="6497"/>
                </a:lnTo>
                <a:lnTo>
                  <a:pt x="6469" y="6502"/>
                </a:lnTo>
                <a:lnTo>
                  <a:pt x="6465" y="6506"/>
                </a:lnTo>
                <a:lnTo>
                  <a:pt x="6472" y="6499"/>
                </a:lnTo>
                <a:close/>
                <a:moveTo>
                  <a:pt x="6899" y="6499"/>
                </a:moveTo>
                <a:lnTo>
                  <a:pt x="6895" y="6491"/>
                </a:lnTo>
                <a:lnTo>
                  <a:pt x="6892" y="6485"/>
                </a:lnTo>
                <a:lnTo>
                  <a:pt x="6887" y="6480"/>
                </a:lnTo>
                <a:lnTo>
                  <a:pt x="6881" y="6476"/>
                </a:lnTo>
                <a:lnTo>
                  <a:pt x="6873" y="6472"/>
                </a:lnTo>
                <a:lnTo>
                  <a:pt x="6865" y="6470"/>
                </a:lnTo>
                <a:lnTo>
                  <a:pt x="6857" y="6469"/>
                </a:lnTo>
                <a:lnTo>
                  <a:pt x="6847" y="6468"/>
                </a:lnTo>
                <a:lnTo>
                  <a:pt x="6807" y="6467"/>
                </a:lnTo>
                <a:lnTo>
                  <a:pt x="6767" y="6466"/>
                </a:lnTo>
                <a:lnTo>
                  <a:pt x="6770" y="6473"/>
                </a:lnTo>
                <a:lnTo>
                  <a:pt x="6774" y="6480"/>
                </a:lnTo>
                <a:lnTo>
                  <a:pt x="6779" y="6485"/>
                </a:lnTo>
                <a:lnTo>
                  <a:pt x="6785" y="6489"/>
                </a:lnTo>
                <a:lnTo>
                  <a:pt x="6793" y="6492"/>
                </a:lnTo>
                <a:lnTo>
                  <a:pt x="6800" y="6494"/>
                </a:lnTo>
                <a:lnTo>
                  <a:pt x="6809" y="6497"/>
                </a:lnTo>
                <a:lnTo>
                  <a:pt x="6818" y="6498"/>
                </a:lnTo>
                <a:lnTo>
                  <a:pt x="6859" y="6498"/>
                </a:lnTo>
                <a:lnTo>
                  <a:pt x="6899" y="6499"/>
                </a:lnTo>
                <a:close/>
                <a:moveTo>
                  <a:pt x="5487" y="6434"/>
                </a:moveTo>
                <a:lnTo>
                  <a:pt x="5485" y="6426"/>
                </a:lnTo>
                <a:lnTo>
                  <a:pt x="5483" y="6420"/>
                </a:lnTo>
                <a:lnTo>
                  <a:pt x="5479" y="6415"/>
                </a:lnTo>
                <a:lnTo>
                  <a:pt x="5474" y="6412"/>
                </a:lnTo>
                <a:lnTo>
                  <a:pt x="5470" y="6408"/>
                </a:lnTo>
                <a:lnTo>
                  <a:pt x="5463" y="6406"/>
                </a:lnTo>
                <a:lnTo>
                  <a:pt x="5458" y="6405"/>
                </a:lnTo>
                <a:lnTo>
                  <a:pt x="5452" y="6405"/>
                </a:lnTo>
                <a:lnTo>
                  <a:pt x="5446" y="6406"/>
                </a:lnTo>
                <a:lnTo>
                  <a:pt x="5441" y="6408"/>
                </a:lnTo>
                <a:lnTo>
                  <a:pt x="5436" y="6411"/>
                </a:lnTo>
                <a:lnTo>
                  <a:pt x="5432" y="6414"/>
                </a:lnTo>
                <a:lnTo>
                  <a:pt x="5428" y="6418"/>
                </a:lnTo>
                <a:lnTo>
                  <a:pt x="5424" y="6422"/>
                </a:lnTo>
                <a:lnTo>
                  <a:pt x="5422" y="6427"/>
                </a:lnTo>
                <a:lnTo>
                  <a:pt x="5422" y="6434"/>
                </a:lnTo>
                <a:lnTo>
                  <a:pt x="5424" y="6441"/>
                </a:lnTo>
                <a:lnTo>
                  <a:pt x="5428" y="6447"/>
                </a:lnTo>
                <a:lnTo>
                  <a:pt x="5431" y="6450"/>
                </a:lnTo>
                <a:lnTo>
                  <a:pt x="5434" y="6454"/>
                </a:lnTo>
                <a:lnTo>
                  <a:pt x="5436" y="6454"/>
                </a:lnTo>
                <a:lnTo>
                  <a:pt x="5439" y="6454"/>
                </a:lnTo>
                <a:lnTo>
                  <a:pt x="5443" y="6452"/>
                </a:lnTo>
                <a:lnTo>
                  <a:pt x="5446" y="6450"/>
                </a:lnTo>
                <a:lnTo>
                  <a:pt x="5455" y="6444"/>
                </a:lnTo>
                <a:lnTo>
                  <a:pt x="5464" y="6439"/>
                </a:lnTo>
                <a:lnTo>
                  <a:pt x="5470" y="6437"/>
                </a:lnTo>
                <a:lnTo>
                  <a:pt x="5475" y="6435"/>
                </a:lnTo>
                <a:lnTo>
                  <a:pt x="5481" y="6434"/>
                </a:lnTo>
                <a:lnTo>
                  <a:pt x="5487" y="6434"/>
                </a:lnTo>
                <a:close/>
                <a:moveTo>
                  <a:pt x="6931" y="6401"/>
                </a:moveTo>
                <a:lnTo>
                  <a:pt x="6934" y="6398"/>
                </a:lnTo>
                <a:lnTo>
                  <a:pt x="6928" y="6403"/>
                </a:lnTo>
                <a:lnTo>
                  <a:pt x="6924" y="6407"/>
                </a:lnTo>
                <a:lnTo>
                  <a:pt x="6931" y="6401"/>
                </a:lnTo>
                <a:close/>
                <a:moveTo>
                  <a:pt x="5390" y="6368"/>
                </a:moveTo>
                <a:lnTo>
                  <a:pt x="5392" y="6365"/>
                </a:lnTo>
                <a:lnTo>
                  <a:pt x="5387" y="6371"/>
                </a:lnTo>
                <a:lnTo>
                  <a:pt x="5382" y="6375"/>
                </a:lnTo>
                <a:lnTo>
                  <a:pt x="5390" y="6368"/>
                </a:lnTo>
                <a:close/>
                <a:moveTo>
                  <a:pt x="6340" y="6335"/>
                </a:moveTo>
                <a:lnTo>
                  <a:pt x="6331" y="6339"/>
                </a:lnTo>
                <a:lnTo>
                  <a:pt x="6324" y="6344"/>
                </a:lnTo>
                <a:lnTo>
                  <a:pt x="6318" y="6350"/>
                </a:lnTo>
                <a:lnTo>
                  <a:pt x="6315" y="6355"/>
                </a:lnTo>
                <a:lnTo>
                  <a:pt x="6314" y="6360"/>
                </a:lnTo>
                <a:lnTo>
                  <a:pt x="6314" y="6366"/>
                </a:lnTo>
                <a:lnTo>
                  <a:pt x="6315" y="6373"/>
                </a:lnTo>
                <a:lnTo>
                  <a:pt x="6317" y="6379"/>
                </a:lnTo>
                <a:lnTo>
                  <a:pt x="6324" y="6392"/>
                </a:lnTo>
                <a:lnTo>
                  <a:pt x="6331" y="6405"/>
                </a:lnTo>
                <a:lnTo>
                  <a:pt x="6334" y="6412"/>
                </a:lnTo>
                <a:lnTo>
                  <a:pt x="6337" y="6419"/>
                </a:lnTo>
                <a:lnTo>
                  <a:pt x="6339" y="6426"/>
                </a:lnTo>
                <a:lnTo>
                  <a:pt x="6340" y="6434"/>
                </a:lnTo>
                <a:lnTo>
                  <a:pt x="6351" y="6434"/>
                </a:lnTo>
                <a:lnTo>
                  <a:pt x="6360" y="6433"/>
                </a:lnTo>
                <a:lnTo>
                  <a:pt x="6370" y="6431"/>
                </a:lnTo>
                <a:lnTo>
                  <a:pt x="6377" y="6429"/>
                </a:lnTo>
                <a:lnTo>
                  <a:pt x="6392" y="6423"/>
                </a:lnTo>
                <a:lnTo>
                  <a:pt x="6405" y="6416"/>
                </a:lnTo>
                <a:lnTo>
                  <a:pt x="6419" y="6408"/>
                </a:lnTo>
                <a:lnTo>
                  <a:pt x="6434" y="6403"/>
                </a:lnTo>
                <a:lnTo>
                  <a:pt x="6442" y="6401"/>
                </a:lnTo>
                <a:lnTo>
                  <a:pt x="6451" y="6400"/>
                </a:lnTo>
                <a:lnTo>
                  <a:pt x="6461" y="6400"/>
                </a:lnTo>
                <a:lnTo>
                  <a:pt x="6472" y="6401"/>
                </a:lnTo>
                <a:lnTo>
                  <a:pt x="6474" y="6393"/>
                </a:lnTo>
                <a:lnTo>
                  <a:pt x="6474" y="6386"/>
                </a:lnTo>
                <a:lnTo>
                  <a:pt x="6474" y="6380"/>
                </a:lnTo>
                <a:lnTo>
                  <a:pt x="6472" y="6376"/>
                </a:lnTo>
                <a:lnTo>
                  <a:pt x="6469" y="6372"/>
                </a:lnTo>
                <a:lnTo>
                  <a:pt x="6466" y="6370"/>
                </a:lnTo>
                <a:lnTo>
                  <a:pt x="6462" y="6366"/>
                </a:lnTo>
                <a:lnTo>
                  <a:pt x="6458" y="6365"/>
                </a:lnTo>
                <a:lnTo>
                  <a:pt x="6447" y="6364"/>
                </a:lnTo>
                <a:lnTo>
                  <a:pt x="6435" y="6364"/>
                </a:lnTo>
                <a:lnTo>
                  <a:pt x="6421" y="6365"/>
                </a:lnTo>
                <a:lnTo>
                  <a:pt x="6407" y="6368"/>
                </a:lnTo>
                <a:lnTo>
                  <a:pt x="6392" y="6370"/>
                </a:lnTo>
                <a:lnTo>
                  <a:pt x="6378" y="6372"/>
                </a:lnTo>
                <a:lnTo>
                  <a:pt x="6366" y="6372"/>
                </a:lnTo>
                <a:lnTo>
                  <a:pt x="6355" y="6371"/>
                </a:lnTo>
                <a:lnTo>
                  <a:pt x="6350" y="6369"/>
                </a:lnTo>
                <a:lnTo>
                  <a:pt x="6346" y="6366"/>
                </a:lnTo>
                <a:lnTo>
                  <a:pt x="6343" y="6363"/>
                </a:lnTo>
                <a:lnTo>
                  <a:pt x="6340" y="6360"/>
                </a:lnTo>
                <a:lnTo>
                  <a:pt x="6339" y="6355"/>
                </a:lnTo>
                <a:lnTo>
                  <a:pt x="6338" y="6350"/>
                </a:lnTo>
                <a:lnTo>
                  <a:pt x="6339" y="6342"/>
                </a:lnTo>
                <a:lnTo>
                  <a:pt x="6340" y="6335"/>
                </a:lnTo>
                <a:close/>
                <a:moveTo>
                  <a:pt x="8309" y="6335"/>
                </a:moveTo>
                <a:lnTo>
                  <a:pt x="8312" y="6332"/>
                </a:lnTo>
                <a:lnTo>
                  <a:pt x="8307" y="6338"/>
                </a:lnTo>
                <a:lnTo>
                  <a:pt x="8302" y="6342"/>
                </a:lnTo>
                <a:lnTo>
                  <a:pt x="8309" y="6335"/>
                </a:lnTo>
                <a:close/>
                <a:moveTo>
                  <a:pt x="5717" y="6171"/>
                </a:moveTo>
                <a:lnTo>
                  <a:pt x="5713" y="6171"/>
                </a:lnTo>
                <a:lnTo>
                  <a:pt x="5708" y="6173"/>
                </a:lnTo>
                <a:lnTo>
                  <a:pt x="5704" y="6175"/>
                </a:lnTo>
                <a:lnTo>
                  <a:pt x="5699" y="6179"/>
                </a:lnTo>
                <a:lnTo>
                  <a:pt x="5695" y="6183"/>
                </a:lnTo>
                <a:lnTo>
                  <a:pt x="5692" y="6188"/>
                </a:lnTo>
                <a:lnTo>
                  <a:pt x="5689" y="6195"/>
                </a:lnTo>
                <a:lnTo>
                  <a:pt x="5686" y="6202"/>
                </a:lnTo>
                <a:lnTo>
                  <a:pt x="5682" y="6217"/>
                </a:lnTo>
                <a:lnTo>
                  <a:pt x="5678" y="6233"/>
                </a:lnTo>
                <a:lnTo>
                  <a:pt x="5676" y="6252"/>
                </a:lnTo>
                <a:lnTo>
                  <a:pt x="5676" y="6270"/>
                </a:lnTo>
                <a:lnTo>
                  <a:pt x="5678" y="6288"/>
                </a:lnTo>
                <a:lnTo>
                  <a:pt x="5683" y="6304"/>
                </a:lnTo>
                <a:lnTo>
                  <a:pt x="5685" y="6311"/>
                </a:lnTo>
                <a:lnTo>
                  <a:pt x="5688" y="6318"/>
                </a:lnTo>
                <a:lnTo>
                  <a:pt x="5692" y="6325"/>
                </a:lnTo>
                <a:lnTo>
                  <a:pt x="5696" y="6330"/>
                </a:lnTo>
                <a:lnTo>
                  <a:pt x="5700" y="6335"/>
                </a:lnTo>
                <a:lnTo>
                  <a:pt x="5706" y="6338"/>
                </a:lnTo>
                <a:lnTo>
                  <a:pt x="5712" y="6340"/>
                </a:lnTo>
                <a:lnTo>
                  <a:pt x="5718" y="6342"/>
                </a:lnTo>
                <a:lnTo>
                  <a:pt x="5726" y="6342"/>
                </a:lnTo>
                <a:lnTo>
                  <a:pt x="5733" y="6341"/>
                </a:lnTo>
                <a:lnTo>
                  <a:pt x="5741" y="6339"/>
                </a:lnTo>
                <a:lnTo>
                  <a:pt x="5751" y="6335"/>
                </a:lnTo>
                <a:lnTo>
                  <a:pt x="5752" y="6321"/>
                </a:lnTo>
                <a:lnTo>
                  <a:pt x="5752" y="6309"/>
                </a:lnTo>
                <a:lnTo>
                  <a:pt x="5750" y="6298"/>
                </a:lnTo>
                <a:lnTo>
                  <a:pt x="5747" y="6289"/>
                </a:lnTo>
                <a:lnTo>
                  <a:pt x="5743" y="6281"/>
                </a:lnTo>
                <a:lnTo>
                  <a:pt x="5738" y="6273"/>
                </a:lnTo>
                <a:lnTo>
                  <a:pt x="5734" y="6266"/>
                </a:lnTo>
                <a:lnTo>
                  <a:pt x="5729" y="6258"/>
                </a:lnTo>
                <a:lnTo>
                  <a:pt x="5723" y="6251"/>
                </a:lnTo>
                <a:lnTo>
                  <a:pt x="5719" y="6243"/>
                </a:lnTo>
                <a:lnTo>
                  <a:pt x="5716" y="6234"/>
                </a:lnTo>
                <a:lnTo>
                  <a:pt x="5713" y="6225"/>
                </a:lnTo>
                <a:lnTo>
                  <a:pt x="5712" y="6213"/>
                </a:lnTo>
                <a:lnTo>
                  <a:pt x="5712" y="6202"/>
                </a:lnTo>
                <a:lnTo>
                  <a:pt x="5713" y="6187"/>
                </a:lnTo>
                <a:lnTo>
                  <a:pt x="5717" y="6171"/>
                </a:lnTo>
                <a:close/>
                <a:moveTo>
                  <a:pt x="5422" y="6171"/>
                </a:moveTo>
                <a:lnTo>
                  <a:pt x="5424" y="6168"/>
                </a:lnTo>
                <a:lnTo>
                  <a:pt x="5419" y="6174"/>
                </a:lnTo>
                <a:lnTo>
                  <a:pt x="5415" y="6178"/>
                </a:lnTo>
                <a:lnTo>
                  <a:pt x="5422" y="6171"/>
                </a:lnTo>
                <a:close/>
                <a:moveTo>
                  <a:pt x="8046" y="6138"/>
                </a:moveTo>
                <a:lnTo>
                  <a:pt x="8040" y="6138"/>
                </a:lnTo>
                <a:lnTo>
                  <a:pt x="8035" y="6139"/>
                </a:lnTo>
                <a:lnTo>
                  <a:pt x="8031" y="6141"/>
                </a:lnTo>
                <a:lnTo>
                  <a:pt x="8028" y="6143"/>
                </a:lnTo>
                <a:lnTo>
                  <a:pt x="8025" y="6146"/>
                </a:lnTo>
                <a:lnTo>
                  <a:pt x="8024" y="6149"/>
                </a:lnTo>
                <a:lnTo>
                  <a:pt x="8023" y="6153"/>
                </a:lnTo>
                <a:lnTo>
                  <a:pt x="8024" y="6155"/>
                </a:lnTo>
                <a:lnTo>
                  <a:pt x="8025" y="6157"/>
                </a:lnTo>
                <a:lnTo>
                  <a:pt x="8028" y="6159"/>
                </a:lnTo>
                <a:lnTo>
                  <a:pt x="8030" y="6159"/>
                </a:lnTo>
                <a:lnTo>
                  <a:pt x="8033" y="6158"/>
                </a:lnTo>
                <a:lnTo>
                  <a:pt x="8036" y="6156"/>
                </a:lnTo>
                <a:lnTo>
                  <a:pt x="8039" y="6152"/>
                </a:lnTo>
                <a:lnTo>
                  <a:pt x="8043" y="6146"/>
                </a:lnTo>
                <a:lnTo>
                  <a:pt x="8046" y="6138"/>
                </a:lnTo>
                <a:lnTo>
                  <a:pt x="8054" y="6138"/>
                </a:lnTo>
                <a:lnTo>
                  <a:pt x="8059" y="6137"/>
                </a:lnTo>
                <a:lnTo>
                  <a:pt x="8063" y="6136"/>
                </a:lnTo>
                <a:lnTo>
                  <a:pt x="8066" y="6133"/>
                </a:lnTo>
                <a:lnTo>
                  <a:pt x="8068" y="6131"/>
                </a:lnTo>
                <a:lnTo>
                  <a:pt x="8070" y="6127"/>
                </a:lnTo>
                <a:lnTo>
                  <a:pt x="8070" y="6124"/>
                </a:lnTo>
                <a:lnTo>
                  <a:pt x="8070" y="6122"/>
                </a:lnTo>
                <a:lnTo>
                  <a:pt x="8067" y="6120"/>
                </a:lnTo>
                <a:lnTo>
                  <a:pt x="8066" y="6118"/>
                </a:lnTo>
                <a:lnTo>
                  <a:pt x="8063" y="6118"/>
                </a:lnTo>
                <a:lnTo>
                  <a:pt x="8061" y="6119"/>
                </a:lnTo>
                <a:lnTo>
                  <a:pt x="8058" y="6121"/>
                </a:lnTo>
                <a:lnTo>
                  <a:pt x="8054" y="6124"/>
                </a:lnTo>
                <a:lnTo>
                  <a:pt x="8051" y="6131"/>
                </a:lnTo>
                <a:lnTo>
                  <a:pt x="8046" y="6138"/>
                </a:lnTo>
                <a:close/>
                <a:moveTo>
                  <a:pt x="8210" y="6138"/>
                </a:moveTo>
                <a:lnTo>
                  <a:pt x="8199" y="6147"/>
                </a:lnTo>
                <a:lnTo>
                  <a:pt x="8186" y="6155"/>
                </a:lnTo>
                <a:lnTo>
                  <a:pt x="8171" y="6161"/>
                </a:lnTo>
                <a:lnTo>
                  <a:pt x="8156" y="6165"/>
                </a:lnTo>
                <a:lnTo>
                  <a:pt x="8139" y="6168"/>
                </a:lnTo>
                <a:lnTo>
                  <a:pt x="8120" y="6170"/>
                </a:lnTo>
                <a:lnTo>
                  <a:pt x="8100" y="6171"/>
                </a:lnTo>
                <a:lnTo>
                  <a:pt x="8079" y="6171"/>
                </a:lnTo>
                <a:lnTo>
                  <a:pt x="8079" y="6177"/>
                </a:lnTo>
                <a:lnTo>
                  <a:pt x="8080" y="6181"/>
                </a:lnTo>
                <a:lnTo>
                  <a:pt x="8081" y="6186"/>
                </a:lnTo>
                <a:lnTo>
                  <a:pt x="8084" y="6190"/>
                </a:lnTo>
                <a:lnTo>
                  <a:pt x="8087" y="6193"/>
                </a:lnTo>
                <a:lnTo>
                  <a:pt x="8093" y="6198"/>
                </a:lnTo>
                <a:lnTo>
                  <a:pt x="8097" y="6201"/>
                </a:lnTo>
                <a:lnTo>
                  <a:pt x="8103" y="6203"/>
                </a:lnTo>
                <a:lnTo>
                  <a:pt x="8116" y="6207"/>
                </a:lnTo>
                <a:lnTo>
                  <a:pt x="8130" y="6210"/>
                </a:lnTo>
                <a:lnTo>
                  <a:pt x="8145" y="6211"/>
                </a:lnTo>
                <a:lnTo>
                  <a:pt x="8161" y="6210"/>
                </a:lnTo>
                <a:lnTo>
                  <a:pt x="8176" y="6208"/>
                </a:lnTo>
                <a:lnTo>
                  <a:pt x="8189" y="6204"/>
                </a:lnTo>
                <a:lnTo>
                  <a:pt x="8195" y="6201"/>
                </a:lnTo>
                <a:lnTo>
                  <a:pt x="8202" y="6198"/>
                </a:lnTo>
                <a:lnTo>
                  <a:pt x="8207" y="6195"/>
                </a:lnTo>
                <a:lnTo>
                  <a:pt x="8211" y="6190"/>
                </a:lnTo>
                <a:lnTo>
                  <a:pt x="8214" y="6185"/>
                </a:lnTo>
                <a:lnTo>
                  <a:pt x="8217" y="6180"/>
                </a:lnTo>
                <a:lnTo>
                  <a:pt x="8219" y="6175"/>
                </a:lnTo>
                <a:lnTo>
                  <a:pt x="8220" y="6168"/>
                </a:lnTo>
                <a:lnTo>
                  <a:pt x="8220" y="6162"/>
                </a:lnTo>
                <a:lnTo>
                  <a:pt x="8217" y="6155"/>
                </a:lnTo>
                <a:lnTo>
                  <a:pt x="8215" y="6146"/>
                </a:lnTo>
                <a:lnTo>
                  <a:pt x="8210" y="6138"/>
                </a:lnTo>
                <a:close/>
                <a:moveTo>
                  <a:pt x="5751" y="6105"/>
                </a:moveTo>
                <a:lnTo>
                  <a:pt x="5753" y="6102"/>
                </a:lnTo>
                <a:lnTo>
                  <a:pt x="5748" y="6109"/>
                </a:lnTo>
                <a:lnTo>
                  <a:pt x="5743" y="6113"/>
                </a:lnTo>
                <a:lnTo>
                  <a:pt x="5751" y="6105"/>
                </a:lnTo>
                <a:close/>
                <a:moveTo>
                  <a:pt x="6340" y="6073"/>
                </a:moveTo>
                <a:lnTo>
                  <a:pt x="6324" y="6092"/>
                </a:lnTo>
                <a:lnTo>
                  <a:pt x="6309" y="6105"/>
                </a:lnTo>
                <a:lnTo>
                  <a:pt x="6302" y="6110"/>
                </a:lnTo>
                <a:lnTo>
                  <a:pt x="6296" y="6114"/>
                </a:lnTo>
                <a:lnTo>
                  <a:pt x="6290" y="6117"/>
                </a:lnTo>
                <a:lnTo>
                  <a:pt x="6285" y="6118"/>
                </a:lnTo>
                <a:lnTo>
                  <a:pt x="6281" y="6119"/>
                </a:lnTo>
                <a:lnTo>
                  <a:pt x="6275" y="6119"/>
                </a:lnTo>
                <a:lnTo>
                  <a:pt x="6271" y="6119"/>
                </a:lnTo>
                <a:lnTo>
                  <a:pt x="6267" y="6118"/>
                </a:lnTo>
                <a:lnTo>
                  <a:pt x="6259" y="6114"/>
                </a:lnTo>
                <a:lnTo>
                  <a:pt x="6249" y="6108"/>
                </a:lnTo>
                <a:lnTo>
                  <a:pt x="6240" y="6100"/>
                </a:lnTo>
                <a:lnTo>
                  <a:pt x="6229" y="6093"/>
                </a:lnTo>
                <a:lnTo>
                  <a:pt x="6217" y="6085"/>
                </a:lnTo>
                <a:lnTo>
                  <a:pt x="6202" y="6079"/>
                </a:lnTo>
                <a:lnTo>
                  <a:pt x="6194" y="6076"/>
                </a:lnTo>
                <a:lnTo>
                  <a:pt x="6185" y="6074"/>
                </a:lnTo>
                <a:lnTo>
                  <a:pt x="6175" y="6072"/>
                </a:lnTo>
                <a:lnTo>
                  <a:pt x="6164" y="6071"/>
                </a:lnTo>
                <a:lnTo>
                  <a:pt x="6153" y="6070"/>
                </a:lnTo>
                <a:lnTo>
                  <a:pt x="6140" y="6070"/>
                </a:lnTo>
                <a:lnTo>
                  <a:pt x="6126" y="6071"/>
                </a:lnTo>
                <a:lnTo>
                  <a:pt x="6111" y="6073"/>
                </a:lnTo>
                <a:lnTo>
                  <a:pt x="6112" y="6078"/>
                </a:lnTo>
                <a:lnTo>
                  <a:pt x="6113" y="6083"/>
                </a:lnTo>
                <a:lnTo>
                  <a:pt x="6115" y="6087"/>
                </a:lnTo>
                <a:lnTo>
                  <a:pt x="6118" y="6091"/>
                </a:lnTo>
                <a:lnTo>
                  <a:pt x="6121" y="6093"/>
                </a:lnTo>
                <a:lnTo>
                  <a:pt x="6125" y="6095"/>
                </a:lnTo>
                <a:lnTo>
                  <a:pt x="6130" y="6097"/>
                </a:lnTo>
                <a:lnTo>
                  <a:pt x="6135" y="6098"/>
                </a:lnTo>
                <a:lnTo>
                  <a:pt x="6156" y="6102"/>
                </a:lnTo>
                <a:lnTo>
                  <a:pt x="6177" y="6105"/>
                </a:lnTo>
                <a:lnTo>
                  <a:pt x="6195" y="6123"/>
                </a:lnTo>
                <a:lnTo>
                  <a:pt x="6208" y="6139"/>
                </a:lnTo>
                <a:lnTo>
                  <a:pt x="6213" y="6146"/>
                </a:lnTo>
                <a:lnTo>
                  <a:pt x="6218" y="6154"/>
                </a:lnTo>
                <a:lnTo>
                  <a:pt x="6221" y="6160"/>
                </a:lnTo>
                <a:lnTo>
                  <a:pt x="6223" y="6166"/>
                </a:lnTo>
                <a:lnTo>
                  <a:pt x="6225" y="6173"/>
                </a:lnTo>
                <a:lnTo>
                  <a:pt x="6226" y="6178"/>
                </a:lnTo>
                <a:lnTo>
                  <a:pt x="6226" y="6184"/>
                </a:lnTo>
                <a:lnTo>
                  <a:pt x="6225" y="6189"/>
                </a:lnTo>
                <a:lnTo>
                  <a:pt x="6223" y="6200"/>
                </a:lnTo>
                <a:lnTo>
                  <a:pt x="6219" y="6210"/>
                </a:lnTo>
                <a:lnTo>
                  <a:pt x="6207" y="6233"/>
                </a:lnTo>
                <a:lnTo>
                  <a:pt x="6194" y="6260"/>
                </a:lnTo>
                <a:lnTo>
                  <a:pt x="6187" y="6275"/>
                </a:lnTo>
                <a:lnTo>
                  <a:pt x="6182" y="6293"/>
                </a:lnTo>
                <a:lnTo>
                  <a:pt x="6180" y="6303"/>
                </a:lnTo>
                <a:lnTo>
                  <a:pt x="6179" y="6313"/>
                </a:lnTo>
                <a:lnTo>
                  <a:pt x="6178" y="6324"/>
                </a:lnTo>
                <a:lnTo>
                  <a:pt x="6177" y="6335"/>
                </a:lnTo>
                <a:lnTo>
                  <a:pt x="6188" y="6327"/>
                </a:lnTo>
                <a:lnTo>
                  <a:pt x="6202" y="6319"/>
                </a:lnTo>
                <a:lnTo>
                  <a:pt x="6216" y="6313"/>
                </a:lnTo>
                <a:lnTo>
                  <a:pt x="6232" y="6308"/>
                </a:lnTo>
                <a:lnTo>
                  <a:pt x="6249" y="6305"/>
                </a:lnTo>
                <a:lnTo>
                  <a:pt x="6267" y="6303"/>
                </a:lnTo>
                <a:lnTo>
                  <a:pt x="6287" y="6301"/>
                </a:lnTo>
                <a:lnTo>
                  <a:pt x="6308" y="6303"/>
                </a:lnTo>
                <a:lnTo>
                  <a:pt x="6309" y="6293"/>
                </a:lnTo>
                <a:lnTo>
                  <a:pt x="6309" y="6285"/>
                </a:lnTo>
                <a:lnTo>
                  <a:pt x="6309" y="6277"/>
                </a:lnTo>
                <a:lnTo>
                  <a:pt x="6307" y="6270"/>
                </a:lnTo>
                <a:lnTo>
                  <a:pt x="6302" y="6258"/>
                </a:lnTo>
                <a:lnTo>
                  <a:pt x="6295" y="6249"/>
                </a:lnTo>
                <a:lnTo>
                  <a:pt x="6289" y="6240"/>
                </a:lnTo>
                <a:lnTo>
                  <a:pt x="6283" y="6229"/>
                </a:lnTo>
                <a:lnTo>
                  <a:pt x="6280" y="6224"/>
                </a:lnTo>
                <a:lnTo>
                  <a:pt x="6277" y="6218"/>
                </a:lnTo>
                <a:lnTo>
                  <a:pt x="6275" y="6211"/>
                </a:lnTo>
                <a:lnTo>
                  <a:pt x="6275" y="6204"/>
                </a:lnTo>
                <a:lnTo>
                  <a:pt x="6289" y="6206"/>
                </a:lnTo>
                <a:lnTo>
                  <a:pt x="6303" y="6209"/>
                </a:lnTo>
                <a:lnTo>
                  <a:pt x="6316" y="6213"/>
                </a:lnTo>
                <a:lnTo>
                  <a:pt x="6330" y="6218"/>
                </a:lnTo>
                <a:lnTo>
                  <a:pt x="6355" y="6225"/>
                </a:lnTo>
                <a:lnTo>
                  <a:pt x="6379" y="6231"/>
                </a:lnTo>
                <a:lnTo>
                  <a:pt x="6391" y="6233"/>
                </a:lnTo>
                <a:lnTo>
                  <a:pt x="6403" y="6234"/>
                </a:lnTo>
                <a:lnTo>
                  <a:pt x="6415" y="6234"/>
                </a:lnTo>
                <a:lnTo>
                  <a:pt x="6426" y="6232"/>
                </a:lnTo>
                <a:lnTo>
                  <a:pt x="6438" y="6228"/>
                </a:lnTo>
                <a:lnTo>
                  <a:pt x="6449" y="6223"/>
                </a:lnTo>
                <a:lnTo>
                  <a:pt x="6460" y="6214"/>
                </a:lnTo>
                <a:lnTo>
                  <a:pt x="6472" y="6204"/>
                </a:lnTo>
                <a:lnTo>
                  <a:pt x="6472" y="6197"/>
                </a:lnTo>
                <a:lnTo>
                  <a:pt x="6469" y="6189"/>
                </a:lnTo>
                <a:lnTo>
                  <a:pt x="6468" y="6183"/>
                </a:lnTo>
                <a:lnTo>
                  <a:pt x="6465" y="6178"/>
                </a:lnTo>
                <a:lnTo>
                  <a:pt x="6462" y="6173"/>
                </a:lnTo>
                <a:lnTo>
                  <a:pt x="6459" y="6167"/>
                </a:lnTo>
                <a:lnTo>
                  <a:pt x="6455" y="6163"/>
                </a:lnTo>
                <a:lnTo>
                  <a:pt x="6451" y="6160"/>
                </a:lnTo>
                <a:lnTo>
                  <a:pt x="6441" y="6154"/>
                </a:lnTo>
                <a:lnTo>
                  <a:pt x="6430" y="6147"/>
                </a:lnTo>
                <a:lnTo>
                  <a:pt x="6418" y="6143"/>
                </a:lnTo>
                <a:lnTo>
                  <a:pt x="6407" y="6138"/>
                </a:lnTo>
                <a:lnTo>
                  <a:pt x="6394" y="6134"/>
                </a:lnTo>
                <a:lnTo>
                  <a:pt x="6382" y="6130"/>
                </a:lnTo>
                <a:lnTo>
                  <a:pt x="6372" y="6123"/>
                </a:lnTo>
                <a:lnTo>
                  <a:pt x="6362" y="6117"/>
                </a:lnTo>
                <a:lnTo>
                  <a:pt x="6358" y="6113"/>
                </a:lnTo>
                <a:lnTo>
                  <a:pt x="6354" y="6109"/>
                </a:lnTo>
                <a:lnTo>
                  <a:pt x="6350" y="6104"/>
                </a:lnTo>
                <a:lnTo>
                  <a:pt x="6347" y="6099"/>
                </a:lnTo>
                <a:lnTo>
                  <a:pt x="6345" y="6094"/>
                </a:lnTo>
                <a:lnTo>
                  <a:pt x="6343" y="6088"/>
                </a:lnTo>
                <a:lnTo>
                  <a:pt x="6341" y="6080"/>
                </a:lnTo>
                <a:lnTo>
                  <a:pt x="6340" y="6073"/>
                </a:lnTo>
                <a:close/>
                <a:moveTo>
                  <a:pt x="11459" y="6105"/>
                </a:moveTo>
                <a:lnTo>
                  <a:pt x="11462" y="6102"/>
                </a:lnTo>
                <a:lnTo>
                  <a:pt x="11455" y="6109"/>
                </a:lnTo>
                <a:lnTo>
                  <a:pt x="11451" y="6113"/>
                </a:lnTo>
                <a:lnTo>
                  <a:pt x="11459" y="6105"/>
                </a:lnTo>
                <a:close/>
                <a:moveTo>
                  <a:pt x="8670" y="6073"/>
                </a:moveTo>
                <a:lnTo>
                  <a:pt x="8670" y="6065"/>
                </a:lnTo>
                <a:lnTo>
                  <a:pt x="8670" y="6056"/>
                </a:lnTo>
                <a:lnTo>
                  <a:pt x="8670" y="6048"/>
                </a:lnTo>
                <a:lnTo>
                  <a:pt x="8670" y="6040"/>
                </a:lnTo>
                <a:lnTo>
                  <a:pt x="8677" y="6039"/>
                </a:lnTo>
                <a:lnTo>
                  <a:pt x="8683" y="6036"/>
                </a:lnTo>
                <a:lnTo>
                  <a:pt x="8688" y="6031"/>
                </a:lnTo>
                <a:lnTo>
                  <a:pt x="8691" y="6026"/>
                </a:lnTo>
                <a:lnTo>
                  <a:pt x="8692" y="6024"/>
                </a:lnTo>
                <a:lnTo>
                  <a:pt x="8691" y="6020"/>
                </a:lnTo>
                <a:lnTo>
                  <a:pt x="8690" y="6017"/>
                </a:lnTo>
                <a:lnTo>
                  <a:pt x="8689" y="6015"/>
                </a:lnTo>
                <a:lnTo>
                  <a:pt x="8685" y="6012"/>
                </a:lnTo>
                <a:lnTo>
                  <a:pt x="8681" y="6010"/>
                </a:lnTo>
                <a:lnTo>
                  <a:pt x="8676" y="6009"/>
                </a:lnTo>
                <a:lnTo>
                  <a:pt x="8670" y="6007"/>
                </a:lnTo>
                <a:lnTo>
                  <a:pt x="8670" y="6015"/>
                </a:lnTo>
                <a:lnTo>
                  <a:pt x="8670" y="6024"/>
                </a:lnTo>
                <a:lnTo>
                  <a:pt x="8670" y="6032"/>
                </a:lnTo>
                <a:lnTo>
                  <a:pt x="8670" y="6040"/>
                </a:lnTo>
                <a:lnTo>
                  <a:pt x="8649" y="6044"/>
                </a:lnTo>
                <a:lnTo>
                  <a:pt x="8628" y="6047"/>
                </a:lnTo>
                <a:lnTo>
                  <a:pt x="8624" y="6049"/>
                </a:lnTo>
                <a:lnTo>
                  <a:pt x="8618" y="6050"/>
                </a:lnTo>
                <a:lnTo>
                  <a:pt x="8615" y="6053"/>
                </a:lnTo>
                <a:lnTo>
                  <a:pt x="8611" y="6055"/>
                </a:lnTo>
                <a:lnTo>
                  <a:pt x="8609" y="6058"/>
                </a:lnTo>
                <a:lnTo>
                  <a:pt x="8607" y="6062"/>
                </a:lnTo>
                <a:lnTo>
                  <a:pt x="8605" y="6068"/>
                </a:lnTo>
                <a:lnTo>
                  <a:pt x="8605" y="6073"/>
                </a:lnTo>
                <a:lnTo>
                  <a:pt x="8620" y="6073"/>
                </a:lnTo>
                <a:lnTo>
                  <a:pt x="8637" y="6073"/>
                </a:lnTo>
                <a:lnTo>
                  <a:pt x="8654" y="6073"/>
                </a:lnTo>
                <a:lnTo>
                  <a:pt x="8670" y="6073"/>
                </a:lnTo>
                <a:close/>
                <a:moveTo>
                  <a:pt x="8899" y="6040"/>
                </a:moveTo>
                <a:lnTo>
                  <a:pt x="8891" y="6036"/>
                </a:lnTo>
                <a:lnTo>
                  <a:pt x="8883" y="6034"/>
                </a:lnTo>
                <a:lnTo>
                  <a:pt x="8875" y="6032"/>
                </a:lnTo>
                <a:lnTo>
                  <a:pt x="8868" y="6032"/>
                </a:lnTo>
                <a:lnTo>
                  <a:pt x="8862" y="6033"/>
                </a:lnTo>
                <a:lnTo>
                  <a:pt x="8855" y="6035"/>
                </a:lnTo>
                <a:lnTo>
                  <a:pt x="8850" y="6038"/>
                </a:lnTo>
                <a:lnTo>
                  <a:pt x="8846" y="6041"/>
                </a:lnTo>
                <a:lnTo>
                  <a:pt x="8842" y="6046"/>
                </a:lnTo>
                <a:lnTo>
                  <a:pt x="8838" y="6051"/>
                </a:lnTo>
                <a:lnTo>
                  <a:pt x="8834" y="6057"/>
                </a:lnTo>
                <a:lnTo>
                  <a:pt x="8832" y="6062"/>
                </a:lnTo>
                <a:lnTo>
                  <a:pt x="8830" y="6069"/>
                </a:lnTo>
                <a:lnTo>
                  <a:pt x="8829" y="6076"/>
                </a:lnTo>
                <a:lnTo>
                  <a:pt x="8828" y="6082"/>
                </a:lnTo>
                <a:lnTo>
                  <a:pt x="8828" y="6090"/>
                </a:lnTo>
                <a:lnTo>
                  <a:pt x="8828" y="6096"/>
                </a:lnTo>
                <a:lnTo>
                  <a:pt x="8829" y="6102"/>
                </a:lnTo>
                <a:lnTo>
                  <a:pt x="8830" y="6110"/>
                </a:lnTo>
                <a:lnTo>
                  <a:pt x="8832" y="6116"/>
                </a:lnTo>
                <a:lnTo>
                  <a:pt x="8834" y="6121"/>
                </a:lnTo>
                <a:lnTo>
                  <a:pt x="8838" y="6127"/>
                </a:lnTo>
                <a:lnTo>
                  <a:pt x="8842" y="6133"/>
                </a:lnTo>
                <a:lnTo>
                  <a:pt x="8846" y="6137"/>
                </a:lnTo>
                <a:lnTo>
                  <a:pt x="8850" y="6140"/>
                </a:lnTo>
                <a:lnTo>
                  <a:pt x="8855" y="6143"/>
                </a:lnTo>
                <a:lnTo>
                  <a:pt x="8862" y="6145"/>
                </a:lnTo>
                <a:lnTo>
                  <a:pt x="8868" y="6146"/>
                </a:lnTo>
                <a:lnTo>
                  <a:pt x="8875" y="6146"/>
                </a:lnTo>
                <a:lnTo>
                  <a:pt x="8883" y="6144"/>
                </a:lnTo>
                <a:lnTo>
                  <a:pt x="8891" y="6142"/>
                </a:lnTo>
                <a:lnTo>
                  <a:pt x="8899" y="6138"/>
                </a:lnTo>
                <a:lnTo>
                  <a:pt x="8899" y="6114"/>
                </a:lnTo>
                <a:lnTo>
                  <a:pt x="8899" y="6089"/>
                </a:lnTo>
                <a:lnTo>
                  <a:pt x="8899" y="6065"/>
                </a:lnTo>
                <a:lnTo>
                  <a:pt x="8899" y="6040"/>
                </a:lnTo>
                <a:close/>
                <a:moveTo>
                  <a:pt x="8801" y="6040"/>
                </a:moveTo>
                <a:lnTo>
                  <a:pt x="8804" y="6037"/>
                </a:lnTo>
                <a:lnTo>
                  <a:pt x="8799" y="6043"/>
                </a:lnTo>
                <a:lnTo>
                  <a:pt x="8794" y="6047"/>
                </a:lnTo>
                <a:lnTo>
                  <a:pt x="8801" y="6040"/>
                </a:lnTo>
                <a:close/>
                <a:moveTo>
                  <a:pt x="11524" y="6007"/>
                </a:moveTo>
                <a:lnTo>
                  <a:pt x="11515" y="6010"/>
                </a:lnTo>
                <a:lnTo>
                  <a:pt x="11509" y="6013"/>
                </a:lnTo>
                <a:lnTo>
                  <a:pt x="11503" y="6016"/>
                </a:lnTo>
                <a:lnTo>
                  <a:pt x="11498" y="6019"/>
                </a:lnTo>
                <a:lnTo>
                  <a:pt x="11494" y="6023"/>
                </a:lnTo>
                <a:lnTo>
                  <a:pt x="11492" y="6026"/>
                </a:lnTo>
                <a:lnTo>
                  <a:pt x="11490" y="6029"/>
                </a:lnTo>
                <a:lnTo>
                  <a:pt x="11489" y="6033"/>
                </a:lnTo>
                <a:lnTo>
                  <a:pt x="11489" y="6037"/>
                </a:lnTo>
                <a:lnTo>
                  <a:pt x="11490" y="6041"/>
                </a:lnTo>
                <a:lnTo>
                  <a:pt x="11491" y="6046"/>
                </a:lnTo>
                <a:lnTo>
                  <a:pt x="11493" y="6050"/>
                </a:lnTo>
                <a:lnTo>
                  <a:pt x="11497" y="6059"/>
                </a:lnTo>
                <a:lnTo>
                  <a:pt x="11504" y="6069"/>
                </a:lnTo>
                <a:lnTo>
                  <a:pt x="11511" y="6079"/>
                </a:lnTo>
                <a:lnTo>
                  <a:pt x="11517" y="6091"/>
                </a:lnTo>
                <a:lnTo>
                  <a:pt x="11524" y="6102"/>
                </a:lnTo>
                <a:lnTo>
                  <a:pt x="11529" y="6115"/>
                </a:lnTo>
                <a:lnTo>
                  <a:pt x="11530" y="6121"/>
                </a:lnTo>
                <a:lnTo>
                  <a:pt x="11532" y="6128"/>
                </a:lnTo>
                <a:lnTo>
                  <a:pt x="11532" y="6135"/>
                </a:lnTo>
                <a:lnTo>
                  <a:pt x="11532" y="6142"/>
                </a:lnTo>
                <a:lnTo>
                  <a:pt x="11532" y="6148"/>
                </a:lnTo>
                <a:lnTo>
                  <a:pt x="11530" y="6156"/>
                </a:lnTo>
                <a:lnTo>
                  <a:pt x="11528" y="6163"/>
                </a:lnTo>
                <a:lnTo>
                  <a:pt x="11524" y="6171"/>
                </a:lnTo>
                <a:lnTo>
                  <a:pt x="11528" y="6170"/>
                </a:lnTo>
                <a:lnTo>
                  <a:pt x="11532" y="6168"/>
                </a:lnTo>
                <a:lnTo>
                  <a:pt x="11535" y="6167"/>
                </a:lnTo>
                <a:lnTo>
                  <a:pt x="11538" y="6165"/>
                </a:lnTo>
                <a:lnTo>
                  <a:pt x="11544" y="6159"/>
                </a:lnTo>
                <a:lnTo>
                  <a:pt x="11547" y="6153"/>
                </a:lnTo>
                <a:lnTo>
                  <a:pt x="11551" y="6137"/>
                </a:lnTo>
                <a:lnTo>
                  <a:pt x="11554" y="6119"/>
                </a:lnTo>
                <a:lnTo>
                  <a:pt x="11556" y="6111"/>
                </a:lnTo>
                <a:lnTo>
                  <a:pt x="11557" y="6102"/>
                </a:lnTo>
                <a:lnTo>
                  <a:pt x="11560" y="6094"/>
                </a:lnTo>
                <a:lnTo>
                  <a:pt x="11563" y="6088"/>
                </a:lnTo>
                <a:lnTo>
                  <a:pt x="11568" y="6081"/>
                </a:lnTo>
                <a:lnTo>
                  <a:pt x="11573" y="6077"/>
                </a:lnTo>
                <a:lnTo>
                  <a:pt x="11577" y="6075"/>
                </a:lnTo>
                <a:lnTo>
                  <a:pt x="11580" y="6074"/>
                </a:lnTo>
                <a:lnTo>
                  <a:pt x="11584" y="6073"/>
                </a:lnTo>
                <a:lnTo>
                  <a:pt x="11590" y="6073"/>
                </a:lnTo>
                <a:lnTo>
                  <a:pt x="11588" y="6067"/>
                </a:lnTo>
                <a:lnTo>
                  <a:pt x="11584" y="6061"/>
                </a:lnTo>
                <a:lnTo>
                  <a:pt x="11580" y="6057"/>
                </a:lnTo>
                <a:lnTo>
                  <a:pt x="11576" y="6054"/>
                </a:lnTo>
                <a:lnTo>
                  <a:pt x="11566" y="6048"/>
                </a:lnTo>
                <a:lnTo>
                  <a:pt x="11554" y="6043"/>
                </a:lnTo>
                <a:lnTo>
                  <a:pt x="11549" y="6040"/>
                </a:lnTo>
                <a:lnTo>
                  <a:pt x="11542" y="6037"/>
                </a:lnTo>
                <a:lnTo>
                  <a:pt x="11538" y="6034"/>
                </a:lnTo>
                <a:lnTo>
                  <a:pt x="11533" y="6031"/>
                </a:lnTo>
                <a:lnTo>
                  <a:pt x="11530" y="6027"/>
                </a:lnTo>
                <a:lnTo>
                  <a:pt x="11527" y="6020"/>
                </a:lnTo>
                <a:lnTo>
                  <a:pt x="11525" y="6014"/>
                </a:lnTo>
                <a:lnTo>
                  <a:pt x="11524" y="6007"/>
                </a:lnTo>
                <a:close/>
                <a:moveTo>
                  <a:pt x="5816" y="6007"/>
                </a:moveTo>
                <a:lnTo>
                  <a:pt x="5819" y="6005"/>
                </a:lnTo>
                <a:lnTo>
                  <a:pt x="5813" y="6010"/>
                </a:lnTo>
                <a:lnTo>
                  <a:pt x="5808" y="6014"/>
                </a:lnTo>
                <a:lnTo>
                  <a:pt x="5816" y="6007"/>
                </a:lnTo>
                <a:close/>
                <a:moveTo>
                  <a:pt x="8145" y="6007"/>
                </a:moveTo>
                <a:lnTo>
                  <a:pt x="8148" y="6005"/>
                </a:lnTo>
                <a:lnTo>
                  <a:pt x="8142" y="6010"/>
                </a:lnTo>
                <a:lnTo>
                  <a:pt x="8138" y="6014"/>
                </a:lnTo>
                <a:lnTo>
                  <a:pt x="8145" y="6007"/>
                </a:lnTo>
                <a:close/>
                <a:moveTo>
                  <a:pt x="8210" y="5974"/>
                </a:moveTo>
                <a:lnTo>
                  <a:pt x="8211" y="5968"/>
                </a:lnTo>
                <a:lnTo>
                  <a:pt x="8210" y="5962"/>
                </a:lnTo>
                <a:lnTo>
                  <a:pt x="8208" y="5958"/>
                </a:lnTo>
                <a:lnTo>
                  <a:pt x="8205" y="5954"/>
                </a:lnTo>
                <a:lnTo>
                  <a:pt x="8203" y="5952"/>
                </a:lnTo>
                <a:lnTo>
                  <a:pt x="8200" y="5951"/>
                </a:lnTo>
                <a:lnTo>
                  <a:pt x="8197" y="5951"/>
                </a:lnTo>
                <a:lnTo>
                  <a:pt x="8194" y="5952"/>
                </a:lnTo>
                <a:lnTo>
                  <a:pt x="8192" y="5953"/>
                </a:lnTo>
                <a:lnTo>
                  <a:pt x="8190" y="5955"/>
                </a:lnTo>
                <a:lnTo>
                  <a:pt x="8190" y="5958"/>
                </a:lnTo>
                <a:lnTo>
                  <a:pt x="8191" y="5961"/>
                </a:lnTo>
                <a:lnTo>
                  <a:pt x="8193" y="5964"/>
                </a:lnTo>
                <a:lnTo>
                  <a:pt x="8198" y="5967"/>
                </a:lnTo>
                <a:lnTo>
                  <a:pt x="8203" y="5970"/>
                </a:lnTo>
                <a:lnTo>
                  <a:pt x="8210" y="5974"/>
                </a:lnTo>
                <a:lnTo>
                  <a:pt x="8227" y="5990"/>
                </a:lnTo>
                <a:lnTo>
                  <a:pt x="8244" y="6004"/>
                </a:lnTo>
                <a:lnTo>
                  <a:pt x="8262" y="6016"/>
                </a:lnTo>
                <a:lnTo>
                  <a:pt x="8279" y="6027"/>
                </a:lnTo>
                <a:lnTo>
                  <a:pt x="8297" y="6036"/>
                </a:lnTo>
                <a:lnTo>
                  <a:pt x="8317" y="6044"/>
                </a:lnTo>
                <a:lnTo>
                  <a:pt x="8336" y="6049"/>
                </a:lnTo>
                <a:lnTo>
                  <a:pt x="8357" y="6054"/>
                </a:lnTo>
                <a:lnTo>
                  <a:pt x="8377" y="6056"/>
                </a:lnTo>
                <a:lnTo>
                  <a:pt x="8399" y="6058"/>
                </a:lnTo>
                <a:lnTo>
                  <a:pt x="8421" y="6058"/>
                </a:lnTo>
                <a:lnTo>
                  <a:pt x="8443" y="6057"/>
                </a:lnTo>
                <a:lnTo>
                  <a:pt x="8466" y="6055"/>
                </a:lnTo>
                <a:lnTo>
                  <a:pt x="8490" y="6051"/>
                </a:lnTo>
                <a:lnTo>
                  <a:pt x="8514" y="6046"/>
                </a:lnTo>
                <a:lnTo>
                  <a:pt x="8539" y="6040"/>
                </a:lnTo>
                <a:lnTo>
                  <a:pt x="8535" y="6028"/>
                </a:lnTo>
                <a:lnTo>
                  <a:pt x="8532" y="6018"/>
                </a:lnTo>
                <a:lnTo>
                  <a:pt x="8527" y="6010"/>
                </a:lnTo>
                <a:lnTo>
                  <a:pt x="8522" y="6003"/>
                </a:lnTo>
                <a:lnTo>
                  <a:pt x="8517" y="5997"/>
                </a:lnTo>
                <a:lnTo>
                  <a:pt x="8510" y="5993"/>
                </a:lnTo>
                <a:lnTo>
                  <a:pt x="8504" y="5991"/>
                </a:lnTo>
                <a:lnTo>
                  <a:pt x="8497" y="5989"/>
                </a:lnTo>
                <a:lnTo>
                  <a:pt x="8489" y="5988"/>
                </a:lnTo>
                <a:lnTo>
                  <a:pt x="8482" y="5988"/>
                </a:lnTo>
                <a:lnTo>
                  <a:pt x="8473" y="5989"/>
                </a:lnTo>
                <a:lnTo>
                  <a:pt x="8466" y="5990"/>
                </a:lnTo>
                <a:lnTo>
                  <a:pt x="8449" y="5994"/>
                </a:lnTo>
                <a:lnTo>
                  <a:pt x="8433" y="5998"/>
                </a:lnTo>
                <a:lnTo>
                  <a:pt x="8416" y="6003"/>
                </a:lnTo>
                <a:lnTo>
                  <a:pt x="8400" y="6006"/>
                </a:lnTo>
                <a:lnTo>
                  <a:pt x="8393" y="6007"/>
                </a:lnTo>
                <a:lnTo>
                  <a:pt x="8385" y="6007"/>
                </a:lnTo>
                <a:lnTo>
                  <a:pt x="8379" y="6006"/>
                </a:lnTo>
                <a:lnTo>
                  <a:pt x="8373" y="6004"/>
                </a:lnTo>
                <a:lnTo>
                  <a:pt x="8366" y="6002"/>
                </a:lnTo>
                <a:lnTo>
                  <a:pt x="8361" y="5997"/>
                </a:lnTo>
                <a:lnTo>
                  <a:pt x="8356" y="5992"/>
                </a:lnTo>
                <a:lnTo>
                  <a:pt x="8352" y="5986"/>
                </a:lnTo>
                <a:lnTo>
                  <a:pt x="8348" y="5977"/>
                </a:lnTo>
                <a:lnTo>
                  <a:pt x="8345" y="5967"/>
                </a:lnTo>
                <a:lnTo>
                  <a:pt x="8343" y="5955"/>
                </a:lnTo>
                <a:lnTo>
                  <a:pt x="8342" y="5942"/>
                </a:lnTo>
                <a:lnTo>
                  <a:pt x="8327" y="5947"/>
                </a:lnTo>
                <a:lnTo>
                  <a:pt x="8312" y="5953"/>
                </a:lnTo>
                <a:lnTo>
                  <a:pt x="8299" y="5960"/>
                </a:lnTo>
                <a:lnTo>
                  <a:pt x="8286" y="5967"/>
                </a:lnTo>
                <a:lnTo>
                  <a:pt x="8278" y="5970"/>
                </a:lnTo>
                <a:lnTo>
                  <a:pt x="8271" y="5973"/>
                </a:lnTo>
                <a:lnTo>
                  <a:pt x="8263" y="5975"/>
                </a:lnTo>
                <a:lnTo>
                  <a:pt x="8254" y="5976"/>
                </a:lnTo>
                <a:lnTo>
                  <a:pt x="8245" y="5977"/>
                </a:lnTo>
                <a:lnTo>
                  <a:pt x="8234" y="5977"/>
                </a:lnTo>
                <a:lnTo>
                  <a:pt x="8223" y="5976"/>
                </a:lnTo>
                <a:lnTo>
                  <a:pt x="8210" y="5974"/>
                </a:lnTo>
                <a:close/>
                <a:moveTo>
                  <a:pt x="8736" y="5942"/>
                </a:moveTo>
                <a:lnTo>
                  <a:pt x="8728" y="5942"/>
                </a:lnTo>
                <a:lnTo>
                  <a:pt x="8723" y="5943"/>
                </a:lnTo>
                <a:lnTo>
                  <a:pt x="8719" y="5945"/>
                </a:lnTo>
                <a:lnTo>
                  <a:pt x="8716" y="5947"/>
                </a:lnTo>
                <a:lnTo>
                  <a:pt x="8714" y="5950"/>
                </a:lnTo>
                <a:lnTo>
                  <a:pt x="8713" y="5952"/>
                </a:lnTo>
                <a:lnTo>
                  <a:pt x="8713" y="5955"/>
                </a:lnTo>
                <a:lnTo>
                  <a:pt x="8713" y="5959"/>
                </a:lnTo>
                <a:lnTo>
                  <a:pt x="8715" y="5961"/>
                </a:lnTo>
                <a:lnTo>
                  <a:pt x="8716" y="5962"/>
                </a:lnTo>
                <a:lnTo>
                  <a:pt x="8719" y="5962"/>
                </a:lnTo>
                <a:lnTo>
                  <a:pt x="8721" y="5962"/>
                </a:lnTo>
                <a:lnTo>
                  <a:pt x="8724" y="5959"/>
                </a:lnTo>
                <a:lnTo>
                  <a:pt x="8728" y="5955"/>
                </a:lnTo>
                <a:lnTo>
                  <a:pt x="8732" y="5949"/>
                </a:lnTo>
                <a:lnTo>
                  <a:pt x="8736" y="5942"/>
                </a:lnTo>
                <a:lnTo>
                  <a:pt x="8742" y="5942"/>
                </a:lnTo>
                <a:lnTo>
                  <a:pt x="8747" y="5941"/>
                </a:lnTo>
                <a:lnTo>
                  <a:pt x="8752" y="5939"/>
                </a:lnTo>
                <a:lnTo>
                  <a:pt x="8755" y="5937"/>
                </a:lnTo>
                <a:lnTo>
                  <a:pt x="8757" y="5933"/>
                </a:lnTo>
                <a:lnTo>
                  <a:pt x="8758" y="5930"/>
                </a:lnTo>
                <a:lnTo>
                  <a:pt x="8759" y="5927"/>
                </a:lnTo>
                <a:lnTo>
                  <a:pt x="8758" y="5925"/>
                </a:lnTo>
                <a:lnTo>
                  <a:pt x="8757" y="5923"/>
                </a:lnTo>
                <a:lnTo>
                  <a:pt x="8755" y="5922"/>
                </a:lnTo>
                <a:lnTo>
                  <a:pt x="8753" y="5921"/>
                </a:lnTo>
                <a:lnTo>
                  <a:pt x="8749" y="5922"/>
                </a:lnTo>
                <a:lnTo>
                  <a:pt x="8746" y="5924"/>
                </a:lnTo>
                <a:lnTo>
                  <a:pt x="8743" y="5928"/>
                </a:lnTo>
                <a:lnTo>
                  <a:pt x="8739" y="5933"/>
                </a:lnTo>
                <a:lnTo>
                  <a:pt x="8736" y="5942"/>
                </a:lnTo>
                <a:close/>
                <a:moveTo>
                  <a:pt x="11459" y="5974"/>
                </a:moveTo>
                <a:lnTo>
                  <a:pt x="11462" y="5971"/>
                </a:lnTo>
                <a:lnTo>
                  <a:pt x="11455" y="5977"/>
                </a:lnTo>
                <a:lnTo>
                  <a:pt x="11451" y="5982"/>
                </a:lnTo>
                <a:lnTo>
                  <a:pt x="11459" y="5974"/>
                </a:lnTo>
                <a:close/>
                <a:moveTo>
                  <a:pt x="11360" y="5909"/>
                </a:moveTo>
                <a:lnTo>
                  <a:pt x="11354" y="5910"/>
                </a:lnTo>
                <a:lnTo>
                  <a:pt x="11348" y="5914"/>
                </a:lnTo>
                <a:lnTo>
                  <a:pt x="11344" y="5918"/>
                </a:lnTo>
                <a:lnTo>
                  <a:pt x="11341" y="5922"/>
                </a:lnTo>
                <a:lnTo>
                  <a:pt x="11335" y="5933"/>
                </a:lnTo>
                <a:lnTo>
                  <a:pt x="11331" y="5945"/>
                </a:lnTo>
                <a:lnTo>
                  <a:pt x="11327" y="5950"/>
                </a:lnTo>
                <a:lnTo>
                  <a:pt x="11325" y="5955"/>
                </a:lnTo>
                <a:lnTo>
                  <a:pt x="11322" y="5961"/>
                </a:lnTo>
                <a:lnTo>
                  <a:pt x="11318" y="5965"/>
                </a:lnTo>
                <a:lnTo>
                  <a:pt x="11314" y="5969"/>
                </a:lnTo>
                <a:lnTo>
                  <a:pt x="11308" y="5972"/>
                </a:lnTo>
                <a:lnTo>
                  <a:pt x="11302" y="5973"/>
                </a:lnTo>
                <a:lnTo>
                  <a:pt x="11295" y="5974"/>
                </a:lnTo>
                <a:lnTo>
                  <a:pt x="11296" y="5983"/>
                </a:lnTo>
                <a:lnTo>
                  <a:pt x="11298" y="5989"/>
                </a:lnTo>
                <a:lnTo>
                  <a:pt x="11300" y="5995"/>
                </a:lnTo>
                <a:lnTo>
                  <a:pt x="11303" y="6001"/>
                </a:lnTo>
                <a:lnTo>
                  <a:pt x="11305" y="6005"/>
                </a:lnTo>
                <a:lnTo>
                  <a:pt x="11308" y="6008"/>
                </a:lnTo>
                <a:lnTo>
                  <a:pt x="11313" y="6010"/>
                </a:lnTo>
                <a:lnTo>
                  <a:pt x="11316" y="6012"/>
                </a:lnTo>
                <a:lnTo>
                  <a:pt x="11320" y="6013"/>
                </a:lnTo>
                <a:lnTo>
                  <a:pt x="11323" y="6013"/>
                </a:lnTo>
                <a:lnTo>
                  <a:pt x="11327" y="6012"/>
                </a:lnTo>
                <a:lnTo>
                  <a:pt x="11332" y="6011"/>
                </a:lnTo>
                <a:lnTo>
                  <a:pt x="11339" y="6007"/>
                </a:lnTo>
                <a:lnTo>
                  <a:pt x="11346" y="6001"/>
                </a:lnTo>
                <a:lnTo>
                  <a:pt x="11354" y="5993"/>
                </a:lnTo>
                <a:lnTo>
                  <a:pt x="11360" y="5983"/>
                </a:lnTo>
                <a:lnTo>
                  <a:pt x="11364" y="5972"/>
                </a:lnTo>
                <a:lnTo>
                  <a:pt x="11367" y="5961"/>
                </a:lnTo>
                <a:lnTo>
                  <a:pt x="11369" y="5948"/>
                </a:lnTo>
                <a:lnTo>
                  <a:pt x="11368" y="5935"/>
                </a:lnTo>
                <a:lnTo>
                  <a:pt x="11367" y="5928"/>
                </a:lnTo>
                <a:lnTo>
                  <a:pt x="11365" y="5922"/>
                </a:lnTo>
                <a:lnTo>
                  <a:pt x="11363" y="5916"/>
                </a:lnTo>
                <a:lnTo>
                  <a:pt x="11360" y="5909"/>
                </a:lnTo>
                <a:close/>
                <a:moveTo>
                  <a:pt x="7817" y="5909"/>
                </a:moveTo>
                <a:lnTo>
                  <a:pt x="7817" y="5903"/>
                </a:lnTo>
                <a:lnTo>
                  <a:pt x="7815" y="5899"/>
                </a:lnTo>
                <a:lnTo>
                  <a:pt x="7812" y="5895"/>
                </a:lnTo>
                <a:lnTo>
                  <a:pt x="7810" y="5892"/>
                </a:lnTo>
                <a:lnTo>
                  <a:pt x="7806" y="5888"/>
                </a:lnTo>
                <a:lnTo>
                  <a:pt x="7803" y="5886"/>
                </a:lnTo>
                <a:lnTo>
                  <a:pt x="7798" y="5884"/>
                </a:lnTo>
                <a:lnTo>
                  <a:pt x="7794" y="5883"/>
                </a:lnTo>
                <a:lnTo>
                  <a:pt x="7773" y="5880"/>
                </a:lnTo>
                <a:lnTo>
                  <a:pt x="7752" y="5876"/>
                </a:lnTo>
                <a:lnTo>
                  <a:pt x="7752" y="5882"/>
                </a:lnTo>
                <a:lnTo>
                  <a:pt x="7754" y="5886"/>
                </a:lnTo>
                <a:lnTo>
                  <a:pt x="7756" y="5890"/>
                </a:lnTo>
                <a:lnTo>
                  <a:pt x="7759" y="5894"/>
                </a:lnTo>
                <a:lnTo>
                  <a:pt x="7762" y="5897"/>
                </a:lnTo>
                <a:lnTo>
                  <a:pt x="7766" y="5899"/>
                </a:lnTo>
                <a:lnTo>
                  <a:pt x="7771" y="5900"/>
                </a:lnTo>
                <a:lnTo>
                  <a:pt x="7775" y="5902"/>
                </a:lnTo>
                <a:lnTo>
                  <a:pt x="7796" y="5905"/>
                </a:lnTo>
                <a:lnTo>
                  <a:pt x="7817" y="5909"/>
                </a:lnTo>
                <a:close/>
                <a:moveTo>
                  <a:pt x="8375" y="5909"/>
                </a:moveTo>
                <a:lnTo>
                  <a:pt x="8378" y="5906"/>
                </a:lnTo>
                <a:lnTo>
                  <a:pt x="8372" y="5911"/>
                </a:lnTo>
                <a:lnTo>
                  <a:pt x="8368" y="5916"/>
                </a:lnTo>
                <a:lnTo>
                  <a:pt x="8375" y="5909"/>
                </a:lnTo>
                <a:close/>
                <a:moveTo>
                  <a:pt x="6177" y="5876"/>
                </a:moveTo>
                <a:lnTo>
                  <a:pt x="6170" y="5856"/>
                </a:lnTo>
                <a:lnTo>
                  <a:pt x="6164" y="5844"/>
                </a:lnTo>
                <a:lnTo>
                  <a:pt x="6162" y="5841"/>
                </a:lnTo>
                <a:lnTo>
                  <a:pt x="6159" y="5839"/>
                </a:lnTo>
                <a:lnTo>
                  <a:pt x="6157" y="5839"/>
                </a:lnTo>
                <a:lnTo>
                  <a:pt x="6156" y="5839"/>
                </a:lnTo>
                <a:lnTo>
                  <a:pt x="6153" y="5844"/>
                </a:lnTo>
                <a:lnTo>
                  <a:pt x="6149" y="5854"/>
                </a:lnTo>
                <a:lnTo>
                  <a:pt x="6148" y="5864"/>
                </a:lnTo>
                <a:lnTo>
                  <a:pt x="6148" y="5876"/>
                </a:lnTo>
                <a:lnTo>
                  <a:pt x="6148" y="5888"/>
                </a:lnTo>
                <a:lnTo>
                  <a:pt x="6149" y="5899"/>
                </a:lnTo>
                <a:lnTo>
                  <a:pt x="6153" y="5907"/>
                </a:lnTo>
                <a:lnTo>
                  <a:pt x="6156" y="5912"/>
                </a:lnTo>
                <a:lnTo>
                  <a:pt x="6157" y="5914"/>
                </a:lnTo>
                <a:lnTo>
                  <a:pt x="6159" y="5914"/>
                </a:lnTo>
                <a:lnTo>
                  <a:pt x="6162" y="5911"/>
                </a:lnTo>
                <a:lnTo>
                  <a:pt x="6164" y="5908"/>
                </a:lnTo>
                <a:lnTo>
                  <a:pt x="6170" y="5896"/>
                </a:lnTo>
                <a:lnTo>
                  <a:pt x="6177" y="5876"/>
                </a:lnTo>
                <a:close/>
                <a:moveTo>
                  <a:pt x="11392" y="5876"/>
                </a:moveTo>
                <a:lnTo>
                  <a:pt x="11396" y="5874"/>
                </a:lnTo>
                <a:lnTo>
                  <a:pt x="11390" y="5879"/>
                </a:lnTo>
                <a:lnTo>
                  <a:pt x="11386" y="5883"/>
                </a:lnTo>
                <a:lnTo>
                  <a:pt x="11392" y="5876"/>
                </a:lnTo>
                <a:close/>
                <a:moveTo>
                  <a:pt x="10999" y="5777"/>
                </a:moveTo>
                <a:lnTo>
                  <a:pt x="10999" y="5771"/>
                </a:lnTo>
                <a:lnTo>
                  <a:pt x="10998" y="5766"/>
                </a:lnTo>
                <a:lnTo>
                  <a:pt x="10996" y="5762"/>
                </a:lnTo>
                <a:lnTo>
                  <a:pt x="10994" y="5758"/>
                </a:lnTo>
                <a:lnTo>
                  <a:pt x="10991" y="5756"/>
                </a:lnTo>
                <a:lnTo>
                  <a:pt x="10988" y="5755"/>
                </a:lnTo>
                <a:lnTo>
                  <a:pt x="10985" y="5755"/>
                </a:lnTo>
                <a:lnTo>
                  <a:pt x="10982" y="5755"/>
                </a:lnTo>
                <a:lnTo>
                  <a:pt x="10980" y="5756"/>
                </a:lnTo>
                <a:lnTo>
                  <a:pt x="10979" y="5758"/>
                </a:lnTo>
                <a:lnTo>
                  <a:pt x="10979" y="5760"/>
                </a:lnTo>
                <a:lnTo>
                  <a:pt x="10979" y="5764"/>
                </a:lnTo>
                <a:lnTo>
                  <a:pt x="10982" y="5767"/>
                </a:lnTo>
                <a:lnTo>
                  <a:pt x="10985" y="5770"/>
                </a:lnTo>
                <a:lnTo>
                  <a:pt x="10992" y="5774"/>
                </a:lnTo>
                <a:lnTo>
                  <a:pt x="10999" y="5777"/>
                </a:lnTo>
                <a:lnTo>
                  <a:pt x="11006" y="5791"/>
                </a:lnTo>
                <a:lnTo>
                  <a:pt x="11015" y="5801"/>
                </a:lnTo>
                <a:lnTo>
                  <a:pt x="11023" y="5810"/>
                </a:lnTo>
                <a:lnTo>
                  <a:pt x="11031" y="5815"/>
                </a:lnTo>
                <a:lnTo>
                  <a:pt x="11041" y="5819"/>
                </a:lnTo>
                <a:lnTo>
                  <a:pt x="11049" y="5821"/>
                </a:lnTo>
                <a:lnTo>
                  <a:pt x="11059" y="5822"/>
                </a:lnTo>
                <a:lnTo>
                  <a:pt x="11068" y="5821"/>
                </a:lnTo>
                <a:lnTo>
                  <a:pt x="11078" y="5819"/>
                </a:lnTo>
                <a:lnTo>
                  <a:pt x="11087" y="5817"/>
                </a:lnTo>
                <a:lnTo>
                  <a:pt x="11098" y="5813"/>
                </a:lnTo>
                <a:lnTo>
                  <a:pt x="11107" y="5808"/>
                </a:lnTo>
                <a:lnTo>
                  <a:pt x="11125" y="5797"/>
                </a:lnTo>
                <a:lnTo>
                  <a:pt x="11143" y="5786"/>
                </a:lnTo>
                <a:lnTo>
                  <a:pt x="11158" y="5775"/>
                </a:lnTo>
                <a:lnTo>
                  <a:pt x="11173" y="5767"/>
                </a:lnTo>
                <a:lnTo>
                  <a:pt x="11179" y="5764"/>
                </a:lnTo>
                <a:lnTo>
                  <a:pt x="11185" y="5762"/>
                </a:lnTo>
                <a:lnTo>
                  <a:pt x="11190" y="5762"/>
                </a:lnTo>
                <a:lnTo>
                  <a:pt x="11194" y="5763"/>
                </a:lnTo>
                <a:lnTo>
                  <a:pt x="11197" y="5765"/>
                </a:lnTo>
                <a:lnTo>
                  <a:pt x="11200" y="5769"/>
                </a:lnTo>
                <a:lnTo>
                  <a:pt x="11201" y="5775"/>
                </a:lnTo>
                <a:lnTo>
                  <a:pt x="11203" y="5784"/>
                </a:lnTo>
                <a:lnTo>
                  <a:pt x="11203" y="5795"/>
                </a:lnTo>
                <a:lnTo>
                  <a:pt x="11201" y="5809"/>
                </a:lnTo>
                <a:lnTo>
                  <a:pt x="11199" y="5824"/>
                </a:lnTo>
                <a:lnTo>
                  <a:pt x="11196" y="5843"/>
                </a:lnTo>
                <a:lnTo>
                  <a:pt x="11203" y="5842"/>
                </a:lnTo>
                <a:lnTo>
                  <a:pt x="11208" y="5841"/>
                </a:lnTo>
                <a:lnTo>
                  <a:pt x="11213" y="5839"/>
                </a:lnTo>
                <a:lnTo>
                  <a:pt x="11217" y="5836"/>
                </a:lnTo>
                <a:lnTo>
                  <a:pt x="11221" y="5833"/>
                </a:lnTo>
                <a:lnTo>
                  <a:pt x="11225" y="5829"/>
                </a:lnTo>
                <a:lnTo>
                  <a:pt x="11227" y="5824"/>
                </a:lnTo>
                <a:lnTo>
                  <a:pt x="11229" y="5819"/>
                </a:lnTo>
                <a:lnTo>
                  <a:pt x="11232" y="5808"/>
                </a:lnTo>
                <a:lnTo>
                  <a:pt x="11233" y="5794"/>
                </a:lnTo>
                <a:lnTo>
                  <a:pt x="11233" y="5780"/>
                </a:lnTo>
                <a:lnTo>
                  <a:pt x="11233" y="5765"/>
                </a:lnTo>
                <a:lnTo>
                  <a:pt x="11229" y="5733"/>
                </a:lnTo>
                <a:lnTo>
                  <a:pt x="11226" y="5701"/>
                </a:lnTo>
                <a:lnTo>
                  <a:pt x="11225" y="5686"/>
                </a:lnTo>
                <a:lnTo>
                  <a:pt x="11225" y="5671"/>
                </a:lnTo>
                <a:lnTo>
                  <a:pt x="11226" y="5659"/>
                </a:lnTo>
                <a:lnTo>
                  <a:pt x="11229" y="5646"/>
                </a:lnTo>
                <a:lnTo>
                  <a:pt x="11220" y="5649"/>
                </a:lnTo>
                <a:lnTo>
                  <a:pt x="11212" y="5652"/>
                </a:lnTo>
                <a:lnTo>
                  <a:pt x="11205" y="5657"/>
                </a:lnTo>
                <a:lnTo>
                  <a:pt x="11197" y="5661"/>
                </a:lnTo>
                <a:lnTo>
                  <a:pt x="11185" y="5670"/>
                </a:lnTo>
                <a:lnTo>
                  <a:pt x="11173" y="5681"/>
                </a:lnTo>
                <a:lnTo>
                  <a:pt x="11152" y="5706"/>
                </a:lnTo>
                <a:lnTo>
                  <a:pt x="11132" y="5731"/>
                </a:lnTo>
                <a:lnTo>
                  <a:pt x="11122" y="5743"/>
                </a:lnTo>
                <a:lnTo>
                  <a:pt x="11110" y="5753"/>
                </a:lnTo>
                <a:lnTo>
                  <a:pt x="11104" y="5758"/>
                </a:lnTo>
                <a:lnTo>
                  <a:pt x="11098" y="5763"/>
                </a:lnTo>
                <a:lnTo>
                  <a:pt x="11090" y="5767"/>
                </a:lnTo>
                <a:lnTo>
                  <a:pt x="11083" y="5771"/>
                </a:lnTo>
                <a:lnTo>
                  <a:pt x="11075" y="5774"/>
                </a:lnTo>
                <a:lnTo>
                  <a:pt x="11066" y="5777"/>
                </a:lnTo>
                <a:lnTo>
                  <a:pt x="11057" y="5778"/>
                </a:lnTo>
                <a:lnTo>
                  <a:pt x="11046" y="5780"/>
                </a:lnTo>
                <a:lnTo>
                  <a:pt x="11036" y="5780"/>
                </a:lnTo>
                <a:lnTo>
                  <a:pt x="11024" y="5780"/>
                </a:lnTo>
                <a:lnTo>
                  <a:pt x="11013" y="5779"/>
                </a:lnTo>
                <a:lnTo>
                  <a:pt x="10999" y="5777"/>
                </a:lnTo>
                <a:close/>
                <a:moveTo>
                  <a:pt x="12213" y="5777"/>
                </a:moveTo>
                <a:lnTo>
                  <a:pt x="12216" y="5775"/>
                </a:lnTo>
                <a:lnTo>
                  <a:pt x="12210" y="5780"/>
                </a:lnTo>
                <a:lnTo>
                  <a:pt x="12206" y="5785"/>
                </a:lnTo>
                <a:lnTo>
                  <a:pt x="12213" y="5777"/>
                </a:lnTo>
                <a:close/>
                <a:moveTo>
                  <a:pt x="6439" y="5745"/>
                </a:moveTo>
                <a:lnTo>
                  <a:pt x="6442" y="5743"/>
                </a:lnTo>
                <a:lnTo>
                  <a:pt x="6436" y="5748"/>
                </a:lnTo>
                <a:lnTo>
                  <a:pt x="6432" y="5752"/>
                </a:lnTo>
                <a:lnTo>
                  <a:pt x="6439" y="5745"/>
                </a:lnTo>
                <a:close/>
                <a:moveTo>
                  <a:pt x="11327" y="5712"/>
                </a:moveTo>
                <a:lnTo>
                  <a:pt x="11314" y="5714"/>
                </a:lnTo>
                <a:lnTo>
                  <a:pt x="11302" y="5719"/>
                </a:lnTo>
                <a:lnTo>
                  <a:pt x="11293" y="5724"/>
                </a:lnTo>
                <a:lnTo>
                  <a:pt x="11284" y="5730"/>
                </a:lnTo>
                <a:lnTo>
                  <a:pt x="11277" y="5737"/>
                </a:lnTo>
                <a:lnTo>
                  <a:pt x="11272" y="5746"/>
                </a:lnTo>
                <a:lnTo>
                  <a:pt x="11269" y="5755"/>
                </a:lnTo>
                <a:lnTo>
                  <a:pt x="11267" y="5765"/>
                </a:lnTo>
                <a:lnTo>
                  <a:pt x="11265" y="5775"/>
                </a:lnTo>
                <a:lnTo>
                  <a:pt x="11267" y="5785"/>
                </a:lnTo>
                <a:lnTo>
                  <a:pt x="11268" y="5795"/>
                </a:lnTo>
                <a:lnTo>
                  <a:pt x="11271" y="5806"/>
                </a:lnTo>
                <a:lnTo>
                  <a:pt x="11275" y="5816"/>
                </a:lnTo>
                <a:lnTo>
                  <a:pt x="11280" y="5825"/>
                </a:lnTo>
                <a:lnTo>
                  <a:pt x="11286" y="5835"/>
                </a:lnTo>
                <a:lnTo>
                  <a:pt x="11295" y="5843"/>
                </a:lnTo>
                <a:lnTo>
                  <a:pt x="11304" y="5837"/>
                </a:lnTo>
                <a:lnTo>
                  <a:pt x="11313" y="5830"/>
                </a:lnTo>
                <a:lnTo>
                  <a:pt x="11321" y="5823"/>
                </a:lnTo>
                <a:lnTo>
                  <a:pt x="11328" y="5815"/>
                </a:lnTo>
                <a:lnTo>
                  <a:pt x="11334" y="5808"/>
                </a:lnTo>
                <a:lnTo>
                  <a:pt x="11339" y="5799"/>
                </a:lnTo>
                <a:lnTo>
                  <a:pt x="11343" y="5791"/>
                </a:lnTo>
                <a:lnTo>
                  <a:pt x="11346" y="5782"/>
                </a:lnTo>
                <a:lnTo>
                  <a:pt x="11348" y="5773"/>
                </a:lnTo>
                <a:lnTo>
                  <a:pt x="11349" y="5765"/>
                </a:lnTo>
                <a:lnTo>
                  <a:pt x="11349" y="5755"/>
                </a:lnTo>
                <a:lnTo>
                  <a:pt x="11347" y="5747"/>
                </a:lnTo>
                <a:lnTo>
                  <a:pt x="11344" y="5737"/>
                </a:lnTo>
                <a:lnTo>
                  <a:pt x="11340" y="5729"/>
                </a:lnTo>
                <a:lnTo>
                  <a:pt x="11335" y="5721"/>
                </a:lnTo>
                <a:lnTo>
                  <a:pt x="11327" y="5712"/>
                </a:lnTo>
                <a:close/>
                <a:moveTo>
                  <a:pt x="9129" y="5745"/>
                </a:moveTo>
                <a:lnTo>
                  <a:pt x="9131" y="5753"/>
                </a:lnTo>
                <a:lnTo>
                  <a:pt x="9133" y="5760"/>
                </a:lnTo>
                <a:lnTo>
                  <a:pt x="9136" y="5767"/>
                </a:lnTo>
                <a:lnTo>
                  <a:pt x="9139" y="5772"/>
                </a:lnTo>
                <a:lnTo>
                  <a:pt x="9141" y="5776"/>
                </a:lnTo>
                <a:lnTo>
                  <a:pt x="9144" y="5778"/>
                </a:lnTo>
                <a:lnTo>
                  <a:pt x="9147" y="5780"/>
                </a:lnTo>
                <a:lnTo>
                  <a:pt x="9150" y="5781"/>
                </a:lnTo>
                <a:lnTo>
                  <a:pt x="9153" y="5782"/>
                </a:lnTo>
                <a:lnTo>
                  <a:pt x="9157" y="5782"/>
                </a:lnTo>
                <a:lnTo>
                  <a:pt x="9161" y="5781"/>
                </a:lnTo>
                <a:lnTo>
                  <a:pt x="9164" y="5779"/>
                </a:lnTo>
                <a:lnTo>
                  <a:pt x="9172" y="5775"/>
                </a:lnTo>
                <a:lnTo>
                  <a:pt x="9180" y="5770"/>
                </a:lnTo>
                <a:lnTo>
                  <a:pt x="9189" y="5764"/>
                </a:lnTo>
                <a:lnTo>
                  <a:pt x="9197" y="5757"/>
                </a:lnTo>
                <a:lnTo>
                  <a:pt x="9207" y="5751"/>
                </a:lnTo>
                <a:lnTo>
                  <a:pt x="9217" y="5746"/>
                </a:lnTo>
                <a:lnTo>
                  <a:pt x="9228" y="5742"/>
                </a:lnTo>
                <a:lnTo>
                  <a:pt x="9238" y="5739"/>
                </a:lnTo>
                <a:lnTo>
                  <a:pt x="9244" y="5741"/>
                </a:lnTo>
                <a:lnTo>
                  <a:pt x="9249" y="5741"/>
                </a:lnTo>
                <a:lnTo>
                  <a:pt x="9255" y="5743"/>
                </a:lnTo>
                <a:lnTo>
                  <a:pt x="9260" y="5745"/>
                </a:lnTo>
                <a:lnTo>
                  <a:pt x="9255" y="5727"/>
                </a:lnTo>
                <a:lnTo>
                  <a:pt x="9249" y="5712"/>
                </a:lnTo>
                <a:lnTo>
                  <a:pt x="9246" y="5707"/>
                </a:lnTo>
                <a:lnTo>
                  <a:pt x="9243" y="5702"/>
                </a:lnTo>
                <a:lnTo>
                  <a:pt x="9239" y="5698"/>
                </a:lnTo>
                <a:lnTo>
                  <a:pt x="9235" y="5694"/>
                </a:lnTo>
                <a:lnTo>
                  <a:pt x="9232" y="5692"/>
                </a:lnTo>
                <a:lnTo>
                  <a:pt x="9229" y="5690"/>
                </a:lnTo>
                <a:lnTo>
                  <a:pt x="9225" y="5689"/>
                </a:lnTo>
                <a:lnTo>
                  <a:pt x="9222" y="5689"/>
                </a:lnTo>
                <a:lnTo>
                  <a:pt x="9213" y="5690"/>
                </a:lnTo>
                <a:lnTo>
                  <a:pt x="9206" y="5693"/>
                </a:lnTo>
                <a:lnTo>
                  <a:pt x="9197" y="5698"/>
                </a:lnTo>
                <a:lnTo>
                  <a:pt x="9188" y="5704"/>
                </a:lnTo>
                <a:lnTo>
                  <a:pt x="9180" y="5710"/>
                </a:lnTo>
                <a:lnTo>
                  <a:pt x="9170" y="5717"/>
                </a:lnTo>
                <a:lnTo>
                  <a:pt x="9160" y="5725"/>
                </a:lnTo>
                <a:lnTo>
                  <a:pt x="9150" y="5732"/>
                </a:lnTo>
                <a:lnTo>
                  <a:pt x="9140" y="5739"/>
                </a:lnTo>
                <a:lnTo>
                  <a:pt x="9129" y="5745"/>
                </a:lnTo>
                <a:close/>
                <a:moveTo>
                  <a:pt x="9359" y="5712"/>
                </a:moveTo>
                <a:lnTo>
                  <a:pt x="9361" y="5709"/>
                </a:lnTo>
                <a:lnTo>
                  <a:pt x="9356" y="5715"/>
                </a:lnTo>
                <a:lnTo>
                  <a:pt x="9352" y="5720"/>
                </a:lnTo>
                <a:lnTo>
                  <a:pt x="9359" y="5712"/>
                </a:lnTo>
                <a:close/>
                <a:moveTo>
                  <a:pt x="9555" y="5680"/>
                </a:moveTo>
                <a:lnTo>
                  <a:pt x="9557" y="5674"/>
                </a:lnTo>
                <a:lnTo>
                  <a:pt x="9557" y="5670"/>
                </a:lnTo>
                <a:lnTo>
                  <a:pt x="9557" y="5666"/>
                </a:lnTo>
                <a:lnTo>
                  <a:pt x="9556" y="5662"/>
                </a:lnTo>
                <a:lnTo>
                  <a:pt x="9553" y="5659"/>
                </a:lnTo>
                <a:lnTo>
                  <a:pt x="9550" y="5655"/>
                </a:lnTo>
                <a:lnTo>
                  <a:pt x="9547" y="5652"/>
                </a:lnTo>
                <a:lnTo>
                  <a:pt x="9542" y="5649"/>
                </a:lnTo>
                <a:lnTo>
                  <a:pt x="9531" y="5645"/>
                </a:lnTo>
                <a:lnTo>
                  <a:pt x="9519" y="5642"/>
                </a:lnTo>
                <a:lnTo>
                  <a:pt x="9505" y="5640"/>
                </a:lnTo>
                <a:lnTo>
                  <a:pt x="9490" y="5640"/>
                </a:lnTo>
                <a:lnTo>
                  <a:pt x="9476" y="5640"/>
                </a:lnTo>
                <a:lnTo>
                  <a:pt x="9462" y="5642"/>
                </a:lnTo>
                <a:lnTo>
                  <a:pt x="9449" y="5645"/>
                </a:lnTo>
                <a:lnTo>
                  <a:pt x="9439" y="5649"/>
                </a:lnTo>
                <a:lnTo>
                  <a:pt x="9434" y="5652"/>
                </a:lnTo>
                <a:lnTo>
                  <a:pt x="9429" y="5655"/>
                </a:lnTo>
                <a:lnTo>
                  <a:pt x="9426" y="5659"/>
                </a:lnTo>
                <a:lnTo>
                  <a:pt x="9424" y="5662"/>
                </a:lnTo>
                <a:lnTo>
                  <a:pt x="9423" y="5666"/>
                </a:lnTo>
                <a:lnTo>
                  <a:pt x="9422" y="5670"/>
                </a:lnTo>
                <a:lnTo>
                  <a:pt x="9423" y="5674"/>
                </a:lnTo>
                <a:lnTo>
                  <a:pt x="9424" y="5680"/>
                </a:lnTo>
                <a:lnTo>
                  <a:pt x="9458" y="5680"/>
                </a:lnTo>
                <a:lnTo>
                  <a:pt x="9490" y="5680"/>
                </a:lnTo>
                <a:lnTo>
                  <a:pt x="9523" y="5680"/>
                </a:lnTo>
                <a:lnTo>
                  <a:pt x="9555" y="5680"/>
                </a:lnTo>
                <a:close/>
                <a:moveTo>
                  <a:pt x="10966" y="5646"/>
                </a:moveTo>
                <a:lnTo>
                  <a:pt x="10956" y="5646"/>
                </a:lnTo>
                <a:lnTo>
                  <a:pt x="10947" y="5647"/>
                </a:lnTo>
                <a:lnTo>
                  <a:pt x="10937" y="5648"/>
                </a:lnTo>
                <a:lnTo>
                  <a:pt x="10930" y="5651"/>
                </a:lnTo>
                <a:lnTo>
                  <a:pt x="10922" y="5655"/>
                </a:lnTo>
                <a:lnTo>
                  <a:pt x="10917" y="5659"/>
                </a:lnTo>
                <a:lnTo>
                  <a:pt x="10912" y="5664"/>
                </a:lnTo>
                <a:lnTo>
                  <a:pt x="10908" y="5669"/>
                </a:lnTo>
                <a:lnTo>
                  <a:pt x="10903" y="5677"/>
                </a:lnTo>
                <a:lnTo>
                  <a:pt x="10901" y="5684"/>
                </a:lnTo>
                <a:lnTo>
                  <a:pt x="10899" y="5692"/>
                </a:lnTo>
                <a:lnTo>
                  <a:pt x="10898" y="5701"/>
                </a:lnTo>
                <a:lnTo>
                  <a:pt x="10897" y="5711"/>
                </a:lnTo>
                <a:lnTo>
                  <a:pt x="10898" y="5722"/>
                </a:lnTo>
                <a:lnTo>
                  <a:pt x="10899" y="5733"/>
                </a:lnTo>
                <a:lnTo>
                  <a:pt x="10900" y="5745"/>
                </a:lnTo>
                <a:lnTo>
                  <a:pt x="10909" y="5743"/>
                </a:lnTo>
                <a:lnTo>
                  <a:pt x="10915" y="5739"/>
                </a:lnTo>
                <a:lnTo>
                  <a:pt x="10922" y="5735"/>
                </a:lnTo>
                <a:lnTo>
                  <a:pt x="10929" y="5732"/>
                </a:lnTo>
                <a:lnTo>
                  <a:pt x="10935" y="5728"/>
                </a:lnTo>
                <a:lnTo>
                  <a:pt x="10940" y="5723"/>
                </a:lnTo>
                <a:lnTo>
                  <a:pt x="10945" y="5717"/>
                </a:lnTo>
                <a:lnTo>
                  <a:pt x="10950" y="5712"/>
                </a:lnTo>
                <a:lnTo>
                  <a:pt x="10954" y="5706"/>
                </a:lnTo>
                <a:lnTo>
                  <a:pt x="10957" y="5699"/>
                </a:lnTo>
                <a:lnTo>
                  <a:pt x="10960" y="5691"/>
                </a:lnTo>
                <a:lnTo>
                  <a:pt x="10962" y="5684"/>
                </a:lnTo>
                <a:lnTo>
                  <a:pt x="10964" y="5676"/>
                </a:lnTo>
                <a:lnTo>
                  <a:pt x="10965" y="5666"/>
                </a:lnTo>
                <a:lnTo>
                  <a:pt x="10966" y="5657"/>
                </a:lnTo>
                <a:lnTo>
                  <a:pt x="10966" y="5646"/>
                </a:lnTo>
                <a:lnTo>
                  <a:pt x="10973" y="5646"/>
                </a:lnTo>
                <a:lnTo>
                  <a:pt x="10979" y="5645"/>
                </a:lnTo>
                <a:lnTo>
                  <a:pt x="10983" y="5644"/>
                </a:lnTo>
                <a:lnTo>
                  <a:pt x="10986" y="5641"/>
                </a:lnTo>
                <a:lnTo>
                  <a:pt x="10988" y="5639"/>
                </a:lnTo>
                <a:lnTo>
                  <a:pt x="10990" y="5636"/>
                </a:lnTo>
                <a:lnTo>
                  <a:pt x="10990" y="5633"/>
                </a:lnTo>
                <a:lnTo>
                  <a:pt x="10988" y="5630"/>
                </a:lnTo>
                <a:lnTo>
                  <a:pt x="10987" y="5628"/>
                </a:lnTo>
                <a:lnTo>
                  <a:pt x="10985" y="5626"/>
                </a:lnTo>
                <a:lnTo>
                  <a:pt x="10983" y="5626"/>
                </a:lnTo>
                <a:lnTo>
                  <a:pt x="10980" y="5627"/>
                </a:lnTo>
                <a:lnTo>
                  <a:pt x="10977" y="5629"/>
                </a:lnTo>
                <a:lnTo>
                  <a:pt x="10974" y="5633"/>
                </a:lnTo>
                <a:lnTo>
                  <a:pt x="10971" y="5639"/>
                </a:lnTo>
                <a:lnTo>
                  <a:pt x="10966" y="5646"/>
                </a:lnTo>
                <a:close/>
                <a:moveTo>
                  <a:pt x="8178" y="5646"/>
                </a:moveTo>
                <a:lnTo>
                  <a:pt x="8177" y="5640"/>
                </a:lnTo>
                <a:lnTo>
                  <a:pt x="8173" y="5635"/>
                </a:lnTo>
                <a:lnTo>
                  <a:pt x="8170" y="5629"/>
                </a:lnTo>
                <a:lnTo>
                  <a:pt x="8166" y="5626"/>
                </a:lnTo>
                <a:lnTo>
                  <a:pt x="8161" y="5623"/>
                </a:lnTo>
                <a:lnTo>
                  <a:pt x="8155" y="5621"/>
                </a:lnTo>
                <a:lnTo>
                  <a:pt x="8148" y="5619"/>
                </a:lnTo>
                <a:lnTo>
                  <a:pt x="8141" y="5618"/>
                </a:lnTo>
                <a:lnTo>
                  <a:pt x="8110" y="5616"/>
                </a:lnTo>
                <a:lnTo>
                  <a:pt x="8079" y="5614"/>
                </a:lnTo>
                <a:lnTo>
                  <a:pt x="8081" y="5620"/>
                </a:lnTo>
                <a:lnTo>
                  <a:pt x="8083" y="5626"/>
                </a:lnTo>
                <a:lnTo>
                  <a:pt x="8087" y="5630"/>
                </a:lnTo>
                <a:lnTo>
                  <a:pt x="8092" y="5635"/>
                </a:lnTo>
                <a:lnTo>
                  <a:pt x="8097" y="5638"/>
                </a:lnTo>
                <a:lnTo>
                  <a:pt x="8103" y="5640"/>
                </a:lnTo>
                <a:lnTo>
                  <a:pt x="8109" y="5641"/>
                </a:lnTo>
                <a:lnTo>
                  <a:pt x="8116" y="5643"/>
                </a:lnTo>
                <a:lnTo>
                  <a:pt x="8147" y="5645"/>
                </a:lnTo>
                <a:lnTo>
                  <a:pt x="8178" y="5646"/>
                </a:lnTo>
                <a:close/>
                <a:moveTo>
                  <a:pt x="10606" y="5614"/>
                </a:moveTo>
                <a:lnTo>
                  <a:pt x="10612" y="5614"/>
                </a:lnTo>
                <a:lnTo>
                  <a:pt x="10618" y="5613"/>
                </a:lnTo>
                <a:lnTo>
                  <a:pt x="10622" y="5611"/>
                </a:lnTo>
                <a:lnTo>
                  <a:pt x="10625" y="5608"/>
                </a:lnTo>
                <a:lnTo>
                  <a:pt x="10628" y="5605"/>
                </a:lnTo>
                <a:lnTo>
                  <a:pt x="10629" y="5603"/>
                </a:lnTo>
                <a:lnTo>
                  <a:pt x="10629" y="5600"/>
                </a:lnTo>
                <a:lnTo>
                  <a:pt x="10628" y="5597"/>
                </a:lnTo>
                <a:lnTo>
                  <a:pt x="10626" y="5595"/>
                </a:lnTo>
                <a:lnTo>
                  <a:pt x="10624" y="5594"/>
                </a:lnTo>
                <a:lnTo>
                  <a:pt x="10622" y="5594"/>
                </a:lnTo>
                <a:lnTo>
                  <a:pt x="10619" y="5594"/>
                </a:lnTo>
                <a:lnTo>
                  <a:pt x="10616" y="5596"/>
                </a:lnTo>
                <a:lnTo>
                  <a:pt x="10613" y="5600"/>
                </a:lnTo>
                <a:lnTo>
                  <a:pt x="10610" y="5606"/>
                </a:lnTo>
                <a:lnTo>
                  <a:pt x="10606" y="5614"/>
                </a:lnTo>
                <a:close/>
                <a:moveTo>
                  <a:pt x="12049" y="5614"/>
                </a:moveTo>
                <a:lnTo>
                  <a:pt x="12042" y="5594"/>
                </a:lnTo>
                <a:lnTo>
                  <a:pt x="12037" y="5582"/>
                </a:lnTo>
                <a:lnTo>
                  <a:pt x="12034" y="5578"/>
                </a:lnTo>
                <a:lnTo>
                  <a:pt x="12031" y="5577"/>
                </a:lnTo>
                <a:lnTo>
                  <a:pt x="12029" y="5576"/>
                </a:lnTo>
                <a:lnTo>
                  <a:pt x="12027" y="5577"/>
                </a:lnTo>
                <a:lnTo>
                  <a:pt x="12024" y="5582"/>
                </a:lnTo>
                <a:lnTo>
                  <a:pt x="12022" y="5591"/>
                </a:lnTo>
                <a:lnTo>
                  <a:pt x="12021" y="5602"/>
                </a:lnTo>
                <a:lnTo>
                  <a:pt x="12020" y="5614"/>
                </a:lnTo>
                <a:lnTo>
                  <a:pt x="12021" y="5625"/>
                </a:lnTo>
                <a:lnTo>
                  <a:pt x="12022" y="5637"/>
                </a:lnTo>
                <a:lnTo>
                  <a:pt x="12024" y="5645"/>
                </a:lnTo>
                <a:lnTo>
                  <a:pt x="12027" y="5650"/>
                </a:lnTo>
                <a:lnTo>
                  <a:pt x="12029" y="5651"/>
                </a:lnTo>
                <a:lnTo>
                  <a:pt x="12031" y="5650"/>
                </a:lnTo>
                <a:lnTo>
                  <a:pt x="12034" y="5649"/>
                </a:lnTo>
                <a:lnTo>
                  <a:pt x="12037" y="5645"/>
                </a:lnTo>
                <a:lnTo>
                  <a:pt x="12042" y="5634"/>
                </a:lnTo>
                <a:lnTo>
                  <a:pt x="12049" y="5614"/>
                </a:lnTo>
                <a:close/>
                <a:moveTo>
                  <a:pt x="6570" y="5581"/>
                </a:moveTo>
                <a:lnTo>
                  <a:pt x="6570" y="5576"/>
                </a:lnTo>
                <a:lnTo>
                  <a:pt x="6568" y="5571"/>
                </a:lnTo>
                <a:lnTo>
                  <a:pt x="6566" y="5566"/>
                </a:lnTo>
                <a:lnTo>
                  <a:pt x="6563" y="5563"/>
                </a:lnTo>
                <a:lnTo>
                  <a:pt x="6560" y="5561"/>
                </a:lnTo>
                <a:lnTo>
                  <a:pt x="6556" y="5558"/>
                </a:lnTo>
                <a:lnTo>
                  <a:pt x="6551" y="5557"/>
                </a:lnTo>
                <a:lnTo>
                  <a:pt x="6547" y="5555"/>
                </a:lnTo>
                <a:lnTo>
                  <a:pt x="6525" y="5552"/>
                </a:lnTo>
                <a:lnTo>
                  <a:pt x="6505" y="5549"/>
                </a:lnTo>
                <a:lnTo>
                  <a:pt x="6505" y="5554"/>
                </a:lnTo>
                <a:lnTo>
                  <a:pt x="6507" y="5558"/>
                </a:lnTo>
                <a:lnTo>
                  <a:pt x="6509" y="5562"/>
                </a:lnTo>
                <a:lnTo>
                  <a:pt x="6511" y="5565"/>
                </a:lnTo>
                <a:lnTo>
                  <a:pt x="6516" y="5569"/>
                </a:lnTo>
                <a:lnTo>
                  <a:pt x="6519" y="5571"/>
                </a:lnTo>
                <a:lnTo>
                  <a:pt x="6524" y="5573"/>
                </a:lnTo>
                <a:lnTo>
                  <a:pt x="6528" y="5574"/>
                </a:lnTo>
                <a:lnTo>
                  <a:pt x="6549" y="5577"/>
                </a:lnTo>
                <a:lnTo>
                  <a:pt x="6570" y="5581"/>
                </a:lnTo>
                <a:close/>
                <a:moveTo>
                  <a:pt x="8046" y="5581"/>
                </a:moveTo>
                <a:lnTo>
                  <a:pt x="8050" y="5578"/>
                </a:lnTo>
                <a:lnTo>
                  <a:pt x="8043" y="5584"/>
                </a:lnTo>
                <a:lnTo>
                  <a:pt x="8039" y="5589"/>
                </a:lnTo>
                <a:lnTo>
                  <a:pt x="8046" y="5581"/>
                </a:lnTo>
                <a:close/>
                <a:moveTo>
                  <a:pt x="11196" y="5581"/>
                </a:moveTo>
                <a:lnTo>
                  <a:pt x="11198" y="5578"/>
                </a:lnTo>
                <a:lnTo>
                  <a:pt x="11193" y="5584"/>
                </a:lnTo>
                <a:lnTo>
                  <a:pt x="11189" y="5589"/>
                </a:lnTo>
                <a:lnTo>
                  <a:pt x="11196" y="5581"/>
                </a:lnTo>
                <a:close/>
                <a:moveTo>
                  <a:pt x="11951" y="5581"/>
                </a:moveTo>
                <a:lnTo>
                  <a:pt x="11954" y="5578"/>
                </a:lnTo>
                <a:lnTo>
                  <a:pt x="11947" y="5584"/>
                </a:lnTo>
                <a:lnTo>
                  <a:pt x="11943" y="5589"/>
                </a:lnTo>
                <a:lnTo>
                  <a:pt x="11951" y="5581"/>
                </a:lnTo>
                <a:close/>
                <a:moveTo>
                  <a:pt x="7981" y="5549"/>
                </a:moveTo>
                <a:lnTo>
                  <a:pt x="7984" y="5546"/>
                </a:lnTo>
                <a:lnTo>
                  <a:pt x="7978" y="5551"/>
                </a:lnTo>
                <a:lnTo>
                  <a:pt x="7974" y="5555"/>
                </a:lnTo>
                <a:lnTo>
                  <a:pt x="7981" y="5549"/>
                </a:lnTo>
                <a:close/>
                <a:moveTo>
                  <a:pt x="9589" y="5581"/>
                </a:moveTo>
                <a:lnTo>
                  <a:pt x="9586" y="5568"/>
                </a:lnTo>
                <a:lnTo>
                  <a:pt x="9583" y="5556"/>
                </a:lnTo>
                <a:lnTo>
                  <a:pt x="9578" y="5547"/>
                </a:lnTo>
                <a:lnTo>
                  <a:pt x="9574" y="5539"/>
                </a:lnTo>
                <a:lnTo>
                  <a:pt x="9569" y="5533"/>
                </a:lnTo>
                <a:lnTo>
                  <a:pt x="9564" y="5528"/>
                </a:lnTo>
                <a:lnTo>
                  <a:pt x="9557" y="5523"/>
                </a:lnTo>
                <a:lnTo>
                  <a:pt x="9551" y="5521"/>
                </a:lnTo>
                <a:lnTo>
                  <a:pt x="9545" y="5520"/>
                </a:lnTo>
                <a:lnTo>
                  <a:pt x="9538" y="5519"/>
                </a:lnTo>
                <a:lnTo>
                  <a:pt x="9532" y="5520"/>
                </a:lnTo>
                <a:lnTo>
                  <a:pt x="9527" y="5521"/>
                </a:lnTo>
                <a:lnTo>
                  <a:pt x="9521" y="5525"/>
                </a:lnTo>
                <a:lnTo>
                  <a:pt x="9515" y="5527"/>
                </a:lnTo>
                <a:lnTo>
                  <a:pt x="9510" y="5531"/>
                </a:lnTo>
                <a:lnTo>
                  <a:pt x="9506" y="5534"/>
                </a:lnTo>
                <a:lnTo>
                  <a:pt x="9502" y="5539"/>
                </a:lnTo>
                <a:lnTo>
                  <a:pt x="9499" y="5543"/>
                </a:lnTo>
                <a:lnTo>
                  <a:pt x="9496" y="5548"/>
                </a:lnTo>
                <a:lnTo>
                  <a:pt x="9495" y="5553"/>
                </a:lnTo>
                <a:lnTo>
                  <a:pt x="9495" y="5558"/>
                </a:lnTo>
                <a:lnTo>
                  <a:pt x="9496" y="5562"/>
                </a:lnTo>
                <a:lnTo>
                  <a:pt x="9499" y="5566"/>
                </a:lnTo>
                <a:lnTo>
                  <a:pt x="9502" y="5571"/>
                </a:lnTo>
                <a:lnTo>
                  <a:pt x="9507" y="5575"/>
                </a:lnTo>
                <a:lnTo>
                  <a:pt x="9513" y="5578"/>
                </a:lnTo>
                <a:lnTo>
                  <a:pt x="9521" y="5580"/>
                </a:lnTo>
                <a:lnTo>
                  <a:pt x="9530" y="5582"/>
                </a:lnTo>
                <a:lnTo>
                  <a:pt x="9542" y="5583"/>
                </a:lnTo>
                <a:lnTo>
                  <a:pt x="9555" y="5583"/>
                </a:lnTo>
                <a:lnTo>
                  <a:pt x="9571" y="5583"/>
                </a:lnTo>
                <a:lnTo>
                  <a:pt x="9589" y="5581"/>
                </a:lnTo>
                <a:close/>
                <a:moveTo>
                  <a:pt x="12049" y="5549"/>
                </a:moveTo>
                <a:lnTo>
                  <a:pt x="12051" y="5546"/>
                </a:lnTo>
                <a:lnTo>
                  <a:pt x="12046" y="5551"/>
                </a:lnTo>
                <a:lnTo>
                  <a:pt x="12042" y="5555"/>
                </a:lnTo>
                <a:lnTo>
                  <a:pt x="12049" y="5549"/>
                </a:lnTo>
                <a:close/>
                <a:moveTo>
                  <a:pt x="6538" y="5483"/>
                </a:moveTo>
                <a:lnTo>
                  <a:pt x="6536" y="5475"/>
                </a:lnTo>
                <a:lnTo>
                  <a:pt x="6532" y="5469"/>
                </a:lnTo>
                <a:lnTo>
                  <a:pt x="6528" y="5465"/>
                </a:lnTo>
                <a:lnTo>
                  <a:pt x="6524" y="5461"/>
                </a:lnTo>
                <a:lnTo>
                  <a:pt x="6519" y="5457"/>
                </a:lnTo>
                <a:lnTo>
                  <a:pt x="6514" y="5455"/>
                </a:lnTo>
                <a:lnTo>
                  <a:pt x="6507" y="5455"/>
                </a:lnTo>
                <a:lnTo>
                  <a:pt x="6502" y="5454"/>
                </a:lnTo>
                <a:lnTo>
                  <a:pt x="6496" y="5455"/>
                </a:lnTo>
                <a:lnTo>
                  <a:pt x="6490" y="5457"/>
                </a:lnTo>
                <a:lnTo>
                  <a:pt x="6485" y="5460"/>
                </a:lnTo>
                <a:lnTo>
                  <a:pt x="6481" y="5463"/>
                </a:lnTo>
                <a:lnTo>
                  <a:pt x="6478" y="5467"/>
                </a:lnTo>
                <a:lnTo>
                  <a:pt x="6475" y="5471"/>
                </a:lnTo>
                <a:lnTo>
                  <a:pt x="6473" y="5476"/>
                </a:lnTo>
                <a:lnTo>
                  <a:pt x="6472" y="5483"/>
                </a:lnTo>
                <a:lnTo>
                  <a:pt x="6483" y="5490"/>
                </a:lnTo>
                <a:lnTo>
                  <a:pt x="6494" y="5496"/>
                </a:lnTo>
                <a:lnTo>
                  <a:pt x="6504" y="5501"/>
                </a:lnTo>
                <a:lnTo>
                  <a:pt x="6514" y="5505"/>
                </a:lnTo>
                <a:lnTo>
                  <a:pt x="6518" y="5506"/>
                </a:lnTo>
                <a:lnTo>
                  <a:pt x="6522" y="5506"/>
                </a:lnTo>
                <a:lnTo>
                  <a:pt x="6525" y="5505"/>
                </a:lnTo>
                <a:lnTo>
                  <a:pt x="6528" y="5503"/>
                </a:lnTo>
                <a:lnTo>
                  <a:pt x="6531" y="5499"/>
                </a:lnTo>
                <a:lnTo>
                  <a:pt x="6533" y="5495"/>
                </a:lnTo>
                <a:lnTo>
                  <a:pt x="6536" y="5489"/>
                </a:lnTo>
                <a:lnTo>
                  <a:pt x="6538" y="5483"/>
                </a:lnTo>
                <a:close/>
                <a:moveTo>
                  <a:pt x="8571" y="5418"/>
                </a:moveTo>
                <a:lnTo>
                  <a:pt x="8578" y="5426"/>
                </a:lnTo>
                <a:lnTo>
                  <a:pt x="8586" y="5433"/>
                </a:lnTo>
                <a:lnTo>
                  <a:pt x="8593" y="5440"/>
                </a:lnTo>
                <a:lnTo>
                  <a:pt x="8600" y="5444"/>
                </a:lnTo>
                <a:lnTo>
                  <a:pt x="8609" y="5448"/>
                </a:lnTo>
                <a:lnTo>
                  <a:pt x="8616" y="5451"/>
                </a:lnTo>
                <a:lnTo>
                  <a:pt x="8624" y="5453"/>
                </a:lnTo>
                <a:lnTo>
                  <a:pt x="8632" y="5454"/>
                </a:lnTo>
                <a:lnTo>
                  <a:pt x="8638" y="5454"/>
                </a:lnTo>
                <a:lnTo>
                  <a:pt x="8646" y="5454"/>
                </a:lnTo>
                <a:lnTo>
                  <a:pt x="8652" y="5453"/>
                </a:lnTo>
                <a:lnTo>
                  <a:pt x="8658" y="5451"/>
                </a:lnTo>
                <a:lnTo>
                  <a:pt x="8664" y="5449"/>
                </a:lnTo>
                <a:lnTo>
                  <a:pt x="8670" y="5447"/>
                </a:lnTo>
                <a:lnTo>
                  <a:pt x="8674" y="5444"/>
                </a:lnTo>
                <a:lnTo>
                  <a:pt x="8677" y="5441"/>
                </a:lnTo>
                <a:lnTo>
                  <a:pt x="8680" y="5438"/>
                </a:lnTo>
                <a:lnTo>
                  <a:pt x="8682" y="5433"/>
                </a:lnTo>
                <a:lnTo>
                  <a:pt x="8683" y="5430"/>
                </a:lnTo>
                <a:lnTo>
                  <a:pt x="8683" y="5427"/>
                </a:lnTo>
                <a:lnTo>
                  <a:pt x="8681" y="5424"/>
                </a:lnTo>
                <a:lnTo>
                  <a:pt x="8679" y="5421"/>
                </a:lnTo>
                <a:lnTo>
                  <a:pt x="8675" y="5418"/>
                </a:lnTo>
                <a:lnTo>
                  <a:pt x="8671" y="5416"/>
                </a:lnTo>
                <a:lnTo>
                  <a:pt x="8663" y="5413"/>
                </a:lnTo>
                <a:lnTo>
                  <a:pt x="8656" y="5411"/>
                </a:lnTo>
                <a:lnTo>
                  <a:pt x="8646" y="5410"/>
                </a:lnTo>
                <a:lnTo>
                  <a:pt x="8635" y="5410"/>
                </a:lnTo>
                <a:lnTo>
                  <a:pt x="8621" y="5410"/>
                </a:lnTo>
                <a:lnTo>
                  <a:pt x="8607" y="5412"/>
                </a:lnTo>
                <a:lnTo>
                  <a:pt x="8590" y="5414"/>
                </a:lnTo>
                <a:lnTo>
                  <a:pt x="8571" y="5418"/>
                </a:lnTo>
                <a:close/>
                <a:moveTo>
                  <a:pt x="11819" y="5450"/>
                </a:moveTo>
                <a:lnTo>
                  <a:pt x="11818" y="5444"/>
                </a:lnTo>
                <a:lnTo>
                  <a:pt x="11817" y="5440"/>
                </a:lnTo>
                <a:lnTo>
                  <a:pt x="11815" y="5435"/>
                </a:lnTo>
                <a:lnTo>
                  <a:pt x="11812" y="5432"/>
                </a:lnTo>
                <a:lnTo>
                  <a:pt x="11809" y="5429"/>
                </a:lnTo>
                <a:lnTo>
                  <a:pt x="11805" y="5427"/>
                </a:lnTo>
                <a:lnTo>
                  <a:pt x="11801" y="5426"/>
                </a:lnTo>
                <a:lnTo>
                  <a:pt x="11795" y="5424"/>
                </a:lnTo>
                <a:lnTo>
                  <a:pt x="11774" y="5421"/>
                </a:lnTo>
                <a:lnTo>
                  <a:pt x="11753" y="5418"/>
                </a:lnTo>
                <a:lnTo>
                  <a:pt x="11754" y="5423"/>
                </a:lnTo>
                <a:lnTo>
                  <a:pt x="11755" y="5427"/>
                </a:lnTo>
                <a:lnTo>
                  <a:pt x="11758" y="5431"/>
                </a:lnTo>
                <a:lnTo>
                  <a:pt x="11761" y="5434"/>
                </a:lnTo>
                <a:lnTo>
                  <a:pt x="11764" y="5438"/>
                </a:lnTo>
                <a:lnTo>
                  <a:pt x="11768" y="5440"/>
                </a:lnTo>
                <a:lnTo>
                  <a:pt x="11772" y="5442"/>
                </a:lnTo>
                <a:lnTo>
                  <a:pt x="11777" y="5443"/>
                </a:lnTo>
                <a:lnTo>
                  <a:pt x="11798" y="5446"/>
                </a:lnTo>
                <a:lnTo>
                  <a:pt x="11819" y="5450"/>
                </a:lnTo>
                <a:close/>
                <a:moveTo>
                  <a:pt x="6013" y="5418"/>
                </a:moveTo>
                <a:lnTo>
                  <a:pt x="6006" y="5398"/>
                </a:lnTo>
                <a:lnTo>
                  <a:pt x="6000" y="5385"/>
                </a:lnTo>
                <a:lnTo>
                  <a:pt x="5997" y="5382"/>
                </a:lnTo>
                <a:lnTo>
                  <a:pt x="5995" y="5380"/>
                </a:lnTo>
                <a:lnTo>
                  <a:pt x="5993" y="5380"/>
                </a:lnTo>
                <a:lnTo>
                  <a:pt x="5991" y="5381"/>
                </a:lnTo>
                <a:lnTo>
                  <a:pt x="5988" y="5386"/>
                </a:lnTo>
                <a:lnTo>
                  <a:pt x="5986" y="5395"/>
                </a:lnTo>
                <a:lnTo>
                  <a:pt x="5985" y="5405"/>
                </a:lnTo>
                <a:lnTo>
                  <a:pt x="5984" y="5418"/>
                </a:lnTo>
                <a:lnTo>
                  <a:pt x="5985" y="5429"/>
                </a:lnTo>
                <a:lnTo>
                  <a:pt x="5986" y="5440"/>
                </a:lnTo>
                <a:lnTo>
                  <a:pt x="5988" y="5448"/>
                </a:lnTo>
                <a:lnTo>
                  <a:pt x="5991" y="5453"/>
                </a:lnTo>
                <a:lnTo>
                  <a:pt x="5993" y="5454"/>
                </a:lnTo>
                <a:lnTo>
                  <a:pt x="5995" y="5454"/>
                </a:lnTo>
                <a:lnTo>
                  <a:pt x="5997" y="5452"/>
                </a:lnTo>
                <a:lnTo>
                  <a:pt x="6000" y="5449"/>
                </a:lnTo>
                <a:lnTo>
                  <a:pt x="6006" y="5438"/>
                </a:lnTo>
                <a:lnTo>
                  <a:pt x="6013" y="5418"/>
                </a:lnTo>
                <a:close/>
                <a:moveTo>
                  <a:pt x="8768" y="5384"/>
                </a:moveTo>
                <a:lnTo>
                  <a:pt x="8762" y="5384"/>
                </a:lnTo>
                <a:lnTo>
                  <a:pt x="8756" y="5385"/>
                </a:lnTo>
                <a:lnTo>
                  <a:pt x="8752" y="5387"/>
                </a:lnTo>
                <a:lnTo>
                  <a:pt x="8748" y="5389"/>
                </a:lnTo>
                <a:lnTo>
                  <a:pt x="8746" y="5392"/>
                </a:lnTo>
                <a:lnTo>
                  <a:pt x="8745" y="5396"/>
                </a:lnTo>
                <a:lnTo>
                  <a:pt x="8745" y="5399"/>
                </a:lnTo>
                <a:lnTo>
                  <a:pt x="8746" y="5401"/>
                </a:lnTo>
                <a:lnTo>
                  <a:pt x="8747" y="5403"/>
                </a:lnTo>
                <a:lnTo>
                  <a:pt x="8749" y="5404"/>
                </a:lnTo>
                <a:lnTo>
                  <a:pt x="8752" y="5405"/>
                </a:lnTo>
                <a:lnTo>
                  <a:pt x="8755" y="5404"/>
                </a:lnTo>
                <a:lnTo>
                  <a:pt x="8758" y="5402"/>
                </a:lnTo>
                <a:lnTo>
                  <a:pt x="8761" y="5398"/>
                </a:lnTo>
                <a:lnTo>
                  <a:pt x="8764" y="5392"/>
                </a:lnTo>
                <a:lnTo>
                  <a:pt x="8768" y="5384"/>
                </a:lnTo>
                <a:lnTo>
                  <a:pt x="8777" y="5383"/>
                </a:lnTo>
                <a:lnTo>
                  <a:pt x="8784" y="5382"/>
                </a:lnTo>
                <a:lnTo>
                  <a:pt x="8790" y="5380"/>
                </a:lnTo>
                <a:lnTo>
                  <a:pt x="8796" y="5377"/>
                </a:lnTo>
                <a:lnTo>
                  <a:pt x="8799" y="5374"/>
                </a:lnTo>
                <a:lnTo>
                  <a:pt x="8802" y="5370"/>
                </a:lnTo>
                <a:lnTo>
                  <a:pt x="8804" y="5366"/>
                </a:lnTo>
                <a:lnTo>
                  <a:pt x="8805" y="5362"/>
                </a:lnTo>
                <a:lnTo>
                  <a:pt x="8806" y="5358"/>
                </a:lnTo>
                <a:lnTo>
                  <a:pt x="8806" y="5354"/>
                </a:lnTo>
                <a:lnTo>
                  <a:pt x="8805" y="5349"/>
                </a:lnTo>
                <a:lnTo>
                  <a:pt x="8803" y="5345"/>
                </a:lnTo>
                <a:lnTo>
                  <a:pt x="8799" y="5338"/>
                </a:lnTo>
                <a:lnTo>
                  <a:pt x="8794" y="5331"/>
                </a:lnTo>
                <a:lnTo>
                  <a:pt x="8787" y="5325"/>
                </a:lnTo>
                <a:lnTo>
                  <a:pt x="8781" y="5323"/>
                </a:lnTo>
                <a:lnTo>
                  <a:pt x="8778" y="5322"/>
                </a:lnTo>
                <a:lnTo>
                  <a:pt x="8775" y="5322"/>
                </a:lnTo>
                <a:lnTo>
                  <a:pt x="8771" y="5324"/>
                </a:lnTo>
                <a:lnTo>
                  <a:pt x="8769" y="5326"/>
                </a:lnTo>
                <a:lnTo>
                  <a:pt x="8767" y="5330"/>
                </a:lnTo>
                <a:lnTo>
                  <a:pt x="8765" y="5333"/>
                </a:lnTo>
                <a:lnTo>
                  <a:pt x="8764" y="5339"/>
                </a:lnTo>
                <a:lnTo>
                  <a:pt x="8763" y="5345"/>
                </a:lnTo>
                <a:lnTo>
                  <a:pt x="8763" y="5353"/>
                </a:lnTo>
                <a:lnTo>
                  <a:pt x="8764" y="5362"/>
                </a:lnTo>
                <a:lnTo>
                  <a:pt x="8766" y="5373"/>
                </a:lnTo>
                <a:lnTo>
                  <a:pt x="8768" y="5384"/>
                </a:lnTo>
                <a:close/>
                <a:moveTo>
                  <a:pt x="9555" y="5418"/>
                </a:moveTo>
                <a:lnTo>
                  <a:pt x="9558" y="5414"/>
                </a:lnTo>
                <a:lnTo>
                  <a:pt x="9553" y="5420"/>
                </a:lnTo>
                <a:lnTo>
                  <a:pt x="9549" y="5424"/>
                </a:lnTo>
                <a:lnTo>
                  <a:pt x="9555" y="5418"/>
                </a:lnTo>
                <a:close/>
                <a:moveTo>
                  <a:pt x="12082" y="5384"/>
                </a:moveTo>
                <a:lnTo>
                  <a:pt x="12081" y="5395"/>
                </a:lnTo>
                <a:lnTo>
                  <a:pt x="12081" y="5403"/>
                </a:lnTo>
                <a:lnTo>
                  <a:pt x="12083" y="5412"/>
                </a:lnTo>
                <a:lnTo>
                  <a:pt x="12085" y="5420"/>
                </a:lnTo>
                <a:lnTo>
                  <a:pt x="12088" y="5427"/>
                </a:lnTo>
                <a:lnTo>
                  <a:pt x="12092" y="5432"/>
                </a:lnTo>
                <a:lnTo>
                  <a:pt x="12098" y="5438"/>
                </a:lnTo>
                <a:lnTo>
                  <a:pt x="12103" y="5442"/>
                </a:lnTo>
                <a:lnTo>
                  <a:pt x="12109" y="5444"/>
                </a:lnTo>
                <a:lnTo>
                  <a:pt x="12114" y="5445"/>
                </a:lnTo>
                <a:lnTo>
                  <a:pt x="12121" y="5445"/>
                </a:lnTo>
                <a:lnTo>
                  <a:pt x="12127" y="5443"/>
                </a:lnTo>
                <a:lnTo>
                  <a:pt x="12132" y="5440"/>
                </a:lnTo>
                <a:lnTo>
                  <a:pt x="12138" y="5433"/>
                </a:lnTo>
                <a:lnTo>
                  <a:pt x="12143" y="5426"/>
                </a:lnTo>
                <a:lnTo>
                  <a:pt x="12148" y="5418"/>
                </a:lnTo>
                <a:lnTo>
                  <a:pt x="12154" y="5429"/>
                </a:lnTo>
                <a:lnTo>
                  <a:pt x="12158" y="5442"/>
                </a:lnTo>
                <a:lnTo>
                  <a:pt x="12163" y="5452"/>
                </a:lnTo>
                <a:lnTo>
                  <a:pt x="12166" y="5463"/>
                </a:lnTo>
                <a:lnTo>
                  <a:pt x="12171" y="5483"/>
                </a:lnTo>
                <a:lnTo>
                  <a:pt x="12174" y="5504"/>
                </a:lnTo>
                <a:lnTo>
                  <a:pt x="12178" y="5526"/>
                </a:lnTo>
                <a:lnTo>
                  <a:pt x="12186" y="5550"/>
                </a:lnTo>
                <a:lnTo>
                  <a:pt x="12191" y="5563"/>
                </a:lnTo>
                <a:lnTo>
                  <a:pt x="12196" y="5579"/>
                </a:lnTo>
                <a:lnTo>
                  <a:pt x="12203" y="5596"/>
                </a:lnTo>
                <a:lnTo>
                  <a:pt x="12213" y="5614"/>
                </a:lnTo>
                <a:lnTo>
                  <a:pt x="12220" y="5608"/>
                </a:lnTo>
                <a:lnTo>
                  <a:pt x="12228" y="5602"/>
                </a:lnTo>
                <a:lnTo>
                  <a:pt x="12233" y="5595"/>
                </a:lnTo>
                <a:lnTo>
                  <a:pt x="12238" y="5587"/>
                </a:lnTo>
                <a:lnTo>
                  <a:pt x="12242" y="5580"/>
                </a:lnTo>
                <a:lnTo>
                  <a:pt x="12245" y="5572"/>
                </a:lnTo>
                <a:lnTo>
                  <a:pt x="12249" y="5563"/>
                </a:lnTo>
                <a:lnTo>
                  <a:pt x="12251" y="5554"/>
                </a:lnTo>
                <a:lnTo>
                  <a:pt x="12252" y="5544"/>
                </a:lnTo>
                <a:lnTo>
                  <a:pt x="12253" y="5535"/>
                </a:lnTo>
                <a:lnTo>
                  <a:pt x="12253" y="5525"/>
                </a:lnTo>
                <a:lnTo>
                  <a:pt x="12253" y="5515"/>
                </a:lnTo>
                <a:lnTo>
                  <a:pt x="12250" y="5494"/>
                </a:lnTo>
                <a:lnTo>
                  <a:pt x="12246" y="5474"/>
                </a:lnTo>
                <a:lnTo>
                  <a:pt x="12240" y="5453"/>
                </a:lnTo>
                <a:lnTo>
                  <a:pt x="12234" y="5434"/>
                </a:lnTo>
                <a:lnTo>
                  <a:pt x="12226" y="5416"/>
                </a:lnTo>
                <a:lnTo>
                  <a:pt x="12217" y="5399"/>
                </a:lnTo>
                <a:lnTo>
                  <a:pt x="12208" y="5383"/>
                </a:lnTo>
                <a:lnTo>
                  <a:pt x="12198" y="5369"/>
                </a:lnTo>
                <a:lnTo>
                  <a:pt x="12189" y="5359"/>
                </a:lnTo>
                <a:lnTo>
                  <a:pt x="12180" y="5352"/>
                </a:lnTo>
                <a:lnTo>
                  <a:pt x="12171" y="5355"/>
                </a:lnTo>
                <a:lnTo>
                  <a:pt x="12164" y="5360"/>
                </a:lnTo>
                <a:lnTo>
                  <a:pt x="12157" y="5365"/>
                </a:lnTo>
                <a:lnTo>
                  <a:pt x="12152" y="5373"/>
                </a:lnTo>
                <a:lnTo>
                  <a:pt x="12149" y="5382"/>
                </a:lnTo>
                <a:lnTo>
                  <a:pt x="12147" y="5391"/>
                </a:lnTo>
                <a:lnTo>
                  <a:pt x="12146" y="5404"/>
                </a:lnTo>
                <a:lnTo>
                  <a:pt x="12148" y="5418"/>
                </a:lnTo>
                <a:lnTo>
                  <a:pt x="12142" y="5417"/>
                </a:lnTo>
                <a:lnTo>
                  <a:pt x="12136" y="5416"/>
                </a:lnTo>
                <a:lnTo>
                  <a:pt x="12131" y="5414"/>
                </a:lnTo>
                <a:lnTo>
                  <a:pt x="12127" y="5412"/>
                </a:lnTo>
                <a:lnTo>
                  <a:pt x="12120" y="5408"/>
                </a:lnTo>
                <a:lnTo>
                  <a:pt x="12112" y="5403"/>
                </a:lnTo>
                <a:lnTo>
                  <a:pt x="12106" y="5398"/>
                </a:lnTo>
                <a:lnTo>
                  <a:pt x="12099" y="5392"/>
                </a:lnTo>
                <a:lnTo>
                  <a:pt x="12091" y="5387"/>
                </a:lnTo>
                <a:lnTo>
                  <a:pt x="12082" y="5384"/>
                </a:lnTo>
                <a:lnTo>
                  <a:pt x="12084" y="5373"/>
                </a:lnTo>
                <a:lnTo>
                  <a:pt x="12086" y="5362"/>
                </a:lnTo>
                <a:lnTo>
                  <a:pt x="12087" y="5353"/>
                </a:lnTo>
                <a:lnTo>
                  <a:pt x="12087" y="5345"/>
                </a:lnTo>
                <a:lnTo>
                  <a:pt x="12086" y="5339"/>
                </a:lnTo>
                <a:lnTo>
                  <a:pt x="12085" y="5333"/>
                </a:lnTo>
                <a:lnTo>
                  <a:pt x="12083" y="5330"/>
                </a:lnTo>
                <a:lnTo>
                  <a:pt x="12081" y="5326"/>
                </a:lnTo>
                <a:lnTo>
                  <a:pt x="12079" y="5324"/>
                </a:lnTo>
                <a:lnTo>
                  <a:pt x="12075" y="5322"/>
                </a:lnTo>
                <a:lnTo>
                  <a:pt x="12072" y="5322"/>
                </a:lnTo>
                <a:lnTo>
                  <a:pt x="12069" y="5323"/>
                </a:lnTo>
                <a:lnTo>
                  <a:pt x="12063" y="5325"/>
                </a:lnTo>
                <a:lnTo>
                  <a:pt x="12057" y="5331"/>
                </a:lnTo>
                <a:lnTo>
                  <a:pt x="12051" y="5338"/>
                </a:lnTo>
                <a:lnTo>
                  <a:pt x="12047" y="5345"/>
                </a:lnTo>
                <a:lnTo>
                  <a:pt x="12045" y="5349"/>
                </a:lnTo>
                <a:lnTo>
                  <a:pt x="12045" y="5354"/>
                </a:lnTo>
                <a:lnTo>
                  <a:pt x="12044" y="5358"/>
                </a:lnTo>
                <a:lnTo>
                  <a:pt x="12045" y="5362"/>
                </a:lnTo>
                <a:lnTo>
                  <a:pt x="12046" y="5366"/>
                </a:lnTo>
                <a:lnTo>
                  <a:pt x="12048" y="5370"/>
                </a:lnTo>
                <a:lnTo>
                  <a:pt x="12051" y="5374"/>
                </a:lnTo>
                <a:lnTo>
                  <a:pt x="12054" y="5377"/>
                </a:lnTo>
                <a:lnTo>
                  <a:pt x="12060" y="5380"/>
                </a:lnTo>
                <a:lnTo>
                  <a:pt x="12066" y="5382"/>
                </a:lnTo>
                <a:lnTo>
                  <a:pt x="12073" y="5383"/>
                </a:lnTo>
                <a:lnTo>
                  <a:pt x="12082" y="5384"/>
                </a:lnTo>
                <a:close/>
                <a:moveTo>
                  <a:pt x="7948" y="5352"/>
                </a:moveTo>
                <a:lnTo>
                  <a:pt x="7946" y="5368"/>
                </a:lnTo>
                <a:lnTo>
                  <a:pt x="7944" y="5383"/>
                </a:lnTo>
                <a:lnTo>
                  <a:pt x="7944" y="5396"/>
                </a:lnTo>
                <a:lnTo>
                  <a:pt x="7944" y="5407"/>
                </a:lnTo>
                <a:lnTo>
                  <a:pt x="7946" y="5416"/>
                </a:lnTo>
                <a:lnTo>
                  <a:pt x="7948" y="5423"/>
                </a:lnTo>
                <a:lnTo>
                  <a:pt x="7950" y="5429"/>
                </a:lnTo>
                <a:lnTo>
                  <a:pt x="7953" y="5433"/>
                </a:lnTo>
                <a:lnTo>
                  <a:pt x="7957" y="5436"/>
                </a:lnTo>
                <a:lnTo>
                  <a:pt x="7961" y="5439"/>
                </a:lnTo>
                <a:lnTo>
                  <a:pt x="7966" y="5440"/>
                </a:lnTo>
                <a:lnTo>
                  <a:pt x="7971" y="5439"/>
                </a:lnTo>
                <a:lnTo>
                  <a:pt x="7975" y="5438"/>
                </a:lnTo>
                <a:lnTo>
                  <a:pt x="7979" y="5434"/>
                </a:lnTo>
                <a:lnTo>
                  <a:pt x="7985" y="5432"/>
                </a:lnTo>
                <a:lnTo>
                  <a:pt x="7989" y="5428"/>
                </a:lnTo>
                <a:lnTo>
                  <a:pt x="7993" y="5424"/>
                </a:lnTo>
                <a:lnTo>
                  <a:pt x="7996" y="5419"/>
                </a:lnTo>
                <a:lnTo>
                  <a:pt x="7999" y="5413"/>
                </a:lnTo>
                <a:lnTo>
                  <a:pt x="8001" y="5408"/>
                </a:lnTo>
                <a:lnTo>
                  <a:pt x="8003" y="5402"/>
                </a:lnTo>
                <a:lnTo>
                  <a:pt x="8004" y="5396"/>
                </a:lnTo>
                <a:lnTo>
                  <a:pt x="8004" y="5390"/>
                </a:lnTo>
                <a:lnTo>
                  <a:pt x="8003" y="5384"/>
                </a:lnTo>
                <a:lnTo>
                  <a:pt x="8001" y="5379"/>
                </a:lnTo>
                <a:lnTo>
                  <a:pt x="7998" y="5373"/>
                </a:lnTo>
                <a:lnTo>
                  <a:pt x="7994" y="5367"/>
                </a:lnTo>
                <a:lnTo>
                  <a:pt x="7988" y="5363"/>
                </a:lnTo>
                <a:lnTo>
                  <a:pt x="7980" y="5359"/>
                </a:lnTo>
                <a:lnTo>
                  <a:pt x="7971" y="5356"/>
                </a:lnTo>
                <a:lnTo>
                  <a:pt x="7960" y="5354"/>
                </a:lnTo>
                <a:lnTo>
                  <a:pt x="7948" y="5352"/>
                </a:lnTo>
                <a:lnTo>
                  <a:pt x="7948" y="5344"/>
                </a:lnTo>
                <a:lnTo>
                  <a:pt x="7947" y="5339"/>
                </a:lnTo>
                <a:lnTo>
                  <a:pt x="7946" y="5335"/>
                </a:lnTo>
                <a:lnTo>
                  <a:pt x="7943" y="5332"/>
                </a:lnTo>
                <a:lnTo>
                  <a:pt x="7940" y="5330"/>
                </a:lnTo>
                <a:lnTo>
                  <a:pt x="7937" y="5328"/>
                </a:lnTo>
                <a:lnTo>
                  <a:pt x="7934" y="5328"/>
                </a:lnTo>
                <a:lnTo>
                  <a:pt x="7932" y="5330"/>
                </a:lnTo>
                <a:lnTo>
                  <a:pt x="7930" y="5331"/>
                </a:lnTo>
                <a:lnTo>
                  <a:pt x="7928" y="5333"/>
                </a:lnTo>
                <a:lnTo>
                  <a:pt x="7928" y="5335"/>
                </a:lnTo>
                <a:lnTo>
                  <a:pt x="7929" y="5338"/>
                </a:lnTo>
                <a:lnTo>
                  <a:pt x="7931" y="5341"/>
                </a:lnTo>
                <a:lnTo>
                  <a:pt x="7934" y="5344"/>
                </a:lnTo>
                <a:lnTo>
                  <a:pt x="7940" y="5347"/>
                </a:lnTo>
                <a:lnTo>
                  <a:pt x="7948" y="5352"/>
                </a:lnTo>
                <a:close/>
                <a:moveTo>
                  <a:pt x="5521" y="5319"/>
                </a:moveTo>
                <a:lnTo>
                  <a:pt x="5512" y="5320"/>
                </a:lnTo>
                <a:lnTo>
                  <a:pt x="5504" y="5321"/>
                </a:lnTo>
                <a:lnTo>
                  <a:pt x="5499" y="5323"/>
                </a:lnTo>
                <a:lnTo>
                  <a:pt x="5494" y="5326"/>
                </a:lnTo>
                <a:lnTo>
                  <a:pt x="5490" y="5330"/>
                </a:lnTo>
                <a:lnTo>
                  <a:pt x="5486" y="5333"/>
                </a:lnTo>
                <a:lnTo>
                  <a:pt x="5484" y="5337"/>
                </a:lnTo>
                <a:lnTo>
                  <a:pt x="5483" y="5341"/>
                </a:lnTo>
                <a:lnTo>
                  <a:pt x="5483" y="5345"/>
                </a:lnTo>
                <a:lnTo>
                  <a:pt x="5483" y="5349"/>
                </a:lnTo>
                <a:lnTo>
                  <a:pt x="5484" y="5354"/>
                </a:lnTo>
                <a:lnTo>
                  <a:pt x="5485" y="5358"/>
                </a:lnTo>
                <a:lnTo>
                  <a:pt x="5490" y="5365"/>
                </a:lnTo>
                <a:lnTo>
                  <a:pt x="5496" y="5373"/>
                </a:lnTo>
                <a:lnTo>
                  <a:pt x="5502" y="5378"/>
                </a:lnTo>
                <a:lnTo>
                  <a:pt x="5508" y="5380"/>
                </a:lnTo>
                <a:lnTo>
                  <a:pt x="5512" y="5381"/>
                </a:lnTo>
                <a:lnTo>
                  <a:pt x="5515" y="5381"/>
                </a:lnTo>
                <a:lnTo>
                  <a:pt x="5518" y="5379"/>
                </a:lnTo>
                <a:lnTo>
                  <a:pt x="5520" y="5377"/>
                </a:lnTo>
                <a:lnTo>
                  <a:pt x="5522" y="5374"/>
                </a:lnTo>
                <a:lnTo>
                  <a:pt x="5524" y="5369"/>
                </a:lnTo>
                <a:lnTo>
                  <a:pt x="5525" y="5364"/>
                </a:lnTo>
                <a:lnTo>
                  <a:pt x="5525" y="5358"/>
                </a:lnTo>
                <a:lnTo>
                  <a:pt x="5525" y="5350"/>
                </a:lnTo>
                <a:lnTo>
                  <a:pt x="5524" y="5341"/>
                </a:lnTo>
                <a:lnTo>
                  <a:pt x="5523" y="5331"/>
                </a:lnTo>
                <a:lnTo>
                  <a:pt x="5521" y="5319"/>
                </a:lnTo>
                <a:lnTo>
                  <a:pt x="5527" y="5319"/>
                </a:lnTo>
                <a:lnTo>
                  <a:pt x="5533" y="5318"/>
                </a:lnTo>
                <a:lnTo>
                  <a:pt x="5537" y="5316"/>
                </a:lnTo>
                <a:lnTo>
                  <a:pt x="5540" y="5314"/>
                </a:lnTo>
                <a:lnTo>
                  <a:pt x="5542" y="5311"/>
                </a:lnTo>
                <a:lnTo>
                  <a:pt x="5543" y="5308"/>
                </a:lnTo>
                <a:lnTo>
                  <a:pt x="5544" y="5304"/>
                </a:lnTo>
                <a:lnTo>
                  <a:pt x="5543" y="5302"/>
                </a:lnTo>
                <a:lnTo>
                  <a:pt x="5542" y="5300"/>
                </a:lnTo>
                <a:lnTo>
                  <a:pt x="5540" y="5299"/>
                </a:lnTo>
                <a:lnTo>
                  <a:pt x="5538" y="5298"/>
                </a:lnTo>
                <a:lnTo>
                  <a:pt x="5535" y="5299"/>
                </a:lnTo>
                <a:lnTo>
                  <a:pt x="5531" y="5301"/>
                </a:lnTo>
                <a:lnTo>
                  <a:pt x="5528" y="5305"/>
                </a:lnTo>
                <a:lnTo>
                  <a:pt x="5524" y="5311"/>
                </a:lnTo>
                <a:lnTo>
                  <a:pt x="5521" y="5319"/>
                </a:lnTo>
                <a:close/>
                <a:moveTo>
                  <a:pt x="9884" y="5352"/>
                </a:moveTo>
                <a:lnTo>
                  <a:pt x="9884" y="5346"/>
                </a:lnTo>
                <a:lnTo>
                  <a:pt x="9882" y="5341"/>
                </a:lnTo>
                <a:lnTo>
                  <a:pt x="9879" y="5337"/>
                </a:lnTo>
                <a:lnTo>
                  <a:pt x="9876" y="5334"/>
                </a:lnTo>
                <a:lnTo>
                  <a:pt x="9873" y="5332"/>
                </a:lnTo>
                <a:lnTo>
                  <a:pt x="9869" y="5330"/>
                </a:lnTo>
                <a:lnTo>
                  <a:pt x="9865" y="5327"/>
                </a:lnTo>
                <a:lnTo>
                  <a:pt x="9861" y="5326"/>
                </a:lnTo>
                <a:lnTo>
                  <a:pt x="9839" y="5322"/>
                </a:lnTo>
                <a:lnTo>
                  <a:pt x="9819" y="5319"/>
                </a:lnTo>
                <a:lnTo>
                  <a:pt x="9819" y="5324"/>
                </a:lnTo>
                <a:lnTo>
                  <a:pt x="9821" y="5330"/>
                </a:lnTo>
                <a:lnTo>
                  <a:pt x="9823" y="5333"/>
                </a:lnTo>
                <a:lnTo>
                  <a:pt x="9825" y="5336"/>
                </a:lnTo>
                <a:lnTo>
                  <a:pt x="9829" y="5339"/>
                </a:lnTo>
                <a:lnTo>
                  <a:pt x="9832" y="5341"/>
                </a:lnTo>
                <a:lnTo>
                  <a:pt x="9837" y="5343"/>
                </a:lnTo>
                <a:lnTo>
                  <a:pt x="9842" y="5344"/>
                </a:lnTo>
                <a:lnTo>
                  <a:pt x="9863" y="5347"/>
                </a:lnTo>
                <a:lnTo>
                  <a:pt x="9884" y="5352"/>
                </a:lnTo>
                <a:close/>
                <a:moveTo>
                  <a:pt x="6636" y="5319"/>
                </a:moveTo>
                <a:lnTo>
                  <a:pt x="6623" y="5308"/>
                </a:lnTo>
                <a:lnTo>
                  <a:pt x="6611" y="5300"/>
                </a:lnTo>
                <a:lnTo>
                  <a:pt x="6601" y="5296"/>
                </a:lnTo>
                <a:lnTo>
                  <a:pt x="6593" y="5294"/>
                </a:lnTo>
                <a:lnTo>
                  <a:pt x="6589" y="5294"/>
                </a:lnTo>
                <a:lnTo>
                  <a:pt x="6586" y="5294"/>
                </a:lnTo>
                <a:lnTo>
                  <a:pt x="6584" y="5295"/>
                </a:lnTo>
                <a:lnTo>
                  <a:pt x="6581" y="5297"/>
                </a:lnTo>
                <a:lnTo>
                  <a:pt x="6578" y="5301"/>
                </a:lnTo>
                <a:lnTo>
                  <a:pt x="6575" y="5308"/>
                </a:lnTo>
                <a:lnTo>
                  <a:pt x="6574" y="5315"/>
                </a:lnTo>
                <a:lnTo>
                  <a:pt x="6574" y="5323"/>
                </a:lnTo>
                <a:lnTo>
                  <a:pt x="6577" y="5333"/>
                </a:lnTo>
                <a:lnTo>
                  <a:pt x="6580" y="5343"/>
                </a:lnTo>
                <a:lnTo>
                  <a:pt x="6584" y="5354"/>
                </a:lnTo>
                <a:lnTo>
                  <a:pt x="6589" y="5364"/>
                </a:lnTo>
                <a:lnTo>
                  <a:pt x="6595" y="5375"/>
                </a:lnTo>
                <a:lnTo>
                  <a:pt x="6603" y="5384"/>
                </a:lnTo>
                <a:lnTo>
                  <a:pt x="6612" y="5381"/>
                </a:lnTo>
                <a:lnTo>
                  <a:pt x="6620" y="5377"/>
                </a:lnTo>
                <a:lnTo>
                  <a:pt x="6626" y="5370"/>
                </a:lnTo>
                <a:lnTo>
                  <a:pt x="6631" y="5363"/>
                </a:lnTo>
                <a:lnTo>
                  <a:pt x="6634" y="5355"/>
                </a:lnTo>
                <a:lnTo>
                  <a:pt x="6636" y="5344"/>
                </a:lnTo>
                <a:lnTo>
                  <a:pt x="6637" y="5333"/>
                </a:lnTo>
                <a:lnTo>
                  <a:pt x="6636" y="5319"/>
                </a:lnTo>
                <a:lnTo>
                  <a:pt x="6643" y="5319"/>
                </a:lnTo>
                <a:lnTo>
                  <a:pt x="6648" y="5318"/>
                </a:lnTo>
                <a:lnTo>
                  <a:pt x="6652" y="5316"/>
                </a:lnTo>
                <a:lnTo>
                  <a:pt x="6655" y="5314"/>
                </a:lnTo>
                <a:lnTo>
                  <a:pt x="6657" y="5311"/>
                </a:lnTo>
                <a:lnTo>
                  <a:pt x="6658" y="5308"/>
                </a:lnTo>
                <a:lnTo>
                  <a:pt x="6659" y="5304"/>
                </a:lnTo>
                <a:lnTo>
                  <a:pt x="6658" y="5302"/>
                </a:lnTo>
                <a:lnTo>
                  <a:pt x="6657" y="5300"/>
                </a:lnTo>
                <a:lnTo>
                  <a:pt x="6655" y="5299"/>
                </a:lnTo>
                <a:lnTo>
                  <a:pt x="6653" y="5298"/>
                </a:lnTo>
                <a:lnTo>
                  <a:pt x="6650" y="5299"/>
                </a:lnTo>
                <a:lnTo>
                  <a:pt x="6647" y="5301"/>
                </a:lnTo>
                <a:lnTo>
                  <a:pt x="6644" y="5305"/>
                </a:lnTo>
                <a:lnTo>
                  <a:pt x="6639" y="5311"/>
                </a:lnTo>
                <a:lnTo>
                  <a:pt x="6636" y="5319"/>
                </a:lnTo>
                <a:close/>
                <a:moveTo>
                  <a:pt x="7850" y="5319"/>
                </a:moveTo>
                <a:lnTo>
                  <a:pt x="7852" y="5316"/>
                </a:lnTo>
                <a:lnTo>
                  <a:pt x="7847" y="5322"/>
                </a:lnTo>
                <a:lnTo>
                  <a:pt x="7843" y="5326"/>
                </a:lnTo>
                <a:lnTo>
                  <a:pt x="7850" y="5319"/>
                </a:lnTo>
                <a:close/>
                <a:moveTo>
                  <a:pt x="9621" y="5319"/>
                </a:moveTo>
                <a:lnTo>
                  <a:pt x="9615" y="5299"/>
                </a:lnTo>
                <a:lnTo>
                  <a:pt x="9609" y="5287"/>
                </a:lnTo>
                <a:lnTo>
                  <a:pt x="9607" y="5283"/>
                </a:lnTo>
                <a:lnTo>
                  <a:pt x="9604" y="5281"/>
                </a:lnTo>
                <a:lnTo>
                  <a:pt x="9601" y="5281"/>
                </a:lnTo>
                <a:lnTo>
                  <a:pt x="9600" y="5282"/>
                </a:lnTo>
                <a:lnTo>
                  <a:pt x="9597" y="5288"/>
                </a:lnTo>
                <a:lnTo>
                  <a:pt x="9594" y="5296"/>
                </a:lnTo>
                <a:lnTo>
                  <a:pt x="9593" y="5306"/>
                </a:lnTo>
                <a:lnTo>
                  <a:pt x="9593" y="5319"/>
                </a:lnTo>
                <a:lnTo>
                  <a:pt x="9593" y="5331"/>
                </a:lnTo>
                <a:lnTo>
                  <a:pt x="9594" y="5341"/>
                </a:lnTo>
                <a:lnTo>
                  <a:pt x="9597" y="5350"/>
                </a:lnTo>
                <a:lnTo>
                  <a:pt x="9600" y="5355"/>
                </a:lnTo>
                <a:lnTo>
                  <a:pt x="9601" y="5356"/>
                </a:lnTo>
                <a:lnTo>
                  <a:pt x="9604" y="5356"/>
                </a:lnTo>
                <a:lnTo>
                  <a:pt x="9607" y="5354"/>
                </a:lnTo>
                <a:lnTo>
                  <a:pt x="9609" y="5350"/>
                </a:lnTo>
                <a:lnTo>
                  <a:pt x="9615" y="5339"/>
                </a:lnTo>
                <a:lnTo>
                  <a:pt x="9621" y="5319"/>
                </a:lnTo>
                <a:close/>
                <a:moveTo>
                  <a:pt x="6407" y="5253"/>
                </a:moveTo>
                <a:lnTo>
                  <a:pt x="6413" y="5276"/>
                </a:lnTo>
                <a:lnTo>
                  <a:pt x="6417" y="5299"/>
                </a:lnTo>
                <a:lnTo>
                  <a:pt x="6422" y="5323"/>
                </a:lnTo>
                <a:lnTo>
                  <a:pt x="6428" y="5346"/>
                </a:lnTo>
                <a:lnTo>
                  <a:pt x="6431" y="5358"/>
                </a:lnTo>
                <a:lnTo>
                  <a:pt x="6435" y="5368"/>
                </a:lnTo>
                <a:lnTo>
                  <a:pt x="6439" y="5379"/>
                </a:lnTo>
                <a:lnTo>
                  <a:pt x="6443" y="5388"/>
                </a:lnTo>
                <a:lnTo>
                  <a:pt x="6450" y="5397"/>
                </a:lnTo>
                <a:lnTo>
                  <a:pt x="6456" y="5404"/>
                </a:lnTo>
                <a:lnTo>
                  <a:pt x="6463" y="5411"/>
                </a:lnTo>
                <a:lnTo>
                  <a:pt x="6472" y="5418"/>
                </a:lnTo>
                <a:lnTo>
                  <a:pt x="6477" y="5412"/>
                </a:lnTo>
                <a:lnTo>
                  <a:pt x="6480" y="5407"/>
                </a:lnTo>
                <a:lnTo>
                  <a:pt x="6484" y="5402"/>
                </a:lnTo>
                <a:lnTo>
                  <a:pt x="6486" y="5397"/>
                </a:lnTo>
                <a:lnTo>
                  <a:pt x="6489" y="5391"/>
                </a:lnTo>
                <a:lnTo>
                  <a:pt x="6490" y="5386"/>
                </a:lnTo>
                <a:lnTo>
                  <a:pt x="6493" y="5380"/>
                </a:lnTo>
                <a:lnTo>
                  <a:pt x="6493" y="5375"/>
                </a:lnTo>
                <a:lnTo>
                  <a:pt x="6493" y="5362"/>
                </a:lnTo>
                <a:lnTo>
                  <a:pt x="6492" y="5350"/>
                </a:lnTo>
                <a:lnTo>
                  <a:pt x="6488" y="5338"/>
                </a:lnTo>
                <a:lnTo>
                  <a:pt x="6483" y="5326"/>
                </a:lnTo>
                <a:lnTo>
                  <a:pt x="6477" y="5315"/>
                </a:lnTo>
                <a:lnTo>
                  <a:pt x="6469" y="5303"/>
                </a:lnTo>
                <a:lnTo>
                  <a:pt x="6461" y="5293"/>
                </a:lnTo>
                <a:lnTo>
                  <a:pt x="6452" y="5282"/>
                </a:lnTo>
                <a:lnTo>
                  <a:pt x="6441" y="5274"/>
                </a:lnTo>
                <a:lnTo>
                  <a:pt x="6430" y="5266"/>
                </a:lnTo>
                <a:lnTo>
                  <a:pt x="6418" y="5258"/>
                </a:lnTo>
                <a:lnTo>
                  <a:pt x="6407" y="5253"/>
                </a:lnTo>
                <a:close/>
                <a:moveTo>
                  <a:pt x="11787" y="5285"/>
                </a:moveTo>
                <a:lnTo>
                  <a:pt x="11780" y="5266"/>
                </a:lnTo>
                <a:lnTo>
                  <a:pt x="11774" y="5254"/>
                </a:lnTo>
                <a:lnTo>
                  <a:pt x="11771" y="5251"/>
                </a:lnTo>
                <a:lnTo>
                  <a:pt x="11769" y="5249"/>
                </a:lnTo>
                <a:lnTo>
                  <a:pt x="11767" y="5249"/>
                </a:lnTo>
                <a:lnTo>
                  <a:pt x="11765" y="5250"/>
                </a:lnTo>
                <a:lnTo>
                  <a:pt x="11762" y="5255"/>
                </a:lnTo>
                <a:lnTo>
                  <a:pt x="11760" y="5263"/>
                </a:lnTo>
                <a:lnTo>
                  <a:pt x="11759" y="5274"/>
                </a:lnTo>
                <a:lnTo>
                  <a:pt x="11758" y="5285"/>
                </a:lnTo>
                <a:lnTo>
                  <a:pt x="11759" y="5298"/>
                </a:lnTo>
                <a:lnTo>
                  <a:pt x="11760" y="5309"/>
                </a:lnTo>
                <a:lnTo>
                  <a:pt x="11762" y="5317"/>
                </a:lnTo>
                <a:lnTo>
                  <a:pt x="11765" y="5322"/>
                </a:lnTo>
                <a:lnTo>
                  <a:pt x="11767" y="5323"/>
                </a:lnTo>
                <a:lnTo>
                  <a:pt x="11769" y="5323"/>
                </a:lnTo>
                <a:lnTo>
                  <a:pt x="11771" y="5321"/>
                </a:lnTo>
                <a:lnTo>
                  <a:pt x="11774" y="5318"/>
                </a:lnTo>
                <a:lnTo>
                  <a:pt x="11780" y="5305"/>
                </a:lnTo>
                <a:lnTo>
                  <a:pt x="11787" y="5285"/>
                </a:lnTo>
                <a:close/>
                <a:moveTo>
                  <a:pt x="8506" y="5253"/>
                </a:moveTo>
                <a:lnTo>
                  <a:pt x="8505" y="5248"/>
                </a:lnTo>
                <a:lnTo>
                  <a:pt x="8504" y="5243"/>
                </a:lnTo>
                <a:lnTo>
                  <a:pt x="8502" y="5239"/>
                </a:lnTo>
                <a:lnTo>
                  <a:pt x="8499" y="5235"/>
                </a:lnTo>
                <a:lnTo>
                  <a:pt x="8496" y="5233"/>
                </a:lnTo>
                <a:lnTo>
                  <a:pt x="8491" y="5231"/>
                </a:lnTo>
                <a:lnTo>
                  <a:pt x="8487" y="5229"/>
                </a:lnTo>
                <a:lnTo>
                  <a:pt x="8482" y="5228"/>
                </a:lnTo>
                <a:lnTo>
                  <a:pt x="8461" y="5224"/>
                </a:lnTo>
                <a:lnTo>
                  <a:pt x="8440" y="5220"/>
                </a:lnTo>
                <a:lnTo>
                  <a:pt x="8441" y="5226"/>
                </a:lnTo>
                <a:lnTo>
                  <a:pt x="8442" y="5231"/>
                </a:lnTo>
                <a:lnTo>
                  <a:pt x="8444" y="5234"/>
                </a:lnTo>
                <a:lnTo>
                  <a:pt x="8447" y="5238"/>
                </a:lnTo>
                <a:lnTo>
                  <a:pt x="8450" y="5240"/>
                </a:lnTo>
                <a:lnTo>
                  <a:pt x="8455" y="5243"/>
                </a:lnTo>
                <a:lnTo>
                  <a:pt x="8459" y="5245"/>
                </a:lnTo>
                <a:lnTo>
                  <a:pt x="8464" y="5246"/>
                </a:lnTo>
                <a:lnTo>
                  <a:pt x="8485" y="5250"/>
                </a:lnTo>
                <a:lnTo>
                  <a:pt x="8506" y="5253"/>
                </a:lnTo>
                <a:close/>
                <a:moveTo>
                  <a:pt x="8834" y="5220"/>
                </a:moveTo>
                <a:lnTo>
                  <a:pt x="8845" y="5241"/>
                </a:lnTo>
                <a:lnTo>
                  <a:pt x="8858" y="5262"/>
                </a:lnTo>
                <a:lnTo>
                  <a:pt x="8865" y="5272"/>
                </a:lnTo>
                <a:lnTo>
                  <a:pt x="8872" y="5281"/>
                </a:lnTo>
                <a:lnTo>
                  <a:pt x="8880" y="5290"/>
                </a:lnTo>
                <a:lnTo>
                  <a:pt x="8889" y="5297"/>
                </a:lnTo>
                <a:lnTo>
                  <a:pt x="8898" y="5303"/>
                </a:lnTo>
                <a:lnTo>
                  <a:pt x="8909" y="5310"/>
                </a:lnTo>
                <a:lnTo>
                  <a:pt x="8920" y="5315"/>
                </a:lnTo>
                <a:lnTo>
                  <a:pt x="8933" y="5318"/>
                </a:lnTo>
                <a:lnTo>
                  <a:pt x="8947" y="5320"/>
                </a:lnTo>
                <a:lnTo>
                  <a:pt x="8962" y="5321"/>
                </a:lnTo>
                <a:lnTo>
                  <a:pt x="8979" y="5321"/>
                </a:lnTo>
                <a:lnTo>
                  <a:pt x="8998" y="5319"/>
                </a:lnTo>
                <a:lnTo>
                  <a:pt x="8980" y="5303"/>
                </a:lnTo>
                <a:lnTo>
                  <a:pt x="8963" y="5288"/>
                </a:lnTo>
                <a:lnTo>
                  <a:pt x="8947" y="5272"/>
                </a:lnTo>
                <a:lnTo>
                  <a:pt x="8929" y="5256"/>
                </a:lnTo>
                <a:lnTo>
                  <a:pt x="8919" y="5250"/>
                </a:lnTo>
                <a:lnTo>
                  <a:pt x="8910" y="5244"/>
                </a:lnTo>
                <a:lnTo>
                  <a:pt x="8899" y="5237"/>
                </a:lnTo>
                <a:lnTo>
                  <a:pt x="8888" y="5232"/>
                </a:lnTo>
                <a:lnTo>
                  <a:pt x="8876" y="5228"/>
                </a:lnTo>
                <a:lnTo>
                  <a:pt x="8863" y="5224"/>
                </a:lnTo>
                <a:lnTo>
                  <a:pt x="8849" y="5222"/>
                </a:lnTo>
                <a:lnTo>
                  <a:pt x="8834" y="5220"/>
                </a:lnTo>
                <a:close/>
                <a:moveTo>
                  <a:pt x="9129" y="5220"/>
                </a:moveTo>
                <a:lnTo>
                  <a:pt x="9132" y="5217"/>
                </a:lnTo>
                <a:lnTo>
                  <a:pt x="9126" y="5224"/>
                </a:lnTo>
                <a:lnTo>
                  <a:pt x="9122" y="5228"/>
                </a:lnTo>
                <a:lnTo>
                  <a:pt x="9129" y="5220"/>
                </a:lnTo>
                <a:close/>
                <a:moveTo>
                  <a:pt x="6669" y="5089"/>
                </a:moveTo>
                <a:lnTo>
                  <a:pt x="6670" y="5104"/>
                </a:lnTo>
                <a:lnTo>
                  <a:pt x="6673" y="5118"/>
                </a:lnTo>
                <a:lnTo>
                  <a:pt x="6674" y="5125"/>
                </a:lnTo>
                <a:lnTo>
                  <a:pt x="6676" y="5130"/>
                </a:lnTo>
                <a:lnTo>
                  <a:pt x="6679" y="5137"/>
                </a:lnTo>
                <a:lnTo>
                  <a:pt x="6682" y="5142"/>
                </a:lnTo>
                <a:lnTo>
                  <a:pt x="6686" y="5146"/>
                </a:lnTo>
                <a:lnTo>
                  <a:pt x="6690" y="5150"/>
                </a:lnTo>
                <a:lnTo>
                  <a:pt x="6695" y="5153"/>
                </a:lnTo>
                <a:lnTo>
                  <a:pt x="6701" y="5155"/>
                </a:lnTo>
                <a:lnTo>
                  <a:pt x="6708" y="5157"/>
                </a:lnTo>
                <a:lnTo>
                  <a:pt x="6716" y="5158"/>
                </a:lnTo>
                <a:lnTo>
                  <a:pt x="6724" y="5157"/>
                </a:lnTo>
                <a:lnTo>
                  <a:pt x="6734" y="5154"/>
                </a:lnTo>
                <a:lnTo>
                  <a:pt x="6733" y="5140"/>
                </a:lnTo>
                <a:lnTo>
                  <a:pt x="6731" y="5126"/>
                </a:lnTo>
                <a:lnTo>
                  <a:pt x="6729" y="5120"/>
                </a:lnTo>
                <a:lnTo>
                  <a:pt x="6727" y="5114"/>
                </a:lnTo>
                <a:lnTo>
                  <a:pt x="6724" y="5107"/>
                </a:lnTo>
                <a:lnTo>
                  <a:pt x="6721" y="5103"/>
                </a:lnTo>
                <a:lnTo>
                  <a:pt x="6717" y="5098"/>
                </a:lnTo>
                <a:lnTo>
                  <a:pt x="6713" y="5095"/>
                </a:lnTo>
                <a:lnTo>
                  <a:pt x="6708" y="5092"/>
                </a:lnTo>
                <a:lnTo>
                  <a:pt x="6702" y="5088"/>
                </a:lnTo>
                <a:lnTo>
                  <a:pt x="6695" y="5087"/>
                </a:lnTo>
                <a:lnTo>
                  <a:pt x="6688" y="5087"/>
                </a:lnTo>
                <a:lnTo>
                  <a:pt x="6678" y="5087"/>
                </a:lnTo>
                <a:lnTo>
                  <a:pt x="6669" y="5089"/>
                </a:lnTo>
                <a:close/>
                <a:moveTo>
                  <a:pt x="9884" y="5057"/>
                </a:moveTo>
                <a:lnTo>
                  <a:pt x="9882" y="5049"/>
                </a:lnTo>
                <a:lnTo>
                  <a:pt x="9877" y="5042"/>
                </a:lnTo>
                <a:lnTo>
                  <a:pt x="9872" y="5037"/>
                </a:lnTo>
                <a:lnTo>
                  <a:pt x="9866" y="5034"/>
                </a:lnTo>
                <a:lnTo>
                  <a:pt x="9858" y="5031"/>
                </a:lnTo>
                <a:lnTo>
                  <a:pt x="9851" y="5028"/>
                </a:lnTo>
                <a:lnTo>
                  <a:pt x="9842" y="5027"/>
                </a:lnTo>
                <a:lnTo>
                  <a:pt x="9833" y="5025"/>
                </a:lnTo>
                <a:lnTo>
                  <a:pt x="9792" y="5024"/>
                </a:lnTo>
                <a:lnTo>
                  <a:pt x="9752" y="5023"/>
                </a:lnTo>
                <a:lnTo>
                  <a:pt x="9755" y="5037"/>
                </a:lnTo>
                <a:lnTo>
                  <a:pt x="9759" y="5049"/>
                </a:lnTo>
                <a:lnTo>
                  <a:pt x="9764" y="5059"/>
                </a:lnTo>
                <a:lnTo>
                  <a:pt x="9770" y="5066"/>
                </a:lnTo>
                <a:lnTo>
                  <a:pt x="9779" y="5074"/>
                </a:lnTo>
                <a:lnTo>
                  <a:pt x="9786" y="5079"/>
                </a:lnTo>
                <a:lnTo>
                  <a:pt x="9796" y="5082"/>
                </a:lnTo>
                <a:lnTo>
                  <a:pt x="9805" y="5084"/>
                </a:lnTo>
                <a:lnTo>
                  <a:pt x="9815" y="5085"/>
                </a:lnTo>
                <a:lnTo>
                  <a:pt x="9826" y="5085"/>
                </a:lnTo>
                <a:lnTo>
                  <a:pt x="9835" y="5083"/>
                </a:lnTo>
                <a:lnTo>
                  <a:pt x="9846" y="5080"/>
                </a:lnTo>
                <a:lnTo>
                  <a:pt x="9856" y="5076"/>
                </a:lnTo>
                <a:lnTo>
                  <a:pt x="9866" y="5071"/>
                </a:lnTo>
                <a:lnTo>
                  <a:pt x="9875" y="5064"/>
                </a:lnTo>
                <a:lnTo>
                  <a:pt x="9884" y="5057"/>
                </a:lnTo>
                <a:close/>
                <a:moveTo>
                  <a:pt x="11590" y="5122"/>
                </a:moveTo>
                <a:lnTo>
                  <a:pt x="11601" y="5120"/>
                </a:lnTo>
                <a:lnTo>
                  <a:pt x="11613" y="5119"/>
                </a:lnTo>
                <a:lnTo>
                  <a:pt x="11623" y="5119"/>
                </a:lnTo>
                <a:lnTo>
                  <a:pt x="11634" y="5119"/>
                </a:lnTo>
                <a:lnTo>
                  <a:pt x="11642" y="5121"/>
                </a:lnTo>
                <a:lnTo>
                  <a:pt x="11651" y="5122"/>
                </a:lnTo>
                <a:lnTo>
                  <a:pt x="11659" y="5125"/>
                </a:lnTo>
                <a:lnTo>
                  <a:pt x="11665" y="5128"/>
                </a:lnTo>
                <a:lnTo>
                  <a:pt x="11672" y="5132"/>
                </a:lnTo>
                <a:lnTo>
                  <a:pt x="11676" y="5138"/>
                </a:lnTo>
                <a:lnTo>
                  <a:pt x="11680" y="5144"/>
                </a:lnTo>
                <a:lnTo>
                  <a:pt x="11684" y="5151"/>
                </a:lnTo>
                <a:lnTo>
                  <a:pt x="11686" y="5159"/>
                </a:lnTo>
                <a:lnTo>
                  <a:pt x="11688" y="5167"/>
                </a:lnTo>
                <a:lnTo>
                  <a:pt x="11688" y="5177"/>
                </a:lnTo>
                <a:lnTo>
                  <a:pt x="11688" y="5188"/>
                </a:lnTo>
                <a:lnTo>
                  <a:pt x="11663" y="5188"/>
                </a:lnTo>
                <a:lnTo>
                  <a:pt x="11639" y="5188"/>
                </a:lnTo>
                <a:lnTo>
                  <a:pt x="11614" y="5188"/>
                </a:lnTo>
                <a:lnTo>
                  <a:pt x="11590" y="5188"/>
                </a:lnTo>
                <a:lnTo>
                  <a:pt x="11585" y="5195"/>
                </a:lnTo>
                <a:lnTo>
                  <a:pt x="11582" y="5202"/>
                </a:lnTo>
                <a:lnTo>
                  <a:pt x="11579" y="5205"/>
                </a:lnTo>
                <a:lnTo>
                  <a:pt x="11576" y="5207"/>
                </a:lnTo>
                <a:lnTo>
                  <a:pt x="11573" y="5208"/>
                </a:lnTo>
                <a:lnTo>
                  <a:pt x="11571" y="5208"/>
                </a:lnTo>
                <a:lnTo>
                  <a:pt x="11569" y="5206"/>
                </a:lnTo>
                <a:lnTo>
                  <a:pt x="11568" y="5204"/>
                </a:lnTo>
                <a:lnTo>
                  <a:pt x="11567" y="5202"/>
                </a:lnTo>
                <a:lnTo>
                  <a:pt x="11567" y="5198"/>
                </a:lnTo>
                <a:lnTo>
                  <a:pt x="11568" y="5195"/>
                </a:lnTo>
                <a:lnTo>
                  <a:pt x="11570" y="5193"/>
                </a:lnTo>
                <a:lnTo>
                  <a:pt x="11573" y="5190"/>
                </a:lnTo>
                <a:lnTo>
                  <a:pt x="11577" y="5189"/>
                </a:lnTo>
                <a:lnTo>
                  <a:pt x="11583" y="5188"/>
                </a:lnTo>
                <a:lnTo>
                  <a:pt x="11590" y="5188"/>
                </a:lnTo>
                <a:lnTo>
                  <a:pt x="11590" y="5171"/>
                </a:lnTo>
                <a:lnTo>
                  <a:pt x="11590" y="5154"/>
                </a:lnTo>
                <a:lnTo>
                  <a:pt x="11590" y="5139"/>
                </a:lnTo>
                <a:lnTo>
                  <a:pt x="11590" y="5122"/>
                </a:lnTo>
                <a:close/>
                <a:moveTo>
                  <a:pt x="11688" y="5188"/>
                </a:moveTo>
                <a:lnTo>
                  <a:pt x="11697" y="5186"/>
                </a:lnTo>
                <a:lnTo>
                  <a:pt x="11703" y="5183"/>
                </a:lnTo>
                <a:lnTo>
                  <a:pt x="11709" y="5177"/>
                </a:lnTo>
                <a:lnTo>
                  <a:pt x="11713" y="5172"/>
                </a:lnTo>
                <a:lnTo>
                  <a:pt x="11717" y="5165"/>
                </a:lnTo>
                <a:lnTo>
                  <a:pt x="11719" y="5158"/>
                </a:lnTo>
                <a:lnTo>
                  <a:pt x="11721" y="5148"/>
                </a:lnTo>
                <a:lnTo>
                  <a:pt x="11722" y="5139"/>
                </a:lnTo>
                <a:lnTo>
                  <a:pt x="11722" y="5098"/>
                </a:lnTo>
                <a:lnTo>
                  <a:pt x="11721" y="5057"/>
                </a:lnTo>
                <a:lnTo>
                  <a:pt x="11705" y="5059"/>
                </a:lnTo>
                <a:lnTo>
                  <a:pt x="11691" y="5061"/>
                </a:lnTo>
                <a:lnTo>
                  <a:pt x="11679" y="5065"/>
                </a:lnTo>
                <a:lnTo>
                  <a:pt x="11667" y="5068"/>
                </a:lnTo>
                <a:lnTo>
                  <a:pt x="11658" y="5072"/>
                </a:lnTo>
                <a:lnTo>
                  <a:pt x="11649" y="5075"/>
                </a:lnTo>
                <a:lnTo>
                  <a:pt x="11642" y="5076"/>
                </a:lnTo>
                <a:lnTo>
                  <a:pt x="11636" y="5077"/>
                </a:lnTo>
                <a:lnTo>
                  <a:pt x="11633" y="5077"/>
                </a:lnTo>
                <a:lnTo>
                  <a:pt x="11631" y="5076"/>
                </a:lnTo>
                <a:lnTo>
                  <a:pt x="11629" y="5074"/>
                </a:lnTo>
                <a:lnTo>
                  <a:pt x="11626" y="5073"/>
                </a:lnTo>
                <a:lnTo>
                  <a:pt x="11624" y="5066"/>
                </a:lnTo>
                <a:lnTo>
                  <a:pt x="11622" y="5058"/>
                </a:lnTo>
                <a:lnTo>
                  <a:pt x="11621" y="5047"/>
                </a:lnTo>
                <a:lnTo>
                  <a:pt x="11620" y="5032"/>
                </a:lnTo>
                <a:lnTo>
                  <a:pt x="11621" y="5014"/>
                </a:lnTo>
                <a:lnTo>
                  <a:pt x="11622" y="4991"/>
                </a:lnTo>
                <a:lnTo>
                  <a:pt x="11616" y="4974"/>
                </a:lnTo>
                <a:lnTo>
                  <a:pt x="11610" y="4965"/>
                </a:lnTo>
                <a:lnTo>
                  <a:pt x="11608" y="4962"/>
                </a:lnTo>
                <a:lnTo>
                  <a:pt x="11605" y="4959"/>
                </a:lnTo>
                <a:lnTo>
                  <a:pt x="11602" y="4959"/>
                </a:lnTo>
                <a:lnTo>
                  <a:pt x="11601" y="4960"/>
                </a:lnTo>
                <a:lnTo>
                  <a:pt x="11599" y="4963"/>
                </a:lnTo>
                <a:lnTo>
                  <a:pt x="11597" y="4966"/>
                </a:lnTo>
                <a:lnTo>
                  <a:pt x="11596" y="4970"/>
                </a:lnTo>
                <a:lnTo>
                  <a:pt x="11594" y="4974"/>
                </a:lnTo>
                <a:lnTo>
                  <a:pt x="11592" y="4987"/>
                </a:lnTo>
                <a:lnTo>
                  <a:pt x="11591" y="5000"/>
                </a:lnTo>
                <a:lnTo>
                  <a:pt x="11589" y="5034"/>
                </a:lnTo>
                <a:lnTo>
                  <a:pt x="11588" y="5068"/>
                </a:lnTo>
                <a:lnTo>
                  <a:pt x="11589" y="5100"/>
                </a:lnTo>
                <a:lnTo>
                  <a:pt x="11590" y="5122"/>
                </a:lnTo>
                <a:lnTo>
                  <a:pt x="11580" y="5124"/>
                </a:lnTo>
                <a:lnTo>
                  <a:pt x="11571" y="5125"/>
                </a:lnTo>
                <a:lnTo>
                  <a:pt x="11562" y="5125"/>
                </a:lnTo>
                <a:lnTo>
                  <a:pt x="11555" y="5124"/>
                </a:lnTo>
                <a:lnTo>
                  <a:pt x="11549" y="5122"/>
                </a:lnTo>
                <a:lnTo>
                  <a:pt x="11542" y="5120"/>
                </a:lnTo>
                <a:lnTo>
                  <a:pt x="11537" y="5117"/>
                </a:lnTo>
                <a:lnTo>
                  <a:pt x="11533" y="5114"/>
                </a:lnTo>
                <a:lnTo>
                  <a:pt x="11529" y="5109"/>
                </a:lnTo>
                <a:lnTo>
                  <a:pt x="11526" y="5104"/>
                </a:lnTo>
                <a:lnTo>
                  <a:pt x="11523" y="5099"/>
                </a:lnTo>
                <a:lnTo>
                  <a:pt x="11519" y="5094"/>
                </a:lnTo>
                <a:lnTo>
                  <a:pt x="11515" y="5082"/>
                </a:lnTo>
                <a:lnTo>
                  <a:pt x="11511" y="5069"/>
                </a:lnTo>
                <a:lnTo>
                  <a:pt x="11508" y="5056"/>
                </a:lnTo>
                <a:lnTo>
                  <a:pt x="11505" y="5043"/>
                </a:lnTo>
                <a:lnTo>
                  <a:pt x="11500" y="5031"/>
                </a:lnTo>
                <a:lnTo>
                  <a:pt x="11496" y="5019"/>
                </a:lnTo>
                <a:lnTo>
                  <a:pt x="11493" y="5014"/>
                </a:lnTo>
                <a:lnTo>
                  <a:pt x="11490" y="5009"/>
                </a:lnTo>
                <a:lnTo>
                  <a:pt x="11486" y="5004"/>
                </a:lnTo>
                <a:lnTo>
                  <a:pt x="11482" y="5000"/>
                </a:lnTo>
                <a:lnTo>
                  <a:pt x="11476" y="4997"/>
                </a:lnTo>
                <a:lnTo>
                  <a:pt x="11471" y="4994"/>
                </a:lnTo>
                <a:lnTo>
                  <a:pt x="11465" y="4992"/>
                </a:lnTo>
                <a:lnTo>
                  <a:pt x="11459" y="4991"/>
                </a:lnTo>
                <a:lnTo>
                  <a:pt x="11456" y="4981"/>
                </a:lnTo>
                <a:lnTo>
                  <a:pt x="11455" y="4973"/>
                </a:lnTo>
                <a:lnTo>
                  <a:pt x="11455" y="4966"/>
                </a:lnTo>
                <a:lnTo>
                  <a:pt x="11455" y="4959"/>
                </a:lnTo>
                <a:lnTo>
                  <a:pt x="11456" y="4953"/>
                </a:lnTo>
                <a:lnTo>
                  <a:pt x="11457" y="4947"/>
                </a:lnTo>
                <a:lnTo>
                  <a:pt x="11460" y="4942"/>
                </a:lnTo>
                <a:lnTo>
                  <a:pt x="11462" y="4936"/>
                </a:lnTo>
                <a:lnTo>
                  <a:pt x="11468" y="4928"/>
                </a:lnTo>
                <a:lnTo>
                  <a:pt x="11475" y="4922"/>
                </a:lnTo>
                <a:lnTo>
                  <a:pt x="11483" y="4914"/>
                </a:lnTo>
                <a:lnTo>
                  <a:pt x="11491" y="4909"/>
                </a:lnTo>
                <a:lnTo>
                  <a:pt x="11499" y="4903"/>
                </a:lnTo>
                <a:lnTo>
                  <a:pt x="11508" y="4896"/>
                </a:lnTo>
                <a:lnTo>
                  <a:pt x="11515" y="4889"/>
                </a:lnTo>
                <a:lnTo>
                  <a:pt x="11520" y="4881"/>
                </a:lnTo>
                <a:lnTo>
                  <a:pt x="11523" y="4877"/>
                </a:lnTo>
                <a:lnTo>
                  <a:pt x="11525" y="4871"/>
                </a:lnTo>
                <a:lnTo>
                  <a:pt x="11527" y="4865"/>
                </a:lnTo>
                <a:lnTo>
                  <a:pt x="11527" y="4859"/>
                </a:lnTo>
                <a:lnTo>
                  <a:pt x="11528" y="4851"/>
                </a:lnTo>
                <a:lnTo>
                  <a:pt x="11527" y="4844"/>
                </a:lnTo>
                <a:lnTo>
                  <a:pt x="11526" y="4836"/>
                </a:lnTo>
                <a:lnTo>
                  <a:pt x="11524" y="4827"/>
                </a:lnTo>
                <a:lnTo>
                  <a:pt x="11500" y="4844"/>
                </a:lnTo>
                <a:lnTo>
                  <a:pt x="11483" y="4856"/>
                </a:lnTo>
                <a:lnTo>
                  <a:pt x="11468" y="4864"/>
                </a:lnTo>
                <a:lnTo>
                  <a:pt x="11456" y="4868"/>
                </a:lnTo>
                <a:lnTo>
                  <a:pt x="11452" y="4869"/>
                </a:lnTo>
                <a:lnTo>
                  <a:pt x="11448" y="4869"/>
                </a:lnTo>
                <a:lnTo>
                  <a:pt x="11445" y="4868"/>
                </a:lnTo>
                <a:lnTo>
                  <a:pt x="11442" y="4867"/>
                </a:lnTo>
                <a:lnTo>
                  <a:pt x="11438" y="4862"/>
                </a:lnTo>
                <a:lnTo>
                  <a:pt x="11433" y="4855"/>
                </a:lnTo>
                <a:lnTo>
                  <a:pt x="11425" y="4836"/>
                </a:lnTo>
                <a:lnTo>
                  <a:pt x="11414" y="4812"/>
                </a:lnTo>
                <a:lnTo>
                  <a:pt x="11410" y="4804"/>
                </a:lnTo>
                <a:lnTo>
                  <a:pt x="11405" y="4798"/>
                </a:lnTo>
                <a:lnTo>
                  <a:pt x="11400" y="4792"/>
                </a:lnTo>
                <a:lnTo>
                  <a:pt x="11393" y="4785"/>
                </a:lnTo>
                <a:lnTo>
                  <a:pt x="11387" y="4779"/>
                </a:lnTo>
                <a:lnTo>
                  <a:pt x="11379" y="4773"/>
                </a:lnTo>
                <a:lnTo>
                  <a:pt x="11370" y="4768"/>
                </a:lnTo>
                <a:lnTo>
                  <a:pt x="11360" y="4761"/>
                </a:lnTo>
                <a:lnTo>
                  <a:pt x="11360" y="4778"/>
                </a:lnTo>
                <a:lnTo>
                  <a:pt x="11360" y="4794"/>
                </a:lnTo>
                <a:lnTo>
                  <a:pt x="11360" y="4811"/>
                </a:lnTo>
                <a:lnTo>
                  <a:pt x="11360" y="4827"/>
                </a:lnTo>
                <a:lnTo>
                  <a:pt x="11353" y="4825"/>
                </a:lnTo>
                <a:lnTo>
                  <a:pt x="11347" y="4822"/>
                </a:lnTo>
                <a:lnTo>
                  <a:pt x="11342" y="4818"/>
                </a:lnTo>
                <a:lnTo>
                  <a:pt x="11338" y="4814"/>
                </a:lnTo>
                <a:lnTo>
                  <a:pt x="11335" y="4808"/>
                </a:lnTo>
                <a:lnTo>
                  <a:pt x="11334" y="4803"/>
                </a:lnTo>
                <a:lnTo>
                  <a:pt x="11333" y="4797"/>
                </a:lnTo>
                <a:lnTo>
                  <a:pt x="11333" y="4792"/>
                </a:lnTo>
                <a:lnTo>
                  <a:pt x="11333" y="4785"/>
                </a:lnTo>
                <a:lnTo>
                  <a:pt x="11335" y="4780"/>
                </a:lnTo>
                <a:lnTo>
                  <a:pt x="11337" y="4775"/>
                </a:lnTo>
                <a:lnTo>
                  <a:pt x="11340" y="4771"/>
                </a:lnTo>
                <a:lnTo>
                  <a:pt x="11344" y="4766"/>
                </a:lnTo>
                <a:lnTo>
                  <a:pt x="11348" y="4764"/>
                </a:lnTo>
                <a:lnTo>
                  <a:pt x="11354" y="4762"/>
                </a:lnTo>
                <a:lnTo>
                  <a:pt x="11360" y="4761"/>
                </a:lnTo>
                <a:lnTo>
                  <a:pt x="11359" y="4752"/>
                </a:lnTo>
                <a:lnTo>
                  <a:pt x="11357" y="4744"/>
                </a:lnTo>
                <a:lnTo>
                  <a:pt x="11354" y="4738"/>
                </a:lnTo>
                <a:lnTo>
                  <a:pt x="11350" y="4734"/>
                </a:lnTo>
                <a:lnTo>
                  <a:pt x="11346" y="4731"/>
                </a:lnTo>
                <a:lnTo>
                  <a:pt x="11342" y="4729"/>
                </a:lnTo>
                <a:lnTo>
                  <a:pt x="11337" y="4728"/>
                </a:lnTo>
                <a:lnTo>
                  <a:pt x="11332" y="4728"/>
                </a:lnTo>
                <a:lnTo>
                  <a:pt x="11320" y="4731"/>
                </a:lnTo>
                <a:lnTo>
                  <a:pt x="11307" y="4736"/>
                </a:lnTo>
                <a:lnTo>
                  <a:pt x="11295" y="4742"/>
                </a:lnTo>
                <a:lnTo>
                  <a:pt x="11281" y="4750"/>
                </a:lnTo>
                <a:lnTo>
                  <a:pt x="11269" y="4755"/>
                </a:lnTo>
                <a:lnTo>
                  <a:pt x="11257" y="4760"/>
                </a:lnTo>
                <a:lnTo>
                  <a:pt x="11252" y="4761"/>
                </a:lnTo>
                <a:lnTo>
                  <a:pt x="11247" y="4762"/>
                </a:lnTo>
                <a:lnTo>
                  <a:pt x="11241" y="4761"/>
                </a:lnTo>
                <a:lnTo>
                  <a:pt x="11237" y="4760"/>
                </a:lnTo>
                <a:lnTo>
                  <a:pt x="11234" y="4757"/>
                </a:lnTo>
                <a:lnTo>
                  <a:pt x="11231" y="4754"/>
                </a:lnTo>
                <a:lnTo>
                  <a:pt x="11229" y="4749"/>
                </a:lnTo>
                <a:lnTo>
                  <a:pt x="11227" y="4741"/>
                </a:lnTo>
                <a:lnTo>
                  <a:pt x="11227" y="4733"/>
                </a:lnTo>
                <a:lnTo>
                  <a:pt x="11227" y="4722"/>
                </a:lnTo>
                <a:lnTo>
                  <a:pt x="11227" y="4710"/>
                </a:lnTo>
                <a:lnTo>
                  <a:pt x="11229" y="4696"/>
                </a:lnTo>
                <a:lnTo>
                  <a:pt x="11235" y="4696"/>
                </a:lnTo>
                <a:lnTo>
                  <a:pt x="11241" y="4695"/>
                </a:lnTo>
                <a:lnTo>
                  <a:pt x="11246" y="4693"/>
                </a:lnTo>
                <a:lnTo>
                  <a:pt x="11249" y="4691"/>
                </a:lnTo>
                <a:lnTo>
                  <a:pt x="11251" y="4688"/>
                </a:lnTo>
                <a:lnTo>
                  <a:pt x="11252" y="4685"/>
                </a:lnTo>
                <a:lnTo>
                  <a:pt x="11252" y="4682"/>
                </a:lnTo>
                <a:lnTo>
                  <a:pt x="11251" y="4679"/>
                </a:lnTo>
                <a:lnTo>
                  <a:pt x="11250" y="4677"/>
                </a:lnTo>
                <a:lnTo>
                  <a:pt x="11248" y="4676"/>
                </a:lnTo>
                <a:lnTo>
                  <a:pt x="11246" y="4675"/>
                </a:lnTo>
                <a:lnTo>
                  <a:pt x="11242" y="4676"/>
                </a:lnTo>
                <a:lnTo>
                  <a:pt x="11239" y="4678"/>
                </a:lnTo>
                <a:lnTo>
                  <a:pt x="11236" y="4683"/>
                </a:lnTo>
                <a:lnTo>
                  <a:pt x="11233" y="4688"/>
                </a:lnTo>
                <a:lnTo>
                  <a:pt x="11229" y="4696"/>
                </a:lnTo>
                <a:lnTo>
                  <a:pt x="11216" y="4696"/>
                </a:lnTo>
                <a:lnTo>
                  <a:pt x="11204" y="4696"/>
                </a:lnTo>
                <a:lnTo>
                  <a:pt x="11193" y="4695"/>
                </a:lnTo>
                <a:lnTo>
                  <a:pt x="11183" y="4693"/>
                </a:lnTo>
                <a:lnTo>
                  <a:pt x="11173" y="4690"/>
                </a:lnTo>
                <a:lnTo>
                  <a:pt x="11165" y="4686"/>
                </a:lnTo>
                <a:lnTo>
                  <a:pt x="11157" y="4682"/>
                </a:lnTo>
                <a:lnTo>
                  <a:pt x="11150" y="4675"/>
                </a:lnTo>
                <a:lnTo>
                  <a:pt x="11145" y="4669"/>
                </a:lnTo>
                <a:lnTo>
                  <a:pt x="11140" y="4662"/>
                </a:lnTo>
                <a:lnTo>
                  <a:pt x="11136" y="4653"/>
                </a:lnTo>
                <a:lnTo>
                  <a:pt x="11133" y="4644"/>
                </a:lnTo>
                <a:lnTo>
                  <a:pt x="11131" y="4633"/>
                </a:lnTo>
                <a:lnTo>
                  <a:pt x="11130" y="4623"/>
                </a:lnTo>
                <a:lnTo>
                  <a:pt x="11130" y="4610"/>
                </a:lnTo>
                <a:lnTo>
                  <a:pt x="11130" y="4598"/>
                </a:lnTo>
                <a:lnTo>
                  <a:pt x="11125" y="4598"/>
                </a:lnTo>
                <a:lnTo>
                  <a:pt x="11120" y="4599"/>
                </a:lnTo>
                <a:lnTo>
                  <a:pt x="11114" y="4600"/>
                </a:lnTo>
                <a:lnTo>
                  <a:pt x="11110" y="4602"/>
                </a:lnTo>
                <a:lnTo>
                  <a:pt x="11102" y="4606"/>
                </a:lnTo>
                <a:lnTo>
                  <a:pt x="11095" y="4611"/>
                </a:lnTo>
                <a:lnTo>
                  <a:pt x="11088" y="4618"/>
                </a:lnTo>
                <a:lnTo>
                  <a:pt x="11082" y="4623"/>
                </a:lnTo>
                <a:lnTo>
                  <a:pt x="11073" y="4627"/>
                </a:lnTo>
                <a:lnTo>
                  <a:pt x="11065" y="4630"/>
                </a:lnTo>
                <a:lnTo>
                  <a:pt x="11060" y="4629"/>
                </a:lnTo>
                <a:lnTo>
                  <a:pt x="11055" y="4628"/>
                </a:lnTo>
                <a:lnTo>
                  <a:pt x="11050" y="4626"/>
                </a:lnTo>
                <a:lnTo>
                  <a:pt x="11046" y="4624"/>
                </a:lnTo>
                <a:lnTo>
                  <a:pt x="11043" y="4621"/>
                </a:lnTo>
                <a:lnTo>
                  <a:pt x="11040" y="4618"/>
                </a:lnTo>
                <a:lnTo>
                  <a:pt x="11038" y="4614"/>
                </a:lnTo>
                <a:lnTo>
                  <a:pt x="11036" y="4610"/>
                </a:lnTo>
                <a:lnTo>
                  <a:pt x="11031" y="4602"/>
                </a:lnTo>
                <a:lnTo>
                  <a:pt x="11029" y="4591"/>
                </a:lnTo>
                <a:lnTo>
                  <a:pt x="11027" y="4581"/>
                </a:lnTo>
                <a:lnTo>
                  <a:pt x="11026" y="4570"/>
                </a:lnTo>
                <a:lnTo>
                  <a:pt x="11024" y="4548"/>
                </a:lnTo>
                <a:lnTo>
                  <a:pt x="11020" y="4527"/>
                </a:lnTo>
                <a:lnTo>
                  <a:pt x="11017" y="4518"/>
                </a:lnTo>
                <a:lnTo>
                  <a:pt x="11013" y="4511"/>
                </a:lnTo>
                <a:lnTo>
                  <a:pt x="11009" y="4506"/>
                </a:lnTo>
                <a:lnTo>
                  <a:pt x="11006" y="4503"/>
                </a:lnTo>
                <a:lnTo>
                  <a:pt x="11003" y="4501"/>
                </a:lnTo>
                <a:lnTo>
                  <a:pt x="10999" y="4499"/>
                </a:lnTo>
                <a:lnTo>
                  <a:pt x="10991" y="4499"/>
                </a:lnTo>
                <a:lnTo>
                  <a:pt x="10983" y="4499"/>
                </a:lnTo>
                <a:lnTo>
                  <a:pt x="10975" y="4499"/>
                </a:lnTo>
                <a:lnTo>
                  <a:pt x="10966" y="4499"/>
                </a:lnTo>
                <a:lnTo>
                  <a:pt x="10965" y="4493"/>
                </a:lnTo>
                <a:lnTo>
                  <a:pt x="10962" y="4487"/>
                </a:lnTo>
                <a:lnTo>
                  <a:pt x="10959" y="4481"/>
                </a:lnTo>
                <a:lnTo>
                  <a:pt x="10955" y="4477"/>
                </a:lnTo>
                <a:lnTo>
                  <a:pt x="10951" y="4474"/>
                </a:lnTo>
                <a:lnTo>
                  <a:pt x="10945" y="4471"/>
                </a:lnTo>
                <a:lnTo>
                  <a:pt x="10939" y="4469"/>
                </a:lnTo>
                <a:lnTo>
                  <a:pt x="10933" y="4468"/>
                </a:lnTo>
                <a:lnTo>
                  <a:pt x="10918" y="4466"/>
                </a:lnTo>
                <a:lnTo>
                  <a:pt x="10902" y="4465"/>
                </a:lnTo>
                <a:lnTo>
                  <a:pt x="10886" y="4466"/>
                </a:lnTo>
                <a:lnTo>
                  <a:pt x="10868" y="4467"/>
                </a:lnTo>
                <a:lnTo>
                  <a:pt x="10868" y="4450"/>
                </a:lnTo>
                <a:lnTo>
                  <a:pt x="10866" y="4435"/>
                </a:lnTo>
                <a:lnTo>
                  <a:pt x="10863" y="4423"/>
                </a:lnTo>
                <a:lnTo>
                  <a:pt x="10858" y="4410"/>
                </a:lnTo>
                <a:lnTo>
                  <a:pt x="10853" y="4398"/>
                </a:lnTo>
                <a:lnTo>
                  <a:pt x="10848" y="4388"/>
                </a:lnTo>
                <a:lnTo>
                  <a:pt x="10842" y="4377"/>
                </a:lnTo>
                <a:lnTo>
                  <a:pt x="10835" y="4368"/>
                </a:lnTo>
                <a:lnTo>
                  <a:pt x="10827" y="4370"/>
                </a:lnTo>
                <a:lnTo>
                  <a:pt x="10820" y="4373"/>
                </a:lnTo>
                <a:lnTo>
                  <a:pt x="10814" y="4377"/>
                </a:lnTo>
                <a:lnTo>
                  <a:pt x="10810" y="4383"/>
                </a:lnTo>
                <a:lnTo>
                  <a:pt x="10808" y="4389"/>
                </a:lnTo>
                <a:lnTo>
                  <a:pt x="10807" y="4396"/>
                </a:lnTo>
                <a:lnTo>
                  <a:pt x="10807" y="4403"/>
                </a:lnTo>
                <a:lnTo>
                  <a:pt x="10807" y="4410"/>
                </a:lnTo>
                <a:lnTo>
                  <a:pt x="10809" y="4418"/>
                </a:lnTo>
                <a:lnTo>
                  <a:pt x="10811" y="4426"/>
                </a:lnTo>
                <a:lnTo>
                  <a:pt x="10814" y="4433"/>
                </a:lnTo>
                <a:lnTo>
                  <a:pt x="10819" y="4441"/>
                </a:lnTo>
                <a:lnTo>
                  <a:pt x="10827" y="4455"/>
                </a:lnTo>
                <a:lnTo>
                  <a:pt x="10835" y="4467"/>
                </a:lnTo>
                <a:lnTo>
                  <a:pt x="10844" y="4467"/>
                </a:lnTo>
                <a:lnTo>
                  <a:pt x="10852" y="4467"/>
                </a:lnTo>
                <a:lnTo>
                  <a:pt x="10859" y="4467"/>
                </a:lnTo>
                <a:lnTo>
                  <a:pt x="10868" y="4467"/>
                </a:lnTo>
                <a:lnTo>
                  <a:pt x="10870" y="4473"/>
                </a:lnTo>
                <a:lnTo>
                  <a:pt x="10872" y="4479"/>
                </a:lnTo>
                <a:lnTo>
                  <a:pt x="10875" y="4483"/>
                </a:lnTo>
                <a:lnTo>
                  <a:pt x="10879" y="4488"/>
                </a:lnTo>
                <a:lnTo>
                  <a:pt x="10884" y="4492"/>
                </a:lnTo>
                <a:lnTo>
                  <a:pt x="10889" y="4494"/>
                </a:lnTo>
                <a:lnTo>
                  <a:pt x="10895" y="4496"/>
                </a:lnTo>
                <a:lnTo>
                  <a:pt x="10901" y="4498"/>
                </a:lnTo>
                <a:lnTo>
                  <a:pt x="10916" y="4500"/>
                </a:lnTo>
                <a:lnTo>
                  <a:pt x="10932" y="4500"/>
                </a:lnTo>
                <a:lnTo>
                  <a:pt x="10949" y="4500"/>
                </a:lnTo>
                <a:lnTo>
                  <a:pt x="10966" y="4499"/>
                </a:lnTo>
                <a:lnTo>
                  <a:pt x="10966" y="4532"/>
                </a:lnTo>
                <a:lnTo>
                  <a:pt x="10966" y="4565"/>
                </a:lnTo>
                <a:lnTo>
                  <a:pt x="10966" y="4598"/>
                </a:lnTo>
                <a:lnTo>
                  <a:pt x="10966" y="4630"/>
                </a:lnTo>
                <a:lnTo>
                  <a:pt x="10987" y="4647"/>
                </a:lnTo>
                <a:lnTo>
                  <a:pt x="11007" y="4665"/>
                </a:lnTo>
                <a:lnTo>
                  <a:pt x="11027" y="4683"/>
                </a:lnTo>
                <a:lnTo>
                  <a:pt x="11047" y="4701"/>
                </a:lnTo>
                <a:lnTo>
                  <a:pt x="11086" y="4739"/>
                </a:lnTo>
                <a:lnTo>
                  <a:pt x="11124" y="4779"/>
                </a:lnTo>
                <a:lnTo>
                  <a:pt x="11161" y="4820"/>
                </a:lnTo>
                <a:lnTo>
                  <a:pt x="11197" y="4861"/>
                </a:lnTo>
                <a:lnTo>
                  <a:pt x="11233" y="4903"/>
                </a:lnTo>
                <a:lnTo>
                  <a:pt x="11269" y="4945"/>
                </a:lnTo>
                <a:lnTo>
                  <a:pt x="11340" y="5029"/>
                </a:lnTo>
                <a:lnTo>
                  <a:pt x="11410" y="5110"/>
                </a:lnTo>
                <a:lnTo>
                  <a:pt x="11446" y="5148"/>
                </a:lnTo>
                <a:lnTo>
                  <a:pt x="11483" y="5186"/>
                </a:lnTo>
                <a:lnTo>
                  <a:pt x="11500" y="5204"/>
                </a:lnTo>
                <a:lnTo>
                  <a:pt x="11519" y="5220"/>
                </a:lnTo>
                <a:lnTo>
                  <a:pt x="11538" y="5237"/>
                </a:lnTo>
                <a:lnTo>
                  <a:pt x="11557" y="5253"/>
                </a:lnTo>
                <a:lnTo>
                  <a:pt x="11578" y="5270"/>
                </a:lnTo>
                <a:lnTo>
                  <a:pt x="11599" y="5282"/>
                </a:lnTo>
                <a:lnTo>
                  <a:pt x="11619" y="5294"/>
                </a:lnTo>
                <a:lnTo>
                  <a:pt x="11637" y="5306"/>
                </a:lnTo>
                <a:lnTo>
                  <a:pt x="11645" y="5313"/>
                </a:lnTo>
                <a:lnTo>
                  <a:pt x="11653" y="5319"/>
                </a:lnTo>
                <a:lnTo>
                  <a:pt x="11660" y="5327"/>
                </a:lnTo>
                <a:lnTo>
                  <a:pt x="11667" y="5336"/>
                </a:lnTo>
                <a:lnTo>
                  <a:pt x="11674" y="5345"/>
                </a:lnTo>
                <a:lnTo>
                  <a:pt x="11679" y="5357"/>
                </a:lnTo>
                <a:lnTo>
                  <a:pt x="11684" y="5369"/>
                </a:lnTo>
                <a:lnTo>
                  <a:pt x="11688" y="5384"/>
                </a:lnTo>
                <a:lnTo>
                  <a:pt x="11697" y="5381"/>
                </a:lnTo>
                <a:lnTo>
                  <a:pt x="11703" y="5378"/>
                </a:lnTo>
                <a:lnTo>
                  <a:pt x="11709" y="5374"/>
                </a:lnTo>
                <a:lnTo>
                  <a:pt x="11715" y="5368"/>
                </a:lnTo>
                <a:lnTo>
                  <a:pt x="11719" y="5364"/>
                </a:lnTo>
                <a:lnTo>
                  <a:pt x="11722" y="5359"/>
                </a:lnTo>
                <a:lnTo>
                  <a:pt x="11724" y="5354"/>
                </a:lnTo>
                <a:lnTo>
                  <a:pt x="11726" y="5347"/>
                </a:lnTo>
                <a:lnTo>
                  <a:pt x="11727" y="5342"/>
                </a:lnTo>
                <a:lnTo>
                  <a:pt x="11727" y="5336"/>
                </a:lnTo>
                <a:lnTo>
                  <a:pt x="11727" y="5330"/>
                </a:lnTo>
                <a:lnTo>
                  <a:pt x="11726" y="5322"/>
                </a:lnTo>
                <a:lnTo>
                  <a:pt x="11724" y="5309"/>
                </a:lnTo>
                <a:lnTo>
                  <a:pt x="11720" y="5295"/>
                </a:lnTo>
                <a:lnTo>
                  <a:pt x="11708" y="5267"/>
                </a:lnTo>
                <a:lnTo>
                  <a:pt x="11698" y="5238"/>
                </a:lnTo>
                <a:lnTo>
                  <a:pt x="11693" y="5225"/>
                </a:lnTo>
                <a:lnTo>
                  <a:pt x="11689" y="5211"/>
                </a:lnTo>
                <a:lnTo>
                  <a:pt x="11687" y="5198"/>
                </a:lnTo>
                <a:lnTo>
                  <a:pt x="11688" y="5188"/>
                </a:lnTo>
                <a:close/>
                <a:moveTo>
                  <a:pt x="8801" y="4958"/>
                </a:moveTo>
                <a:lnTo>
                  <a:pt x="8804" y="4955"/>
                </a:lnTo>
                <a:lnTo>
                  <a:pt x="8799" y="4962"/>
                </a:lnTo>
                <a:lnTo>
                  <a:pt x="8794" y="4966"/>
                </a:lnTo>
                <a:lnTo>
                  <a:pt x="8801" y="4958"/>
                </a:lnTo>
                <a:close/>
                <a:moveTo>
                  <a:pt x="8670" y="4892"/>
                </a:moveTo>
                <a:lnTo>
                  <a:pt x="8670" y="4900"/>
                </a:lnTo>
                <a:lnTo>
                  <a:pt x="8671" y="4905"/>
                </a:lnTo>
                <a:lnTo>
                  <a:pt x="8673" y="4909"/>
                </a:lnTo>
                <a:lnTo>
                  <a:pt x="8675" y="4912"/>
                </a:lnTo>
                <a:lnTo>
                  <a:pt x="8678" y="4914"/>
                </a:lnTo>
                <a:lnTo>
                  <a:pt x="8681" y="4915"/>
                </a:lnTo>
                <a:lnTo>
                  <a:pt x="8684" y="4915"/>
                </a:lnTo>
                <a:lnTo>
                  <a:pt x="8686" y="4915"/>
                </a:lnTo>
                <a:lnTo>
                  <a:pt x="8689" y="4913"/>
                </a:lnTo>
                <a:lnTo>
                  <a:pt x="8690" y="4912"/>
                </a:lnTo>
                <a:lnTo>
                  <a:pt x="8691" y="4909"/>
                </a:lnTo>
                <a:lnTo>
                  <a:pt x="8690" y="4907"/>
                </a:lnTo>
                <a:lnTo>
                  <a:pt x="8688" y="4904"/>
                </a:lnTo>
                <a:lnTo>
                  <a:pt x="8683" y="4900"/>
                </a:lnTo>
                <a:lnTo>
                  <a:pt x="8678" y="4896"/>
                </a:lnTo>
                <a:lnTo>
                  <a:pt x="8670" y="4892"/>
                </a:lnTo>
                <a:lnTo>
                  <a:pt x="8669" y="4884"/>
                </a:lnTo>
                <a:lnTo>
                  <a:pt x="8668" y="4877"/>
                </a:lnTo>
                <a:lnTo>
                  <a:pt x="8666" y="4870"/>
                </a:lnTo>
                <a:lnTo>
                  <a:pt x="8662" y="4866"/>
                </a:lnTo>
                <a:lnTo>
                  <a:pt x="8659" y="4862"/>
                </a:lnTo>
                <a:lnTo>
                  <a:pt x="8656" y="4859"/>
                </a:lnTo>
                <a:lnTo>
                  <a:pt x="8652" y="4857"/>
                </a:lnTo>
                <a:lnTo>
                  <a:pt x="8648" y="4856"/>
                </a:lnTo>
                <a:lnTo>
                  <a:pt x="8643" y="4855"/>
                </a:lnTo>
                <a:lnTo>
                  <a:pt x="8639" y="4856"/>
                </a:lnTo>
                <a:lnTo>
                  <a:pt x="8635" y="4857"/>
                </a:lnTo>
                <a:lnTo>
                  <a:pt x="8631" y="4858"/>
                </a:lnTo>
                <a:lnTo>
                  <a:pt x="8624" y="4862"/>
                </a:lnTo>
                <a:lnTo>
                  <a:pt x="8616" y="4867"/>
                </a:lnTo>
                <a:lnTo>
                  <a:pt x="8611" y="4873"/>
                </a:lnTo>
                <a:lnTo>
                  <a:pt x="8609" y="4881"/>
                </a:lnTo>
                <a:lnTo>
                  <a:pt x="8608" y="4884"/>
                </a:lnTo>
                <a:lnTo>
                  <a:pt x="8608" y="4887"/>
                </a:lnTo>
                <a:lnTo>
                  <a:pt x="8610" y="4889"/>
                </a:lnTo>
                <a:lnTo>
                  <a:pt x="8612" y="4892"/>
                </a:lnTo>
                <a:lnTo>
                  <a:pt x="8615" y="4894"/>
                </a:lnTo>
                <a:lnTo>
                  <a:pt x="8619" y="4895"/>
                </a:lnTo>
                <a:lnTo>
                  <a:pt x="8625" y="4896"/>
                </a:lnTo>
                <a:lnTo>
                  <a:pt x="8631" y="4898"/>
                </a:lnTo>
                <a:lnTo>
                  <a:pt x="8638" y="4898"/>
                </a:lnTo>
                <a:lnTo>
                  <a:pt x="8648" y="4896"/>
                </a:lnTo>
                <a:lnTo>
                  <a:pt x="8658" y="4895"/>
                </a:lnTo>
                <a:lnTo>
                  <a:pt x="8670" y="4892"/>
                </a:lnTo>
                <a:close/>
                <a:moveTo>
                  <a:pt x="9097" y="4892"/>
                </a:moveTo>
                <a:lnTo>
                  <a:pt x="9099" y="4890"/>
                </a:lnTo>
                <a:lnTo>
                  <a:pt x="9094" y="4895"/>
                </a:lnTo>
                <a:lnTo>
                  <a:pt x="9089" y="4900"/>
                </a:lnTo>
                <a:lnTo>
                  <a:pt x="9097" y="4892"/>
                </a:lnTo>
                <a:close/>
                <a:moveTo>
                  <a:pt x="9458" y="4892"/>
                </a:moveTo>
                <a:lnTo>
                  <a:pt x="9460" y="4890"/>
                </a:lnTo>
                <a:lnTo>
                  <a:pt x="9455" y="4895"/>
                </a:lnTo>
                <a:lnTo>
                  <a:pt x="9450" y="4900"/>
                </a:lnTo>
                <a:lnTo>
                  <a:pt x="9458" y="4892"/>
                </a:lnTo>
                <a:close/>
                <a:moveTo>
                  <a:pt x="8571" y="4860"/>
                </a:moveTo>
                <a:lnTo>
                  <a:pt x="8574" y="4857"/>
                </a:lnTo>
                <a:lnTo>
                  <a:pt x="8569" y="4863"/>
                </a:lnTo>
                <a:lnTo>
                  <a:pt x="8565" y="4867"/>
                </a:lnTo>
                <a:lnTo>
                  <a:pt x="8571" y="4860"/>
                </a:lnTo>
                <a:close/>
                <a:moveTo>
                  <a:pt x="8966" y="4860"/>
                </a:moveTo>
                <a:lnTo>
                  <a:pt x="8965" y="4855"/>
                </a:lnTo>
                <a:lnTo>
                  <a:pt x="8963" y="4849"/>
                </a:lnTo>
                <a:lnTo>
                  <a:pt x="8961" y="4845"/>
                </a:lnTo>
                <a:lnTo>
                  <a:pt x="8958" y="4842"/>
                </a:lnTo>
                <a:lnTo>
                  <a:pt x="8955" y="4840"/>
                </a:lnTo>
                <a:lnTo>
                  <a:pt x="8951" y="4838"/>
                </a:lnTo>
                <a:lnTo>
                  <a:pt x="8947" y="4836"/>
                </a:lnTo>
                <a:lnTo>
                  <a:pt x="8941" y="4835"/>
                </a:lnTo>
                <a:lnTo>
                  <a:pt x="8920" y="4830"/>
                </a:lnTo>
                <a:lnTo>
                  <a:pt x="8899" y="4827"/>
                </a:lnTo>
                <a:lnTo>
                  <a:pt x="8901" y="4833"/>
                </a:lnTo>
                <a:lnTo>
                  <a:pt x="8902" y="4837"/>
                </a:lnTo>
                <a:lnTo>
                  <a:pt x="8904" y="4841"/>
                </a:lnTo>
                <a:lnTo>
                  <a:pt x="8907" y="4844"/>
                </a:lnTo>
                <a:lnTo>
                  <a:pt x="8910" y="4847"/>
                </a:lnTo>
                <a:lnTo>
                  <a:pt x="8914" y="4849"/>
                </a:lnTo>
                <a:lnTo>
                  <a:pt x="8918" y="4851"/>
                </a:lnTo>
                <a:lnTo>
                  <a:pt x="8924" y="4852"/>
                </a:lnTo>
                <a:lnTo>
                  <a:pt x="8945" y="4856"/>
                </a:lnTo>
                <a:lnTo>
                  <a:pt x="8966" y="4860"/>
                </a:lnTo>
                <a:close/>
                <a:moveTo>
                  <a:pt x="9752" y="4761"/>
                </a:moveTo>
                <a:lnTo>
                  <a:pt x="9756" y="4758"/>
                </a:lnTo>
                <a:lnTo>
                  <a:pt x="9749" y="4764"/>
                </a:lnTo>
                <a:lnTo>
                  <a:pt x="9745" y="4769"/>
                </a:lnTo>
                <a:lnTo>
                  <a:pt x="9752" y="4761"/>
                </a:lnTo>
                <a:close/>
                <a:moveTo>
                  <a:pt x="8539" y="4663"/>
                </a:moveTo>
                <a:lnTo>
                  <a:pt x="8539" y="4670"/>
                </a:lnTo>
                <a:lnTo>
                  <a:pt x="8540" y="4675"/>
                </a:lnTo>
                <a:lnTo>
                  <a:pt x="8542" y="4679"/>
                </a:lnTo>
                <a:lnTo>
                  <a:pt x="8544" y="4683"/>
                </a:lnTo>
                <a:lnTo>
                  <a:pt x="8547" y="4685"/>
                </a:lnTo>
                <a:lnTo>
                  <a:pt x="8550" y="4686"/>
                </a:lnTo>
                <a:lnTo>
                  <a:pt x="8553" y="4686"/>
                </a:lnTo>
                <a:lnTo>
                  <a:pt x="8555" y="4686"/>
                </a:lnTo>
                <a:lnTo>
                  <a:pt x="8557" y="4685"/>
                </a:lnTo>
                <a:lnTo>
                  <a:pt x="8558" y="4683"/>
                </a:lnTo>
                <a:lnTo>
                  <a:pt x="8560" y="4679"/>
                </a:lnTo>
                <a:lnTo>
                  <a:pt x="8558" y="4677"/>
                </a:lnTo>
                <a:lnTo>
                  <a:pt x="8556" y="4674"/>
                </a:lnTo>
                <a:lnTo>
                  <a:pt x="8552" y="4670"/>
                </a:lnTo>
                <a:lnTo>
                  <a:pt x="8547" y="4667"/>
                </a:lnTo>
                <a:lnTo>
                  <a:pt x="8539" y="4663"/>
                </a:lnTo>
                <a:lnTo>
                  <a:pt x="8539" y="4656"/>
                </a:lnTo>
                <a:lnTo>
                  <a:pt x="8538" y="4651"/>
                </a:lnTo>
                <a:lnTo>
                  <a:pt x="8535" y="4647"/>
                </a:lnTo>
                <a:lnTo>
                  <a:pt x="8533" y="4644"/>
                </a:lnTo>
                <a:lnTo>
                  <a:pt x="8530" y="4642"/>
                </a:lnTo>
                <a:lnTo>
                  <a:pt x="8528" y="4641"/>
                </a:lnTo>
                <a:lnTo>
                  <a:pt x="8525" y="4640"/>
                </a:lnTo>
                <a:lnTo>
                  <a:pt x="8522" y="4641"/>
                </a:lnTo>
                <a:lnTo>
                  <a:pt x="8520" y="4642"/>
                </a:lnTo>
                <a:lnTo>
                  <a:pt x="8519" y="4644"/>
                </a:lnTo>
                <a:lnTo>
                  <a:pt x="8519" y="4646"/>
                </a:lnTo>
                <a:lnTo>
                  <a:pt x="8519" y="4649"/>
                </a:lnTo>
                <a:lnTo>
                  <a:pt x="8522" y="4652"/>
                </a:lnTo>
                <a:lnTo>
                  <a:pt x="8525" y="4655"/>
                </a:lnTo>
                <a:lnTo>
                  <a:pt x="8531" y="4660"/>
                </a:lnTo>
                <a:lnTo>
                  <a:pt x="8539" y="4663"/>
                </a:lnTo>
                <a:close/>
                <a:moveTo>
                  <a:pt x="7948" y="4663"/>
                </a:moveTo>
                <a:lnTo>
                  <a:pt x="7951" y="4661"/>
                </a:lnTo>
                <a:lnTo>
                  <a:pt x="7946" y="4666"/>
                </a:lnTo>
                <a:lnTo>
                  <a:pt x="7942" y="4670"/>
                </a:lnTo>
                <a:lnTo>
                  <a:pt x="7948" y="4663"/>
                </a:lnTo>
                <a:close/>
                <a:moveTo>
                  <a:pt x="10180" y="4630"/>
                </a:moveTo>
                <a:lnTo>
                  <a:pt x="10182" y="4627"/>
                </a:lnTo>
                <a:lnTo>
                  <a:pt x="10176" y="4633"/>
                </a:lnTo>
                <a:lnTo>
                  <a:pt x="10172" y="4638"/>
                </a:lnTo>
                <a:lnTo>
                  <a:pt x="10180" y="4630"/>
                </a:lnTo>
                <a:close/>
                <a:moveTo>
                  <a:pt x="6997" y="4565"/>
                </a:moveTo>
                <a:lnTo>
                  <a:pt x="6999" y="4562"/>
                </a:lnTo>
                <a:lnTo>
                  <a:pt x="6994" y="4567"/>
                </a:lnTo>
                <a:lnTo>
                  <a:pt x="6990" y="4571"/>
                </a:lnTo>
                <a:lnTo>
                  <a:pt x="6997" y="4565"/>
                </a:lnTo>
                <a:close/>
                <a:moveTo>
                  <a:pt x="8736" y="4565"/>
                </a:moveTo>
                <a:lnTo>
                  <a:pt x="8718" y="4553"/>
                </a:lnTo>
                <a:lnTo>
                  <a:pt x="8707" y="4546"/>
                </a:lnTo>
                <a:lnTo>
                  <a:pt x="8703" y="4545"/>
                </a:lnTo>
                <a:lnTo>
                  <a:pt x="8701" y="4544"/>
                </a:lnTo>
                <a:lnTo>
                  <a:pt x="8700" y="4545"/>
                </a:lnTo>
                <a:lnTo>
                  <a:pt x="8700" y="4546"/>
                </a:lnTo>
                <a:lnTo>
                  <a:pt x="8703" y="4552"/>
                </a:lnTo>
                <a:lnTo>
                  <a:pt x="8709" y="4559"/>
                </a:lnTo>
                <a:lnTo>
                  <a:pt x="8716" y="4567"/>
                </a:lnTo>
                <a:lnTo>
                  <a:pt x="8724" y="4577"/>
                </a:lnTo>
                <a:lnTo>
                  <a:pt x="8733" y="4585"/>
                </a:lnTo>
                <a:lnTo>
                  <a:pt x="8741" y="4592"/>
                </a:lnTo>
                <a:lnTo>
                  <a:pt x="8748" y="4598"/>
                </a:lnTo>
                <a:lnTo>
                  <a:pt x="8754" y="4600"/>
                </a:lnTo>
                <a:lnTo>
                  <a:pt x="8755" y="4600"/>
                </a:lnTo>
                <a:lnTo>
                  <a:pt x="8756" y="4599"/>
                </a:lnTo>
                <a:lnTo>
                  <a:pt x="8755" y="4597"/>
                </a:lnTo>
                <a:lnTo>
                  <a:pt x="8754" y="4593"/>
                </a:lnTo>
                <a:lnTo>
                  <a:pt x="8747" y="4582"/>
                </a:lnTo>
                <a:lnTo>
                  <a:pt x="8736" y="4565"/>
                </a:lnTo>
                <a:close/>
                <a:moveTo>
                  <a:pt x="9589" y="4532"/>
                </a:moveTo>
                <a:lnTo>
                  <a:pt x="9581" y="4512"/>
                </a:lnTo>
                <a:lnTo>
                  <a:pt x="9576" y="4500"/>
                </a:lnTo>
                <a:lnTo>
                  <a:pt x="9573" y="4497"/>
                </a:lnTo>
                <a:lnTo>
                  <a:pt x="9571" y="4495"/>
                </a:lnTo>
                <a:lnTo>
                  <a:pt x="9569" y="4495"/>
                </a:lnTo>
                <a:lnTo>
                  <a:pt x="9567" y="4496"/>
                </a:lnTo>
                <a:lnTo>
                  <a:pt x="9564" y="4500"/>
                </a:lnTo>
                <a:lnTo>
                  <a:pt x="9562" y="4510"/>
                </a:lnTo>
                <a:lnTo>
                  <a:pt x="9560" y="4520"/>
                </a:lnTo>
                <a:lnTo>
                  <a:pt x="9560" y="4532"/>
                </a:lnTo>
                <a:lnTo>
                  <a:pt x="9560" y="4544"/>
                </a:lnTo>
                <a:lnTo>
                  <a:pt x="9562" y="4555"/>
                </a:lnTo>
                <a:lnTo>
                  <a:pt x="9564" y="4563"/>
                </a:lnTo>
                <a:lnTo>
                  <a:pt x="9567" y="4568"/>
                </a:lnTo>
                <a:lnTo>
                  <a:pt x="9569" y="4569"/>
                </a:lnTo>
                <a:lnTo>
                  <a:pt x="9571" y="4569"/>
                </a:lnTo>
                <a:lnTo>
                  <a:pt x="9573" y="4567"/>
                </a:lnTo>
                <a:lnTo>
                  <a:pt x="9576" y="4564"/>
                </a:lnTo>
                <a:lnTo>
                  <a:pt x="9581" y="4552"/>
                </a:lnTo>
                <a:lnTo>
                  <a:pt x="9589" y="4532"/>
                </a:lnTo>
                <a:close/>
                <a:moveTo>
                  <a:pt x="9752" y="4532"/>
                </a:moveTo>
                <a:lnTo>
                  <a:pt x="9756" y="4530"/>
                </a:lnTo>
                <a:lnTo>
                  <a:pt x="9749" y="4535"/>
                </a:lnTo>
                <a:lnTo>
                  <a:pt x="9745" y="4539"/>
                </a:lnTo>
                <a:lnTo>
                  <a:pt x="9752" y="4532"/>
                </a:lnTo>
                <a:close/>
                <a:moveTo>
                  <a:pt x="8702" y="4499"/>
                </a:moveTo>
                <a:lnTo>
                  <a:pt x="8705" y="4496"/>
                </a:lnTo>
                <a:lnTo>
                  <a:pt x="8700" y="4502"/>
                </a:lnTo>
                <a:lnTo>
                  <a:pt x="8696" y="4506"/>
                </a:lnTo>
                <a:lnTo>
                  <a:pt x="8702" y="4499"/>
                </a:lnTo>
                <a:close/>
                <a:moveTo>
                  <a:pt x="7883" y="4401"/>
                </a:moveTo>
                <a:lnTo>
                  <a:pt x="7865" y="4389"/>
                </a:lnTo>
                <a:lnTo>
                  <a:pt x="7854" y="4383"/>
                </a:lnTo>
                <a:lnTo>
                  <a:pt x="7850" y="4381"/>
                </a:lnTo>
                <a:lnTo>
                  <a:pt x="7848" y="4381"/>
                </a:lnTo>
                <a:lnTo>
                  <a:pt x="7847" y="4382"/>
                </a:lnTo>
                <a:lnTo>
                  <a:pt x="7847" y="4383"/>
                </a:lnTo>
                <a:lnTo>
                  <a:pt x="7850" y="4388"/>
                </a:lnTo>
                <a:lnTo>
                  <a:pt x="7856" y="4395"/>
                </a:lnTo>
                <a:lnTo>
                  <a:pt x="7863" y="4404"/>
                </a:lnTo>
                <a:lnTo>
                  <a:pt x="7871" y="4412"/>
                </a:lnTo>
                <a:lnTo>
                  <a:pt x="7880" y="4420"/>
                </a:lnTo>
                <a:lnTo>
                  <a:pt x="7888" y="4428"/>
                </a:lnTo>
                <a:lnTo>
                  <a:pt x="7895" y="4433"/>
                </a:lnTo>
                <a:lnTo>
                  <a:pt x="7901" y="4436"/>
                </a:lnTo>
                <a:lnTo>
                  <a:pt x="7902" y="4436"/>
                </a:lnTo>
                <a:lnTo>
                  <a:pt x="7903" y="4435"/>
                </a:lnTo>
                <a:lnTo>
                  <a:pt x="7903" y="4433"/>
                </a:lnTo>
                <a:lnTo>
                  <a:pt x="7901" y="4429"/>
                </a:lnTo>
                <a:lnTo>
                  <a:pt x="7894" y="4418"/>
                </a:lnTo>
                <a:lnTo>
                  <a:pt x="7883" y="4401"/>
                </a:lnTo>
                <a:close/>
                <a:moveTo>
                  <a:pt x="8046" y="4368"/>
                </a:moveTo>
                <a:lnTo>
                  <a:pt x="8040" y="4348"/>
                </a:lnTo>
                <a:lnTo>
                  <a:pt x="8034" y="4337"/>
                </a:lnTo>
                <a:lnTo>
                  <a:pt x="8032" y="4332"/>
                </a:lnTo>
                <a:lnTo>
                  <a:pt x="8030" y="4331"/>
                </a:lnTo>
                <a:lnTo>
                  <a:pt x="8028" y="4330"/>
                </a:lnTo>
                <a:lnTo>
                  <a:pt x="8025" y="4331"/>
                </a:lnTo>
                <a:lnTo>
                  <a:pt x="8022" y="4337"/>
                </a:lnTo>
                <a:lnTo>
                  <a:pt x="8020" y="4345"/>
                </a:lnTo>
                <a:lnTo>
                  <a:pt x="8018" y="4357"/>
                </a:lnTo>
                <a:lnTo>
                  <a:pt x="8018" y="4368"/>
                </a:lnTo>
                <a:lnTo>
                  <a:pt x="8018" y="4380"/>
                </a:lnTo>
                <a:lnTo>
                  <a:pt x="8020" y="4391"/>
                </a:lnTo>
                <a:lnTo>
                  <a:pt x="8022" y="4400"/>
                </a:lnTo>
                <a:lnTo>
                  <a:pt x="8025" y="4405"/>
                </a:lnTo>
                <a:lnTo>
                  <a:pt x="8028" y="4406"/>
                </a:lnTo>
                <a:lnTo>
                  <a:pt x="8030" y="4405"/>
                </a:lnTo>
                <a:lnTo>
                  <a:pt x="8032" y="4404"/>
                </a:lnTo>
                <a:lnTo>
                  <a:pt x="8034" y="4400"/>
                </a:lnTo>
                <a:lnTo>
                  <a:pt x="8040" y="4388"/>
                </a:lnTo>
                <a:lnTo>
                  <a:pt x="8046" y="4368"/>
                </a:lnTo>
                <a:close/>
                <a:moveTo>
                  <a:pt x="10769" y="4368"/>
                </a:moveTo>
                <a:lnTo>
                  <a:pt x="10772" y="4365"/>
                </a:lnTo>
                <a:lnTo>
                  <a:pt x="10766" y="4371"/>
                </a:lnTo>
                <a:lnTo>
                  <a:pt x="10762" y="4375"/>
                </a:lnTo>
                <a:lnTo>
                  <a:pt x="10769" y="4368"/>
                </a:lnTo>
                <a:close/>
                <a:moveTo>
                  <a:pt x="7850" y="4269"/>
                </a:moveTo>
                <a:lnTo>
                  <a:pt x="7852" y="4266"/>
                </a:lnTo>
                <a:lnTo>
                  <a:pt x="7847" y="4273"/>
                </a:lnTo>
                <a:lnTo>
                  <a:pt x="7843" y="4277"/>
                </a:lnTo>
                <a:lnTo>
                  <a:pt x="7850" y="4269"/>
                </a:lnTo>
                <a:close/>
                <a:moveTo>
                  <a:pt x="10606" y="4237"/>
                </a:moveTo>
                <a:lnTo>
                  <a:pt x="10606" y="4243"/>
                </a:lnTo>
                <a:lnTo>
                  <a:pt x="10607" y="4249"/>
                </a:lnTo>
                <a:lnTo>
                  <a:pt x="10609" y="4254"/>
                </a:lnTo>
                <a:lnTo>
                  <a:pt x="10611" y="4256"/>
                </a:lnTo>
                <a:lnTo>
                  <a:pt x="10614" y="4258"/>
                </a:lnTo>
                <a:lnTo>
                  <a:pt x="10617" y="4260"/>
                </a:lnTo>
                <a:lnTo>
                  <a:pt x="10619" y="4260"/>
                </a:lnTo>
                <a:lnTo>
                  <a:pt x="10622" y="4259"/>
                </a:lnTo>
                <a:lnTo>
                  <a:pt x="10624" y="4258"/>
                </a:lnTo>
                <a:lnTo>
                  <a:pt x="10625" y="4256"/>
                </a:lnTo>
                <a:lnTo>
                  <a:pt x="10626" y="4254"/>
                </a:lnTo>
                <a:lnTo>
                  <a:pt x="10625" y="4251"/>
                </a:lnTo>
                <a:lnTo>
                  <a:pt x="10623" y="4247"/>
                </a:lnTo>
                <a:lnTo>
                  <a:pt x="10619" y="4244"/>
                </a:lnTo>
                <a:lnTo>
                  <a:pt x="10613" y="4240"/>
                </a:lnTo>
                <a:lnTo>
                  <a:pt x="10606" y="4237"/>
                </a:lnTo>
                <a:lnTo>
                  <a:pt x="10606" y="4204"/>
                </a:lnTo>
                <a:lnTo>
                  <a:pt x="10606" y="4171"/>
                </a:lnTo>
                <a:lnTo>
                  <a:pt x="10606" y="4138"/>
                </a:lnTo>
                <a:lnTo>
                  <a:pt x="10606" y="4106"/>
                </a:lnTo>
                <a:lnTo>
                  <a:pt x="10606" y="4073"/>
                </a:lnTo>
                <a:lnTo>
                  <a:pt x="10606" y="4040"/>
                </a:lnTo>
                <a:lnTo>
                  <a:pt x="10606" y="4007"/>
                </a:lnTo>
                <a:lnTo>
                  <a:pt x="10606" y="3975"/>
                </a:lnTo>
                <a:lnTo>
                  <a:pt x="10597" y="3972"/>
                </a:lnTo>
                <a:lnTo>
                  <a:pt x="10589" y="3970"/>
                </a:lnTo>
                <a:lnTo>
                  <a:pt x="10581" y="3969"/>
                </a:lnTo>
                <a:lnTo>
                  <a:pt x="10575" y="3969"/>
                </a:lnTo>
                <a:lnTo>
                  <a:pt x="10569" y="3969"/>
                </a:lnTo>
                <a:lnTo>
                  <a:pt x="10564" y="3970"/>
                </a:lnTo>
                <a:lnTo>
                  <a:pt x="10558" y="3971"/>
                </a:lnTo>
                <a:lnTo>
                  <a:pt x="10555" y="3973"/>
                </a:lnTo>
                <a:lnTo>
                  <a:pt x="10551" y="3976"/>
                </a:lnTo>
                <a:lnTo>
                  <a:pt x="10548" y="3979"/>
                </a:lnTo>
                <a:lnTo>
                  <a:pt x="10546" y="3982"/>
                </a:lnTo>
                <a:lnTo>
                  <a:pt x="10544" y="3986"/>
                </a:lnTo>
                <a:lnTo>
                  <a:pt x="10540" y="3996"/>
                </a:lnTo>
                <a:lnTo>
                  <a:pt x="10538" y="4006"/>
                </a:lnTo>
                <a:lnTo>
                  <a:pt x="10538" y="4030"/>
                </a:lnTo>
                <a:lnTo>
                  <a:pt x="10539" y="4056"/>
                </a:lnTo>
                <a:lnTo>
                  <a:pt x="10540" y="4069"/>
                </a:lnTo>
                <a:lnTo>
                  <a:pt x="10540" y="4082"/>
                </a:lnTo>
                <a:lnTo>
                  <a:pt x="10540" y="4094"/>
                </a:lnTo>
                <a:lnTo>
                  <a:pt x="10539" y="4106"/>
                </a:lnTo>
                <a:lnTo>
                  <a:pt x="10516" y="4076"/>
                </a:lnTo>
                <a:lnTo>
                  <a:pt x="10494" y="4044"/>
                </a:lnTo>
                <a:lnTo>
                  <a:pt x="10485" y="4028"/>
                </a:lnTo>
                <a:lnTo>
                  <a:pt x="10474" y="4011"/>
                </a:lnTo>
                <a:lnTo>
                  <a:pt x="10465" y="3994"/>
                </a:lnTo>
                <a:lnTo>
                  <a:pt x="10457" y="3976"/>
                </a:lnTo>
                <a:lnTo>
                  <a:pt x="10448" y="3957"/>
                </a:lnTo>
                <a:lnTo>
                  <a:pt x="10441" y="3938"/>
                </a:lnTo>
                <a:lnTo>
                  <a:pt x="10433" y="3919"/>
                </a:lnTo>
                <a:lnTo>
                  <a:pt x="10427" y="3898"/>
                </a:lnTo>
                <a:lnTo>
                  <a:pt x="10422" y="3877"/>
                </a:lnTo>
                <a:lnTo>
                  <a:pt x="10417" y="3856"/>
                </a:lnTo>
                <a:lnTo>
                  <a:pt x="10412" y="3833"/>
                </a:lnTo>
                <a:lnTo>
                  <a:pt x="10408" y="3810"/>
                </a:lnTo>
                <a:lnTo>
                  <a:pt x="10387" y="3810"/>
                </a:lnTo>
                <a:lnTo>
                  <a:pt x="10368" y="3811"/>
                </a:lnTo>
                <a:lnTo>
                  <a:pt x="10350" y="3813"/>
                </a:lnTo>
                <a:lnTo>
                  <a:pt x="10333" y="3817"/>
                </a:lnTo>
                <a:lnTo>
                  <a:pt x="10317" y="3821"/>
                </a:lnTo>
                <a:lnTo>
                  <a:pt x="10302" y="3827"/>
                </a:lnTo>
                <a:lnTo>
                  <a:pt x="10289" y="3834"/>
                </a:lnTo>
                <a:lnTo>
                  <a:pt x="10277" y="3844"/>
                </a:lnTo>
                <a:lnTo>
                  <a:pt x="10283" y="3824"/>
                </a:lnTo>
                <a:lnTo>
                  <a:pt x="10289" y="3807"/>
                </a:lnTo>
                <a:lnTo>
                  <a:pt x="10292" y="3792"/>
                </a:lnTo>
                <a:lnTo>
                  <a:pt x="10295" y="3780"/>
                </a:lnTo>
                <a:lnTo>
                  <a:pt x="10296" y="3768"/>
                </a:lnTo>
                <a:lnTo>
                  <a:pt x="10297" y="3759"/>
                </a:lnTo>
                <a:lnTo>
                  <a:pt x="10296" y="3752"/>
                </a:lnTo>
                <a:lnTo>
                  <a:pt x="10295" y="3745"/>
                </a:lnTo>
                <a:lnTo>
                  <a:pt x="10293" y="3739"/>
                </a:lnTo>
                <a:lnTo>
                  <a:pt x="10290" y="3735"/>
                </a:lnTo>
                <a:lnTo>
                  <a:pt x="10287" y="3732"/>
                </a:lnTo>
                <a:lnTo>
                  <a:pt x="10282" y="3728"/>
                </a:lnTo>
                <a:lnTo>
                  <a:pt x="10272" y="3724"/>
                </a:lnTo>
                <a:lnTo>
                  <a:pt x="10259" y="3720"/>
                </a:lnTo>
                <a:lnTo>
                  <a:pt x="10246" y="3715"/>
                </a:lnTo>
                <a:lnTo>
                  <a:pt x="10231" y="3709"/>
                </a:lnTo>
                <a:lnTo>
                  <a:pt x="10224" y="3703"/>
                </a:lnTo>
                <a:lnTo>
                  <a:pt x="10215" y="3698"/>
                </a:lnTo>
                <a:lnTo>
                  <a:pt x="10208" y="3691"/>
                </a:lnTo>
                <a:lnTo>
                  <a:pt x="10201" y="3683"/>
                </a:lnTo>
                <a:lnTo>
                  <a:pt x="10192" y="3673"/>
                </a:lnTo>
                <a:lnTo>
                  <a:pt x="10185" y="3661"/>
                </a:lnTo>
                <a:lnTo>
                  <a:pt x="10177" y="3649"/>
                </a:lnTo>
                <a:lnTo>
                  <a:pt x="10170" y="3633"/>
                </a:lnTo>
                <a:lnTo>
                  <a:pt x="10164" y="3615"/>
                </a:lnTo>
                <a:lnTo>
                  <a:pt x="10157" y="3596"/>
                </a:lnTo>
                <a:lnTo>
                  <a:pt x="10151" y="3573"/>
                </a:lnTo>
                <a:lnTo>
                  <a:pt x="10146" y="3548"/>
                </a:lnTo>
                <a:lnTo>
                  <a:pt x="10138" y="3557"/>
                </a:lnTo>
                <a:lnTo>
                  <a:pt x="10127" y="3563"/>
                </a:lnTo>
                <a:lnTo>
                  <a:pt x="10116" y="3569"/>
                </a:lnTo>
                <a:lnTo>
                  <a:pt x="10103" y="3574"/>
                </a:lnTo>
                <a:lnTo>
                  <a:pt x="10090" y="3577"/>
                </a:lnTo>
                <a:lnTo>
                  <a:pt x="10077" y="3580"/>
                </a:lnTo>
                <a:lnTo>
                  <a:pt x="10063" y="3581"/>
                </a:lnTo>
                <a:lnTo>
                  <a:pt x="10049" y="3580"/>
                </a:lnTo>
                <a:lnTo>
                  <a:pt x="10037" y="3579"/>
                </a:lnTo>
                <a:lnTo>
                  <a:pt x="10024" y="3574"/>
                </a:lnTo>
                <a:lnTo>
                  <a:pt x="10019" y="3572"/>
                </a:lnTo>
                <a:lnTo>
                  <a:pt x="10014" y="3569"/>
                </a:lnTo>
                <a:lnTo>
                  <a:pt x="10009" y="3566"/>
                </a:lnTo>
                <a:lnTo>
                  <a:pt x="10003" y="3562"/>
                </a:lnTo>
                <a:lnTo>
                  <a:pt x="9999" y="3558"/>
                </a:lnTo>
                <a:lnTo>
                  <a:pt x="9995" y="3553"/>
                </a:lnTo>
                <a:lnTo>
                  <a:pt x="9992" y="3548"/>
                </a:lnTo>
                <a:lnTo>
                  <a:pt x="9989" y="3543"/>
                </a:lnTo>
                <a:lnTo>
                  <a:pt x="9986" y="3537"/>
                </a:lnTo>
                <a:lnTo>
                  <a:pt x="9984" y="3530"/>
                </a:lnTo>
                <a:lnTo>
                  <a:pt x="9983" y="3523"/>
                </a:lnTo>
                <a:lnTo>
                  <a:pt x="9982" y="3516"/>
                </a:lnTo>
                <a:lnTo>
                  <a:pt x="9975" y="3515"/>
                </a:lnTo>
                <a:lnTo>
                  <a:pt x="9970" y="3516"/>
                </a:lnTo>
                <a:lnTo>
                  <a:pt x="9964" y="3517"/>
                </a:lnTo>
                <a:lnTo>
                  <a:pt x="9960" y="3518"/>
                </a:lnTo>
                <a:lnTo>
                  <a:pt x="9957" y="3521"/>
                </a:lnTo>
                <a:lnTo>
                  <a:pt x="9954" y="3524"/>
                </a:lnTo>
                <a:lnTo>
                  <a:pt x="9952" y="3528"/>
                </a:lnTo>
                <a:lnTo>
                  <a:pt x="9950" y="3532"/>
                </a:lnTo>
                <a:lnTo>
                  <a:pt x="9948" y="3543"/>
                </a:lnTo>
                <a:lnTo>
                  <a:pt x="9948" y="3554"/>
                </a:lnTo>
                <a:lnTo>
                  <a:pt x="9948" y="3567"/>
                </a:lnTo>
                <a:lnTo>
                  <a:pt x="9948" y="3579"/>
                </a:lnTo>
                <a:lnTo>
                  <a:pt x="9947" y="3591"/>
                </a:lnTo>
                <a:lnTo>
                  <a:pt x="9946" y="3602"/>
                </a:lnTo>
                <a:lnTo>
                  <a:pt x="9945" y="3607"/>
                </a:lnTo>
                <a:lnTo>
                  <a:pt x="9942" y="3611"/>
                </a:lnTo>
                <a:lnTo>
                  <a:pt x="9940" y="3615"/>
                </a:lnTo>
                <a:lnTo>
                  <a:pt x="9937" y="3618"/>
                </a:lnTo>
                <a:lnTo>
                  <a:pt x="9934" y="3620"/>
                </a:lnTo>
                <a:lnTo>
                  <a:pt x="9930" y="3623"/>
                </a:lnTo>
                <a:lnTo>
                  <a:pt x="9925" y="3624"/>
                </a:lnTo>
                <a:lnTo>
                  <a:pt x="9918" y="3624"/>
                </a:lnTo>
                <a:lnTo>
                  <a:pt x="9911" y="3623"/>
                </a:lnTo>
                <a:lnTo>
                  <a:pt x="9904" y="3622"/>
                </a:lnTo>
                <a:lnTo>
                  <a:pt x="9894" y="3618"/>
                </a:lnTo>
                <a:lnTo>
                  <a:pt x="9884" y="3614"/>
                </a:lnTo>
                <a:lnTo>
                  <a:pt x="9884" y="3598"/>
                </a:lnTo>
                <a:lnTo>
                  <a:pt x="9885" y="3585"/>
                </a:lnTo>
                <a:lnTo>
                  <a:pt x="9888" y="3574"/>
                </a:lnTo>
                <a:lnTo>
                  <a:pt x="9890" y="3565"/>
                </a:lnTo>
                <a:lnTo>
                  <a:pt x="9897" y="3550"/>
                </a:lnTo>
                <a:lnTo>
                  <a:pt x="9904" y="3540"/>
                </a:lnTo>
                <a:lnTo>
                  <a:pt x="9906" y="3534"/>
                </a:lnTo>
                <a:lnTo>
                  <a:pt x="9907" y="3529"/>
                </a:lnTo>
                <a:lnTo>
                  <a:pt x="9908" y="3524"/>
                </a:lnTo>
                <a:lnTo>
                  <a:pt x="9907" y="3518"/>
                </a:lnTo>
                <a:lnTo>
                  <a:pt x="9904" y="3511"/>
                </a:lnTo>
                <a:lnTo>
                  <a:pt x="9899" y="3503"/>
                </a:lnTo>
                <a:lnTo>
                  <a:pt x="9893" y="3494"/>
                </a:lnTo>
                <a:lnTo>
                  <a:pt x="9884" y="3483"/>
                </a:lnTo>
                <a:lnTo>
                  <a:pt x="9890" y="3483"/>
                </a:lnTo>
                <a:lnTo>
                  <a:pt x="9895" y="3482"/>
                </a:lnTo>
                <a:lnTo>
                  <a:pt x="9900" y="3481"/>
                </a:lnTo>
                <a:lnTo>
                  <a:pt x="9905" y="3479"/>
                </a:lnTo>
                <a:lnTo>
                  <a:pt x="9909" y="3477"/>
                </a:lnTo>
                <a:lnTo>
                  <a:pt x="9912" y="3474"/>
                </a:lnTo>
                <a:lnTo>
                  <a:pt x="9914" y="3471"/>
                </a:lnTo>
                <a:lnTo>
                  <a:pt x="9916" y="3466"/>
                </a:lnTo>
                <a:lnTo>
                  <a:pt x="9919" y="3457"/>
                </a:lnTo>
                <a:lnTo>
                  <a:pt x="9920" y="3446"/>
                </a:lnTo>
                <a:lnTo>
                  <a:pt x="9920" y="3434"/>
                </a:lnTo>
                <a:lnTo>
                  <a:pt x="9920" y="3421"/>
                </a:lnTo>
                <a:lnTo>
                  <a:pt x="9917" y="3393"/>
                </a:lnTo>
                <a:lnTo>
                  <a:pt x="9914" y="3366"/>
                </a:lnTo>
                <a:lnTo>
                  <a:pt x="9913" y="3352"/>
                </a:lnTo>
                <a:lnTo>
                  <a:pt x="9913" y="3339"/>
                </a:lnTo>
                <a:lnTo>
                  <a:pt x="9914" y="3329"/>
                </a:lnTo>
                <a:lnTo>
                  <a:pt x="9916" y="3319"/>
                </a:lnTo>
                <a:lnTo>
                  <a:pt x="9924" y="3319"/>
                </a:lnTo>
                <a:lnTo>
                  <a:pt x="9929" y="3317"/>
                </a:lnTo>
                <a:lnTo>
                  <a:pt x="9933" y="3316"/>
                </a:lnTo>
                <a:lnTo>
                  <a:pt x="9936" y="3313"/>
                </a:lnTo>
                <a:lnTo>
                  <a:pt x="9938" y="3311"/>
                </a:lnTo>
                <a:lnTo>
                  <a:pt x="9939" y="3308"/>
                </a:lnTo>
                <a:lnTo>
                  <a:pt x="9939" y="3305"/>
                </a:lnTo>
                <a:lnTo>
                  <a:pt x="9939" y="3303"/>
                </a:lnTo>
                <a:lnTo>
                  <a:pt x="9938" y="3301"/>
                </a:lnTo>
                <a:lnTo>
                  <a:pt x="9936" y="3299"/>
                </a:lnTo>
                <a:lnTo>
                  <a:pt x="9933" y="3299"/>
                </a:lnTo>
                <a:lnTo>
                  <a:pt x="9931" y="3300"/>
                </a:lnTo>
                <a:lnTo>
                  <a:pt x="9928" y="3302"/>
                </a:lnTo>
                <a:lnTo>
                  <a:pt x="9924" y="3305"/>
                </a:lnTo>
                <a:lnTo>
                  <a:pt x="9920" y="3311"/>
                </a:lnTo>
                <a:lnTo>
                  <a:pt x="9916" y="3319"/>
                </a:lnTo>
                <a:lnTo>
                  <a:pt x="9901" y="3319"/>
                </a:lnTo>
                <a:lnTo>
                  <a:pt x="9888" y="3317"/>
                </a:lnTo>
                <a:lnTo>
                  <a:pt x="9876" y="3315"/>
                </a:lnTo>
                <a:lnTo>
                  <a:pt x="9868" y="3312"/>
                </a:lnTo>
                <a:lnTo>
                  <a:pt x="9853" y="3306"/>
                </a:lnTo>
                <a:lnTo>
                  <a:pt x="9842" y="3300"/>
                </a:lnTo>
                <a:lnTo>
                  <a:pt x="9836" y="3298"/>
                </a:lnTo>
                <a:lnTo>
                  <a:pt x="9832" y="3295"/>
                </a:lnTo>
                <a:lnTo>
                  <a:pt x="9827" y="3295"/>
                </a:lnTo>
                <a:lnTo>
                  <a:pt x="9821" y="3296"/>
                </a:lnTo>
                <a:lnTo>
                  <a:pt x="9814" y="3299"/>
                </a:lnTo>
                <a:lnTo>
                  <a:pt x="9806" y="3304"/>
                </a:lnTo>
                <a:lnTo>
                  <a:pt x="9797" y="3310"/>
                </a:lnTo>
                <a:lnTo>
                  <a:pt x="9785" y="3319"/>
                </a:lnTo>
                <a:lnTo>
                  <a:pt x="9784" y="3329"/>
                </a:lnTo>
                <a:lnTo>
                  <a:pt x="9783" y="3337"/>
                </a:lnTo>
                <a:lnTo>
                  <a:pt x="9783" y="3346"/>
                </a:lnTo>
                <a:lnTo>
                  <a:pt x="9784" y="3353"/>
                </a:lnTo>
                <a:lnTo>
                  <a:pt x="9786" y="3359"/>
                </a:lnTo>
                <a:lnTo>
                  <a:pt x="9788" y="3365"/>
                </a:lnTo>
                <a:lnTo>
                  <a:pt x="9791" y="3370"/>
                </a:lnTo>
                <a:lnTo>
                  <a:pt x="9796" y="3374"/>
                </a:lnTo>
                <a:lnTo>
                  <a:pt x="9800" y="3378"/>
                </a:lnTo>
                <a:lnTo>
                  <a:pt x="9804" y="3381"/>
                </a:lnTo>
                <a:lnTo>
                  <a:pt x="9809" y="3385"/>
                </a:lnTo>
                <a:lnTo>
                  <a:pt x="9814" y="3388"/>
                </a:lnTo>
                <a:lnTo>
                  <a:pt x="9826" y="3393"/>
                </a:lnTo>
                <a:lnTo>
                  <a:pt x="9839" y="3397"/>
                </a:lnTo>
                <a:lnTo>
                  <a:pt x="9850" y="3401"/>
                </a:lnTo>
                <a:lnTo>
                  <a:pt x="9862" y="3407"/>
                </a:lnTo>
                <a:lnTo>
                  <a:pt x="9867" y="3410"/>
                </a:lnTo>
                <a:lnTo>
                  <a:pt x="9871" y="3413"/>
                </a:lnTo>
                <a:lnTo>
                  <a:pt x="9876" y="3417"/>
                </a:lnTo>
                <a:lnTo>
                  <a:pt x="9879" y="3421"/>
                </a:lnTo>
                <a:lnTo>
                  <a:pt x="9883" y="3426"/>
                </a:lnTo>
                <a:lnTo>
                  <a:pt x="9886" y="3432"/>
                </a:lnTo>
                <a:lnTo>
                  <a:pt x="9888" y="3438"/>
                </a:lnTo>
                <a:lnTo>
                  <a:pt x="9889" y="3445"/>
                </a:lnTo>
                <a:lnTo>
                  <a:pt x="9889" y="3454"/>
                </a:lnTo>
                <a:lnTo>
                  <a:pt x="9888" y="3462"/>
                </a:lnTo>
                <a:lnTo>
                  <a:pt x="9887" y="3472"/>
                </a:lnTo>
                <a:lnTo>
                  <a:pt x="9884" y="3483"/>
                </a:lnTo>
                <a:lnTo>
                  <a:pt x="9879" y="3481"/>
                </a:lnTo>
                <a:lnTo>
                  <a:pt x="9874" y="3481"/>
                </a:lnTo>
                <a:lnTo>
                  <a:pt x="9870" y="3481"/>
                </a:lnTo>
                <a:lnTo>
                  <a:pt x="9866" y="3483"/>
                </a:lnTo>
                <a:lnTo>
                  <a:pt x="9863" y="3485"/>
                </a:lnTo>
                <a:lnTo>
                  <a:pt x="9860" y="3488"/>
                </a:lnTo>
                <a:lnTo>
                  <a:pt x="9856" y="3493"/>
                </a:lnTo>
                <a:lnTo>
                  <a:pt x="9854" y="3497"/>
                </a:lnTo>
                <a:lnTo>
                  <a:pt x="9849" y="3507"/>
                </a:lnTo>
                <a:lnTo>
                  <a:pt x="9846" y="3520"/>
                </a:lnTo>
                <a:lnTo>
                  <a:pt x="9845" y="3534"/>
                </a:lnTo>
                <a:lnTo>
                  <a:pt x="9844" y="3548"/>
                </a:lnTo>
                <a:lnTo>
                  <a:pt x="9845" y="3563"/>
                </a:lnTo>
                <a:lnTo>
                  <a:pt x="9846" y="3576"/>
                </a:lnTo>
                <a:lnTo>
                  <a:pt x="9849" y="3589"/>
                </a:lnTo>
                <a:lnTo>
                  <a:pt x="9854" y="3601"/>
                </a:lnTo>
                <a:lnTo>
                  <a:pt x="9856" y="3605"/>
                </a:lnTo>
                <a:lnTo>
                  <a:pt x="9860" y="3609"/>
                </a:lnTo>
                <a:lnTo>
                  <a:pt x="9863" y="3612"/>
                </a:lnTo>
                <a:lnTo>
                  <a:pt x="9866" y="3614"/>
                </a:lnTo>
                <a:lnTo>
                  <a:pt x="9870" y="3615"/>
                </a:lnTo>
                <a:lnTo>
                  <a:pt x="9874" y="3616"/>
                </a:lnTo>
                <a:lnTo>
                  <a:pt x="9879" y="3615"/>
                </a:lnTo>
                <a:lnTo>
                  <a:pt x="9884" y="3614"/>
                </a:lnTo>
                <a:lnTo>
                  <a:pt x="9884" y="3625"/>
                </a:lnTo>
                <a:lnTo>
                  <a:pt x="9884" y="3634"/>
                </a:lnTo>
                <a:lnTo>
                  <a:pt x="9886" y="3642"/>
                </a:lnTo>
                <a:lnTo>
                  <a:pt x="9888" y="3651"/>
                </a:lnTo>
                <a:lnTo>
                  <a:pt x="9891" y="3657"/>
                </a:lnTo>
                <a:lnTo>
                  <a:pt x="9895" y="3663"/>
                </a:lnTo>
                <a:lnTo>
                  <a:pt x="9900" y="3669"/>
                </a:lnTo>
                <a:lnTo>
                  <a:pt x="9907" y="3673"/>
                </a:lnTo>
                <a:lnTo>
                  <a:pt x="9913" y="3676"/>
                </a:lnTo>
                <a:lnTo>
                  <a:pt x="9921" y="3679"/>
                </a:lnTo>
                <a:lnTo>
                  <a:pt x="9930" y="3681"/>
                </a:lnTo>
                <a:lnTo>
                  <a:pt x="9938" y="3682"/>
                </a:lnTo>
                <a:lnTo>
                  <a:pt x="9949" y="3682"/>
                </a:lnTo>
                <a:lnTo>
                  <a:pt x="9959" y="3682"/>
                </a:lnTo>
                <a:lnTo>
                  <a:pt x="9970" y="3681"/>
                </a:lnTo>
                <a:lnTo>
                  <a:pt x="9982" y="3679"/>
                </a:lnTo>
                <a:lnTo>
                  <a:pt x="9978" y="3700"/>
                </a:lnTo>
                <a:lnTo>
                  <a:pt x="9975" y="3721"/>
                </a:lnTo>
                <a:lnTo>
                  <a:pt x="9974" y="3726"/>
                </a:lnTo>
                <a:lnTo>
                  <a:pt x="9972" y="3731"/>
                </a:lnTo>
                <a:lnTo>
                  <a:pt x="9970" y="3735"/>
                </a:lnTo>
                <a:lnTo>
                  <a:pt x="9967" y="3738"/>
                </a:lnTo>
                <a:lnTo>
                  <a:pt x="9963" y="3741"/>
                </a:lnTo>
                <a:lnTo>
                  <a:pt x="9959" y="3743"/>
                </a:lnTo>
                <a:lnTo>
                  <a:pt x="9955" y="3744"/>
                </a:lnTo>
                <a:lnTo>
                  <a:pt x="9950" y="3745"/>
                </a:lnTo>
                <a:lnTo>
                  <a:pt x="9950" y="3738"/>
                </a:lnTo>
                <a:lnTo>
                  <a:pt x="9949" y="3733"/>
                </a:lnTo>
                <a:lnTo>
                  <a:pt x="9947" y="3728"/>
                </a:lnTo>
                <a:lnTo>
                  <a:pt x="9945" y="3725"/>
                </a:lnTo>
                <a:lnTo>
                  <a:pt x="9941" y="3723"/>
                </a:lnTo>
                <a:lnTo>
                  <a:pt x="9938" y="3722"/>
                </a:lnTo>
                <a:lnTo>
                  <a:pt x="9935" y="3722"/>
                </a:lnTo>
                <a:lnTo>
                  <a:pt x="9933" y="3723"/>
                </a:lnTo>
                <a:lnTo>
                  <a:pt x="9931" y="3724"/>
                </a:lnTo>
                <a:lnTo>
                  <a:pt x="9929" y="3725"/>
                </a:lnTo>
                <a:lnTo>
                  <a:pt x="9929" y="3728"/>
                </a:lnTo>
                <a:lnTo>
                  <a:pt x="9930" y="3731"/>
                </a:lnTo>
                <a:lnTo>
                  <a:pt x="9932" y="3735"/>
                </a:lnTo>
                <a:lnTo>
                  <a:pt x="9936" y="3738"/>
                </a:lnTo>
                <a:lnTo>
                  <a:pt x="9941" y="3741"/>
                </a:lnTo>
                <a:lnTo>
                  <a:pt x="9950" y="3745"/>
                </a:lnTo>
                <a:lnTo>
                  <a:pt x="9992" y="3775"/>
                </a:lnTo>
                <a:lnTo>
                  <a:pt x="10034" y="3805"/>
                </a:lnTo>
                <a:lnTo>
                  <a:pt x="10074" y="3836"/>
                </a:lnTo>
                <a:lnTo>
                  <a:pt x="10113" y="3868"/>
                </a:lnTo>
                <a:lnTo>
                  <a:pt x="10190" y="3934"/>
                </a:lnTo>
                <a:lnTo>
                  <a:pt x="10268" y="4001"/>
                </a:lnTo>
                <a:lnTo>
                  <a:pt x="10306" y="4034"/>
                </a:lnTo>
                <a:lnTo>
                  <a:pt x="10345" y="4066"/>
                </a:lnTo>
                <a:lnTo>
                  <a:pt x="10385" y="4098"/>
                </a:lnTo>
                <a:lnTo>
                  <a:pt x="10427" y="4129"/>
                </a:lnTo>
                <a:lnTo>
                  <a:pt x="10469" y="4158"/>
                </a:lnTo>
                <a:lnTo>
                  <a:pt x="10513" y="4186"/>
                </a:lnTo>
                <a:lnTo>
                  <a:pt x="10535" y="4199"/>
                </a:lnTo>
                <a:lnTo>
                  <a:pt x="10558" y="4213"/>
                </a:lnTo>
                <a:lnTo>
                  <a:pt x="10581" y="4224"/>
                </a:lnTo>
                <a:lnTo>
                  <a:pt x="10606" y="4237"/>
                </a:lnTo>
                <a:close/>
                <a:moveTo>
                  <a:pt x="11590" y="4138"/>
                </a:moveTo>
                <a:lnTo>
                  <a:pt x="11593" y="4135"/>
                </a:lnTo>
                <a:lnTo>
                  <a:pt x="11587" y="4142"/>
                </a:lnTo>
                <a:lnTo>
                  <a:pt x="11582" y="4146"/>
                </a:lnTo>
                <a:lnTo>
                  <a:pt x="11590" y="4138"/>
                </a:lnTo>
                <a:close/>
                <a:moveTo>
                  <a:pt x="11426" y="4073"/>
                </a:moveTo>
                <a:lnTo>
                  <a:pt x="11428" y="4081"/>
                </a:lnTo>
                <a:lnTo>
                  <a:pt x="11431" y="4088"/>
                </a:lnTo>
                <a:lnTo>
                  <a:pt x="11435" y="4094"/>
                </a:lnTo>
                <a:lnTo>
                  <a:pt x="11440" y="4100"/>
                </a:lnTo>
                <a:lnTo>
                  <a:pt x="11449" y="4110"/>
                </a:lnTo>
                <a:lnTo>
                  <a:pt x="11460" y="4121"/>
                </a:lnTo>
                <a:lnTo>
                  <a:pt x="11470" y="4131"/>
                </a:lnTo>
                <a:lnTo>
                  <a:pt x="11480" y="4143"/>
                </a:lnTo>
                <a:lnTo>
                  <a:pt x="11484" y="4149"/>
                </a:lnTo>
                <a:lnTo>
                  <a:pt x="11487" y="4155"/>
                </a:lnTo>
                <a:lnTo>
                  <a:pt x="11489" y="4163"/>
                </a:lnTo>
                <a:lnTo>
                  <a:pt x="11491" y="4171"/>
                </a:lnTo>
                <a:lnTo>
                  <a:pt x="11498" y="4170"/>
                </a:lnTo>
                <a:lnTo>
                  <a:pt x="11505" y="4168"/>
                </a:lnTo>
                <a:lnTo>
                  <a:pt x="11510" y="4165"/>
                </a:lnTo>
                <a:lnTo>
                  <a:pt x="11515" y="4163"/>
                </a:lnTo>
                <a:lnTo>
                  <a:pt x="11518" y="4158"/>
                </a:lnTo>
                <a:lnTo>
                  <a:pt x="11521" y="4155"/>
                </a:lnTo>
                <a:lnTo>
                  <a:pt x="11524" y="4151"/>
                </a:lnTo>
                <a:lnTo>
                  <a:pt x="11525" y="4146"/>
                </a:lnTo>
                <a:lnTo>
                  <a:pt x="11526" y="4142"/>
                </a:lnTo>
                <a:lnTo>
                  <a:pt x="11526" y="4136"/>
                </a:lnTo>
                <a:lnTo>
                  <a:pt x="11526" y="4132"/>
                </a:lnTo>
                <a:lnTo>
                  <a:pt x="11525" y="4127"/>
                </a:lnTo>
                <a:lnTo>
                  <a:pt x="11520" y="4116"/>
                </a:lnTo>
                <a:lnTo>
                  <a:pt x="11514" y="4106"/>
                </a:lnTo>
                <a:lnTo>
                  <a:pt x="11507" y="4096"/>
                </a:lnTo>
                <a:lnTo>
                  <a:pt x="11497" y="4088"/>
                </a:lnTo>
                <a:lnTo>
                  <a:pt x="11487" y="4081"/>
                </a:lnTo>
                <a:lnTo>
                  <a:pt x="11476" y="4074"/>
                </a:lnTo>
                <a:lnTo>
                  <a:pt x="11470" y="4072"/>
                </a:lnTo>
                <a:lnTo>
                  <a:pt x="11464" y="4070"/>
                </a:lnTo>
                <a:lnTo>
                  <a:pt x="11457" y="4069"/>
                </a:lnTo>
                <a:lnTo>
                  <a:pt x="11451" y="4068"/>
                </a:lnTo>
                <a:lnTo>
                  <a:pt x="11445" y="4068"/>
                </a:lnTo>
                <a:lnTo>
                  <a:pt x="11439" y="4069"/>
                </a:lnTo>
                <a:lnTo>
                  <a:pt x="11432" y="4070"/>
                </a:lnTo>
                <a:lnTo>
                  <a:pt x="11426" y="4073"/>
                </a:lnTo>
                <a:close/>
                <a:moveTo>
                  <a:pt x="11951" y="4106"/>
                </a:moveTo>
                <a:lnTo>
                  <a:pt x="11949" y="4099"/>
                </a:lnTo>
                <a:lnTo>
                  <a:pt x="11945" y="4092"/>
                </a:lnTo>
                <a:lnTo>
                  <a:pt x="11941" y="4087"/>
                </a:lnTo>
                <a:lnTo>
                  <a:pt x="11937" y="4084"/>
                </a:lnTo>
                <a:lnTo>
                  <a:pt x="11932" y="4081"/>
                </a:lnTo>
                <a:lnTo>
                  <a:pt x="11926" y="4079"/>
                </a:lnTo>
                <a:lnTo>
                  <a:pt x="11920" y="4078"/>
                </a:lnTo>
                <a:lnTo>
                  <a:pt x="11915" y="4078"/>
                </a:lnTo>
                <a:lnTo>
                  <a:pt x="11909" y="4079"/>
                </a:lnTo>
                <a:lnTo>
                  <a:pt x="11903" y="4081"/>
                </a:lnTo>
                <a:lnTo>
                  <a:pt x="11898" y="4083"/>
                </a:lnTo>
                <a:lnTo>
                  <a:pt x="11894" y="4086"/>
                </a:lnTo>
                <a:lnTo>
                  <a:pt x="11891" y="4090"/>
                </a:lnTo>
                <a:lnTo>
                  <a:pt x="11888" y="4094"/>
                </a:lnTo>
                <a:lnTo>
                  <a:pt x="11886" y="4100"/>
                </a:lnTo>
                <a:lnTo>
                  <a:pt x="11885" y="4106"/>
                </a:lnTo>
                <a:lnTo>
                  <a:pt x="11896" y="4113"/>
                </a:lnTo>
                <a:lnTo>
                  <a:pt x="11907" y="4120"/>
                </a:lnTo>
                <a:lnTo>
                  <a:pt x="11917" y="4125"/>
                </a:lnTo>
                <a:lnTo>
                  <a:pt x="11926" y="4128"/>
                </a:lnTo>
                <a:lnTo>
                  <a:pt x="11931" y="4129"/>
                </a:lnTo>
                <a:lnTo>
                  <a:pt x="11935" y="4128"/>
                </a:lnTo>
                <a:lnTo>
                  <a:pt x="11938" y="4127"/>
                </a:lnTo>
                <a:lnTo>
                  <a:pt x="11941" y="4125"/>
                </a:lnTo>
                <a:lnTo>
                  <a:pt x="11944" y="4122"/>
                </a:lnTo>
                <a:lnTo>
                  <a:pt x="11946" y="4117"/>
                </a:lnTo>
                <a:lnTo>
                  <a:pt x="11949" y="4112"/>
                </a:lnTo>
                <a:lnTo>
                  <a:pt x="11951" y="4106"/>
                </a:lnTo>
                <a:close/>
                <a:moveTo>
                  <a:pt x="7358" y="4040"/>
                </a:moveTo>
                <a:lnTo>
                  <a:pt x="7359" y="4047"/>
                </a:lnTo>
                <a:lnTo>
                  <a:pt x="7362" y="4054"/>
                </a:lnTo>
                <a:lnTo>
                  <a:pt x="7367" y="4058"/>
                </a:lnTo>
                <a:lnTo>
                  <a:pt x="7372" y="4061"/>
                </a:lnTo>
                <a:lnTo>
                  <a:pt x="7375" y="4062"/>
                </a:lnTo>
                <a:lnTo>
                  <a:pt x="7377" y="4061"/>
                </a:lnTo>
                <a:lnTo>
                  <a:pt x="7380" y="4060"/>
                </a:lnTo>
                <a:lnTo>
                  <a:pt x="7382" y="4059"/>
                </a:lnTo>
                <a:lnTo>
                  <a:pt x="7385" y="4056"/>
                </a:lnTo>
                <a:lnTo>
                  <a:pt x="7388" y="4051"/>
                </a:lnTo>
                <a:lnTo>
                  <a:pt x="7389" y="4046"/>
                </a:lnTo>
                <a:lnTo>
                  <a:pt x="7391" y="4040"/>
                </a:lnTo>
                <a:lnTo>
                  <a:pt x="7382" y="4040"/>
                </a:lnTo>
                <a:lnTo>
                  <a:pt x="7374" y="4040"/>
                </a:lnTo>
                <a:lnTo>
                  <a:pt x="7366" y="4040"/>
                </a:lnTo>
                <a:lnTo>
                  <a:pt x="7358" y="4040"/>
                </a:lnTo>
                <a:close/>
                <a:moveTo>
                  <a:pt x="11819" y="4073"/>
                </a:moveTo>
                <a:lnTo>
                  <a:pt x="11823" y="4070"/>
                </a:lnTo>
                <a:lnTo>
                  <a:pt x="11816" y="4076"/>
                </a:lnTo>
                <a:lnTo>
                  <a:pt x="11812" y="4080"/>
                </a:lnTo>
                <a:lnTo>
                  <a:pt x="11819" y="4073"/>
                </a:lnTo>
                <a:close/>
                <a:moveTo>
                  <a:pt x="11360" y="4007"/>
                </a:moveTo>
                <a:lnTo>
                  <a:pt x="11360" y="4014"/>
                </a:lnTo>
                <a:lnTo>
                  <a:pt x="11361" y="4020"/>
                </a:lnTo>
                <a:lnTo>
                  <a:pt x="11363" y="4024"/>
                </a:lnTo>
                <a:lnTo>
                  <a:pt x="11365" y="4027"/>
                </a:lnTo>
                <a:lnTo>
                  <a:pt x="11368" y="4029"/>
                </a:lnTo>
                <a:lnTo>
                  <a:pt x="11371" y="4030"/>
                </a:lnTo>
                <a:lnTo>
                  <a:pt x="11374" y="4030"/>
                </a:lnTo>
                <a:lnTo>
                  <a:pt x="11377" y="4029"/>
                </a:lnTo>
                <a:lnTo>
                  <a:pt x="11379" y="4028"/>
                </a:lnTo>
                <a:lnTo>
                  <a:pt x="11380" y="4026"/>
                </a:lnTo>
                <a:lnTo>
                  <a:pt x="11381" y="4024"/>
                </a:lnTo>
                <a:lnTo>
                  <a:pt x="11380" y="4021"/>
                </a:lnTo>
                <a:lnTo>
                  <a:pt x="11378" y="4018"/>
                </a:lnTo>
                <a:lnTo>
                  <a:pt x="11374" y="4015"/>
                </a:lnTo>
                <a:lnTo>
                  <a:pt x="11368" y="4012"/>
                </a:lnTo>
                <a:lnTo>
                  <a:pt x="11360" y="4007"/>
                </a:lnTo>
                <a:lnTo>
                  <a:pt x="11360" y="4001"/>
                </a:lnTo>
                <a:lnTo>
                  <a:pt x="11359" y="3995"/>
                </a:lnTo>
                <a:lnTo>
                  <a:pt x="11357" y="3991"/>
                </a:lnTo>
                <a:lnTo>
                  <a:pt x="11355" y="3987"/>
                </a:lnTo>
                <a:lnTo>
                  <a:pt x="11352" y="3985"/>
                </a:lnTo>
                <a:lnTo>
                  <a:pt x="11349" y="3984"/>
                </a:lnTo>
                <a:lnTo>
                  <a:pt x="11346" y="3984"/>
                </a:lnTo>
                <a:lnTo>
                  <a:pt x="11343" y="3985"/>
                </a:lnTo>
                <a:lnTo>
                  <a:pt x="11341" y="3986"/>
                </a:lnTo>
                <a:lnTo>
                  <a:pt x="11340" y="3988"/>
                </a:lnTo>
                <a:lnTo>
                  <a:pt x="11340" y="3991"/>
                </a:lnTo>
                <a:lnTo>
                  <a:pt x="11340" y="3994"/>
                </a:lnTo>
                <a:lnTo>
                  <a:pt x="11342" y="3997"/>
                </a:lnTo>
                <a:lnTo>
                  <a:pt x="11346" y="4000"/>
                </a:lnTo>
                <a:lnTo>
                  <a:pt x="11353" y="4003"/>
                </a:lnTo>
                <a:lnTo>
                  <a:pt x="11360" y="4007"/>
                </a:lnTo>
                <a:close/>
                <a:moveTo>
                  <a:pt x="7489" y="3941"/>
                </a:moveTo>
                <a:lnTo>
                  <a:pt x="7491" y="3939"/>
                </a:lnTo>
                <a:lnTo>
                  <a:pt x="7486" y="3944"/>
                </a:lnTo>
                <a:lnTo>
                  <a:pt x="7482" y="3949"/>
                </a:lnTo>
                <a:lnTo>
                  <a:pt x="7489" y="3941"/>
                </a:lnTo>
                <a:close/>
                <a:moveTo>
                  <a:pt x="7522" y="3844"/>
                </a:moveTo>
                <a:lnTo>
                  <a:pt x="7522" y="3850"/>
                </a:lnTo>
                <a:lnTo>
                  <a:pt x="7523" y="3855"/>
                </a:lnTo>
                <a:lnTo>
                  <a:pt x="7525" y="3860"/>
                </a:lnTo>
                <a:lnTo>
                  <a:pt x="7527" y="3863"/>
                </a:lnTo>
                <a:lnTo>
                  <a:pt x="7530" y="3865"/>
                </a:lnTo>
                <a:lnTo>
                  <a:pt x="7533" y="3866"/>
                </a:lnTo>
                <a:lnTo>
                  <a:pt x="7535" y="3867"/>
                </a:lnTo>
                <a:lnTo>
                  <a:pt x="7539" y="3866"/>
                </a:lnTo>
                <a:lnTo>
                  <a:pt x="7541" y="3865"/>
                </a:lnTo>
                <a:lnTo>
                  <a:pt x="7542" y="3863"/>
                </a:lnTo>
                <a:lnTo>
                  <a:pt x="7542" y="3861"/>
                </a:lnTo>
                <a:lnTo>
                  <a:pt x="7542" y="3857"/>
                </a:lnTo>
                <a:lnTo>
                  <a:pt x="7540" y="3854"/>
                </a:lnTo>
                <a:lnTo>
                  <a:pt x="7535" y="3851"/>
                </a:lnTo>
                <a:lnTo>
                  <a:pt x="7529" y="3847"/>
                </a:lnTo>
                <a:lnTo>
                  <a:pt x="7522" y="3844"/>
                </a:lnTo>
                <a:close/>
                <a:moveTo>
                  <a:pt x="11031" y="3810"/>
                </a:moveTo>
                <a:lnTo>
                  <a:pt x="11035" y="3808"/>
                </a:lnTo>
                <a:lnTo>
                  <a:pt x="11029" y="3813"/>
                </a:lnTo>
                <a:lnTo>
                  <a:pt x="11025" y="3818"/>
                </a:lnTo>
                <a:lnTo>
                  <a:pt x="11031" y="3810"/>
                </a:lnTo>
                <a:close/>
                <a:moveTo>
                  <a:pt x="11787" y="3778"/>
                </a:moveTo>
                <a:lnTo>
                  <a:pt x="11762" y="3778"/>
                </a:lnTo>
                <a:lnTo>
                  <a:pt x="11738" y="3778"/>
                </a:lnTo>
                <a:lnTo>
                  <a:pt x="11712" y="3778"/>
                </a:lnTo>
                <a:lnTo>
                  <a:pt x="11688" y="3778"/>
                </a:lnTo>
                <a:lnTo>
                  <a:pt x="11690" y="3785"/>
                </a:lnTo>
                <a:lnTo>
                  <a:pt x="11694" y="3792"/>
                </a:lnTo>
                <a:lnTo>
                  <a:pt x="11698" y="3799"/>
                </a:lnTo>
                <a:lnTo>
                  <a:pt x="11702" y="3805"/>
                </a:lnTo>
                <a:lnTo>
                  <a:pt x="11711" y="3815"/>
                </a:lnTo>
                <a:lnTo>
                  <a:pt x="11722" y="3826"/>
                </a:lnTo>
                <a:lnTo>
                  <a:pt x="11732" y="3835"/>
                </a:lnTo>
                <a:lnTo>
                  <a:pt x="11742" y="3847"/>
                </a:lnTo>
                <a:lnTo>
                  <a:pt x="11746" y="3853"/>
                </a:lnTo>
                <a:lnTo>
                  <a:pt x="11749" y="3861"/>
                </a:lnTo>
                <a:lnTo>
                  <a:pt x="11752" y="3868"/>
                </a:lnTo>
                <a:lnTo>
                  <a:pt x="11753" y="3876"/>
                </a:lnTo>
                <a:lnTo>
                  <a:pt x="11761" y="3874"/>
                </a:lnTo>
                <a:lnTo>
                  <a:pt x="11766" y="3872"/>
                </a:lnTo>
                <a:lnTo>
                  <a:pt x="11770" y="3869"/>
                </a:lnTo>
                <a:lnTo>
                  <a:pt x="11774" y="3864"/>
                </a:lnTo>
                <a:lnTo>
                  <a:pt x="11777" y="3858"/>
                </a:lnTo>
                <a:lnTo>
                  <a:pt x="11780" y="3853"/>
                </a:lnTo>
                <a:lnTo>
                  <a:pt x="11782" y="3847"/>
                </a:lnTo>
                <a:lnTo>
                  <a:pt x="11783" y="3840"/>
                </a:lnTo>
                <a:lnTo>
                  <a:pt x="11785" y="3809"/>
                </a:lnTo>
                <a:lnTo>
                  <a:pt x="11787" y="3778"/>
                </a:lnTo>
                <a:close/>
                <a:moveTo>
                  <a:pt x="11622" y="3745"/>
                </a:moveTo>
                <a:lnTo>
                  <a:pt x="11625" y="3742"/>
                </a:lnTo>
                <a:lnTo>
                  <a:pt x="11619" y="3748"/>
                </a:lnTo>
                <a:lnTo>
                  <a:pt x="11615" y="3753"/>
                </a:lnTo>
                <a:lnTo>
                  <a:pt x="11622" y="3745"/>
                </a:lnTo>
                <a:close/>
                <a:moveTo>
                  <a:pt x="11459" y="3679"/>
                </a:moveTo>
                <a:lnTo>
                  <a:pt x="11462" y="3677"/>
                </a:lnTo>
                <a:lnTo>
                  <a:pt x="11455" y="3682"/>
                </a:lnTo>
                <a:lnTo>
                  <a:pt x="11451" y="3687"/>
                </a:lnTo>
                <a:lnTo>
                  <a:pt x="11459" y="3679"/>
                </a:lnTo>
                <a:close/>
                <a:moveTo>
                  <a:pt x="11392" y="3647"/>
                </a:moveTo>
                <a:lnTo>
                  <a:pt x="11392" y="3641"/>
                </a:lnTo>
                <a:lnTo>
                  <a:pt x="11390" y="3636"/>
                </a:lnTo>
                <a:lnTo>
                  <a:pt x="11388" y="3632"/>
                </a:lnTo>
                <a:lnTo>
                  <a:pt x="11386" y="3629"/>
                </a:lnTo>
                <a:lnTo>
                  <a:pt x="11382" y="3627"/>
                </a:lnTo>
                <a:lnTo>
                  <a:pt x="11379" y="3625"/>
                </a:lnTo>
                <a:lnTo>
                  <a:pt x="11374" y="3623"/>
                </a:lnTo>
                <a:lnTo>
                  <a:pt x="11369" y="3622"/>
                </a:lnTo>
                <a:lnTo>
                  <a:pt x="11348" y="3617"/>
                </a:lnTo>
                <a:lnTo>
                  <a:pt x="11327" y="3614"/>
                </a:lnTo>
                <a:lnTo>
                  <a:pt x="11327" y="3619"/>
                </a:lnTo>
                <a:lnTo>
                  <a:pt x="11329" y="3625"/>
                </a:lnTo>
                <a:lnTo>
                  <a:pt x="11332" y="3628"/>
                </a:lnTo>
                <a:lnTo>
                  <a:pt x="11335" y="3632"/>
                </a:lnTo>
                <a:lnTo>
                  <a:pt x="11338" y="3634"/>
                </a:lnTo>
                <a:lnTo>
                  <a:pt x="11342" y="3636"/>
                </a:lnTo>
                <a:lnTo>
                  <a:pt x="11346" y="3638"/>
                </a:lnTo>
                <a:lnTo>
                  <a:pt x="11350" y="3639"/>
                </a:lnTo>
                <a:lnTo>
                  <a:pt x="11371" y="3642"/>
                </a:lnTo>
                <a:lnTo>
                  <a:pt x="11392" y="3647"/>
                </a:lnTo>
                <a:close/>
                <a:moveTo>
                  <a:pt x="10245" y="3614"/>
                </a:moveTo>
                <a:lnTo>
                  <a:pt x="10248" y="3611"/>
                </a:lnTo>
                <a:lnTo>
                  <a:pt x="10241" y="3617"/>
                </a:lnTo>
                <a:lnTo>
                  <a:pt x="10237" y="3622"/>
                </a:lnTo>
                <a:lnTo>
                  <a:pt x="10245" y="3614"/>
                </a:lnTo>
                <a:close/>
                <a:moveTo>
                  <a:pt x="11753" y="3679"/>
                </a:moveTo>
                <a:lnTo>
                  <a:pt x="11739" y="3667"/>
                </a:lnTo>
                <a:lnTo>
                  <a:pt x="11724" y="3652"/>
                </a:lnTo>
                <a:lnTo>
                  <a:pt x="11710" y="3636"/>
                </a:lnTo>
                <a:lnTo>
                  <a:pt x="11697" y="3622"/>
                </a:lnTo>
                <a:lnTo>
                  <a:pt x="11689" y="3614"/>
                </a:lnTo>
                <a:lnTo>
                  <a:pt x="11682" y="3608"/>
                </a:lnTo>
                <a:lnTo>
                  <a:pt x="11674" y="3602"/>
                </a:lnTo>
                <a:lnTo>
                  <a:pt x="11665" y="3596"/>
                </a:lnTo>
                <a:lnTo>
                  <a:pt x="11656" y="3591"/>
                </a:lnTo>
                <a:lnTo>
                  <a:pt x="11645" y="3587"/>
                </a:lnTo>
                <a:lnTo>
                  <a:pt x="11635" y="3584"/>
                </a:lnTo>
                <a:lnTo>
                  <a:pt x="11622" y="3582"/>
                </a:lnTo>
                <a:lnTo>
                  <a:pt x="11615" y="3586"/>
                </a:lnTo>
                <a:lnTo>
                  <a:pt x="11609" y="3592"/>
                </a:lnTo>
                <a:lnTo>
                  <a:pt x="11604" y="3597"/>
                </a:lnTo>
                <a:lnTo>
                  <a:pt x="11600" y="3605"/>
                </a:lnTo>
                <a:lnTo>
                  <a:pt x="11598" y="3611"/>
                </a:lnTo>
                <a:lnTo>
                  <a:pt x="11597" y="3617"/>
                </a:lnTo>
                <a:lnTo>
                  <a:pt x="11597" y="3625"/>
                </a:lnTo>
                <a:lnTo>
                  <a:pt x="11598" y="3632"/>
                </a:lnTo>
                <a:lnTo>
                  <a:pt x="11600" y="3639"/>
                </a:lnTo>
                <a:lnTo>
                  <a:pt x="11603" y="3647"/>
                </a:lnTo>
                <a:lnTo>
                  <a:pt x="11608" y="3654"/>
                </a:lnTo>
                <a:lnTo>
                  <a:pt x="11612" y="3660"/>
                </a:lnTo>
                <a:lnTo>
                  <a:pt x="11617" y="3668"/>
                </a:lnTo>
                <a:lnTo>
                  <a:pt x="11623" y="3674"/>
                </a:lnTo>
                <a:lnTo>
                  <a:pt x="11630" y="3680"/>
                </a:lnTo>
                <a:lnTo>
                  <a:pt x="11636" y="3687"/>
                </a:lnTo>
                <a:lnTo>
                  <a:pt x="11643" y="3692"/>
                </a:lnTo>
                <a:lnTo>
                  <a:pt x="11651" y="3697"/>
                </a:lnTo>
                <a:lnTo>
                  <a:pt x="11659" y="3701"/>
                </a:lnTo>
                <a:lnTo>
                  <a:pt x="11666" y="3704"/>
                </a:lnTo>
                <a:lnTo>
                  <a:pt x="11675" y="3707"/>
                </a:lnTo>
                <a:lnTo>
                  <a:pt x="11683" y="3711"/>
                </a:lnTo>
                <a:lnTo>
                  <a:pt x="11691" y="3712"/>
                </a:lnTo>
                <a:lnTo>
                  <a:pt x="11700" y="3713"/>
                </a:lnTo>
                <a:lnTo>
                  <a:pt x="11707" y="3712"/>
                </a:lnTo>
                <a:lnTo>
                  <a:pt x="11716" y="3711"/>
                </a:lnTo>
                <a:lnTo>
                  <a:pt x="11723" y="3709"/>
                </a:lnTo>
                <a:lnTo>
                  <a:pt x="11730" y="3705"/>
                </a:lnTo>
                <a:lnTo>
                  <a:pt x="11737" y="3701"/>
                </a:lnTo>
                <a:lnTo>
                  <a:pt x="11743" y="3695"/>
                </a:lnTo>
                <a:lnTo>
                  <a:pt x="11749" y="3688"/>
                </a:lnTo>
                <a:lnTo>
                  <a:pt x="11753" y="3679"/>
                </a:lnTo>
                <a:close/>
                <a:moveTo>
                  <a:pt x="7456" y="3582"/>
                </a:moveTo>
                <a:lnTo>
                  <a:pt x="7454" y="3574"/>
                </a:lnTo>
                <a:lnTo>
                  <a:pt x="7451" y="3568"/>
                </a:lnTo>
                <a:lnTo>
                  <a:pt x="7447" y="3563"/>
                </a:lnTo>
                <a:lnTo>
                  <a:pt x="7442" y="3560"/>
                </a:lnTo>
                <a:lnTo>
                  <a:pt x="7438" y="3557"/>
                </a:lnTo>
                <a:lnTo>
                  <a:pt x="7432" y="3554"/>
                </a:lnTo>
                <a:lnTo>
                  <a:pt x="7426" y="3553"/>
                </a:lnTo>
                <a:lnTo>
                  <a:pt x="7420" y="3553"/>
                </a:lnTo>
                <a:lnTo>
                  <a:pt x="7415" y="3554"/>
                </a:lnTo>
                <a:lnTo>
                  <a:pt x="7410" y="3555"/>
                </a:lnTo>
                <a:lnTo>
                  <a:pt x="7404" y="3559"/>
                </a:lnTo>
                <a:lnTo>
                  <a:pt x="7400" y="3562"/>
                </a:lnTo>
                <a:lnTo>
                  <a:pt x="7396" y="3565"/>
                </a:lnTo>
                <a:lnTo>
                  <a:pt x="7393" y="3570"/>
                </a:lnTo>
                <a:lnTo>
                  <a:pt x="7391" y="3575"/>
                </a:lnTo>
                <a:lnTo>
                  <a:pt x="7391" y="3582"/>
                </a:lnTo>
                <a:lnTo>
                  <a:pt x="7401" y="3589"/>
                </a:lnTo>
                <a:lnTo>
                  <a:pt x="7412" y="3595"/>
                </a:lnTo>
                <a:lnTo>
                  <a:pt x="7422" y="3601"/>
                </a:lnTo>
                <a:lnTo>
                  <a:pt x="7432" y="3604"/>
                </a:lnTo>
                <a:lnTo>
                  <a:pt x="7436" y="3604"/>
                </a:lnTo>
                <a:lnTo>
                  <a:pt x="7440" y="3604"/>
                </a:lnTo>
                <a:lnTo>
                  <a:pt x="7444" y="3603"/>
                </a:lnTo>
                <a:lnTo>
                  <a:pt x="7447" y="3601"/>
                </a:lnTo>
                <a:lnTo>
                  <a:pt x="7451" y="3597"/>
                </a:lnTo>
                <a:lnTo>
                  <a:pt x="7453" y="3593"/>
                </a:lnTo>
                <a:lnTo>
                  <a:pt x="7455" y="3588"/>
                </a:lnTo>
                <a:lnTo>
                  <a:pt x="7456" y="3582"/>
                </a:lnTo>
                <a:close/>
                <a:moveTo>
                  <a:pt x="9097" y="3516"/>
                </a:moveTo>
                <a:lnTo>
                  <a:pt x="9088" y="3517"/>
                </a:lnTo>
                <a:lnTo>
                  <a:pt x="9081" y="3518"/>
                </a:lnTo>
                <a:lnTo>
                  <a:pt x="9075" y="3521"/>
                </a:lnTo>
                <a:lnTo>
                  <a:pt x="9069" y="3523"/>
                </a:lnTo>
                <a:lnTo>
                  <a:pt x="9065" y="3526"/>
                </a:lnTo>
                <a:lnTo>
                  <a:pt x="9062" y="3529"/>
                </a:lnTo>
                <a:lnTo>
                  <a:pt x="9061" y="3533"/>
                </a:lnTo>
                <a:lnTo>
                  <a:pt x="9059" y="3538"/>
                </a:lnTo>
                <a:lnTo>
                  <a:pt x="9059" y="3542"/>
                </a:lnTo>
                <a:lnTo>
                  <a:pt x="9059" y="3546"/>
                </a:lnTo>
                <a:lnTo>
                  <a:pt x="9060" y="3550"/>
                </a:lnTo>
                <a:lnTo>
                  <a:pt x="9061" y="3554"/>
                </a:lnTo>
                <a:lnTo>
                  <a:pt x="9065" y="3563"/>
                </a:lnTo>
                <a:lnTo>
                  <a:pt x="9072" y="3569"/>
                </a:lnTo>
                <a:lnTo>
                  <a:pt x="9078" y="3574"/>
                </a:lnTo>
                <a:lnTo>
                  <a:pt x="9084" y="3577"/>
                </a:lnTo>
                <a:lnTo>
                  <a:pt x="9087" y="3577"/>
                </a:lnTo>
                <a:lnTo>
                  <a:pt x="9090" y="3577"/>
                </a:lnTo>
                <a:lnTo>
                  <a:pt x="9094" y="3576"/>
                </a:lnTo>
                <a:lnTo>
                  <a:pt x="9096" y="3574"/>
                </a:lnTo>
                <a:lnTo>
                  <a:pt x="9098" y="3571"/>
                </a:lnTo>
                <a:lnTo>
                  <a:pt x="9100" y="3567"/>
                </a:lnTo>
                <a:lnTo>
                  <a:pt x="9101" y="3562"/>
                </a:lnTo>
                <a:lnTo>
                  <a:pt x="9101" y="3555"/>
                </a:lnTo>
                <a:lnTo>
                  <a:pt x="9101" y="3547"/>
                </a:lnTo>
                <a:lnTo>
                  <a:pt x="9101" y="3538"/>
                </a:lnTo>
                <a:lnTo>
                  <a:pt x="9099" y="3527"/>
                </a:lnTo>
                <a:lnTo>
                  <a:pt x="9097" y="3516"/>
                </a:lnTo>
                <a:lnTo>
                  <a:pt x="9108" y="3518"/>
                </a:lnTo>
                <a:lnTo>
                  <a:pt x="9119" y="3520"/>
                </a:lnTo>
                <a:lnTo>
                  <a:pt x="9128" y="3521"/>
                </a:lnTo>
                <a:lnTo>
                  <a:pt x="9136" y="3521"/>
                </a:lnTo>
                <a:lnTo>
                  <a:pt x="9142" y="3520"/>
                </a:lnTo>
                <a:lnTo>
                  <a:pt x="9147" y="3519"/>
                </a:lnTo>
                <a:lnTo>
                  <a:pt x="9151" y="3517"/>
                </a:lnTo>
                <a:lnTo>
                  <a:pt x="9154" y="3515"/>
                </a:lnTo>
                <a:lnTo>
                  <a:pt x="9157" y="3512"/>
                </a:lnTo>
                <a:lnTo>
                  <a:pt x="9159" y="3509"/>
                </a:lnTo>
                <a:lnTo>
                  <a:pt x="9159" y="3506"/>
                </a:lnTo>
                <a:lnTo>
                  <a:pt x="9158" y="3503"/>
                </a:lnTo>
                <a:lnTo>
                  <a:pt x="9155" y="3497"/>
                </a:lnTo>
                <a:lnTo>
                  <a:pt x="9150" y="3490"/>
                </a:lnTo>
                <a:lnTo>
                  <a:pt x="9143" y="3485"/>
                </a:lnTo>
                <a:lnTo>
                  <a:pt x="9136" y="3481"/>
                </a:lnTo>
                <a:lnTo>
                  <a:pt x="9131" y="3479"/>
                </a:lnTo>
                <a:lnTo>
                  <a:pt x="9127" y="3479"/>
                </a:lnTo>
                <a:lnTo>
                  <a:pt x="9123" y="3478"/>
                </a:lnTo>
                <a:lnTo>
                  <a:pt x="9119" y="3479"/>
                </a:lnTo>
                <a:lnTo>
                  <a:pt x="9115" y="3480"/>
                </a:lnTo>
                <a:lnTo>
                  <a:pt x="9110" y="3482"/>
                </a:lnTo>
                <a:lnTo>
                  <a:pt x="9107" y="3485"/>
                </a:lnTo>
                <a:lnTo>
                  <a:pt x="9104" y="3488"/>
                </a:lnTo>
                <a:lnTo>
                  <a:pt x="9101" y="3494"/>
                </a:lnTo>
                <a:lnTo>
                  <a:pt x="9099" y="3500"/>
                </a:lnTo>
                <a:lnTo>
                  <a:pt x="9098" y="3507"/>
                </a:lnTo>
                <a:lnTo>
                  <a:pt x="9097" y="3516"/>
                </a:lnTo>
                <a:close/>
                <a:moveTo>
                  <a:pt x="11196" y="3483"/>
                </a:moveTo>
                <a:lnTo>
                  <a:pt x="11196" y="3489"/>
                </a:lnTo>
                <a:lnTo>
                  <a:pt x="11197" y="3495"/>
                </a:lnTo>
                <a:lnTo>
                  <a:pt x="11199" y="3499"/>
                </a:lnTo>
                <a:lnTo>
                  <a:pt x="11201" y="3502"/>
                </a:lnTo>
                <a:lnTo>
                  <a:pt x="11205" y="3504"/>
                </a:lnTo>
                <a:lnTo>
                  <a:pt x="11207" y="3505"/>
                </a:lnTo>
                <a:lnTo>
                  <a:pt x="11210" y="3506"/>
                </a:lnTo>
                <a:lnTo>
                  <a:pt x="11213" y="3505"/>
                </a:lnTo>
                <a:lnTo>
                  <a:pt x="11215" y="3504"/>
                </a:lnTo>
                <a:lnTo>
                  <a:pt x="11216" y="3502"/>
                </a:lnTo>
                <a:lnTo>
                  <a:pt x="11216" y="3500"/>
                </a:lnTo>
                <a:lnTo>
                  <a:pt x="11216" y="3497"/>
                </a:lnTo>
                <a:lnTo>
                  <a:pt x="11213" y="3494"/>
                </a:lnTo>
                <a:lnTo>
                  <a:pt x="11210" y="3490"/>
                </a:lnTo>
                <a:lnTo>
                  <a:pt x="11204" y="3486"/>
                </a:lnTo>
                <a:lnTo>
                  <a:pt x="11196" y="3483"/>
                </a:lnTo>
                <a:lnTo>
                  <a:pt x="11196" y="3476"/>
                </a:lnTo>
                <a:lnTo>
                  <a:pt x="11195" y="3471"/>
                </a:lnTo>
                <a:lnTo>
                  <a:pt x="11193" y="3466"/>
                </a:lnTo>
                <a:lnTo>
                  <a:pt x="11191" y="3463"/>
                </a:lnTo>
                <a:lnTo>
                  <a:pt x="11188" y="3461"/>
                </a:lnTo>
                <a:lnTo>
                  <a:pt x="11185" y="3460"/>
                </a:lnTo>
                <a:lnTo>
                  <a:pt x="11182" y="3460"/>
                </a:lnTo>
                <a:lnTo>
                  <a:pt x="11179" y="3460"/>
                </a:lnTo>
                <a:lnTo>
                  <a:pt x="11177" y="3462"/>
                </a:lnTo>
                <a:lnTo>
                  <a:pt x="11176" y="3463"/>
                </a:lnTo>
                <a:lnTo>
                  <a:pt x="11175" y="3466"/>
                </a:lnTo>
                <a:lnTo>
                  <a:pt x="11176" y="3468"/>
                </a:lnTo>
                <a:lnTo>
                  <a:pt x="11178" y="3472"/>
                </a:lnTo>
                <a:lnTo>
                  <a:pt x="11183" y="3476"/>
                </a:lnTo>
                <a:lnTo>
                  <a:pt x="11188" y="3479"/>
                </a:lnTo>
                <a:lnTo>
                  <a:pt x="11196" y="3483"/>
                </a:lnTo>
                <a:close/>
                <a:moveTo>
                  <a:pt x="7292" y="3417"/>
                </a:moveTo>
                <a:lnTo>
                  <a:pt x="7275" y="3417"/>
                </a:lnTo>
                <a:lnTo>
                  <a:pt x="7260" y="3417"/>
                </a:lnTo>
                <a:lnTo>
                  <a:pt x="7243" y="3417"/>
                </a:lnTo>
                <a:lnTo>
                  <a:pt x="7226" y="3417"/>
                </a:lnTo>
                <a:lnTo>
                  <a:pt x="7225" y="3377"/>
                </a:lnTo>
                <a:lnTo>
                  <a:pt x="7225" y="3337"/>
                </a:lnTo>
                <a:lnTo>
                  <a:pt x="7224" y="3328"/>
                </a:lnTo>
                <a:lnTo>
                  <a:pt x="7222" y="3320"/>
                </a:lnTo>
                <a:lnTo>
                  <a:pt x="7220" y="3311"/>
                </a:lnTo>
                <a:lnTo>
                  <a:pt x="7217" y="3304"/>
                </a:lnTo>
                <a:lnTo>
                  <a:pt x="7212" y="3298"/>
                </a:lnTo>
                <a:lnTo>
                  <a:pt x="7208" y="3292"/>
                </a:lnTo>
                <a:lnTo>
                  <a:pt x="7202" y="3289"/>
                </a:lnTo>
                <a:lnTo>
                  <a:pt x="7193" y="3286"/>
                </a:lnTo>
                <a:lnTo>
                  <a:pt x="7191" y="3279"/>
                </a:lnTo>
                <a:lnTo>
                  <a:pt x="7188" y="3271"/>
                </a:lnTo>
                <a:lnTo>
                  <a:pt x="7184" y="3265"/>
                </a:lnTo>
                <a:lnTo>
                  <a:pt x="7181" y="3259"/>
                </a:lnTo>
                <a:lnTo>
                  <a:pt x="7177" y="3252"/>
                </a:lnTo>
                <a:lnTo>
                  <a:pt x="7171" y="3247"/>
                </a:lnTo>
                <a:lnTo>
                  <a:pt x="7166" y="3242"/>
                </a:lnTo>
                <a:lnTo>
                  <a:pt x="7161" y="3238"/>
                </a:lnTo>
                <a:lnTo>
                  <a:pt x="7155" y="3234"/>
                </a:lnTo>
                <a:lnTo>
                  <a:pt x="7147" y="3229"/>
                </a:lnTo>
                <a:lnTo>
                  <a:pt x="7140" y="3227"/>
                </a:lnTo>
                <a:lnTo>
                  <a:pt x="7133" y="3224"/>
                </a:lnTo>
                <a:lnTo>
                  <a:pt x="7124" y="3222"/>
                </a:lnTo>
                <a:lnTo>
                  <a:pt x="7115" y="3221"/>
                </a:lnTo>
                <a:lnTo>
                  <a:pt x="7105" y="3221"/>
                </a:lnTo>
                <a:lnTo>
                  <a:pt x="7095" y="3221"/>
                </a:lnTo>
                <a:lnTo>
                  <a:pt x="7090" y="3206"/>
                </a:lnTo>
                <a:lnTo>
                  <a:pt x="7082" y="3193"/>
                </a:lnTo>
                <a:lnTo>
                  <a:pt x="7076" y="3179"/>
                </a:lnTo>
                <a:lnTo>
                  <a:pt x="7068" y="3165"/>
                </a:lnTo>
                <a:lnTo>
                  <a:pt x="7060" y="3154"/>
                </a:lnTo>
                <a:lnTo>
                  <a:pt x="7051" y="3142"/>
                </a:lnTo>
                <a:lnTo>
                  <a:pt x="7040" y="3132"/>
                </a:lnTo>
                <a:lnTo>
                  <a:pt x="7030" y="3122"/>
                </a:lnTo>
                <a:lnTo>
                  <a:pt x="7031" y="3142"/>
                </a:lnTo>
                <a:lnTo>
                  <a:pt x="7032" y="3161"/>
                </a:lnTo>
                <a:lnTo>
                  <a:pt x="7032" y="3171"/>
                </a:lnTo>
                <a:lnTo>
                  <a:pt x="7033" y="3180"/>
                </a:lnTo>
                <a:lnTo>
                  <a:pt x="7035" y="3188"/>
                </a:lnTo>
                <a:lnTo>
                  <a:pt x="7037" y="3197"/>
                </a:lnTo>
                <a:lnTo>
                  <a:pt x="7040" y="3203"/>
                </a:lnTo>
                <a:lnTo>
                  <a:pt x="7044" y="3209"/>
                </a:lnTo>
                <a:lnTo>
                  <a:pt x="7050" y="3215"/>
                </a:lnTo>
                <a:lnTo>
                  <a:pt x="7056" y="3219"/>
                </a:lnTo>
                <a:lnTo>
                  <a:pt x="7063" y="3222"/>
                </a:lnTo>
                <a:lnTo>
                  <a:pt x="7073" y="3223"/>
                </a:lnTo>
                <a:lnTo>
                  <a:pt x="7083" y="3222"/>
                </a:lnTo>
                <a:lnTo>
                  <a:pt x="7095" y="3221"/>
                </a:lnTo>
                <a:lnTo>
                  <a:pt x="7098" y="3228"/>
                </a:lnTo>
                <a:lnTo>
                  <a:pt x="7101" y="3236"/>
                </a:lnTo>
                <a:lnTo>
                  <a:pt x="7104" y="3242"/>
                </a:lnTo>
                <a:lnTo>
                  <a:pt x="7108" y="3248"/>
                </a:lnTo>
                <a:lnTo>
                  <a:pt x="7113" y="3255"/>
                </a:lnTo>
                <a:lnTo>
                  <a:pt x="7118" y="3260"/>
                </a:lnTo>
                <a:lnTo>
                  <a:pt x="7123" y="3265"/>
                </a:lnTo>
                <a:lnTo>
                  <a:pt x="7128" y="3269"/>
                </a:lnTo>
                <a:lnTo>
                  <a:pt x="7135" y="3273"/>
                </a:lnTo>
                <a:lnTo>
                  <a:pt x="7141" y="3277"/>
                </a:lnTo>
                <a:lnTo>
                  <a:pt x="7148" y="3280"/>
                </a:lnTo>
                <a:lnTo>
                  <a:pt x="7157" y="3282"/>
                </a:lnTo>
                <a:lnTo>
                  <a:pt x="7165" y="3284"/>
                </a:lnTo>
                <a:lnTo>
                  <a:pt x="7174" y="3285"/>
                </a:lnTo>
                <a:lnTo>
                  <a:pt x="7184" y="3286"/>
                </a:lnTo>
                <a:lnTo>
                  <a:pt x="7193" y="3286"/>
                </a:lnTo>
                <a:lnTo>
                  <a:pt x="7194" y="3326"/>
                </a:lnTo>
                <a:lnTo>
                  <a:pt x="7196" y="3367"/>
                </a:lnTo>
                <a:lnTo>
                  <a:pt x="7197" y="3375"/>
                </a:lnTo>
                <a:lnTo>
                  <a:pt x="7198" y="3385"/>
                </a:lnTo>
                <a:lnTo>
                  <a:pt x="7200" y="3392"/>
                </a:lnTo>
                <a:lnTo>
                  <a:pt x="7203" y="3399"/>
                </a:lnTo>
                <a:lnTo>
                  <a:pt x="7207" y="3406"/>
                </a:lnTo>
                <a:lnTo>
                  <a:pt x="7212" y="3411"/>
                </a:lnTo>
                <a:lnTo>
                  <a:pt x="7219" y="3415"/>
                </a:lnTo>
                <a:lnTo>
                  <a:pt x="7226" y="3417"/>
                </a:lnTo>
                <a:lnTo>
                  <a:pt x="7228" y="3423"/>
                </a:lnTo>
                <a:lnTo>
                  <a:pt x="7230" y="3430"/>
                </a:lnTo>
                <a:lnTo>
                  <a:pt x="7232" y="3436"/>
                </a:lnTo>
                <a:lnTo>
                  <a:pt x="7235" y="3441"/>
                </a:lnTo>
                <a:lnTo>
                  <a:pt x="7243" y="3451"/>
                </a:lnTo>
                <a:lnTo>
                  <a:pt x="7251" y="3458"/>
                </a:lnTo>
                <a:lnTo>
                  <a:pt x="7261" y="3465"/>
                </a:lnTo>
                <a:lnTo>
                  <a:pt x="7270" y="3472"/>
                </a:lnTo>
                <a:lnTo>
                  <a:pt x="7282" y="3478"/>
                </a:lnTo>
                <a:lnTo>
                  <a:pt x="7292" y="3483"/>
                </a:lnTo>
                <a:lnTo>
                  <a:pt x="7299" y="3482"/>
                </a:lnTo>
                <a:lnTo>
                  <a:pt x="7307" y="3481"/>
                </a:lnTo>
                <a:lnTo>
                  <a:pt x="7313" y="3479"/>
                </a:lnTo>
                <a:lnTo>
                  <a:pt x="7318" y="3476"/>
                </a:lnTo>
                <a:lnTo>
                  <a:pt x="7323" y="3473"/>
                </a:lnTo>
                <a:lnTo>
                  <a:pt x="7326" y="3466"/>
                </a:lnTo>
                <a:lnTo>
                  <a:pt x="7326" y="3459"/>
                </a:lnTo>
                <a:lnTo>
                  <a:pt x="7325" y="3450"/>
                </a:lnTo>
                <a:lnTo>
                  <a:pt x="7317" y="3450"/>
                </a:lnTo>
                <a:lnTo>
                  <a:pt x="7311" y="3449"/>
                </a:lnTo>
                <a:lnTo>
                  <a:pt x="7304" y="3446"/>
                </a:lnTo>
                <a:lnTo>
                  <a:pt x="7298" y="3443"/>
                </a:lnTo>
                <a:lnTo>
                  <a:pt x="7296" y="3441"/>
                </a:lnTo>
                <a:lnTo>
                  <a:pt x="7294" y="3439"/>
                </a:lnTo>
                <a:lnTo>
                  <a:pt x="7293" y="3437"/>
                </a:lnTo>
                <a:lnTo>
                  <a:pt x="7292" y="3434"/>
                </a:lnTo>
                <a:lnTo>
                  <a:pt x="7291" y="3426"/>
                </a:lnTo>
                <a:lnTo>
                  <a:pt x="7292" y="3417"/>
                </a:lnTo>
                <a:close/>
                <a:moveTo>
                  <a:pt x="11918" y="3450"/>
                </a:moveTo>
                <a:lnTo>
                  <a:pt x="11917" y="3443"/>
                </a:lnTo>
                <a:lnTo>
                  <a:pt x="11914" y="3437"/>
                </a:lnTo>
                <a:lnTo>
                  <a:pt x="11909" y="3432"/>
                </a:lnTo>
                <a:lnTo>
                  <a:pt x="11903" y="3430"/>
                </a:lnTo>
                <a:lnTo>
                  <a:pt x="11901" y="3429"/>
                </a:lnTo>
                <a:lnTo>
                  <a:pt x="11898" y="3429"/>
                </a:lnTo>
                <a:lnTo>
                  <a:pt x="11895" y="3430"/>
                </a:lnTo>
                <a:lnTo>
                  <a:pt x="11893" y="3432"/>
                </a:lnTo>
                <a:lnTo>
                  <a:pt x="11890" y="3435"/>
                </a:lnTo>
                <a:lnTo>
                  <a:pt x="11888" y="3439"/>
                </a:lnTo>
                <a:lnTo>
                  <a:pt x="11887" y="3443"/>
                </a:lnTo>
                <a:lnTo>
                  <a:pt x="11885" y="3450"/>
                </a:lnTo>
                <a:lnTo>
                  <a:pt x="11893" y="3450"/>
                </a:lnTo>
                <a:lnTo>
                  <a:pt x="11901" y="3450"/>
                </a:lnTo>
                <a:lnTo>
                  <a:pt x="11910" y="3450"/>
                </a:lnTo>
                <a:lnTo>
                  <a:pt x="11918" y="3450"/>
                </a:lnTo>
                <a:close/>
                <a:moveTo>
                  <a:pt x="7817" y="3417"/>
                </a:moveTo>
                <a:lnTo>
                  <a:pt x="7817" y="3412"/>
                </a:lnTo>
                <a:lnTo>
                  <a:pt x="7815" y="3407"/>
                </a:lnTo>
                <a:lnTo>
                  <a:pt x="7812" y="3403"/>
                </a:lnTo>
                <a:lnTo>
                  <a:pt x="7810" y="3399"/>
                </a:lnTo>
                <a:lnTo>
                  <a:pt x="7806" y="3397"/>
                </a:lnTo>
                <a:lnTo>
                  <a:pt x="7803" y="3395"/>
                </a:lnTo>
                <a:lnTo>
                  <a:pt x="7798" y="3393"/>
                </a:lnTo>
                <a:lnTo>
                  <a:pt x="7794" y="3392"/>
                </a:lnTo>
                <a:lnTo>
                  <a:pt x="7773" y="3389"/>
                </a:lnTo>
                <a:lnTo>
                  <a:pt x="7752" y="3385"/>
                </a:lnTo>
                <a:lnTo>
                  <a:pt x="7752" y="3390"/>
                </a:lnTo>
                <a:lnTo>
                  <a:pt x="7754" y="3395"/>
                </a:lnTo>
                <a:lnTo>
                  <a:pt x="7756" y="3399"/>
                </a:lnTo>
                <a:lnTo>
                  <a:pt x="7759" y="3402"/>
                </a:lnTo>
                <a:lnTo>
                  <a:pt x="7762" y="3404"/>
                </a:lnTo>
                <a:lnTo>
                  <a:pt x="7766" y="3407"/>
                </a:lnTo>
                <a:lnTo>
                  <a:pt x="7771" y="3409"/>
                </a:lnTo>
                <a:lnTo>
                  <a:pt x="7775" y="3410"/>
                </a:lnTo>
                <a:lnTo>
                  <a:pt x="7796" y="3414"/>
                </a:lnTo>
                <a:lnTo>
                  <a:pt x="7817" y="3417"/>
                </a:lnTo>
                <a:close/>
                <a:moveTo>
                  <a:pt x="9752" y="3417"/>
                </a:moveTo>
                <a:lnTo>
                  <a:pt x="9746" y="3397"/>
                </a:lnTo>
                <a:lnTo>
                  <a:pt x="9740" y="3386"/>
                </a:lnTo>
                <a:lnTo>
                  <a:pt x="9738" y="3382"/>
                </a:lnTo>
                <a:lnTo>
                  <a:pt x="9735" y="3380"/>
                </a:lnTo>
                <a:lnTo>
                  <a:pt x="9733" y="3380"/>
                </a:lnTo>
                <a:lnTo>
                  <a:pt x="9732" y="3380"/>
                </a:lnTo>
                <a:lnTo>
                  <a:pt x="9728" y="3386"/>
                </a:lnTo>
                <a:lnTo>
                  <a:pt x="9726" y="3394"/>
                </a:lnTo>
                <a:lnTo>
                  <a:pt x="9724" y="3406"/>
                </a:lnTo>
                <a:lnTo>
                  <a:pt x="9724" y="3417"/>
                </a:lnTo>
                <a:lnTo>
                  <a:pt x="9724" y="3430"/>
                </a:lnTo>
                <a:lnTo>
                  <a:pt x="9726" y="3440"/>
                </a:lnTo>
                <a:lnTo>
                  <a:pt x="9728" y="3449"/>
                </a:lnTo>
                <a:lnTo>
                  <a:pt x="9732" y="3454"/>
                </a:lnTo>
                <a:lnTo>
                  <a:pt x="9733" y="3455"/>
                </a:lnTo>
                <a:lnTo>
                  <a:pt x="9735" y="3454"/>
                </a:lnTo>
                <a:lnTo>
                  <a:pt x="9738" y="3453"/>
                </a:lnTo>
                <a:lnTo>
                  <a:pt x="9740" y="3450"/>
                </a:lnTo>
                <a:lnTo>
                  <a:pt x="9746" y="3437"/>
                </a:lnTo>
                <a:lnTo>
                  <a:pt x="9752" y="3417"/>
                </a:lnTo>
                <a:close/>
                <a:moveTo>
                  <a:pt x="11065" y="3385"/>
                </a:moveTo>
                <a:lnTo>
                  <a:pt x="11067" y="3381"/>
                </a:lnTo>
                <a:lnTo>
                  <a:pt x="11062" y="3388"/>
                </a:lnTo>
                <a:lnTo>
                  <a:pt x="11058" y="3392"/>
                </a:lnTo>
                <a:lnTo>
                  <a:pt x="11065" y="3385"/>
                </a:lnTo>
                <a:close/>
                <a:moveTo>
                  <a:pt x="11852" y="3319"/>
                </a:moveTo>
                <a:lnTo>
                  <a:pt x="11839" y="3322"/>
                </a:lnTo>
                <a:lnTo>
                  <a:pt x="11828" y="3325"/>
                </a:lnTo>
                <a:lnTo>
                  <a:pt x="11818" y="3329"/>
                </a:lnTo>
                <a:lnTo>
                  <a:pt x="11810" y="3333"/>
                </a:lnTo>
                <a:lnTo>
                  <a:pt x="11804" y="3338"/>
                </a:lnTo>
                <a:lnTo>
                  <a:pt x="11798" y="3344"/>
                </a:lnTo>
                <a:lnTo>
                  <a:pt x="11795" y="3350"/>
                </a:lnTo>
                <a:lnTo>
                  <a:pt x="11792" y="3356"/>
                </a:lnTo>
                <a:lnTo>
                  <a:pt x="11791" y="3363"/>
                </a:lnTo>
                <a:lnTo>
                  <a:pt x="11791" y="3369"/>
                </a:lnTo>
                <a:lnTo>
                  <a:pt x="11791" y="3375"/>
                </a:lnTo>
                <a:lnTo>
                  <a:pt x="11793" y="3380"/>
                </a:lnTo>
                <a:lnTo>
                  <a:pt x="11795" y="3387"/>
                </a:lnTo>
                <a:lnTo>
                  <a:pt x="11798" y="3392"/>
                </a:lnTo>
                <a:lnTo>
                  <a:pt x="11802" y="3397"/>
                </a:lnTo>
                <a:lnTo>
                  <a:pt x="11806" y="3401"/>
                </a:lnTo>
                <a:lnTo>
                  <a:pt x="11810" y="3406"/>
                </a:lnTo>
                <a:lnTo>
                  <a:pt x="11814" y="3409"/>
                </a:lnTo>
                <a:lnTo>
                  <a:pt x="11819" y="3411"/>
                </a:lnTo>
                <a:lnTo>
                  <a:pt x="11824" y="3412"/>
                </a:lnTo>
                <a:lnTo>
                  <a:pt x="11829" y="3412"/>
                </a:lnTo>
                <a:lnTo>
                  <a:pt x="11833" y="3411"/>
                </a:lnTo>
                <a:lnTo>
                  <a:pt x="11838" y="3409"/>
                </a:lnTo>
                <a:lnTo>
                  <a:pt x="11843" y="3406"/>
                </a:lnTo>
                <a:lnTo>
                  <a:pt x="11846" y="3401"/>
                </a:lnTo>
                <a:lnTo>
                  <a:pt x="11849" y="3394"/>
                </a:lnTo>
                <a:lnTo>
                  <a:pt x="11852" y="3387"/>
                </a:lnTo>
                <a:lnTo>
                  <a:pt x="11853" y="3377"/>
                </a:lnTo>
                <a:lnTo>
                  <a:pt x="11855" y="3366"/>
                </a:lnTo>
                <a:lnTo>
                  <a:pt x="11855" y="3352"/>
                </a:lnTo>
                <a:lnTo>
                  <a:pt x="11854" y="3336"/>
                </a:lnTo>
                <a:lnTo>
                  <a:pt x="11852" y="3319"/>
                </a:lnTo>
                <a:close/>
                <a:moveTo>
                  <a:pt x="9260" y="3253"/>
                </a:moveTo>
                <a:lnTo>
                  <a:pt x="9260" y="3260"/>
                </a:lnTo>
                <a:lnTo>
                  <a:pt x="9261" y="3265"/>
                </a:lnTo>
                <a:lnTo>
                  <a:pt x="9264" y="3269"/>
                </a:lnTo>
                <a:lnTo>
                  <a:pt x="9266" y="3272"/>
                </a:lnTo>
                <a:lnTo>
                  <a:pt x="9269" y="3274"/>
                </a:lnTo>
                <a:lnTo>
                  <a:pt x="9272" y="3277"/>
                </a:lnTo>
                <a:lnTo>
                  <a:pt x="9274" y="3277"/>
                </a:lnTo>
                <a:lnTo>
                  <a:pt x="9277" y="3276"/>
                </a:lnTo>
                <a:lnTo>
                  <a:pt x="9279" y="3274"/>
                </a:lnTo>
                <a:lnTo>
                  <a:pt x="9280" y="3272"/>
                </a:lnTo>
                <a:lnTo>
                  <a:pt x="9281" y="3270"/>
                </a:lnTo>
                <a:lnTo>
                  <a:pt x="9280" y="3267"/>
                </a:lnTo>
                <a:lnTo>
                  <a:pt x="9278" y="3264"/>
                </a:lnTo>
                <a:lnTo>
                  <a:pt x="9274" y="3261"/>
                </a:lnTo>
                <a:lnTo>
                  <a:pt x="9269" y="3257"/>
                </a:lnTo>
                <a:lnTo>
                  <a:pt x="9260" y="3253"/>
                </a:lnTo>
                <a:lnTo>
                  <a:pt x="9260" y="3246"/>
                </a:lnTo>
                <a:lnTo>
                  <a:pt x="9259" y="3241"/>
                </a:lnTo>
                <a:lnTo>
                  <a:pt x="9257" y="3237"/>
                </a:lnTo>
                <a:lnTo>
                  <a:pt x="9255" y="3234"/>
                </a:lnTo>
                <a:lnTo>
                  <a:pt x="9252" y="3231"/>
                </a:lnTo>
                <a:lnTo>
                  <a:pt x="9249" y="3230"/>
                </a:lnTo>
                <a:lnTo>
                  <a:pt x="9247" y="3230"/>
                </a:lnTo>
                <a:lnTo>
                  <a:pt x="9244" y="3230"/>
                </a:lnTo>
                <a:lnTo>
                  <a:pt x="9242" y="3233"/>
                </a:lnTo>
                <a:lnTo>
                  <a:pt x="9240" y="3234"/>
                </a:lnTo>
                <a:lnTo>
                  <a:pt x="9240" y="3237"/>
                </a:lnTo>
                <a:lnTo>
                  <a:pt x="9240" y="3239"/>
                </a:lnTo>
                <a:lnTo>
                  <a:pt x="9243" y="3242"/>
                </a:lnTo>
                <a:lnTo>
                  <a:pt x="9247" y="3246"/>
                </a:lnTo>
                <a:lnTo>
                  <a:pt x="9253" y="3249"/>
                </a:lnTo>
                <a:lnTo>
                  <a:pt x="9260" y="3253"/>
                </a:lnTo>
                <a:close/>
                <a:moveTo>
                  <a:pt x="9589" y="3253"/>
                </a:moveTo>
                <a:lnTo>
                  <a:pt x="9580" y="3255"/>
                </a:lnTo>
                <a:lnTo>
                  <a:pt x="9573" y="3256"/>
                </a:lnTo>
                <a:lnTo>
                  <a:pt x="9567" y="3258"/>
                </a:lnTo>
                <a:lnTo>
                  <a:pt x="9562" y="3261"/>
                </a:lnTo>
                <a:lnTo>
                  <a:pt x="9557" y="3264"/>
                </a:lnTo>
                <a:lnTo>
                  <a:pt x="9554" y="3267"/>
                </a:lnTo>
                <a:lnTo>
                  <a:pt x="9553" y="3271"/>
                </a:lnTo>
                <a:lnTo>
                  <a:pt x="9551" y="3276"/>
                </a:lnTo>
                <a:lnTo>
                  <a:pt x="9551" y="3280"/>
                </a:lnTo>
                <a:lnTo>
                  <a:pt x="9551" y="3284"/>
                </a:lnTo>
                <a:lnTo>
                  <a:pt x="9552" y="3288"/>
                </a:lnTo>
                <a:lnTo>
                  <a:pt x="9553" y="3292"/>
                </a:lnTo>
                <a:lnTo>
                  <a:pt x="9557" y="3300"/>
                </a:lnTo>
                <a:lnTo>
                  <a:pt x="9564" y="3307"/>
                </a:lnTo>
                <a:lnTo>
                  <a:pt x="9570" y="3312"/>
                </a:lnTo>
                <a:lnTo>
                  <a:pt x="9576" y="3315"/>
                </a:lnTo>
                <a:lnTo>
                  <a:pt x="9579" y="3315"/>
                </a:lnTo>
                <a:lnTo>
                  <a:pt x="9583" y="3315"/>
                </a:lnTo>
                <a:lnTo>
                  <a:pt x="9586" y="3314"/>
                </a:lnTo>
                <a:lnTo>
                  <a:pt x="9588" y="3311"/>
                </a:lnTo>
                <a:lnTo>
                  <a:pt x="9590" y="3309"/>
                </a:lnTo>
                <a:lnTo>
                  <a:pt x="9592" y="3305"/>
                </a:lnTo>
                <a:lnTo>
                  <a:pt x="9593" y="3300"/>
                </a:lnTo>
                <a:lnTo>
                  <a:pt x="9593" y="3292"/>
                </a:lnTo>
                <a:lnTo>
                  <a:pt x="9593" y="3285"/>
                </a:lnTo>
                <a:lnTo>
                  <a:pt x="9593" y="3276"/>
                </a:lnTo>
                <a:lnTo>
                  <a:pt x="9591" y="3265"/>
                </a:lnTo>
                <a:lnTo>
                  <a:pt x="9589" y="3253"/>
                </a:lnTo>
                <a:lnTo>
                  <a:pt x="9595" y="3255"/>
                </a:lnTo>
                <a:lnTo>
                  <a:pt x="9601" y="3257"/>
                </a:lnTo>
                <a:lnTo>
                  <a:pt x="9607" y="3260"/>
                </a:lnTo>
                <a:lnTo>
                  <a:pt x="9612" y="3262"/>
                </a:lnTo>
                <a:lnTo>
                  <a:pt x="9621" y="3269"/>
                </a:lnTo>
                <a:lnTo>
                  <a:pt x="9630" y="3278"/>
                </a:lnTo>
                <a:lnTo>
                  <a:pt x="9637" y="3287"/>
                </a:lnTo>
                <a:lnTo>
                  <a:pt x="9643" y="3298"/>
                </a:lnTo>
                <a:lnTo>
                  <a:pt x="9649" y="3308"/>
                </a:lnTo>
                <a:lnTo>
                  <a:pt x="9654" y="3319"/>
                </a:lnTo>
                <a:lnTo>
                  <a:pt x="9654" y="3344"/>
                </a:lnTo>
                <a:lnTo>
                  <a:pt x="9655" y="3364"/>
                </a:lnTo>
                <a:lnTo>
                  <a:pt x="9656" y="3379"/>
                </a:lnTo>
                <a:lnTo>
                  <a:pt x="9658" y="3391"/>
                </a:lnTo>
                <a:lnTo>
                  <a:pt x="9660" y="3399"/>
                </a:lnTo>
                <a:lnTo>
                  <a:pt x="9662" y="3403"/>
                </a:lnTo>
                <a:lnTo>
                  <a:pt x="9665" y="3404"/>
                </a:lnTo>
                <a:lnTo>
                  <a:pt x="9669" y="3402"/>
                </a:lnTo>
                <a:lnTo>
                  <a:pt x="9672" y="3398"/>
                </a:lnTo>
                <a:lnTo>
                  <a:pt x="9675" y="3391"/>
                </a:lnTo>
                <a:lnTo>
                  <a:pt x="9678" y="3381"/>
                </a:lnTo>
                <a:lnTo>
                  <a:pt x="9681" y="3370"/>
                </a:lnTo>
                <a:lnTo>
                  <a:pt x="9687" y="3343"/>
                </a:lnTo>
                <a:lnTo>
                  <a:pt x="9693" y="3310"/>
                </a:lnTo>
                <a:lnTo>
                  <a:pt x="9694" y="3292"/>
                </a:lnTo>
                <a:lnTo>
                  <a:pt x="9696" y="3274"/>
                </a:lnTo>
                <a:lnTo>
                  <a:pt x="9696" y="3257"/>
                </a:lnTo>
                <a:lnTo>
                  <a:pt x="9696" y="3239"/>
                </a:lnTo>
                <a:lnTo>
                  <a:pt x="9696" y="3221"/>
                </a:lnTo>
                <a:lnTo>
                  <a:pt x="9695" y="3204"/>
                </a:lnTo>
                <a:lnTo>
                  <a:pt x="9692" y="3188"/>
                </a:lnTo>
                <a:lnTo>
                  <a:pt x="9688" y="3173"/>
                </a:lnTo>
                <a:lnTo>
                  <a:pt x="9684" y="3159"/>
                </a:lnTo>
                <a:lnTo>
                  <a:pt x="9679" y="3147"/>
                </a:lnTo>
                <a:lnTo>
                  <a:pt x="9673" y="3137"/>
                </a:lnTo>
                <a:lnTo>
                  <a:pt x="9665" y="3129"/>
                </a:lnTo>
                <a:lnTo>
                  <a:pt x="9657" y="3122"/>
                </a:lnTo>
                <a:lnTo>
                  <a:pt x="9647" y="3119"/>
                </a:lnTo>
                <a:lnTo>
                  <a:pt x="9635" y="3119"/>
                </a:lnTo>
                <a:lnTo>
                  <a:pt x="9621" y="3122"/>
                </a:lnTo>
                <a:lnTo>
                  <a:pt x="9620" y="3114"/>
                </a:lnTo>
                <a:lnTo>
                  <a:pt x="9619" y="3107"/>
                </a:lnTo>
                <a:lnTo>
                  <a:pt x="9616" y="3100"/>
                </a:lnTo>
                <a:lnTo>
                  <a:pt x="9614" y="3095"/>
                </a:lnTo>
                <a:lnTo>
                  <a:pt x="9611" y="3091"/>
                </a:lnTo>
                <a:lnTo>
                  <a:pt x="9608" y="3089"/>
                </a:lnTo>
                <a:lnTo>
                  <a:pt x="9604" y="3087"/>
                </a:lnTo>
                <a:lnTo>
                  <a:pt x="9599" y="3086"/>
                </a:lnTo>
                <a:lnTo>
                  <a:pt x="9595" y="3085"/>
                </a:lnTo>
                <a:lnTo>
                  <a:pt x="9591" y="3085"/>
                </a:lnTo>
                <a:lnTo>
                  <a:pt x="9587" y="3086"/>
                </a:lnTo>
                <a:lnTo>
                  <a:pt x="9583" y="3088"/>
                </a:lnTo>
                <a:lnTo>
                  <a:pt x="9574" y="3092"/>
                </a:lnTo>
                <a:lnTo>
                  <a:pt x="9568" y="3097"/>
                </a:lnTo>
                <a:lnTo>
                  <a:pt x="9563" y="3104"/>
                </a:lnTo>
                <a:lnTo>
                  <a:pt x="9559" y="3110"/>
                </a:lnTo>
                <a:lnTo>
                  <a:pt x="9559" y="3113"/>
                </a:lnTo>
                <a:lnTo>
                  <a:pt x="9559" y="3116"/>
                </a:lnTo>
                <a:lnTo>
                  <a:pt x="9560" y="3119"/>
                </a:lnTo>
                <a:lnTo>
                  <a:pt x="9563" y="3121"/>
                </a:lnTo>
                <a:lnTo>
                  <a:pt x="9566" y="3123"/>
                </a:lnTo>
                <a:lnTo>
                  <a:pt x="9570" y="3126"/>
                </a:lnTo>
                <a:lnTo>
                  <a:pt x="9575" y="3127"/>
                </a:lnTo>
                <a:lnTo>
                  <a:pt x="9581" y="3128"/>
                </a:lnTo>
                <a:lnTo>
                  <a:pt x="9590" y="3127"/>
                </a:lnTo>
                <a:lnTo>
                  <a:pt x="9599" y="3127"/>
                </a:lnTo>
                <a:lnTo>
                  <a:pt x="9610" y="3125"/>
                </a:lnTo>
                <a:lnTo>
                  <a:pt x="9621" y="3122"/>
                </a:lnTo>
                <a:lnTo>
                  <a:pt x="9619" y="3137"/>
                </a:lnTo>
                <a:lnTo>
                  <a:pt x="9617" y="3151"/>
                </a:lnTo>
                <a:lnTo>
                  <a:pt x="9616" y="3158"/>
                </a:lnTo>
                <a:lnTo>
                  <a:pt x="9614" y="3163"/>
                </a:lnTo>
                <a:lnTo>
                  <a:pt x="9611" y="3170"/>
                </a:lnTo>
                <a:lnTo>
                  <a:pt x="9608" y="3175"/>
                </a:lnTo>
                <a:lnTo>
                  <a:pt x="9605" y="3179"/>
                </a:lnTo>
                <a:lnTo>
                  <a:pt x="9600" y="3183"/>
                </a:lnTo>
                <a:lnTo>
                  <a:pt x="9595" y="3186"/>
                </a:lnTo>
                <a:lnTo>
                  <a:pt x="9589" y="3188"/>
                </a:lnTo>
                <a:lnTo>
                  <a:pt x="9583" y="3190"/>
                </a:lnTo>
                <a:lnTo>
                  <a:pt x="9574" y="3191"/>
                </a:lnTo>
                <a:lnTo>
                  <a:pt x="9566" y="3190"/>
                </a:lnTo>
                <a:lnTo>
                  <a:pt x="9555" y="3187"/>
                </a:lnTo>
                <a:lnTo>
                  <a:pt x="9556" y="3194"/>
                </a:lnTo>
                <a:lnTo>
                  <a:pt x="9557" y="3199"/>
                </a:lnTo>
                <a:lnTo>
                  <a:pt x="9558" y="3204"/>
                </a:lnTo>
                <a:lnTo>
                  <a:pt x="9559" y="3208"/>
                </a:lnTo>
                <a:lnTo>
                  <a:pt x="9565" y="3216"/>
                </a:lnTo>
                <a:lnTo>
                  <a:pt x="9570" y="3223"/>
                </a:lnTo>
                <a:lnTo>
                  <a:pt x="9575" y="3229"/>
                </a:lnTo>
                <a:lnTo>
                  <a:pt x="9580" y="3237"/>
                </a:lnTo>
                <a:lnTo>
                  <a:pt x="9586" y="3244"/>
                </a:lnTo>
                <a:lnTo>
                  <a:pt x="9589" y="3253"/>
                </a:lnTo>
                <a:close/>
                <a:moveTo>
                  <a:pt x="6997" y="3221"/>
                </a:moveTo>
                <a:lnTo>
                  <a:pt x="6990" y="3224"/>
                </a:lnTo>
                <a:lnTo>
                  <a:pt x="6984" y="3227"/>
                </a:lnTo>
                <a:lnTo>
                  <a:pt x="6978" y="3231"/>
                </a:lnTo>
                <a:lnTo>
                  <a:pt x="6974" y="3236"/>
                </a:lnTo>
                <a:lnTo>
                  <a:pt x="6971" y="3241"/>
                </a:lnTo>
                <a:lnTo>
                  <a:pt x="6969" y="3246"/>
                </a:lnTo>
                <a:lnTo>
                  <a:pt x="6968" y="3251"/>
                </a:lnTo>
                <a:lnTo>
                  <a:pt x="6967" y="3257"/>
                </a:lnTo>
                <a:lnTo>
                  <a:pt x="6968" y="3263"/>
                </a:lnTo>
                <a:lnTo>
                  <a:pt x="6969" y="3268"/>
                </a:lnTo>
                <a:lnTo>
                  <a:pt x="6970" y="3274"/>
                </a:lnTo>
                <a:lnTo>
                  <a:pt x="6973" y="3280"/>
                </a:lnTo>
                <a:lnTo>
                  <a:pt x="6979" y="3292"/>
                </a:lnTo>
                <a:lnTo>
                  <a:pt x="6988" y="3304"/>
                </a:lnTo>
                <a:lnTo>
                  <a:pt x="6998" y="3314"/>
                </a:lnTo>
                <a:lnTo>
                  <a:pt x="7011" y="3325"/>
                </a:lnTo>
                <a:lnTo>
                  <a:pt x="7023" y="3334"/>
                </a:lnTo>
                <a:lnTo>
                  <a:pt x="7038" y="3342"/>
                </a:lnTo>
                <a:lnTo>
                  <a:pt x="7052" y="3348"/>
                </a:lnTo>
                <a:lnTo>
                  <a:pt x="7066" y="3351"/>
                </a:lnTo>
                <a:lnTo>
                  <a:pt x="7074" y="3352"/>
                </a:lnTo>
                <a:lnTo>
                  <a:pt x="7081" y="3353"/>
                </a:lnTo>
                <a:lnTo>
                  <a:pt x="7089" y="3353"/>
                </a:lnTo>
                <a:lnTo>
                  <a:pt x="7095" y="3352"/>
                </a:lnTo>
                <a:lnTo>
                  <a:pt x="7093" y="3339"/>
                </a:lnTo>
                <a:lnTo>
                  <a:pt x="7089" y="3330"/>
                </a:lnTo>
                <a:lnTo>
                  <a:pt x="7083" y="3321"/>
                </a:lnTo>
                <a:lnTo>
                  <a:pt x="7077" y="3312"/>
                </a:lnTo>
                <a:lnTo>
                  <a:pt x="7070" y="3305"/>
                </a:lnTo>
                <a:lnTo>
                  <a:pt x="7062" y="3299"/>
                </a:lnTo>
                <a:lnTo>
                  <a:pt x="7054" y="3292"/>
                </a:lnTo>
                <a:lnTo>
                  <a:pt x="7046" y="3286"/>
                </a:lnTo>
                <a:lnTo>
                  <a:pt x="7038" y="3280"/>
                </a:lnTo>
                <a:lnTo>
                  <a:pt x="7030" y="3273"/>
                </a:lnTo>
                <a:lnTo>
                  <a:pt x="7022" y="3267"/>
                </a:lnTo>
                <a:lnTo>
                  <a:pt x="7015" y="3260"/>
                </a:lnTo>
                <a:lnTo>
                  <a:pt x="7009" y="3251"/>
                </a:lnTo>
                <a:lnTo>
                  <a:pt x="7004" y="3243"/>
                </a:lnTo>
                <a:lnTo>
                  <a:pt x="6999" y="3233"/>
                </a:lnTo>
                <a:lnTo>
                  <a:pt x="6997" y="3221"/>
                </a:lnTo>
                <a:close/>
                <a:moveTo>
                  <a:pt x="7883" y="3253"/>
                </a:moveTo>
                <a:lnTo>
                  <a:pt x="7885" y="3250"/>
                </a:lnTo>
                <a:lnTo>
                  <a:pt x="7880" y="3257"/>
                </a:lnTo>
                <a:lnTo>
                  <a:pt x="7875" y="3261"/>
                </a:lnTo>
                <a:lnTo>
                  <a:pt x="7883" y="3253"/>
                </a:lnTo>
                <a:close/>
                <a:moveTo>
                  <a:pt x="9785" y="3253"/>
                </a:moveTo>
                <a:lnTo>
                  <a:pt x="9779" y="3234"/>
                </a:lnTo>
                <a:lnTo>
                  <a:pt x="9772" y="3221"/>
                </a:lnTo>
                <a:lnTo>
                  <a:pt x="9770" y="3218"/>
                </a:lnTo>
                <a:lnTo>
                  <a:pt x="9768" y="3217"/>
                </a:lnTo>
                <a:lnTo>
                  <a:pt x="9766" y="3216"/>
                </a:lnTo>
                <a:lnTo>
                  <a:pt x="9764" y="3217"/>
                </a:lnTo>
                <a:lnTo>
                  <a:pt x="9761" y="3222"/>
                </a:lnTo>
                <a:lnTo>
                  <a:pt x="9759" y="3230"/>
                </a:lnTo>
                <a:lnTo>
                  <a:pt x="9758" y="3241"/>
                </a:lnTo>
                <a:lnTo>
                  <a:pt x="9757" y="3253"/>
                </a:lnTo>
                <a:lnTo>
                  <a:pt x="9758" y="3265"/>
                </a:lnTo>
                <a:lnTo>
                  <a:pt x="9759" y="3277"/>
                </a:lnTo>
                <a:lnTo>
                  <a:pt x="9761" y="3285"/>
                </a:lnTo>
                <a:lnTo>
                  <a:pt x="9764" y="3290"/>
                </a:lnTo>
                <a:lnTo>
                  <a:pt x="9766" y="3290"/>
                </a:lnTo>
                <a:lnTo>
                  <a:pt x="9768" y="3290"/>
                </a:lnTo>
                <a:lnTo>
                  <a:pt x="9770" y="3288"/>
                </a:lnTo>
                <a:lnTo>
                  <a:pt x="9772" y="3285"/>
                </a:lnTo>
                <a:lnTo>
                  <a:pt x="9779" y="3273"/>
                </a:lnTo>
                <a:lnTo>
                  <a:pt x="9785" y="3253"/>
                </a:lnTo>
                <a:close/>
                <a:moveTo>
                  <a:pt x="11721" y="3221"/>
                </a:moveTo>
                <a:lnTo>
                  <a:pt x="11723" y="3234"/>
                </a:lnTo>
                <a:lnTo>
                  <a:pt x="11726" y="3245"/>
                </a:lnTo>
                <a:lnTo>
                  <a:pt x="11730" y="3255"/>
                </a:lnTo>
                <a:lnTo>
                  <a:pt x="11734" y="3264"/>
                </a:lnTo>
                <a:lnTo>
                  <a:pt x="11739" y="3270"/>
                </a:lnTo>
                <a:lnTo>
                  <a:pt x="11744" y="3277"/>
                </a:lnTo>
                <a:lnTo>
                  <a:pt x="11748" y="3281"/>
                </a:lnTo>
                <a:lnTo>
                  <a:pt x="11753" y="3285"/>
                </a:lnTo>
                <a:lnTo>
                  <a:pt x="11759" y="3287"/>
                </a:lnTo>
                <a:lnTo>
                  <a:pt x="11764" y="3288"/>
                </a:lnTo>
                <a:lnTo>
                  <a:pt x="11769" y="3289"/>
                </a:lnTo>
                <a:lnTo>
                  <a:pt x="11774" y="3288"/>
                </a:lnTo>
                <a:lnTo>
                  <a:pt x="11779" y="3287"/>
                </a:lnTo>
                <a:lnTo>
                  <a:pt x="11783" y="3286"/>
                </a:lnTo>
                <a:lnTo>
                  <a:pt x="11787" y="3283"/>
                </a:lnTo>
                <a:lnTo>
                  <a:pt x="11790" y="3280"/>
                </a:lnTo>
                <a:lnTo>
                  <a:pt x="11793" y="3277"/>
                </a:lnTo>
                <a:lnTo>
                  <a:pt x="11795" y="3272"/>
                </a:lnTo>
                <a:lnTo>
                  <a:pt x="11797" y="3268"/>
                </a:lnTo>
                <a:lnTo>
                  <a:pt x="11798" y="3264"/>
                </a:lnTo>
                <a:lnTo>
                  <a:pt x="11798" y="3260"/>
                </a:lnTo>
                <a:lnTo>
                  <a:pt x="11797" y="3255"/>
                </a:lnTo>
                <a:lnTo>
                  <a:pt x="11795" y="3250"/>
                </a:lnTo>
                <a:lnTo>
                  <a:pt x="11792" y="3246"/>
                </a:lnTo>
                <a:lnTo>
                  <a:pt x="11788" y="3241"/>
                </a:lnTo>
                <a:lnTo>
                  <a:pt x="11783" y="3237"/>
                </a:lnTo>
                <a:lnTo>
                  <a:pt x="11776" y="3234"/>
                </a:lnTo>
                <a:lnTo>
                  <a:pt x="11768" y="3229"/>
                </a:lnTo>
                <a:lnTo>
                  <a:pt x="11759" y="3226"/>
                </a:lnTo>
                <a:lnTo>
                  <a:pt x="11748" y="3224"/>
                </a:lnTo>
                <a:lnTo>
                  <a:pt x="11736" y="3222"/>
                </a:lnTo>
                <a:lnTo>
                  <a:pt x="11721" y="3221"/>
                </a:lnTo>
                <a:lnTo>
                  <a:pt x="11720" y="3212"/>
                </a:lnTo>
                <a:lnTo>
                  <a:pt x="11719" y="3204"/>
                </a:lnTo>
                <a:lnTo>
                  <a:pt x="11716" y="3199"/>
                </a:lnTo>
                <a:lnTo>
                  <a:pt x="11713" y="3194"/>
                </a:lnTo>
                <a:lnTo>
                  <a:pt x="11710" y="3190"/>
                </a:lnTo>
                <a:lnTo>
                  <a:pt x="11707" y="3186"/>
                </a:lnTo>
                <a:lnTo>
                  <a:pt x="11703" y="3184"/>
                </a:lnTo>
                <a:lnTo>
                  <a:pt x="11699" y="3183"/>
                </a:lnTo>
                <a:lnTo>
                  <a:pt x="11695" y="3183"/>
                </a:lnTo>
                <a:lnTo>
                  <a:pt x="11690" y="3183"/>
                </a:lnTo>
                <a:lnTo>
                  <a:pt x="11686" y="3184"/>
                </a:lnTo>
                <a:lnTo>
                  <a:pt x="11682" y="3185"/>
                </a:lnTo>
                <a:lnTo>
                  <a:pt x="11674" y="3190"/>
                </a:lnTo>
                <a:lnTo>
                  <a:pt x="11667" y="3196"/>
                </a:lnTo>
                <a:lnTo>
                  <a:pt x="11662" y="3202"/>
                </a:lnTo>
                <a:lnTo>
                  <a:pt x="11659" y="3208"/>
                </a:lnTo>
                <a:lnTo>
                  <a:pt x="11659" y="3212"/>
                </a:lnTo>
                <a:lnTo>
                  <a:pt x="11659" y="3215"/>
                </a:lnTo>
                <a:lnTo>
                  <a:pt x="11660" y="3218"/>
                </a:lnTo>
                <a:lnTo>
                  <a:pt x="11662" y="3220"/>
                </a:lnTo>
                <a:lnTo>
                  <a:pt x="11665" y="3222"/>
                </a:lnTo>
                <a:lnTo>
                  <a:pt x="11669" y="3224"/>
                </a:lnTo>
                <a:lnTo>
                  <a:pt x="11675" y="3225"/>
                </a:lnTo>
                <a:lnTo>
                  <a:pt x="11681" y="3225"/>
                </a:lnTo>
                <a:lnTo>
                  <a:pt x="11689" y="3225"/>
                </a:lnTo>
                <a:lnTo>
                  <a:pt x="11698" y="3224"/>
                </a:lnTo>
                <a:lnTo>
                  <a:pt x="11709" y="3223"/>
                </a:lnTo>
                <a:lnTo>
                  <a:pt x="11721" y="3221"/>
                </a:lnTo>
                <a:close/>
                <a:moveTo>
                  <a:pt x="10900" y="3221"/>
                </a:moveTo>
                <a:lnTo>
                  <a:pt x="10903" y="3218"/>
                </a:lnTo>
                <a:lnTo>
                  <a:pt x="10898" y="3223"/>
                </a:lnTo>
                <a:lnTo>
                  <a:pt x="10894" y="3227"/>
                </a:lnTo>
                <a:lnTo>
                  <a:pt x="10900" y="3221"/>
                </a:lnTo>
                <a:close/>
                <a:moveTo>
                  <a:pt x="6865" y="3155"/>
                </a:moveTo>
                <a:lnTo>
                  <a:pt x="6851" y="3155"/>
                </a:lnTo>
                <a:lnTo>
                  <a:pt x="6839" y="3156"/>
                </a:lnTo>
                <a:lnTo>
                  <a:pt x="6828" y="3158"/>
                </a:lnTo>
                <a:lnTo>
                  <a:pt x="6820" y="3160"/>
                </a:lnTo>
                <a:lnTo>
                  <a:pt x="6814" y="3164"/>
                </a:lnTo>
                <a:lnTo>
                  <a:pt x="6808" y="3169"/>
                </a:lnTo>
                <a:lnTo>
                  <a:pt x="6804" y="3173"/>
                </a:lnTo>
                <a:lnTo>
                  <a:pt x="6801" y="3179"/>
                </a:lnTo>
                <a:lnTo>
                  <a:pt x="6800" y="3184"/>
                </a:lnTo>
                <a:lnTo>
                  <a:pt x="6800" y="3191"/>
                </a:lnTo>
                <a:lnTo>
                  <a:pt x="6801" y="3196"/>
                </a:lnTo>
                <a:lnTo>
                  <a:pt x="6803" y="3202"/>
                </a:lnTo>
                <a:lnTo>
                  <a:pt x="6806" y="3208"/>
                </a:lnTo>
                <a:lnTo>
                  <a:pt x="6810" y="3215"/>
                </a:lnTo>
                <a:lnTo>
                  <a:pt x="6815" y="3220"/>
                </a:lnTo>
                <a:lnTo>
                  <a:pt x="6820" y="3226"/>
                </a:lnTo>
                <a:lnTo>
                  <a:pt x="6825" y="3230"/>
                </a:lnTo>
                <a:lnTo>
                  <a:pt x="6831" y="3236"/>
                </a:lnTo>
                <a:lnTo>
                  <a:pt x="6837" y="3239"/>
                </a:lnTo>
                <a:lnTo>
                  <a:pt x="6844" y="3242"/>
                </a:lnTo>
                <a:lnTo>
                  <a:pt x="6850" y="3245"/>
                </a:lnTo>
                <a:lnTo>
                  <a:pt x="6857" y="3246"/>
                </a:lnTo>
                <a:lnTo>
                  <a:pt x="6863" y="3246"/>
                </a:lnTo>
                <a:lnTo>
                  <a:pt x="6869" y="3246"/>
                </a:lnTo>
                <a:lnTo>
                  <a:pt x="6874" y="3244"/>
                </a:lnTo>
                <a:lnTo>
                  <a:pt x="6880" y="3241"/>
                </a:lnTo>
                <a:lnTo>
                  <a:pt x="6885" y="3236"/>
                </a:lnTo>
                <a:lnTo>
                  <a:pt x="6889" y="3229"/>
                </a:lnTo>
                <a:lnTo>
                  <a:pt x="6893" y="3222"/>
                </a:lnTo>
                <a:lnTo>
                  <a:pt x="6895" y="3213"/>
                </a:lnTo>
                <a:lnTo>
                  <a:pt x="6898" y="3201"/>
                </a:lnTo>
                <a:lnTo>
                  <a:pt x="6899" y="3187"/>
                </a:lnTo>
                <a:lnTo>
                  <a:pt x="6909" y="3190"/>
                </a:lnTo>
                <a:lnTo>
                  <a:pt x="6919" y="3191"/>
                </a:lnTo>
                <a:lnTo>
                  <a:pt x="6927" y="3192"/>
                </a:lnTo>
                <a:lnTo>
                  <a:pt x="6934" y="3191"/>
                </a:lnTo>
                <a:lnTo>
                  <a:pt x="6941" y="3191"/>
                </a:lnTo>
                <a:lnTo>
                  <a:pt x="6946" y="3188"/>
                </a:lnTo>
                <a:lnTo>
                  <a:pt x="6950" y="3186"/>
                </a:lnTo>
                <a:lnTo>
                  <a:pt x="6954" y="3184"/>
                </a:lnTo>
                <a:lnTo>
                  <a:pt x="6956" y="3181"/>
                </a:lnTo>
                <a:lnTo>
                  <a:pt x="6958" y="3178"/>
                </a:lnTo>
                <a:lnTo>
                  <a:pt x="6959" y="3175"/>
                </a:lnTo>
                <a:lnTo>
                  <a:pt x="6959" y="3172"/>
                </a:lnTo>
                <a:lnTo>
                  <a:pt x="6959" y="3168"/>
                </a:lnTo>
                <a:lnTo>
                  <a:pt x="6957" y="3163"/>
                </a:lnTo>
                <a:lnTo>
                  <a:pt x="6956" y="3159"/>
                </a:lnTo>
                <a:lnTo>
                  <a:pt x="6954" y="3155"/>
                </a:lnTo>
                <a:lnTo>
                  <a:pt x="6947" y="3147"/>
                </a:lnTo>
                <a:lnTo>
                  <a:pt x="6940" y="3138"/>
                </a:lnTo>
                <a:lnTo>
                  <a:pt x="6929" y="3132"/>
                </a:lnTo>
                <a:lnTo>
                  <a:pt x="6918" y="3126"/>
                </a:lnTo>
                <a:lnTo>
                  <a:pt x="6912" y="3123"/>
                </a:lnTo>
                <a:lnTo>
                  <a:pt x="6906" y="3121"/>
                </a:lnTo>
                <a:lnTo>
                  <a:pt x="6899" y="3120"/>
                </a:lnTo>
                <a:lnTo>
                  <a:pt x="6892" y="3119"/>
                </a:lnTo>
                <a:lnTo>
                  <a:pt x="6886" y="3119"/>
                </a:lnTo>
                <a:lnTo>
                  <a:pt x="6879" y="3119"/>
                </a:lnTo>
                <a:lnTo>
                  <a:pt x="6872" y="3120"/>
                </a:lnTo>
                <a:lnTo>
                  <a:pt x="6865" y="3122"/>
                </a:lnTo>
                <a:lnTo>
                  <a:pt x="6865" y="3131"/>
                </a:lnTo>
                <a:lnTo>
                  <a:pt x="6865" y="3138"/>
                </a:lnTo>
                <a:lnTo>
                  <a:pt x="6865" y="3147"/>
                </a:lnTo>
                <a:lnTo>
                  <a:pt x="6865" y="3155"/>
                </a:lnTo>
                <a:close/>
                <a:moveTo>
                  <a:pt x="6899" y="3187"/>
                </a:moveTo>
                <a:lnTo>
                  <a:pt x="6891" y="3187"/>
                </a:lnTo>
                <a:lnTo>
                  <a:pt x="6884" y="3185"/>
                </a:lnTo>
                <a:lnTo>
                  <a:pt x="6878" y="3184"/>
                </a:lnTo>
                <a:lnTo>
                  <a:pt x="6872" y="3181"/>
                </a:lnTo>
                <a:lnTo>
                  <a:pt x="6868" y="3177"/>
                </a:lnTo>
                <a:lnTo>
                  <a:pt x="6865" y="3172"/>
                </a:lnTo>
                <a:lnTo>
                  <a:pt x="6864" y="3164"/>
                </a:lnTo>
                <a:lnTo>
                  <a:pt x="6865" y="3155"/>
                </a:lnTo>
                <a:lnTo>
                  <a:pt x="6874" y="3154"/>
                </a:lnTo>
                <a:lnTo>
                  <a:pt x="6882" y="3155"/>
                </a:lnTo>
                <a:lnTo>
                  <a:pt x="6888" y="3157"/>
                </a:lnTo>
                <a:lnTo>
                  <a:pt x="6891" y="3161"/>
                </a:lnTo>
                <a:lnTo>
                  <a:pt x="6894" y="3168"/>
                </a:lnTo>
                <a:lnTo>
                  <a:pt x="6897" y="3174"/>
                </a:lnTo>
                <a:lnTo>
                  <a:pt x="6898" y="3180"/>
                </a:lnTo>
                <a:lnTo>
                  <a:pt x="6899" y="3187"/>
                </a:lnTo>
                <a:close/>
                <a:moveTo>
                  <a:pt x="9916" y="3187"/>
                </a:moveTo>
                <a:lnTo>
                  <a:pt x="9914" y="3181"/>
                </a:lnTo>
                <a:lnTo>
                  <a:pt x="9911" y="3175"/>
                </a:lnTo>
                <a:lnTo>
                  <a:pt x="9908" y="3170"/>
                </a:lnTo>
                <a:lnTo>
                  <a:pt x="9903" y="3165"/>
                </a:lnTo>
                <a:lnTo>
                  <a:pt x="9898" y="3163"/>
                </a:lnTo>
                <a:lnTo>
                  <a:pt x="9892" y="3161"/>
                </a:lnTo>
                <a:lnTo>
                  <a:pt x="9887" y="3160"/>
                </a:lnTo>
                <a:lnTo>
                  <a:pt x="9881" y="3160"/>
                </a:lnTo>
                <a:lnTo>
                  <a:pt x="9875" y="3160"/>
                </a:lnTo>
                <a:lnTo>
                  <a:pt x="9870" y="3162"/>
                </a:lnTo>
                <a:lnTo>
                  <a:pt x="9865" y="3164"/>
                </a:lnTo>
                <a:lnTo>
                  <a:pt x="9861" y="3168"/>
                </a:lnTo>
                <a:lnTo>
                  <a:pt x="9856" y="3172"/>
                </a:lnTo>
                <a:lnTo>
                  <a:pt x="9853" y="3177"/>
                </a:lnTo>
                <a:lnTo>
                  <a:pt x="9852" y="3182"/>
                </a:lnTo>
                <a:lnTo>
                  <a:pt x="9851" y="3187"/>
                </a:lnTo>
                <a:lnTo>
                  <a:pt x="9862" y="3195"/>
                </a:lnTo>
                <a:lnTo>
                  <a:pt x="9872" y="3202"/>
                </a:lnTo>
                <a:lnTo>
                  <a:pt x="9883" y="3207"/>
                </a:lnTo>
                <a:lnTo>
                  <a:pt x="9892" y="3211"/>
                </a:lnTo>
                <a:lnTo>
                  <a:pt x="9896" y="3211"/>
                </a:lnTo>
                <a:lnTo>
                  <a:pt x="9900" y="3211"/>
                </a:lnTo>
                <a:lnTo>
                  <a:pt x="9904" y="3209"/>
                </a:lnTo>
                <a:lnTo>
                  <a:pt x="9908" y="3207"/>
                </a:lnTo>
                <a:lnTo>
                  <a:pt x="9910" y="3204"/>
                </a:lnTo>
                <a:lnTo>
                  <a:pt x="9913" y="3200"/>
                </a:lnTo>
                <a:lnTo>
                  <a:pt x="9915" y="3195"/>
                </a:lnTo>
                <a:lnTo>
                  <a:pt x="9916" y="3187"/>
                </a:lnTo>
                <a:close/>
                <a:moveTo>
                  <a:pt x="6767" y="3122"/>
                </a:moveTo>
                <a:lnTo>
                  <a:pt x="6751" y="3122"/>
                </a:lnTo>
                <a:lnTo>
                  <a:pt x="6735" y="3122"/>
                </a:lnTo>
                <a:lnTo>
                  <a:pt x="6718" y="3122"/>
                </a:lnTo>
                <a:lnTo>
                  <a:pt x="6701" y="3122"/>
                </a:lnTo>
                <a:lnTo>
                  <a:pt x="6701" y="3138"/>
                </a:lnTo>
                <a:lnTo>
                  <a:pt x="6701" y="3155"/>
                </a:lnTo>
                <a:lnTo>
                  <a:pt x="6701" y="3172"/>
                </a:lnTo>
                <a:lnTo>
                  <a:pt x="6701" y="3187"/>
                </a:lnTo>
                <a:lnTo>
                  <a:pt x="6718" y="3187"/>
                </a:lnTo>
                <a:lnTo>
                  <a:pt x="6735" y="3187"/>
                </a:lnTo>
                <a:lnTo>
                  <a:pt x="6751" y="3187"/>
                </a:lnTo>
                <a:lnTo>
                  <a:pt x="6767" y="3187"/>
                </a:lnTo>
                <a:lnTo>
                  <a:pt x="6767" y="3172"/>
                </a:lnTo>
                <a:lnTo>
                  <a:pt x="6767" y="3155"/>
                </a:lnTo>
                <a:lnTo>
                  <a:pt x="6767" y="3138"/>
                </a:lnTo>
                <a:lnTo>
                  <a:pt x="6767" y="3122"/>
                </a:lnTo>
                <a:close/>
                <a:moveTo>
                  <a:pt x="7915" y="3122"/>
                </a:moveTo>
                <a:lnTo>
                  <a:pt x="7915" y="3129"/>
                </a:lnTo>
                <a:lnTo>
                  <a:pt x="7916" y="3134"/>
                </a:lnTo>
                <a:lnTo>
                  <a:pt x="7918" y="3138"/>
                </a:lnTo>
                <a:lnTo>
                  <a:pt x="7921" y="3141"/>
                </a:lnTo>
                <a:lnTo>
                  <a:pt x="7924" y="3143"/>
                </a:lnTo>
                <a:lnTo>
                  <a:pt x="7927" y="3144"/>
                </a:lnTo>
                <a:lnTo>
                  <a:pt x="7930" y="3146"/>
                </a:lnTo>
                <a:lnTo>
                  <a:pt x="7932" y="3144"/>
                </a:lnTo>
                <a:lnTo>
                  <a:pt x="7934" y="3143"/>
                </a:lnTo>
                <a:lnTo>
                  <a:pt x="7935" y="3141"/>
                </a:lnTo>
                <a:lnTo>
                  <a:pt x="7936" y="3139"/>
                </a:lnTo>
                <a:lnTo>
                  <a:pt x="7935" y="3136"/>
                </a:lnTo>
                <a:lnTo>
                  <a:pt x="7933" y="3133"/>
                </a:lnTo>
                <a:lnTo>
                  <a:pt x="7929" y="3130"/>
                </a:lnTo>
                <a:lnTo>
                  <a:pt x="7924" y="3126"/>
                </a:lnTo>
                <a:lnTo>
                  <a:pt x="7915" y="3122"/>
                </a:lnTo>
                <a:close/>
                <a:moveTo>
                  <a:pt x="9785" y="3155"/>
                </a:moveTo>
                <a:lnTo>
                  <a:pt x="9788" y="3152"/>
                </a:lnTo>
                <a:lnTo>
                  <a:pt x="9783" y="3158"/>
                </a:lnTo>
                <a:lnTo>
                  <a:pt x="9778" y="3162"/>
                </a:lnTo>
                <a:lnTo>
                  <a:pt x="9785" y="3155"/>
                </a:lnTo>
                <a:close/>
                <a:moveTo>
                  <a:pt x="11491" y="3122"/>
                </a:moveTo>
                <a:lnTo>
                  <a:pt x="11489" y="3114"/>
                </a:lnTo>
                <a:lnTo>
                  <a:pt x="11486" y="3109"/>
                </a:lnTo>
                <a:lnTo>
                  <a:pt x="11483" y="3105"/>
                </a:lnTo>
                <a:lnTo>
                  <a:pt x="11481" y="3103"/>
                </a:lnTo>
                <a:lnTo>
                  <a:pt x="11477" y="3101"/>
                </a:lnTo>
                <a:lnTo>
                  <a:pt x="11474" y="3103"/>
                </a:lnTo>
                <a:lnTo>
                  <a:pt x="11470" y="3104"/>
                </a:lnTo>
                <a:lnTo>
                  <a:pt x="11467" y="3106"/>
                </a:lnTo>
                <a:lnTo>
                  <a:pt x="11459" y="3111"/>
                </a:lnTo>
                <a:lnTo>
                  <a:pt x="11449" y="3117"/>
                </a:lnTo>
                <a:lnTo>
                  <a:pt x="11444" y="3119"/>
                </a:lnTo>
                <a:lnTo>
                  <a:pt x="11439" y="3121"/>
                </a:lnTo>
                <a:lnTo>
                  <a:pt x="11432" y="3122"/>
                </a:lnTo>
                <a:lnTo>
                  <a:pt x="11426" y="3122"/>
                </a:lnTo>
                <a:lnTo>
                  <a:pt x="11428" y="3130"/>
                </a:lnTo>
                <a:lnTo>
                  <a:pt x="11431" y="3135"/>
                </a:lnTo>
                <a:lnTo>
                  <a:pt x="11434" y="3140"/>
                </a:lnTo>
                <a:lnTo>
                  <a:pt x="11440" y="3144"/>
                </a:lnTo>
                <a:lnTo>
                  <a:pt x="11445" y="3148"/>
                </a:lnTo>
                <a:lnTo>
                  <a:pt x="11450" y="3149"/>
                </a:lnTo>
                <a:lnTo>
                  <a:pt x="11455" y="3150"/>
                </a:lnTo>
                <a:lnTo>
                  <a:pt x="11462" y="3150"/>
                </a:lnTo>
                <a:lnTo>
                  <a:pt x="11467" y="3150"/>
                </a:lnTo>
                <a:lnTo>
                  <a:pt x="11472" y="3148"/>
                </a:lnTo>
                <a:lnTo>
                  <a:pt x="11477" y="3146"/>
                </a:lnTo>
                <a:lnTo>
                  <a:pt x="11482" y="3142"/>
                </a:lnTo>
                <a:lnTo>
                  <a:pt x="11486" y="3138"/>
                </a:lnTo>
                <a:lnTo>
                  <a:pt x="11489" y="3133"/>
                </a:lnTo>
                <a:lnTo>
                  <a:pt x="11491" y="3128"/>
                </a:lnTo>
                <a:lnTo>
                  <a:pt x="11491" y="3122"/>
                </a:lnTo>
                <a:close/>
                <a:moveTo>
                  <a:pt x="6997" y="3056"/>
                </a:moveTo>
                <a:lnTo>
                  <a:pt x="6990" y="3056"/>
                </a:lnTo>
                <a:lnTo>
                  <a:pt x="6985" y="3057"/>
                </a:lnTo>
                <a:lnTo>
                  <a:pt x="6980" y="3060"/>
                </a:lnTo>
                <a:lnTo>
                  <a:pt x="6977" y="3062"/>
                </a:lnTo>
                <a:lnTo>
                  <a:pt x="6975" y="3065"/>
                </a:lnTo>
                <a:lnTo>
                  <a:pt x="6974" y="3068"/>
                </a:lnTo>
                <a:lnTo>
                  <a:pt x="6974" y="3071"/>
                </a:lnTo>
                <a:lnTo>
                  <a:pt x="6974" y="3073"/>
                </a:lnTo>
                <a:lnTo>
                  <a:pt x="6975" y="3075"/>
                </a:lnTo>
                <a:lnTo>
                  <a:pt x="6977" y="3076"/>
                </a:lnTo>
                <a:lnTo>
                  <a:pt x="6980" y="3077"/>
                </a:lnTo>
                <a:lnTo>
                  <a:pt x="6983" y="3076"/>
                </a:lnTo>
                <a:lnTo>
                  <a:pt x="6986" y="3074"/>
                </a:lnTo>
                <a:lnTo>
                  <a:pt x="6990" y="3070"/>
                </a:lnTo>
                <a:lnTo>
                  <a:pt x="6993" y="3065"/>
                </a:lnTo>
                <a:lnTo>
                  <a:pt x="6997" y="3056"/>
                </a:lnTo>
                <a:close/>
                <a:moveTo>
                  <a:pt x="8932" y="2991"/>
                </a:moveTo>
                <a:lnTo>
                  <a:pt x="8935" y="2988"/>
                </a:lnTo>
                <a:lnTo>
                  <a:pt x="8930" y="2995"/>
                </a:lnTo>
                <a:lnTo>
                  <a:pt x="8926" y="2999"/>
                </a:lnTo>
                <a:lnTo>
                  <a:pt x="8932" y="2991"/>
                </a:lnTo>
                <a:close/>
                <a:moveTo>
                  <a:pt x="9589" y="2958"/>
                </a:moveTo>
                <a:lnTo>
                  <a:pt x="9589" y="2971"/>
                </a:lnTo>
                <a:lnTo>
                  <a:pt x="9589" y="2982"/>
                </a:lnTo>
                <a:lnTo>
                  <a:pt x="9590" y="2992"/>
                </a:lnTo>
                <a:lnTo>
                  <a:pt x="9592" y="3000"/>
                </a:lnTo>
                <a:lnTo>
                  <a:pt x="9594" y="3007"/>
                </a:lnTo>
                <a:lnTo>
                  <a:pt x="9597" y="3012"/>
                </a:lnTo>
                <a:lnTo>
                  <a:pt x="9600" y="3018"/>
                </a:lnTo>
                <a:lnTo>
                  <a:pt x="9605" y="3021"/>
                </a:lnTo>
                <a:lnTo>
                  <a:pt x="9608" y="3023"/>
                </a:lnTo>
                <a:lnTo>
                  <a:pt x="9612" y="3024"/>
                </a:lnTo>
                <a:lnTo>
                  <a:pt x="9616" y="3025"/>
                </a:lnTo>
                <a:lnTo>
                  <a:pt x="9620" y="3024"/>
                </a:lnTo>
                <a:lnTo>
                  <a:pt x="9623" y="3023"/>
                </a:lnTo>
                <a:lnTo>
                  <a:pt x="9628" y="3022"/>
                </a:lnTo>
                <a:lnTo>
                  <a:pt x="9631" y="3019"/>
                </a:lnTo>
                <a:lnTo>
                  <a:pt x="9635" y="3015"/>
                </a:lnTo>
                <a:lnTo>
                  <a:pt x="9638" y="3012"/>
                </a:lnTo>
                <a:lnTo>
                  <a:pt x="9640" y="3009"/>
                </a:lnTo>
                <a:lnTo>
                  <a:pt x="9642" y="3005"/>
                </a:lnTo>
                <a:lnTo>
                  <a:pt x="9643" y="3001"/>
                </a:lnTo>
                <a:lnTo>
                  <a:pt x="9644" y="2996"/>
                </a:lnTo>
                <a:lnTo>
                  <a:pt x="9644" y="2991"/>
                </a:lnTo>
                <a:lnTo>
                  <a:pt x="9643" y="2987"/>
                </a:lnTo>
                <a:lnTo>
                  <a:pt x="9642" y="2983"/>
                </a:lnTo>
                <a:lnTo>
                  <a:pt x="9639" y="2978"/>
                </a:lnTo>
                <a:lnTo>
                  <a:pt x="9636" y="2975"/>
                </a:lnTo>
                <a:lnTo>
                  <a:pt x="9631" y="2970"/>
                </a:lnTo>
                <a:lnTo>
                  <a:pt x="9626" y="2967"/>
                </a:lnTo>
                <a:lnTo>
                  <a:pt x="9618" y="2964"/>
                </a:lnTo>
                <a:lnTo>
                  <a:pt x="9610" y="2961"/>
                </a:lnTo>
                <a:lnTo>
                  <a:pt x="9600" y="2960"/>
                </a:lnTo>
                <a:lnTo>
                  <a:pt x="9589" y="2958"/>
                </a:lnTo>
                <a:lnTo>
                  <a:pt x="9588" y="2947"/>
                </a:lnTo>
                <a:lnTo>
                  <a:pt x="9586" y="2937"/>
                </a:lnTo>
                <a:lnTo>
                  <a:pt x="9583" y="2928"/>
                </a:lnTo>
                <a:lnTo>
                  <a:pt x="9579" y="2921"/>
                </a:lnTo>
                <a:lnTo>
                  <a:pt x="9576" y="2916"/>
                </a:lnTo>
                <a:lnTo>
                  <a:pt x="9573" y="2911"/>
                </a:lnTo>
                <a:lnTo>
                  <a:pt x="9569" y="2907"/>
                </a:lnTo>
                <a:lnTo>
                  <a:pt x="9565" y="2904"/>
                </a:lnTo>
                <a:lnTo>
                  <a:pt x="9559" y="2903"/>
                </a:lnTo>
                <a:lnTo>
                  <a:pt x="9555" y="2902"/>
                </a:lnTo>
                <a:lnTo>
                  <a:pt x="9551" y="2902"/>
                </a:lnTo>
                <a:lnTo>
                  <a:pt x="9546" y="2903"/>
                </a:lnTo>
                <a:lnTo>
                  <a:pt x="9542" y="2904"/>
                </a:lnTo>
                <a:lnTo>
                  <a:pt x="9538" y="2906"/>
                </a:lnTo>
                <a:lnTo>
                  <a:pt x="9534" y="2910"/>
                </a:lnTo>
                <a:lnTo>
                  <a:pt x="9531" y="2912"/>
                </a:lnTo>
                <a:lnTo>
                  <a:pt x="9528" y="2916"/>
                </a:lnTo>
                <a:lnTo>
                  <a:pt x="9526" y="2919"/>
                </a:lnTo>
                <a:lnTo>
                  <a:pt x="9524" y="2923"/>
                </a:lnTo>
                <a:lnTo>
                  <a:pt x="9523" y="2927"/>
                </a:lnTo>
                <a:lnTo>
                  <a:pt x="9522" y="2931"/>
                </a:lnTo>
                <a:lnTo>
                  <a:pt x="9523" y="2935"/>
                </a:lnTo>
                <a:lnTo>
                  <a:pt x="9524" y="2939"/>
                </a:lnTo>
                <a:lnTo>
                  <a:pt x="9526" y="2943"/>
                </a:lnTo>
                <a:lnTo>
                  <a:pt x="9530" y="2946"/>
                </a:lnTo>
                <a:lnTo>
                  <a:pt x="9534" y="2949"/>
                </a:lnTo>
                <a:lnTo>
                  <a:pt x="9540" y="2953"/>
                </a:lnTo>
                <a:lnTo>
                  <a:pt x="9547" y="2955"/>
                </a:lnTo>
                <a:lnTo>
                  <a:pt x="9555" y="2957"/>
                </a:lnTo>
                <a:lnTo>
                  <a:pt x="9565" y="2958"/>
                </a:lnTo>
                <a:lnTo>
                  <a:pt x="9576" y="2959"/>
                </a:lnTo>
                <a:lnTo>
                  <a:pt x="9589" y="2958"/>
                </a:lnTo>
                <a:close/>
                <a:moveTo>
                  <a:pt x="11491" y="2958"/>
                </a:moveTo>
                <a:lnTo>
                  <a:pt x="11494" y="2956"/>
                </a:lnTo>
                <a:lnTo>
                  <a:pt x="11488" y="2961"/>
                </a:lnTo>
                <a:lnTo>
                  <a:pt x="11484" y="2965"/>
                </a:lnTo>
                <a:lnTo>
                  <a:pt x="11491" y="2958"/>
                </a:lnTo>
                <a:close/>
                <a:moveTo>
                  <a:pt x="11557" y="2958"/>
                </a:moveTo>
                <a:lnTo>
                  <a:pt x="11559" y="2956"/>
                </a:lnTo>
                <a:lnTo>
                  <a:pt x="11554" y="2961"/>
                </a:lnTo>
                <a:lnTo>
                  <a:pt x="11550" y="2965"/>
                </a:lnTo>
                <a:lnTo>
                  <a:pt x="11557" y="2958"/>
                </a:lnTo>
                <a:close/>
                <a:moveTo>
                  <a:pt x="11688" y="2958"/>
                </a:moveTo>
                <a:lnTo>
                  <a:pt x="11687" y="2953"/>
                </a:lnTo>
                <a:lnTo>
                  <a:pt x="11686" y="2948"/>
                </a:lnTo>
                <a:lnTo>
                  <a:pt x="11684" y="2944"/>
                </a:lnTo>
                <a:lnTo>
                  <a:pt x="11681" y="2941"/>
                </a:lnTo>
                <a:lnTo>
                  <a:pt x="11678" y="2938"/>
                </a:lnTo>
                <a:lnTo>
                  <a:pt x="11674" y="2936"/>
                </a:lnTo>
                <a:lnTo>
                  <a:pt x="11669" y="2934"/>
                </a:lnTo>
                <a:lnTo>
                  <a:pt x="11664" y="2933"/>
                </a:lnTo>
                <a:lnTo>
                  <a:pt x="11643" y="2930"/>
                </a:lnTo>
                <a:lnTo>
                  <a:pt x="11622" y="2925"/>
                </a:lnTo>
                <a:lnTo>
                  <a:pt x="11623" y="2931"/>
                </a:lnTo>
                <a:lnTo>
                  <a:pt x="11624" y="2936"/>
                </a:lnTo>
                <a:lnTo>
                  <a:pt x="11626" y="2940"/>
                </a:lnTo>
                <a:lnTo>
                  <a:pt x="11630" y="2943"/>
                </a:lnTo>
                <a:lnTo>
                  <a:pt x="11633" y="2945"/>
                </a:lnTo>
                <a:lnTo>
                  <a:pt x="11637" y="2948"/>
                </a:lnTo>
                <a:lnTo>
                  <a:pt x="11641" y="2949"/>
                </a:lnTo>
                <a:lnTo>
                  <a:pt x="11646" y="2952"/>
                </a:lnTo>
                <a:lnTo>
                  <a:pt x="11667" y="2955"/>
                </a:lnTo>
                <a:lnTo>
                  <a:pt x="11688" y="2958"/>
                </a:lnTo>
                <a:close/>
                <a:moveTo>
                  <a:pt x="9162" y="2893"/>
                </a:moveTo>
                <a:lnTo>
                  <a:pt x="9154" y="2895"/>
                </a:lnTo>
                <a:lnTo>
                  <a:pt x="9148" y="2899"/>
                </a:lnTo>
                <a:lnTo>
                  <a:pt x="9143" y="2904"/>
                </a:lnTo>
                <a:lnTo>
                  <a:pt x="9139" y="2911"/>
                </a:lnTo>
                <a:lnTo>
                  <a:pt x="9136" y="2918"/>
                </a:lnTo>
                <a:lnTo>
                  <a:pt x="9133" y="2925"/>
                </a:lnTo>
                <a:lnTo>
                  <a:pt x="9132" y="2935"/>
                </a:lnTo>
                <a:lnTo>
                  <a:pt x="9131" y="2943"/>
                </a:lnTo>
                <a:lnTo>
                  <a:pt x="9130" y="2984"/>
                </a:lnTo>
                <a:lnTo>
                  <a:pt x="9129" y="3024"/>
                </a:lnTo>
                <a:lnTo>
                  <a:pt x="9141" y="3025"/>
                </a:lnTo>
                <a:lnTo>
                  <a:pt x="9152" y="3025"/>
                </a:lnTo>
                <a:lnTo>
                  <a:pt x="9166" y="3024"/>
                </a:lnTo>
                <a:lnTo>
                  <a:pt x="9179" y="3023"/>
                </a:lnTo>
                <a:lnTo>
                  <a:pt x="9205" y="3022"/>
                </a:lnTo>
                <a:lnTo>
                  <a:pt x="9229" y="3023"/>
                </a:lnTo>
                <a:lnTo>
                  <a:pt x="9239" y="3024"/>
                </a:lnTo>
                <a:lnTo>
                  <a:pt x="9249" y="3027"/>
                </a:lnTo>
                <a:lnTo>
                  <a:pt x="9253" y="3029"/>
                </a:lnTo>
                <a:lnTo>
                  <a:pt x="9256" y="3032"/>
                </a:lnTo>
                <a:lnTo>
                  <a:pt x="9259" y="3035"/>
                </a:lnTo>
                <a:lnTo>
                  <a:pt x="9263" y="3039"/>
                </a:lnTo>
                <a:lnTo>
                  <a:pt x="9265" y="3043"/>
                </a:lnTo>
                <a:lnTo>
                  <a:pt x="9266" y="3047"/>
                </a:lnTo>
                <a:lnTo>
                  <a:pt x="9267" y="3052"/>
                </a:lnTo>
                <a:lnTo>
                  <a:pt x="9267" y="3058"/>
                </a:lnTo>
                <a:lnTo>
                  <a:pt x="9267" y="3065"/>
                </a:lnTo>
                <a:lnTo>
                  <a:pt x="9265" y="3072"/>
                </a:lnTo>
                <a:lnTo>
                  <a:pt x="9264" y="3080"/>
                </a:lnTo>
                <a:lnTo>
                  <a:pt x="9260" y="3090"/>
                </a:lnTo>
                <a:lnTo>
                  <a:pt x="9285" y="3084"/>
                </a:lnTo>
                <a:lnTo>
                  <a:pt x="9307" y="3079"/>
                </a:lnTo>
                <a:lnTo>
                  <a:pt x="9328" y="3076"/>
                </a:lnTo>
                <a:lnTo>
                  <a:pt x="9346" y="3074"/>
                </a:lnTo>
                <a:lnTo>
                  <a:pt x="9364" y="3073"/>
                </a:lnTo>
                <a:lnTo>
                  <a:pt x="9380" y="3074"/>
                </a:lnTo>
                <a:lnTo>
                  <a:pt x="9395" y="3076"/>
                </a:lnTo>
                <a:lnTo>
                  <a:pt x="9409" y="3080"/>
                </a:lnTo>
                <a:lnTo>
                  <a:pt x="9416" y="3084"/>
                </a:lnTo>
                <a:lnTo>
                  <a:pt x="9422" y="3087"/>
                </a:lnTo>
                <a:lnTo>
                  <a:pt x="9428" y="3090"/>
                </a:lnTo>
                <a:lnTo>
                  <a:pt x="9434" y="3095"/>
                </a:lnTo>
                <a:lnTo>
                  <a:pt x="9445" y="3105"/>
                </a:lnTo>
                <a:lnTo>
                  <a:pt x="9455" y="3116"/>
                </a:lnTo>
                <a:lnTo>
                  <a:pt x="9465" y="3131"/>
                </a:lnTo>
                <a:lnTo>
                  <a:pt x="9473" y="3148"/>
                </a:lnTo>
                <a:lnTo>
                  <a:pt x="9482" y="3166"/>
                </a:lnTo>
                <a:lnTo>
                  <a:pt x="9490" y="3187"/>
                </a:lnTo>
                <a:lnTo>
                  <a:pt x="9498" y="3190"/>
                </a:lnTo>
                <a:lnTo>
                  <a:pt x="9505" y="3190"/>
                </a:lnTo>
                <a:lnTo>
                  <a:pt x="9510" y="3190"/>
                </a:lnTo>
                <a:lnTo>
                  <a:pt x="9514" y="3187"/>
                </a:lnTo>
                <a:lnTo>
                  <a:pt x="9519" y="3185"/>
                </a:lnTo>
                <a:lnTo>
                  <a:pt x="9522" y="3182"/>
                </a:lnTo>
                <a:lnTo>
                  <a:pt x="9524" y="3178"/>
                </a:lnTo>
                <a:lnTo>
                  <a:pt x="9526" y="3174"/>
                </a:lnTo>
                <a:lnTo>
                  <a:pt x="9527" y="3163"/>
                </a:lnTo>
                <a:lnTo>
                  <a:pt x="9527" y="3151"/>
                </a:lnTo>
                <a:lnTo>
                  <a:pt x="9525" y="3136"/>
                </a:lnTo>
                <a:lnTo>
                  <a:pt x="9523" y="3122"/>
                </a:lnTo>
                <a:lnTo>
                  <a:pt x="9521" y="3108"/>
                </a:lnTo>
                <a:lnTo>
                  <a:pt x="9520" y="3094"/>
                </a:lnTo>
                <a:lnTo>
                  <a:pt x="9519" y="3082"/>
                </a:lnTo>
                <a:lnTo>
                  <a:pt x="9521" y="3070"/>
                </a:lnTo>
                <a:lnTo>
                  <a:pt x="9522" y="3066"/>
                </a:lnTo>
                <a:lnTo>
                  <a:pt x="9524" y="3062"/>
                </a:lnTo>
                <a:lnTo>
                  <a:pt x="9527" y="3058"/>
                </a:lnTo>
                <a:lnTo>
                  <a:pt x="9531" y="3056"/>
                </a:lnTo>
                <a:lnTo>
                  <a:pt x="9535" y="3055"/>
                </a:lnTo>
                <a:lnTo>
                  <a:pt x="9542" y="3054"/>
                </a:lnTo>
                <a:lnTo>
                  <a:pt x="9548" y="3055"/>
                </a:lnTo>
                <a:lnTo>
                  <a:pt x="9555" y="3056"/>
                </a:lnTo>
                <a:lnTo>
                  <a:pt x="9556" y="3049"/>
                </a:lnTo>
                <a:lnTo>
                  <a:pt x="9555" y="3043"/>
                </a:lnTo>
                <a:lnTo>
                  <a:pt x="9553" y="3038"/>
                </a:lnTo>
                <a:lnTo>
                  <a:pt x="9551" y="3032"/>
                </a:lnTo>
                <a:lnTo>
                  <a:pt x="9547" y="3029"/>
                </a:lnTo>
                <a:lnTo>
                  <a:pt x="9543" y="3026"/>
                </a:lnTo>
                <a:lnTo>
                  <a:pt x="9537" y="3024"/>
                </a:lnTo>
                <a:lnTo>
                  <a:pt x="9532" y="3023"/>
                </a:lnTo>
                <a:lnTo>
                  <a:pt x="9520" y="3022"/>
                </a:lnTo>
                <a:lnTo>
                  <a:pt x="9505" y="3022"/>
                </a:lnTo>
                <a:lnTo>
                  <a:pt x="9490" y="3022"/>
                </a:lnTo>
                <a:lnTo>
                  <a:pt x="9474" y="3023"/>
                </a:lnTo>
                <a:lnTo>
                  <a:pt x="9460" y="3024"/>
                </a:lnTo>
                <a:lnTo>
                  <a:pt x="9446" y="3023"/>
                </a:lnTo>
                <a:lnTo>
                  <a:pt x="9440" y="3022"/>
                </a:lnTo>
                <a:lnTo>
                  <a:pt x="9434" y="3021"/>
                </a:lnTo>
                <a:lnTo>
                  <a:pt x="9428" y="3019"/>
                </a:lnTo>
                <a:lnTo>
                  <a:pt x="9424" y="3015"/>
                </a:lnTo>
                <a:lnTo>
                  <a:pt x="9421" y="3012"/>
                </a:lnTo>
                <a:lnTo>
                  <a:pt x="9418" y="3008"/>
                </a:lnTo>
                <a:lnTo>
                  <a:pt x="9416" y="3003"/>
                </a:lnTo>
                <a:lnTo>
                  <a:pt x="9416" y="2996"/>
                </a:lnTo>
                <a:lnTo>
                  <a:pt x="9416" y="2988"/>
                </a:lnTo>
                <a:lnTo>
                  <a:pt x="9418" y="2980"/>
                </a:lnTo>
                <a:lnTo>
                  <a:pt x="9420" y="2969"/>
                </a:lnTo>
                <a:lnTo>
                  <a:pt x="9424" y="2958"/>
                </a:lnTo>
                <a:lnTo>
                  <a:pt x="9413" y="2956"/>
                </a:lnTo>
                <a:lnTo>
                  <a:pt x="9402" y="2953"/>
                </a:lnTo>
                <a:lnTo>
                  <a:pt x="9391" y="2952"/>
                </a:lnTo>
                <a:lnTo>
                  <a:pt x="9380" y="2950"/>
                </a:lnTo>
                <a:lnTo>
                  <a:pt x="9359" y="2950"/>
                </a:lnTo>
                <a:lnTo>
                  <a:pt x="9339" y="2952"/>
                </a:lnTo>
                <a:lnTo>
                  <a:pt x="9301" y="2958"/>
                </a:lnTo>
                <a:lnTo>
                  <a:pt x="9268" y="2964"/>
                </a:lnTo>
                <a:lnTo>
                  <a:pt x="9252" y="2965"/>
                </a:lnTo>
                <a:lnTo>
                  <a:pt x="9237" y="2965"/>
                </a:lnTo>
                <a:lnTo>
                  <a:pt x="9230" y="2964"/>
                </a:lnTo>
                <a:lnTo>
                  <a:pt x="9224" y="2962"/>
                </a:lnTo>
                <a:lnTo>
                  <a:pt x="9216" y="2960"/>
                </a:lnTo>
                <a:lnTo>
                  <a:pt x="9210" y="2957"/>
                </a:lnTo>
                <a:lnTo>
                  <a:pt x="9203" y="2953"/>
                </a:lnTo>
                <a:lnTo>
                  <a:pt x="9196" y="2947"/>
                </a:lnTo>
                <a:lnTo>
                  <a:pt x="9191" y="2941"/>
                </a:lnTo>
                <a:lnTo>
                  <a:pt x="9185" y="2934"/>
                </a:lnTo>
                <a:lnTo>
                  <a:pt x="9179" y="2925"/>
                </a:lnTo>
                <a:lnTo>
                  <a:pt x="9173" y="2916"/>
                </a:lnTo>
                <a:lnTo>
                  <a:pt x="9167" y="2905"/>
                </a:lnTo>
                <a:lnTo>
                  <a:pt x="9162" y="2893"/>
                </a:lnTo>
                <a:close/>
                <a:moveTo>
                  <a:pt x="10573" y="2925"/>
                </a:moveTo>
                <a:lnTo>
                  <a:pt x="10575" y="2922"/>
                </a:lnTo>
                <a:lnTo>
                  <a:pt x="10570" y="2928"/>
                </a:lnTo>
                <a:lnTo>
                  <a:pt x="10566" y="2933"/>
                </a:lnTo>
                <a:lnTo>
                  <a:pt x="10573" y="2925"/>
                </a:lnTo>
                <a:close/>
                <a:moveTo>
                  <a:pt x="8932" y="2893"/>
                </a:moveTo>
                <a:lnTo>
                  <a:pt x="8935" y="2890"/>
                </a:lnTo>
                <a:lnTo>
                  <a:pt x="8930" y="2896"/>
                </a:lnTo>
                <a:lnTo>
                  <a:pt x="8926" y="2900"/>
                </a:lnTo>
                <a:lnTo>
                  <a:pt x="8932" y="2893"/>
                </a:lnTo>
                <a:close/>
                <a:moveTo>
                  <a:pt x="9916" y="2893"/>
                </a:moveTo>
                <a:lnTo>
                  <a:pt x="9919" y="2890"/>
                </a:lnTo>
                <a:lnTo>
                  <a:pt x="9914" y="2896"/>
                </a:lnTo>
                <a:lnTo>
                  <a:pt x="9910" y="2900"/>
                </a:lnTo>
                <a:lnTo>
                  <a:pt x="9916" y="2893"/>
                </a:lnTo>
                <a:close/>
                <a:moveTo>
                  <a:pt x="6636" y="2860"/>
                </a:moveTo>
                <a:lnTo>
                  <a:pt x="6638" y="2857"/>
                </a:lnTo>
                <a:lnTo>
                  <a:pt x="6633" y="2862"/>
                </a:lnTo>
                <a:lnTo>
                  <a:pt x="6629" y="2867"/>
                </a:lnTo>
                <a:lnTo>
                  <a:pt x="6636" y="2860"/>
                </a:lnTo>
                <a:close/>
                <a:moveTo>
                  <a:pt x="9359" y="2860"/>
                </a:moveTo>
                <a:lnTo>
                  <a:pt x="9352" y="2840"/>
                </a:lnTo>
                <a:lnTo>
                  <a:pt x="9346" y="2828"/>
                </a:lnTo>
                <a:lnTo>
                  <a:pt x="9344" y="2825"/>
                </a:lnTo>
                <a:lnTo>
                  <a:pt x="9341" y="2823"/>
                </a:lnTo>
                <a:lnTo>
                  <a:pt x="9339" y="2823"/>
                </a:lnTo>
                <a:lnTo>
                  <a:pt x="9337" y="2824"/>
                </a:lnTo>
                <a:lnTo>
                  <a:pt x="9335" y="2829"/>
                </a:lnTo>
                <a:lnTo>
                  <a:pt x="9332" y="2837"/>
                </a:lnTo>
                <a:lnTo>
                  <a:pt x="9331" y="2848"/>
                </a:lnTo>
                <a:lnTo>
                  <a:pt x="9331" y="2860"/>
                </a:lnTo>
                <a:lnTo>
                  <a:pt x="9331" y="2872"/>
                </a:lnTo>
                <a:lnTo>
                  <a:pt x="9332" y="2882"/>
                </a:lnTo>
                <a:lnTo>
                  <a:pt x="9335" y="2891"/>
                </a:lnTo>
                <a:lnTo>
                  <a:pt x="9337" y="2896"/>
                </a:lnTo>
                <a:lnTo>
                  <a:pt x="9339" y="2897"/>
                </a:lnTo>
                <a:lnTo>
                  <a:pt x="9341" y="2897"/>
                </a:lnTo>
                <a:lnTo>
                  <a:pt x="9344" y="2895"/>
                </a:lnTo>
                <a:lnTo>
                  <a:pt x="9346" y="2892"/>
                </a:lnTo>
                <a:lnTo>
                  <a:pt x="9352" y="2880"/>
                </a:lnTo>
                <a:lnTo>
                  <a:pt x="9359" y="2860"/>
                </a:lnTo>
                <a:close/>
                <a:moveTo>
                  <a:pt x="8079" y="2827"/>
                </a:moveTo>
                <a:lnTo>
                  <a:pt x="8062" y="2815"/>
                </a:lnTo>
                <a:lnTo>
                  <a:pt x="8051" y="2809"/>
                </a:lnTo>
                <a:lnTo>
                  <a:pt x="8048" y="2808"/>
                </a:lnTo>
                <a:lnTo>
                  <a:pt x="8045" y="2807"/>
                </a:lnTo>
                <a:lnTo>
                  <a:pt x="8044" y="2808"/>
                </a:lnTo>
                <a:lnTo>
                  <a:pt x="8044" y="2809"/>
                </a:lnTo>
                <a:lnTo>
                  <a:pt x="8046" y="2814"/>
                </a:lnTo>
                <a:lnTo>
                  <a:pt x="8052" y="2822"/>
                </a:lnTo>
                <a:lnTo>
                  <a:pt x="8059" y="2830"/>
                </a:lnTo>
                <a:lnTo>
                  <a:pt x="8067" y="2838"/>
                </a:lnTo>
                <a:lnTo>
                  <a:pt x="8077" y="2848"/>
                </a:lnTo>
                <a:lnTo>
                  <a:pt x="8085" y="2855"/>
                </a:lnTo>
                <a:lnTo>
                  <a:pt x="8093" y="2860"/>
                </a:lnTo>
                <a:lnTo>
                  <a:pt x="8098" y="2862"/>
                </a:lnTo>
                <a:lnTo>
                  <a:pt x="8099" y="2862"/>
                </a:lnTo>
                <a:lnTo>
                  <a:pt x="8100" y="2861"/>
                </a:lnTo>
                <a:lnTo>
                  <a:pt x="8099" y="2859"/>
                </a:lnTo>
                <a:lnTo>
                  <a:pt x="8098" y="2855"/>
                </a:lnTo>
                <a:lnTo>
                  <a:pt x="8092" y="2845"/>
                </a:lnTo>
                <a:lnTo>
                  <a:pt x="8079" y="2827"/>
                </a:lnTo>
                <a:close/>
                <a:moveTo>
                  <a:pt x="9063" y="2827"/>
                </a:moveTo>
                <a:lnTo>
                  <a:pt x="9066" y="2825"/>
                </a:lnTo>
                <a:lnTo>
                  <a:pt x="9061" y="2830"/>
                </a:lnTo>
                <a:lnTo>
                  <a:pt x="9057" y="2834"/>
                </a:lnTo>
                <a:lnTo>
                  <a:pt x="9063" y="2827"/>
                </a:lnTo>
                <a:close/>
                <a:moveTo>
                  <a:pt x="10507" y="3286"/>
                </a:moveTo>
                <a:lnTo>
                  <a:pt x="10516" y="3285"/>
                </a:lnTo>
                <a:lnTo>
                  <a:pt x="10524" y="3286"/>
                </a:lnTo>
                <a:lnTo>
                  <a:pt x="10529" y="3288"/>
                </a:lnTo>
                <a:lnTo>
                  <a:pt x="10533" y="3292"/>
                </a:lnTo>
                <a:lnTo>
                  <a:pt x="10536" y="3299"/>
                </a:lnTo>
                <a:lnTo>
                  <a:pt x="10538" y="3305"/>
                </a:lnTo>
                <a:lnTo>
                  <a:pt x="10539" y="3311"/>
                </a:lnTo>
                <a:lnTo>
                  <a:pt x="10539" y="3319"/>
                </a:lnTo>
                <a:lnTo>
                  <a:pt x="10548" y="3323"/>
                </a:lnTo>
                <a:lnTo>
                  <a:pt x="10553" y="3326"/>
                </a:lnTo>
                <a:lnTo>
                  <a:pt x="10557" y="3330"/>
                </a:lnTo>
                <a:lnTo>
                  <a:pt x="10559" y="3333"/>
                </a:lnTo>
                <a:lnTo>
                  <a:pt x="10560" y="3336"/>
                </a:lnTo>
                <a:lnTo>
                  <a:pt x="10560" y="3338"/>
                </a:lnTo>
                <a:lnTo>
                  <a:pt x="10558" y="3341"/>
                </a:lnTo>
                <a:lnTo>
                  <a:pt x="10556" y="3342"/>
                </a:lnTo>
                <a:lnTo>
                  <a:pt x="10554" y="3342"/>
                </a:lnTo>
                <a:lnTo>
                  <a:pt x="10551" y="3342"/>
                </a:lnTo>
                <a:lnTo>
                  <a:pt x="10548" y="3341"/>
                </a:lnTo>
                <a:lnTo>
                  <a:pt x="10545" y="3338"/>
                </a:lnTo>
                <a:lnTo>
                  <a:pt x="10543" y="3335"/>
                </a:lnTo>
                <a:lnTo>
                  <a:pt x="10540" y="3331"/>
                </a:lnTo>
                <a:lnTo>
                  <a:pt x="10539" y="3326"/>
                </a:lnTo>
                <a:lnTo>
                  <a:pt x="10539" y="3319"/>
                </a:lnTo>
                <a:lnTo>
                  <a:pt x="10531" y="3320"/>
                </a:lnTo>
                <a:lnTo>
                  <a:pt x="10524" y="3320"/>
                </a:lnTo>
                <a:lnTo>
                  <a:pt x="10517" y="3316"/>
                </a:lnTo>
                <a:lnTo>
                  <a:pt x="10513" y="3312"/>
                </a:lnTo>
                <a:lnTo>
                  <a:pt x="10511" y="3307"/>
                </a:lnTo>
                <a:lnTo>
                  <a:pt x="10509" y="3301"/>
                </a:lnTo>
                <a:lnTo>
                  <a:pt x="10508" y="3293"/>
                </a:lnTo>
                <a:lnTo>
                  <a:pt x="10507" y="3286"/>
                </a:lnTo>
                <a:lnTo>
                  <a:pt x="10491" y="3286"/>
                </a:lnTo>
                <a:lnTo>
                  <a:pt x="10474" y="3286"/>
                </a:lnTo>
                <a:lnTo>
                  <a:pt x="10458" y="3286"/>
                </a:lnTo>
                <a:lnTo>
                  <a:pt x="10442" y="3286"/>
                </a:lnTo>
                <a:lnTo>
                  <a:pt x="10442" y="3277"/>
                </a:lnTo>
                <a:lnTo>
                  <a:pt x="10443" y="3267"/>
                </a:lnTo>
                <a:lnTo>
                  <a:pt x="10445" y="3259"/>
                </a:lnTo>
                <a:lnTo>
                  <a:pt x="10448" y="3251"/>
                </a:lnTo>
                <a:lnTo>
                  <a:pt x="10451" y="3245"/>
                </a:lnTo>
                <a:lnTo>
                  <a:pt x="10457" y="3239"/>
                </a:lnTo>
                <a:lnTo>
                  <a:pt x="10461" y="3235"/>
                </a:lnTo>
                <a:lnTo>
                  <a:pt x="10467" y="3229"/>
                </a:lnTo>
                <a:lnTo>
                  <a:pt x="10480" y="3222"/>
                </a:lnTo>
                <a:lnTo>
                  <a:pt x="10493" y="3216"/>
                </a:lnTo>
                <a:lnTo>
                  <a:pt x="10509" y="3209"/>
                </a:lnTo>
                <a:lnTo>
                  <a:pt x="10525" y="3205"/>
                </a:lnTo>
                <a:lnTo>
                  <a:pt x="10540" y="3200"/>
                </a:lnTo>
                <a:lnTo>
                  <a:pt x="10555" y="3195"/>
                </a:lnTo>
                <a:lnTo>
                  <a:pt x="10562" y="3192"/>
                </a:lnTo>
                <a:lnTo>
                  <a:pt x="10569" y="3188"/>
                </a:lnTo>
                <a:lnTo>
                  <a:pt x="10575" y="3184"/>
                </a:lnTo>
                <a:lnTo>
                  <a:pt x="10581" y="3180"/>
                </a:lnTo>
                <a:lnTo>
                  <a:pt x="10587" y="3176"/>
                </a:lnTo>
                <a:lnTo>
                  <a:pt x="10592" y="3170"/>
                </a:lnTo>
                <a:lnTo>
                  <a:pt x="10596" y="3164"/>
                </a:lnTo>
                <a:lnTo>
                  <a:pt x="10599" y="3157"/>
                </a:lnTo>
                <a:lnTo>
                  <a:pt x="10602" y="3150"/>
                </a:lnTo>
                <a:lnTo>
                  <a:pt x="10604" y="3141"/>
                </a:lnTo>
                <a:lnTo>
                  <a:pt x="10606" y="3133"/>
                </a:lnTo>
                <a:lnTo>
                  <a:pt x="10606" y="3122"/>
                </a:lnTo>
                <a:lnTo>
                  <a:pt x="10592" y="3131"/>
                </a:lnTo>
                <a:lnTo>
                  <a:pt x="10574" y="3141"/>
                </a:lnTo>
                <a:lnTo>
                  <a:pt x="10565" y="3146"/>
                </a:lnTo>
                <a:lnTo>
                  <a:pt x="10555" y="3150"/>
                </a:lnTo>
                <a:lnTo>
                  <a:pt x="10546" y="3153"/>
                </a:lnTo>
                <a:lnTo>
                  <a:pt x="10536" y="3154"/>
                </a:lnTo>
                <a:lnTo>
                  <a:pt x="10528" y="3155"/>
                </a:lnTo>
                <a:lnTo>
                  <a:pt x="10521" y="3153"/>
                </a:lnTo>
                <a:lnTo>
                  <a:pt x="10516" y="3152"/>
                </a:lnTo>
                <a:lnTo>
                  <a:pt x="10514" y="3150"/>
                </a:lnTo>
                <a:lnTo>
                  <a:pt x="10511" y="3147"/>
                </a:lnTo>
                <a:lnTo>
                  <a:pt x="10509" y="3143"/>
                </a:lnTo>
                <a:lnTo>
                  <a:pt x="10507" y="3139"/>
                </a:lnTo>
                <a:lnTo>
                  <a:pt x="10505" y="3135"/>
                </a:lnTo>
                <a:lnTo>
                  <a:pt x="10504" y="3129"/>
                </a:lnTo>
                <a:lnTo>
                  <a:pt x="10504" y="3122"/>
                </a:lnTo>
                <a:lnTo>
                  <a:pt x="10504" y="3108"/>
                </a:lnTo>
                <a:lnTo>
                  <a:pt x="10507" y="3090"/>
                </a:lnTo>
                <a:lnTo>
                  <a:pt x="10496" y="3101"/>
                </a:lnTo>
                <a:lnTo>
                  <a:pt x="10485" y="3112"/>
                </a:lnTo>
                <a:lnTo>
                  <a:pt x="10471" y="3121"/>
                </a:lnTo>
                <a:lnTo>
                  <a:pt x="10457" y="3130"/>
                </a:lnTo>
                <a:lnTo>
                  <a:pt x="10442" y="3137"/>
                </a:lnTo>
                <a:lnTo>
                  <a:pt x="10425" y="3142"/>
                </a:lnTo>
                <a:lnTo>
                  <a:pt x="10409" y="3146"/>
                </a:lnTo>
                <a:lnTo>
                  <a:pt x="10394" y="3147"/>
                </a:lnTo>
                <a:lnTo>
                  <a:pt x="10386" y="3147"/>
                </a:lnTo>
                <a:lnTo>
                  <a:pt x="10378" y="3146"/>
                </a:lnTo>
                <a:lnTo>
                  <a:pt x="10370" y="3144"/>
                </a:lnTo>
                <a:lnTo>
                  <a:pt x="10363" y="3142"/>
                </a:lnTo>
                <a:lnTo>
                  <a:pt x="10357" y="3139"/>
                </a:lnTo>
                <a:lnTo>
                  <a:pt x="10350" y="3136"/>
                </a:lnTo>
                <a:lnTo>
                  <a:pt x="10343" y="3132"/>
                </a:lnTo>
                <a:lnTo>
                  <a:pt x="10338" y="3127"/>
                </a:lnTo>
                <a:lnTo>
                  <a:pt x="10333" y="3120"/>
                </a:lnTo>
                <a:lnTo>
                  <a:pt x="10327" y="3114"/>
                </a:lnTo>
                <a:lnTo>
                  <a:pt x="10323" y="3107"/>
                </a:lnTo>
                <a:lnTo>
                  <a:pt x="10319" y="3098"/>
                </a:lnTo>
                <a:lnTo>
                  <a:pt x="10316" y="3090"/>
                </a:lnTo>
                <a:lnTo>
                  <a:pt x="10313" y="3079"/>
                </a:lnTo>
                <a:lnTo>
                  <a:pt x="10312" y="3069"/>
                </a:lnTo>
                <a:lnTo>
                  <a:pt x="10311" y="3056"/>
                </a:lnTo>
                <a:lnTo>
                  <a:pt x="10325" y="3051"/>
                </a:lnTo>
                <a:lnTo>
                  <a:pt x="10339" y="3046"/>
                </a:lnTo>
                <a:lnTo>
                  <a:pt x="10351" y="3042"/>
                </a:lnTo>
                <a:lnTo>
                  <a:pt x="10361" y="3036"/>
                </a:lnTo>
                <a:lnTo>
                  <a:pt x="10372" y="3030"/>
                </a:lnTo>
                <a:lnTo>
                  <a:pt x="10380" y="3025"/>
                </a:lnTo>
                <a:lnTo>
                  <a:pt x="10387" y="3020"/>
                </a:lnTo>
                <a:lnTo>
                  <a:pt x="10395" y="3014"/>
                </a:lnTo>
                <a:lnTo>
                  <a:pt x="10400" y="3008"/>
                </a:lnTo>
                <a:lnTo>
                  <a:pt x="10406" y="3003"/>
                </a:lnTo>
                <a:lnTo>
                  <a:pt x="10410" y="2997"/>
                </a:lnTo>
                <a:lnTo>
                  <a:pt x="10415" y="2990"/>
                </a:lnTo>
                <a:lnTo>
                  <a:pt x="10422" y="2978"/>
                </a:lnTo>
                <a:lnTo>
                  <a:pt x="10429" y="2965"/>
                </a:lnTo>
                <a:lnTo>
                  <a:pt x="10436" y="2952"/>
                </a:lnTo>
                <a:lnTo>
                  <a:pt x="10442" y="2936"/>
                </a:lnTo>
                <a:lnTo>
                  <a:pt x="10451" y="2921"/>
                </a:lnTo>
                <a:lnTo>
                  <a:pt x="10462" y="2904"/>
                </a:lnTo>
                <a:lnTo>
                  <a:pt x="10474" y="2887"/>
                </a:lnTo>
                <a:lnTo>
                  <a:pt x="10492" y="2868"/>
                </a:lnTo>
                <a:lnTo>
                  <a:pt x="10502" y="2858"/>
                </a:lnTo>
                <a:lnTo>
                  <a:pt x="10513" y="2848"/>
                </a:lnTo>
                <a:lnTo>
                  <a:pt x="10526" y="2838"/>
                </a:lnTo>
                <a:lnTo>
                  <a:pt x="10539" y="2827"/>
                </a:lnTo>
                <a:lnTo>
                  <a:pt x="10526" y="2820"/>
                </a:lnTo>
                <a:lnTo>
                  <a:pt x="10511" y="2816"/>
                </a:lnTo>
                <a:lnTo>
                  <a:pt x="10497" y="2813"/>
                </a:lnTo>
                <a:lnTo>
                  <a:pt x="10483" y="2812"/>
                </a:lnTo>
                <a:lnTo>
                  <a:pt x="10469" y="2812"/>
                </a:lnTo>
                <a:lnTo>
                  <a:pt x="10457" y="2814"/>
                </a:lnTo>
                <a:lnTo>
                  <a:pt x="10443" y="2816"/>
                </a:lnTo>
                <a:lnTo>
                  <a:pt x="10429" y="2820"/>
                </a:lnTo>
                <a:lnTo>
                  <a:pt x="10417" y="2826"/>
                </a:lnTo>
                <a:lnTo>
                  <a:pt x="10404" y="2832"/>
                </a:lnTo>
                <a:lnTo>
                  <a:pt x="10390" y="2839"/>
                </a:lnTo>
                <a:lnTo>
                  <a:pt x="10378" y="2848"/>
                </a:lnTo>
                <a:lnTo>
                  <a:pt x="10353" y="2866"/>
                </a:lnTo>
                <a:lnTo>
                  <a:pt x="10327" y="2885"/>
                </a:lnTo>
                <a:lnTo>
                  <a:pt x="10277" y="2928"/>
                </a:lnTo>
                <a:lnTo>
                  <a:pt x="10225" y="2970"/>
                </a:lnTo>
                <a:lnTo>
                  <a:pt x="10211" y="2980"/>
                </a:lnTo>
                <a:lnTo>
                  <a:pt x="10198" y="2988"/>
                </a:lnTo>
                <a:lnTo>
                  <a:pt x="10185" y="2997"/>
                </a:lnTo>
                <a:lnTo>
                  <a:pt x="10171" y="3004"/>
                </a:lnTo>
                <a:lnTo>
                  <a:pt x="10156" y="3010"/>
                </a:lnTo>
                <a:lnTo>
                  <a:pt x="10143" y="3015"/>
                </a:lnTo>
                <a:lnTo>
                  <a:pt x="10128" y="3021"/>
                </a:lnTo>
                <a:lnTo>
                  <a:pt x="10113" y="3024"/>
                </a:lnTo>
                <a:lnTo>
                  <a:pt x="10119" y="3039"/>
                </a:lnTo>
                <a:lnTo>
                  <a:pt x="10125" y="3053"/>
                </a:lnTo>
                <a:lnTo>
                  <a:pt x="10132" y="3067"/>
                </a:lnTo>
                <a:lnTo>
                  <a:pt x="10139" y="3080"/>
                </a:lnTo>
                <a:lnTo>
                  <a:pt x="10154" y="3106"/>
                </a:lnTo>
                <a:lnTo>
                  <a:pt x="10170" y="3132"/>
                </a:lnTo>
                <a:lnTo>
                  <a:pt x="10177" y="3144"/>
                </a:lnTo>
                <a:lnTo>
                  <a:pt x="10184" y="3158"/>
                </a:lnTo>
                <a:lnTo>
                  <a:pt x="10191" y="3172"/>
                </a:lnTo>
                <a:lnTo>
                  <a:pt x="10196" y="3186"/>
                </a:lnTo>
                <a:lnTo>
                  <a:pt x="10202" y="3202"/>
                </a:lnTo>
                <a:lnTo>
                  <a:pt x="10206" y="3218"/>
                </a:lnTo>
                <a:lnTo>
                  <a:pt x="10210" y="3235"/>
                </a:lnTo>
                <a:lnTo>
                  <a:pt x="10212" y="3253"/>
                </a:lnTo>
                <a:lnTo>
                  <a:pt x="10224" y="3250"/>
                </a:lnTo>
                <a:lnTo>
                  <a:pt x="10234" y="3247"/>
                </a:lnTo>
                <a:lnTo>
                  <a:pt x="10244" y="3246"/>
                </a:lnTo>
                <a:lnTo>
                  <a:pt x="10253" y="3246"/>
                </a:lnTo>
                <a:lnTo>
                  <a:pt x="10260" y="3246"/>
                </a:lnTo>
                <a:lnTo>
                  <a:pt x="10268" y="3248"/>
                </a:lnTo>
                <a:lnTo>
                  <a:pt x="10274" y="3250"/>
                </a:lnTo>
                <a:lnTo>
                  <a:pt x="10280" y="3252"/>
                </a:lnTo>
                <a:lnTo>
                  <a:pt x="10286" y="3256"/>
                </a:lnTo>
                <a:lnTo>
                  <a:pt x="10290" y="3260"/>
                </a:lnTo>
                <a:lnTo>
                  <a:pt x="10295" y="3264"/>
                </a:lnTo>
                <a:lnTo>
                  <a:pt x="10298" y="3268"/>
                </a:lnTo>
                <a:lnTo>
                  <a:pt x="10305" y="3278"/>
                </a:lnTo>
                <a:lnTo>
                  <a:pt x="10311" y="3286"/>
                </a:lnTo>
                <a:lnTo>
                  <a:pt x="10316" y="3295"/>
                </a:lnTo>
                <a:lnTo>
                  <a:pt x="10321" y="3303"/>
                </a:lnTo>
                <a:lnTo>
                  <a:pt x="10323" y="3306"/>
                </a:lnTo>
                <a:lnTo>
                  <a:pt x="10326" y="3309"/>
                </a:lnTo>
                <a:lnTo>
                  <a:pt x="10330" y="3311"/>
                </a:lnTo>
                <a:lnTo>
                  <a:pt x="10333" y="3312"/>
                </a:lnTo>
                <a:lnTo>
                  <a:pt x="10336" y="3312"/>
                </a:lnTo>
                <a:lnTo>
                  <a:pt x="10340" y="3312"/>
                </a:lnTo>
                <a:lnTo>
                  <a:pt x="10345" y="3310"/>
                </a:lnTo>
                <a:lnTo>
                  <a:pt x="10350" y="3308"/>
                </a:lnTo>
                <a:lnTo>
                  <a:pt x="10355" y="3305"/>
                </a:lnTo>
                <a:lnTo>
                  <a:pt x="10361" y="3300"/>
                </a:lnTo>
                <a:lnTo>
                  <a:pt x="10368" y="3293"/>
                </a:lnTo>
                <a:lnTo>
                  <a:pt x="10376" y="3286"/>
                </a:lnTo>
                <a:lnTo>
                  <a:pt x="10376" y="3306"/>
                </a:lnTo>
                <a:lnTo>
                  <a:pt x="10378" y="3324"/>
                </a:lnTo>
                <a:lnTo>
                  <a:pt x="10383" y="3342"/>
                </a:lnTo>
                <a:lnTo>
                  <a:pt x="10390" y="3357"/>
                </a:lnTo>
                <a:lnTo>
                  <a:pt x="10399" y="3373"/>
                </a:lnTo>
                <a:lnTo>
                  <a:pt x="10409" y="3389"/>
                </a:lnTo>
                <a:lnTo>
                  <a:pt x="10422" y="3402"/>
                </a:lnTo>
                <a:lnTo>
                  <a:pt x="10437" y="3416"/>
                </a:lnTo>
                <a:lnTo>
                  <a:pt x="10452" y="3429"/>
                </a:lnTo>
                <a:lnTo>
                  <a:pt x="10469" y="3440"/>
                </a:lnTo>
                <a:lnTo>
                  <a:pt x="10487" y="3453"/>
                </a:lnTo>
                <a:lnTo>
                  <a:pt x="10507" y="3463"/>
                </a:lnTo>
                <a:lnTo>
                  <a:pt x="10527" y="3474"/>
                </a:lnTo>
                <a:lnTo>
                  <a:pt x="10549" y="3484"/>
                </a:lnTo>
                <a:lnTo>
                  <a:pt x="10571" y="3495"/>
                </a:lnTo>
                <a:lnTo>
                  <a:pt x="10593" y="3505"/>
                </a:lnTo>
                <a:lnTo>
                  <a:pt x="10687" y="3543"/>
                </a:lnTo>
                <a:lnTo>
                  <a:pt x="10781" y="3583"/>
                </a:lnTo>
                <a:lnTo>
                  <a:pt x="10803" y="3593"/>
                </a:lnTo>
                <a:lnTo>
                  <a:pt x="10825" y="3604"/>
                </a:lnTo>
                <a:lnTo>
                  <a:pt x="10846" y="3615"/>
                </a:lnTo>
                <a:lnTo>
                  <a:pt x="10866" y="3627"/>
                </a:lnTo>
                <a:lnTo>
                  <a:pt x="10885" y="3639"/>
                </a:lnTo>
                <a:lnTo>
                  <a:pt x="10902" y="3652"/>
                </a:lnTo>
                <a:lnTo>
                  <a:pt x="10918" y="3666"/>
                </a:lnTo>
                <a:lnTo>
                  <a:pt x="10934" y="3679"/>
                </a:lnTo>
                <a:lnTo>
                  <a:pt x="10933" y="3672"/>
                </a:lnTo>
                <a:lnTo>
                  <a:pt x="10932" y="3666"/>
                </a:lnTo>
                <a:lnTo>
                  <a:pt x="10930" y="3659"/>
                </a:lnTo>
                <a:lnTo>
                  <a:pt x="10927" y="3653"/>
                </a:lnTo>
                <a:lnTo>
                  <a:pt x="10922" y="3649"/>
                </a:lnTo>
                <a:lnTo>
                  <a:pt x="10917" y="3647"/>
                </a:lnTo>
                <a:lnTo>
                  <a:pt x="10910" y="3646"/>
                </a:lnTo>
                <a:lnTo>
                  <a:pt x="10900" y="3647"/>
                </a:lnTo>
                <a:lnTo>
                  <a:pt x="10900" y="3634"/>
                </a:lnTo>
                <a:lnTo>
                  <a:pt x="10900" y="3622"/>
                </a:lnTo>
                <a:lnTo>
                  <a:pt x="10901" y="3611"/>
                </a:lnTo>
                <a:lnTo>
                  <a:pt x="10903" y="3601"/>
                </a:lnTo>
                <a:lnTo>
                  <a:pt x="10907" y="3591"/>
                </a:lnTo>
                <a:lnTo>
                  <a:pt x="10911" y="3583"/>
                </a:lnTo>
                <a:lnTo>
                  <a:pt x="10915" y="3575"/>
                </a:lnTo>
                <a:lnTo>
                  <a:pt x="10921" y="3568"/>
                </a:lnTo>
                <a:lnTo>
                  <a:pt x="10928" y="3563"/>
                </a:lnTo>
                <a:lnTo>
                  <a:pt x="10935" y="3558"/>
                </a:lnTo>
                <a:lnTo>
                  <a:pt x="10943" y="3554"/>
                </a:lnTo>
                <a:lnTo>
                  <a:pt x="10953" y="3551"/>
                </a:lnTo>
                <a:lnTo>
                  <a:pt x="10963" y="3549"/>
                </a:lnTo>
                <a:lnTo>
                  <a:pt x="10974" y="3548"/>
                </a:lnTo>
                <a:lnTo>
                  <a:pt x="10986" y="3548"/>
                </a:lnTo>
                <a:lnTo>
                  <a:pt x="10999" y="3548"/>
                </a:lnTo>
                <a:lnTo>
                  <a:pt x="10999" y="3538"/>
                </a:lnTo>
                <a:lnTo>
                  <a:pt x="10999" y="3526"/>
                </a:lnTo>
                <a:lnTo>
                  <a:pt x="10998" y="3516"/>
                </a:lnTo>
                <a:lnTo>
                  <a:pt x="10996" y="3506"/>
                </a:lnTo>
                <a:lnTo>
                  <a:pt x="10993" y="3496"/>
                </a:lnTo>
                <a:lnTo>
                  <a:pt x="10990" y="3486"/>
                </a:lnTo>
                <a:lnTo>
                  <a:pt x="10986" y="3477"/>
                </a:lnTo>
                <a:lnTo>
                  <a:pt x="10982" y="3468"/>
                </a:lnTo>
                <a:lnTo>
                  <a:pt x="10973" y="3451"/>
                </a:lnTo>
                <a:lnTo>
                  <a:pt x="10961" y="3435"/>
                </a:lnTo>
                <a:lnTo>
                  <a:pt x="10950" y="3421"/>
                </a:lnTo>
                <a:lnTo>
                  <a:pt x="10937" y="3408"/>
                </a:lnTo>
                <a:lnTo>
                  <a:pt x="10924" y="3396"/>
                </a:lnTo>
                <a:lnTo>
                  <a:pt x="10913" y="3386"/>
                </a:lnTo>
                <a:lnTo>
                  <a:pt x="10901" y="3376"/>
                </a:lnTo>
                <a:lnTo>
                  <a:pt x="10891" y="3369"/>
                </a:lnTo>
                <a:lnTo>
                  <a:pt x="10875" y="3357"/>
                </a:lnTo>
                <a:lnTo>
                  <a:pt x="10868" y="3352"/>
                </a:lnTo>
                <a:lnTo>
                  <a:pt x="10868" y="3349"/>
                </a:lnTo>
                <a:lnTo>
                  <a:pt x="10869" y="3346"/>
                </a:lnTo>
                <a:lnTo>
                  <a:pt x="10871" y="3342"/>
                </a:lnTo>
                <a:lnTo>
                  <a:pt x="10874" y="3337"/>
                </a:lnTo>
                <a:lnTo>
                  <a:pt x="10883" y="3329"/>
                </a:lnTo>
                <a:lnTo>
                  <a:pt x="10894" y="3322"/>
                </a:lnTo>
                <a:lnTo>
                  <a:pt x="10899" y="3319"/>
                </a:lnTo>
                <a:lnTo>
                  <a:pt x="10906" y="3315"/>
                </a:lnTo>
                <a:lnTo>
                  <a:pt x="10911" y="3313"/>
                </a:lnTo>
                <a:lnTo>
                  <a:pt x="10917" y="3312"/>
                </a:lnTo>
                <a:lnTo>
                  <a:pt x="10922" y="3312"/>
                </a:lnTo>
                <a:lnTo>
                  <a:pt x="10927" y="3313"/>
                </a:lnTo>
                <a:lnTo>
                  <a:pt x="10931" y="3315"/>
                </a:lnTo>
                <a:lnTo>
                  <a:pt x="10934" y="3319"/>
                </a:lnTo>
                <a:lnTo>
                  <a:pt x="10929" y="3312"/>
                </a:lnTo>
                <a:lnTo>
                  <a:pt x="10924" y="3306"/>
                </a:lnTo>
                <a:lnTo>
                  <a:pt x="10919" y="3300"/>
                </a:lnTo>
                <a:lnTo>
                  <a:pt x="10914" y="3294"/>
                </a:lnTo>
                <a:lnTo>
                  <a:pt x="10903" y="3285"/>
                </a:lnTo>
                <a:lnTo>
                  <a:pt x="10893" y="3278"/>
                </a:lnTo>
                <a:lnTo>
                  <a:pt x="10870" y="3264"/>
                </a:lnTo>
                <a:lnTo>
                  <a:pt x="10848" y="3252"/>
                </a:lnTo>
                <a:lnTo>
                  <a:pt x="10837" y="3246"/>
                </a:lnTo>
                <a:lnTo>
                  <a:pt x="10828" y="3239"/>
                </a:lnTo>
                <a:lnTo>
                  <a:pt x="10820" y="3230"/>
                </a:lnTo>
                <a:lnTo>
                  <a:pt x="10812" y="3220"/>
                </a:lnTo>
                <a:lnTo>
                  <a:pt x="10810" y="3215"/>
                </a:lnTo>
                <a:lnTo>
                  <a:pt x="10807" y="3207"/>
                </a:lnTo>
                <a:lnTo>
                  <a:pt x="10805" y="3201"/>
                </a:lnTo>
                <a:lnTo>
                  <a:pt x="10804" y="3193"/>
                </a:lnTo>
                <a:lnTo>
                  <a:pt x="10803" y="3185"/>
                </a:lnTo>
                <a:lnTo>
                  <a:pt x="10802" y="3176"/>
                </a:lnTo>
                <a:lnTo>
                  <a:pt x="10802" y="3165"/>
                </a:lnTo>
                <a:lnTo>
                  <a:pt x="10803" y="3155"/>
                </a:lnTo>
                <a:lnTo>
                  <a:pt x="10794" y="3160"/>
                </a:lnTo>
                <a:lnTo>
                  <a:pt x="10786" y="3165"/>
                </a:lnTo>
                <a:lnTo>
                  <a:pt x="10777" y="3170"/>
                </a:lnTo>
                <a:lnTo>
                  <a:pt x="10767" y="3174"/>
                </a:lnTo>
                <a:lnTo>
                  <a:pt x="10747" y="3180"/>
                </a:lnTo>
                <a:lnTo>
                  <a:pt x="10726" y="3185"/>
                </a:lnTo>
                <a:lnTo>
                  <a:pt x="10682" y="3195"/>
                </a:lnTo>
                <a:lnTo>
                  <a:pt x="10637" y="3203"/>
                </a:lnTo>
                <a:lnTo>
                  <a:pt x="10615" y="3207"/>
                </a:lnTo>
                <a:lnTo>
                  <a:pt x="10594" y="3213"/>
                </a:lnTo>
                <a:lnTo>
                  <a:pt x="10583" y="3217"/>
                </a:lnTo>
                <a:lnTo>
                  <a:pt x="10574" y="3220"/>
                </a:lnTo>
                <a:lnTo>
                  <a:pt x="10565" y="3224"/>
                </a:lnTo>
                <a:lnTo>
                  <a:pt x="10556" y="3228"/>
                </a:lnTo>
                <a:lnTo>
                  <a:pt x="10548" y="3234"/>
                </a:lnTo>
                <a:lnTo>
                  <a:pt x="10540" y="3239"/>
                </a:lnTo>
                <a:lnTo>
                  <a:pt x="10533" y="3245"/>
                </a:lnTo>
                <a:lnTo>
                  <a:pt x="10526" y="3252"/>
                </a:lnTo>
                <a:lnTo>
                  <a:pt x="10521" y="3260"/>
                </a:lnTo>
                <a:lnTo>
                  <a:pt x="10515" y="3267"/>
                </a:lnTo>
                <a:lnTo>
                  <a:pt x="10511" y="3277"/>
                </a:lnTo>
                <a:lnTo>
                  <a:pt x="10507" y="3286"/>
                </a:lnTo>
                <a:close/>
                <a:moveTo>
                  <a:pt x="10343" y="3187"/>
                </a:moveTo>
                <a:lnTo>
                  <a:pt x="10343" y="3187"/>
                </a:lnTo>
                <a:lnTo>
                  <a:pt x="10337" y="3207"/>
                </a:lnTo>
                <a:lnTo>
                  <a:pt x="10331" y="3220"/>
                </a:lnTo>
                <a:lnTo>
                  <a:pt x="10329" y="3223"/>
                </a:lnTo>
                <a:lnTo>
                  <a:pt x="10325" y="3225"/>
                </a:lnTo>
                <a:lnTo>
                  <a:pt x="10323" y="3225"/>
                </a:lnTo>
                <a:lnTo>
                  <a:pt x="10322" y="3224"/>
                </a:lnTo>
                <a:lnTo>
                  <a:pt x="10319" y="3219"/>
                </a:lnTo>
                <a:lnTo>
                  <a:pt x="10316" y="3211"/>
                </a:lnTo>
                <a:lnTo>
                  <a:pt x="10315" y="3200"/>
                </a:lnTo>
                <a:lnTo>
                  <a:pt x="10315" y="3187"/>
                </a:lnTo>
                <a:lnTo>
                  <a:pt x="10315" y="3176"/>
                </a:lnTo>
                <a:lnTo>
                  <a:pt x="10316" y="3165"/>
                </a:lnTo>
                <a:lnTo>
                  <a:pt x="10319" y="3156"/>
                </a:lnTo>
                <a:lnTo>
                  <a:pt x="10322" y="3152"/>
                </a:lnTo>
                <a:lnTo>
                  <a:pt x="10323" y="3151"/>
                </a:lnTo>
                <a:lnTo>
                  <a:pt x="10325" y="3151"/>
                </a:lnTo>
                <a:lnTo>
                  <a:pt x="10329" y="3153"/>
                </a:lnTo>
                <a:lnTo>
                  <a:pt x="10331" y="3156"/>
                </a:lnTo>
                <a:lnTo>
                  <a:pt x="10337" y="3168"/>
                </a:lnTo>
                <a:lnTo>
                  <a:pt x="10343" y="3187"/>
                </a:lnTo>
                <a:close/>
                <a:moveTo>
                  <a:pt x="8834" y="2729"/>
                </a:moveTo>
                <a:lnTo>
                  <a:pt x="8824" y="2730"/>
                </a:lnTo>
                <a:lnTo>
                  <a:pt x="8814" y="2733"/>
                </a:lnTo>
                <a:lnTo>
                  <a:pt x="8806" y="2738"/>
                </a:lnTo>
                <a:lnTo>
                  <a:pt x="8798" y="2742"/>
                </a:lnTo>
                <a:lnTo>
                  <a:pt x="8791" y="2748"/>
                </a:lnTo>
                <a:lnTo>
                  <a:pt x="8785" y="2754"/>
                </a:lnTo>
                <a:lnTo>
                  <a:pt x="8780" y="2762"/>
                </a:lnTo>
                <a:lnTo>
                  <a:pt x="8776" y="2769"/>
                </a:lnTo>
                <a:lnTo>
                  <a:pt x="8773" y="2779"/>
                </a:lnTo>
                <a:lnTo>
                  <a:pt x="8769" y="2788"/>
                </a:lnTo>
                <a:lnTo>
                  <a:pt x="8768" y="2798"/>
                </a:lnTo>
                <a:lnTo>
                  <a:pt x="8766" y="2809"/>
                </a:lnTo>
                <a:lnTo>
                  <a:pt x="8766" y="2820"/>
                </a:lnTo>
                <a:lnTo>
                  <a:pt x="8766" y="2833"/>
                </a:lnTo>
                <a:lnTo>
                  <a:pt x="8767" y="2847"/>
                </a:lnTo>
                <a:lnTo>
                  <a:pt x="8768" y="2860"/>
                </a:lnTo>
                <a:lnTo>
                  <a:pt x="8780" y="2851"/>
                </a:lnTo>
                <a:lnTo>
                  <a:pt x="8794" y="2844"/>
                </a:lnTo>
                <a:lnTo>
                  <a:pt x="8807" y="2837"/>
                </a:lnTo>
                <a:lnTo>
                  <a:pt x="8824" y="2833"/>
                </a:lnTo>
                <a:lnTo>
                  <a:pt x="8841" y="2830"/>
                </a:lnTo>
                <a:lnTo>
                  <a:pt x="8859" y="2828"/>
                </a:lnTo>
                <a:lnTo>
                  <a:pt x="8878" y="2827"/>
                </a:lnTo>
                <a:lnTo>
                  <a:pt x="8899" y="2827"/>
                </a:lnTo>
                <a:lnTo>
                  <a:pt x="8897" y="2819"/>
                </a:lnTo>
                <a:lnTo>
                  <a:pt x="8894" y="2812"/>
                </a:lnTo>
                <a:lnTo>
                  <a:pt x="8890" y="2806"/>
                </a:lnTo>
                <a:lnTo>
                  <a:pt x="8886" y="2801"/>
                </a:lnTo>
                <a:lnTo>
                  <a:pt x="8875" y="2789"/>
                </a:lnTo>
                <a:lnTo>
                  <a:pt x="8866" y="2780"/>
                </a:lnTo>
                <a:lnTo>
                  <a:pt x="8855" y="2769"/>
                </a:lnTo>
                <a:lnTo>
                  <a:pt x="8846" y="2758"/>
                </a:lnTo>
                <a:lnTo>
                  <a:pt x="8842" y="2751"/>
                </a:lnTo>
                <a:lnTo>
                  <a:pt x="8839" y="2745"/>
                </a:lnTo>
                <a:lnTo>
                  <a:pt x="8835" y="2738"/>
                </a:lnTo>
                <a:lnTo>
                  <a:pt x="8834" y="2729"/>
                </a:lnTo>
                <a:close/>
                <a:moveTo>
                  <a:pt x="9982" y="2762"/>
                </a:moveTo>
                <a:lnTo>
                  <a:pt x="9978" y="2731"/>
                </a:lnTo>
                <a:lnTo>
                  <a:pt x="9978" y="2733"/>
                </a:lnTo>
                <a:lnTo>
                  <a:pt x="9981" y="2754"/>
                </a:lnTo>
                <a:lnTo>
                  <a:pt x="9985" y="2785"/>
                </a:lnTo>
                <a:lnTo>
                  <a:pt x="9990" y="2812"/>
                </a:lnTo>
                <a:lnTo>
                  <a:pt x="9992" y="2825"/>
                </a:lnTo>
                <a:lnTo>
                  <a:pt x="9990" y="2812"/>
                </a:lnTo>
                <a:lnTo>
                  <a:pt x="9982" y="2762"/>
                </a:lnTo>
                <a:close/>
                <a:moveTo>
                  <a:pt x="8736" y="2729"/>
                </a:moveTo>
                <a:lnTo>
                  <a:pt x="8734" y="2722"/>
                </a:lnTo>
                <a:lnTo>
                  <a:pt x="8731" y="2716"/>
                </a:lnTo>
                <a:lnTo>
                  <a:pt x="8726" y="2710"/>
                </a:lnTo>
                <a:lnTo>
                  <a:pt x="8722" y="2707"/>
                </a:lnTo>
                <a:lnTo>
                  <a:pt x="8717" y="2704"/>
                </a:lnTo>
                <a:lnTo>
                  <a:pt x="8712" y="2702"/>
                </a:lnTo>
                <a:lnTo>
                  <a:pt x="8705" y="2701"/>
                </a:lnTo>
                <a:lnTo>
                  <a:pt x="8700" y="2701"/>
                </a:lnTo>
                <a:lnTo>
                  <a:pt x="8694" y="2702"/>
                </a:lnTo>
                <a:lnTo>
                  <a:pt x="8689" y="2703"/>
                </a:lnTo>
                <a:lnTo>
                  <a:pt x="8683" y="2706"/>
                </a:lnTo>
                <a:lnTo>
                  <a:pt x="8679" y="2709"/>
                </a:lnTo>
                <a:lnTo>
                  <a:pt x="8676" y="2714"/>
                </a:lnTo>
                <a:lnTo>
                  <a:pt x="8673" y="2718"/>
                </a:lnTo>
                <a:lnTo>
                  <a:pt x="8671" y="2723"/>
                </a:lnTo>
                <a:lnTo>
                  <a:pt x="8670" y="2729"/>
                </a:lnTo>
                <a:lnTo>
                  <a:pt x="8681" y="2737"/>
                </a:lnTo>
                <a:lnTo>
                  <a:pt x="8692" y="2743"/>
                </a:lnTo>
                <a:lnTo>
                  <a:pt x="8702" y="2748"/>
                </a:lnTo>
                <a:lnTo>
                  <a:pt x="8711" y="2751"/>
                </a:lnTo>
                <a:lnTo>
                  <a:pt x="8716" y="2751"/>
                </a:lnTo>
                <a:lnTo>
                  <a:pt x="8719" y="2751"/>
                </a:lnTo>
                <a:lnTo>
                  <a:pt x="8723" y="2750"/>
                </a:lnTo>
                <a:lnTo>
                  <a:pt x="8726" y="2748"/>
                </a:lnTo>
                <a:lnTo>
                  <a:pt x="8730" y="2745"/>
                </a:lnTo>
                <a:lnTo>
                  <a:pt x="8732" y="2741"/>
                </a:lnTo>
                <a:lnTo>
                  <a:pt x="8734" y="2736"/>
                </a:lnTo>
                <a:lnTo>
                  <a:pt x="8736" y="2729"/>
                </a:lnTo>
                <a:close/>
                <a:moveTo>
                  <a:pt x="11426" y="2729"/>
                </a:moveTo>
                <a:lnTo>
                  <a:pt x="11428" y="2726"/>
                </a:lnTo>
                <a:lnTo>
                  <a:pt x="11423" y="2731"/>
                </a:lnTo>
                <a:lnTo>
                  <a:pt x="11419" y="2736"/>
                </a:lnTo>
                <a:lnTo>
                  <a:pt x="11426" y="2729"/>
                </a:lnTo>
                <a:close/>
                <a:moveTo>
                  <a:pt x="8736" y="2598"/>
                </a:moveTo>
                <a:lnTo>
                  <a:pt x="8738" y="2595"/>
                </a:lnTo>
                <a:lnTo>
                  <a:pt x="8733" y="2600"/>
                </a:lnTo>
                <a:lnTo>
                  <a:pt x="8728" y="2604"/>
                </a:lnTo>
                <a:lnTo>
                  <a:pt x="8736" y="2598"/>
                </a:lnTo>
                <a:close/>
                <a:moveTo>
                  <a:pt x="9359" y="2565"/>
                </a:moveTo>
                <a:lnTo>
                  <a:pt x="9361" y="2563"/>
                </a:lnTo>
                <a:lnTo>
                  <a:pt x="9356" y="2568"/>
                </a:lnTo>
                <a:lnTo>
                  <a:pt x="9352" y="2572"/>
                </a:lnTo>
                <a:lnTo>
                  <a:pt x="9359" y="2565"/>
                </a:lnTo>
                <a:close/>
                <a:moveTo>
                  <a:pt x="7981" y="2532"/>
                </a:moveTo>
                <a:lnTo>
                  <a:pt x="7974" y="2512"/>
                </a:lnTo>
                <a:lnTo>
                  <a:pt x="7969" y="2501"/>
                </a:lnTo>
                <a:lnTo>
                  <a:pt x="7966" y="2496"/>
                </a:lnTo>
                <a:lnTo>
                  <a:pt x="7964" y="2495"/>
                </a:lnTo>
                <a:lnTo>
                  <a:pt x="7961" y="2494"/>
                </a:lnTo>
                <a:lnTo>
                  <a:pt x="7959" y="2495"/>
                </a:lnTo>
                <a:lnTo>
                  <a:pt x="7956" y="2501"/>
                </a:lnTo>
                <a:lnTo>
                  <a:pt x="7954" y="2509"/>
                </a:lnTo>
                <a:lnTo>
                  <a:pt x="7953" y="2521"/>
                </a:lnTo>
                <a:lnTo>
                  <a:pt x="7952" y="2532"/>
                </a:lnTo>
                <a:lnTo>
                  <a:pt x="7953" y="2544"/>
                </a:lnTo>
                <a:lnTo>
                  <a:pt x="7954" y="2555"/>
                </a:lnTo>
                <a:lnTo>
                  <a:pt x="7956" y="2564"/>
                </a:lnTo>
                <a:lnTo>
                  <a:pt x="7959" y="2569"/>
                </a:lnTo>
                <a:lnTo>
                  <a:pt x="7961" y="2570"/>
                </a:lnTo>
                <a:lnTo>
                  <a:pt x="7964" y="2569"/>
                </a:lnTo>
                <a:lnTo>
                  <a:pt x="7966" y="2568"/>
                </a:lnTo>
                <a:lnTo>
                  <a:pt x="7969" y="2564"/>
                </a:lnTo>
                <a:lnTo>
                  <a:pt x="7974" y="2552"/>
                </a:lnTo>
                <a:lnTo>
                  <a:pt x="7981" y="2532"/>
                </a:lnTo>
                <a:close/>
                <a:moveTo>
                  <a:pt x="8309" y="2532"/>
                </a:moveTo>
                <a:lnTo>
                  <a:pt x="8309" y="2526"/>
                </a:lnTo>
                <a:lnTo>
                  <a:pt x="8308" y="2520"/>
                </a:lnTo>
                <a:lnTo>
                  <a:pt x="8307" y="2515"/>
                </a:lnTo>
                <a:lnTo>
                  <a:pt x="8304" y="2512"/>
                </a:lnTo>
                <a:lnTo>
                  <a:pt x="8301" y="2510"/>
                </a:lnTo>
                <a:lnTo>
                  <a:pt x="8298" y="2509"/>
                </a:lnTo>
                <a:lnTo>
                  <a:pt x="8295" y="2509"/>
                </a:lnTo>
                <a:lnTo>
                  <a:pt x="8292" y="2510"/>
                </a:lnTo>
                <a:lnTo>
                  <a:pt x="8290" y="2511"/>
                </a:lnTo>
                <a:lnTo>
                  <a:pt x="8289" y="2513"/>
                </a:lnTo>
                <a:lnTo>
                  <a:pt x="8289" y="2515"/>
                </a:lnTo>
                <a:lnTo>
                  <a:pt x="8290" y="2518"/>
                </a:lnTo>
                <a:lnTo>
                  <a:pt x="8292" y="2522"/>
                </a:lnTo>
                <a:lnTo>
                  <a:pt x="8295" y="2525"/>
                </a:lnTo>
                <a:lnTo>
                  <a:pt x="8301" y="2528"/>
                </a:lnTo>
                <a:lnTo>
                  <a:pt x="8309" y="2532"/>
                </a:lnTo>
                <a:lnTo>
                  <a:pt x="8332" y="2546"/>
                </a:lnTo>
                <a:lnTo>
                  <a:pt x="8355" y="2560"/>
                </a:lnTo>
                <a:lnTo>
                  <a:pt x="8377" y="2575"/>
                </a:lnTo>
                <a:lnTo>
                  <a:pt x="8400" y="2589"/>
                </a:lnTo>
                <a:lnTo>
                  <a:pt x="8424" y="2601"/>
                </a:lnTo>
                <a:lnTo>
                  <a:pt x="8449" y="2613"/>
                </a:lnTo>
                <a:lnTo>
                  <a:pt x="8463" y="2618"/>
                </a:lnTo>
                <a:lnTo>
                  <a:pt x="8477" y="2623"/>
                </a:lnTo>
                <a:lnTo>
                  <a:pt x="8491" y="2626"/>
                </a:lnTo>
                <a:lnTo>
                  <a:pt x="8506" y="2631"/>
                </a:lnTo>
                <a:lnTo>
                  <a:pt x="8486" y="2601"/>
                </a:lnTo>
                <a:lnTo>
                  <a:pt x="8467" y="2574"/>
                </a:lnTo>
                <a:lnTo>
                  <a:pt x="8458" y="2561"/>
                </a:lnTo>
                <a:lnTo>
                  <a:pt x="8448" y="2550"/>
                </a:lnTo>
                <a:lnTo>
                  <a:pt x="8438" y="2539"/>
                </a:lnTo>
                <a:lnTo>
                  <a:pt x="8427" y="2531"/>
                </a:lnTo>
                <a:lnTo>
                  <a:pt x="8417" y="2524"/>
                </a:lnTo>
                <a:lnTo>
                  <a:pt x="8405" y="2517"/>
                </a:lnTo>
                <a:lnTo>
                  <a:pt x="8399" y="2515"/>
                </a:lnTo>
                <a:lnTo>
                  <a:pt x="8392" y="2514"/>
                </a:lnTo>
                <a:lnTo>
                  <a:pt x="8385" y="2513"/>
                </a:lnTo>
                <a:lnTo>
                  <a:pt x="8378" y="2512"/>
                </a:lnTo>
                <a:lnTo>
                  <a:pt x="8371" y="2513"/>
                </a:lnTo>
                <a:lnTo>
                  <a:pt x="8363" y="2513"/>
                </a:lnTo>
                <a:lnTo>
                  <a:pt x="8355" y="2515"/>
                </a:lnTo>
                <a:lnTo>
                  <a:pt x="8347" y="2516"/>
                </a:lnTo>
                <a:lnTo>
                  <a:pt x="8329" y="2523"/>
                </a:lnTo>
                <a:lnTo>
                  <a:pt x="8309" y="2532"/>
                </a:lnTo>
                <a:close/>
                <a:moveTo>
                  <a:pt x="8867" y="2500"/>
                </a:moveTo>
                <a:lnTo>
                  <a:pt x="8869" y="2496"/>
                </a:lnTo>
                <a:lnTo>
                  <a:pt x="8864" y="2503"/>
                </a:lnTo>
                <a:lnTo>
                  <a:pt x="8860" y="2507"/>
                </a:lnTo>
                <a:lnTo>
                  <a:pt x="8867" y="2500"/>
                </a:lnTo>
                <a:close/>
                <a:moveTo>
                  <a:pt x="9359" y="2466"/>
                </a:moveTo>
                <a:lnTo>
                  <a:pt x="9360" y="2478"/>
                </a:lnTo>
                <a:lnTo>
                  <a:pt x="9362" y="2488"/>
                </a:lnTo>
                <a:lnTo>
                  <a:pt x="9364" y="2496"/>
                </a:lnTo>
                <a:lnTo>
                  <a:pt x="9367" y="2504"/>
                </a:lnTo>
                <a:lnTo>
                  <a:pt x="9371" y="2509"/>
                </a:lnTo>
                <a:lnTo>
                  <a:pt x="9375" y="2514"/>
                </a:lnTo>
                <a:lnTo>
                  <a:pt x="9379" y="2517"/>
                </a:lnTo>
                <a:lnTo>
                  <a:pt x="9383" y="2521"/>
                </a:lnTo>
                <a:lnTo>
                  <a:pt x="9387" y="2522"/>
                </a:lnTo>
                <a:lnTo>
                  <a:pt x="9393" y="2523"/>
                </a:lnTo>
                <a:lnTo>
                  <a:pt x="9397" y="2523"/>
                </a:lnTo>
                <a:lnTo>
                  <a:pt x="9401" y="2522"/>
                </a:lnTo>
                <a:lnTo>
                  <a:pt x="9405" y="2521"/>
                </a:lnTo>
                <a:lnTo>
                  <a:pt x="9409" y="2518"/>
                </a:lnTo>
                <a:lnTo>
                  <a:pt x="9414" y="2515"/>
                </a:lnTo>
                <a:lnTo>
                  <a:pt x="9417" y="2512"/>
                </a:lnTo>
                <a:lnTo>
                  <a:pt x="9420" y="2509"/>
                </a:lnTo>
                <a:lnTo>
                  <a:pt x="9422" y="2506"/>
                </a:lnTo>
                <a:lnTo>
                  <a:pt x="9424" y="2502"/>
                </a:lnTo>
                <a:lnTo>
                  <a:pt x="9425" y="2498"/>
                </a:lnTo>
                <a:lnTo>
                  <a:pt x="9425" y="2493"/>
                </a:lnTo>
                <a:lnTo>
                  <a:pt x="9425" y="2490"/>
                </a:lnTo>
                <a:lnTo>
                  <a:pt x="9423" y="2486"/>
                </a:lnTo>
                <a:lnTo>
                  <a:pt x="9421" y="2482"/>
                </a:lnTo>
                <a:lnTo>
                  <a:pt x="9418" y="2479"/>
                </a:lnTo>
                <a:lnTo>
                  <a:pt x="9414" y="2476"/>
                </a:lnTo>
                <a:lnTo>
                  <a:pt x="9407" y="2472"/>
                </a:lnTo>
                <a:lnTo>
                  <a:pt x="9401" y="2470"/>
                </a:lnTo>
                <a:lnTo>
                  <a:pt x="9393" y="2468"/>
                </a:lnTo>
                <a:lnTo>
                  <a:pt x="9383" y="2467"/>
                </a:lnTo>
                <a:lnTo>
                  <a:pt x="9372" y="2466"/>
                </a:lnTo>
                <a:lnTo>
                  <a:pt x="9359" y="2466"/>
                </a:lnTo>
                <a:close/>
                <a:moveTo>
                  <a:pt x="10835" y="2466"/>
                </a:moveTo>
                <a:lnTo>
                  <a:pt x="10828" y="2466"/>
                </a:lnTo>
                <a:lnTo>
                  <a:pt x="10823" y="2467"/>
                </a:lnTo>
                <a:lnTo>
                  <a:pt x="10819" y="2469"/>
                </a:lnTo>
                <a:lnTo>
                  <a:pt x="10815" y="2471"/>
                </a:lnTo>
                <a:lnTo>
                  <a:pt x="10813" y="2474"/>
                </a:lnTo>
                <a:lnTo>
                  <a:pt x="10812" y="2478"/>
                </a:lnTo>
                <a:lnTo>
                  <a:pt x="10812" y="2481"/>
                </a:lnTo>
                <a:lnTo>
                  <a:pt x="10812" y="2483"/>
                </a:lnTo>
                <a:lnTo>
                  <a:pt x="10814" y="2485"/>
                </a:lnTo>
                <a:lnTo>
                  <a:pt x="10815" y="2487"/>
                </a:lnTo>
                <a:lnTo>
                  <a:pt x="10819" y="2487"/>
                </a:lnTo>
                <a:lnTo>
                  <a:pt x="10821" y="2486"/>
                </a:lnTo>
                <a:lnTo>
                  <a:pt x="10824" y="2484"/>
                </a:lnTo>
                <a:lnTo>
                  <a:pt x="10828" y="2480"/>
                </a:lnTo>
                <a:lnTo>
                  <a:pt x="10831" y="2474"/>
                </a:lnTo>
                <a:lnTo>
                  <a:pt x="10835" y="2466"/>
                </a:lnTo>
                <a:close/>
                <a:moveTo>
                  <a:pt x="7981" y="2434"/>
                </a:moveTo>
                <a:lnTo>
                  <a:pt x="7984" y="2431"/>
                </a:lnTo>
                <a:lnTo>
                  <a:pt x="7978" y="2437"/>
                </a:lnTo>
                <a:lnTo>
                  <a:pt x="7974" y="2441"/>
                </a:lnTo>
                <a:lnTo>
                  <a:pt x="7981" y="2434"/>
                </a:lnTo>
                <a:close/>
                <a:moveTo>
                  <a:pt x="8178" y="2401"/>
                </a:moveTo>
                <a:lnTo>
                  <a:pt x="8169" y="2405"/>
                </a:lnTo>
                <a:lnTo>
                  <a:pt x="8161" y="2408"/>
                </a:lnTo>
                <a:lnTo>
                  <a:pt x="8152" y="2412"/>
                </a:lnTo>
                <a:lnTo>
                  <a:pt x="8144" y="2414"/>
                </a:lnTo>
                <a:lnTo>
                  <a:pt x="8128" y="2416"/>
                </a:lnTo>
                <a:lnTo>
                  <a:pt x="8115" y="2417"/>
                </a:lnTo>
                <a:lnTo>
                  <a:pt x="8088" y="2416"/>
                </a:lnTo>
                <a:lnTo>
                  <a:pt x="8065" y="2414"/>
                </a:lnTo>
                <a:lnTo>
                  <a:pt x="8056" y="2415"/>
                </a:lnTo>
                <a:lnTo>
                  <a:pt x="8048" y="2417"/>
                </a:lnTo>
                <a:lnTo>
                  <a:pt x="8043" y="2419"/>
                </a:lnTo>
                <a:lnTo>
                  <a:pt x="8039" y="2422"/>
                </a:lnTo>
                <a:lnTo>
                  <a:pt x="8036" y="2425"/>
                </a:lnTo>
                <a:lnTo>
                  <a:pt x="8032" y="2429"/>
                </a:lnTo>
                <a:lnTo>
                  <a:pt x="8029" y="2435"/>
                </a:lnTo>
                <a:lnTo>
                  <a:pt x="8027" y="2440"/>
                </a:lnTo>
                <a:lnTo>
                  <a:pt x="8023" y="2447"/>
                </a:lnTo>
                <a:lnTo>
                  <a:pt x="8021" y="2456"/>
                </a:lnTo>
                <a:lnTo>
                  <a:pt x="8017" y="2474"/>
                </a:lnTo>
                <a:lnTo>
                  <a:pt x="8014" y="2500"/>
                </a:lnTo>
                <a:lnTo>
                  <a:pt x="8018" y="2495"/>
                </a:lnTo>
                <a:lnTo>
                  <a:pt x="8022" y="2491"/>
                </a:lnTo>
                <a:lnTo>
                  <a:pt x="8028" y="2488"/>
                </a:lnTo>
                <a:lnTo>
                  <a:pt x="8033" y="2485"/>
                </a:lnTo>
                <a:lnTo>
                  <a:pt x="8044" y="2481"/>
                </a:lnTo>
                <a:lnTo>
                  <a:pt x="8057" y="2477"/>
                </a:lnTo>
                <a:lnTo>
                  <a:pt x="8083" y="2470"/>
                </a:lnTo>
                <a:lnTo>
                  <a:pt x="8110" y="2465"/>
                </a:lnTo>
                <a:lnTo>
                  <a:pt x="8123" y="2461"/>
                </a:lnTo>
                <a:lnTo>
                  <a:pt x="8136" y="2457"/>
                </a:lnTo>
                <a:lnTo>
                  <a:pt x="8147" y="2451"/>
                </a:lnTo>
                <a:lnTo>
                  <a:pt x="8157" y="2445"/>
                </a:lnTo>
                <a:lnTo>
                  <a:pt x="8161" y="2442"/>
                </a:lnTo>
                <a:lnTo>
                  <a:pt x="8165" y="2438"/>
                </a:lnTo>
                <a:lnTo>
                  <a:pt x="8168" y="2433"/>
                </a:lnTo>
                <a:lnTo>
                  <a:pt x="8171" y="2427"/>
                </a:lnTo>
                <a:lnTo>
                  <a:pt x="8174" y="2422"/>
                </a:lnTo>
                <a:lnTo>
                  <a:pt x="8176" y="2416"/>
                </a:lnTo>
                <a:lnTo>
                  <a:pt x="8178" y="2408"/>
                </a:lnTo>
                <a:lnTo>
                  <a:pt x="8178" y="2401"/>
                </a:lnTo>
                <a:lnTo>
                  <a:pt x="8185" y="2401"/>
                </a:lnTo>
                <a:lnTo>
                  <a:pt x="8190" y="2400"/>
                </a:lnTo>
                <a:lnTo>
                  <a:pt x="8194" y="2398"/>
                </a:lnTo>
                <a:lnTo>
                  <a:pt x="8198" y="2396"/>
                </a:lnTo>
                <a:lnTo>
                  <a:pt x="8200" y="2393"/>
                </a:lnTo>
                <a:lnTo>
                  <a:pt x="8201" y="2390"/>
                </a:lnTo>
                <a:lnTo>
                  <a:pt x="8201" y="2387"/>
                </a:lnTo>
                <a:lnTo>
                  <a:pt x="8201" y="2384"/>
                </a:lnTo>
                <a:lnTo>
                  <a:pt x="8199" y="2382"/>
                </a:lnTo>
                <a:lnTo>
                  <a:pt x="8198" y="2381"/>
                </a:lnTo>
                <a:lnTo>
                  <a:pt x="8194" y="2380"/>
                </a:lnTo>
                <a:lnTo>
                  <a:pt x="8192" y="2381"/>
                </a:lnTo>
                <a:lnTo>
                  <a:pt x="8189" y="2383"/>
                </a:lnTo>
                <a:lnTo>
                  <a:pt x="8185" y="2387"/>
                </a:lnTo>
                <a:lnTo>
                  <a:pt x="8182" y="2393"/>
                </a:lnTo>
                <a:lnTo>
                  <a:pt x="8178" y="2401"/>
                </a:lnTo>
                <a:close/>
                <a:moveTo>
                  <a:pt x="9097" y="2434"/>
                </a:moveTo>
                <a:lnTo>
                  <a:pt x="9097" y="2427"/>
                </a:lnTo>
                <a:lnTo>
                  <a:pt x="9096" y="2422"/>
                </a:lnTo>
                <a:lnTo>
                  <a:pt x="9094" y="2418"/>
                </a:lnTo>
                <a:lnTo>
                  <a:pt x="9091" y="2415"/>
                </a:lnTo>
                <a:lnTo>
                  <a:pt x="9088" y="2413"/>
                </a:lnTo>
                <a:lnTo>
                  <a:pt x="9085" y="2412"/>
                </a:lnTo>
                <a:lnTo>
                  <a:pt x="9082" y="2411"/>
                </a:lnTo>
                <a:lnTo>
                  <a:pt x="9080" y="2412"/>
                </a:lnTo>
                <a:lnTo>
                  <a:pt x="9078" y="2413"/>
                </a:lnTo>
                <a:lnTo>
                  <a:pt x="9077" y="2415"/>
                </a:lnTo>
                <a:lnTo>
                  <a:pt x="9076" y="2417"/>
                </a:lnTo>
                <a:lnTo>
                  <a:pt x="9077" y="2420"/>
                </a:lnTo>
                <a:lnTo>
                  <a:pt x="9079" y="2423"/>
                </a:lnTo>
                <a:lnTo>
                  <a:pt x="9083" y="2426"/>
                </a:lnTo>
                <a:lnTo>
                  <a:pt x="9088" y="2430"/>
                </a:lnTo>
                <a:lnTo>
                  <a:pt x="9097" y="2434"/>
                </a:lnTo>
                <a:lnTo>
                  <a:pt x="9097" y="2450"/>
                </a:lnTo>
                <a:lnTo>
                  <a:pt x="9097" y="2466"/>
                </a:lnTo>
                <a:lnTo>
                  <a:pt x="9097" y="2483"/>
                </a:lnTo>
                <a:lnTo>
                  <a:pt x="9097" y="2500"/>
                </a:lnTo>
                <a:lnTo>
                  <a:pt x="9105" y="2502"/>
                </a:lnTo>
                <a:lnTo>
                  <a:pt x="9114" y="2504"/>
                </a:lnTo>
                <a:lnTo>
                  <a:pt x="9121" y="2505"/>
                </a:lnTo>
                <a:lnTo>
                  <a:pt x="9127" y="2506"/>
                </a:lnTo>
                <a:lnTo>
                  <a:pt x="9133" y="2505"/>
                </a:lnTo>
                <a:lnTo>
                  <a:pt x="9139" y="2505"/>
                </a:lnTo>
                <a:lnTo>
                  <a:pt x="9143" y="2503"/>
                </a:lnTo>
                <a:lnTo>
                  <a:pt x="9147" y="2501"/>
                </a:lnTo>
                <a:lnTo>
                  <a:pt x="9151" y="2499"/>
                </a:lnTo>
                <a:lnTo>
                  <a:pt x="9153" y="2495"/>
                </a:lnTo>
                <a:lnTo>
                  <a:pt x="9157" y="2491"/>
                </a:lnTo>
                <a:lnTo>
                  <a:pt x="9159" y="2488"/>
                </a:lnTo>
                <a:lnTo>
                  <a:pt x="9162" y="2479"/>
                </a:lnTo>
                <a:lnTo>
                  <a:pt x="9164" y="2468"/>
                </a:lnTo>
                <a:lnTo>
                  <a:pt x="9164" y="2444"/>
                </a:lnTo>
                <a:lnTo>
                  <a:pt x="9163" y="2418"/>
                </a:lnTo>
                <a:lnTo>
                  <a:pt x="9162" y="2404"/>
                </a:lnTo>
                <a:lnTo>
                  <a:pt x="9161" y="2392"/>
                </a:lnTo>
                <a:lnTo>
                  <a:pt x="9161" y="2379"/>
                </a:lnTo>
                <a:lnTo>
                  <a:pt x="9162" y="2369"/>
                </a:lnTo>
                <a:lnTo>
                  <a:pt x="9153" y="2369"/>
                </a:lnTo>
                <a:lnTo>
                  <a:pt x="9146" y="2369"/>
                </a:lnTo>
                <a:lnTo>
                  <a:pt x="9138" y="2369"/>
                </a:lnTo>
                <a:lnTo>
                  <a:pt x="9129" y="2369"/>
                </a:lnTo>
                <a:lnTo>
                  <a:pt x="9127" y="2359"/>
                </a:lnTo>
                <a:lnTo>
                  <a:pt x="9126" y="2351"/>
                </a:lnTo>
                <a:lnTo>
                  <a:pt x="9126" y="2343"/>
                </a:lnTo>
                <a:lnTo>
                  <a:pt x="9126" y="2336"/>
                </a:lnTo>
                <a:lnTo>
                  <a:pt x="9127" y="2330"/>
                </a:lnTo>
                <a:lnTo>
                  <a:pt x="9128" y="2325"/>
                </a:lnTo>
                <a:lnTo>
                  <a:pt x="9130" y="2319"/>
                </a:lnTo>
                <a:lnTo>
                  <a:pt x="9132" y="2314"/>
                </a:lnTo>
                <a:lnTo>
                  <a:pt x="9139" y="2306"/>
                </a:lnTo>
                <a:lnTo>
                  <a:pt x="9146" y="2298"/>
                </a:lnTo>
                <a:lnTo>
                  <a:pt x="9153" y="2292"/>
                </a:lnTo>
                <a:lnTo>
                  <a:pt x="9162" y="2286"/>
                </a:lnTo>
                <a:lnTo>
                  <a:pt x="9170" y="2280"/>
                </a:lnTo>
                <a:lnTo>
                  <a:pt x="9179" y="2274"/>
                </a:lnTo>
                <a:lnTo>
                  <a:pt x="9186" y="2267"/>
                </a:lnTo>
                <a:lnTo>
                  <a:pt x="9191" y="2258"/>
                </a:lnTo>
                <a:lnTo>
                  <a:pt x="9194" y="2253"/>
                </a:lnTo>
                <a:lnTo>
                  <a:pt x="9195" y="2248"/>
                </a:lnTo>
                <a:lnTo>
                  <a:pt x="9197" y="2243"/>
                </a:lnTo>
                <a:lnTo>
                  <a:pt x="9199" y="2236"/>
                </a:lnTo>
                <a:lnTo>
                  <a:pt x="9199" y="2229"/>
                </a:lnTo>
                <a:lnTo>
                  <a:pt x="9197" y="2222"/>
                </a:lnTo>
                <a:lnTo>
                  <a:pt x="9196" y="2213"/>
                </a:lnTo>
                <a:lnTo>
                  <a:pt x="9194" y="2204"/>
                </a:lnTo>
                <a:lnTo>
                  <a:pt x="9182" y="2204"/>
                </a:lnTo>
                <a:lnTo>
                  <a:pt x="9170" y="2204"/>
                </a:lnTo>
                <a:lnTo>
                  <a:pt x="9159" y="2205"/>
                </a:lnTo>
                <a:lnTo>
                  <a:pt x="9148" y="2207"/>
                </a:lnTo>
                <a:lnTo>
                  <a:pt x="9139" y="2210"/>
                </a:lnTo>
                <a:lnTo>
                  <a:pt x="9130" y="2213"/>
                </a:lnTo>
                <a:lnTo>
                  <a:pt x="9123" y="2219"/>
                </a:lnTo>
                <a:lnTo>
                  <a:pt x="9117" y="2224"/>
                </a:lnTo>
                <a:lnTo>
                  <a:pt x="9110" y="2231"/>
                </a:lnTo>
                <a:lnTo>
                  <a:pt x="9106" y="2239"/>
                </a:lnTo>
                <a:lnTo>
                  <a:pt x="9102" y="2247"/>
                </a:lnTo>
                <a:lnTo>
                  <a:pt x="9099" y="2256"/>
                </a:lnTo>
                <a:lnTo>
                  <a:pt x="9097" y="2267"/>
                </a:lnTo>
                <a:lnTo>
                  <a:pt x="9096" y="2277"/>
                </a:lnTo>
                <a:lnTo>
                  <a:pt x="9096" y="2290"/>
                </a:lnTo>
                <a:lnTo>
                  <a:pt x="9097" y="2303"/>
                </a:lnTo>
                <a:lnTo>
                  <a:pt x="9088" y="2299"/>
                </a:lnTo>
                <a:lnTo>
                  <a:pt x="9082" y="2295"/>
                </a:lnTo>
                <a:lnTo>
                  <a:pt x="9076" y="2290"/>
                </a:lnTo>
                <a:lnTo>
                  <a:pt x="9069" y="2284"/>
                </a:lnTo>
                <a:lnTo>
                  <a:pt x="9064" y="2277"/>
                </a:lnTo>
                <a:lnTo>
                  <a:pt x="9060" y="2269"/>
                </a:lnTo>
                <a:lnTo>
                  <a:pt x="9056" y="2261"/>
                </a:lnTo>
                <a:lnTo>
                  <a:pt x="9052" y="2251"/>
                </a:lnTo>
                <a:lnTo>
                  <a:pt x="9038" y="2212"/>
                </a:lnTo>
                <a:lnTo>
                  <a:pt x="9025" y="2171"/>
                </a:lnTo>
                <a:lnTo>
                  <a:pt x="9019" y="2154"/>
                </a:lnTo>
                <a:lnTo>
                  <a:pt x="9013" y="2138"/>
                </a:lnTo>
                <a:lnTo>
                  <a:pt x="9009" y="2131"/>
                </a:lnTo>
                <a:lnTo>
                  <a:pt x="9004" y="2125"/>
                </a:lnTo>
                <a:lnTo>
                  <a:pt x="9000" y="2120"/>
                </a:lnTo>
                <a:lnTo>
                  <a:pt x="8995" y="2116"/>
                </a:lnTo>
                <a:lnTo>
                  <a:pt x="8989" y="2114"/>
                </a:lnTo>
                <a:lnTo>
                  <a:pt x="8983" y="2113"/>
                </a:lnTo>
                <a:lnTo>
                  <a:pt x="8976" y="2113"/>
                </a:lnTo>
                <a:lnTo>
                  <a:pt x="8969" y="2115"/>
                </a:lnTo>
                <a:lnTo>
                  <a:pt x="8961" y="2118"/>
                </a:lnTo>
                <a:lnTo>
                  <a:pt x="8952" y="2123"/>
                </a:lnTo>
                <a:lnTo>
                  <a:pt x="8942" y="2130"/>
                </a:lnTo>
                <a:lnTo>
                  <a:pt x="8932" y="2139"/>
                </a:lnTo>
                <a:lnTo>
                  <a:pt x="8936" y="2122"/>
                </a:lnTo>
                <a:lnTo>
                  <a:pt x="8938" y="2109"/>
                </a:lnTo>
                <a:lnTo>
                  <a:pt x="8938" y="2096"/>
                </a:lnTo>
                <a:lnTo>
                  <a:pt x="8937" y="2085"/>
                </a:lnTo>
                <a:lnTo>
                  <a:pt x="8934" y="2076"/>
                </a:lnTo>
                <a:lnTo>
                  <a:pt x="8930" y="2067"/>
                </a:lnTo>
                <a:lnTo>
                  <a:pt x="8926" y="2059"/>
                </a:lnTo>
                <a:lnTo>
                  <a:pt x="8922" y="2052"/>
                </a:lnTo>
                <a:lnTo>
                  <a:pt x="8916" y="2045"/>
                </a:lnTo>
                <a:lnTo>
                  <a:pt x="8911" y="2037"/>
                </a:lnTo>
                <a:lnTo>
                  <a:pt x="8907" y="2029"/>
                </a:lnTo>
                <a:lnTo>
                  <a:pt x="8903" y="2020"/>
                </a:lnTo>
                <a:lnTo>
                  <a:pt x="8899" y="2011"/>
                </a:lnTo>
                <a:lnTo>
                  <a:pt x="8898" y="2001"/>
                </a:lnTo>
                <a:lnTo>
                  <a:pt x="8898" y="1989"/>
                </a:lnTo>
                <a:lnTo>
                  <a:pt x="8899" y="1974"/>
                </a:lnTo>
                <a:lnTo>
                  <a:pt x="8906" y="1974"/>
                </a:lnTo>
                <a:lnTo>
                  <a:pt x="8911" y="1972"/>
                </a:lnTo>
                <a:lnTo>
                  <a:pt x="8915" y="1969"/>
                </a:lnTo>
                <a:lnTo>
                  <a:pt x="8919" y="1966"/>
                </a:lnTo>
                <a:lnTo>
                  <a:pt x="8923" y="1961"/>
                </a:lnTo>
                <a:lnTo>
                  <a:pt x="8925" y="1955"/>
                </a:lnTo>
                <a:lnTo>
                  <a:pt x="8927" y="1950"/>
                </a:lnTo>
                <a:lnTo>
                  <a:pt x="8928" y="1945"/>
                </a:lnTo>
                <a:lnTo>
                  <a:pt x="8928" y="1939"/>
                </a:lnTo>
                <a:lnTo>
                  <a:pt x="8927" y="1933"/>
                </a:lnTo>
                <a:lnTo>
                  <a:pt x="8925" y="1928"/>
                </a:lnTo>
                <a:lnTo>
                  <a:pt x="8922" y="1923"/>
                </a:lnTo>
                <a:lnTo>
                  <a:pt x="8917" y="1918"/>
                </a:lnTo>
                <a:lnTo>
                  <a:pt x="8913" y="1915"/>
                </a:lnTo>
                <a:lnTo>
                  <a:pt x="8907" y="1911"/>
                </a:lnTo>
                <a:lnTo>
                  <a:pt x="8899" y="1909"/>
                </a:lnTo>
                <a:lnTo>
                  <a:pt x="8898" y="1889"/>
                </a:lnTo>
                <a:lnTo>
                  <a:pt x="8896" y="1871"/>
                </a:lnTo>
                <a:lnTo>
                  <a:pt x="8894" y="1853"/>
                </a:lnTo>
                <a:lnTo>
                  <a:pt x="8890" y="1836"/>
                </a:lnTo>
                <a:lnTo>
                  <a:pt x="8886" y="1820"/>
                </a:lnTo>
                <a:lnTo>
                  <a:pt x="8881" y="1806"/>
                </a:lnTo>
                <a:lnTo>
                  <a:pt x="8874" y="1791"/>
                </a:lnTo>
                <a:lnTo>
                  <a:pt x="8867" y="1778"/>
                </a:lnTo>
                <a:lnTo>
                  <a:pt x="8858" y="1767"/>
                </a:lnTo>
                <a:lnTo>
                  <a:pt x="8848" y="1755"/>
                </a:lnTo>
                <a:lnTo>
                  <a:pt x="8838" y="1746"/>
                </a:lnTo>
                <a:lnTo>
                  <a:pt x="8826" y="1736"/>
                </a:lnTo>
                <a:lnTo>
                  <a:pt x="8813" y="1729"/>
                </a:lnTo>
                <a:lnTo>
                  <a:pt x="8800" y="1723"/>
                </a:lnTo>
                <a:lnTo>
                  <a:pt x="8784" y="1716"/>
                </a:lnTo>
                <a:lnTo>
                  <a:pt x="8768" y="1712"/>
                </a:lnTo>
                <a:lnTo>
                  <a:pt x="8767" y="1727"/>
                </a:lnTo>
                <a:lnTo>
                  <a:pt x="8764" y="1742"/>
                </a:lnTo>
                <a:lnTo>
                  <a:pt x="8763" y="1748"/>
                </a:lnTo>
                <a:lnTo>
                  <a:pt x="8761" y="1754"/>
                </a:lnTo>
                <a:lnTo>
                  <a:pt x="8758" y="1759"/>
                </a:lnTo>
                <a:lnTo>
                  <a:pt x="8755" y="1765"/>
                </a:lnTo>
                <a:lnTo>
                  <a:pt x="8752" y="1769"/>
                </a:lnTo>
                <a:lnTo>
                  <a:pt x="8747" y="1773"/>
                </a:lnTo>
                <a:lnTo>
                  <a:pt x="8742" y="1776"/>
                </a:lnTo>
                <a:lnTo>
                  <a:pt x="8736" y="1778"/>
                </a:lnTo>
                <a:lnTo>
                  <a:pt x="8730" y="1780"/>
                </a:lnTo>
                <a:lnTo>
                  <a:pt x="8721" y="1780"/>
                </a:lnTo>
                <a:lnTo>
                  <a:pt x="8713" y="1779"/>
                </a:lnTo>
                <a:lnTo>
                  <a:pt x="8702" y="1778"/>
                </a:lnTo>
                <a:lnTo>
                  <a:pt x="8703" y="1786"/>
                </a:lnTo>
                <a:lnTo>
                  <a:pt x="8705" y="1792"/>
                </a:lnTo>
                <a:lnTo>
                  <a:pt x="8707" y="1798"/>
                </a:lnTo>
                <a:lnTo>
                  <a:pt x="8710" y="1803"/>
                </a:lnTo>
                <a:lnTo>
                  <a:pt x="8716" y="1814"/>
                </a:lnTo>
                <a:lnTo>
                  <a:pt x="8723" y="1823"/>
                </a:lnTo>
                <a:lnTo>
                  <a:pt x="8730" y="1833"/>
                </a:lnTo>
                <a:lnTo>
                  <a:pt x="8735" y="1844"/>
                </a:lnTo>
                <a:lnTo>
                  <a:pt x="8736" y="1852"/>
                </a:lnTo>
                <a:lnTo>
                  <a:pt x="8737" y="1859"/>
                </a:lnTo>
                <a:lnTo>
                  <a:pt x="8737" y="1867"/>
                </a:lnTo>
                <a:lnTo>
                  <a:pt x="8736" y="1877"/>
                </a:lnTo>
                <a:lnTo>
                  <a:pt x="8744" y="1877"/>
                </a:lnTo>
                <a:lnTo>
                  <a:pt x="8752" y="1877"/>
                </a:lnTo>
                <a:lnTo>
                  <a:pt x="8760" y="1877"/>
                </a:lnTo>
                <a:lnTo>
                  <a:pt x="8768" y="1877"/>
                </a:lnTo>
                <a:lnTo>
                  <a:pt x="8767" y="1883"/>
                </a:lnTo>
                <a:lnTo>
                  <a:pt x="8765" y="1888"/>
                </a:lnTo>
                <a:lnTo>
                  <a:pt x="8763" y="1891"/>
                </a:lnTo>
                <a:lnTo>
                  <a:pt x="8761" y="1895"/>
                </a:lnTo>
                <a:lnTo>
                  <a:pt x="8758" y="1897"/>
                </a:lnTo>
                <a:lnTo>
                  <a:pt x="8755" y="1898"/>
                </a:lnTo>
                <a:lnTo>
                  <a:pt x="8753" y="1898"/>
                </a:lnTo>
                <a:lnTo>
                  <a:pt x="8749" y="1897"/>
                </a:lnTo>
                <a:lnTo>
                  <a:pt x="8744" y="1895"/>
                </a:lnTo>
                <a:lnTo>
                  <a:pt x="8740" y="1889"/>
                </a:lnTo>
                <a:lnTo>
                  <a:pt x="8737" y="1883"/>
                </a:lnTo>
                <a:lnTo>
                  <a:pt x="8736" y="1877"/>
                </a:lnTo>
                <a:lnTo>
                  <a:pt x="8715" y="1880"/>
                </a:lnTo>
                <a:lnTo>
                  <a:pt x="8694" y="1883"/>
                </a:lnTo>
                <a:lnTo>
                  <a:pt x="8689" y="1885"/>
                </a:lnTo>
                <a:lnTo>
                  <a:pt x="8684" y="1886"/>
                </a:lnTo>
                <a:lnTo>
                  <a:pt x="8680" y="1889"/>
                </a:lnTo>
                <a:lnTo>
                  <a:pt x="8677" y="1891"/>
                </a:lnTo>
                <a:lnTo>
                  <a:pt x="8674" y="1895"/>
                </a:lnTo>
                <a:lnTo>
                  <a:pt x="8672" y="1899"/>
                </a:lnTo>
                <a:lnTo>
                  <a:pt x="8671" y="1904"/>
                </a:lnTo>
                <a:lnTo>
                  <a:pt x="8670" y="1909"/>
                </a:lnTo>
                <a:lnTo>
                  <a:pt x="8661" y="1907"/>
                </a:lnTo>
                <a:lnTo>
                  <a:pt x="8655" y="1904"/>
                </a:lnTo>
                <a:lnTo>
                  <a:pt x="8649" y="1899"/>
                </a:lnTo>
                <a:lnTo>
                  <a:pt x="8645" y="1894"/>
                </a:lnTo>
                <a:lnTo>
                  <a:pt x="8641" y="1886"/>
                </a:lnTo>
                <a:lnTo>
                  <a:pt x="8639" y="1879"/>
                </a:lnTo>
                <a:lnTo>
                  <a:pt x="8637" y="1871"/>
                </a:lnTo>
                <a:lnTo>
                  <a:pt x="8636" y="1861"/>
                </a:lnTo>
                <a:lnTo>
                  <a:pt x="8636" y="1819"/>
                </a:lnTo>
                <a:lnTo>
                  <a:pt x="8637" y="1778"/>
                </a:lnTo>
                <a:lnTo>
                  <a:pt x="8626" y="1781"/>
                </a:lnTo>
                <a:lnTo>
                  <a:pt x="8616" y="1786"/>
                </a:lnTo>
                <a:lnTo>
                  <a:pt x="8608" y="1792"/>
                </a:lnTo>
                <a:lnTo>
                  <a:pt x="8599" y="1798"/>
                </a:lnTo>
                <a:lnTo>
                  <a:pt x="8586" y="1812"/>
                </a:lnTo>
                <a:lnTo>
                  <a:pt x="8571" y="1826"/>
                </a:lnTo>
                <a:lnTo>
                  <a:pt x="8563" y="1833"/>
                </a:lnTo>
                <a:lnTo>
                  <a:pt x="8554" y="1839"/>
                </a:lnTo>
                <a:lnTo>
                  <a:pt x="8545" y="1843"/>
                </a:lnTo>
                <a:lnTo>
                  <a:pt x="8534" y="1847"/>
                </a:lnTo>
                <a:lnTo>
                  <a:pt x="8522" y="1850"/>
                </a:lnTo>
                <a:lnTo>
                  <a:pt x="8508" y="1850"/>
                </a:lnTo>
                <a:lnTo>
                  <a:pt x="8491" y="1847"/>
                </a:lnTo>
                <a:lnTo>
                  <a:pt x="8473" y="1843"/>
                </a:lnTo>
                <a:lnTo>
                  <a:pt x="8483" y="1866"/>
                </a:lnTo>
                <a:lnTo>
                  <a:pt x="8492" y="1889"/>
                </a:lnTo>
                <a:lnTo>
                  <a:pt x="8503" y="1912"/>
                </a:lnTo>
                <a:lnTo>
                  <a:pt x="8511" y="1937"/>
                </a:lnTo>
                <a:lnTo>
                  <a:pt x="8520" y="1961"/>
                </a:lnTo>
                <a:lnTo>
                  <a:pt x="8528" y="1986"/>
                </a:lnTo>
                <a:lnTo>
                  <a:pt x="8534" y="2012"/>
                </a:lnTo>
                <a:lnTo>
                  <a:pt x="8539" y="2040"/>
                </a:lnTo>
                <a:lnTo>
                  <a:pt x="8552" y="2037"/>
                </a:lnTo>
                <a:lnTo>
                  <a:pt x="8565" y="2035"/>
                </a:lnTo>
                <a:lnTo>
                  <a:pt x="8576" y="2033"/>
                </a:lnTo>
                <a:lnTo>
                  <a:pt x="8588" y="2033"/>
                </a:lnTo>
                <a:lnTo>
                  <a:pt x="8597" y="2033"/>
                </a:lnTo>
                <a:lnTo>
                  <a:pt x="8607" y="2033"/>
                </a:lnTo>
                <a:lnTo>
                  <a:pt x="8616" y="2035"/>
                </a:lnTo>
                <a:lnTo>
                  <a:pt x="8624" y="2037"/>
                </a:lnTo>
                <a:lnTo>
                  <a:pt x="8631" y="2040"/>
                </a:lnTo>
                <a:lnTo>
                  <a:pt x="8638" y="2044"/>
                </a:lnTo>
                <a:lnTo>
                  <a:pt x="8645" y="2048"/>
                </a:lnTo>
                <a:lnTo>
                  <a:pt x="8650" y="2052"/>
                </a:lnTo>
                <a:lnTo>
                  <a:pt x="8655" y="2057"/>
                </a:lnTo>
                <a:lnTo>
                  <a:pt x="8660" y="2062"/>
                </a:lnTo>
                <a:lnTo>
                  <a:pt x="8664" y="2069"/>
                </a:lnTo>
                <a:lnTo>
                  <a:pt x="8668" y="2075"/>
                </a:lnTo>
                <a:lnTo>
                  <a:pt x="8675" y="2089"/>
                </a:lnTo>
                <a:lnTo>
                  <a:pt x="8680" y="2103"/>
                </a:lnTo>
                <a:lnTo>
                  <a:pt x="8684" y="2120"/>
                </a:lnTo>
                <a:lnTo>
                  <a:pt x="8689" y="2136"/>
                </a:lnTo>
                <a:lnTo>
                  <a:pt x="8696" y="2170"/>
                </a:lnTo>
                <a:lnTo>
                  <a:pt x="8702" y="2204"/>
                </a:lnTo>
                <a:lnTo>
                  <a:pt x="8696" y="2204"/>
                </a:lnTo>
                <a:lnTo>
                  <a:pt x="8691" y="2205"/>
                </a:lnTo>
                <a:lnTo>
                  <a:pt x="8686" y="2207"/>
                </a:lnTo>
                <a:lnTo>
                  <a:pt x="8683" y="2209"/>
                </a:lnTo>
                <a:lnTo>
                  <a:pt x="8681" y="2212"/>
                </a:lnTo>
                <a:lnTo>
                  <a:pt x="8680" y="2215"/>
                </a:lnTo>
                <a:lnTo>
                  <a:pt x="8680" y="2219"/>
                </a:lnTo>
                <a:lnTo>
                  <a:pt x="8680" y="2221"/>
                </a:lnTo>
                <a:lnTo>
                  <a:pt x="8681" y="2223"/>
                </a:lnTo>
                <a:lnTo>
                  <a:pt x="8683" y="2224"/>
                </a:lnTo>
                <a:lnTo>
                  <a:pt x="8685" y="2225"/>
                </a:lnTo>
                <a:lnTo>
                  <a:pt x="8689" y="2224"/>
                </a:lnTo>
                <a:lnTo>
                  <a:pt x="8692" y="2222"/>
                </a:lnTo>
                <a:lnTo>
                  <a:pt x="8695" y="2218"/>
                </a:lnTo>
                <a:lnTo>
                  <a:pt x="8699" y="2212"/>
                </a:lnTo>
                <a:lnTo>
                  <a:pt x="8702" y="2204"/>
                </a:lnTo>
                <a:lnTo>
                  <a:pt x="8711" y="2204"/>
                </a:lnTo>
                <a:lnTo>
                  <a:pt x="8719" y="2204"/>
                </a:lnTo>
                <a:lnTo>
                  <a:pt x="8727" y="2204"/>
                </a:lnTo>
                <a:lnTo>
                  <a:pt x="8736" y="2204"/>
                </a:lnTo>
                <a:lnTo>
                  <a:pt x="8739" y="2197"/>
                </a:lnTo>
                <a:lnTo>
                  <a:pt x="8743" y="2190"/>
                </a:lnTo>
                <a:lnTo>
                  <a:pt x="8746" y="2187"/>
                </a:lnTo>
                <a:lnTo>
                  <a:pt x="8749" y="2185"/>
                </a:lnTo>
                <a:lnTo>
                  <a:pt x="8753" y="2184"/>
                </a:lnTo>
                <a:lnTo>
                  <a:pt x="8755" y="2184"/>
                </a:lnTo>
                <a:lnTo>
                  <a:pt x="8757" y="2185"/>
                </a:lnTo>
                <a:lnTo>
                  <a:pt x="8758" y="2187"/>
                </a:lnTo>
                <a:lnTo>
                  <a:pt x="8759" y="2190"/>
                </a:lnTo>
                <a:lnTo>
                  <a:pt x="8758" y="2193"/>
                </a:lnTo>
                <a:lnTo>
                  <a:pt x="8757" y="2197"/>
                </a:lnTo>
                <a:lnTo>
                  <a:pt x="8755" y="2199"/>
                </a:lnTo>
                <a:lnTo>
                  <a:pt x="8752" y="2202"/>
                </a:lnTo>
                <a:lnTo>
                  <a:pt x="8747" y="2203"/>
                </a:lnTo>
                <a:lnTo>
                  <a:pt x="8742" y="2204"/>
                </a:lnTo>
                <a:lnTo>
                  <a:pt x="8736" y="2204"/>
                </a:lnTo>
                <a:lnTo>
                  <a:pt x="8746" y="2223"/>
                </a:lnTo>
                <a:lnTo>
                  <a:pt x="8757" y="2241"/>
                </a:lnTo>
                <a:lnTo>
                  <a:pt x="8762" y="2249"/>
                </a:lnTo>
                <a:lnTo>
                  <a:pt x="8768" y="2257"/>
                </a:lnTo>
                <a:lnTo>
                  <a:pt x="8775" y="2266"/>
                </a:lnTo>
                <a:lnTo>
                  <a:pt x="8781" y="2273"/>
                </a:lnTo>
                <a:lnTo>
                  <a:pt x="8788" y="2280"/>
                </a:lnTo>
                <a:lnTo>
                  <a:pt x="8797" y="2287"/>
                </a:lnTo>
                <a:lnTo>
                  <a:pt x="8806" y="2292"/>
                </a:lnTo>
                <a:lnTo>
                  <a:pt x="8816" y="2296"/>
                </a:lnTo>
                <a:lnTo>
                  <a:pt x="8827" y="2299"/>
                </a:lnTo>
                <a:lnTo>
                  <a:pt x="8839" y="2301"/>
                </a:lnTo>
                <a:lnTo>
                  <a:pt x="8852" y="2303"/>
                </a:lnTo>
                <a:lnTo>
                  <a:pt x="8867" y="2303"/>
                </a:lnTo>
                <a:lnTo>
                  <a:pt x="8868" y="2292"/>
                </a:lnTo>
                <a:lnTo>
                  <a:pt x="8867" y="2282"/>
                </a:lnTo>
                <a:lnTo>
                  <a:pt x="8866" y="2272"/>
                </a:lnTo>
                <a:lnTo>
                  <a:pt x="8864" y="2264"/>
                </a:lnTo>
                <a:lnTo>
                  <a:pt x="8859" y="2249"/>
                </a:lnTo>
                <a:lnTo>
                  <a:pt x="8851" y="2235"/>
                </a:lnTo>
                <a:lnTo>
                  <a:pt x="8845" y="2223"/>
                </a:lnTo>
                <a:lnTo>
                  <a:pt x="8839" y="2208"/>
                </a:lnTo>
                <a:lnTo>
                  <a:pt x="8837" y="2200"/>
                </a:lnTo>
                <a:lnTo>
                  <a:pt x="8834" y="2191"/>
                </a:lnTo>
                <a:lnTo>
                  <a:pt x="8833" y="2182"/>
                </a:lnTo>
                <a:lnTo>
                  <a:pt x="8834" y="2171"/>
                </a:lnTo>
                <a:lnTo>
                  <a:pt x="8845" y="2174"/>
                </a:lnTo>
                <a:lnTo>
                  <a:pt x="8855" y="2177"/>
                </a:lnTo>
                <a:lnTo>
                  <a:pt x="8865" y="2180"/>
                </a:lnTo>
                <a:lnTo>
                  <a:pt x="8875" y="2184"/>
                </a:lnTo>
                <a:lnTo>
                  <a:pt x="8892" y="2192"/>
                </a:lnTo>
                <a:lnTo>
                  <a:pt x="8909" y="2203"/>
                </a:lnTo>
                <a:lnTo>
                  <a:pt x="8924" y="2214"/>
                </a:lnTo>
                <a:lnTo>
                  <a:pt x="8937" y="2227"/>
                </a:lnTo>
                <a:lnTo>
                  <a:pt x="8951" y="2241"/>
                </a:lnTo>
                <a:lnTo>
                  <a:pt x="8963" y="2255"/>
                </a:lnTo>
                <a:lnTo>
                  <a:pt x="8987" y="2285"/>
                </a:lnTo>
                <a:lnTo>
                  <a:pt x="9010" y="2315"/>
                </a:lnTo>
                <a:lnTo>
                  <a:pt x="9022" y="2330"/>
                </a:lnTo>
                <a:lnTo>
                  <a:pt x="9035" y="2343"/>
                </a:lnTo>
                <a:lnTo>
                  <a:pt x="9048" y="2356"/>
                </a:lnTo>
                <a:lnTo>
                  <a:pt x="9063" y="2369"/>
                </a:lnTo>
                <a:lnTo>
                  <a:pt x="9080" y="2369"/>
                </a:lnTo>
                <a:lnTo>
                  <a:pt x="9097" y="2369"/>
                </a:lnTo>
                <a:lnTo>
                  <a:pt x="9112" y="2369"/>
                </a:lnTo>
                <a:lnTo>
                  <a:pt x="9129" y="2369"/>
                </a:lnTo>
                <a:lnTo>
                  <a:pt x="9125" y="2390"/>
                </a:lnTo>
                <a:lnTo>
                  <a:pt x="9122" y="2411"/>
                </a:lnTo>
                <a:lnTo>
                  <a:pt x="9121" y="2415"/>
                </a:lnTo>
                <a:lnTo>
                  <a:pt x="9119" y="2419"/>
                </a:lnTo>
                <a:lnTo>
                  <a:pt x="9117" y="2423"/>
                </a:lnTo>
                <a:lnTo>
                  <a:pt x="9114" y="2426"/>
                </a:lnTo>
                <a:lnTo>
                  <a:pt x="9110" y="2429"/>
                </a:lnTo>
                <a:lnTo>
                  <a:pt x="9106" y="2431"/>
                </a:lnTo>
                <a:lnTo>
                  <a:pt x="9102" y="2434"/>
                </a:lnTo>
                <a:lnTo>
                  <a:pt x="9097" y="2434"/>
                </a:lnTo>
                <a:close/>
                <a:moveTo>
                  <a:pt x="10835" y="2369"/>
                </a:moveTo>
                <a:lnTo>
                  <a:pt x="10804" y="2370"/>
                </a:lnTo>
                <a:lnTo>
                  <a:pt x="10773" y="2372"/>
                </a:lnTo>
                <a:lnTo>
                  <a:pt x="10766" y="2373"/>
                </a:lnTo>
                <a:lnTo>
                  <a:pt x="10760" y="2375"/>
                </a:lnTo>
                <a:lnTo>
                  <a:pt x="10755" y="2377"/>
                </a:lnTo>
                <a:lnTo>
                  <a:pt x="10749" y="2380"/>
                </a:lnTo>
                <a:lnTo>
                  <a:pt x="10744" y="2384"/>
                </a:lnTo>
                <a:lnTo>
                  <a:pt x="10741" y="2388"/>
                </a:lnTo>
                <a:lnTo>
                  <a:pt x="10739" y="2394"/>
                </a:lnTo>
                <a:lnTo>
                  <a:pt x="10737" y="2401"/>
                </a:lnTo>
                <a:lnTo>
                  <a:pt x="10768" y="2399"/>
                </a:lnTo>
                <a:lnTo>
                  <a:pt x="10799" y="2397"/>
                </a:lnTo>
                <a:lnTo>
                  <a:pt x="10805" y="2396"/>
                </a:lnTo>
                <a:lnTo>
                  <a:pt x="10812" y="2394"/>
                </a:lnTo>
                <a:lnTo>
                  <a:pt x="10817" y="2392"/>
                </a:lnTo>
                <a:lnTo>
                  <a:pt x="10823" y="2388"/>
                </a:lnTo>
                <a:lnTo>
                  <a:pt x="10827" y="2385"/>
                </a:lnTo>
                <a:lnTo>
                  <a:pt x="10831" y="2380"/>
                </a:lnTo>
                <a:lnTo>
                  <a:pt x="10833" y="2375"/>
                </a:lnTo>
                <a:lnTo>
                  <a:pt x="10835" y="2369"/>
                </a:lnTo>
                <a:close/>
                <a:moveTo>
                  <a:pt x="8834" y="2335"/>
                </a:moveTo>
                <a:lnTo>
                  <a:pt x="8833" y="2351"/>
                </a:lnTo>
                <a:lnTo>
                  <a:pt x="8834" y="2364"/>
                </a:lnTo>
                <a:lnTo>
                  <a:pt x="8837" y="2376"/>
                </a:lnTo>
                <a:lnTo>
                  <a:pt x="8842" y="2385"/>
                </a:lnTo>
                <a:lnTo>
                  <a:pt x="8847" y="2394"/>
                </a:lnTo>
                <a:lnTo>
                  <a:pt x="8854" y="2401"/>
                </a:lnTo>
                <a:lnTo>
                  <a:pt x="8863" y="2407"/>
                </a:lnTo>
                <a:lnTo>
                  <a:pt x="8872" y="2412"/>
                </a:lnTo>
                <a:lnTo>
                  <a:pt x="8883" y="2416"/>
                </a:lnTo>
                <a:lnTo>
                  <a:pt x="8893" y="2419"/>
                </a:lnTo>
                <a:lnTo>
                  <a:pt x="8905" y="2422"/>
                </a:lnTo>
                <a:lnTo>
                  <a:pt x="8916" y="2425"/>
                </a:lnTo>
                <a:lnTo>
                  <a:pt x="8941" y="2429"/>
                </a:lnTo>
                <a:lnTo>
                  <a:pt x="8966" y="2434"/>
                </a:lnTo>
                <a:lnTo>
                  <a:pt x="8955" y="2416"/>
                </a:lnTo>
                <a:lnTo>
                  <a:pt x="8945" y="2397"/>
                </a:lnTo>
                <a:lnTo>
                  <a:pt x="8938" y="2388"/>
                </a:lnTo>
                <a:lnTo>
                  <a:pt x="8933" y="2380"/>
                </a:lnTo>
                <a:lnTo>
                  <a:pt x="8927" y="2372"/>
                </a:lnTo>
                <a:lnTo>
                  <a:pt x="8919" y="2364"/>
                </a:lnTo>
                <a:lnTo>
                  <a:pt x="8912" y="2358"/>
                </a:lnTo>
                <a:lnTo>
                  <a:pt x="8904" y="2352"/>
                </a:lnTo>
                <a:lnTo>
                  <a:pt x="8895" y="2347"/>
                </a:lnTo>
                <a:lnTo>
                  <a:pt x="8885" y="2341"/>
                </a:lnTo>
                <a:lnTo>
                  <a:pt x="8874" y="2338"/>
                </a:lnTo>
                <a:lnTo>
                  <a:pt x="8862" y="2336"/>
                </a:lnTo>
                <a:lnTo>
                  <a:pt x="8849" y="2335"/>
                </a:lnTo>
                <a:lnTo>
                  <a:pt x="8834" y="2335"/>
                </a:lnTo>
                <a:close/>
                <a:moveTo>
                  <a:pt x="8768" y="2335"/>
                </a:moveTo>
                <a:lnTo>
                  <a:pt x="8767" y="2330"/>
                </a:lnTo>
                <a:lnTo>
                  <a:pt x="8766" y="2326"/>
                </a:lnTo>
                <a:lnTo>
                  <a:pt x="8764" y="2321"/>
                </a:lnTo>
                <a:lnTo>
                  <a:pt x="8761" y="2318"/>
                </a:lnTo>
                <a:lnTo>
                  <a:pt x="8758" y="2315"/>
                </a:lnTo>
                <a:lnTo>
                  <a:pt x="8754" y="2313"/>
                </a:lnTo>
                <a:lnTo>
                  <a:pt x="8749" y="2311"/>
                </a:lnTo>
                <a:lnTo>
                  <a:pt x="8745" y="2310"/>
                </a:lnTo>
                <a:lnTo>
                  <a:pt x="8723" y="2307"/>
                </a:lnTo>
                <a:lnTo>
                  <a:pt x="8702" y="2303"/>
                </a:lnTo>
                <a:lnTo>
                  <a:pt x="8703" y="2308"/>
                </a:lnTo>
                <a:lnTo>
                  <a:pt x="8704" y="2313"/>
                </a:lnTo>
                <a:lnTo>
                  <a:pt x="8707" y="2317"/>
                </a:lnTo>
                <a:lnTo>
                  <a:pt x="8710" y="2320"/>
                </a:lnTo>
                <a:lnTo>
                  <a:pt x="8714" y="2322"/>
                </a:lnTo>
                <a:lnTo>
                  <a:pt x="8717" y="2325"/>
                </a:lnTo>
                <a:lnTo>
                  <a:pt x="8721" y="2327"/>
                </a:lnTo>
                <a:lnTo>
                  <a:pt x="8726" y="2328"/>
                </a:lnTo>
                <a:lnTo>
                  <a:pt x="8747" y="2332"/>
                </a:lnTo>
                <a:lnTo>
                  <a:pt x="8768" y="2335"/>
                </a:lnTo>
                <a:close/>
                <a:moveTo>
                  <a:pt x="10835" y="2204"/>
                </a:moveTo>
                <a:lnTo>
                  <a:pt x="10828" y="2204"/>
                </a:lnTo>
                <a:lnTo>
                  <a:pt x="10823" y="2205"/>
                </a:lnTo>
                <a:lnTo>
                  <a:pt x="10819" y="2207"/>
                </a:lnTo>
                <a:lnTo>
                  <a:pt x="10815" y="2209"/>
                </a:lnTo>
                <a:lnTo>
                  <a:pt x="10813" y="2212"/>
                </a:lnTo>
                <a:lnTo>
                  <a:pt x="10812" y="2215"/>
                </a:lnTo>
                <a:lnTo>
                  <a:pt x="10812" y="2219"/>
                </a:lnTo>
                <a:lnTo>
                  <a:pt x="10812" y="2221"/>
                </a:lnTo>
                <a:lnTo>
                  <a:pt x="10814" y="2223"/>
                </a:lnTo>
                <a:lnTo>
                  <a:pt x="10815" y="2224"/>
                </a:lnTo>
                <a:lnTo>
                  <a:pt x="10819" y="2225"/>
                </a:lnTo>
                <a:lnTo>
                  <a:pt x="10821" y="2224"/>
                </a:lnTo>
                <a:lnTo>
                  <a:pt x="10824" y="2222"/>
                </a:lnTo>
                <a:lnTo>
                  <a:pt x="10828" y="2218"/>
                </a:lnTo>
                <a:lnTo>
                  <a:pt x="10831" y="2212"/>
                </a:lnTo>
                <a:lnTo>
                  <a:pt x="10835" y="2204"/>
                </a:lnTo>
                <a:close/>
                <a:moveTo>
                  <a:pt x="11098" y="2237"/>
                </a:moveTo>
                <a:lnTo>
                  <a:pt x="11104" y="2237"/>
                </a:lnTo>
                <a:lnTo>
                  <a:pt x="11110" y="2236"/>
                </a:lnTo>
                <a:lnTo>
                  <a:pt x="11114" y="2234"/>
                </a:lnTo>
                <a:lnTo>
                  <a:pt x="11118" y="2232"/>
                </a:lnTo>
                <a:lnTo>
                  <a:pt x="11120" y="2229"/>
                </a:lnTo>
                <a:lnTo>
                  <a:pt x="11121" y="2226"/>
                </a:lnTo>
                <a:lnTo>
                  <a:pt x="11121" y="2223"/>
                </a:lnTo>
                <a:lnTo>
                  <a:pt x="11120" y="2221"/>
                </a:lnTo>
                <a:lnTo>
                  <a:pt x="11119" y="2219"/>
                </a:lnTo>
                <a:lnTo>
                  <a:pt x="11116" y="2217"/>
                </a:lnTo>
                <a:lnTo>
                  <a:pt x="11114" y="2217"/>
                </a:lnTo>
                <a:lnTo>
                  <a:pt x="11111" y="2218"/>
                </a:lnTo>
                <a:lnTo>
                  <a:pt x="11108" y="2220"/>
                </a:lnTo>
                <a:lnTo>
                  <a:pt x="11105" y="2224"/>
                </a:lnTo>
                <a:lnTo>
                  <a:pt x="11102" y="2229"/>
                </a:lnTo>
                <a:lnTo>
                  <a:pt x="11098" y="2237"/>
                </a:lnTo>
                <a:close/>
                <a:moveTo>
                  <a:pt x="8210" y="2204"/>
                </a:moveTo>
                <a:lnTo>
                  <a:pt x="8193" y="2192"/>
                </a:lnTo>
                <a:lnTo>
                  <a:pt x="8182" y="2186"/>
                </a:lnTo>
                <a:lnTo>
                  <a:pt x="8179" y="2185"/>
                </a:lnTo>
                <a:lnTo>
                  <a:pt x="8177" y="2184"/>
                </a:lnTo>
                <a:lnTo>
                  <a:pt x="8176" y="2185"/>
                </a:lnTo>
                <a:lnTo>
                  <a:pt x="8176" y="2186"/>
                </a:lnTo>
                <a:lnTo>
                  <a:pt x="8178" y="2191"/>
                </a:lnTo>
                <a:lnTo>
                  <a:pt x="8183" y="2199"/>
                </a:lnTo>
                <a:lnTo>
                  <a:pt x="8190" y="2207"/>
                </a:lnTo>
                <a:lnTo>
                  <a:pt x="8200" y="2215"/>
                </a:lnTo>
                <a:lnTo>
                  <a:pt x="8208" y="2224"/>
                </a:lnTo>
                <a:lnTo>
                  <a:pt x="8216" y="2231"/>
                </a:lnTo>
                <a:lnTo>
                  <a:pt x="8224" y="2237"/>
                </a:lnTo>
                <a:lnTo>
                  <a:pt x="8229" y="2240"/>
                </a:lnTo>
                <a:lnTo>
                  <a:pt x="8230" y="2240"/>
                </a:lnTo>
                <a:lnTo>
                  <a:pt x="8231" y="2239"/>
                </a:lnTo>
                <a:lnTo>
                  <a:pt x="8230" y="2236"/>
                </a:lnTo>
                <a:lnTo>
                  <a:pt x="8229" y="2232"/>
                </a:lnTo>
                <a:lnTo>
                  <a:pt x="8223" y="2222"/>
                </a:lnTo>
                <a:lnTo>
                  <a:pt x="8210" y="2204"/>
                </a:lnTo>
                <a:close/>
                <a:moveTo>
                  <a:pt x="9097" y="2139"/>
                </a:moveTo>
                <a:lnTo>
                  <a:pt x="9097" y="2145"/>
                </a:lnTo>
                <a:lnTo>
                  <a:pt x="9098" y="2150"/>
                </a:lnTo>
                <a:lnTo>
                  <a:pt x="9099" y="2155"/>
                </a:lnTo>
                <a:lnTo>
                  <a:pt x="9102" y="2158"/>
                </a:lnTo>
                <a:lnTo>
                  <a:pt x="9104" y="2160"/>
                </a:lnTo>
                <a:lnTo>
                  <a:pt x="9107" y="2161"/>
                </a:lnTo>
                <a:lnTo>
                  <a:pt x="9110" y="2162"/>
                </a:lnTo>
                <a:lnTo>
                  <a:pt x="9114" y="2161"/>
                </a:lnTo>
                <a:lnTo>
                  <a:pt x="9116" y="2160"/>
                </a:lnTo>
                <a:lnTo>
                  <a:pt x="9117" y="2158"/>
                </a:lnTo>
                <a:lnTo>
                  <a:pt x="9117" y="2156"/>
                </a:lnTo>
                <a:lnTo>
                  <a:pt x="9116" y="2153"/>
                </a:lnTo>
                <a:lnTo>
                  <a:pt x="9114" y="2149"/>
                </a:lnTo>
                <a:lnTo>
                  <a:pt x="9110" y="2146"/>
                </a:lnTo>
                <a:lnTo>
                  <a:pt x="9104" y="2142"/>
                </a:lnTo>
                <a:lnTo>
                  <a:pt x="9097" y="2139"/>
                </a:lnTo>
                <a:lnTo>
                  <a:pt x="9097" y="2132"/>
                </a:lnTo>
                <a:lnTo>
                  <a:pt x="9096" y="2126"/>
                </a:lnTo>
                <a:lnTo>
                  <a:pt x="9094" y="2122"/>
                </a:lnTo>
                <a:lnTo>
                  <a:pt x="9091" y="2119"/>
                </a:lnTo>
                <a:lnTo>
                  <a:pt x="9088" y="2117"/>
                </a:lnTo>
                <a:lnTo>
                  <a:pt x="9085" y="2116"/>
                </a:lnTo>
                <a:lnTo>
                  <a:pt x="9082" y="2116"/>
                </a:lnTo>
                <a:lnTo>
                  <a:pt x="9080" y="2116"/>
                </a:lnTo>
                <a:lnTo>
                  <a:pt x="9078" y="2118"/>
                </a:lnTo>
                <a:lnTo>
                  <a:pt x="9077" y="2119"/>
                </a:lnTo>
                <a:lnTo>
                  <a:pt x="9076" y="2122"/>
                </a:lnTo>
                <a:lnTo>
                  <a:pt x="9077" y="2124"/>
                </a:lnTo>
                <a:lnTo>
                  <a:pt x="9079" y="2127"/>
                </a:lnTo>
                <a:lnTo>
                  <a:pt x="9083" y="2132"/>
                </a:lnTo>
                <a:lnTo>
                  <a:pt x="9088" y="2135"/>
                </a:lnTo>
                <a:lnTo>
                  <a:pt x="9097" y="2139"/>
                </a:lnTo>
                <a:close/>
                <a:moveTo>
                  <a:pt x="8605" y="2139"/>
                </a:moveTo>
                <a:lnTo>
                  <a:pt x="8597" y="2119"/>
                </a:lnTo>
                <a:lnTo>
                  <a:pt x="8592" y="2106"/>
                </a:lnTo>
                <a:lnTo>
                  <a:pt x="8589" y="2103"/>
                </a:lnTo>
                <a:lnTo>
                  <a:pt x="8587" y="2101"/>
                </a:lnTo>
                <a:lnTo>
                  <a:pt x="8585" y="2101"/>
                </a:lnTo>
                <a:lnTo>
                  <a:pt x="8583" y="2102"/>
                </a:lnTo>
                <a:lnTo>
                  <a:pt x="8579" y="2107"/>
                </a:lnTo>
                <a:lnTo>
                  <a:pt x="8577" y="2116"/>
                </a:lnTo>
                <a:lnTo>
                  <a:pt x="8576" y="2126"/>
                </a:lnTo>
                <a:lnTo>
                  <a:pt x="8576" y="2139"/>
                </a:lnTo>
                <a:lnTo>
                  <a:pt x="8576" y="2150"/>
                </a:lnTo>
                <a:lnTo>
                  <a:pt x="8577" y="2161"/>
                </a:lnTo>
                <a:lnTo>
                  <a:pt x="8579" y="2170"/>
                </a:lnTo>
                <a:lnTo>
                  <a:pt x="8583" y="2175"/>
                </a:lnTo>
                <a:lnTo>
                  <a:pt x="8585" y="2176"/>
                </a:lnTo>
                <a:lnTo>
                  <a:pt x="8587" y="2176"/>
                </a:lnTo>
                <a:lnTo>
                  <a:pt x="8589" y="2174"/>
                </a:lnTo>
                <a:lnTo>
                  <a:pt x="8592" y="2170"/>
                </a:lnTo>
                <a:lnTo>
                  <a:pt x="8597" y="2159"/>
                </a:lnTo>
                <a:lnTo>
                  <a:pt x="8605" y="2139"/>
                </a:lnTo>
                <a:close/>
                <a:moveTo>
                  <a:pt x="8473" y="2106"/>
                </a:moveTo>
                <a:lnTo>
                  <a:pt x="8466" y="2087"/>
                </a:lnTo>
                <a:lnTo>
                  <a:pt x="8461" y="2074"/>
                </a:lnTo>
                <a:lnTo>
                  <a:pt x="8458" y="2071"/>
                </a:lnTo>
                <a:lnTo>
                  <a:pt x="8456" y="2069"/>
                </a:lnTo>
                <a:lnTo>
                  <a:pt x="8454" y="2069"/>
                </a:lnTo>
                <a:lnTo>
                  <a:pt x="8451" y="2070"/>
                </a:lnTo>
                <a:lnTo>
                  <a:pt x="8448" y="2075"/>
                </a:lnTo>
                <a:lnTo>
                  <a:pt x="8446" y="2083"/>
                </a:lnTo>
                <a:lnTo>
                  <a:pt x="8445" y="2094"/>
                </a:lnTo>
                <a:lnTo>
                  <a:pt x="8444" y="2105"/>
                </a:lnTo>
                <a:lnTo>
                  <a:pt x="8445" y="2118"/>
                </a:lnTo>
                <a:lnTo>
                  <a:pt x="8446" y="2128"/>
                </a:lnTo>
                <a:lnTo>
                  <a:pt x="8448" y="2137"/>
                </a:lnTo>
                <a:lnTo>
                  <a:pt x="8451" y="2142"/>
                </a:lnTo>
                <a:lnTo>
                  <a:pt x="8454" y="2143"/>
                </a:lnTo>
                <a:lnTo>
                  <a:pt x="8456" y="2143"/>
                </a:lnTo>
                <a:lnTo>
                  <a:pt x="8458" y="2141"/>
                </a:lnTo>
                <a:lnTo>
                  <a:pt x="8461" y="2138"/>
                </a:lnTo>
                <a:lnTo>
                  <a:pt x="8466" y="2126"/>
                </a:lnTo>
                <a:lnTo>
                  <a:pt x="8473" y="2106"/>
                </a:lnTo>
                <a:close/>
                <a:moveTo>
                  <a:pt x="8375" y="1974"/>
                </a:moveTo>
                <a:lnTo>
                  <a:pt x="8358" y="1974"/>
                </a:lnTo>
                <a:lnTo>
                  <a:pt x="8342" y="1974"/>
                </a:lnTo>
                <a:lnTo>
                  <a:pt x="8326" y="1974"/>
                </a:lnTo>
                <a:lnTo>
                  <a:pt x="8309" y="1974"/>
                </a:lnTo>
                <a:lnTo>
                  <a:pt x="8309" y="1991"/>
                </a:lnTo>
                <a:lnTo>
                  <a:pt x="8309" y="2008"/>
                </a:lnTo>
                <a:lnTo>
                  <a:pt x="8309" y="2024"/>
                </a:lnTo>
                <a:lnTo>
                  <a:pt x="8309" y="2040"/>
                </a:lnTo>
                <a:lnTo>
                  <a:pt x="8326" y="2040"/>
                </a:lnTo>
                <a:lnTo>
                  <a:pt x="8342" y="2040"/>
                </a:lnTo>
                <a:lnTo>
                  <a:pt x="8358" y="2040"/>
                </a:lnTo>
                <a:lnTo>
                  <a:pt x="8375" y="2040"/>
                </a:lnTo>
                <a:lnTo>
                  <a:pt x="8375" y="2024"/>
                </a:lnTo>
                <a:lnTo>
                  <a:pt x="8375" y="2008"/>
                </a:lnTo>
                <a:lnTo>
                  <a:pt x="8375" y="1991"/>
                </a:lnTo>
                <a:lnTo>
                  <a:pt x="8375" y="1974"/>
                </a:lnTo>
                <a:close/>
                <a:moveTo>
                  <a:pt x="8899" y="1909"/>
                </a:moveTo>
                <a:lnTo>
                  <a:pt x="8899" y="1925"/>
                </a:lnTo>
                <a:lnTo>
                  <a:pt x="8899" y="1942"/>
                </a:lnTo>
                <a:lnTo>
                  <a:pt x="8899" y="1959"/>
                </a:lnTo>
                <a:lnTo>
                  <a:pt x="8899" y="1974"/>
                </a:lnTo>
                <a:lnTo>
                  <a:pt x="8860" y="1957"/>
                </a:lnTo>
                <a:lnTo>
                  <a:pt x="8822" y="1938"/>
                </a:lnTo>
                <a:lnTo>
                  <a:pt x="8813" y="1931"/>
                </a:lnTo>
                <a:lnTo>
                  <a:pt x="8807" y="1924"/>
                </a:lnTo>
                <a:lnTo>
                  <a:pt x="8802" y="1915"/>
                </a:lnTo>
                <a:lnTo>
                  <a:pt x="8798" y="1904"/>
                </a:lnTo>
                <a:lnTo>
                  <a:pt x="8796" y="1893"/>
                </a:lnTo>
                <a:lnTo>
                  <a:pt x="8796" y="1878"/>
                </a:lnTo>
                <a:lnTo>
                  <a:pt x="8797" y="1862"/>
                </a:lnTo>
                <a:lnTo>
                  <a:pt x="8801" y="1843"/>
                </a:lnTo>
                <a:lnTo>
                  <a:pt x="8813" y="1841"/>
                </a:lnTo>
                <a:lnTo>
                  <a:pt x="8824" y="1841"/>
                </a:lnTo>
                <a:lnTo>
                  <a:pt x="8833" y="1842"/>
                </a:lnTo>
                <a:lnTo>
                  <a:pt x="8840" y="1845"/>
                </a:lnTo>
                <a:lnTo>
                  <a:pt x="8846" y="1851"/>
                </a:lnTo>
                <a:lnTo>
                  <a:pt x="8850" y="1856"/>
                </a:lnTo>
                <a:lnTo>
                  <a:pt x="8854" y="1862"/>
                </a:lnTo>
                <a:lnTo>
                  <a:pt x="8859" y="1868"/>
                </a:lnTo>
                <a:lnTo>
                  <a:pt x="8865" y="1882"/>
                </a:lnTo>
                <a:lnTo>
                  <a:pt x="8872" y="1895"/>
                </a:lnTo>
                <a:lnTo>
                  <a:pt x="8877" y="1901"/>
                </a:lnTo>
                <a:lnTo>
                  <a:pt x="8884" y="1905"/>
                </a:lnTo>
                <a:lnTo>
                  <a:pt x="8891" y="1907"/>
                </a:lnTo>
                <a:lnTo>
                  <a:pt x="8899" y="1909"/>
                </a:lnTo>
                <a:close/>
                <a:moveTo>
                  <a:pt x="7718" y="1909"/>
                </a:moveTo>
                <a:lnTo>
                  <a:pt x="7721" y="1906"/>
                </a:lnTo>
                <a:lnTo>
                  <a:pt x="7716" y="1912"/>
                </a:lnTo>
                <a:lnTo>
                  <a:pt x="7712" y="1917"/>
                </a:lnTo>
                <a:lnTo>
                  <a:pt x="7718" y="1909"/>
                </a:lnTo>
                <a:close/>
                <a:moveTo>
                  <a:pt x="8407" y="1909"/>
                </a:moveTo>
                <a:lnTo>
                  <a:pt x="8401" y="1889"/>
                </a:lnTo>
                <a:lnTo>
                  <a:pt x="8395" y="1877"/>
                </a:lnTo>
                <a:lnTo>
                  <a:pt x="8393" y="1874"/>
                </a:lnTo>
                <a:lnTo>
                  <a:pt x="8391" y="1873"/>
                </a:lnTo>
                <a:lnTo>
                  <a:pt x="8389" y="1872"/>
                </a:lnTo>
                <a:lnTo>
                  <a:pt x="8386" y="1873"/>
                </a:lnTo>
                <a:lnTo>
                  <a:pt x="8383" y="1878"/>
                </a:lnTo>
                <a:lnTo>
                  <a:pt x="8381" y="1886"/>
                </a:lnTo>
                <a:lnTo>
                  <a:pt x="8379" y="1897"/>
                </a:lnTo>
                <a:lnTo>
                  <a:pt x="8379" y="1909"/>
                </a:lnTo>
                <a:lnTo>
                  <a:pt x="8379" y="1921"/>
                </a:lnTo>
                <a:lnTo>
                  <a:pt x="8381" y="1932"/>
                </a:lnTo>
                <a:lnTo>
                  <a:pt x="8383" y="1941"/>
                </a:lnTo>
                <a:lnTo>
                  <a:pt x="8386" y="1946"/>
                </a:lnTo>
                <a:lnTo>
                  <a:pt x="8389" y="1946"/>
                </a:lnTo>
                <a:lnTo>
                  <a:pt x="8391" y="1946"/>
                </a:lnTo>
                <a:lnTo>
                  <a:pt x="8393" y="1944"/>
                </a:lnTo>
                <a:lnTo>
                  <a:pt x="8395" y="1941"/>
                </a:lnTo>
                <a:lnTo>
                  <a:pt x="8401" y="1929"/>
                </a:lnTo>
                <a:lnTo>
                  <a:pt x="8407" y="1909"/>
                </a:lnTo>
                <a:close/>
                <a:moveTo>
                  <a:pt x="8210" y="1843"/>
                </a:moveTo>
                <a:lnTo>
                  <a:pt x="8204" y="1823"/>
                </a:lnTo>
                <a:lnTo>
                  <a:pt x="8199" y="1812"/>
                </a:lnTo>
                <a:lnTo>
                  <a:pt x="8195" y="1809"/>
                </a:lnTo>
                <a:lnTo>
                  <a:pt x="8193" y="1807"/>
                </a:lnTo>
                <a:lnTo>
                  <a:pt x="8191" y="1807"/>
                </a:lnTo>
                <a:lnTo>
                  <a:pt x="8189" y="1808"/>
                </a:lnTo>
                <a:lnTo>
                  <a:pt x="8186" y="1812"/>
                </a:lnTo>
                <a:lnTo>
                  <a:pt x="8184" y="1821"/>
                </a:lnTo>
                <a:lnTo>
                  <a:pt x="8183" y="1832"/>
                </a:lnTo>
                <a:lnTo>
                  <a:pt x="8182" y="1843"/>
                </a:lnTo>
                <a:lnTo>
                  <a:pt x="8183" y="1856"/>
                </a:lnTo>
                <a:lnTo>
                  <a:pt x="8184" y="1866"/>
                </a:lnTo>
                <a:lnTo>
                  <a:pt x="8186" y="1875"/>
                </a:lnTo>
                <a:lnTo>
                  <a:pt x="8189" y="1880"/>
                </a:lnTo>
                <a:lnTo>
                  <a:pt x="8191" y="1881"/>
                </a:lnTo>
                <a:lnTo>
                  <a:pt x="8193" y="1881"/>
                </a:lnTo>
                <a:lnTo>
                  <a:pt x="8195" y="1879"/>
                </a:lnTo>
                <a:lnTo>
                  <a:pt x="8199" y="1876"/>
                </a:lnTo>
                <a:lnTo>
                  <a:pt x="8204" y="1863"/>
                </a:lnTo>
                <a:lnTo>
                  <a:pt x="8210" y="1843"/>
                </a:lnTo>
                <a:close/>
                <a:moveTo>
                  <a:pt x="7686" y="1746"/>
                </a:moveTo>
                <a:lnTo>
                  <a:pt x="7671" y="1751"/>
                </a:lnTo>
                <a:lnTo>
                  <a:pt x="7658" y="1758"/>
                </a:lnTo>
                <a:lnTo>
                  <a:pt x="7652" y="1763"/>
                </a:lnTo>
                <a:lnTo>
                  <a:pt x="7647" y="1768"/>
                </a:lnTo>
                <a:lnTo>
                  <a:pt x="7641" y="1773"/>
                </a:lnTo>
                <a:lnTo>
                  <a:pt x="7637" y="1778"/>
                </a:lnTo>
                <a:lnTo>
                  <a:pt x="7633" y="1785"/>
                </a:lnTo>
                <a:lnTo>
                  <a:pt x="7630" y="1792"/>
                </a:lnTo>
                <a:lnTo>
                  <a:pt x="7627" y="1798"/>
                </a:lnTo>
                <a:lnTo>
                  <a:pt x="7624" y="1807"/>
                </a:lnTo>
                <a:lnTo>
                  <a:pt x="7623" y="1815"/>
                </a:lnTo>
                <a:lnTo>
                  <a:pt x="7620" y="1823"/>
                </a:lnTo>
                <a:lnTo>
                  <a:pt x="7620" y="1834"/>
                </a:lnTo>
                <a:lnTo>
                  <a:pt x="7620" y="1843"/>
                </a:lnTo>
                <a:lnTo>
                  <a:pt x="7634" y="1838"/>
                </a:lnTo>
                <a:lnTo>
                  <a:pt x="7648" y="1830"/>
                </a:lnTo>
                <a:lnTo>
                  <a:pt x="7654" y="1825"/>
                </a:lnTo>
                <a:lnTo>
                  <a:pt x="7659" y="1821"/>
                </a:lnTo>
                <a:lnTo>
                  <a:pt x="7665" y="1816"/>
                </a:lnTo>
                <a:lnTo>
                  <a:pt x="7669" y="1810"/>
                </a:lnTo>
                <a:lnTo>
                  <a:pt x="7673" y="1804"/>
                </a:lnTo>
                <a:lnTo>
                  <a:pt x="7676" y="1797"/>
                </a:lnTo>
                <a:lnTo>
                  <a:pt x="7679" y="1790"/>
                </a:lnTo>
                <a:lnTo>
                  <a:pt x="7682" y="1782"/>
                </a:lnTo>
                <a:lnTo>
                  <a:pt x="7683" y="1774"/>
                </a:lnTo>
                <a:lnTo>
                  <a:pt x="7686" y="1765"/>
                </a:lnTo>
                <a:lnTo>
                  <a:pt x="7686" y="1755"/>
                </a:lnTo>
                <a:lnTo>
                  <a:pt x="7686" y="1746"/>
                </a:lnTo>
                <a:close/>
                <a:moveTo>
                  <a:pt x="8407" y="1778"/>
                </a:moveTo>
                <a:lnTo>
                  <a:pt x="8405" y="1771"/>
                </a:lnTo>
                <a:lnTo>
                  <a:pt x="8402" y="1765"/>
                </a:lnTo>
                <a:lnTo>
                  <a:pt x="8399" y="1759"/>
                </a:lnTo>
                <a:lnTo>
                  <a:pt x="8394" y="1756"/>
                </a:lnTo>
                <a:lnTo>
                  <a:pt x="8389" y="1753"/>
                </a:lnTo>
                <a:lnTo>
                  <a:pt x="8383" y="1751"/>
                </a:lnTo>
                <a:lnTo>
                  <a:pt x="8378" y="1750"/>
                </a:lnTo>
                <a:lnTo>
                  <a:pt x="8372" y="1750"/>
                </a:lnTo>
                <a:lnTo>
                  <a:pt x="8366" y="1751"/>
                </a:lnTo>
                <a:lnTo>
                  <a:pt x="8360" y="1753"/>
                </a:lnTo>
                <a:lnTo>
                  <a:pt x="8356" y="1755"/>
                </a:lnTo>
                <a:lnTo>
                  <a:pt x="8351" y="1758"/>
                </a:lnTo>
                <a:lnTo>
                  <a:pt x="8348" y="1763"/>
                </a:lnTo>
                <a:lnTo>
                  <a:pt x="8344" y="1767"/>
                </a:lnTo>
                <a:lnTo>
                  <a:pt x="8342" y="1772"/>
                </a:lnTo>
                <a:lnTo>
                  <a:pt x="8342" y="1778"/>
                </a:lnTo>
                <a:lnTo>
                  <a:pt x="8353" y="1786"/>
                </a:lnTo>
                <a:lnTo>
                  <a:pt x="8363" y="1792"/>
                </a:lnTo>
                <a:lnTo>
                  <a:pt x="8374" y="1797"/>
                </a:lnTo>
                <a:lnTo>
                  <a:pt x="8383" y="1800"/>
                </a:lnTo>
                <a:lnTo>
                  <a:pt x="8387" y="1801"/>
                </a:lnTo>
                <a:lnTo>
                  <a:pt x="8392" y="1800"/>
                </a:lnTo>
                <a:lnTo>
                  <a:pt x="8395" y="1799"/>
                </a:lnTo>
                <a:lnTo>
                  <a:pt x="8398" y="1797"/>
                </a:lnTo>
                <a:lnTo>
                  <a:pt x="8401" y="1794"/>
                </a:lnTo>
                <a:lnTo>
                  <a:pt x="8404" y="1790"/>
                </a:lnTo>
                <a:lnTo>
                  <a:pt x="8406" y="1785"/>
                </a:lnTo>
                <a:lnTo>
                  <a:pt x="8407" y="1778"/>
                </a:lnTo>
                <a:close/>
                <a:moveTo>
                  <a:pt x="8046" y="1746"/>
                </a:moveTo>
                <a:lnTo>
                  <a:pt x="8050" y="1743"/>
                </a:lnTo>
                <a:lnTo>
                  <a:pt x="8043" y="1748"/>
                </a:lnTo>
                <a:lnTo>
                  <a:pt x="8039" y="1752"/>
                </a:lnTo>
                <a:lnTo>
                  <a:pt x="8046" y="1746"/>
                </a:lnTo>
                <a:close/>
                <a:moveTo>
                  <a:pt x="7686" y="1712"/>
                </a:moveTo>
                <a:lnTo>
                  <a:pt x="7689" y="1710"/>
                </a:lnTo>
                <a:lnTo>
                  <a:pt x="7682" y="1715"/>
                </a:lnTo>
                <a:lnTo>
                  <a:pt x="7678" y="1720"/>
                </a:lnTo>
                <a:lnTo>
                  <a:pt x="7686" y="1712"/>
                </a:lnTo>
                <a:close/>
                <a:moveTo>
                  <a:pt x="8506" y="1680"/>
                </a:moveTo>
                <a:lnTo>
                  <a:pt x="8493" y="1678"/>
                </a:lnTo>
                <a:lnTo>
                  <a:pt x="8483" y="1678"/>
                </a:lnTo>
                <a:lnTo>
                  <a:pt x="8475" y="1679"/>
                </a:lnTo>
                <a:lnTo>
                  <a:pt x="8466" y="1682"/>
                </a:lnTo>
                <a:lnTo>
                  <a:pt x="8460" y="1685"/>
                </a:lnTo>
                <a:lnTo>
                  <a:pt x="8456" y="1690"/>
                </a:lnTo>
                <a:lnTo>
                  <a:pt x="8451" y="1696"/>
                </a:lnTo>
                <a:lnTo>
                  <a:pt x="8448" y="1704"/>
                </a:lnTo>
                <a:lnTo>
                  <a:pt x="8445" y="1712"/>
                </a:lnTo>
                <a:lnTo>
                  <a:pt x="8444" y="1721"/>
                </a:lnTo>
                <a:lnTo>
                  <a:pt x="8443" y="1729"/>
                </a:lnTo>
                <a:lnTo>
                  <a:pt x="8442" y="1738"/>
                </a:lnTo>
                <a:lnTo>
                  <a:pt x="8441" y="1758"/>
                </a:lnTo>
                <a:lnTo>
                  <a:pt x="8440" y="1778"/>
                </a:lnTo>
                <a:lnTo>
                  <a:pt x="8469" y="1785"/>
                </a:lnTo>
                <a:lnTo>
                  <a:pt x="8496" y="1792"/>
                </a:lnTo>
                <a:lnTo>
                  <a:pt x="8507" y="1795"/>
                </a:lnTo>
                <a:lnTo>
                  <a:pt x="8518" y="1797"/>
                </a:lnTo>
                <a:lnTo>
                  <a:pt x="8527" y="1797"/>
                </a:lnTo>
                <a:lnTo>
                  <a:pt x="8535" y="1797"/>
                </a:lnTo>
                <a:lnTo>
                  <a:pt x="8540" y="1796"/>
                </a:lnTo>
                <a:lnTo>
                  <a:pt x="8544" y="1795"/>
                </a:lnTo>
                <a:lnTo>
                  <a:pt x="8547" y="1793"/>
                </a:lnTo>
                <a:lnTo>
                  <a:pt x="8550" y="1791"/>
                </a:lnTo>
                <a:lnTo>
                  <a:pt x="8553" y="1789"/>
                </a:lnTo>
                <a:lnTo>
                  <a:pt x="8556" y="1785"/>
                </a:lnTo>
                <a:lnTo>
                  <a:pt x="8558" y="1781"/>
                </a:lnTo>
                <a:lnTo>
                  <a:pt x="8561" y="1776"/>
                </a:lnTo>
                <a:lnTo>
                  <a:pt x="8565" y="1765"/>
                </a:lnTo>
                <a:lnTo>
                  <a:pt x="8568" y="1751"/>
                </a:lnTo>
                <a:lnTo>
                  <a:pt x="8570" y="1733"/>
                </a:lnTo>
                <a:lnTo>
                  <a:pt x="8571" y="1712"/>
                </a:lnTo>
                <a:lnTo>
                  <a:pt x="8562" y="1711"/>
                </a:lnTo>
                <a:lnTo>
                  <a:pt x="8555" y="1712"/>
                </a:lnTo>
                <a:lnTo>
                  <a:pt x="8549" y="1715"/>
                </a:lnTo>
                <a:lnTo>
                  <a:pt x="8545" y="1720"/>
                </a:lnTo>
                <a:lnTo>
                  <a:pt x="8543" y="1725"/>
                </a:lnTo>
                <a:lnTo>
                  <a:pt x="8541" y="1731"/>
                </a:lnTo>
                <a:lnTo>
                  <a:pt x="8540" y="1738"/>
                </a:lnTo>
                <a:lnTo>
                  <a:pt x="8539" y="1746"/>
                </a:lnTo>
                <a:lnTo>
                  <a:pt x="8533" y="1745"/>
                </a:lnTo>
                <a:lnTo>
                  <a:pt x="8528" y="1744"/>
                </a:lnTo>
                <a:lnTo>
                  <a:pt x="8525" y="1742"/>
                </a:lnTo>
                <a:lnTo>
                  <a:pt x="8521" y="1738"/>
                </a:lnTo>
                <a:lnTo>
                  <a:pt x="8519" y="1735"/>
                </a:lnTo>
                <a:lnTo>
                  <a:pt x="8517" y="1731"/>
                </a:lnTo>
                <a:lnTo>
                  <a:pt x="8514" y="1727"/>
                </a:lnTo>
                <a:lnTo>
                  <a:pt x="8513" y="1722"/>
                </a:lnTo>
                <a:lnTo>
                  <a:pt x="8509" y="1701"/>
                </a:lnTo>
                <a:lnTo>
                  <a:pt x="8506" y="1680"/>
                </a:lnTo>
                <a:close/>
                <a:moveTo>
                  <a:pt x="8670" y="1712"/>
                </a:moveTo>
                <a:lnTo>
                  <a:pt x="8673" y="1710"/>
                </a:lnTo>
                <a:lnTo>
                  <a:pt x="8668" y="1715"/>
                </a:lnTo>
                <a:lnTo>
                  <a:pt x="8662" y="1720"/>
                </a:lnTo>
                <a:lnTo>
                  <a:pt x="8670" y="1712"/>
                </a:lnTo>
                <a:close/>
                <a:moveTo>
                  <a:pt x="7620" y="1647"/>
                </a:moveTo>
                <a:lnTo>
                  <a:pt x="7619" y="1641"/>
                </a:lnTo>
                <a:lnTo>
                  <a:pt x="7618" y="1637"/>
                </a:lnTo>
                <a:lnTo>
                  <a:pt x="7616" y="1633"/>
                </a:lnTo>
                <a:lnTo>
                  <a:pt x="7613" y="1629"/>
                </a:lnTo>
                <a:lnTo>
                  <a:pt x="7610" y="1626"/>
                </a:lnTo>
                <a:lnTo>
                  <a:pt x="7606" y="1624"/>
                </a:lnTo>
                <a:lnTo>
                  <a:pt x="7602" y="1623"/>
                </a:lnTo>
                <a:lnTo>
                  <a:pt x="7596" y="1621"/>
                </a:lnTo>
                <a:lnTo>
                  <a:pt x="7575" y="1618"/>
                </a:lnTo>
                <a:lnTo>
                  <a:pt x="7554" y="1614"/>
                </a:lnTo>
                <a:lnTo>
                  <a:pt x="7555" y="1620"/>
                </a:lnTo>
                <a:lnTo>
                  <a:pt x="7556" y="1624"/>
                </a:lnTo>
                <a:lnTo>
                  <a:pt x="7559" y="1628"/>
                </a:lnTo>
                <a:lnTo>
                  <a:pt x="7562" y="1631"/>
                </a:lnTo>
                <a:lnTo>
                  <a:pt x="7565" y="1635"/>
                </a:lnTo>
                <a:lnTo>
                  <a:pt x="7569" y="1637"/>
                </a:lnTo>
                <a:lnTo>
                  <a:pt x="7573" y="1639"/>
                </a:lnTo>
                <a:lnTo>
                  <a:pt x="7579" y="1640"/>
                </a:lnTo>
                <a:lnTo>
                  <a:pt x="7599" y="1643"/>
                </a:lnTo>
                <a:lnTo>
                  <a:pt x="7620" y="1647"/>
                </a:lnTo>
                <a:close/>
                <a:moveTo>
                  <a:pt x="8178" y="1549"/>
                </a:moveTo>
                <a:lnTo>
                  <a:pt x="8180" y="1565"/>
                </a:lnTo>
                <a:lnTo>
                  <a:pt x="8182" y="1581"/>
                </a:lnTo>
                <a:lnTo>
                  <a:pt x="8186" y="1596"/>
                </a:lnTo>
                <a:lnTo>
                  <a:pt x="8190" y="1610"/>
                </a:lnTo>
                <a:lnTo>
                  <a:pt x="8200" y="1638"/>
                </a:lnTo>
                <a:lnTo>
                  <a:pt x="8211" y="1663"/>
                </a:lnTo>
                <a:lnTo>
                  <a:pt x="8222" y="1689"/>
                </a:lnTo>
                <a:lnTo>
                  <a:pt x="8232" y="1716"/>
                </a:lnTo>
                <a:lnTo>
                  <a:pt x="8236" y="1730"/>
                </a:lnTo>
                <a:lnTo>
                  <a:pt x="8240" y="1746"/>
                </a:lnTo>
                <a:lnTo>
                  <a:pt x="8242" y="1761"/>
                </a:lnTo>
                <a:lnTo>
                  <a:pt x="8244" y="1778"/>
                </a:lnTo>
                <a:lnTo>
                  <a:pt x="8255" y="1774"/>
                </a:lnTo>
                <a:lnTo>
                  <a:pt x="8266" y="1770"/>
                </a:lnTo>
                <a:lnTo>
                  <a:pt x="8274" y="1765"/>
                </a:lnTo>
                <a:lnTo>
                  <a:pt x="8283" y="1758"/>
                </a:lnTo>
                <a:lnTo>
                  <a:pt x="8289" y="1752"/>
                </a:lnTo>
                <a:lnTo>
                  <a:pt x="8293" y="1745"/>
                </a:lnTo>
                <a:lnTo>
                  <a:pt x="8297" y="1737"/>
                </a:lnTo>
                <a:lnTo>
                  <a:pt x="8300" y="1730"/>
                </a:lnTo>
                <a:lnTo>
                  <a:pt x="8302" y="1722"/>
                </a:lnTo>
                <a:lnTo>
                  <a:pt x="8302" y="1713"/>
                </a:lnTo>
                <a:lnTo>
                  <a:pt x="8302" y="1705"/>
                </a:lnTo>
                <a:lnTo>
                  <a:pt x="8301" y="1695"/>
                </a:lnTo>
                <a:lnTo>
                  <a:pt x="8299" y="1686"/>
                </a:lnTo>
                <a:lnTo>
                  <a:pt x="8296" y="1678"/>
                </a:lnTo>
                <a:lnTo>
                  <a:pt x="8293" y="1668"/>
                </a:lnTo>
                <a:lnTo>
                  <a:pt x="8289" y="1659"/>
                </a:lnTo>
                <a:lnTo>
                  <a:pt x="8279" y="1641"/>
                </a:lnTo>
                <a:lnTo>
                  <a:pt x="8267" y="1623"/>
                </a:lnTo>
                <a:lnTo>
                  <a:pt x="8253" y="1605"/>
                </a:lnTo>
                <a:lnTo>
                  <a:pt x="8238" y="1591"/>
                </a:lnTo>
                <a:lnTo>
                  <a:pt x="8224" y="1576"/>
                </a:lnTo>
                <a:lnTo>
                  <a:pt x="8208" y="1564"/>
                </a:lnTo>
                <a:lnTo>
                  <a:pt x="8200" y="1559"/>
                </a:lnTo>
                <a:lnTo>
                  <a:pt x="8192" y="1555"/>
                </a:lnTo>
                <a:lnTo>
                  <a:pt x="8185" y="1552"/>
                </a:lnTo>
                <a:lnTo>
                  <a:pt x="8178" y="1549"/>
                </a:lnTo>
                <a:lnTo>
                  <a:pt x="8178" y="1532"/>
                </a:lnTo>
                <a:lnTo>
                  <a:pt x="8178" y="1516"/>
                </a:lnTo>
                <a:lnTo>
                  <a:pt x="8178" y="1499"/>
                </a:lnTo>
                <a:lnTo>
                  <a:pt x="8178" y="1483"/>
                </a:lnTo>
                <a:lnTo>
                  <a:pt x="8153" y="1483"/>
                </a:lnTo>
                <a:lnTo>
                  <a:pt x="8128" y="1483"/>
                </a:lnTo>
                <a:lnTo>
                  <a:pt x="8104" y="1483"/>
                </a:lnTo>
                <a:lnTo>
                  <a:pt x="8079" y="1483"/>
                </a:lnTo>
                <a:lnTo>
                  <a:pt x="8080" y="1491"/>
                </a:lnTo>
                <a:lnTo>
                  <a:pt x="8082" y="1497"/>
                </a:lnTo>
                <a:lnTo>
                  <a:pt x="8084" y="1504"/>
                </a:lnTo>
                <a:lnTo>
                  <a:pt x="8086" y="1509"/>
                </a:lnTo>
                <a:lnTo>
                  <a:pt x="8093" y="1518"/>
                </a:lnTo>
                <a:lnTo>
                  <a:pt x="8100" y="1528"/>
                </a:lnTo>
                <a:lnTo>
                  <a:pt x="8106" y="1538"/>
                </a:lnTo>
                <a:lnTo>
                  <a:pt x="8112" y="1550"/>
                </a:lnTo>
                <a:lnTo>
                  <a:pt x="8113" y="1556"/>
                </a:lnTo>
                <a:lnTo>
                  <a:pt x="8114" y="1563"/>
                </a:lnTo>
                <a:lnTo>
                  <a:pt x="8114" y="1572"/>
                </a:lnTo>
                <a:lnTo>
                  <a:pt x="8113" y="1581"/>
                </a:lnTo>
                <a:lnTo>
                  <a:pt x="8118" y="1581"/>
                </a:lnTo>
                <a:lnTo>
                  <a:pt x="8123" y="1580"/>
                </a:lnTo>
                <a:lnTo>
                  <a:pt x="8128" y="1579"/>
                </a:lnTo>
                <a:lnTo>
                  <a:pt x="8133" y="1577"/>
                </a:lnTo>
                <a:lnTo>
                  <a:pt x="8141" y="1573"/>
                </a:lnTo>
                <a:lnTo>
                  <a:pt x="8147" y="1568"/>
                </a:lnTo>
                <a:lnTo>
                  <a:pt x="8155" y="1561"/>
                </a:lnTo>
                <a:lnTo>
                  <a:pt x="8161" y="1556"/>
                </a:lnTo>
                <a:lnTo>
                  <a:pt x="8169" y="1552"/>
                </a:lnTo>
                <a:lnTo>
                  <a:pt x="8178" y="1549"/>
                </a:lnTo>
                <a:close/>
                <a:moveTo>
                  <a:pt x="7620" y="1549"/>
                </a:moveTo>
                <a:lnTo>
                  <a:pt x="7623" y="1545"/>
                </a:lnTo>
                <a:lnTo>
                  <a:pt x="7617" y="1552"/>
                </a:lnTo>
                <a:lnTo>
                  <a:pt x="7613" y="1556"/>
                </a:lnTo>
                <a:lnTo>
                  <a:pt x="7620" y="1549"/>
                </a:lnTo>
                <a:close/>
                <a:moveTo>
                  <a:pt x="8605" y="1549"/>
                </a:moveTo>
                <a:lnTo>
                  <a:pt x="8604" y="1543"/>
                </a:lnTo>
                <a:lnTo>
                  <a:pt x="8603" y="1538"/>
                </a:lnTo>
                <a:lnTo>
                  <a:pt x="8600" y="1534"/>
                </a:lnTo>
                <a:lnTo>
                  <a:pt x="8597" y="1531"/>
                </a:lnTo>
                <a:lnTo>
                  <a:pt x="8594" y="1529"/>
                </a:lnTo>
                <a:lnTo>
                  <a:pt x="8590" y="1527"/>
                </a:lnTo>
                <a:lnTo>
                  <a:pt x="8586" y="1525"/>
                </a:lnTo>
                <a:lnTo>
                  <a:pt x="8581" y="1523"/>
                </a:lnTo>
                <a:lnTo>
                  <a:pt x="8560" y="1519"/>
                </a:lnTo>
                <a:lnTo>
                  <a:pt x="8539" y="1516"/>
                </a:lnTo>
                <a:lnTo>
                  <a:pt x="8540" y="1521"/>
                </a:lnTo>
                <a:lnTo>
                  <a:pt x="8541" y="1526"/>
                </a:lnTo>
                <a:lnTo>
                  <a:pt x="8543" y="1530"/>
                </a:lnTo>
                <a:lnTo>
                  <a:pt x="8546" y="1533"/>
                </a:lnTo>
                <a:lnTo>
                  <a:pt x="8549" y="1536"/>
                </a:lnTo>
                <a:lnTo>
                  <a:pt x="8553" y="1538"/>
                </a:lnTo>
                <a:lnTo>
                  <a:pt x="8557" y="1540"/>
                </a:lnTo>
                <a:lnTo>
                  <a:pt x="8563" y="1541"/>
                </a:lnTo>
                <a:lnTo>
                  <a:pt x="8584" y="1544"/>
                </a:lnTo>
                <a:lnTo>
                  <a:pt x="8605" y="1549"/>
                </a:lnTo>
                <a:close/>
                <a:moveTo>
                  <a:pt x="8702" y="1549"/>
                </a:moveTo>
                <a:lnTo>
                  <a:pt x="8705" y="1545"/>
                </a:lnTo>
                <a:lnTo>
                  <a:pt x="8700" y="1552"/>
                </a:lnTo>
                <a:lnTo>
                  <a:pt x="8696" y="1556"/>
                </a:lnTo>
                <a:lnTo>
                  <a:pt x="8702" y="1549"/>
                </a:lnTo>
                <a:close/>
                <a:moveTo>
                  <a:pt x="8768" y="1516"/>
                </a:moveTo>
                <a:lnTo>
                  <a:pt x="8753" y="1529"/>
                </a:lnTo>
                <a:lnTo>
                  <a:pt x="8741" y="1540"/>
                </a:lnTo>
                <a:lnTo>
                  <a:pt x="8732" y="1551"/>
                </a:lnTo>
                <a:lnTo>
                  <a:pt x="8725" y="1561"/>
                </a:lnTo>
                <a:lnTo>
                  <a:pt x="8721" y="1572"/>
                </a:lnTo>
                <a:lnTo>
                  <a:pt x="8719" y="1582"/>
                </a:lnTo>
                <a:lnTo>
                  <a:pt x="8718" y="1592"/>
                </a:lnTo>
                <a:lnTo>
                  <a:pt x="8717" y="1602"/>
                </a:lnTo>
                <a:lnTo>
                  <a:pt x="8718" y="1624"/>
                </a:lnTo>
                <a:lnTo>
                  <a:pt x="8718" y="1648"/>
                </a:lnTo>
                <a:lnTo>
                  <a:pt x="8717" y="1663"/>
                </a:lnTo>
                <a:lnTo>
                  <a:pt x="8714" y="1678"/>
                </a:lnTo>
                <a:lnTo>
                  <a:pt x="8710" y="1694"/>
                </a:lnTo>
                <a:lnTo>
                  <a:pt x="8702" y="1712"/>
                </a:lnTo>
                <a:lnTo>
                  <a:pt x="8713" y="1706"/>
                </a:lnTo>
                <a:lnTo>
                  <a:pt x="8723" y="1700"/>
                </a:lnTo>
                <a:lnTo>
                  <a:pt x="8734" y="1694"/>
                </a:lnTo>
                <a:lnTo>
                  <a:pt x="8745" y="1689"/>
                </a:lnTo>
                <a:lnTo>
                  <a:pt x="8757" y="1685"/>
                </a:lnTo>
                <a:lnTo>
                  <a:pt x="8770" y="1682"/>
                </a:lnTo>
                <a:lnTo>
                  <a:pt x="8785" y="1680"/>
                </a:lnTo>
                <a:lnTo>
                  <a:pt x="8801" y="1680"/>
                </a:lnTo>
                <a:lnTo>
                  <a:pt x="8805" y="1663"/>
                </a:lnTo>
                <a:lnTo>
                  <a:pt x="8807" y="1649"/>
                </a:lnTo>
                <a:lnTo>
                  <a:pt x="8807" y="1637"/>
                </a:lnTo>
                <a:lnTo>
                  <a:pt x="8806" y="1626"/>
                </a:lnTo>
                <a:lnTo>
                  <a:pt x="8803" y="1617"/>
                </a:lnTo>
                <a:lnTo>
                  <a:pt x="8799" y="1608"/>
                </a:lnTo>
                <a:lnTo>
                  <a:pt x="8795" y="1600"/>
                </a:lnTo>
                <a:lnTo>
                  <a:pt x="8790" y="1593"/>
                </a:lnTo>
                <a:lnTo>
                  <a:pt x="8785" y="1585"/>
                </a:lnTo>
                <a:lnTo>
                  <a:pt x="8780" y="1578"/>
                </a:lnTo>
                <a:lnTo>
                  <a:pt x="8776" y="1570"/>
                </a:lnTo>
                <a:lnTo>
                  <a:pt x="8771" y="1561"/>
                </a:lnTo>
                <a:lnTo>
                  <a:pt x="8768" y="1552"/>
                </a:lnTo>
                <a:lnTo>
                  <a:pt x="8767" y="1541"/>
                </a:lnTo>
                <a:lnTo>
                  <a:pt x="8767" y="1530"/>
                </a:lnTo>
                <a:lnTo>
                  <a:pt x="8768" y="1516"/>
                </a:lnTo>
                <a:close/>
                <a:moveTo>
                  <a:pt x="7030" y="1516"/>
                </a:moveTo>
                <a:lnTo>
                  <a:pt x="7029" y="1509"/>
                </a:lnTo>
                <a:lnTo>
                  <a:pt x="7026" y="1503"/>
                </a:lnTo>
                <a:lnTo>
                  <a:pt x="7021" y="1498"/>
                </a:lnTo>
                <a:lnTo>
                  <a:pt x="7016" y="1495"/>
                </a:lnTo>
                <a:lnTo>
                  <a:pt x="7013" y="1494"/>
                </a:lnTo>
                <a:lnTo>
                  <a:pt x="7010" y="1494"/>
                </a:lnTo>
                <a:lnTo>
                  <a:pt x="7008" y="1495"/>
                </a:lnTo>
                <a:lnTo>
                  <a:pt x="7005" y="1497"/>
                </a:lnTo>
                <a:lnTo>
                  <a:pt x="7002" y="1500"/>
                </a:lnTo>
                <a:lnTo>
                  <a:pt x="7000" y="1505"/>
                </a:lnTo>
                <a:lnTo>
                  <a:pt x="6998" y="1510"/>
                </a:lnTo>
                <a:lnTo>
                  <a:pt x="6997" y="1516"/>
                </a:lnTo>
                <a:lnTo>
                  <a:pt x="7005" y="1516"/>
                </a:lnTo>
                <a:lnTo>
                  <a:pt x="7013" y="1516"/>
                </a:lnTo>
                <a:lnTo>
                  <a:pt x="7021" y="1516"/>
                </a:lnTo>
                <a:lnTo>
                  <a:pt x="7030" y="1516"/>
                </a:lnTo>
                <a:close/>
                <a:moveTo>
                  <a:pt x="7915" y="1483"/>
                </a:moveTo>
                <a:lnTo>
                  <a:pt x="7908" y="1484"/>
                </a:lnTo>
                <a:lnTo>
                  <a:pt x="7902" y="1485"/>
                </a:lnTo>
                <a:lnTo>
                  <a:pt x="7896" y="1487"/>
                </a:lnTo>
                <a:lnTo>
                  <a:pt x="7891" y="1489"/>
                </a:lnTo>
                <a:lnTo>
                  <a:pt x="7888" y="1492"/>
                </a:lnTo>
                <a:lnTo>
                  <a:pt x="7884" y="1495"/>
                </a:lnTo>
                <a:lnTo>
                  <a:pt x="7882" y="1498"/>
                </a:lnTo>
                <a:lnTo>
                  <a:pt x="7880" y="1503"/>
                </a:lnTo>
                <a:lnTo>
                  <a:pt x="7879" y="1507"/>
                </a:lnTo>
                <a:lnTo>
                  <a:pt x="7878" y="1512"/>
                </a:lnTo>
                <a:lnTo>
                  <a:pt x="7876" y="1516"/>
                </a:lnTo>
                <a:lnTo>
                  <a:pt x="7878" y="1521"/>
                </a:lnTo>
                <a:lnTo>
                  <a:pt x="7879" y="1532"/>
                </a:lnTo>
                <a:lnTo>
                  <a:pt x="7882" y="1542"/>
                </a:lnTo>
                <a:lnTo>
                  <a:pt x="7885" y="1554"/>
                </a:lnTo>
                <a:lnTo>
                  <a:pt x="7890" y="1565"/>
                </a:lnTo>
                <a:lnTo>
                  <a:pt x="7894" y="1576"/>
                </a:lnTo>
                <a:lnTo>
                  <a:pt x="7900" y="1585"/>
                </a:lnTo>
                <a:lnTo>
                  <a:pt x="7909" y="1603"/>
                </a:lnTo>
                <a:lnTo>
                  <a:pt x="7915" y="1614"/>
                </a:lnTo>
                <a:lnTo>
                  <a:pt x="7924" y="1612"/>
                </a:lnTo>
                <a:lnTo>
                  <a:pt x="7931" y="1609"/>
                </a:lnTo>
                <a:lnTo>
                  <a:pt x="7937" y="1607"/>
                </a:lnTo>
                <a:lnTo>
                  <a:pt x="7943" y="1605"/>
                </a:lnTo>
                <a:lnTo>
                  <a:pt x="7947" y="1602"/>
                </a:lnTo>
                <a:lnTo>
                  <a:pt x="7949" y="1599"/>
                </a:lnTo>
                <a:lnTo>
                  <a:pt x="7951" y="1596"/>
                </a:lnTo>
                <a:lnTo>
                  <a:pt x="7952" y="1593"/>
                </a:lnTo>
                <a:lnTo>
                  <a:pt x="7953" y="1590"/>
                </a:lnTo>
                <a:lnTo>
                  <a:pt x="7953" y="1586"/>
                </a:lnTo>
                <a:lnTo>
                  <a:pt x="7952" y="1583"/>
                </a:lnTo>
                <a:lnTo>
                  <a:pt x="7950" y="1579"/>
                </a:lnTo>
                <a:lnTo>
                  <a:pt x="7946" y="1572"/>
                </a:lnTo>
                <a:lnTo>
                  <a:pt x="7940" y="1563"/>
                </a:lnTo>
                <a:lnTo>
                  <a:pt x="7934" y="1555"/>
                </a:lnTo>
                <a:lnTo>
                  <a:pt x="7928" y="1545"/>
                </a:lnTo>
                <a:lnTo>
                  <a:pt x="7922" y="1536"/>
                </a:lnTo>
                <a:lnTo>
                  <a:pt x="7916" y="1527"/>
                </a:lnTo>
                <a:lnTo>
                  <a:pt x="7912" y="1516"/>
                </a:lnTo>
                <a:lnTo>
                  <a:pt x="7910" y="1506"/>
                </a:lnTo>
                <a:lnTo>
                  <a:pt x="7910" y="1499"/>
                </a:lnTo>
                <a:lnTo>
                  <a:pt x="7911" y="1494"/>
                </a:lnTo>
                <a:lnTo>
                  <a:pt x="7913" y="1489"/>
                </a:lnTo>
                <a:lnTo>
                  <a:pt x="7915" y="1483"/>
                </a:lnTo>
                <a:lnTo>
                  <a:pt x="7923" y="1483"/>
                </a:lnTo>
                <a:lnTo>
                  <a:pt x="7928" y="1482"/>
                </a:lnTo>
                <a:lnTo>
                  <a:pt x="7932" y="1480"/>
                </a:lnTo>
                <a:lnTo>
                  <a:pt x="7935" y="1477"/>
                </a:lnTo>
                <a:lnTo>
                  <a:pt x="7937" y="1475"/>
                </a:lnTo>
                <a:lnTo>
                  <a:pt x="7938" y="1472"/>
                </a:lnTo>
                <a:lnTo>
                  <a:pt x="7938" y="1469"/>
                </a:lnTo>
                <a:lnTo>
                  <a:pt x="7937" y="1467"/>
                </a:lnTo>
                <a:lnTo>
                  <a:pt x="7936" y="1465"/>
                </a:lnTo>
                <a:lnTo>
                  <a:pt x="7934" y="1463"/>
                </a:lnTo>
                <a:lnTo>
                  <a:pt x="7932" y="1463"/>
                </a:lnTo>
                <a:lnTo>
                  <a:pt x="7930" y="1464"/>
                </a:lnTo>
                <a:lnTo>
                  <a:pt x="7926" y="1466"/>
                </a:lnTo>
                <a:lnTo>
                  <a:pt x="7923" y="1470"/>
                </a:lnTo>
                <a:lnTo>
                  <a:pt x="7920" y="1475"/>
                </a:lnTo>
                <a:lnTo>
                  <a:pt x="7915" y="1483"/>
                </a:lnTo>
                <a:close/>
                <a:moveTo>
                  <a:pt x="8407" y="1516"/>
                </a:moveTo>
                <a:lnTo>
                  <a:pt x="8401" y="1496"/>
                </a:lnTo>
                <a:lnTo>
                  <a:pt x="8395" y="1484"/>
                </a:lnTo>
                <a:lnTo>
                  <a:pt x="8393" y="1480"/>
                </a:lnTo>
                <a:lnTo>
                  <a:pt x="8391" y="1478"/>
                </a:lnTo>
                <a:lnTo>
                  <a:pt x="8389" y="1478"/>
                </a:lnTo>
                <a:lnTo>
                  <a:pt x="8386" y="1479"/>
                </a:lnTo>
                <a:lnTo>
                  <a:pt x="8383" y="1485"/>
                </a:lnTo>
                <a:lnTo>
                  <a:pt x="8381" y="1493"/>
                </a:lnTo>
                <a:lnTo>
                  <a:pt x="8379" y="1504"/>
                </a:lnTo>
                <a:lnTo>
                  <a:pt x="8379" y="1516"/>
                </a:lnTo>
                <a:lnTo>
                  <a:pt x="8379" y="1528"/>
                </a:lnTo>
                <a:lnTo>
                  <a:pt x="8381" y="1538"/>
                </a:lnTo>
                <a:lnTo>
                  <a:pt x="8383" y="1548"/>
                </a:lnTo>
                <a:lnTo>
                  <a:pt x="8386" y="1552"/>
                </a:lnTo>
                <a:lnTo>
                  <a:pt x="8389" y="1553"/>
                </a:lnTo>
                <a:lnTo>
                  <a:pt x="8391" y="1553"/>
                </a:lnTo>
                <a:lnTo>
                  <a:pt x="8393" y="1551"/>
                </a:lnTo>
                <a:lnTo>
                  <a:pt x="8395" y="1548"/>
                </a:lnTo>
                <a:lnTo>
                  <a:pt x="8401" y="1536"/>
                </a:lnTo>
                <a:lnTo>
                  <a:pt x="8407" y="1516"/>
                </a:lnTo>
                <a:close/>
                <a:moveTo>
                  <a:pt x="6899" y="1352"/>
                </a:moveTo>
                <a:lnTo>
                  <a:pt x="6901" y="1349"/>
                </a:lnTo>
                <a:lnTo>
                  <a:pt x="6895" y="1355"/>
                </a:lnTo>
                <a:lnTo>
                  <a:pt x="6891" y="1359"/>
                </a:lnTo>
                <a:lnTo>
                  <a:pt x="6899" y="1352"/>
                </a:lnTo>
                <a:close/>
                <a:moveTo>
                  <a:pt x="8407" y="1352"/>
                </a:moveTo>
                <a:lnTo>
                  <a:pt x="8411" y="1349"/>
                </a:lnTo>
                <a:lnTo>
                  <a:pt x="8404" y="1355"/>
                </a:lnTo>
                <a:lnTo>
                  <a:pt x="8400" y="1359"/>
                </a:lnTo>
                <a:lnTo>
                  <a:pt x="8407" y="1352"/>
                </a:lnTo>
                <a:close/>
                <a:moveTo>
                  <a:pt x="6964" y="1319"/>
                </a:moveTo>
                <a:lnTo>
                  <a:pt x="6967" y="1316"/>
                </a:lnTo>
                <a:lnTo>
                  <a:pt x="6962" y="1322"/>
                </a:lnTo>
                <a:lnTo>
                  <a:pt x="6957" y="1326"/>
                </a:lnTo>
                <a:lnTo>
                  <a:pt x="6964" y="1319"/>
                </a:lnTo>
                <a:close/>
                <a:moveTo>
                  <a:pt x="8768" y="1319"/>
                </a:moveTo>
                <a:lnTo>
                  <a:pt x="8767" y="1314"/>
                </a:lnTo>
                <a:lnTo>
                  <a:pt x="8766" y="1309"/>
                </a:lnTo>
                <a:lnTo>
                  <a:pt x="8764" y="1304"/>
                </a:lnTo>
                <a:lnTo>
                  <a:pt x="8761" y="1301"/>
                </a:lnTo>
                <a:lnTo>
                  <a:pt x="8758" y="1299"/>
                </a:lnTo>
                <a:lnTo>
                  <a:pt x="8754" y="1297"/>
                </a:lnTo>
                <a:lnTo>
                  <a:pt x="8749" y="1295"/>
                </a:lnTo>
                <a:lnTo>
                  <a:pt x="8745" y="1294"/>
                </a:lnTo>
                <a:lnTo>
                  <a:pt x="8723" y="1290"/>
                </a:lnTo>
                <a:lnTo>
                  <a:pt x="8702" y="1287"/>
                </a:lnTo>
                <a:lnTo>
                  <a:pt x="8703" y="1292"/>
                </a:lnTo>
                <a:lnTo>
                  <a:pt x="8704" y="1297"/>
                </a:lnTo>
                <a:lnTo>
                  <a:pt x="8707" y="1300"/>
                </a:lnTo>
                <a:lnTo>
                  <a:pt x="8710" y="1303"/>
                </a:lnTo>
                <a:lnTo>
                  <a:pt x="8714" y="1306"/>
                </a:lnTo>
                <a:lnTo>
                  <a:pt x="8717" y="1309"/>
                </a:lnTo>
                <a:lnTo>
                  <a:pt x="8721" y="1311"/>
                </a:lnTo>
                <a:lnTo>
                  <a:pt x="8726" y="1312"/>
                </a:lnTo>
                <a:lnTo>
                  <a:pt x="8747" y="1315"/>
                </a:lnTo>
                <a:lnTo>
                  <a:pt x="8768" y="1319"/>
                </a:lnTo>
                <a:close/>
                <a:moveTo>
                  <a:pt x="3847" y="1254"/>
                </a:moveTo>
                <a:lnTo>
                  <a:pt x="3849" y="1262"/>
                </a:lnTo>
                <a:lnTo>
                  <a:pt x="3850" y="1270"/>
                </a:lnTo>
                <a:lnTo>
                  <a:pt x="3853" y="1275"/>
                </a:lnTo>
                <a:lnTo>
                  <a:pt x="3855" y="1280"/>
                </a:lnTo>
                <a:lnTo>
                  <a:pt x="3858" y="1284"/>
                </a:lnTo>
                <a:lnTo>
                  <a:pt x="3862" y="1288"/>
                </a:lnTo>
                <a:lnTo>
                  <a:pt x="3865" y="1290"/>
                </a:lnTo>
                <a:lnTo>
                  <a:pt x="3870" y="1291"/>
                </a:lnTo>
                <a:lnTo>
                  <a:pt x="3874" y="1291"/>
                </a:lnTo>
                <a:lnTo>
                  <a:pt x="3878" y="1291"/>
                </a:lnTo>
                <a:lnTo>
                  <a:pt x="3882" y="1290"/>
                </a:lnTo>
                <a:lnTo>
                  <a:pt x="3886" y="1289"/>
                </a:lnTo>
                <a:lnTo>
                  <a:pt x="3895" y="1284"/>
                </a:lnTo>
                <a:lnTo>
                  <a:pt x="3901" y="1278"/>
                </a:lnTo>
                <a:lnTo>
                  <a:pt x="3906" y="1272"/>
                </a:lnTo>
                <a:lnTo>
                  <a:pt x="3909" y="1266"/>
                </a:lnTo>
                <a:lnTo>
                  <a:pt x="3909" y="1262"/>
                </a:lnTo>
                <a:lnTo>
                  <a:pt x="3909" y="1259"/>
                </a:lnTo>
                <a:lnTo>
                  <a:pt x="3908" y="1256"/>
                </a:lnTo>
                <a:lnTo>
                  <a:pt x="3906" y="1254"/>
                </a:lnTo>
                <a:lnTo>
                  <a:pt x="3903" y="1252"/>
                </a:lnTo>
                <a:lnTo>
                  <a:pt x="3899" y="1250"/>
                </a:lnTo>
                <a:lnTo>
                  <a:pt x="3894" y="1249"/>
                </a:lnTo>
                <a:lnTo>
                  <a:pt x="3887" y="1249"/>
                </a:lnTo>
                <a:lnTo>
                  <a:pt x="3879" y="1249"/>
                </a:lnTo>
                <a:lnTo>
                  <a:pt x="3870" y="1250"/>
                </a:lnTo>
                <a:lnTo>
                  <a:pt x="3859" y="1251"/>
                </a:lnTo>
                <a:lnTo>
                  <a:pt x="3847" y="1254"/>
                </a:lnTo>
                <a:lnTo>
                  <a:pt x="3846" y="1245"/>
                </a:lnTo>
                <a:lnTo>
                  <a:pt x="3845" y="1237"/>
                </a:lnTo>
                <a:lnTo>
                  <a:pt x="3842" y="1232"/>
                </a:lnTo>
                <a:lnTo>
                  <a:pt x="3840" y="1227"/>
                </a:lnTo>
                <a:lnTo>
                  <a:pt x="3837" y="1223"/>
                </a:lnTo>
                <a:lnTo>
                  <a:pt x="3834" y="1219"/>
                </a:lnTo>
                <a:lnTo>
                  <a:pt x="3830" y="1217"/>
                </a:lnTo>
                <a:lnTo>
                  <a:pt x="3825" y="1216"/>
                </a:lnTo>
                <a:lnTo>
                  <a:pt x="3821" y="1216"/>
                </a:lnTo>
                <a:lnTo>
                  <a:pt x="3817" y="1216"/>
                </a:lnTo>
                <a:lnTo>
                  <a:pt x="3813" y="1217"/>
                </a:lnTo>
                <a:lnTo>
                  <a:pt x="3809" y="1218"/>
                </a:lnTo>
                <a:lnTo>
                  <a:pt x="3800" y="1223"/>
                </a:lnTo>
                <a:lnTo>
                  <a:pt x="3794" y="1229"/>
                </a:lnTo>
                <a:lnTo>
                  <a:pt x="3789" y="1235"/>
                </a:lnTo>
                <a:lnTo>
                  <a:pt x="3786" y="1241"/>
                </a:lnTo>
                <a:lnTo>
                  <a:pt x="3786" y="1245"/>
                </a:lnTo>
                <a:lnTo>
                  <a:pt x="3786" y="1248"/>
                </a:lnTo>
                <a:lnTo>
                  <a:pt x="3787" y="1251"/>
                </a:lnTo>
                <a:lnTo>
                  <a:pt x="3789" y="1253"/>
                </a:lnTo>
                <a:lnTo>
                  <a:pt x="3792" y="1255"/>
                </a:lnTo>
                <a:lnTo>
                  <a:pt x="3796" y="1257"/>
                </a:lnTo>
                <a:lnTo>
                  <a:pt x="3801" y="1258"/>
                </a:lnTo>
                <a:lnTo>
                  <a:pt x="3808" y="1258"/>
                </a:lnTo>
                <a:lnTo>
                  <a:pt x="3816" y="1258"/>
                </a:lnTo>
                <a:lnTo>
                  <a:pt x="3825" y="1257"/>
                </a:lnTo>
                <a:lnTo>
                  <a:pt x="3836" y="1256"/>
                </a:lnTo>
                <a:lnTo>
                  <a:pt x="3847" y="1254"/>
                </a:lnTo>
                <a:close/>
                <a:moveTo>
                  <a:pt x="7292" y="1483"/>
                </a:moveTo>
                <a:lnTo>
                  <a:pt x="7299" y="1482"/>
                </a:lnTo>
                <a:lnTo>
                  <a:pt x="7306" y="1478"/>
                </a:lnTo>
                <a:lnTo>
                  <a:pt x="7313" y="1474"/>
                </a:lnTo>
                <a:lnTo>
                  <a:pt x="7320" y="1470"/>
                </a:lnTo>
                <a:lnTo>
                  <a:pt x="7334" y="1460"/>
                </a:lnTo>
                <a:lnTo>
                  <a:pt x="7348" y="1447"/>
                </a:lnTo>
                <a:lnTo>
                  <a:pt x="7360" y="1432"/>
                </a:lnTo>
                <a:lnTo>
                  <a:pt x="7373" y="1415"/>
                </a:lnTo>
                <a:lnTo>
                  <a:pt x="7383" y="1398"/>
                </a:lnTo>
                <a:lnTo>
                  <a:pt x="7394" y="1380"/>
                </a:lnTo>
                <a:lnTo>
                  <a:pt x="7401" y="1361"/>
                </a:lnTo>
                <a:lnTo>
                  <a:pt x="7407" y="1342"/>
                </a:lnTo>
                <a:lnTo>
                  <a:pt x="7410" y="1333"/>
                </a:lnTo>
                <a:lnTo>
                  <a:pt x="7412" y="1324"/>
                </a:lnTo>
                <a:lnTo>
                  <a:pt x="7413" y="1315"/>
                </a:lnTo>
                <a:lnTo>
                  <a:pt x="7413" y="1306"/>
                </a:lnTo>
                <a:lnTo>
                  <a:pt x="7413" y="1298"/>
                </a:lnTo>
                <a:lnTo>
                  <a:pt x="7412" y="1291"/>
                </a:lnTo>
                <a:lnTo>
                  <a:pt x="7411" y="1283"/>
                </a:lnTo>
                <a:lnTo>
                  <a:pt x="7409" y="1276"/>
                </a:lnTo>
                <a:lnTo>
                  <a:pt x="7405" y="1270"/>
                </a:lnTo>
                <a:lnTo>
                  <a:pt x="7401" y="1263"/>
                </a:lnTo>
                <a:lnTo>
                  <a:pt x="7396" y="1258"/>
                </a:lnTo>
                <a:lnTo>
                  <a:pt x="7391" y="1254"/>
                </a:lnTo>
                <a:lnTo>
                  <a:pt x="7387" y="1270"/>
                </a:lnTo>
                <a:lnTo>
                  <a:pt x="7381" y="1285"/>
                </a:lnTo>
                <a:lnTo>
                  <a:pt x="7376" y="1300"/>
                </a:lnTo>
                <a:lnTo>
                  <a:pt x="7370" y="1315"/>
                </a:lnTo>
                <a:lnTo>
                  <a:pt x="7355" y="1341"/>
                </a:lnTo>
                <a:lnTo>
                  <a:pt x="7340" y="1367"/>
                </a:lnTo>
                <a:lnTo>
                  <a:pt x="7326" y="1393"/>
                </a:lnTo>
                <a:lnTo>
                  <a:pt x="7312" y="1421"/>
                </a:lnTo>
                <a:lnTo>
                  <a:pt x="7306" y="1435"/>
                </a:lnTo>
                <a:lnTo>
                  <a:pt x="7300" y="1450"/>
                </a:lnTo>
                <a:lnTo>
                  <a:pt x="7296" y="1466"/>
                </a:lnTo>
                <a:lnTo>
                  <a:pt x="7292" y="1483"/>
                </a:lnTo>
                <a:close/>
                <a:moveTo>
                  <a:pt x="8605" y="1287"/>
                </a:moveTo>
                <a:lnTo>
                  <a:pt x="8604" y="1280"/>
                </a:lnTo>
                <a:lnTo>
                  <a:pt x="8603" y="1276"/>
                </a:lnTo>
                <a:lnTo>
                  <a:pt x="8600" y="1272"/>
                </a:lnTo>
                <a:lnTo>
                  <a:pt x="8597" y="1269"/>
                </a:lnTo>
                <a:lnTo>
                  <a:pt x="8594" y="1266"/>
                </a:lnTo>
                <a:lnTo>
                  <a:pt x="8590" y="1263"/>
                </a:lnTo>
                <a:lnTo>
                  <a:pt x="8586" y="1262"/>
                </a:lnTo>
                <a:lnTo>
                  <a:pt x="8581" y="1260"/>
                </a:lnTo>
                <a:lnTo>
                  <a:pt x="8560" y="1257"/>
                </a:lnTo>
                <a:lnTo>
                  <a:pt x="8539" y="1254"/>
                </a:lnTo>
                <a:lnTo>
                  <a:pt x="8540" y="1259"/>
                </a:lnTo>
                <a:lnTo>
                  <a:pt x="8541" y="1263"/>
                </a:lnTo>
                <a:lnTo>
                  <a:pt x="8543" y="1268"/>
                </a:lnTo>
                <a:lnTo>
                  <a:pt x="8546" y="1271"/>
                </a:lnTo>
                <a:lnTo>
                  <a:pt x="8549" y="1274"/>
                </a:lnTo>
                <a:lnTo>
                  <a:pt x="8553" y="1276"/>
                </a:lnTo>
                <a:lnTo>
                  <a:pt x="8557" y="1278"/>
                </a:lnTo>
                <a:lnTo>
                  <a:pt x="8563" y="1279"/>
                </a:lnTo>
                <a:lnTo>
                  <a:pt x="8584" y="1282"/>
                </a:lnTo>
                <a:lnTo>
                  <a:pt x="8605" y="1287"/>
                </a:lnTo>
                <a:close/>
                <a:moveTo>
                  <a:pt x="7784" y="1220"/>
                </a:moveTo>
                <a:lnTo>
                  <a:pt x="7777" y="1224"/>
                </a:lnTo>
                <a:lnTo>
                  <a:pt x="7769" y="1227"/>
                </a:lnTo>
                <a:lnTo>
                  <a:pt x="7763" y="1230"/>
                </a:lnTo>
                <a:lnTo>
                  <a:pt x="7756" y="1234"/>
                </a:lnTo>
                <a:lnTo>
                  <a:pt x="7751" y="1238"/>
                </a:lnTo>
                <a:lnTo>
                  <a:pt x="7745" y="1242"/>
                </a:lnTo>
                <a:lnTo>
                  <a:pt x="7740" y="1248"/>
                </a:lnTo>
                <a:lnTo>
                  <a:pt x="7736" y="1254"/>
                </a:lnTo>
                <a:lnTo>
                  <a:pt x="7732" y="1260"/>
                </a:lnTo>
                <a:lnTo>
                  <a:pt x="7728" y="1267"/>
                </a:lnTo>
                <a:lnTo>
                  <a:pt x="7724" y="1274"/>
                </a:lnTo>
                <a:lnTo>
                  <a:pt x="7722" y="1282"/>
                </a:lnTo>
                <a:lnTo>
                  <a:pt x="7720" y="1291"/>
                </a:lnTo>
                <a:lnTo>
                  <a:pt x="7719" y="1299"/>
                </a:lnTo>
                <a:lnTo>
                  <a:pt x="7718" y="1309"/>
                </a:lnTo>
                <a:lnTo>
                  <a:pt x="7718" y="1319"/>
                </a:lnTo>
                <a:lnTo>
                  <a:pt x="7730" y="1319"/>
                </a:lnTo>
                <a:lnTo>
                  <a:pt x="7739" y="1319"/>
                </a:lnTo>
                <a:lnTo>
                  <a:pt x="7747" y="1317"/>
                </a:lnTo>
                <a:lnTo>
                  <a:pt x="7755" y="1315"/>
                </a:lnTo>
                <a:lnTo>
                  <a:pt x="7762" y="1312"/>
                </a:lnTo>
                <a:lnTo>
                  <a:pt x="7768" y="1307"/>
                </a:lnTo>
                <a:lnTo>
                  <a:pt x="7774" y="1302"/>
                </a:lnTo>
                <a:lnTo>
                  <a:pt x="7778" y="1296"/>
                </a:lnTo>
                <a:lnTo>
                  <a:pt x="7781" y="1290"/>
                </a:lnTo>
                <a:lnTo>
                  <a:pt x="7784" y="1282"/>
                </a:lnTo>
                <a:lnTo>
                  <a:pt x="7786" y="1274"/>
                </a:lnTo>
                <a:lnTo>
                  <a:pt x="7787" y="1264"/>
                </a:lnTo>
                <a:lnTo>
                  <a:pt x="7787" y="1255"/>
                </a:lnTo>
                <a:lnTo>
                  <a:pt x="7787" y="1244"/>
                </a:lnTo>
                <a:lnTo>
                  <a:pt x="7786" y="1233"/>
                </a:lnTo>
                <a:lnTo>
                  <a:pt x="7784" y="1220"/>
                </a:lnTo>
                <a:lnTo>
                  <a:pt x="7793" y="1220"/>
                </a:lnTo>
                <a:lnTo>
                  <a:pt x="7801" y="1220"/>
                </a:lnTo>
                <a:lnTo>
                  <a:pt x="7808" y="1220"/>
                </a:lnTo>
                <a:lnTo>
                  <a:pt x="7817" y="1220"/>
                </a:lnTo>
                <a:lnTo>
                  <a:pt x="7818" y="1229"/>
                </a:lnTo>
                <a:lnTo>
                  <a:pt x="7820" y="1236"/>
                </a:lnTo>
                <a:lnTo>
                  <a:pt x="7822" y="1242"/>
                </a:lnTo>
                <a:lnTo>
                  <a:pt x="7824" y="1248"/>
                </a:lnTo>
                <a:lnTo>
                  <a:pt x="7827" y="1252"/>
                </a:lnTo>
                <a:lnTo>
                  <a:pt x="7831" y="1254"/>
                </a:lnTo>
                <a:lnTo>
                  <a:pt x="7835" y="1256"/>
                </a:lnTo>
                <a:lnTo>
                  <a:pt x="7839" y="1258"/>
                </a:lnTo>
                <a:lnTo>
                  <a:pt x="7843" y="1258"/>
                </a:lnTo>
                <a:lnTo>
                  <a:pt x="7847" y="1258"/>
                </a:lnTo>
                <a:lnTo>
                  <a:pt x="7851" y="1257"/>
                </a:lnTo>
                <a:lnTo>
                  <a:pt x="7856" y="1256"/>
                </a:lnTo>
                <a:lnTo>
                  <a:pt x="7864" y="1251"/>
                </a:lnTo>
                <a:lnTo>
                  <a:pt x="7870" y="1246"/>
                </a:lnTo>
                <a:lnTo>
                  <a:pt x="7875" y="1239"/>
                </a:lnTo>
                <a:lnTo>
                  <a:pt x="7879" y="1233"/>
                </a:lnTo>
                <a:lnTo>
                  <a:pt x="7879" y="1230"/>
                </a:lnTo>
                <a:lnTo>
                  <a:pt x="7879" y="1227"/>
                </a:lnTo>
                <a:lnTo>
                  <a:pt x="7878" y="1224"/>
                </a:lnTo>
                <a:lnTo>
                  <a:pt x="7875" y="1222"/>
                </a:lnTo>
                <a:lnTo>
                  <a:pt x="7872" y="1219"/>
                </a:lnTo>
                <a:lnTo>
                  <a:pt x="7868" y="1217"/>
                </a:lnTo>
                <a:lnTo>
                  <a:pt x="7863" y="1216"/>
                </a:lnTo>
                <a:lnTo>
                  <a:pt x="7857" y="1216"/>
                </a:lnTo>
                <a:lnTo>
                  <a:pt x="7848" y="1216"/>
                </a:lnTo>
                <a:lnTo>
                  <a:pt x="7840" y="1216"/>
                </a:lnTo>
                <a:lnTo>
                  <a:pt x="7829" y="1218"/>
                </a:lnTo>
                <a:lnTo>
                  <a:pt x="7817" y="1220"/>
                </a:lnTo>
                <a:lnTo>
                  <a:pt x="7817" y="1212"/>
                </a:lnTo>
                <a:lnTo>
                  <a:pt x="7817" y="1205"/>
                </a:lnTo>
                <a:lnTo>
                  <a:pt x="7817" y="1196"/>
                </a:lnTo>
                <a:lnTo>
                  <a:pt x="7817" y="1188"/>
                </a:lnTo>
                <a:lnTo>
                  <a:pt x="7827" y="1189"/>
                </a:lnTo>
                <a:lnTo>
                  <a:pt x="7837" y="1188"/>
                </a:lnTo>
                <a:lnTo>
                  <a:pt x="7845" y="1187"/>
                </a:lnTo>
                <a:lnTo>
                  <a:pt x="7852" y="1186"/>
                </a:lnTo>
                <a:lnTo>
                  <a:pt x="7858" y="1183"/>
                </a:lnTo>
                <a:lnTo>
                  <a:pt x="7863" y="1180"/>
                </a:lnTo>
                <a:lnTo>
                  <a:pt x="7866" y="1176"/>
                </a:lnTo>
                <a:lnTo>
                  <a:pt x="7868" y="1173"/>
                </a:lnTo>
                <a:lnTo>
                  <a:pt x="7869" y="1169"/>
                </a:lnTo>
                <a:lnTo>
                  <a:pt x="7867" y="1166"/>
                </a:lnTo>
                <a:lnTo>
                  <a:pt x="7864" y="1163"/>
                </a:lnTo>
                <a:lnTo>
                  <a:pt x="7859" y="1160"/>
                </a:lnTo>
                <a:lnTo>
                  <a:pt x="7852" y="1158"/>
                </a:lnTo>
                <a:lnTo>
                  <a:pt x="7843" y="1155"/>
                </a:lnTo>
                <a:lnTo>
                  <a:pt x="7831" y="1155"/>
                </a:lnTo>
                <a:lnTo>
                  <a:pt x="7817" y="1155"/>
                </a:lnTo>
                <a:lnTo>
                  <a:pt x="7817" y="1147"/>
                </a:lnTo>
                <a:lnTo>
                  <a:pt x="7817" y="1139"/>
                </a:lnTo>
                <a:lnTo>
                  <a:pt x="7817" y="1130"/>
                </a:lnTo>
                <a:lnTo>
                  <a:pt x="7817" y="1122"/>
                </a:lnTo>
                <a:lnTo>
                  <a:pt x="7824" y="1122"/>
                </a:lnTo>
                <a:lnTo>
                  <a:pt x="7829" y="1121"/>
                </a:lnTo>
                <a:lnTo>
                  <a:pt x="7833" y="1120"/>
                </a:lnTo>
                <a:lnTo>
                  <a:pt x="7837" y="1117"/>
                </a:lnTo>
                <a:lnTo>
                  <a:pt x="7839" y="1115"/>
                </a:lnTo>
                <a:lnTo>
                  <a:pt x="7840" y="1111"/>
                </a:lnTo>
                <a:lnTo>
                  <a:pt x="7840" y="1108"/>
                </a:lnTo>
                <a:lnTo>
                  <a:pt x="7840" y="1106"/>
                </a:lnTo>
                <a:lnTo>
                  <a:pt x="7838" y="1104"/>
                </a:lnTo>
                <a:lnTo>
                  <a:pt x="7837" y="1102"/>
                </a:lnTo>
                <a:lnTo>
                  <a:pt x="7833" y="1102"/>
                </a:lnTo>
                <a:lnTo>
                  <a:pt x="7831" y="1103"/>
                </a:lnTo>
                <a:lnTo>
                  <a:pt x="7828" y="1105"/>
                </a:lnTo>
                <a:lnTo>
                  <a:pt x="7824" y="1109"/>
                </a:lnTo>
                <a:lnTo>
                  <a:pt x="7821" y="1115"/>
                </a:lnTo>
                <a:lnTo>
                  <a:pt x="7817" y="1122"/>
                </a:lnTo>
                <a:lnTo>
                  <a:pt x="7810" y="1124"/>
                </a:lnTo>
                <a:lnTo>
                  <a:pt x="7804" y="1126"/>
                </a:lnTo>
                <a:lnTo>
                  <a:pt x="7799" y="1131"/>
                </a:lnTo>
                <a:lnTo>
                  <a:pt x="7796" y="1137"/>
                </a:lnTo>
                <a:lnTo>
                  <a:pt x="7796" y="1140"/>
                </a:lnTo>
                <a:lnTo>
                  <a:pt x="7796" y="1142"/>
                </a:lnTo>
                <a:lnTo>
                  <a:pt x="7797" y="1145"/>
                </a:lnTo>
                <a:lnTo>
                  <a:pt x="7799" y="1147"/>
                </a:lnTo>
                <a:lnTo>
                  <a:pt x="7802" y="1150"/>
                </a:lnTo>
                <a:lnTo>
                  <a:pt x="7805" y="1152"/>
                </a:lnTo>
                <a:lnTo>
                  <a:pt x="7810" y="1153"/>
                </a:lnTo>
                <a:lnTo>
                  <a:pt x="7817" y="1155"/>
                </a:lnTo>
                <a:lnTo>
                  <a:pt x="7817" y="1164"/>
                </a:lnTo>
                <a:lnTo>
                  <a:pt x="7817" y="1171"/>
                </a:lnTo>
                <a:lnTo>
                  <a:pt x="7817" y="1180"/>
                </a:lnTo>
                <a:lnTo>
                  <a:pt x="7817" y="1188"/>
                </a:lnTo>
                <a:lnTo>
                  <a:pt x="7809" y="1189"/>
                </a:lnTo>
                <a:lnTo>
                  <a:pt x="7803" y="1190"/>
                </a:lnTo>
                <a:lnTo>
                  <a:pt x="7796" y="1192"/>
                </a:lnTo>
                <a:lnTo>
                  <a:pt x="7790" y="1194"/>
                </a:lnTo>
                <a:lnTo>
                  <a:pt x="7786" y="1198"/>
                </a:lnTo>
                <a:lnTo>
                  <a:pt x="7784" y="1204"/>
                </a:lnTo>
                <a:lnTo>
                  <a:pt x="7783" y="1211"/>
                </a:lnTo>
                <a:lnTo>
                  <a:pt x="7784" y="1220"/>
                </a:lnTo>
                <a:close/>
                <a:moveTo>
                  <a:pt x="4011" y="1220"/>
                </a:moveTo>
                <a:lnTo>
                  <a:pt x="4011" y="1215"/>
                </a:lnTo>
                <a:lnTo>
                  <a:pt x="4009" y="1210"/>
                </a:lnTo>
                <a:lnTo>
                  <a:pt x="4007" y="1207"/>
                </a:lnTo>
                <a:lnTo>
                  <a:pt x="4005" y="1204"/>
                </a:lnTo>
                <a:lnTo>
                  <a:pt x="4001" y="1201"/>
                </a:lnTo>
                <a:lnTo>
                  <a:pt x="3998" y="1198"/>
                </a:lnTo>
                <a:lnTo>
                  <a:pt x="3992" y="1196"/>
                </a:lnTo>
                <a:lnTo>
                  <a:pt x="3988" y="1195"/>
                </a:lnTo>
                <a:lnTo>
                  <a:pt x="3967" y="1192"/>
                </a:lnTo>
                <a:lnTo>
                  <a:pt x="3946" y="1188"/>
                </a:lnTo>
                <a:lnTo>
                  <a:pt x="3946" y="1193"/>
                </a:lnTo>
                <a:lnTo>
                  <a:pt x="3948" y="1198"/>
                </a:lnTo>
                <a:lnTo>
                  <a:pt x="3950" y="1203"/>
                </a:lnTo>
                <a:lnTo>
                  <a:pt x="3953" y="1206"/>
                </a:lnTo>
                <a:lnTo>
                  <a:pt x="3957" y="1208"/>
                </a:lnTo>
                <a:lnTo>
                  <a:pt x="3961" y="1210"/>
                </a:lnTo>
                <a:lnTo>
                  <a:pt x="3965" y="1212"/>
                </a:lnTo>
                <a:lnTo>
                  <a:pt x="3969" y="1213"/>
                </a:lnTo>
                <a:lnTo>
                  <a:pt x="3991" y="1217"/>
                </a:lnTo>
                <a:lnTo>
                  <a:pt x="4011" y="1220"/>
                </a:lnTo>
                <a:close/>
                <a:moveTo>
                  <a:pt x="4832" y="1220"/>
                </a:moveTo>
                <a:lnTo>
                  <a:pt x="4853" y="1217"/>
                </a:lnTo>
                <a:lnTo>
                  <a:pt x="4874" y="1213"/>
                </a:lnTo>
                <a:lnTo>
                  <a:pt x="4879" y="1212"/>
                </a:lnTo>
                <a:lnTo>
                  <a:pt x="4883" y="1210"/>
                </a:lnTo>
                <a:lnTo>
                  <a:pt x="4887" y="1208"/>
                </a:lnTo>
                <a:lnTo>
                  <a:pt x="4890" y="1206"/>
                </a:lnTo>
                <a:lnTo>
                  <a:pt x="4894" y="1203"/>
                </a:lnTo>
                <a:lnTo>
                  <a:pt x="4896" y="1198"/>
                </a:lnTo>
                <a:lnTo>
                  <a:pt x="4897" y="1193"/>
                </a:lnTo>
                <a:lnTo>
                  <a:pt x="4897" y="1188"/>
                </a:lnTo>
                <a:lnTo>
                  <a:pt x="4877" y="1192"/>
                </a:lnTo>
                <a:lnTo>
                  <a:pt x="4856" y="1195"/>
                </a:lnTo>
                <a:lnTo>
                  <a:pt x="4851" y="1196"/>
                </a:lnTo>
                <a:lnTo>
                  <a:pt x="4846" y="1198"/>
                </a:lnTo>
                <a:lnTo>
                  <a:pt x="4842" y="1201"/>
                </a:lnTo>
                <a:lnTo>
                  <a:pt x="4839" y="1204"/>
                </a:lnTo>
                <a:lnTo>
                  <a:pt x="4836" y="1207"/>
                </a:lnTo>
                <a:lnTo>
                  <a:pt x="4834" y="1210"/>
                </a:lnTo>
                <a:lnTo>
                  <a:pt x="4833" y="1215"/>
                </a:lnTo>
                <a:lnTo>
                  <a:pt x="4832" y="1220"/>
                </a:lnTo>
                <a:close/>
                <a:moveTo>
                  <a:pt x="7030" y="1220"/>
                </a:moveTo>
                <a:lnTo>
                  <a:pt x="7023" y="1201"/>
                </a:lnTo>
                <a:lnTo>
                  <a:pt x="7017" y="1189"/>
                </a:lnTo>
                <a:lnTo>
                  <a:pt x="7015" y="1186"/>
                </a:lnTo>
                <a:lnTo>
                  <a:pt x="7012" y="1184"/>
                </a:lnTo>
                <a:lnTo>
                  <a:pt x="7010" y="1184"/>
                </a:lnTo>
                <a:lnTo>
                  <a:pt x="7009" y="1185"/>
                </a:lnTo>
                <a:lnTo>
                  <a:pt x="7006" y="1189"/>
                </a:lnTo>
                <a:lnTo>
                  <a:pt x="7002" y="1198"/>
                </a:lnTo>
                <a:lnTo>
                  <a:pt x="7001" y="1209"/>
                </a:lnTo>
                <a:lnTo>
                  <a:pt x="7001" y="1220"/>
                </a:lnTo>
                <a:lnTo>
                  <a:pt x="7001" y="1233"/>
                </a:lnTo>
                <a:lnTo>
                  <a:pt x="7002" y="1244"/>
                </a:lnTo>
                <a:lnTo>
                  <a:pt x="7006" y="1252"/>
                </a:lnTo>
                <a:lnTo>
                  <a:pt x="7009" y="1257"/>
                </a:lnTo>
                <a:lnTo>
                  <a:pt x="7010" y="1258"/>
                </a:lnTo>
                <a:lnTo>
                  <a:pt x="7012" y="1258"/>
                </a:lnTo>
                <a:lnTo>
                  <a:pt x="7015" y="1256"/>
                </a:lnTo>
                <a:lnTo>
                  <a:pt x="7017" y="1253"/>
                </a:lnTo>
                <a:lnTo>
                  <a:pt x="7023" y="1240"/>
                </a:lnTo>
                <a:lnTo>
                  <a:pt x="7030" y="1220"/>
                </a:lnTo>
                <a:close/>
                <a:moveTo>
                  <a:pt x="8801" y="1220"/>
                </a:moveTo>
                <a:lnTo>
                  <a:pt x="8801" y="1215"/>
                </a:lnTo>
                <a:lnTo>
                  <a:pt x="8799" y="1210"/>
                </a:lnTo>
                <a:lnTo>
                  <a:pt x="8797" y="1207"/>
                </a:lnTo>
                <a:lnTo>
                  <a:pt x="8795" y="1204"/>
                </a:lnTo>
                <a:lnTo>
                  <a:pt x="8790" y="1201"/>
                </a:lnTo>
                <a:lnTo>
                  <a:pt x="8787" y="1198"/>
                </a:lnTo>
                <a:lnTo>
                  <a:pt x="8782" y="1196"/>
                </a:lnTo>
                <a:lnTo>
                  <a:pt x="8778" y="1195"/>
                </a:lnTo>
                <a:lnTo>
                  <a:pt x="8757" y="1192"/>
                </a:lnTo>
                <a:lnTo>
                  <a:pt x="8736" y="1188"/>
                </a:lnTo>
                <a:lnTo>
                  <a:pt x="8736" y="1193"/>
                </a:lnTo>
                <a:lnTo>
                  <a:pt x="8738" y="1198"/>
                </a:lnTo>
                <a:lnTo>
                  <a:pt x="8740" y="1203"/>
                </a:lnTo>
                <a:lnTo>
                  <a:pt x="8742" y="1206"/>
                </a:lnTo>
                <a:lnTo>
                  <a:pt x="8746" y="1208"/>
                </a:lnTo>
                <a:lnTo>
                  <a:pt x="8750" y="1210"/>
                </a:lnTo>
                <a:lnTo>
                  <a:pt x="8755" y="1212"/>
                </a:lnTo>
                <a:lnTo>
                  <a:pt x="8759" y="1213"/>
                </a:lnTo>
                <a:lnTo>
                  <a:pt x="8780" y="1217"/>
                </a:lnTo>
                <a:lnTo>
                  <a:pt x="8801" y="1220"/>
                </a:lnTo>
                <a:close/>
                <a:moveTo>
                  <a:pt x="4176" y="1188"/>
                </a:moveTo>
                <a:lnTo>
                  <a:pt x="4174" y="1181"/>
                </a:lnTo>
                <a:lnTo>
                  <a:pt x="4171" y="1174"/>
                </a:lnTo>
                <a:lnTo>
                  <a:pt x="4166" y="1170"/>
                </a:lnTo>
                <a:lnTo>
                  <a:pt x="4162" y="1166"/>
                </a:lnTo>
                <a:lnTo>
                  <a:pt x="4157" y="1163"/>
                </a:lnTo>
                <a:lnTo>
                  <a:pt x="4152" y="1161"/>
                </a:lnTo>
                <a:lnTo>
                  <a:pt x="4145" y="1161"/>
                </a:lnTo>
                <a:lnTo>
                  <a:pt x="4140" y="1160"/>
                </a:lnTo>
                <a:lnTo>
                  <a:pt x="4134" y="1161"/>
                </a:lnTo>
                <a:lnTo>
                  <a:pt x="4129" y="1163"/>
                </a:lnTo>
                <a:lnTo>
                  <a:pt x="4123" y="1165"/>
                </a:lnTo>
                <a:lnTo>
                  <a:pt x="4119" y="1168"/>
                </a:lnTo>
                <a:lnTo>
                  <a:pt x="4115" y="1172"/>
                </a:lnTo>
                <a:lnTo>
                  <a:pt x="4113" y="1176"/>
                </a:lnTo>
                <a:lnTo>
                  <a:pt x="4111" y="1182"/>
                </a:lnTo>
                <a:lnTo>
                  <a:pt x="4110" y="1188"/>
                </a:lnTo>
                <a:lnTo>
                  <a:pt x="4121" y="1195"/>
                </a:lnTo>
                <a:lnTo>
                  <a:pt x="4132" y="1202"/>
                </a:lnTo>
                <a:lnTo>
                  <a:pt x="4141" y="1207"/>
                </a:lnTo>
                <a:lnTo>
                  <a:pt x="4151" y="1210"/>
                </a:lnTo>
                <a:lnTo>
                  <a:pt x="4155" y="1211"/>
                </a:lnTo>
                <a:lnTo>
                  <a:pt x="4159" y="1211"/>
                </a:lnTo>
                <a:lnTo>
                  <a:pt x="4163" y="1210"/>
                </a:lnTo>
                <a:lnTo>
                  <a:pt x="4166" y="1208"/>
                </a:lnTo>
                <a:lnTo>
                  <a:pt x="4170" y="1205"/>
                </a:lnTo>
                <a:lnTo>
                  <a:pt x="4172" y="1201"/>
                </a:lnTo>
                <a:lnTo>
                  <a:pt x="4174" y="1194"/>
                </a:lnTo>
                <a:lnTo>
                  <a:pt x="4176" y="1188"/>
                </a:lnTo>
                <a:close/>
                <a:moveTo>
                  <a:pt x="4537" y="1188"/>
                </a:moveTo>
                <a:lnTo>
                  <a:pt x="4519" y="1176"/>
                </a:lnTo>
                <a:lnTo>
                  <a:pt x="4508" y="1170"/>
                </a:lnTo>
                <a:lnTo>
                  <a:pt x="4504" y="1168"/>
                </a:lnTo>
                <a:lnTo>
                  <a:pt x="4502" y="1168"/>
                </a:lnTo>
                <a:lnTo>
                  <a:pt x="4501" y="1168"/>
                </a:lnTo>
                <a:lnTo>
                  <a:pt x="4501" y="1170"/>
                </a:lnTo>
                <a:lnTo>
                  <a:pt x="4503" y="1175"/>
                </a:lnTo>
                <a:lnTo>
                  <a:pt x="4510" y="1182"/>
                </a:lnTo>
                <a:lnTo>
                  <a:pt x="4517" y="1190"/>
                </a:lnTo>
                <a:lnTo>
                  <a:pt x="4525" y="1199"/>
                </a:lnTo>
                <a:lnTo>
                  <a:pt x="4534" y="1208"/>
                </a:lnTo>
                <a:lnTo>
                  <a:pt x="4542" y="1215"/>
                </a:lnTo>
                <a:lnTo>
                  <a:pt x="4549" y="1220"/>
                </a:lnTo>
                <a:lnTo>
                  <a:pt x="4555" y="1224"/>
                </a:lnTo>
                <a:lnTo>
                  <a:pt x="4556" y="1223"/>
                </a:lnTo>
                <a:lnTo>
                  <a:pt x="4557" y="1222"/>
                </a:lnTo>
                <a:lnTo>
                  <a:pt x="4556" y="1219"/>
                </a:lnTo>
                <a:lnTo>
                  <a:pt x="4555" y="1216"/>
                </a:lnTo>
                <a:lnTo>
                  <a:pt x="4548" y="1205"/>
                </a:lnTo>
                <a:lnTo>
                  <a:pt x="4537" y="1188"/>
                </a:lnTo>
                <a:close/>
                <a:moveTo>
                  <a:pt x="7489" y="1188"/>
                </a:moveTo>
                <a:lnTo>
                  <a:pt x="7485" y="1159"/>
                </a:lnTo>
                <a:lnTo>
                  <a:pt x="7485" y="1160"/>
                </a:lnTo>
                <a:lnTo>
                  <a:pt x="7488" y="1182"/>
                </a:lnTo>
                <a:lnTo>
                  <a:pt x="7492" y="1211"/>
                </a:lnTo>
                <a:lnTo>
                  <a:pt x="7496" y="1238"/>
                </a:lnTo>
                <a:lnTo>
                  <a:pt x="7498" y="1251"/>
                </a:lnTo>
                <a:lnTo>
                  <a:pt x="7496" y="1238"/>
                </a:lnTo>
                <a:lnTo>
                  <a:pt x="7489" y="1188"/>
                </a:lnTo>
                <a:close/>
                <a:moveTo>
                  <a:pt x="4077" y="1155"/>
                </a:moveTo>
                <a:lnTo>
                  <a:pt x="4076" y="1149"/>
                </a:lnTo>
                <a:lnTo>
                  <a:pt x="4075" y="1145"/>
                </a:lnTo>
                <a:lnTo>
                  <a:pt x="4073" y="1141"/>
                </a:lnTo>
                <a:lnTo>
                  <a:pt x="4070" y="1138"/>
                </a:lnTo>
                <a:lnTo>
                  <a:pt x="4067" y="1134"/>
                </a:lnTo>
                <a:lnTo>
                  <a:pt x="4063" y="1132"/>
                </a:lnTo>
                <a:lnTo>
                  <a:pt x="4058" y="1131"/>
                </a:lnTo>
                <a:lnTo>
                  <a:pt x="4053" y="1129"/>
                </a:lnTo>
                <a:lnTo>
                  <a:pt x="4032" y="1126"/>
                </a:lnTo>
                <a:lnTo>
                  <a:pt x="4011" y="1122"/>
                </a:lnTo>
                <a:lnTo>
                  <a:pt x="4012" y="1128"/>
                </a:lnTo>
                <a:lnTo>
                  <a:pt x="4013" y="1132"/>
                </a:lnTo>
                <a:lnTo>
                  <a:pt x="4015" y="1137"/>
                </a:lnTo>
                <a:lnTo>
                  <a:pt x="4019" y="1140"/>
                </a:lnTo>
                <a:lnTo>
                  <a:pt x="4022" y="1143"/>
                </a:lnTo>
                <a:lnTo>
                  <a:pt x="4026" y="1145"/>
                </a:lnTo>
                <a:lnTo>
                  <a:pt x="4030" y="1147"/>
                </a:lnTo>
                <a:lnTo>
                  <a:pt x="4035" y="1148"/>
                </a:lnTo>
                <a:lnTo>
                  <a:pt x="4056" y="1151"/>
                </a:lnTo>
                <a:lnTo>
                  <a:pt x="4077" y="1155"/>
                </a:lnTo>
                <a:close/>
                <a:moveTo>
                  <a:pt x="5029" y="1155"/>
                </a:moveTo>
                <a:lnTo>
                  <a:pt x="5031" y="1152"/>
                </a:lnTo>
                <a:lnTo>
                  <a:pt x="5026" y="1159"/>
                </a:lnTo>
                <a:lnTo>
                  <a:pt x="5022" y="1163"/>
                </a:lnTo>
                <a:lnTo>
                  <a:pt x="5029" y="1155"/>
                </a:lnTo>
                <a:close/>
                <a:moveTo>
                  <a:pt x="7030" y="1122"/>
                </a:moveTo>
                <a:lnTo>
                  <a:pt x="7030" y="1129"/>
                </a:lnTo>
                <a:lnTo>
                  <a:pt x="7031" y="1134"/>
                </a:lnTo>
                <a:lnTo>
                  <a:pt x="7033" y="1139"/>
                </a:lnTo>
                <a:lnTo>
                  <a:pt x="7035" y="1142"/>
                </a:lnTo>
                <a:lnTo>
                  <a:pt x="7038" y="1144"/>
                </a:lnTo>
                <a:lnTo>
                  <a:pt x="7040" y="1145"/>
                </a:lnTo>
                <a:lnTo>
                  <a:pt x="7043" y="1145"/>
                </a:lnTo>
                <a:lnTo>
                  <a:pt x="7047" y="1145"/>
                </a:lnTo>
                <a:lnTo>
                  <a:pt x="7049" y="1144"/>
                </a:lnTo>
                <a:lnTo>
                  <a:pt x="7050" y="1142"/>
                </a:lnTo>
                <a:lnTo>
                  <a:pt x="7050" y="1140"/>
                </a:lnTo>
                <a:lnTo>
                  <a:pt x="7050" y="1137"/>
                </a:lnTo>
                <a:lnTo>
                  <a:pt x="7048" y="1133"/>
                </a:lnTo>
                <a:lnTo>
                  <a:pt x="7043" y="1130"/>
                </a:lnTo>
                <a:lnTo>
                  <a:pt x="7037" y="1126"/>
                </a:lnTo>
                <a:lnTo>
                  <a:pt x="7030" y="1122"/>
                </a:lnTo>
                <a:close/>
                <a:moveTo>
                  <a:pt x="5225" y="1122"/>
                </a:moveTo>
                <a:lnTo>
                  <a:pt x="5208" y="1110"/>
                </a:lnTo>
                <a:lnTo>
                  <a:pt x="5197" y="1104"/>
                </a:lnTo>
                <a:lnTo>
                  <a:pt x="5194" y="1103"/>
                </a:lnTo>
                <a:lnTo>
                  <a:pt x="5192" y="1102"/>
                </a:lnTo>
                <a:lnTo>
                  <a:pt x="5190" y="1103"/>
                </a:lnTo>
                <a:lnTo>
                  <a:pt x="5190" y="1104"/>
                </a:lnTo>
                <a:lnTo>
                  <a:pt x="5193" y="1109"/>
                </a:lnTo>
                <a:lnTo>
                  <a:pt x="5198" y="1117"/>
                </a:lnTo>
                <a:lnTo>
                  <a:pt x="5205" y="1125"/>
                </a:lnTo>
                <a:lnTo>
                  <a:pt x="5214" y="1133"/>
                </a:lnTo>
                <a:lnTo>
                  <a:pt x="5223" y="1143"/>
                </a:lnTo>
                <a:lnTo>
                  <a:pt x="5231" y="1150"/>
                </a:lnTo>
                <a:lnTo>
                  <a:pt x="5239" y="1155"/>
                </a:lnTo>
                <a:lnTo>
                  <a:pt x="5243" y="1158"/>
                </a:lnTo>
                <a:lnTo>
                  <a:pt x="5245" y="1158"/>
                </a:lnTo>
                <a:lnTo>
                  <a:pt x="5245" y="1156"/>
                </a:lnTo>
                <a:lnTo>
                  <a:pt x="5245" y="1154"/>
                </a:lnTo>
                <a:lnTo>
                  <a:pt x="5244" y="1150"/>
                </a:lnTo>
                <a:lnTo>
                  <a:pt x="5238" y="1140"/>
                </a:lnTo>
                <a:lnTo>
                  <a:pt x="5225" y="1122"/>
                </a:lnTo>
                <a:close/>
                <a:moveTo>
                  <a:pt x="6767" y="1089"/>
                </a:moveTo>
                <a:lnTo>
                  <a:pt x="6753" y="1091"/>
                </a:lnTo>
                <a:lnTo>
                  <a:pt x="6738" y="1094"/>
                </a:lnTo>
                <a:lnTo>
                  <a:pt x="6732" y="1096"/>
                </a:lnTo>
                <a:lnTo>
                  <a:pt x="6725" y="1098"/>
                </a:lnTo>
                <a:lnTo>
                  <a:pt x="6720" y="1100"/>
                </a:lnTo>
                <a:lnTo>
                  <a:pt x="6715" y="1103"/>
                </a:lnTo>
                <a:lnTo>
                  <a:pt x="6711" y="1106"/>
                </a:lnTo>
                <a:lnTo>
                  <a:pt x="6707" y="1111"/>
                </a:lnTo>
                <a:lnTo>
                  <a:pt x="6703" y="1116"/>
                </a:lnTo>
                <a:lnTo>
                  <a:pt x="6701" y="1122"/>
                </a:lnTo>
                <a:lnTo>
                  <a:pt x="6699" y="1129"/>
                </a:lnTo>
                <a:lnTo>
                  <a:pt x="6699" y="1137"/>
                </a:lnTo>
                <a:lnTo>
                  <a:pt x="6700" y="1145"/>
                </a:lnTo>
                <a:lnTo>
                  <a:pt x="6701" y="1155"/>
                </a:lnTo>
                <a:lnTo>
                  <a:pt x="6718" y="1155"/>
                </a:lnTo>
                <a:lnTo>
                  <a:pt x="6735" y="1155"/>
                </a:lnTo>
                <a:lnTo>
                  <a:pt x="6751" y="1155"/>
                </a:lnTo>
                <a:lnTo>
                  <a:pt x="6767" y="1155"/>
                </a:lnTo>
                <a:lnTo>
                  <a:pt x="6767" y="1139"/>
                </a:lnTo>
                <a:lnTo>
                  <a:pt x="6767" y="1122"/>
                </a:lnTo>
                <a:lnTo>
                  <a:pt x="6767" y="1106"/>
                </a:lnTo>
                <a:lnTo>
                  <a:pt x="6767" y="1089"/>
                </a:lnTo>
                <a:close/>
                <a:moveTo>
                  <a:pt x="7226" y="1122"/>
                </a:moveTo>
                <a:lnTo>
                  <a:pt x="7227" y="1116"/>
                </a:lnTo>
                <a:lnTo>
                  <a:pt x="7226" y="1110"/>
                </a:lnTo>
                <a:lnTo>
                  <a:pt x="7224" y="1106"/>
                </a:lnTo>
                <a:lnTo>
                  <a:pt x="7221" y="1103"/>
                </a:lnTo>
                <a:lnTo>
                  <a:pt x="7219" y="1101"/>
                </a:lnTo>
                <a:lnTo>
                  <a:pt x="7215" y="1100"/>
                </a:lnTo>
                <a:lnTo>
                  <a:pt x="7212" y="1100"/>
                </a:lnTo>
                <a:lnTo>
                  <a:pt x="7210" y="1100"/>
                </a:lnTo>
                <a:lnTo>
                  <a:pt x="7208" y="1101"/>
                </a:lnTo>
                <a:lnTo>
                  <a:pt x="7206" y="1103"/>
                </a:lnTo>
                <a:lnTo>
                  <a:pt x="7206" y="1105"/>
                </a:lnTo>
                <a:lnTo>
                  <a:pt x="7207" y="1108"/>
                </a:lnTo>
                <a:lnTo>
                  <a:pt x="7209" y="1111"/>
                </a:lnTo>
                <a:lnTo>
                  <a:pt x="7213" y="1115"/>
                </a:lnTo>
                <a:lnTo>
                  <a:pt x="7219" y="1119"/>
                </a:lnTo>
                <a:lnTo>
                  <a:pt x="7226" y="1122"/>
                </a:lnTo>
                <a:close/>
                <a:moveTo>
                  <a:pt x="8046" y="1089"/>
                </a:moveTo>
                <a:lnTo>
                  <a:pt x="8038" y="1086"/>
                </a:lnTo>
                <a:lnTo>
                  <a:pt x="8030" y="1083"/>
                </a:lnTo>
                <a:lnTo>
                  <a:pt x="8022" y="1082"/>
                </a:lnTo>
                <a:lnTo>
                  <a:pt x="8015" y="1082"/>
                </a:lnTo>
                <a:lnTo>
                  <a:pt x="8009" y="1083"/>
                </a:lnTo>
                <a:lnTo>
                  <a:pt x="8003" y="1085"/>
                </a:lnTo>
                <a:lnTo>
                  <a:pt x="7997" y="1087"/>
                </a:lnTo>
                <a:lnTo>
                  <a:pt x="7993" y="1091"/>
                </a:lnTo>
                <a:lnTo>
                  <a:pt x="7989" y="1096"/>
                </a:lnTo>
                <a:lnTo>
                  <a:pt x="7985" y="1101"/>
                </a:lnTo>
                <a:lnTo>
                  <a:pt x="7981" y="1106"/>
                </a:lnTo>
                <a:lnTo>
                  <a:pt x="7979" y="1112"/>
                </a:lnTo>
                <a:lnTo>
                  <a:pt x="7977" y="1119"/>
                </a:lnTo>
                <a:lnTo>
                  <a:pt x="7976" y="1125"/>
                </a:lnTo>
                <a:lnTo>
                  <a:pt x="7975" y="1132"/>
                </a:lnTo>
                <a:lnTo>
                  <a:pt x="7975" y="1139"/>
                </a:lnTo>
                <a:lnTo>
                  <a:pt x="7975" y="1146"/>
                </a:lnTo>
                <a:lnTo>
                  <a:pt x="7976" y="1152"/>
                </a:lnTo>
                <a:lnTo>
                  <a:pt x="7977" y="1159"/>
                </a:lnTo>
                <a:lnTo>
                  <a:pt x="7979" y="1165"/>
                </a:lnTo>
                <a:lnTo>
                  <a:pt x="7981" y="1171"/>
                </a:lnTo>
                <a:lnTo>
                  <a:pt x="7985" y="1176"/>
                </a:lnTo>
                <a:lnTo>
                  <a:pt x="7989" y="1182"/>
                </a:lnTo>
                <a:lnTo>
                  <a:pt x="7993" y="1186"/>
                </a:lnTo>
                <a:lnTo>
                  <a:pt x="7997" y="1190"/>
                </a:lnTo>
                <a:lnTo>
                  <a:pt x="8003" y="1192"/>
                </a:lnTo>
                <a:lnTo>
                  <a:pt x="8009" y="1194"/>
                </a:lnTo>
                <a:lnTo>
                  <a:pt x="8015" y="1195"/>
                </a:lnTo>
                <a:lnTo>
                  <a:pt x="8022" y="1195"/>
                </a:lnTo>
                <a:lnTo>
                  <a:pt x="8030" y="1194"/>
                </a:lnTo>
                <a:lnTo>
                  <a:pt x="8038" y="1192"/>
                </a:lnTo>
                <a:lnTo>
                  <a:pt x="8046" y="1188"/>
                </a:lnTo>
                <a:lnTo>
                  <a:pt x="8046" y="1164"/>
                </a:lnTo>
                <a:lnTo>
                  <a:pt x="8046" y="1139"/>
                </a:lnTo>
                <a:lnTo>
                  <a:pt x="8046" y="1115"/>
                </a:lnTo>
                <a:lnTo>
                  <a:pt x="8046" y="1089"/>
                </a:lnTo>
                <a:close/>
                <a:moveTo>
                  <a:pt x="4372" y="1057"/>
                </a:moveTo>
                <a:lnTo>
                  <a:pt x="4379" y="1067"/>
                </a:lnTo>
                <a:lnTo>
                  <a:pt x="4387" y="1078"/>
                </a:lnTo>
                <a:lnTo>
                  <a:pt x="4392" y="1088"/>
                </a:lnTo>
                <a:lnTo>
                  <a:pt x="4395" y="1098"/>
                </a:lnTo>
                <a:lnTo>
                  <a:pt x="4395" y="1102"/>
                </a:lnTo>
                <a:lnTo>
                  <a:pt x="4395" y="1106"/>
                </a:lnTo>
                <a:lnTo>
                  <a:pt x="4394" y="1110"/>
                </a:lnTo>
                <a:lnTo>
                  <a:pt x="4392" y="1114"/>
                </a:lnTo>
                <a:lnTo>
                  <a:pt x="4389" y="1117"/>
                </a:lnTo>
                <a:lnTo>
                  <a:pt x="4385" y="1119"/>
                </a:lnTo>
                <a:lnTo>
                  <a:pt x="4379" y="1121"/>
                </a:lnTo>
                <a:lnTo>
                  <a:pt x="4372" y="1122"/>
                </a:lnTo>
                <a:lnTo>
                  <a:pt x="4374" y="1129"/>
                </a:lnTo>
                <a:lnTo>
                  <a:pt x="4376" y="1134"/>
                </a:lnTo>
                <a:lnTo>
                  <a:pt x="4380" y="1140"/>
                </a:lnTo>
                <a:lnTo>
                  <a:pt x="4385" y="1143"/>
                </a:lnTo>
                <a:lnTo>
                  <a:pt x="4390" y="1146"/>
                </a:lnTo>
                <a:lnTo>
                  <a:pt x="4396" y="1148"/>
                </a:lnTo>
                <a:lnTo>
                  <a:pt x="4403" y="1150"/>
                </a:lnTo>
                <a:lnTo>
                  <a:pt x="4409" y="1151"/>
                </a:lnTo>
                <a:lnTo>
                  <a:pt x="4440" y="1153"/>
                </a:lnTo>
                <a:lnTo>
                  <a:pt x="4471" y="1155"/>
                </a:lnTo>
                <a:lnTo>
                  <a:pt x="4472" y="1142"/>
                </a:lnTo>
                <a:lnTo>
                  <a:pt x="4471" y="1130"/>
                </a:lnTo>
                <a:lnTo>
                  <a:pt x="4470" y="1119"/>
                </a:lnTo>
                <a:lnTo>
                  <a:pt x="4468" y="1108"/>
                </a:lnTo>
                <a:lnTo>
                  <a:pt x="4465" y="1100"/>
                </a:lnTo>
                <a:lnTo>
                  <a:pt x="4461" y="1091"/>
                </a:lnTo>
                <a:lnTo>
                  <a:pt x="4456" y="1083"/>
                </a:lnTo>
                <a:lnTo>
                  <a:pt x="4451" y="1077"/>
                </a:lnTo>
                <a:lnTo>
                  <a:pt x="4444" y="1072"/>
                </a:lnTo>
                <a:lnTo>
                  <a:pt x="4436" y="1066"/>
                </a:lnTo>
                <a:lnTo>
                  <a:pt x="4428" y="1062"/>
                </a:lnTo>
                <a:lnTo>
                  <a:pt x="4419" y="1060"/>
                </a:lnTo>
                <a:lnTo>
                  <a:pt x="4409" y="1058"/>
                </a:lnTo>
                <a:lnTo>
                  <a:pt x="4397" y="1056"/>
                </a:lnTo>
                <a:lnTo>
                  <a:pt x="4386" y="1056"/>
                </a:lnTo>
                <a:lnTo>
                  <a:pt x="4372" y="1057"/>
                </a:lnTo>
                <a:close/>
                <a:moveTo>
                  <a:pt x="7423" y="1089"/>
                </a:moveTo>
                <a:lnTo>
                  <a:pt x="7421" y="1082"/>
                </a:lnTo>
                <a:lnTo>
                  <a:pt x="7418" y="1076"/>
                </a:lnTo>
                <a:lnTo>
                  <a:pt x="7415" y="1073"/>
                </a:lnTo>
                <a:lnTo>
                  <a:pt x="7412" y="1069"/>
                </a:lnTo>
                <a:lnTo>
                  <a:pt x="7410" y="1069"/>
                </a:lnTo>
                <a:lnTo>
                  <a:pt x="7405" y="1069"/>
                </a:lnTo>
                <a:lnTo>
                  <a:pt x="7402" y="1071"/>
                </a:lnTo>
                <a:lnTo>
                  <a:pt x="7399" y="1073"/>
                </a:lnTo>
                <a:lnTo>
                  <a:pt x="7391" y="1079"/>
                </a:lnTo>
                <a:lnTo>
                  <a:pt x="7381" y="1084"/>
                </a:lnTo>
                <a:lnTo>
                  <a:pt x="7376" y="1086"/>
                </a:lnTo>
                <a:lnTo>
                  <a:pt x="7371" y="1088"/>
                </a:lnTo>
                <a:lnTo>
                  <a:pt x="7364" y="1089"/>
                </a:lnTo>
                <a:lnTo>
                  <a:pt x="7358" y="1089"/>
                </a:lnTo>
                <a:lnTo>
                  <a:pt x="7360" y="1097"/>
                </a:lnTo>
                <a:lnTo>
                  <a:pt x="7362" y="1103"/>
                </a:lnTo>
                <a:lnTo>
                  <a:pt x="7367" y="1108"/>
                </a:lnTo>
                <a:lnTo>
                  <a:pt x="7372" y="1111"/>
                </a:lnTo>
                <a:lnTo>
                  <a:pt x="7376" y="1115"/>
                </a:lnTo>
                <a:lnTo>
                  <a:pt x="7382" y="1117"/>
                </a:lnTo>
                <a:lnTo>
                  <a:pt x="7388" y="1118"/>
                </a:lnTo>
                <a:lnTo>
                  <a:pt x="7394" y="1118"/>
                </a:lnTo>
                <a:lnTo>
                  <a:pt x="7399" y="1117"/>
                </a:lnTo>
                <a:lnTo>
                  <a:pt x="7404" y="1115"/>
                </a:lnTo>
                <a:lnTo>
                  <a:pt x="7410" y="1112"/>
                </a:lnTo>
                <a:lnTo>
                  <a:pt x="7414" y="1109"/>
                </a:lnTo>
                <a:lnTo>
                  <a:pt x="7418" y="1105"/>
                </a:lnTo>
                <a:lnTo>
                  <a:pt x="7421" y="1101"/>
                </a:lnTo>
                <a:lnTo>
                  <a:pt x="7422" y="1096"/>
                </a:lnTo>
                <a:lnTo>
                  <a:pt x="7423" y="1089"/>
                </a:lnTo>
                <a:close/>
                <a:moveTo>
                  <a:pt x="5160" y="1057"/>
                </a:moveTo>
                <a:lnTo>
                  <a:pt x="5153" y="1037"/>
                </a:lnTo>
                <a:lnTo>
                  <a:pt x="5147" y="1024"/>
                </a:lnTo>
                <a:lnTo>
                  <a:pt x="5144" y="1021"/>
                </a:lnTo>
                <a:lnTo>
                  <a:pt x="5142" y="1020"/>
                </a:lnTo>
                <a:lnTo>
                  <a:pt x="5140" y="1019"/>
                </a:lnTo>
                <a:lnTo>
                  <a:pt x="5138" y="1020"/>
                </a:lnTo>
                <a:lnTo>
                  <a:pt x="5135" y="1025"/>
                </a:lnTo>
                <a:lnTo>
                  <a:pt x="5133" y="1034"/>
                </a:lnTo>
                <a:lnTo>
                  <a:pt x="5132" y="1045"/>
                </a:lnTo>
                <a:lnTo>
                  <a:pt x="5131" y="1057"/>
                </a:lnTo>
                <a:lnTo>
                  <a:pt x="5132" y="1068"/>
                </a:lnTo>
                <a:lnTo>
                  <a:pt x="5133" y="1080"/>
                </a:lnTo>
                <a:lnTo>
                  <a:pt x="5135" y="1088"/>
                </a:lnTo>
                <a:lnTo>
                  <a:pt x="5138" y="1094"/>
                </a:lnTo>
                <a:lnTo>
                  <a:pt x="5140" y="1095"/>
                </a:lnTo>
                <a:lnTo>
                  <a:pt x="5142" y="1094"/>
                </a:lnTo>
                <a:lnTo>
                  <a:pt x="5144" y="1093"/>
                </a:lnTo>
                <a:lnTo>
                  <a:pt x="5147" y="1088"/>
                </a:lnTo>
                <a:lnTo>
                  <a:pt x="5153" y="1077"/>
                </a:lnTo>
                <a:lnTo>
                  <a:pt x="5160" y="1057"/>
                </a:lnTo>
                <a:close/>
                <a:moveTo>
                  <a:pt x="8473" y="991"/>
                </a:moveTo>
                <a:lnTo>
                  <a:pt x="8464" y="997"/>
                </a:lnTo>
                <a:lnTo>
                  <a:pt x="8456" y="1003"/>
                </a:lnTo>
                <a:lnTo>
                  <a:pt x="8448" y="1010"/>
                </a:lnTo>
                <a:lnTo>
                  <a:pt x="8442" y="1017"/>
                </a:lnTo>
                <a:lnTo>
                  <a:pt x="8436" y="1025"/>
                </a:lnTo>
                <a:lnTo>
                  <a:pt x="8429" y="1034"/>
                </a:lnTo>
                <a:lnTo>
                  <a:pt x="8424" y="1043"/>
                </a:lnTo>
                <a:lnTo>
                  <a:pt x="8420" y="1053"/>
                </a:lnTo>
                <a:lnTo>
                  <a:pt x="8417" y="1063"/>
                </a:lnTo>
                <a:lnTo>
                  <a:pt x="8414" y="1075"/>
                </a:lnTo>
                <a:lnTo>
                  <a:pt x="8411" y="1086"/>
                </a:lnTo>
                <a:lnTo>
                  <a:pt x="8408" y="1099"/>
                </a:lnTo>
                <a:lnTo>
                  <a:pt x="8407" y="1112"/>
                </a:lnTo>
                <a:lnTo>
                  <a:pt x="8407" y="1126"/>
                </a:lnTo>
                <a:lnTo>
                  <a:pt x="8407" y="1141"/>
                </a:lnTo>
                <a:lnTo>
                  <a:pt x="8407" y="1155"/>
                </a:lnTo>
                <a:lnTo>
                  <a:pt x="8423" y="1147"/>
                </a:lnTo>
                <a:lnTo>
                  <a:pt x="8437" y="1140"/>
                </a:lnTo>
                <a:lnTo>
                  <a:pt x="8448" y="1132"/>
                </a:lnTo>
                <a:lnTo>
                  <a:pt x="8459" y="1125"/>
                </a:lnTo>
                <a:lnTo>
                  <a:pt x="8468" y="1118"/>
                </a:lnTo>
                <a:lnTo>
                  <a:pt x="8476" y="1110"/>
                </a:lnTo>
                <a:lnTo>
                  <a:pt x="8482" y="1102"/>
                </a:lnTo>
                <a:lnTo>
                  <a:pt x="8486" y="1094"/>
                </a:lnTo>
                <a:lnTo>
                  <a:pt x="8489" y="1084"/>
                </a:lnTo>
                <a:lnTo>
                  <a:pt x="8491" y="1074"/>
                </a:lnTo>
                <a:lnTo>
                  <a:pt x="8491" y="1063"/>
                </a:lnTo>
                <a:lnTo>
                  <a:pt x="8490" y="1052"/>
                </a:lnTo>
                <a:lnTo>
                  <a:pt x="8488" y="1038"/>
                </a:lnTo>
                <a:lnTo>
                  <a:pt x="8485" y="1024"/>
                </a:lnTo>
                <a:lnTo>
                  <a:pt x="8480" y="1009"/>
                </a:lnTo>
                <a:lnTo>
                  <a:pt x="8473" y="991"/>
                </a:lnTo>
                <a:close/>
                <a:moveTo>
                  <a:pt x="3979" y="991"/>
                </a:moveTo>
                <a:lnTo>
                  <a:pt x="4000" y="988"/>
                </a:lnTo>
                <a:lnTo>
                  <a:pt x="4021" y="985"/>
                </a:lnTo>
                <a:lnTo>
                  <a:pt x="4026" y="982"/>
                </a:lnTo>
                <a:lnTo>
                  <a:pt x="4030" y="981"/>
                </a:lnTo>
                <a:lnTo>
                  <a:pt x="4034" y="978"/>
                </a:lnTo>
                <a:lnTo>
                  <a:pt x="4037" y="976"/>
                </a:lnTo>
                <a:lnTo>
                  <a:pt x="4041" y="973"/>
                </a:lnTo>
                <a:lnTo>
                  <a:pt x="4043" y="969"/>
                </a:lnTo>
                <a:lnTo>
                  <a:pt x="4044" y="964"/>
                </a:lnTo>
                <a:lnTo>
                  <a:pt x="4045" y="958"/>
                </a:lnTo>
                <a:lnTo>
                  <a:pt x="4024" y="963"/>
                </a:lnTo>
                <a:lnTo>
                  <a:pt x="4003" y="966"/>
                </a:lnTo>
                <a:lnTo>
                  <a:pt x="3998" y="967"/>
                </a:lnTo>
                <a:lnTo>
                  <a:pt x="3993" y="969"/>
                </a:lnTo>
                <a:lnTo>
                  <a:pt x="3989" y="971"/>
                </a:lnTo>
                <a:lnTo>
                  <a:pt x="3986" y="974"/>
                </a:lnTo>
                <a:lnTo>
                  <a:pt x="3983" y="977"/>
                </a:lnTo>
                <a:lnTo>
                  <a:pt x="3981" y="981"/>
                </a:lnTo>
                <a:lnTo>
                  <a:pt x="3980" y="986"/>
                </a:lnTo>
                <a:lnTo>
                  <a:pt x="3979" y="991"/>
                </a:lnTo>
                <a:close/>
                <a:moveTo>
                  <a:pt x="5094" y="991"/>
                </a:moveTo>
                <a:lnTo>
                  <a:pt x="5094" y="986"/>
                </a:lnTo>
                <a:lnTo>
                  <a:pt x="5092" y="981"/>
                </a:lnTo>
                <a:lnTo>
                  <a:pt x="5090" y="977"/>
                </a:lnTo>
                <a:lnTo>
                  <a:pt x="5087" y="974"/>
                </a:lnTo>
                <a:lnTo>
                  <a:pt x="5083" y="971"/>
                </a:lnTo>
                <a:lnTo>
                  <a:pt x="5079" y="969"/>
                </a:lnTo>
                <a:lnTo>
                  <a:pt x="5075" y="967"/>
                </a:lnTo>
                <a:lnTo>
                  <a:pt x="5071" y="966"/>
                </a:lnTo>
                <a:lnTo>
                  <a:pt x="5050" y="963"/>
                </a:lnTo>
                <a:lnTo>
                  <a:pt x="5029" y="958"/>
                </a:lnTo>
                <a:lnTo>
                  <a:pt x="5029" y="964"/>
                </a:lnTo>
                <a:lnTo>
                  <a:pt x="5031" y="969"/>
                </a:lnTo>
                <a:lnTo>
                  <a:pt x="5033" y="973"/>
                </a:lnTo>
                <a:lnTo>
                  <a:pt x="5035" y="976"/>
                </a:lnTo>
                <a:lnTo>
                  <a:pt x="5039" y="978"/>
                </a:lnTo>
                <a:lnTo>
                  <a:pt x="5043" y="981"/>
                </a:lnTo>
                <a:lnTo>
                  <a:pt x="5048" y="982"/>
                </a:lnTo>
                <a:lnTo>
                  <a:pt x="5052" y="985"/>
                </a:lnTo>
                <a:lnTo>
                  <a:pt x="5073" y="988"/>
                </a:lnTo>
                <a:lnTo>
                  <a:pt x="5094" y="991"/>
                </a:lnTo>
                <a:close/>
                <a:moveTo>
                  <a:pt x="4340" y="958"/>
                </a:moveTo>
                <a:lnTo>
                  <a:pt x="4343" y="955"/>
                </a:lnTo>
                <a:lnTo>
                  <a:pt x="4336" y="961"/>
                </a:lnTo>
                <a:lnTo>
                  <a:pt x="4332" y="966"/>
                </a:lnTo>
                <a:lnTo>
                  <a:pt x="4340" y="958"/>
                </a:lnTo>
                <a:close/>
                <a:moveTo>
                  <a:pt x="4668" y="926"/>
                </a:moveTo>
                <a:lnTo>
                  <a:pt x="4668" y="932"/>
                </a:lnTo>
                <a:lnTo>
                  <a:pt x="4669" y="938"/>
                </a:lnTo>
                <a:lnTo>
                  <a:pt x="4670" y="943"/>
                </a:lnTo>
                <a:lnTo>
                  <a:pt x="4673" y="946"/>
                </a:lnTo>
                <a:lnTo>
                  <a:pt x="4675" y="947"/>
                </a:lnTo>
                <a:lnTo>
                  <a:pt x="4678" y="949"/>
                </a:lnTo>
                <a:lnTo>
                  <a:pt x="4682" y="949"/>
                </a:lnTo>
                <a:lnTo>
                  <a:pt x="4685" y="948"/>
                </a:lnTo>
                <a:lnTo>
                  <a:pt x="4687" y="947"/>
                </a:lnTo>
                <a:lnTo>
                  <a:pt x="4688" y="945"/>
                </a:lnTo>
                <a:lnTo>
                  <a:pt x="4688" y="943"/>
                </a:lnTo>
                <a:lnTo>
                  <a:pt x="4687" y="939"/>
                </a:lnTo>
                <a:lnTo>
                  <a:pt x="4685" y="936"/>
                </a:lnTo>
                <a:lnTo>
                  <a:pt x="4682" y="933"/>
                </a:lnTo>
                <a:lnTo>
                  <a:pt x="4675" y="930"/>
                </a:lnTo>
                <a:lnTo>
                  <a:pt x="4668" y="926"/>
                </a:lnTo>
                <a:lnTo>
                  <a:pt x="4668" y="918"/>
                </a:lnTo>
                <a:lnTo>
                  <a:pt x="4667" y="913"/>
                </a:lnTo>
                <a:lnTo>
                  <a:pt x="4665" y="909"/>
                </a:lnTo>
                <a:lnTo>
                  <a:pt x="4663" y="906"/>
                </a:lnTo>
                <a:lnTo>
                  <a:pt x="4660" y="904"/>
                </a:lnTo>
                <a:lnTo>
                  <a:pt x="4656" y="903"/>
                </a:lnTo>
                <a:lnTo>
                  <a:pt x="4653" y="903"/>
                </a:lnTo>
                <a:lnTo>
                  <a:pt x="4651" y="903"/>
                </a:lnTo>
                <a:lnTo>
                  <a:pt x="4649" y="905"/>
                </a:lnTo>
                <a:lnTo>
                  <a:pt x="4648" y="906"/>
                </a:lnTo>
                <a:lnTo>
                  <a:pt x="4647" y="909"/>
                </a:lnTo>
                <a:lnTo>
                  <a:pt x="4648" y="911"/>
                </a:lnTo>
                <a:lnTo>
                  <a:pt x="4650" y="915"/>
                </a:lnTo>
                <a:lnTo>
                  <a:pt x="4654" y="918"/>
                </a:lnTo>
                <a:lnTo>
                  <a:pt x="4660" y="922"/>
                </a:lnTo>
                <a:lnTo>
                  <a:pt x="4668" y="926"/>
                </a:lnTo>
                <a:close/>
                <a:moveTo>
                  <a:pt x="7587" y="926"/>
                </a:moveTo>
                <a:lnTo>
                  <a:pt x="7573" y="932"/>
                </a:lnTo>
                <a:lnTo>
                  <a:pt x="7560" y="939"/>
                </a:lnTo>
                <a:lnTo>
                  <a:pt x="7554" y="944"/>
                </a:lnTo>
                <a:lnTo>
                  <a:pt x="7548" y="948"/>
                </a:lnTo>
                <a:lnTo>
                  <a:pt x="7543" y="953"/>
                </a:lnTo>
                <a:lnTo>
                  <a:pt x="7539" y="959"/>
                </a:lnTo>
                <a:lnTo>
                  <a:pt x="7534" y="966"/>
                </a:lnTo>
                <a:lnTo>
                  <a:pt x="7531" y="972"/>
                </a:lnTo>
                <a:lnTo>
                  <a:pt x="7528" y="979"/>
                </a:lnTo>
                <a:lnTo>
                  <a:pt x="7526" y="987"/>
                </a:lnTo>
                <a:lnTo>
                  <a:pt x="7524" y="995"/>
                </a:lnTo>
                <a:lnTo>
                  <a:pt x="7523" y="1004"/>
                </a:lnTo>
                <a:lnTo>
                  <a:pt x="7522" y="1014"/>
                </a:lnTo>
                <a:lnTo>
                  <a:pt x="7522" y="1024"/>
                </a:lnTo>
                <a:lnTo>
                  <a:pt x="7537" y="1018"/>
                </a:lnTo>
                <a:lnTo>
                  <a:pt x="7549" y="1011"/>
                </a:lnTo>
                <a:lnTo>
                  <a:pt x="7555" y="1007"/>
                </a:lnTo>
                <a:lnTo>
                  <a:pt x="7561" y="1001"/>
                </a:lnTo>
                <a:lnTo>
                  <a:pt x="7566" y="996"/>
                </a:lnTo>
                <a:lnTo>
                  <a:pt x="7570" y="991"/>
                </a:lnTo>
                <a:lnTo>
                  <a:pt x="7574" y="985"/>
                </a:lnTo>
                <a:lnTo>
                  <a:pt x="7579" y="978"/>
                </a:lnTo>
                <a:lnTo>
                  <a:pt x="7581" y="971"/>
                </a:lnTo>
                <a:lnTo>
                  <a:pt x="7584" y="963"/>
                </a:lnTo>
                <a:lnTo>
                  <a:pt x="7586" y="954"/>
                </a:lnTo>
                <a:lnTo>
                  <a:pt x="7587" y="946"/>
                </a:lnTo>
                <a:lnTo>
                  <a:pt x="7587" y="936"/>
                </a:lnTo>
                <a:lnTo>
                  <a:pt x="7587" y="926"/>
                </a:lnTo>
                <a:close/>
                <a:moveTo>
                  <a:pt x="7948" y="958"/>
                </a:moveTo>
                <a:lnTo>
                  <a:pt x="7951" y="955"/>
                </a:lnTo>
                <a:lnTo>
                  <a:pt x="7946" y="961"/>
                </a:lnTo>
                <a:lnTo>
                  <a:pt x="7942" y="966"/>
                </a:lnTo>
                <a:lnTo>
                  <a:pt x="7948" y="958"/>
                </a:lnTo>
                <a:close/>
                <a:moveTo>
                  <a:pt x="4011" y="926"/>
                </a:moveTo>
                <a:lnTo>
                  <a:pt x="4014" y="923"/>
                </a:lnTo>
                <a:lnTo>
                  <a:pt x="4009" y="929"/>
                </a:lnTo>
                <a:lnTo>
                  <a:pt x="4005" y="933"/>
                </a:lnTo>
                <a:lnTo>
                  <a:pt x="4011" y="926"/>
                </a:lnTo>
                <a:close/>
                <a:moveTo>
                  <a:pt x="4273" y="926"/>
                </a:moveTo>
                <a:lnTo>
                  <a:pt x="4277" y="923"/>
                </a:lnTo>
                <a:lnTo>
                  <a:pt x="4271" y="929"/>
                </a:lnTo>
                <a:lnTo>
                  <a:pt x="4267" y="933"/>
                </a:lnTo>
                <a:lnTo>
                  <a:pt x="4273" y="926"/>
                </a:lnTo>
                <a:close/>
                <a:moveTo>
                  <a:pt x="5029" y="893"/>
                </a:moveTo>
                <a:lnTo>
                  <a:pt x="5029" y="900"/>
                </a:lnTo>
                <a:lnTo>
                  <a:pt x="5030" y="905"/>
                </a:lnTo>
                <a:lnTo>
                  <a:pt x="5031" y="909"/>
                </a:lnTo>
                <a:lnTo>
                  <a:pt x="5034" y="912"/>
                </a:lnTo>
                <a:lnTo>
                  <a:pt x="5036" y="914"/>
                </a:lnTo>
                <a:lnTo>
                  <a:pt x="5039" y="915"/>
                </a:lnTo>
                <a:lnTo>
                  <a:pt x="5043" y="915"/>
                </a:lnTo>
                <a:lnTo>
                  <a:pt x="5045" y="915"/>
                </a:lnTo>
                <a:lnTo>
                  <a:pt x="5047" y="914"/>
                </a:lnTo>
                <a:lnTo>
                  <a:pt x="5049" y="912"/>
                </a:lnTo>
                <a:lnTo>
                  <a:pt x="5049" y="910"/>
                </a:lnTo>
                <a:lnTo>
                  <a:pt x="5048" y="907"/>
                </a:lnTo>
                <a:lnTo>
                  <a:pt x="5046" y="904"/>
                </a:lnTo>
                <a:lnTo>
                  <a:pt x="5043" y="901"/>
                </a:lnTo>
                <a:lnTo>
                  <a:pt x="5036" y="896"/>
                </a:lnTo>
                <a:lnTo>
                  <a:pt x="5029" y="893"/>
                </a:lnTo>
                <a:lnTo>
                  <a:pt x="5028" y="886"/>
                </a:lnTo>
                <a:lnTo>
                  <a:pt x="5027" y="879"/>
                </a:lnTo>
                <a:lnTo>
                  <a:pt x="5025" y="872"/>
                </a:lnTo>
                <a:lnTo>
                  <a:pt x="5022" y="867"/>
                </a:lnTo>
                <a:lnTo>
                  <a:pt x="5018" y="863"/>
                </a:lnTo>
                <a:lnTo>
                  <a:pt x="5012" y="860"/>
                </a:lnTo>
                <a:lnTo>
                  <a:pt x="5005" y="859"/>
                </a:lnTo>
                <a:lnTo>
                  <a:pt x="4995" y="860"/>
                </a:lnTo>
                <a:lnTo>
                  <a:pt x="4995" y="853"/>
                </a:lnTo>
                <a:lnTo>
                  <a:pt x="4994" y="848"/>
                </a:lnTo>
                <a:lnTo>
                  <a:pt x="4993" y="844"/>
                </a:lnTo>
                <a:lnTo>
                  <a:pt x="4990" y="841"/>
                </a:lnTo>
                <a:lnTo>
                  <a:pt x="4988" y="839"/>
                </a:lnTo>
                <a:lnTo>
                  <a:pt x="4985" y="838"/>
                </a:lnTo>
                <a:lnTo>
                  <a:pt x="4982" y="837"/>
                </a:lnTo>
                <a:lnTo>
                  <a:pt x="4980" y="838"/>
                </a:lnTo>
                <a:lnTo>
                  <a:pt x="4977" y="839"/>
                </a:lnTo>
                <a:lnTo>
                  <a:pt x="4975" y="841"/>
                </a:lnTo>
                <a:lnTo>
                  <a:pt x="4975" y="843"/>
                </a:lnTo>
                <a:lnTo>
                  <a:pt x="4976" y="846"/>
                </a:lnTo>
                <a:lnTo>
                  <a:pt x="4979" y="849"/>
                </a:lnTo>
                <a:lnTo>
                  <a:pt x="4982" y="852"/>
                </a:lnTo>
                <a:lnTo>
                  <a:pt x="4988" y="857"/>
                </a:lnTo>
                <a:lnTo>
                  <a:pt x="4995" y="860"/>
                </a:lnTo>
                <a:lnTo>
                  <a:pt x="4996" y="867"/>
                </a:lnTo>
                <a:lnTo>
                  <a:pt x="4997" y="874"/>
                </a:lnTo>
                <a:lnTo>
                  <a:pt x="5000" y="881"/>
                </a:lnTo>
                <a:lnTo>
                  <a:pt x="5003" y="886"/>
                </a:lnTo>
                <a:lnTo>
                  <a:pt x="5007" y="890"/>
                </a:lnTo>
                <a:lnTo>
                  <a:pt x="5012" y="893"/>
                </a:lnTo>
                <a:lnTo>
                  <a:pt x="5019" y="894"/>
                </a:lnTo>
                <a:lnTo>
                  <a:pt x="5029" y="893"/>
                </a:lnTo>
                <a:close/>
                <a:moveTo>
                  <a:pt x="5390" y="893"/>
                </a:moveTo>
                <a:lnTo>
                  <a:pt x="5390" y="900"/>
                </a:lnTo>
                <a:lnTo>
                  <a:pt x="5391" y="905"/>
                </a:lnTo>
                <a:lnTo>
                  <a:pt x="5392" y="909"/>
                </a:lnTo>
                <a:lnTo>
                  <a:pt x="5395" y="912"/>
                </a:lnTo>
                <a:lnTo>
                  <a:pt x="5397" y="914"/>
                </a:lnTo>
                <a:lnTo>
                  <a:pt x="5400" y="915"/>
                </a:lnTo>
                <a:lnTo>
                  <a:pt x="5403" y="915"/>
                </a:lnTo>
                <a:lnTo>
                  <a:pt x="5406" y="915"/>
                </a:lnTo>
                <a:lnTo>
                  <a:pt x="5408" y="914"/>
                </a:lnTo>
                <a:lnTo>
                  <a:pt x="5410" y="912"/>
                </a:lnTo>
                <a:lnTo>
                  <a:pt x="5410" y="910"/>
                </a:lnTo>
                <a:lnTo>
                  <a:pt x="5409" y="907"/>
                </a:lnTo>
                <a:lnTo>
                  <a:pt x="5407" y="904"/>
                </a:lnTo>
                <a:lnTo>
                  <a:pt x="5403" y="901"/>
                </a:lnTo>
                <a:lnTo>
                  <a:pt x="5397" y="896"/>
                </a:lnTo>
                <a:lnTo>
                  <a:pt x="5390" y="893"/>
                </a:lnTo>
                <a:lnTo>
                  <a:pt x="5390" y="886"/>
                </a:lnTo>
                <a:lnTo>
                  <a:pt x="5389" y="881"/>
                </a:lnTo>
                <a:lnTo>
                  <a:pt x="5387" y="877"/>
                </a:lnTo>
                <a:lnTo>
                  <a:pt x="5385" y="873"/>
                </a:lnTo>
                <a:lnTo>
                  <a:pt x="5381" y="871"/>
                </a:lnTo>
                <a:lnTo>
                  <a:pt x="5378" y="870"/>
                </a:lnTo>
                <a:lnTo>
                  <a:pt x="5375" y="870"/>
                </a:lnTo>
                <a:lnTo>
                  <a:pt x="5373" y="870"/>
                </a:lnTo>
                <a:lnTo>
                  <a:pt x="5371" y="871"/>
                </a:lnTo>
                <a:lnTo>
                  <a:pt x="5369" y="873"/>
                </a:lnTo>
                <a:lnTo>
                  <a:pt x="5369" y="875"/>
                </a:lnTo>
                <a:lnTo>
                  <a:pt x="5370" y="879"/>
                </a:lnTo>
                <a:lnTo>
                  <a:pt x="5372" y="882"/>
                </a:lnTo>
                <a:lnTo>
                  <a:pt x="5376" y="886"/>
                </a:lnTo>
                <a:lnTo>
                  <a:pt x="5381" y="889"/>
                </a:lnTo>
                <a:lnTo>
                  <a:pt x="5390" y="893"/>
                </a:lnTo>
                <a:close/>
                <a:moveTo>
                  <a:pt x="7620" y="893"/>
                </a:moveTo>
                <a:lnTo>
                  <a:pt x="7623" y="890"/>
                </a:lnTo>
                <a:lnTo>
                  <a:pt x="7617" y="895"/>
                </a:lnTo>
                <a:lnTo>
                  <a:pt x="7613" y="900"/>
                </a:lnTo>
                <a:lnTo>
                  <a:pt x="7620" y="893"/>
                </a:lnTo>
                <a:close/>
                <a:moveTo>
                  <a:pt x="4897" y="860"/>
                </a:moveTo>
                <a:lnTo>
                  <a:pt x="4900" y="858"/>
                </a:lnTo>
                <a:lnTo>
                  <a:pt x="4895" y="863"/>
                </a:lnTo>
                <a:lnTo>
                  <a:pt x="4890" y="867"/>
                </a:lnTo>
                <a:lnTo>
                  <a:pt x="4897" y="860"/>
                </a:lnTo>
                <a:close/>
                <a:moveTo>
                  <a:pt x="7292" y="860"/>
                </a:moveTo>
                <a:lnTo>
                  <a:pt x="7295" y="858"/>
                </a:lnTo>
                <a:lnTo>
                  <a:pt x="7289" y="863"/>
                </a:lnTo>
                <a:lnTo>
                  <a:pt x="7285" y="867"/>
                </a:lnTo>
                <a:lnTo>
                  <a:pt x="7292" y="860"/>
                </a:lnTo>
                <a:close/>
                <a:moveTo>
                  <a:pt x="4011" y="827"/>
                </a:moveTo>
                <a:lnTo>
                  <a:pt x="4009" y="820"/>
                </a:lnTo>
                <a:lnTo>
                  <a:pt x="4006" y="814"/>
                </a:lnTo>
                <a:lnTo>
                  <a:pt x="4003" y="809"/>
                </a:lnTo>
                <a:lnTo>
                  <a:pt x="4001" y="807"/>
                </a:lnTo>
                <a:lnTo>
                  <a:pt x="3998" y="807"/>
                </a:lnTo>
                <a:lnTo>
                  <a:pt x="3994" y="807"/>
                </a:lnTo>
                <a:lnTo>
                  <a:pt x="3990" y="808"/>
                </a:lnTo>
                <a:lnTo>
                  <a:pt x="3987" y="810"/>
                </a:lnTo>
                <a:lnTo>
                  <a:pt x="3979" y="816"/>
                </a:lnTo>
                <a:lnTo>
                  <a:pt x="3969" y="822"/>
                </a:lnTo>
                <a:lnTo>
                  <a:pt x="3964" y="824"/>
                </a:lnTo>
                <a:lnTo>
                  <a:pt x="3959" y="826"/>
                </a:lnTo>
                <a:lnTo>
                  <a:pt x="3952" y="827"/>
                </a:lnTo>
                <a:lnTo>
                  <a:pt x="3946" y="827"/>
                </a:lnTo>
                <a:lnTo>
                  <a:pt x="3948" y="835"/>
                </a:lnTo>
                <a:lnTo>
                  <a:pt x="3951" y="841"/>
                </a:lnTo>
                <a:lnTo>
                  <a:pt x="3955" y="845"/>
                </a:lnTo>
                <a:lnTo>
                  <a:pt x="3960" y="849"/>
                </a:lnTo>
                <a:lnTo>
                  <a:pt x="3965" y="852"/>
                </a:lnTo>
                <a:lnTo>
                  <a:pt x="3970" y="855"/>
                </a:lnTo>
                <a:lnTo>
                  <a:pt x="3975" y="856"/>
                </a:lnTo>
                <a:lnTo>
                  <a:pt x="3982" y="856"/>
                </a:lnTo>
                <a:lnTo>
                  <a:pt x="3987" y="855"/>
                </a:lnTo>
                <a:lnTo>
                  <a:pt x="3992" y="852"/>
                </a:lnTo>
                <a:lnTo>
                  <a:pt x="3998" y="850"/>
                </a:lnTo>
                <a:lnTo>
                  <a:pt x="4003" y="847"/>
                </a:lnTo>
                <a:lnTo>
                  <a:pt x="4006" y="843"/>
                </a:lnTo>
                <a:lnTo>
                  <a:pt x="4009" y="839"/>
                </a:lnTo>
                <a:lnTo>
                  <a:pt x="4011" y="834"/>
                </a:lnTo>
                <a:lnTo>
                  <a:pt x="4011" y="827"/>
                </a:lnTo>
                <a:close/>
                <a:moveTo>
                  <a:pt x="5258" y="958"/>
                </a:moveTo>
                <a:lnTo>
                  <a:pt x="5261" y="948"/>
                </a:lnTo>
                <a:lnTo>
                  <a:pt x="5262" y="937"/>
                </a:lnTo>
                <a:lnTo>
                  <a:pt x="5262" y="928"/>
                </a:lnTo>
                <a:lnTo>
                  <a:pt x="5261" y="918"/>
                </a:lnTo>
                <a:lnTo>
                  <a:pt x="5259" y="910"/>
                </a:lnTo>
                <a:lnTo>
                  <a:pt x="5256" y="902"/>
                </a:lnTo>
                <a:lnTo>
                  <a:pt x="5252" y="893"/>
                </a:lnTo>
                <a:lnTo>
                  <a:pt x="5247" y="886"/>
                </a:lnTo>
                <a:lnTo>
                  <a:pt x="5242" y="879"/>
                </a:lnTo>
                <a:lnTo>
                  <a:pt x="5236" y="871"/>
                </a:lnTo>
                <a:lnTo>
                  <a:pt x="5229" y="865"/>
                </a:lnTo>
                <a:lnTo>
                  <a:pt x="5222" y="859"/>
                </a:lnTo>
                <a:lnTo>
                  <a:pt x="5206" y="848"/>
                </a:lnTo>
                <a:lnTo>
                  <a:pt x="5189" y="840"/>
                </a:lnTo>
                <a:lnTo>
                  <a:pt x="5172" y="831"/>
                </a:lnTo>
                <a:lnTo>
                  <a:pt x="5155" y="826"/>
                </a:lnTo>
                <a:lnTo>
                  <a:pt x="5139" y="822"/>
                </a:lnTo>
                <a:lnTo>
                  <a:pt x="5124" y="820"/>
                </a:lnTo>
                <a:lnTo>
                  <a:pt x="5112" y="819"/>
                </a:lnTo>
                <a:lnTo>
                  <a:pt x="5102" y="820"/>
                </a:lnTo>
                <a:lnTo>
                  <a:pt x="5099" y="821"/>
                </a:lnTo>
                <a:lnTo>
                  <a:pt x="5096" y="823"/>
                </a:lnTo>
                <a:lnTo>
                  <a:pt x="5095" y="825"/>
                </a:lnTo>
                <a:lnTo>
                  <a:pt x="5094" y="827"/>
                </a:lnTo>
                <a:lnTo>
                  <a:pt x="5101" y="849"/>
                </a:lnTo>
                <a:lnTo>
                  <a:pt x="5109" y="867"/>
                </a:lnTo>
                <a:lnTo>
                  <a:pt x="5112" y="874"/>
                </a:lnTo>
                <a:lnTo>
                  <a:pt x="5116" y="881"/>
                </a:lnTo>
                <a:lnTo>
                  <a:pt x="5119" y="886"/>
                </a:lnTo>
                <a:lnTo>
                  <a:pt x="5123" y="891"/>
                </a:lnTo>
                <a:lnTo>
                  <a:pt x="5132" y="899"/>
                </a:lnTo>
                <a:lnTo>
                  <a:pt x="5140" y="904"/>
                </a:lnTo>
                <a:lnTo>
                  <a:pt x="5150" y="907"/>
                </a:lnTo>
                <a:lnTo>
                  <a:pt x="5159" y="910"/>
                </a:lnTo>
                <a:lnTo>
                  <a:pt x="5180" y="914"/>
                </a:lnTo>
                <a:lnTo>
                  <a:pt x="5203" y="921"/>
                </a:lnTo>
                <a:lnTo>
                  <a:pt x="5216" y="926"/>
                </a:lnTo>
                <a:lnTo>
                  <a:pt x="5229" y="934"/>
                </a:lnTo>
                <a:lnTo>
                  <a:pt x="5243" y="945"/>
                </a:lnTo>
                <a:lnTo>
                  <a:pt x="5258" y="958"/>
                </a:lnTo>
                <a:close/>
                <a:moveTo>
                  <a:pt x="7752" y="795"/>
                </a:moveTo>
                <a:lnTo>
                  <a:pt x="7738" y="797"/>
                </a:lnTo>
                <a:lnTo>
                  <a:pt x="7726" y="800"/>
                </a:lnTo>
                <a:lnTo>
                  <a:pt x="7717" y="804"/>
                </a:lnTo>
                <a:lnTo>
                  <a:pt x="7710" y="809"/>
                </a:lnTo>
                <a:lnTo>
                  <a:pt x="7703" y="814"/>
                </a:lnTo>
                <a:lnTo>
                  <a:pt x="7698" y="820"/>
                </a:lnTo>
                <a:lnTo>
                  <a:pt x="7694" y="825"/>
                </a:lnTo>
                <a:lnTo>
                  <a:pt x="7692" y="831"/>
                </a:lnTo>
                <a:lnTo>
                  <a:pt x="7691" y="838"/>
                </a:lnTo>
                <a:lnTo>
                  <a:pt x="7690" y="844"/>
                </a:lnTo>
                <a:lnTo>
                  <a:pt x="7691" y="850"/>
                </a:lnTo>
                <a:lnTo>
                  <a:pt x="7692" y="857"/>
                </a:lnTo>
                <a:lnTo>
                  <a:pt x="7695" y="862"/>
                </a:lnTo>
                <a:lnTo>
                  <a:pt x="7697" y="868"/>
                </a:lnTo>
                <a:lnTo>
                  <a:pt x="7701" y="872"/>
                </a:lnTo>
                <a:lnTo>
                  <a:pt x="7704" y="878"/>
                </a:lnTo>
                <a:lnTo>
                  <a:pt x="7710" y="881"/>
                </a:lnTo>
                <a:lnTo>
                  <a:pt x="7714" y="884"/>
                </a:lnTo>
                <a:lnTo>
                  <a:pt x="7718" y="886"/>
                </a:lnTo>
                <a:lnTo>
                  <a:pt x="7723" y="887"/>
                </a:lnTo>
                <a:lnTo>
                  <a:pt x="7729" y="888"/>
                </a:lnTo>
                <a:lnTo>
                  <a:pt x="7733" y="887"/>
                </a:lnTo>
                <a:lnTo>
                  <a:pt x="7737" y="885"/>
                </a:lnTo>
                <a:lnTo>
                  <a:pt x="7741" y="882"/>
                </a:lnTo>
                <a:lnTo>
                  <a:pt x="7745" y="877"/>
                </a:lnTo>
                <a:lnTo>
                  <a:pt x="7748" y="870"/>
                </a:lnTo>
                <a:lnTo>
                  <a:pt x="7751" y="862"/>
                </a:lnTo>
                <a:lnTo>
                  <a:pt x="7753" y="852"/>
                </a:lnTo>
                <a:lnTo>
                  <a:pt x="7754" y="841"/>
                </a:lnTo>
                <a:lnTo>
                  <a:pt x="7754" y="827"/>
                </a:lnTo>
                <a:lnTo>
                  <a:pt x="7754" y="813"/>
                </a:lnTo>
                <a:lnTo>
                  <a:pt x="7752" y="795"/>
                </a:lnTo>
                <a:close/>
                <a:moveTo>
                  <a:pt x="5160" y="762"/>
                </a:moveTo>
                <a:lnTo>
                  <a:pt x="5159" y="755"/>
                </a:lnTo>
                <a:lnTo>
                  <a:pt x="5156" y="749"/>
                </a:lnTo>
                <a:lnTo>
                  <a:pt x="5151" y="744"/>
                </a:lnTo>
                <a:lnTo>
                  <a:pt x="5145" y="741"/>
                </a:lnTo>
                <a:lnTo>
                  <a:pt x="5143" y="740"/>
                </a:lnTo>
                <a:lnTo>
                  <a:pt x="5140" y="740"/>
                </a:lnTo>
                <a:lnTo>
                  <a:pt x="5137" y="741"/>
                </a:lnTo>
                <a:lnTo>
                  <a:pt x="5135" y="743"/>
                </a:lnTo>
                <a:lnTo>
                  <a:pt x="5133" y="747"/>
                </a:lnTo>
                <a:lnTo>
                  <a:pt x="5130" y="751"/>
                </a:lnTo>
                <a:lnTo>
                  <a:pt x="5129" y="756"/>
                </a:lnTo>
                <a:lnTo>
                  <a:pt x="5126" y="762"/>
                </a:lnTo>
                <a:lnTo>
                  <a:pt x="5135" y="762"/>
                </a:lnTo>
                <a:lnTo>
                  <a:pt x="5143" y="762"/>
                </a:lnTo>
                <a:lnTo>
                  <a:pt x="5152" y="762"/>
                </a:lnTo>
                <a:lnTo>
                  <a:pt x="5160" y="762"/>
                </a:lnTo>
                <a:close/>
                <a:moveTo>
                  <a:pt x="4602" y="729"/>
                </a:moveTo>
                <a:lnTo>
                  <a:pt x="4596" y="709"/>
                </a:lnTo>
                <a:lnTo>
                  <a:pt x="4589" y="697"/>
                </a:lnTo>
                <a:lnTo>
                  <a:pt x="4587" y="694"/>
                </a:lnTo>
                <a:lnTo>
                  <a:pt x="4585" y="692"/>
                </a:lnTo>
                <a:lnTo>
                  <a:pt x="4583" y="692"/>
                </a:lnTo>
                <a:lnTo>
                  <a:pt x="4581" y="692"/>
                </a:lnTo>
                <a:lnTo>
                  <a:pt x="4578" y="697"/>
                </a:lnTo>
                <a:lnTo>
                  <a:pt x="4576" y="707"/>
                </a:lnTo>
                <a:lnTo>
                  <a:pt x="4574" y="717"/>
                </a:lnTo>
                <a:lnTo>
                  <a:pt x="4574" y="729"/>
                </a:lnTo>
                <a:lnTo>
                  <a:pt x="4574" y="741"/>
                </a:lnTo>
                <a:lnTo>
                  <a:pt x="4576" y="752"/>
                </a:lnTo>
                <a:lnTo>
                  <a:pt x="4578" y="760"/>
                </a:lnTo>
                <a:lnTo>
                  <a:pt x="4581" y="765"/>
                </a:lnTo>
                <a:lnTo>
                  <a:pt x="4583" y="766"/>
                </a:lnTo>
                <a:lnTo>
                  <a:pt x="4585" y="766"/>
                </a:lnTo>
                <a:lnTo>
                  <a:pt x="4587" y="764"/>
                </a:lnTo>
                <a:lnTo>
                  <a:pt x="4589" y="761"/>
                </a:lnTo>
                <a:lnTo>
                  <a:pt x="4596" y="749"/>
                </a:lnTo>
                <a:lnTo>
                  <a:pt x="4602" y="729"/>
                </a:lnTo>
                <a:close/>
                <a:moveTo>
                  <a:pt x="4864" y="729"/>
                </a:moveTo>
                <a:lnTo>
                  <a:pt x="4848" y="725"/>
                </a:lnTo>
                <a:lnTo>
                  <a:pt x="4835" y="717"/>
                </a:lnTo>
                <a:lnTo>
                  <a:pt x="4821" y="711"/>
                </a:lnTo>
                <a:lnTo>
                  <a:pt x="4808" y="704"/>
                </a:lnTo>
                <a:lnTo>
                  <a:pt x="4801" y="700"/>
                </a:lnTo>
                <a:lnTo>
                  <a:pt x="4793" y="697"/>
                </a:lnTo>
                <a:lnTo>
                  <a:pt x="4785" y="695"/>
                </a:lnTo>
                <a:lnTo>
                  <a:pt x="4776" y="694"/>
                </a:lnTo>
                <a:lnTo>
                  <a:pt x="4767" y="693"/>
                </a:lnTo>
                <a:lnTo>
                  <a:pt x="4757" y="693"/>
                </a:lnTo>
                <a:lnTo>
                  <a:pt x="4746" y="694"/>
                </a:lnTo>
                <a:lnTo>
                  <a:pt x="4733" y="696"/>
                </a:lnTo>
                <a:lnTo>
                  <a:pt x="4731" y="704"/>
                </a:lnTo>
                <a:lnTo>
                  <a:pt x="4731" y="711"/>
                </a:lnTo>
                <a:lnTo>
                  <a:pt x="4731" y="718"/>
                </a:lnTo>
                <a:lnTo>
                  <a:pt x="4732" y="725"/>
                </a:lnTo>
                <a:lnTo>
                  <a:pt x="4734" y="732"/>
                </a:lnTo>
                <a:lnTo>
                  <a:pt x="4737" y="738"/>
                </a:lnTo>
                <a:lnTo>
                  <a:pt x="4741" y="745"/>
                </a:lnTo>
                <a:lnTo>
                  <a:pt x="4747" y="752"/>
                </a:lnTo>
                <a:lnTo>
                  <a:pt x="4752" y="757"/>
                </a:lnTo>
                <a:lnTo>
                  <a:pt x="4757" y="763"/>
                </a:lnTo>
                <a:lnTo>
                  <a:pt x="4763" y="769"/>
                </a:lnTo>
                <a:lnTo>
                  <a:pt x="4770" y="774"/>
                </a:lnTo>
                <a:lnTo>
                  <a:pt x="4777" y="778"/>
                </a:lnTo>
                <a:lnTo>
                  <a:pt x="4784" y="782"/>
                </a:lnTo>
                <a:lnTo>
                  <a:pt x="4792" y="785"/>
                </a:lnTo>
                <a:lnTo>
                  <a:pt x="4799" y="788"/>
                </a:lnTo>
                <a:lnTo>
                  <a:pt x="4806" y="791"/>
                </a:lnTo>
                <a:lnTo>
                  <a:pt x="4814" y="793"/>
                </a:lnTo>
                <a:lnTo>
                  <a:pt x="4821" y="793"/>
                </a:lnTo>
                <a:lnTo>
                  <a:pt x="4827" y="794"/>
                </a:lnTo>
                <a:lnTo>
                  <a:pt x="4835" y="793"/>
                </a:lnTo>
                <a:lnTo>
                  <a:pt x="4840" y="792"/>
                </a:lnTo>
                <a:lnTo>
                  <a:pt x="4846" y="790"/>
                </a:lnTo>
                <a:lnTo>
                  <a:pt x="4852" y="787"/>
                </a:lnTo>
                <a:lnTo>
                  <a:pt x="4856" y="783"/>
                </a:lnTo>
                <a:lnTo>
                  <a:pt x="4860" y="779"/>
                </a:lnTo>
                <a:lnTo>
                  <a:pt x="4863" y="773"/>
                </a:lnTo>
                <a:lnTo>
                  <a:pt x="4865" y="766"/>
                </a:lnTo>
                <a:lnTo>
                  <a:pt x="4867" y="759"/>
                </a:lnTo>
                <a:lnTo>
                  <a:pt x="4867" y="750"/>
                </a:lnTo>
                <a:lnTo>
                  <a:pt x="4866" y="740"/>
                </a:lnTo>
                <a:lnTo>
                  <a:pt x="4864" y="729"/>
                </a:lnTo>
                <a:lnTo>
                  <a:pt x="4883" y="732"/>
                </a:lnTo>
                <a:lnTo>
                  <a:pt x="4900" y="734"/>
                </a:lnTo>
                <a:lnTo>
                  <a:pt x="4915" y="735"/>
                </a:lnTo>
                <a:lnTo>
                  <a:pt x="4928" y="736"/>
                </a:lnTo>
                <a:lnTo>
                  <a:pt x="4939" y="735"/>
                </a:lnTo>
                <a:lnTo>
                  <a:pt x="4949" y="734"/>
                </a:lnTo>
                <a:lnTo>
                  <a:pt x="4957" y="733"/>
                </a:lnTo>
                <a:lnTo>
                  <a:pt x="4963" y="731"/>
                </a:lnTo>
                <a:lnTo>
                  <a:pt x="4968" y="729"/>
                </a:lnTo>
                <a:lnTo>
                  <a:pt x="4972" y="726"/>
                </a:lnTo>
                <a:lnTo>
                  <a:pt x="4974" y="722"/>
                </a:lnTo>
                <a:lnTo>
                  <a:pt x="4975" y="719"/>
                </a:lnTo>
                <a:lnTo>
                  <a:pt x="4976" y="716"/>
                </a:lnTo>
                <a:lnTo>
                  <a:pt x="4975" y="712"/>
                </a:lnTo>
                <a:lnTo>
                  <a:pt x="4973" y="709"/>
                </a:lnTo>
                <a:lnTo>
                  <a:pt x="4970" y="706"/>
                </a:lnTo>
                <a:lnTo>
                  <a:pt x="4967" y="702"/>
                </a:lnTo>
                <a:lnTo>
                  <a:pt x="4963" y="699"/>
                </a:lnTo>
                <a:lnTo>
                  <a:pt x="4958" y="697"/>
                </a:lnTo>
                <a:lnTo>
                  <a:pt x="4951" y="695"/>
                </a:lnTo>
                <a:lnTo>
                  <a:pt x="4945" y="693"/>
                </a:lnTo>
                <a:lnTo>
                  <a:pt x="4939" y="692"/>
                </a:lnTo>
                <a:lnTo>
                  <a:pt x="4931" y="692"/>
                </a:lnTo>
                <a:lnTo>
                  <a:pt x="4924" y="692"/>
                </a:lnTo>
                <a:lnTo>
                  <a:pt x="4917" y="693"/>
                </a:lnTo>
                <a:lnTo>
                  <a:pt x="4909" y="695"/>
                </a:lnTo>
                <a:lnTo>
                  <a:pt x="4902" y="698"/>
                </a:lnTo>
                <a:lnTo>
                  <a:pt x="4894" y="701"/>
                </a:lnTo>
                <a:lnTo>
                  <a:pt x="4886" y="707"/>
                </a:lnTo>
                <a:lnTo>
                  <a:pt x="4879" y="713"/>
                </a:lnTo>
                <a:lnTo>
                  <a:pt x="4872" y="720"/>
                </a:lnTo>
                <a:lnTo>
                  <a:pt x="4864" y="729"/>
                </a:lnTo>
                <a:close/>
                <a:moveTo>
                  <a:pt x="5061" y="729"/>
                </a:moveTo>
                <a:lnTo>
                  <a:pt x="5054" y="709"/>
                </a:lnTo>
                <a:lnTo>
                  <a:pt x="5049" y="697"/>
                </a:lnTo>
                <a:lnTo>
                  <a:pt x="5047" y="694"/>
                </a:lnTo>
                <a:lnTo>
                  <a:pt x="5044" y="692"/>
                </a:lnTo>
                <a:lnTo>
                  <a:pt x="5042" y="692"/>
                </a:lnTo>
                <a:lnTo>
                  <a:pt x="5040" y="692"/>
                </a:lnTo>
                <a:lnTo>
                  <a:pt x="5037" y="697"/>
                </a:lnTo>
                <a:lnTo>
                  <a:pt x="5034" y="707"/>
                </a:lnTo>
                <a:lnTo>
                  <a:pt x="5033" y="717"/>
                </a:lnTo>
                <a:lnTo>
                  <a:pt x="5033" y="729"/>
                </a:lnTo>
                <a:lnTo>
                  <a:pt x="5033" y="741"/>
                </a:lnTo>
                <a:lnTo>
                  <a:pt x="5034" y="752"/>
                </a:lnTo>
                <a:lnTo>
                  <a:pt x="5037" y="760"/>
                </a:lnTo>
                <a:lnTo>
                  <a:pt x="5040" y="765"/>
                </a:lnTo>
                <a:lnTo>
                  <a:pt x="5042" y="766"/>
                </a:lnTo>
                <a:lnTo>
                  <a:pt x="5044" y="766"/>
                </a:lnTo>
                <a:lnTo>
                  <a:pt x="5047" y="764"/>
                </a:lnTo>
                <a:lnTo>
                  <a:pt x="5049" y="761"/>
                </a:lnTo>
                <a:lnTo>
                  <a:pt x="5054" y="749"/>
                </a:lnTo>
                <a:lnTo>
                  <a:pt x="5061" y="729"/>
                </a:lnTo>
                <a:close/>
                <a:moveTo>
                  <a:pt x="3847" y="664"/>
                </a:moveTo>
                <a:lnTo>
                  <a:pt x="3847" y="670"/>
                </a:lnTo>
                <a:lnTo>
                  <a:pt x="3849" y="675"/>
                </a:lnTo>
                <a:lnTo>
                  <a:pt x="3851" y="679"/>
                </a:lnTo>
                <a:lnTo>
                  <a:pt x="3853" y="683"/>
                </a:lnTo>
                <a:lnTo>
                  <a:pt x="3856" y="685"/>
                </a:lnTo>
                <a:lnTo>
                  <a:pt x="3859" y="686"/>
                </a:lnTo>
                <a:lnTo>
                  <a:pt x="3861" y="687"/>
                </a:lnTo>
                <a:lnTo>
                  <a:pt x="3864" y="686"/>
                </a:lnTo>
                <a:lnTo>
                  <a:pt x="3866" y="685"/>
                </a:lnTo>
                <a:lnTo>
                  <a:pt x="3867" y="683"/>
                </a:lnTo>
                <a:lnTo>
                  <a:pt x="3868" y="680"/>
                </a:lnTo>
                <a:lnTo>
                  <a:pt x="3867" y="677"/>
                </a:lnTo>
                <a:lnTo>
                  <a:pt x="3865" y="674"/>
                </a:lnTo>
                <a:lnTo>
                  <a:pt x="3861" y="671"/>
                </a:lnTo>
                <a:lnTo>
                  <a:pt x="3855" y="667"/>
                </a:lnTo>
                <a:lnTo>
                  <a:pt x="3847" y="664"/>
                </a:lnTo>
                <a:close/>
                <a:moveTo>
                  <a:pt x="4176" y="336"/>
                </a:moveTo>
                <a:lnTo>
                  <a:pt x="4176" y="342"/>
                </a:lnTo>
                <a:lnTo>
                  <a:pt x="4177" y="348"/>
                </a:lnTo>
                <a:lnTo>
                  <a:pt x="4178" y="352"/>
                </a:lnTo>
                <a:lnTo>
                  <a:pt x="4181" y="355"/>
                </a:lnTo>
                <a:lnTo>
                  <a:pt x="4183" y="358"/>
                </a:lnTo>
                <a:lnTo>
                  <a:pt x="4186" y="359"/>
                </a:lnTo>
                <a:lnTo>
                  <a:pt x="4190" y="359"/>
                </a:lnTo>
                <a:lnTo>
                  <a:pt x="4193" y="358"/>
                </a:lnTo>
                <a:lnTo>
                  <a:pt x="4195" y="356"/>
                </a:lnTo>
                <a:lnTo>
                  <a:pt x="4196" y="354"/>
                </a:lnTo>
                <a:lnTo>
                  <a:pt x="4196" y="352"/>
                </a:lnTo>
                <a:lnTo>
                  <a:pt x="4195" y="349"/>
                </a:lnTo>
                <a:lnTo>
                  <a:pt x="4193" y="346"/>
                </a:lnTo>
                <a:lnTo>
                  <a:pt x="4190" y="343"/>
                </a:lnTo>
                <a:lnTo>
                  <a:pt x="4183" y="340"/>
                </a:lnTo>
                <a:lnTo>
                  <a:pt x="4176" y="336"/>
                </a:lnTo>
                <a:lnTo>
                  <a:pt x="4176" y="329"/>
                </a:lnTo>
                <a:lnTo>
                  <a:pt x="4175" y="323"/>
                </a:lnTo>
                <a:lnTo>
                  <a:pt x="4173" y="319"/>
                </a:lnTo>
                <a:lnTo>
                  <a:pt x="4171" y="316"/>
                </a:lnTo>
                <a:lnTo>
                  <a:pt x="4168" y="314"/>
                </a:lnTo>
                <a:lnTo>
                  <a:pt x="4164" y="312"/>
                </a:lnTo>
                <a:lnTo>
                  <a:pt x="4161" y="312"/>
                </a:lnTo>
                <a:lnTo>
                  <a:pt x="4159" y="314"/>
                </a:lnTo>
                <a:lnTo>
                  <a:pt x="4157" y="315"/>
                </a:lnTo>
                <a:lnTo>
                  <a:pt x="4156" y="317"/>
                </a:lnTo>
                <a:lnTo>
                  <a:pt x="4155" y="319"/>
                </a:lnTo>
                <a:lnTo>
                  <a:pt x="4156" y="322"/>
                </a:lnTo>
                <a:lnTo>
                  <a:pt x="4158" y="325"/>
                </a:lnTo>
                <a:lnTo>
                  <a:pt x="4162" y="328"/>
                </a:lnTo>
                <a:lnTo>
                  <a:pt x="4168" y="331"/>
                </a:lnTo>
                <a:lnTo>
                  <a:pt x="4176" y="336"/>
                </a:lnTo>
                <a:close/>
                <a:moveTo>
                  <a:pt x="3782" y="16760"/>
                </a:moveTo>
                <a:lnTo>
                  <a:pt x="3782" y="16760"/>
                </a:lnTo>
                <a:lnTo>
                  <a:pt x="3775" y="16768"/>
                </a:lnTo>
                <a:lnTo>
                  <a:pt x="3779" y="16763"/>
                </a:lnTo>
                <a:lnTo>
                  <a:pt x="3785" y="16757"/>
                </a:lnTo>
                <a:lnTo>
                  <a:pt x="3782" y="16760"/>
                </a:lnTo>
                <a:close/>
                <a:moveTo>
                  <a:pt x="5291" y="16728"/>
                </a:moveTo>
                <a:lnTo>
                  <a:pt x="5291" y="16728"/>
                </a:lnTo>
                <a:lnTo>
                  <a:pt x="5284" y="16748"/>
                </a:lnTo>
                <a:lnTo>
                  <a:pt x="5279" y="16759"/>
                </a:lnTo>
                <a:lnTo>
                  <a:pt x="5275" y="16762"/>
                </a:lnTo>
                <a:lnTo>
                  <a:pt x="5273" y="16764"/>
                </a:lnTo>
                <a:lnTo>
                  <a:pt x="5271" y="16764"/>
                </a:lnTo>
                <a:lnTo>
                  <a:pt x="5269" y="16764"/>
                </a:lnTo>
                <a:lnTo>
                  <a:pt x="5266" y="16759"/>
                </a:lnTo>
                <a:lnTo>
                  <a:pt x="5264" y="16750"/>
                </a:lnTo>
                <a:lnTo>
                  <a:pt x="5263" y="16739"/>
                </a:lnTo>
                <a:lnTo>
                  <a:pt x="5263" y="16728"/>
                </a:lnTo>
                <a:lnTo>
                  <a:pt x="5263" y="16715"/>
                </a:lnTo>
                <a:lnTo>
                  <a:pt x="5264" y="16705"/>
                </a:lnTo>
                <a:lnTo>
                  <a:pt x="5266" y="16696"/>
                </a:lnTo>
                <a:lnTo>
                  <a:pt x="5269" y="16691"/>
                </a:lnTo>
                <a:lnTo>
                  <a:pt x="5271" y="16690"/>
                </a:lnTo>
                <a:lnTo>
                  <a:pt x="5273" y="16690"/>
                </a:lnTo>
                <a:lnTo>
                  <a:pt x="5275" y="16692"/>
                </a:lnTo>
                <a:lnTo>
                  <a:pt x="5279" y="16695"/>
                </a:lnTo>
                <a:lnTo>
                  <a:pt x="5284" y="16708"/>
                </a:lnTo>
                <a:lnTo>
                  <a:pt x="5291" y="16728"/>
                </a:lnTo>
                <a:close/>
                <a:moveTo>
                  <a:pt x="7128" y="16728"/>
                </a:moveTo>
                <a:lnTo>
                  <a:pt x="7128" y="16728"/>
                </a:lnTo>
                <a:lnTo>
                  <a:pt x="7121" y="16735"/>
                </a:lnTo>
                <a:lnTo>
                  <a:pt x="7125" y="16731"/>
                </a:lnTo>
                <a:lnTo>
                  <a:pt x="7130" y="16725"/>
                </a:lnTo>
                <a:lnTo>
                  <a:pt x="7128" y="16728"/>
                </a:lnTo>
                <a:close/>
                <a:moveTo>
                  <a:pt x="6013" y="16728"/>
                </a:moveTo>
                <a:lnTo>
                  <a:pt x="6013" y="16728"/>
                </a:lnTo>
                <a:lnTo>
                  <a:pt x="6020" y="16727"/>
                </a:lnTo>
                <a:lnTo>
                  <a:pt x="6027" y="16725"/>
                </a:lnTo>
                <a:lnTo>
                  <a:pt x="6032" y="16723"/>
                </a:lnTo>
                <a:lnTo>
                  <a:pt x="6036" y="16718"/>
                </a:lnTo>
                <a:lnTo>
                  <a:pt x="6040" y="16714"/>
                </a:lnTo>
                <a:lnTo>
                  <a:pt x="6044" y="16709"/>
                </a:lnTo>
                <a:lnTo>
                  <a:pt x="6046" y="16704"/>
                </a:lnTo>
                <a:lnTo>
                  <a:pt x="6049" y="16697"/>
                </a:lnTo>
                <a:lnTo>
                  <a:pt x="6053" y="16686"/>
                </a:lnTo>
                <a:lnTo>
                  <a:pt x="6059" y="16675"/>
                </a:lnTo>
                <a:lnTo>
                  <a:pt x="6062" y="16671"/>
                </a:lnTo>
                <a:lnTo>
                  <a:pt x="6067" y="16667"/>
                </a:lnTo>
                <a:lnTo>
                  <a:pt x="6072" y="16664"/>
                </a:lnTo>
                <a:lnTo>
                  <a:pt x="6078" y="16662"/>
                </a:lnTo>
                <a:lnTo>
                  <a:pt x="6081" y="16668"/>
                </a:lnTo>
                <a:lnTo>
                  <a:pt x="6083" y="16674"/>
                </a:lnTo>
                <a:lnTo>
                  <a:pt x="6085" y="16682"/>
                </a:lnTo>
                <a:lnTo>
                  <a:pt x="6087" y="16688"/>
                </a:lnTo>
                <a:lnTo>
                  <a:pt x="6088" y="16701"/>
                </a:lnTo>
                <a:lnTo>
                  <a:pt x="6085" y="16713"/>
                </a:lnTo>
                <a:lnTo>
                  <a:pt x="6082" y="16726"/>
                </a:lnTo>
                <a:lnTo>
                  <a:pt x="6078" y="16736"/>
                </a:lnTo>
                <a:lnTo>
                  <a:pt x="6072" y="16746"/>
                </a:lnTo>
                <a:lnTo>
                  <a:pt x="6064" y="16754"/>
                </a:lnTo>
                <a:lnTo>
                  <a:pt x="6057" y="16760"/>
                </a:lnTo>
                <a:lnTo>
                  <a:pt x="6050" y="16764"/>
                </a:lnTo>
                <a:lnTo>
                  <a:pt x="6046" y="16766"/>
                </a:lnTo>
                <a:lnTo>
                  <a:pt x="6041" y="16767"/>
                </a:lnTo>
                <a:lnTo>
                  <a:pt x="6038" y="16766"/>
                </a:lnTo>
                <a:lnTo>
                  <a:pt x="6034" y="16766"/>
                </a:lnTo>
                <a:lnTo>
                  <a:pt x="6031" y="16763"/>
                </a:lnTo>
                <a:lnTo>
                  <a:pt x="6027" y="16761"/>
                </a:lnTo>
                <a:lnTo>
                  <a:pt x="6024" y="16757"/>
                </a:lnTo>
                <a:lnTo>
                  <a:pt x="6021" y="16754"/>
                </a:lnTo>
                <a:lnTo>
                  <a:pt x="6018" y="16749"/>
                </a:lnTo>
                <a:lnTo>
                  <a:pt x="6016" y="16742"/>
                </a:lnTo>
                <a:lnTo>
                  <a:pt x="6014" y="16735"/>
                </a:lnTo>
                <a:lnTo>
                  <a:pt x="6013" y="16728"/>
                </a:lnTo>
                <a:close/>
                <a:moveTo>
                  <a:pt x="5126" y="16662"/>
                </a:moveTo>
                <a:lnTo>
                  <a:pt x="5126" y="16662"/>
                </a:lnTo>
                <a:lnTo>
                  <a:pt x="5120" y="16682"/>
                </a:lnTo>
                <a:lnTo>
                  <a:pt x="5115" y="16694"/>
                </a:lnTo>
                <a:lnTo>
                  <a:pt x="5112" y="16697"/>
                </a:lnTo>
                <a:lnTo>
                  <a:pt x="5110" y="16699"/>
                </a:lnTo>
                <a:lnTo>
                  <a:pt x="5108" y="16699"/>
                </a:lnTo>
                <a:lnTo>
                  <a:pt x="5106" y="16698"/>
                </a:lnTo>
                <a:lnTo>
                  <a:pt x="5102" y="16693"/>
                </a:lnTo>
                <a:lnTo>
                  <a:pt x="5100" y="16685"/>
                </a:lnTo>
                <a:lnTo>
                  <a:pt x="5099" y="16674"/>
                </a:lnTo>
                <a:lnTo>
                  <a:pt x="5098" y="16662"/>
                </a:lnTo>
                <a:lnTo>
                  <a:pt x="5099" y="16650"/>
                </a:lnTo>
                <a:lnTo>
                  <a:pt x="5100" y="16640"/>
                </a:lnTo>
                <a:lnTo>
                  <a:pt x="5102" y="16630"/>
                </a:lnTo>
                <a:lnTo>
                  <a:pt x="5106" y="16625"/>
                </a:lnTo>
                <a:lnTo>
                  <a:pt x="5108" y="16625"/>
                </a:lnTo>
                <a:lnTo>
                  <a:pt x="5110" y="16625"/>
                </a:lnTo>
                <a:lnTo>
                  <a:pt x="5112" y="16627"/>
                </a:lnTo>
                <a:lnTo>
                  <a:pt x="5115" y="16630"/>
                </a:lnTo>
                <a:lnTo>
                  <a:pt x="5120" y="16642"/>
                </a:lnTo>
                <a:lnTo>
                  <a:pt x="5126" y="16662"/>
                </a:lnTo>
                <a:close/>
                <a:moveTo>
                  <a:pt x="5685" y="16629"/>
                </a:moveTo>
                <a:lnTo>
                  <a:pt x="5685" y="16629"/>
                </a:lnTo>
                <a:lnTo>
                  <a:pt x="5677" y="16637"/>
                </a:lnTo>
                <a:lnTo>
                  <a:pt x="5682" y="16632"/>
                </a:lnTo>
                <a:lnTo>
                  <a:pt x="5688" y="16626"/>
                </a:lnTo>
                <a:lnTo>
                  <a:pt x="5685" y="16629"/>
                </a:lnTo>
                <a:close/>
                <a:moveTo>
                  <a:pt x="2208" y="16597"/>
                </a:moveTo>
                <a:lnTo>
                  <a:pt x="2208" y="16597"/>
                </a:lnTo>
                <a:lnTo>
                  <a:pt x="2200" y="16617"/>
                </a:lnTo>
                <a:lnTo>
                  <a:pt x="2195" y="16628"/>
                </a:lnTo>
                <a:lnTo>
                  <a:pt x="2192" y="16631"/>
                </a:lnTo>
                <a:lnTo>
                  <a:pt x="2190" y="16633"/>
                </a:lnTo>
                <a:lnTo>
                  <a:pt x="2188" y="16633"/>
                </a:lnTo>
                <a:lnTo>
                  <a:pt x="2186" y="16632"/>
                </a:lnTo>
                <a:lnTo>
                  <a:pt x="2182" y="16628"/>
                </a:lnTo>
                <a:lnTo>
                  <a:pt x="2180" y="16619"/>
                </a:lnTo>
                <a:lnTo>
                  <a:pt x="2179" y="16608"/>
                </a:lnTo>
                <a:lnTo>
                  <a:pt x="2179" y="16597"/>
                </a:lnTo>
                <a:lnTo>
                  <a:pt x="2179" y="16584"/>
                </a:lnTo>
                <a:lnTo>
                  <a:pt x="2180" y="16574"/>
                </a:lnTo>
                <a:lnTo>
                  <a:pt x="2182" y="16565"/>
                </a:lnTo>
                <a:lnTo>
                  <a:pt x="2186" y="16560"/>
                </a:lnTo>
                <a:lnTo>
                  <a:pt x="2188" y="16559"/>
                </a:lnTo>
                <a:lnTo>
                  <a:pt x="2190" y="16559"/>
                </a:lnTo>
                <a:lnTo>
                  <a:pt x="2192" y="16561"/>
                </a:lnTo>
                <a:lnTo>
                  <a:pt x="2195" y="16564"/>
                </a:lnTo>
                <a:lnTo>
                  <a:pt x="2200" y="16577"/>
                </a:lnTo>
                <a:lnTo>
                  <a:pt x="2208" y="16597"/>
                </a:lnTo>
                <a:close/>
                <a:moveTo>
                  <a:pt x="4208" y="16597"/>
                </a:moveTo>
                <a:lnTo>
                  <a:pt x="4208" y="16597"/>
                </a:lnTo>
                <a:lnTo>
                  <a:pt x="4202" y="16617"/>
                </a:lnTo>
                <a:lnTo>
                  <a:pt x="4196" y="16628"/>
                </a:lnTo>
                <a:lnTo>
                  <a:pt x="4194" y="16631"/>
                </a:lnTo>
                <a:lnTo>
                  <a:pt x="4191" y="16633"/>
                </a:lnTo>
                <a:lnTo>
                  <a:pt x="4188" y="16633"/>
                </a:lnTo>
                <a:lnTo>
                  <a:pt x="4187" y="16632"/>
                </a:lnTo>
                <a:lnTo>
                  <a:pt x="4184" y="16628"/>
                </a:lnTo>
                <a:lnTo>
                  <a:pt x="4182" y="16619"/>
                </a:lnTo>
                <a:lnTo>
                  <a:pt x="4180" y="16608"/>
                </a:lnTo>
                <a:lnTo>
                  <a:pt x="4180" y="16597"/>
                </a:lnTo>
                <a:lnTo>
                  <a:pt x="4180" y="16584"/>
                </a:lnTo>
                <a:lnTo>
                  <a:pt x="4182" y="16574"/>
                </a:lnTo>
                <a:lnTo>
                  <a:pt x="4184" y="16565"/>
                </a:lnTo>
                <a:lnTo>
                  <a:pt x="4187" y="16560"/>
                </a:lnTo>
                <a:lnTo>
                  <a:pt x="4188" y="16559"/>
                </a:lnTo>
                <a:lnTo>
                  <a:pt x="4191" y="16559"/>
                </a:lnTo>
                <a:lnTo>
                  <a:pt x="4194" y="16561"/>
                </a:lnTo>
                <a:lnTo>
                  <a:pt x="4196" y="16564"/>
                </a:lnTo>
                <a:lnTo>
                  <a:pt x="4202" y="16577"/>
                </a:lnTo>
                <a:lnTo>
                  <a:pt x="4208" y="16597"/>
                </a:lnTo>
                <a:close/>
                <a:moveTo>
                  <a:pt x="5259" y="16597"/>
                </a:moveTo>
                <a:lnTo>
                  <a:pt x="5259" y="16597"/>
                </a:lnTo>
                <a:lnTo>
                  <a:pt x="5251" y="16617"/>
                </a:lnTo>
                <a:lnTo>
                  <a:pt x="5246" y="16628"/>
                </a:lnTo>
                <a:lnTo>
                  <a:pt x="5243" y="16631"/>
                </a:lnTo>
                <a:lnTo>
                  <a:pt x="5241" y="16633"/>
                </a:lnTo>
                <a:lnTo>
                  <a:pt x="5239" y="16633"/>
                </a:lnTo>
                <a:lnTo>
                  <a:pt x="5237" y="16632"/>
                </a:lnTo>
                <a:lnTo>
                  <a:pt x="5234" y="16628"/>
                </a:lnTo>
                <a:lnTo>
                  <a:pt x="5231" y="16619"/>
                </a:lnTo>
                <a:lnTo>
                  <a:pt x="5230" y="16608"/>
                </a:lnTo>
                <a:lnTo>
                  <a:pt x="5229" y="16597"/>
                </a:lnTo>
                <a:lnTo>
                  <a:pt x="5230" y="16584"/>
                </a:lnTo>
                <a:lnTo>
                  <a:pt x="5231" y="16574"/>
                </a:lnTo>
                <a:lnTo>
                  <a:pt x="5234" y="16565"/>
                </a:lnTo>
                <a:lnTo>
                  <a:pt x="5237" y="16560"/>
                </a:lnTo>
                <a:lnTo>
                  <a:pt x="5239" y="16559"/>
                </a:lnTo>
                <a:lnTo>
                  <a:pt x="5241" y="16559"/>
                </a:lnTo>
                <a:lnTo>
                  <a:pt x="5243" y="16561"/>
                </a:lnTo>
                <a:lnTo>
                  <a:pt x="5246" y="16564"/>
                </a:lnTo>
                <a:lnTo>
                  <a:pt x="5251" y="16577"/>
                </a:lnTo>
                <a:lnTo>
                  <a:pt x="5259" y="16597"/>
                </a:lnTo>
                <a:close/>
                <a:moveTo>
                  <a:pt x="6833" y="16694"/>
                </a:moveTo>
                <a:lnTo>
                  <a:pt x="6833" y="16694"/>
                </a:lnTo>
                <a:lnTo>
                  <a:pt x="6827" y="16684"/>
                </a:lnTo>
                <a:lnTo>
                  <a:pt x="6818" y="16667"/>
                </a:lnTo>
                <a:lnTo>
                  <a:pt x="6813" y="16656"/>
                </a:lnTo>
                <a:lnTo>
                  <a:pt x="6807" y="16646"/>
                </a:lnTo>
                <a:lnTo>
                  <a:pt x="6802" y="16634"/>
                </a:lnTo>
                <a:lnTo>
                  <a:pt x="6799" y="16624"/>
                </a:lnTo>
                <a:lnTo>
                  <a:pt x="6796" y="16612"/>
                </a:lnTo>
                <a:lnTo>
                  <a:pt x="6795" y="16602"/>
                </a:lnTo>
                <a:lnTo>
                  <a:pt x="6795" y="16597"/>
                </a:lnTo>
                <a:lnTo>
                  <a:pt x="6795" y="16593"/>
                </a:lnTo>
                <a:lnTo>
                  <a:pt x="6796" y="16587"/>
                </a:lnTo>
                <a:lnTo>
                  <a:pt x="6797" y="16583"/>
                </a:lnTo>
                <a:lnTo>
                  <a:pt x="6799" y="16579"/>
                </a:lnTo>
                <a:lnTo>
                  <a:pt x="6802" y="16576"/>
                </a:lnTo>
                <a:lnTo>
                  <a:pt x="6805" y="16573"/>
                </a:lnTo>
                <a:lnTo>
                  <a:pt x="6809" y="16569"/>
                </a:lnTo>
                <a:lnTo>
                  <a:pt x="6814" y="16567"/>
                </a:lnTo>
                <a:lnTo>
                  <a:pt x="6819" y="16565"/>
                </a:lnTo>
                <a:lnTo>
                  <a:pt x="6825" y="16564"/>
                </a:lnTo>
                <a:lnTo>
                  <a:pt x="6833" y="16563"/>
                </a:lnTo>
                <a:lnTo>
                  <a:pt x="6830" y="16569"/>
                </a:lnTo>
                <a:lnTo>
                  <a:pt x="6828" y="16575"/>
                </a:lnTo>
                <a:lnTo>
                  <a:pt x="6828" y="16580"/>
                </a:lnTo>
                <a:lnTo>
                  <a:pt x="6828" y="16586"/>
                </a:lnTo>
                <a:lnTo>
                  <a:pt x="6829" y="16597"/>
                </a:lnTo>
                <a:lnTo>
                  <a:pt x="6834" y="16607"/>
                </a:lnTo>
                <a:lnTo>
                  <a:pt x="6839" y="16617"/>
                </a:lnTo>
                <a:lnTo>
                  <a:pt x="6845" y="16626"/>
                </a:lnTo>
                <a:lnTo>
                  <a:pt x="6851" y="16636"/>
                </a:lnTo>
                <a:lnTo>
                  <a:pt x="6858" y="16644"/>
                </a:lnTo>
                <a:lnTo>
                  <a:pt x="6864" y="16652"/>
                </a:lnTo>
                <a:lnTo>
                  <a:pt x="6868" y="16660"/>
                </a:lnTo>
                <a:lnTo>
                  <a:pt x="6869" y="16664"/>
                </a:lnTo>
                <a:lnTo>
                  <a:pt x="6870" y="16667"/>
                </a:lnTo>
                <a:lnTo>
                  <a:pt x="6870" y="16670"/>
                </a:lnTo>
                <a:lnTo>
                  <a:pt x="6870" y="16673"/>
                </a:lnTo>
                <a:lnTo>
                  <a:pt x="6868" y="16676"/>
                </a:lnTo>
                <a:lnTo>
                  <a:pt x="6867" y="16680"/>
                </a:lnTo>
                <a:lnTo>
                  <a:pt x="6864" y="16683"/>
                </a:lnTo>
                <a:lnTo>
                  <a:pt x="6860" y="16686"/>
                </a:lnTo>
                <a:lnTo>
                  <a:pt x="6855" y="16688"/>
                </a:lnTo>
                <a:lnTo>
                  <a:pt x="6848" y="16690"/>
                </a:lnTo>
                <a:lnTo>
                  <a:pt x="6841" y="16692"/>
                </a:lnTo>
                <a:lnTo>
                  <a:pt x="6833" y="16694"/>
                </a:lnTo>
                <a:close/>
                <a:moveTo>
                  <a:pt x="7292" y="16597"/>
                </a:moveTo>
                <a:lnTo>
                  <a:pt x="7292" y="16597"/>
                </a:lnTo>
                <a:lnTo>
                  <a:pt x="7286" y="16617"/>
                </a:lnTo>
                <a:lnTo>
                  <a:pt x="7279" y="16628"/>
                </a:lnTo>
                <a:lnTo>
                  <a:pt x="7277" y="16631"/>
                </a:lnTo>
                <a:lnTo>
                  <a:pt x="7274" y="16633"/>
                </a:lnTo>
                <a:lnTo>
                  <a:pt x="7272" y="16633"/>
                </a:lnTo>
                <a:lnTo>
                  <a:pt x="7271" y="16632"/>
                </a:lnTo>
                <a:lnTo>
                  <a:pt x="7268" y="16628"/>
                </a:lnTo>
                <a:lnTo>
                  <a:pt x="7266" y="16619"/>
                </a:lnTo>
                <a:lnTo>
                  <a:pt x="7264" y="16608"/>
                </a:lnTo>
                <a:lnTo>
                  <a:pt x="7264" y="16597"/>
                </a:lnTo>
                <a:lnTo>
                  <a:pt x="7264" y="16584"/>
                </a:lnTo>
                <a:lnTo>
                  <a:pt x="7266" y="16574"/>
                </a:lnTo>
                <a:lnTo>
                  <a:pt x="7268" y="16565"/>
                </a:lnTo>
                <a:lnTo>
                  <a:pt x="7271" y="16560"/>
                </a:lnTo>
                <a:lnTo>
                  <a:pt x="7272" y="16559"/>
                </a:lnTo>
                <a:lnTo>
                  <a:pt x="7274" y="16559"/>
                </a:lnTo>
                <a:lnTo>
                  <a:pt x="7277" y="16561"/>
                </a:lnTo>
                <a:lnTo>
                  <a:pt x="7279" y="16564"/>
                </a:lnTo>
                <a:lnTo>
                  <a:pt x="7286" y="16577"/>
                </a:lnTo>
                <a:lnTo>
                  <a:pt x="7292" y="16597"/>
                </a:lnTo>
                <a:close/>
                <a:moveTo>
                  <a:pt x="5324" y="16563"/>
                </a:moveTo>
                <a:lnTo>
                  <a:pt x="5324" y="16563"/>
                </a:lnTo>
                <a:lnTo>
                  <a:pt x="5332" y="16564"/>
                </a:lnTo>
                <a:lnTo>
                  <a:pt x="5339" y="16566"/>
                </a:lnTo>
                <a:lnTo>
                  <a:pt x="5346" y="16568"/>
                </a:lnTo>
                <a:lnTo>
                  <a:pt x="5351" y="16572"/>
                </a:lnTo>
                <a:lnTo>
                  <a:pt x="5354" y="16575"/>
                </a:lnTo>
                <a:lnTo>
                  <a:pt x="5357" y="16578"/>
                </a:lnTo>
                <a:lnTo>
                  <a:pt x="5359" y="16582"/>
                </a:lnTo>
                <a:lnTo>
                  <a:pt x="5360" y="16585"/>
                </a:lnTo>
                <a:lnTo>
                  <a:pt x="5362" y="16589"/>
                </a:lnTo>
                <a:lnTo>
                  <a:pt x="5360" y="16594"/>
                </a:lnTo>
                <a:lnTo>
                  <a:pt x="5360" y="16598"/>
                </a:lnTo>
                <a:lnTo>
                  <a:pt x="5358" y="16602"/>
                </a:lnTo>
                <a:lnTo>
                  <a:pt x="5354" y="16610"/>
                </a:lnTo>
                <a:lnTo>
                  <a:pt x="5349" y="16617"/>
                </a:lnTo>
                <a:lnTo>
                  <a:pt x="5343" y="16622"/>
                </a:lnTo>
                <a:lnTo>
                  <a:pt x="5336" y="16625"/>
                </a:lnTo>
                <a:lnTo>
                  <a:pt x="5333" y="16626"/>
                </a:lnTo>
                <a:lnTo>
                  <a:pt x="5330" y="16625"/>
                </a:lnTo>
                <a:lnTo>
                  <a:pt x="5327" y="16624"/>
                </a:lnTo>
                <a:lnTo>
                  <a:pt x="5325" y="16622"/>
                </a:lnTo>
                <a:lnTo>
                  <a:pt x="5323" y="16619"/>
                </a:lnTo>
                <a:lnTo>
                  <a:pt x="5321" y="16615"/>
                </a:lnTo>
                <a:lnTo>
                  <a:pt x="5320" y="16609"/>
                </a:lnTo>
                <a:lnTo>
                  <a:pt x="5318" y="16603"/>
                </a:lnTo>
                <a:lnTo>
                  <a:pt x="5318" y="16596"/>
                </a:lnTo>
                <a:lnTo>
                  <a:pt x="5320" y="16586"/>
                </a:lnTo>
                <a:lnTo>
                  <a:pt x="5322" y="16576"/>
                </a:lnTo>
                <a:lnTo>
                  <a:pt x="5324" y="16563"/>
                </a:lnTo>
                <a:lnTo>
                  <a:pt x="5316" y="16560"/>
                </a:lnTo>
                <a:lnTo>
                  <a:pt x="5310" y="16556"/>
                </a:lnTo>
                <a:lnTo>
                  <a:pt x="5306" y="16553"/>
                </a:lnTo>
                <a:lnTo>
                  <a:pt x="5304" y="16550"/>
                </a:lnTo>
                <a:lnTo>
                  <a:pt x="5304" y="16546"/>
                </a:lnTo>
                <a:lnTo>
                  <a:pt x="5304" y="16544"/>
                </a:lnTo>
                <a:lnTo>
                  <a:pt x="5305" y="16542"/>
                </a:lnTo>
                <a:lnTo>
                  <a:pt x="5307" y="16541"/>
                </a:lnTo>
                <a:lnTo>
                  <a:pt x="5310" y="16540"/>
                </a:lnTo>
                <a:lnTo>
                  <a:pt x="5312" y="16541"/>
                </a:lnTo>
                <a:lnTo>
                  <a:pt x="5315" y="16542"/>
                </a:lnTo>
                <a:lnTo>
                  <a:pt x="5318" y="16544"/>
                </a:lnTo>
                <a:lnTo>
                  <a:pt x="5321" y="16547"/>
                </a:lnTo>
                <a:lnTo>
                  <a:pt x="5323" y="16552"/>
                </a:lnTo>
                <a:lnTo>
                  <a:pt x="5324" y="16557"/>
                </a:lnTo>
                <a:lnTo>
                  <a:pt x="5324" y="16563"/>
                </a:lnTo>
                <a:close/>
                <a:moveTo>
                  <a:pt x="2535" y="16662"/>
                </a:moveTo>
                <a:lnTo>
                  <a:pt x="2535" y="16662"/>
                </a:lnTo>
                <a:lnTo>
                  <a:pt x="2544" y="16663"/>
                </a:lnTo>
                <a:lnTo>
                  <a:pt x="2551" y="16665"/>
                </a:lnTo>
                <a:lnTo>
                  <a:pt x="2557" y="16667"/>
                </a:lnTo>
                <a:lnTo>
                  <a:pt x="2562" y="16669"/>
                </a:lnTo>
                <a:lnTo>
                  <a:pt x="2566" y="16672"/>
                </a:lnTo>
                <a:lnTo>
                  <a:pt x="2570" y="16676"/>
                </a:lnTo>
                <a:lnTo>
                  <a:pt x="2572" y="16680"/>
                </a:lnTo>
                <a:lnTo>
                  <a:pt x="2573" y="16684"/>
                </a:lnTo>
                <a:lnTo>
                  <a:pt x="2573" y="16688"/>
                </a:lnTo>
                <a:lnTo>
                  <a:pt x="2573" y="16692"/>
                </a:lnTo>
                <a:lnTo>
                  <a:pt x="2572" y="16696"/>
                </a:lnTo>
                <a:lnTo>
                  <a:pt x="2571" y="16701"/>
                </a:lnTo>
                <a:lnTo>
                  <a:pt x="2566" y="16709"/>
                </a:lnTo>
                <a:lnTo>
                  <a:pt x="2560" y="16715"/>
                </a:lnTo>
                <a:lnTo>
                  <a:pt x="2554" y="16720"/>
                </a:lnTo>
                <a:lnTo>
                  <a:pt x="2548" y="16724"/>
                </a:lnTo>
                <a:lnTo>
                  <a:pt x="2544" y="16724"/>
                </a:lnTo>
                <a:lnTo>
                  <a:pt x="2541" y="16724"/>
                </a:lnTo>
                <a:lnTo>
                  <a:pt x="2538" y="16723"/>
                </a:lnTo>
                <a:lnTo>
                  <a:pt x="2536" y="16720"/>
                </a:lnTo>
                <a:lnTo>
                  <a:pt x="2534" y="16717"/>
                </a:lnTo>
                <a:lnTo>
                  <a:pt x="2532" y="16713"/>
                </a:lnTo>
                <a:lnTo>
                  <a:pt x="2531" y="16708"/>
                </a:lnTo>
                <a:lnTo>
                  <a:pt x="2531" y="16702"/>
                </a:lnTo>
                <a:lnTo>
                  <a:pt x="2531" y="16693"/>
                </a:lnTo>
                <a:lnTo>
                  <a:pt x="2531" y="16685"/>
                </a:lnTo>
                <a:lnTo>
                  <a:pt x="2533" y="16674"/>
                </a:lnTo>
                <a:lnTo>
                  <a:pt x="2535" y="16662"/>
                </a:lnTo>
                <a:lnTo>
                  <a:pt x="2528" y="16659"/>
                </a:lnTo>
                <a:lnTo>
                  <a:pt x="2520" y="16652"/>
                </a:lnTo>
                <a:lnTo>
                  <a:pt x="2512" y="16645"/>
                </a:lnTo>
                <a:lnTo>
                  <a:pt x="2503" y="16634"/>
                </a:lnTo>
                <a:lnTo>
                  <a:pt x="2495" y="16623"/>
                </a:lnTo>
                <a:lnTo>
                  <a:pt x="2488" y="16611"/>
                </a:lnTo>
                <a:lnTo>
                  <a:pt x="2480" y="16598"/>
                </a:lnTo>
                <a:lnTo>
                  <a:pt x="2475" y="16584"/>
                </a:lnTo>
                <a:lnTo>
                  <a:pt x="2470" y="16569"/>
                </a:lnTo>
                <a:lnTo>
                  <a:pt x="2468" y="16556"/>
                </a:lnTo>
                <a:lnTo>
                  <a:pt x="2467" y="16550"/>
                </a:lnTo>
                <a:lnTo>
                  <a:pt x="2467" y="16543"/>
                </a:lnTo>
                <a:lnTo>
                  <a:pt x="2468" y="16537"/>
                </a:lnTo>
                <a:lnTo>
                  <a:pt x="2469" y="16531"/>
                </a:lnTo>
                <a:lnTo>
                  <a:pt x="2470" y="16525"/>
                </a:lnTo>
                <a:lnTo>
                  <a:pt x="2473" y="16520"/>
                </a:lnTo>
                <a:lnTo>
                  <a:pt x="2475" y="16515"/>
                </a:lnTo>
                <a:lnTo>
                  <a:pt x="2479" y="16511"/>
                </a:lnTo>
                <a:lnTo>
                  <a:pt x="2484" y="16507"/>
                </a:lnTo>
                <a:lnTo>
                  <a:pt x="2489" y="16503"/>
                </a:lnTo>
                <a:lnTo>
                  <a:pt x="2495" y="16500"/>
                </a:lnTo>
                <a:lnTo>
                  <a:pt x="2502" y="16498"/>
                </a:lnTo>
                <a:lnTo>
                  <a:pt x="2512" y="16513"/>
                </a:lnTo>
                <a:lnTo>
                  <a:pt x="2520" y="16529"/>
                </a:lnTo>
                <a:lnTo>
                  <a:pt x="2528" y="16546"/>
                </a:lnTo>
                <a:lnTo>
                  <a:pt x="2533" y="16565"/>
                </a:lnTo>
                <a:lnTo>
                  <a:pt x="2535" y="16576"/>
                </a:lnTo>
                <a:lnTo>
                  <a:pt x="2537" y="16586"/>
                </a:lnTo>
                <a:lnTo>
                  <a:pt x="2538" y="16598"/>
                </a:lnTo>
                <a:lnTo>
                  <a:pt x="2538" y="16609"/>
                </a:lnTo>
                <a:lnTo>
                  <a:pt x="2538" y="16622"/>
                </a:lnTo>
                <a:lnTo>
                  <a:pt x="2538" y="16634"/>
                </a:lnTo>
                <a:lnTo>
                  <a:pt x="2537" y="16648"/>
                </a:lnTo>
                <a:lnTo>
                  <a:pt x="2535" y="16662"/>
                </a:lnTo>
                <a:close/>
                <a:moveTo>
                  <a:pt x="2797" y="16597"/>
                </a:moveTo>
                <a:lnTo>
                  <a:pt x="2797" y="16597"/>
                </a:lnTo>
                <a:lnTo>
                  <a:pt x="2794" y="16604"/>
                </a:lnTo>
                <a:lnTo>
                  <a:pt x="2790" y="16610"/>
                </a:lnTo>
                <a:lnTo>
                  <a:pt x="2787" y="16613"/>
                </a:lnTo>
                <a:lnTo>
                  <a:pt x="2784" y="16616"/>
                </a:lnTo>
                <a:lnTo>
                  <a:pt x="2780" y="16617"/>
                </a:lnTo>
                <a:lnTo>
                  <a:pt x="2778" y="16617"/>
                </a:lnTo>
                <a:lnTo>
                  <a:pt x="2776" y="16616"/>
                </a:lnTo>
                <a:lnTo>
                  <a:pt x="2775" y="16613"/>
                </a:lnTo>
                <a:lnTo>
                  <a:pt x="2775" y="16610"/>
                </a:lnTo>
                <a:lnTo>
                  <a:pt x="2775" y="16607"/>
                </a:lnTo>
                <a:lnTo>
                  <a:pt x="2776" y="16604"/>
                </a:lnTo>
                <a:lnTo>
                  <a:pt x="2778" y="16602"/>
                </a:lnTo>
                <a:lnTo>
                  <a:pt x="2781" y="16599"/>
                </a:lnTo>
                <a:lnTo>
                  <a:pt x="2786" y="16598"/>
                </a:lnTo>
                <a:lnTo>
                  <a:pt x="2791" y="16597"/>
                </a:lnTo>
                <a:lnTo>
                  <a:pt x="2797" y="16597"/>
                </a:lnTo>
                <a:lnTo>
                  <a:pt x="2790" y="16578"/>
                </a:lnTo>
                <a:lnTo>
                  <a:pt x="2785" y="16561"/>
                </a:lnTo>
                <a:lnTo>
                  <a:pt x="2780" y="16547"/>
                </a:lnTo>
                <a:lnTo>
                  <a:pt x="2778" y="16537"/>
                </a:lnTo>
                <a:lnTo>
                  <a:pt x="2778" y="16529"/>
                </a:lnTo>
                <a:lnTo>
                  <a:pt x="2778" y="16522"/>
                </a:lnTo>
                <a:lnTo>
                  <a:pt x="2780" y="16517"/>
                </a:lnTo>
                <a:lnTo>
                  <a:pt x="2784" y="16515"/>
                </a:lnTo>
                <a:lnTo>
                  <a:pt x="2788" y="16514"/>
                </a:lnTo>
                <a:lnTo>
                  <a:pt x="2793" y="16515"/>
                </a:lnTo>
                <a:lnTo>
                  <a:pt x="2798" y="16517"/>
                </a:lnTo>
                <a:lnTo>
                  <a:pt x="2805" y="16520"/>
                </a:lnTo>
                <a:lnTo>
                  <a:pt x="2811" y="16525"/>
                </a:lnTo>
                <a:lnTo>
                  <a:pt x="2817" y="16531"/>
                </a:lnTo>
                <a:lnTo>
                  <a:pt x="2823" y="16536"/>
                </a:lnTo>
                <a:lnTo>
                  <a:pt x="2830" y="16543"/>
                </a:lnTo>
                <a:lnTo>
                  <a:pt x="2842" y="16557"/>
                </a:lnTo>
                <a:lnTo>
                  <a:pt x="2852" y="16573"/>
                </a:lnTo>
                <a:lnTo>
                  <a:pt x="2856" y="16579"/>
                </a:lnTo>
                <a:lnTo>
                  <a:pt x="2858" y="16586"/>
                </a:lnTo>
                <a:lnTo>
                  <a:pt x="2860" y="16593"/>
                </a:lnTo>
                <a:lnTo>
                  <a:pt x="2860" y="16598"/>
                </a:lnTo>
                <a:lnTo>
                  <a:pt x="2859" y="16602"/>
                </a:lnTo>
                <a:lnTo>
                  <a:pt x="2856" y="16606"/>
                </a:lnTo>
                <a:lnTo>
                  <a:pt x="2852" y="16608"/>
                </a:lnTo>
                <a:lnTo>
                  <a:pt x="2845" y="16609"/>
                </a:lnTo>
                <a:lnTo>
                  <a:pt x="2837" y="16608"/>
                </a:lnTo>
                <a:lnTo>
                  <a:pt x="2827" y="16606"/>
                </a:lnTo>
                <a:lnTo>
                  <a:pt x="2813" y="16602"/>
                </a:lnTo>
                <a:lnTo>
                  <a:pt x="2797" y="16597"/>
                </a:lnTo>
                <a:close/>
                <a:moveTo>
                  <a:pt x="3519" y="16531"/>
                </a:moveTo>
                <a:lnTo>
                  <a:pt x="3519" y="16531"/>
                </a:lnTo>
                <a:lnTo>
                  <a:pt x="3513" y="16551"/>
                </a:lnTo>
                <a:lnTo>
                  <a:pt x="3506" y="16563"/>
                </a:lnTo>
                <a:lnTo>
                  <a:pt x="3504" y="16566"/>
                </a:lnTo>
                <a:lnTo>
                  <a:pt x="3502" y="16567"/>
                </a:lnTo>
                <a:lnTo>
                  <a:pt x="3500" y="16568"/>
                </a:lnTo>
                <a:lnTo>
                  <a:pt x="3498" y="16567"/>
                </a:lnTo>
                <a:lnTo>
                  <a:pt x="3495" y="16562"/>
                </a:lnTo>
                <a:lnTo>
                  <a:pt x="3493" y="16554"/>
                </a:lnTo>
                <a:lnTo>
                  <a:pt x="3492" y="16543"/>
                </a:lnTo>
                <a:lnTo>
                  <a:pt x="3491" y="16531"/>
                </a:lnTo>
                <a:lnTo>
                  <a:pt x="3492" y="16519"/>
                </a:lnTo>
                <a:lnTo>
                  <a:pt x="3493" y="16508"/>
                </a:lnTo>
                <a:lnTo>
                  <a:pt x="3495" y="16499"/>
                </a:lnTo>
                <a:lnTo>
                  <a:pt x="3498" y="16494"/>
                </a:lnTo>
                <a:lnTo>
                  <a:pt x="3500" y="16494"/>
                </a:lnTo>
                <a:lnTo>
                  <a:pt x="3502" y="16494"/>
                </a:lnTo>
                <a:lnTo>
                  <a:pt x="3504" y="16496"/>
                </a:lnTo>
                <a:lnTo>
                  <a:pt x="3506" y="16499"/>
                </a:lnTo>
                <a:lnTo>
                  <a:pt x="3513" y="16511"/>
                </a:lnTo>
                <a:lnTo>
                  <a:pt x="3519" y="16531"/>
                </a:lnTo>
                <a:close/>
                <a:moveTo>
                  <a:pt x="3716" y="16662"/>
                </a:moveTo>
                <a:lnTo>
                  <a:pt x="3716" y="16662"/>
                </a:lnTo>
                <a:lnTo>
                  <a:pt x="3712" y="16656"/>
                </a:lnTo>
                <a:lnTo>
                  <a:pt x="3708" y="16649"/>
                </a:lnTo>
                <a:lnTo>
                  <a:pt x="3703" y="16640"/>
                </a:lnTo>
                <a:lnTo>
                  <a:pt x="3697" y="16629"/>
                </a:lnTo>
                <a:lnTo>
                  <a:pt x="3692" y="16617"/>
                </a:lnTo>
                <a:lnTo>
                  <a:pt x="3688" y="16604"/>
                </a:lnTo>
                <a:lnTo>
                  <a:pt x="3684" y="16589"/>
                </a:lnTo>
                <a:lnTo>
                  <a:pt x="3681" y="16576"/>
                </a:lnTo>
                <a:lnTo>
                  <a:pt x="3679" y="16562"/>
                </a:lnTo>
                <a:lnTo>
                  <a:pt x="3678" y="16548"/>
                </a:lnTo>
                <a:lnTo>
                  <a:pt x="3679" y="16536"/>
                </a:lnTo>
                <a:lnTo>
                  <a:pt x="3682" y="16524"/>
                </a:lnTo>
                <a:lnTo>
                  <a:pt x="3684" y="16519"/>
                </a:lnTo>
                <a:lnTo>
                  <a:pt x="3686" y="16515"/>
                </a:lnTo>
                <a:lnTo>
                  <a:pt x="3689" y="16511"/>
                </a:lnTo>
                <a:lnTo>
                  <a:pt x="3693" y="16507"/>
                </a:lnTo>
                <a:lnTo>
                  <a:pt x="3698" y="16503"/>
                </a:lnTo>
                <a:lnTo>
                  <a:pt x="3704" y="16501"/>
                </a:lnTo>
                <a:lnTo>
                  <a:pt x="3709" y="16499"/>
                </a:lnTo>
                <a:lnTo>
                  <a:pt x="3716" y="16498"/>
                </a:lnTo>
                <a:lnTo>
                  <a:pt x="3715" y="16503"/>
                </a:lnTo>
                <a:lnTo>
                  <a:pt x="3714" y="16510"/>
                </a:lnTo>
                <a:lnTo>
                  <a:pt x="3714" y="16515"/>
                </a:lnTo>
                <a:lnTo>
                  <a:pt x="3714" y="16521"/>
                </a:lnTo>
                <a:lnTo>
                  <a:pt x="3717" y="16533"/>
                </a:lnTo>
                <a:lnTo>
                  <a:pt x="3722" y="16544"/>
                </a:lnTo>
                <a:lnTo>
                  <a:pt x="3733" y="16568"/>
                </a:lnTo>
                <a:lnTo>
                  <a:pt x="3745" y="16591"/>
                </a:lnTo>
                <a:lnTo>
                  <a:pt x="3750" y="16603"/>
                </a:lnTo>
                <a:lnTo>
                  <a:pt x="3753" y="16613"/>
                </a:lnTo>
                <a:lnTo>
                  <a:pt x="3754" y="16619"/>
                </a:lnTo>
                <a:lnTo>
                  <a:pt x="3755" y="16623"/>
                </a:lnTo>
                <a:lnTo>
                  <a:pt x="3755" y="16628"/>
                </a:lnTo>
                <a:lnTo>
                  <a:pt x="3754" y="16632"/>
                </a:lnTo>
                <a:lnTo>
                  <a:pt x="3753" y="16638"/>
                </a:lnTo>
                <a:lnTo>
                  <a:pt x="3750" y="16642"/>
                </a:lnTo>
                <a:lnTo>
                  <a:pt x="3747" y="16646"/>
                </a:lnTo>
                <a:lnTo>
                  <a:pt x="3743" y="16649"/>
                </a:lnTo>
                <a:lnTo>
                  <a:pt x="3738" y="16653"/>
                </a:lnTo>
                <a:lnTo>
                  <a:pt x="3732" y="16656"/>
                </a:lnTo>
                <a:lnTo>
                  <a:pt x="3725" y="16660"/>
                </a:lnTo>
                <a:lnTo>
                  <a:pt x="3716" y="16662"/>
                </a:lnTo>
                <a:close/>
                <a:moveTo>
                  <a:pt x="4307" y="16531"/>
                </a:moveTo>
                <a:lnTo>
                  <a:pt x="4307" y="16531"/>
                </a:lnTo>
                <a:lnTo>
                  <a:pt x="4300" y="16538"/>
                </a:lnTo>
                <a:lnTo>
                  <a:pt x="4304" y="16534"/>
                </a:lnTo>
                <a:lnTo>
                  <a:pt x="4309" y="16529"/>
                </a:lnTo>
                <a:lnTo>
                  <a:pt x="4307" y="16531"/>
                </a:lnTo>
                <a:close/>
                <a:moveTo>
                  <a:pt x="4864" y="16531"/>
                </a:moveTo>
                <a:lnTo>
                  <a:pt x="4864" y="16531"/>
                </a:lnTo>
                <a:lnTo>
                  <a:pt x="4858" y="16538"/>
                </a:lnTo>
                <a:lnTo>
                  <a:pt x="4862" y="16534"/>
                </a:lnTo>
                <a:lnTo>
                  <a:pt x="4867" y="16529"/>
                </a:lnTo>
                <a:lnTo>
                  <a:pt x="4864" y="16531"/>
                </a:lnTo>
                <a:close/>
                <a:moveTo>
                  <a:pt x="6964" y="16531"/>
                </a:moveTo>
                <a:lnTo>
                  <a:pt x="6964" y="16531"/>
                </a:lnTo>
                <a:lnTo>
                  <a:pt x="6957" y="16538"/>
                </a:lnTo>
                <a:lnTo>
                  <a:pt x="6962" y="16534"/>
                </a:lnTo>
                <a:lnTo>
                  <a:pt x="6967" y="16529"/>
                </a:lnTo>
                <a:lnTo>
                  <a:pt x="6964" y="16531"/>
                </a:lnTo>
                <a:close/>
                <a:moveTo>
                  <a:pt x="2568" y="16498"/>
                </a:moveTo>
                <a:lnTo>
                  <a:pt x="2568" y="16498"/>
                </a:lnTo>
                <a:lnTo>
                  <a:pt x="2561" y="16505"/>
                </a:lnTo>
                <a:lnTo>
                  <a:pt x="2565" y="16501"/>
                </a:lnTo>
                <a:lnTo>
                  <a:pt x="2571" y="16495"/>
                </a:lnTo>
                <a:lnTo>
                  <a:pt x="2568" y="16498"/>
                </a:lnTo>
                <a:close/>
                <a:moveTo>
                  <a:pt x="5521" y="16597"/>
                </a:moveTo>
                <a:lnTo>
                  <a:pt x="5521" y="16597"/>
                </a:lnTo>
                <a:lnTo>
                  <a:pt x="5528" y="16597"/>
                </a:lnTo>
                <a:lnTo>
                  <a:pt x="5537" y="16597"/>
                </a:lnTo>
                <a:lnTo>
                  <a:pt x="5545" y="16597"/>
                </a:lnTo>
                <a:lnTo>
                  <a:pt x="5554" y="16597"/>
                </a:lnTo>
                <a:lnTo>
                  <a:pt x="5560" y="16607"/>
                </a:lnTo>
                <a:lnTo>
                  <a:pt x="5569" y="16625"/>
                </a:lnTo>
                <a:lnTo>
                  <a:pt x="5575" y="16634"/>
                </a:lnTo>
                <a:lnTo>
                  <a:pt x="5579" y="16645"/>
                </a:lnTo>
                <a:lnTo>
                  <a:pt x="5584" y="16656"/>
                </a:lnTo>
                <a:lnTo>
                  <a:pt x="5587" y="16668"/>
                </a:lnTo>
                <a:lnTo>
                  <a:pt x="5590" y="16678"/>
                </a:lnTo>
                <a:lnTo>
                  <a:pt x="5591" y="16689"/>
                </a:lnTo>
                <a:lnTo>
                  <a:pt x="5592" y="16694"/>
                </a:lnTo>
                <a:lnTo>
                  <a:pt x="5591" y="16699"/>
                </a:lnTo>
                <a:lnTo>
                  <a:pt x="5590" y="16704"/>
                </a:lnTo>
                <a:lnTo>
                  <a:pt x="5589" y="16708"/>
                </a:lnTo>
                <a:lnTo>
                  <a:pt x="5587" y="16712"/>
                </a:lnTo>
                <a:lnTo>
                  <a:pt x="5585" y="16715"/>
                </a:lnTo>
                <a:lnTo>
                  <a:pt x="5581" y="16718"/>
                </a:lnTo>
                <a:lnTo>
                  <a:pt x="5578" y="16721"/>
                </a:lnTo>
                <a:lnTo>
                  <a:pt x="5572" y="16724"/>
                </a:lnTo>
                <a:lnTo>
                  <a:pt x="5567" y="16726"/>
                </a:lnTo>
                <a:lnTo>
                  <a:pt x="5561" y="16727"/>
                </a:lnTo>
                <a:lnTo>
                  <a:pt x="5554" y="16728"/>
                </a:lnTo>
                <a:lnTo>
                  <a:pt x="5554" y="16717"/>
                </a:lnTo>
                <a:lnTo>
                  <a:pt x="5552" y="16708"/>
                </a:lnTo>
                <a:lnTo>
                  <a:pt x="5551" y="16698"/>
                </a:lnTo>
                <a:lnTo>
                  <a:pt x="5549" y="16691"/>
                </a:lnTo>
                <a:lnTo>
                  <a:pt x="5543" y="16676"/>
                </a:lnTo>
                <a:lnTo>
                  <a:pt x="5536" y="16663"/>
                </a:lnTo>
                <a:lnTo>
                  <a:pt x="5528" y="16649"/>
                </a:lnTo>
                <a:lnTo>
                  <a:pt x="5523" y="16634"/>
                </a:lnTo>
                <a:lnTo>
                  <a:pt x="5521" y="16626"/>
                </a:lnTo>
                <a:lnTo>
                  <a:pt x="5520" y="16618"/>
                </a:lnTo>
                <a:lnTo>
                  <a:pt x="5520" y="16607"/>
                </a:lnTo>
                <a:lnTo>
                  <a:pt x="5521" y="16597"/>
                </a:lnTo>
                <a:lnTo>
                  <a:pt x="5512" y="16589"/>
                </a:lnTo>
                <a:lnTo>
                  <a:pt x="5504" y="16582"/>
                </a:lnTo>
                <a:lnTo>
                  <a:pt x="5498" y="16575"/>
                </a:lnTo>
                <a:lnTo>
                  <a:pt x="5494" y="16567"/>
                </a:lnTo>
                <a:lnTo>
                  <a:pt x="5490" y="16559"/>
                </a:lnTo>
                <a:lnTo>
                  <a:pt x="5486" y="16552"/>
                </a:lnTo>
                <a:lnTo>
                  <a:pt x="5484" y="16544"/>
                </a:lnTo>
                <a:lnTo>
                  <a:pt x="5483" y="16537"/>
                </a:lnTo>
                <a:lnTo>
                  <a:pt x="5483" y="16530"/>
                </a:lnTo>
                <a:lnTo>
                  <a:pt x="5484" y="16522"/>
                </a:lnTo>
                <a:lnTo>
                  <a:pt x="5485" y="16516"/>
                </a:lnTo>
                <a:lnTo>
                  <a:pt x="5486" y="16510"/>
                </a:lnTo>
                <a:lnTo>
                  <a:pt x="5488" y="16503"/>
                </a:lnTo>
                <a:lnTo>
                  <a:pt x="5492" y="16498"/>
                </a:lnTo>
                <a:lnTo>
                  <a:pt x="5494" y="16494"/>
                </a:lnTo>
                <a:lnTo>
                  <a:pt x="5497" y="16491"/>
                </a:lnTo>
                <a:lnTo>
                  <a:pt x="5501" y="16488"/>
                </a:lnTo>
                <a:lnTo>
                  <a:pt x="5504" y="16486"/>
                </a:lnTo>
                <a:lnTo>
                  <a:pt x="5507" y="16485"/>
                </a:lnTo>
                <a:lnTo>
                  <a:pt x="5511" y="16486"/>
                </a:lnTo>
                <a:lnTo>
                  <a:pt x="5514" y="16487"/>
                </a:lnTo>
                <a:lnTo>
                  <a:pt x="5517" y="16489"/>
                </a:lnTo>
                <a:lnTo>
                  <a:pt x="5520" y="16493"/>
                </a:lnTo>
                <a:lnTo>
                  <a:pt x="5522" y="16498"/>
                </a:lnTo>
                <a:lnTo>
                  <a:pt x="5524" y="16504"/>
                </a:lnTo>
                <a:lnTo>
                  <a:pt x="5526" y="16512"/>
                </a:lnTo>
                <a:lnTo>
                  <a:pt x="5527" y="16522"/>
                </a:lnTo>
                <a:lnTo>
                  <a:pt x="5527" y="16533"/>
                </a:lnTo>
                <a:lnTo>
                  <a:pt x="5527" y="16546"/>
                </a:lnTo>
                <a:lnTo>
                  <a:pt x="5526" y="16561"/>
                </a:lnTo>
                <a:lnTo>
                  <a:pt x="5524" y="16578"/>
                </a:lnTo>
                <a:lnTo>
                  <a:pt x="5521" y="16597"/>
                </a:lnTo>
                <a:close/>
                <a:moveTo>
                  <a:pt x="6603" y="16498"/>
                </a:moveTo>
                <a:lnTo>
                  <a:pt x="6603" y="16498"/>
                </a:lnTo>
                <a:lnTo>
                  <a:pt x="6611" y="16501"/>
                </a:lnTo>
                <a:lnTo>
                  <a:pt x="6616" y="16505"/>
                </a:lnTo>
                <a:lnTo>
                  <a:pt x="6621" y="16509"/>
                </a:lnTo>
                <a:lnTo>
                  <a:pt x="6623" y="16512"/>
                </a:lnTo>
                <a:lnTo>
                  <a:pt x="6624" y="16515"/>
                </a:lnTo>
                <a:lnTo>
                  <a:pt x="6624" y="16517"/>
                </a:lnTo>
                <a:lnTo>
                  <a:pt x="6622" y="16519"/>
                </a:lnTo>
                <a:lnTo>
                  <a:pt x="6620" y="16520"/>
                </a:lnTo>
                <a:lnTo>
                  <a:pt x="6617" y="16521"/>
                </a:lnTo>
                <a:lnTo>
                  <a:pt x="6614" y="16521"/>
                </a:lnTo>
                <a:lnTo>
                  <a:pt x="6611" y="16519"/>
                </a:lnTo>
                <a:lnTo>
                  <a:pt x="6608" y="16518"/>
                </a:lnTo>
                <a:lnTo>
                  <a:pt x="6606" y="16515"/>
                </a:lnTo>
                <a:lnTo>
                  <a:pt x="6604" y="16511"/>
                </a:lnTo>
                <a:lnTo>
                  <a:pt x="6603" y="16504"/>
                </a:lnTo>
                <a:lnTo>
                  <a:pt x="6603" y="16498"/>
                </a:lnTo>
                <a:lnTo>
                  <a:pt x="6595" y="16494"/>
                </a:lnTo>
                <a:lnTo>
                  <a:pt x="6590" y="16491"/>
                </a:lnTo>
                <a:lnTo>
                  <a:pt x="6586" y="16488"/>
                </a:lnTo>
                <a:lnTo>
                  <a:pt x="6584" y="16483"/>
                </a:lnTo>
                <a:lnTo>
                  <a:pt x="6583" y="16481"/>
                </a:lnTo>
                <a:lnTo>
                  <a:pt x="6583" y="16478"/>
                </a:lnTo>
                <a:lnTo>
                  <a:pt x="6585" y="16477"/>
                </a:lnTo>
                <a:lnTo>
                  <a:pt x="6587" y="16476"/>
                </a:lnTo>
                <a:lnTo>
                  <a:pt x="6589" y="16475"/>
                </a:lnTo>
                <a:lnTo>
                  <a:pt x="6592" y="16475"/>
                </a:lnTo>
                <a:lnTo>
                  <a:pt x="6595" y="16476"/>
                </a:lnTo>
                <a:lnTo>
                  <a:pt x="6597" y="16478"/>
                </a:lnTo>
                <a:lnTo>
                  <a:pt x="6601" y="16481"/>
                </a:lnTo>
                <a:lnTo>
                  <a:pt x="6602" y="16486"/>
                </a:lnTo>
                <a:lnTo>
                  <a:pt x="6603" y="16491"/>
                </a:lnTo>
                <a:lnTo>
                  <a:pt x="6603" y="16498"/>
                </a:lnTo>
                <a:close/>
                <a:moveTo>
                  <a:pt x="6767" y="16531"/>
                </a:moveTo>
                <a:lnTo>
                  <a:pt x="6767" y="16531"/>
                </a:lnTo>
                <a:lnTo>
                  <a:pt x="6763" y="16539"/>
                </a:lnTo>
                <a:lnTo>
                  <a:pt x="6760" y="16544"/>
                </a:lnTo>
                <a:lnTo>
                  <a:pt x="6756" y="16548"/>
                </a:lnTo>
                <a:lnTo>
                  <a:pt x="6753" y="16551"/>
                </a:lnTo>
                <a:lnTo>
                  <a:pt x="6751" y="16552"/>
                </a:lnTo>
                <a:lnTo>
                  <a:pt x="6748" y="16551"/>
                </a:lnTo>
                <a:lnTo>
                  <a:pt x="6746" y="16550"/>
                </a:lnTo>
                <a:lnTo>
                  <a:pt x="6744" y="16547"/>
                </a:lnTo>
                <a:lnTo>
                  <a:pt x="6744" y="16545"/>
                </a:lnTo>
                <a:lnTo>
                  <a:pt x="6744" y="16542"/>
                </a:lnTo>
                <a:lnTo>
                  <a:pt x="6745" y="16539"/>
                </a:lnTo>
                <a:lnTo>
                  <a:pt x="6748" y="16536"/>
                </a:lnTo>
                <a:lnTo>
                  <a:pt x="6751" y="16534"/>
                </a:lnTo>
                <a:lnTo>
                  <a:pt x="6755" y="16532"/>
                </a:lnTo>
                <a:lnTo>
                  <a:pt x="6760" y="16531"/>
                </a:lnTo>
                <a:lnTo>
                  <a:pt x="6767" y="16531"/>
                </a:lnTo>
                <a:lnTo>
                  <a:pt x="6764" y="16519"/>
                </a:lnTo>
                <a:lnTo>
                  <a:pt x="6763" y="16509"/>
                </a:lnTo>
                <a:lnTo>
                  <a:pt x="6762" y="16499"/>
                </a:lnTo>
                <a:lnTo>
                  <a:pt x="6762" y="16492"/>
                </a:lnTo>
                <a:lnTo>
                  <a:pt x="6763" y="16485"/>
                </a:lnTo>
                <a:lnTo>
                  <a:pt x="6764" y="16479"/>
                </a:lnTo>
                <a:lnTo>
                  <a:pt x="6765" y="16475"/>
                </a:lnTo>
                <a:lnTo>
                  <a:pt x="6767" y="16473"/>
                </a:lnTo>
                <a:lnTo>
                  <a:pt x="6771" y="16471"/>
                </a:lnTo>
                <a:lnTo>
                  <a:pt x="6773" y="16469"/>
                </a:lnTo>
                <a:lnTo>
                  <a:pt x="6776" y="16469"/>
                </a:lnTo>
                <a:lnTo>
                  <a:pt x="6779" y="16469"/>
                </a:lnTo>
                <a:lnTo>
                  <a:pt x="6786" y="16472"/>
                </a:lnTo>
                <a:lnTo>
                  <a:pt x="6793" y="16477"/>
                </a:lnTo>
                <a:lnTo>
                  <a:pt x="6798" y="16485"/>
                </a:lnTo>
                <a:lnTo>
                  <a:pt x="6802" y="16492"/>
                </a:lnTo>
                <a:lnTo>
                  <a:pt x="6803" y="16496"/>
                </a:lnTo>
                <a:lnTo>
                  <a:pt x="6804" y="16500"/>
                </a:lnTo>
                <a:lnTo>
                  <a:pt x="6804" y="16504"/>
                </a:lnTo>
                <a:lnTo>
                  <a:pt x="6804" y="16509"/>
                </a:lnTo>
                <a:lnTo>
                  <a:pt x="6803" y="16513"/>
                </a:lnTo>
                <a:lnTo>
                  <a:pt x="6801" y="16517"/>
                </a:lnTo>
                <a:lnTo>
                  <a:pt x="6798" y="16520"/>
                </a:lnTo>
                <a:lnTo>
                  <a:pt x="6794" y="16523"/>
                </a:lnTo>
                <a:lnTo>
                  <a:pt x="6790" y="16526"/>
                </a:lnTo>
                <a:lnTo>
                  <a:pt x="6783" y="16529"/>
                </a:lnTo>
                <a:lnTo>
                  <a:pt x="6776" y="16530"/>
                </a:lnTo>
                <a:lnTo>
                  <a:pt x="6767" y="16531"/>
                </a:lnTo>
                <a:close/>
                <a:moveTo>
                  <a:pt x="4406" y="16466"/>
                </a:moveTo>
                <a:lnTo>
                  <a:pt x="4406" y="16466"/>
                </a:lnTo>
                <a:lnTo>
                  <a:pt x="4398" y="16472"/>
                </a:lnTo>
                <a:lnTo>
                  <a:pt x="4403" y="16468"/>
                </a:lnTo>
                <a:lnTo>
                  <a:pt x="4408" y="16462"/>
                </a:lnTo>
                <a:lnTo>
                  <a:pt x="4406" y="16466"/>
                </a:lnTo>
                <a:close/>
                <a:moveTo>
                  <a:pt x="5259" y="16466"/>
                </a:moveTo>
                <a:lnTo>
                  <a:pt x="5259" y="16466"/>
                </a:lnTo>
                <a:lnTo>
                  <a:pt x="5251" y="16472"/>
                </a:lnTo>
                <a:lnTo>
                  <a:pt x="5256" y="16468"/>
                </a:lnTo>
                <a:lnTo>
                  <a:pt x="5261" y="16462"/>
                </a:lnTo>
                <a:lnTo>
                  <a:pt x="5259" y="16466"/>
                </a:lnTo>
                <a:close/>
                <a:moveTo>
                  <a:pt x="5390" y="16466"/>
                </a:moveTo>
                <a:lnTo>
                  <a:pt x="5390" y="16466"/>
                </a:lnTo>
                <a:lnTo>
                  <a:pt x="5382" y="16472"/>
                </a:lnTo>
                <a:lnTo>
                  <a:pt x="5387" y="16468"/>
                </a:lnTo>
                <a:lnTo>
                  <a:pt x="5392" y="16462"/>
                </a:lnTo>
                <a:lnTo>
                  <a:pt x="5390" y="16466"/>
                </a:lnTo>
                <a:close/>
                <a:moveTo>
                  <a:pt x="7193" y="16432"/>
                </a:moveTo>
                <a:lnTo>
                  <a:pt x="7193" y="16432"/>
                </a:lnTo>
                <a:lnTo>
                  <a:pt x="7202" y="16436"/>
                </a:lnTo>
                <a:lnTo>
                  <a:pt x="7207" y="16439"/>
                </a:lnTo>
                <a:lnTo>
                  <a:pt x="7211" y="16444"/>
                </a:lnTo>
                <a:lnTo>
                  <a:pt x="7213" y="16447"/>
                </a:lnTo>
                <a:lnTo>
                  <a:pt x="7214" y="16450"/>
                </a:lnTo>
                <a:lnTo>
                  <a:pt x="7213" y="16452"/>
                </a:lnTo>
                <a:lnTo>
                  <a:pt x="7212" y="16454"/>
                </a:lnTo>
                <a:lnTo>
                  <a:pt x="7210" y="16455"/>
                </a:lnTo>
                <a:lnTo>
                  <a:pt x="7208" y="16455"/>
                </a:lnTo>
                <a:lnTo>
                  <a:pt x="7205" y="16455"/>
                </a:lnTo>
                <a:lnTo>
                  <a:pt x="7202" y="16454"/>
                </a:lnTo>
                <a:lnTo>
                  <a:pt x="7199" y="16452"/>
                </a:lnTo>
                <a:lnTo>
                  <a:pt x="7197" y="16449"/>
                </a:lnTo>
                <a:lnTo>
                  <a:pt x="7194" y="16445"/>
                </a:lnTo>
                <a:lnTo>
                  <a:pt x="7193" y="16439"/>
                </a:lnTo>
                <a:lnTo>
                  <a:pt x="7193" y="16432"/>
                </a:lnTo>
                <a:lnTo>
                  <a:pt x="7186" y="16429"/>
                </a:lnTo>
                <a:lnTo>
                  <a:pt x="7180" y="16425"/>
                </a:lnTo>
                <a:lnTo>
                  <a:pt x="7177" y="16422"/>
                </a:lnTo>
                <a:lnTo>
                  <a:pt x="7175" y="16418"/>
                </a:lnTo>
                <a:lnTo>
                  <a:pt x="7174" y="16415"/>
                </a:lnTo>
                <a:lnTo>
                  <a:pt x="7174" y="16413"/>
                </a:lnTo>
                <a:lnTo>
                  <a:pt x="7175" y="16411"/>
                </a:lnTo>
                <a:lnTo>
                  <a:pt x="7177" y="16410"/>
                </a:lnTo>
                <a:lnTo>
                  <a:pt x="7180" y="16409"/>
                </a:lnTo>
                <a:lnTo>
                  <a:pt x="7183" y="16410"/>
                </a:lnTo>
                <a:lnTo>
                  <a:pt x="7185" y="16411"/>
                </a:lnTo>
                <a:lnTo>
                  <a:pt x="7188" y="16413"/>
                </a:lnTo>
                <a:lnTo>
                  <a:pt x="7191" y="16416"/>
                </a:lnTo>
                <a:lnTo>
                  <a:pt x="7192" y="16421"/>
                </a:lnTo>
                <a:lnTo>
                  <a:pt x="7193" y="16426"/>
                </a:lnTo>
                <a:lnTo>
                  <a:pt x="7193" y="16432"/>
                </a:lnTo>
                <a:close/>
                <a:moveTo>
                  <a:pt x="3782" y="16400"/>
                </a:moveTo>
                <a:lnTo>
                  <a:pt x="3782" y="16400"/>
                </a:lnTo>
                <a:lnTo>
                  <a:pt x="3789" y="16450"/>
                </a:lnTo>
                <a:lnTo>
                  <a:pt x="3791" y="16464"/>
                </a:lnTo>
                <a:lnTo>
                  <a:pt x="3789" y="16450"/>
                </a:lnTo>
                <a:lnTo>
                  <a:pt x="3786" y="16423"/>
                </a:lnTo>
                <a:lnTo>
                  <a:pt x="3781" y="16393"/>
                </a:lnTo>
                <a:lnTo>
                  <a:pt x="3778" y="16371"/>
                </a:lnTo>
                <a:lnTo>
                  <a:pt x="3777" y="16370"/>
                </a:lnTo>
                <a:lnTo>
                  <a:pt x="3782" y="16400"/>
                </a:lnTo>
                <a:close/>
                <a:moveTo>
                  <a:pt x="4208" y="16400"/>
                </a:moveTo>
                <a:lnTo>
                  <a:pt x="4208" y="16400"/>
                </a:lnTo>
                <a:lnTo>
                  <a:pt x="4202" y="16420"/>
                </a:lnTo>
                <a:lnTo>
                  <a:pt x="4196" y="16432"/>
                </a:lnTo>
                <a:lnTo>
                  <a:pt x="4194" y="16435"/>
                </a:lnTo>
                <a:lnTo>
                  <a:pt x="4191" y="16436"/>
                </a:lnTo>
                <a:lnTo>
                  <a:pt x="4188" y="16437"/>
                </a:lnTo>
                <a:lnTo>
                  <a:pt x="4187" y="16436"/>
                </a:lnTo>
                <a:lnTo>
                  <a:pt x="4184" y="16431"/>
                </a:lnTo>
                <a:lnTo>
                  <a:pt x="4182" y="16423"/>
                </a:lnTo>
                <a:lnTo>
                  <a:pt x="4180" y="16412"/>
                </a:lnTo>
                <a:lnTo>
                  <a:pt x="4180" y="16400"/>
                </a:lnTo>
                <a:lnTo>
                  <a:pt x="4180" y="16388"/>
                </a:lnTo>
                <a:lnTo>
                  <a:pt x="4182" y="16377"/>
                </a:lnTo>
                <a:lnTo>
                  <a:pt x="4184" y="16368"/>
                </a:lnTo>
                <a:lnTo>
                  <a:pt x="4187" y="16363"/>
                </a:lnTo>
                <a:lnTo>
                  <a:pt x="4188" y="16363"/>
                </a:lnTo>
                <a:lnTo>
                  <a:pt x="4191" y="16363"/>
                </a:lnTo>
                <a:lnTo>
                  <a:pt x="4194" y="16365"/>
                </a:lnTo>
                <a:lnTo>
                  <a:pt x="4196" y="16368"/>
                </a:lnTo>
                <a:lnTo>
                  <a:pt x="4202" y="16380"/>
                </a:lnTo>
                <a:lnTo>
                  <a:pt x="4208" y="16400"/>
                </a:lnTo>
                <a:close/>
                <a:moveTo>
                  <a:pt x="2240" y="16367"/>
                </a:moveTo>
                <a:lnTo>
                  <a:pt x="2240" y="16367"/>
                </a:lnTo>
                <a:lnTo>
                  <a:pt x="2233" y="16374"/>
                </a:lnTo>
                <a:lnTo>
                  <a:pt x="2237" y="16370"/>
                </a:lnTo>
                <a:lnTo>
                  <a:pt x="2243" y="16364"/>
                </a:lnTo>
                <a:lnTo>
                  <a:pt x="2240" y="16367"/>
                </a:lnTo>
                <a:close/>
                <a:moveTo>
                  <a:pt x="2470" y="16367"/>
                </a:moveTo>
                <a:lnTo>
                  <a:pt x="2470" y="16367"/>
                </a:lnTo>
                <a:lnTo>
                  <a:pt x="2463" y="16374"/>
                </a:lnTo>
                <a:lnTo>
                  <a:pt x="2467" y="16370"/>
                </a:lnTo>
                <a:lnTo>
                  <a:pt x="2472" y="16364"/>
                </a:lnTo>
                <a:lnTo>
                  <a:pt x="2470" y="16367"/>
                </a:lnTo>
                <a:close/>
                <a:moveTo>
                  <a:pt x="3487" y="16432"/>
                </a:moveTo>
                <a:lnTo>
                  <a:pt x="3487" y="16432"/>
                </a:lnTo>
                <a:lnTo>
                  <a:pt x="3495" y="16436"/>
                </a:lnTo>
                <a:lnTo>
                  <a:pt x="3500" y="16439"/>
                </a:lnTo>
                <a:lnTo>
                  <a:pt x="3504" y="16444"/>
                </a:lnTo>
                <a:lnTo>
                  <a:pt x="3506" y="16447"/>
                </a:lnTo>
                <a:lnTo>
                  <a:pt x="3508" y="16450"/>
                </a:lnTo>
                <a:lnTo>
                  <a:pt x="3506" y="16452"/>
                </a:lnTo>
                <a:lnTo>
                  <a:pt x="3505" y="16454"/>
                </a:lnTo>
                <a:lnTo>
                  <a:pt x="3503" y="16455"/>
                </a:lnTo>
                <a:lnTo>
                  <a:pt x="3500" y="16455"/>
                </a:lnTo>
                <a:lnTo>
                  <a:pt x="3498" y="16455"/>
                </a:lnTo>
                <a:lnTo>
                  <a:pt x="3495" y="16454"/>
                </a:lnTo>
                <a:lnTo>
                  <a:pt x="3492" y="16452"/>
                </a:lnTo>
                <a:lnTo>
                  <a:pt x="3490" y="16449"/>
                </a:lnTo>
                <a:lnTo>
                  <a:pt x="3488" y="16445"/>
                </a:lnTo>
                <a:lnTo>
                  <a:pt x="3487" y="16439"/>
                </a:lnTo>
                <a:lnTo>
                  <a:pt x="3487" y="16432"/>
                </a:lnTo>
                <a:lnTo>
                  <a:pt x="3478" y="16429"/>
                </a:lnTo>
                <a:lnTo>
                  <a:pt x="3471" y="16424"/>
                </a:lnTo>
                <a:lnTo>
                  <a:pt x="3465" y="16420"/>
                </a:lnTo>
                <a:lnTo>
                  <a:pt x="3459" y="16414"/>
                </a:lnTo>
                <a:lnTo>
                  <a:pt x="3455" y="16409"/>
                </a:lnTo>
                <a:lnTo>
                  <a:pt x="3453" y="16403"/>
                </a:lnTo>
                <a:lnTo>
                  <a:pt x="3451" y="16397"/>
                </a:lnTo>
                <a:lnTo>
                  <a:pt x="3450" y="16391"/>
                </a:lnTo>
                <a:lnTo>
                  <a:pt x="3449" y="16386"/>
                </a:lnTo>
                <a:lnTo>
                  <a:pt x="3450" y="16381"/>
                </a:lnTo>
                <a:lnTo>
                  <a:pt x="3451" y="16374"/>
                </a:lnTo>
                <a:lnTo>
                  <a:pt x="3452" y="16369"/>
                </a:lnTo>
                <a:lnTo>
                  <a:pt x="3454" y="16365"/>
                </a:lnTo>
                <a:lnTo>
                  <a:pt x="3457" y="16360"/>
                </a:lnTo>
                <a:lnTo>
                  <a:pt x="3459" y="16357"/>
                </a:lnTo>
                <a:lnTo>
                  <a:pt x="3462" y="16352"/>
                </a:lnTo>
                <a:lnTo>
                  <a:pt x="3466" y="16350"/>
                </a:lnTo>
                <a:lnTo>
                  <a:pt x="3469" y="16348"/>
                </a:lnTo>
                <a:lnTo>
                  <a:pt x="3473" y="16346"/>
                </a:lnTo>
                <a:lnTo>
                  <a:pt x="3476" y="16346"/>
                </a:lnTo>
                <a:lnTo>
                  <a:pt x="3479" y="16346"/>
                </a:lnTo>
                <a:lnTo>
                  <a:pt x="3482" y="16347"/>
                </a:lnTo>
                <a:lnTo>
                  <a:pt x="3486" y="16350"/>
                </a:lnTo>
                <a:lnTo>
                  <a:pt x="3488" y="16353"/>
                </a:lnTo>
                <a:lnTo>
                  <a:pt x="3490" y="16359"/>
                </a:lnTo>
                <a:lnTo>
                  <a:pt x="3492" y="16365"/>
                </a:lnTo>
                <a:lnTo>
                  <a:pt x="3492" y="16372"/>
                </a:lnTo>
                <a:lnTo>
                  <a:pt x="3493" y="16381"/>
                </a:lnTo>
                <a:lnTo>
                  <a:pt x="3493" y="16391"/>
                </a:lnTo>
                <a:lnTo>
                  <a:pt x="3492" y="16404"/>
                </a:lnTo>
                <a:lnTo>
                  <a:pt x="3490" y="16417"/>
                </a:lnTo>
                <a:lnTo>
                  <a:pt x="3487" y="16432"/>
                </a:lnTo>
                <a:close/>
              </a:path>
            </a:pathLst>
          </a:custGeom>
          <a:solidFill>
            <a:srgbClr val="E5F6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6FC62B1-0076-457F-8B1B-B4946D5F5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1" y="1825624"/>
            <a:ext cx="4870040" cy="4503737"/>
          </a:xfrm>
        </p:spPr>
        <p:txBody>
          <a:bodyPr/>
          <a:lstStyle>
            <a:lvl1pPr marL="0" indent="0">
              <a:buClr>
                <a:schemeClr val="accent6">
                  <a:lumMod val="60000"/>
                  <a:lumOff val="40000"/>
                </a:schemeClr>
              </a:buClr>
              <a:buSzPct val="90000"/>
              <a:buFont typeface="Franklin Gothic Demi" panose="020B0703020102020204" pitchFamily="34" charset="0"/>
              <a:buNone/>
              <a:defRPr>
                <a:latin typeface="Franklin Gothic Demi" panose="020B0703020102020204" pitchFamily="34" charset="0"/>
              </a:defRPr>
            </a:lvl1pPr>
            <a:lvl2pPr>
              <a:defRPr>
                <a:latin typeface="Franklin Gothic Demi" panose="020B0703020102020204" pitchFamily="34" charset="0"/>
              </a:defRPr>
            </a:lvl2pPr>
            <a:lvl3pPr>
              <a:defRPr>
                <a:latin typeface="Franklin Gothic Demi" panose="020B0703020102020204" pitchFamily="34" charset="0"/>
              </a:defRPr>
            </a:lvl3pPr>
            <a:lvl4pPr>
              <a:defRPr>
                <a:latin typeface="Franklin Gothic Demi" panose="020B0703020102020204" pitchFamily="34" charset="0"/>
              </a:defRPr>
            </a:lvl4pPr>
            <a:lvl5pPr>
              <a:defRPr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161D4BB-CE42-44F7-A310-8DF5904FD86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854665" y="1825625"/>
            <a:ext cx="5839104" cy="4503738"/>
          </a:xfrm>
        </p:spPr>
        <p:txBody>
          <a:bodyPr>
            <a:normAutofit/>
          </a:bodyPr>
          <a:lstStyle>
            <a:lvl1pPr marL="228600" indent="-228600">
              <a:lnSpc>
                <a:spcPct val="100000"/>
              </a:lnSpc>
              <a:spcBef>
                <a:spcPts val="2400"/>
              </a:spcBef>
              <a:buClr>
                <a:srgbClr val="0068AA"/>
              </a:buClr>
              <a:buSzPct val="75000"/>
              <a:buFont typeface="Franklin Gothic Demi" panose="020B0703020102020204" pitchFamily="34" charset="0"/>
              <a:buChar char="►"/>
              <a:defRPr sz="2000">
                <a:latin typeface="Franklin Gothic Medium" panose="020B0603020102020204" pitchFamily="34" charset="0"/>
              </a:defRPr>
            </a:lvl1pPr>
            <a:lvl2pPr>
              <a:defRPr>
                <a:latin typeface="Franklin Gothic Demi" panose="020B0703020102020204" pitchFamily="34" charset="0"/>
              </a:defRPr>
            </a:lvl2pPr>
            <a:lvl3pPr>
              <a:defRPr>
                <a:latin typeface="Franklin Gothic Demi" panose="020B0703020102020204" pitchFamily="34" charset="0"/>
              </a:defRPr>
            </a:lvl3pPr>
            <a:lvl4pPr>
              <a:defRPr>
                <a:latin typeface="Franklin Gothic Demi" panose="020B0703020102020204" pitchFamily="34" charset="0"/>
              </a:defRPr>
            </a:lvl4pPr>
            <a:lvl5pPr>
              <a:defRPr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6904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rgbClr val="BAE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1" y="377073"/>
            <a:ext cx="11112578" cy="423028"/>
          </a:xfrm>
        </p:spPr>
        <p:txBody>
          <a:bodyPr>
            <a:noAutofit/>
          </a:bodyPr>
          <a:lstStyle>
            <a:lvl1pPr>
              <a:defRPr sz="3200">
                <a:solidFill>
                  <a:srgbClr val="16486A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6FC62B1-0076-457F-8B1B-B4946D5F5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1" y="1046285"/>
            <a:ext cx="11112578" cy="2277661"/>
          </a:xfrm>
        </p:spPr>
        <p:txBody>
          <a:bodyPr/>
          <a:lstStyle>
            <a:lvl1pPr marL="0" indent="0">
              <a:buClr>
                <a:schemeClr val="accent6">
                  <a:lumMod val="60000"/>
                  <a:lumOff val="40000"/>
                </a:schemeClr>
              </a:buClr>
              <a:buSzPct val="90000"/>
              <a:buFont typeface="Franklin Gothic Demi" panose="020B0703020102020204" pitchFamily="34" charset="0"/>
              <a:buNone/>
              <a:defRPr>
                <a:latin typeface="Franklin Gothic Demi" panose="020B0703020102020204" pitchFamily="34" charset="0"/>
              </a:defRPr>
            </a:lvl1pPr>
            <a:lvl2pPr>
              <a:defRPr>
                <a:latin typeface="Franklin Gothic Demi" panose="020B0703020102020204" pitchFamily="34" charset="0"/>
              </a:defRPr>
            </a:lvl2pPr>
            <a:lvl3pPr>
              <a:defRPr>
                <a:latin typeface="Franklin Gothic Demi" panose="020B0703020102020204" pitchFamily="34" charset="0"/>
              </a:defRPr>
            </a:lvl3pPr>
            <a:lvl4pPr>
              <a:defRPr>
                <a:latin typeface="Franklin Gothic Demi" panose="020B0703020102020204" pitchFamily="34" charset="0"/>
              </a:defRPr>
            </a:lvl4pPr>
            <a:lvl5pPr>
              <a:defRPr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161D4BB-CE42-44F7-A310-8DF5904FD86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81191" y="3578469"/>
            <a:ext cx="11112578" cy="3050930"/>
          </a:xfrm>
        </p:spPr>
        <p:txBody>
          <a:bodyPr>
            <a:normAutofit/>
          </a:bodyPr>
          <a:lstStyle>
            <a:lvl1pPr marL="228600" indent="-228600">
              <a:lnSpc>
                <a:spcPct val="100000"/>
              </a:lnSpc>
              <a:spcBef>
                <a:spcPts val="2400"/>
              </a:spcBef>
              <a:buClr>
                <a:srgbClr val="0068AA"/>
              </a:buClr>
              <a:buSzPct val="75000"/>
              <a:buFont typeface="Franklin Gothic Demi" panose="020B0703020102020204" pitchFamily="34" charset="0"/>
              <a:buChar char="►"/>
              <a:defRPr sz="2000">
                <a:latin typeface="Franklin Gothic Medium" panose="020B0603020102020204" pitchFamily="34" charset="0"/>
              </a:defRPr>
            </a:lvl1pPr>
            <a:lvl2pPr>
              <a:defRPr>
                <a:latin typeface="Franklin Gothic Demi" panose="020B0703020102020204" pitchFamily="34" charset="0"/>
              </a:defRPr>
            </a:lvl2pPr>
            <a:lvl3pPr>
              <a:defRPr>
                <a:latin typeface="Franklin Gothic Demi" panose="020B0703020102020204" pitchFamily="34" charset="0"/>
              </a:defRPr>
            </a:lvl3pPr>
            <a:lvl4pPr>
              <a:defRPr>
                <a:latin typeface="Franklin Gothic Demi" panose="020B0703020102020204" pitchFamily="34" charset="0"/>
              </a:defRPr>
            </a:lvl4pPr>
            <a:lvl5pPr>
              <a:defRPr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002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12192000" cy="1480007"/>
          </a:xfrm>
          <a:prstGeom prst="rect">
            <a:avLst/>
          </a:prstGeom>
          <a:solidFill>
            <a:srgbClr val="178E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3" y="2180498"/>
            <a:ext cx="11029614" cy="3678303"/>
          </a:xfrm>
        </p:spPr>
        <p:txBody>
          <a:bodyPr>
            <a:normAutofit/>
          </a:bodyPr>
          <a:lstStyle>
            <a:lvl1pPr marL="2286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3600">
                <a:solidFill>
                  <a:srgbClr val="00131E"/>
                </a:solidFill>
                <a:latin typeface="Franklin Gothic Demi" panose="020B0703020102020204" pitchFamily="34" charset="0"/>
              </a:defRPr>
            </a:lvl1pPr>
            <a:lvl2pPr marL="6858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3200">
                <a:solidFill>
                  <a:srgbClr val="00131E"/>
                </a:solidFill>
                <a:latin typeface="Franklin Gothic Demi" panose="020B0703020102020204" pitchFamily="34" charset="0"/>
              </a:defRPr>
            </a:lvl2pPr>
            <a:lvl3pPr marL="11430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800">
                <a:solidFill>
                  <a:srgbClr val="00131E"/>
                </a:solidFill>
                <a:latin typeface="Franklin Gothic Demi" panose="020B0703020102020204" pitchFamily="34" charset="0"/>
              </a:defRPr>
            </a:lvl3pPr>
            <a:lvl4pPr marL="16002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400">
                <a:solidFill>
                  <a:srgbClr val="00131E"/>
                </a:solidFill>
                <a:latin typeface="Franklin Gothic Demi" panose="020B0703020102020204" pitchFamily="34" charset="0"/>
              </a:defRPr>
            </a:lvl4pPr>
            <a:lvl5pPr marL="20574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400">
                <a:solidFill>
                  <a:srgbClr val="00131E"/>
                </a:solidFill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1" y="377072"/>
            <a:ext cx="11029616" cy="84841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10214336" y="1"/>
            <a:ext cx="1396471" cy="1665532"/>
            <a:chOff x="6196" y="27"/>
            <a:chExt cx="737" cy="879"/>
          </a:xfrm>
        </p:grpSpPr>
        <p:sp>
          <p:nvSpPr>
            <p:cNvPr id="7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6196" y="27"/>
              <a:ext cx="737" cy="8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9" name="Freeform 5"/>
            <p:cNvSpPr>
              <a:spLocks noEditPoints="1"/>
            </p:cNvSpPr>
            <p:nvPr userDrawn="1"/>
          </p:nvSpPr>
          <p:spPr bwMode="auto">
            <a:xfrm>
              <a:off x="6196" y="27"/>
              <a:ext cx="737" cy="879"/>
            </a:xfrm>
            <a:custGeom>
              <a:avLst/>
              <a:gdLst>
                <a:gd name="T0" fmla="*/ 13892 w 14003"/>
                <a:gd name="T1" fmla="*/ 10136 h 16701"/>
                <a:gd name="T2" fmla="*/ 13679 w 14003"/>
                <a:gd name="T3" fmla="*/ 8215 h 16701"/>
                <a:gd name="T4" fmla="*/ 13269 w 14003"/>
                <a:gd name="T5" fmla="*/ 5585 h 16701"/>
                <a:gd name="T6" fmla="*/ 12046 w 14003"/>
                <a:gd name="T7" fmla="*/ 4429 h 16701"/>
                <a:gd name="T8" fmla="*/ 11096 w 14003"/>
                <a:gd name="T9" fmla="*/ 6729 h 16701"/>
                <a:gd name="T10" fmla="*/ 10061 w 14003"/>
                <a:gd name="T11" fmla="*/ 5605 h 16701"/>
                <a:gd name="T12" fmla="*/ 9983 w 14003"/>
                <a:gd name="T13" fmla="*/ 8740 h 16701"/>
                <a:gd name="T14" fmla="*/ 10005 w 14003"/>
                <a:gd name="T15" fmla="*/ 11071 h 16701"/>
                <a:gd name="T16" fmla="*/ 10212 w 14003"/>
                <a:gd name="T17" fmla="*/ 13773 h 16701"/>
                <a:gd name="T18" fmla="*/ 11828 w 14003"/>
                <a:gd name="T19" fmla="*/ 16698 h 16701"/>
                <a:gd name="T20" fmla="*/ 13319 w 14003"/>
                <a:gd name="T21" fmla="*/ 13989 h 16701"/>
                <a:gd name="T22" fmla="*/ 8829 w 14003"/>
                <a:gd name="T23" fmla="*/ 1262 h 16701"/>
                <a:gd name="T24" fmla="*/ 8360 w 14003"/>
                <a:gd name="T25" fmla="*/ 149 h 16701"/>
                <a:gd name="T26" fmla="*/ 13703 w 14003"/>
                <a:gd name="T27" fmla="*/ 5048 h 16701"/>
                <a:gd name="T28" fmla="*/ 13221 w 14003"/>
                <a:gd name="T29" fmla="*/ 3958 h 16701"/>
                <a:gd name="T30" fmla="*/ 3974 w 14003"/>
                <a:gd name="T31" fmla="*/ 5035 h 16701"/>
                <a:gd name="T32" fmla="*/ 3482 w 14003"/>
                <a:gd name="T33" fmla="*/ 3971 h 16701"/>
                <a:gd name="T34" fmla="*/ 4122 w 14003"/>
                <a:gd name="T35" fmla="*/ 10412 h 16701"/>
                <a:gd name="T36" fmla="*/ 3872 w 14003"/>
                <a:gd name="T37" fmla="*/ 8442 h 16701"/>
                <a:gd name="T38" fmla="*/ 3616 w 14003"/>
                <a:gd name="T39" fmla="*/ 5525 h 16701"/>
                <a:gd name="T40" fmla="*/ 2373 w 14003"/>
                <a:gd name="T41" fmla="*/ 4509 h 16701"/>
                <a:gd name="T42" fmla="*/ 1615 w 14003"/>
                <a:gd name="T43" fmla="*/ 6837 h 16701"/>
                <a:gd name="T44" fmla="*/ 401 w 14003"/>
                <a:gd name="T45" fmla="*/ 5537 h 16701"/>
                <a:gd name="T46" fmla="*/ 340 w 14003"/>
                <a:gd name="T47" fmla="*/ 8703 h 16701"/>
                <a:gd name="T48" fmla="*/ 406 w 14003"/>
                <a:gd name="T49" fmla="*/ 11053 h 16701"/>
                <a:gd name="T50" fmla="*/ 248 w 14003"/>
                <a:gd name="T51" fmla="*/ 13435 h 16701"/>
                <a:gd name="T52" fmla="*/ 1997 w 14003"/>
                <a:gd name="T53" fmla="*/ 16662 h 16701"/>
                <a:gd name="T54" fmla="*/ 3307 w 14003"/>
                <a:gd name="T55" fmla="*/ 14208 h 16701"/>
                <a:gd name="T56" fmla="*/ 4156 w 14003"/>
                <a:gd name="T57" fmla="*/ 11133 h 16701"/>
                <a:gd name="T58" fmla="*/ 1490 w 14003"/>
                <a:gd name="T59" fmla="*/ 11994 h 16701"/>
                <a:gd name="T60" fmla="*/ 1478 w 14003"/>
                <a:gd name="T61" fmla="*/ 9567 h 16701"/>
                <a:gd name="T62" fmla="*/ 1452 w 14003"/>
                <a:gd name="T63" fmla="*/ 7351 h 16701"/>
                <a:gd name="T64" fmla="*/ 3343 w 14003"/>
                <a:gd name="T65" fmla="*/ 8330 h 16701"/>
                <a:gd name="T66" fmla="*/ 3518 w 14003"/>
                <a:gd name="T67" fmla="*/ 10586 h 16701"/>
                <a:gd name="T68" fmla="*/ 2483 w 14003"/>
                <a:gd name="T69" fmla="*/ 12375 h 16701"/>
                <a:gd name="T70" fmla="*/ 9136 w 14003"/>
                <a:gd name="T71" fmla="*/ 8635 h 16701"/>
                <a:gd name="T72" fmla="*/ 8989 w 14003"/>
                <a:gd name="T73" fmla="*/ 6579 h 16701"/>
                <a:gd name="T74" fmla="*/ 8740 w 14003"/>
                <a:gd name="T75" fmla="*/ 4611 h 16701"/>
                <a:gd name="T76" fmla="*/ 8484 w 14003"/>
                <a:gd name="T77" fmla="*/ 1693 h 16701"/>
                <a:gd name="T78" fmla="*/ 7240 w 14003"/>
                <a:gd name="T79" fmla="*/ 677 h 16701"/>
                <a:gd name="T80" fmla="*/ 6482 w 14003"/>
                <a:gd name="T81" fmla="*/ 3004 h 16701"/>
                <a:gd name="T82" fmla="*/ 5269 w 14003"/>
                <a:gd name="T83" fmla="*/ 1705 h 16701"/>
                <a:gd name="T84" fmla="*/ 5207 w 14003"/>
                <a:gd name="T85" fmla="*/ 4870 h 16701"/>
                <a:gd name="T86" fmla="*/ 5272 w 14003"/>
                <a:gd name="T87" fmla="*/ 7221 h 16701"/>
                <a:gd name="T88" fmla="*/ 5035 w 14003"/>
                <a:gd name="T89" fmla="*/ 9437 h 16701"/>
                <a:gd name="T90" fmla="*/ 4743 w 14003"/>
                <a:gd name="T91" fmla="*/ 11589 h 16701"/>
                <a:gd name="T92" fmla="*/ 6750 w 14003"/>
                <a:gd name="T93" fmla="*/ 14947 h 16701"/>
                <a:gd name="T94" fmla="*/ 7597 w 14003"/>
                <a:gd name="T95" fmla="*/ 13486 h 16701"/>
                <a:gd name="T96" fmla="*/ 9251 w 14003"/>
                <a:gd name="T97" fmla="*/ 10059 h 16701"/>
                <a:gd name="T98" fmla="*/ 5254 w 14003"/>
                <a:gd name="T99" fmla="*/ 10394 h 16701"/>
                <a:gd name="T100" fmla="*/ 5395 w 14003"/>
                <a:gd name="T101" fmla="*/ 8635 h 16701"/>
                <a:gd name="T102" fmla="*/ 5505 w 14003"/>
                <a:gd name="T103" fmla="*/ 6264 h 16701"/>
                <a:gd name="T104" fmla="*/ 5674 w 14003"/>
                <a:gd name="T105" fmla="*/ 4078 h 16701"/>
                <a:gd name="T106" fmla="*/ 8084 w 14003"/>
                <a:gd name="T107" fmla="*/ 3351 h 16701"/>
                <a:gd name="T108" fmla="*/ 8082 w 14003"/>
                <a:gd name="T109" fmla="*/ 5525 h 16701"/>
                <a:gd name="T110" fmla="*/ 8086 w 14003"/>
                <a:gd name="T111" fmla="*/ 7925 h 16701"/>
                <a:gd name="T112" fmla="*/ 7862 w 14003"/>
                <a:gd name="T113" fmla="*/ 12800 h 16701"/>
                <a:gd name="T114" fmla="*/ 10388 w 14003"/>
                <a:gd name="T115" fmla="*/ 13069 h 16701"/>
                <a:gd name="T116" fmla="*/ 10511 w 14003"/>
                <a:gd name="T117" fmla="*/ 10643 h 16701"/>
                <a:gd name="T118" fmla="*/ 10685 w 14003"/>
                <a:gd name="T119" fmla="*/ 8378 h 16701"/>
                <a:gd name="T120" fmla="*/ 12511 w 14003"/>
                <a:gd name="T121" fmla="*/ 7377 h 16701"/>
                <a:gd name="T122" fmla="*/ 12482 w 14003"/>
                <a:gd name="T123" fmla="*/ 9599 h 16701"/>
                <a:gd name="T124" fmla="*/ 13097 w 14003"/>
                <a:gd name="T125" fmla="*/ 13467 h 16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003" h="16701">
                  <a:moveTo>
                    <a:pt x="13979" y="11293"/>
                  </a:moveTo>
                  <a:lnTo>
                    <a:pt x="13976" y="11280"/>
                  </a:lnTo>
                  <a:lnTo>
                    <a:pt x="13974" y="11268"/>
                  </a:lnTo>
                  <a:lnTo>
                    <a:pt x="13970" y="11255"/>
                  </a:lnTo>
                  <a:lnTo>
                    <a:pt x="13965" y="11243"/>
                  </a:lnTo>
                  <a:lnTo>
                    <a:pt x="13961" y="11231"/>
                  </a:lnTo>
                  <a:lnTo>
                    <a:pt x="13956" y="11220"/>
                  </a:lnTo>
                  <a:lnTo>
                    <a:pt x="13951" y="11210"/>
                  </a:lnTo>
                  <a:lnTo>
                    <a:pt x="13944" y="11198"/>
                  </a:lnTo>
                  <a:lnTo>
                    <a:pt x="13938" y="11188"/>
                  </a:lnTo>
                  <a:lnTo>
                    <a:pt x="13931" y="11178"/>
                  </a:lnTo>
                  <a:lnTo>
                    <a:pt x="13924" y="11168"/>
                  </a:lnTo>
                  <a:lnTo>
                    <a:pt x="13915" y="11159"/>
                  </a:lnTo>
                  <a:lnTo>
                    <a:pt x="13907" y="11150"/>
                  </a:lnTo>
                  <a:lnTo>
                    <a:pt x="13898" y="11142"/>
                  </a:lnTo>
                  <a:lnTo>
                    <a:pt x="13889" y="11133"/>
                  </a:lnTo>
                  <a:lnTo>
                    <a:pt x="13880" y="11125"/>
                  </a:lnTo>
                  <a:lnTo>
                    <a:pt x="13870" y="11119"/>
                  </a:lnTo>
                  <a:lnTo>
                    <a:pt x="13860" y="11111"/>
                  </a:lnTo>
                  <a:lnTo>
                    <a:pt x="13849" y="11105"/>
                  </a:lnTo>
                  <a:lnTo>
                    <a:pt x="13839" y="11099"/>
                  </a:lnTo>
                  <a:lnTo>
                    <a:pt x="13828" y="11094"/>
                  </a:lnTo>
                  <a:lnTo>
                    <a:pt x="13817" y="11089"/>
                  </a:lnTo>
                  <a:lnTo>
                    <a:pt x="13805" y="11084"/>
                  </a:lnTo>
                  <a:lnTo>
                    <a:pt x="13794" y="11081"/>
                  </a:lnTo>
                  <a:lnTo>
                    <a:pt x="13781" y="11078"/>
                  </a:lnTo>
                  <a:lnTo>
                    <a:pt x="13770" y="11075"/>
                  </a:lnTo>
                  <a:lnTo>
                    <a:pt x="13757" y="11073"/>
                  </a:lnTo>
                  <a:lnTo>
                    <a:pt x="13745" y="11071"/>
                  </a:lnTo>
                  <a:lnTo>
                    <a:pt x="13732" y="11071"/>
                  </a:lnTo>
                  <a:lnTo>
                    <a:pt x="13720" y="11070"/>
                  </a:lnTo>
                  <a:lnTo>
                    <a:pt x="13706" y="11071"/>
                  </a:lnTo>
                  <a:lnTo>
                    <a:pt x="13694" y="11071"/>
                  </a:lnTo>
                  <a:lnTo>
                    <a:pt x="13664" y="11074"/>
                  </a:lnTo>
                  <a:lnTo>
                    <a:pt x="13636" y="11077"/>
                  </a:lnTo>
                  <a:lnTo>
                    <a:pt x="13608" y="11080"/>
                  </a:lnTo>
                  <a:lnTo>
                    <a:pt x="13579" y="11083"/>
                  </a:lnTo>
                  <a:lnTo>
                    <a:pt x="13597" y="11053"/>
                  </a:lnTo>
                  <a:lnTo>
                    <a:pt x="13616" y="11024"/>
                  </a:lnTo>
                  <a:lnTo>
                    <a:pt x="13634" y="10993"/>
                  </a:lnTo>
                  <a:lnTo>
                    <a:pt x="13652" y="10963"/>
                  </a:lnTo>
                  <a:lnTo>
                    <a:pt x="13669" y="10932"/>
                  </a:lnTo>
                  <a:lnTo>
                    <a:pt x="13684" y="10902"/>
                  </a:lnTo>
                  <a:lnTo>
                    <a:pt x="13700" y="10870"/>
                  </a:lnTo>
                  <a:lnTo>
                    <a:pt x="13716" y="10839"/>
                  </a:lnTo>
                  <a:lnTo>
                    <a:pt x="13729" y="10807"/>
                  </a:lnTo>
                  <a:lnTo>
                    <a:pt x="13744" y="10775"/>
                  </a:lnTo>
                  <a:lnTo>
                    <a:pt x="13756" y="10743"/>
                  </a:lnTo>
                  <a:lnTo>
                    <a:pt x="13770" y="10711"/>
                  </a:lnTo>
                  <a:lnTo>
                    <a:pt x="13781" y="10678"/>
                  </a:lnTo>
                  <a:lnTo>
                    <a:pt x="13793" y="10646"/>
                  </a:lnTo>
                  <a:lnTo>
                    <a:pt x="13804" y="10612"/>
                  </a:lnTo>
                  <a:lnTo>
                    <a:pt x="13815" y="10579"/>
                  </a:lnTo>
                  <a:lnTo>
                    <a:pt x="13824" y="10547"/>
                  </a:lnTo>
                  <a:lnTo>
                    <a:pt x="13833" y="10513"/>
                  </a:lnTo>
                  <a:lnTo>
                    <a:pt x="13842" y="10479"/>
                  </a:lnTo>
                  <a:lnTo>
                    <a:pt x="13849" y="10445"/>
                  </a:lnTo>
                  <a:lnTo>
                    <a:pt x="13857" y="10412"/>
                  </a:lnTo>
                  <a:lnTo>
                    <a:pt x="13863" y="10378"/>
                  </a:lnTo>
                  <a:lnTo>
                    <a:pt x="13869" y="10343"/>
                  </a:lnTo>
                  <a:lnTo>
                    <a:pt x="13874" y="10310"/>
                  </a:lnTo>
                  <a:lnTo>
                    <a:pt x="13880" y="10275"/>
                  </a:lnTo>
                  <a:lnTo>
                    <a:pt x="13884" y="10240"/>
                  </a:lnTo>
                  <a:lnTo>
                    <a:pt x="13887" y="10205"/>
                  </a:lnTo>
                  <a:lnTo>
                    <a:pt x="13890" y="10171"/>
                  </a:lnTo>
                  <a:lnTo>
                    <a:pt x="13892" y="10136"/>
                  </a:lnTo>
                  <a:lnTo>
                    <a:pt x="13894" y="10101"/>
                  </a:lnTo>
                  <a:lnTo>
                    <a:pt x="13895" y="10067"/>
                  </a:lnTo>
                  <a:lnTo>
                    <a:pt x="13895" y="10031"/>
                  </a:lnTo>
                  <a:lnTo>
                    <a:pt x="13895" y="9217"/>
                  </a:lnTo>
                  <a:lnTo>
                    <a:pt x="13895" y="9179"/>
                  </a:lnTo>
                  <a:lnTo>
                    <a:pt x="13894" y="9143"/>
                  </a:lnTo>
                  <a:lnTo>
                    <a:pt x="13892" y="9106"/>
                  </a:lnTo>
                  <a:lnTo>
                    <a:pt x="13889" y="9069"/>
                  </a:lnTo>
                  <a:lnTo>
                    <a:pt x="13886" y="9032"/>
                  </a:lnTo>
                  <a:lnTo>
                    <a:pt x="13882" y="8995"/>
                  </a:lnTo>
                  <a:lnTo>
                    <a:pt x="13878" y="8958"/>
                  </a:lnTo>
                  <a:lnTo>
                    <a:pt x="13872" y="8920"/>
                  </a:lnTo>
                  <a:lnTo>
                    <a:pt x="13869" y="8908"/>
                  </a:lnTo>
                  <a:lnTo>
                    <a:pt x="13867" y="8895"/>
                  </a:lnTo>
                  <a:lnTo>
                    <a:pt x="13863" y="8883"/>
                  </a:lnTo>
                  <a:lnTo>
                    <a:pt x="13859" y="8871"/>
                  </a:lnTo>
                  <a:lnTo>
                    <a:pt x="13855" y="8860"/>
                  </a:lnTo>
                  <a:lnTo>
                    <a:pt x="13849" y="8848"/>
                  </a:lnTo>
                  <a:lnTo>
                    <a:pt x="13844" y="8837"/>
                  </a:lnTo>
                  <a:lnTo>
                    <a:pt x="13838" y="8826"/>
                  </a:lnTo>
                  <a:lnTo>
                    <a:pt x="13832" y="8816"/>
                  </a:lnTo>
                  <a:lnTo>
                    <a:pt x="13824" y="8806"/>
                  </a:lnTo>
                  <a:lnTo>
                    <a:pt x="13817" y="8796"/>
                  </a:lnTo>
                  <a:lnTo>
                    <a:pt x="13809" y="8787"/>
                  </a:lnTo>
                  <a:lnTo>
                    <a:pt x="13800" y="8778"/>
                  </a:lnTo>
                  <a:lnTo>
                    <a:pt x="13792" y="8769"/>
                  </a:lnTo>
                  <a:lnTo>
                    <a:pt x="13782" y="8762"/>
                  </a:lnTo>
                  <a:lnTo>
                    <a:pt x="13773" y="8753"/>
                  </a:lnTo>
                  <a:lnTo>
                    <a:pt x="13764" y="8746"/>
                  </a:lnTo>
                  <a:lnTo>
                    <a:pt x="13753" y="8740"/>
                  </a:lnTo>
                  <a:lnTo>
                    <a:pt x="13743" y="8734"/>
                  </a:lnTo>
                  <a:lnTo>
                    <a:pt x="13732" y="8727"/>
                  </a:lnTo>
                  <a:lnTo>
                    <a:pt x="13721" y="8722"/>
                  </a:lnTo>
                  <a:lnTo>
                    <a:pt x="13710" y="8717"/>
                  </a:lnTo>
                  <a:lnTo>
                    <a:pt x="13699" y="8713"/>
                  </a:lnTo>
                  <a:lnTo>
                    <a:pt x="13687" y="8710"/>
                  </a:lnTo>
                  <a:lnTo>
                    <a:pt x="13675" y="8705"/>
                  </a:lnTo>
                  <a:lnTo>
                    <a:pt x="13663" y="8703"/>
                  </a:lnTo>
                  <a:lnTo>
                    <a:pt x="13651" y="8701"/>
                  </a:lnTo>
                  <a:lnTo>
                    <a:pt x="13638" y="8699"/>
                  </a:lnTo>
                  <a:lnTo>
                    <a:pt x="13626" y="8698"/>
                  </a:lnTo>
                  <a:lnTo>
                    <a:pt x="13613" y="8698"/>
                  </a:lnTo>
                  <a:lnTo>
                    <a:pt x="13600" y="8698"/>
                  </a:lnTo>
                  <a:lnTo>
                    <a:pt x="13587" y="8699"/>
                  </a:lnTo>
                  <a:lnTo>
                    <a:pt x="13558" y="8702"/>
                  </a:lnTo>
                  <a:lnTo>
                    <a:pt x="13530" y="8705"/>
                  </a:lnTo>
                  <a:lnTo>
                    <a:pt x="13501" y="8709"/>
                  </a:lnTo>
                  <a:lnTo>
                    <a:pt x="13473" y="8712"/>
                  </a:lnTo>
                  <a:lnTo>
                    <a:pt x="13488" y="8686"/>
                  </a:lnTo>
                  <a:lnTo>
                    <a:pt x="13503" y="8659"/>
                  </a:lnTo>
                  <a:lnTo>
                    <a:pt x="13518" y="8632"/>
                  </a:lnTo>
                  <a:lnTo>
                    <a:pt x="13532" y="8606"/>
                  </a:lnTo>
                  <a:lnTo>
                    <a:pt x="13545" y="8579"/>
                  </a:lnTo>
                  <a:lnTo>
                    <a:pt x="13559" y="8552"/>
                  </a:lnTo>
                  <a:lnTo>
                    <a:pt x="13571" y="8525"/>
                  </a:lnTo>
                  <a:lnTo>
                    <a:pt x="13583" y="8498"/>
                  </a:lnTo>
                  <a:lnTo>
                    <a:pt x="13595" y="8471"/>
                  </a:lnTo>
                  <a:lnTo>
                    <a:pt x="13606" y="8442"/>
                  </a:lnTo>
                  <a:lnTo>
                    <a:pt x="13617" y="8414"/>
                  </a:lnTo>
                  <a:lnTo>
                    <a:pt x="13627" y="8387"/>
                  </a:lnTo>
                  <a:lnTo>
                    <a:pt x="13637" y="8359"/>
                  </a:lnTo>
                  <a:lnTo>
                    <a:pt x="13647" y="8330"/>
                  </a:lnTo>
                  <a:lnTo>
                    <a:pt x="13655" y="8301"/>
                  </a:lnTo>
                  <a:lnTo>
                    <a:pt x="13663" y="8273"/>
                  </a:lnTo>
                  <a:lnTo>
                    <a:pt x="13672" y="8244"/>
                  </a:lnTo>
                  <a:lnTo>
                    <a:pt x="13679" y="8215"/>
                  </a:lnTo>
                  <a:lnTo>
                    <a:pt x="13685" y="8187"/>
                  </a:lnTo>
                  <a:lnTo>
                    <a:pt x="13692" y="8157"/>
                  </a:lnTo>
                  <a:lnTo>
                    <a:pt x="13698" y="8128"/>
                  </a:lnTo>
                  <a:lnTo>
                    <a:pt x="13703" y="8098"/>
                  </a:lnTo>
                  <a:lnTo>
                    <a:pt x="13708" y="8069"/>
                  </a:lnTo>
                  <a:lnTo>
                    <a:pt x="13712" y="8039"/>
                  </a:lnTo>
                  <a:lnTo>
                    <a:pt x="13717" y="8009"/>
                  </a:lnTo>
                  <a:lnTo>
                    <a:pt x="13720" y="7980"/>
                  </a:lnTo>
                  <a:lnTo>
                    <a:pt x="13722" y="7950"/>
                  </a:lnTo>
                  <a:lnTo>
                    <a:pt x="13725" y="7920"/>
                  </a:lnTo>
                  <a:lnTo>
                    <a:pt x="13726" y="7890"/>
                  </a:lnTo>
                  <a:lnTo>
                    <a:pt x="13728" y="7860"/>
                  </a:lnTo>
                  <a:lnTo>
                    <a:pt x="13729" y="7830"/>
                  </a:lnTo>
                  <a:lnTo>
                    <a:pt x="13729" y="7799"/>
                  </a:lnTo>
                  <a:lnTo>
                    <a:pt x="13729" y="7382"/>
                  </a:lnTo>
                  <a:lnTo>
                    <a:pt x="13729" y="7061"/>
                  </a:lnTo>
                  <a:lnTo>
                    <a:pt x="13729" y="5763"/>
                  </a:lnTo>
                  <a:lnTo>
                    <a:pt x="13728" y="5749"/>
                  </a:lnTo>
                  <a:lnTo>
                    <a:pt x="13727" y="5736"/>
                  </a:lnTo>
                  <a:lnTo>
                    <a:pt x="13726" y="5723"/>
                  </a:lnTo>
                  <a:lnTo>
                    <a:pt x="13724" y="5710"/>
                  </a:lnTo>
                  <a:lnTo>
                    <a:pt x="13721" y="5697"/>
                  </a:lnTo>
                  <a:lnTo>
                    <a:pt x="13717" y="5685"/>
                  </a:lnTo>
                  <a:lnTo>
                    <a:pt x="13712" y="5672"/>
                  </a:lnTo>
                  <a:lnTo>
                    <a:pt x="13708" y="5661"/>
                  </a:lnTo>
                  <a:lnTo>
                    <a:pt x="13703" y="5649"/>
                  </a:lnTo>
                  <a:lnTo>
                    <a:pt x="13697" y="5638"/>
                  </a:lnTo>
                  <a:lnTo>
                    <a:pt x="13690" y="5626"/>
                  </a:lnTo>
                  <a:lnTo>
                    <a:pt x="13684" y="5616"/>
                  </a:lnTo>
                  <a:lnTo>
                    <a:pt x="13677" y="5605"/>
                  </a:lnTo>
                  <a:lnTo>
                    <a:pt x="13669" y="5596"/>
                  </a:lnTo>
                  <a:lnTo>
                    <a:pt x="13660" y="5585"/>
                  </a:lnTo>
                  <a:lnTo>
                    <a:pt x="13652" y="5576"/>
                  </a:lnTo>
                  <a:lnTo>
                    <a:pt x="13642" y="5568"/>
                  </a:lnTo>
                  <a:lnTo>
                    <a:pt x="13633" y="5559"/>
                  </a:lnTo>
                  <a:lnTo>
                    <a:pt x="13623" y="5552"/>
                  </a:lnTo>
                  <a:lnTo>
                    <a:pt x="13612" y="5545"/>
                  </a:lnTo>
                  <a:lnTo>
                    <a:pt x="13602" y="5537"/>
                  </a:lnTo>
                  <a:lnTo>
                    <a:pt x="13591" y="5531"/>
                  </a:lnTo>
                  <a:lnTo>
                    <a:pt x="13580" y="5525"/>
                  </a:lnTo>
                  <a:lnTo>
                    <a:pt x="13567" y="5520"/>
                  </a:lnTo>
                  <a:lnTo>
                    <a:pt x="13556" y="5516"/>
                  </a:lnTo>
                  <a:lnTo>
                    <a:pt x="13543" y="5511"/>
                  </a:lnTo>
                  <a:lnTo>
                    <a:pt x="13531" y="5507"/>
                  </a:lnTo>
                  <a:lnTo>
                    <a:pt x="13518" y="5505"/>
                  </a:lnTo>
                  <a:lnTo>
                    <a:pt x="13506" y="5502"/>
                  </a:lnTo>
                  <a:lnTo>
                    <a:pt x="13492" y="5501"/>
                  </a:lnTo>
                  <a:lnTo>
                    <a:pt x="13478" y="5500"/>
                  </a:lnTo>
                  <a:lnTo>
                    <a:pt x="13465" y="5500"/>
                  </a:lnTo>
                  <a:lnTo>
                    <a:pt x="13451" y="5500"/>
                  </a:lnTo>
                  <a:lnTo>
                    <a:pt x="13438" y="5501"/>
                  </a:lnTo>
                  <a:lnTo>
                    <a:pt x="13425" y="5502"/>
                  </a:lnTo>
                  <a:lnTo>
                    <a:pt x="13411" y="5505"/>
                  </a:lnTo>
                  <a:lnTo>
                    <a:pt x="13399" y="5507"/>
                  </a:lnTo>
                  <a:lnTo>
                    <a:pt x="13386" y="5511"/>
                  </a:lnTo>
                  <a:lnTo>
                    <a:pt x="13374" y="5516"/>
                  </a:lnTo>
                  <a:lnTo>
                    <a:pt x="13362" y="5520"/>
                  </a:lnTo>
                  <a:lnTo>
                    <a:pt x="13351" y="5525"/>
                  </a:lnTo>
                  <a:lnTo>
                    <a:pt x="13339" y="5531"/>
                  </a:lnTo>
                  <a:lnTo>
                    <a:pt x="13328" y="5537"/>
                  </a:lnTo>
                  <a:lnTo>
                    <a:pt x="13317" y="5545"/>
                  </a:lnTo>
                  <a:lnTo>
                    <a:pt x="13307" y="5552"/>
                  </a:lnTo>
                  <a:lnTo>
                    <a:pt x="13298" y="5559"/>
                  </a:lnTo>
                  <a:lnTo>
                    <a:pt x="13287" y="5568"/>
                  </a:lnTo>
                  <a:lnTo>
                    <a:pt x="13278" y="5576"/>
                  </a:lnTo>
                  <a:lnTo>
                    <a:pt x="13269" y="5585"/>
                  </a:lnTo>
                  <a:lnTo>
                    <a:pt x="13261" y="5596"/>
                  </a:lnTo>
                  <a:lnTo>
                    <a:pt x="13254" y="5605"/>
                  </a:lnTo>
                  <a:lnTo>
                    <a:pt x="13246" y="5616"/>
                  </a:lnTo>
                  <a:lnTo>
                    <a:pt x="13239" y="5626"/>
                  </a:lnTo>
                  <a:lnTo>
                    <a:pt x="13233" y="5638"/>
                  </a:lnTo>
                  <a:lnTo>
                    <a:pt x="13226" y="5649"/>
                  </a:lnTo>
                  <a:lnTo>
                    <a:pt x="13221" y="5661"/>
                  </a:lnTo>
                  <a:lnTo>
                    <a:pt x="13217" y="5672"/>
                  </a:lnTo>
                  <a:lnTo>
                    <a:pt x="13213" y="5685"/>
                  </a:lnTo>
                  <a:lnTo>
                    <a:pt x="13209" y="5697"/>
                  </a:lnTo>
                  <a:lnTo>
                    <a:pt x="13207" y="5710"/>
                  </a:lnTo>
                  <a:lnTo>
                    <a:pt x="13203" y="5723"/>
                  </a:lnTo>
                  <a:lnTo>
                    <a:pt x="13202" y="5736"/>
                  </a:lnTo>
                  <a:lnTo>
                    <a:pt x="13201" y="5749"/>
                  </a:lnTo>
                  <a:lnTo>
                    <a:pt x="13201" y="5763"/>
                  </a:lnTo>
                  <a:lnTo>
                    <a:pt x="13201" y="6595"/>
                  </a:lnTo>
                  <a:lnTo>
                    <a:pt x="13155" y="6602"/>
                  </a:lnTo>
                  <a:lnTo>
                    <a:pt x="13111" y="6609"/>
                  </a:lnTo>
                  <a:lnTo>
                    <a:pt x="13068" y="6617"/>
                  </a:lnTo>
                  <a:lnTo>
                    <a:pt x="13025" y="6625"/>
                  </a:lnTo>
                  <a:lnTo>
                    <a:pt x="12983" y="6634"/>
                  </a:lnTo>
                  <a:lnTo>
                    <a:pt x="12942" y="6643"/>
                  </a:lnTo>
                  <a:lnTo>
                    <a:pt x="12901" y="6652"/>
                  </a:lnTo>
                  <a:lnTo>
                    <a:pt x="12862" y="6663"/>
                  </a:lnTo>
                  <a:lnTo>
                    <a:pt x="12823" y="6673"/>
                  </a:lnTo>
                  <a:lnTo>
                    <a:pt x="12785" y="6684"/>
                  </a:lnTo>
                  <a:lnTo>
                    <a:pt x="12748" y="6694"/>
                  </a:lnTo>
                  <a:lnTo>
                    <a:pt x="12711" y="6705"/>
                  </a:lnTo>
                  <a:lnTo>
                    <a:pt x="12676" y="6717"/>
                  </a:lnTo>
                  <a:lnTo>
                    <a:pt x="12641" y="6729"/>
                  </a:lnTo>
                  <a:lnTo>
                    <a:pt x="12607" y="6742"/>
                  </a:lnTo>
                  <a:lnTo>
                    <a:pt x="12573" y="6755"/>
                  </a:lnTo>
                  <a:lnTo>
                    <a:pt x="12541" y="6767"/>
                  </a:lnTo>
                  <a:lnTo>
                    <a:pt x="12508" y="6781"/>
                  </a:lnTo>
                  <a:lnTo>
                    <a:pt x="12477" y="6794"/>
                  </a:lnTo>
                  <a:lnTo>
                    <a:pt x="12447" y="6808"/>
                  </a:lnTo>
                  <a:lnTo>
                    <a:pt x="12417" y="6822"/>
                  </a:lnTo>
                  <a:lnTo>
                    <a:pt x="12388" y="6837"/>
                  </a:lnTo>
                  <a:lnTo>
                    <a:pt x="12360" y="6852"/>
                  </a:lnTo>
                  <a:lnTo>
                    <a:pt x="12332" y="6867"/>
                  </a:lnTo>
                  <a:lnTo>
                    <a:pt x="12305" y="6882"/>
                  </a:lnTo>
                  <a:lnTo>
                    <a:pt x="12278" y="6898"/>
                  </a:lnTo>
                  <a:lnTo>
                    <a:pt x="12252" y="6913"/>
                  </a:lnTo>
                  <a:lnTo>
                    <a:pt x="12227" y="6930"/>
                  </a:lnTo>
                  <a:lnTo>
                    <a:pt x="12202" y="6947"/>
                  </a:lnTo>
                  <a:lnTo>
                    <a:pt x="12178" y="6962"/>
                  </a:lnTo>
                  <a:lnTo>
                    <a:pt x="12155" y="6980"/>
                  </a:lnTo>
                  <a:lnTo>
                    <a:pt x="12132" y="6997"/>
                  </a:lnTo>
                  <a:lnTo>
                    <a:pt x="12132" y="4624"/>
                  </a:lnTo>
                  <a:lnTo>
                    <a:pt x="12132" y="4611"/>
                  </a:lnTo>
                  <a:lnTo>
                    <a:pt x="12131" y="4597"/>
                  </a:lnTo>
                  <a:lnTo>
                    <a:pt x="12130" y="4583"/>
                  </a:lnTo>
                  <a:lnTo>
                    <a:pt x="12127" y="4571"/>
                  </a:lnTo>
                  <a:lnTo>
                    <a:pt x="12125" y="4557"/>
                  </a:lnTo>
                  <a:lnTo>
                    <a:pt x="12121" y="4546"/>
                  </a:lnTo>
                  <a:lnTo>
                    <a:pt x="12116" y="4533"/>
                  </a:lnTo>
                  <a:lnTo>
                    <a:pt x="12112" y="4521"/>
                  </a:lnTo>
                  <a:lnTo>
                    <a:pt x="12107" y="4509"/>
                  </a:lnTo>
                  <a:lnTo>
                    <a:pt x="12101" y="4498"/>
                  </a:lnTo>
                  <a:lnTo>
                    <a:pt x="12095" y="4487"/>
                  </a:lnTo>
                  <a:lnTo>
                    <a:pt x="12087" y="4476"/>
                  </a:lnTo>
                  <a:lnTo>
                    <a:pt x="12080" y="4465"/>
                  </a:lnTo>
                  <a:lnTo>
                    <a:pt x="12073" y="4456"/>
                  </a:lnTo>
                  <a:lnTo>
                    <a:pt x="12064" y="4447"/>
                  </a:lnTo>
                  <a:lnTo>
                    <a:pt x="12055" y="4437"/>
                  </a:lnTo>
                  <a:lnTo>
                    <a:pt x="12046" y="4429"/>
                  </a:lnTo>
                  <a:lnTo>
                    <a:pt x="12036" y="4421"/>
                  </a:lnTo>
                  <a:lnTo>
                    <a:pt x="12027" y="4412"/>
                  </a:lnTo>
                  <a:lnTo>
                    <a:pt x="12016" y="4405"/>
                  </a:lnTo>
                  <a:lnTo>
                    <a:pt x="12006" y="4398"/>
                  </a:lnTo>
                  <a:lnTo>
                    <a:pt x="11994" y="4391"/>
                  </a:lnTo>
                  <a:lnTo>
                    <a:pt x="11983" y="4386"/>
                  </a:lnTo>
                  <a:lnTo>
                    <a:pt x="11971" y="4381"/>
                  </a:lnTo>
                  <a:lnTo>
                    <a:pt x="11960" y="4376"/>
                  </a:lnTo>
                  <a:lnTo>
                    <a:pt x="11947" y="4371"/>
                  </a:lnTo>
                  <a:lnTo>
                    <a:pt x="11935" y="4368"/>
                  </a:lnTo>
                  <a:lnTo>
                    <a:pt x="11922" y="4365"/>
                  </a:lnTo>
                  <a:lnTo>
                    <a:pt x="11909" y="4363"/>
                  </a:lnTo>
                  <a:lnTo>
                    <a:pt x="11896" y="4361"/>
                  </a:lnTo>
                  <a:lnTo>
                    <a:pt x="11882" y="4360"/>
                  </a:lnTo>
                  <a:lnTo>
                    <a:pt x="11869" y="4360"/>
                  </a:lnTo>
                  <a:lnTo>
                    <a:pt x="11855" y="4360"/>
                  </a:lnTo>
                  <a:lnTo>
                    <a:pt x="11842" y="4361"/>
                  </a:lnTo>
                  <a:lnTo>
                    <a:pt x="11828" y="4363"/>
                  </a:lnTo>
                  <a:lnTo>
                    <a:pt x="11815" y="4365"/>
                  </a:lnTo>
                  <a:lnTo>
                    <a:pt x="11803" y="4368"/>
                  </a:lnTo>
                  <a:lnTo>
                    <a:pt x="11790" y="4371"/>
                  </a:lnTo>
                  <a:lnTo>
                    <a:pt x="11778" y="4376"/>
                  </a:lnTo>
                  <a:lnTo>
                    <a:pt x="11765" y="4381"/>
                  </a:lnTo>
                  <a:lnTo>
                    <a:pt x="11754" y="4386"/>
                  </a:lnTo>
                  <a:lnTo>
                    <a:pt x="11742" y="4391"/>
                  </a:lnTo>
                  <a:lnTo>
                    <a:pt x="11732" y="4398"/>
                  </a:lnTo>
                  <a:lnTo>
                    <a:pt x="11721" y="4405"/>
                  </a:lnTo>
                  <a:lnTo>
                    <a:pt x="11711" y="4412"/>
                  </a:lnTo>
                  <a:lnTo>
                    <a:pt x="11701" y="4421"/>
                  </a:lnTo>
                  <a:lnTo>
                    <a:pt x="11691" y="4429"/>
                  </a:lnTo>
                  <a:lnTo>
                    <a:pt x="11682" y="4437"/>
                  </a:lnTo>
                  <a:lnTo>
                    <a:pt x="11673" y="4447"/>
                  </a:lnTo>
                  <a:lnTo>
                    <a:pt x="11665" y="4456"/>
                  </a:lnTo>
                  <a:lnTo>
                    <a:pt x="11657" y="4465"/>
                  </a:lnTo>
                  <a:lnTo>
                    <a:pt x="11649" y="4476"/>
                  </a:lnTo>
                  <a:lnTo>
                    <a:pt x="11643" y="4487"/>
                  </a:lnTo>
                  <a:lnTo>
                    <a:pt x="11637" y="4498"/>
                  </a:lnTo>
                  <a:lnTo>
                    <a:pt x="11630" y="4509"/>
                  </a:lnTo>
                  <a:lnTo>
                    <a:pt x="11625" y="4521"/>
                  </a:lnTo>
                  <a:lnTo>
                    <a:pt x="11620" y="4533"/>
                  </a:lnTo>
                  <a:lnTo>
                    <a:pt x="11616" y="4546"/>
                  </a:lnTo>
                  <a:lnTo>
                    <a:pt x="11613" y="4557"/>
                  </a:lnTo>
                  <a:lnTo>
                    <a:pt x="11610" y="4571"/>
                  </a:lnTo>
                  <a:lnTo>
                    <a:pt x="11608" y="4583"/>
                  </a:lnTo>
                  <a:lnTo>
                    <a:pt x="11605" y="4597"/>
                  </a:lnTo>
                  <a:lnTo>
                    <a:pt x="11604" y="4611"/>
                  </a:lnTo>
                  <a:lnTo>
                    <a:pt x="11604" y="4624"/>
                  </a:lnTo>
                  <a:lnTo>
                    <a:pt x="11604" y="6997"/>
                  </a:lnTo>
                  <a:lnTo>
                    <a:pt x="11581" y="6980"/>
                  </a:lnTo>
                  <a:lnTo>
                    <a:pt x="11558" y="6962"/>
                  </a:lnTo>
                  <a:lnTo>
                    <a:pt x="11534" y="6947"/>
                  </a:lnTo>
                  <a:lnTo>
                    <a:pt x="11510" y="6930"/>
                  </a:lnTo>
                  <a:lnTo>
                    <a:pt x="11485" y="6913"/>
                  </a:lnTo>
                  <a:lnTo>
                    <a:pt x="11459" y="6898"/>
                  </a:lnTo>
                  <a:lnTo>
                    <a:pt x="11433" y="6882"/>
                  </a:lnTo>
                  <a:lnTo>
                    <a:pt x="11406" y="6867"/>
                  </a:lnTo>
                  <a:lnTo>
                    <a:pt x="11378" y="6852"/>
                  </a:lnTo>
                  <a:lnTo>
                    <a:pt x="11349" y="6837"/>
                  </a:lnTo>
                  <a:lnTo>
                    <a:pt x="11320" y="6822"/>
                  </a:lnTo>
                  <a:lnTo>
                    <a:pt x="11290" y="6808"/>
                  </a:lnTo>
                  <a:lnTo>
                    <a:pt x="11259" y="6794"/>
                  </a:lnTo>
                  <a:lnTo>
                    <a:pt x="11228" y="6781"/>
                  </a:lnTo>
                  <a:lnTo>
                    <a:pt x="11197" y="6767"/>
                  </a:lnTo>
                  <a:lnTo>
                    <a:pt x="11163" y="6755"/>
                  </a:lnTo>
                  <a:lnTo>
                    <a:pt x="11130" y="6742"/>
                  </a:lnTo>
                  <a:lnTo>
                    <a:pt x="11096" y="6729"/>
                  </a:lnTo>
                  <a:lnTo>
                    <a:pt x="11061" y="6717"/>
                  </a:lnTo>
                  <a:lnTo>
                    <a:pt x="11025" y="6705"/>
                  </a:lnTo>
                  <a:lnTo>
                    <a:pt x="10989" y="6694"/>
                  </a:lnTo>
                  <a:lnTo>
                    <a:pt x="10952" y="6684"/>
                  </a:lnTo>
                  <a:lnTo>
                    <a:pt x="10914" y="6673"/>
                  </a:lnTo>
                  <a:lnTo>
                    <a:pt x="10875" y="6663"/>
                  </a:lnTo>
                  <a:lnTo>
                    <a:pt x="10836" y="6652"/>
                  </a:lnTo>
                  <a:lnTo>
                    <a:pt x="10795" y="6643"/>
                  </a:lnTo>
                  <a:lnTo>
                    <a:pt x="10755" y="6634"/>
                  </a:lnTo>
                  <a:lnTo>
                    <a:pt x="10712" y="6625"/>
                  </a:lnTo>
                  <a:lnTo>
                    <a:pt x="10670" y="6617"/>
                  </a:lnTo>
                  <a:lnTo>
                    <a:pt x="10626" y="6609"/>
                  </a:lnTo>
                  <a:lnTo>
                    <a:pt x="10581" y="6602"/>
                  </a:lnTo>
                  <a:lnTo>
                    <a:pt x="10536" y="6595"/>
                  </a:lnTo>
                  <a:lnTo>
                    <a:pt x="10536" y="5763"/>
                  </a:lnTo>
                  <a:lnTo>
                    <a:pt x="10536" y="5749"/>
                  </a:lnTo>
                  <a:lnTo>
                    <a:pt x="10535" y="5736"/>
                  </a:lnTo>
                  <a:lnTo>
                    <a:pt x="10533" y="5723"/>
                  </a:lnTo>
                  <a:lnTo>
                    <a:pt x="10531" y="5710"/>
                  </a:lnTo>
                  <a:lnTo>
                    <a:pt x="10528" y="5697"/>
                  </a:lnTo>
                  <a:lnTo>
                    <a:pt x="10525" y="5685"/>
                  </a:lnTo>
                  <a:lnTo>
                    <a:pt x="10521" y="5672"/>
                  </a:lnTo>
                  <a:lnTo>
                    <a:pt x="10515" y="5661"/>
                  </a:lnTo>
                  <a:lnTo>
                    <a:pt x="10510" y="5649"/>
                  </a:lnTo>
                  <a:lnTo>
                    <a:pt x="10505" y="5638"/>
                  </a:lnTo>
                  <a:lnTo>
                    <a:pt x="10498" y="5626"/>
                  </a:lnTo>
                  <a:lnTo>
                    <a:pt x="10491" y="5616"/>
                  </a:lnTo>
                  <a:lnTo>
                    <a:pt x="10484" y="5605"/>
                  </a:lnTo>
                  <a:lnTo>
                    <a:pt x="10476" y="5596"/>
                  </a:lnTo>
                  <a:lnTo>
                    <a:pt x="10467" y="5585"/>
                  </a:lnTo>
                  <a:lnTo>
                    <a:pt x="10459" y="5576"/>
                  </a:lnTo>
                  <a:lnTo>
                    <a:pt x="10449" y="5568"/>
                  </a:lnTo>
                  <a:lnTo>
                    <a:pt x="10440" y="5559"/>
                  </a:lnTo>
                  <a:lnTo>
                    <a:pt x="10431" y="5552"/>
                  </a:lnTo>
                  <a:lnTo>
                    <a:pt x="10420" y="5545"/>
                  </a:lnTo>
                  <a:lnTo>
                    <a:pt x="10409" y="5537"/>
                  </a:lnTo>
                  <a:lnTo>
                    <a:pt x="10398" y="5531"/>
                  </a:lnTo>
                  <a:lnTo>
                    <a:pt x="10387" y="5525"/>
                  </a:lnTo>
                  <a:lnTo>
                    <a:pt x="10375" y="5520"/>
                  </a:lnTo>
                  <a:lnTo>
                    <a:pt x="10363" y="5516"/>
                  </a:lnTo>
                  <a:lnTo>
                    <a:pt x="10350" y="5511"/>
                  </a:lnTo>
                  <a:lnTo>
                    <a:pt x="10339" y="5507"/>
                  </a:lnTo>
                  <a:lnTo>
                    <a:pt x="10325" y="5505"/>
                  </a:lnTo>
                  <a:lnTo>
                    <a:pt x="10313" y="5502"/>
                  </a:lnTo>
                  <a:lnTo>
                    <a:pt x="10299" y="5501"/>
                  </a:lnTo>
                  <a:lnTo>
                    <a:pt x="10285" y="5500"/>
                  </a:lnTo>
                  <a:lnTo>
                    <a:pt x="10272" y="5500"/>
                  </a:lnTo>
                  <a:lnTo>
                    <a:pt x="10258" y="5500"/>
                  </a:lnTo>
                  <a:lnTo>
                    <a:pt x="10246" y="5501"/>
                  </a:lnTo>
                  <a:lnTo>
                    <a:pt x="10232" y="5502"/>
                  </a:lnTo>
                  <a:lnTo>
                    <a:pt x="10218" y="5505"/>
                  </a:lnTo>
                  <a:lnTo>
                    <a:pt x="10206" y="5507"/>
                  </a:lnTo>
                  <a:lnTo>
                    <a:pt x="10193" y="5511"/>
                  </a:lnTo>
                  <a:lnTo>
                    <a:pt x="10181" y="5516"/>
                  </a:lnTo>
                  <a:lnTo>
                    <a:pt x="10169" y="5520"/>
                  </a:lnTo>
                  <a:lnTo>
                    <a:pt x="10158" y="5525"/>
                  </a:lnTo>
                  <a:lnTo>
                    <a:pt x="10146" y="5531"/>
                  </a:lnTo>
                  <a:lnTo>
                    <a:pt x="10135" y="5537"/>
                  </a:lnTo>
                  <a:lnTo>
                    <a:pt x="10124" y="5545"/>
                  </a:lnTo>
                  <a:lnTo>
                    <a:pt x="10114" y="5552"/>
                  </a:lnTo>
                  <a:lnTo>
                    <a:pt x="10105" y="5559"/>
                  </a:lnTo>
                  <a:lnTo>
                    <a:pt x="10094" y="5568"/>
                  </a:lnTo>
                  <a:lnTo>
                    <a:pt x="10086" y="5576"/>
                  </a:lnTo>
                  <a:lnTo>
                    <a:pt x="10076" y="5585"/>
                  </a:lnTo>
                  <a:lnTo>
                    <a:pt x="10068" y="5596"/>
                  </a:lnTo>
                  <a:lnTo>
                    <a:pt x="10061" y="5605"/>
                  </a:lnTo>
                  <a:lnTo>
                    <a:pt x="10053" y="5616"/>
                  </a:lnTo>
                  <a:lnTo>
                    <a:pt x="10046" y="5626"/>
                  </a:lnTo>
                  <a:lnTo>
                    <a:pt x="10040" y="5638"/>
                  </a:lnTo>
                  <a:lnTo>
                    <a:pt x="10035" y="5649"/>
                  </a:lnTo>
                  <a:lnTo>
                    <a:pt x="10029" y="5661"/>
                  </a:lnTo>
                  <a:lnTo>
                    <a:pt x="10024" y="5672"/>
                  </a:lnTo>
                  <a:lnTo>
                    <a:pt x="10020" y="5685"/>
                  </a:lnTo>
                  <a:lnTo>
                    <a:pt x="10017" y="5697"/>
                  </a:lnTo>
                  <a:lnTo>
                    <a:pt x="10014" y="5710"/>
                  </a:lnTo>
                  <a:lnTo>
                    <a:pt x="10012" y="5723"/>
                  </a:lnTo>
                  <a:lnTo>
                    <a:pt x="10009" y="5736"/>
                  </a:lnTo>
                  <a:lnTo>
                    <a:pt x="10008" y="5749"/>
                  </a:lnTo>
                  <a:lnTo>
                    <a:pt x="10008" y="5763"/>
                  </a:lnTo>
                  <a:lnTo>
                    <a:pt x="10008" y="7061"/>
                  </a:lnTo>
                  <a:lnTo>
                    <a:pt x="10008" y="7382"/>
                  </a:lnTo>
                  <a:lnTo>
                    <a:pt x="10008" y="7799"/>
                  </a:lnTo>
                  <a:lnTo>
                    <a:pt x="10008" y="7830"/>
                  </a:lnTo>
                  <a:lnTo>
                    <a:pt x="10009" y="7860"/>
                  </a:lnTo>
                  <a:lnTo>
                    <a:pt x="10011" y="7890"/>
                  </a:lnTo>
                  <a:lnTo>
                    <a:pt x="10013" y="7920"/>
                  </a:lnTo>
                  <a:lnTo>
                    <a:pt x="10015" y="7950"/>
                  </a:lnTo>
                  <a:lnTo>
                    <a:pt x="10018" y="7980"/>
                  </a:lnTo>
                  <a:lnTo>
                    <a:pt x="10021" y="8009"/>
                  </a:lnTo>
                  <a:lnTo>
                    <a:pt x="10025" y="8039"/>
                  </a:lnTo>
                  <a:lnTo>
                    <a:pt x="10029" y="8069"/>
                  </a:lnTo>
                  <a:lnTo>
                    <a:pt x="10033" y="8098"/>
                  </a:lnTo>
                  <a:lnTo>
                    <a:pt x="10040" y="8128"/>
                  </a:lnTo>
                  <a:lnTo>
                    <a:pt x="10045" y="8157"/>
                  </a:lnTo>
                  <a:lnTo>
                    <a:pt x="10051" y="8187"/>
                  </a:lnTo>
                  <a:lnTo>
                    <a:pt x="10059" y="8215"/>
                  </a:lnTo>
                  <a:lnTo>
                    <a:pt x="10066" y="8244"/>
                  </a:lnTo>
                  <a:lnTo>
                    <a:pt x="10073" y="8273"/>
                  </a:lnTo>
                  <a:lnTo>
                    <a:pt x="10082" y="8301"/>
                  </a:lnTo>
                  <a:lnTo>
                    <a:pt x="10091" y="8330"/>
                  </a:lnTo>
                  <a:lnTo>
                    <a:pt x="10100" y="8358"/>
                  </a:lnTo>
                  <a:lnTo>
                    <a:pt x="10110" y="8387"/>
                  </a:lnTo>
                  <a:lnTo>
                    <a:pt x="10120" y="8414"/>
                  </a:lnTo>
                  <a:lnTo>
                    <a:pt x="10131" y="8442"/>
                  </a:lnTo>
                  <a:lnTo>
                    <a:pt x="10142" y="8469"/>
                  </a:lnTo>
                  <a:lnTo>
                    <a:pt x="10154" y="8498"/>
                  </a:lnTo>
                  <a:lnTo>
                    <a:pt x="10166" y="8525"/>
                  </a:lnTo>
                  <a:lnTo>
                    <a:pt x="10179" y="8552"/>
                  </a:lnTo>
                  <a:lnTo>
                    <a:pt x="10191" y="8579"/>
                  </a:lnTo>
                  <a:lnTo>
                    <a:pt x="10205" y="8606"/>
                  </a:lnTo>
                  <a:lnTo>
                    <a:pt x="10220" y="8632"/>
                  </a:lnTo>
                  <a:lnTo>
                    <a:pt x="10234" y="8658"/>
                  </a:lnTo>
                  <a:lnTo>
                    <a:pt x="10249" y="8686"/>
                  </a:lnTo>
                  <a:lnTo>
                    <a:pt x="10264" y="8711"/>
                  </a:lnTo>
                  <a:lnTo>
                    <a:pt x="10236" y="8707"/>
                  </a:lnTo>
                  <a:lnTo>
                    <a:pt x="10208" y="8704"/>
                  </a:lnTo>
                  <a:lnTo>
                    <a:pt x="10179" y="8702"/>
                  </a:lnTo>
                  <a:lnTo>
                    <a:pt x="10151" y="8699"/>
                  </a:lnTo>
                  <a:lnTo>
                    <a:pt x="10137" y="8698"/>
                  </a:lnTo>
                  <a:lnTo>
                    <a:pt x="10124" y="8698"/>
                  </a:lnTo>
                  <a:lnTo>
                    <a:pt x="10112" y="8698"/>
                  </a:lnTo>
                  <a:lnTo>
                    <a:pt x="10099" y="8699"/>
                  </a:lnTo>
                  <a:lnTo>
                    <a:pt x="10087" y="8701"/>
                  </a:lnTo>
                  <a:lnTo>
                    <a:pt x="10074" y="8703"/>
                  </a:lnTo>
                  <a:lnTo>
                    <a:pt x="10062" y="8705"/>
                  </a:lnTo>
                  <a:lnTo>
                    <a:pt x="10050" y="8709"/>
                  </a:lnTo>
                  <a:lnTo>
                    <a:pt x="10039" y="8713"/>
                  </a:lnTo>
                  <a:lnTo>
                    <a:pt x="10027" y="8717"/>
                  </a:lnTo>
                  <a:lnTo>
                    <a:pt x="10016" y="8722"/>
                  </a:lnTo>
                  <a:lnTo>
                    <a:pt x="10005" y="8727"/>
                  </a:lnTo>
                  <a:lnTo>
                    <a:pt x="9994" y="8734"/>
                  </a:lnTo>
                  <a:lnTo>
                    <a:pt x="9983" y="8740"/>
                  </a:lnTo>
                  <a:lnTo>
                    <a:pt x="9974" y="8746"/>
                  </a:lnTo>
                  <a:lnTo>
                    <a:pt x="9963" y="8753"/>
                  </a:lnTo>
                  <a:lnTo>
                    <a:pt x="9954" y="8762"/>
                  </a:lnTo>
                  <a:lnTo>
                    <a:pt x="9946" y="8769"/>
                  </a:lnTo>
                  <a:lnTo>
                    <a:pt x="9936" y="8778"/>
                  </a:lnTo>
                  <a:lnTo>
                    <a:pt x="9928" y="8787"/>
                  </a:lnTo>
                  <a:lnTo>
                    <a:pt x="9921" y="8796"/>
                  </a:lnTo>
                  <a:lnTo>
                    <a:pt x="9913" y="8806"/>
                  </a:lnTo>
                  <a:lnTo>
                    <a:pt x="9906" y="8816"/>
                  </a:lnTo>
                  <a:lnTo>
                    <a:pt x="9900" y="8826"/>
                  </a:lnTo>
                  <a:lnTo>
                    <a:pt x="9893" y="8837"/>
                  </a:lnTo>
                  <a:lnTo>
                    <a:pt x="9887" y="8848"/>
                  </a:lnTo>
                  <a:lnTo>
                    <a:pt x="9883" y="8860"/>
                  </a:lnTo>
                  <a:lnTo>
                    <a:pt x="9878" y="8871"/>
                  </a:lnTo>
                  <a:lnTo>
                    <a:pt x="9874" y="8883"/>
                  </a:lnTo>
                  <a:lnTo>
                    <a:pt x="9870" y="8895"/>
                  </a:lnTo>
                  <a:lnTo>
                    <a:pt x="9867" y="8908"/>
                  </a:lnTo>
                  <a:lnTo>
                    <a:pt x="9865" y="8920"/>
                  </a:lnTo>
                  <a:lnTo>
                    <a:pt x="9860" y="8958"/>
                  </a:lnTo>
                  <a:lnTo>
                    <a:pt x="9855" y="8995"/>
                  </a:lnTo>
                  <a:lnTo>
                    <a:pt x="9851" y="9032"/>
                  </a:lnTo>
                  <a:lnTo>
                    <a:pt x="9847" y="9069"/>
                  </a:lnTo>
                  <a:lnTo>
                    <a:pt x="9845" y="9106"/>
                  </a:lnTo>
                  <a:lnTo>
                    <a:pt x="9843" y="9143"/>
                  </a:lnTo>
                  <a:lnTo>
                    <a:pt x="9842" y="9179"/>
                  </a:lnTo>
                  <a:lnTo>
                    <a:pt x="9842" y="9216"/>
                  </a:lnTo>
                  <a:lnTo>
                    <a:pt x="9842" y="10031"/>
                  </a:lnTo>
                  <a:lnTo>
                    <a:pt x="9842" y="10067"/>
                  </a:lnTo>
                  <a:lnTo>
                    <a:pt x="9843" y="10101"/>
                  </a:lnTo>
                  <a:lnTo>
                    <a:pt x="9844" y="10136"/>
                  </a:lnTo>
                  <a:lnTo>
                    <a:pt x="9846" y="10171"/>
                  </a:lnTo>
                  <a:lnTo>
                    <a:pt x="9850" y="10205"/>
                  </a:lnTo>
                  <a:lnTo>
                    <a:pt x="9854" y="10240"/>
                  </a:lnTo>
                  <a:lnTo>
                    <a:pt x="9858" y="10275"/>
                  </a:lnTo>
                  <a:lnTo>
                    <a:pt x="9862" y="10310"/>
                  </a:lnTo>
                  <a:lnTo>
                    <a:pt x="9867" y="10343"/>
                  </a:lnTo>
                  <a:lnTo>
                    <a:pt x="9874" y="10378"/>
                  </a:lnTo>
                  <a:lnTo>
                    <a:pt x="9881" y="10412"/>
                  </a:lnTo>
                  <a:lnTo>
                    <a:pt x="9887" y="10445"/>
                  </a:lnTo>
                  <a:lnTo>
                    <a:pt x="9896" y="10479"/>
                  </a:lnTo>
                  <a:lnTo>
                    <a:pt x="9904" y="10513"/>
                  </a:lnTo>
                  <a:lnTo>
                    <a:pt x="9913" y="10547"/>
                  </a:lnTo>
                  <a:lnTo>
                    <a:pt x="9923" y="10579"/>
                  </a:lnTo>
                  <a:lnTo>
                    <a:pt x="9933" y="10612"/>
                  </a:lnTo>
                  <a:lnTo>
                    <a:pt x="9944" y="10646"/>
                  </a:lnTo>
                  <a:lnTo>
                    <a:pt x="9955" y="10678"/>
                  </a:lnTo>
                  <a:lnTo>
                    <a:pt x="9968" y="10711"/>
                  </a:lnTo>
                  <a:lnTo>
                    <a:pt x="9980" y="10743"/>
                  </a:lnTo>
                  <a:lnTo>
                    <a:pt x="9994" y="10775"/>
                  </a:lnTo>
                  <a:lnTo>
                    <a:pt x="10007" y="10807"/>
                  </a:lnTo>
                  <a:lnTo>
                    <a:pt x="10022" y="10839"/>
                  </a:lnTo>
                  <a:lnTo>
                    <a:pt x="10037" y="10870"/>
                  </a:lnTo>
                  <a:lnTo>
                    <a:pt x="10052" y="10902"/>
                  </a:lnTo>
                  <a:lnTo>
                    <a:pt x="10069" y="10932"/>
                  </a:lnTo>
                  <a:lnTo>
                    <a:pt x="10086" y="10963"/>
                  </a:lnTo>
                  <a:lnTo>
                    <a:pt x="10102" y="10993"/>
                  </a:lnTo>
                  <a:lnTo>
                    <a:pt x="10120" y="11024"/>
                  </a:lnTo>
                  <a:lnTo>
                    <a:pt x="10139" y="11053"/>
                  </a:lnTo>
                  <a:lnTo>
                    <a:pt x="10158" y="11083"/>
                  </a:lnTo>
                  <a:lnTo>
                    <a:pt x="10130" y="11080"/>
                  </a:lnTo>
                  <a:lnTo>
                    <a:pt x="10101" y="11077"/>
                  </a:lnTo>
                  <a:lnTo>
                    <a:pt x="10072" y="11074"/>
                  </a:lnTo>
                  <a:lnTo>
                    <a:pt x="10044" y="11071"/>
                  </a:lnTo>
                  <a:lnTo>
                    <a:pt x="10030" y="11071"/>
                  </a:lnTo>
                  <a:lnTo>
                    <a:pt x="10018" y="11070"/>
                  </a:lnTo>
                  <a:lnTo>
                    <a:pt x="10005" y="11071"/>
                  </a:lnTo>
                  <a:lnTo>
                    <a:pt x="9993" y="11071"/>
                  </a:lnTo>
                  <a:lnTo>
                    <a:pt x="9980" y="11073"/>
                  </a:lnTo>
                  <a:lnTo>
                    <a:pt x="9968" y="11075"/>
                  </a:lnTo>
                  <a:lnTo>
                    <a:pt x="9955" y="11078"/>
                  </a:lnTo>
                  <a:lnTo>
                    <a:pt x="9944" y="11081"/>
                  </a:lnTo>
                  <a:lnTo>
                    <a:pt x="9932" y="11084"/>
                  </a:lnTo>
                  <a:lnTo>
                    <a:pt x="9921" y="11089"/>
                  </a:lnTo>
                  <a:lnTo>
                    <a:pt x="9909" y="11094"/>
                  </a:lnTo>
                  <a:lnTo>
                    <a:pt x="9898" y="11099"/>
                  </a:lnTo>
                  <a:lnTo>
                    <a:pt x="9887" y="11105"/>
                  </a:lnTo>
                  <a:lnTo>
                    <a:pt x="9877" y="11111"/>
                  </a:lnTo>
                  <a:lnTo>
                    <a:pt x="9867" y="11119"/>
                  </a:lnTo>
                  <a:lnTo>
                    <a:pt x="9857" y="11125"/>
                  </a:lnTo>
                  <a:lnTo>
                    <a:pt x="9847" y="11133"/>
                  </a:lnTo>
                  <a:lnTo>
                    <a:pt x="9839" y="11142"/>
                  </a:lnTo>
                  <a:lnTo>
                    <a:pt x="9830" y="11150"/>
                  </a:lnTo>
                  <a:lnTo>
                    <a:pt x="9821" y="11159"/>
                  </a:lnTo>
                  <a:lnTo>
                    <a:pt x="9814" y="11168"/>
                  </a:lnTo>
                  <a:lnTo>
                    <a:pt x="9807" y="11178"/>
                  </a:lnTo>
                  <a:lnTo>
                    <a:pt x="9799" y="11188"/>
                  </a:lnTo>
                  <a:lnTo>
                    <a:pt x="9793" y="11198"/>
                  </a:lnTo>
                  <a:lnTo>
                    <a:pt x="9787" y="11210"/>
                  </a:lnTo>
                  <a:lnTo>
                    <a:pt x="9781" y="11220"/>
                  </a:lnTo>
                  <a:lnTo>
                    <a:pt x="9776" y="11231"/>
                  </a:lnTo>
                  <a:lnTo>
                    <a:pt x="9771" y="11243"/>
                  </a:lnTo>
                  <a:lnTo>
                    <a:pt x="9767" y="11255"/>
                  </a:lnTo>
                  <a:lnTo>
                    <a:pt x="9764" y="11268"/>
                  </a:lnTo>
                  <a:lnTo>
                    <a:pt x="9761" y="11280"/>
                  </a:lnTo>
                  <a:lnTo>
                    <a:pt x="9759" y="11293"/>
                  </a:lnTo>
                  <a:lnTo>
                    <a:pt x="9753" y="11332"/>
                  </a:lnTo>
                  <a:lnTo>
                    <a:pt x="9748" y="11371"/>
                  </a:lnTo>
                  <a:lnTo>
                    <a:pt x="9744" y="11410"/>
                  </a:lnTo>
                  <a:lnTo>
                    <a:pt x="9740" y="11449"/>
                  </a:lnTo>
                  <a:lnTo>
                    <a:pt x="9738" y="11488"/>
                  </a:lnTo>
                  <a:lnTo>
                    <a:pt x="9736" y="11527"/>
                  </a:lnTo>
                  <a:lnTo>
                    <a:pt x="9735" y="11565"/>
                  </a:lnTo>
                  <a:lnTo>
                    <a:pt x="9735" y="11604"/>
                  </a:lnTo>
                  <a:lnTo>
                    <a:pt x="9735" y="12468"/>
                  </a:lnTo>
                  <a:lnTo>
                    <a:pt x="9735" y="12519"/>
                  </a:lnTo>
                  <a:lnTo>
                    <a:pt x="9737" y="12570"/>
                  </a:lnTo>
                  <a:lnTo>
                    <a:pt x="9740" y="12621"/>
                  </a:lnTo>
                  <a:lnTo>
                    <a:pt x="9744" y="12671"/>
                  </a:lnTo>
                  <a:lnTo>
                    <a:pt x="9750" y="12721"/>
                  </a:lnTo>
                  <a:lnTo>
                    <a:pt x="9757" y="12771"/>
                  </a:lnTo>
                  <a:lnTo>
                    <a:pt x="9765" y="12820"/>
                  </a:lnTo>
                  <a:lnTo>
                    <a:pt x="9774" y="12870"/>
                  </a:lnTo>
                  <a:lnTo>
                    <a:pt x="9786" y="12919"/>
                  </a:lnTo>
                  <a:lnTo>
                    <a:pt x="9797" y="12967"/>
                  </a:lnTo>
                  <a:lnTo>
                    <a:pt x="9811" y="13016"/>
                  </a:lnTo>
                  <a:lnTo>
                    <a:pt x="9824" y="13064"/>
                  </a:lnTo>
                  <a:lnTo>
                    <a:pt x="9840" y="13112"/>
                  </a:lnTo>
                  <a:lnTo>
                    <a:pt x="9857" y="13159"/>
                  </a:lnTo>
                  <a:lnTo>
                    <a:pt x="9875" y="13206"/>
                  </a:lnTo>
                  <a:lnTo>
                    <a:pt x="9894" y="13253"/>
                  </a:lnTo>
                  <a:lnTo>
                    <a:pt x="9914" y="13299"/>
                  </a:lnTo>
                  <a:lnTo>
                    <a:pt x="9936" y="13345"/>
                  </a:lnTo>
                  <a:lnTo>
                    <a:pt x="9958" y="13390"/>
                  </a:lnTo>
                  <a:lnTo>
                    <a:pt x="9982" y="13435"/>
                  </a:lnTo>
                  <a:lnTo>
                    <a:pt x="10007" y="13479"/>
                  </a:lnTo>
                  <a:lnTo>
                    <a:pt x="10032" y="13523"/>
                  </a:lnTo>
                  <a:lnTo>
                    <a:pt x="10060" y="13566"/>
                  </a:lnTo>
                  <a:lnTo>
                    <a:pt x="10088" y="13608"/>
                  </a:lnTo>
                  <a:lnTo>
                    <a:pt x="10118" y="13651"/>
                  </a:lnTo>
                  <a:lnTo>
                    <a:pt x="10148" y="13692"/>
                  </a:lnTo>
                  <a:lnTo>
                    <a:pt x="10180" y="13733"/>
                  </a:lnTo>
                  <a:lnTo>
                    <a:pt x="10212" y="13773"/>
                  </a:lnTo>
                  <a:lnTo>
                    <a:pt x="10247" y="13813"/>
                  </a:lnTo>
                  <a:lnTo>
                    <a:pt x="10281" y="13852"/>
                  </a:lnTo>
                  <a:lnTo>
                    <a:pt x="10317" y="13890"/>
                  </a:lnTo>
                  <a:lnTo>
                    <a:pt x="10353" y="13928"/>
                  </a:lnTo>
                  <a:lnTo>
                    <a:pt x="10386" y="13959"/>
                  </a:lnTo>
                  <a:lnTo>
                    <a:pt x="10418" y="13989"/>
                  </a:lnTo>
                  <a:lnTo>
                    <a:pt x="10451" y="14019"/>
                  </a:lnTo>
                  <a:lnTo>
                    <a:pt x="10484" y="14048"/>
                  </a:lnTo>
                  <a:lnTo>
                    <a:pt x="10518" y="14077"/>
                  </a:lnTo>
                  <a:lnTo>
                    <a:pt x="10553" y="14104"/>
                  </a:lnTo>
                  <a:lnTo>
                    <a:pt x="10587" y="14131"/>
                  </a:lnTo>
                  <a:lnTo>
                    <a:pt x="10624" y="14157"/>
                  </a:lnTo>
                  <a:lnTo>
                    <a:pt x="10660" y="14183"/>
                  </a:lnTo>
                  <a:lnTo>
                    <a:pt x="10696" y="14208"/>
                  </a:lnTo>
                  <a:lnTo>
                    <a:pt x="10734" y="14232"/>
                  </a:lnTo>
                  <a:lnTo>
                    <a:pt x="10771" y="14256"/>
                  </a:lnTo>
                  <a:lnTo>
                    <a:pt x="10809" y="14278"/>
                  </a:lnTo>
                  <a:lnTo>
                    <a:pt x="10848" y="14301"/>
                  </a:lnTo>
                  <a:lnTo>
                    <a:pt x="10886" y="14322"/>
                  </a:lnTo>
                  <a:lnTo>
                    <a:pt x="10926" y="14343"/>
                  </a:lnTo>
                  <a:lnTo>
                    <a:pt x="10966" y="14363"/>
                  </a:lnTo>
                  <a:lnTo>
                    <a:pt x="11005" y="14383"/>
                  </a:lnTo>
                  <a:lnTo>
                    <a:pt x="11046" y="14400"/>
                  </a:lnTo>
                  <a:lnTo>
                    <a:pt x="11087" y="14418"/>
                  </a:lnTo>
                  <a:lnTo>
                    <a:pt x="11129" y="14436"/>
                  </a:lnTo>
                  <a:lnTo>
                    <a:pt x="11171" y="14452"/>
                  </a:lnTo>
                  <a:lnTo>
                    <a:pt x="11212" y="14467"/>
                  </a:lnTo>
                  <a:lnTo>
                    <a:pt x="11254" y="14482"/>
                  </a:lnTo>
                  <a:lnTo>
                    <a:pt x="11297" y="14496"/>
                  </a:lnTo>
                  <a:lnTo>
                    <a:pt x="11340" y="14509"/>
                  </a:lnTo>
                  <a:lnTo>
                    <a:pt x="11384" y="14523"/>
                  </a:lnTo>
                  <a:lnTo>
                    <a:pt x="11428" y="14534"/>
                  </a:lnTo>
                  <a:lnTo>
                    <a:pt x="11472" y="14544"/>
                  </a:lnTo>
                  <a:lnTo>
                    <a:pt x="11516" y="14555"/>
                  </a:lnTo>
                  <a:lnTo>
                    <a:pt x="11559" y="14564"/>
                  </a:lnTo>
                  <a:lnTo>
                    <a:pt x="11604" y="14573"/>
                  </a:lnTo>
                  <a:lnTo>
                    <a:pt x="11604" y="16437"/>
                  </a:lnTo>
                  <a:lnTo>
                    <a:pt x="11604" y="16450"/>
                  </a:lnTo>
                  <a:lnTo>
                    <a:pt x="11605" y="16464"/>
                  </a:lnTo>
                  <a:lnTo>
                    <a:pt x="11608" y="16478"/>
                  </a:lnTo>
                  <a:lnTo>
                    <a:pt x="11610" y="16490"/>
                  </a:lnTo>
                  <a:lnTo>
                    <a:pt x="11613" y="16503"/>
                  </a:lnTo>
                  <a:lnTo>
                    <a:pt x="11616" y="16515"/>
                  </a:lnTo>
                  <a:lnTo>
                    <a:pt x="11620" y="16528"/>
                  </a:lnTo>
                  <a:lnTo>
                    <a:pt x="11625" y="16540"/>
                  </a:lnTo>
                  <a:lnTo>
                    <a:pt x="11630" y="16552"/>
                  </a:lnTo>
                  <a:lnTo>
                    <a:pt x="11637" y="16563"/>
                  </a:lnTo>
                  <a:lnTo>
                    <a:pt x="11643" y="16574"/>
                  </a:lnTo>
                  <a:lnTo>
                    <a:pt x="11649" y="16585"/>
                  </a:lnTo>
                  <a:lnTo>
                    <a:pt x="11657" y="16596"/>
                  </a:lnTo>
                  <a:lnTo>
                    <a:pt x="11665" y="16605"/>
                  </a:lnTo>
                  <a:lnTo>
                    <a:pt x="11673" y="16614"/>
                  </a:lnTo>
                  <a:lnTo>
                    <a:pt x="11682" y="16624"/>
                  </a:lnTo>
                  <a:lnTo>
                    <a:pt x="11691" y="16632"/>
                  </a:lnTo>
                  <a:lnTo>
                    <a:pt x="11701" y="16640"/>
                  </a:lnTo>
                  <a:lnTo>
                    <a:pt x="11711" y="16649"/>
                  </a:lnTo>
                  <a:lnTo>
                    <a:pt x="11721" y="16656"/>
                  </a:lnTo>
                  <a:lnTo>
                    <a:pt x="11732" y="16662"/>
                  </a:lnTo>
                  <a:lnTo>
                    <a:pt x="11742" y="16669"/>
                  </a:lnTo>
                  <a:lnTo>
                    <a:pt x="11754" y="16675"/>
                  </a:lnTo>
                  <a:lnTo>
                    <a:pt x="11765" y="16680"/>
                  </a:lnTo>
                  <a:lnTo>
                    <a:pt x="11778" y="16685"/>
                  </a:lnTo>
                  <a:lnTo>
                    <a:pt x="11790" y="16690"/>
                  </a:lnTo>
                  <a:lnTo>
                    <a:pt x="11803" y="16693"/>
                  </a:lnTo>
                  <a:lnTo>
                    <a:pt x="11815" y="16696"/>
                  </a:lnTo>
                  <a:lnTo>
                    <a:pt x="11828" y="16698"/>
                  </a:lnTo>
                  <a:lnTo>
                    <a:pt x="11842" y="16700"/>
                  </a:lnTo>
                  <a:lnTo>
                    <a:pt x="11855" y="16701"/>
                  </a:lnTo>
                  <a:lnTo>
                    <a:pt x="11869" y="16701"/>
                  </a:lnTo>
                  <a:lnTo>
                    <a:pt x="11882" y="16701"/>
                  </a:lnTo>
                  <a:lnTo>
                    <a:pt x="11896" y="16700"/>
                  </a:lnTo>
                  <a:lnTo>
                    <a:pt x="11909" y="16698"/>
                  </a:lnTo>
                  <a:lnTo>
                    <a:pt x="11922" y="16696"/>
                  </a:lnTo>
                  <a:lnTo>
                    <a:pt x="11935" y="16693"/>
                  </a:lnTo>
                  <a:lnTo>
                    <a:pt x="11947" y="16690"/>
                  </a:lnTo>
                  <a:lnTo>
                    <a:pt x="11960" y="16685"/>
                  </a:lnTo>
                  <a:lnTo>
                    <a:pt x="11971" y="16680"/>
                  </a:lnTo>
                  <a:lnTo>
                    <a:pt x="11983" y="16675"/>
                  </a:lnTo>
                  <a:lnTo>
                    <a:pt x="11994" y="16669"/>
                  </a:lnTo>
                  <a:lnTo>
                    <a:pt x="12006" y="16662"/>
                  </a:lnTo>
                  <a:lnTo>
                    <a:pt x="12016" y="16656"/>
                  </a:lnTo>
                  <a:lnTo>
                    <a:pt x="12027" y="16649"/>
                  </a:lnTo>
                  <a:lnTo>
                    <a:pt x="12036" y="16640"/>
                  </a:lnTo>
                  <a:lnTo>
                    <a:pt x="12046" y="16632"/>
                  </a:lnTo>
                  <a:lnTo>
                    <a:pt x="12055" y="16624"/>
                  </a:lnTo>
                  <a:lnTo>
                    <a:pt x="12064" y="16614"/>
                  </a:lnTo>
                  <a:lnTo>
                    <a:pt x="12073" y="16605"/>
                  </a:lnTo>
                  <a:lnTo>
                    <a:pt x="12080" y="16596"/>
                  </a:lnTo>
                  <a:lnTo>
                    <a:pt x="12087" y="16585"/>
                  </a:lnTo>
                  <a:lnTo>
                    <a:pt x="12095" y="16574"/>
                  </a:lnTo>
                  <a:lnTo>
                    <a:pt x="12101" y="16563"/>
                  </a:lnTo>
                  <a:lnTo>
                    <a:pt x="12106" y="16552"/>
                  </a:lnTo>
                  <a:lnTo>
                    <a:pt x="12111" y="16540"/>
                  </a:lnTo>
                  <a:lnTo>
                    <a:pt x="12116" y="16528"/>
                  </a:lnTo>
                  <a:lnTo>
                    <a:pt x="12121" y="16515"/>
                  </a:lnTo>
                  <a:lnTo>
                    <a:pt x="12124" y="16503"/>
                  </a:lnTo>
                  <a:lnTo>
                    <a:pt x="12127" y="16490"/>
                  </a:lnTo>
                  <a:lnTo>
                    <a:pt x="12129" y="16478"/>
                  </a:lnTo>
                  <a:lnTo>
                    <a:pt x="12131" y="16464"/>
                  </a:lnTo>
                  <a:lnTo>
                    <a:pt x="12132" y="16450"/>
                  </a:lnTo>
                  <a:lnTo>
                    <a:pt x="12132" y="16437"/>
                  </a:lnTo>
                  <a:lnTo>
                    <a:pt x="12132" y="14573"/>
                  </a:lnTo>
                  <a:lnTo>
                    <a:pt x="12177" y="14564"/>
                  </a:lnTo>
                  <a:lnTo>
                    <a:pt x="12222" y="14555"/>
                  </a:lnTo>
                  <a:lnTo>
                    <a:pt x="12266" y="14544"/>
                  </a:lnTo>
                  <a:lnTo>
                    <a:pt x="12310" y="14534"/>
                  </a:lnTo>
                  <a:lnTo>
                    <a:pt x="12354" y="14523"/>
                  </a:lnTo>
                  <a:lnTo>
                    <a:pt x="12397" y="14509"/>
                  </a:lnTo>
                  <a:lnTo>
                    <a:pt x="12439" y="14496"/>
                  </a:lnTo>
                  <a:lnTo>
                    <a:pt x="12482" y="14482"/>
                  </a:lnTo>
                  <a:lnTo>
                    <a:pt x="12525" y="14467"/>
                  </a:lnTo>
                  <a:lnTo>
                    <a:pt x="12567" y="14452"/>
                  </a:lnTo>
                  <a:lnTo>
                    <a:pt x="12609" y="14436"/>
                  </a:lnTo>
                  <a:lnTo>
                    <a:pt x="12650" y="14418"/>
                  </a:lnTo>
                  <a:lnTo>
                    <a:pt x="12691" y="14400"/>
                  </a:lnTo>
                  <a:lnTo>
                    <a:pt x="12731" y="14383"/>
                  </a:lnTo>
                  <a:lnTo>
                    <a:pt x="12772" y="14363"/>
                  </a:lnTo>
                  <a:lnTo>
                    <a:pt x="12812" y="14343"/>
                  </a:lnTo>
                  <a:lnTo>
                    <a:pt x="12850" y="14322"/>
                  </a:lnTo>
                  <a:lnTo>
                    <a:pt x="12890" y="14301"/>
                  </a:lnTo>
                  <a:lnTo>
                    <a:pt x="12929" y="14278"/>
                  </a:lnTo>
                  <a:lnTo>
                    <a:pt x="12966" y="14256"/>
                  </a:lnTo>
                  <a:lnTo>
                    <a:pt x="13004" y="14232"/>
                  </a:lnTo>
                  <a:lnTo>
                    <a:pt x="13040" y="14208"/>
                  </a:lnTo>
                  <a:lnTo>
                    <a:pt x="13077" y="14183"/>
                  </a:lnTo>
                  <a:lnTo>
                    <a:pt x="13114" y="14157"/>
                  </a:lnTo>
                  <a:lnTo>
                    <a:pt x="13149" y="14131"/>
                  </a:lnTo>
                  <a:lnTo>
                    <a:pt x="13185" y="14104"/>
                  </a:lnTo>
                  <a:lnTo>
                    <a:pt x="13219" y="14077"/>
                  </a:lnTo>
                  <a:lnTo>
                    <a:pt x="13253" y="14048"/>
                  </a:lnTo>
                  <a:lnTo>
                    <a:pt x="13286" y="14019"/>
                  </a:lnTo>
                  <a:lnTo>
                    <a:pt x="13319" y="13989"/>
                  </a:lnTo>
                  <a:lnTo>
                    <a:pt x="13352" y="13959"/>
                  </a:lnTo>
                  <a:lnTo>
                    <a:pt x="13383" y="13928"/>
                  </a:lnTo>
                  <a:lnTo>
                    <a:pt x="13420" y="13890"/>
                  </a:lnTo>
                  <a:lnTo>
                    <a:pt x="13456" y="13852"/>
                  </a:lnTo>
                  <a:lnTo>
                    <a:pt x="13491" y="13813"/>
                  </a:lnTo>
                  <a:lnTo>
                    <a:pt x="13524" y="13773"/>
                  </a:lnTo>
                  <a:lnTo>
                    <a:pt x="13558" y="13733"/>
                  </a:lnTo>
                  <a:lnTo>
                    <a:pt x="13589" y="13692"/>
                  </a:lnTo>
                  <a:lnTo>
                    <a:pt x="13619" y="13651"/>
                  </a:lnTo>
                  <a:lnTo>
                    <a:pt x="13649" y="13608"/>
                  </a:lnTo>
                  <a:lnTo>
                    <a:pt x="13677" y="13566"/>
                  </a:lnTo>
                  <a:lnTo>
                    <a:pt x="13704" y="13523"/>
                  </a:lnTo>
                  <a:lnTo>
                    <a:pt x="13730" y="13479"/>
                  </a:lnTo>
                  <a:lnTo>
                    <a:pt x="13755" y="13435"/>
                  </a:lnTo>
                  <a:lnTo>
                    <a:pt x="13778" y="13390"/>
                  </a:lnTo>
                  <a:lnTo>
                    <a:pt x="13801" y="13345"/>
                  </a:lnTo>
                  <a:lnTo>
                    <a:pt x="13822" y="13299"/>
                  </a:lnTo>
                  <a:lnTo>
                    <a:pt x="13843" y="13253"/>
                  </a:lnTo>
                  <a:lnTo>
                    <a:pt x="13862" y="13206"/>
                  </a:lnTo>
                  <a:lnTo>
                    <a:pt x="13880" y="13159"/>
                  </a:lnTo>
                  <a:lnTo>
                    <a:pt x="13896" y="13112"/>
                  </a:lnTo>
                  <a:lnTo>
                    <a:pt x="13912" y="13064"/>
                  </a:lnTo>
                  <a:lnTo>
                    <a:pt x="13927" y="13016"/>
                  </a:lnTo>
                  <a:lnTo>
                    <a:pt x="13939" y="12967"/>
                  </a:lnTo>
                  <a:lnTo>
                    <a:pt x="13952" y="12919"/>
                  </a:lnTo>
                  <a:lnTo>
                    <a:pt x="13962" y="12870"/>
                  </a:lnTo>
                  <a:lnTo>
                    <a:pt x="13972" y="12820"/>
                  </a:lnTo>
                  <a:lnTo>
                    <a:pt x="13980" y="12771"/>
                  </a:lnTo>
                  <a:lnTo>
                    <a:pt x="13987" y="12721"/>
                  </a:lnTo>
                  <a:lnTo>
                    <a:pt x="13993" y="12671"/>
                  </a:lnTo>
                  <a:lnTo>
                    <a:pt x="13998" y="12621"/>
                  </a:lnTo>
                  <a:lnTo>
                    <a:pt x="14001" y="12570"/>
                  </a:lnTo>
                  <a:lnTo>
                    <a:pt x="14002" y="12519"/>
                  </a:lnTo>
                  <a:lnTo>
                    <a:pt x="14003" y="12468"/>
                  </a:lnTo>
                  <a:lnTo>
                    <a:pt x="14003" y="11604"/>
                  </a:lnTo>
                  <a:lnTo>
                    <a:pt x="14003" y="11565"/>
                  </a:lnTo>
                  <a:lnTo>
                    <a:pt x="14001" y="11527"/>
                  </a:lnTo>
                  <a:lnTo>
                    <a:pt x="14000" y="11488"/>
                  </a:lnTo>
                  <a:lnTo>
                    <a:pt x="13997" y="11449"/>
                  </a:lnTo>
                  <a:lnTo>
                    <a:pt x="13994" y="11410"/>
                  </a:lnTo>
                  <a:lnTo>
                    <a:pt x="13989" y="11371"/>
                  </a:lnTo>
                  <a:lnTo>
                    <a:pt x="13984" y="11332"/>
                  </a:lnTo>
                  <a:lnTo>
                    <a:pt x="13979" y="11293"/>
                  </a:lnTo>
                  <a:close/>
                  <a:moveTo>
                    <a:pt x="8597" y="1400"/>
                  </a:moveTo>
                  <a:lnTo>
                    <a:pt x="8611" y="1399"/>
                  </a:lnTo>
                  <a:lnTo>
                    <a:pt x="8625" y="1398"/>
                  </a:lnTo>
                  <a:lnTo>
                    <a:pt x="8638" y="1397"/>
                  </a:lnTo>
                  <a:lnTo>
                    <a:pt x="8651" y="1395"/>
                  </a:lnTo>
                  <a:lnTo>
                    <a:pt x="8663" y="1391"/>
                  </a:lnTo>
                  <a:lnTo>
                    <a:pt x="8676" y="1387"/>
                  </a:lnTo>
                  <a:lnTo>
                    <a:pt x="8688" y="1383"/>
                  </a:lnTo>
                  <a:lnTo>
                    <a:pt x="8701" y="1379"/>
                  </a:lnTo>
                  <a:lnTo>
                    <a:pt x="8712" y="1374"/>
                  </a:lnTo>
                  <a:lnTo>
                    <a:pt x="8724" y="1367"/>
                  </a:lnTo>
                  <a:lnTo>
                    <a:pt x="8734" y="1361"/>
                  </a:lnTo>
                  <a:lnTo>
                    <a:pt x="8746" y="1355"/>
                  </a:lnTo>
                  <a:lnTo>
                    <a:pt x="8756" y="1348"/>
                  </a:lnTo>
                  <a:lnTo>
                    <a:pt x="8766" y="1339"/>
                  </a:lnTo>
                  <a:lnTo>
                    <a:pt x="8775" y="1331"/>
                  </a:lnTo>
                  <a:lnTo>
                    <a:pt x="8785" y="1323"/>
                  </a:lnTo>
                  <a:lnTo>
                    <a:pt x="8793" y="1313"/>
                  </a:lnTo>
                  <a:lnTo>
                    <a:pt x="8801" y="1304"/>
                  </a:lnTo>
                  <a:lnTo>
                    <a:pt x="8810" y="1293"/>
                  </a:lnTo>
                  <a:lnTo>
                    <a:pt x="8817" y="1283"/>
                  </a:lnTo>
                  <a:lnTo>
                    <a:pt x="8823" y="1272"/>
                  </a:lnTo>
                  <a:lnTo>
                    <a:pt x="8829" y="1262"/>
                  </a:lnTo>
                  <a:lnTo>
                    <a:pt x="8836" y="1250"/>
                  </a:lnTo>
                  <a:lnTo>
                    <a:pt x="8841" y="1238"/>
                  </a:lnTo>
                  <a:lnTo>
                    <a:pt x="8846" y="1226"/>
                  </a:lnTo>
                  <a:lnTo>
                    <a:pt x="8850" y="1214"/>
                  </a:lnTo>
                  <a:lnTo>
                    <a:pt x="8854" y="1201"/>
                  </a:lnTo>
                  <a:lnTo>
                    <a:pt x="8857" y="1189"/>
                  </a:lnTo>
                  <a:lnTo>
                    <a:pt x="8859" y="1176"/>
                  </a:lnTo>
                  <a:lnTo>
                    <a:pt x="8861" y="1163"/>
                  </a:lnTo>
                  <a:lnTo>
                    <a:pt x="8862" y="1149"/>
                  </a:lnTo>
                  <a:lnTo>
                    <a:pt x="8862" y="1136"/>
                  </a:lnTo>
                  <a:lnTo>
                    <a:pt x="8862" y="264"/>
                  </a:lnTo>
                  <a:lnTo>
                    <a:pt x="8862" y="251"/>
                  </a:lnTo>
                  <a:lnTo>
                    <a:pt x="8861" y="237"/>
                  </a:lnTo>
                  <a:lnTo>
                    <a:pt x="8859" y="223"/>
                  </a:lnTo>
                  <a:lnTo>
                    <a:pt x="8857" y="211"/>
                  </a:lnTo>
                  <a:lnTo>
                    <a:pt x="8854" y="198"/>
                  </a:lnTo>
                  <a:lnTo>
                    <a:pt x="8850" y="186"/>
                  </a:lnTo>
                  <a:lnTo>
                    <a:pt x="8846" y="173"/>
                  </a:lnTo>
                  <a:lnTo>
                    <a:pt x="8841" y="161"/>
                  </a:lnTo>
                  <a:lnTo>
                    <a:pt x="8836" y="149"/>
                  </a:lnTo>
                  <a:lnTo>
                    <a:pt x="8829" y="138"/>
                  </a:lnTo>
                  <a:lnTo>
                    <a:pt x="8823" y="127"/>
                  </a:lnTo>
                  <a:lnTo>
                    <a:pt x="8817" y="116"/>
                  </a:lnTo>
                  <a:lnTo>
                    <a:pt x="8810" y="105"/>
                  </a:lnTo>
                  <a:lnTo>
                    <a:pt x="8801" y="96"/>
                  </a:lnTo>
                  <a:lnTo>
                    <a:pt x="8793" y="87"/>
                  </a:lnTo>
                  <a:lnTo>
                    <a:pt x="8785" y="77"/>
                  </a:lnTo>
                  <a:lnTo>
                    <a:pt x="8775" y="69"/>
                  </a:lnTo>
                  <a:lnTo>
                    <a:pt x="8766" y="61"/>
                  </a:lnTo>
                  <a:lnTo>
                    <a:pt x="8756" y="52"/>
                  </a:lnTo>
                  <a:lnTo>
                    <a:pt x="8746" y="45"/>
                  </a:lnTo>
                  <a:lnTo>
                    <a:pt x="8734" y="39"/>
                  </a:lnTo>
                  <a:lnTo>
                    <a:pt x="8724" y="32"/>
                  </a:lnTo>
                  <a:lnTo>
                    <a:pt x="8712" y="26"/>
                  </a:lnTo>
                  <a:lnTo>
                    <a:pt x="8701" y="21"/>
                  </a:lnTo>
                  <a:lnTo>
                    <a:pt x="8688" y="16"/>
                  </a:lnTo>
                  <a:lnTo>
                    <a:pt x="8676" y="11"/>
                  </a:lnTo>
                  <a:lnTo>
                    <a:pt x="8663" y="8"/>
                  </a:lnTo>
                  <a:lnTo>
                    <a:pt x="8651" y="5"/>
                  </a:lnTo>
                  <a:lnTo>
                    <a:pt x="8638" y="3"/>
                  </a:lnTo>
                  <a:lnTo>
                    <a:pt x="8625" y="1"/>
                  </a:lnTo>
                  <a:lnTo>
                    <a:pt x="8611" y="0"/>
                  </a:lnTo>
                  <a:lnTo>
                    <a:pt x="8597" y="0"/>
                  </a:lnTo>
                  <a:lnTo>
                    <a:pt x="8584" y="0"/>
                  </a:lnTo>
                  <a:lnTo>
                    <a:pt x="8570" y="1"/>
                  </a:lnTo>
                  <a:lnTo>
                    <a:pt x="8558" y="3"/>
                  </a:lnTo>
                  <a:lnTo>
                    <a:pt x="8544" y="5"/>
                  </a:lnTo>
                  <a:lnTo>
                    <a:pt x="8532" y="8"/>
                  </a:lnTo>
                  <a:lnTo>
                    <a:pt x="8519" y="11"/>
                  </a:lnTo>
                  <a:lnTo>
                    <a:pt x="8507" y="16"/>
                  </a:lnTo>
                  <a:lnTo>
                    <a:pt x="8495" y="21"/>
                  </a:lnTo>
                  <a:lnTo>
                    <a:pt x="8484" y="26"/>
                  </a:lnTo>
                  <a:lnTo>
                    <a:pt x="8472" y="32"/>
                  </a:lnTo>
                  <a:lnTo>
                    <a:pt x="8461" y="39"/>
                  </a:lnTo>
                  <a:lnTo>
                    <a:pt x="8450" y="45"/>
                  </a:lnTo>
                  <a:lnTo>
                    <a:pt x="8440" y="52"/>
                  </a:lnTo>
                  <a:lnTo>
                    <a:pt x="8430" y="61"/>
                  </a:lnTo>
                  <a:lnTo>
                    <a:pt x="8420" y="69"/>
                  </a:lnTo>
                  <a:lnTo>
                    <a:pt x="8411" y="77"/>
                  </a:lnTo>
                  <a:lnTo>
                    <a:pt x="8402" y="87"/>
                  </a:lnTo>
                  <a:lnTo>
                    <a:pt x="8395" y="96"/>
                  </a:lnTo>
                  <a:lnTo>
                    <a:pt x="8386" y="105"/>
                  </a:lnTo>
                  <a:lnTo>
                    <a:pt x="8379" y="116"/>
                  </a:lnTo>
                  <a:lnTo>
                    <a:pt x="8372" y="127"/>
                  </a:lnTo>
                  <a:lnTo>
                    <a:pt x="8365" y="138"/>
                  </a:lnTo>
                  <a:lnTo>
                    <a:pt x="8360" y="149"/>
                  </a:lnTo>
                  <a:lnTo>
                    <a:pt x="8355" y="161"/>
                  </a:lnTo>
                  <a:lnTo>
                    <a:pt x="8350" y="173"/>
                  </a:lnTo>
                  <a:lnTo>
                    <a:pt x="8346" y="186"/>
                  </a:lnTo>
                  <a:lnTo>
                    <a:pt x="8342" y="198"/>
                  </a:lnTo>
                  <a:lnTo>
                    <a:pt x="8339" y="211"/>
                  </a:lnTo>
                  <a:lnTo>
                    <a:pt x="8337" y="223"/>
                  </a:lnTo>
                  <a:lnTo>
                    <a:pt x="8335" y="237"/>
                  </a:lnTo>
                  <a:lnTo>
                    <a:pt x="8334" y="251"/>
                  </a:lnTo>
                  <a:lnTo>
                    <a:pt x="8334" y="264"/>
                  </a:lnTo>
                  <a:lnTo>
                    <a:pt x="8334" y="1136"/>
                  </a:lnTo>
                  <a:lnTo>
                    <a:pt x="8334" y="1149"/>
                  </a:lnTo>
                  <a:lnTo>
                    <a:pt x="8335" y="1163"/>
                  </a:lnTo>
                  <a:lnTo>
                    <a:pt x="8337" y="1176"/>
                  </a:lnTo>
                  <a:lnTo>
                    <a:pt x="8339" y="1189"/>
                  </a:lnTo>
                  <a:lnTo>
                    <a:pt x="8342" y="1201"/>
                  </a:lnTo>
                  <a:lnTo>
                    <a:pt x="8346" y="1214"/>
                  </a:lnTo>
                  <a:lnTo>
                    <a:pt x="8350" y="1226"/>
                  </a:lnTo>
                  <a:lnTo>
                    <a:pt x="8355" y="1238"/>
                  </a:lnTo>
                  <a:lnTo>
                    <a:pt x="8360" y="1250"/>
                  </a:lnTo>
                  <a:lnTo>
                    <a:pt x="8365" y="1262"/>
                  </a:lnTo>
                  <a:lnTo>
                    <a:pt x="8372" y="1272"/>
                  </a:lnTo>
                  <a:lnTo>
                    <a:pt x="8379" y="1283"/>
                  </a:lnTo>
                  <a:lnTo>
                    <a:pt x="8386" y="1293"/>
                  </a:lnTo>
                  <a:lnTo>
                    <a:pt x="8394" y="1304"/>
                  </a:lnTo>
                  <a:lnTo>
                    <a:pt x="8402" y="1313"/>
                  </a:lnTo>
                  <a:lnTo>
                    <a:pt x="8411" y="1323"/>
                  </a:lnTo>
                  <a:lnTo>
                    <a:pt x="8420" y="1331"/>
                  </a:lnTo>
                  <a:lnTo>
                    <a:pt x="8430" y="1339"/>
                  </a:lnTo>
                  <a:lnTo>
                    <a:pt x="8440" y="1348"/>
                  </a:lnTo>
                  <a:lnTo>
                    <a:pt x="8450" y="1355"/>
                  </a:lnTo>
                  <a:lnTo>
                    <a:pt x="8461" y="1361"/>
                  </a:lnTo>
                  <a:lnTo>
                    <a:pt x="8472" y="1367"/>
                  </a:lnTo>
                  <a:lnTo>
                    <a:pt x="8484" y="1374"/>
                  </a:lnTo>
                  <a:lnTo>
                    <a:pt x="8495" y="1379"/>
                  </a:lnTo>
                  <a:lnTo>
                    <a:pt x="8507" y="1383"/>
                  </a:lnTo>
                  <a:lnTo>
                    <a:pt x="8519" y="1387"/>
                  </a:lnTo>
                  <a:lnTo>
                    <a:pt x="8532" y="1391"/>
                  </a:lnTo>
                  <a:lnTo>
                    <a:pt x="8544" y="1395"/>
                  </a:lnTo>
                  <a:lnTo>
                    <a:pt x="8558" y="1397"/>
                  </a:lnTo>
                  <a:lnTo>
                    <a:pt x="8570" y="1398"/>
                  </a:lnTo>
                  <a:lnTo>
                    <a:pt x="8584" y="1399"/>
                  </a:lnTo>
                  <a:lnTo>
                    <a:pt x="8597" y="1400"/>
                  </a:lnTo>
                  <a:close/>
                  <a:moveTo>
                    <a:pt x="13465" y="5197"/>
                  </a:moveTo>
                  <a:lnTo>
                    <a:pt x="13478" y="5196"/>
                  </a:lnTo>
                  <a:lnTo>
                    <a:pt x="13492" y="5195"/>
                  </a:lnTo>
                  <a:lnTo>
                    <a:pt x="13506" y="5194"/>
                  </a:lnTo>
                  <a:lnTo>
                    <a:pt x="13518" y="5192"/>
                  </a:lnTo>
                  <a:lnTo>
                    <a:pt x="13531" y="5189"/>
                  </a:lnTo>
                  <a:lnTo>
                    <a:pt x="13543" y="5185"/>
                  </a:lnTo>
                  <a:lnTo>
                    <a:pt x="13556" y="5180"/>
                  </a:lnTo>
                  <a:lnTo>
                    <a:pt x="13567" y="5176"/>
                  </a:lnTo>
                  <a:lnTo>
                    <a:pt x="13580" y="5171"/>
                  </a:lnTo>
                  <a:lnTo>
                    <a:pt x="13591" y="5165"/>
                  </a:lnTo>
                  <a:lnTo>
                    <a:pt x="13602" y="5159"/>
                  </a:lnTo>
                  <a:lnTo>
                    <a:pt x="13612" y="5152"/>
                  </a:lnTo>
                  <a:lnTo>
                    <a:pt x="13623" y="5145"/>
                  </a:lnTo>
                  <a:lnTo>
                    <a:pt x="13633" y="5137"/>
                  </a:lnTo>
                  <a:lnTo>
                    <a:pt x="13642" y="5128"/>
                  </a:lnTo>
                  <a:lnTo>
                    <a:pt x="13652" y="5120"/>
                  </a:lnTo>
                  <a:lnTo>
                    <a:pt x="13660" y="5111"/>
                  </a:lnTo>
                  <a:lnTo>
                    <a:pt x="13669" y="5101"/>
                  </a:lnTo>
                  <a:lnTo>
                    <a:pt x="13677" y="5091"/>
                  </a:lnTo>
                  <a:lnTo>
                    <a:pt x="13684" y="5080"/>
                  </a:lnTo>
                  <a:lnTo>
                    <a:pt x="13690" y="5070"/>
                  </a:lnTo>
                  <a:lnTo>
                    <a:pt x="13697" y="5059"/>
                  </a:lnTo>
                  <a:lnTo>
                    <a:pt x="13703" y="5048"/>
                  </a:lnTo>
                  <a:lnTo>
                    <a:pt x="13708" y="5035"/>
                  </a:lnTo>
                  <a:lnTo>
                    <a:pt x="13712" y="5024"/>
                  </a:lnTo>
                  <a:lnTo>
                    <a:pt x="13717" y="5011"/>
                  </a:lnTo>
                  <a:lnTo>
                    <a:pt x="13721" y="4999"/>
                  </a:lnTo>
                  <a:lnTo>
                    <a:pt x="13724" y="4986"/>
                  </a:lnTo>
                  <a:lnTo>
                    <a:pt x="13726" y="4973"/>
                  </a:lnTo>
                  <a:lnTo>
                    <a:pt x="13727" y="4960"/>
                  </a:lnTo>
                  <a:lnTo>
                    <a:pt x="13728" y="4947"/>
                  </a:lnTo>
                  <a:lnTo>
                    <a:pt x="13729" y="4933"/>
                  </a:lnTo>
                  <a:lnTo>
                    <a:pt x="13729" y="4061"/>
                  </a:lnTo>
                  <a:lnTo>
                    <a:pt x="13728" y="4048"/>
                  </a:lnTo>
                  <a:lnTo>
                    <a:pt x="13727" y="4034"/>
                  </a:lnTo>
                  <a:lnTo>
                    <a:pt x="13726" y="4021"/>
                  </a:lnTo>
                  <a:lnTo>
                    <a:pt x="13724" y="4008"/>
                  </a:lnTo>
                  <a:lnTo>
                    <a:pt x="13721" y="3995"/>
                  </a:lnTo>
                  <a:lnTo>
                    <a:pt x="13717" y="3983"/>
                  </a:lnTo>
                  <a:lnTo>
                    <a:pt x="13712" y="3971"/>
                  </a:lnTo>
                  <a:lnTo>
                    <a:pt x="13708" y="3958"/>
                  </a:lnTo>
                  <a:lnTo>
                    <a:pt x="13703" y="3947"/>
                  </a:lnTo>
                  <a:lnTo>
                    <a:pt x="13697" y="3935"/>
                  </a:lnTo>
                  <a:lnTo>
                    <a:pt x="13690" y="3925"/>
                  </a:lnTo>
                  <a:lnTo>
                    <a:pt x="13684" y="3913"/>
                  </a:lnTo>
                  <a:lnTo>
                    <a:pt x="13677" y="3903"/>
                  </a:lnTo>
                  <a:lnTo>
                    <a:pt x="13669" y="3893"/>
                  </a:lnTo>
                  <a:lnTo>
                    <a:pt x="13660" y="3884"/>
                  </a:lnTo>
                  <a:lnTo>
                    <a:pt x="13652" y="3875"/>
                  </a:lnTo>
                  <a:lnTo>
                    <a:pt x="13642" y="3866"/>
                  </a:lnTo>
                  <a:lnTo>
                    <a:pt x="13633" y="3858"/>
                  </a:lnTo>
                  <a:lnTo>
                    <a:pt x="13623" y="3850"/>
                  </a:lnTo>
                  <a:lnTo>
                    <a:pt x="13612" y="3842"/>
                  </a:lnTo>
                  <a:lnTo>
                    <a:pt x="13602" y="3836"/>
                  </a:lnTo>
                  <a:lnTo>
                    <a:pt x="13591" y="3829"/>
                  </a:lnTo>
                  <a:lnTo>
                    <a:pt x="13580" y="3823"/>
                  </a:lnTo>
                  <a:lnTo>
                    <a:pt x="13567" y="3818"/>
                  </a:lnTo>
                  <a:lnTo>
                    <a:pt x="13556" y="3813"/>
                  </a:lnTo>
                  <a:lnTo>
                    <a:pt x="13543" y="3809"/>
                  </a:lnTo>
                  <a:lnTo>
                    <a:pt x="13531" y="3806"/>
                  </a:lnTo>
                  <a:lnTo>
                    <a:pt x="13518" y="3803"/>
                  </a:lnTo>
                  <a:lnTo>
                    <a:pt x="13506" y="3801"/>
                  </a:lnTo>
                  <a:lnTo>
                    <a:pt x="13492" y="3798"/>
                  </a:lnTo>
                  <a:lnTo>
                    <a:pt x="13478" y="3797"/>
                  </a:lnTo>
                  <a:lnTo>
                    <a:pt x="13465" y="3797"/>
                  </a:lnTo>
                  <a:lnTo>
                    <a:pt x="13451" y="3797"/>
                  </a:lnTo>
                  <a:lnTo>
                    <a:pt x="13438" y="3798"/>
                  </a:lnTo>
                  <a:lnTo>
                    <a:pt x="13425" y="3801"/>
                  </a:lnTo>
                  <a:lnTo>
                    <a:pt x="13411" y="3803"/>
                  </a:lnTo>
                  <a:lnTo>
                    <a:pt x="13399" y="3806"/>
                  </a:lnTo>
                  <a:lnTo>
                    <a:pt x="13386" y="3809"/>
                  </a:lnTo>
                  <a:lnTo>
                    <a:pt x="13374" y="3813"/>
                  </a:lnTo>
                  <a:lnTo>
                    <a:pt x="13362" y="3818"/>
                  </a:lnTo>
                  <a:lnTo>
                    <a:pt x="13351" y="3823"/>
                  </a:lnTo>
                  <a:lnTo>
                    <a:pt x="13339" y="3829"/>
                  </a:lnTo>
                  <a:lnTo>
                    <a:pt x="13328" y="3836"/>
                  </a:lnTo>
                  <a:lnTo>
                    <a:pt x="13317" y="3842"/>
                  </a:lnTo>
                  <a:lnTo>
                    <a:pt x="13307" y="3850"/>
                  </a:lnTo>
                  <a:lnTo>
                    <a:pt x="13298" y="3858"/>
                  </a:lnTo>
                  <a:lnTo>
                    <a:pt x="13287" y="3866"/>
                  </a:lnTo>
                  <a:lnTo>
                    <a:pt x="13278" y="3875"/>
                  </a:lnTo>
                  <a:lnTo>
                    <a:pt x="13269" y="3884"/>
                  </a:lnTo>
                  <a:lnTo>
                    <a:pt x="13261" y="3893"/>
                  </a:lnTo>
                  <a:lnTo>
                    <a:pt x="13254" y="3903"/>
                  </a:lnTo>
                  <a:lnTo>
                    <a:pt x="13246" y="3913"/>
                  </a:lnTo>
                  <a:lnTo>
                    <a:pt x="13239" y="3925"/>
                  </a:lnTo>
                  <a:lnTo>
                    <a:pt x="13233" y="3935"/>
                  </a:lnTo>
                  <a:lnTo>
                    <a:pt x="13226" y="3947"/>
                  </a:lnTo>
                  <a:lnTo>
                    <a:pt x="13221" y="3958"/>
                  </a:lnTo>
                  <a:lnTo>
                    <a:pt x="13217" y="3971"/>
                  </a:lnTo>
                  <a:lnTo>
                    <a:pt x="13213" y="3983"/>
                  </a:lnTo>
                  <a:lnTo>
                    <a:pt x="13209" y="3995"/>
                  </a:lnTo>
                  <a:lnTo>
                    <a:pt x="13207" y="4008"/>
                  </a:lnTo>
                  <a:lnTo>
                    <a:pt x="13203" y="4021"/>
                  </a:lnTo>
                  <a:lnTo>
                    <a:pt x="13202" y="4034"/>
                  </a:lnTo>
                  <a:lnTo>
                    <a:pt x="13201" y="4048"/>
                  </a:lnTo>
                  <a:lnTo>
                    <a:pt x="13201" y="4061"/>
                  </a:lnTo>
                  <a:lnTo>
                    <a:pt x="13201" y="4933"/>
                  </a:lnTo>
                  <a:lnTo>
                    <a:pt x="13201" y="4947"/>
                  </a:lnTo>
                  <a:lnTo>
                    <a:pt x="13202" y="4960"/>
                  </a:lnTo>
                  <a:lnTo>
                    <a:pt x="13203" y="4973"/>
                  </a:lnTo>
                  <a:lnTo>
                    <a:pt x="13207" y="4986"/>
                  </a:lnTo>
                  <a:lnTo>
                    <a:pt x="13209" y="4999"/>
                  </a:lnTo>
                  <a:lnTo>
                    <a:pt x="13213" y="5011"/>
                  </a:lnTo>
                  <a:lnTo>
                    <a:pt x="13217" y="5024"/>
                  </a:lnTo>
                  <a:lnTo>
                    <a:pt x="13221" y="5035"/>
                  </a:lnTo>
                  <a:lnTo>
                    <a:pt x="13226" y="5048"/>
                  </a:lnTo>
                  <a:lnTo>
                    <a:pt x="13233" y="5059"/>
                  </a:lnTo>
                  <a:lnTo>
                    <a:pt x="13239" y="5070"/>
                  </a:lnTo>
                  <a:lnTo>
                    <a:pt x="13246" y="5080"/>
                  </a:lnTo>
                  <a:lnTo>
                    <a:pt x="13254" y="5091"/>
                  </a:lnTo>
                  <a:lnTo>
                    <a:pt x="13261" y="5101"/>
                  </a:lnTo>
                  <a:lnTo>
                    <a:pt x="13269" y="5111"/>
                  </a:lnTo>
                  <a:lnTo>
                    <a:pt x="13278" y="5120"/>
                  </a:lnTo>
                  <a:lnTo>
                    <a:pt x="13287" y="5128"/>
                  </a:lnTo>
                  <a:lnTo>
                    <a:pt x="13298" y="5137"/>
                  </a:lnTo>
                  <a:lnTo>
                    <a:pt x="13307" y="5145"/>
                  </a:lnTo>
                  <a:lnTo>
                    <a:pt x="13317" y="5152"/>
                  </a:lnTo>
                  <a:lnTo>
                    <a:pt x="13328" y="5159"/>
                  </a:lnTo>
                  <a:lnTo>
                    <a:pt x="13339" y="5165"/>
                  </a:lnTo>
                  <a:lnTo>
                    <a:pt x="13351" y="5171"/>
                  </a:lnTo>
                  <a:lnTo>
                    <a:pt x="13362" y="5176"/>
                  </a:lnTo>
                  <a:lnTo>
                    <a:pt x="13374" y="5180"/>
                  </a:lnTo>
                  <a:lnTo>
                    <a:pt x="13386" y="5185"/>
                  </a:lnTo>
                  <a:lnTo>
                    <a:pt x="13399" y="5189"/>
                  </a:lnTo>
                  <a:lnTo>
                    <a:pt x="13411" y="5192"/>
                  </a:lnTo>
                  <a:lnTo>
                    <a:pt x="13425" y="5194"/>
                  </a:lnTo>
                  <a:lnTo>
                    <a:pt x="13438" y="5195"/>
                  </a:lnTo>
                  <a:lnTo>
                    <a:pt x="13451" y="5196"/>
                  </a:lnTo>
                  <a:lnTo>
                    <a:pt x="13465" y="5197"/>
                  </a:lnTo>
                  <a:close/>
                  <a:moveTo>
                    <a:pt x="3731" y="5197"/>
                  </a:moveTo>
                  <a:lnTo>
                    <a:pt x="3745" y="5196"/>
                  </a:lnTo>
                  <a:lnTo>
                    <a:pt x="3757" y="5195"/>
                  </a:lnTo>
                  <a:lnTo>
                    <a:pt x="3771" y="5194"/>
                  </a:lnTo>
                  <a:lnTo>
                    <a:pt x="3785" y="5192"/>
                  </a:lnTo>
                  <a:lnTo>
                    <a:pt x="3797" y="5189"/>
                  </a:lnTo>
                  <a:lnTo>
                    <a:pt x="3810" y="5185"/>
                  </a:lnTo>
                  <a:lnTo>
                    <a:pt x="3822" y="5180"/>
                  </a:lnTo>
                  <a:lnTo>
                    <a:pt x="3834" y="5176"/>
                  </a:lnTo>
                  <a:lnTo>
                    <a:pt x="3845" y="5171"/>
                  </a:lnTo>
                  <a:lnTo>
                    <a:pt x="3857" y="5165"/>
                  </a:lnTo>
                  <a:lnTo>
                    <a:pt x="3868" y="5159"/>
                  </a:lnTo>
                  <a:lnTo>
                    <a:pt x="3879" y="5152"/>
                  </a:lnTo>
                  <a:lnTo>
                    <a:pt x="3889" y="5145"/>
                  </a:lnTo>
                  <a:lnTo>
                    <a:pt x="3898" y="5137"/>
                  </a:lnTo>
                  <a:lnTo>
                    <a:pt x="3909" y="5128"/>
                  </a:lnTo>
                  <a:lnTo>
                    <a:pt x="3917" y="5120"/>
                  </a:lnTo>
                  <a:lnTo>
                    <a:pt x="3927" y="5111"/>
                  </a:lnTo>
                  <a:lnTo>
                    <a:pt x="3935" y="5101"/>
                  </a:lnTo>
                  <a:lnTo>
                    <a:pt x="3942" y="5091"/>
                  </a:lnTo>
                  <a:lnTo>
                    <a:pt x="3950" y="5080"/>
                  </a:lnTo>
                  <a:lnTo>
                    <a:pt x="3957" y="5070"/>
                  </a:lnTo>
                  <a:lnTo>
                    <a:pt x="3963" y="5059"/>
                  </a:lnTo>
                  <a:lnTo>
                    <a:pt x="3968" y="5048"/>
                  </a:lnTo>
                  <a:lnTo>
                    <a:pt x="3974" y="5035"/>
                  </a:lnTo>
                  <a:lnTo>
                    <a:pt x="3979" y="5024"/>
                  </a:lnTo>
                  <a:lnTo>
                    <a:pt x="3983" y="5011"/>
                  </a:lnTo>
                  <a:lnTo>
                    <a:pt x="3986" y="4999"/>
                  </a:lnTo>
                  <a:lnTo>
                    <a:pt x="3989" y="4986"/>
                  </a:lnTo>
                  <a:lnTo>
                    <a:pt x="3991" y="4973"/>
                  </a:lnTo>
                  <a:lnTo>
                    <a:pt x="3994" y="4960"/>
                  </a:lnTo>
                  <a:lnTo>
                    <a:pt x="3995" y="4947"/>
                  </a:lnTo>
                  <a:lnTo>
                    <a:pt x="3995" y="4933"/>
                  </a:lnTo>
                  <a:lnTo>
                    <a:pt x="3995" y="4061"/>
                  </a:lnTo>
                  <a:lnTo>
                    <a:pt x="3995" y="4048"/>
                  </a:lnTo>
                  <a:lnTo>
                    <a:pt x="3994" y="4034"/>
                  </a:lnTo>
                  <a:lnTo>
                    <a:pt x="3991" y="4021"/>
                  </a:lnTo>
                  <a:lnTo>
                    <a:pt x="3989" y="4008"/>
                  </a:lnTo>
                  <a:lnTo>
                    <a:pt x="3986" y="3995"/>
                  </a:lnTo>
                  <a:lnTo>
                    <a:pt x="3983" y="3983"/>
                  </a:lnTo>
                  <a:lnTo>
                    <a:pt x="3979" y="3971"/>
                  </a:lnTo>
                  <a:lnTo>
                    <a:pt x="3974" y="3958"/>
                  </a:lnTo>
                  <a:lnTo>
                    <a:pt x="3968" y="3947"/>
                  </a:lnTo>
                  <a:lnTo>
                    <a:pt x="3963" y="3935"/>
                  </a:lnTo>
                  <a:lnTo>
                    <a:pt x="3957" y="3925"/>
                  </a:lnTo>
                  <a:lnTo>
                    <a:pt x="3950" y="3913"/>
                  </a:lnTo>
                  <a:lnTo>
                    <a:pt x="3942" y="3903"/>
                  </a:lnTo>
                  <a:lnTo>
                    <a:pt x="3935" y="3893"/>
                  </a:lnTo>
                  <a:lnTo>
                    <a:pt x="3927" y="3884"/>
                  </a:lnTo>
                  <a:lnTo>
                    <a:pt x="3917" y="3875"/>
                  </a:lnTo>
                  <a:lnTo>
                    <a:pt x="3909" y="3866"/>
                  </a:lnTo>
                  <a:lnTo>
                    <a:pt x="3898" y="3858"/>
                  </a:lnTo>
                  <a:lnTo>
                    <a:pt x="3889" y="3850"/>
                  </a:lnTo>
                  <a:lnTo>
                    <a:pt x="3879" y="3842"/>
                  </a:lnTo>
                  <a:lnTo>
                    <a:pt x="3868" y="3836"/>
                  </a:lnTo>
                  <a:lnTo>
                    <a:pt x="3857" y="3829"/>
                  </a:lnTo>
                  <a:lnTo>
                    <a:pt x="3845" y="3823"/>
                  </a:lnTo>
                  <a:lnTo>
                    <a:pt x="3834" y="3818"/>
                  </a:lnTo>
                  <a:lnTo>
                    <a:pt x="3822" y="3813"/>
                  </a:lnTo>
                  <a:lnTo>
                    <a:pt x="3810" y="3809"/>
                  </a:lnTo>
                  <a:lnTo>
                    <a:pt x="3797" y="3806"/>
                  </a:lnTo>
                  <a:lnTo>
                    <a:pt x="3785" y="3803"/>
                  </a:lnTo>
                  <a:lnTo>
                    <a:pt x="3771" y="3801"/>
                  </a:lnTo>
                  <a:lnTo>
                    <a:pt x="3757" y="3798"/>
                  </a:lnTo>
                  <a:lnTo>
                    <a:pt x="3745" y="3797"/>
                  </a:lnTo>
                  <a:lnTo>
                    <a:pt x="3731" y="3797"/>
                  </a:lnTo>
                  <a:lnTo>
                    <a:pt x="3718" y="3797"/>
                  </a:lnTo>
                  <a:lnTo>
                    <a:pt x="3704" y="3798"/>
                  </a:lnTo>
                  <a:lnTo>
                    <a:pt x="3690" y="3801"/>
                  </a:lnTo>
                  <a:lnTo>
                    <a:pt x="3678" y="3803"/>
                  </a:lnTo>
                  <a:lnTo>
                    <a:pt x="3664" y="3806"/>
                  </a:lnTo>
                  <a:lnTo>
                    <a:pt x="3653" y="3809"/>
                  </a:lnTo>
                  <a:lnTo>
                    <a:pt x="3640" y="3813"/>
                  </a:lnTo>
                  <a:lnTo>
                    <a:pt x="3628" y="3818"/>
                  </a:lnTo>
                  <a:lnTo>
                    <a:pt x="3616" y="3823"/>
                  </a:lnTo>
                  <a:lnTo>
                    <a:pt x="3605" y="3829"/>
                  </a:lnTo>
                  <a:lnTo>
                    <a:pt x="3594" y="3836"/>
                  </a:lnTo>
                  <a:lnTo>
                    <a:pt x="3583" y="3842"/>
                  </a:lnTo>
                  <a:lnTo>
                    <a:pt x="3572" y="3850"/>
                  </a:lnTo>
                  <a:lnTo>
                    <a:pt x="3563" y="3858"/>
                  </a:lnTo>
                  <a:lnTo>
                    <a:pt x="3554" y="3866"/>
                  </a:lnTo>
                  <a:lnTo>
                    <a:pt x="3544" y="3875"/>
                  </a:lnTo>
                  <a:lnTo>
                    <a:pt x="3536" y="3884"/>
                  </a:lnTo>
                  <a:lnTo>
                    <a:pt x="3527" y="3893"/>
                  </a:lnTo>
                  <a:lnTo>
                    <a:pt x="3519" y="3903"/>
                  </a:lnTo>
                  <a:lnTo>
                    <a:pt x="3512" y="3913"/>
                  </a:lnTo>
                  <a:lnTo>
                    <a:pt x="3505" y="3925"/>
                  </a:lnTo>
                  <a:lnTo>
                    <a:pt x="3498" y="3935"/>
                  </a:lnTo>
                  <a:lnTo>
                    <a:pt x="3493" y="3947"/>
                  </a:lnTo>
                  <a:lnTo>
                    <a:pt x="3488" y="3958"/>
                  </a:lnTo>
                  <a:lnTo>
                    <a:pt x="3482" y="3971"/>
                  </a:lnTo>
                  <a:lnTo>
                    <a:pt x="3478" y="3983"/>
                  </a:lnTo>
                  <a:lnTo>
                    <a:pt x="3475" y="3995"/>
                  </a:lnTo>
                  <a:lnTo>
                    <a:pt x="3472" y="4008"/>
                  </a:lnTo>
                  <a:lnTo>
                    <a:pt x="3470" y="4021"/>
                  </a:lnTo>
                  <a:lnTo>
                    <a:pt x="3468" y="4034"/>
                  </a:lnTo>
                  <a:lnTo>
                    <a:pt x="3467" y="4048"/>
                  </a:lnTo>
                  <a:lnTo>
                    <a:pt x="3467" y="4061"/>
                  </a:lnTo>
                  <a:lnTo>
                    <a:pt x="3467" y="4933"/>
                  </a:lnTo>
                  <a:lnTo>
                    <a:pt x="3467" y="4947"/>
                  </a:lnTo>
                  <a:lnTo>
                    <a:pt x="3468" y="4960"/>
                  </a:lnTo>
                  <a:lnTo>
                    <a:pt x="3470" y="4973"/>
                  </a:lnTo>
                  <a:lnTo>
                    <a:pt x="3472" y="4986"/>
                  </a:lnTo>
                  <a:lnTo>
                    <a:pt x="3475" y="4999"/>
                  </a:lnTo>
                  <a:lnTo>
                    <a:pt x="3478" y="5011"/>
                  </a:lnTo>
                  <a:lnTo>
                    <a:pt x="3482" y="5024"/>
                  </a:lnTo>
                  <a:lnTo>
                    <a:pt x="3488" y="5035"/>
                  </a:lnTo>
                  <a:lnTo>
                    <a:pt x="3493" y="5048"/>
                  </a:lnTo>
                  <a:lnTo>
                    <a:pt x="3498" y="5059"/>
                  </a:lnTo>
                  <a:lnTo>
                    <a:pt x="3505" y="5070"/>
                  </a:lnTo>
                  <a:lnTo>
                    <a:pt x="3512" y="5080"/>
                  </a:lnTo>
                  <a:lnTo>
                    <a:pt x="3519" y="5091"/>
                  </a:lnTo>
                  <a:lnTo>
                    <a:pt x="3527" y="5101"/>
                  </a:lnTo>
                  <a:lnTo>
                    <a:pt x="3536" y="5111"/>
                  </a:lnTo>
                  <a:lnTo>
                    <a:pt x="3544" y="5120"/>
                  </a:lnTo>
                  <a:lnTo>
                    <a:pt x="3554" y="5128"/>
                  </a:lnTo>
                  <a:lnTo>
                    <a:pt x="3563" y="5137"/>
                  </a:lnTo>
                  <a:lnTo>
                    <a:pt x="3572" y="5145"/>
                  </a:lnTo>
                  <a:lnTo>
                    <a:pt x="3583" y="5152"/>
                  </a:lnTo>
                  <a:lnTo>
                    <a:pt x="3594" y="5159"/>
                  </a:lnTo>
                  <a:lnTo>
                    <a:pt x="3605" y="5165"/>
                  </a:lnTo>
                  <a:lnTo>
                    <a:pt x="3616" y="5171"/>
                  </a:lnTo>
                  <a:lnTo>
                    <a:pt x="3628" y="5176"/>
                  </a:lnTo>
                  <a:lnTo>
                    <a:pt x="3640" y="5180"/>
                  </a:lnTo>
                  <a:lnTo>
                    <a:pt x="3653" y="5185"/>
                  </a:lnTo>
                  <a:lnTo>
                    <a:pt x="3664" y="5189"/>
                  </a:lnTo>
                  <a:lnTo>
                    <a:pt x="3678" y="5192"/>
                  </a:lnTo>
                  <a:lnTo>
                    <a:pt x="3690" y="5194"/>
                  </a:lnTo>
                  <a:lnTo>
                    <a:pt x="3704" y="5195"/>
                  </a:lnTo>
                  <a:lnTo>
                    <a:pt x="3718" y="5196"/>
                  </a:lnTo>
                  <a:lnTo>
                    <a:pt x="3731" y="5197"/>
                  </a:lnTo>
                  <a:close/>
                  <a:moveTo>
                    <a:pt x="3959" y="11071"/>
                  </a:moveTo>
                  <a:lnTo>
                    <a:pt x="3931" y="11074"/>
                  </a:lnTo>
                  <a:lnTo>
                    <a:pt x="3902" y="11077"/>
                  </a:lnTo>
                  <a:lnTo>
                    <a:pt x="3873" y="11080"/>
                  </a:lnTo>
                  <a:lnTo>
                    <a:pt x="3845" y="11083"/>
                  </a:lnTo>
                  <a:lnTo>
                    <a:pt x="3864" y="11053"/>
                  </a:lnTo>
                  <a:lnTo>
                    <a:pt x="3883" y="11024"/>
                  </a:lnTo>
                  <a:lnTo>
                    <a:pt x="3901" y="10993"/>
                  </a:lnTo>
                  <a:lnTo>
                    <a:pt x="3917" y="10963"/>
                  </a:lnTo>
                  <a:lnTo>
                    <a:pt x="3934" y="10932"/>
                  </a:lnTo>
                  <a:lnTo>
                    <a:pt x="3951" y="10902"/>
                  </a:lnTo>
                  <a:lnTo>
                    <a:pt x="3966" y="10870"/>
                  </a:lnTo>
                  <a:lnTo>
                    <a:pt x="3981" y="10839"/>
                  </a:lnTo>
                  <a:lnTo>
                    <a:pt x="3996" y="10807"/>
                  </a:lnTo>
                  <a:lnTo>
                    <a:pt x="4009" y="10775"/>
                  </a:lnTo>
                  <a:lnTo>
                    <a:pt x="4023" y="10743"/>
                  </a:lnTo>
                  <a:lnTo>
                    <a:pt x="4035" y="10711"/>
                  </a:lnTo>
                  <a:lnTo>
                    <a:pt x="4048" y="10678"/>
                  </a:lnTo>
                  <a:lnTo>
                    <a:pt x="4059" y="10646"/>
                  </a:lnTo>
                  <a:lnTo>
                    <a:pt x="4070" y="10612"/>
                  </a:lnTo>
                  <a:lnTo>
                    <a:pt x="4080" y="10579"/>
                  </a:lnTo>
                  <a:lnTo>
                    <a:pt x="4090" y="10547"/>
                  </a:lnTo>
                  <a:lnTo>
                    <a:pt x="4099" y="10513"/>
                  </a:lnTo>
                  <a:lnTo>
                    <a:pt x="4107" y="10479"/>
                  </a:lnTo>
                  <a:lnTo>
                    <a:pt x="4116" y="10445"/>
                  </a:lnTo>
                  <a:lnTo>
                    <a:pt x="4122" y="10412"/>
                  </a:lnTo>
                  <a:lnTo>
                    <a:pt x="4129" y="10378"/>
                  </a:lnTo>
                  <a:lnTo>
                    <a:pt x="4136" y="10343"/>
                  </a:lnTo>
                  <a:lnTo>
                    <a:pt x="4141" y="10310"/>
                  </a:lnTo>
                  <a:lnTo>
                    <a:pt x="4145" y="10275"/>
                  </a:lnTo>
                  <a:lnTo>
                    <a:pt x="4149" y="10240"/>
                  </a:lnTo>
                  <a:lnTo>
                    <a:pt x="4153" y="10205"/>
                  </a:lnTo>
                  <a:lnTo>
                    <a:pt x="4157" y="10171"/>
                  </a:lnTo>
                  <a:lnTo>
                    <a:pt x="4159" y="10136"/>
                  </a:lnTo>
                  <a:lnTo>
                    <a:pt x="4160" y="10101"/>
                  </a:lnTo>
                  <a:lnTo>
                    <a:pt x="4161" y="10067"/>
                  </a:lnTo>
                  <a:lnTo>
                    <a:pt x="4161" y="10031"/>
                  </a:lnTo>
                  <a:lnTo>
                    <a:pt x="4161" y="9217"/>
                  </a:lnTo>
                  <a:lnTo>
                    <a:pt x="4161" y="9179"/>
                  </a:lnTo>
                  <a:lnTo>
                    <a:pt x="4160" y="9143"/>
                  </a:lnTo>
                  <a:lnTo>
                    <a:pt x="4158" y="9106"/>
                  </a:lnTo>
                  <a:lnTo>
                    <a:pt x="4156" y="9069"/>
                  </a:lnTo>
                  <a:lnTo>
                    <a:pt x="4152" y="9032"/>
                  </a:lnTo>
                  <a:lnTo>
                    <a:pt x="4148" y="8995"/>
                  </a:lnTo>
                  <a:lnTo>
                    <a:pt x="4143" y="8958"/>
                  </a:lnTo>
                  <a:lnTo>
                    <a:pt x="4138" y="8920"/>
                  </a:lnTo>
                  <a:lnTo>
                    <a:pt x="4136" y="8908"/>
                  </a:lnTo>
                  <a:lnTo>
                    <a:pt x="4133" y="8895"/>
                  </a:lnTo>
                  <a:lnTo>
                    <a:pt x="4129" y="8883"/>
                  </a:lnTo>
                  <a:lnTo>
                    <a:pt x="4125" y="8871"/>
                  </a:lnTo>
                  <a:lnTo>
                    <a:pt x="4120" y="8860"/>
                  </a:lnTo>
                  <a:lnTo>
                    <a:pt x="4116" y="8848"/>
                  </a:lnTo>
                  <a:lnTo>
                    <a:pt x="4110" y="8837"/>
                  </a:lnTo>
                  <a:lnTo>
                    <a:pt x="4103" y="8826"/>
                  </a:lnTo>
                  <a:lnTo>
                    <a:pt x="4097" y="8816"/>
                  </a:lnTo>
                  <a:lnTo>
                    <a:pt x="4090" y="8806"/>
                  </a:lnTo>
                  <a:lnTo>
                    <a:pt x="4082" y="8796"/>
                  </a:lnTo>
                  <a:lnTo>
                    <a:pt x="4075" y="8787"/>
                  </a:lnTo>
                  <a:lnTo>
                    <a:pt x="4067" y="8778"/>
                  </a:lnTo>
                  <a:lnTo>
                    <a:pt x="4057" y="8769"/>
                  </a:lnTo>
                  <a:lnTo>
                    <a:pt x="4049" y="8762"/>
                  </a:lnTo>
                  <a:lnTo>
                    <a:pt x="4040" y="8753"/>
                  </a:lnTo>
                  <a:lnTo>
                    <a:pt x="4029" y="8746"/>
                  </a:lnTo>
                  <a:lnTo>
                    <a:pt x="4020" y="8740"/>
                  </a:lnTo>
                  <a:lnTo>
                    <a:pt x="4009" y="8734"/>
                  </a:lnTo>
                  <a:lnTo>
                    <a:pt x="3998" y="8727"/>
                  </a:lnTo>
                  <a:lnTo>
                    <a:pt x="3987" y="8722"/>
                  </a:lnTo>
                  <a:lnTo>
                    <a:pt x="3976" y="8717"/>
                  </a:lnTo>
                  <a:lnTo>
                    <a:pt x="3964" y="8713"/>
                  </a:lnTo>
                  <a:lnTo>
                    <a:pt x="3953" y="8710"/>
                  </a:lnTo>
                  <a:lnTo>
                    <a:pt x="3941" y="8705"/>
                  </a:lnTo>
                  <a:lnTo>
                    <a:pt x="3929" y="8703"/>
                  </a:lnTo>
                  <a:lnTo>
                    <a:pt x="3916" y="8701"/>
                  </a:lnTo>
                  <a:lnTo>
                    <a:pt x="3904" y="8699"/>
                  </a:lnTo>
                  <a:lnTo>
                    <a:pt x="3891" y="8698"/>
                  </a:lnTo>
                  <a:lnTo>
                    <a:pt x="3879" y="8698"/>
                  </a:lnTo>
                  <a:lnTo>
                    <a:pt x="3866" y="8698"/>
                  </a:lnTo>
                  <a:lnTo>
                    <a:pt x="3853" y="8699"/>
                  </a:lnTo>
                  <a:lnTo>
                    <a:pt x="3824" y="8702"/>
                  </a:lnTo>
                  <a:lnTo>
                    <a:pt x="3795" y="8705"/>
                  </a:lnTo>
                  <a:lnTo>
                    <a:pt x="3767" y="8709"/>
                  </a:lnTo>
                  <a:lnTo>
                    <a:pt x="3739" y="8712"/>
                  </a:lnTo>
                  <a:lnTo>
                    <a:pt x="3754" y="8686"/>
                  </a:lnTo>
                  <a:lnTo>
                    <a:pt x="3769" y="8659"/>
                  </a:lnTo>
                  <a:lnTo>
                    <a:pt x="3783" y="8632"/>
                  </a:lnTo>
                  <a:lnTo>
                    <a:pt x="3798" y="8606"/>
                  </a:lnTo>
                  <a:lnTo>
                    <a:pt x="3812" y="8579"/>
                  </a:lnTo>
                  <a:lnTo>
                    <a:pt x="3824" y="8552"/>
                  </a:lnTo>
                  <a:lnTo>
                    <a:pt x="3837" y="8525"/>
                  </a:lnTo>
                  <a:lnTo>
                    <a:pt x="3849" y="8498"/>
                  </a:lnTo>
                  <a:lnTo>
                    <a:pt x="3861" y="8471"/>
                  </a:lnTo>
                  <a:lnTo>
                    <a:pt x="3872" y="8442"/>
                  </a:lnTo>
                  <a:lnTo>
                    <a:pt x="3883" y="8414"/>
                  </a:lnTo>
                  <a:lnTo>
                    <a:pt x="3893" y="8387"/>
                  </a:lnTo>
                  <a:lnTo>
                    <a:pt x="3903" y="8359"/>
                  </a:lnTo>
                  <a:lnTo>
                    <a:pt x="3912" y="8330"/>
                  </a:lnTo>
                  <a:lnTo>
                    <a:pt x="3921" y="8301"/>
                  </a:lnTo>
                  <a:lnTo>
                    <a:pt x="3930" y="8273"/>
                  </a:lnTo>
                  <a:lnTo>
                    <a:pt x="3937" y="8244"/>
                  </a:lnTo>
                  <a:lnTo>
                    <a:pt x="3944" y="8215"/>
                  </a:lnTo>
                  <a:lnTo>
                    <a:pt x="3952" y="8187"/>
                  </a:lnTo>
                  <a:lnTo>
                    <a:pt x="3958" y="8157"/>
                  </a:lnTo>
                  <a:lnTo>
                    <a:pt x="3963" y="8128"/>
                  </a:lnTo>
                  <a:lnTo>
                    <a:pt x="3970" y="8098"/>
                  </a:lnTo>
                  <a:lnTo>
                    <a:pt x="3974" y="8069"/>
                  </a:lnTo>
                  <a:lnTo>
                    <a:pt x="3978" y="8039"/>
                  </a:lnTo>
                  <a:lnTo>
                    <a:pt x="3982" y="8009"/>
                  </a:lnTo>
                  <a:lnTo>
                    <a:pt x="3985" y="7980"/>
                  </a:lnTo>
                  <a:lnTo>
                    <a:pt x="3988" y="7950"/>
                  </a:lnTo>
                  <a:lnTo>
                    <a:pt x="3990" y="7920"/>
                  </a:lnTo>
                  <a:lnTo>
                    <a:pt x="3992" y="7890"/>
                  </a:lnTo>
                  <a:lnTo>
                    <a:pt x="3994" y="7860"/>
                  </a:lnTo>
                  <a:lnTo>
                    <a:pt x="3995" y="7830"/>
                  </a:lnTo>
                  <a:lnTo>
                    <a:pt x="3995" y="7799"/>
                  </a:lnTo>
                  <a:lnTo>
                    <a:pt x="3995" y="7382"/>
                  </a:lnTo>
                  <a:lnTo>
                    <a:pt x="3995" y="7061"/>
                  </a:lnTo>
                  <a:lnTo>
                    <a:pt x="3995" y="5763"/>
                  </a:lnTo>
                  <a:lnTo>
                    <a:pt x="3995" y="5749"/>
                  </a:lnTo>
                  <a:lnTo>
                    <a:pt x="3994" y="5736"/>
                  </a:lnTo>
                  <a:lnTo>
                    <a:pt x="3991" y="5723"/>
                  </a:lnTo>
                  <a:lnTo>
                    <a:pt x="3989" y="5710"/>
                  </a:lnTo>
                  <a:lnTo>
                    <a:pt x="3986" y="5697"/>
                  </a:lnTo>
                  <a:lnTo>
                    <a:pt x="3983" y="5685"/>
                  </a:lnTo>
                  <a:lnTo>
                    <a:pt x="3979" y="5672"/>
                  </a:lnTo>
                  <a:lnTo>
                    <a:pt x="3974" y="5661"/>
                  </a:lnTo>
                  <a:lnTo>
                    <a:pt x="3968" y="5649"/>
                  </a:lnTo>
                  <a:lnTo>
                    <a:pt x="3963" y="5638"/>
                  </a:lnTo>
                  <a:lnTo>
                    <a:pt x="3957" y="5626"/>
                  </a:lnTo>
                  <a:lnTo>
                    <a:pt x="3950" y="5616"/>
                  </a:lnTo>
                  <a:lnTo>
                    <a:pt x="3942" y="5605"/>
                  </a:lnTo>
                  <a:lnTo>
                    <a:pt x="3935" y="5596"/>
                  </a:lnTo>
                  <a:lnTo>
                    <a:pt x="3927" y="5585"/>
                  </a:lnTo>
                  <a:lnTo>
                    <a:pt x="3917" y="5576"/>
                  </a:lnTo>
                  <a:lnTo>
                    <a:pt x="3909" y="5568"/>
                  </a:lnTo>
                  <a:lnTo>
                    <a:pt x="3898" y="5559"/>
                  </a:lnTo>
                  <a:lnTo>
                    <a:pt x="3889" y="5552"/>
                  </a:lnTo>
                  <a:lnTo>
                    <a:pt x="3879" y="5545"/>
                  </a:lnTo>
                  <a:lnTo>
                    <a:pt x="3868" y="5537"/>
                  </a:lnTo>
                  <a:lnTo>
                    <a:pt x="3857" y="5531"/>
                  </a:lnTo>
                  <a:lnTo>
                    <a:pt x="3845" y="5525"/>
                  </a:lnTo>
                  <a:lnTo>
                    <a:pt x="3834" y="5520"/>
                  </a:lnTo>
                  <a:lnTo>
                    <a:pt x="3822" y="5516"/>
                  </a:lnTo>
                  <a:lnTo>
                    <a:pt x="3810" y="5511"/>
                  </a:lnTo>
                  <a:lnTo>
                    <a:pt x="3797" y="5507"/>
                  </a:lnTo>
                  <a:lnTo>
                    <a:pt x="3785" y="5505"/>
                  </a:lnTo>
                  <a:lnTo>
                    <a:pt x="3771" y="5502"/>
                  </a:lnTo>
                  <a:lnTo>
                    <a:pt x="3757" y="5501"/>
                  </a:lnTo>
                  <a:lnTo>
                    <a:pt x="3745" y="5500"/>
                  </a:lnTo>
                  <a:lnTo>
                    <a:pt x="3731" y="5500"/>
                  </a:lnTo>
                  <a:lnTo>
                    <a:pt x="3718" y="5500"/>
                  </a:lnTo>
                  <a:lnTo>
                    <a:pt x="3704" y="5501"/>
                  </a:lnTo>
                  <a:lnTo>
                    <a:pt x="3690" y="5502"/>
                  </a:lnTo>
                  <a:lnTo>
                    <a:pt x="3678" y="5505"/>
                  </a:lnTo>
                  <a:lnTo>
                    <a:pt x="3664" y="5507"/>
                  </a:lnTo>
                  <a:lnTo>
                    <a:pt x="3653" y="5511"/>
                  </a:lnTo>
                  <a:lnTo>
                    <a:pt x="3640" y="5516"/>
                  </a:lnTo>
                  <a:lnTo>
                    <a:pt x="3628" y="5520"/>
                  </a:lnTo>
                  <a:lnTo>
                    <a:pt x="3616" y="5525"/>
                  </a:lnTo>
                  <a:lnTo>
                    <a:pt x="3605" y="5531"/>
                  </a:lnTo>
                  <a:lnTo>
                    <a:pt x="3594" y="5537"/>
                  </a:lnTo>
                  <a:lnTo>
                    <a:pt x="3583" y="5545"/>
                  </a:lnTo>
                  <a:lnTo>
                    <a:pt x="3572" y="5552"/>
                  </a:lnTo>
                  <a:lnTo>
                    <a:pt x="3563" y="5559"/>
                  </a:lnTo>
                  <a:lnTo>
                    <a:pt x="3554" y="5568"/>
                  </a:lnTo>
                  <a:lnTo>
                    <a:pt x="3544" y="5576"/>
                  </a:lnTo>
                  <a:lnTo>
                    <a:pt x="3536" y="5585"/>
                  </a:lnTo>
                  <a:lnTo>
                    <a:pt x="3527" y="5596"/>
                  </a:lnTo>
                  <a:lnTo>
                    <a:pt x="3519" y="5605"/>
                  </a:lnTo>
                  <a:lnTo>
                    <a:pt x="3512" y="5616"/>
                  </a:lnTo>
                  <a:lnTo>
                    <a:pt x="3505" y="5626"/>
                  </a:lnTo>
                  <a:lnTo>
                    <a:pt x="3498" y="5638"/>
                  </a:lnTo>
                  <a:lnTo>
                    <a:pt x="3493" y="5649"/>
                  </a:lnTo>
                  <a:lnTo>
                    <a:pt x="3488" y="5661"/>
                  </a:lnTo>
                  <a:lnTo>
                    <a:pt x="3482" y="5672"/>
                  </a:lnTo>
                  <a:lnTo>
                    <a:pt x="3478" y="5685"/>
                  </a:lnTo>
                  <a:lnTo>
                    <a:pt x="3475" y="5697"/>
                  </a:lnTo>
                  <a:lnTo>
                    <a:pt x="3472" y="5710"/>
                  </a:lnTo>
                  <a:lnTo>
                    <a:pt x="3470" y="5723"/>
                  </a:lnTo>
                  <a:lnTo>
                    <a:pt x="3468" y="5736"/>
                  </a:lnTo>
                  <a:lnTo>
                    <a:pt x="3467" y="5749"/>
                  </a:lnTo>
                  <a:lnTo>
                    <a:pt x="3467" y="5763"/>
                  </a:lnTo>
                  <a:lnTo>
                    <a:pt x="3467" y="6595"/>
                  </a:lnTo>
                  <a:lnTo>
                    <a:pt x="3422" y="6602"/>
                  </a:lnTo>
                  <a:lnTo>
                    <a:pt x="3377" y="6609"/>
                  </a:lnTo>
                  <a:lnTo>
                    <a:pt x="3333" y="6617"/>
                  </a:lnTo>
                  <a:lnTo>
                    <a:pt x="3291" y="6625"/>
                  </a:lnTo>
                  <a:lnTo>
                    <a:pt x="3248" y="6634"/>
                  </a:lnTo>
                  <a:lnTo>
                    <a:pt x="3208" y="6643"/>
                  </a:lnTo>
                  <a:lnTo>
                    <a:pt x="3167" y="6652"/>
                  </a:lnTo>
                  <a:lnTo>
                    <a:pt x="3128" y="6663"/>
                  </a:lnTo>
                  <a:lnTo>
                    <a:pt x="3089" y="6673"/>
                  </a:lnTo>
                  <a:lnTo>
                    <a:pt x="3051" y="6684"/>
                  </a:lnTo>
                  <a:lnTo>
                    <a:pt x="3014" y="6694"/>
                  </a:lnTo>
                  <a:lnTo>
                    <a:pt x="2978" y="6705"/>
                  </a:lnTo>
                  <a:lnTo>
                    <a:pt x="2942" y="6717"/>
                  </a:lnTo>
                  <a:lnTo>
                    <a:pt x="2907" y="6729"/>
                  </a:lnTo>
                  <a:lnTo>
                    <a:pt x="2873" y="6742"/>
                  </a:lnTo>
                  <a:lnTo>
                    <a:pt x="2840" y="6755"/>
                  </a:lnTo>
                  <a:lnTo>
                    <a:pt x="2806" y="6767"/>
                  </a:lnTo>
                  <a:lnTo>
                    <a:pt x="2775" y="6781"/>
                  </a:lnTo>
                  <a:lnTo>
                    <a:pt x="2744" y="6794"/>
                  </a:lnTo>
                  <a:lnTo>
                    <a:pt x="2713" y="6809"/>
                  </a:lnTo>
                  <a:lnTo>
                    <a:pt x="2683" y="6822"/>
                  </a:lnTo>
                  <a:lnTo>
                    <a:pt x="2654" y="6837"/>
                  </a:lnTo>
                  <a:lnTo>
                    <a:pt x="2625" y="6852"/>
                  </a:lnTo>
                  <a:lnTo>
                    <a:pt x="2597" y="6867"/>
                  </a:lnTo>
                  <a:lnTo>
                    <a:pt x="2570" y="6882"/>
                  </a:lnTo>
                  <a:lnTo>
                    <a:pt x="2544" y="6898"/>
                  </a:lnTo>
                  <a:lnTo>
                    <a:pt x="2518" y="6914"/>
                  </a:lnTo>
                  <a:lnTo>
                    <a:pt x="2493" y="6930"/>
                  </a:lnTo>
                  <a:lnTo>
                    <a:pt x="2469" y="6947"/>
                  </a:lnTo>
                  <a:lnTo>
                    <a:pt x="2445" y="6962"/>
                  </a:lnTo>
                  <a:lnTo>
                    <a:pt x="2422" y="6980"/>
                  </a:lnTo>
                  <a:lnTo>
                    <a:pt x="2399" y="6997"/>
                  </a:lnTo>
                  <a:lnTo>
                    <a:pt x="2399" y="4624"/>
                  </a:lnTo>
                  <a:lnTo>
                    <a:pt x="2399" y="4611"/>
                  </a:lnTo>
                  <a:lnTo>
                    <a:pt x="2398" y="4597"/>
                  </a:lnTo>
                  <a:lnTo>
                    <a:pt x="2395" y="4583"/>
                  </a:lnTo>
                  <a:lnTo>
                    <a:pt x="2393" y="4571"/>
                  </a:lnTo>
                  <a:lnTo>
                    <a:pt x="2390" y="4557"/>
                  </a:lnTo>
                  <a:lnTo>
                    <a:pt x="2387" y="4546"/>
                  </a:lnTo>
                  <a:lnTo>
                    <a:pt x="2383" y="4533"/>
                  </a:lnTo>
                  <a:lnTo>
                    <a:pt x="2378" y="4521"/>
                  </a:lnTo>
                  <a:lnTo>
                    <a:pt x="2373" y="4509"/>
                  </a:lnTo>
                  <a:lnTo>
                    <a:pt x="2366" y="4498"/>
                  </a:lnTo>
                  <a:lnTo>
                    <a:pt x="2360" y="4487"/>
                  </a:lnTo>
                  <a:lnTo>
                    <a:pt x="2354" y="4476"/>
                  </a:lnTo>
                  <a:lnTo>
                    <a:pt x="2346" y="4465"/>
                  </a:lnTo>
                  <a:lnTo>
                    <a:pt x="2338" y="4456"/>
                  </a:lnTo>
                  <a:lnTo>
                    <a:pt x="2330" y="4447"/>
                  </a:lnTo>
                  <a:lnTo>
                    <a:pt x="2321" y="4437"/>
                  </a:lnTo>
                  <a:lnTo>
                    <a:pt x="2312" y="4429"/>
                  </a:lnTo>
                  <a:lnTo>
                    <a:pt x="2302" y="4421"/>
                  </a:lnTo>
                  <a:lnTo>
                    <a:pt x="2292" y="4412"/>
                  </a:lnTo>
                  <a:lnTo>
                    <a:pt x="2282" y="4405"/>
                  </a:lnTo>
                  <a:lnTo>
                    <a:pt x="2271" y="4398"/>
                  </a:lnTo>
                  <a:lnTo>
                    <a:pt x="2261" y="4391"/>
                  </a:lnTo>
                  <a:lnTo>
                    <a:pt x="2249" y="4386"/>
                  </a:lnTo>
                  <a:lnTo>
                    <a:pt x="2238" y="4381"/>
                  </a:lnTo>
                  <a:lnTo>
                    <a:pt x="2225" y="4376"/>
                  </a:lnTo>
                  <a:lnTo>
                    <a:pt x="2213" y="4371"/>
                  </a:lnTo>
                  <a:lnTo>
                    <a:pt x="2200" y="4368"/>
                  </a:lnTo>
                  <a:lnTo>
                    <a:pt x="2188" y="4365"/>
                  </a:lnTo>
                  <a:lnTo>
                    <a:pt x="2175" y="4363"/>
                  </a:lnTo>
                  <a:lnTo>
                    <a:pt x="2161" y="4361"/>
                  </a:lnTo>
                  <a:lnTo>
                    <a:pt x="2148" y="4360"/>
                  </a:lnTo>
                  <a:lnTo>
                    <a:pt x="2134" y="4360"/>
                  </a:lnTo>
                  <a:lnTo>
                    <a:pt x="2121" y="4360"/>
                  </a:lnTo>
                  <a:lnTo>
                    <a:pt x="2107" y="4361"/>
                  </a:lnTo>
                  <a:lnTo>
                    <a:pt x="2094" y="4363"/>
                  </a:lnTo>
                  <a:lnTo>
                    <a:pt x="2081" y="4365"/>
                  </a:lnTo>
                  <a:lnTo>
                    <a:pt x="2068" y="4368"/>
                  </a:lnTo>
                  <a:lnTo>
                    <a:pt x="2056" y="4371"/>
                  </a:lnTo>
                  <a:lnTo>
                    <a:pt x="2043" y="4376"/>
                  </a:lnTo>
                  <a:lnTo>
                    <a:pt x="2032" y="4381"/>
                  </a:lnTo>
                  <a:lnTo>
                    <a:pt x="2020" y="4386"/>
                  </a:lnTo>
                  <a:lnTo>
                    <a:pt x="2009" y="4391"/>
                  </a:lnTo>
                  <a:lnTo>
                    <a:pt x="1997" y="4398"/>
                  </a:lnTo>
                  <a:lnTo>
                    <a:pt x="1987" y="4405"/>
                  </a:lnTo>
                  <a:lnTo>
                    <a:pt x="1976" y="4412"/>
                  </a:lnTo>
                  <a:lnTo>
                    <a:pt x="1967" y="4421"/>
                  </a:lnTo>
                  <a:lnTo>
                    <a:pt x="1957" y="4429"/>
                  </a:lnTo>
                  <a:lnTo>
                    <a:pt x="1947" y="4437"/>
                  </a:lnTo>
                  <a:lnTo>
                    <a:pt x="1939" y="4447"/>
                  </a:lnTo>
                  <a:lnTo>
                    <a:pt x="1930" y="4456"/>
                  </a:lnTo>
                  <a:lnTo>
                    <a:pt x="1923" y="4465"/>
                  </a:lnTo>
                  <a:lnTo>
                    <a:pt x="1916" y="4476"/>
                  </a:lnTo>
                  <a:lnTo>
                    <a:pt x="1908" y="4487"/>
                  </a:lnTo>
                  <a:lnTo>
                    <a:pt x="1902" y="4498"/>
                  </a:lnTo>
                  <a:lnTo>
                    <a:pt x="1896" y="4509"/>
                  </a:lnTo>
                  <a:lnTo>
                    <a:pt x="1891" y="4521"/>
                  </a:lnTo>
                  <a:lnTo>
                    <a:pt x="1887" y="4533"/>
                  </a:lnTo>
                  <a:lnTo>
                    <a:pt x="1882" y="4546"/>
                  </a:lnTo>
                  <a:lnTo>
                    <a:pt x="1878" y="4557"/>
                  </a:lnTo>
                  <a:lnTo>
                    <a:pt x="1876" y="4571"/>
                  </a:lnTo>
                  <a:lnTo>
                    <a:pt x="1873" y="4583"/>
                  </a:lnTo>
                  <a:lnTo>
                    <a:pt x="1872" y="4597"/>
                  </a:lnTo>
                  <a:lnTo>
                    <a:pt x="1871" y="4611"/>
                  </a:lnTo>
                  <a:lnTo>
                    <a:pt x="1871" y="4624"/>
                  </a:lnTo>
                  <a:lnTo>
                    <a:pt x="1871" y="6997"/>
                  </a:lnTo>
                  <a:lnTo>
                    <a:pt x="1848" y="6980"/>
                  </a:lnTo>
                  <a:lnTo>
                    <a:pt x="1825" y="6962"/>
                  </a:lnTo>
                  <a:lnTo>
                    <a:pt x="1801" y="6947"/>
                  </a:lnTo>
                  <a:lnTo>
                    <a:pt x="1776" y="6930"/>
                  </a:lnTo>
                  <a:lnTo>
                    <a:pt x="1751" y="6914"/>
                  </a:lnTo>
                  <a:lnTo>
                    <a:pt x="1725" y="6898"/>
                  </a:lnTo>
                  <a:lnTo>
                    <a:pt x="1698" y="6882"/>
                  </a:lnTo>
                  <a:lnTo>
                    <a:pt x="1671" y="6867"/>
                  </a:lnTo>
                  <a:lnTo>
                    <a:pt x="1643" y="6852"/>
                  </a:lnTo>
                  <a:lnTo>
                    <a:pt x="1615" y="6837"/>
                  </a:lnTo>
                  <a:lnTo>
                    <a:pt x="1586" y="6822"/>
                  </a:lnTo>
                  <a:lnTo>
                    <a:pt x="1556" y="6809"/>
                  </a:lnTo>
                  <a:lnTo>
                    <a:pt x="1526" y="6794"/>
                  </a:lnTo>
                  <a:lnTo>
                    <a:pt x="1495" y="6781"/>
                  </a:lnTo>
                  <a:lnTo>
                    <a:pt x="1462" y="6767"/>
                  </a:lnTo>
                  <a:lnTo>
                    <a:pt x="1430" y="6755"/>
                  </a:lnTo>
                  <a:lnTo>
                    <a:pt x="1396" y="6742"/>
                  </a:lnTo>
                  <a:lnTo>
                    <a:pt x="1362" y="6729"/>
                  </a:lnTo>
                  <a:lnTo>
                    <a:pt x="1327" y="6717"/>
                  </a:lnTo>
                  <a:lnTo>
                    <a:pt x="1292" y="6705"/>
                  </a:lnTo>
                  <a:lnTo>
                    <a:pt x="1255" y="6694"/>
                  </a:lnTo>
                  <a:lnTo>
                    <a:pt x="1218" y="6684"/>
                  </a:lnTo>
                  <a:lnTo>
                    <a:pt x="1180" y="6673"/>
                  </a:lnTo>
                  <a:lnTo>
                    <a:pt x="1141" y="6663"/>
                  </a:lnTo>
                  <a:lnTo>
                    <a:pt x="1102" y="6652"/>
                  </a:lnTo>
                  <a:lnTo>
                    <a:pt x="1061" y="6643"/>
                  </a:lnTo>
                  <a:lnTo>
                    <a:pt x="1020" y="6634"/>
                  </a:lnTo>
                  <a:lnTo>
                    <a:pt x="978" y="6625"/>
                  </a:lnTo>
                  <a:lnTo>
                    <a:pt x="935" y="6617"/>
                  </a:lnTo>
                  <a:lnTo>
                    <a:pt x="892" y="6609"/>
                  </a:lnTo>
                  <a:lnTo>
                    <a:pt x="848" y="6602"/>
                  </a:lnTo>
                  <a:lnTo>
                    <a:pt x="802" y="6595"/>
                  </a:lnTo>
                  <a:lnTo>
                    <a:pt x="802" y="5763"/>
                  </a:lnTo>
                  <a:lnTo>
                    <a:pt x="802" y="5749"/>
                  </a:lnTo>
                  <a:lnTo>
                    <a:pt x="801" y="5736"/>
                  </a:lnTo>
                  <a:lnTo>
                    <a:pt x="800" y="5723"/>
                  </a:lnTo>
                  <a:lnTo>
                    <a:pt x="796" y="5710"/>
                  </a:lnTo>
                  <a:lnTo>
                    <a:pt x="794" y="5697"/>
                  </a:lnTo>
                  <a:lnTo>
                    <a:pt x="790" y="5685"/>
                  </a:lnTo>
                  <a:lnTo>
                    <a:pt x="786" y="5672"/>
                  </a:lnTo>
                  <a:lnTo>
                    <a:pt x="782" y="5661"/>
                  </a:lnTo>
                  <a:lnTo>
                    <a:pt x="777" y="5649"/>
                  </a:lnTo>
                  <a:lnTo>
                    <a:pt x="770" y="5638"/>
                  </a:lnTo>
                  <a:lnTo>
                    <a:pt x="764" y="5626"/>
                  </a:lnTo>
                  <a:lnTo>
                    <a:pt x="757" y="5616"/>
                  </a:lnTo>
                  <a:lnTo>
                    <a:pt x="749" y="5605"/>
                  </a:lnTo>
                  <a:lnTo>
                    <a:pt x="742" y="5596"/>
                  </a:lnTo>
                  <a:lnTo>
                    <a:pt x="734" y="5585"/>
                  </a:lnTo>
                  <a:lnTo>
                    <a:pt x="724" y="5576"/>
                  </a:lnTo>
                  <a:lnTo>
                    <a:pt x="716" y="5568"/>
                  </a:lnTo>
                  <a:lnTo>
                    <a:pt x="705" y="5559"/>
                  </a:lnTo>
                  <a:lnTo>
                    <a:pt x="696" y="5552"/>
                  </a:lnTo>
                  <a:lnTo>
                    <a:pt x="686" y="5545"/>
                  </a:lnTo>
                  <a:lnTo>
                    <a:pt x="675" y="5537"/>
                  </a:lnTo>
                  <a:lnTo>
                    <a:pt x="664" y="5531"/>
                  </a:lnTo>
                  <a:lnTo>
                    <a:pt x="652" y="5525"/>
                  </a:lnTo>
                  <a:lnTo>
                    <a:pt x="641" y="5520"/>
                  </a:lnTo>
                  <a:lnTo>
                    <a:pt x="629" y="5516"/>
                  </a:lnTo>
                  <a:lnTo>
                    <a:pt x="617" y="5511"/>
                  </a:lnTo>
                  <a:lnTo>
                    <a:pt x="604" y="5507"/>
                  </a:lnTo>
                  <a:lnTo>
                    <a:pt x="592" y="5505"/>
                  </a:lnTo>
                  <a:lnTo>
                    <a:pt x="578" y="5502"/>
                  </a:lnTo>
                  <a:lnTo>
                    <a:pt x="565" y="5501"/>
                  </a:lnTo>
                  <a:lnTo>
                    <a:pt x="552" y="5500"/>
                  </a:lnTo>
                  <a:lnTo>
                    <a:pt x="538" y="5500"/>
                  </a:lnTo>
                  <a:lnTo>
                    <a:pt x="525" y="5500"/>
                  </a:lnTo>
                  <a:lnTo>
                    <a:pt x="511" y="5501"/>
                  </a:lnTo>
                  <a:lnTo>
                    <a:pt x="497" y="5502"/>
                  </a:lnTo>
                  <a:lnTo>
                    <a:pt x="485" y="5505"/>
                  </a:lnTo>
                  <a:lnTo>
                    <a:pt x="472" y="5507"/>
                  </a:lnTo>
                  <a:lnTo>
                    <a:pt x="460" y="5511"/>
                  </a:lnTo>
                  <a:lnTo>
                    <a:pt x="447" y="5516"/>
                  </a:lnTo>
                  <a:lnTo>
                    <a:pt x="436" y="5520"/>
                  </a:lnTo>
                  <a:lnTo>
                    <a:pt x="423" y="5525"/>
                  </a:lnTo>
                  <a:lnTo>
                    <a:pt x="412" y="5531"/>
                  </a:lnTo>
                  <a:lnTo>
                    <a:pt x="401" y="5537"/>
                  </a:lnTo>
                  <a:lnTo>
                    <a:pt x="391" y="5545"/>
                  </a:lnTo>
                  <a:lnTo>
                    <a:pt x="380" y="5552"/>
                  </a:lnTo>
                  <a:lnTo>
                    <a:pt x="370" y="5559"/>
                  </a:lnTo>
                  <a:lnTo>
                    <a:pt x="361" y="5568"/>
                  </a:lnTo>
                  <a:lnTo>
                    <a:pt x="351" y="5576"/>
                  </a:lnTo>
                  <a:lnTo>
                    <a:pt x="343" y="5585"/>
                  </a:lnTo>
                  <a:lnTo>
                    <a:pt x="334" y="5596"/>
                  </a:lnTo>
                  <a:lnTo>
                    <a:pt x="326" y="5605"/>
                  </a:lnTo>
                  <a:lnTo>
                    <a:pt x="319" y="5616"/>
                  </a:lnTo>
                  <a:lnTo>
                    <a:pt x="313" y="5626"/>
                  </a:lnTo>
                  <a:lnTo>
                    <a:pt x="306" y="5638"/>
                  </a:lnTo>
                  <a:lnTo>
                    <a:pt x="300" y="5649"/>
                  </a:lnTo>
                  <a:lnTo>
                    <a:pt x="295" y="5661"/>
                  </a:lnTo>
                  <a:lnTo>
                    <a:pt x="291" y="5672"/>
                  </a:lnTo>
                  <a:lnTo>
                    <a:pt x="286" y="5685"/>
                  </a:lnTo>
                  <a:lnTo>
                    <a:pt x="282" y="5697"/>
                  </a:lnTo>
                  <a:lnTo>
                    <a:pt x="279" y="5710"/>
                  </a:lnTo>
                  <a:lnTo>
                    <a:pt x="277" y="5723"/>
                  </a:lnTo>
                  <a:lnTo>
                    <a:pt x="276" y="5736"/>
                  </a:lnTo>
                  <a:lnTo>
                    <a:pt x="275" y="5749"/>
                  </a:lnTo>
                  <a:lnTo>
                    <a:pt x="274" y="5763"/>
                  </a:lnTo>
                  <a:lnTo>
                    <a:pt x="274" y="7061"/>
                  </a:lnTo>
                  <a:lnTo>
                    <a:pt x="274" y="7382"/>
                  </a:lnTo>
                  <a:lnTo>
                    <a:pt x="274" y="7799"/>
                  </a:lnTo>
                  <a:lnTo>
                    <a:pt x="274" y="7830"/>
                  </a:lnTo>
                  <a:lnTo>
                    <a:pt x="275" y="7860"/>
                  </a:lnTo>
                  <a:lnTo>
                    <a:pt x="277" y="7890"/>
                  </a:lnTo>
                  <a:lnTo>
                    <a:pt x="278" y="7920"/>
                  </a:lnTo>
                  <a:lnTo>
                    <a:pt x="281" y="7950"/>
                  </a:lnTo>
                  <a:lnTo>
                    <a:pt x="283" y="7980"/>
                  </a:lnTo>
                  <a:lnTo>
                    <a:pt x="286" y="8009"/>
                  </a:lnTo>
                  <a:lnTo>
                    <a:pt x="291" y="8039"/>
                  </a:lnTo>
                  <a:lnTo>
                    <a:pt x="295" y="8069"/>
                  </a:lnTo>
                  <a:lnTo>
                    <a:pt x="300" y="8098"/>
                  </a:lnTo>
                  <a:lnTo>
                    <a:pt x="305" y="8128"/>
                  </a:lnTo>
                  <a:lnTo>
                    <a:pt x="311" y="8157"/>
                  </a:lnTo>
                  <a:lnTo>
                    <a:pt x="318" y="8187"/>
                  </a:lnTo>
                  <a:lnTo>
                    <a:pt x="324" y="8215"/>
                  </a:lnTo>
                  <a:lnTo>
                    <a:pt x="331" y="8244"/>
                  </a:lnTo>
                  <a:lnTo>
                    <a:pt x="340" y="8273"/>
                  </a:lnTo>
                  <a:lnTo>
                    <a:pt x="348" y="8301"/>
                  </a:lnTo>
                  <a:lnTo>
                    <a:pt x="356" y="8330"/>
                  </a:lnTo>
                  <a:lnTo>
                    <a:pt x="366" y="8358"/>
                  </a:lnTo>
                  <a:lnTo>
                    <a:pt x="376" y="8387"/>
                  </a:lnTo>
                  <a:lnTo>
                    <a:pt x="386" y="8414"/>
                  </a:lnTo>
                  <a:lnTo>
                    <a:pt x="397" y="8442"/>
                  </a:lnTo>
                  <a:lnTo>
                    <a:pt x="408" y="8469"/>
                  </a:lnTo>
                  <a:lnTo>
                    <a:pt x="420" y="8498"/>
                  </a:lnTo>
                  <a:lnTo>
                    <a:pt x="432" y="8525"/>
                  </a:lnTo>
                  <a:lnTo>
                    <a:pt x="444" y="8552"/>
                  </a:lnTo>
                  <a:lnTo>
                    <a:pt x="458" y="8579"/>
                  </a:lnTo>
                  <a:lnTo>
                    <a:pt x="471" y="8606"/>
                  </a:lnTo>
                  <a:lnTo>
                    <a:pt x="485" y="8632"/>
                  </a:lnTo>
                  <a:lnTo>
                    <a:pt x="500" y="8658"/>
                  </a:lnTo>
                  <a:lnTo>
                    <a:pt x="515" y="8686"/>
                  </a:lnTo>
                  <a:lnTo>
                    <a:pt x="530" y="8711"/>
                  </a:lnTo>
                  <a:lnTo>
                    <a:pt x="502" y="8707"/>
                  </a:lnTo>
                  <a:lnTo>
                    <a:pt x="473" y="8704"/>
                  </a:lnTo>
                  <a:lnTo>
                    <a:pt x="445" y="8702"/>
                  </a:lnTo>
                  <a:lnTo>
                    <a:pt x="416" y="8699"/>
                  </a:lnTo>
                  <a:lnTo>
                    <a:pt x="403" y="8698"/>
                  </a:lnTo>
                  <a:lnTo>
                    <a:pt x="390" y="8698"/>
                  </a:lnTo>
                  <a:lnTo>
                    <a:pt x="377" y="8698"/>
                  </a:lnTo>
                  <a:lnTo>
                    <a:pt x="365" y="8699"/>
                  </a:lnTo>
                  <a:lnTo>
                    <a:pt x="352" y="8701"/>
                  </a:lnTo>
                  <a:lnTo>
                    <a:pt x="340" y="8703"/>
                  </a:lnTo>
                  <a:lnTo>
                    <a:pt x="328" y="8705"/>
                  </a:lnTo>
                  <a:lnTo>
                    <a:pt x="316" y="8709"/>
                  </a:lnTo>
                  <a:lnTo>
                    <a:pt x="304" y="8713"/>
                  </a:lnTo>
                  <a:lnTo>
                    <a:pt x="293" y="8717"/>
                  </a:lnTo>
                  <a:lnTo>
                    <a:pt x="281" y="8722"/>
                  </a:lnTo>
                  <a:lnTo>
                    <a:pt x="271" y="8727"/>
                  </a:lnTo>
                  <a:lnTo>
                    <a:pt x="260" y="8734"/>
                  </a:lnTo>
                  <a:lnTo>
                    <a:pt x="250" y="8740"/>
                  </a:lnTo>
                  <a:lnTo>
                    <a:pt x="239" y="8746"/>
                  </a:lnTo>
                  <a:lnTo>
                    <a:pt x="230" y="8753"/>
                  </a:lnTo>
                  <a:lnTo>
                    <a:pt x="221" y="8762"/>
                  </a:lnTo>
                  <a:lnTo>
                    <a:pt x="211" y="8769"/>
                  </a:lnTo>
                  <a:lnTo>
                    <a:pt x="203" y="8778"/>
                  </a:lnTo>
                  <a:lnTo>
                    <a:pt x="194" y="8787"/>
                  </a:lnTo>
                  <a:lnTo>
                    <a:pt x="186" y="8796"/>
                  </a:lnTo>
                  <a:lnTo>
                    <a:pt x="179" y="8806"/>
                  </a:lnTo>
                  <a:lnTo>
                    <a:pt x="171" y="8816"/>
                  </a:lnTo>
                  <a:lnTo>
                    <a:pt x="165" y="8826"/>
                  </a:lnTo>
                  <a:lnTo>
                    <a:pt x="159" y="8837"/>
                  </a:lnTo>
                  <a:lnTo>
                    <a:pt x="154" y="8848"/>
                  </a:lnTo>
                  <a:lnTo>
                    <a:pt x="148" y="8860"/>
                  </a:lnTo>
                  <a:lnTo>
                    <a:pt x="144" y="8871"/>
                  </a:lnTo>
                  <a:lnTo>
                    <a:pt x="140" y="8883"/>
                  </a:lnTo>
                  <a:lnTo>
                    <a:pt x="136" y="8895"/>
                  </a:lnTo>
                  <a:lnTo>
                    <a:pt x="134" y="8908"/>
                  </a:lnTo>
                  <a:lnTo>
                    <a:pt x="131" y="8920"/>
                  </a:lnTo>
                  <a:lnTo>
                    <a:pt x="125" y="8958"/>
                  </a:lnTo>
                  <a:lnTo>
                    <a:pt x="121" y="8995"/>
                  </a:lnTo>
                  <a:lnTo>
                    <a:pt x="117" y="9032"/>
                  </a:lnTo>
                  <a:lnTo>
                    <a:pt x="114" y="9069"/>
                  </a:lnTo>
                  <a:lnTo>
                    <a:pt x="111" y="9106"/>
                  </a:lnTo>
                  <a:lnTo>
                    <a:pt x="109" y="9143"/>
                  </a:lnTo>
                  <a:lnTo>
                    <a:pt x="108" y="9179"/>
                  </a:lnTo>
                  <a:lnTo>
                    <a:pt x="108" y="9216"/>
                  </a:lnTo>
                  <a:lnTo>
                    <a:pt x="108" y="10031"/>
                  </a:lnTo>
                  <a:lnTo>
                    <a:pt x="108" y="10067"/>
                  </a:lnTo>
                  <a:lnTo>
                    <a:pt x="109" y="10101"/>
                  </a:lnTo>
                  <a:lnTo>
                    <a:pt x="111" y="10136"/>
                  </a:lnTo>
                  <a:lnTo>
                    <a:pt x="113" y="10171"/>
                  </a:lnTo>
                  <a:lnTo>
                    <a:pt x="116" y="10205"/>
                  </a:lnTo>
                  <a:lnTo>
                    <a:pt x="119" y="10240"/>
                  </a:lnTo>
                  <a:lnTo>
                    <a:pt x="123" y="10275"/>
                  </a:lnTo>
                  <a:lnTo>
                    <a:pt x="129" y="10310"/>
                  </a:lnTo>
                  <a:lnTo>
                    <a:pt x="134" y="10343"/>
                  </a:lnTo>
                  <a:lnTo>
                    <a:pt x="140" y="10378"/>
                  </a:lnTo>
                  <a:lnTo>
                    <a:pt x="146" y="10412"/>
                  </a:lnTo>
                  <a:lnTo>
                    <a:pt x="154" y="10445"/>
                  </a:lnTo>
                  <a:lnTo>
                    <a:pt x="161" y="10479"/>
                  </a:lnTo>
                  <a:lnTo>
                    <a:pt x="170" y="10513"/>
                  </a:lnTo>
                  <a:lnTo>
                    <a:pt x="179" y="10547"/>
                  </a:lnTo>
                  <a:lnTo>
                    <a:pt x="188" y="10579"/>
                  </a:lnTo>
                  <a:lnTo>
                    <a:pt x="199" y="10612"/>
                  </a:lnTo>
                  <a:lnTo>
                    <a:pt x="210" y="10646"/>
                  </a:lnTo>
                  <a:lnTo>
                    <a:pt x="222" y="10678"/>
                  </a:lnTo>
                  <a:lnTo>
                    <a:pt x="233" y="10711"/>
                  </a:lnTo>
                  <a:lnTo>
                    <a:pt x="247" y="10743"/>
                  </a:lnTo>
                  <a:lnTo>
                    <a:pt x="259" y="10775"/>
                  </a:lnTo>
                  <a:lnTo>
                    <a:pt x="274" y="10807"/>
                  </a:lnTo>
                  <a:lnTo>
                    <a:pt x="287" y="10839"/>
                  </a:lnTo>
                  <a:lnTo>
                    <a:pt x="303" y="10870"/>
                  </a:lnTo>
                  <a:lnTo>
                    <a:pt x="319" y="10902"/>
                  </a:lnTo>
                  <a:lnTo>
                    <a:pt x="334" y="10932"/>
                  </a:lnTo>
                  <a:lnTo>
                    <a:pt x="351" y="10963"/>
                  </a:lnTo>
                  <a:lnTo>
                    <a:pt x="369" y="10993"/>
                  </a:lnTo>
                  <a:lnTo>
                    <a:pt x="387" y="11024"/>
                  </a:lnTo>
                  <a:lnTo>
                    <a:pt x="406" y="11053"/>
                  </a:lnTo>
                  <a:lnTo>
                    <a:pt x="424" y="11083"/>
                  </a:lnTo>
                  <a:lnTo>
                    <a:pt x="395" y="11080"/>
                  </a:lnTo>
                  <a:lnTo>
                    <a:pt x="367" y="11077"/>
                  </a:lnTo>
                  <a:lnTo>
                    <a:pt x="339" y="11074"/>
                  </a:lnTo>
                  <a:lnTo>
                    <a:pt x="309" y="11071"/>
                  </a:lnTo>
                  <a:lnTo>
                    <a:pt x="297" y="11071"/>
                  </a:lnTo>
                  <a:lnTo>
                    <a:pt x="283" y="11070"/>
                  </a:lnTo>
                  <a:lnTo>
                    <a:pt x="271" y="11071"/>
                  </a:lnTo>
                  <a:lnTo>
                    <a:pt x="258" y="11071"/>
                  </a:lnTo>
                  <a:lnTo>
                    <a:pt x="246" y="11073"/>
                  </a:lnTo>
                  <a:lnTo>
                    <a:pt x="233" y="11075"/>
                  </a:lnTo>
                  <a:lnTo>
                    <a:pt x="222" y="11078"/>
                  </a:lnTo>
                  <a:lnTo>
                    <a:pt x="209" y="11081"/>
                  </a:lnTo>
                  <a:lnTo>
                    <a:pt x="198" y="11084"/>
                  </a:lnTo>
                  <a:lnTo>
                    <a:pt x="186" y="11089"/>
                  </a:lnTo>
                  <a:lnTo>
                    <a:pt x="176" y="11094"/>
                  </a:lnTo>
                  <a:lnTo>
                    <a:pt x="164" y="11099"/>
                  </a:lnTo>
                  <a:lnTo>
                    <a:pt x="154" y="11105"/>
                  </a:lnTo>
                  <a:lnTo>
                    <a:pt x="143" y="11111"/>
                  </a:lnTo>
                  <a:lnTo>
                    <a:pt x="133" y="11119"/>
                  </a:lnTo>
                  <a:lnTo>
                    <a:pt x="123" y="11125"/>
                  </a:lnTo>
                  <a:lnTo>
                    <a:pt x="114" y="11133"/>
                  </a:lnTo>
                  <a:lnTo>
                    <a:pt x="105" y="11142"/>
                  </a:lnTo>
                  <a:lnTo>
                    <a:pt x="96" y="11150"/>
                  </a:lnTo>
                  <a:lnTo>
                    <a:pt x="88" y="11159"/>
                  </a:lnTo>
                  <a:lnTo>
                    <a:pt x="79" y="11168"/>
                  </a:lnTo>
                  <a:lnTo>
                    <a:pt x="72" y="11178"/>
                  </a:lnTo>
                  <a:lnTo>
                    <a:pt x="65" y="11188"/>
                  </a:lnTo>
                  <a:lnTo>
                    <a:pt x="59" y="11198"/>
                  </a:lnTo>
                  <a:lnTo>
                    <a:pt x="52" y="11210"/>
                  </a:lnTo>
                  <a:lnTo>
                    <a:pt x="47" y="11220"/>
                  </a:lnTo>
                  <a:lnTo>
                    <a:pt x="42" y="11231"/>
                  </a:lnTo>
                  <a:lnTo>
                    <a:pt x="38" y="11243"/>
                  </a:lnTo>
                  <a:lnTo>
                    <a:pt x="33" y="11255"/>
                  </a:lnTo>
                  <a:lnTo>
                    <a:pt x="29" y="11268"/>
                  </a:lnTo>
                  <a:lnTo>
                    <a:pt x="27" y="11280"/>
                  </a:lnTo>
                  <a:lnTo>
                    <a:pt x="24" y="11293"/>
                  </a:lnTo>
                  <a:lnTo>
                    <a:pt x="19" y="11332"/>
                  </a:lnTo>
                  <a:lnTo>
                    <a:pt x="14" y="11370"/>
                  </a:lnTo>
                  <a:lnTo>
                    <a:pt x="9" y="11410"/>
                  </a:lnTo>
                  <a:lnTo>
                    <a:pt x="6" y="11449"/>
                  </a:lnTo>
                  <a:lnTo>
                    <a:pt x="3" y="11487"/>
                  </a:lnTo>
                  <a:lnTo>
                    <a:pt x="2" y="11527"/>
                  </a:lnTo>
                  <a:lnTo>
                    <a:pt x="0" y="11565"/>
                  </a:lnTo>
                  <a:lnTo>
                    <a:pt x="0" y="11604"/>
                  </a:lnTo>
                  <a:lnTo>
                    <a:pt x="0" y="12468"/>
                  </a:lnTo>
                  <a:lnTo>
                    <a:pt x="1" y="12519"/>
                  </a:lnTo>
                  <a:lnTo>
                    <a:pt x="2" y="12570"/>
                  </a:lnTo>
                  <a:lnTo>
                    <a:pt x="5" y="12621"/>
                  </a:lnTo>
                  <a:lnTo>
                    <a:pt x="10" y="12671"/>
                  </a:lnTo>
                  <a:lnTo>
                    <a:pt x="16" y="12721"/>
                  </a:lnTo>
                  <a:lnTo>
                    <a:pt x="23" y="12771"/>
                  </a:lnTo>
                  <a:lnTo>
                    <a:pt x="31" y="12820"/>
                  </a:lnTo>
                  <a:lnTo>
                    <a:pt x="41" y="12870"/>
                  </a:lnTo>
                  <a:lnTo>
                    <a:pt x="51" y="12919"/>
                  </a:lnTo>
                  <a:lnTo>
                    <a:pt x="64" y="12967"/>
                  </a:lnTo>
                  <a:lnTo>
                    <a:pt x="76" y="13016"/>
                  </a:lnTo>
                  <a:lnTo>
                    <a:pt x="91" y="13064"/>
                  </a:lnTo>
                  <a:lnTo>
                    <a:pt x="107" y="13112"/>
                  </a:lnTo>
                  <a:lnTo>
                    <a:pt x="123" y="13159"/>
                  </a:lnTo>
                  <a:lnTo>
                    <a:pt x="141" y="13206"/>
                  </a:lnTo>
                  <a:lnTo>
                    <a:pt x="160" y="13253"/>
                  </a:lnTo>
                  <a:lnTo>
                    <a:pt x="181" y="13299"/>
                  </a:lnTo>
                  <a:lnTo>
                    <a:pt x="202" y="13345"/>
                  </a:lnTo>
                  <a:lnTo>
                    <a:pt x="225" y="13390"/>
                  </a:lnTo>
                  <a:lnTo>
                    <a:pt x="248" y="13435"/>
                  </a:lnTo>
                  <a:lnTo>
                    <a:pt x="273" y="13479"/>
                  </a:lnTo>
                  <a:lnTo>
                    <a:pt x="299" y="13523"/>
                  </a:lnTo>
                  <a:lnTo>
                    <a:pt x="326" y="13566"/>
                  </a:lnTo>
                  <a:lnTo>
                    <a:pt x="354" y="13608"/>
                  </a:lnTo>
                  <a:lnTo>
                    <a:pt x="384" y="13651"/>
                  </a:lnTo>
                  <a:lnTo>
                    <a:pt x="414" y="13692"/>
                  </a:lnTo>
                  <a:lnTo>
                    <a:pt x="445" y="13733"/>
                  </a:lnTo>
                  <a:lnTo>
                    <a:pt x="479" y="13773"/>
                  </a:lnTo>
                  <a:lnTo>
                    <a:pt x="512" y="13813"/>
                  </a:lnTo>
                  <a:lnTo>
                    <a:pt x="547" y="13852"/>
                  </a:lnTo>
                  <a:lnTo>
                    <a:pt x="583" y="13890"/>
                  </a:lnTo>
                  <a:lnTo>
                    <a:pt x="620" y="13928"/>
                  </a:lnTo>
                  <a:lnTo>
                    <a:pt x="651" y="13959"/>
                  </a:lnTo>
                  <a:lnTo>
                    <a:pt x="684" y="13989"/>
                  </a:lnTo>
                  <a:lnTo>
                    <a:pt x="717" y="14019"/>
                  </a:lnTo>
                  <a:lnTo>
                    <a:pt x="750" y="14048"/>
                  </a:lnTo>
                  <a:lnTo>
                    <a:pt x="784" y="14077"/>
                  </a:lnTo>
                  <a:lnTo>
                    <a:pt x="818" y="14104"/>
                  </a:lnTo>
                  <a:lnTo>
                    <a:pt x="854" y="14131"/>
                  </a:lnTo>
                  <a:lnTo>
                    <a:pt x="889" y="14157"/>
                  </a:lnTo>
                  <a:lnTo>
                    <a:pt x="926" y="14183"/>
                  </a:lnTo>
                  <a:lnTo>
                    <a:pt x="963" y="14208"/>
                  </a:lnTo>
                  <a:lnTo>
                    <a:pt x="999" y="14232"/>
                  </a:lnTo>
                  <a:lnTo>
                    <a:pt x="1037" y="14256"/>
                  </a:lnTo>
                  <a:lnTo>
                    <a:pt x="1074" y="14278"/>
                  </a:lnTo>
                  <a:lnTo>
                    <a:pt x="1113" y="14301"/>
                  </a:lnTo>
                  <a:lnTo>
                    <a:pt x="1153" y="14322"/>
                  </a:lnTo>
                  <a:lnTo>
                    <a:pt x="1191" y="14343"/>
                  </a:lnTo>
                  <a:lnTo>
                    <a:pt x="1231" y="14363"/>
                  </a:lnTo>
                  <a:lnTo>
                    <a:pt x="1272" y="14383"/>
                  </a:lnTo>
                  <a:lnTo>
                    <a:pt x="1312" y="14400"/>
                  </a:lnTo>
                  <a:lnTo>
                    <a:pt x="1353" y="14418"/>
                  </a:lnTo>
                  <a:lnTo>
                    <a:pt x="1394" y="14436"/>
                  </a:lnTo>
                  <a:lnTo>
                    <a:pt x="1436" y="14452"/>
                  </a:lnTo>
                  <a:lnTo>
                    <a:pt x="1478" y="14467"/>
                  </a:lnTo>
                  <a:lnTo>
                    <a:pt x="1521" y="14482"/>
                  </a:lnTo>
                  <a:lnTo>
                    <a:pt x="1564" y="14496"/>
                  </a:lnTo>
                  <a:lnTo>
                    <a:pt x="1606" y="14509"/>
                  </a:lnTo>
                  <a:lnTo>
                    <a:pt x="1649" y="14523"/>
                  </a:lnTo>
                  <a:lnTo>
                    <a:pt x="1693" y="14534"/>
                  </a:lnTo>
                  <a:lnTo>
                    <a:pt x="1737" y="14544"/>
                  </a:lnTo>
                  <a:lnTo>
                    <a:pt x="1781" y="14555"/>
                  </a:lnTo>
                  <a:lnTo>
                    <a:pt x="1826" y="14564"/>
                  </a:lnTo>
                  <a:lnTo>
                    <a:pt x="1871" y="14573"/>
                  </a:lnTo>
                  <a:lnTo>
                    <a:pt x="1871" y="16437"/>
                  </a:lnTo>
                  <a:lnTo>
                    <a:pt x="1871" y="16450"/>
                  </a:lnTo>
                  <a:lnTo>
                    <a:pt x="1872" y="16464"/>
                  </a:lnTo>
                  <a:lnTo>
                    <a:pt x="1873" y="16478"/>
                  </a:lnTo>
                  <a:lnTo>
                    <a:pt x="1876" y="16490"/>
                  </a:lnTo>
                  <a:lnTo>
                    <a:pt x="1878" y="16503"/>
                  </a:lnTo>
                  <a:lnTo>
                    <a:pt x="1882" y="16515"/>
                  </a:lnTo>
                  <a:lnTo>
                    <a:pt x="1887" y="16528"/>
                  </a:lnTo>
                  <a:lnTo>
                    <a:pt x="1891" y="16540"/>
                  </a:lnTo>
                  <a:lnTo>
                    <a:pt x="1896" y="16552"/>
                  </a:lnTo>
                  <a:lnTo>
                    <a:pt x="1902" y="16563"/>
                  </a:lnTo>
                  <a:lnTo>
                    <a:pt x="1908" y="16574"/>
                  </a:lnTo>
                  <a:lnTo>
                    <a:pt x="1916" y="16585"/>
                  </a:lnTo>
                  <a:lnTo>
                    <a:pt x="1923" y="16596"/>
                  </a:lnTo>
                  <a:lnTo>
                    <a:pt x="1930" y="16605"/>
                  </a:lnTo>
                  <a:lnTo>
                    <a:pt x="1939" y="16614"/>
                  </a:lnTo>
                  <a:lnTo>
                    <a:pt x="1947" y="16624"/>
                  </a:lnTo>
                  <a:lnTo>
                    <a:pt x="1957" y="16632"/>
                  </a:lnTo>
                  <a:lnTo>
                    <a:pt x="1967" y="16640"/>
                  </a:lnTo>
                  <a:lnTo>
                    <a:pt x="1976" y="16649"/>
                  </a:lnTo>
                  <a:lnTo>
                    <a:pt x="1987" y="16656"/>
                  </a:lnTo>
                  <a:lnTo>
                    <a:pt x="1997" y="16662"/>
                  </a:lnTo>
                  <a:lnTo>
                    <a:pt x="2009" y="16669"/>
                  </a:lnTo>
                  <a:lnTo>
                    <a:pt x="2020" y="16675"/>
                  </a:lnTo>
                  <a:lnTo>
                    <a:pt x="2032" y="16680"/>
                  </a:lnTo>
                  <a:lnTo>
                    <a:pt x="2043" y="16685"/>
                  </a:lnTo>
                  <a:lnTo>
                    <a:pt x="2056" y="16690"/>
                  </a:lnTo>
                  <a:lnTo>
                    <a:pt x="2068" y="16693"/>
                  </a:lnTo>
                  <a:lnTo>
                    <a:pt x="2081" y="16696"/>
                  </a:lnTo>
                  <a:lnTo>
                    <a:pt x="2094" y="16698"/>
                  </a:lnTo>
                  <a:lnTo>
                    <a:pt x="2107" y="16700"/>
                  </a:lnTo>
                  <a:lnTo>
                    <a:pt x="2121" y="16701"/>
                  </a:lnTo>
                  <a:lnTo>
                    <a:pt x="2134" y="16701"/>
                  </a:lnTo>
                  <a:lnTo>
                    <a:pt x="2148" y="16701"/>
                  </a:lnTo>
                  <a:lnTo>
                    <a:pt x="2161" y="16700"/>
                  </a:lnTo>
                  <a:lnTo>
                    <a:pt x="2175" y="16698"/>
                  </a:lnTo>
                  <a:lnTo>
                    <a:pt x="2188" y="16696"/>
                  </a:lnTo>
                  <a:lnTo>
                    <a:pt x="2200" y="16693"/>
                  </a:lnTo>
                  <a:lnTo>
                    <a:pt x="2213" y="16690"/>
                  </a:lnTo>
                  <a:lnTo>
                    <a:pt x="2225" y="16685"/>
                  </a:lnTo>
                  <a:lnTo>
                    <a:pt x="2238" y="16680"/>
                  </a:lnTo>
                  <a:lnTo>
                    <a:pt x="2249" y="16675"/>
                  </a:lnTo>
                  <a:lnTo>
                    <a:pt x="2261" y="16669"/>
                  </a:lnTo>
                  <a:lnTo>
                    <a:pt x="2271" y="16662"/>
                  </a:lnTo>
                  <a:lnTo>
                    <a:pt x="2282" y="16656"/>
                  </a:lnTo>
                  <a:lnTo>
                    <a:pt x="2292" y="16649"/>
                  </a:lnTo>
                  <a:lnTo>
                    <a:pt x="2302" y="16640"/>
                  </a:lnTo>
                  <a:lnTo>
                    <a:pt x="2312" y="16632"/>
                  </a:lnTo>
                  <a:lnTo>
                    <a:pt x="2321" y="16624"/>
                  </a:lnTo>
                  <a:lnTo>
                    <a:pt x="2330" y="16614"/>
                  </a:lnTo>
                  <a:lnTo>
                    <a:pt x="2338" y="16605"/>
                  </a:lnTo>
                  <a:lnTo>
                    <a:pt x="2346" y="16596"/>
                  </a:lnTo>
                  <a:lnTo>
                    <a:pt x="2354" y="16585"/>
                  </a:lnTo>
                  <a:lnTo>
                    <a:pt x="2360" y="16574"/>
                  </a:lnTo>
                  <a:lnTo>
                    <a:pt x="2366" y="16563"/>
                  </a:lnTo>
                  <a:lnTo>
                    <a:pt x="2373" y="16552"/>
                  </a:lnTo>
                  <a:lnTo>
                    <a:pt x="2378" y="16540"/>
                  </a:lnTo>
                  <a:lnTo>
                    <a:pt x="2383" y="16528"/>
                  </a:lnTo>
                  <a:lnTo>
                    <a:pt x="2387" y="16515"/>
                  </a:lnTo>
                  <a:lnTo>
                    <a:pt x="2390" y="16503"/>
                  </a:lnTo>
                  <a:lnTo>
                    <a:pt x="2393" y="16490"/>
                  </a:lnTo>
                  <a:lnTo>
                    <a:pt x="2395" y="16478"/>
                  </a:lnTo>
                  <a:lnTo>
                    <a:pt x="2398" y="16464"/>
                  </a:lnTo>
                  <a:lnTo>
                    <a:pt x="2399" y="16450"/>
                  </a:lnTo>
                  <a:lnTo>
                    <a:pt x="2399" y="16437"/>
                  </a:lnTo>
                  <a:lnTo>
                    <a:pt x="2399" y="14573"/>
                  </a:lnTo>
                  <a:lnTo>
                    <a:pt x="2444" y="14564"/>
                  </a:lnTo>
                  <a:lnTo>
                    <a:pt x="2487" y="14555"/>
                  </a:lnTo>
                  <a:lnTo>
                    <a:pt x="2531" y="14544"/>
                  </a:lnTo>
                  <a:lnTo>
                    <a:pt x="2575" y="14534"/>
                  </a:lnTo>
                  <a:lnTo>
                    <a:pt x="2619" y="14523"/>
                  </a:lnTo>
                  <a:lnTo>
                    <a:pt x="2663" y="14509"/>
                  </a:lnTo>
                  <a:lnTo>
                    <a:pt x="2706" y="14496"/>
                  </a:lnTo>
                  <a:lnTo>
                    <a:pt x="2749" y="14482"/>
                  </a:lnTo>
                  <a:lnTo>
                    <a:pt x="2791" y="14467"/>
                  </a:lnTo>
                  <a:lnTo>
                    <a:pt x="2832" y="14452"/>
                  </a:lnTo>
                  <a:lnTo>
                    <a:pt x="2874" y="14436"/>
                  </a:lnTo>
                  <a:lnTo>
                    <a:pt x="2916" y="14418"/>
                  </a:lnTo>
                  <a:lnTo>
                    <a:pt x="2957" y="14400"/>
                  </a:lnTo>
                  <a:lnTo>
                    <a:pt x="2998" y="14383"/>
                  </a:lnTo>
                  <a:lnTo>
                    <a:pt x="3037" y="14363"/>
                  </a:lnTo>
                  <a:lnTo>
                    <a:pt x="3077" y="14343"/>
                  </a:lnTo>
                  <a:lnTo>
                    <a:pt x="3117" y="14322"/>
                  </a:lnTo>
                  <a:lnTo>
                    <a:pt x="3155" y="14301"/>
                  </a:lnTo>
                  <a:lnTo>
                    <a:pt x="3194" y="14278"/>
                  </a:lnTo>
                  <a:lnTo>
                    <a:pt x="3232" y="14255"/>
                  </a:lnTo>
                  <a:lnTo>
                    <a:pt x="3269" y="14232"/>
                  </a:lnTo>
                  <a:lnTo>
                    <a:pt x="3307" y="14208"/>
                  </a:lnTo>
                  <a:lnTo>
                    <a:pt x="3343" y="14183"/>
                  </a:lnTo>
                  <a:lnTo>
                    <a:pt x="3379" y="14157"/>
                  </a:lnTo>
                  <a:lnTo>
                    <a:pt x="3416" y="14131"/>
                  </a:lnTo>
                  <a:lnTo>
                    <a:pt x="3450" y="14104"/>
                  </a:lnTo>
                  <a:lnTo>
                    <a:pt x="3485" y="14077"/>
                  </a:lnTo>
                  <a:lnTo>
                    <a:pt x="3519" y="14048"/>
                  </a:lnTo>
                  <a:lnTo>
                    <a:pt x="3552" y="14019"/>
                  </a:lnTo>
                  <a:lnTo>
                    <a:pt x="3585" y="13989"/>
                  </a:lnTo>
                  <a:lnTo>
                    <a:pt x="3617" y="13959"/>
                  </a:lnTo>
                  <a:lnTo>
                    <a:pt x="3650" y="13928"/>
                  </a:lnTo>
                  <a:lnTo>
                    <a:pt x="3686" y="13890"/>
                  </a:lnTo>
                  <a:lnTo>
                    <a:pt x="3722" y="13852"/>
                  </a:lnTo>
                  <a:lnTo>
                    <a:pt x="3756" y="13813"/>
                  </a:lnTo>
                  <a:lnTo>
                    <a:pt x="3791" y="13773"/>
                  </a:lnTo>
                  <a:lnTo>
                    <a:pt x="3823" y="13733"/>
                  </a:lnTo>
                  <a:lnTo>
                    <a:pt x="3855" y="13692"/>
                  </a:lnTo>
                  <a:lnTo>
                    <a:pt x="3885" y="13651"/>
                  </a:lnTo>
                  <a:lnTo>
                    <a:pt x="3915" y="13608"/>
                  </a:lnTo>
                  <a:lnTo>
                    <a:pt x="3943" y="13566"/>
                  </a:lnTo>
                  <a:lnTo>
                    <a:pt x="3971" y="13523"/>
                  </a:lnTo>
                  <a:lnTo>
                    <a:pt x="3996" y="13479"/>
                  </a:lnTo>
                  <a:lnTo>
                    <a:pt x="4021" y="13435"/>
                  </a:lnTo>
                  <a:lnTo>
                    <a:pt x="4045" y="13390"/>
                  </a:lnTo>
                  <a:lnTo>
                    <a:pt x="4067" y="13345"/>
                  </a:lnTo>
                  <a:lnTo>
                    <a:pt x="4089" y="13299"/>
                  </a:lnTo>
                  <a:lnTo>
                    <a:pt x="4109" y="13253"/>
                  </a:lnTo>
                  <a:lnTo>
                    <a:pt x="4128" y="13206"/>
                  </a:lnTo>
                  <a:lnTo>
                    <a:pt x="4146" y="13159"/>
                  </a:lnTo>
                  <a:lnTo>
                    <a:pt x="4163" y="13112"/>
                  </a:lnTo>
                  <a:lnTo>
                    <a:pt x="4179" y="13064"/>
                  </a:lnTo>
                  <a:lnTo>
                    <a:pt x="4192" y="13016"/>
                  </a:lnTo>
                  <a:lnTo>
                    <a:pt x="4206" y="12967"/>
                  </a:lnTo>
                  <a:lnTo>
                    <a:pt x="4217" y="12919"/>
                  </a:lnTo>
                  <a:lnTo>
                    <a:pt x="4229" y="12870"/>
                  </a:lnTo>
                  <a:lnTo>
                    <a:pt x="4238" y="12820"/>
                  </a:lnTo>
                  <a:lnTo>
                    <a:pt x="4246" y="12771"/>
                  </a:lnTo>
                  <a:lnTo>
                    <a:pt x="4253" y="12721"/>
                  </a:lnTo>
                  <a:lnTo>
                    <a:pt x="4259" y="12671"/>
                  </a:lnTo>
                  <a:lnTo>
                    <a:pt x="4263" y="12621"/>
                  </a:lnTo>
                  <a:lnTo>
                    <a:pt x="4266" y="12570"/>
                  </a:lnTo>
                  <a:lnTo>
                    <a:pt x="4268" y="12519"/>
                  </a:lnTo>
                  <a:lnTo>
                    <a:pt x="4268" y="12468"/>
                  </a:lnTo>
                  <a:lnTo>
                    <a:pt x="4268" y="11604"/>
                  </a:lnTo>
                  <a:lnTo>
                    <a:pt x="4268" y="11565"/>
                  </a:lnTo>
                  <a:lnTo>
                    <a:pt x="4267" y="11527"/>
                  </a:lnTo>
                  <a:lnTo>
                    <a:pt x="4265" y="11487"/>
                  </a:lnTo>
                  <a:lnTo>
                    <a:pt x="4263" y="11449"/>
                  </a:lnTo>
                  <a:lnTo>
                    <a:pt x="4259" y="11410"/>
                  </a:lnTo>
                  <a:lnTo>
                    <a:pt x="4255" y="11370"/>
                  </a:lnTo>
                  <a:lnTo>
                    <a:pt x="4250" y="11332"/>
                  </a:lnTo>
                  <a:lnTo>
                    <a:pt x="4244" y="11293"/>
                  </a:lnTo>
                  <a:lnTo>
                    <a:pt x="4242" y="11280"/>
                  </a:lnTo>
                  <a:lnTo>
                    <a:pt x="4239" y="11268"/>
                  </a:lnTo>
                  <a:lnTo>
                    <a:pt x="4236" y="11255"/>
                  </a:lnTo>
                  <a:lnTo>
                    <a:pt x="4232" y="11243"/>
                  </a:lnTo>
                  <a:lnTo>
                    <a:pt x="4227" y="11231"/>
                  </a:lnTo>
                  <a:lnTo>
                    <a:pt x="4222" y="11220"/>
                  </a:lnTo>
                  <a:lnTo>
                    <a:pt x="4216" y="11210"/>
                  </a:lnTo>
                  <a:lnTo>
                    <a:pt x="4210" y="11198"/>
                  </a:lnTo>
                  <a:lnTo>
                    <a:pt x="4204" y="11188"/>
                  </a:lnTo>
                  <a:lnTo>
                    <a:pt x="4196" y="11178"/>
                  </a:lnTo>
                  <a:lnTo>
                    <a:pt x="4189" y="11168"/>
                  </a:lnTo>
                  <a:lnTo>
                    <a:pt x="4182" y="11159"/>
                  </a:lnTo>
                  <a:lnTo>
                    <a:pt x="4173" y="11150"/>
                  </a:lnTo>
                  <a:lnTo>
                    <a:pt x="4164" y="11142"/>
                  </a:lnTo>
                  <a:lnTo>
                    <a:pt x="4156" y="11133"/>
                  </a:lnTo>
                  <a:lnTo>
                    <a:pt x="4146" y="11125"/>
                  </a:lnTo>
                  <a:lnTo>
                    <a:pt x="4136" y="11119"/>
                  </a:lnTo>
                  <a:lnTo>
                    <a:pt x="4126" y="11111"/>
                  </a:lnTo>
                  <a:lnTo>
                    <a:pt x="4116" y="11105"/>
                  </a:lnTo>
                  <a:lnTo>
                    <a:pt x="4105" y="11099"/>
                  </a:lnTo>
                  <a:lnTo>
                    <a:pt x="4094" y="11094"/>
                  </a:lnTo>
                  <a:lnTo>
                    <a:pt x="4082" y="11089"/>
                  </a:lnTo>
                  <a:lnTo>
                    <a:pt x="4071" y="11084"/>
                  </a:lnTo>
                  <a:lnTo>
                    <a:pt x="4059" y="11081"/>
                  </a:lnTo>
                  <a:lnTo>
                    <a:pt x="4048" y="11078"/>
                  </a:lnTo>
                  <a:lnTo>
                    <a:pt x="4035" y="11075"/>
                  </a:lnTo>
                  <a:lnTo>
                    <a:pt x="4023" y="11073"/>
                  </a:lnTo>
                  <a:lnTo>
                    <a:pt x="4010" y="11071"/>
                  </a:lnTo>
                  <a:lnTo>
                    <a:pt x="3998" y="11071"/>
                  </a:lnTo>
                  <a:lnTo>
                    <a:pt x="3985" y="11070"/>
                  </a:lnTo>
                  <a:lnTo>
                    <a:pt x="3973" y="11071"/>
                  </a:lnTo>
                  <a:lnTo>
                    <a:pt x="3959" y="11071"/>
                  </a:lnTo>
                  <a:close/>
                  <a:moveTo>
                    <a:pt x="1871" y="14035"/>
                  </a:moveTo>
                  <a:lnTo>
                    <a:pt x="1798" y="14017"/>
                  </a:lnTo>
                  <a:lnTo>
                    <a:pt x="1727" y="13996"/>
                  </a:lnTo>
                  <a:lnTo>
                    <a:pt x="1657" y="13972"/>
                  </a:lnTo>
                  <a:lnTo>
                    <a:pt x="1588" y="13947"/>
                  </a:lnTo>
                  <a:lnTo>
                    <a:pt x="1522" y="13919"/>
                  </a:lnTo>
                  <a:lnTo>
                    <a:pt x="1456" y="13888"/>
                  </a:lnTo>
                  <a:lnTo>
                    <a:pt x="1392" y="13856"/>
                  </a:lnTo>
                  <a:lnTo>
                    <a:pt x="1330" y="13820"/>
                  </a:lnTo>
                  <a:lnTo>
                    <a:pt x="1271" y="13784"/>
                  </a:lnTo>
                  <a:lnTo>
                    <a:pt x="1212" y="13744"/>
                  </a:lnTo>
                  <a:lnTo>
                    <a:pt x="1156" y="13702"/>
                  </a:lnTo>
                  <a:lnTo>
                    <a:pt x="1102" y="13659"/>
                  </a:lnTo>
                  <a:lnTo>
                    <a:pt x="1049" y="13613"/>
                  </a:lnTo>
                  <a:lnTo>
                    <a:pt x="999" y="13566"/>
                  </a:lnTo>
                  <a:lnTo>
                    <a:pt x="951" y="13517"/>
                  </a:lnTo>
                  <a:lnTo>
                    <a:pt x="906" y="13467"/>
                  </a:lnTo>
                  <a:lnTo>
                    <a:pt x="862" y="13414"/>
                  </a:lnTo>
                  <a:lnTo>
                    <a:pt x="821" y="13361"/>
                  </a:lnTo>
                  <a:lnTo>
                    <a:pt x="783" y="13304"/>
                  </a:lnTo>
                  <a:lnTo>
                    <a:pt x="746" y="13248"/>
                  </a:lnTo>
                  <a:lnTo>
                    <a:pt x="713" y="13190"/>
                  </a:lnTo>
                  <a:lnTo>
                    <a:pt x="681" y="13129"/>
                  </a:lnTo>
                  <a:lnTo>
                    <a:pt x="653" y="13069"/>
                  </a:lnTo>
                  <a:lnTo>
                    <a:pt x="628" y="13006"/>
                  </a:lnTo>
                  <a:lnTo>
                    <a:pt x="605" y="12942"/>
                  </a:lnTo>
                  <a:lnTo>
                    <a:pt x="584" y="12878"/>
                  </a:lnTo>
                  <a:lnTo>
                    <a:pt x="568" y="12812"/>
                  </a:lnTo>
                  <a:lnTo>
                    <a:pt x="554" y="12745"/>
                  </a:lnTo>
                  <a:lnTo>
                    <a:pt x="542" y="12677"/>
                  </a:lnTo>
                  <a:lnTo>
                    <a:pt x="534" y="12608"/>
                  </a:lnTo>
                  <a:lnTo>
                    <a:pt x="530" y="12538"/>
                  </a:lnTo>
                  <a:lnTo>
                    <a:pt x="528" y="12468"/>
                  </a:lnTo>
                  <a:lnTo>
                    <a:pt x="528" y="11629"/>
                  </a:lnTo>
                  <a:lnTo>
                    <a:pt x="610" y="11643"/>
                  </a:lnTo>
                  <a:lnTo>
                    <a:pt x="690" y="11658"/>
                  </a:lnTo>
                  <a:lnTo>
                    <a:pt x="767" y="11675"/>
                  </a:lnTo>
                  <a:lnTo>
                    <a:pt x="841" y="11693"/>
                  </a:lnTo>
                  <a:lnTo>
                    <a:pt x="913" y="11713"/>
                  </a:lnTo>
                  <a:lnTo>
                    <a:pt x="982" y="11735"/>
                  </a:lnTo>
                  <a:lnTo>
                    <a:pt x="1049" y="11758"/>
                  </a:lnTo>
                  <a:lnTo>
                    <a:pt x="1114" y="11782"/>
                  </a:lnTo>
                  <a:lnTo>
                    <a:pt x="1175" y="11808"/>
                  </a:lnTo>
                  <a:lnTo>
                    <a:pt x="1234" y="11835"/>
                  </a:lnTo>
                  <a:lnTo>
                    <a:pt x="1291" y="11864"/>
                  </a:lnTo>
                  <a:lnTo>
                    <a:pt x="1344" y="11894"/>
                  </a:lnTo>
                  <a:lnTo>
                    <a:pt x="1395" y="11926"/>
                  </a:lnTo>
                  <a:lnTo>
                    <a:pt x="1444" y="11959"/>
                  </a:lnTo>
                  <a:lnTo>
                    <a:pt x="1490" y="11994"/>
                  </a:lnTo>
                  <a:lnTo>
                    <a:pt x="1533" y="12031"/>
                  </a:lnTo>
                  <a:lnTo>
                    <a:pt x="1574" y="12069"/>
                  </a:lnTo>
                  <a:lnTo>
                    <a:pt x="1612" y="12108"/>
                  </a:lnTo>
                  <a:lnTo>
                    <a:pt x="1647" y="12149"/>
                  </a:lnTo>
                  <a:lnTo>
                    <a:pt x="1681" y="12192"/>
                  </a:lnTo>
                  <a:lnTo>
                    <a:pt x="1711" y="12236"/>
                  </a:lnTo>
                  <a:lnTo>
                    <a:pt x="1738" y="12280"/>
                  </a:lnTo>
                  <a:lnTo>
                    <a:pt x="1763" y="12327"/>
                  </a:lnTo>
                  <a:lnTo>
                    <a:pt x="1786" y="12375"/>
                  </a:lnTo>
                  <a:lnTo>
                    <a:pt x="1806" y="12426"/>
                  </a:lnTo>
                  <a:lnTo>
                    <a:pt x="1823" y="12477"/>
                  </a:lnTo>
                  <a:lnTo>
                    <a:pt x="1837" y="12530"/>
                  </a:lnTo>
                  <a:lnTo>
                    <a:pt x="1849" y="12584"/>
                  </a:lnTo>
                  <a:lnTo>
                    <a:pt x="1858" y="12640"/>
                  </a:lnTo>
                  <a:lnTo>
                    <a:pt x="1865" y="12697"/>
                  </a:lnTo>
                  <a:lnTo>
                    <a:pt x="1869" y="12755"/>
                  </a:lnTo>
                  <a:lnTo>
                    <a:pt x="1871" y="12816"/>
                  </a:lnTo>
                  <a:lnTo>
                    <a:pt x="1871" y="14035"/>
                  </a:lnTo>
                  <a:close/>
                  <a:moveTo>
                    <a:pt x="1871" y="11488"/>
                  </a:moveTo>
                  <a:lnTo>
                    <a:pt x="1803" y="11470"/>
                  </a:lnTo>
                  <a:lnTo>
                    <a:pt x="1738" y="11452"/>
                  </a:lnTo>
                  <a:lnTo>
                    <a:pt x="1673" y="11429"/>
                  </a:lnTo>
                  <a:lnTo>
                    <a:pt x="1611" y="11405"/>
                  </a:lnTo>
                  <a:lnTo>
                    <a:pt x="1549" y="11378"/>
                  </a:lnTo>
                  <a:lnTo>
                    <a:pt x="1488" y="11349"/>
                  </a:lnTo>
                  <a:lnTo>
                    <a:pt x="1430" y="11318"/>
                  </a:lnTo>
                  <a:lnTo>
                    <a:pt x="1373" y="11286"/>
                  </a:lnTo>
                  <a:lnTo>
                    <a:pt x="1318" y="11250"/>
                  </a:lnTo>
                  <a:lnTo>
                    <a:pt x="1265" y="11214"/>
                  </a:lnTo>
                  <a:lnTo>
                    <a:pt x="1212" y="11175"/>
                  </a:lnTo>
                  <a:lnTo>
                    <a:pt x="1163" y="11135"/>
                  </a:lnTo>
                  <a:lnTo>
                    <a:pt x="1115" y="11093"/>
                  </a:lnTo>
                  <a:lnTo>
                    <a:pt x="1069" y="11049"/>
                  </a:lnTo>
                  <a:lnTo>
                    <a:pt x="1025" y="11003"/>
                  </a:lnTo>
                  <a:lnTo>
                    <a:pt x="982" y="10956"/>
                  </a:lnTo>
                  <a:lnTo>
                    <a:pt x="943" y="10908"/>
                  </a:lnTo>
                  <a:lnTo>
                    <a:pt x="905" y="10857"/>
                  </a:lnTo>
                  <a:lnTo>
                    <a:pt x="870" y="10806"/>
                  </a:lnTo>
                  <a:lnTo>
                    <a:pt x="836" y="10752"/>
                  </a:lnTo>
                  <a:lnTo>
                    <a:pt x="806" y="10698"/>
                  </a:lnTo>
                  <a:lnTo>
                    <a:pt x="777" y="10643"/>
                  </a:lnTo>
                  <a:lnTo>
                    <a:pt x="750" y="10586"/>
                  </a:lnTo>
                  <a:lnTo>
                    <a:pt x="727" y="10529"/>
                  </a:lnTo>
                  <a:lnTo>
                    <a:pt x="707" y="10469"/>
                  </a:lnTo>
                  <a:lnTo>
                    <a:pt x="688" y="10410"/>
                  </a:lnTo>
                  <a:lnTo>
                    <a:pt x="672" y="10348"/>
                  </a:lnTo>
                  <a:lnTo>
                    <a:pt x="659" y="10287"/>
                  </a:lnTo>
                  <a:lnTo>
                    <a:pt x="649" y="10224"/>
                  </a:lnTo>
                  <a:lnTo>
                    <a:pt x="642" y="10160"/>
                  </a:lnTo>
                  <a:lnTo>
                    <a:pt x="638" y="10096"/>
                  </a:lnTo>
                  <a:lnTo>
                    <a:pt x="635" y="10031"/>
                  </a:lnTo>
                  <a:lnTo>
                    <a:pt x="635" y="9258"/>
                  </a:lnTo>
                  <a:lnTo>
                    <a:pt x="712" y="9271"/>
                  </a:lnTo>
                  <a:lnTo>
                    <a:pt x="785" y="9286"/>
                  </a:lnTo>
                  <a:lnTo>
                    <a:pt x="856" y="9301"/>
                  </a:lnTo>
                  <a:lnTo>
                    <a:pt x="924" y="9318"/>
                  </a:lnTo>
                  <a:lnTo>
                    <a:pt x="991" y="9337"/>
                  </a:lnTo>
                  <a:lnTo>
                    <a:pt x="1054" y="9357"/>
                  </a:lnTo>
                  <a:lnTo>
                    <a:pt x="1115" y="9379"/>
                  </a:lnTo>
                  <a:lnTo>
                    <a:pt x="1175" y="9402"/>
                  </a:lnTo>
                  <a:lnTo>
                    <a:pt x="1231" y="9426"/>
                  </a:lnTo>
                  <a:lnTo>
                    <a:pt x="1286" y="9451"/>
                  </a:lnTo>
                  <a:lnTo>
                    <a:pt x="1337" y="9478"/>
                  </a:lnTo>
                  <a:lnTo>
                    <a:pt x="1387" y="9506"/>
                  </a:lnTo>
                  <a:lnTo>
                    <a:pt x="1434" y="9536"/>
                  </a:lnTo>
                  <a:lnTo>
                    <a:pt x="1478" y="9567"/>
                  </a:lnTo>
                  <a:lnTo>
                    <a:pt x="1521" y="9599"/>
                  </a:lnTo>
                  <a:lnTo>
                    <a:pt x="1560" y="9633"/>
                  </a:lnTo>
                  <a:lnTo>
                    <a:pt x="1598" y="9668"/>
                  </a:lnTo>
                  <a:lnTo>
                    <a:pt x="1633" y="9704"/>
                  </a:lnTo>
                  <a:lnTo>
                    <a:pt x="1666" y="9743"/>
                  </a:lnTo>
                  <a:lnTo>
                    <a:pt x="1696" y="9782"/>
                  </a:lnTo>
                  <a:lnTo>
                    <a:pt x="1723" y="9822"/>
                  </a:lnTo>
                  <a:lnTo>
                    <a:pt x="1750" y="9864"/>
                  </a:lnTo>
                  <a:lnTo>
                    <a:pt x="1773" y="9908"/>
                  </a:lnTo>
                  <a:lnTo>
                    <a:pt x="1792" y="9953"/>
                  </a:lnTo>
                  <a:lnTo>
                    <a:pt x="1811" y="9999"/>
                  </a:lnTo>
                  <a:lnTo>
                    <a:pt x="1827" y="10046"/>
                  </a:lnTo>
                  <a:lnTo>
                    <a:pt x="1839" y="10095"/>
                  </a:lnTo>
                  <a:lnTo>
                    <a:pt x="1851" y="10145"/>
                  </a:lnTo>
                  <a:lnTo>
                    <a:pt x="1859" y="10196"/>
                  </a:lnTo>
                  <a:lnTo>
                    <a:pt x="1866" y="10249"/>
                  </a:lnTo>
                  <a:lnTo>
                    <a:pt x="1869" y="10303"/>
                  </a:lnTo>
                  <a:lnTo>
                    <a:pt x="1871" y="10359"/>
                  </a:lnTo>
                  <a:lnTo>
                    <a:pt x="1871" y="11488"/>
                  </a:lnTo>
                  <a:close/>
                  <a:moveTo>
                    <a:pt x="1871" y="9086"/>
                  </a:moveTo>
                  <a:lnTo>
                    <a:pt x="1813" y="9070"/>
                  </a:lnTo>
                  <a:lnTo>
                    <a:pt x="1757" y="9051"/>
                  </a:lnTo>
                  <a:lnTo>
                    <a:pt x="1702" y="9030"/>
                  </a:lnTo>
                  <a:lnTo>
                    <a:pt x="1647" y="9007"/>
                  </a:lnTo>
                  <a:lnTo>
                    <a:pt x="1594" y="8983"/>
                  </a:lnTo>
                  <a:lnTo>
                    <a:pt x="1543" y="8957"/>
                  </a:lnTo>
                  <a:lnTo>
                    <a:pt x="1491" y="8929"/>
                  </a:lnTo>
                  <a:lnTo>
                    <a:pt x="1443" y="8899"/>
                  </a:lnTo>
                  <a:lnTo>
                    <a:pt x="1395" y="8867"/>
                  </a:lnTo>
                  <a:lnTo>
                    <a:pt x="1349" y="8835"/>
                  </a:lnTo>
                  <a:lnTo>
                    <a:pt x="1304" y="8799"/>
                  </a:lnTo>
                  <a:lnTo>
                    <a:pt x="1260" y="8764"/>
                  </a:lnTo>
                  <a:lnTo>
                    <a:pt x="1220" y="8726"/>
                  </a:lnTo>
                  <a:lnTo>
                    <a:pt x="1179" y="8687"/>
                  </a:lnTo>
                  <a:lnTo>
                    <a:pt x="1141" y="8646"/>
                  </a:lnTo>
                  <a:lnTo>
                    <a:pt x="1105" y="8604"/>
                  </a:lnTo>
                  <a:lnTo>
                    <a:pt x="1070" y="8561"/>
                  </a:lnTo>
                  <a:lnTo>
                    <a:pt x="1037" y="8518"/>
                  </a:lnTo>
                  <a:lnTo>
                    <a:pt x="1006" y="8472"/>
                  </a:lnTo>
                  <a:lnTo>
                    <a:pt x="977" y="8426"/>
                  </a:lnTo>
                  <a:lnTo>
                    <a:pt x="950" y="8378"/>
                  </a:lnTo>
                  <a:lnTo>
                    <a:pt x="926" y="8330"/>
                  </a:lnTo>
                  <a:lnTo>
                    <a:pt x="903" y="8280"/>
                  </a:lnTo>
                  <a:lnTo>
                    <a:pt x="882" y="8229"/>
                  </a:lnTo>
                  <a:lnTo>
                    <a:pt x="863" y="8178"/>
                  </a:lnTo>
                  <a:lnTo>
                    <a:pt x="848" y="8126"/>
                  </a:lnTo>
                  <a:lnTo>
                    <a:pt x="834" y="8073"/>
                  </a:lnTo>
                  <a:lnTo>
                    <a:pt x="823" y="8020"/>
                  </a:lnTo>
                  <a:lnTo>
                    <a:pt x="814" y="7965"/>
                  </a:lnTo>
                  <a:lnTo>
                    <a:pt x="807" y="7910"/>
                  </a:lnTo>
                  <a:lnTo>
                    <a:pt x="804" y="7855"/>
                  </a:lnTo>
                  <a:lnTo>
                    <a:pt x="802" y="7799"/>
                  </a:lnTo>
                  <a:lnTo>
                    <a:pt x="802" y="7382"/>
                  </a:lnTo>
                  <a:lnTo>
                    <a:pt x="802" y="7128"/>
                  </a:lnTo>
                  <a:lnTo>
                    <a:pt x="867" y="7141"/>
                  </a:lnTo>
                  <a:lnTo>
                    <a:pt x="931" y="7153"/>
                  </a:lnTo>
                  <a:lnTo>
                    <a:pt x="992" y="7168"/>
                  </a:lnTo>
                  <a:lnTo>
                    <a:pt x="1051" y="7184"/>
                  </a:lnTo>
                  <a:lnTo>
                    <a:pt x="1109" y="7200"/>
                  </a:lnTo>
                  <a:lnTo>
                    <a:pt x="1164" y="7218"/>
                  </a:lnTo>
                  <a:lnTo>
                    <a:pt x="1218" y="7237"/>
                  </a:lnTo>
                  <a:lnTo>
                    <a:pt x="1268" y="7258"/>
                  </a:lnTo>
                  <a:lnTo>
                    <a:pt x="1317" y="7279"/>
                  </a:lnTo>
                  <a:lnTo>
                    <a:pt x="1364" y="7301"/>
                  </a:lnTo>
                  <a:lnTo>
                    <a:pt x="1409" y="7325"/>
                  </a:lnTo>
                  <a:lnTo>
                    <a:pt x="1452" y="7351"/>
                  </a:lnTo>
                  <a:lnTo>
                    <a:pt x="1492" y="7377"/>
                  </a:lnTo>
                  <a:lnTo>
                    <a:pt x="1531" y="7404"/>
                  </a:lnTo>
                  <a:lnTo>
                    <a:pt x="1568" y="7432"/>
                  </a:lnTo>
                  <a:lnTo>
                    <a:pt x="1602" y="7462"/>
                  </a:lnTo>
                  <a:lnTo>
                    <a:pt x="1635" y="7492"/>
                  </a:lnTo>
                  <a:lnTo>
                    <a:pt x="1665" y="7525"/>
                  </a:lnTo>
                  <a:lnTo>
                    <a:pt x="1693" y="7558"/>
                  </a:lnTo>
                  <a:lnTo>
                    <a:pt x="1719" y="7593"/>
                  </a:lnTo>
                  <a:lnTo>
                    <a:pt x="1743" y="7628"/>
                  </a:lnTo>
                  <a:lnTo>
                    <a:pt x="1765" y="7665"/>
                  </a:lnTo>
                  <a:lnTo>
                    <a:pt x="1785" y="7702"/>
                  </a:lnTo>
                  <a:lnTo>
                    <a:pt x="1803" y="7742"/>
                  </a:lnTo>
                  <a:lnTo>
                    <a:pt x="1819" y="7782"/>
                  </a:lnTo>
                  <a:lnTo>
                    <a:pt x="1832" y="7823"/>
                  </a:lnTo>
                  <a:lnTo>
                    <a:pt x="1844" y="7866"/>
                  </a:lnTo>
                  <a:lnTo>
                    <a:pt x="1853" y="7910"/>
                  </a:lnTo>
                  <a:lnTo>
                    <a:pt x="1860" y="7955"/>
                  </a:lnTo>
                  <a:lnTo>
                    <a:pt x="1867" y="8001"/>
                  </a:lnTo>
                  <a:lnTo>
                    <a:pt x="1870" y="8048"/>
                  </a:lnTo>
                  <a:lnTo>
                    <a:pt x="1871" y="8096"/>
                  </a:lnTo>
                  <a:lnTo>
                    <a:pt x="1871" y="9086"/>
                  </a:lnTo>
                  <a:close/>
                  <a:moveTo>
                    <a:pt x="2399" y="8096"/>
                  </a:moveTo>
                  <a:lnTo>
                    <a:pt x="2400" y="8048"/>
                  </a:lnTo>
                  <a:lnTo>
                    <a:pt x="2403" y="8001"/>
                  </a:lnTo>
                  <a:lnTo>
                    <a:pt x="2408" y="7955"/>
                  </a:lnTo>
                  <a:lnTo>
                    <a:pt x="2415" y="7910"/>
                  </a:lnTo>
                  <a:lnTo>
                    <a:pt x="2425" y="7866"/>
                  </a:lnTo>
                  <a:lnTo>
                    <a:pt x="2436" y="7823"/>
                  </a:lnTo>
                  <a:lnTo>
                    <a:pt x="2450" y="7782"/>
                  </a:lnTo>
                  <a:lnTo>
                    <a:pt x="2466" y="7742"/>
                  </a:lnTo>
                  <a:lnTo>
                    <a:pt x="2483" y="7702"/>
                  </a:lnTo>
                  <a:lnTo>
                    <a:pt x="2503" y="7665"/>
                  </a:lnTo>
                  <a:lnTo>
                    <a:pt x="2525" y="7628"/>
                  </a:lnTo>
                  <a:lnTo>
                    <a:pt x="2549" y="7593"/>
                  </a:lnTo>
                  <a:lnTo>
                    <a:pt x="2575" y="7558"/>
                  </a:lnTo>
                  <a:lnTo>
                    <a:pt x="2603" y="7525"/>
                  </a:lnTo>
                  <a:lnTo>
                    <a:pt x="2634" y="7492"/>
                  </a:lnTo>
                  <a:lnTo>
                    <a:pt x="2667" y="7462"/>
                  </a:lnTo>
                  <a:lnTo>
                    <a:pt x="2702" y="7432"/>
                  </a:lnTo>
                  <a:lnTo>
                    <a:pt x="2737" y="7404"/>
                  </a:lnTo>
                  <a:lnTo>
                    <a:pt x="2776" y="7377"/>
                  </a:lnTo>
                  <a:lnTo>
                    <a:pt x="2817" y="7351"/>
                  </a:lnTo>
                  <a:lnTo>
                    <a:pt x="2860" y="7325"/>
                  </a:lnTo>
                  <a:lnTo>
                    <a:pt x="2904" y="7301"/>
                  </a:lnTo>
                  <a:lnTo>
                    <a:pt x="2952" y="7279"/>
                  </a:lnTo>
                  <a:lnTo>
                    <a:pt x="3001" y="7258"/>
                  </a:lnTo>
                  <a:lnTo>
                    <a:pt x="3052" y="7237"/>
                  </a:lnTo>
                  <a:lnTo>
                    <a:pt x="3105" y="7218"/>
                  </a:lnTo>
                  <a:lnTo>
                    <a:pt x="3161" y="7200"/>
                  </a:lnTo>
                  <a:lnTo>
                    <a:pt x="3217" y="7184"/>
                  </a:lnTo>
                  <a:lnTo>
                    <a:pt x="3277" y="7168"/>
                  </a:lnTo>
                  <a:lnTo>
                    <a:pt x="3338" y="7153"/>
                  </a:lnTo>
                  <a:lnTo>
                    <a:pt x="3401" y="7141"/>
                  </a:lnTo>
                  <a:lnTo>
                    <a:pt x="3467" y="7128"/>
                  </a:lnTo>
                  <a:lnTo>
                    <a:pt x="3467" y="7382"/>
                  </a:lnTo>
                  <a:lnTo>
                    <a:pt x="3467" y="7799"/>
                  </a:lnTo>
                  <a:lnTo>
                    <a:pt x="3466" y="7856"/>
                  </a:lnTo>
                  <a:lnTo>
                    <a:pt x="3462" y="7911"/>
                  </a:lnTo>
                  <a:lnTo>
                    <a:pt x="3455" y="7965"/>
                  </a:lnTo>
                  <a:lnTo>
                    <a:pt x="3446" y="8020"/>
                  </a:lnTo>
                  <a:lnTo>
                    <a:pt x="3434" y="8073"/>
                  </a:lnTo>
                  <a:lnTo>
                    <a:pt x="3421" y="8126"/>
                  </a:lnTo>
                  <a:lnTo>
                    <a:pt x="3405" y="8178"/>
                  </a:lnTo>
                  <a:lnTo>
                    <a:pt x="3386" y="8229"/>
                  </a:lnTo>
                  <a:lnTo>
                    <a:pt x="3366" y="8280"/>
                  </a:lnTo>
                  <a:lnTo>
                    <a:pt x="3343" y="8330"/>
                  </a:lnTo>
                  <a:lnTo>
                    <a:pt x="3318" y="8378"/>
                  </a:lnTo>
                  <a:lnTo>
                    <a:pt x="3291" y="8426"/>
                  </a:lnTo>
                  <a:lnTo>
                    <a:pt x="3263" y="8472"/>
                  </a:lnTo>
                  <a:lnTo>
                    <a:pt x="3232" y="8518"/>
                  </a:lnTo>
                  <a:lnTo>
                    <a:pt x="3199" y="8561"/>
                  </a:lnTo>
                  <a:lnTo>
                    <a:pt x="3164" y="8604"/>
                  </a:lnTo>
                  <a:lnTo>
                    <a:pt x="3128" y="8646"/>
                  </a:lnTo>
                  <a:lnTo>
                    <a:pt x="3089" y="8687"/>
                  </a:lnTo>
                  <a:lnTo>
                    <a:pt x="3050" y="8726"/>
                  </a:lnTo>
                  <a:lnTo>
                    <a:pt x="3008" y="8764"/>
                  </a:lnTo>
                  <a:lnTo>
                    <a:pt x="2965" y="8799"/>
                  </a:lnTo>
                  <a:lnTo>
                    <a:pt x="2920" y="8835"/>
                  </a:lnTo>
                  <a:lnTo>
                    <a:pt x="2874" y="8867"/>
                  </a:lnTo>
                  <a:lnTo>
                    <a:pt x="2826" y="8899"/>
                  </a:lnTo>
                  <a:lnTo>
                    <a:pt x="2777" y="8929"/>
                  </a:lnTo>
                  <a:lnTo>
                    <a:pt x="2727" y="8957"/>
                  </a:lnTo>
                  <a:lnTo>
                    <a:pt x="2675" y="8983"/>
                  </a:lnTo>
                  <a:lnTo>
                    <a:pt x="2622" y="9007"/>
                  </a:lnTo>
                  <a:lnTo>
                    <a:pt x="2568" y="9030"/>
                  </a:lnTo>
                  <a:lnTo>
                    <a:pt x="2513" y="9051"/>
                  </a:lnTo>
                  <a:lnTo>
                    <a:pt x="2456" y="9070"/>
                  </a:lnTo>
                  <a:lnTo>
                    <a:pt x="2399" y="9086"/>
                  </a:lnTo>
                  <a:lnTo>
                    <a:pt x="2399" y="8096"/>
                  </a:lnTo>
                  <a:close/>
                  <a:moveTo>
                    <a:pt x="2399" y="10359"/>
                  </a:moveTo>
                  <a:lnTo>
                    <a:pt x="2400" y="10303"/>
                  </a:lnTo>
                  <a:lnTo>
                    <a:pt x="2404" y="10249"/>
                  </a:lnTo>
                  <a:lnTo>
                    <a:pt x="2409" y="10196"/>
                  </a:lnTo>
                  <a:lnTo>
                    <a:pt x="2418" y="10145"/>
                  </a:lnTo>
                  <a:lnTo>
                    <a:pt x="2429" y="10095"/>
                  </a:lnTo>
                  <a:lnTo>
                    <a:pt x="2443" y="10046"/>
                  </a:lnTo>
                  <a:lnTo>
                    <a:pt x="2458" y="9999"/>
                  </a:lnTo>
                  <a:lnTo>
                    <a:pt x="2476" y="9953"/>
                  </a:lnTo>
                  <a:lnTo>
                    <a:pt x="2497" y="9908"/>
                  </a:lnTo>
                  <a:lnTo>
                    <a:pt x="2520" y="9864"/>
                  </a:lnTo>
                  <a:lnTo>
                    <a:pt x="2545" y="9822"/>
                  </a:lnTo>
                  <a:lnTo>
                    <a:pt x="2573" y="9782"/>
                  </a:lnTo>
                  <a:lnTo>
                    <a:pt x="2603" y="9743"/>
                  </a:lnTo>
                  <a:lnTo>
                    <a:pt x="2636" y="9704"/>
                  </a:lnTo>
                  <a:lnTo>
                    <a:pt x="2671" y="9668"/>
                  </a:lnTo>
                  <a:lnTo>
                    <a:pt x="2709" y="9633"/>
                  </a:lnTo>
                  <a:lnTo>
                    <a:pt x="2749" y="9599"/>
                  </a:lnTo>
                  <a:lnTo>
                    <a:pt x="2791" y="9567"/>
                  </a:lnTo>
                  <a:lnTo>
                    <a:pt x="2836" y="9536"/>
                  </a:lnTo>
                  <a:lnTo>
                    <a:pt x="2883" y="9506"/>
                  </a:lnTo>
                  <a:lnTo>
                    <a:pt x="2932" y="9478"/>
                  </a:lnTo>
                  <a:lnTo>
                    <a:pt x="2984" y="9451"/>
                  </a:lnTo>
                  <a:lnTo>
                    <a:pt x="3038" y="9426"/>
                  </a:lnTo>
                  <a:lnTo>
                    <a:pt x="3095" y="9402"/>
                  </a:lnTo>
                  <a:lnTo>
                    <a:pt x="3153" y="9379"/>
                  </a:lnTo>
                  <a:lnTo>
                    <a:pt x="3215" y="9357"/>
                  </a:lnTo>
                  <a:lnTo>
                    <a:pt x="3279" y="9337"/>
                  </a:lnTo>
                  <a:lnTo>
                    <a:pt x="3344" y="9318"/>
                  </a:lnTo>
                  <a:lnTo>
                    <a:pt x="3413" y="9301"/>
                  </a:lnTo>
                  <a:lnTo>
                    <a:pt x="3485" y="9286"/>
                  </a:lnTo>
                  <a:lnTo>
                    <a:pt x="3558" y="9271"/>
                  </a:lnTo>
                  <a:lnTo>
                    <a:pt x="3633" y="9258"/>
                  </a:lnTo>
                  <a:lnTo>
                    <a:pt x="3633" y="10031"/>
                  </a:lnTo>
                  <a:lnTo>
                    <a:pt x="3632" y="10096"/>
                  </a:lnTo>
                  <a:lnTo>
                    <a:pt x="3627" y="10160"/>
                  </a:lnTo>
                  <a:lnTo>
                    <a:pt x="3619" y="10224"/>
                  </a:lnTo>
                  <a:lnTo>
                    <a:pt x="3610" y="10287"/>
                  </a:lnTo>
                  <a:lnTo>
                    <a:pt x="3596" y="10348"/>
                  </a:lnTo>
                  <a:lnTo>
                    <a:pt x="3581" y="10410"/>
                  </a:lnTo>
                  <a:lnTo>
                    <a:pt x="3563" y="10469"/>
                  </a:lnTo>
                  <a:lnTo>
                    <a:pt x="3542" y="10529"/>
                  </a:lnTo>
                  <a:lnTo>
                    <a:pt x="3518" y="10586"/>
                  </a:lnTo>
                  <a:lnTo>
                    <a:pt x="3492" y="10643"/>
                  </a:lnTo>
                  <a:lnTo>
                    <a:pt x="3464" y="10698"/>
                  </a:lnTo>
                  <a:lnTo>
                    <a:pt x="3432" y="10752"/>
                  </a:lnTo>
                  <a:lnTo>
                    <a:pt x="3399" y="10806"/>
                  </a:lnTo>
                  <a:lnTo>
                    <a:pt x="3363" y="10857"/>
                  </a:lnTo>
                  <a:lnTo>
                    <a:pt x="3326" y="10908"/>
                  </a:lnTo>
                  <a:lnTo>
                    <a:pt x="3286" y="10956"/>
                  </a:lnTo>
                  <a:lnTo>
                    <a:pt x="3244" y="11003"/>
                  </a:lnTo>
                  <a:lnTo>
                    <a:pt x="3200" y="11049"/>
                  </a:lnTo>
                  <a:lnTo>
                    <a:pt x="3154" y="11093"/>
                  </a:lnTo>
                  <a:lnTo>
                    <a:pt x="3106" y="11135"/>
                  </a:lnTo>
                  <a:lnTo>
                    <a:pt x="3056" y="11175"/>
                  </a:lnTo>
                  <a:lnTo>
                    <a:pt x="3004" y="11214"/>
                  </a:lnTo>
                  <a:lnTo>
                    <a:pt x="2950" y="11250"/>
                  </a:lnTo>
                  <a:lnTo>
                    <a:pt x="2895" y="11286"/>
                  </a:lnTo>
                  <a:lnTo>
                    <a:pt x="2839" y="11318"/>
                  </a:lnTo>
                  <a:lnTo>
                    <a:pt x="2780" y="11349"/>
                  </a:lnTo>
                  <a:lnTo>
                    <a:pt x="2719" y="11378"/>
                  </a:lnTo>
                  <a:lnTo>
                    <a:pt x="2659" y="11405"/>
                  </a:lnTo>
                  <a:lnTo>
                    <a:pt x="2595" y="11429"/>
                  </a:lnTo>
                  <a:lnTo>
                    <a:pt x="2531" y="11452"/>
                  </a:lnTo>
                  <a:lnTo>
                    <a:pt x="2466" y="11470"/>
                  </a:lnTo>
                  <a:lnTo>
                    <a:pt x="2399" y="11488"/>
                  </a:lnTo>
                  <a:lnTo>
                    <a:pt x="2399" y="10359"/>
                  </a:lnTo>
                  <a:close/>
                  <a:moveTo>
                    <a:pt x="3741" y="12468"/>
                  </a:moveTo>
                  <a:lnTo>
                    <a:pt x="3740" y="12538"/>
                  </a:lnTo>
                  <a:lnTo>
                    <a:pt x="3734" y="12608"/>
                  </a:lnTo>
                  <a:lnTo>
                    <a:pt x="3726" y="12677"/>
                  </a:lnTo>
                  <a:lnTo>
                    <a:pt x="3716" y="12745"/>
                  </a:lnTo>
                  <a:lnTo>
                    <a:pt x="3701" y="12812"/>
                  </a:lnTo>
                  <a:lnTo>
                    <a:pt x="3684" y="12878"/>
                  </a:lnTo>
                  <a:lnTo>
                    <a:pt x="3664" y="12942"/>
                  </a:lnTo>
                  <a:lnTo>
                    <a:pt x="3641" y="13006"/>
                  </a:lnTo>
                  <a:lnTo>
                    <a:pt x="3615" y="13069"/>
                  </a:lnTo>
                  <a:lnTo>
                    <a:pt x="3587" y="13129"/>
                  </a:lnTo>
                  <a:lnTo>
                    <a:pt x="3556" y="13190"/>
                  </a:lnTo>
                  <a:lnTo>
                    <a:pt x="3522" y="13248"/>
                  </a:lnTo>
                  <a:lnTo>
                    <a:pt x="3487" y="13304"/>
                  </a:lnTo>
                  <a:lnTo>
                    <a:pt x="3448" y="13361"/>
                  </a:lnTo>
                  <a:lnTo>
                    <a:pt x="3406" y="13414"/>
                  </a:lnTo>
                  <a:lnTo>
                    <a:pt x="3363" y="13467"/>
                  </a:lnTo>
                  <a:lnTo>
                    <a:pt x="3317" y="13517"/>
                  </a:lnTo>
                  <a:lnTo>
                    <a:pt x="3269" y="13566"/>
                  </a:lnTo>
                  <a:lnTo>
                    <a:pt x="3219" y="13613"/>
                  </a:lnTo>
                  <a:lnTo>
                    <a:pt x="3167" y="13659"/>
                  </a:lnTo>
                  <a:lnTo>
                    <a:pt x="3112" y="13702"/>
                  </a:lnTo>
                  <a:lnTo>
                    <a:pt x="3057" y="13744"/>
                  </a:lnTo>
                  <a:lnTo>
                    <a:pt x="2999" y="13784"/>
                  </a:lnTo>
                  <a:lnTo>
                    <a:pt x="2938" y="13820"/>
                  </a:lnTo>
                  <a:lnTo>
                    <a:pt x="2876" y="13856"/>
                  </a:lnTo>
                  <a:lnTo>
                    <a:pt x="2813" y="13888"/>
                  </a:lnTo>
                  <a:lnTo>
                    <a:pt x="2748" y="13919"/>
                  </a:lnTo>
                  <a:lnTo>
                    <a:pt x="2681" y="13947"/>
                  </a:lnTo>
                  <a:lnTo>
                    <a:pt x="2612" y="13972"/>
                  </a:lnTo>
                  <a:lnTo>
                    <a:pt x="2543" y="13996"/>
                  </a:lnTo>
                  <a:lnTo>
                    <a:pt x="2471" y="14017"/>
                  </a:lnTo>
                  <a:lnTo>
                    <a:pt x="2399" y="14035"/>
                  </a:lnTo>
                  <a:lnTo>
                    <a:pt x="2399" y="12816"/>
                  </a:lnTo>
                  <a:lnTo>
                    <a:pt x="2400" y="12755"/>
                  </a:lnTo>
                  <a:lnTo>
                    <a:pt x="2404" y="12697"/>
                  </a:lnTo>
                  <a:lnTo>
                    <a:pt x="2410" y="12640"/>
                  </a:lnTo>
                  <a:lnTo>
                    <a:pt x="2420" y="12584"/>
                  </a:lnTo>
                  <a:lnTo>
                    <a:pt x="2431" y="12530"/>
                  </a:lnTo>
                  <a:lnTo>
                    <a:pt x="2446" y="12477"/>
                  </a:lnTo>
                  <a:lnTo>
                    <a:pt x="2463" y="12426"/>
                  </a:lnTo>
                  <a:lnTo>
                    <a:pt x="2483" y="12375"/>
                  </a:lnTo>
                  <a:lnTo>
                    <a:pt x="2505" y="12327"/>
                  </a:lnTo>
                  <a:lnTo>
                    <a:pt x="2530" y="12280"/>
                  </a:lnTo>
                  <a:lnTo>
                    <a:pt x="2557" y="12236"/>
                  </a:lnTo>
                  <a:lnTo>
                    <a:pt x="2588" y="12192"/>
                  </a:lnTo>
                  <a:lnTo>
                    <a:pt x="2621" y="12149"/>
                  </a:lnTo>
                  <a:lnTo>
                    <a:pt x="2657" y="12108"/>
                  </a:lnTo>
                  <a:lnTo>
                    <a:pt x="2694" y="12069"/>
                  </a:lnTo>
                  <a:lnTo>
                    <a:pt x="2735" y="12031"/>
                  </a:lnTo>
                  <a:lnTo>
                    <a:pt x="2779" y="11994"/>
                  </a:lnTo>
                  <a:lnTo>
                    <a:pt x="2825" y="11959"/>
                  </a:lnTo>
                  <a:lnTo>
                    <a:pt x="2873" y="11926"/>
                  </a:lnTo>
                  <a:lnTo>
                    <a:pt x="2924" y="11894"/>
                  </a:lnTo>
                  <a:lnTo>
                    <a:pt x="2979" y="11864"/>
                  </a:lnTo>
                  <a:lnTo>
                    <a:pt x="3035" y="11835"/>
                  </a:lnTo>
                  <a:lnTo>
                    <a:pt x="3094" y="11808"/>
                  </a:lnTo>
                  <a:lnTo>
                    <a:pt x="3155" y="11782"/>
                  </a:lnTo>
                  <a:lnTo>
                    <a:pt x="3219" y="11758"/>
                  </a:lnTo>
                  <a:lnTo>
                    <a:pt x="3286" y="11735"/>
                  </a:lnTo>
                  <a:lnTo>
                    <a:pt x="3355" y="11713"/>
                  </a:lnTo>
                  <a:lnTo>
                    <a:pt x="3427" y="11693"/>
                  </a:lnTo>
                  <a:lnTo>
                    <a:pt x="3501" y="11675"/>
                  </a:lnTo>
                  <a:lnTo>
                    <a:pt x="3579" y="11658"/>
                  </a:lnTo>
                  <a:lnTo>
                    <a:pt x="3659" y="11643"/>
                  </a:lnTo>
                  <a:lnTo>
                    <a:pt x="3741" y="11629"/>
                  </a:lnTo>
                  <a:lnTo>
                    <a:pt x="3741" y="12468"/>
                  </a:lnTo>
                  <a:close/>
                  <a:moveTo>
                    <a:pt x="8965" y="9837"/>
                  </a:moveTo>
                  <a:lnTo>
                    <a:pt x="8934" y="9840"/>
                  </a:lnTo>
                  <a:lnTo>
                    <a:pt x="8902" y="9844"/>
                  </a:lnTo>
                  <a:lnTo>
                    <a:pt x="8870" y="9847"/>
                  </a:lnTo>
                  <a:lnTo>
                    <a:pt x="8839" y="9850"/>
                  </a:lnTo>
                  <a:lnTo>
                    <a:pt x="8809" y="9855"/>
                  </a:lnTo>
                  <a:lnTo>
                    <a:pt x="8777" y="9858"/>
                  </a:lnTo>
                  <a:lnTo>
                    <a:pt x="8747" y="9862"/>
                  </a:lnTo>
                  <a:lnTo>
                    <a:pt x="8717" y="9867"/>
                  </a:lnTo>
                  <a:lnTo>
                    <a:pt x="8742" y="9833"/>
                  </a:lnTo>
                  <a:lnTo>
                    <a:pt x="8766" y="9798"/>
                  </a:lnTo>
                  <a:lnTo>
                    <a:pt x="8790" y="9764"/>
                  </a:lnTo>
                  <a:lnTo>
                    <a:pt x="8813" y="9729"/>
                  </a:lnTo>
                  <a:lnTo>
                    <a:pt x="8835" y="9694"/>
                  </a:lnTo>
                  <a:lnTo>
                    <a:pt x="8857" y="9658"/>
                  </a:lnTo>
                  <a:lnTo>
                    <a:pt x="8877" y="9622"/>
                  </a:lnTo>
                  <a:lnTo>
                    <a:pt x="8896" y="9585"/>
                  </a:lnTo>
                  <a:lnTo>
                    <a:pt x="8916" y="9549"/>
                  </a:lnTo>
                  <a:lnTo>
                    <a:pt x="8934" y="9512"/>
                  </a:lnTo>
                  <a:lnTo>
                    <a:pt x="8952" y="9475"/>
                  </a:lnTo>
                  <a:lnTo>
                    <a:pt x="8968" y="9437"/>
                  </a:lnTo>
                  <a:lnTo>
                    <a:pt x="8985" y="9398"/>
                  </a:lnTo>
                  <a:lnTo>
                    <a:pt x="9000" y="9361"/>
                  </a:lnTo>
                  <a:lnTo>
                    <a:pt x="9014" y="9322"/>
                  </a:lnTo>
                  <a:lnTo>
                    <a:pt x="9028" y="9284"/>
                  </a:lnTo>
                  <a:lnTo>
                    <a:pt x="9042" y="9244"/>
                  </a:lnTo>
                  <a:lnTo>
                    <a:pt x="9053" y="9205"/>
                  </a:lnTo>
                  <a:lnTo>
                    <a:pt x="9065" y="9166"/>
                  </a:lnTo>
                  <a:lnTo>
                    <a:pt x="9075" y="9126"/>
                  </a:lnTo>
                  <a:lnTo>
                    <a:pt x="9084" y="9086"/>
                  </a:lnTo>
                  <a:lnTo>
                    <a:pt x="9094" y="9046"/>
                  </a:lnTo>
                  <a:lnTo>
                    <a:pt x="9101" y="9006"/>
                  </a:lnTo>
                  <a:lnTo>
                    <a:pt x="9109" y="8965"/>
                  </a:lnTo>
                  <a:lnTo>
                    <a:pt x="9115" y="8925"/>
                  </a:lnTo>
                  <a:lnTo>
                    <a:pt x="9121" y="8884"/>
                  </a:lnTo>
                  <a:lnTo>
                    <a:pt x="9125" y="8843"/>
                  </a:lnTo>
                  <a:lnTo>
                    <a:pt x="9129" y="8801"/>
                  </a:lnTo>
                  <a:lnTo>
                    <a:pt x="9133" y="8761"/>
                  </a:lnTo>
                  <a:lnTo>
                    <a:pt x="9135" y="8719"/>
                  </a:lnTo>
                  <a:lnTo>
                    <a:pt x="9136" y="8677"/>
                  </a:lnTo>
                  <a:lnTo>
                    <a:pt x="9136" y="8635"/>
                  </a:lnTo>
                  <a:lnTo>
                    <a:pt x="9136" y="7771"/>
                  </a:lnTo>
                  <a:lnTo>
                    <a:pt x="9136" y="7733"/>
                  </a:lnTo>
                  <a:lnTo>
                    <a:pt x="9135" y="7694"/>
                  </a:lnTo>
                  <a:lnTo>
                    <a:pt x="9133" y="7655"/>
                  </a:lnTo>
                  <a:lnTo>
                    <a:pt x="9129" y="7617"/>
                  </a:lnTo>
                  <a:lnTo>
                    <a:pt x="9126" y="7577"/>
                  </a:lnTo>
                  <a:lnTo>
                    <a:pt x="9122" y="7538"/>
                  </a:lnTo>
                  <a:lnTo>
                    <a:pt x="9117" y="7500"/>
                  </a:lnTo>
                  <a:lnTo>
                    <a:pt x="9112" y="7460"/>
                  </a:lnTo>
                  <a:lnTo>
                    <a:pt x="9110" y="7448"/>
                  </a:lnTo>
                  <a:lnTo>
                    <a:pt x="9106" y="7435"/>
                  </a:lnTo>
                  <a:lnTo>
                    <a:pt x="9103" y="7423"/>
                  </a:lnTo>
                  <a:lnTo>
                    <a:pt x="9099" y="7411"/>
                  </a:lnTo>
                  <a:lnTo>
                    <a:pt x="9094" y="7400"/>
                  </a:lnTo>
                  <a:lnTo>
                    <a:pt x="9089" y="7388"/>
                  </a:lnTo>
                  <a:lnTo>
                    <a:pt x="9083" y="7377"/>
                  </a:lnTo>
                  <a:lnTo>
                    <a:pt x="9077" y="7366"/>
                  </a:lnTo>
                  <a:lnTo>
                    <a:pt x="9071" y="7356"/>
                  </a:lnTo>
                  <a:lnTo>
                    <a:pt x="9064" y="7345"/>
                  </a:lnTo>
                  <a:lnTo>
                    <a:pt x="9056" y="7336"/>
                  </a:lnTo>
                  <a:lnTo>
                    <a:pt x="9048" y="7327"/>
                  </a:lnTo>
                  <a:lnTo>
                    <a:pt x="9040" y="7317"/>
                  </a:lnTo>
                  <a:lnTo>
                    <a:pt x="9031" y="7309"/>
                  </a:lnTo>
                  <a:lnTo>
                    <a:pt x="9022" y="7300"/>
                  </a:lnTo>
                  <a:lnTo>
                    <a:pt x="9012" y="7293"/>
                  </a:lnTo>
                  <a:lnTo>
                    <a:pt x="9003" y="7286"/>
                  </a:lnTo>
                  <a:lnTo>
                    <a:pt x="8994" y="7280"/>
                  </a:lnTo>
                  <a:lnTo>
                    <a:pt x="8983" y="7273"/>
                  </a:lnTo>
                  <a:lnTo>
                    <a:pt x="8972" y="7267"/>
                  </a:lnTo>
                  <a:lnTo>
                    <a:pt x="8961" y="7262"/>
                  </a:lnTo>
                  <a:lnTo>
                    <a:pt x="8950" y="7257"/>
                  </a:lnTo>
                  <a:lnTo>
                    <a:pt x="8938" y="7252"/>
                  </a:lnTo>
                  <a:lnTo>
                    <a:pt x="8927" y="7248"/>
                  </a:lnTo>
                  <a:lnTo>
                    <a:pt x="8915" y="7245"/>
                  </a:lnTo>
                  <a:lnTo>
                    <a:pt x="8903" y="7243"/>
                  </a:lnTo>
                  <a:lnTo>
                    <a:pt x="8890" y="7240"/>
                  </a:lnTo>
                  <a:lnTo>
                    <a:pt x="8878" y="7239"/>
                  </a:lnTo>
                  <a:lnTo>
                    <a:pt x="8865" y="7238"/>
                  </a:lnTo>
                  <a:lnTo>
                    <a:pt x="8852" y="7238"/>
                  </a:lnTo>
                  <a:lnTo>
                    <a:pt x="8840" y="7238"/>
                  </a:lnTo>
                  <a:lnTo>
                    <a:pt x="8826" y="7239"/>
                  </a:lnTo>
                  <a:lnTo>
                    <a:pt x="8798" y="7241"/>
                  </a:lnTo>
                  <a:lnTo>
                    <a:pt x="8769" y="7244"/>
                  </a:lnTo>
                  <a:lnTo>
                    <a:pt x="8741" y="7247"/>
                  </a:lnTo>
                  <a:lnTo>
                    <a:pt x="8712" y="7250"/>
                  </a:lnTo>
                  <a:lnTo>
                    <a:pt x="8731" y="7221"/>
                  </a:lnTo>
                  <a:lnTo>
                    <a:pt x="8750" y="7191"/>
                  </a:lnTo>
                  <a:lnTo>
                    <a:pt x="8768" y="7161"/>
                  </a:lnTo>
                  <a:lnTo>
                    <a:pt x="8785" y="7130"/>
                  </a:lnTo>
                  <a:lnTo>
                    <a:pt x="8801" y="7100"/>
                  </a:lnTo>
                  <a:lnTo>
                    <a:pt x="8818" y="7069"/>
                  </a:lnTo>
                  <a:lnTo>
                    <a:pt x="8834" y="7037"/>
                  </a:lnTo>
                  <a:lnTo>
                    <a:pt x="8848" y="7006"/>
                  </a:lnTo>
                  <a:lnTo>
                    <a:pt x="8863" y="6975"/>
                  </a:lnTo>
                  <a:lnTo>
                    <a:pt x="8877" y="6942"/>
                  </a:lnTo>
                  <a:lnTo>
                    <a:pt x="8890" y="6910"/>
                  </a:lnTo>
                  <a:lnTo>
                    <a:pt x="8903" y="6878"/>
                  </a:lnTo>
                  <a:lnTo>
                    <a:pt x="8915" y="6845"/>
                  </a:lnTo>
                  <a:lnTo>
                    <a:pt x="8926" y="6813"/>
                  </a:lnTo>
                  <a:lnTo>
                    <a:pt x="8937" y="6781"/>
                  </a:lnTo>
                  <a:lnTo>
                    <a:pt x="8948" y="6747"/>
                  </a:lnTo>
                  <a:lnTo>
                    <a:pt x="8957" y="6714"/>
                  </a:lnTo>
                  <a:lnTo>
                    <a:pt x="8966" y="6680"/>
                  </a:lnTo>
                  <a:lnTo>
                    <a:pt x="8975" y="6647"/>
                  </a:lnTo>
                  <a:lnTo>
                    <a:pt x="8982" y="6614"/>
                  </a:lnTo>
                  <a:lnTo>
                    <a:pt x="8989" y="6579"/>
                  </a:lnTo>
                  <a:lnTo>
                    <a:pt x="8997" y="6546"/>
                  </a:lnTo>
                  <a:lnTo>
                    <a:pt x="9002" y="6511"/>
                  </a:lnTo>
                  <a:lnTo>
                    <a:pt x="9008" y="6477"/>
                  </a:lnTo>
                  <a:lnTo>
                    <a:pt x="9012" y="6442"/>
                  </a:lnTo>
                  <a:lnTo>
                    <a:pt x="9017" y="6408"/>
                  </a:lnTo>
                  <a:lnTo>
                    <a:pt x="9021" y="6374"/>
                  </a:lnTo>
                  <a:lnTo>
                    <a:pt x="9023" y="6339"/>
                  </a:lnTo>
                  <a:lnTo>
                    <a:pt x="9026" y="6304"/>
                  </a:lnTo>
                  <a:lnTo>
                    <a:pt x="9027" y="6269"/>
                  </a:lnTo>
                  <a:lnTo>
                    <a:pt x="9028" y="6234"/>
                  </a:lnTo>
                  <a:lnTo>
                    <a:pt x="9028" y="6199"/>
                  </a:lnTo>
                  <a:lnTo>
                    <a:pt x="9028" y="5384"/>
                  </a:lnTo>
                  <a:lnTo>
                    <a:pt x="9028" y="5347"/>
                  </a:lnTo>
                  <a:lnTo>
                    <a:pt x="9027" y="5311"/>
                  </a:lnTo>
                  <a:lnTo>
                    <a:pt x="9025" y="5273"/>
                  </a:lnTo>
                  <a:lnTo>
                    <a:pt x="9023" y="5237"/>
                  </a:lnTo>
                  <a:lnTo>
                    <a:pt x="9019" y="5200"/>
                  </a:lnTo>
                  <a:lnTo>
                    <a:pt x="9016" y="5163"/>
                  </a:lnTo>
                  <a:lnTo>
                    <a:pt x="9010" y="5125"/>
                  </a:lnTo>
                  <a:lnTo>
                    <a:pt x="9005" y="5089"/>
                  </a:lnTo>
                  <a:lnTo>
                    <a:pt x="9003" y="5076"/>
                  </a:lnTo>
                  <a:lnTo>
                    <a:pt x="9000" y="5064"/>
                  </a:lnTo>
                  <a:lnTo>
                    <a:pt x="8997" y="5051"/>
                  </a:lnTo>
                  <a:lnTo>
                    <a:pt x="8993" y="5040"/>
                  </a:lnTo>
                  <a:lnTo>
                    <a:pt x="8987" y="5027"/>
                  </a:lnTo>
                  <a:lnTo>
                    <a:pt x="8982" y="5016"/>
                  </a:lnTo>
                  <a:lnTo>
                    <a:pt x="8977" y="5005"/>
                  </a:lnTo>
                  <a:lnTo>
                    <a:pt x="8971" y="4995"/>
                  </a:lnTo>
                  <a:lnTo>
                    <a:pt x="8964" y="4984"/>
                  </a:lnTo>
                  <a:lnTo>
                    <a:pt x="8957" y="4974"/>
                  </a:lnTo>
                  <a:lnTo>
                    <a:pt x="8950" y="4964"/>
                  </a:lnTo>
                  <a:lnTo>
                    <a:pt x="8942" y="4955"/>
                  </a:lnTo>
                  <a:lnTo>
                    <a:pt x="8934" y="4946"/>
                  </a:lnTo>
                  <a:lnTo>
                    <a:pt x="8925" y="4937"/>
                  </a:lnTo>
                  <a:lnTo>
                    <a:pt x="8916" y="4929"/>
                  </a:lnTo>
                  <a:lnTo>
                    <a:pt x="8907" y="4922"/>
                  </a:lnTo>
                  <a:lnTo>
                    <a:pt x="8896" y="4914"/>
                  </a:lnTo>
                  <a:lnTo>
                    <a:pt x="8887" y="4907"/>
                  </a:lnTo>
                  <a:lnTo>
                    <a:pt x="8877" y="4901"/>
                  </a:lnTo>
                  <a:lnTo>
                    <a:pt x="8866" y="4895"/>
                  </a:lnTo>
                  <a:lnTo>
                    <a:pt x="8855" y="4890"/>
                  </a:lnTo>
                  <a:lnTo>
                    <a:pt x="8843" y="4885"/>
                  </a:lnTo>
                  <a:lnTo>
                    <a:pt x="8832" y="4881"/>
                  </a:lnTo>
                  <a:lnTo>
                    <a:pt x="8820" y="4877"/>
                  </a:lnTo>
                  <a:lnTo>
                    <a:pt x="8809" y="4874"/>
                  </a:lnTo>
                  <a:lnTo>
                    <a:pt x="8796" y="4870"/>
                  </a:lnTo>
                  <a:lnTo>
                    <a:pt x="8783" y="4868"/>
                  </a:lnTo>
                  <a:lnTo>
                    <a:pt x="8771" y="4867"/>
                  </a:lnTo>
                  <a:lnTo>
                    <a:pt x="8758" y="4866"/>
                  </a:lnTo>
                  <a:lnTo>
                    <a:pt x="8746" y="4866"/>
                  </a:lnTo>
                  <a:lnTo>
                    <a:pt x="8733" y="4866"/>
                  </a:lnTo>
                  <a:lnTo>
                    <a:pt x="8720" y="4867"/>
                  </a:lnTo>
                  <a:lnTo>
                    <a:pt x="8692" y="4869"/>
                  </a:lnTo>
                  <a:lnTo>
                    <a:pt x="8662" y="4873"/>
                  </a:lnTo>
                  <a:lnTo>
                    <a:pt x="8634" y="4876"/>
                  </a:lnTo>
                  <a:lnTo>
                    <a:pt x="8606" y="4879"/>
                  </a:lnTo>
                  <a:lnTo>
                    <a:pt x="8621" y="4853"/>
                  </a:lnTo>
                  <a:lnTo>
                    <a:pt x="8636" y="4827"/>
                  </a:lnTo>
                  <a:lnTo>
                    <a:pt x="8651" y="4800"/>
                  </a:lnTo>
                  <a:lnTo>
                    <a:pt x="8664" y="4773"/>
                  </a:lnTo>
                  <a:lnTo>
                    <a:pt x="8678" y="4747"/>
                  </a:lnTo>
                  <a:lnTo>
                    <a:pt x="8692" y="4720"/>
                  </a:lnTo>
                  <a:lnTo>
                    <a:pt x="8704" y="4693"/>
                  </a:lnTo>
                  <a:lnTo>
                    <a:pt x="8717" y="4666"/>
                  </a:lnTo>
                  <a:lnTo>
                    <a:pt x="8728" y="4638"/>
                  </a:lnTo>
                  <a:lnTo>
                    <a:pt x="8740" y="4611"/>
                  </a:lnTo>
                  <a:lnTo>
                    <a:pt x="8750" y="4582"/>
                  </a:lnTo>
                  <a:lnTo>
                    <a:pt x="8760" y="4554"/>
                  </a:lnTo>
                  <a:lnTo>
                    <a:pt x="8770" y="4526"/>
                  </a:lnTo>
                  <a:lnTo>
                    <a:pt x="8779" y="4498"/>
                  </a:lnTo>
                  <a:lnTo>
                    <a:pt x="8788" y="4470"/>
                  </a:lnTo>
                  <a:lnTo>
                    <a:pt x="8796" y="4440"/>
                  </a:lnTo>
                  <a:lnTo>
                    <a:pt x="8804" y="4411"/>
                  </a:lnTo>
                  <a:lnTo>
                    <a:pt x="8812" y="4383"/>
                  </a:lnTo>
                  <a:lnTo>
                    <a:pt x="8819" y="4354"/>
                  </a:lnTo>
                  <a:lnTo>
                    <a:pt x="8825" y="4325"/>
                  </a:lnTo>
                  <a:lnTo>
                    <a:pt x="8831" y="4295"/>
                  </a:lnTo>
                  <a:lnTo>
                    <a:pt x="8836" y="4266"/>
                  </a:lnTo>
                  <a:lnTo>
                    <a:pt x="8841" y="4237"/>
                  </a:lnTo>
                  <a:lnTo>
                    <a:pt x="8845" y="4207"/>
                  </a:lnTo>
                  <a:lnTo>
                    <a:pt x="8849" y="4177"/>
                  </a:lnTo>
                  <a:lnTo>
                    <a:pt x="8852" y="4147"/>
                  </a:lnTo>
                  <a:lnTo>
                    <a:pt x="8856" y="4118"/>
                  </a:lnTo>
                  <a:lnTo>
                    <a:pt x="8858" y="4088"/>
                  </a:lnTo>
                  <a:lnTo>
                    <a:pt x="8860" y="4057"/>
                  </a:lnTo>
                  <a:lnTo>
                    <a:pt x="8861" y="4027"/>
                  </a:lnTo>
                  <a:lnTo>
                    <a:pt x="8862" y="3998"/>
                  </a:lnTo>
                  <a:lnTo>
                    <a:pt x="8862" y="3966"/>
                  </a:lnTo>
                  <a:lnTo>
                    <a:pt x="8862" y="3550"/>
                  </a:lnTo>
                  <a:lnTo>
                    <a:pt x="8862" y="3229"/>
                  </a:lnTo>
                  <a:lnTo>
                    <a:pt x="8862" y="1931"/>
                  </a:lnTo>
                  <a:lnTo>
                    <a:pt x="8862" y="1917"/>
                  </a:lnTo>
                  <a:lnTo>
                    <a:pt x="8861" y="1904"/>
                  </a:lnTo>
                  <a:lnTo>
                    <a:pt x="8859" y="1890"/>
                  </a:lnTo>
                  <a:lnTo>
                    <a:pt x="8857" y="1878"/>
                  </a:lnTo>
                  <a:lnTo>
                    <a:pt x="8854" y="1864"/>
                  </a:lnTo>
                  <a:lnTo>
                    <a:pt x="8850" y="1852"/>
                  </a:lnTo>
                  <a:lnTo>
                    <a:pt x="8846" y="1840"/>
                  </a:lnTo>
                  <a:lnTo>
                    <a:pt x="8841" y="1828"/>
                  </a:lnTo>
                  <a:lnTo>
                    <a:pt x="8836" y="1816"/>
                  </a:lnTo>
                  <a:lnTo>
                    <a:pt x="8829" y="1805"/>
                  </a:lnTo>
                  <a:lnTo>
                    <a:pt x="8823" y="1793"/>
                  </a:lnTo>
                  <a:lnTo>
                    <a:pt x="8817" y="1783"/>
                  </a:lnTo>
                  <a:lnTo>
                    <a:pt x="8810" y="1772"/>
                  </a:lnTo>
                  <a:lnTo>
                    <a:pt x="8801" y="1763"/>
                  </a:lnTo>
                  <a:lnTo>
                    <a:pt x="8793" y="1754"/>
                  </a:lnTo>
                  <a:lnTo>
                    <a:pt x="8785" y="1744"/>
                  </a:lnTo>
                  <a:lnTo>
                    <a:pt x="8775" y="1735"/>
                  </a:lnTo>
                  <a:lnTo>
                    <a:pt x="8766" y="1728"/>
                  </a:lnTo>
                  <a:lnTo>
                    <a:pt x="8756" y="1719"/>
                  </a:lnTo>
                  <a:lnTo>
                    <a:pt x="8746" y="1712"/>
                  </a:lnTo>
                  <a:lnTo>
                    <a:pt x="8735" y="1705"/>
                  </a:lnTo>
                  <a:lnTo>
                    <a:pt x="8724" y="1698"/>
                  </a:lnTo>
                  <a:lnTo>
                    <a:pt x="8712" y="1693"/>
                  </a:lnTo>
                  <a:lnTo>
                    <a:pt x="8701" y="1688"/>
                  </a:lnTo>
                  <a:lnTo>
                    <a:pt x="8688" y="1683"/>
                  </a:lnTo>
                  <a:lnTo>
                    <a:pt x="8677" y="1678"/>
                  </a:lnTo>
                  <a:lnTo>
                    <a:pt x="8664" y="1675"/>
                  </a:lnTo>
                  <a:lnTo>
                    <a:pt x="8651" y="1672"/>
                  </a:lnTo>
                  <a:lnTo>
                    <a:pt x="8638" y="1670"/>
                  </a:lnTo>
                  <a:lnTo>
                    <a:pt x="8625" y="1668"/>
                  </a:lnTo>
                  <a:lnTo>
                    <a:pt x="8612" y="1667"/>
                  </a:lnTo>
                  <a:lnTo>
                    <a:pt x="8598" y="1667"/>
                  </a:lnTo>
                  <a:lnTo>
                    <a:pt x="8584" y="1667"/>
                  </a:lnTo>
                  <a:lnTo>
                    <a:pt x="8571" y="1668"/>
                  </a:lnTo>
                  <a:lnTo>
                    <a:pt x="8558" y="1670"/>
                  </a:lnTo>
                  <a:lnTo>
                    <a:pt x="8545" y="1672"/>
                  </a:lnTo>
                  <a:lnTo>
                    <a:pt x="8532" y="1675"/>
                  </a:lnTo>
                  <a:lnTo>
                    <a:pt x="8519" y="1678"/>
                  </a:lnTo>
                  <a:lnTo>
                    <a:pt x="8508" y="1683"/>
                  </a:lnTo>
                  <a:lnTo>
                    <a:pt x="8495" y="1688"/>
                  </a:lnTo>
                  <a:lnTo>
                    <a:pt x="8484" y="1693"/>
                  </a:lnTo>
                  <a:lnTo>
                    <a:pt x="8472" y="1698"/>
                  </a:lnTo>
                  <a:lnTo>
                    <a:pt x="8461" y="1705"/>
                  </a:lnTo>
                  <a:lnTo>
                    <a:pt x="8450" y="1712"/>
                  </a:lnTo>
                  <a:lnTo>
                    <a:pt x="8440" y="1719"/>
                  </a:lnTo>
                  <a:lnTo>
                    <a:pt x="8430" y="1728"/>
                  </a:lnTo>
                  <a:lnTo>
                    <a:pt x="8421" y="1735"/>
                  </a:lnTo>
                  <a:lnTo>
                    <a:pt x="8411" y="1744"/>
                  </a:lnTo>
                  <a:lnTo>
                    <a:pt x="8402" y="1754"/>
                  </a:lnTo>
                  <a:lnTo>
                    <a:pt x="8395" y="1763"/>
                  </a:lnTo>
                  <a:lnTo>
                    <a:pt x="8386" y="1772"/>
                  </a:lnTo>
                  <a:lnTo>
                    <a:pt x="8379" y="1783"/>
                  </a:lnTo>
                  <a:lnTo>
                    <a:pt x="8372" y="1793"/>
                  </a:lnTo>
                  <a:lnTo>
                    <a:pt x="8365" y="1805"/>
                  </a:lnTo>
                  <a:lnTo>
                    <a:pt x="8360" y="1816"/>
                  </a:lnTo>
                  <a:lnTo>
                    <a:pt x="8355" y="1828"/>
                  </a:lnTo>
                  <a:lnTo>
                    <a:pt x="8350" y="1840"/>
                  </a:lnTo>
                  <a:lnTo>
                    <a:pt x="8346" y="1852"/>
                  </a:lnTo>
                  <a:lnTo>
                    <a:pt x="8342" y="1864"/>
                  </a:lnTo>
                  <a:lnTo>
                    <a:pt x="8339" y="1878"/>
                  </a:lnTo>
                  <a:lnTo>
                    <a:pt x="8337" y="1890"/>
                  </a:lnTo>
                  <a:lnTo>
                    <a:pt x="8335" y="1904"/>
                  </a:lnTo>
                  <a:lnTo>
                    <a:pt x="8334" y="1917"/>
                  </a:lnTo>
                  <a:lnTo>
                    <a:pt x="8334" y="1931"/>
                  </a:lnTo>
                  <a:lnTo>
                    <a:pt x="8334" y="2763"/>
                  </a:lnTo>
                  <a:lnTo>
                    <a:pt x="8288" y="2769"/>
                  </a:lnTo>
                  <a:lnTo>
                    <a:pt x="8244" y="2777"/>
                  </a:lnTo>
                  <a:lnTo>
                    <a:pt x="8200" y="2785"/>
                  </a:lnTo>
                  <a:lnTo>
                    <a:pt x="8157" y="2793"/>
                  </a:lnTo>
                  <a:lnTo>
                    <a:pt x="8116" y="2802"/>
                  </a:lnTo>
                  <a:lnTo>
                    <a:pt x="8075" y="2811"/>
                  </a:lnTo>
                  <a:lnTo>
                    <a:pt x="8034" y="2820"/>
                  </a:lnTo>
                  <a:lnTo>
                    <a:pt x="7994" y="2830"/>
                  </a:lnTo>
                  <a:lnTo>
                    <a:pt x="7957" y="2840"/>
                  </a:lnTo>
                  <a:lnTo>
                    <a:pt x="7918" y="2851"/>
                  </a:lnTo>
                  <a:lnTo>
                    <a:pt x="7882" y="2861"/>
                  </a:lnTo>
                  <a:lnTo>
                    <a:pt x="7845" y="2873"/>
                  </a:lnTo>
                  <a:lnTo>
                    <a:pt x="7809" y="2885"/>
                  </a:lnTo>
                  <a:lnTo>
                    <a:pt x="7774" y="2897"/>
                  </a:lnTo>
                  <a:lnTo>
                    <a:pt x="7739" y="2909"/>
                  </a:lnTo>
                  <a:lnTo>
                    <a:pt x="7707" y="2922"/>
                  </a:lnTo>
                  <a:lnTo>
                    <a:pt x="7674" y="2935"/>
                  </a:lnTo>
                  <a:lnTo>
                    <a:pt x="7642" y="2948"/>
                  </a:lnTo>
                  <a:lnTo>
                    <a:pt x="7611" y="2961"/>
                  </a:lnTo>
                  <a:lnTo>
                    <a:pt x="7581" y="2976"/>
                  </a:lnTo>
                  <a:lnTo>
                    <a:pt x="7550" y="2991"/>
                  </a:lnTo>
                  <a:lnTo>
                    <a:pt x="7521" y="3004"/>
                  </a:lnTo>
                  <a:lnTo>
                    <a:pt x="7493" y="3020"/>
                  </a:lnTo>
                  <a:lnTo>
                    <a:pt x="7465" y="3034"/>
                  </a:lnTo>
                  <a:lnTo>
                    <a:pt x="7437" y="3050"/>
                  </a:lnTo>
                  <a:lnTo>
                    <a:pt x="7411" y="3066"/>
                  </a:lnTo>
                  <a:lnTo>
                    <a:pt x="7385" y="3081"/>
                  </a:lnTo>
                  <a:lnTo>
                    <a:pt x="7360" y="3097"/>
                  </a:lnTo>
                  <a:lnTo>
                    <a:pt x="7336" y="3114"/>
                  </a:lnTo>
                  <a:lnTo>
                    <a:pt x="7312" y="3130"/>
                  </a:lnTo>
                  <a:lnTo>
                    <a:pt x="7288" y="3147"/>
                  </a:lnTo>
                  <a:lnTo>
                    <a:pt x="7266" y="3164"/>
                  </a:lnTo>
                  <a:lnTo>
                    <a:pt x="7266" y="791"/>
                  </a:lnTo>
                  <a:lnTo>
                    <a:pt x="7265" y="778"/>
                  </a:lnTo>
                  <a:lnTo>
                    <a:pt x="7264" y="764"/>
                  </a:lnTo>
                  <a:lnTo>
                    <a:pt x="7263" y="751"/>
                  </a:lnTo>
                  <a:lnTo>
                    <a:pt x="7261" y="738"/>
                  </a:lnTo>
                  <a:lnTo>
                    <a:pt x="7258" y="725"/>
                  </a:lnTo>
                  <a:lnTo>
                    <a:pt x="7253" y="713"/>
                  </a:lnTo>
                  <a:lnTo>
                    <a:pt x="7250" y="700"/>
                  </a:lnTo>
                  <a:lnTo>
                    <a:pt x="7245" y="689"/>
                  </a:lnTo>
                  <a:lnTo>
                    <a:pt x="7240" y="677"/>
                  </a:lnTo>
                  <a:lnTo>
                    <a:pt x="7234" y="666"/>
                  </a:lnTo>
                  <a:lnTo>
                    <a:pt x="7227" y="654"/>
                  </a:lnTo>
                  <a:lnTo>
                    <a:pt x="7221" y="644"/>
                  </a:lnTo>
                  <a:lnTo>
                    <a:pt x="7214" y="634"/>
                  </a:lnTo>
                  <a:lnTo>
                    <a:pt x="7205" y="623"/>
                  </a:lnTo>
                  <a:lnTo>
                    <a:pt x="7197" y="614"/>
                  </a:lnTo>
                  <a:lnTo>
                    <a:pt x="7189" y="604"/>
                  </a:lnTo>
                  <a:lnTo>
                    <a:pt x="7179" y="596"/>
                  </a:lnTo>
                  <a:lnTo>
                    <a:pt x="7170" y="588"/>
                  </a:lnTo>
                  <a:lnTo>
                    <a:pt x="7159" y="580"/>
                  </a:lnTo>
                  <a:lnTo>
                    <a:pt x="7149" y="573"/>
                  </a:lnTo>
                  <a:lnTo>
                    <a:pt x="7138" y="566"/>
                  </a:lnTo>
                  <a:lnTo>
                    <a:pt x="7128" y="559"/>
                  </a:lnTo>
                  <a:lnTo>
                    <a:pt x="7116" y="553"/>
                  </a:lnTo>
                  <a:lnTo>
                    <a:pt x="7105" y="548"/>
                  </a:lnTo>
                  <a:lnTo>
                    <a:pt x="7092" y="544"/>
                  </a:lnTo>
                  <a:lnTo>
                    <a:pt x="7080" y="540"/>
                  </a:lnTo>
                  <a:lnTo>
                    <a:pt x="7067" y="535"/>
                  </a:lnTo>
                  <a:lnTo>
                    <a:pt x="7055" y="532"/>
                  </a:lnTo>
                  <a:lnTo>
                    <a:pt x="7042" y="530"/>
                  </a:lnTo>
                  <a:lnTo>
                    <a:pt x="7029" y="529"/>
                  </a:lnTo>
                  <a:lnTo>
                    <a:pt x="7015" y="528"/>
                  </a:lnTo>
                  <a:lnTo>
                    <a:pt x="7002" y="527"/>
                  </a:lnTo>
                  <a:lnTo>
                    <a:pt x="6988" y="528"/>
                  </a:lnTo>
                  <a:lnTo>
                    <a:pt x="6974" y="529"/>
                  </a:lnTo>
                  <a:lnTo>
                    <a:pt x="6962" y="530"/>
                  </a:lnTo>
                  <a:lnTo>
                    <a:pt x="6948" y="532"/>
                  </a:lnTo>
                  <a:lnTo>
                    <a:pt x="6936" y="535"/>
                  </a:lnTo>
                  <a:lnTo>
                    <a:pt x="6923" y="540"/>
                  </a:lnTo>
                  <a:lnTo>
                    <a:pt x="6911" y="544"/>
                  </a:lnTo>
                  <a:lnTo>
                    <a:pt x="6899" y="548"/>
                  </a:lnTo>
                  <a:lnTo>
                    <a:pt x="6888" y="553"/>
                  </a:lnTo>
                  <a:lnTo>
                    <a:pt x="6876" y="559"/>
                  </a:lnTo>
                  <a:lnTo>
                    <a:pt x="6865" y="566"/>
                  </a:lnTo>
                  <a:lnTo>
                    <a:pt x="6854" y="573"/>
                  </a:lnTo>
                  <a:lnTo>
                    <a:pt x="6844" y="580"/>
                  </a:lnTo>
                  <a:lnTo>
                    <a:pt x="6833" y="588"/>
                  </a:lnTo>
                  <a:lnTo>
                    <a:pt x="6824" y="596"/>
                  </a:lnTo>
                  <a:lnTo>
                    <a:pt x="6814" y="604"/>
                  </a:lnTo>
                  <a:lnTo>
                    <a:pt x="6806" y="614"/>
                  </a:lnTo>
                  <a:lnTo>
                    <a:pt x="6798" y="623"/>
                  </a:lnTo>
                  <a:lnTo>
                    <a:pt x="6790" y="634"/>
                  </a:lnTo>
                  <a:lnTo>
                    <a:pt x="6783" y="644"/>
                  </a:lnTo>
                  <a:lnTo>
                    <a:pt x="6776" y="654"/>
                  </a:lnTo>
                  <a:lnTo>
                    <a:pt x="6769" y="666"/>
                  </a:lnTo>
                  <a:lnTo>
                    <a:pt x="6763" y="677"/>
                  </a:lnTo>
                  <a:lnTo>
                    <a:pt x="6758" y="689"/>
                  </a:lnTo>
                  <a:lnTo>
                    <a:pt x="6754" y="700"/>
                  </a:lnTo>
                  <a:lnTo>
                    <a:pt x="6750" y="713"/>
                  </a:lnTo>
                  <a:lnTo>
                    <a:pt x="6745" y="725"/>
                  </a:lnTo>
                  <a:lnTo>
                    <a:pt x="6743" y="738"/>
                  </a:lnTo>
                  <a:lnTo>
                    <a:pt x="6740" y="751"/>
                  </a:lnTo>
                  <a:lnTo>
                    <a:pt x="6739" y="764"/>
                  </a:lnTo>
                  <a:lnTo>
                    <a:pt x="6738" y="778"/>
                  </a:lnTo>
                  <a:lnTo>
                    <a:pt x="6737" y="791"/>
                  </a:lnTo>
                  <a:lnTo>
                    <a:pt x="6737" y="3164"/>
                  </a:lnTo>
                  <a:lnTo>
                    <a:pt x="6715" y="3147"/>
                  </a:lnTo>
                  <a:lnTo>
                    <a:pt x="6691" y="3130"/>
                  </a:lnTo>
                  <a:lnTo>
                    <a:pt x="6668" y="3114"/>
                  </a:lnTo>
                  <a:lnTo>
                    <a:pt x="6643" y="3097"/>
                  </a:lnTo>
                  <a:lnTo>
                    <a:pt x="6618" y="3081"/>
                  </a:lnTo>
                  <a:lnTo>
                    <a:pt x="6592" y="3066"/>
                  </a:lnTo>
                  <a:lnTo>
                    <a:pt x="6566" y="3050"/>
                  </a:lnTo>
                  <a:lnTo>
                    <a:pt x="6538" y="3034"/>
                  </a:lnTo>
                  <a:lnTo>
                    <a:pt x="6510" y="3020"/>
                  </a:lnTo>
                  <a:lnTo>
                    <a:pt x="6482" y="3004"/>
                  </a:lnTo>
                  <a:lnTo>
                    <a:pt x="6453" y="2991"/>
                  </a:lnTo>
                  <a:lnTo>
                    <a:pt x="6424" y="2976"/>
                  </a:lnTo>
                  <a:lnTo>
                    <a:pt x="6392" y="2961"/>
                  </a:lnTo>
                  <a:lnTo>
                    <a:pt x="6362" y="2948"/>
                  </a:lnTo>
                  <a:lnTo>
                    <a:pt x="6329" y="2935"/>
                  </a:lnTo>
                  <a:lnTo>
                    <a:pt x="6297" y="2922"/>
                  </a:lnTo>
                  <a:lnTo>
                    <a:pt x="6264" y="2909"/>
                  </a:lnTo>
                  <a:lnTo>
                    <a:pt x="6229" y="2897"/>
                  </a:lnTo>
                  <a:lnTo>
                    <a:pt x="6195" y="2885"/>
                  </a:lnTo>
                  <a:lnTo>
                    <a:pt x="6159" y="2873"/>
                  </a:lnTo>
                  <a:lnTo>
                    <a:pt x="6123" y="2861"/>
                  </a:lnTo>
                  <a:lnTo>
                    <a:pt x="6085" y="2851"/>
                  </a:lnTo>
                  <a:lnTo>
                    <a:pt x="6047" y="2840"/>
                  </a:lnTo>
                  <a:lnTo>
                    <a:pt x="6009" y="2830"/>
                  </a:lnTo>
                  <a:lnTo>
                    <a:pt x="5969" y="2820"/>
                  </a:lnTo>
                  <a:lnTo>
                    <a:pt x="5928" y="2811"/>
                  </a:lnTo>
                  <a:lnTo>
                    <a:pt x="5887" y="2802"/>
                  </a:lnTo>
                  <a:lnTo>
                    <a:pt x="5846" y="2793"/>
                  </a:lnTo>
                  <a:lnTo>
                    <a:pt x="5803" y="2785"/>
                  </a:lnTo>
                  <a:lnTo>
                    <a:pt x="5759" y="2777"/>
                  </a:lnTo>
                  <a:lnTo>
                    <a:pt x="5715" y="2769"/>
                  </a:lnTo>
                  <a:lnTo>
                    <a:pt x="5669" y="2763"/>
                  </a:lnTo>
                  <a:lnTo>
                    <a:pt x="5669" y="1931"/>
                  </a:lnTo>
                  <a:lnTo>
                    <a:pt x="5669" y="1917"/>
                  </a:lnTo>
                  <a:lnTo>
                    <a:pt x="5668" y="1904"/>
                  </a:lnTo>
                  <a:lnTo>
                    <a:pt x="5667" y="1890"/>
                  </a:lnTo>
                  <a:lnTo>
                    <a:pt x="5664" y="1878"/>
                  </a:lnTo>
                  <a:lnTo>
                    <a:pt x="5661" y="1864"/>
                  </a:lnTo>
                  <a:lnTo>
                    <a:pt x="5657" y="1852"/>
                  </a:lnTo>
                  <a:lnTo>
                    <a:pt x="5653" y="1840"/>
                  </a:lnTo>
                  <a:lnTo>
                    <a:pt x="5649" y="1828"/>
                  </a:lnTo>
                  <a:lnTo>
                    <a:pt x="5643" y="1816"/>
                  </a:lnTo>
                  <a:lnTo>
                    <a:pt x="5638" y="1805"/>
                  </a:lnTo>
                  <a:lnTo>
                    <a:pt x="5631" y="1793"/>
                  </a:lnTo>
                  <a:lnTo>
                    <a:pt x="5624" y="1783"/>
                  </a:lnTo>
                  <a:lnTo>
                    <a:pt x="5617" y="1772"/>
                  </a:lnTo>
                  <a:lnTo>
                    <a:pt x="5609" y="1763"/>
                  </a:lnTo>
                  <a:lnTo>
                    <a:pt x="5601" y="1754"/>
                  </a:lnTo>
                  <a:lnTo>
                    <a:pt x="5592" y="1744"/>
                  </a:lnTo>
                  <a:lnTo>
                    <a:pt x="5583" y="1735"/>
                  </a:lnTo>
                  <a:lnTo>
                    <a:pt x="5573" y="1728"/>
                  </a:lnTo>
                  <a:lnTo>
                    <a:pt x="5563" y="1719"/>
                  </a:lnTo>
                  <a:lnTo>
                    <a:pt x="5553" y="1712"/>
                  </a:lnTo>
                  <a:lnTo>
                    <a:pt x="5542" y="1705"/>
                  </a:lnTo>
                  <a:lnTo>
                    <a:pt x="5531" y="1698"/>
                  </a:lnTo>
                  <a:lnTo>
                    <a:pt x="5519" y="1693"/>
                  </a:lnTo>
                  <a:lnTo>
                    <a:pt x="5508" y="1688"/>
                  </a:lnTo>
                  <a:lnTo>
                    <a:pt x="5496" y="1683"/>
                  </a:lnTo>
                  <a:lnTo>
                    <a:pt x="5484" y="1678"/>
                  </a:lnTo>
                  <a:lnTo>
                    <a:pt x="5471" y="1675"/>
                  </a:lnTo>
                  <a:lnTo>
                    <a:pt x="5459" y="1672"/>
                  </a:lnTo>
                  <a:lnTo>
                    <a:pt x="5445" y="1670"/>
                  </a:lnTo>
                  <a:lnTo>
                    <a:pt x="5433" y="1668"/>
                  </a:lnTo>
                  <a:lnTo>
                    <a:pt x="5419" y="1667"/>
                  </a:lnTo>
                  <a:lnTo>
                    <a:pt x="5406" y="1667"/>
                  </a:lnTo>
                  <a:lnTo>
                    <a:pt x="5392" y="1667"/>
                  </a:lnTo>
                  <a:lnTo>
                    <a:pt x="5378" y="1668"/>
                  </a:lnTo>
                  <a:lnTo>
                    <a:pt x="5365" y="1670"/>
                  </a:lnTo>
                  <a:lnTo>
                    <a:pt x="5352" y="1672"/>
                  </a:lnTo>
                  <a:lnTo>
                    <a:pt x="5340" y="1675"/>
                  </a:lnTo>
                  <a:lnTo>
                    <a:pt x="5327" y="1678"/>
                  </a:lnTo>
                  <a:lnTo>
                    <a:pt x="5315" y="1683"/>
                  </a:lnTo>
                  <a:lnTo>
                    <a:pt x="5302" y="1688"/>
                  </a:lnTo>
                  <a:lnTo>
                    <a:pt x="5291" y="1693"/>
                  </a:lnTo>
                  <a:lnTo>
                    <a:pt x="5279" y="1698"/>
                  </a:lnTo>
                  <a:lnTo>
                    <a:pt x="5269" y="1705"/>
                  </a:lnTo>
                  <a:lnTo>
                    <a:pt x="5257" y="1712"/>
                  </a:lnTo>
                  <a:lnTo>
                    <a:pt x="5248" y="1719"/>
                  </a:lnTo>
                  <a:lnTo>
                    <a:pt x="5237" y="1728"/>
                  </a:lnTo>
                  <a:lnTo>
                    <a:pt x="5228" y="1735"/>
                  </a:lnTo>
                  <a:lnTo>
                    <a:pt x="5218" y="1744"/>
                  </a:lnTo>
                  <a:lnTo>
                    <a:pt x="5210" y="1754"/>
                  </a:lnTo>
                  <a:lnTo>
                    <a:pt x="5202" y="1763"/>
                  </a:lnTo>
                  <a:lnTo>
                    <a:pt x="5193" y="1772"/>
                  </a:lnTo>
                  <a:lnTo>
                    <a:pt x="5186" y="1783"/>
                  </a:lnTo>
                  <a:lnTo>
                    <a:pt x="5180" y="1793"/>
                  </a:lnTo>
                  <a:lnTo>
                    <a:pt x="5174" y="1805"/>
                  </a:lnTo>
                  <a:lnTo>
                    <a:pt x="5167" y="1816"/>
                  </a:lnTo>
                  <a:lnTo>
                    <a:pt x="5162" y="1828"/>
                  </a:lnTo>
                  <a:lnTo>
                    <a:pt x="5157" y="1840"/>
                  </a:lnTo>
                  <a:lnTo>
                    <a:pt x="5154" y="1852"/>
                  </a:lnTo>
                  <a:lnTo>
                    <a:pt x="5149" y="1864"/>
                  </a:lnTo>
                  <a:lnTo>
                    <a:pt x="5146" y="1878"/>
                  </a:lnTo>
                  <a:lnTo>
                    <a:pt x="5144" y="1890"/>
                  </a:lnTo>
                  <a:lnTo>
                    <a:pt x="5143" y="1904"/>
                  </a:lnTo>
                  <a:lnTo>
                    <a:pt x="5142" y="1917"/>
                  </a:lnTo>
                  <a:lnTo>
                    <a:pt x="5141" y="1931"/>
                  </a:lnTo>
                  <a:lnTo>
                    <a:pt x="5141" y="3229"/>
                  </a:lnTo>
                  <a:lnTo>
                    <a:pt x="5141" y="3550"/>
                  </a:lnTo>
                  <a:lnTo>
                    <a:pt x="5141" y="3966"/>
                  </a:lnTo>
                  <a:lnTo>
                    <a:pt x="5141" y="3997"/>
                  </a:lnTo>
                  <a:lnTo>
                    <a:pt x="5142" y="4027"/>
                  </a:lnTo>
                  <a:lnTo>
                    <a:pt x="5143" y="4057"/>
                  </a:lnTo>
                  <a:lnTo>
                    <a:pt x="5145" y="4088"/>
                  </a:lnTo>
                  <a:lnTo>
                    <a:pt x="5147" y="4118"/>
                  </a:lnTo>
                  <a:lnTo>
                    <a:pt x="5151" y="4147"/>
                  </a:lnTo>
                  <a:lnTo>
                    <a:pt x="5154" y="4177"/>
                  </a:lnTo>
                  <a:lnTo>
                    <a:pt x="5158" y="4207"/>
                  </a:lnTo>
                  <a:lnTo>
                    <a:pt x="5162" y="4236"/>
                  </a:lnTo>
                  <a:lnTo>
                    <a:pt x="5167" y="4266"/>
                  </a:lnTo>
                  <a:lnTo>
                    <a:pt x="5172" y="4295"/>
                  </a:lnTo>
                  <a:lnTo>
                    <a:pt x="5179" y="4325"/>
                  </a:lnTo>
                  <a:lnTo>
                    <a:pt x="5185" y="4354"/>
                  </a:lnTo>
                  <a:lnTo>
                    <a:pt x="5191" y="4383"/>
                  </a:lnTo>
                  <a:lnTo>
                    <a:pt x="5199" y="4411"/>
                  </a:lnTo>
                  <a:lnTo>
                    <a:pt x="5207" y="4440"/>
                  </a:lnTo>
                  <a:lnTo>
                    <a:pt x="5215" y="4469"/>
                  </a:lnTo>
                  <a:lnTo>
                    <a:pt x="5224" y="4498"/>
                  </a:lnTo>
                  <a:lnTo>
                    <a:pt x="5233" y="4526"/>
                  </a:lnTo>
                  <a:lnTo>
                    <a:pt x="5243" y="4554"/>
                  </a:lnTo>
                  <a:lnTo>
                    <a:pt x="5253" y="4582"/>
                  </a:lnTo>
                  <a:lnTo>
                    <a:pt x="5263" y="4609"/>
                  </a:lnTo>
                  <a:lnTo>
                    <a:pt x="5275" y="4638"/>
                  </a:lnTo>
                  <a:lnTo>
                    <a:pt x="5287" y="4665"/>
                  </a:lnTo>
                  <a:lnTo>
                    <a:pt x="5299" y="4693"/>
                  </a:lnTo>
                  <a:lnTo>
                    <a:pt x="5311" y="4720"/>
                  </a:lnTo>
                  <a:lnTo>
                    <a:pt x="5325" y="4746"/>
                  </a:lnTo>
                  <a:lnTo>
                    <a:pt x="5339" y="4773"/>
                  </a:lnTo>
                  <a:lnTo>
                    <a:pt x="5352" y="4800"/>
                  </a:lnTo>
                  <a:lnTo>
                    <a:pt x="5367" y="4827"/>
                  </a:lnTo>
                  <a:lnTo>
                    <a:pt x="5382" y="4853"/>
                  </a:lnTo>
                  <a:lnTo>
                    <a:pt x="5397" y="4879"/>
                  </a:lnTo>
                  <a:lnTo>
                    <a:pt x="5369" y="4876"/>
                  </a:lnTo>
                  <a:lnTo>
                    <a:pt x="5341" y="4873"/>
                  </a:lnTo>
                  <a:lnTo>
                    <a:pt x="5313" y="4869"/>
                  </a:lnTo>
                  <a:lnTo>
                    <a:pt x="5283" y="4866"/>
                  </a:lnTo>
                  <a:lnTo>
                    <a:pt x="5271" y="4866"/>
                  </a:lnTo>
                  <a:lnTo>
                    <a:pt x="5257" y="4865"/>
                  </a:lnTo>
                  <a:lnTo>
                    <a:pt x="5245" y="4866"/>
                  </a:lnTo>
                  <a:lnTo>
                    <a:pt x="5232" y="4867"/>
                  </a:lnTo>
                  <a:lnTo>
                    <a:pt x="5220" y="4868"/>
                  </a:lnTo>
                  <a:lnTo>
                    <a:pt x="5207" y="4870"/>
                  </a:lnTo>
                  <a:lnTo>
                    <a:pt x="5195" y="4874"/>
                  </a:lnTo>
                  <a:lnTo>
                    <a:pt x="5183" y="4877"/>
                  </a:lnTo>
                  <a:lnTo>
                    <a:pt x="5171" y="4880"/>
                  </a:lnTo>
                  <a:lnTo>
                    <a:pt x="5160" y="4885"/>
                  </a:lnTo>
                  <a:lnTo>
                    <a:pt x="5148" y="4889"/>
                  </a:lnTo>
                  <a:lnTo>
                    <a:pt x="5138" y="4895"/>
                  </a:lnTo>
                  <a:lnTo>
                    <a:pt x="5128" y="4901"/>
                  </a:lnTo>
                  <a:lnTo>
                    <a:pt x="5117" y="4907"/>
                  </a:lnTo>
                  <a:lnTo>
                    <a:pt x="5107" y="4914"/>
                  </a:lnTo>
                  <a:lnTo>
                    <a:pt x="5097" y="4922"/>
                  </a:lnTo>
                  <a:lnTo>
                    <a:pt x="5088" y="4929"/>
                  </a:lnTo>
                  <a:lnTo>
                    <a:pt x="5078" y="4937"/>
                  </a:lnTo>
                  <a:lnTo>
                    <a:pt x="5070" y="4946"/>
                  </a:lnTo>
                  <a:lnTo>
                    <a:pt x="5062" y="4955"/>
                  </a:lnTo>
                  <a:lnTo>
                    <a:pt x="5053" y="4964"/>
                  </a:lnTo>
                  <a:lnTo>
                    <a:pt x="5046" y="4974"/>
                  </a:lnTo>
                  <a:lnTo>
                    <a:pt x="5039" y="4983"/>
                  </a:lnTo>
                  <a:lnTo>
                    <a:pt x="5032" y="4994"/>
                  </a:lnTo>
                  <a:lnTo>
                    <a:pt x="5026" y="5005"/>
                  </a:lnTo>
                  <a:lnTo>
                    <a:pt x="5021" y="5016"/>
                  </a:lnTo>
                  <a:lnTo>
                    <a:pt x="5016" y="5027"/>
                  </a:lnTo>
                  <a:lnTo>
                    <a:pt x="5012" y="5038"/>
                  </a:lnTo>
                  <a:lnTo>
                    <a:pt x="5007" y="5051"/>
                  </a:lnTo>
                  <a:lnTo>
                    <a:pt x="5003" y="5064"/>
                  </a:lnTo>
                  <a:lnTo>
                    <a:pt x="5001" y="5076"/>
                  </a:lnTo>
                  <a:lnTo>
                    <a:pt x="4998" y="5089"/>
                  </a:lnTo>
                  <a:lnTo>
                    <a:pt x="4993" y="5125"/>
                  </a:lnTo>
                  <a:lnTo>
                    <a:pt x="4987" y="5163"/>
                  </a:lnTo>
                  <a:lnTo>
                    <a:pt x="4984" y="5200"/>
                  </a:lnTo>
                  <a:lnTo>
                    <a:pt x="4981" y="5237"/>
                  </a:lnTo>
                  <a:lnTo>
                    <a:pt x="4978" y="5273"/>
                  </a:lnTo>
                  <a:lnTo>
                    <a:pt x="4976" y="5311"/>
                  </a:lnTo>
                  <a:lnTo>
                    <a:pt x="4975" y="5347"/>
                  </a:lnTo>
                  <a:lnTo>
                    <a:pt x="4975" y="5384"/>
                  </a:lnTo>
                  <a:lnTo>
                    <a:pt x="4975" y="6199"/>
                  </a:lnTo>
                  <a:lnTo>
                    <a:pt x="4975" y="6234"/>
                  </a:lnTo>
                  <a:lnTo>
                    <a:pt x="4976" y="6269"/>
                  </a:lnTo>
                  <a:lnTo>
                    <a:pt x="4978" y="6304"/>
                  </a:lnTo>
                  <a:lnTo>
                    <a:pt x="4980" y="6339"/>
                  </a:lnTo>
                  <a:lnTo>
                    <a:pt x="4983" y="6374"/>
                  </a:lnTo>
                  <a:lnTo>
                    <a:pt x="4986" y="6408"/>
                  </a:lnTo>
                  <a:lnTo>
                    <a:pt x="4991" y="6442"/>
                  </a:lnTo>
                  <a:lnTo>
                    <a:pt x="4995" y="6477"/>
                  </a:lnTo>
                  <a:lnTo>
                    <a:pt x="5001" y="6511"/>
                  </a:lnTo>
                  <a:lnTo>
                    <a:pt x="5006" y="6546"/>
                  </a:lnTo>
                  <a:lnTo>
                    <a:pt x="5014" y="6579"/>
                  </a:lnTo>
                  <a:lnTo>
                    <a:pt x="5021" y="6614"/>
                  </a:lnTo>
                  <a:lnTo>
                    <a:pt x="5028" y="6647"/>
                  </a:lnTo>
                  <a:lnTo>
                    <a:pt x="5037" y="6680"/>
                  </a:lnTo>
                  <a:lnTo>
                    <a:pt x="5046" y="6714"/>
                  </a:lnTo>
                  <a:lnTo>
                    <a:pt x="5055" y="6747"/>
                  </a:lnTo>
                  <a:lnTo>
                    <a:pt x="5066" y="6781"/>
                  </a:lnTo>
                  <a:lnTo>
                    <a:pt x="5077" y="6813"/>
                  </a:lnTo>
                  <a:lnTo>
                    <a:pt x="5089" y="6845"/>
                  </a:lnTo>
                  <a:lnTo>
                    <a:pt x="5100" y="6878"/>
                  </a:lnTo>
                  <a:lnTo>
                    <a:pt x="5113" y="6910"/>
                  </a:lnTo>
                  <a:lnTo>
                    <a:pt x="5126" y="6942"/>
                  </a:lnTo>
                  <a:lnTo>
                    <a:pt x="5140" y="6975"/>
                  </a:lnTo>
                  <a:lnTo>
                    <a:pt x="5155" y="7006"/>
                  </a:lnTo>
                  <a:lnTo>
                    <a:pt x="5170" y="7037"/>
                  </a:lnTo>
                  <a:lnTo>
                    <a:pt x="5186" y="7069"/>
                  </a:lnTo>
                  <a:lnTo>
                    <a:pt x="5202" y="7099"/>
                  </a:lnTo>
                  <a:lnTo>
                    <a:pt x="5218" y="7130"/>
                  </a:lnTo>
                  <a:lnTo>
                    <a:pt x="5236" y="7161"/>
                  </a:lnTo>
                  <a:lnTo>
                    <a:pt x="5254" y="7191"/>
                  </a:lnTo>
                  <a:lnTo>
                    <a:pt x="5272" y="7221"/>
                  </a:lnTo>
                  <a:lnTo>
                    <a:pt x="5292" y="7250"/>
                  </a:lnTo>
                  <a:lnTo>
                    <a:pt x="5262" y="7247"/>
                  </a:lnTo>
                  <a:lnTo>
                    <a:pt x="5234" y="7244"/>
                  </a:lnTo>
                  <a:lnTo>
                    <a:pt x="5206" y="7241"/>
                  </a:lnTo>
                  <a:lnTo>
                    <a:pt x="5177" y="7239"/>
                  </a:lnTo>
                  <a:lnTo>
                    <a:pt x="5164" y="7238"/>
                  </a:lnTo>
                  <a:lnTo>
                    <a:pt x="5151" y="7238"/>
                  </a:lnTo>
                  <a:lnTo>
                    <a:pt x="5138" y="7238"/>
                  </a:lnTo>
                  <a:lnTo>
                    <a:pt x="5125" y="7239"/>
                  </a:lnTo>
                  <a:lnTo>
                    <a:pt x="5113" y="7240"/>
                  </a:lnTo>
                  <a:lnTo>
                    <a:pt x="5100" y="7243"/>
                  </a:lnTo>
                  <a:lnTo>
                    <a:pt x="5089" y="7245"/>
                  </a:lnTo>
                  <a:lnTo>
                    <a:pt x="5076" y="7248"/>
                  </a:lnTo>
                  <a:lnTo>
                    <a:pt x="5065" y="7252"/>
                  </a:lnTo>
                  <a:lnTo>
                    <a:pt x="5053" y="7257"/>
                  </a:lnTo>
                  <a:lnTo>
                    <a:pt x="5042" y="7262"/>
                  </a:lnTo>
                  <a:lnTo>
                    <a:pt x="5031" y="7267"/>
                  </a:lnTo>
                  <a:lnTo>
                    <a:pt x="5021" y="7272"/>
                  </a:lnTo>
                  <a:lnTo>
                    <a:pt x="5010" y="7280"/>
                  </a:lnTo>
                  <a:lnTo>
                    <a:pt x="5000" y="7286"/>
                  </a:lnTo>
                  <a:lnTo>
                    <a:pt x="4991" y="7293"/>
                  </a:lnTo>
                  <a:lnTo>
                    <a:pt x="4981" y="7300"/>
                  </a:lnTo>
                  <a:lnTo>
                    <a:pt x="4972" y="7309"/>
                  </a:lnTo>
                  <a:lnTo>
                    <a:pt x="4963" y="7317"/>
                  </a:lnTo>
                  <a:lnTo>
                    <a:pt x="4955" y="7327"/>
                  </a:lnTo>
                  <a:lnTo>
                    <a:pt x="4947" y="7336"/>
                  </a:lnTo>
                  <a:lnTo>
                    <a:pt x="4939" y="7345"/>
                  </a:lnTo>
                  <a:lnTo>
                    <a:pt x="4932" y="7356"/>
                  </a:lnTo>
                  <a:lnTo>
                    <a:pt x="4926" y="7366"/>
                  </a:lnTo>
                  <a:lnTo>
                    <a:pt x="4920" y="7377"/>
                  </a:lnTo>
                  <a:lnTo>
                    <a:pt x="4914" y="7388"/>
                  </a:lnTo>
                  <a:lnTo>
                    <a:pt x="4909" y="7400"/>
                  </a:lnTo>
                  <a:lnTo>
                    <a:pt x="4905" y="7411"/>
                  </a:lnTo>
                  <a:lnTo>
                    <a:pt x="4901" y="7423"/>
                  </a:lnTo>
                  <a:lnTo>
                    <a:pt x="4897" y="7435"/>
                  </a:lnTo>
                  <a:lnTo>
                    <a:pt x="4894" y="7448"/>
                  </a:lnTo>
                  <a:lnTo>
                    <a:pt x="4891" y="7460"/>
                  </a:lnTo>
                  <a:lnTo>
                    <a:pt x="4886" y="7500"/>
                  </a:lnTo>
                  <a:lnTo>
                    <a:pt x="4881" y="7538"/>
                  </a:lnTo>
                  <a:lnTo>
                    <a:pt x="4877" y="7577"/>
                  </a:lnTo>
                  <a:lnTo>
                    <a:pt x="4874" y="7617"/>
                  </a:lnTo>
                  <a:lnTo>
                    <a:pt x="4870" y="7655"/>
                  </a:lnTo>
                  <a:lnTo>
                    <a:pt x="4868" y="7694"/>
                  </a:lnTo>
                  <a:lnTo>
                    <a:pt x="4867" y="7733"/>
                  </a:lnTo>
                  <a:lnTo>
                    <a:pt x="4867" y="7771"/>
                  </a:lnTo>
                  <a:lnTo>
                    <a:pt x="4867" y="8635"/>
                  </a:lnTo>
                  <a:lnTo>
                    <a:pt x="4867" y="8677"/>
                  </a:lnTo>
                  <a:lnTo>
                    <a:pt x="4869" y="8719"/>
                  </a:lnTo>
                  <a:lnTo>
                    <a:pt x="4871" y="8761"/>
                  </a:lnTo>
                  <a:lnTo>
                    <a:pt x="4874" y="8801"/>
                  </a:lnTo>
                  <a:lnTo>
                    <a:pt x="4878" y="8843"/>
                  </a:lnTo>
                  <a:lnTo>
                    <a:pt x="4883" y="8884"/>
                  </a:lnTo>
                  <a:lnTo>
                    <a:pt x="4888" y="8925"/>
                  </a:lnTo>
                  <a:lnTo>
                    <a:pt x="4894" y="8965"/>
                  </a:lnTo>
                  <a:lnTo>
                    <a:pt x="4902" y="9006"/>
                  </a:lnTo>
                  <a:lnTo>
                    <a:pt x="4910" y="9046"/>
                  </a:lnTo>
                  <a:lnTo>
                    <a:pt x="4919" y="9086"/>
                  </a:lnTo>
                  <a:lnTo>
                    <a:pt x="4928" y="9126"/>
                  </a:lnTo>
                  <a:lnTo>
                    <a:pt x="4938" y="9166"/>
                  </a:lnTo>
                  <a:lnTo>
                    <a:pt x="4950" y="9205"/>
                  </a:lnTo>
                  <a:lnTo>
                    <a:pt x="4962" y="9244"/>
                  </a:lnTo>
                  <a:lnTo>
                    <a:pt x="4975" y="9284"/>
                  </a:lnTo>
                  <a:lnTo>
                    <a:pt x="4989" y="9322"/>
                  </a:lnTo>
                  <a:lnTo>
                    <a:pt x="5003" y="9361"/>
                  </a:lnTo>
                  <a:lnTo>
                    <a:pt x="5019" y="9398"/>
                  </a:lnTo>
                  <a:lnTo>
                    <a:pt x="5035" y="9437"/>
                  </a:lnTo>
                  <a:lnTo>
                    <a:pt x="5051" y="9475"/>
                  </a:lnTo>
                  <a:lnTo>
                    <a:pt x="5069" y="9511"/>
                  </a:lnTo>
                  <a:lnTo>
                    <a:pt x="5087" y="9549"/>
                  </a:lnTo>
                  <a:lnTo>
                    <a:pt x="5107" y="9585"/>
                  </a:lnTo>
                  <a:lnTo>
                    <a:pt x="5126" y="9622"/>
                  </a:lnTo>
                  <a:lnTo>
                    <a:pt x="5146" y="9657"/>
                  </a:lnTo>
                  <a:lnTo>
                    <a:pt x="5168" y="9694"/>
                  </a:lnTo>
                  <a:lnTo>
                    <a:pt x="5190" y="9729"/>
                  </a:lnTo>
                  <a:lnTo>
                    <a:pt x="5213" y="9764"/>
                  </a:lnTo>
                  <a:lnTo>
                    <a:pt x="5237" y="9798"/>
                  </a:lnTo>
                  <a:lnTo>
                    <a:pt x="5261" y="9833"/>
                  </a:lnTo>
                  <a:lnTo>
                    <a:pt x="5286" y="9866"/>
                  </a:lnTo>
                  <a:lnTo>
                    <a:pt x="5256" y="9862"/>
                  </a:lnTo>
                  <a:lnTo>
                    <a:pt x="5226" y="9858"/>
                  </a:lnTo>
                  <a:lnTo>
                    <a:pt x="5194" y="9855"/>
                  </a:lnTo>
                  <a:lnTo>
                    <a:pt x="5164" y="9850"/>
                  </a:lnTo>
                  <a:lnTo>
                    <a:pt x="5133" y="9847"/>
                  </a:lnTo>
                  <a:lnTo>
                    <a:pt x="5101" y="9844"/>
                  </a:lnTo>
                  <a:lnTo>
                    <a:pt x="5069" y="9840"/>
                  </a:lnTo>
                  <a:lnTo>
                    <a:pt x="5038" y="9837"/>
                  </a:lnTo>
                  <a:lnTo>
                    <a:pt x="5024" y="9837"/>
                  </a:lnTo>
                  <a:lnTo>
                    <a:pt x="5012" y="9836"/>
                  </a:lnTo>
                  <a:lnTo>
                    <a:pt x="4999" y="9837"/>
                  </a:lnTo>
                  <a:lnTo>
                    <a:pt x="4986" y="9838"/>
                  </a:lnTo>
                  <a:lnTo>
                    <a:pt x="4974" y="9839"/>
                  </a:lnTo>
                  <a:lnTo>
                    <a:pt x="4961" y="9841"/>
                  </a:lnTo>
                  <a:lnTo>
                    <a:pt x="4950" y="9844"/>
                  </a:lnTo>
                  <a:lnTo>
                    <a:pt x="4937" y="9847"/>
                  </a:lnTo>
                  <a:lnTo>
                    <a:pt x="4926" y="9852"/>
                  </a:lnTo>
                  <a:lnTo>
                    <a:pt x="4914" y="9856"/>
                  </a:lnTo>
                  <a:lnTo>
                    <a:pt x="4903" y="9861"/>
                  </a:lnTo>
                  <a:lnTo>
                    <a:pt x="4892" y="9866"/>
                  </a:lnTo>
                  <a:lnTo>
                    <a:pt x="4881" y="9871"/>
                  </a:lnTo>
                  <a:lnTo>
                    <a:pt x="4870" y="9878"/>
                  </a:lnTo>
                  <a:lnTo>
                    <a:pt x="4861" y="9885"/>
                  </a:lnTo>
                  <a:lnTo>
                    <a:pt x="4851" y="9892"/>
                  </a:lnTo>
                  <a:lnTo>
                    <a:pt x="4841" y="9900"/>
                  </a:lnTo>
                  <a:lnTo>
                    <a:pt x="4833" y="9908"/>
                  </a:lnTo>
                  <a:lnTo>
                    <a:pt x="4823" y="9916"/>
                  </a:lnTo>
                  <a:lnTo>
                    <a:pt x="4815" y="9926"/>
                  </a:lnTo>
                  <a:lnTo>
                    <a:pt x="4808" y="9935"/>
                  </a:lnTo>
                  <a:lnTo>
                    <a:pt x="4800" y="9944"/>
                  </a:lnTo>
                  <a:lnTo>
                    <a:pt x="4793" y="9954"/>
                  </a:lnTo>
                  <a:lnTo>
                    <a:pt x="4787" y="9964"/>
                  </a:lnTo>
                  <a:lnTo>
                    <a:pt x="4781" y="9976"/>
                  </a:lnTo>
                  <a:lnTo>
                    <a:pt x="4775" y="9986"/>
                  </a:lnTo>
                  <a:lnTo>
                    <a:pt x="4770" y="9998"/>
                  </a:lnTo>
                  <a:lnTo>
                    <a:pt x="4765" y="10010"/>
                  </a:lnTo>
                  <a:lnTo>
                    <a:pt x="4761" y="10022"/>
                  </a:lnTo>
                  <a:lnTo>
                    <a:pt x="4758" y="10034"/>
                  </a:lnTo>
                  <a:lnTo>
                    <a:pt x="4754" y="10047"/>
                  </a:lnTo>
                  <a:lnTo>
                    <a:pt x="4752" y="10059"/>
                  </a:lnTo>
                  <a:lnTo>
                    <a:pt x="4746" y="10101"/>
                  </a:lnTo>
                  <a:lnTo>
                    <a:pt x="4741" y="10143"/>
                  </a:lnTo>
                  <a:lnTo>
                    <a:pt x="4737" y="10184"/>
                  </a:lnTo>
                  <a:lnTo>
                    <a:pt x="4732" y="10225"/>
                  </a:lnTo>
                  <a:lnTo>
                    <a:pt x="4730" y="10267"/>
                  </a:lnTo>
                  <a:lnTo>
                    <a:pt x="4728" y="10309"/>
                  </a:lnTo>
                  <a:lnTo>
                    <a:pt x="4727" y="10349"/>
                  </a:lnTo>
                  <a:lnTo>
                    <a:pt x="4726" y="10390"/>
                  </a:lnTo>
                  <a:lnTo>
                    <a:pt x="4726" y="11320"/>
                  </a:lnTo>
                  <a:lnTo>
                    <a:pt x="4727" y="11374"/>
                  </a:lnTo>
                  <a:lnTo>
                    <a:pt x="4729" y="11429"/>
                  </a:lnTo>
                  <a:lnTo>
                    <a:pt x="4732" y="11482"/>
                  </a:lnTo>
                  <a:lnTo>
                    <a:pt x="4738" y="11536"/>
                  </a:lnTo>
                  <a:lnTo>
                    <a:pt x="4743" y="11589"/>
                  </a:lnTo>
                  <a:lnTo>
                    <a:pt x="4751" y="11643"/>
                  </a:lnTo>
                  <a:lnTo>
                    <a:pt x="4760" y="11695"/>
                  </a:lnTo>
                  <a:lnTo>
                    <a:pt x="4770" y="11748"/>
                  </a:lnTo>
                  <a:lnTo>
                    <a:pt x="4782" y="11800"/>
                  </a:lnTo>
                  <a:lnTo>
                    <a:pt x="4794" y="11852"/>
                  </a:lnTo>
                  <a:lnTo>
                    <a:pt x="4808" y="11904"/>
                  </a:lnTo>
                  <a:lnTo>
                    <a:pt x="4823" y="11955"/>
                  </a:lnTo>
                  <a:lnTo>
                    <a:pt x="4840" y="12006"/>
                  </a:lnTo>
                  <a:lnTo>
                    <a:pt x="4858" y="12056"/>
                  </a:lnTo>
                  <a:lnTo>
                    <a:pt x="4877" y="12106"/>
                  </a:lnTo>
                  <a:lnTo>
                    <a:pt x="4897" y="12156"/>
                  </a:lnTo>
                  <a:lnTo>
                    <a:pt x="4919" y="12205"/>
                  </a:lnTo>
                  <a:lnTo>
                    <a:pt x="4941" y="12254"/>
                  </a:lnTo>
                  <a:lnTo>
                    <a:pt x="4966" y="12302"/>
                  </a:lnTo>
                  <a:lnTo>
                    <a:pt x="4991" y="12350"/>
                  </a:lnTo>
                  <a:lnTo>
                    <a:pt x="5018" y="12397"/>
                  </a:lnTo>
                  <a:lnTo>
                    <a:pt x="5045" y="12443"/>
                  </a:lnTo>
                  <a:lnTo>
                    <a:pt x="5074" y="12489"/>
                  </a:lnTo>
                  <a:lnTo>
                    <a:pt x="5105" y="12535"/>
                  </a:lnTo>
                  <a:lnTo>
                    <a:pt x="5136" y="12580"/>
                  </a:lnTo>
                  <a:lnTo>
                    <a:pt x="5167" y="12624"/>
                  </a:lnTo>
                  <a:lnTo>
                    <a:pt x="5202" y="12668"/>
                  </a:lnTo>
                  <a:lnTo>
                    <a:pt x="5236" y="12711"/>
                  </a:lnTo>
                  <a:lnTo>
                    <a:pt x="5272" y="12753"/>
                  </a:lnTo>
                  <a:lnTo>
                    <a:pt x="5309" y="12795"/>
                  </a:lnTo>
                  <a:lnTo>
                    <a:pt x="5347" y="12836"/>
                  </a:lnTo>
                  <a:lnTo>
                    <a:pt x="5387" y="12875"/>
                  </a:lnTo>
                  <a:lnTo>
                    <a:pt x="5421" y="12909"/>
                  </a:lnTo>
                  <a:lnTo>
                    <a:pt x="5456" y="12942"/>
                  </a:lnTo>
                  <a:lnTo>
                    <a:pt x="5491" y="12974"/>
                  </a:lnTo>
                  <a:lnTo>
                    <a:pt x="5528" y="13005"/>
                  </a:lnTo>
                  <a:lnTo>
                    <a:pt x="5564" y="13035"/>
                  </a:lnTo>
                  <a:lnTo>
                    <a:pt x="5602" y="13065"/>
                  </a:lnTo>
                  <a:lnTo>
                    <a:pt x="5640" y="13095"/>
                  </a:lnTo>
                  <a:lnTo>
                    <a:pt x="5678" y="13123"/>
                  </a:lnTo>
                  <a:lnTo>
                    <a:pt x="5717" y="13150"/>
                  </a:lnTo>
                  <a:lnTo>
                    <a:pt x="5757" y="13177"/>
                  </a:lnTo>
                  <a:lnTo>
                    <a:pt x="5796" y="13203"/>
                  </a:lnTo>
                  <a:lnTo>
                    <a:pt x="5837" y="13228"/>
                  </a:lnTo>
                  <a:lnTo>
                    <a:pt x="5878" y="13253"/>
                  </a:lnTo>
                  <a:lnTo>
                    <a:pt x="5920" y="13277"/>
                  </a:lnTo>
                  <a:lnTo>
                    <a:pt x="5962" y="13300"/>
                  </a:lnTo>
                  <a:lnTo>
                    <a:pt x="6004" y="13322"/>
                  </a:lnTo>
                  <a:lnTo>
                    <a:pt x="6047" y="13343"/>
                  </a:lnTo>
                  <a:lnTo>
                    <a:pt x="6091" y="13364"/>
                  </a:lnTo>
                  <a:lnTo>
                    <a:pt x="6134" y="13384"/>
                  </a:lnTo>
                  <a:lnTo>
                    <a:pt x="6179" y="13403"/>
                  </a:lnTo>
                  <a:lnTo>
                    <a:pt x="6223" y="13421"/>
                  </a:lnTo>
                  <a:lnTo>
                    <a:pt x="6269" y="13439"/>
                  </a:lnTo>
                  <a:lnTo>
                    <a:pt x="6314" y="13455"/>
                  </a:lnTo>
                  <a:lnTo>
                    <a:pt x="6360" y="13471"/>
                  </a:lnTo>
                  <a:lnTo>
                    <a:pt x="6406" y="13486"/>
                  </a:lnTo>
                  <a:lnTo>
                    <a:pt x="6453" y="13500"/>
                  </a:lnTo>
                  <a:lnTo>
                    <a:pt x="6499" y="13513"/>
                  </a:lnTo>
                  <a:lnTo>
                    <a:pt x="6547" y="13526"/>
                  </a:lnTo>
                  <a:lnTo>
                    <a:pt x="6594" y="13537"/>
                  </a:lnTo>
                  <a:lnTo>
                    <a:pt x="6641" y="13548"/>
                  </a:lnTo>
                  <a:lnTo>
                    <a:pt x="6689" y="13557"/>
                  </a:lnTo>
                  <a:lnTo>
                    <a:pt x="6738" y="13566"/>
                  </a:lnTo>
                  <a:lnTo>
                    <a:pt x="6738" y="14869"/>
                  </a:lnTo>
                  <a:lnTo>
                    <a:pt x="6738" y="14883"/>
                  </a:lnTo>
                  <a:lnTo>
                    <a:pt x="6739" y="14896"/>
                  </a:lnTo>
                  <a:lnTo>
                    <a:pt x="6740" y="14910"/>
                  </a:lnTo>
                  <a:lnTo>
                    <a:pt x="6743" y="14922"/>
                  </a:lnTo>
                  <a:lnTo>
                    <a:pt x="6746" y="14936"/>
                  </a:lnTo>
                  <a:lnTo>
                    <a:pt x="6750" y="14947"/>
                  </a:lnTo>
                  <a:lnTo>
                    <a:pt x="6754" y="14960"/>
                  </a:lnTo>
                  <a:lnTo>
                    <a:pt x="6758" y="14972"/>
                  </a:lnTo>
                  <a:lnTo>
                    <a:pt x="6763" y="14984"/>
                  </a:lnTo>
                  <a:lnTo>
                    <a:pt x="6769" y="14995"/>
                  </a:lnTo>
                  <a:lnTo>
                    <a:pt x="6776" y="15006"/>
                  </a:lnTo>
                  <a:lnTo>
                    <a:pt x="6783" y="15017"/>
                  </a:lnTo>
                  <a:lnTo>
                    <a:pt x="6790" y="15027"/>
                  </a:lnTo>
                  <a:lnTo>
                    <a:pt x="6798" y="15037"/>
                  </a:lnTo>
                  <a:lnTo>
                    <a:pt x="6806" y="15047"/>
                  </a:lnTo>
                  <a:lnTo>
                    <a:pt x="6815" y="15056"/>
                  </a:lnTo>
                  <a:lnTo>
                    <a:pt x="6824" y="15064"/>
                  </a:lnTo>
                  <a:lnTo>
                    <a:pt x="6833" y="15073"/>
                  </a:lnTo>
                  <a:lnTo>
                    <a:pt x="6844" y="15081"/>
                  </a:lnTo>
                  <a:lnTo>
                    <a:pt x="6854" y="15088"/>
                  </a:lnTo>
                  <a:lnTo>
                    <a:pt x="6865" y="15095"/>
                  </a:lnTo>
                  <a:lnTo>
                    <a:pt x="6876" y="15101"/>
                  </a:lnTo>
                  <a:lnTo>
                    <a:pt x="6888" y="15107"/>
                  </a:lnTo>
                  <a:lnTo>
                    <a:pt x="6899" y="15112"/>
                  </a:lnTo>
                  <a:lnTo>
                    <a:pt x="6911" y="15118"/>
                  </a:lnTo>
                  <a:lnTo>
                    <a:pt x="6923" y="15122"/>
                  </a:lnTo>
                  <a:lnTo>
                    <a:pt x="6936" y="15125"/>
                  </a:lnTo>
                  <a:lnTo>
                    <a:pt x="6948" y="15128"/>
                  </a:lnTo>
                  <a:lnTo>
                    <a:pt x="6962" y="15130"/>
                  </a:lnTo>
                  <a:lnTo>
                    <a:pt x="6974" y="15132"/>
                  </a:lnTo>
                  <a:lnTo>
                    <a:pt x="6988" y="15132"/>
                  </a:lnTo>
                  <a:lnTo>
                    <a:pt x="7002" y="15133"/>
                  </a:lnTo>
                  <a:lnTo>
                    <a:pt x="7015" y="15132"/>
                  </a:lnTo>
                  <a:lnTo>
                    <a:pt x="7029" y="15132"/>
                  </a:lnTo>
                  <a:lnTo>
                    <a:pt x="7042" y="15130"/>
                  </a:lnTo>
                  <a:lnTo>
                    <a:pt x="7055" y="15128"/>
                  </a:lnTo>
                  <a:lnTo>
                    <a:pt x="7067" y="15125"/>
                  </a:lnTo>
                  <a:lnTo>
                    <a:pt x="7080" y="15122"/>
                  </a:lnTo>
                  <a:lnTo>
                    <a:pt x="7092" y="15118"/>
                  </a:lnTo>
                  <a:lnTo>
                    <a:pt x="7105" y="15112"/>
                  </a:lnTo>
                  <a:lnTo>
                    <a:pt x="7116" y="15107"/>
                  </a:lnTo>
                  <a:lnTo>
                    <a:pt x="7128" y="15101"/>
                  </a:lnTo>
                  <a:lnTo>
                    <a:pt x="7138" y="15095"/>
                  </a:lnTo>
                  <a:lnTo>
                    <a:pt x="7149" y="15088"/>
                  </a:lnTo>
                  <a:lnTo>
                    <a:pt x="7159" y="15081"/>
                  </a:lnTo>
                  <a:lnTo>
                    <a:pt x="7170" y="15073"/>
                  </a:lnTo>
                  <a:lnTo>
                    <a:pt x="7179" y="15064"/>
                  </a:lnTo>
                  <a:lnTo>
                    <a:pt x="7189" y="15056"/>
                  </a:lnTo>
                  <a:lnTo>
                    <a:pt x="7197" y="15047"/>
                  </a:lnTo>
                  <a:lnTo>
                    <a:pt x="7205" y="15037"/>
                  </a:lnTo>
                  <a:lnTo>
                    <a:pt x="7214" y="15027"/>
                  </a:lnTo>
                  <a:lnTo>
                    <a:pt x="7221" y="15017"/>
                  </a:lnTo>
                  <a:lnTo>
                    <a:pt x="7227" y="15006"/>
                  </a:lnTo>
                  <a:lnTo>
                    <a:pt x="7234" y="14995"/>
                  </a:lnTo>
                  <a:lnTo>
                    <a:pt x="7240" y="14984"/>
                  </a:lnTo>
                  <a:lnTo>
                    <a:pt x="7245" y="14972"/>
                  </a:lnTo>
                  <a:lnTo>
                    <a:pt x="7250" y="14960"/>
                  </a:lnTo>
                  <a:lnTo>
                    <a:pt x="7253" y="14947"/>
                  </a:lnTo>
                  <a:lnTo>
                    <a:pt x="7258" y="14936"/>
                  </a:lnTo>
                  <a:lnTo>
                    <a:pt x="7261" y="14922"/>
                  </a:lnTo>
                  <a:lnTo>
                    <a:pt x="7263" y="14910"/>
                  </a:lnTo>
                  <a:lnTo>
                    <a:pt x="7264" y="14896"/>
                  </a:lnTo>
                  <a:lnTo>
                    <a:pt x="7265" y="14883"/>
                  </a:lnTo>
                  <a:lnTo>
                    <a:pt x="7266" y="14869"/>
                  </a:lnTo>
                  <a:lnTo>
                    <a:pt x="7266" y="13566"/>
                  </a:lnTo>
                  <a:lnTo>
                    <a:pt x="7314" y="13557"/>
                  </a:lnTo>
                  <a:lnTo>
                    <a:pt x="7362" y="13548"/>
                  </a:lnTo>
                  <a:lnTo>
                    <a:pt x="7410" y="13537"/>
                  </a:lnTo>
                  <a:lnTo>
                    <a:pt x="7457" y="13526"/>
                  </a:lnTo>
                  <a:lnTo>
                    <a:pt x="7504" y="13513"/>
                  </a:lnTo>
                  <a:lnTo>
                    <a:pt x="7551" y="13500"/>
                  </a:lnTo>
                  <a:lnTo>
                    <a:pt x="7597" y="13486"/>
                  </a:lnTo>
                  <a:lnTo>
                    <a:pt x="7643" y="13471"/>
                  </a:lnTo>
                  <a:lnTo>
                    <a:pt x="7689" y="13455"/>
                  </a:lnTo>
                  <a:lnTo>
                    <a:pt x="7735" y="13439"/>
                  </a:lnTo>
                  <a:lnTo>
                    <a:pt x="7780" y="13421"/>
                  </a:lnTo>
                  <a:lnTo>
                    <a:pt x="7824" y="13403"/>
                  </a:lnTo>
                  <a:lnTo>
                    <a:pt x="7869" y="13384"/>
                  </a:lnTo>
                  <a:lnTo>
                    <a:pt x="7913" y="13364"/>
                  </a:lnTo>
                  <a:lnTo>
                    <a:pt x="7956" y="13344"/>
                  </a:lnTo>
                  <a:lnTo>
                    <a:pt x="7999" y="13322"/>
                  </a:lnTo>
                  <a:lnTo>
                    <a:pt x="8041" y="13300"/>
                  </a:lnTo>
                  <a:lnTo>
                    <a:pt x="8083" y="13277"/>
                  </a:lnTo>
                  <a:lnTo>
                    <a:pt x="8125" y="13253"/>
                  </a:lnTo>
                  <a:lnTo>
                    <a:pt x="8166" y="13228"/>
                  </a:lnTo>
                  <a:lnTo>
                    <a:pt x="8207" y="13203"/>
                  </a:lnTo>
                  <a:lnTo>
                    <a:pt x="8246" y="13177"/>
                  </a:lnTo>
                  <a:lnTo>
                    <a:pt x="8286" y="13150"/>
                  </a:lnTo>
                  <a:lnTo>
                    <a:pt x="8326" y="13123"/>
                  </a:lnTo>
                  <a:lnTo>
                    <a:pt x="8363" y="13095"/>
                  </a:lnTo>
                  <a:lnTo>
                    <a:pt x="8402" y="13065"/>
                  </a:lnTo>
                  <a:lnTo>
                    <a:pt x="8439" y="13035"/>
                  </a:lnTo>
                  <a:lnTo>
                    <a:pt x="8476" y="13005"/>
                  </a:lnTo>
                  <a:lnTo>
                    <a:pt x="8512" y="12974"/>
                  </a:lnTo>
                  <a:lnTo>
                    <a:pt x="8547" y="12942"/>
                  </a:lnTo>
                  <a:lnTo>
                    <a:pt x="8582" y="12909"/>
                  </a:lnTo>
                  <a:lnTo>
                    <a:pt x="8616" y="12875"/>
                  </a:lnTo>
                  <a:lnTo>
                    <a:pt x="8656" y="12836"/>
                  </a:lnTo>
                  <a:lnTo>
                    <a:pt x="8695" y="12795"/>
                  </a:lnTo>
                  <a:lnTo>
                    <a:pt x="8731" y="12753"/>
                  </a:lnTo>
                  <a:lnTo>
                    <a:pt x="8767" y="12711"/>
                  </a:lnTo>
                  <a:lnTo>
                    <a:pt x="8802" y="12668"/>
                  </a:lnTo>
                  <a:lnTo>
                    <a:pt x="8836" y="12624"/>
                  </a:lnTo>
                  <a:lnTo>
                    <a:pt x="8868" y="12580"/>
                  </a:lnTo>
                  <a:lnTo>
                    <a:pt x="8900" y="12535"/>
                  </a:lnTo>
                  <a:lnTo>
                    <a:pt x="8930" y="12489"/>
                  </a:lnTo>
                  <a:lnTo>
                    <a:pt x="8958" y="12443"/>
                  </a:lnTo>
                  <a:lnTo>
                    <a:pt x="8986" y="12397"/>
                  </a:lnTo>
                  <a:lnTo>
                    <a:pt x="9012" y="12350"/>
                  </a:lnTo>
                  <a:lnTo>
                    <a:pt x="9037" y="12302"/>
                  </a:lnTo>
                  <a:lnTo>
                    <a:pt x="9062" y="12254"/>
                  </a:lnTo>
                  <a:lnTo>
                    <a:pt x="9084" y="12205"/>
                  </a:lnTo>
                  <a:lnTo>
                    <a:pt x="9106" y="12156"/>
                  </a:lnTo>
                  <a:lnTo>
                    <a:pt x="9126" y="12106"/>
                  </a:lnTo>
                  <a:lnTo>
                    <a:pt x="9146" y="12056"/>
                  </a:lnTo>
                  <a:lnTo>
                    <a:pt x="9164" y="12006"/>
                  </a:lnTo>
                  <a:lnTo>
                    <a:pt x="9181" y="11955"/>
                  </a:lnTo>
                  <a:lnTo>
                    <a:pt x="9195" y="11904"/>
                  </a:lnTo>
                  <a:lnTo>
                    <a:pt x="9210" y="11852"/>
                  </a:lnTo>
                  <a:lnTo>
                    <a:pt x="9222" y="11800"/>
                  </a:lnTo>
                  <a:lnTo>
                    <a:pt x="9234" y="11748"/>
                  </a:lnTo>
                  <a:lnTo>
                    <a:pt x="9243" y="11695"/>
                  </a:lnTo>
                  <a:lnTo>
                    <a:pt x="9253" y="11643"/>
                  </a:lnTo>
                  <a:lnTo>
                    <a:pt x="9260" y="11589"/>
                  </a:lnTo>
                  <a:lnTo>
                    <a:pt x="9266" y="11536"/>
                  </a:lnTo>
                  <a:lnTo>
                    <a:pt x="9271" y="11482"/>
                  </a:lnTo>
                  <a:lnTo>
                    <a:pt x="9274" y="11429"/>
                  </a:lnTo>
                  <a:lnTo>
                    <a:pt x="9277" y="11374"/>
                  </a:lnTo>
                  <a:lnTo>
                    <a:pt x="9277" y="11320"/>
                  </a:lnTo>
                  <a:lnTo>
                    <a:pt x="9277" y="10390"/>
                  </a:lnTo>
                  <a:lnTo>
                    <a:pt x="9277" y="10349"/>
                  </a:lnTo>
                  <a:lnTo>
                    <a:pt x="9276" y="10309"/>
                  </a:lnTo>
                  <a:lnTo>
                    <a:pt x="9274" y="10267"/>
                  </a:lnTo>
                  <a:lnTo>
                    <a:pt x="9271" y="10225"/>
                  </a:lnTo>
                  <a:lnTo>
                    <a:pt x="9266" y="10184"/>
                  </a:lnTo>
                  <a:lnTo>
                    <a:pt x="9262" y="10143"/>
                  </a:lnTo>
                  <a:lnTo>
                    <a:pt x="9257" y="10101"/>
                  </a:lnTo>
                  <a:lnTo>
                    <a:pt x="9251" y="10059"/>
                  </a:lnTo>
                  <a:lnTo>
                    <a:pt x="9249" y="10047"/>
                  </a:lnTo>
                  <a:lnTo>
                    <a:pt x="9245" y="10034"/>
                  </a:lnTo>
                  <a:lnTo>
                    <a:pt x="9242" y="10022"/>
                  </a:lnTo>
                  <a:lnTo>
                    <a:pt x="9238" y="10010"/>
                  </a:lnTo>
                  <a:lnTo>
                    <a:pt x="9233" y="9998"/>
                  </a:lnTo>
                  <a:lnTo>
                    <a:pt x="9229" y="9986"/>
                  </a:lnTo>
                  <a:lnTo>
                    <a:pt x="9222" y="9976"/>
                  </a:lnTo>
                  <a:lnTo>
                    <a:pt x="9216" y="9964"/>
                  </a:lnTo>
                  <a:lnTo>
                    <a:pt x="9210" y="9954"/>
                  </a:lnTo>
                  <a:lnTo>
                    <a:pt x="9203" y="9944"/>
                  </a:lnTo>
                  <a:lnTo>
                    <a:pt x="9195" y="9935"/>
                  </a:lnTo>
                  <a:lnTo>
                    <a:pt x="9188" y="9926"/>
                  </a:lnTo>
                  <a:lnTo>
                    <a:pt x="9180" y="9916"/>
                  </a:lnTo>
                  <a:lnTo>
                    <a:pt x="9170" y="9908"/>
                  </a:lnTo>
                  <a:lnTo>
                    <a:pt x="9162" y="9900"/>
                  </a:lnTo>
                  <a:lnTo>
                    <a:pt x="9152" y="9892"/>
                  </a:lnTo>
                  <a:lnTo>
                    <a:pt x="9142" y="9885"/>
                  </a:lnTo>
                  <a:lnTo>
                    <a:pt x="9133" y="9878"/>
                  </a:lnTo>
                  <a:lnTo>
                    <a:pt x="9122" y="9871"/>
                  </a:lnTo>
                  <a:lnTo>
                    <a:pt x="9112" y="9866"/>
                  </a:lnTo>
                  <a:lnTo>
                    <a:pt x="9100" y="9861"/>
                  </a:lnTo>
                  <a:lnTo>
                    <a:pt x="9089" y="9856"/>
                  </a:lnTo>
                  <a:lnTo>
                    <a:pt x="9077" y="9852"/>
                  </a:lnTo>
                  <a:lnTo>
                    <a:pt x="9066" y="9847"/>
                  </a:lnTo>
                  <a:lnTo>
                    <a:pt x="9054" y="9844"/>
                  </a:lnTo>
                  <a:lnTo>
                    <a:pt x="9042" y="9841"/>
                  </a:lnTo>
                  <a:lnTo>
                    <a:pt x="9029" y="9839"/>
                  </a:lnTo>
                  <a:lnTo>
                    <a:pt x="9017" y="9838"/>
                  </a:lnTo>
                  <a:lnTo>
                    <a:pt x="9004" y="9837"/>
                  </a:lnTo>
                  <a:lnTo>
                    <a:pt x="8991" y="9836"/>
                  </a:lnTo>
                  <a:lnTo>
                    <a:pt x="8979" y="9837"/>
                  </a:lnTo>
                  <a:lnTo>
                    <a:pt x="8965" y="9837"/>
                  </a:lnTo>
                  <a:close/>
                  <a:moveTo>
                    <a:pt x="6737" y="13030"/>
                  </a:moveTo>
                  <a:lnTo>
                    <a:pt x="6658" y="13011"/>
                  </a:lnTo>
                  <a:lnTo>
                    <a:pt x="6578" y="12989"/>
                  </a:lnTo>
                  <a:lnTo>
                    <a:pt x="6502" y="12964"/>
                  </a:lnTo>
                  <a:lnTo>
                    <a:pt x="6426" y="12936"/>
                  </a:lnTo>
                  <a:lnTo>
                    <a:pt x="6352" y="12907"/>
                  </a:lnTo>
                  <a:lnTo>
                    <a:pt x="6280" y="12873"/>
                  </a:lnTo>
                  <a:lnTo>
                    <a:pt x="6210" y="12838"/>
                  </a:lnTo>
                  <a:lnTo>
                    <a:pt x="6141" y="12800"/>
                  </a:lnTo>
                  <a:lnTo>
                    <a:pt x="6075" y="12760"/>
                  </a:lnTo>
                  <a:lnTo>
                    <a:pt x="6011" y="12717"/>
                  </a:lnTo>
                  <a:lnTo>
                    <a:pt x="5949" y="12672"/>
                  </a:lnTo>
                  <a:lnTo>
                    <a:pt x="5888" y="12625"/>
                  </a:lnTo>
                  <a:lnTo>
                    <a:pt x="5831" y="12575"/>
                  </a:lnTo>
                  <a:lnTo>
                    <a:pt x="5776" y="12524"/>
                  </a:lnTo>
                  <a:lnTo>
                    <a:pt x="5722" y="12470"/>
                  </a:lnTo>
                  <a:lnTo>
                    <a:pt x="5672" y="12415"/>
                  </a:lnTo>
                  <a:lnTo>
                    <a:pt x="5624" y="12358"/>
                  </a:lnTo>
                  <a:lnTo>
                    <a:pt x="5579" y="12298"/>
                  </a:lnTo>
                  <a:lnTo>
                    <a:pt x="5536" y="12238"/>
                  </a:lnTo>
                  <a:lnTo>
                    <a:pt x="5496" y="12175"/>
                  </a:lnTo>
                  <a:lnTo>
                    <a:pt x="5459" y="12111"/>
                  </a:lnTo>
                  <a:lnTo>
                    <a:pt x="5424" y="12046"/>
                  </a:lnTo>
                  <a:lnTo>
                    <a:pt x="5393" y="11979"/>
                  </a:lnTo>
                  <a:lnTo>
                    <a:pt x="5365" y="11910"/>
                  </a:lnTo>
                  <a:lnTo>
                    <a:pt x="5340" y="11840"/>
                  </a:lnTo>
                  <a:lnTo>
                    <a:pt x="5317" y="11769"/>
                  </a:lnTo>
                  <a:lnTo>
                    <a:pt x="5298" y="11697"/>
                  </a:lnTo>
                  <a:lnTo>
                    <a:pt x="5282" y="11624"/>
                  </a:lnTo>
                  <a:lnTo>
                    <a:pt x="5271" y="11549"/>
                  </a:lnTo>
                  <a:lnTo>
                    <a:pt x="5261" y="11474"/>
                  </a:lnTo>
                  <a:lnTo>
                    <a:pt x="5256" y="11397"/>
                  </a:lnTo>
                  <a:lnTo>
                    <a:pt x="5254" y="11320"/>
                  </a:lnTo>
                  <a:lnTo>
                    <a:pt x="5254" y="10394"/>
                  </a:lnTo>
                  <a:lnTo>
                    <a:pt x="5345" y="10409"/>
                  </a:lnTo>
                  <a:lnTo>
                    <a:pt x="5433" y="10426"/>
                  </a:lnTo>
                  <a:lnTo>
                    <a:pt x="5518" y="10443"/>
                  </a:lnTo>
                  <a:lnTo>
                    <a:pt x="5601" y="10463"/>
                  </a:lnTo>
                  <a:lnTo>
                    <a:pt x="5680" y="10485"/>
                  </a:lnTo>
                  <a:lnTo>
                    <a:pt x="5757" y="10508"/>
                  </a:lnTo>
                  <a:lnTo>
                    <a:pt x="5831" y="10533"/>
                  </a:lnTo>
                  <a:lnTo>
                    <a:pt x="5902" y="10559"/>
                  </a:lnTo>
                  <a:lnTo>
                    <a:pt x="5970" y="10587"/>
                  </a:lnTo>
                  <a:lnTo>
                    <a:pt x="6035" y="10617"/>
                  </a:lnTo>
                  <a:lnTo>
                    <a:pt x="6096" y="10649"/>
                  </a:lnTo>
                  <a:lnTo>
                    <a:pt x="6156" y="10681"/>
                  </a:lnTo>
                  <a:lnTo>
                    <a:pt x="6212" y="10717"/>
                  </a:lnTo>
                  <a:lnTo>
                    <a:pt x="6267" y="10753"/>
                  </a:lnTo>
                  <a:lnTo>
                    <a:pt x="6317" y="10791"/>
                  </a:lnTo>
                  <a:lnTo>
                    <a:pt x="6365" y="10832"/>
                  </a:lnTo>
                  <a:lnTo>
                    <a:pt x="6410" y="10872"/>
                  </a:lnTo>
                  <a:lnTo>
                    <a:pt x="6453" y="10916"/>
                  </a:lnTo>
                  <a:lnTo>
                    <a:pt x="6491" y="10961"/>
                  </a:lnTo>
                  <a:lnTo>
                    <a:pt x="6528" y="11007"/>
                  </a:lnTo>
                  <a:lnTo>
                    <a:pt x="6561" y="11055"/>
                  </a:lnTo>
                  <a:lnTo>
                    <a:pt x="6592" y="11105"/>
                  </a:lnTo>
                  <a:lnTo>
                    <a:pt x="6619" y="11156"/>
                  </a:lnTo>
                  <a:lnTo>
                    <a:pt x="6644" y="11210"/>
                  </a:lnTo>
                  <a:lnTo>
                    <a:pt x="6666" y="11265"/>
                  </a:lnTo>
                  <a:lnTo>
                    <a:pt x="6685" y="11321"/>
                  </a:lnTo>
                  <a:lnTo>
                    <a:pt x="6702" y="11380"/>
                  </a:lnTo>
                  <a:lnTo>
                    <a:pt x="6714" y="11439"/>
                  </a:lnTo>
                  <a:lnTo>
                    <a:pt x="6725" y="11501"/>
                  </a:lnTo>
                  <a:lnTo>
                    <a:pt x="6732" y="11563"/>
                  </a:lnTo>
                  <a:lnTo>
                    <a:pt x="6736" y="11628"/>
                  </a:lnTo>
                  <a:lnTo>
                    <a:pt x="6737" y="11694"/>
                  </a:lnTo>
                  <a:lnTo>
                    <a:pt x="6737" y="13030"/>
                  </a:lnTo>
                  <a:close/>
                  <a:moveTo>
                    <a:pt x="6737" y="10202"/>
                  </a:moveTo>
                  <a:lnTo>
                    <a:pt x="6665" y="10184"/>
                  </a:lnTo>
                  <a:lnTo>
                    <a:pt x="6594" y="10164"/>
                  </a:lnTo>
                  <a:lnTo>
                    <a:pt x="6524" y="10141"/>
                  </a:lnTo>
                  <a:lnTo>
                    <a:pt x="6455" y="10115"/>
                  </a:lnTo>
                  <a:lnTo>
                    <a:pt x="6388" y="10086"/>
                  </a:lnTo>
                  <a:lnTo>
                    <a:pt x="6323" y="10056"/>
                  </a:lnTo>
                  <a:lnTo>
                    <a:pt x="6259" y="10023"/>
                  </a:lnTo>
                  <a:lnTo>
                    <a:pt x="6198" y="9988"/>
                  </a:lnTo>
                  <a:lnTo>
                    <a:pt x="6137" y="9951"/>
                  </a:lnTo>
                  <a:lnTo>
                    <a:pt x="6080" y="9911"/>
                  </a:lnTo>
                  <a:lnTo>
                    <a:pt x="6023" y="9870"/>
                  </a:lnTo>
                  <a:lnTo>
                    <a:pt x="5969" y="9826"/>
                  </a:lnTo>
                  <a:lnTo>
                    <a:pt x="5917" y="9782"/>
                  </a:lnTo>
                  <a:lnTo>
                    <a:pt x="5866" y="9735"/>
                  </a:lnTo>
                  <a:lnTo>
                    <a:pt x="5818" y="9686"/>
                  </a:lnTo>
                  <a:lnTo>
                    <a:pt x="5773" y="9634"/>
                  </a:lnTo>
                  <a:lnTo>
                    <a:pt x="5730" y="9582"/>
                  </a:lnTo>
                  <a:lnTo>
                    <a:pt x="5689" y="9528"/>
                  </a:lnTo>
                  <a:lnTo>
                    <a:pt x="5650" y="9473"/>
                  </a:lnTo>
                  <a:lnTo>
                    <a:pt x="5614" y="9415"/>
                  </a:lnTo>
                  <a:lnTo>
                    <a:pt x="5580" y="9357"/>
                  </a:lnTo>
                  <a:lnTo>
                    <a:pt x="5549" y="9297"/>
                  </a:lnTo>
                  <a:lnTo>
                    <a:pt x="5521" y="9236"/>
                  </a:lnTo>
                  <a:lnTo>
                    <a:pt x="5494" y="9173"/>
                  </a:lnTo>
                  <a:lnTo>
                    <a:pt x="5472" y="9109"/>
                  </a:lnTo>
                  <a:lnTo>
                    <a:pt x="5452" y="9045"/>
                  </a:lnTo>
                  <a:lnTo>
                    <a:pt x="5435" y="8979"/>
                  </a:lnTo>
                  <a:lnTo>
                    <a:pt x="5421" y="8912"/>
                  </a:lnTo>
                  <a:lnTo>
                    <a:pt x="5410" y="8844"/>
                  </a:lnTo>
                  <a:lnTo>
                    <a:pt x="5401" y="8775"/>
                  </a:lnTo>
                  <a:lnTo>
                    <a:pt x="5397" y="8706"/>
                  </a:lnTo>
                  <a:lnTo>
                    <a:pt x="5395" y="8635"/>
                  </a:lnTo>
                  <a:lnTo>
                    <a:pt x="5395" y="7796"/>
                  </a:lnTo>
                  <a:lnTo>
                    <a:pt x="5478" y="7810"/>
                  </a:lnTo>
                  <a:lnTo>
                    <a:pt x="5557" y="7825"/>
                  </a:lnTo>
                  <a:lnTo>
                    <a:pt x="5634" y="7842"/>
                  </a:lnTo>
                  <a:lnTo>
                    <a:pt x="5709" y="7861"/>
                  </a:lnTo>
                  <a:lnTo>
                    <a:pt x="5781" y="7881"/>
                  </a:lnTo>
                  <a:lnTo>
                    <a:pt x="5850" y="7902"/>
                  </a:lnTo>
                  <a:lnTo>
                    <a:pt x="5917" y="7925"/>
                  </a:lnTo>
                  <a:lnTo>
                    <a:pt x="5980" y="7950"/>
                  </a:lnTo>
                  <a:lnTo>
                    <a:pt x="6042" y="7975"/>
                  </a:lnTo>
                  <a:lnTo>
                    <a:pt x="6102" y="8002"/>
                  </a:lnTo>
                  <a:lnTo>
                    <a:pt x="6158" y="8031"/>
                  </a:lnTo>
                  <a:lnTo>
                    <a:pt x="6211" y="8061"/>
                  </a:lnTo>
                  <a:lnTo>
                    <a:pt x="6263" y="8094"/>
                  </a:lnTo>
                  <a:lnTo>
                    <a:pt x="6312" y="8127"/>
                  </a:lnTo>
                  <a:lnTo>
                    <a:pt x="6357" y="8162"/>
                  </a:lnTo>
                  <a:lnTo>
                    <a:pt x="6401" y="8198"/>
                  </a:lnTo>
                  <a:lnTo>
                    <a:pt x="6441" y="8237"/>
                  </a:lnTo>
                  <a:lnTo>
                    <a:pt x="6479" y="8275"/>
                  </a:lnTo>
                  <a:lnTo>
                    <a:pt x="6514" y="8317"/>
                  </a:lnTo>
                  <a:lnTo>
                    <a:pt x="6548" y="8359"/>
                  </a:lnTo>
                  <a:lnTo>
                    <a:pt x="6578" y="8403"/>
                  </a:lnTo>
                  <a:lnTo>
                    <a:pt x="6605" y="8449"/>
                  </a:lnTo>
                  <a:lnTo>
                    <a:pt x="6630" y="8496"/>
                  </a:lnTo>
                  <a:lnTo>
                    <a:pt x="6653" y="8544"/>
                  </a:lnTo>
                  <a:lnTo>
                    <a:pt x="6673" y="8594"/>
                  </a:lnTo>
                  <a:lnTo>
                    <a:pt x="6690" y="8645"/>
                  </a:lnTo>
                  <a:lnTo>
                    <a:pt x="6705" y="8697"/>
                  </a:lnTo>
                  <a:lnTo>
                    <a:pt x="6716" y="8751"/>
                  </a:lnTo>
                  <a:lnTo>
                    <a:pt x="6726" y="8808"/>
                  </a:lnTo>
                  <a:lnTo>
                    <a:pt x="6732" y="8865"/>
                  </a:lnTo>
                  <a:lnTo>
                    <a:pt x="6736" y="8924"/>
                  </a:lnTo>
                  <a:lnTo>
                    <a:pt x="6737" y="8984"/>
                  </a:lnTo>
                  <a:lnTo>
                    <a:pt x="6737" y="10202"/>
                  </a:lnTo>
                  <a:close/>
                  <a:moveTo>
                    <a:pt x="6737" y="7656"/>
                  </a:moveTo>
                  <a:lnTo>
                    <a:pt x="6670" y="7639"/>
                  </a:lnTo>
                  <a:lnTo>
                    <a:pt x="6605" y="7619"/>
                  </a:lnTo>
                  <a:lnTo>
                    <a:pt x="6541" y="7597"/>
                  </a:lnTo>
                  <a:lnTo>
                    <a:pt x="6478" y="7572"/>
                  </a:lnTo>
                  <a:lnTo>
                    <a:pt x="6416" y="7546"/>
                  </a:lnTo>
                  <a:lnTo>
                    <a:pt x="6356" y="7516"/>
                  </a:lnTo>
                  <a:lnTo>
                    <a:pt x="6297" y="7486"/>
                  </a:lnTo>
                  <a:lnTo>
                    <a:pt x="6241" y="7453"/>
                  </a:lnTo>
                  <a:lnTo>
                    <a:pt x="6185" y="7418"/>
                  </a:lnTo>
                  <a:lnTo>
                    <a:pt x="6132" y="7382"/>
                  </a:lnTo>
                  <a:lnTo>
                    <a:pt x="6080" y="7343"/>
                  </a:lnTo>
                  <a:lnTo>
                    <a:pt x="6031" y="7303"/>
                  </a:lnTo>
                  <a:lnTo>
                    <a:pt x="5982" y="7260"/>
                  </a:lnTo>
                  <a:lnTo>
                    <a:pt x="5936" y="7216"/>
                  </a:lnTo>
                  <a:lnTo>
                    <a:pt x="5892" y="7171"/>
                  </a:lnTo>
                  <a:lnTo>
                    <a:pt x="5850" y="7124"/>
                  </a:lnTo>
                  <a:lnTo>
                    <a:pt x="5810" y="7075"/>
                  </a:lnTo>
                  <a:lnTo>
                    <a:pt x="5772" y="7025"/>
                  </a:lnTo>
                  <a:lnTo>
                    <a:pt x="5737" y="6974"/>
                  </a:lnTo>
                  <a:lnTo>
                    <a:pt x="5703" y="6920"/>
                  </a:lnTo>
                  <a:lnTo>
                    <a:pt x="5672" y="6866"/>
                  </a:lnTo>
                  <a:lnTo>
                    <a:pt x="5644" y="6811"/>
                  </a:lnTo>
                  <a:lnTo>
                    <a:pt x="5618" y="6753"/>
                  </a:lnTo>
                  <a:lnTo>
                    <a:pt x="5595" y="6696"/>
                  </a:lnTo>
                  <a:lnTo>
                    <a:pt x="5574" y="6637"/>
                  </a:lnTo>
                  <a:lnTo>
                    <a:pt x="5555" y="6577"/>
                  </a:lnTo>
                  <a:lnTo>
                    <a:pt x="5539" y="6517"/>
                  </a:lnTo>
                  <a:lnTo>
                    <a:pt x="5526" y="6454"/>
                  </a:lnTo>
                  <a:lnTo>
                    <a:pt x="5516" y="6391"/>
                  </a:lnTo>
                  <a:lnTo>
                    <a:pt x="5509" y="6328"/>
                  </a:lnTo>
                  <a:lnTo>
                    <a:pt x="5505" y="6264"/>
                  </a:lnTo>
                  <a:lnTo>
                    <a:pt x="5503" y="6199"/>
                  </a:lnTo>
                  <a:lnTo>
                    <a:pt x="5503" y="5426"/>
                  </a:lnTo>
                  <a:lnTo>
                    <a:pt x="5578" y="5438"/>
                  </a:lnTo>
                  <a:lnTo>
                    <a:pt x="5652" y="5453"/>
                  </a:lnTo>
                  <a:lnTo>
                    <a:pt x="5722" y="5469"/>
                  </a:lnTo>
                  <a:lnTo>
                    <a:pt x="5791" y="5486"/>
                  </a:lnTo>
                  <a:lnTo>
                    <a:pt x="5857" y="5504"/>
                  </a:lnTo>
                  <a:lnTo>
                    <a:pt x="5921" y="5525"/>
                  </a:lnTo>
                  <a:lnTo>
                    <a:pt x="5982" y="5546"/>
                  </a:lnTo>
                  <a:lnTo>
                    <a:pt x="6041" y="5569"/>
                  </a:lnTo>
                  <a:lnTo>
                    <a:pt x="6098" y="5593"/>
                  </a:lnTo>
                  <a:lnTo>
                    <a:pt x="6153" y="5619"/>
                  </a:lnTo>
                  <a:lnTo>
                    <a:pt x="6204" y="5645"/>
                  </a:lnTo>
                  <a:lnTo>
                    <a:pt x="6253" y="5673"/>
                  </a:lnTo>
                  <a:lnTo>
                    <a:pt x="6301" y="5703"/>
                  </a:lnTo>
                  <a:lnTo>
                    <a:pt x="6345" y="5735"/>
                  </a:lnTo>
                  <a:lnTo>
                    <a:pt x="6388" y="5767"/>
                  </a:lnTo>
                  <a:lnTo>
                    <a:pt x="6428" y="5800"/>
                  </a:lnTo>
                  <a:lnTo>
                    <a:pt x="6465" y="5836"/>
                  </a:lnTo>
                  <a:lnTo>
                    <a:pt x="6500" y="5872"/>
                  </a:lnTo>
                  <a:lnTo>
                    <a:pt x="6532" y="5910"/>
                  </a:lnTo>
                  <a:lnTo>
                    <a:pt x="6563" y="5950"/>
                  </a:lnTo>
                  <a:lnTo>
                    <a:pt x="6591" y="5989"/>
                  </a:lnTo>
                  <a:lnTo>
                    <a:pt x="6616" y="6032"/>
                  </a:lnTo>
                  <a:lnTo>
                    <a:pt x="6639" y="6075"/>
                  </a:lnTo>
                  <a:lnTo>
                    <a:pt x="6660" y="6120"/>
                  </a:lnTo>
                  <a:lnTo>
                    <a:pt x="6678" y="6166"/>
                  </a:lnTo>
                  <a:lnTo>
                    <a:pt x="6694" y="6214"/>
                  </a:lnTo>
                  <a:lnTo>
                    <a:pt x="6707" y="6262"/>
                  </a:lnTo>
                  <a:lnTo>
                    <a:pt x="6718" y="6313"/>
                  </a:lnTo>
                  <a:lnTo>
                    <a:pt x="6727" y="6364"/>
                  </a:lnTo>
                  <a:lnTo>
                    <a:pt x="6733" y="6416"/>
                  </a:lnTo>
                  <a:lnTo>
                    <a:pt x="6736" y="6471"/>
                  </a:lnTo>
                  <a:lnTo>
                    <a:pt x="6737" y="6526"/>
                  </a:lnTo>
                  <a:lnTo>
                    <a:pt x="6737" y="7656"/>
                  </a:lnTo>
                  <a:close/>
                  <a:moveTo>
                    <a:pt x="6737" y="5254"/>
                  </a:moveTo>
                  <a:lnTo>
                    <a:pt x="6681" y="5237"/>
                  </a:lnTo>
                  <a:lnTo>
                    <a:pt x="6624" y="5218"/>
                  </a:lnTo>
                  <a:lnTo>
                    <a:pt x="6569" y="5197"/>
                  </a:lnTo>
                  <a:lnTo>
                    <a:pt x="6514" y="5175"/>
                  </a:lnTo>
                  <a:lnTo>
                    <a:pt x="6461" y="5150"/>
                  </a:lnTo>
                  <a:lnTo>
                    <a:pt x="6410" y="5124"/>
                  </a:lnTo>
                  <a:lnTo>
                    <a:pt x="6359" y="5096"/>
                  </a:lnTo>
                  <a:lnTo>
                    <a:pt x="6310" y="5067"/>
                  </a:lnTo>
                  <a:lnTo>
                    <a:pt x="6263" y="5035"/>
                  </a:lnTo>
                  <a:lnTo>
                    <a:pt x="6216" y="5002"/>
                  </a:lnTo>
                  <a:lnTo>
                    <a:pt x="6172" y="4968"/>
                  </a:lnTo>
                  <a:lnTo>
                    <a:pt x="6128" y="4931"/>
                  </a:lnTo>
                  <a:lnTo>
                    <a:pt x="6086" y="4893"/>
                  </a:lnTo>
                  <a:lnTo>
                    <a:pt x="6046" y="4855"/>
                  </a:lnTo>
                  <a:lnTo>
                    <a:pt x="6009" y="4814"/>
                  </a:lnTo>
                  <a:lnTo>
                    <a:pt x="5972" y="4772"/>
                  </a:lnTo>
                  <a:lnTo>
                    <a:pt x="5936" y="4730"/>
                  </a:lnTo>
                  <a:lnTo>
                    <a:pt x="5904" y="4685"/>
                  </a:lnTo>
                  <a:lnTo>
                    <a:pt x="5874" y="4640"/>
                  </a:lnTo>
                  <a:lnTo>
                    <a:pt x="5845" y="4593"/>
                  </a:lnTo>
                  <a:lnTo>
                    <a:pt x="5817" y="4546"/>
                  </a:lnTo>
                  <a:lnTo>
                    <a:pt x="5792" y="4497"/>
                  </a:lnTo>
                  <a:lnTo>
                    <a:pt x="5770" y="4448"/>
                  </a:lnTo>
                  <a:lnTo>
                    <a:pt x="5749" y="4397"/>
                  </a:lnTo>
                  <a:lnTo>
                    <a:pt x="5731" y="4345"/>
                  </a:lnTo>
                  <a:lnTo>
                    <a:pt x="5715" y="4293"/>
                  </a:lnTo>
                  <a:lnTo>
                    <a:pt x="5701" y="4241"/>
                  </a:lnTo>
                  <a:lnTo>
                    <a:pt x="5690" y="4187"/>
                  </a:lnTo>
                  <a:lnTo>
                    <a:pt x="5680" y="4132"/>
                  </a:lnTo>
                  <a:lnTo>
                    <a:pt x="5674" y="4078"/>
                  </a:lnTo>
                  <a:lnTo>
                    <a:pt x="5671" y="4023"/>
                  </a:lnTo>
                  <a:lnTo>
                    <a:pt x="5669" y="3966"/>
                  </a:lnTo>
                  <a:lnTo>
                    <a:pt x="5669" y="3550"/>
                  </a:lnTo>
                  <a:lnTo>
                    <a:pt x="5669" y="3295"/>
                  </a:lnTo>
                  <a:lnTo>
                    <a:pt x="5735" y="3308"/>
                  </a:lnTo>
                  <a:lnTo>
                    <a:pt x="5799" y="3321"/>
                  </a:lnTo>
                  <a:lnTo>
                    <a:pt x="5859" y="3335"/>
                  </a:lnTo>
                  <a:lnTo>
                    <a:pt x="5919" y="3351"/>
                  </a:lnTo>
                  <a:lnTo>
                    <a:pt x="5976" y="3367"/>
                  </a:lnTo>
                  <a:lnTo>
                    <a:pt x="6032" y="3385"/>
                  </a:lnTo>
                  <a:lnTo>
                    <a:pt x="6084" y="3405"/>
                  </a:lnTo>
                  <a:lnTo>
                    <a:pt x="6135" y="3425"/>
                  </a:lnTo>
                  <a:lnTo>
                    <a:pt x="6184" y="3447"/>
                  </a:lnTo>
                  <a:lnTo>
                    <a:pt x="6231" y="3469"/>
                  </a:lnTo>
                  <a:lnTo>
                    <a:pt x="6276" y="3493"/>
                  </a:lnTo>
                  <a:lnTo>
                    <a:pt x="6319" y="3518"/>
                  </a:lnTo>
                  <a:lnTo>
                    <a:pt x="6360" y="3544"/>
                  </a:lnTo>
                  <a:lnTo>
                    <a:pt x="6398" y="3571"/>
                  </a:lnTo>
                  <a:lnTo>
                    <a:pt x="6435" y="3600"/>
                  </a:lnTo>
                  <a:lnTo>
                    <a:pt x="6470" y="3629"/>
                  </a:lnTo>
                  <a:lnTo>
                    <a:pt x="6502" y="3661"/>
                  </a:lnTo>
                  <a:lnTo>
                    <a:pt x="6532" y="3693"/>
                  </a:lnTo>
                  <a:lnTo>
                    <a:pt x="6560" y="3725"/>
                  </a:lnTo>
                  <a:lnTo>
                    <a:pt x="6587" y="3760"/>
                  </a:lnTo>
                  <a:lnTo>
                    <a:pt x="6611" y="3795"/>
                  </a:lnTo>
                  <a:lnTo>
                    <a:pt x="6633" y="3833"/>
                  </a:lnTo>
                  <a:lnTo>
                    <a:pt x="6652" y="3870"/>
                  </a:lnTo>
                  <a:lnTo>
                    <a:pt x="6670" y="3909"/>
                  </a:lnTo>
                  <a:lnTo>
                    <a:pt x="6686" y="3950"/>
                  </a:lnTo>
                  <a:lnTo>
                    <a:pt x="6699" y="3990"/>
                  </a:lnTo>
                  <a:lnTo>
                    <a:pt x="6711" y="4033"/>
                  </a:lnTo>
                  <a:lnTo>
                    <a:pt x="6720" y="4077"/>
                  </a:lnTo>
                  <a:lnTo>
                    <a:pt x="6728" y="4122"/>
                  </a:lnTo>
                  <a:lnTo>
                    <a:pt x="6733" y="4168"/>
                  </a:lnTo>
                  <a:lnTo>
                    <a:pt x="6736" y="4215"/>
                  </a:lnTo>
                  <a:lnTo>
                    <a:pt x="6737" y="4264"/>
                  </a:lnTo>
                  <a:lnTo>
                    <a:pt x="6737" y="5254"/>
                  </a:lnTo>
                  <a:close/>
                  <a:moveTo>
                    <a:pt x="7266" y="4264"/>
                  </a:moveTo>
                  <a:lnTo>
                    <a:pt x="7267" y="4215"/>
                  </a:lnTo>
                  <a:lnTo>
                    <a:pt x="7270" y="4168"/>
                  </a:lnTo>
                  <a:lnTo>
                    <a:pt x="7275" y="4122"/>
                  </a:lnTo>
                  <a:lnTo>
                    <a:pt x="7283" y="4077"/>
                  </a:lnTo>
                  <a:lnTo>
                    <a:pt x="7292" y="4033"/>
                  </a:lnTo>
                  <a:lnTo>
                    <a:pt x="7304" y="3990"/>
                  </a:lnTo>
                  <a:lnTo>
                    <a:pt x="7317" y="3950"/>
                  </a:lnTo>
                  <a:lnTo>
                    <a:pt x="7333" y="3909"/>
                  </a:lnTo>
                  <a:lnTo>
                    <a:pt x="7351" y="3870"/>
                  </a:lnTo>
                  <a:lnTo>
                    <a:pt x="7370" y="3833"/>
                  </a:lnTo>
                  <a:lnTo>
                    <a:pt x="7392" y="3795"/>
                  </a:lnTo>
                  <a:lnTo>
                    <a:pt x="7416" y="3760"/>
                  </a:lnTo>
                  <a:lnTo>
                    <a:pt x="7443" y="3725"/>
                  </a:lnTo>
                  <a:lnTo>
                    <a:pt x="7471" y="3693"/>
                  </a:lnTo>
                  <a:lnTo>
                    <a:pt x="7501" y="3661"/>
                  </a:lnTo>
                  <a:lnTo>
                    <a:pt x="7533" y="3629"/>
                  </a:lnTo>
                  <a:lnTo>
                    <a:pt x="7568" y="3600"/>
                  </a:lnTo>
                  <a:lnTo>
                    <a:pt x="7605" y="3571"/>
                  </a:lnTo>
                  <a:lnTo>
                    <a:pt x="7643" y="3544"/>
                  </a:lnTo>
                  <a:lnTo>
                    <a:pt x="7684" y="3518"/>
                  </a:lnTo>
                  <a:lnTo>
                    <a:pt x="7727" y="3493"/>
                  </a:lnTo>
                  <a:lnTo>
                    <a:pt x="7772" y="3469"/>
                  </a:lnTo>
                  <a:lnTo>
                    <a:pt x="7819" y="3447"/>
                  </a:lnTo>
                  <a:lnTo>
                    <a:pt x="7868" y="3425"/>
                  </a:lnTo>
                  <a:lnTo>
                    <a:pt x="7919" y="3405"/>
                  </a:lnTo>
                  <a:lnTo>
                    <a:pt x="7971" y="3385"/>
                  </a:lnTo>
                  <a:lnTo>
                    <a:pt x="8027" y="3367"/>
                  </a:lnTo>
                  <a:lnTo>
                    <a:pt x="8084" y="3351"/>
                  </a:lnTo>
                  <a:lnTo>
                    <a:pt x="8144" y="3335"/>
                  </a:lnTo>
                  <a:lnTo>
                    <a:pt x="8204" y="3321"/>
                  </a:lnTo>
                  <a:lnTo>
                    <a:pt x="8268" y="3308"/>
                  </a:lnTo>
                  <a:lnTo>
                    <a:pt x="8334" y="3295"/>
                  </a:lnTo>
                  <a:lnTo>
                    <a:pt x="8334" y="3550"/>
                  </a:lnTo>
                  <a:lnTo>
                    <a:pt x="8334" y="3966"/>
                  </a:lnTo>
                  <a:lnTo>
                    <a:pt x="8332" y="4023"/>
                  </a:lnTo>
                  <a:lnTo>
                    <a:pt x="8329" y="4078"/>
                  </a:lnTo>
                  <a:lnTo>
                    <a:pt x="8323" y="4132"/>
                  </a:lnTo>
                  <a:lnTo>
                    <a:pt x="8313" y="4187"/>
                  </a:lnTo>
                  <a:lnTo>
                    <a:pt x="8302" y="4241"/>
                  </a:lnTo>
                  <a:lnTo>
                    <a:pt x="8288" y="4293"/>
                  </a:lnTo>
                  <a:lnTo>
                    <a:pt x="8272" y="4345"/>
                  </a:lnTo>
                  <a:lnTo>
                    <a:pt x="8254" y="4397"/>
                  </a:lnTo>
                  <a:lnTo>
                    <a:pt x="8233" y="4448"/>
                  </a:lnTo>
                  <a:lnTo>
                    <a:pt x="8211" y="4497"/>
                  </a:lnTo>
                  <a:lnTo>
                    <a:pt x="8186" y="4546"/>
                  </a:lnTo>
                  <a:lnTo>
                    <a:pt x="8158" y="4593"/>
                  </a:lnTo>
                  <a:lnTo>
                    <a:pt x="8129" y="4640"/>
                  </a:lnTo>
                  <a:lnTo>
                    <a:pt x="8099" y="4685"/>
                  </a:lnTo>
                  <a:lnTo>
                    <a:pt x="8067" y="4730"/>
                  </a:lnTo>
                  <a:lnTo>
                    <a:pt x="8031" y="4772"/>
                  </a:lnTo>
                  <a:lnTo>
                    <a:pt x="7994" y="4814"/>
                  </a:lnTo>
                  <a:lnTo>
                    <a:pt x="7957" y="4855"/>
                  </a:lnTo>
                  <a:lnTo>
                    <a:pt x="7917" y="4893"/>
                  </a:lnTo>
                  <a:lnTo>
                    <a:pt x="7875" y="4931"/>
                  </a:lnTo>
                  <a:lnTo>
                    <a:pt x="7831" y="4968"/>
                  </a:lnTo>
                  <a:lnTo>
                    <a:pt x="7787" y="5002"/>
                  </a:lnTo>
                  <a:lnTo>
                    <a:pt x="7740" y="5035"/>
                  </a:lnTo>
                  <a:lnTo>
                    <a:pt x="7693" y="5067"/>
                  </a:lnTo>
                  <a:lnTo>
                    <a:pt x="7644" y="5096"/>
                  </a:lnTo>
                  <a:lnTo>
                    <a:pt x="7593" y="5124"/>
                  </a:lnTo>
                  <a:lnTo>
                    <a:pt x="7542" y="5150"/>
                  </a:lnTo>
                  <a:lnTo>
                    <a:pt x="7489" y="5175"/>
                  </a:lnTo>
                  <a:lnTo>
                    <a:pt x="7434" y="5197"/>
                  </a:lnTo>
                  <a:lnTo>
                    <a:pt x="7379" y="5218"/>
                  </a:lnTo>
                  <a:lnTo>
                    <a:pt x="7322" y="5237"/>
                  </a:lnTo>
                  <a:lnTo>
                    <a:pt x="7266" y="5254"/>
                  </a:lnTo>
                  <a:lnTo>
                    <a:pt x="7266" y="4264"/>
                  </a:lnTo>
                  <a:close/>
                  <a:moveTo>
                    <a:pt x="7266" y="6526"/>
                  </a:moveTo>
                  <a:lnTo>
                    <a:pt x="7267" y="6471"/>
                  </a:lnTo>
                  <a:lnTo>
                    <a:pt x="7270" y="6416"/>
                  </a:lnTo>
                  <a:lnTo>
                    <a:pt x="7276" y="6364"/>
                  </a:lnTo>
                  <a:lnTo>
                    <a:pt x="7285" y="6313"/>
                  </a:lnTo>
                  <a:lnTo>
                    <a:pt x="7296" y="6262"/>
                  </a:lnTo>
                  <a:lnTo>
                    <a:pt x="7309" y="6214"/>
                  </a:lnTo>
                  <a:lnTo>
                    <a:pt x="7325" y="6166"/>
                  </a:lnTo>
                  <a:lnTo>
                    <a:pt x="7343" y="6120"/>
                  </a:lnTo>
                  <a:lnTo>
                    <a:pt x="7364" y="6075"/>
                  </a:lnTo>
                  <a:lnTo>
                    <a:pt x="7387" y="6032"/>
                  </a:lnTo>
                  <a:lnTo>
                    <a:pt x="7412" y="5989"/>
                  </a:lnTo>
                  <a:lnTo>
                    <a:pt x="7440" y="5950"/>
                  </a:lnTo>
                  <a:lnTo>
                    <a:pt x="7471" y="5910"/>
                  </a:lnTo>
                  <a:lnTo>
                    <a:pt x="7503" y="5872"/>
                  </a:lnTo>
                  <a:lnTo>
                    <a:pt x="7538" y="5836"/>
                  </a:lnTo>
                  <a:lnTo>
                    <a:pt x="7575" y="5800"/>
                  </a:lnTo>
                  <a:lnTo>
                    <a:pt x="7615" y="5767"/>
                  </a:lnTo>
                  <a:lnTo>
                    <a:pt x="7658" y="5735"/>
                  </a:lnTo>
                  <a:lnTo>
                    <a:pt x="7702" y="5703"/>
                  </a:lnTo>
                  <a:lnTo>
                    <a:pt x="7750" y="5673"/>
                  </a:lnTo>
                  <a:lnTo>
                    <a:pt x="7799" y="5645"/>
                  </a:lnTo>
                  <a:lnTo>
                    <a:pt x="7850" y="5619"/>
                  </a:lnTo>
                  <a:lnTo>
                    <a:pt x="7905" y="5593"/>
                  </a:lnTo>
                  <a:lnTo>
                    <a:pt x="7962" y="5569"/>
                  </a:lnTo>
                  <a:lnTo>
                    <a:pt x="8021" y="5546"/>
                  </a:lnTo>
                  <a:lnTo>
                    <a:pt x="8082" y="5525"/>
                  </a:lnTo>
                  <a:lnTo>
                    <a:pt x="8146" y="5504"/>
                  </a:lnTo>
                  <a:lnTo>
                    <a:pt x="8212" y="5486"/>
                  </a:lnTo>
                  <a:lnTo>
                    <a:pt x="8281" y="5469"/>
                  </a:lnTo>
                  <a:lnTo>
                    <a:pt x="8351" y="5453"/>
                  </a:lnTo>
                  <a:lnTo>
                    <a:pt x="8425" y="5438"/>
                  </a:lnTo>
                  <a:lnTo>
                    <a:pt x="8500" y="5426"/>
                  </a:lnTo>
                  <a:lnTo>
                    <a:pt x="8500" y="6199"/>
                  </a:lnTo>
                  <a:lnTo>
                    <a:pt x="8498" y="6264"/>
                  </a:lnTo>
                  <a:lnTo>
                    <a:pt x="8494" y="6328"/>
                  </a:lnTo>
                  <a:lnTo>
                    <a:pt x="8487" y="6391"/>
                  </a:lnTo>
                  <a:lnTo>
                    <a:pt x="8477" y="6454"/>
                  </a:lnTo>
                  <a:lnTo>
                    <a:pt x="8464" y="6517"/>
                  </a:lnTo>
                  <a:lnTo>
                    <a:pt x="8448" y="6577"/>
                  </a:lnTo>
                  <a:lnTo>
                    <a:pt x="8429" y="6637"/>
                  </a:lnTo>
                  <a:lnTo>
                    <a:pt x="8408" y="6696"/>
                  </a:lnTo>
                  <a:lnTo>
                    <a:pt x="8385" y="6753"/>
                  </a:lnTo>
                  <a:lnTo>
                    <a:pt x="8359" y="6811"/>
                  </a:lnTo>
                  <a:lnTo>
                    <a:pt x="8331" y="6866"/>
                  </a:lnTo>
                  <a:lnTo>
                    <a:pt x="8300" y="6920"/>
                  </a:lnTo>
                  <a:lnTo>
                    <a:pt x="8266" y="6974"/>
                  </a:lnTo>
                  <a:lnTo>
                    <a:pt x="8231" y="7025"/>
                  </a:lnTo>
                  <a:lnTo>
                    <a:pt x="8193" y="7075"/>
                  </a:lnTo>
                  <a:lnTo>
                    <a:pt x="8153" y="7124"/>
                  </a:lnTo>
                  <a:lnTo>
                    <a:pt x="8111" y="7171"/>
                  </a:lnTo>
                  <a:lnTo>
                    <a:pt x="8067" y="7216"/>
                  </a:lnTo>
                  <a:lnTo>
                    <a:pt x="8021" y="7260"/>
                  </a:lnTo>
                  <a:lnTo>
                    <a:pt x="7972" y="7303"/>
                  </a:lnTo>
                  <a:lnTo>
                    <a:pt x="7923" y="7343"/>
                  </a:lnTo>
                  <a:lnTo>
                    <a:pt x="7871" y="7382"/>
                  </a:lnTo>
                  <a:lnTo>
                    <a:pt x="7818" y="7418"/>
                  </a:lnTo>
                  <a:lnTo>
                    <a:pt x="7762" y="7453"/>
                  </a:lnTo>
                  <a:lnTo>
                    <a:pt x="7706" y="7486"/>
                  </a:lnTo>
                  <a:lnTo>
                    <a:pt x="7647" y="7516"/>
                  </a:lnTo>
                  <a:lnTo>
                    <a:pt x="7587" y="7546"/>
                  </a:lnTo>
                  <a:lnTo>
                    <a:pt x="7525" y="7572"/>
                  </a:lnTo>
                  <a:lnTo>
                    <a:pt x="7462" y="7597"/>
                  </a:lnTo>
                  <a:lnTo>
                    <a:pt x="7398" y="7619"/>
                  </a:lnTo>
                  <a:lnTo>
                    <a:pt x="7333" y="7639"/>
                  </a:lnTo>
                  <a:lnTo>
                    <a:pt x="7266" y="7656"/>
                  </a:lnTo>
                  <a:lnTo>
                    <a:pt x="7266" y="6526"/>
                  </a:lnTo>
                  <a:close/>
                  <a:moveTo>
                    <a:pt x="7266" y="8984"/>
                  </a:moveTo>
                  <a:lnTo>
                    <a:pt x="7267" y="8924"/>
                  </a:lnTo>
                  <a:lnTo>
                    <a:pt x="7271" y="8865"/>
                  </a:lnTo>
                  <a:lnTo>
                    <a:pt x="7277" y="8808"/>
                  </a:lnTo>
                  <a:lnTo>
                    <a:pt x="7287" y="8751"/>
                  </a:lnTo>
                  <a:lnTo>
                    <a:pt x="7298" y="8697"/>
                  </a:lnTo>
                  <a:lnTo>
                    <a:pt x="7313" y="8645"/>
                  </a:lnTo>
                  <a:lnTo>
                    <a:pt x="7330" y="8594"/>
                  </a:lnTo>
                  <a:lnTo>
                    <a:pt x="7350" y="8544"/>
                  </a:lnTo>
                  <a:lnTo>
                    <a:pt x="7373" y="8496"/>
                  </a:lnTo>
                  <a:lnTo>
                    <a:pt x="7398" y="8449"/>
                  </a:lnTo>
                  <a:lnTo>
                    <a:pt x="7425" y="8403"/>
                  </a:lnTo>
                  <a:lnTo>
                    <a:pt x="7455" y="8359"/>
                  </a:lnTo>
                  <a:lnTo>
                    <a:pt x="7489" y="8317"/>
                  </a:lnTo>
                  <a:lnTo>
                    <a:pt x="7524" y="8275"/>
                  </a:lnTo>
                  <a:lnTo>
                    <a:pt x="7562" y="8237"/>
                  </a:lnTo>
                  <a:lnTo>
                    <a:pt x="7602" y="8198"/>
                  </a:lnTo>
                  <a:lnTo>
                    <a:pt x="7646" y="8162"/>
                  </a:lnTo>
                  <a:lnTo>
                    <a:pt x="7691" y="8127"/>
                  </a:lnTo>
                  <a:lnTo>
                    <a:pt x="7740" y="8094"/>
                  </a:lnTo>
                  <a:lnTo>
                    <a:pt x="7792" y="8061"/>
                  </a:lnTo>
                  <a:lnTo>
                    <a:pt x="7845" y="8031"/>
                  </a:lnTo>
                  <a:lnTo>
                    <a:pt x="7901" y="8002"/>
                  </a:lnTo>
                  <a:lnTo>
                    <a:pt x="7961" y="7975"/>
                  </a:lnTo>
                  <a:lnTo>
                    <a:pt x="8023" y="7950"/>
                  </a:lnTo>
                  <a:lnTo>
                    <a:pt x="8086" y="7925"/>
                  </a:lnTo>
                  <a:lnTo>
                    <a:pt x="8153" y="7902"/>
                  </a:lnTo>
                  <a:lnTo>
                    <a:pt x="8222" y="7881"/>
                  </a:lnTo>
                  <a:lnTo>
                    <a:pt x="8294" y="7861"/>
                  </a:lnTo>
                  <a:lnTo>
                    <a:pt x="8369" y="7842"/>
                  </a:lnTo>
                  <a:lnTo>
                    <a:pt x="8446" y="7825"/>
                  </a:lnTo>
                  <a:lnTo>
                    <a:pt x="8525" y="7810"/>
                  </a:lnTo>
                  <a:lnTo>
                    <a:pt x="8608" y="7796"/>
                  </a:lnTo>
                  <a:lnTo>
                    <a:pt x="8608" y="8635"/>
                  </a:lnTo>
                  <a:lnTo>
                    <a:pt x="8606" y="8706"/>
                  </a:lnTo>
                  <a:lnTo>
                    <a:pt x="8602" y="8775"/>
                  </a:lnTo>
                  <a:lnTo>
                    <a:pt x="8593" y="8844"/>
                  </a:lnTo>
                  <a:lnTo>
                    <a:pt x="8582" y="8912"/>
                  </a:lnTo>
                  <a:lnTo>
                    <a:pt x="8568" y="8979"/>
                  </a:lnTo>
                  <a:lnTo>
                    <a:pt x="8551" y="9045"/>
                  </a:lnTo>
                  <a:lnTo>
                    <a:pt x="8531" y="9109"/>
                  </a:lnTo>
                  <a:lnTo>
                    <a:pt x="8509" y="9173"/>
                  </a:lnTo>
                  <a:lnTo>
                    <a:pt x="8482" y="9236"/>
                  </a:lnTo>
                  <a:lnTo>
                    <a:pt x="8454" y="9297"/>
                  </a:lnTo>
                  <a:lnTo>
                    <a:pt x="8423" y="9357"/>
                  </a:lnTo>
                  <a:lnTo>
                    <a:pt x="8389" y="9415"/>
                  </a:lnTo>
                  <a:lnTo>
                    <a:pt x="8353" y="9473"/>
                  </a:lnTo>
                  <a:lnTo>
                    <a:pt x="8314" y="9528"/>
                  </a:lnTo>
                  <a:lnTo>
                    <a:pt x="8273" y="9582"/>
                  </a:lnTo>
                  <a:lnTo>
                    <a:pt x="8230" y="9634"/>
                  </a:lnTo>
                  <a:lnTo>
                    <a:pt x="8185" y="9686"/>
                  </a:lnTo>
                  <a:lnTo>
                    <a:pt x="8137" y="9735"/>
                  </a:lnTo>
                  <a:lnTo>
                    <a:pt x="8086" y="9782"/>
                  </a:lnTo>
                  <a:lnTo>
                    <a:pt x="8034" y="9826"/>
                  </a:lnTo>
                  <a:lnTo>
                    <a:pt x="7980" y="9870"/>
                  </a:lnTo>
                  <a:lnTo>
                    <a:pt x="7923" y="9911"/>
                  </a:lnTo>
                  <a:lnTo>
                    <a:pt x="7866" y="9951"/>
                  </a:lnTo>
                  <a:lnTo>
                    <a:pt x="7805" y="9988"/>
                  </a:lnTo>
                  <a:lnTo>
                    <a:pt x="7744" y="10023"/>
                  </a:lnTo>
                  <a:lnTo>
                    <a:pt x="7680" y="10056"/>
                  </a:lnTo>
                  <a:lnTo>
                    <a:pt x="7615" y="10086"/>
                  </a:lnTo>
                  <a:lnTo>
                    <a:pt x="7548" y="10115"/>
                  </a:lnTo>
                  <a:lnTo>
                    <a:pt x="7479" y="10141"/>
                  </a:lnTo>
                  <a:lnTo>
                    <a:pt x="7409" y="10164"/>
                  </a:lnTo>
                  <a:lnTo>
                    <a:pt x="7338" y="10184"/>
                  </a:lnTo>
                  <a:lnTo>
                    <a:pt x="7266" y="10202"/>
                  </a:lnTo>
                  <a:lnTo>
                    <a:pt x="7266" y="8984"/>
                  </a:lnTo>
                  <a:close/>
                  <a:moveTo>
                    <a:pt x="8749" y="11320"/>
                  </a:moveTo>
                  <a:lnTo>
                    <a:pt x="8747" y="11397"/>
                  </a:lnTo>
                  <a:lnTo>
                    <a:pt x="8742" y="11474"/>
                  </a:lnTo>
                  <a:lnTo>
                    <a:pt x="8732" y="11549"/>
                  </a:lnTo>
                  <a:lnTo>
                    <a:pt x="8721" y="11624"/>
                  </a:lnTo>
                  <a:lnTo>
                    <a:pt x="8705" y="11697"/>
                  </a:lnTo>
                  <a:lnTo>
                    <a:pt x="8686" y="11769"/>
                  </a:lnTo>
                  <a:lnTo>
                    <a:pt x="8663" y="11840"/>
                  </a:lnTo>
                  <a:lnTo>
                    <a:pt x="8638" y="11910"/>
                  </a:lnTo>
                  <a:lnTo>
                    <a:pt x="8610" y="11979"/>
                  </a:lnTo>
                  <a:lnTo>
                    <a:pt x="8579" y="12046"/>
                  </a:lnTo>
                  <a:lnTo>
                    <a:pt x="8544" y="12111"/>
                  </a:lnTo>
                  <a:lnTo>
                    <a:pt x="8507" y="12175"/>
                  </a:lnTo>
                  <a:lnTo>
                    <a:pt x="8467" y="12238"/>
                  </a:lnTo>
                  <a:lnTo>
                    <a:pt x="8424" y="12298"/>
                  </a:lnTo>
                  <a:lnTo>
                    <a:pt x="8379" y="12358"/>
                  </a:lnTo>
                  <a:lnTo>
                    <a:pt x="8331" y="12415"/>
                  </a:lnTo>
                  <a:lnTo>
                    <a:pt x="8281" y="12470"/>
                  </a:lnTo>
                  <a:lnTo>
                    <a:pt x="8227" y="12524"/>
                  </a:lnTo>
                  <a:lnTo>
                    <a:pt x="8172" y="12575"/>
                  </a:lnTo>
                  <a:lnTo>
                    <a:pt x="8115" y="12625"/>
                  </a:lnTo>
                  <a:lnTo>
                    <a:pt x="8054" y="12672"/>
                  </a:lnTo>
                  <a:lnTo>
                    <a:pt x="7992" y="12717"/>
                  </a:lnTo>
                  <a:lnTo>
                    <a:pt x="7928" y="12760"/>
                  </a:lnTo>
                  <a:lnTo>
                    <a:pt x="7862" y="12800"/>
                  </a:lnTo>
                  <a:lnTo>
                    <a:pt x="7793" y="12838"/>
                  </a:lnTo>
                  <a:lnTo>
                    <a:pt x="7723" y="12873"/>
                  </a:lnTo>
                  <a:lnTo>
                    <a:pt x="7651" y="12907"/>
                  </a:lnTo>
                  <a:lnTo>
                    <a:pt x="7577" y="12936"/>
                  </a:lnTo>
                  <a:lnTo>
                    <a:pt x="7501" y="12964"/>
                  </a:lnTo>
                  <a:lnTo>
                    <a:pt x="7425" y="12989"/>
                  </a:lnTo>
                  <a:lnTo>
                    <a:pt x="7345" y="13011"/>
                  </a:lnTo>
                  <a:lnTo>
                    <a:pt x="7266" y="13030"/>
                  </a:lnTo>
                  <a:lnTo>
                    <a:pt x="7266" y="11694"/>
                  </a:lnTo>
                  <a:lnTo>
                    <a:pt x="7267" y="11628"/>
                  </a:lnTo>
                  <a:lnTo>
                    <a:pt x="7271" y="11563"/>
                  </a:lnTo>
                  <a:lnTo>
                    <a:pt x="7278" y="11501"/>
                  </a:lnTo>
                  <a:lnTo>
                    <a:pt x="7289" y="11439"/>
                  </a:lnTo>
                  <a:lnTo>
                    <a:pt x="7301" y="11380"/>
                  </a:lnTo>
                  <a:lnTo>
                    <a:pt x="7318" y="11321"/>
                  </a:lnTo>
                  <a:lnTo>
                    <a:pt x="7337" y="11265"/>
                  </a:lnTo>
                  <a:lnTo>
                    <a:pt x="7359" y="11210"/>
                  </a:lnTo>
                  <a:lnTo>
                    <a:pt x="7384" y="11156"/>
                  </a:lnTo>
                  <a:lnTo>
                    <a:pt x="7411" y="11105"/>
                  </a:lnTo>
                  <a:lnTo>
                    <a:pt x="7442" y="11055"/>
                  </a:lnTo>
                  <a:lnTo>
                    <a:pt x="7475" y="11007"/>
                  </a:lnTo>
                  <a:lnTo>
                    <a:pt x="7512" y="10961"/>
                  </a:lnTo>
                  <a:lnTo>
                    <a:pt x="7551" y="10916"/>
                  </a:lnTo>
                  <a:lnTo>
                    <a:pt x="7593" y="10872"/>
                  </a:lnTo>
                  <a:lnTo>
                    <a:pt x="7638" y="10832"/>
                  </a:lnTo>
                  <a:lnTo>
                    <a:pt x="7686" y="10791"/>
                  </a:lnTo>
                  <a:lnTo>
                    <a:pt x="7736" y="10753"/>
                  </a:lnTo>
                  <a:lnTo>
                    <a:pt x="7791" y="10717"/>
                  </a:lnTo>
                  <a:lnTo>
                    <a:pt x="7847" y="10681"/>
                  </a:lnTo>
                  <a:lnTo>
                    <a:pt x="7907" y="10649"/>
                  </a:lnTo>
                  <a:lnTo>
                    <a:pt x="7968" y="10617"/>
                  </a:lnTo>
                  <a:lnTo>
                    <a:pt x="8034" y="10587"/>
                  </a:lnTo>
                  <a:lnTo>
                    <a:pt x="8102" y="10559"/>
                  </a:lnTo>
                  <a:lnTo>
                    <a:pt x="8172" y="10532"/>
                  </a:lnTo>
                  <a:lnTo>
                    <a:pt x="8246" y="10508"/>
                  </a:lnTo>
                  <a:lnTo>
                    <a:pt x="8323" y="10485"/>
                  </a:lnTo>
                  <a:lnTo>
                    <a:pt x="8402" y="10463"/>
                  </a:lnTo>
                  <a:lnTo>
                    <a:pt x="8485" y="10443"/>
                  </a:lnTo>
                  <a:lnTo>
                    <a:pt x="8570" y="10426"/>
                  </a:lnTo>
                  <a:lnTo>
                    <a:pt x="8658" y="10409"/>
                  </a:lnTo>
                  <a:lnTo>
                    <a:pt x="8749" y="10394"/>
                  </a:lnTo>
                  <a:lnTo>
                    <a:pt x="8749" y="11320"/>
                  </a:lnTo>
                  <a:close/>
                  <a:moveTo>
                    <a:pt x="11604" y="14035"/>
                  </a:moveTo>
                  <a:lnTo>
                    <a:pt x="11532" y="14017"/>
                  </a:lnTo>
                  <a:lnTo>
                    <a:pt x="11460" y="13996"/>
                  </a:lnTo>
                  <a:lnTo>
                    <a:pt x="11391" y="13972"/>
                  </a:lnTo>
                  <a:lnTo>
                    <a:pt x="11322" y="13947"/>
                  </a:lnTo>
                  <a:lnTo>
                    <a:pt x="11255" y="13919"/>
                  </a:lnTo>
                  <a:lnTo>
                    <a:pt x="11190" y="13888"/>
                  </a:lnTo>
                  <a:lnTo>
                    <a:pt x="11127" y="13856"/>
                  </a:lnTo>
                  <a:lnTo>
                    <a:pt x="11065" y="13820"/>
                  </a:lnTo>
                  <a:lnTo>
                    <a:pt x="11004" y="13784"/>
                  </a:lnTo>
                  <a:lnTo>
                    <a:pt x="10946" y="13744"/>
                  </a:lnTo>
                  <a:lnTo>
                    <a:pt x="10891" y="13702"/>
                  </a:lnTo>
                  <a:lnTo>
                    <a:pt x="10836" y="13659"/>
                  </a:lnTo>
                  <a:lnTo>
                    <a:pt x="10784" y="13613"/>
                  </a:lnTo>
                  <a:lnTo>
                    <a:pt x="10734" y="13566"/>
                  </a:lnTo>
                  <a:lnTo>
                    <a:pt x="10686" y="13517"/>
                  </a:lnTo>
                  <a:lnTo>
                    <a:pt x="10640" y="13467"/>
                  </a:lnTo>
                  <a:lnTo>
                    <a:pt x="10597" y="13414"/>
                  </a:lnTo>
                  <a:lnTo>
                    <a:pt x="10555" y="13361"/>
                  </a:lnTo>
                  <a:lnTo>
                    <a:pt x="10516" y="13304"/>
                  </a:lnTo>
                  <a:lnTo>
                    <a:pt x="10481" y="13248"/>
                  </a:lnTo>
                  <a:lnTo>
                    <a:pt x="10447" y="13190"/>
                  </a:lnTo>
                  <a:lnTo>
                    <a:pt x="10416" y="13129"/>
                  </a:lnTo>
                  <a:lnTo>
                    <a:pt x="10388" y="13069"/>
                  </a:lnTo>
                  <a:lnTo>
                    <a:pt x="10362" y="13006"/>
                  </a:lnTo>
                  <a:lnTo>
                    <a:pt x="10339" y="12942"/>
                  </a:lnTo>
                  <a:lnTo>
                    <a:pt x="10319" y="12878"/>
                  </a:lnTo>
                  <a:lnTo>
                    <a:pt x="10302" y="12812"/>
                  </a:lnTo>
                  <a:lnTo>
                    <a:pt x="10287" y="12745"/>
                  </a:lnTo>
                  <a:lnTo>
                    <a:pt x="10277" y="12677"/>
                  </a:lnTo>
                  <a:lnTo>
                    <a:pt x="10269" y="12608"/>
                  </a:lnTo>
                  <a:lnTo>
                    <a:pt x="10263" y="12538"/>
                  </a:lnTo>
                  <a:lnTo>
                    <a:pt x="10262" y="12468"/>
                  </a:lnTo>
                  <a:lnTo>
                    <a:pt x="10262" y="11629"/>
                  </a:lnTo>
                  <a:lnTo>
                    <a:pt x="10344" y="11643"/>
                  </a:lnTo>
                  <a:lnTo>
                    <a:pt x="10424" y="11658"/>
                  </a:lnTo>
                  <a:lnTo>
                    <a:pt x="10502" y="11675"/>
                  </a:lnTo>
                  <a:lnTo>
                    <a:pt x="10576" y="11693"/>
                  </a:lnTo>
                  <a:lnTo>
                    <a:pt x="10648" y="11713"/>
                  </a:lnTo>
                  <a:lnTo>
                    <a:pt x="10717" y="11735"/>
                  </a:lnTo>
                  <a:lnTo>
                    <a:pt x="10784" y="11758"/>
                  </a:lnTo>
                  <a:lnTo>
                    <a:pt x="10848" y="11782"/>
                  </a:lnTo>
                  <a:lnTo>
                    <a:pt x="10909" y="11808"/>
                  </a:lnTo>
                  <a:lnTo>
                    <a:pt x="10968" y="11835"/>
                  </a:lnTo>
                  <a:lnTo>
                    <a:pt x="11024" y="11864"/>
                  </a:lnTo>
                  <a:lnTo>
                    <a:pt x="11079" y="11894"/>
                  </a:lnTo>
                  <a:lnTo>
                    <a:pt x="11130" y="11926"/>
                  </a:lnTo>
                  <a:lnTo>
                    <a:pt x="11178" y="11959"/>
                  </a:lnTo>
                  <a:lnTo>
                    <a:pt x="11224" y="11994"/>
                  </a:lnTo>
                  <a:lnTo>
                    <a:pt x="11268" y="12031"/>
                  </a:lnTo>
                  <a:lnTo>
                    <a:pt x="11309" y="12069"/>
                  </a:lnTo>
                  <a:lnTo>
                    <a:pt x="11346" y="12108"/>
                  </a:lnTo>
                  <a:lnTo>
                    <a:pt x="11382" y="12149"/>
                  </a:lnTo>
                  <a:lnTo>
                    <a:pt x="11415" y="12192"/>
                  </a:lnTo>
                  <a:lnTo>
                    <a:pt x="11446" y="12236"/>
                  </a:lnTo>
                  <a:lnTo>
                    <a:pt x="11473" y="12280"/>
                  </a:lnTo>
                  <a:lnTo>
                    <a:pt x="11498" y="12327"/>
                  </a:lnTo>
                  <a:lnTo>
                    <a:pt x="11520" y="12375"/>
                  </a:lnTo>
                  <a:lnTo>
                    <a:pt x="11540" y="12426"/>
                  </a:lnTo>
                  <a:lnTo>
                    <a:pt x="11557" y="12477"/>
                  </a:lnTo>
                  <a:lnTo>
                    <a:pt x="11572" y="12530"/>
                  </a:lnTo>
                  <a:lnTo>
                    <a:pt x="11583" y="12584"/>
                  </a:lnTo>
                  <a:lnTo>
                    <a:pt x="11593" y="12640"/>
                  </a:lnTo>
                  <a:lnTo>
                    <a:pt x="11599" y="12697"/>
                  </a:lnTo>
                  <a:lnTo>
                    <a:pt x="11603" y="12755"/>
                  </a:lnTo>
                  <a:lnTo>
                    <a:pt x="11604" y="12816"/>
                  </a:lnTo>
                  <a:lnTo>
                    <a:pt x="11604" y="14035"/>
                  </a:lnTo>
                  <a:close/>
                  <a:moveTo>
                    <a:pt x="11604" y="11488"/>
                  </a:moveTo>
                  <a:lnTo>
                    <a:pt x="11537" y="11470"/>
                  </a:lnTo>
                  <a:lnTo>
                    <a:pt x="11472" y="11452"/>
                  </a:lnTo>
                  <a:lnTo>
                    <a:pt x="11408" y="11429"/>
                  </a:lnTo>
                  <a:lnTo>
                    <a:pt x="11344" y="11405"/>
                  </a:lnTo>
                  <a:lnTo>
                    <a:pt x="11284" y="11378"/>
                  </a:lnTo>
                  <a:lnTo>
                    <a:pt x="11223" y="11349"/>
                  </a:lnTo>
                  <a:lnTo>
                    <a:pt x="11164" y="11318"/>
                  </a:lnTo>
                  <a:lnTo>
                    <a:pt x="11108" y="11286"/>
                  </a:lnTo>
                  <a:lnTo>
                    <a:pt x="11053" y="11250"/>
                  </a:lnTo>
                  <a:lnTo>
                    <a:pt x="10999" y="11214"/>
                  </a:lnTo>
                  <a:lnTo>
                    <a:pt x="10947" y="11175"/>
                  </a:lnTo>
                  <a:lnTo>
                    <a:pt x="10897" y="11135"/>
                  </a:lnTo>
                  <a:lnTo>
                    <a:pt x="10849" y="11093"/>
                  </a:lnTo>
                  <a:lnTo>
                    <a:pt x="10803" y="11049"/>
                  </a:lnTo>
                  <a:lnTo>
                    <a:pt x="10759" y="11003"/>
                  </a:lnTo>
                  <a:lnTo>
                    <a:pt x="10717" y="10956"/>
                  </a:lnTo>
                  <a:lnTo>
                    <a:pt x="10677" y="10908"/>
                  </a:lnTo>
                  <a:lnTo>
                    <a:pt x="10640" y="10857"/>
                  </a:lnTo>
                  <a:lnTo>
                    <a:pt x="10604" y="10806"/>
                  </a:lnTo>
                  <a:lnTo>
                    <a:pt x="10571" y="10752"/>
                  </a:lnTo>
                  <a:lnTo>
                    <a:pt x="10539" y="10698"/>
                  </a:lnTo>
                  <a:lnTo>
                    <a:pt x="10511" y="10643"/>
                  </a:lnTo>
                  <a:lnTo>
                    <a:pt x="10485" y="10586"/>
                  </a:lnTo>
                  <a:lnTo>
                    <a:pt x="10461" y="10529"/>
                  </a:lnTo>
                  <a:lnTo>
                    <a:pt x="10440" y="10469"/>
                  </a:lnTo>
                  <a:lnTo>
                    <a:pt x="10422" y="10410"/>
                  </a:lnTo>
                  <a:lnTo>
                    <a:pt x="10407" y="10348"/>
                  </a:lnTo>
                  <a:lnTo>
                    <a:pt x="10393" y="10287"/>
                  </a:lnTo>
                  <a:lnTo>
                    <a:pt x="10384" y="10224"/>
                  </a:lnTo>
                  <a:lnTo>
                    <a:pt x="10376" y="10160"/>
                  </a:lnTo>
                  <a:lnTo>
                    <a:pt x="10371" y="10096"/>
                  </a:lnTo>
                  <a:lnTo>
                    <a:pt x="10370" y="10031"/>
                  </a:lnTo>
                  <a:lnTo>
                    <a:pt x="10370" y="9258"/>
                  </a:lnTo>
                  <a:lnTo>
                    <a:pt x="10445" y="9271"/>
                  </a:lnTo>
                  <a:lnTo>
                    <a:pt x="10518" y="9286"/>
                  </a:lnTo>
                  <a:lnTo>
                    <a:pt x="10590" y="9301"/>
                  </a:lnTo>
                  <a:lnTo>
                    <a:pt x="10659" y="9318"/>
                  </a:lnTo>
                  <a:lnTo>
                    <a:pt x="10724" y="9337"/>
                  </a:lnTo>
                  <a:lnTo>
                    <a:pt x="10788" y="9357"/>
                  </a:lnTo>
                  <a:lnTo>
                    <a:pt x="10850" y="9379"/>
                  </a:lnTo>
                  <a:lnTo>
                    <a:pt x="10908" y="9402"/>
                  </a:lnTo>
                  <a:lnTo>
                    <a:pt x="10965" y="9426"/>
                  </a:lnTo>
                  <a:lnTo>
                    <a:pt x="11019" y="9451"/>
                  </a:lnTo>
                  <a:lnTo>
                    <a:pt x="11071" y="9478"/>
                  </a:lnTo>
                  <a:lnTo>
                    <a:pt x="11120" y="9506"/>
                  </a:lnTo>
                  <a:lnTo>
                    <a:pt x="11167" y="9536"/>
                  </a:lnTo>
                  <a:lnTo>
                    <a:pt x="11212" y="9567"/>
                  </a:lnTo>
                  <a:lnTo>
                    <a:pt x="11254" y="9599"/>
                  </a:lnTo>
                  <a:lnTo>
                    <a:pt x="11294" y="9633"/>
                  </a:lnTo>
                  <a:lnTo>
                    <a:pt x="11332" y="9668"/>
                  </a:lnTo>
                  <a:lnTo>
                    <a:pt x="11367" y="9704"/>
                  </a:lnTo>
                  <a:lnTo>
                    <a:pt x="11400" y="9743"/>
                  </a:lnTo>
                  <a:lnTo>
                    <a:pt x="11430" y="9782"/>
                  </a:lnTo>
                  <a:lnTo>
                    <a:pt x="11458" y="9822"/>
                  </a:lnTo>
                  <a:lnTo>
                    <a:pt x="11483" y="9864"/>
                  </a:lnTo>
                  <a:lnTo>
                    <a:pt x="11506" y="9908"/>
                  </a:lnTo>
                  <a:lnTo>
                    <a:pt x="11527" y="9953"/>
                  </a:lnTo>
                  <a:lnTo>
                    <a:pt x="11545" y="9999"/>
                  </a:lnTo>
                  <a:lnTo>
                    <a:pt x="11560" y="10046"/>
                  </a:lnTo>
                  <a:lnTo>
                    <a:pt x="11574" y="10095"/>
                  </a:lnTo>
                  <a:lnTo>
                    <a:pt x="11585" y="10145"/>
                  </a:lnTo>
                  <a:lnTo>
                    <a:pt x="11594" y="10196"/>
                  </a:lnTo>
                  <a:lnTo>
                    <a:pt x="11599" y="10249"/>
                  </a:lnTo>
                  <a:lnTo>
                    <a:pt x="11603" y="10303"/>
                  </a:lnTo>
                  <a:lnTo>
                    <a:pt x="11604" y="10359"/>
                  </a:lnTo>
                  <a:lnTo>
                    <a:pt x="11604" y="11488"/>
                  </a:lnTo>
                  <a:close/>
                  <a:moveTo>
                    <a:pt x="11604" y="9086"/>
                  </a:moveTo>
                  <a:lnTo>
                    <a:pt x="11547" y="9070"/>
                  </a:lnTo>
                  <a:lnTo>
                    <a:pt x="11490" y="9051"/>
                  </a:lnTo>
                  <a:lnTo>
                    <a:pt x="11435" y="9030"/>
                  </a:lnTo>
                  <a:lnTo>
                    <a:pt x="11382" y="9007"/>
                  </a:lnTo>
                  <a:lnTo>
                    <a:pt x="11328" y="8983"/>
                  </a:lnTo>
                  <a:lnTo>
                    <a:pt x="11276" y="8957"/>
                  </a:lnTo>
                  <a:lnTo>
                    <a:pt x="11226" y="8929"/>
                  </a:lnTo>
                  <a:lnTo>
                    <a:pt x="11177" y="8899"/>
                  </a:lnTo>
                  <a:lnTo>
                    <a:pt x="11129" y="8867"/>
                  </a:lnTo>
                  <a:lnTo>
                    <a:pt x="11083" y="8835"/>
                  </a:lnTo>
                  <a:lnTo>
                    <a:pt x="11039" y="8799"/>
                  </a:lnTo>
                  <a:lnTo>
                    <a:pt x="10995" y="8764"/>
                  </a:lnTo>
                  <a:lnTo>
                    <a:pt x="10953" y="8726"/>
                  </a:lnTo>
                  <a:lnTo>
                    <a:pt x="10914" y="8687"/>
                  </a:lnTo>
                  <a:lnTo>
                    <a:pt x="10875" y="8646"/>
                  </a:lnTo>
                  <a:lnTo>
                    <a:pt x="10839" y="8604"/>
                  </a:lnTo>
                  <a:lnTo>
                    <a:pt x="10804" y="8561"/>
                  </a:lnTo>
                  <a:lnTo>
                    <a:pt x="10771" y="8518"/>
                  </a:lnTo>
                  <a:lnTo>
                    <a:pt x="10740" y="8472"/>
                  </a:lnTo>
                  <a:lnTo>
                    <a:pt x="10712" y="8426"/>
                  </a:lnTo>
                  <a:lnTo>
                    <a:pt x="10685" y="8378"/>
                  </a:lnTo>
                  <a:lnTo>
                    <a:pt x="10660" y="8330"/>
                  </a:lnTo>
                  <a:lnTo>
                    <a:pt x="10637" y="8280"/>
                  </a:lnTo>
                  <a:lnTo>
                    <a:pt x="10617" y="8229"/>
                  </a:lnTo>
                  <a:lnTo>
                    <a:pt x="10598" y="8178"/>
                  </a:lnTo>
                  <a:lnTo>
                    <a:pt x="10582" y="8126"/>
                  </a:lnTo>
                  <a:lnTo>
                    <a:pt x="10569" y="8073"/>
                  </a:lnTo>
                  <a:lnTo>
                    <a:pt x="10557" y="8020"/>
                  </a:lnTo>
                  <a:lnTo>
                    <a:pt x="10548" y="7965"/>
                  </a:lnTo>
                  <a:lnTo>
                    <a:pt x="10541" y="7910"/>
                  </a:lnTo>
                  <a:lnTo>
                    <a:pt x="10537" y="7855"/>
                  </a:lnTo>
                  <a:lnTo>
                    <a:pt x="10536" y="7799"/>
                  </a:lnTo>
                  <a:lnTo>
                    <a:pt x="10536" y="7382"/>
                  </a:lnTo>
                  <a:lnTo>
                    <a:pt x="10536" y="7128"/>
                  </a:lnTo>
                  <a:lnTo>
                    <a:pt x="10602" y="7141"/>
                  </a:lnTo>
                  <a:lnTo>
                    <a:pt x="10665" y="7153"/>
                  </a:lnTo>
                  <a:lnTo>
                    <a:pt x="10726" y="7168"/>
                  </a:lnTo>
                  <a:lnTo>
                    <a:pt x="10786" y="7184"/>
                  </a:lnTo>
                  <a:lnTo>
                    <a:pt x="10842" y="7200"/>
                  </a:lnTo>
                  <a:lnTo>
                    <a:pt x="10898" y="7218"/>
                  </a:lnTo>
                  <a:lnTo>
                    <a:pt x="10951" y="7237"/>
                  </a:lnTo>
                  <a:lnTo>
                    <a:pt x="11002" y="7258"/>
                  </a:lnTo>
                  <a:lnTo>
                    <a:pt x="11051" y="7279"/>
                  </a:lnTo>
                  <a:lnTo>
                    <a:pt x="11099" y="7301"/>
                  </a:lnTo>
                  <a:lnTo>
                    <a:pt x="11143" y="7325"/>
                  </a:lnTo>
                  <a:lnTo>
                    <a:pt x="11186" y="7351"/>
                  </a:lnTo>
                  <a:lnTo>
                    <a:pt x="11227" y="7377"/>
                  </a:lnTo>
                  <a:lnTo>
                    <a:pt x="11266" y="7404"/>
                  </a:lnTo>
                  <a:lnTo>
                    <a:pt x="11301" y="7432"/>
                  </a:lnTo>
                  <a:lnTo>
                    <a:pt x="11336" y="7462"/>
                  </a:lnTo>
                  <a:lnTo>
                    <a:pt x="11369" y="7492"/>
                  </a:lnTo>
                  <a:lnTo>
                    <a:pt x="11400" y="7525"/>
                  </a:lnTo>
                  <a:lnTo>
                    <a:pt x="11428" y="7558"/>
                  </a:lnTo>
                  <a:lnTo>
                    <a:pt x="11454" y="7593"/>
                  </a:lnTo>
                  <a:lnTo>
                    <a:pt x="11478" y="7628"/>
                  </a:lnTo>
                  <a:lnTo>
                    <a:pt x="11500" y="7665"/>
                  </a:lnTo>
                  <a:lnTo>
                    <a:pt x="11520" y="7702"/>
                  </a:lnTo>
                  <a:lnTo>
                    <a:pt x="11537" y="7742"/>
                  </a:lnTo>
                  <a:lnTo>
                    <a:pt x="11553" y="7782"/>
                  </a:lnTo>
                  <a:lnTo>
                    <a:pt x="11567" y="7823"/>
                  </a:lnTo>
                  <a:lnTo>
                    <a:pt x="11578" y="7866"/>
                  </a:lnTo>
                  <a:lnTo>
                    <a:pt x="11588" y="7910"/>
                  </a:lnTo>
                  <a:lnTo>
                    <a:pt x="11595" y="7955"/>
                  </a:lnTo>
                  <a:lnTo>
                    <a:pt x="11600" y="8001"/>
                  </a:lnTo>
                  <a:lnTo>
                    <a:pt x="11603" y="8048"/>
                  </a:lnTo>
                  <a:lnTo>
                    <a:pt x="11604" y="8096"/>
                  </a:lnTo>
                  <a:lnTo>
                    <a:pt x="11604" y="9086"/>
                  </a:lnTo>
                  <a:close/>
                  <a:moveTo>
                    <a:pt x="12132" y="8096"/>
                  </a:moveTo>
                  <a:lnTo>
                    <a:pt x="12133" y="8048"/>
                  </a:lnTo>
                  <a:lnTo>
                    <a:pt x="12136" y="8001"/>
                  </a:lnTo>
                  <a:lnTo>
                    <a:pt x="12142" y="7955"/>
                  </a:lnTo>
                  <a:lnTo>
                    <a:pt x="12149" y="7910"/>
                  </a:lnTo>
                  <a:lnTo>
                    <a:pt x="12158" y="7866"/>
                  </a:lnTo>
                  <a:lnTo>
                    <a:pt x="12170" y="7823"/>
                  </a:lnTo>
                  <a:lnTo>
                    <a:pt x="12184" y="7782"/>
                  </a:lnTo>
                  <a:lnTo>
                    <a:pt x="12200" y="7742"/>
                  </a:lnTo>
                  <a:lnTo>
                    <a:pt x="12218" y="7702"/>
                  </a:lnTo>
                  <a:lnTo>
                    <a:pt x="12238" y="7665"/>
                  </a:lnTo>
                  <a:lnTo>
                    <a:pt x="12260" y="7628"/>
                  </a:lnTo>
                  <a:lnTo>
                    <a:pt x="12284" y="7593"/>
                  </a:lnTo>
                  <a:lnTo>
                    <a:pt x="12310" y="7558"/>
                  </a:lnTo>
                  <a:lnTo>
                    <a:pt x="12338" y="7525"/>
                  </a:lnTo>
                  <a:lnTo>
                    <a:pt x="12368" y="7492"/>
                  </a:lnTo>
                  <a:lnTo>
                    <a:pt x="12401" y="7462"/>
                  </a:lnTo>
                  <a:lnTo>
                    <a:pt x="12435" y="7432"/>
                  </a:lnTo>
                  <a:lnTo>
                    <a:pt x="12472" y="7404"/>
                  </a:lnTo>
                  <a:lnTo>
                    <a:pt x="12511" y="7377"/>
                  </a:lnTo>
                  <a:lnTo>
                    <a:pt x="12551" y="7351"/>
                  </a:lnTo>
                  <a:lnTo>
                    <a:pt x="12594" y="7325"/>
                  </a:lnTo>
                  <a:lnTo>
                    <a:pt x="12639" y="7301"/>
                  </a:lnTo>
                  <a:lnTo>
                    <a:pt x="12686" y="7279"/>
                  </a:lnTo>
                  <a:lnTo>
                    <a:pt x="12735" y="7258"/>
                  </a:lnTo>
                  <a:lnTo>
                    <a:pt x="12785" y="7237"/>
                  </a:lnTo>
                  <a:lnTo>
                    <a:pt x="12839" y="7218"/>
                  </a:lnTo>
                  <a:lnTo>
                    <a:pt x="12894" y="7200"/>
                  </a:lnTo>
                  <a:lnTo>
                    <a:pt x="12952" y="7184"/>
                  </a:lnTo>
                  <a:lnTo>
                    <a:pt x="13011" y="7168"/>
                  </a:lnTo>
                  <a:lnTo>
                    <a:pt x="13072" y="7153"/>
                  </a:lnTo>
                  <a:lnTo>
                    <a:pt x="13136" y="7141"/>
                  </a:lnTo>
                  <a:lnTo>
                    <a:pt x="13201" y="7128"/>
                  </a:lnTo>
                  <a:lnTo>
                    <a:pt x="13201" y="7382"/>
                  </a:lnTo>
                  <a:lnTo>
                    <a:pt x="13201" y="7799"/>
                  </a:lnTo>
                  <a:lnTo>
                    <a:pt x="13199" y="7856"/>
                  </a:lnTo>
                  <a:lnTo>
                    <a:pt x="13196" y="7911"/>
                  </a:lnTo>
                  <a:lnTo>
                    <a:pt x="13189" y="7965"/>
                  </a:lnTo>
                  <a:lnTo>
                    <a:pt x="13180" y="8020"/>
                  </a:lnTo>
                  <a:lnTo>
                    <a:pt x="13169" y="8073"/>
                  </a:lnTo>
                  <a:lnTo>
                    <a:pt x="13155" y="8126"/>
                  </a:lnTo>
                  <a:lnTo>
                    <a:pt x="13140" y="8178"/>
                  </a:lnTo>
                  <a:lnTo>
                    <a:pt x="13121" y="8229"/>
                  </a:lnTo>
                  <a:lnTo>
                    <a:pt x="13100" y="8280"/>
                  </a:lnTo>
                  <a:lnTo>
                    <a:pt x="13077" y="8330"/>
                  </a:lnTo>
                  <a:lnTo>
                    <a:pt x="13053" y="8378"/>
                  </a:lnTo>
                  <a:lnTo>
                    <a:pt x="13026" y="8426"/>
                  </a:lnTo>
                  <a:lnTo>
                    <a:pt x="12997" y="8472"/>
                  </a:lnTo>
                  <a:lnTo>
                    <a:pt x="12966" y="8518"/>
                  </a:lnTo>
                  <a:lnTo>
                    <a:pt x="12933" y="8561"/>
                  </a:lnTo>
                  <a:lnTo>
                    <a:pt x="12898" y="8604"/>
                  </a:lnTo>
                  <a:lnTo>
                    <a:pt x="12862" y="8646"/>
                  </a:lnTo>
                  <a:lnTo>
                    <a:pt x="12823" y="8687"/>
                  </a:lnTo>
                  <a:lnTo>
                    <a:pt x="12783" y="8726"/>
                  </a:lnTo>
                  <a:lnTo>
                    <a:pt x="12741" y="8764"/>
                  </a:lnTo>
                  <a:lnTo>
                    <a:pt x="12699" y="8799"/>
                  </a:lnTo>
                  <a:lnTo>
                    <a:pt x="12654" y="8835"/>
                  </a:lnTo>
                  <a:lnTo>
                    <a:pt x="12608" y="8867"/>
                  </a:lnTo>
                  <a:lnTo>
                    <a:pt x="12560" y="8899"/>
                  </a:lnTo>
                  <a:lnTo>
                    <a:pt x="12511" y="8929"/>
                  </a:lnTo>
                  <a:lnTo>
                    <a:pt x="12460" y="8957"/>
                  </a:lnTo>
                  <a:lnTo>
                    <a:pt x="12409" y="8983"/>
                  </a:lnTo>
                  <a:lnTo>
                    <a:pt x="12356" y="9007"/>
                  </a:lnTo>
                  <a:lnTo>
                    <a:pt x="12301" y="9030"/>
                  </a:lnTo>
                  <a:lnTo>
                    <a:pt x="12246" y="9051"/>
                  </a:lnTo>
                  <a:lnTo>
                    <a:pt x="12190" y="9070"/>
                  </a:lnTo>
                  <a:lnTo>
                    <a:pt x="12132" y="9086"/>
                  </a:lnTo>
                  <a:lnTo>
                    <a:pt x="12132" y="8096"/>
                  </a:lnTo>
                  <a:close/>
                  <a:moveTo>
                    <a:pt x="12132" y="10359"/>
                  </a:moveTo>
                  <a:lnTo>
                    <a:pt x="12133" y="10303"/>
                  </a:lnTo>
                  <a:lnTo>
                    <a:pt x="12137" y="10249"/>
                  </a:lnTo>
                  <a:lnTo>
                    <a:pt x="12144" y="10196"/>
                  </a:lnTo>
                  <a:lnTo>
                    <a:pt x="12152" y="10145"/>
                  </a:lnTo>
                  <a:lnTo>
                    <a:pt x="12162" y="10095"/>
                  </a:lnTo>
                  <a:lnTo>
                    <a:pt x="12176" y="10046"/>
                  </a:lnTo>
                  <a:lnTo>
                    <a:pt x="12192" y="9999"/>
                  </a:lnTo>
                  <a:lnTo>
                    <a:pt x="12211" y="9953"/>
                  </a:lnTo>
                  <a:lnTo>
                    <a:pt x="12230" y="9908"/>
                  </a:lnTo>
                  <a:lnTo>
                    <a:pt x="12253" y="9864"/>
                  </a:lnTo>
                  <a:lnTo>
                    <a:pt x="12280" y="9822"/>
                  </a:lnTo>
                  <a:lnTo>
                    <a:pt x="12307" y="9782"/>
                  </a:lnTo>
                  <a:lnTo>
                    <a:pt x="12337" y="9743"/>
                  </a:lnTo>
                  <a:lnTo>
                    <a:pt x="12370" y="9704"/>
                  </a:lnTo>
                  <a:lnTo>
                    <a:pt x="12405" y="9668"/>
                  </a:lnTo>
                  <a:lnTo>
                    <a:pt x="12443" y="9633"/>
                  </a:lnTo>
                  <a:lnTo>
                    <a:pt x="12482" y="9599"/>
                  </a:lnTo>
                  <a:lnTo>
                    <a:pt x="12525" y="9567"/>
                  </a:lnTo>
                  <a:lnTo>
                    <a:pt x="12569" y="9536"/>
                  </a:lnTo>
                  <a:lnTo>
                    <a:pt x="12616" y="9506"/>
                  </a:lnTo>
                  <a:lnTo>
                    <a:pt x="12666" y="9478"/>
                  </a:lnTo>
                  <a:lnTo>
                    <a:pt x="12717" y="9451"/>
                  </a:lnTo>
                  <a:lnTo>
                    <a:pt x="12772" y="9426"/>
                  </a:lnTo>
                  <a:lnTo>
                    <a:pt x="12828" y="9402"/>
                  </a:lnTo>
                  <a:lnTo>
                    <a:pt x="12888" y="9379"/>
                  </a:lnTo>
                  <a:lnTo>
                    <a:pt x="12948" y="9357"/>
                  </a:lnTo>
                  <a:lnTo>
                    <a:pt x="13012" y="9337"/>
                  </a:lnTo>
                  <a:lnTo>
                    <a:pt x="13079" y="9318"/>
                  </a:lnTo>
                  <a:lnTo>
                    <a:pt x="13147" y="9301"/>
                  </a:lnTo>
                  <a:lnTo>
                    <a:pt x="13218" y="9286"/>
                  </a:lnTo>
                  <a:lnTo>
                    <a:pt x="13291" y="9271"/>
                  </a:lnTo>
                  <a:lnTo>
                    <a:pt x="13368" y="9258"/>
                  </a:lnTo>
                  <a:lnTo>
                    <a:pt x="13368" y="10031"/>
                  </a:lnTo>
                  <a:lnTo>
                    <a:pt x="13365" y="10096"/>
                  </a:lnTo>
                  <a:lnTo>
                    <a:pt x="13361" y="10160"/>
                  </a:lnTo>
                  <a:lnTo>
                    <a:pt x="13354" y="10224"/>
                  </a:lnTo>
                  <a:lnTo>
                    <a:pt x="13344" y="10287"/>
                  </a:lnTo>
                  <a:lnTo>
                    <a:pt x="13331" y="10348"/>
                  </a:lnTo>
                  <a:lnTo>
                    <a:pt x="13315" y="10410"/>
                  </a:lnTo>
                  <a:lnTo>
                    <a:pt x="13296" y="10469"/>
                  </a:lnTo>
                  <a:lnTo>
                    <a:pt x="13276" y="10529"/>
                  </a:lnTo>
                  <a:lnTo>
                    <a:pt x="13253" y="10586"/>
                  </a:lnTo>
                  <a:lnTo>
                    <a:pt x="13226" y="10643"/>
                  </a:lnTo>
                  <a:lnTo>
                    <a:pt x="13197" y="10698"/>
                  </a:lnTo>
                  <a:lnTo>
                    <a:pt x="13167" y="10752"/>
                  </a:lnTo>
                  <a:lnTo>
                    <a:pt x="13133" y="10806"/>
                  </a:lnTo>
                  <a:lnTo>
                    <a:pt x="13098" y="10857"/>
                  </a:lnTo>
                  <a:lnTo>
                    <a:pt x="13060" y="10908"/>
                  </a:lnTo>
                  <a:lnTo>
                    <a:pt x="13021" y="10956"/>
                  </a:lnTo>
                  <a:lnTo>
                    <a:pt x="12978" y="11003"/>
                  </a:lnTo>
                  <a:lnTo>
                    <a:pt x="12934" y="11049"/>
                  </a:lnTo>
                  <a:lnTo>
                    <a:pt x="12888" y="11093"/>
                  </a:lnTo>
                  <a:lnTo>
                    <a:pt x="12840" y="11135"/>
                  </a:lnTo>
                  <a:lnTo>
                    <a:pt x="12791" y="11175"/>
                  </a:lnTo>
                  <a:lnTo>
                    <a:pt x="12738" y="11214"/>
                  </a:lnTo>
                  <a:lnTo>
                    <a:pt x="12685" y="11250"/>
                  </a:lnTo>
                  <a:lnTo>
                    <a:pt x="12630" y="11286"/>
                  </a:lnTo>
                  <a:lnTo>
                    <a:pt x="12572" y="11318"/>
                  </a:lnTo>
                  <a:lnTo>
                    <a:pt x="12515" y="11349"/>
                  </a:lnTo>
                  <a:lnTo>
                    <a:pt x="12454" y="11378"/>
                  </a:lnTo>
                  <a:lnTo>
                    <a:pt x="12392" y="11405"/>
                  </a:lnTo>
                  <a:lnTo>
                    <a:pt x="12330" y="11429"/>
                  </a:lnTo>
                  <a:lnTo>
                    <a:pt x="12265" y="11452"/>
                  </a:lnTo>
                  <a:lnTo>
                    <a:pt x="12199" y="11470"/>
                  </a:lnTo>
                  <a:lnTo>
                    <a:pt x="12132" y="11488"/>
                  </a:lnTo>
                  <a:lnTo>
                    <a:pt x="12132" y="10359"/>
                  </a:lnTo>
                  <a:close/>
                  <a:moveTo>
                    <a:pt x="13475" y="12468"/>
                  </a:moveTo>
                  <a:lnTo>
                    <a:pt x="13473" y="12538"/>
                  </a:lnTo>
                  <a:lnTo>
                    <a:pt x="13469" y="12608"/>
                  </a:lnTo>
                  <a:lnTo>
                    <a:pt x="13461" y="12677"/>
                  </a:lnTo>
                  <a:lnTo>
                    <a:pt x="13449" y="12745"/>
                  </a:lnTo>
                  <a:lnTo>
                    <a:pt x="13435" y="12812"/>
                  </a:lnTo>
                  <a:lnTo>
                    <a:pt x="13419" y="12878"/>
                  </a:lnTo>
                  <a:lnTo>
                    <a:pt x="13398" y="12942"/>
                  </a:lnTo>
                  <a:lnTo>
                    <a:pt x="13375" y="13006"/>
                  </a:lnTo>
                  <a:lnTo>
                    <a:pt x="13350" y="13069"/>
                  </a:lnTo>
                  <a:lnTo>
                    <a:pt x="13322" y="13129"/>
                  </a:lnTo>
                  <a:lnTo>
                    <a:pt x="13290" y="13190"/>
                  </a:lnTo>
                  <a:lnTo>
                    <a:pt x="13257" y="13248"/>
                  </a:lnTo>
                  <a:lnTo>
                    <a:pt x="13220" y="13304"/>
                  </a:lnTo>
                  <a:lnTo>
                    <a:pt x="13182" y="13361"/>
                  </a:lnTo>
                  <a:lnTo>
                    <a:pt x="13141" y="13414"/>
                  </a:lnTo>
                  <a:lnTo>
                    <a:pt x="13097" y="13467"/>
                  </a:lnTo>
                  <a:lnTo>
                    <a:pt x="13052" y="13517"/>
                  </a:lnTo>
                  <a:lnTo>
                    <a:pt x="13004" y="13566"/>
                  </a:lnTo>
                  <a:lnTo>
                    <a:pt x="12954" y="13613"/>
                  </a:lnTo>
                  <a:lnTo>
                    <a:pt x="12901" y="13659"/>
                  </a:lnTo>
                  <a:lnTo>
                    <a:pt x="12847" y="13702"/>
                  </a:lnTo>
                  <a:lnTo>
                    <a:pt x="12791" y="13744"/>
                  </a:lnTo>
                  <a:lnTo>
                    <a:pt x="12732" y="13784"/>
                  </a:lnTo>
                  <a:lnTo>
                    <a:pt x="12673" y="13820"/>
                  </a:lnTo>
                  <a:lnTo>
                    <a:pt x="12611" y="13856"/>
                  </a:lnTo>
                  <a:lnTo>
                    <a:pt x="12547" y="13888"/>
                  </a:lnTo>
                  <a:lnTo>
                    <a:pt x="12481" y="13919"/>
                  </a:lnTo>
                  <a:lnTo>
                    <a:pt x="12415" y="13947"/>
                  </a:lnTo>
                  <a:lnTo>
                    <a:pt x="12346" y="13972"/>
                  </a:lnTo>
                  <a:lnTo>
                    <a:pt x="12276" y="13996"/>
                  </a:lnTo>
                  <a:lnTo>
                    <a:pt x="12205" y="14017"/>
                  </a:lnTo>
                  <a:lnTo>
                    <a:pt x="12132" y="14035"/>
                  </a:lnTo>
                  <a:lnTo>
                    <a:pt x="12132" y="12816"/>
                  </a:lnTo>
                  <a:lnTo>
                    <a:pt x="12134" y="12755"/>
                  </a:lnTo>
                  <a:lnTo>
                    <a:pt x="12137" y="12697"/>
                  </a:lnTo>
                  <a:lnTo>
                    <a:pt x="12145" y="12640"/>
                  </a:lnTo>
                  <a:lnTo>
                    <a:pt x="12153" y="12584"/>
                  </a:lnTo>
                  <a:lnTo>
                    <a:pt x="12166" y="12530"/>
                  </a:lnTo>
                  <a:lnTo>
                    <a:pt x="12180" y="12477"/>
                  </a:lnTo>
                  <a:lnTo>
                    <a:pt x="12197" y="12426"/>
                  </a:lnTo>
                  <a:lnTo>
                    <a:pt x="12217" y="12375"/>
                  </a:lnTo>
                  <a:lnTo>
                    <a:pt x="12239" y="12327"/>
                  </a:lnTo>
                  <a:lnTo>
                    <a:pt x="12264" y="12280"/>
                  </a:lnTo>
                  <a:lnTo>
                    <a:pt x="12292" y="12236"/>
                  </a:lnTo>
                  <a:lnTo>
                    <a:pt x="12322" y="12192"/>
                  </a:lnTo>
                  <a:lnTo>
                    <a:pt x="12355" y="12149"/>
                  </a:lnTo>
                  <a:lnTo>
                    <a:pt x="12390" y="12108"/>
                  </a:lnTo>
                  <a:lnTo>
                    <a:pt x="12429" y="12069"/>
                  </a:lnTo>
                  <a:lnTo>
                    <a:pt x="12470" y="12031"/>
                  </a:lnTo>
                  <a:lnTo>
                    <a:pt x="12513" y="11994"/>
                  </a:lnTo>
                  <a:lnTo>
                    <a:pt x="12559" y="11959"/>
                  </a:lnTo>
                  <a:lnTo>
                    <a:pt x="12608" y="11926"/>
                  </a:lnTo>
                  <a:lnTo>
                    <a:pt x="12659" y="11894"/>
                  </a:lnTo>
                  <a:lnTo>
                    <a:pt x="12712" y="11864"/>
                  </a:lnTo>
                  <a:lnTo>
                    <a:pt x="12769" y="11835"/>
                  </a:lnTo>
                  <a:lnTo>
                    <a:pt x="12828" y="11808"/>
                  </a:lnTo>
                  <a:lnTo>
                    <a:pt x="12889" y="11782"/>
                  </a:lnTo>
                  <a:lnTo>
                    <a:pt x="12954" y="11758"/>
                  </a:lnTo>
                  <a:lnTo>
                    <a:pt x="13021" y="11735"/>
                  </a:lnTo>
                  <a:lnTo>
                    <a:pt x="13090" y="11713"/>
                  </a:lnTo>
                  <a:lnTo>
                    <a:pt x="13162" y="11693"/>
                  </a:lnTo>
                  <a:lnTo>
                    <a:pt x="13236" y="11675"/>
                  </a:lnTo>
                  <a:lnTo>
                    <a:pt x="13313" y="11658"/>
                  </a:lnTo>
                  <a:lnTo>
                    <a:pt x="13393" y="11643"/>
                  </a:lnTo>
                  <a:lnTo>
                    <a:pt x="13475" y="11629"/>
                  </a:lnTo>
                  <a:lnTo>
                    <a:pt x="13475" y="12468"/>
                  </a:lnTo>
                  <a:close/>
                </a:path>
              </a:pathLst>
            </a:custGeom>
            <a:solidFill>
              <a:srgbClr val="1DA9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2332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12192000" cy="1480007"/>
          </a:xfrm>
          <a:prstGeom prst="rect">
            <a:avLst/>
          </a:prstGeom>
          <a:solidFill>
            <a:srgbClr val="00A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3" y="2180498"/>
            <a:ext cx="11029614" cy="3678303"/>
          </a:xfrm>
        </p:spPr>
        <p:txBody>
          <a:bodyPr>
            <a:normAutofit/>
          </a:bodyPr>
          <a:lstStyle>
            <a:lvl1pPr marL="2286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3600">
                <a:solidFill>
                  <a:srgbClr val="00131E"/>
                </a:solidFill>
                <a:latin typeface="Franklin Gothic Demi" panose="020B0703020102020204" pitchFamily="34" charset="0"/>
              </a:defRPr>
            </a:lvl1pPr>
            <a:lvl2pPr marL="6858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3200">
                <a:solidFill>
                  <a:srgbClr val="00131E"/>
                </a:solidFill>
                <a:latin typeface="Franklin Gothic Demi" panose="020B0703020102020204" pitchFamily="34" charset="0"/>
              </a:defRPr>
            </a:lvl2pPr>
            <a:lvl3pPr marL="11430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800">
                <a:solidFill>
                  <a:srgbClr val="00131E"/>
                </a:solidFill>
                <a:latin typeface="Franklin Gothic Demi" panose="020B0703020102020204" pitchFamily="34" charset="0"/>
              </a:defRPr>
            </a:lvl3pPr>
            <a:lvl4pPr marL="16002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400">
                <a:solidFill>
                  <a:srgbClr val="00131E"/>
                </a:solidFill>
                <a:latin typeface="Franklin Gothic Demi" panose="020B0703020102020204" pitchFamily="34" charset="0"/>
              </a:defRPr>
            </a:lvl4pPr>
            <a:lvl5pPr marL="20574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400">
                <a:solidFill>
                  <a:srgbClr val="00131E"/>
                </a:solidFill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1" y="377072"/>
            <a:ext cx="11029616" cy="84841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59756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6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573" y="-1"/>
            <a:ext cx="6521451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39" name="Picture 38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6595374"/>
            <a:ext cx="5862123" cy="25200"/>
          </a:xfrm>
          <a:prstGeom prst="rect">
            <a:avLst/>
          </a:prstGeom>
        </p:spPr>
      </p:pic>
      <p:pic>
        <p:nvPicPr>
          <p:cNvPr id="8" name="Picture 2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6900" y="366749"/>
            <a:ext cx="652463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Freeform 30"/>
          <p:cNvSpPr>
            <a:spLocks noEditPoints="1"/>
          </p:cNvSpPr>
          <p:nvPr userDrawn="1"/>
        </p:nvSpPr>
        <p:spPr bwMode="auto">
          <a:xfrm>
            <a:off x="596900" y="904911"/>
            <a:ext cx="652463" cy="720725"/>
          </a:xfrm>
          <a:custGeom>
            <a:avLst/>
            <a:gdLst>
              <a:gd name="T0" fmla="*/ 1232 w 1232"/>
              <a:gd name="T1" fmla="*/ 7 h 1434"/>
              <a:gd name="T2" fmla="*/ 1232 w 1232"/>
              <a:gd name="T3" fmla="*/ 396 h 1434"/>
              <a:gd name="T4" fmla="*/ 1232 w 1232"/>
              <a:gd name="T5" fmla="*/ 1434 h 1434"/>
              <a:gd name="T6" fmla="*/ 0 w 1232"/>
              <a:gd name="T7" fmla="*/ 1434 h 1434"/>
              <a:gd name="T8" fmla="*/ 0 w 1232"/>
              <a:gd name="T9" fmla="*/ 396 h 1434"/>
              <a:gd name="T10" fmla="*/ 0 w 1232"/>
              <a:gd name="T11" fmla="*/ 244 h 1434"/>
              <a:gd name="T12" fmla="*/ 23 w 1232"/>
              <a:gd name="T13" fmla="*/ 236 h 1434"/>
              <a:gd name="T14" fmla="*/ 44 w 1232"/>
              <a:gd name="T15" fmla="*/ 226 h 1434"/>
              <a:gd name="T16" fmla="*/ 67 w 1232"/>
              <a:gd name="T17" fmla="*/ 216 h 1434"/>
              <a:gd name="T18" fmla="*/ 89 w 1232"/>
              <a:gd name="T19" fmla="*/ 204 h 1434"/>
              <a:gd name="T20" fmla="*/ 135 w 1232"/>
              <a:gd name="T21" fmla="*/ 178 h 1434"/>
              <a:gd name="T22" fmla="*/ 181 w 1232"/>
              <a:gd name="T23" fmla="*/ 151 h 1434"/>
              <a:gd name="T24" fmla="*/ 227 w 1232"/>
              <a:gd name="T25" fmla="*/ 119 h 1434"/>
              <a:gd name="T26" fmla="*/ 275 w 1232"/>
              <a:gd name="T27" fmla="*/ 86 h 1434"/>
              <a:gd name="T28" fmla="*/ 322 w 1232"/>
              <a:gd name="T29" fmla="*/ 50 h 1434"/>
              <a:gd name="T30" fmla="*/ 373 w 1232"/>
              <a:gd name="T31" fmla="*/ 14 h 1434"/>
              <a:gd name="T32" fmla="*/ 381 w 1232"/>
              <a:gd name="T33" fmla="*/ 7 h 1434"/>
              <a:gd name="T34" fmla="*/ 391 w 1232"/>
              <a:gd name="T35" fmla="*/ 0 h 1434"/>
              <a:gd name="T36" fmla="*/ 423 w 1232"/>
              <a:gd name="T37" fmla="*/ 1 h 1434"/>
              <a:gd name="T38" fmla="*/ 455 w 1232"/>
              <a:gd name="T39" fmla="*/ 3 h 1434"/>
              <a:gd name="T40" fmla="*/ 488 w 1232"/>
              <a:gd name="T41" fmla="*/ 4 h 1434"/>
              <a:gd name="T42" fmla="*/ 519 w 1232"/>
              <a:gd name="T43" fmla="*/ 5 h 1434"/>
              <a:gd name="T44" fmla="*/ 551 w 1232"/>
              <a:gd name="T45" fmla="*/ 7 h 1434"/>
              <a:gd name="T46" fmla="*/ 584 w 1232"/>
              <a:gd name="T47" fmla="*/ 10 h 1434"/>
              <a:gd name="T48" fmla="*/ 617 w 1232"/>
              <a:gd name="T49" fmla="*/ 11 h 1434"/>
              <a:gd name="T50" fmla="*/ 649 w 1232"/>
              <a:gd name="T51" fmla="*/ 14 h 1434"/>
              <a:gd name="T52" fmla="*/ 723 w 1232"/>
              <a:gd name="T53" fmla="*/ 18 h 1434"/>
              <a:gd name="T54" fmla="*/ 795 w 1232"/>
              <a:gd name="T55" fmla="*/ 24 h 1434"/>
              <a:gd name="T56" fmla="*/ 868 w 1232"/>
              <a:gd name="T57" fmla="*/ 27 h 1434"/>
              <a:gd name="T58" fmla="*/ 941 w 1232"/>
              <a:gd name="T59" fmla="*/ 28 h 1434"/>
              <a:gd name="T60" fmla="*/ 1013 w 1232"/>
              <a:gd name="T61" fmla="*/ 28 h 1434"/>
              <a:gd name="T62" fmla="*/ 1087 w 1232"/>
              <a:gd name="T63" fmla="*/ 24 h 1434"/>
              <a:gd name="T64" fmla="*/ 1123 w 1232"/>
              <a:gd name="T65" fmla="*/ 21 h 1434"/>
              <a:gd name="T66" fmla="*/ 1160 w 1232"/>
              <a:gd name="T67" fmla="*/ 18 h 1434"/>
              <a:gd name="T68" fmla="*/ 1196 w 1232"/>
              <a:gd name="T69" fmla="*/ 13 h 1434"/>
              <a:gd name="T70" fmla="*/ 1232 w 1232"/>
              <a:gd name="T71" fmla="*/ 7 h 1434"/>
              <a:gd name="T72" fmla="*/ 370 w 1232"/>
              <a:gd name="T73" fmla="*/ 10 h 1434"/>
              <a:gd name="T74" fmla="*/ 259 w 1232"/>
              <a:gd name="T75" fmla="*/ 90 h 1434"/>
              <a:gd name="T76" fmla="*/ 207 w 1232"/>
              <a:gd name="T77" fmla="*/ 129 h 1434"/>
              <a:gd name="T78" fmla="*/ 200 w 1232"/>
              <a:gd name="T79" fmla="*/ 134 h 1434"/>
              <a:gd name="T80" fmla="*/ 224 w 1232"/>
              <a:gd name="T81" fmla="*/ 116 h 1434"/>
              <a:gd name="T82" fmla="*/ 267 w 1232"/>
              <a:gd name="T83" fmla="*/ 85 h 1434"/>
              <a:gd name="T84" fmla="*/ 315 w 1232"/>
              <a:gd name="T85" fmla="*/ 49 h 1434"/>
              <a:gd name="T86" fmla="*/ 354 w 1232"/>
              <a:gd name="T87" fmla="*/ 21 h 1434"/>
              <a:gd name="T88" fmla="*/ 370 w 1232"/>
              <a:gd name="T89" fmla="*/ 10 h 14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232" h="1434">
                <a:moveTo>
                  <a:pt x="1232" y="7"/>
                </a:moveTo>
                <a:lnTo>
                  <a:pt x="1232" y="396"/>
                </a:lnTo>
                <a:lnTo>
                  <a:pt x="1232" y="1434"/>
                </a:lnTo>
                <a:lnTo>
                  <a:pt x="0" y="1434"/>
                </a:lnTo>
                <a:lnTo>
                  <a:pt x="0" y="396"/>
                </a:lnTo>
                <a:lnTo>
                  <a:pt x="0" y="244"/>
                </a:lnTo>
                <a:lnTo>
                  <a:pt x="23" y="236"/>
                </a:lnTo>
                <a:lnTo>
                  <a:pt x="44" y="226"/>
                </a:lnTo>
                <a:lnTo>
                  <a:pt x="67" y="216"/>
                </a:lnTo>
                <a:lnTo>
                  <a:pt x="89" y="204"/>
                </a:lnTo>
                <a:lnTo>
                  <a:pt x="135" y="178"/>
                </a:lnTo>
                <a:lnTo>
                  <a:pt x="181" y="151"/>
                </a:lnTo>
                <a:lnTo>
                  <a:pt x="227" y="119"/>
                </a:lnTo>
                <a:lnTo>
                  <a:pt x="275" y="86"/>
                </a:lnTo>
                <a:lnTo>
                  <a:pt x="322" y="50"/>
                </a:lnTo>
                <a:lnTo>
                  <a:pt x="373" y="14"/>
                </a:lnTo>
                <a:lnTo>
                  <a:pt x="381" y="7"/>
                </a:lnTo>
                <a:lnTo>
                  <a:pt x="391" y="0"/>
                </a:lnTo>
                <a:lnTo>
                  <a:pt x="423" y="1"/>
                </a:lnTo>
                <a:lnTo>
                  <a:pt x="455" y="3"/>
                </a:lnTo>
                <a:lnTo>
                  <a:pt x="488" y="4"/>
                </a:lnTo>
                <a:lnTo>
                  <a:pt x="519" y="5"/>
                </a:lnTo>
                <a:lnTo>
                  <a:pt x="551" y="7"/>
                </a:lnTo>
                <a:lnTo>
                  <a:pt x="584" y="10"/>
                </a:lnTo>
                <a:lnTo>
                  <a:pt x="617" y="11"/>
                </a:lnTo>
                <a:lnTo>
                  <a:pt x="649" y="14"/>
                </a:lnTo>
                <a:lnTo>
                  <a:pt x="723" y="18"/>
                </a:lnTo>
                <a:lnTo>
                  <a:pt x="795" y="24"/>
                </a:lnTo>
                <a:lnTo>
                  <a:pt x="868" y="27"/>
                </a:lnTo>
                <a:lnTo>
                  <a:pt x="941" y="28"/>
                </a:lnTo>
                <a:lnTo>
                  <a:pt x="1013" y="28"/>
                </a:lnTo>
                <a:lnTo>
                  <a:pt x="1087" y="24"/>
                </a:lnTo>
                <a:lnTo>
                  <a:pt x="1123" y="21"/>
                </a:lnTo>
                <a:lnTo>
                  <a:pt x="1160" y="18"/>
                </a:lnTo>
                <a:lnTo>
                  <a:pt x="1196" y="13"/>
                </a:lnTo>
                <a:lnTo>
                  <a:pt x="1232" y="7"/>
                </a:lnTo>
                <a:close/>
                <a:moveTo>
                  <a:pt x="370" y="10"/>
                </a:moveTo>
                <a:lnTo>
                  <a:pt x="259" y="90"/>
                </a:lnTo>
                <a:lnTo>
                  <a:pt x="207" y="129"/>
                </a:lnTo>
                <a:lnTo>
                  <a:pt x="200" y="134"/>
                </a:lnTo>
                <a:lnTo>
                  <a:pt x="224" y="116"/>
                </a:lnTo>
                <a:lnTo>
                  <a:pt x="267" y="85"/>
                </a:lnTo>
                <a:lnTo>
                  <a:pt x="315" y="49"/>
                </a:lnTo>
                <a:lnTo>
                  <a:pt x="354" y="21"/>
                </a:lnTo>
                <a:lnTo>
                  <a:pt x="370" y="10"/>
                </a:lnTo>
                <a:close/>
              </a:path>
            </a:pathLst>
          </a:custGeom>
          <a:solidFill>
            <a:srgbClr val="005F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prstClr val="white"/>
                </a:solidFill>
              </a:rPr>
              <a:t>The</a:t>
            </a:r>
          </a:p>
          <a:p>
            <a:pPr algn="ctr"/>
            <a:r>
              <a:rPr lang="en-US" sz="1200" b="1" dirty="0">
                <a:solidFill>
                  <a:srgbClr val="FFC000"/>
                </a:solidFill>
              </a:rPr>
              <a:t>Simba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3895" y="2592197"/>
            <a:ext cx="5861130" cy="2062829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3895" y="4972324"/>
            <a:ext cx="5861130" cy="1430539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A9D18E"/>
                </a:solidFill>
                <a:latin typeface="Franklin Gothic Demi" panose="020B07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35000" y="1202071"/>
            <a:ext cx="652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</a:rPr>
              <a:t>era</a:t>
            </a:r>
          </a:p>
        </p:txBody>
      </p:sp>
      <p:pic>
        <p:nvPicPr>
          <p:cNvPr id="12" name="Picture 34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4863" y="765247"/>
            <a:ext cx="444500" cy="14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6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2137" y="739811"/>
            <a:ext cx="40640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Freeform 8"/>
          <p:cNvSpPr>
            <a:spLocks/>
          </p:cNvSpPr>
          <p:nvPr userDrawn="1"/>
        </p:nvSpPr>
        <p:spPr bwMode="auto">
          <a:xfrm>
            <a:off x="11023600" y="1676436"/>
            <a:ext cx="647700" cy="211138"/>
          </a:xfrm>
          <a:custGeom>
            <a:avLst/>
            <a:gdLst>
              <a:gd name="T0" fmla="*/ 1176 w 1222"/>
              <a:gd name="T1" fmla="*/ 25 h 398"/>
              <a:gd name="T2" fmla="*/ 1095 w 1222"/>
              <a:gd name="T3" fmla="*/ 68 h 398"/>
              <a:gd name="T4" fmla="*/ 1019 w 1222"/>
              <a:gd name="T5" fmla="*/ 102 h 398"/>
              <a:gd name="T6" fmla="*/ 946 w 1222"/>
              <a:gd name="T7" fmla="*/ 128 h 398"/>
              <a:gd name="T8" fmla="*/ 875 w 1222"/>
              <a:gd name="T9" fmla="*/ 147 h 398"/>
              <a:gd name="T10" fmla="*/ 809 w 1222"/>
              <a:gd name="T11" fmla="*/ 160 h 398"/>
              <a:gd name="T12" fmla="*/ 747 w 1222"/>
              <a:gd name="T13" fmla="*/ 164 h 398"/>
              <a:gd name="T14" fmla="*/ 688 w 1222"/>
              <a:gd name="T15" fmla="*/ 164 h 398"/>
              <a:gd name="T16" fmla="*/ 632 w 1222"/>
              <a:gd name="T17" fmla="*/ 159 h 398"/>
              <a:gd name="T18" fmla="*/ 578 w 1222"/>
              <a:gd name="T19" fmla="*/ 149 h 398"/>
              <a:gd name="T20" fmla="*/ 530 w 1222"/>
              <a:gd name="T21" fmla="*/ 134 h 398"/>
              <a:gd name="T22" fmla="*/ 483 w 1222"/>
              <a:gd name="T23" fmla="*/ 115 h 398"/>
              <a:gd name="T24" fmla="*/ 440 w 1222"/>
              <a:gd name="T25" fmla="*/ 94 h 398"/>
              <a:gd name="T26" fmla="*/ 400 w 1222"/>
              <a:gd name="T27" fmla="*/ 69 h 398"/>
              <a:gd name="T28" fmla="*/ 362 w 1222"/>
              <a:gd name="T29" fmla="*/ 43 h 398"/>
              <a:gd name="T30" fmla="*/ 329 w 1222"/>
              <a:gd name="T31" fmla="*/ 15 h 398"/>
              <a:gd name="T32" fmla="*/ 0 w 1222"/>
              <a:gd name="T33" fmla="*/ 0 h 398"/>
              <a:gd name="T34" fmla="*/ 20 w 1222"/>
              <a:gd name="T35" fmla="*/ 43 h 398"/>
              <a:gd name="T36" fmla="*/ 43 w 1222"/>
              <a:gd name="T37" fmla="*/ 84 h 398"/>
              <a:gd name="T38" fmla="*/ 95 w 1222"/>
              <a:gd name="T39" fmla="*/ 157 h 398"/>
              <a:gd name="T40" fmla="*/ 149 w 1222"/>
              <a:gd name="T41" fmla="*/ 219 h 398"/>
              <a:gd name="T42" fmla="*/ 204 w 1222"/>
              <a:gd name="T43" fmla="*/ 270 h 398"/>
              <a:gd name="T44" fmla="*/ 253 w 1222"/>
              <a:gd name="T45" fmla="*/ 307 h 398"/>
              <a:gd name="T46" fmla="*/ 293 w 1222"/>
              <a:gd name="T47" fmla="*/ 336 h 398"/>
              <a:gd name="T48" fmla="*/ 331 w 1222"/>
              <a:gd name="T49" fmla="*/ 357 h 398"/>
              <a:gd name="T50" fmla="*/ 450 w 1222"/>
              <a:gd name="T51" fmla="*/ 383 h 398"/>
              <a:gd name="T52" fmla="*/ 560 w 1222"/>
              <a:gd name="T53" fmla="*/ 396 h 398"/>
              <a:gd name="T54" fmla="*/ 659 w 1222"/>
              <a:gd name="T55" fmla="*/ 396 h 398"/>
              <a:gd name="T56" fmla="*/ 748 w 1222"/>
              <a:gd name="T57" fmla="*/ 385 h 398"/>
              <a:gd name="T58" fmla="*/ 829 w 1222"/>
              <a:gd name="T59" fmla="*/ 365 h 398"/>
              <a:gd name="T60" fmla="*/ 901 w 1222"/>
              <a:gd name="T61" fmla="*/ 337 h 398"/>
              <a:gd name="T62" fmla="*/ 964 w 1222"/>
              <a:gd name="T63" fmla="*/ 303 h 398"/>
              <a:gd name="T64" fmla="*/ 1019 w 1222"/>
              <a:gd name="T65" fmla="*/ 264 h 398"/>
              <a:gd name="T66" fmla="*/ 1068 w 1222"/>
              <a:gd name="T67" fmla="*/ 223 h 398"/>
              <a:gd name="T68" fmla="*/ 1108 w 1222"/>
              <a:gd name="T69" fmla="*/ 182 h 398"/>
              <a:gd name="T70" fmla="*/ 1142 w 1222"/>
              <a:gd name="T71" fmla="*/ 140 h 398"/>
              <a:gd name="T72" fmla="*/ 1169 w 1222"/>
              <a:gd name="T73" fmla="*/ 101 h 398"/>
              <a:gd name="T74" fmla="*/ 1206 w 1222"/>
              <a:gd name="T75" fmla="*/ 36 h 398"/>
              <a:gd name="T76" fmla="*/ 1222 w 1222"/>
              <a:gd name="T77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222" h="398">
                <a:moveTo>
                  <a:pt x="1218" y="0"/>
                </a:moveTo>
                <a:lnTo>
                  <a:pt x="1176" y="25"/>
                </a:lnTo>
                <a:lnTo>
                  <a:pt x="1136" y="48"/>
                </a:lnTo>
                <a:lnTo>
                  <a:pt x="1095" y="68"/>
                </a:lnTo>
                <a:lnTo>
                  <a:pt x="1057" y="85"/>
                </a:lnTo>
                <a:lnTo>
                  <a:pt x="1019" y="102"/>
                </a:lnTo>
                <a:lnTo>
                  <a:pt x="982" y="115"/>
                </a:lnTo>
                <a:lnTo>
                  <a:pt x="946" y="128"/>
                </a:lnTo>
                <a:lnTo>
                  <a:pt x="910" y="138"/>
                </a:lnTo>
                <a:lnTo>
                  <a:pt x="875" y="147"/>
                </a:lnTo>
                <a:lnTo>
                  <a:pt x="842" y="154"/>
                </a:lnTo>
                <a:lnTo>
                  <a:pt x="809" y="160"/>
                </a:lnTo>
                <a:lnTo>
                  <a:pt x="777" y="163"/>
                </a:lnTo>
                <a:lnTo>
                  <a:pt x="747" y="164"/>
                </a:lnTo>
                <a:lnTo>
                  <a:pt x="717" y="166"/>
                </a:lnTo>
                <a:lnTo>
                  <a:pt x="688" y="164"/>
                </a:lnTo>
                <a:lnTo>
                  <a:pt x="659" y="163"/>
                </a:lnTo>
                <a:lnTo>
                  <a:pt x="632" y="159"/>
                </a:lnTo>
                <a:lnTo>
                  <a:pt x="604" y="154"/>
                </a:lnTo>
                <a:lnTo>
                  <a:pt x="578" y="149"/>
                </a:lnTo>
                <a:lnTo>
                  <a:pt x="554" y="143"/>
                </a:lnTo>
                <a:lnTo>
                  <a:pt x="530" y="134"/>
                </a:lnTo>
                <a:lnTo>
                  <a:pt x="506" y="126"/>
                </a:lnTo>
                <a:lnTo>
                  <a:pt x="483" y="115"/>
                </a:lnTo>
                <a:lnTo>
                  <a:pt x="462" y="105"/>
                </a:lnTo>
                <a:lnTo>
                  <a:pt x="440" y="94"/>
                </a:lnTo>
                <a:lnTo>
                  <a:pt x="420" y="82"/>
                </a:lnTo>
                <a:lnTo>
                  <a:pt x="400" y="69"/>
                </a:lnTo>
                <a:lnTo>
                  <a:pt x="381" y="56"/>
                </a:lnTo>
                <a:lnTo>
                  <a:pt x="362" y="43"/>
                </a:lnTo>
                <a:lnTo>
                  <a:pt x="345" y="29"/>
                </a:lnTo>
                <a:lnTo>
                  <a:pt x="329" y="15"/>
                </a:lnTo>
                <a:lnTo>
                  <a:pt x="314" y="0"/>
                </a:lnTo>
                <a:lnTo>
                  <a:pt x="0" y="0"/>
                </a:lnTo>
                <a:lnTo>
                  <a:pt x="10" y="22"/>
                </a:lnTo>
                <a:lnTo>
                  <a:pt x="20" y="43"/>
                </a:lnTo>
                <a:lnTo>
                  <a:pt x="31" y="64"/>
                </a:lnTo>
                <a:lnTo>
                  <a:pt x="43" y="84"/>
                </a:lnTo>
                <a:lnTo>
                  <a:pt x="69" y="123"/>
                </a:lnTo>
                <a:lnTo>
                  <a:pt x="95" y="157"/>
                </a:lnTo>
                <a:lnTo>
                  <a:pt x="122" y="189"/>
                </a:lnTo>
                <a:lnTo>
                  <a:pt x="149" y="219"/>
                </a:lnTo>
                <a:lnTo>
                  <a:pt x="177" y="245"/>
                </a:lnTo>
                <a:lnTo>
                  <a:pt x="204" y="270"/>
                </a:lnTo>
                <a:lnTo>
                  <a:pt x="230" y="290"/>
                </a:lnTo>
                <a:lnTo>
                  <a:pt x="253" y="307"/>
                </a:lnTo>
                <a:lnTo>
                  <a:pt x="275" y="323"/>
                </a:lnTo>
                <a:lnTo>
                  <a:pt x="293" y="336"/>
                </a:lnTo>
                <a:lnTo>
                  <a:pt x="321" y="352"/>
                </a:lnTo>
                <a:lnTo>
                  <a:pt x="331" y="357"/>
                </a:lnTo>
                <a:lnTo>
                  <a:pt x="393" y="372"/>
                </a:lnTo>
                <a:lnTo>
                  <a:pt x="450" y="383"/>
                </a:lnTo>
                <a:lnTo>
                  <a:pt x="506" y="392"/>
                </a:lnTo>
                <a:lnTo>
                  <a:pt x="560" y="396"/>
                </a:lnTo>
                <a:lnTo>
                  <a:pt x="610" y="398"/>
                </a:lnTo>
                <a:lnTo>
                  <a:pt x="659" y="396"/>
                </a:lnTo>
                <a:lnTo>
                  <a:pt x="705" y="392"/>
                </a:lnTo>
                <a:lnTo>
                  <a:pt x="748" y="385"/>
                </a:lnTo>
                <a:lnTo>
                  <a:pt x="790" y="376"/>
                </a:lnTo>
                <a:lnTo>
                  <a:pt x="829" y="365"/>
                </a:lnTo>
                <a:lnTo>
                  <a:pt x="866" y="352"/>
                </a:lnTo>
                <a:lnTo>
                  <a:pt x="901" y="337"/>
                </a:lnTo>
                <a:lnTo>
                  <a:pt x="933" y="320"/>
                </a:lnTo>
                <a:lnTo>
                  <a:pt x="964" y="303"/>
                </a:lnTo>
                <a:lnTo>
                  <a:pt x="993" y="284"/>
                </a:lnTo>
                <a:lnTo>
                  <a:pt x="1019" y="264"/>
                </a:lnTo>
                <a:lnTo>
                  <a:pt x="1045" y="244"/>
                </a:lnTo>
                <a:lnTo>
                  <a:pt x="1068" y="223"/>
                </a:lnTo>
                <a:lnTo>
                  <a:pt x="1088" y="202"/>
                </a:lnTo>
                <a:lnTo>
                  <a:pt x="1108" y="182"/>
                </a:lnTo>
                <a:lnTo>
                  <a:pt x="1126" y="160"/>
                </a:lnTo>
                <a:lnTo>
                  <a:pt x="1142" y="140"/>
                </a:lnTo>
                <a:lnTo>
                  <a:pt x="1156" y="120"/>
                </a:lnTo>
                <a:lnTo>
                  <a:pt x="1169" y="101"/>
                </a:lnTo>
                <a:lnTo>
                  <a:pt x="1190" y="65"/>
                </a:lnTo>
                <a:lnTo>
                  <a:pt x="1206" y="36"/>
                </a:lnTo>
                <a:lnTo>
                  <a:pt x="1216" y="13"/>
                </a:lnTo>
                <a:lnTo>
                  <a:pt x="1222" y="0"/>
                </a:lnTo>
                <a:lnTo>
                  <a:pt x="1218" y="0"/>
                </a:lnTo>
                <a:close/>
              </a:path>
            </a:pathLst>
          </a:custGeom>
          <a:solidFill>
            <a:srgbClr val="9DC538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5" name="Freeform 9"/>
          <p:cNvSpPr>
            <a:spLocks/>
          </p:cNvSpPr>
          <p:nvPr userDrawn="1"/>
        </p:nvSpPr>
        <p:spPr bwMode="auto">
          <a:xfrm>
            <a:off x="10731500" y="1676436"/>
            <a:ext cx="490538" cy="328613"/>
          </a:xfrm>
          <a:custGeom>
            <a:avLst/>
            <a:gdLst>
              <a:gd name="T0" fmla="*/ 7 w 925"/>
              <a:gd name="T1" fmla="*/ 43 h 622"/>
              <a:gd name="T2" fmla="*/ 26 w 925"/>
              <a:gd name="T3" fmla="*/ 114 h 622"/>
              <a:gd name="T4" fmla="*/ 52 w 925"/>
              <a:gd name="T5" fmla="*/ 179 h 622"/>
              <a:gd name="T6" fmla="*/ 86 w 925"/>
              <a:gd name="T7" fmla="*/ 251 h 622"/>
              <a:gd name="T8" fmla="*/ 150 w 925"/>
              <a:gd name="T9" fmla="*/ 354 h 622"/>
              <a:gd name="T10" fmla="*/ 218 w 925"/>
              <a:gd name="T11" fmla="*/ 438 h 622"/>
              <a:gd name="T12" fmla="*/ 287 w 925"/>
              <a:gd name="T13" fmla="*/ 503 h 622"/>
              <a:gd name="T14" fmla="*/ 359 w 925"/>
              <a:gd name="T15" fmla="*/ 552 h 622"/>
              <a:gd name="T16" fmla="*/ 431 w 925"/>
              <a:gd name="T17" fmla="*/ 586 h 622"/>
              <a:gd name="T18" fmla="*/ 503 w 925"/>
              <a:gd name="T19" fmla="*/ 608 h 622"/>
              <a:gd name="T20" fmla="*/ 573 w 925"/>
              <a:gd name="T21" fmla="*/ 619 h 622"/>
              <a:gd name="T22" fmla="*/ 639 w 925"/>
              <a:gd name="T23" fmla="*/ 622 h 622"/>
              <a:gd name="T24" fmla="*/ 703 w 925"/>
              <a:gd name="T25" fmla="*/ 618 h 622"/>
              <a:gd name="T26" fmla="*/ 759 w 925"/>
              <a:gd name="T27" fmla="*/ 609 h 622"/>
              <a:gd name="T28" fmla="*/ 809 w 925"/>
              <a:gd name="T29" fmla="*/ 596 h 622"/>
              <a:gd name="T30" fmla="*/ 871 w 925"/>
              <a:gd name="T31" fmla="*/ 576 h 622"/>
              <a:gd name="T32" fmla="*/ 919 w 925"/>
              <a:gd name="T33" fmla="*/ 556 h 622"/>
              <a:gd name="T34" fmla="*/ 883 w 925"/>
              <a:gd name="T35" fmla="*/ 546 h 622"/>
              <a:gd name="T36" fmla="*/ 806 w 925"/>
              <a:gd name="T37" fmla="*/ 532 h 622"/>
              <a:gd name="T38" fmla="*/ 736 w 925"/>
              <a:gd name="T39" fmla="*/ 511 h 622"/>
              <a:gd name="T40" fmla="*/ 671 w 925"/>
              <a:gd name="T41" fmla="*/ 488 h 622"/>
              <a:gd name="T42" fmla="*/ 612 w 925"/>
              <a:gd name="T43" fmla="*/ 461 h 622"/>
              <a:gd name="T44" fmla="*/ 559 w 925"/>
              <a:gd name="T45" fmla="*/ 431 h 622"/>
              <a:gd name="T46" fmla="*/ 511 w 925"/>
              <a:gd name="T47" fmla="*/ 398 h 622"/>
              <a:gd name="T48" fmla="*/ 470 w 925"/>
              <a:gd name="T49" fmla="*/ 362 h 622"/>
              <a:gd name="T50" fmla="*/ 432 w 925"/>
              <a:gd name="T51" fmla="*/ 324 h 622"/>
              <a:gd name="T52" fmla="*/ 399 w 925"/>
              <a:gd name="T53" fmla="*/ 284 h 622"/>
              <a:gd name="T54" fmla="*/ 370 w 925"/>
              <a:gd name="T55" fmla="*/ 242 h 622"/>
              <a:gd name="T56" fmla="*/ 346 w 925"/>
              <a:gd name="T57" fmla="*/ 199 h 622"/>
              <a:gd name="T58" fmla="*/ 324 w 925"/>
              <a:gd name="T59" fmla="*/ 156 h 622"/>
              <a:gd name="T60" fmla="*/ 307 w 925"/>
              <a:gd name="T61" fmla="*/ 111 h 622"/>
              <a:gd name="T62" fmla="*/ 287 w 925"/>
              <a:gd name="T63" fmla="*/ 43 h 622"/>
              <a:gd name="T64" fmla="*/ 0 w 925"/>
              <a:gd name="T65" fmla="*/ 0 h 6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925" h="622">
                <a:moveTo>
                  <a:pt x="0" y="0"/>
                </a:moveTo>
                <a:lnTo>
                  <a:pt x="7" y="43"/>
                </a:lnTo>
                <a:lnTo>
                  <a:pt x="17" y="81"/>
                </a:lnTo>
                <a:lnTo>
                  <a:pt x="26" y="114"/>
                </a:lnTo>
                <a:lnTo>
                  <a:pt x="36" y="141"/>
                </a:lnTo>
                <a:lnTo>
                  <a:pt x="52" y="179"/>
                </a:lnTo>
                <a:lnTo>
                  <a:pt x="58" y="190"/>
                </a:lnTo>
                <a:lnTo>
                  <a:pt x="86" y="251"/>
                </a:lnTo>
                <a:lnTo>
                  <a:pt x="118" y="306"/>
                </a:lnTo>
                <a:lnTo>
                  <a:pt x="150" y="354"/>
                </a:lnTo>
                <a:lnTo>
                  <a:pt x="183" y="398"/>
                </a:lnTo>
                <a:lnTo>
                  <a:pt x="218" y="438"/>
                </a:lnTo>
                <a:lnTo>
                  <a:pt x="252" y="473"/>
                </a:lnTo>
                <a:lnTo>
                  <a:pt x="287" y="503"/>
                </a:lnTo>
                <a:lnTo>
                  <a:pt x="323" y="529"/>
                </a:lnTo>
                <a:lnTo>
                  <a:pt x="359" y="552"/>
                </a:lnTo>
                <a:lnTo>
                  <a:pt x="395" y="570"/>
                </a:lnTo>
                <a:lnTo>
                  <a:pt x="431" y="586"/>
                </a:lnTo>
                <a:lnTo>
                  <a:pt x="467" y="599"/>
                </a:lnTo>
                <a:lnTo>
                  <a:pt x="503" y="608"/>
                </a:lnTo>
                <a:lnTo>
                  <a:pt x="539" y="615"/>
                </a:lnTo>
                <a:lnTo>
                  <a:pt x="573" y="619"/>
                </a:lnTo>
                <a:lnTo>
                  <a:pt x="606" y="622"/>
                </a:lnTo>
                <a:lnTo>
                  <a:pt x="639" y="622"/>
                </a:lnTo>
                <a:lnTo>
                  <a:pt x="671" y="621"/>
                </a:lnTo>
                <a:lnTo>
                  <a:pt x="703" y="618"/>
                </a:lnTo>
                <a:lnTo>
                  <a:pt x="732" y="614"/>
                </a:lnTo>
                <a:lnTo>
                  <a:pt x="759" y="609"/>
                </a:lnTo>
                <a:lnTo>
                  <a:pt x="785" y="604"/>
                </a:lnTo>
                <a:lnTo>
                  <a:pt x="809" y="596"/>
                </a:lnTo>
                <a:lnTo>
                  <a:pt x="832" y="589"/>
                </a:lnTo>
                <a:lnTo>
                  <a:pt x="871" y="576"/>
                </a:lnTo>
                <a:lnTo>
                  <a:pt x="900" y="565"/>
                </a:lnTo>
                <a:lnTo>
                  <a:pt x="919" y="556"/>
                </a:lnTo>
                <a:lnTo>
                  <a:pt x="925" y="552"/>
                </a:lnTo>
                <a:lnTo>
                  <a:pt x="883" y="546"/>
                </a:lnTo>
                <a:lnTo>
                  <a:pt x="844" y="539"/>
                </a:lnTo>
                <a:lnTo>
                  <a:pt x="806" y="532"/>
                </a:lnTo>
                <a:lnTo>
                  <a:pt x="770" y="522"/>
                </a:lnTo>
                <a:lnTo>
                  <a:pt x="736" y="511"/>
                </a:lnTo>
                <a:lnTo>
                  <a:pt x="703" y="501"/>
                </a:lnTo>
                <a:lnTo>
                  <a:pt x="671" y="488"/>
                </a:lnTo>
                <a:lnTo>
                  <a:pt x="641" y="475"/>
                </a:lnTo>
                <a:lnTo>
                  <a:pt x="612" y="461"/>
                </a:lnTo>
                <a:lnTo>
                  <a:pt x="585" y="447"/>
                </a:lnTo>
                <a:lnTo>
                  <a:pt x="559" y="431"/>
                </a:lnTo>
                <a:lnTo>
                  <a:pt x="534" y="415"/>
                </a:lnTo>
                <a:lnTo>
                  <a:pt x="511" y="398"/>
                </a:lnTo>
                <a:lnTo>
                  <a:pt x="490" y="380"/>
                </a:lnTo>
                <a:lnTo>
                  <a:pt x="470" y="362"/>
                </a:lnTo>
                <a:lnTo>
                  <a:pt x="449" y="343"/>
                </a:lnTo>
                <a:lnTo>
                  <a:pt x="432" y="324"/>
                </a:lnTo>
                <a:lnTo>
                  <a:pt x="415" y="304"/>
                </a:lnTo>
                <a:lnTo>
                  <a:pt x="399" y="284"/>
                </a:lnTo>
                <a:lnTo>
                  <a:pt x="383" y="264"/>
                </a:lnTo>
                <a:lnTo>
                  <a:pt x="370" y="242"/>
                </a:lnTo>
                <a:lnTo>
                  <a:pt x="357" y="221"/>
                </a:lnTo>
                <a:lnTo>
                  <a:pt x="346" y="199"/>
                </a:lnTo>
                <a:lnTo>
                  <a:pt x="334" y="177"/>
                </a:lnTo>
                <a:lnTo>
                  <a:pt x="324" y="156"/>
                </a:lnTo>
                <a:lnTo>
                  <a:pt x="315" y="133"/>
                </a:lnTo>
                <a:lnTo>
                  <a:pt x="307" y="111"/>
                </a:lnTo>
                <a:lnTo>
                  <a:pt x="300" y="88"/>
                </a:lnTo>
                <a:lnTo>
                  <a:pt x="287" y="43"/>
                </a:lnTo>
                <a:lnTo>
                  <a:pt x="277" y="0"/>
                </a:lnTo>
                <a:lnTo>
                  <a:pt x="0" y="0"/>
                </a:lnTo>
                <a:close/>
              </a:path>
            </a:pathLst>
          </a:custGeom>
          <a:solidFill>
            <a:srgbClr val="F8AF0D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Freeform 38"/>
          <p:cNvSpPr>
            <a:spLocks/>
          </p:cNvSpPr>
          <p:nvPr userDrawn="1"/>
        </p:nvSpPr>
        <p:spPr bwMode="auto">
          <a:xfrm>
            <a:off x="593953" y="680621"/>
            <a:ext cx="660400" cy="355600"/>
          </a:xfrm>
          <a:custGeom>
            <a:avLst/>
            <a:gdLst>
              <a:gd name="T0" fmla="*/ 96 w 1248"/>
              <a:gd name="T1" fmla="*/ 443 h 672"/>
              <a:gd name="T2" fmla="*/ 245 w 1248"/>
              <a:gd name="T3" fmla="*/ 423 h 672"/>
              <a:gd name="T4" fmla="*/ 399 w 1248"/>
              <a:gd name="T5" fmla="*/ 419 h 672"/>
              <a:gd name="T6" fmla="*/ 527 w 1248"/>
              <a:gd name="T7" fmla="*/ 327 h 672"/>
              <a:gd name="T8" fmla="*/ 667 w 1248"/>
              <a:gd name="T9" fmla="*/ 233 h 672"/>
              <a:gd name="T10" fmla="*/ 726 w 1248"/>
              <a:gd name="T11" fmla="*/ 164 h 672"/>
              <a:gd name="T12" fmla="*/ 595 w 1248"/>
              <a:gd name="T13" fmla="*/ 134 h 672"/>
              <a:gd name="T14" fmla="*/ 456 w 1248"/>
              <a:gd name="T15" fmla="*/ 112 h 672"/>
              <a:gd name="T16" fmla="*/ 311 w 1248"/>
              <a:gd name="T17" fmla="*/ 105 h 672"/>
              <a:gd name="T18" fmla="*/ 158 w 1248"/>
              <a:gd name="T19" fmla="*/ 116 h 672"/>
              <a:gd name="T20" fmla="*/ 0 w 1248"/>
              <a:gd name="T21" fmla="*/ 148 h 672"/>
              <a:gd name="T22" fmla="*/ 108 w 1248"/>
              <a:gd name="T23" fmla="*/ 118 h 672"/>
              <a:gd name="T24" fmla="*/ 264 w 1248"/>
              <a:gd name="T25" fmla="*/ 101 h 672"/>
              <a:gd name="T26" fmla="*/ 413 w 1248"/>
              <a:gd name="T27" fmla="*/ 104 h 672"/>
              <a:gd name="T28" fmla="*/ 554 w 1248"/>
              <a:gd name="T29" fmla="*/ 121 h 672"/>
              <a:gd name="T30" fmla="*/ 690 w 1248"/>
              <a:gd name="T31" fmla="*/ 148 h 672"/>
              <a:gd name="T32" fmla="*/ 828 w 1248"/>
              <a:gd name="T33" fmla="*/ 144 h 672"/>
              <a:gd name="T34" fmla="*/ 996 w 1248"/>
              <a:gd name="T35" fmla="*/ 70 h 672"/>
              <a:gd name="T36" fmla="*/ 1149 w 1248"/>
              <a:gd name="T37" fmla="*/ 23 h 672"/>
              <a:gd name="T38" fmla="*/ 1248 w 1248"/>
              <a:gd name="T39" fmla="*/ 0 h 672"/>
              <a:gd name="T40" fmla="*/ 1120 w 1248"/>
              <a:gd name="T41" fmla="*/ 36 h 672"/>
              <a:gd name="T42" fmla="*/ 943 w 1248"/>
              <a:gd name="T43" fmla="*/ 98 h 672"/>
              <a:gd name="T44" fmla="*/ 783 w 1248"/>
              <a:gd name="T45" fmla="*/ 174 h 672"/>
              <a:gd name="T46" fmla="*/ 919 w 1248"/>
              <a:gd name="T47" fmla="*/ 216 h 672"/>
              <a:gd name="T48" fmla="*/ 1041 w 1248"/>
              <a:gd name="T49" fmla="*/ 255 h 672"/>
              <a:gd name="T50" fmla="*/ 1151 w 1248"/>
              <a:gd name="T51" fmla="*/ 286 h 672"/>
              <a:gd name="T52" fmla="*/ 1248 w 1248"/>
              <a:gd name="T53" fmla="*/ 307 h 672"/>
              <a:gd name="T54" fmla="*/ 1184 w 1248"/>
              <a:gd name="T55" fmla="*/ 301 h 672"/>
              <a:gd name="T56" fmla="*/ 1077 w 1248"/>
              <a:gd name="T57" fmla="*/ 272 h 672"/>
              <a:gd name="T58" fmla="*/ 960 w 1248"/>
              <a:gd name="T59" fmla="*/ 235 h 672"/>
              <a:gd name="T60" fmla="*/ 824 w 1248"/>
              <a:gd name="T61" fmla="*/ 191 h 672"/>
              <a:gd name="T62" fmla="*/ 675 w 1248"/>
              <a:gd name="T63" fmla="*/ 236 h 672"/>
              <a:gd name="T64" fmla="*/ 536 w 1248"/>
              <a:gd name="T65" fmla="*/ 327 h 672"/>
              <a:gd name="T66" fmla="*/ 408 w 1248"/>
              <a:gd name="T67" fmla="*/ 419 h 672"/>
              <a:gd name="T68" fmla="*/ 501 w 1248"/>
              <a:gd name="T69" fmla="*/ 423 h 672"/>
              <a:gd name="T70" fmla="*/ 596 w 1248"/>
              <a:gd name="T71" fmla="*/ 429 h 672"/>
              <a:gd name="T72" fmla="*/ 733 w 1248"/>
              <a:gd name="T73" fmla="*/ 438 h 672"/>
              <a:gd name="T74" fmla="*/ 955 w 1248"/>
              <a:gd name="T75" fmla="*/ 448 h 672"/>
              <a:gd name="T76" fmla="*/ 1066 w 1248"/>
              <a:gd name="T77" fmla="*/ 445 h 672"/>
              <a:gd name="T78" fmla="*/ 1175 w 1248"/>
              <a:gd name="T79" fmla="*/ 436 h 672"/>
              <a:gd name="T80" fmla="*/ 1248 w 1248"/>
              <a:gd name="T81" fmla="*/ 430 h 672"/>
              <a:gd name="T82" fmla="*/ 1139 w 1248"/>
              <a:gd name="T83" fmla="*/ 446 h 672"/>
              <a:gd name="T84" fmla="*/ 1028 w 1248"/>
              <a:gd name="T85" fmla="*/ 453 h 672"/>
              <a:gd name="T86" fmla="*/ 880 w 1248"/>
              <a:gd name="T87" fmla="*/ 452 h 672"/>
              <a:gd name="T88" fmla="*/ 658 w 1248"/>
              <a:gd name="T89" fmla="*/ 439 h 672"/>
              <a:gd name="T90" fmla="*/ 560 w 1248"/>
              <a:gd name="T91" fmla="*/ 432 h 672"/>
              <a:gd name="T92" fmla="*/ 464 w 1248"/>
              <a:gd name="T93" fmla="*/ 428 h 672"/>
              <a:gd name="T94" fmla="*/ 390 w 1248"/>
              <a:gd name="T95" fmla="*/ 432 h 672"/>
              <a:gd name="T96" fmla="*/ 281 w 1248"/>
              <a:gd name="T97" fmla="*/ 512 h 672"/>
              <a:gd name="T98" fmla="*/ 138 w 1248"/>
              <a:gd name="T99" fmla="*/ 608 h 672"/>
              <a:gd name="T100" fmla="*/ 46 w 1248"/>
              <a:gd name="T101" fmla="*/ 655 h 672"/>
              <a:gd name="T102" fmla="*/ 0 w 1248"/>
              <a:gd name="T103" fmla="*/ 667 h 672"/>
              <a:gd name="T104" fmla="*/ 68 w 1248"/>
              <a:gd name="T105" fmla="*/ 638 h 672"/>
              <a:gd name="T106" fmla="*/ 183 w 1248"/>
              <a:gd name="T107" fmla="*/ 573 h 672"/>
              <a:gd name="T108" fmla="*/ 327 w 1248"/>
              <a:gd name="T109" fmla="*/ 472 h 672"/>
              <a:gd name="T110" fmla="*/ 340 w 1248"/>
              <a:gd name="T111" fmla="*/ 425 h 672"/>
              <a:gd name="T112" fmla="*/ 190 w 1248"/>
              <a:gd name="T113" fmla="*/ 435 h 672"/>
              <a:gd name="T114" fmla="*/ 46 w 1248"/>
              <a:gd name="T115" fmla="*/ 461 h 6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248" h="672">
                <a:moveTo>
                  <a:pt x="0" y="469"/>
                </a:moveTo>
                <a:lnTo>
                  <a:pt x="48" y="455"/>
                </a:lnTo>
                <a:lnTo>
                  <a:pt x="96" y="443"/>
                </a:lnTo>
                <a:lnTo>
                  <a:pt x="145" y="435"/>
                </a:lnTo>
                <a:lnTo>
                  <a:pt x="194" y="428"/>
                </a:lnTo>
                <a:lnTo>
                  <a:pt x="245" y="423"/>
                </a:lnTo>
                <a:lnTo>
                  <a:pt x="295" y="420"/>
                </a:lnTo>
                <a:lnTo>
                  <a:pt x="347" y="419"/>
                </a:lnTo>
                <a:lnTo>
                  <a:pt x="399" y="419"/>
                </a:lnTo>
                <a:lnTo>
                  <a:pt x="441" y="389"/>
                </a:lnTo>
                <a:lnTo>
                  <a:pt x="482" y="357"/>
                </a:lnTo>
                <a:lnTo>
                  <a:pt x="527" y="327"/>
                </a:lnTo>
                <a:lnTo>
                  <a:pt x="572" y="295"/>
                </a:lnTo>
                <a:lnTo>
                  <a:pt x="619" y="265"/>
                </a:lnTo>
                <a:lnTo>
                  <a:pt x="667" y="233"/>
                </a:lnTo>
                <a:lnTo>
                  <a:pt x="717" y="204"/>
                </a:lnTo>
                <a:lnTo>
                  <a:pt x="768" y="176"/>
                </a:lnTo>
                <a:lnTo>
                  <a:pt x="726" y="164"/>
                </a:lnTo>
                <a:lnTo>
                  <a:pt x="683" y="152"/>
                </a:lnTo>
                <a:lnTo>
                  <a:pt x="639" y="142"/>
                </a:lnTo>
                <a:lnTo>
                  <a:pt x="595" y="134"/>
                </a:lnTo>
                <a:lnTo>
                  <a:pt x="549" y="125"/>
                </a:lnTo>
                <a:lnTo>
                  <a:pt x="503" y="118"/>
                </a:lnTo>
                <a:lnTo>
                  <a:pt x="456" y="112"/>
                </a:lnTo>
                <a:lnTo>
                  <a:pt x="408" y="108"/>
                </a:lnTo>
                <a:lnTo>
                  <a:pt x="360" y="106"/>
                </a:lnTo>
                <a:lnTo>
                  <a:pt x="311" y="105"/>
                </a:lnTo>
                <a:lnTo>
                  <a:pt x="261" y="106"/>
                </a:lnTo>
                <a:lnTo>
                  <a:pt x="210" y="111"/>
                </a:lnTo>
                <a:lnTo>
                  <a:pt x="158" y="116"/>
                </a:lnTo>
                <a:lnTo>
                  <a:pt x="107" y="124"/>
                </a:lnTo>
                <a:lnTo>
                  <a:pt x="53" y="135"/>
                </a:lnTo>
                <a:lnTo>
                  <a:pt x="0" y="148"/>
                </a:lnTo>
                <a:lnTo>
                  <a:pt x="0" y="142"/>
                </a:lnTo>
                <a:lnTo>
                  <a:pt x="55" y="129"/>
                </a:lnTo>
                <a:lnTo>
                  <a:pt x="108" y="118"/>
                </a:lnTo>
                <a:lnTo>
                  <a:pt x="160" y="109"/>
                </a:lnTo>
                <a:lnTo>
                  <a:pt x="212" y="104"/>
                </a:lnTo>
                <a:lnTo>
                  <a:pt x="264" y="101"/>
                </a:lnTo>
                <a:lnTo>
                  <a:pt x="314" y="99"/>
                </a:lnTo>
                <a:lnTo>
                  <a:pt x="363" y="101"/>
                </a:lnTo>
                <a:lnTo>
                  <a:pt x="413" y="104"/>
                </a:lnTo>
                <a:lnTo>
                  <a:pt x="461" y="108"/>
                </a:lnTo>
                <a:lnTo>
                  <a:pt x="508" y="114"/>
                </a:lnTo>
                <a:lnTo>
                  <a:pt x="554" y="121"/>
                </a:lnTo>
                <a:lnTo>
                  <a:pt x="600" y="128"/>
                </a:lnTo>
                <a:lnTo>
                  <a:pt x="645" y="138"/>
                </a:lnTo>
                <a:lnTo>
                  <a:pt x="690" y="148"/>
                </a:lnTo>
                <a:lnTo>
                  <a:pt x="733" y="160"/>
                </a:lnTo>
                <a:lnTo>
                  <a:pt x="775" y="171"/>
                </a:lnTo>
                <a:lnTo>
                  <a:pt x="828" y="144"/>
                </a:lnTo>
                <a:lnTo>
                  <a:pt x="881" y="118"/>
                </a:lnTo>
                <a:lnTo>
                  <a:pt x="937" y="93"/>
                </a:lnTo>
                <a:lnTo>
                  <a:pt x="996" y="70"/>
                </a:lnTo>
                <a:lnTo>
                  <a:pt x="1056" y="50"/>
                </a:lnTo>
                <a:lnTo>
                  <a:pt x="1117" y="30"/>
                </a:lnTo>
                <a:lnTo>
                  <a:pt x="1149" y="23"/>
                </a:lnTo>
                <a:lnTo>
                  <a:pt x="1182" y="14"/>
                </a:lnTo>
                <a:lnTo>
                  <a:pt x="1215" y="7"/>
                </a:lnTo>
                <a:lnTo>
                  <a:pt x="1248" y="0"/>
                </a:lnTo>
                <a:lnTo>
                  <a:pt x="1248" y="7"/>
                </a:lnTo>
                <a:lnTo>
                  <a:pt x="1184" y="20"/>
                </a:lnTo>
                <a:lnTo>
                  <a:pt x="1120" y="36"/>
                </a:lnTo>
                <a:lnTo>
                  <a:pt x="1060" y="55"/>
                </a:lnTo>
                <a:lnTo>
                  <a:pt x="1001" y="75"/>
                </a:lnTo>
                <a:lnTo>
                  <a:pt x="943" y="98"/>
                </a:lnTo>
                <a:lnTo>
                  <a:pt x="888" y="121"/>
                </a:lnTo>
                <a:lnTo>
                  <a:pt x="835" y="147"/>
                </a:lnTo>
                <a:lnTo>
                  <a:pt x="783" y="174"/>
                </a:lnTo>
                <a:lnTo>
                  <a:pt x="829" y="187"/>
                </a:lnTo>
                <a:lnTo>
                  <a:pt x="876" y="201"/>
                </a:lnTo>
                <a:lnTo>
                  <a:pt x="919" y="216"/>
                </a:lnTo>
                <a:lnTo>
                  <a:pt x="962" y="229"/>
                </a:lnTo>
                <a:lnTo>
                  <a:pt x="1002" y="242"/>
                </a:lnTo>
                <a:lnTo>
                  <a:pt x="1041" y="255"/>
                </a:lnTo>
                <a:lnTo>
                  <a:pt x="1079" y="266"/>
                </a:lnTo>
                <a:lnTo>
                  <a:pt x="1115" y="276"/>
                </a:lnTo>
                <a:lnTo>
                  <a:pt x="1151" y="286"/>
                </a:lnTo>
                <a:lnTo>
                  <a:pt x="1184" y="295"/>
                </a:lnTo>
                <a:lnTo>
                  <a:pt x="1217" y="301"/>
                </a:lnTo>
                <a:lnTo>
                  <a:pt x="1248" y="307"/>
                </a:lnTo>
                <a:lnTo>
                  <a:pt x="1248" y="312"/>
                </a:lnTo>
                <a:lnTo>
                  <a:pt x="1217" y="307"/>
                </a:lnTo>
                <a:lnTo>
                  <a:pt x="1184" y="301"/>
                </a:lnTo>
                <a:lnTo>
                  <a:pt x="1149" y="292"/>
                </a:lnTo>
                <a:lnTo>
                  <a:pt x="1115" y="282"/>
                </a:lnTo>
                <a:lnTo>
                  <a:pt x="1077" y="272"/>
                </a:lnTo>
                <a:lnTo>
                  <a:pt x="1040" y="260"/>
                </a:lnTo>
                <a:lnTo>
                  <a:pt x="1001" y="248"/>
                </a:lnTo>
                <a:lnTo>
                  <a:pt x="960" y="235"/>
                </a:lnTo>
                <a:lnTo>
                  <a:pt x="916" y="220"/>
                </a:lnTo>
                <a:lnTo>
                  <a:pt x="870" y="206"/>
                </a:lnTo>
                <a:lnTo>
                  <a:pt x="824" y="191"/>
                </a:lnTo>
                <a:lnTo>
                  <a:pt x="776" y="177"/>
                </a:lnTo>
                <a:lnTo>
                  <a:pt x="724" y="206"/>
                </a:lnTo>
                <a:lnTo>
                  <a:pt x="675" y="236"/>
                </a:lnTo>
                <a:lnTo>
                  <a:pt x="628" y="266"/>
                </a:lnTo>
                <a:lnTo>
                  <a:pt x="582" y="296"/>
                </a:lnTo>
                <a:lnTo>
                  <a:pt x="536" y="327"/>
                </a:lnTo>
                <a:lnTo>
                  <a:pt x="492" y="358"/>
                </a:lnTo>
                <a:lnTo>
                  <a:pt x="449" y="389"/>
                </a:lnTo>
                <a:lnTo>
                  <a:pt x="408" y="419"/>
                </a:lnTo>
                <a:lnTo>
                  <a:pt x="439" y="420"/>
                </a:lnTo>
                <a:lnTo>
                  <a:pt x="469" y="422"/>
                </a:lnTo>
                <a:lnTo>
                  <a:pt x="501" y="423"/>
                </a:lnTo>
                <a:lnTo>
                  <a:pt x="533" y="425"/>
                </a:lnTo>
                <a:lnTo>
                  <a:pt x="564" y="426"/>
                </a:lnTo>
                <a:lnTo>
                  <a:pt x="596" y="429"/>
                </a:lnTo>
                <a:lnTo>
                  <a:pt x="628" y="430"/>
                </a:lnTo>
                <a:lnTo>
                  <a:pt x="660" y="433"/>
                </a:lnTo>
                <a:lnTo>
                  <a:pt x="733" y="438"/>
                </a:lnTo>
                <a:lnTo>
                  <a:pt x="806" y="443"/>
                </a:lnTo>
                <a:lnTo>
                  <a:pt x="880" y="446"/>
                </a:lnTo>
                <a:lnTo>
                  <a:pt x="955" y="448"/>
                </a:lnTo>
                <a:lnTo>
                  <a:pt x="991" y="448"/>
                </a:lnTo>
                <a:lnTo>
                  <a:pt x="1028" y="446"/>
                </a:lnTo>
                <a:lnTo>
                  <a:pt x="1066" y="445"/>
                </a:lnTo>
                <a:lnTo>
                  <a:pt x="1102" y="443"/>
                </a:lnTo>
                <a:lnTo>
                  <a:pt x="1139" y="440"/>
                </a:lnTo>
                <a:lnTo>
                  <a:pt x="1175" y="436"/>
                </a:lnTo>
                <a:lnTo>
                  <a:pt x="1212" y="430"/>
                </a:lnTo>
                <a:lnTo>
                  <a:pt x="1248" y="425"/>
                </a:lnTo>
                <a:lnTo>
                  <a:pt x="1248" y="430"/>
                </a:lnTo>
                <a:lnTo>
                  <a:pt x="1212" y="436"/>
                </a:lnTo>
                <a:lnTo>
                  <a:pt x="1175" y="442"/>
                </a:lnTo>
                <a:lnTo>
                  <a:pt x="1139" y="446"/>
                </a:lnTo>
                <a:lnTo>
                  <a:pt x="1102" y="449"/>
                </a:lnTo>
                <a:lnTo>
                  <a:pt x="1064" y="452"/>
                </a:lnTo>
                <a:lnTo>
                  <a:pt x="1028" y="453"/>
                </a:lnTo>
                <a:lnTo>
                  <a:pt x="991" y="453"/>
                </a:lnTo>
                <a:lnTo>
                  <a:pt x="953" y="453"/>
                </a:lnTo>
                <a:lnTo>
                  <a:pt x="880" y="452"/>
                </a:lnTo>
                <a:lnTo>
                  <a:pt x="806" y="449"/>
                </a:lnTo>
                <a:lnTo>
                  <a:pt x="732" y="445"/>
                </a:lnTo>
                <a:lnTo>
                  <a:pt x="658" y="439"/>
                </a:lnTo>
                <a:lnTo>
                  <a:pt x="626" y="436"/>
                </a:lnTo>
                <a:lnTo>
                  <a:pt x="593" y="435"/>
                </a:lnTo>
                <a:lnTo>
                  <a:pt x="560" y="432"/>
                </a:lnTo>
                <a:lnTo>
                  <a:pt x="528" y="430"/>
                </a:lnTo>
                <a:lnTo>
                  <a:pt x="497" y="429"/>
                </a:lnTo>
                <a:lnTo>
                  <a:pt x="464" y="428"/>
                </a:lnTo>
                <a:lnTo>
                  <a:pt x="432" y="426"/>
                </a:lnTo>
                <a:lnTo>
                  <a:pt x="400" y="425"/>
                </a:lnTo>
                <a:lnTo>
                  <a:pt x="390" y="432"/>
                </a:lnTo>
                <a:lnTo>
                  <a:pt x="382" y="439"/>
                </a:lnTo>
                <a:lnTo>
                  <a:pt x="331" y="476"/>
                </a:lnTo>
                <a:lnTo>
                  <a:pt x="281" y="512"/>
                </a:lnTo>
                <a:lnTo>
                  <a:pt x="232" y="547"/>
                </a:lnTo>
                <a:lnTo>
                  <a:pt x="184" y="579"/>
                </a:lnTo>
                <a:lnTo>
                  <a:pt x="138" y="608"/>
                </a:lnTo>
                <a:lnTo>
                  <a:pt x="92" y="633"/>
                </a:lnTo>
                <a:lnTo>
                  <a:pt x="69" y="645"/>
                </a:lnTo>
                <a:lnTo>
                  <a:pt x="46" y="655"/>
                </a:lnTo>
                <a:lnTo>
                  <a:pt x="23" y="664"/>
                </a:lnTo>
                <a:lnTo>
                  <a:pt x="0" y="672"/>
                </a:lnTo>
                <a:lnTo>
                  <a:pt x="0" y="667"/>
                </a:lnTo>
                <a:lnTo>
                  <a:pt x="23" y="658"/>
                </a:lnTo>
                <a:lnTo>
                  <a:pt x="45" y="649"/>
                </a:lnTo>
                <a:lnTo>
                  <a:pt x="68" y="638"/>
                </a:lnTo>
                <a:lnTo>
                  <a:pt x="91" y="626"/>
                </a:lnTo>
                <a:lnTo>
                  <a:pt x="137" y="602"/>
                </a:lnTo>
                <a:lnTo>
                  <a:pt x="183" y="573"/>
                </a:lnTo>
                <a:lnTo>
                  <a:pt x="230" y="541"/>
                </a:lnTo>
                <a:lnTo>
                  <a:pt x="278" y="507"/>
                </a:lnTo>
                <a:lnTo>
                  <a:pt x="327" y="472"/>
                </a:lnTo>
                <a:lnTo>
                  <a:pt x="379" y="435"/>
                </a:lnTo>
                <a:lnTo>
                  <a:pt x="390" y="425"/>
                </a:lnTo>
                <a:lnTo>
                  <a:pt x="340" y="425"/>
                </a:lnTo>
                <a:lnTo>
                  <a:pt x="289" y="426"/>
                </a:lnTo>
                <a:lnTo>
                  <a:pt x="240" y="429"/>
                </a:lnTo>
                <a:lnTo>
                  <a:pt x="190" y="435"/>
                </a:lnTo>
                <a:lnTo>
                  <a:pt x="143" y="440"/>
                </a:lnTo>
                <a:lnTo>
                  <a:pt x="94" y="449"/>
                </a:lnTo>
                <a:lnTo>
                  <a:pt x="46" y="461"/>
                </a:lnTo>
                <a:lnTo>
                  <a:pt x="0" y="475"/>
                </a:lnTo>
                <a:lnTo>
                  <a:pt x="0" y="469"/>
                </a:lnTo>
                <a:close/>
              </a:path>
            </a:pathLst>
          </a:cu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6" name="Freeform 10"/>
          <p:cNvSpPr>
            <a:spLocks/>
          </p:cNvSpPr>
          <p:nvPr userDrawn="1"/>
        </p:nvSpPr>
        <p:spPr bwMode="auto">
          <a:xfrm>
            <a:off x="10955338" y="528674"/>
            <a:ext cx="488950" cy="471488"/>
          </a:xfrm>
          <a:custGeom>
            <a:avLst/>
            <a:gdLst>
              <a:gd name="T0" fmla="*/ 8 w 924"/>
              <a:gd name="T1" fmla="*/ 28 h 890"/>
              <a:gd name="T2" fmla="*/ 73 w 924"/>
              <a:gd name="T3" fmla="*/ 37 h 890"/>
              <a:gd name="T4" fmla="*/ 151 w 924"/>
              <a:gd name="T5" fmla="*/ 54 h 890"/>
              <a:gd name="T6" fmla="*/ 213 w 924"/>
              <a:gd name="T7" fmla="*/ 72 h 890"/>
              <a:gd name="T8" fmla="*/ 279 w 924"/>
              <a:gd name="T9" fmla="*/ 98 h 890"/>
              <a:gd name="T10" fmla="*/ 347 w 924"/>
              <a:gd name="T11" fmla="*/ 131 h 890"/>
              <a:gd name="T12" fmla="*/ 414 w 924"/>
              <a:gd name="T13" fmla="*/ 174 h 890"/>
              <a:gd name="T14" fmla="*/ 481 w 924"/>
              <a:gd name="T15" fmla="*/ 226 h 890"/>
              <a:gd name="T16" fmla="*/ 540 w 924"/>
              <a:gd name="T17" fmla="*/ 290 h 890"/>
              <a:gd name="T18" fmla="*/ 591 w 924"/>
              <a:gd name="T19" fmla="*/ 365 h 890"/>
              <a:gd name="T20" fmla="*/ 633 w 924"/>
              <a:gd name="T21" fmla="*/ 456 h 890"/>
              <a:gd name="T22" fmla="*/ 661 w 924"/>
              <a:gd name="T23" fmla="*/ 560 h 890"/>
              <a:gd name="T24" fmla="*/ 673 w 924"/>
              <a:gd name="T25" fmla="*/ 679 h 890"/>
              <a:gd name="T26" fmla="*/ 668 w 924"/>
              <a:gd name="T27" fmla="*/ 815 h 890"/>
              <a:gd name="T28" fmla="*/ 911 w 924"/>
              <a:gd name="T29" fmla="*/ 890 h 890"/>
              <a:gd name="T30" fmla="*/ 921 w 924"/>
              <a:gd name="T31" fmla="*/ 796 h 890"/>
              <a:gd name="T32" fmla="*/ 924 w 924"/>
              <a:gd name="T33" fmla="*/ 735 h 890"/>
              <a:gd name="T34" fmla="*/ 924 w 924"/>
              <a:gd name="T35" fmla="*/ 668 h 890"/>
              <a:gd name="T36" fmla="*/ 920 w 924"/>
              <a:gd name="T37" fmla="*/ 597 h 890"/>
              <a:gd name="T38" fmla="*/ 910 w 924"/>
              <a:gd name="T39" fmla="*/ 522 h 890"/>
              <a:gd name="T40" fmla="*/ 894 w 924"/>
              <a:gd name="T41" fmla="*/ 447 h 890"/>
              <a:gd name="T42" fmla="*/ 871 w 924"/>
              <a:gd name="T43" fmla="*/ 371 h 890"/>
              <a:gd name="T44" fmla="*/ 838 w 924"/>
              <a:gd name="T45" fmla="*/ 299 h 890"/>
              <a:gd name="T46" fmla="*/ 796 w 924"/>
              <a:gd name="T47" fmla="*/ 230 h 890"/>
              <a:gd name="T48" fmla="*/ 743 w 924"/>
              <a:gd name="T49" fmla="*/ 167 h 890"/>
              <a:gd name="T50" fmla="*/ 678 w 924"/>
              <a:gd name="T51" fmla="*/ 112 h 890"/>
              <a:gd name="T52" fmla="*/ 599 w 924"/>
              <a:gd name="T53" fmla="*/ 64 h 890"/>
              <a:gd name="T54" fmla="*/ 505 w 924"/>
              <a:gd name="T55" fmla="*/ 30 h 890"/>
              <a:gd name="T56" fmla="*/ 397 w 924"/>
              <a:gd name="T57" fmla="*/ 7 h 890"/>
              <a:gd name="T58" fmla="*/ 270 w 924"/>
              <a:gd name="T59" fmla="*/ 0 h 890"/>
              <a:gd name="T60" fmla="*/ 208 w 924"/>
              <a:gd name="T61" fmla="*/ 1 h 890"/>
              <a:gd name="T62" fmla="*/ 142 w 924"/>
              <a:gd name="T63" fmla="*/ 7 h 890"/>
              <a:gd name="T64" fmla="*/ 73 w 924"/>
              <a:gd name="T65" fmla="*/ 15 h 890"/>
              <a:gd name="T66" fmla="*/ 0 w 924"/>
              <a:gd name="T67" fmla="*/ 27 h 8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924" h="890">
                <a:moveTo>
                  <a:pt x="0" y="27"/>
                </a:moveTo>
                <a:lnTo>
                  <a:pt x="8" y="28"/>
                </a:lnTo>
                <a:lnTo>
                  <a:pt x="34" y="31"/>
                </a:lnTo>
                <a:lnTo>
                  <a:pt x="73" y="37"/>
                </a:lnTo>
                <a:lnTo>
                  <a:pt x="122" y="47"/>
                </a:lnTo>
                <a:lnTo>
                  <a:pt x="151" y="54"/>
                </a:lnTo>
                <a:lnTo>
                  <a:pt x="181" y="62"/>
                </a:lnTo>
                <a:lnTo>
                  <a:pt x="213" y="72"/>
                </a:lnTo>
                <a:lnTo>
                  <a:pt x="244" y="85"/>
                </a:lnTo>
                <a:lnTo>
                  <a:pt x="279" y="98"/>
                </a:lnTo>
                <a:lnTo>
                  <a:pt x="312" y="113"/>
                </a:lnTo>
                <a:lnTo>
                  <a:pt x="347" y="131"/>
                </a:lnTo>
                <a:lnTo>
                  <a:pt x="381" y="151"/>
                </a:lnTo>
                <a:lnTo>
                  <a:pt x="414" y="174"/>
                </a:lnTo>
                <a:lnTo>
                  <a:pt x="447" y="198"/>
                </a:lnTo>
                <a:lnTo>
                  <a:pt x="481" y="226"/>
                </a:lnTo>
                <a:lnTo>
                  <a:pt x="511" y="256"/>
                </a:lnTo>
                <a:lnTo>
                  <a:pt x="540" y="290"/>
                </a:lnTo>
                <a:lnTo>
                  <a:pt x="567" y="326"/>
                </a:lnTo>
                <a:lnTo>
                  <a:pt x="591" y="365"/>
                </a:lnTo>
                <a:lnTo>
                  <a:pt x="613" y="409"/>
                </a:lnTo>
                <a:lnTo>
                  <a:pt x="633" y="456"/>
                </a:lnTo>
                <a:lnTo>
                  <a:pt x="649" y="505"/>
                </a:lnTo>
                <a:lnTo>
                  <a:pt x="661" y="560"/>
                </a:lnTo>
                <a:lnTo>
                  <a:pt x="669" y="617"/>
                </a:lnTo>
                <a:lnTo>
                  <a:pt x="673" y="679"/>
                </a:lnTo>
                <a:lnTo>
                  <a:pt x="673" y="744"/>
                </a:lnTo>
                <a:lnTo>
                  <a:pt x="668" y="815"/>
                </a:lnTo>
                <a:lnTo>
                  <a:pt x="658" y="890"/>
                </a:lnTo>
                <a:lnTo>
                  <a:pt x="911" y="890"/>
                </a:lnTo>
                <a:lnTo>
                  <a:pt x="917" y="848"/>
                </a:lnTo>
                <a:lnTo>
                  <a:pt x="921" y="796"/>
                </a:lnTo>
                <a:lnTo>
                  <a:pt x="923" y="766"/>
                </a:lnTo>
                <a:lnTo>
                  <a:pt x="924" y="735"/>
                </a:lnTo>
                <a:lnTo>
                  <a:pt x="924" y="702"/>
                </a:lnTo>
                <a:lnTo>
                  <a:pt x="924" y="668"/>
                </a:lnTo>
                <a:lnTo>
                  <a:pt x="923" y="633"/>
                </a:lnTo>
                <a:lnTo>
                  <a:pt x="920" y="597"/>
                </a:lnTo>
                <a:lnTo>
                  <a:pt x="915" y="560"/>
                </a:lnTo>
                <a:lnTo>
                  <a:pt x="910" y="522"/>
                </a:lnTo>
                <a:lnTo>
                  <a:pt x="902" y="485"/>
                </a:lnTo>
                <a:lnTo>
                  <a:pt x="894" y="447"/>
                </a:lnTo>
                <a:lnTo>
                  <a:pt x="884" y="409"/>
                </a:lnTo>
                <a:lnTo>
                  <a:pt x="871" y="371"/>
                </a:lnTo>
                <a:lnTo>
                  <a:pt x="855" y="335"/>
                </a:lnTo>
                <a:lnTo>
                  <a:pt x="838" y="299"/>
                </a:lnTo>
                <a:lnTo>
                  <a:pt x="819" y="263"/>
                </a:lnTo>
                <a:lnTo>
                  <a:pt x="796" y="230"/>
                </a:lnTo>
                <a:lnTo>
                  <a:pt x="771" y="197"/>
                </a:lnTo>
                <a:lnTo>
                  <a:pt x="743" y="167"/>
                </a:lnTo>
                <a:lnTo>
                  <a:pt x="712" y="138"/>
                </a:lnTo>
                <a:lnTo>
                  <a:pt x="678" y="112"/>
                </a:lnTo>
                <a:lnTo>
                  <a:pt x="640" y="87"/>
                </a:lnTo>
                <a:lnTo>
                  <a:pt x="599" y="64"/>
                </a:lnTo>
                <a:lnTo>
                  <a:pt x="554" y="46"/>
                </a:lnTo>
                <a:lnTo>
                  <a:pt x="505" y="30"/>
                </a:lnTo>
                <a:lnTo>
                  <a:pt x="453" y="17"/>
                </a:lnTo>
                <a:lnTo>
                  <a:pt x="397" y="7"/>
                </a:lnTo>
                <a:lnTo>
                  <a:pt x="335" y="1"/>
                </a:lnTo>
                <a:lnTo>
                  <a:pt x="270" y="0"/>
                </a:lnTo>
                <a:lnTo>
                  <a:pt x="240" y="0"/>
                </a:lnTo>
                <a:lnTo>
                  <a:pt x="208" y="1"/>
                </a:lnTo>
                <a:lnTo>
                  <a:pt x="177" y="2"/>
                </a:lnTo>
                <a:lnTo>
                  <a:pt x="142" y="7"/>
                </a:lnTo>
                <a:lnTo>
                  <a:pt x="109" y="10"/>
                </a:lnTo>
                <a:lnTo>
                  <a:pt x="73" y="15"/>
                </a:lnTo>
                <a:lnTo>
                  <a:pt x="37" y="21"/>
                </a:lnTo>
                <a:lnTo>
                  <a:pt x="0" y="27"/>
                </a:lnTo>
                <a:close/>
              </a:path>
            </a:pathLst>
          </a:custGeom>
          <a:solidFill>
            <a:srgbClr val="F8AF0D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Freeform 11"/>
          <p:cNvSpPr>
            <a:spLocks/>
          </p:cNvSpPr>
          <p:nvPr userDrawn="1"/>
        </p:nvSpPr>
        <p:spPr bwMode="auto">
          <a:xfrm>
            <a:off x="10494963" y="893799"/>
            <a:ext cx="374650" cy="106363"/>
          </a:xfrm>
          <a:custGeom>
            <a:avLst/>
            <a:gdLst>
              <a:gd name="T0" fmla="*/ 138 w 708"/>
              <a:gd name="T1" fmla="*/ 81 h 201"/>
              <a:gd name="T2" fmla="*/ 127 w 708"/>
              <a:gd name="T3" fmla="*/ 87 h 201"/>
              <a:gd name="T4" fmla="*/ 96 w 708"/>
              <a:gd name="T5" fmla="*/ 107 h 201"/>
              <a:gd name="T6" fmla="*/ 75 w 708"/>
              <a:gd name="T7" fmla="*/ 124 h 201"/>
              <a:gd name="T8" fmla="*/ 52 w 708"/>
              <a:gd name="T9" fmla="*/ 144 h 201"/>
              <a:gd name="T10" fmla="*/ 26 w 708"/>
              <a:gd name="T11" fmla="*/ 169 h 201"/>
              <a:gd name="T12" fmla="*/ 0 w 708"/>
              <a:gd name="T13" fmla="*/ 201 h 201"/>
              <a:gd name="T14" fmla="*/ 662 w 708"/>
              <a:gd name="T15" fmla="*/ 201 h 201"/>
              <a:gd name="T16" fmla="*/ 708 w 708"/>
              <a:gd name="T17" fmla="*/ 48 h 201"/>
              <a:gd name="T18" fmla="*/ 703 w 708"/>
              <a:gd name="T19" fmla="*/ 46 h 201"/>
              <a:gd name="T20" fmla="*/ 690 w 708"/>
              <a:gd name="T21" fmla="*/ 41 h 201"/>
              <a:gd name="T22" fmla="*/ 667 w 708"/>
              <a:gd name="T23" fmla="*/ 33 h 201"/>
              <a:gd name="T24" fmla="*/ 636 w 708"/>
              <a:gd name="T25" fmla="*/ 23 h 201"/>
              <a:gd name="T26" fmla="*/ 600 w 708"/>
              <a:gd name="T27" fmla="*/ 15 h 201"/>
              <a:gd name="T28" fmla="*/ 557 w 708"/>
              <a:gd name="T29" fmla="*/ 8 h 201"/>
              <a:gd name="T30" fmla="*/ 533 w 708"/>
              <a:gd name="T31" fmla="*/ 5 h 201"/>
              <a:gd name="T32" fmla="*/ 508 w 708"/>
              <a:gd name="T33" fmla="*/ 2 h 201"/>
              <a:gd name="T34" fmla="*/ 482 w 708"/>
              <a:gd name="T35" fmla="*/ 0 h 201"/>
              <a:gd name="T36" fmla="*/ 455 w 708"/>
              <a:gd name="T37" fmla="*/ 0 h 201"/>
              <a:gd name="T38" fmla="*/ 419 w 708"/>
              <a:gd name="T39" fmla="*/ 2 h 201"/>
              <a:gd name="T40" fmla="*/ 381 w 708"/>
              <a:gd name="T41" fmla="*/ 5 h 201"/>
              <a:gd name="T42" fmla="*/ 343 w 708"/>
              <a:gd name="T43" fmla="*/ 10 h 201"/>
              <a:gd name="T44" fmla="*/ 304 w 708"/>
              <a:gd name="T45" fmla="*/ 18 h 201"/>
              <a:gd name="T46" fmla="*/ 263 w 708"/>
              <a:gd name="T47" fmla="*/ 29 h 201"/>
              <a:gd name="T48" fmla="*/ 222 w 708"/>
              <a:gd name="T49" fmla="*/ 42 h 201"/>
              <a:gd name="T50" fmla="*/ 201 w 708"/>
              <a:gd name="T51" fmla="*/ 51 h 201"/>
              <a:gd name="T52" fmla="*/ 180 w 708"/>
              <a:gd name="T53" fmla="*/ 59 h 201"/>
              <a:gd name="T54" fmla="*/ 158 w 708"/>
              <a:gd name="T55" fmla="*/ 71 h 201"/>
              <a:gd name="T56" fmla="*/ 138 w 708"/>
              <a:gd name="T57" fmla="*/ 81 h 2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708" h="201">
                <a:moveTo>
                  <a:pt x="138" y="81"/>
                </a:moveTo>
                <a:lnTo>
                  <a:pt x="127" y="87"/>
                </a:lnTo>
                <a:lnTo>
                  <a:pt x="96" y="107"/>
                </a:lnTo>
                <a:lnTo>
                  <a:pt x="75" y="124"/>
                </a:lnTo>
                <a:lnTo>
                  <a:pt x="52" y="144"/>
                </a:lnTo>
                <a:lnTo>
                  <a:pt x="26" y="169"/>
                </a:lnTo>
                <a:lnTo>
                  <a:pt x="0" y="201"/>
                </a:lnTo>
                <a:lnTo>
                  <a:pt x="662" y="201"/>
                </a:lnTo>
                <a:lnTo>
                  <a:pt x="708" y="48"/>
                </a:lnTo>
                <a:lnTo>
                  <a:pt x="703" y="46"/>
                </a:lnTo>
                <a:lnTo>
                  <a:pt x="690" y="41"/>
                </a:lnTo>
                <a:lnTo>
                  <a:pt x="667" y="33"/>
                </a:lnTo>
                <a:lnTo>
                  <a:pt x="636" y="23"/>
                </a:lnTo>
                <a:lnTo>
                  <a:pt x="600" y="15"/>
                </a:lnTo>
                <a:lnTo>
                  <a:pt x="557" y="8"/>
                </a:lnTo>
                <a:lnTo>
                  <a:pt x="533" y="5"/>
                </a:lnTo>
                <a:lnTo>
                  <a:pt x="508" y="2"/>
                </a:lnTo>
                <a:lnTo>
                  <a:pt x="482" y="0"/>
                </a:lnTo>
                <a:lnTo>
                  <a:pt x="455" y="0"/>
                </a:lnTo>
                <a:lnTo>
                  <a:pt x="419" y="2"/>
                </a:lnTo>
                <a:lnTo>
                  <a:pt x="381" y="5"/>
                </a:lnTo>
                <a:lnTo>
                  <a:pt x="343" y="10"/>
                </a:lnTo>
                <a:lnTo>
                  <a:pt x="304" y="18"/>
                </a:lnTo>
                <a:lnTo>
                  <a:pt x="263" y="29"/>
                </a:lnTo>
                <a:lnTo>
                  <a:pt x="222" y="42"/>
                </a:lnTo>
                <a:lnTo>
                  <a:pt x="201" y="51"/>
                </a:lnTo>
                <a:lnTo>
                  <a:pt x="180" y="59"/>
                </a:lnTo>
                <a:lnTo>
                  <a:pt x="158" y="71"/>
                </a:lnTo>
                <a:lnTo>
                  <a:pt x="138" y="81"/>
                </a:lnTo>
                <a:close/>
              </a:path>
            </a:pathLst>
          </a:custGeom>
          <a:solidFill>
            <a:srgbClr val="AB2582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8" name="Freeform 12"/>
          <p:cNvSpPr>
            <a:spLocks/>
          </p:cNvSpPr>
          <p:nvPr userDrawn="1"/>
        </p:nvSpPr>
        <p:spPr bwMode="auto">
          <a:xfrm>
            <a:off x="10502900" y="631861"/>
            <a:ext cx="669925" cy="360363"/>
          </a:xfrm>
          <a:custGeom>
            <a:avLst/>
            <a:gdLst>
              <a:gd name="T0" fmla="*/ 23 w 1267"/>
              <a:gd name="T1" fmla="*/ 396 h 681"/>
              <a:gd name="T2" fmla="*/ 70 w 1267"/>
              <a:gd name="T3" fmla="*/ 355 h 681"/>
              <a:gd name="T4" fmla="*/ 121 w 1267"/>
              <a:gd name="T5" fmla="*/ 321 h 681"/>
              <a:gd name="T6" fmla="*/ 171 w 1267"/>
              <a:gd name="T7" fmla="*/ 292 h 681"/>
              <a:gd name="T8" fmla="*/ 221 w 1267"/>
              <a:gd name="T9" fmla="*/ 269 h 681"/>
              <a:gd name="T10" fmla="*/ 272 w 1267"/>
              <a:gd name="T11" fmla="*/ 252 h 681"/>
              <a:gd name="T12" fmla="*/ 322 w 1267"/>
              <a:gd name="T13" fmla="*/ 239 h 681"/>
              <a:gd name="T14" fmla="*/ 370 w 1267"/>
              <a:gd name="T15" fmla="*/ 230 h 681"/>
              <a:gd name="T16" fmla="*/ 436 w 1267"/>
              <a:gd name="T17" fmla="*/ 221 h 681"/>
              <a:gd name="T18" fmla="*/ 512 w 1267"/>
              <a:gd name="T19" fmla="*/ 220 h 681"/>
              <a:gd name="T20" fmla="*/ 587 w 1267"/>
              <a:gd name="T21" fmla="*/ 226 h 681"/>
              <a:gd name="T22" fmla="*/ 640 w 1267"/>
              <a:gd name="T23" fmla="*/ 236 h 681"/>
              <a:gd name="T24" fmla="*/ 710 w 1267"/>
              <a:gd name="T25" fmla="*/ 256 h 681"/>
              <a:gd name="T26" fmla="*/ 771 w 1267"/>
              <a:gd name="T27" fmla="*/ 282 h 681"/>
              <a:gd name="T28" fmla="*/ 828 w 1267"/>
              <a:gd name="T29" fmla="*/ 312 h 681"/>
              <a:gd name="T30" fmla="*/ 878 w 1267"/>
              <a:gd name="T31" fmla="*/ 347 h 681"/>
              <a:gd name="T32" fmla="*/ 923 w 1267"/>
              <a:gd name="T33" fmla="*/ 384 h 681"/>
              <a:gd name="T34" fmla="*/ 962 w 1267"/>
              <a:gd name="T35" fmla="*/ 423 h 681"/>
              <a:gd name="T36" fmla="*/ 996 w 1267"/>
              <a:gd name="T37" fmla="*/ 462 h 681"/>
              <a:gd name="T38" fmla="*/ 1038 w 1267"/>
              <a:gd name="T39" fmla="*/ 521 h 681"/>
              <a:gd name="T40" fmla="*/ 1077 w 1267"/>
              <a:gd name="T41" fmla="*/ 591 h 681"/>
              <a:gd name="T42" fmla="*/ 1108 w 1267"/>
              <a:gd name="T43" fmla="*/ 665 h 681"/>
              <a:gd name="T44" fmla="*/ 1267 w 1267"/>
              <a:gd name="T45" fmla="*/ 419 h 681"/>
              <a:gd name="T46" fmla="*/ 1231 w 1267"/>
              <a:gd name="T47" fmla="*/ 355 h 681"/>
              <a:gd name="T48" fmla="*/ 1193 w 1267"/>
              <a:gd name="T49" fmla="*/ 298 h 681"/>
              <a:gd name="T50" fmla="*/ 1155 w 1267"/>
              <a:gd name="T51" fmla="*/ 247 h 681"/>
              <a:gd name="T52" fmla="*/ 1114 w 1267"/>
              <a:gd name="T53" fmla="*/ 204 h 681"/>
              <a:gd name="T54" fmla="*/ 1075 w 1267"/>
              <a:gd name="T55" fmla="*/ 165 h 681"/>
              <a:gd name="T56" fmla="*/ 1036 w 1267"/>
              <a:gd name="T57" fmla="*/ 132 h 681"/>
              <a:gd name="T58" fmla="*/ 962 w 1267"/>
              <a:gd name="T59" fmla="*/ 80 h 681"/>
              <a:gd name="T60" fmla="*/ 895 w 1267"/>
              <a:gd name="T61" fmla="*/ 44 h 681"/>
              <a:gd name="T62" fmla="*/ 843 w 1267"/>
              <a:gd name="T63" fmla="*/ 24 h 681"/>
              <a:gd name="T64" fmla="*/ 796 w 1267"/>
              <a:gd name="T65" fmla="*/ 10 h 681"/>
              <a:gd name="T66" fmla="*/ 721 w 1267"/>
              <a:gd name="T67" fmla="*/ 2 h 681"/>
              <a:gd name="T68" fmla="*/ 651 w 1267"/>
              <a:gd name="T69" fmla="*/ 0 h 681"/>
              <a:gd name="T70" fmla="*/ 560 w 1267"/>
              <a:gd name="T71" fmla="*/ 4 h 681"/>
              <a:gd name="T72" fmla="*/ 478 w 1267"/>
              <a:gd name="T73" fmla="*/ 17 h 681"/>
              <a:gd name="T74" fmla="*/ 403 w 1267"/>
              <a:gd name="T75" fmla="*/ 38 h 681"/>
              <a:gd name="T76" fmla="*/ 337 w 1267"/>
              <a:gd name="T77" fmla="*/ 64 h 681"/>
              <a:gd name="T78" fmla="*/ 276 w 1267"/>
              <a:gd name="T79" fmla="*/ 96 h 681"/>
              <a:gd name="T80" fmla="*/ 223 w 1267"/>
              <a:gd name="T81" fmla="*/ 132 h 681"/>
              <a:gd name="T82" fmla="*/ 175 w 1267"/>
              <a:gd name="T83" fmla="*/ 169 h 681"/>
              <a:gd name="T84" fmla="*/ 135 w 1267"/>
              <a:gd name="T85" fmla="*/ 210 h 681"/>
              <a:gd name="T86" fmla="*/ 100 w 1267"/>
              <a:gd name="T87" fmla="*/ 249 h 681"/>
              <a:gd name="T88" fmla="*/ 72 w 1267"/>
              <a:gd name="T89" fmla="*/ 286 h 681"/>
              <a:gd name="T90" fmla="*/ 30 w 1267"/>
              <a:gd name="T91" fmla="*/ 354 h 681"/>
              <a:gd name="T92" fmla="*/ 0 w 1267"/>
              <a:gd name="T93" fmla="*/ 419 h 6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267" h="681">
                <a:moveTo>
                  <a:pt x="0" y="419"/>
                </a:moveTo>
                <a:lnTo>
                  <a:pt x="23" y="396"/>
                </a:lnTo>
                <a:lnTo>
                  <a:pt x="46" y="374"/>
                </a:lnTo>
                <a:lnTo>
                  <a:pt x="70" y="355"/>
                </a:lnTo>
                <a:lnTo>
                  <a:pt x="95" y="337"/>
                </a:lnTo>
                <a:lnTo>
                  <a:pt x="121" y="321"/>
                </a:lnTo>
                <a:lnTo>
                  <a:pt x="145" y="305"/>
                </a:lnTo>
                <a:lnTo>
                  <a:pt x="171" y="292"/>
                </a:lnTo>
                <a:lnTo>
                  <a:pt x="197" y="280"/>
                </a:lnTo>
                <a:lnTo>
                  <a:pt x="221" y="269"/>
                </a:lnTo>
                <a:lnTo>
                  <a:pt x="247" y="260"/>
                </a:lnTo>
                <a:lnTo>
                  <a:pt x="272" y="252"/>
                </a:lnTo>
                <a:lnTo>
                  <a:pt x="298" y="244"/>
                </a:lnTo>
                <a:lnTo>
                  <a:pt x="322" y="239"/>
                </a:lnTo>
                <a:lnTo>
                  <a:pt x="347" y="234"/>
                </a:lnTo>
                <a:lnTo>
                  <a:pt x="370" y="230"/>
                </a:lnTo>
                <a:lnTo>
                  <a:pt x="393" y="226"/>
                </a:lnTo>
                <a:lnTo>
                  <a:pt x="436" y="221"/>
                </a:lnTo>
                <a:lnTo>
                  <a:pt x="476" y="220"/>
                </a:lnTo>
                <a:lnTo>
                  <a:pt x="512" y="220"/>
                </a:lnTo>
                <a:lnTo>
                  <a:pt x="543" y="221"/>
                </a:lnTo>
                <a:lnTo>
                  <a:pt x="587" y="226"/>
                </a:lnTo>
                <a:lnTo>
                  <a:pt x="603" y="227"/>
                </a:lnTo>
                <a:lnTo>
                  <a:pt x="640" y="236"/>
                </a:lnTo>
                <a:lnTo>
                  <a:pt x="675" y="244"/>
                </a:lnTo>
                <a:lnTo>
                  <a:pt x="710" y="256"/>
                </a:lnTo>
                <a:lnTo>
                  <a:pt x="741" y="269"/>
                </a:lnTo>
                <a:lnTo>
                  <a:pt x="771" y="282"/>
                </a:lnTo>
                <a:lnTo>
                  <a:pt x="800" y="296"/>
                </a:lnTo>
                <a:lnTo>
                  <a:pt x="828" y="312"/>
                </a:lnTo>
                <a:lnTo>
                  <a:pt x="854" y="329"/>
                </a:lnTo>
                <a:lnTo>
                  <a:pt x="878" y="347"/>
                </a:lnTo>
                <a:lnTo>
                  <a:pt x="901" y="365"/>
                </a:lnTo>
                <a:lnTo>
                  <a:pt x="923" y="384"/>
                </a:lnTo>
                <a:lnTo>
                  <a:pt x="943" y="404"/>
                </a:lnTo>
                <a:lnTo>
                  <a:pt x="962" y="423"/>
                </a:lnTo>
                <a:lnTo>
                  <a:pt x="979" y="443"/>
                </a:lnTo>
                <a:lnTo>
                  <a:pt x="996" y="462"/>
                </a:lnTo>
                <a:lnTo>
                  <a:pt x="1011" y="482"/>
                </a:lnTo>
                <a:lnTo>
                  <a:pt x="1038" y="521"/>
                </a:lnTo>
                <a:lnTo>
                  <a:pt x="1059" y="557"/>
                </a:lnTo>
                <a:lnTo>
                  <a:pt x="1077" y="591"/>
                </a:lnTo>
                <a:lnTo>
                  <a:pt x="1091" y="620"/>
                </a:lnTo>
                <a:lnTo>
                  <a:pt x="1108" y="665"/>
                </a:lnTo>
                <a:lnTo>
                  <a:pt x="1113" y="681"/>
                </a:lnTo>
                <a:lnTo>
                  <a:pt x="1267" y="419"/>
                </a:lnTo>
                <a:lnTo>
                  <a:pt x="1250" y="385"/>
                </a:lnTo>
                <a:lnTo>
                  <a:pt x="1231" y="355"/>
                </a:lnTo>
                <a:lnTo>
                  <a:pt x="1212" y="326"/>
                </a:lnTo>
                <a:lnTo>
                  <a:pt x="1193" y="298"/>
                </a:lnTo>
                <a:lnTo>
                  <a:pt x="1173" y="272"/>
                </a:lnTo>
                <a:lnTo>
                  <a:pt x="1155" y="247"/>
                </a:lnTo>
                <a:lnTo>
                  <a:pt x="1134" y="226"/>
                </a:lnTo>
                <a:lnTo>
                  <a:pt x="1114" y="204"/>
                </a:lnTo>
                <a:lnTo>
                  <a:pt x="1095" y="184"/>
                </a:lnTo>
                <a:lnTo>
                  <a:pt x="1075" y="165"/>
                </a:lnTo>
                <a:lnTo>
                  <a:pt x="1055" y="148"/>
                </a:lnTo>
                <a:lnTo>
                  <a:pt x="1036" y="132"/>
                </a:lnTo>
                <a:lnTo>
                  <a:pt x="998" y="103"/>
                </a:lnTo>
                <a:lnTo>
                  <a:pt x="962" y="80"/>
                </a:lnTo>
                <a:lnTo>
                  <a:pt x="927" y="60"/>
                </a:lnTo>
                <a:lnTo>
                  <a:pt x="895" y="44"/>
                </a:lnTo>
                <a:lnTo>
                  <a:pt x="868" y="33"/>
                </a:lnTo>
                <a:lnTo>
                  <a:pt x="843" y="24"/>
                </a:lnTo>
                <a:lnTo>
                  <a:pt x="809" y="13"/>
                </a:lnTo>
                <a:lnTo>
                  <a:pt x="796" y="10"/>
                </a:lnTo>
                <a:lnTo>
                  <a:pt x="759" y="5"/>
                </a:lnTo>
                <a:lnTo>
                  <a:pt x="721" y="2"/>
                </a:lnTo>
                <a:lnTo>
                  <a:pt x="685" y="0"/>
                </a:lnTo>
                <a:lnTo>
                  <a:pt x="651" y="0"/>
                </a:lnTo>
                <a:lnTo>
                  <a:pt x="604" y="1"/>
                </a:lnTo>
                <a:lnTo>
                  <a:pt x="560" y="4"/>
                </a:lnTo>
                <a:lnTo>
                  <a:pt x="518" y="10"/>
                </a:lnTo>
                <a:lnTo>
                  <a:pt x="478" y="17"/>
                </a:lnTo>
                <a:lnTo>
                  <a:pt x="440" y="27"/>
                </a:lnTo>
                <a:lnTo>
                  <a:pt x="403" y="38"/>
                </a:lnTo>
                <a:lnTo>
                  <a:pt x="368" y="51"/>
                </a:lnTo>
                <a:lnTo>
                  <a:pt x="337" y="64"/>
                </a:lnTo>
                <a:lnTo>
                  <a:pt x="305" y="80"/>
                </a:lnTo>
                <a:lnTo>
                  <a:pt x="276" y="96"/>
                </a:lnTo>
                <a:lnTo>
                  <a:pt x="249" y="113"/>
                </a:lnTo>
                <a:lnTo>
                  <a:pt x="223" y="132"/>
                </a:lnTo>
                <a:lnTo>
                  <a:pt x="198" y="151"/>
                </a:lnTo>
                <a:lnTo>
                  <a:pt x="175" y="169"/>
                </a:lnTo>
                <a:lnTo>
                  <a:pt x="155" y="190"/>
                </a:lnTo>
                <a:lnTo>
                  <a:pt x="135" y="210"/>
                </a:lnTo>
                <a:lnTo>
                  <a:pt x="118" y="229"/>
                </a:lnTo>
                <a:lnTo>
                  <a:pt x="100" y="249"/>
                </a:lnTo>
                <a:lnTo>
                  <a:pt x="86" y="267"/>
                </a:lnTo>
                <a:lnTo>
                  <a:pt x="72" y="286"/>
                </a:lnTo>
                <a:lnTo>
                  <a:pt x="49" y="322"/>
                </a:lnTo>
                <a:lnTo>
                  <a:pt x="30" y="354"/>
                </a:lnTo>
                <a:lnTo>
                  <a:pt x="7" y="401"/>
                </a:lnTo>
                <a:lnTo>
                  <a:pt x="0" y="419"/>
                </a:lnTo>
                <a:close/>
              </a:path>
            </a:pathLst>
          </a:custGeom>
          <a:solidFill>
            <a:srgbClr val="9DC538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9" name="Freeform 13"/>
          <p:cNvSpPr>
            <a:spLocks/>
          </p:cNvSpPr>
          <p:nvPr userDrawn="1"/>
        </p:nvSpPr>
        <p:spPr bwMode="auto">
          <a:xfrm>
            <a:off x="10868025" y="546136"/>
            <a:ext cx="609600" cy="454025"/>
          </a:xfrm>
          <a:custGeom>
            <a:avLst/>
            <a:gdLst>
              <a:gd name="T0" fmla="*/ 311 w 1152"/>
              <a:gd name="T1" fmla="*/ 117 h 859"/>
              <a:gd name="T2" fmla="*/ 248 w 1152"/>
              <a:gd name="T3" fmla="*/ 169 h 859"/>
              <a:gd name="T4" fmla="*/ 194 w 1152"/>
              <a:gd name="T5" fmla="*/ 222 h 859"/>
              <a:gd name="T6" fmla="*/ 148 w 1152"/>
              <a:gd name="T7" fmla="*/ 275 h 859"/>
              <a:gd name="T8" fmla="*/ 111 w 1152"/>
              <a:gd name="T9" fmla="*/ 327 h 859"/>
              <a:gd name="T10" fmla="*/ 79 w 1152"/>
              <a:gd name="T11" fmla="*/ 379 h 859"/>
              <a:gd name="T12" fmla="*/ 55 w 1152"/>
              <a:gd name="T13" fmla="*/ 429 h 859"/>
              <a:gd name="T14" fmla="*/ 36 w 1152"/>
              <a:gd name="T15" fmla="*/ 477 h 859"/>
              <a:gd name="T16" fmla="*/ 16 w 1152"/>
              <a:gd name="T17" fmla="*/ 543 h 859"/>
              <a:gd name="T18" fmla="*/ 3 w 1152"/>
              <a:gd name="T19" fmla="*/ 618 h 859"/>
              <a:gd name="T20" fmla="*/ 0 w 1152"/>
              <a:gd name="T21" fmla="*/ 690 h 859"/>
              <a:gd name="T22" fmla="*/ 249 w 1152"/>
              <a:gd name="T23" fmla="*/ 859 h 859"/>
              <a:gd name="T24" fmla="*/ 248 w 1152"/>
              <a:gd name="T25" fmla="*/ 794 h 859"/>
              <a:gd name="T26" fmla="*/ 252 w 1152"/>
              <a:gd name="T27" fmla="*/ 732 h 859"/>
              <a:gd name="T28" fmla="*/ 263 w 1152"/>
              <a:gd name="T29" fmla="*/ 674 h 859"/>
              <a:gd name="T30" fmla="*/ 278 w 1152"/>
              <a:gd name="T31" fmla="*/ 618 h 859"/>
              <a:gd name="T32" fmla="*/ 296 w 1152"/>
              <a:gd name="T33" fmla="*/ 566 h 859"/>
              <a:gd name="T34" fmla="*/ 318 w 1152"/>
              <a:gd name="T35" fmla="*/ 519 h 859"/>
              <a:gd name="T36" fmla="*/ 341 w 1152"/>
              <a:gd name="T37" fmla="*/ 474 h 859"/>
              <a:gd name="T38" fmla="*/ 366 w 1152"/>
              <a:gd name="T39" fmla="*/ 434 h 859"/>
              <a:gd name="T40" fmla="*/ 416 w 1152"/>
              <a:gd name="T41" fmla="*/ 365 h 859"/>
              <a:gd name="T42" fmla="*/ 459 w 1152"/>
              <a:gd name="T43" fmla="*/ 314 h 859"/>
              <a:gd name="T44" fmla="*/ 502 w 1152"/>
              <a:gd name="T45" fmla="*/ 271 h 859"/>
              <a:gd name="T46" fmla="*/ 546 w 1152"/>
              <a:gd name="T47" fmla="*/ 238 h 859"/>
              <a:gd name="T48" fmla="*/ 592 w 1152"/>
              <a:gd name="T49" fmla="*/ 212 h 859"/>
              <a:gd name="T50" fmla="*/ 642 w 1152"/>
              <a:gd name="T51" fmla="*/ 192 h 859"/>
              <a:gd name="T52" fmla="*/ 695 w 1152"/>
              <a:gd name="T53" fmla="*/ 177 h 859"/>
              <a:gd name="T54" fmla="*/ 749 w 1152"/>
              <a:gd name="T55" fmla="*/ 166 h 859"/>
              <a:gd name="T56" fmla="*/ 802 w 1152"/>
              <a:gd name="T57" fmla="*/ 160 h 859"/>
              <a:gd name="T58" fmla="*/ 908 w 1152"/>
              <a:gd name="T59" fmla="*/ 157 h 859"/>
              <a:gd name="T60" fmla="*/ 1004 w 1152"/>
              <a:gd name="T61" fmla="*/ 163 h 859"/>
              <a:gd name="T62" fmla="*/ 1081 w 1152"/>
              <a:gd name="T63" fmla="*/ 173 h 859"/>
              <a:gd name="T64" fmla="*/ 1152 w 1152"/>
              <a:gd name="T65" fmla="*/ 187 h 859"/>
              <a:gd name="T66" fmla="*/ 1096 w 1152"/>
              <a:gd name="T67" fmla="*/ 139 h 859"/>
              <a:gd name="T68" fmla="*/ 1038 w 1152"/>
              <a:gd name="T69" fmla="*/ 97 h 859"/>
              <a:gd name="T70" fmla="*/ 980 w 1152"/>
              <a:gd name="T71" fmla="*/ 65 h 859"/>
              <a:gd name="T72" fmla="*/ 923 w 1152"/>
              <a:gd name="T73" fmla="*/ 39 h 859"/>
              <a:gd name="T74" fmla="*/ 865 w 1152"/>
              <a:gd name="T75" fmla="*/ 22 h 859"/>
              <a:gd name="T76" fmla="*/ 811 w 1152"/>
              <a:gd name="T77" fmla="*/ 9 h 859"/>
              <a:gd name="T78" fmla="*/ 756 w 1152"/>
              <a:gd name="T79" fmla="*/ 2 h 859"/>
              <a:gd name="T80" fmla="*/ 703 w 1152"/>
              <a:gd name="T81" fmla="*/ 0 h 859"/>
              <a:gd name="T82" fmla="*/ 629 w 1152"/>
              <a:gd name="T83" fmla="*/ 5 h 859"/>
              <a:gd name="T84" fmla="*/ 561 w 1152"/>
              <a:gd name="T85" fmla="*/ 15 h 859"/>
              <a:gd name="T86" fmla="*/ 501 w 1152"/>
              <a:gd name="T87" fmla="*/ 29 h 859"/>
              <a:gd name="T88" fmla="*/ 448 w 1152"/>
              <a:gd name="T89" fmla="*/ 46 h 859"/>
              <a:gd name="T90" fmla="*/ 373 w 1152"/>
              <a:gd name="T91" fmla="*/ 78 h 859"/>
              <a:gd name="T92" fmla="*/ 345 w 1152"/>
              <a:gd name="T93" fmla="*/ 92 h 8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152" h="859">
                <a:moveTo>
                  <a:pt x="345" y="92"/>
                </a:moveTo>
                <a:lnTo>
                  <a:pt x="311" y="117"/>
                </a:lnTo>
                <a:lnTo>
                  <a:pt x="278" y="143"/>
                </a:lnTo>
                <a:lnTo>
                  <a:pt x="248" y="169"/>
                </a:lnTo>
                <a:lnTo>
                  <a:pt x="220" y="196"/>
                </a:lnTo>
                <a:lnTo>
                  <a:pt x="194" y="222"/>
                </a:lnTo>
                <a:lnTo>
                  <a:pt x="170" y="248"/>
                </a:lnTo>
                <a:lnTo>
                  <a:pt x="148" y="275"/>
                </a:lnTo>
                <a:lnTo>
                  <a:pt x="128" y="301"/>
                </a:lnTo>
                <a:lnTo>
                  <a:pt x="111" y="327"/>
                </a:lnTo>
                <a:lnTo>
                  <a:pt x="93" y="353"/>
                </a:lnTo>
                <a:lnTo>
                  <a:pt x="79" y="379"/>
                </a:lnTo>
                <a:lnTo>
                  <a:pt x="66" y="405"/>
                </a:lnTo>
                <a:lnTo>
                  <a:pt x="55" y="429"/>
                </a:lnTo>
                <a:lnTo>
                  <a:pt x="44" y="454"/>
                </a:lnTo>
                <a:lnTo>
                  <a:pt x="36" y="477"/>
                </a:lnTo>
                <a:lnTo>
                  <a:pt x="29" y="500"/>
                </a:lnTo>
                <a:lnTo>
                  <a:pt x="16" y="543"/>
                </a:lnTo>
                <a:lnTo>
                  <a:pt x="8" y="582"/>
                </a:lnTo>
                <a:lnTo>
                  <a:pt x="3" y="618"/>
                </a:lnTo>
                <a:lnTo>
                  <a:pt x="0" y="648"/>
                </a:lnTo>
                <a:lnTo>
                  <a:pt x="0" y="690"/>
                </a:lnTo>
                <a:lnTo>
                  <a:pt x="1" y="706"/>
                </a:lnTo>
                <a:lnTo>
                  <a:pt x="249" y="859"/>
                </a:lnTo>
                <a:lnTo>
                  <a:pt x="248" y="825"/>
                </a:lnTo>
                <a:lnTo>
                  <a:pt x="248" y="794"/>
                </a:lnTo>
                <a:lnTo>
                  <a:pt x="249" y="763"/>
                </a:lnTo>
                <a:lnTo>
                  <a:pt x="252" y="732"/>
                </a:lnTo>
                <a:lnTo>
                  <a:pt x="256" y="703"/>
                </a:lnTo>
                <a:lnTo>
                  <a:pt x="263" y="674"/>
                </a:lnTo>
                <a:lnTo>
                  <a:pt x="269" y="645"/>
                </a:lnTo>
                <a:lnTo>
                  <a:pt x="278" y="618"/>
                </a:lnTo>
                <a:lnTo>
                  <a:pt x="286" y="592"/>
                </a:lnTo>
                <a:lnTo>
                  <a:pt x="296" y="566"/>
                </a:lnTo>
                <a:lnTo>
                  <a:pt x="307" y="542"/>
                </a:lnTo>
                <a:lnTo>
                  <a:pt x="318" y="519"/>
                </a:lnTo>
                <a:lnTo>
                  <a:pt x="330" y="496"/>
                </a:lnTo>
                <a:lnTo>
                  <a:pt x="341" y="474"/>
                </a:lnTo>
                <a:lnTo>
                  <a:pt x="354" y="452"/>
                </a:lnTo>
                <a:lnTo>
                  <a:pt x="366" y="434"/>
                </a:lnTo>
                <a:lnTo>
                  <a:pt x="392" y="396"/>
                </a:lnTo>
                <a:lnTo>
                  <a:pt x="416" y="365"/>
                </a:lnTo>
                <a:lnTo>
                  <a:pt x="439" y="337"/>
                </a:lnTo>
                <a:lnTo>
                  <a:pt x="459" y="314"/>
                </a:lnTo>
                <a:lnTo>
                  <a:pt x="491" y="283"/>
                </a:lnTo>
                <a:lnTo>
                  <a:pt x="502" y="271"/>
                </a:lnTo>
                <a:lnTo>
                  <a:pt x="524" y="254"/>
                </a:lnTo>
                <a:lnTo>
                  <a:pt x="546" y="238"/>
                </a:lnTo>
                <a:lnTo>
                  <a:pt x="569" y="225"/>
                </a:lnTo>
                <a:lnTo>
                  <a:pt x="592" y="212"/>
                </a:lnTo>
                <a:lnTo>
                  <a:pt x="618" y="202"/>
                </a:lnTo>
                <a:lnTo>
                  <a:pt x="642" y="192"/>
                </a:lnTo>
                <a:lnTo>
                  <a:pt x="668" y="183"/>
                </a:lnTo>
                <a:lnTo>
                  <a:pt x="695" y="177"/>
                </a:lnTo>
                <a:lnTo>
                  <a:pt x="721" y="172"/>
                </a:lnTo>
                <a:lnTo>
                  <a:pt x="749" y="166"/>
                </a:lnTo>
                <a:lnTo>
                  <a:pt x="776" y="163"/>
                </a:lnTo>
                <a:lnTo>
                  <a:pt x="802" y="160"/>
                </a:lnTo>
                <a:lnTo>
                  <a:pt x="857" y="157"/>
                </a:lnTo>
                <a:lnTo>
                  <a:pt x="908" y="157"/>
                </a:lnTo>
                <a:lnTo>
                  <a:pt x="957" y="160"/>
                </a:lnTo>
                <a:lnTo>
                  <a:pt x="1004" y="163"/>
                </a:lnTo>
                <a:lnTo>
                  <a:pt x="1045" y="169"/>
                </a:lnTo>
                <a:lnTo>
                  <a:pt x="1081" y="173"/>
                </a:lnTo>
                <a:lnTo>
                  <a:pt x="1133" y="183"/>
                </a:lnTo>
                <a:lnTo>
                  <a:pt x="1152" y="187"/>
                </a:lnTo>
                <a:lnTo>
                  <a:pt x="1123" y="162"/>
                </a:lnTo>
                <a:lnTo>
                  <a:pt x="1096" y="139"/>
                </a:lnTo>
                <a:lnTo>
                  <a:pt x="1067" y="117"/>
                </a:lnTo>
                <a:lnTo>
                  <a:pt x="1038" y="97"/>
                </a:lnTo>
                <a:lnTo>
                  <a:pt x="1009" y="79"/>
                </a:lnTo>
                <a:lnTo>
                  <a:pt x="980" y="65"/>
                </a:lnTo>
                <a:lnTo>
                  <a:pt x="952" y="51"/>
                </a:lnTo>
                <a:lnTo>
                  <a:pt x="923" y="39"/>
                </a:lnTo>
                <a:lnTo>
                  <a:pt x="894" y="29"/>
                </a:lnTo>
                <a:lnTo>
                  <a:pt x="865" y="22"/>
                </a:lnTo>
                <a:lnTo>
                  <a:pt x="838" y="15"/>
                </a:lnTo>
                <a:lnTo>
                  <a:pt x="811" y="9"/>
                </a:lnTo>
                <a:lnTo>
                  <a:pt x="782" y="5"/>
                </a:lnTo>
                <a:lnTo>
                  <a:pt x="756" y="2"/>
                </a:lnTo>
                <a:lnTo>
                  <a:pt x="728" y="0"/>
                </a:lnTo>
                <a:lnTo>
                  <a:pt x="703" y="0"/>
                </a:lnTo>
                <a:lnTo>
                  <a:pt x="665" y="2"/>
                </a:lnTo>
                <a:lnTo>
                  <a:pt x="629" y="5"/>
                </a:lnTo>
                <a:lnTo>
                  <a:pt x="595" y="9"/>
                </a:lnTo>
                <a:lnTo>
                  <a:pt x="561" y="15"/>
                </a:lnTo>
                <a:lnTo>
                  <a:pt x="530" y="22"/>
                </a:lnTo>
                <a:lnTo>
                  <a:pt x="501" y="29"/>
                </a:lnTo>
                <a:lnTo>
                  <a:pt x="474" y="38"/>
                </a:lnTo>
                <a:lnTo>
                  <a:pt x="448" y="46"/>
                </a:lnTo>
                <a:lnTo>
                  <a:pt x="406" y="64"/>
                </a:lnTo>
                <a:lnTo>
                  <a:pt x="373" y="78"/>
                </a:lnTo>
                <a:lnTo>
                  <a:pt x="353" y="88"/>
                </a:lnTo>
                <a:lnTo>
                  <a:pt x="345" y="92"/>
                </a:lnTo>
                <a:close/>
              </a:path>
            </a:pathLst>
          </a:custGeom>
          <a:solidFill>
            <a:srgbClr val="9F213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Freeform 14"/>
          <p:cNvSpPr>
            <a:spLocks/>
          </p:cNvSpPr>
          <p:nvPr userDrawn="1"/>
        </p:nvSpPr>
        <p:spPr bwMode="auto">
          <a:xfrm>
            <a:off x="10506075" y="1676436"/>
            <a:ext cx="182563" cy="176213"/>
          </a:xfrm>
          <a:custGeom>
            <a:avLst/>
            <a:gdLst>
              <a:gd name="T0" fmla="*/ 0 w 343"/>
              <a:gd name="T1" fmla="*/ 0 h 334"/>
              <a:gd name="T2" fmla="*/ 11 w 343"/>
              <a:gd name="T3" fmla="*/ 20 h 334"/>
              <a:gd name="T4" fmla="*/ 23 w 343"/>
              <a:gd name="T5" fmla="*/ 41 h 334"/>
              <a:gd name="T6" fmla="*/ 36 w 343"/>
              <a:gd name="T7" fmla="*/ 61 h 334"/>
              <a:gd name="T8" fmla="*/ 49 w 343"/>
              <a:gd name="T9" fmla="*/ 79 h 334"/>
              <a:gd name="T10" fmla="*/ 76 w 343"/>
              <a:gd name="T11" fmla="*/ 115 h 334"/>
              <a:gd name="T12" fmla="*/ 104 w 343"/>
              <a:gd name="T13" fmla="*/ 149 h 334"/>
              <a:gd name="T14" fmla="*/ 132 w 343"/>
              <a:gd name="T15" fmla="*/ 179 h 334"/>
              <a:gd name="T16" fmla="*/ 161 w 343"/>
              <a:gd name="T17" fmla="*/ 206 h 334"/>
              <a:gd name="T18" fmla="*/ 188 w 343"/>
              <a:gd name="T19" fmla="*/ 231 h 334"/>
              <a:gd name="T20" fmla="*/ 216 w 343"/>
              <a:gd name="T21" fmla="*/ 254 h 334"/>
              <a:gd name="T22" fmla="*/ 242 w 343"/>
              <a:gd name="T23" fmla="*/ 272 h 334"/>
              <a:gd name="T24" fmla="*/ 266 w 343"/>
              <a:gd name="T25" fmla="*/ 290 h 334"/>
              <a:gd name="T26" fmla="*/ 288 w 343"/>
              <a:gd name="T27" fmla="*/ 303 h 334"/>
              <a:gd name="T28" fmla="*/ 307 w 343"/>
              <a:gd name="T29" fmla="*/ 314 h 334"/>
              <a:gd name="T30" fmla="*/ 334 w 343"/>
              <a:gd name="T31" fmla="*/ 330 h 334"/>
              <a:gd name="T32" fmla="*/ 343 w 343"/>
              <a:gd name="T33" fmla="*/ 334 h 334"/>
              <a:gd name="T34" fmla="*/ 321 w 343"/>
              <a:gd name="T35" fmla="*/ 317 h 334"/>
              <a:gd name="T36" fmla="*/ 301 w 343"/>
              <a:gd name="T37" fmla="*/ 298 h 334"/>
              <a:gd name="T38" fmla="*/ 282 w 343"/>
              <a:gd name="T39" fmla="*/ 280 h 334"/>
              <a:gd name="T40" fmla="*/ 266 w 343"/>
              <a:gd name="T41" fmla="*/ 259 h 334"/>
              <a:gd name="T42" fmla="*/ 249 w 343"/>
              <a:gd name="T43" fmla="*/ 239 h 334"/>
              <a:gd name="T44" fmla="*/ 235 w 343"/>
              <a:gd name="T45" fmla="*/ 219 h 334"/>
              <a:gd name="T46" fmla="*/ 222 w 343"/>
              <a:gd name="T47" fmla="*/ 198 h 334"/>
              <a:gd name="T48" fmla="*/ 210 w 343"/>
              <a:gd name="T49" fmla="*/ 177 h 334"/>
              <a:gd name="T50" fmla="*/ 199 w 343"/>
              <a:gd name="T51" fmla="*/ 154 h 334"/>
              <a:gd name="T52" fmla="*/ 188 w 343"/>
              <a:gd name="T53" fmla="*/ 133 h 334"/>
              <a:gd name="T54" fmla="*/ 180 w 343"/>
              <a:gd name="T55" fmla="*/ 111 h 334"/>
              <a:gd name="T56" fmla="*/ 173 w 343"/>
              <a:gd name="T57" fmla="*/ 88 h 334"/>
              <a:gd name="T58" fmla="*/ 165 w 343"/>
              <a:gd name="T59" fmla="*/ 66 h 334"/>
              <a:gd name="T60" fmla="*/ 160 w 343"/>
              <a:gd name="T61" fmla="*/ 45 h 334"/>
              <a:gd name="T62" fmla="*/ 155 w 343"/>
              <a:gd name="T63" fmla="*/ 22 h 334"/>
              <a:gd name="T64" fmla="*/ 151 w 343"/>
              <a:gd name="T65" fmla="*/ 0 h 334"/>
              <a:gd name="T66" fmla="*/ 0 w 343"/>
              <a:gd name="T67" fmla="*/ 0 h 3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343" h="334">
                <a:moveTo>
                  <a:pt x="0" y="0"/>
                </a:moveTo>
                <a:lnTo>
                  <a:pt x="11" y="20"/>
                </a:lnTo>
                <a:lnTo>
                  <a:pt x="23" y="41"/>
                </a:lnTo>
                <a:lnTo>
                  <a:pt x="36" y="61"/>
                </a:lnTo>
                <a:lnTo>
                  <a:pt x="49" y="79"/>
                </a:lnTo>
                <a:lnTo>
                  <a:pt x="76" y="115"/>
                </a:lnTo>
                <a:lnTo>
                  <a:pt x="104" y="149"/>
                </a:lnTo>
                <a:lnTo>
                  <a:pt x="132" y="179"/>
                </a:lnTo>
                <a:lnTo>
                  <a:pt x="161" y="206"/>
                </a:lnTo>
                <a:lnTo>
                  <a:pt x="188" y="231"/>
                </a:lnTo>
                <a:lnTo>
                  <a:pt x="216" y="254"/>
                </a:lnTo>
                <a:lnTo>
                  <a:pt x="242" y="272"/>
                </a:lnTo>
                <a:lnTo>
                  <a:pt x="266" y="290"/>
                </a:lnTo>
                <a:lnTo>
                  <a:pt x="288" y="303"/>
                </a:lnTo>
                <a:lnTo>
                  <a:pt x="307" y="314"/>
                </a:lnTo>
                <a:lnTo>
                  <a:pt x="334" y="330"/>
                </a:lnTo>
                <a:lnTo>
                  <a:pt x="343" y="334"/>
                </a:lnTo>
                <a:lnTo>
                  <a:pt x="321" y="317"/>
                </a:lnTo>
                <a:lnTo>
                  <a:pt x="301" y="298"/>
                </a:lnTo>
                <a:lnTo>
                  <a:pt x="282" y="280"/>
                </a:lnTo>
                <a:lnTo>
                  <a:pt x="266" y="259"/>
                </a:lnTo>
                <a:lnTo>
                  <a:pt x="249" y="239"/>
                </a:lnTo>
                <a:lnTo>
                  <a:pt x="235" y="219"/>
                </a:lnTo>
                <a:lnTo>
                  <a:pt x="222" y="198"/>
                </a:lnTo>
                <a:lnTo>
                  <a:pt x="210" y="177"/>
                </a:lnTo>
                <a:lnTo>
                  <a:pt x="199" y="154"/>
                </a:lnTo>
                <a:lnTo>
                  <a:pt x="188" y="133"/>
                </a:lnTo>
                <a:lnTo>
                  <a:pt x="180" y="111"/>
                </a:lnTo>
                <a:lnTo>
                  <a:pt x="173" y="88"/>
                </a:lnTo>
                <a:lnTo>
                  <a:pt x="165" y="66"/>
                </a:lnTo>
                <a:lnTo>
                  <a:pt x="160" y="45"/>
                </a:lnTo>
                <a:lnTo>
                  <a:pt x="155" y="22"/>
                </a:lnTo>
                <a:lnTo>
                  <a:pt x="15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5F9E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1" name="Freeform 15"/>
          <p:cNvSpPr>
            <a:spLocks/>
          </p:cNvSpPr>
          <p:nvPr userDrawn="1"/>
        </p:nvSpPr>
        <p:spPr bwMode="auto">
          <a:xfrm>
            <a:off x="11261725" y="1676436"/>
            <a:ext cx="327025" cy="290513"/>
          </a:xfrm>
          <a:custGeom>
            <a:avLst/>
            <a:gdLst>
              <a:gd name="T0" fmla="*/ 370 w 618"/>
              <a:gd name="T1" fmla="*/ 0 h 549"/>
              <a:gd name="T2" fmla="*/ 366 w 618"/>
              <a:gd name="T3" fmla="*/ 32 h 549"/>
              <a:gd name="T4" fmla="*/ 358 w 618"/>
              <a:gd name="T5" fmla="*/ 64 h 549"/>
              <a:gd name="T6" fmla="*/ 351 w 618"/>
              <a:gd name="T7" fmla="*/ 94 h 549"/>
              <a:gd name="T8" fmla="*/ 341 w 618"/>
              <a:gd name="T9" fmla="*/ 123 h 549"/>
              <a:gd name="T10" fmla="*/ 331 w 618"/>
              <a:gd name="T11" fmla="*/ 151 h 549"/>
              <a:gd name="T12" fmla="*/ 320 w 618"/>
              <a:gd name="T13" fmla="*/ 179 h 549"/>
              <a:gd name="T14" fmla="*/ 307 w 618"/>
              <a:gd name="T15" fmla="*/ 206 h 549"/>
              <a:gd name="T16" fmla="*/ 294 w 618"/>
              <a:gd name="T17" fmla="*/ 232 h 549"/>
              <a:gd name="T18" fmla="*/ 279 w 618"/>
              <a:gd name="T19" fmla="*/ 257 h 549"/>
              <a:gd name="T20" fmla="*/ 265 w 618"/>
              <a:gd name="T21" fmla="*/ 281 h 549"/>
              <a:gd name="T22" fmla="*/ 249 w 618"/>
              <a:gd name="T23" fmla="*/ 304 h 549"/>
              <a:gd name="T24" fmla="*/ 233 w 618"/>
              <a:gd name="T25" fmla="*/ 326 h 549"/>
              <a:gd name="T26" fmla="*/ 200 w 618"/>
              <a:gd name="T27" fmla="*/ 367 h 549"/>
              <a:gd name="T28" fmla="*/ 168 w 618"/>
              <a:gd name="T29" fmla="*/ 403 h 549"/>
              <a:gd name="T30" fmla="*/ 135 w 618"/>
              <a:gd name="T31" fmla="*/ 438 h 549"/>
              <a:gd name="T32" fmla="*/ 105 w 618"/>
              <a:gd name="T33" fmla="*/ 467 h 549"/>
              <a:gd name="T34" fmla="*/ 76 w 618"/>
              <a:gd name="T35" fmla="*/ 491 h 549"/>
              <a:gd name="T36" fmla="*/ 52 w 618"/>
              <a:gd name="T37" fmla="*/ 511 h 549"/>
              <a:gd name="T38" fmla="*/ 14 w 618"/>
              <a:gd name="T39" fmla="*/ 540 h 549"/>
              <a:gd name="T40" fmla="*/ 0 w 618"/>
              <a:gd name="T41" fmla="*/ 549 h 549"/>
              <a:gd name="T42" fmla="*/ 45 w 618"/>
              <a:gd name="T43" fmla="*/ 547 h 549"/>
              <a:gd name="T44" fmla="*/ 86 w 618"/>
              <a:gd name="T45" fmla="*/ 542 h 549"/>
              <a:gd name="T46" fmla="*/ 128 w 618"/>
              <a:gd name="T47" fmla="*/ 534 h 549"/>
              <a:gd name="T48" fmla="*/ 165 w 618"/>
              <a:gd name="T49" fmla="*/ 524 h 549"/>
              <a:gd name="T50" fmla="*/ 203 w 618"/>
              <a:gd name="T51" fmla="*/ 511 h 549"/>
              <a:gd name="T52" fmla="*/ 237 w 618"/>
              <a:gd name="T53" fmla="*/ 497 h 549"/>
              <a:gd name="T54" fmla="*/ 271 w 618"/>
              <a:gd name="T55" fmla="*/ 481 h 549"/>
              <a:gd name="T56" fmla="*/ 301 w 618"/>
              <a:gd name="T57" fmla="*/ 464 h 549"/>
              <a:gd name="T58" fmla="*/ 331 w 618"/>
              <a:gd name="T59" fmla="*/ 444 h 549"/>
              <a:gd name="T60" fmla="*/ 358 w 618"/>
              <a:gd name="T61" fmla="*/ 424 h 549"/>
              <a:gd name="T62" fmla="*/ 384 w 618"/>
              <a:gd name="T63" fmla="*/ 401 h 549"/>
              <a:gd name="T64" fmla="*/ 409 w 618"/>
              <a:gd name="T65" fmla="*/ 379 h 549"/>
              <a:gd name="T66" fmla="*/ 430 w 618"/>
              <a:gd name="T67" fmla="*/ 354 h 549"/>
              <a:gd name="T68" fmla="*/ 452 w 618"/>
              <a:gd name="T69" fmla="*/ 330 h 549"/>
              <a:gd name="T70" fmla="*/ 472 w 618"/>
              <a:gd name="T71" fmla="*/ 306 h 549"/>
              <a:gd name="T72" fmla="*/ 489 w 618"/>
              <a:gd name="T73" fmla="*/ 281 h 549"/>
              <a:gd name="T74" fmla="*/ 507 w 618"/>
              <a:gd name="T75" fmla="*/ 257 h 549"/>
              <a:gd name="T76" fmla="*/ 521 w 618"/>
              <a:gd name="T77" fmla="*/ 232 h 549"/>
              <a:gd name="T78" fmla="*/ 536 w 618"/>
              <a:gd name="T79" fmla="*/ 208 h 549"/>
              <a:gd name="T80" fmla="*/ 549 w 618"/>
              <a:gd name="T81" fmla="*/ 185 h 549"/>
              <a:gd name="T82" fmla="*/ 569 w 618"/>
              <a:gd name="T83" fmla="*/ 140 h 549"/>
              <a:gd name="T84" fmla="*/ 586 w 618"/>
              <a:gd name="T85" fmla="*/ 100 h 549"/>
              <a:gd name="T86" fmla="*/ 608 w 618"/>
              <a:gd name="T87" fmla="*/ 41 h 549"/>
              <a:gd name="T88" fmla="*/ 613 w 618"/>
              <a:gd name="T89" fmla="*/ 19 h 549"/>
              <a:gd name="T90" fmla="*/ 616 w 618"/>
              <a:gd name="T91" fmla="*/ 9 h 549"/>
              <a:gd name="T92" fmla="*/ 618 w 618"/>
              <a:gd name="T93" fmla="*/ 0 h 549"/>
              <a:gd name="T94" fmla="*/ 370 w 618"/>
              <a:gd name="T95" fmla="*/ 0 h 5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618" h="549">
                <a:moveTo>
                  <a:pt x="370" y="0"/>
                </a:moveTo>
                <a:lnTo>
                  <a:pt x="366" y="32"/>
                </a:lnTo>
                <a:lnTo>
                  <a:pt x="358" y="64"/>
                </a:lnTo>
                <a:lnTo>
                  <a:pt x="351" y="94"/>
                </a:lnTo>
                <a:lnTo>
                  <a:pt x="341" y="123"/>
                </a:lnTo>
                <a:lnTo>
                  <a:pt x="331" y="151"/>
                </a:lnTo>
                <a:lnTo>
                  <a:pt x="320" y="179"/>
                </a:lnTo>
                <a:lnTo>
                  <a:pt x="307" y="206"/>
                </a:lnTo>
                <a:lnTo>
                  <a:pt x="294" y="232"/>
                </a:lnTo>
                <a:lnTo>
                  <a:pt x="279" y="257"/>
                </a:lnTo>
                <a:lnTo>
                  <a:pt x="265" y="281"/>
                </a:lnTo>
                <a:lnTo>
                  <a:pt x="249" y="304"/>
                </a:lnTo>
                <a:lnTo>
                  <a:pt x="233" y="326"/>
                </a:lnTo>
                <a:lnTo>
                  <a:pt x="200" y="367"/>
                </a:lnTo>
                <a:lnTo>
                  <a:pt x="168" y="403"/>
                </a:lnTo>
                <a:lnTo>
                  <a:pt x="135" y="438"/>
                </a:lnTo>
                <a:lnTo>
                  <a:pt x="105" y="467"/>
                </a:lnTo>
                <a:lnTo>
                  <a:pt x="76" y="491"/>
                </a:lnTo>
                <a:lnTo>
                  <a:pt x="52" y="511"/>
                </a:lnTo>
                <a:lnTo>
                  <a:pt x="14" y="540"/>
                </a:lnTo>
                <a:lnTo>
                  <a:pt x="0" y="549"/>
                </a:lnTo>
                <a:lnTo>
                  <a:pt x="45" y="547"/>
                </a:lnTo>
                <a:lnTo>
                  <a:pt x="86" y="542"/>
                </a:lnTo>
                <a:lnTo>
                  <a:pt x="128" y="534"/>
                </a:lnTo>
                <a:lnTo>
                  <a:pt x="165" y="524"/>
                </a:lnTo>
                <a:lnTo>
                  <a:pt x="203" y="511"/>
                </a:lnTo>
                <a:lnTo>
                  <a:pt x="237" y="497"/>
                </a:lnTo>
                <a:lnTo>
                  <a:pt x="271" y="481"/>
                </a:lnTo>
                <a:lnTo>
                  <a:pt x="301" y="464"/>
                </a:lnTo>
                <a:lnTo>
                  <a:pt x="331" y="444"/>
                </a:lnTo>
                <a:lnTo>
                  <a:pt x="358" y="424"/>
                </a:lnTo>
                <a:lnTo>
                  <a:pt x="384" y="401"/>
                </a:lnTo>
                <a:lnTo>
                  <a:pt x="409" y="379"/>
                </a:lnTo>
                <a:lnTo>
                  <a:pt x="430" y="354"/>
                </a:lnTo>
                <a:lnTo>
                  <a:pt x="452" y="330"/>
                </a:lnTo>
                <a:lnTo>
                  <a:pt x="472" y="306"/>
                </a:lnTo>
                <a:lnTo>
                  <a:pt x="489" y="281"/>
                </a:lnTo>
                <a:lnTo>
                  <a:pt x="507" y="257"/>
                </a:lnTo>
                <a:lnTo>
                  <a:pt x="521" y="232"/>
                </a:lnTo>
                <a:lnTo>
                  <a:pt x="536" y="208"/>
                </a:lnTo>
                <a:lnTo>
                  <a:pt x="549" y="185"/>
                </a:lnTo>
                <a:lnTo>
                  <a:pt x="569" y="140"/>
                </a:lnTo>
                <a:lnTo>
                  <a:pt x="586" y="100"/>
                </a:lnTo>
                <a:lnTo>
                  <a:pt x="608" y="41"/>
                </a:lnTo>
                <a:lnTo>
                  <a:pt x="613" y="19"/>
                </a:lnTo>
                <a:lnTo>
                  <a:pt x="616" y="9"/>
                </a:lnTo>
                <a:lnTo>
                  <a:pt x="618" y="0"/>
                </a:lnTo>
                <a:lnTo>
                  <a:pt x="370" y="0"/>
                </a:lnTo>
                <a:close/>
              </a:path>
            </a:pathLst>
          </a:custGeom>
          <a:solidFill>
            <a:srgbClr val="9F213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Freeform 16"/>
          <p:cNvSpPr>
            <a:spLocks/>
          </p:cNvSpPr>
          <p:nvPr userDrawn="1"/>
        </p:nvSpPr>
        <p:spPr bwMode="auto">
          <a:xfrm>
            <a:off x="10714038" y="1676436"/>
            <a:ext cx="584200" cy="287338"/>
          </a:xfrm>
          <a:custGeom>
            <a:avLst/>
            <a:gdLst>
              <a:gd name="T0" fmla="*/ 840 w 1105"/>
              <a:gd name="T1" fmla="*/ 26 h 543"/>
              <a:gd name="T2" fmla="*/ 813 w 1105"/>
              <a:gd name="T3" fmla="*/ 75 h 543"/>
              <a:gd name="T4" fmla="*/ 770 w 1105"/>
              <a:gd name="T5" fmla="*/ 137 h 543"/>
              <a:gd name="T6" fmla="*/ 721 w 1105"/>
              <a:gd name="T7" fmla="*/ 196 h 543"/>
              <a:gd name="T8" fmla="*/ 692 w 1105"/>
              <a:gd name="T9" fmla="*/ 228 h 543"/>
              <a:gd name="T10" fmla="*/ 668 w 1105"/>
              <a:gd name="T11" fmla="*/ 252 h 543"/>
              <a:gd name="T12" fmla="*/ 624 w 1105"/>
              <a:gd name="T13" fmla="*/ 290 h 543"/>
              <a:gd name="T14" fmla="*/ 577 w 1105"/>
              <a:gd name="T15" fmla="*/ 320 h 543"/>
              <a:gd name="T16" fmla="*/ 524 w 1105"/>
              <a:gd name="T17" fmla="*/ 344 h 543"/>
              <a:gd name="T18" fmla="*/ 469 w 1105"/>
              <a:gd name="T19" fmla="*/ 365 h 543"/>
              <a:gd name="T20" fmla="*/ 411 w 1105"/>
              <a:gd name="T21" fmla="*/ 378 h 543"/>
              <a:gd name="T22" fmla="*/ 355 w 1105"/>
              <a:gd name="T23" fmla="*/ 388 h 543"/>
              <a:gd name="T24" fmla="*/ 298 w 1105"/>
              <a:gd name="T25" fmla="*/ 395 h 543"/>
              <a:gd name="T26" fmla="*/ 216 w 1105"/>
              <a:gd name="T27" fmla="*/ 398 h 543"/>
              <a:gd name="T28" fmla="*/ 119 w 1105"/>
              <a:gd name="T29" fmla="*/ 395 h 543"/>
              <a:gd name="T30" fmla="*/ 21 w 1105"/>
              <a:gd name="T31" fmla="*/ 386 h 543"/>
              <a:gd name="T32" fmla="*/ 41 w 1105"/>
              <a:gd name="T33" fmla="*/ 411 h 543"/>
              <a:gd name="T34" fmla="*/ 120 w 1105"/>
              <a:gd name="T35" fmla="*/ 458 h 543"/>
              <a:gd name="T36" fmla="*/ 198 w 1105"/>
              <a:gd name="T37" fmla="*/ 494 h 543"/>
              <a:gd name="T38" fmla="*/ 273 w 1105"/>
              <a:gd name="T39" fmla="*/ 519 h 543"/>
              <a:gd name="T40" fmla="*/ 345 w 1105"/>
              <a:gd name="T41" fmla="*/ 534 h 543"/>
              <a:gd name="T42" fmla="*/ 413 w 1105"/>
              <a:gd name="T43" fmla="*/ 542 h 543"/>
              <a:gd name="T44" fmla="*/ 476 w 1105"/>
              <a:gd name="T45" fmla="*/ 543 h 543"/>
              <a:gd name="T46" fmla="*/ 535 w 1105"/>
              <a:gd name="T47" fmla="*/ 539 h 543"/>
              <a:gd name="T48" fmla="*/ 590 w 1105"/>
              <a:gd name="T49" fmla="*/ 530 h 543"/>
              <a:gd name="T50" fmla="*/ 639 w 1105"/>
              <a:gd name="T51" fmla="*/ 517 h 543"/>
              <a:gd name="T52" fmla="*/ 702 w 1105"/>
              <a:gd name="T53" fmla="*/ 496 h 543"/>
              <a:gd name="T54" fmla="*/ 783 w 1105"/>
              <a:gd name="T55" fmla="*/ 457 h 543"/>
              <a:gd name="T56" fmla="*/ 815 w 1105"/>
              <a:gd name="T57" fmla="*/ 439 h 543"/>
              <a:gd name="T58" fmla="*/ 845 w 1105"/>
              <a:gd name="T59" fmla="*/ 424 h 543"/>
              <a:gd name="T60" fmla="*/ 872 w 1105"/>
              <a:gd name="T61" fmla="*/ 403 h 543"/>
              <a:gd name="T62" fmla="*/ 900 w 1105"/>
              <a:gd name="T63" fmla="*/ 380 h 543"/>
              <a:gd name="T64" fmla="*/ 936 w 1105"/>
              <a:gd name="T65" fmla="*/ 342 h 543"/>
              <a:gd name="T66" fmla="*/ 979 w 1105"/>
              <a:gd name="T67" fmla="*/ 284 h 543"/>
              <a:gd name="T68" fmla="*/ 1016 w 1105"/>
              <a:gd name="T69" fmla="*/ 221 h 543"/>
              <a:gd name="T70" fmla="*/ 1048 w 1105"/>
              <a:gd name="T71" fmla="*/ 156 h 543"/>
              <a:gd name="T72" fmla="*/ 1075 w 1105"/>
              <a:gd name="T73" fmla="*/ 90 h 543"/>
              <a:gd name="T74" fmla="*/ 1097 w 1105"/>
              <a:gd name="T75" fmla="*/ 29 h 543"/>
              <a:gd name="T76" fmla="*/ 853 w 1105"/>
              <a:gd name="T77" fmla="*/ 0 h 5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105" h="543">
                <a:moveTo>
                  <a:pt x="853" y="0"/>
                </a:moveTo>
                <a:lnTo>
                  <a:pt x="840" y="26"/>
                </a:lnTo>
                <a:lnTo>
                  <a:pt x="826" y="52"/>
                </a:lnTo>
                <a:lnTo>
                  <a:pt x="813" y="75"/>
                </a:lnTo>
                <a:lnTo>
                  <a:pt x="799" y="97"/>
                </a:lnTo>
                <a:lnTo>
                  <a:pt x="770" y="137"/>
                </a:lnTo>
                <a:lnTo>
                  <a:pt x="744" y="170"/>
                </a:lnTo>
                <a:lnTo>
                  <a:pt x="721" y="196"/>
                </a:lnTo>
                <a:lnTo>
                  <a:pt x="704" y="215"/>
                </a:lnTo>
                <a:lnTo>
                  <a:pt x="692" y="228"/>
                </a:lnTo>
                <a:lnTo>
                  <a:pt x="688" y="231"/>
                </a:lnTo>
                <a:lnTo>
                  <a:pt x="668" y="252"/>
                </a:lnTo>
                <a:lnTo>
                  <a:pt x="648" y="272"/>
                </a:lnTo>
                <a:lnTo>
                  <a:pt x="624" y="290"/>
                </a:lnTo>
                <a:lnTo>
                  <a:pt x="601" y="306"/>
                </a:lnTo>
                <a:lnTo>
                  <a:pt x="577" y="320"/>
                </a:lnTo>
                <a:lnTo>
                  <a:pt x="551" y="333"/>
                </a:lnTo>
                <a:lnTo>
                  <a:pt x="524" y="344"/>
                </a:lnTo>
                <a:lnTo>
                  <a:pt x="496" y="354"/>
                </a:lnTo>
                <a:lnTo>
                  <a:pt x="469" y="365"/>
                </a:lnTo>
                <a:lnTo>
                  <a:pt x="440" y="372"/>
                </a:lnTo>
                <a:lnTo>
                  <a:pt x="411" y="378"/>
                </a:lnTo>
                <a:lnTo>
                  <a:pt x="383" y="383"/>
                </a:lnTo>
                <a:lnTo>
                  <a:pt x="355" y="388"/>
                </a:lnTo>
                <a:lnTo>
                  <a:pt x="326" y="392"/>
                </a:lnTo>
                <a:lnTo>
                  <a:pt x="298" y="395"/>
                </a:lnTo>
                <a:lnTo>
                  <a:pt x="270" y="396"/>
                </a:lnTo>
                <a:lnTo>
                  <a:pt x="216" y="398"/>
                </a:lnTo>
                <a:lnTo>
                  <a:pt x="165" y="398"/>
                </a:lnTo>
                <a:lnTo>
                  <a:pt x="119" y="395"/>
                </a:lnTo>
                <a:lnTo>
                  <a:pt x="80" y="392"/>
                </a:lnTo>
                <a:lnTo>
                  <a:pt x="21" y="386"/>
                </a:lnTo>
                <a:lnTo>
                  <a:pt x="0" y="383"/>
                </a:lnTo>
                <a:lnTo>
                  <a:pt x="41" y="411"/>
                </a:lnTo>
                <a:lnTo>
                  <a:pt x="80" y="437"/>
                </a:lnTo>
                <a:lnTo>
                  <a:pt x="120" y="458"/>
                </a:lnTo>
                <a:lnTo>
                  <a:pt x="159" y="477"/>
                </a:lnTo>
                <a:lnTo>
                  <a:pt x="198" y="494"/>
                </a:lnTo>
                <a:lnTo>
                  <a:pt x="236" y="507"/>
                </a:lnTo>
                <a:lnTo>
                  <a:pt x="273" y="519"/>
                </a:lnTo>
                <a:lnTo>
                  <a:pt x="309" y="527"/>
                </a:lnTo>
                <a:lnTo>
                  <a:pt x="345" y="534"/>
                </a:lnTo>
                <a:lnTo>
                  <a:pt x="378" y="539"/>
                </a:lnTo>
                <a:lnTo>
                  <a:pt x="413" y="542"/>
                </a:lnTo>
                <a:lnTo>
                  <a:pt x="444" y="543"/>
                </a:lnTo>
                <a:lnTo>
                  <a:pt x="476" y="543"/>
                </a:lnTo>
                <a:lnTo>
                  <a:pt x="506" y="542"/>
                </a:lnTo>
                <a:lnTo>
                  <a:pt x="535" y="539"/>
                </a:lnTo>
                <a:lnTo>
                  <a:pt x="564" y="534"/>
                </a:lnTo>
                <a:lnTo>
                  <a:pt x="590" y="530"/>
                </a:lnTo>
                <a:lnTo>
                  <a:pt x="616" y="524"/>
                </a:lnTo>
                <a:lnTo>
                  <a:pt x="639" y="517"/>
                </a:lnTo>
                <a:lnTo>
                  <a:pt x="662" y="510"/>
                </a:lnTo>
                <a:lnTo>
                  <a:pt x="702" y="496"/>
                </a:lnTo>
                <a:lnTo>
                  <a:pt x="737" y="481"/>
                </a:lnTo>
                <a:lnTo>
                  <a:pt x="783" y="457"/>
                </a:lnTo>
                <a:lnTo>
                  <a:pt x="800" y="447"/>
                </a:lnTo>
                <a:lnTo>
                  <a:pt x="815" y="439"/>
                </a:lnTo>
                <a:lnTo>
                  <a:pt x="830" y="432"/>
                </a:lnTo>
                <a:lnTo>
                  <a:pt x="845" y="424"/>
                </a:lnTo>
                <a:lnTo>
                  <a:pt x="859" y="414"/>
                </a:lnTo>
                <a:lnTo>
                  <a:pt x="872" y="403"/>
                </a:lnTo>
                <a:lnTo>
                  <a:pt x="887" y="392"/>
                </a:lnTo>
                <a:lnTo>
                  <a:pt x="900" y="380"/>
                </a:lnTo>
                <a:lnTo>
                  <a:pt x="911" y="369"/>
                </a:lnTo>
                <a:lnTo>
                  <a:pt x="936" y="342"/>
                </a:lnTo>
                <a:lnTo>
                  <a:pt x="959" y="314"/>
                </a:lnTo>
                <a:lnTo>
                  <a:pt x="979" y="284"/>
                </a:lnTo>
                <a:lnTo>
                  <a:pt x="999" y="252"/>
                </a:lnTo>
                <a:lnTo>
                  <a:pt x="1016" y="221"/>
                </a:lnTo>
                <a:lnTo>
                  <a:pt x="1033" y="187"/>
                </a:lnTo>
                <a:lnTo>
                  <a:pt x="1048" y="156"/>
                </a:lnTo>
                <a:lnTo>
                  <a:pt x="1062" y="123"/>
                </a:lnTo>
                <a:lnTo>
                  <a:pt x="1075" y="90"/>
                </a:lnTo>
                <a:lnTo>
                  <a:pt x="1087" y="59"/>
                </a:lnTo>
                <a:lnTo>
                  <a:pt x="1097" y="29"/>
                </a:lnTo>
                <a:lnTo>
                  <a:pt x="1105" y="0"/>
                </a:lnTo>
                <a:lnTo>
                  <a:pt x="853" y="0"/>
                </a:lnTo>
                <a:close/>
              </a:path>
            </a:pathLst>
          </a:custGeom>
          <a:solidFill>
            <a:srgbClr val="005F9E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3" name="Freeform 17"/>
          <p:cNvSpPr>
            <a:spLocks/>
          </p:cNvSpPr>
          <p:nvPr userDrawn="1"/>
        </p:nvSpPr>
        <p:spPr bwMode="auto">
          <a:xfrm>
            <a:off x="10523538" y="1676436"/>
            <a:ext cx="461963" cy="88900"/>
          </a:xfrm>
          <a:custGeom>
            <a:avLst/>
            <a:gdLst>
              <a:gd name="T0" fmla="*/ 0 w 871"/>
              <a:gd name="T1" fmla="*/ 0 h 167"/>
              <a:gd name="T2" fmla="*/ 22 w 871"/>
              <a:gd name="T3" fmla="*/ 18 h 167"/>
              <a:gd name="T4" fmla="*/ 42 w 871"/>
              <a:gd name="T5" fmla="*/ 35 h 167"/>
              <a:gd name="T6" fmla="*/ 62 w 871"/>
              <a:gd name="T7" fmla="*/ 49 h 167"/>
              <a:gd name="T8" fmla="*/ 82 w 871"/>
              <a:gd name="T9" fmla="*/ 64 h 167"/>
              <a:gd name="T10" fmla="*/ 119 w 871"/>
              <a:gd name="T11" fmla="*/ 88 h 167"/>
              <a:gd name="T12" fmla="*/ 154 w 871"/>
              <a:gd name="T13" fmla="*/ 107 h 167"/>
              <a:gd name="T14" fmla="*/ 181 w 871"/>
              <a:gd name="T15" fmla="*/ 121 h 167"/>
              <a:gd name="T16" fmla="*/ 203 w 871"/>
              <a:gd name="T17" fmla="*/ 133 h 167"/>
              <a:gd name="T18" fmla="*/ 217 w 871"/>
              <a:gd name="T19" fmla="*/ 138 h 167"/>
              <a:gd name="T20" fmla="*/ 222 w 871"/>
              <a:gd name="T21" fmla="*/ 140 h 167"/>
              <a:gd name="T22" fmla="*/ 248 w 871"/>
              <a:gd name="T23" fmla="*/ 149 h 167"/>
              <a:gd name="T24" fmla="*/ 272 w 871"/>
              <a:gd name="T25" fmla="*/ 154 h 167"/>
              <a:gd name="T26" fmla="*/ 298 w 871"/>
              <a:gd name="T27" fmla="*/ 160 h 167"/>
              <a:gd name="T28" fmla="*/ 324 w 871"/>
              <a:gd name="T29" fmla="*/ 164 h 167"/>
              <a:gd name="T30" fmla="*/ 348 w 871"/>
              <a:gd name="T31" fmla="*/ 166 h 167"/>
              <a:gd name="T32" fmla="*/ 374 w 871"/>
              <a:gd name="T33" fmla="*/ 167 h 167"/>
              <a:gd name="T34" fmla="*/ 399 w 871"/>
              <a:gd name="T35" fmla="*/ 167 h 167"/>
              <a:gd name="T36" fmla="*/ 425 w 871"/>
              <a:gd name="T37" fmla="*/ 167 h 167"/>
              <a:gd name="T38" fmla="*/ 449 w 871"/>
              <a:gd name="T39" fmla="*/ 164 h 167"/>
              <a:gd name="T40" fmla="*/ 474 w 871"/>
              <a:gd name="T41" fmla="*/ 162 h 167"/>
              <a:gd name="T42" fmla="*/ 498 w 871"/>
              <a:gd name="T43" fmla="*/ 159 h 167"/>
              <a:gd name="T44" fmla="*/ 521 w 871"/>
              <a:gd name="T45" fmla="*/ 154 h 167"/>
              <a:gd name="T46" fmla="*/ 569 w 871"/>
              <a:gd name="T47" fmla="*/ 143 h 167"/>
              <a:gd name="T48" fmla="*/ 613 w 871"/>
              <a:gd name="T49" fmla="*/ 128 h 167"/>
              <a:gd name="T50" fmla="*/ 657 w 871"/>
              <a:gd name="T51" fmla="*/ 113 h 167"/>
              <a:gd name="T52" fmla="*/ 697 w 871"/>
              <a:gd name="T53" fmla="*/ 97 h 167"/>
              <a:gd name="T54" fmla="*/ 736 w 871"/>
              <a:gd name="T55" fmla="*/ 78 h 167"/>
              <a:gd name="T56" fmla="*/ 770 w 871"/>
              <a:gd name="T57" fmla="*/ 61 h 167"/>
              <a:gd name="T58" fmla="*/ 801 w 871"/>
              <a:gd name="T59" fmla="*/ 43 h 167"/>
              <a:gd name="T60" fmla="*/ 829 w 871"/>
              <a:gd name="T61" fmla="*/ 28 h 167"/>
              <a:gd name="T62" fmla="*/ 852 w 871"/>
              <a:gd name="T63" fmla="*/ 12 h 167"/>
              <a:gd name="T64" fmla="*/ 871 w 871"/>
              <a:gd name="T65" fmla="*/ 0 h 167"/>
              <a:gd name="T66" fmla="*/ 0 w 871"/>
              <a:gd name="T67" fmla="*/ 0 h 1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871" h="167">
                <a:moveTo>
                  <a:pt x="0" y="0"/>
                </a:moveTo>
                <a:lnTo>
                  <a:pt x="22" y="18"/>
                </a:lnTo>
                <a:lnTo>
                  <a:pt x="42" y="35"/>
                </a:lnTo>
                <a:lnTo>
                  <a:pt x="62" y="49"/>
                </a:lnTo>
                <a:lnTo>
                  <a:pt x="82" y="64"/>
                </a:lnTo>
                <a:lnTo>
                  <a:pt x="119" y="88"/>
                </a:lnTo>
                <a:lnTo>
                  <a:pt x="154" y="107"/>
                </a:lnTo>
                <a:lnTo>
                  <a:pt x="181" y="121"/>
                </a:lnTo>
                <a:lnTo>
                  <a:pt x="203" y="133"/>
                </a:lnTo>
                <a:lnTo>
                  <a:pt x="217" y="138"/>
                </a:lnTo>
                <a:lnTo>
                  <a:pt x="222" y="140"/>
                </a:lnTo>
                <a:lnTo>
                  <a:pt x="248" y="149"/>
                </a:lnTo>
                <a:lnTo>
                  <a:pt x="272" y="154"/>
                </a:lnTo>
                <a:lnTo>
                  <a:pt x="298" y="160"/>
                </a:lnTo>
                <a:lnTo>
                  <a:pt x="324" y="164"/>
                </a:lnTo>
                <a:lnTo>
                  <a:pt x="348" y="166"/>
                </a:lnTo>
                <a:lnTo>
                  <a:pt x="374" y="167"/>
                </a:lnTo>
                <a:lnTo>
                  <a:pt x="399" y="167"/>
                </a:lnTo>
                <a:lnTo>
                  <a:pt x="425" y="167"/>
                </a:lnTo>
                <a:lnTo>
                  <a:pt x="449" y="164"/>
                </a:lnTo>
                <a:lnTo>
                  <a:pt x="474" y="162"/>
                </a:lnTo>
                <a:lnTo>
                  <a:pt x="498" y="159"/>
                </a:lnTo>
                <a:lnTo>
                  <a:pt x="521" y="154"/>
                </a:lnTo>
                <a:lnTo>
                  <a:pt x="569" y="143"/>
                </a:lnTo>
                <a:lnTo>
                  <a:pt x="613" y="128"/>
                </a:lnTo>
                <a:lnTo>
                  <a:pt x="657" y="113"/>
                </a:lnTo>
                <a:lnTo>
                  <a:pt x="697" y="97"/>
                </a:lnTo>
                <a:lnTo>
                  <a:pt x="736" y="78"/>
                </a:lnTo>
                <a:lnTo>
                  <a:pt x="770" y="61"/>
                </a:lnTo>
                <a:lnTo>
                  <a:pt x="801" y="43"/>
                </a:lnTo>
                <a:lnTo>
                  <a:pt x="829" y="28"/>
                </a:lnTo>
                <a:lnTo>
                  <a:pt x="852" y="12"/>
                </a:lnTo>
                <a:lnTo>
                  <a:pt x="871" y="0"/>
                </a:lnTo>
                <a:lnTo>
                  <a:pt x="0" y="0"/>
                </a:lnTo>
                <a:close/>
              </a:path>
            </a:pathLst>
          </a:custGeom>
          <a:solidFill>
            <a:srgbClr val="9F213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4" name="Freeform 18"/>
          <p:cNvSpPr>
            <a:spLocks/>
          </p:cNvSpPr>
          <p:nvPr userDrawn="1"/>
        </p:nvSpPr>
        <p:spPr bwMode="auto">
          <a:xfrm>
            <a:off x="11506200" y="663611"/>
            <a:ext cx="201613" cy="336550"/>
          </a:xfrm>
          <a:custGeom>
            <a:avLst/>
            <a:gdLst>
              <a:gd name="T0" fmla="*/ 171 w 383"/>
              <a:gd name="T1" fmla="*/ 636 h 636"/>
              <a:gd name="T2" fmla="*/ 383 w 383"/>
              <a:gd name="T3" fmla="*/ 636 h 636"/>
              <a:gd name="T4" fmla="*/ 381 w 383"/>
              <a:gd name="T5" fmla="*/ 630 h 636"/>
              <a:gd name="T6" fmla="*/ 381 w 383"/>
              <a:gd name="T7" fmla="*/ 624 h 636"/>
              <a:gd name="T8" fmla="*/ 380 w 383"/>
              <a:gd name="T9" fmla="*/ 602 h 636"/>
              <a:gd name="T10" fmla="*/ 374 w 383"/>
              <a:gd name="T11" fmla="*/ 543 h 636"/>
              <a:gd name="T12" fmla="*/ 368 w 383"/>
              <a:gd name="T13" fmla="*/ 504 h 636"/>
              <a:gd name="T14" fmla="*/ 360 w 383"/>
              <a:gd name="T15" fmla="*/ 460 h 636"/>
              <a:gd name="T16" fmla="*/ 354 w 383"/>
              <a:gd name="T17" fmla="*/ 435 h 636"/>
              <a:gd name="T18" fmla="*/ 347 w 383"/>
              <a:gd name="T19" fmla="*/ 411 h 636"/>
              <a:gd name="T20" fmla="*/ 340 w 383"/>
              <a:gd name="T21" fmla="*/ 386 h 636"/>
              <a:gd name="T22" fmla="*/ 331 w 383"/>
              <a:gd name="T23" fmla="*/ 360 h 636"/>
              <a:gd name="T24" fmla="*/ 322 w 383"/>
              <a:gd name="T25" fmla="*/ 333 h 636"/>
              <a:gd name="T26" fmla="*/ 311 w 383"/>
              <a:gd name="T27" fmla="*/ 307 h 636"/>
              <a:gd name="T28" fmla="*/ 299 w 383"/>
              <a:gd name="T29" fmla="*/ 280 h 636"/>
              <a:gd name="T30" fmla="*/ 285 w 383"/>
              <a:gd name="T31" fmla="*/ 254 h 636"/>
              <a:gd name="T32" fmla="*/ 270 w 383"/>
              <a:gd name="T33" fmla="*/ 228 h 636"/>
              <a:gd name="T34" fmla="*/ 255 w 383"/>
              <a:gd name="T35" fmla="*/ 202 h 636"/>
              <a:gd name="T36" fmla="*/ 237 w 383"/>
              <a:gd name="T37" fmla="*/ 176 h 636"/>
              <a:gd name="T38" fmla="*/ 217 w 383"/>
              <a:gd name="T39" fmla="*/ 152 h 636"/>
              <a:gd name="T40" fmla="*/ 197 w 383"/>
              <a:gd name="T41" fmla="*/ 127 h 636"/>
              <a:gd name="T42" fmla="*/ 174 w 383"/>
              <a:gd name="T43" fmla="*/ 106 h 636"/>
              <a:gd name="T44" fmla="*/ 149 w 383"/>
              <a:gd name="T45" fmla="*/ 84 h 636"/>
              <a:gd name="T46" fmla="*/ 124 w 383"/>
              <a:gd name="T47" fmla="*/ 64 h 636"/>
              <a:gd name="T48" fmla="*/ 96 w 383"/>
              <a:gd name="T49" fmla="*/ 45 h 636"/>
              <a:gd name="T50" fmla="*/ 66 w 383"/>
              <a:gd name="T51" fmla="*/ 28 h 636"/>
              <a:gd name="T52" fmla="*/ 34 w 383"/>
              <a:gd name="T53" fmla="*/ 13 h 636"/>
              <a:gd name="T54" fmla="*/ 0 w 383"/>
              <a:gd name="T55" fmla="*/ 0 h 636"/>
              <a:gd name="T56" fmla="*/ 10 w 383"/>
              <a:gd name="T57" fmla="*/ 13 h 636"/>
              <a:gd name="T58" fmla="*/ 37 w 383"/>
              <a:gd name="T59" fmla="*/ 52 h 636"/>
              <a:gd name="T60" fmla="*/ 54 w 383"/>
              <a:gd name="T61" fmla="*/ 81 h 636"/>
              <a:gd name="T62" fmla="*/ 73 w 383"/>
              <a:gd name="T63" fmla="*/ 114 h 636"/>
              <a:gd name="T64" fmla="*/ 93 w 383"/>
              <a:gd name="T65" fmla="*/ 152 h 636"/>
              <a:gd name="T66" fmla="*/ 112 w 383"/>
              <a:gd name="T67" fmla="*/ 193 h 636"/>
              <a:gd name="T68" fmla="*/ 131 w 383"/>
              <a:gd name="T69" fmla="*/ 240 h 636"/>
              <a:gd name="T70" fmla="*/ 148 w 383"/>
              <a:gd name="T71" fmla="*/ 288 h 636"/>
              <a:gd name="T72" fmla="*/ 157 w 383"/>
              <a:gd name="T73" fmla="*/ 314 h 636"/>
              <a:gd name="T74" fmla="*/ 164 w 383"/>
              <a:gd name="T75" fmla="*/ 342 h 636"/>
              <a:gd name="T76" fmla="*/ 170 w 383"/>
              <a:gd name="T77" fmla="*/ 369 h 636"/>
              <a:gd name="T78" fmla="*/ 175 w 383"/>
              <a:gd name="T79" fmla="*/ 396 h 636"/>
              <a:gd name="T80" fmla="*/ 180 w 383"/>
              <a:gd name="T81" fmla="*/ 425 h 636"/>
              <a:gd name="T82" fmla="*/ 183 w 383"/>
              <a:gd name="T83" fmla="*/ 454 h 636"/>
              <a:gd name="T84" fmla="*/ 184 w 383"/>
              <a:gd name="T85" fmla="*/ 483 h 636"/>
              <a:gd name="T86" fmla="*/ 184 w 383"/>
              <a:gd name="T87" fmla="*/ 513 h 636"/>
              <a:gd name="T88" fmla="*/ 184 w 383"/>
              <a:gd name="T89" fmla="*/ 543 h 636"/>
              <a:gd name="T90" fmla="*/ 181 w 383"/>
              <a:gd name="T91" fmla="*/ 574 h 636"/>
              <a:gd name="T92" fmla="*/ 177 w 383"/>
              <a:gd name="T93" fmla="*/ 604 h 636"/>
              <a:gd name="T94" fmla="*/ 171 w 383"/>
              <a:gd name="T95" fmla="*/ 636 h 6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383" h="636">
                <a:moveTo>
                  <a:pt x="171" y="636"/>
                </a:moveTo>
                <a:lnTo>
                  <a:pt x="383" y="636"/>
                </a:lnTo>
                <a:lnTo>
                  <a:pt x="381" y="630"/>
                </a:lnTo>
                <a:lnTo>
                  <a:pt x="381" y="624"/>
                </a:lnTo>
                <a:lnTo>
                  <a:pt x="380" y="602"/>
                </a:lnTo>
                <a:lnTo>
                  <a:pt x="374" y="543"/>
                </a:lnTo>
                <a:lnTo>
                  <a:pt x="368" y="504"/>
                </a:lnTo>
                <a:lnTo>
                  <a:pt x="360" y="460"/>
                </a:lnTo>
                <a:lnTo>
                  <a:pt x="354" y="435"/>
                </a:lnTo>
                <a:lnTo>
                  <a:pt x="347" y="411"/>
                </a:lnTo>
                <a:lnTo>
                  <a:pt x="340" y="386"/>
                </a:lnTo>
                <a:lnTo>
                  <a:pt x="331" y="360"/>
                </a:lnTo>
                <a:lnTo>
                  <a:pt x="322" y="333"/>
                </a:lnTo>
                <a:lnTo>
                  <a:pt x="311" y="307"/>
                </a:lnTo>
                <a:lnTo>
                  <a:pt x="299" y="280"/>
                </a:lnTo>
                <a:lnTo>
                  <a:pt x="285" y="254"/>
                </a:lnTo>
                <a:lnTo>
                  <a:pt x="270" y="228"/>
                </a:lnTo>
                <a:lnTo>
                  <a:pt x="255" y="202"/>
                </a:lnTo>
                <a:lnTo>
                  <a:pt x="237" y="176"/>
                </a:lnTo>
                <a:lnTo>
                  <a:pt x="217" y="152"/>
                </a:lnTo>
                <a:lnTo>
                  <a:pt x="197" y="127"/>
                </a:lnTo>
                <a:lnTo>
                  <a:pt x="174" y="106"/>
                </a:lnTo>
                <a:lnTo>
                  <a:pt x="149" y="84"/>
                </a:lnTo>
                <a:lnTo>
                  <a:pt x="124" y="64"/>
                </a:lnTo>
                <a:lnTo>
                  <a:pt x="96" y="45"/>
                </a:lnTo>
                <a:lnTo>
                  <a:pt x="66" y="28"/>
                </a:lnTo>
                <a:lnTo>
                  <a:pt x="34" y="13"/>
                </a:lnTo>
                <a:lnTo>
                  <a:pt x="0" y="0"/>
                </a:lnTo>
                <a:lnTo>
                  <a:pt x="10" y="13"/>
                </a:lnTo>
                <a:lnTo>
                  <a:pt x="37" y="52"/>
                </a:lnTo>
                <a:lnTo>
                  <a:pt x="54" y="81"/>
                </a:lnTo>
                <a:lnTo>
                  <a:pt x="73" y="114"/>
                </a:lnTo>
                <a:lnTo>
                  <a:pt x="93" y="152"/>
                </a:lnTo>
                <a:lnTo>
                  <a:pt x="112" y="193"/>
                </a:lnTo>
                <a:lnTo>
                  <a:pt x="131" y="240"/>
                </a:lnTo>
                <a:lnTo>
                  <a:pt x="148" y="288"/>
                </a:lnTo>
                <a:lnTo>
                  <a:pt x="157" y="314"/>
                </a:lnTo>
                <a:lnTo>
                  <a:pt x="164" y="342"/>
                </a:lnTo>
                <a:lnTo>
                  <a:pt x="170" y="369"/>
                </a:lnTo>
                <a:lnTo>
                  <a:pt x="175" y="396"/>
                </a:lnTo>
                <a:lnTo>
                  <a:pt x="180" y="425"/>
                </a:lnTo>
                <a:lnTo>
                  <a:pt x="183" y="454"/>
                </a:lnTo>
                <a:lnTo>
                  <a:pt x="184" y="483"/>
                </a:lnTo>
                <a:lnTo>
                  <a:pt x="184" y="513"/>
                </a:lnTo>
                <a:lnTo>
                  <a:pt x="184" y="543"/>
                </a:lnTo>
                <a:lnTo>
                  <a:pt x="181" y="574"/>
                </a:lnTo>
                <a:lnTo>
                  <a:pt x="177" y="604"/>
                </a:lnTo>
                <a:lnTo>
                  <a:pt x="171" y="636"/>
                </a:lnTo>
                <a:close/>
              </a:path>
            </a:pathLst>
          </a:custGeom>
          <a:solidFill>
            <a:srgbClr val="AB2582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5" name="Freeform 19"/>
          <p:cNvSpPr>
            <a:spLocks/>
          </p:cNvSpPr>
          <p:nvPr userDrawn="1"/>
        </p:nvSpPr>
        <p:spPr bwMode="auto">
          <a:xfrm>
            <a:off x="11172825" y="752511"/>
            <a:ext cx="585788" cy="247650"/>
          </a:xfrm>
          <a:custGeom>
            <a:avLst/>
            <a:gdLst>
              <a:gd name="T0" fmla="*/ 125 w 1107"/>
              <a:gd name="T1" fmla="*/ 467 h 467"/>
              <a:gd name="T2" fmla="*/ 157 w 1107"/>
              <a:gd name="T3" fmla="*/ 426 h 467"/>
              <a:gd name="T4" fmla="*/ 191 w 1107"/>
              <a:gd name="T5" fmla="*/ 392 h 467"/>
              <a:gd name="T6" fmla="*/ 229 w 1107"/>
              <a:gd name="T7" fmla="*/ 361 h 467"/>
              <a:gd name="T8" fmla="*/ 268 w 1107"/>
              <a:gd name="T9" fmla="*/ 337 h 467"/>
              <a:gd name="T10" fmla="*/ 309 w 1107"/>
              <a:gd name="T11" fmla="*/ 317 h 467"/>
              <a:gd name="T12" fmla="*/ 350 w 1107"/>
              <a:gd name="T13" fmla="*/ 299 h 467"/>
              <a:gd name="T14" fmla="*/ 430 w 1107"/>
              <a:gd name="T15" fmla="*/ 276 h 467"/>
              <a:gd name="T16" fmla="*/ 504 w 1107"/>
              <a:gd name="T17" fmla="*/ 263 h 467"/>
              <a:gd name="T18" fmla="*/ 563 w 1107"/>
              <a:gd name="T19" fmla="*/ 259 h 467"/>
              <a:gd name="T20" fmla="*/ 619 w 1107"/>
              <a:gd name="T21" fmla="*/ 259 h 467"/>
              <a:gd name="T22" fmla="*/ 687 w 1107"/>
              <a:gd name="T23" fmla="*/ 269 h 467"/>
              <a:gd name="T24" fmla="*/ 749 w 1107"/>
              <a:gd name="T25" fmla="*/ 285 h 467"/>
              <a:gd name="T26" fmla="*/ 805 w 1107"/>
              <a:gd name="T27" fmla="*/ 307 h 467"/>
              <a:gd name="T28" fmla="*/ 857 w 1107"/>
              <a:gd name="T29" fmla="*/ 333 h 467"/>
              <a:gd name="T30" fmla="*/ 903 w 1107"/>
              <a:gd name="T31" fmla="*/ 363 h 467"/>
              <a:gd name="T32" fmla="*/ 944 w 1107"/>
              <a:gd name="T33" fmla="*/ 396 h 467"/>
              <a:gd name="T34" fmla="*/ 980 w 1107"/>
              <a:gd name="T35" fmla="*/ 431 h 467"/>
              <a:gd name="T36" fmla="*/ 1014 w 1107"/>
              <a:gd name="T37" fmla="*/ 467 h 467"/>
              <a:gd name="T38" fmla="*/ 1097 w 1107"/>
              <a:gd name="T39" fmla="*/ 438 h 467"/>
              <a:gd name="T40" fmla="*/ 1073 w 1107"/>
              <a:gd name="T41" fmla="*/ 383 h 467"/>
              <a:gd name="T42" fmla="*/ 1045 w 1107"/>
              <a:gd name="T43" fmla="*/ 334 h 467"/>
              <a:gd name="T44" fmla="*/ 1015 w 1107"/>
              <a:gd name="T45" fmla="*/ 288 h 467"/>
              <a:gd name="T46" fmla="*/ 983 w 1107"/>
              <a:gd name="T47" fmla="*/ 246 h 467"/>
              <a:gd name="T48" fmla="*/ 949 w 1107"/>
              <a:gd name="T49" fmla="*/ 207 h 467"/>
              <a:gd name="T50" fmla="*/ 897 w 1107"/>
              <a:gd name="T51" fmla="*/ 158 h 467"/>
              <a:gd name="T52" fmla="*/ 831 w 1107"/>
              <a:gd name="T53" fmla="*/ 105 h 467"/>
              <a:gd name="T54" fmla="*/ 770 w 1107"/>
              <a:gd name="T55" fmla="*/ 66 h 467"/>
              <a:gd name="T56" fmla="*/ 710 w 1107"/>
              <a:gd name="T57" fmla="*/ 32 h 467"/>
              <a:gd name="T58" fmla="*/ 674 w 1107"/>
              <a:gd name="T59" fmla="*/ 20 h 467"/>
              <a:gd name="T60" fmla="*/ 628 w 1107"/>
              <a:gd name="T61" fmla="*/ 10 h 467"/>
              <a:gd name="T62" fmla="*/ 583 w 1107"/>
              <a:gd name="T63" fmla="*/ 4 h 467"/>
              <a:gd name="T64" fmla="*/ 538 w 1107"/>
              <a:gd name="T65" fmla="*/ 1 h 467"/>
              <a:gd name="T66" fmla="*/ 489 w 1107"/>
              <a:gd name="T67" fmla="*/ 1 h 467"/>
              <a:gd name="T68" fmla="*/ 438 w 1107"/>
              <a:gd name="T69" fmla="*/ 6 h 467"/>
              <a:gd name="T70" fmla="*/ 386 w 1107"/>
              <a:gd name="T71" fmla="*/ 13 h 467"/>
              <a:gd name="T72" fmla="*/ 337 w 1107"/>
              <a:gd name="T73" fmla="*/ 23 h 467"/>
              <a:gd name="T74" fmla="*/ 269 w 1107"/>
              <a:gd name="T75" fmla="*/ 45 h 467"/>
              <a:gd name="T76" fmla="*/ 187 w 1107"/>
              <a:gd name="T77" fmla="*/ 76 h 467"/>
              <a:gd name="T78" fmla="*/ 116 w 1107"/>
              <a:gd name="T79" fmla="*/ 112 h 467"/>
              <a:gd name="T80" fmla="*/ 62 w 1107"/>
              <a:gd name="T81" fmla="*/ 145 h 467"/>
              <a:gd name="T82" fmla="*/ 10 w 1107"/>
              <a:gd name="T83" fmla="*/ 180 h 4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107" h="467">
                <a:moveTo>
                  <a:pt x="0" y="189"/>
                </a:moveTo>
                <a:lnTo>
                  <a:pt x="125" y="467"/>
                </a:lnTo>
                <a:lnTo>
                  <a:pt x="140" y="445"/>
                </a:lnTo>
                <a:lnTo>
                  <a:pt x="157" y="426"/>
                </a:lnTo>
                <a:lnTo>
                  <a:pt x="173" y="407"/>
                </a:lnTo>
                <a:lnTo>
                  <a:pt x="191" y="392"/>
                </a:lnTo>
                <a:lnTo>
                  <a:pt x="210" y="376"/>
                </a:lnTo>
                <a:lnTo>
                  <a:pt x="229" y="361"/>
                </a:lnTo>
                <a:lnTo>
                  <a:pt x="249" y="348"/>
                </a:lnTo>
                <a:lnTo>
                  <a:pt x="268" y="337"/>
                </a:lnTo>
                <a:lnTo>
                  <a:pt x="288" y="325"/>
                </a:lnTo>
                <a:lnTo>
                  <a:pt x="309" y="317"/>
                </a:lnTo>
                <a:lnTo>
                  <a:pt x="330" y="308"/>
                </a:lnTo>
                <a:lnTo>
                  <a:pt x="350" y="299"/>
                </a:lnTo>
                <a:lnTo>
                  <a:pt x="392" y="287"/>
                </a:lnTo>
                <a:lnTo>
                  <a:pt x="430" y="276"/>
                </a:lnTo>
                <a:lnTo>
                  <a:pt x="468" y="269"/>
                </a:lnTo>
                <a:lnTo>
                  <a:pt x="504" y="263"/>
                </a:lnTo>
                <a:lnTo>
                  <a:pt x="536" y="261"/>
                </a:lnTo>
                <a:lnTo>
                  <a:pt x="563" y="259"/>
                </a:lnTo>
                <a:lnTo>
                  <a:pt x="603" y="259"/>
                </a:lnTo>
                <a:lnTo>
                  <a:pt x="619" y="259"/>
                </a:lnTo>
                <a:lnTo>
                  <a:pt x="654" y="263"/>
                </a:lnTo>
                <a:lnTo>
                  <a:pt x="687" y="269"/>
                </a:lnTo>
                <a:lnTo>
                  <a:pt x="718" y="276"/>
                </a:lnTo>
                <a:lnTo>
                  <a:pt x="749" y="285"/>
                </a:lnTo>
                <a:lnTo>
                  <a:pt x="777" y="295"/>
                </a:lnTo>
                <a:lnTo>
                  <a:pt x="805" y="307"/>
                </a:lnTo>
                <a:lnTo>
                  <a:pt x="832" y="320"/>
                </a:lnTo>
                <a:lnTo>
                  <a:pt x="857" y="333"/>
                </a:lnTo>
                <a:lnTo>
                  <a:pt x="881" y="347"/>
                </a:lnTo>
                <a:lnTo>
                  <a:pt x="903" y="363"/>
                </a:lnTo>
                <a:lnTo>
                  <a:pt x="924" y="379"/>
                </a:lnTo>
                <a:lnTo>
                  <a:pt x="944" y="396"/>
                </a:lnTo>
                <a:lnTo>
                  <a:pt x="963" y="413"/>
                </a:lnTo>
                <a:lnTo>
                  <a:pt x="980" y="431"/>
                </a:lnTo>
                <a:lnTo>
                  <a:pt x="998" y="448"/>
                </a:lnTo>
                <a:lnTo>
                  <a:pt x="1014" y="467"/>
                </a:lnTo>
                <a:lnTo>
                  <a:pt x="1107" y="467"/>
                </a:lnTo>
                <a:lnTo>
                  <a:pt x="1097" y="438"/>
                </a:lnTo>
                <a:lnTo>
                  <a:pt x="1086" y="410"/>
                </a:lnTo>
                <a:lnTo>
                  <a:pt x="1073" y="383"/>
                </a:lnTo>
                <a:lnTo>
                  <a:pt x="1060" y="359"/>
                </a:lnTo>
                <a:lnTo>
                  <a:pt x="1045" y="334"/>
                </a:lnTo>
                <a:lnTo>
                  <a:pt x="1031" y="310"/>
                </a:lnTo>
                <a:lnTo>
                  <a:pt x="1015" y="288"/>
                </a:lnTo>
                <a:lnTo>
                  <a:pt x="999" y="266"/>
                </a:lnTo>
                <a:lnTo>
                  <a:pt x="983" y="246"/>
                </a:lnTo>
                <a:lnTo>
                  <a:pt x="966" y="226"/>
                </a:lnTo>
                <a:lnTo>
                  <a:pt x="949" y="207"/>
                </a:lnTo>
                <a:lnTo>
                  <a:pt x="932" y="190"/>
                </a:lnTo>
                <a:lnTo>
                  <a:pt x="897" y="158"/>
                </a:lnTo>
                <a:lnTo>
                  <a:pt x="862" y="130"/>
                </a:lnTo>
                <a:lnTo>
                  <a:pt x="831" y="105"/>
                </a:lnTo>
                <a:lnTo>
                  <a:pt x="799" y="83"/>
                </a:lnTo>
                <a:lnTo>
                  <a:pt x="770" y="66"/>
                </a:lnTo>
                <a:lnTo>
                  <a:pt x="746" y="52"/>
                </a:lnTo>
                <a:lnTo>
                  <a:pt x="710" y="32"/>
                </a:lnTo>
                <a:lnTo>
                  <a:pt x="697" y="26"/>
                </a:lnTo>
                <a:lnTo>
                  <a:pt x="674" y="20"/>
                </a:lnTo>
                <a:lnTo>
                  <a:pt x="651" y="14"/>
                </a:lnTo>
                <a:lnTo>
                  <a:pt x="628" y="10"/>
                </a:lnTo>
                <a:lnTo>
                  <a:pt x="605" y="7"/>
                </a:lnTo>
                <a:lnTo>
                  <a:pt x="583" y="4"/>
                </a:lnTo>
                <a:lnTo>
                  <a:pt x="560" y="1"/>
                </a:lnTo>
                <a:lnTo>
                  <a:pt x="538" y="1"/>
                </a:lnTo>
                <a:lnTo>
                  <a:pt x="517" y="0"/>
                </a:lnTo>
                <a:lnTo>
                  <a:pt x="489" y="1"/>
                </a:lnTo>
                <a:lnTo>
                  <a:pt x="464" y="3"/>
                </a:lnTo>
                <a:lnTo>
                  <a:pt x="438" y="6"/>
                </a:lnTo>
                <a:lnTo>
                  <a:pt x="412" y="9"/>
                </a:lnTo>
                <a:lnTo>
                  <a:pt x="386" y="13"/>
                </a:lnTo>
                <a:lnTo>
                  <a:pt x="361" y="17"/>
                </a:lnTo>
                <a:lnTo>
                  <a:pt x="337" y="23"/>
                </a:lnTo>
                <a:lnTo>
                  <a:pt x="314" y="30"/>
                </a:lnTo>
                <a:lnTo>
                  <a:pt x="269" y="45"/>
                </a:lnTo>
                <a:lnTo>
                  <a:pt x="226" y="60"/>
                </a:lnTo>
                <a:lnTo>
                  <a:pt x="187" y="76"/>
                </a:lnTo>
                <a:lnTo>
                  <a:pt x="150" y="95"/>
                </a:lnTo>
                <a:lnTo>
                  <a:pt x="116" y="112"/>
                </a:lnTo>
                <a:lnTo>
                  <a:pt x="88" y="130"/>
                </a:lnTo>
                <a:lnTo>
                  <a:pt x="62" y="145"/>
                </a:lnTo>
                <a:lnTo>
                  <a:pt x="40" y="160"/>
                </a:lnTo>
                <a:lnTo>
                  <a:pt x="10" y="180"/>
                </a:lnTo>
                <a:lnTo>
                  <a:pt x="0" y="189"/>
                </a:lnTo>
                <a:close/>
              </a:path>
            </a:pathLst>
          </a:custGeom>
          <a:solidFill>
            <a:srgbClr val="005F9E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6" name="Freeform 20"/>
          <p:cNvSpPr>
            <a:spLocks/>
          </p:cNvSpPr>
          <p:nvPr userDrawn="1"/>
        </p:nvSpPr>
        <p:spPr bwMode="auto">
          <a:xfrm>
            <a:off x="10591800" y="546136"/>
            <a:ext cx="341313" cy="454025"/>
          </a:xfrm>
          <a:custGeom>
            <a:avLst/>
            <a:gdLst>
              <a:gd name="T0" fmla="*/ 7 w 644"/>
              <a:gd name="T1" fmla="*/ 591 h 859"/>
              <a:gd name="T2" fmla="*/ 2 w 644"/>
              <a:gd name="T3" fmla="*/ 673 h 859"/>
              <a:gd name="T4" fmla="*/ 3 w 644"/>
              <a:gd name="T5" fmla="*/ 751 h 859"/>
              <a:gd name="T6" fmla="*/ 10 w 644"/>
              <a:gd name="T7" fmla="*/ 824 h 859"/>
              <a:gd name="T8" fmla="*/ 284 w 644"/>
              <a:gd name="T9" fmla="*/ 859 h 859"/>
              <a:gd name="T10" fmla="*/ 265 w 644"/>
              <a:gd name="T11" fmla="*/ 802 h 859"/>
              <a:gd name="T12" fmla="*/ 252 w 644"/>
              <a:gd name="T13" fmla="*/ 751 h 859"/>
              <a:gd name="T14" fmla="*/ 238 w 644"/>
              <a:gd name="T15" fmla="*/ 664 h 859"/>
              <a:gd name="T16" fmla="*/ 235 w 644"/>
              <a:gd name="T17" fmla="*/ 607 h 859"/>
              <a:gd name="T18" fmla="*/ 235 w 644"/>
              <a:gd name="T19" fmla="*/ 585 h 859"/>
              <a:gd name="T20" fmla="*/ 248 w 644"/>
              <a:gd name="T21" fmla="*/ 519 h 859"/>
              <a:gd name="T22" fmla="*/ 268 w 644"/>
              <a:gd name="T23" fmla="*/ 457 h 859"/>
              <a:gd name="T24" fmla="*/ 292 w 644"/>
              <a:gd name="T25" fmla="*/ 398 h 859"/>
              <a:gd name="T26" fmla="*/ 321 w 644"/>
              <a:gd name="T27" fmla="*/ 342 h 859"/>
              <a:gd name="T28" fmla="*/ 354 w 644"/>
              <a:gd name="T29" fmla="*/ 290 h 859"/>
              <a:gd name="T30" fmla="*/ 387 w 644"/>
              <a:gd name="T31" fmla="*/ 241 h 859"/>
              <a:gd name="T32" fmla="*/ 423 w 644"/>
              <a:gd name="T33" fmla="*/ 198 h 859"/>
              <a:gd name="T34" fmla="*/ 459 w 644"/>
              <a:gd name="T35" fmla="*/ 157 h 859"/>
              <a:gd name="T36" fmla="*/ 529 w 644"/>
              <a:gd name="T37" fmla="*/ 90 h 859"/>
              <a:gd name="T38" fmla="*/ 588 w 644"/>
              <a:gd name="T39" fmla="*/ 41 h 859"/>
              <a:gd name="T40" fmla="*/ 644 w 644"/>
              <a:gd name="T41" fmla="*/ 0 h 859"/>
              <a:gd name="T42" fmla="*/ 550 w 644"/>
              <a:gd name="T43" fmla="*/ 13 h 859"/>
              <a:gd name="T44" fmla="*/ 467 w 644"/>
              <a:gd name="T45" fmla="*/ 36 h 859"/>
              <a:gd name="T46" fmla="*/ 392 w 644"/>
              <a:gd name="T47" fmla="*/ 68 h 859"/>
              <a:gd name="T48" fmla="*/ 326 w 644"/>
              <a:gd name="T49" fmla="*/ 104 h 859"/>
              <a:gd name="T50" fmla="*/ 268 w 644"/>
              <a:gd name="T51" fmla="*/ 147 h 859"/>
              <a:gd name="T52" fmla="*/ 216 w 644"/>
              <a:gd name="T53" fmla="*/ 193 h 859"/>
              <a:gd name="T54" fmla="*/ 171 w 644"/>
              <a:gd name="T55" fmla="*/ 242 h 859"/>
              <a:gd name="T56" fmla="*/ 134 w 644"/>
              <a:gd name="T57" fmla="*/ 291 h 859"/>
              <a:gd name="T58" fmla="*/ 102 w 644"/>
              <a:gd name="T59" fmla="*/ 340 h 859"/>
              <a:gd name="T60" fmla="*/ 76 w 644"/>
              <a:gd name="T61" fmla="*/ 386 h 859"/>
              <a:gd name="T62" fmla="*/ 39 w 644"/>
              <a:gd name="T63" fmla="*/ 468 h 859"/>
              <a:gd name="T64" fmla="*/ 15 w 644"/>
              <a:gd name="T65" fmla="*/ 547 h 8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644" h="859">
                <a:moveTo>
                  <a:pt x="15" y="547"/>
                </a:moveTo>
                <a:lnTo>
                  <a:pt x="7" y="591"/>
                </a:lnTo>
                <a:lnTo>
                  <a:pt x="3" y="632"/>
                </a:lnTo>
                <a:lnTo>
                  <a:pt x="2" y="673"/>
                </a:lnTo>
                <a:lnTo>
                  <a:pt x="0" y="712"/>
                </a:lnTo>
                <a:lnTo>
                  <a:pt x="3" y="751"/>
                </a:lnTo>
                <a:lnTo>
                  <a:pt x="6" y="788"/>
                </a:lnTo>
                <a:lnTo>
                  <a:pt x="10" y="824"/>
                </a:lnTo>
                <a:lnTo>
                  <a:pt x="16" y="859"/>
                </a:lnTo>
                <a:lnTo>
                  <a:pt x="284" y="859"/>
                </a:lnTo>
                <a:lnTo>
                  <a:pt x="274" y="830"/>
                </a:lnTo>
                <a:lnTo>
                  <a:pt x="265" y="802"/>
                </a:lnTo>
                <a:lnTo>
                  <a:pt x="258" y="776"/>
                </a:lnTo>
                <a:lnTo>
                  <a:pt x="252" y="751"/>
                </a:lnTo>
                <a:lnTo>
                  <a:pt x="243" y="704"/>
                </a:lnTo>
                <a:lnTo>
                  <a:pt x="238" y="664"/>
                </a:lnTo>
                <a:lnTo>
                  <a:pt x="235" y="631"/>
                </a:lnTo>
                <a:lnTo>
                  <a:pt x="235" y="607"/>
                </a:lnTo>
                <a:lnTo>
                  <a:pt x="235" y="591"/>
                </a:lnTo>
                <a:lnTo>
                  <a:pt x="235" y="585"/>
                </a:lnTo>
                <a:lnTo>
                  <a:pt x="241" y="552"/>
                </a:lnTo>
                <a:lnTo>
                  <a:pt x="248" y="519"/>
                </a:lnTo>
                <a:lnTo>
                  <a:pt x="258" y="487"/>
                </a:lnTo>
                <a:lnTo>
                  <a:pt x="268" y="457"/>
                </a:lnTo>
                <a:lnTo>
                  <a:pt x="279" y="427"/>
                </a:lnTo>
                <a:lnTo>
                  <a:pt x="292" y="398"/>
                </a:lnTo>
                <a:lnTo>
                  <a:pt x="307" y="369"/>
                </a:lnTo>
                <a:lnTo>
                  <a:pt x="321" y="342"/>
                </a:lnTo>
                <a:lnTo>
                  <a:pt x="337" y="316"/>
                </a:lnTo>
                <a:lnTo>
                  <a:pt x="354" y="290"/>
                </a:lnTo>
                <a:lnTo>
                  <a:pt x="370" y="265"/>
                </a:lnTo>
                <a:lnTo>
                  <a:pt x="387" y="241"/>
                </a:lnTo>
                <a:lnTo>
                  <a:pt x="406" y="219"/>
                </a:lnTo>
                <a:lnTo>
                  <a:pt x="423" y="198"/>
                </a:lnTo>
                <a:lnTo>
                  <a:pt x="442" y="176"/>
                </a:lnTo>
                <a:lnTo>
                  <a:pt x="459" y="157"/>
                </a:lnTo>
                <a:lnTo>
                  <a:pt x="495" y="121"/>
                </a:lnTo>
                <a:lnTo>
                  <a:pt x="529" y="90"/>
                </a:lnTo>
                <a:lnTo>
                  <a:pt x="559" y="64"/>
                </a:lnTo>
                <a:lnTo>
                  <a:pt x="588" y="41"/>
                </a:lnTo>
                <a:lnTo>
                  <a:pt x="628" y="10"/>
                </a:lnTo>
                <a:lnTo>
                  <a:pt x="644" y="0"/>
                </a:lnTo>
                <a:lnTo>
                  <a:pt x="596" y="6"/>
                </a:lnTo>
                <a:lnTo>
                  <a:pt x="550" y="13"/>
                </a:lnTo>
                <a:lnTo>
                  <a:pt x="508" y="23"/>
                </a:lnTo>
                <a:lnTo>
                  <a:pt x="467" y="36"/>
                </a:lnTo>
                <a:lnTo>
                  <a:pt x="429" y="51"/>
                </a:lnTo>
                <a:lnTo>
                  <a:pt x="392" y="68"/>
                </a:lnTo>
                <a:lnTo>
                  <a:pt x="359" y="85"/>
                </a:lnTo>
                <a:lnTo>
                  <a:pt x="326" y="104"/>
                </a:lnTo>
                <a:lnTo>
                  <a:pt x="295" y="126"/>
                </a:lnTo>
                <a:lnTo>
                  <a:pt x="268" y="147"/>
                </a:lnTo>
                <a:lnTo>
                  <a:pt x="241" y="170"/>
                </a:lnTo>
                <a:lnTo>
                  <a:pt x="216" y="193"/>
                </a:lnTo>
                <a:lnTo>
                  <a:pt x="193" y="218"/>
                </a:lnTo>
                <a:lnTo>
                  <a:pt x="171" y="242"/>
                </a:lnTo>
                <a:lnTo>
                  <a:pt x="153" y="267"/>
                </a:lnTo>
                <a:lnTo>
                  <a:pt x="134" y="291"/>
                </a:lnTo>
                <a:lnTo>
                  <a:pt x="117" y="316"/>
                </a:lnTo>
                <a:lnTo>
                  <a:pt x="102" y="340"/>
                </a:lnTo>
                <a:lnTo>
                  <a:pt x="89" y="363"/>
                </a:lnTo>
                <a:lnTo>
                  <a:pt x="76" y="386"/>
                </a:lnTo>
                <a:lnTo>
                  <a:pt x="55" y="429"/>
                </a:lnTo>
                <a:lnTo>
                  <a:pt x="39" y="468"/>
                </a:lnTo>
                <a:lnTo>
                  <a:pt x="20" y="526"/>
                </a:lnTo>
                <a:lnTo>
                  <a:pt x="15" y="547"/>
                </a:lnTo>
                <a:close/>
              </a:path>
            </a:pathLst>
          </a:custGeom>
          <a:solidFill>
            <a:srgbClr val="005F9E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7" name="Freeform 21"/>
          <p:cNvSpPr>
            <a:spLocks/>
          </p:cNvSpPr>
          <p:nvPr userDrawn="1"/>
        </p:nvSpPr>
        <p:spPr bwMode="auto">
          <a:xfrm>
            <a:off x="10407650" y="866811"/>
            <a:ext cx="84138" cy="133350"/>
          </a:xfrm>
          <a:custGeom>
            <a:avLst/>
            <a:gdLst>
              <a:gd name="T0" fmla="*/ 0 w 157"/>
              <a:gd name="T1" fmla="*/ 252 h 252"/>
              <a:gd name="T2" fmla="*/ 115 w 157"/>
              <a:gd name="T3" fmla="*/ 252 h 252"/>
              <a:gd name="T4" fmla="*/ 120 w 157"/>
              <a:gd name="T5" fmla="*/ 200 h 252"/>
              <a:gd name="T6" fmla="*/ 124 w 157"/>
              <a:gd name="T7" fmla="*/ 152 h 252"/>
              <a:gd name="T8" fmla="*/ 131 w 157"/>
              <a:gd name="T9" fmla="*/ 109 h 252"/>
              <a:gd name="T10" fmla="*/ 138 w 157"/>
              <a:gd name="T11" fmla="*/ 72 h 252"/>
              <a:gd name="T12" fmla="*/ 146 w 157"/>
              <a:gd name="T13" fmla="*/ 41 h 252"/>
              <a:gd name="T14" fmla="*/ 151 w 157"/>
              <a:gd name="T15" fmla="*/ 20 h 252"/>
              <a:gd name="T16" fmla="*/ 156 w 157"/>
              <a:gd name="T17" fmla="*/ 5 h 252"/>
              <a:gd name="T18" fmla="*/ 157 w 157"/>
              <a:gd name="T19" fmla="*/ 0 h 252"/>
              <a:gd name="T20" fmla="*/ 141 w 157"/>
              <a:gd name="T21" fmla="*/ 12 h 252"/>
              <a:gd name="T22" fmla="*/ 127 w 157"/>
              <a:gd name="T23" fmla="*/ 27 h 252"/>
              <a:gd name="T24" fmla="*/ 114 w 157"/>
              <a:gd name="T25" fmla="*/ 41 h 252"/>
              <a:gd name="T26" fmla="*/ 101 w 157"/>
              <a:gd name="T27" fmla="*/ 56 h 252"/>
              <a:gd name="T28" fmla="*/ 88 w 157"/>
              <a:gd name="T29" fmla="*/ 70 h 252"/>
              <a:gd name="T30" fmla="*/ 78 w 157"/>
              <a:gd name="T31" fmla="*/ 86 h 252"/>
              <a:gd name="T32" fmla="*/ 66 w 157"/>
              <a:gd name="T33" fmla="*/ 102 h 252"/>
              <a:gd name="T34" fmla="*/ 56 w 157"/>
              <a:gd name="T35" fmla="*/ 118 h 252"/>
              <a:gd name="T36" fmla="*/ 39 w 157"/>
              <a:gd name="T37" fmla="*/ 149 h 252"/>
              <a:gd name="T38" fmla="*/ 23 w 157"/>
              <a:gd name="T39" fmla="*/ 182 h 252"/>
              <a:gd name="T40" fmla="*/ 12 w 157"/>
              <a:gd name="T41" fmla="*/ 217 h 252"/>
              <a:gd name="T42" fmla="*/ 0 w 157"/>
              <a:gd name="T43" fmla="*/ 252 h 2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57" h="252">
                <a:moveTo>
                  <a:pt x="0" y="252"/>
                </a:moveTo>
                <a:lnTo>
                  <a:pt x="115" y="252"/>
                </a:lnTo>
                <a:lnTo>
                  <a:pt x="120" y="200"/>
                </a:lnTo>
                <a:lnTo>
                  <a:pt x="124" y="152"/>
                </a:lnTo>
                <a:lnTo>
                  <a:pt x="131" y="109"/>
                </a:lnTo>
                <a:lnTo>
                  <a:pt x="138" y="72"/>
                </a:lnTo>
                <a:lnTo>
                  <a:pt x="146" y="41"/>
                </a:lnTo>
                <a:lnTo>
                  <a:pt x="151" y="20"/>
                </a:lnTo>
                <a:lnTo>
                  <a:pt x="156" y="5"/>
                </a:lnTo>
                <a:lnTo>
                  <a:pt x="157" y="0"/>
                </a:lnTo>
                <a:lnTo>
                  <a:pt x="141" y="12"/>
                </a:lnTo>
                <a:lnTo>
                  <a:pt x="127" y="27"/>
                </a:lnTo>
                <a:lnTo>
                  <a:pt x="114" y="41"/>
                </a:lnTo>
                <a:lnTo>
                  <a:pt x="101" y="56"/>
                </a:lnTo>
                <a:lnTo>
                  <a:pt x="88" y="70"/>
                </a:lnTo>
                <a:lnTo>
                  <a:pt x="78" y="86"/>
                </a:lnTo>
                <a:lnTo>
                  <a:pt x="66" y="102"/>
                </a:lnTo>
                <a:lnTo>
                  <a:pt x="56" y="118"/>
                </a:lnTo>
                <a:lnTo>
                  <a:pt x="39" y="149"/>
                </a:lnTo>
                <a:lnTo>
                  <a:pt x="23" y="182"/>
                </a:lnTo>
                <a:lnTo>
                  <a:pt x="12" y="217"/>
                </a:lnTo>
                <a:lnTo>
                  <a:pt x="0" y="252"/>
                </a:lnTo>
                <a:close/>
              </a:path>
            </a:pathLst>
          </a:custGeom>
          <a:solidFill>
            <a:srgbClr val="9DC538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8" name="Freeform 22"/>
          <p:cNvSpPr>
            <a:spLocks noEditPoints="1"/>
          </p:cNvSpPr>
          <p:nvPr userDrawn="1"/>
        </p:nvSpPr>
        <p:spPr bwMode="auto">
          <a:xfrm>
            <a:off x="10363200" y="1501811"/>
            <a:ext cx="1426464" cy="77788"/>
          </a:xfrm>
          <a:custGeom>
            <a:avLst/>
            <a:gdLst>
              <a:gd name="T0" fmla="*/ 39 w 2715"/>
              <a:gd name="T1" fmla="*/ 64 h 149"/>
              <a:gd name="T2" fmla="*/ 181 w 2715"/>
              <a:gd name="T3" fmla="*/ 146 h 149"/>
              <a:gd name="T4" fmla="*/ 243 w 2715"/>
              <a:gd name="T5" fmla="*/ 37 h 149"/>
              <a:gd name="T6" fmla="*/ 292 w 2715"/>
              <a:gd name="T7" fmla="*/ 76 h 149"/>
              <a:gd name="T8" fmla="*/ 253 w 2715"/>
              <a:gd name="T9" fmla="*/ 2 h 149"/>
              <a:gd name="T10" fmla="*/ 377 w 2715"/>
              <a:gd name="T11" fmla="*/ 69 h 149"/>
              <a:gd name="T12" fmla="*/ 494 w 2715"/>
              <a:gd name="T13" fmla="*/ 146 h 149"/>
              <a:gd name="T14" fmla="*/ 479 w 2715"/>
              <a:gd name="T15" fmla="*/ 31 h 149"/>
              <a:gd name="T16" fmla="*/ 590 w 2715"/>
              <a:gd name="T17" fmla="*/ 146 h 149"/>
              <a:gd name="T18" fmla="*/ 659 w 2715"/>
              <a:gd name="T19" fmla="*/ 70 h 149"/>
              <a:gd name="T20" fmla="*/ 629 w 2715"/>
              <a:gd name="T21" fmla="*/ 1 h 149"/>
              <a:gd name="T22" fmla="*/ 623 w 2715"/>
              <a:gd name="T23" fmla="*/ 21 h 149"/>
              <a:gd name="T24" fmla="*/ 620 w 2715"/>
              <a:gd name="T25" fmla="*/ 72 h 149"/>
              <a:gd name="T26" fmla="*/ 728 w 2715"/>
              <a:gd name="T27" fmla="*/ 93 h 149"/>
              <a:gd name="T28" fmla="*/ 757 w 2715"/>
              <a:gd name="T29" fmla="*/ 136 h 149"/>
              <a:gd name="T30" fmla="*/ 759 w 2715"/>
              <a:gd name="T31" fmla="*/ 69 h 149"/>
              <a:gd name="T32" fmla="*/ 750 w 2715"/>
              <a:gd name="T33" fmla="*/ 5 h 149"/>
              <a:gd name="T34" fmla="*/ 717 w 2715"/>
              <a:gd name="T35" fmla="*/ 21 h 149"/>
              <a:gd name="T36" fmla="*/ 734 w 2715"/>
              <a:gd name="T37" fmla="*/ 64 h 149"/>
              <a:gd name="T38" fmla="*/ 888 w 2715"/>
              <a:gd name="T39" fmla="*/ 80 h 149"/>
              <a:gd name="T40" fmla="*/ 838 w 2715"/>
              <a:gd name="T41" fmla="*/ 2 h 149"/>
              <a:gd name="T42" fmla="*/ 983 w 2715"/>
              <a:gd name="T43" fmla="*/ 50 h 149"/>
              <a:gd name="T44" fmla="*/ 996 w 2715"/>
              <a:gd name="T45" fmla="*/ 50 h 149"/>
              <a:gd name="T46" fmla="*/ 1165 w 2715"/>
              <a:gd name="T47" fmla="*/ 61 h 149"/>
              <a:gd name="T48" fmla="*/ 1258 w 2715"/>
              <a:gd name="T49" fmla="*/ 142 h 149"/>
              <a:gd name="T50" fmla="*/ 1340 w 2715"/>
              <a:gd name="T51" fmla="*/ 102 h 149"/>
              <a:gd name="T52" fmla="*/ 1296 w 2715"/>
              <a:gd name="T53" fmla="*/ 36 h 149"/>
              <a:gd name="T54" fmla="*/ 1345 w 2715"/>
              <a:gd name="T55" fmla="*/ 5 h 149"/>
              <a:gd name="T56" fmla="*/ 1271 w 2715"/>
              <a:gd name="T57" fmla="*/ 44 h 149"/>
              <a:gd name="T58" fmla="*/ 1316 w 2715"/>
              <a:gd name="T59" fmla="*/ 110 h 149"/>
              <a:gd name="T60" fmla="*/ 1437 w 2715"/>
              <a:gd name="T61" fmla="*/ 61 h 149"/>
              <a:gd name="T62" fmla="*/ 1540 w 2715"/>
              <a:gd name="T63" fmla="*/ 122 h 149"/>
              <a:gd name="T64" fmla="*/ 1479 w 2715"/>
              <a:gd name="T65" fmla="*/ 95 h 149"/>
              <a:gd name="T66" fmla="*/ 1529 w 2715"/>
              <a:gd name="T67" fmla="*/ 21 h 149"/>
              <a:gd name="T68" fmla="*/ 1506 w 2715"/>
              <a:gd name="T69" fmla="*/ 4 h 149"/>
              <a:gd name="T70" fmla="*/ 1476 w 2715"/>
              <a:gd name="T71" fmla="*/ 141 h 149"/>
              <a:gd name="T72" fmla="*/ 1624 w 2715"/>
              <a:gd name="T73" fmla="*/ 24 h 149"/>
              <a:gd name="T74" fmla="*/ 1680 w 2715"/>
              <a:gd name="T75" fmla="*/ 20 h 149"/>
              <a:gd name="T76" fmla="*/ 1677 w 2715"/>
              <a:gd name="T77" fmla="*/ 139 h 149"/>
              <a:gd name="T78" fmla="*/ 1775 w 2715"/>
              <a:gd name="T79" fmla="*/ 79 h 149"/>
              <a:gd name="T80" fmla="*/ 1738 w 2715"/>
              <a:gd name="T81" fmla="*/ 24 h 149"/>
              <a:gd name="T82" fmla="*/ 1741 w 2715"/>
              <a:gd name="T83" fmla="*/ 110 h 149"/>
              <a:gd name="T84" fmla="*/ 1680 w 2715"/>
              <a:gd name="T85" fmla="*/ 89 h 149"/>
              <a:gd name="T86" fmla="*/ 1784 w 2715"/>
              <a:gd name="T87" fmla="*/ 146 h 149"/>
              <a:gd name="T88" fmla="*/ 1849 w 2715"/>
              <a:gd name="T89" fmla="*/ 141 h 149"/>
              <a:gd name="T90" fmla="*/ 1864 w 2715"/>
              <a:gd name="T91" fmla="*/ 89 h 149"/>
              <a:gd name="T92" fmla="*/ 1883 w 2715"/>
              <a:gd name="T93" fmla="*/ 25 h 149"/>
              <a:gd name="T94" fmla="*/ 1824 w 2715"/>
              <a:gd name="T95" fmla="*/ 2 h 149"/>
              <a:gd name="T96" fmla="*/ 1859 w 2715"/>
              <a:gd name="T97" fmla="*/ 30 h 149"/>
              <a:gd name="T98" fmla="*/ 2026 w 2715"/>
              <a:gd name="T99" fmla="*/ 146 h 149"/>
              <a:gd name="T100" fmla="*/ 1990 w 2715"/>
              <a:gd name="T101" fmla="*/ 27 h 149"/>
              <a:gd name="T102" fmla="*/ 2118 w 2715"/>
              <a:gd name="T103" fmla="*/ 125 h 149"/>
              <a:gd name="T104" fmla="*/ 2220 w 2715"/>
              <a:gd name="T105" fmla="*/ 146 h 149"/>
              <a:gd name="T106" fmla="*/ 2308 w 2715"/>
              <a:gd name="T107" fmla="*/ 86 h 149"/>
              <a:gd name="T108" fmla="*/ 2337 w 2715"/>
              <a:gd name="T109" fmla="*/ 46 h 149"/>
              <a:gd name="T110" fmla="*/ 2427 w 2715"/>
              <a:gd name="T111" fmla="*/ 49 h 149"/>
              <a:gd name="T112" fmla="*/ 2472 w 2715"/>
              <a:gd name="T113" fmla="*/ 93 h 149"/>
              <a:gd name="T114" fmla="*/ 2384 w 2715"/>
              <a:gd name="T115" fmla="*/ 146 h 149"/>
              <a:gd name="T116" fmla="*/ 2544 w 2715"/>
              <a:gd name="T117" fmla="*/ 109 h 149"/>
              <a:gd name="T118" fmla="*/ 2579 w 2715"/>
              <a:gd name="T119" fmla="*/ 23 h 149"/>
              <a:gd name="T120" fmla="*/ 2593 w 2715"/>
              <a:gd name="T121" fmla="*/ 0 h 149"/>
              <a:gd name="T122" fmla="*/ 2523 w 2715"/>
              <a:gd name="T123" fmla="*/ 125 h 149"/>
              <a:gd name="T124" fmla="*/ 2703 w 2715"/>
              <a:gd name="T125" fmla="*/ 61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715" h="149">
                <a:moveTo>
                  <a:pt x="0" y="146"/>
                </a:moveTo>
                <a:lnTo>
                  <a:pt x="23" y="146"/>
                </a:lnTo>
                <a:lnTo>
                  <a:pt x="31" y="96"/>
                </a:lnTo>
                <a:lnTo>
                  <a:pt x="46" y="80"/>
                </a:lnTo>
                <a:lnTo>
                  <a:pt x="70" y="146"/>
                </a:lnTo>
                <a:lnTo>
                  <a:pt x="95" y="146"/>
                </a:lnTo>
                <a:lnTo>
                  <a:pt x="63" y="64"/>
                </a:lnTo>
                <a:lnTo>
                  <a:pt x="116" y="2"/>
                </a:lnTo>
                <a:lnTo>
                  <a:pt x="89" y="2"/>
                </a:lnTo>
                <a:lnTo>
                  <a:pt x="49" y="53"/>
                </a:lnTo>
                <a:lnTo>
                  <a:pt x="46" y="57"/>
                </a:lnTo>
                <a:lnTo>
                  <a:pt x="43" y="60"/>
                </a:lnTo>
                <a:lnTo>
                  <a:pt x="39" y="64"/>
                </a:lnTo>
                <a:lnTo>
                  <a:pt x="36" y="70"/>
                </a:lnTo>
                <a:lnTo>
                  <a:pt x="36" y="70"/>
                </a:lnTo>
                <a:lnTo>
                  <a:pt x="47" y="2"/>
                </a:lnTo>
                <a:lnTo>
                  <a:pt x="24" y="2"/>
                </a:lnTo>
                <a:lnTo>
                  <a:pt x="0" y="146"/>
                </a:lnTo>
                <a:close/>
                <a:moveTo>
                  <a:pt x="191" y="61"/>
                </a:moveTo>
                <a:lnTo>
                  <a:pt x="144" y="61"/>
                </a:lnTo>
                <a:lnTo>
                  <a:pt x="151" y="24"/>
                </a:lnTo>
                <a:lnTo>
                  <a:pt x="200" y="24"/>
                </a:lnTo>
                <a:lnTo>
                  <a:pt x="203" y="2"/>
                </a:lnTo>
                <a:lnTo>
                  <a:pt x="132" y="2"/>
                </a:lnTo>
                <a:lnTo>
                  <a:pt x="106" y="146"/>
                </a:lnTo>
                <a:lnTo>
                  <a:pt x="181" y="146"/>
                </a:lnTo>
                <a:lnTo>
                  <a:pt x="185" y="126"/>
                </a:lnTo>
                <a:lnTo>
                  <a:pt x="134" y="126"/>
                </a:lnTo>
                <a:lnTo>
                  <a:pt x="141" y="83"/>
                </a:lnTo>
                <a:lnTo>
                  <a:pt x="187" y="83"/>
                </a:lnTo>
                <a:lnTo>
                  <a:pt x="191" y="61"/>
                </a:lnTo>
                <a:close/>
                <a:moveTo>
                  <a:pt x="223" y="146"/>
                </a:moveTo>
                <a:lnTo>
                  <a:pt x="234" y="85"/>
                </a:lnTo>
                <a:lnTo>
                  <a:pt x="236" y="70"/>
                </a:lnTo>
                <a:lnTo>
                  <a:pt x="239" y="56"/>
                </a:lnTo>
                <a:lnTo>
                  <a:pt x="240" y="43"/>
                </a:lnTo>
                <a:lnTo>
                  <a:pt x="242" y="33"/>
                </a:lnTo>
                <a:lnTo>
                  <a:pt x="242" y="31"/>
                </a:lnTo>
                <a:lnTo>
                  <a:pt x="243" y="37"/>
                </a:lnTo>
                <a:lnTo>
                  <a:pt x="244" y="43"/>
                </a:lnTo>
                <a:lnTo>
                  <a:pt x="246" y="49"/>
                </a:lnTo>
                <a:lnTo>
                  <a:pt x="247" y="54"/>
                </a:lnTo>
                <a:lnTo>
                  <a:pt x="249" y="60"/>
                </a:lnTo>
                <a:lnTo>
                  <a:pt x="250" y="66"/>
                </a:lnTo>
                <a:lnTo>
                  <a:pt x="252" y="72"/>
                </a:lnTo>
                <a:lnTo>
                  <a:pt x="255" y="79"/>
                </a:lnTo>
                <a:lnTo>
                  <a:pt x="278" y="146"/>
                </a:lnTo>
                <a:lnTo>
                  <a:pt x="301" y="146"/>
                </a:lnTo>
                <a:lnTo>
                  <a:pt x="325" y="2"/>
                </a:lnTo>
                <a:lnTo>
                  <a:pt x="303" y="2"/>
                </a:lnTo>
                <a:lnTo>
                  <a:pt x="293" y="66"/>
                </a:lnTo>
                <a:lnTo>
                  <a:pt x="292" y="76"/>
                </a:lnTo>
                <a:lnTo>
                  <a:pt x="291" y="85"/>
                </a:lnTo>
                <a:lnTo>
                  <a:pt x="289" y="93"/>
                </a:lnTo>
                <a:lnTo>
                  <a:pt x="289" y="100"/>
                </a:lnTo>
                <a:lnTo>
                  <a:pt x="288" y="108"/>
                </a:lnTo>
                <a:lnTo>
                  <a:pt x="288" y="115"/>
                </a:lnTo>
                <a:lnTo>
                  <a:pt x="288" y="115"/>
                </a:lnTo>
                <a:lnTo>
                  <a:pt x="285" y="108"/>
                </a:lnTo>
                <a:lnTo>
                  <a:pt x="283" y="100"/>
                </a:lnTo>
                <a:lnTo>
                  <a:pt x="282" y="93"/>
                </a:lnTo>
                <a:lnTo>
                  <a:pt x="280" y="86"/>
                </a:lnTo>
                <a:lnTo>
                  <a:pt x="278" y="77"/>
                </a:lnTo>
                <a:lnTo>
                  <a:pt x="276" y="70"/>
                </a:lnTo>
                <a:lnTo>
                  <a:pt x="253" y="2"/>
                </a:lnTo>
                <a:lnTo>
                  <a:pt x="227" y="2"/>
                </a:lnTo>
                <a:lnTo>
                  <a:pt x="203" y="146"/>
                </a:lnTo>
                <a:lnTo>
                  <a:pt x="223" y="146"/>
                </a:lnTo>
                <a:close/>
                <a:moveTo>
                  <a:pt x="375" y="146"/>
                </a:moveTo>
                <a:lnTo>
                  <a:pt x="386" y="87"/>
                </a:lnTo>
                <a:lnTo>
                  <a:pt x="440" y="2"/>
                </a:lnTo>
                <a:lnTo>
                  <a:pt x="414" y="2"/>
                </a:lnTo>
                <a:lnTo>
                  <a:pt x="391" y="43"/>
                </a:lnTo>
                <a:lnTo>
                  <a:pt x="387" y="50"/>
                </a:lnTo>
                <a:lnTo>
                  <a:pt x="383" y="57"/>
                </a:lnTo>
                <a:lnTo>
                  <a:pt x="380" y="63"/>
                </a:lnTo>
                <a:lnTo>
                  <a:pt x="377" y="69"/>
                </a:lnTo>
                <a:lnTo>
                  <a:pt x="377" y="69"/>
                </a:lnTo>
                <a:lnTo>
                  <a:pt x="377" y="66"/>
                </a:lnTo>
                <a:lnTo>
                  <a:pt x="375" y="61"/>
                </a:lnTo>
                <a:lnTo>
                  <a:pt x="375" y="59"/>
                </a:lnTo>
                <a:lnTo>
                  <a:pt x="374" y="54"/>
                </a:lnTo>
                <a:lnTo>
                  <a:pt x="373" y="49"/>
                </a:lnTo>
                <a:lnTo>
                  <a:pt x="371" y="43"/>
                </a:lnTo>
                <a:lnTo>
                  <a:pt x="361" y="2"/>
                </a:lnTo>
                <a:lnTo>
                  <a:pt x="338" y="2"/>
                </a:lnTo>
                <a:lnTo>
                  <a:pt x="363" y="87"/>
                </a:lnTo>
                <a:lnTo>
                  <a:pt x="352" y="146"/>
                </a:lnTo>
                <a:lnTo>
                  <a:pt x="375" y="146"/>
                </a:lnTo>
                <a:close/>
                <a:moveTo>
                  <a:pt x="489" y="106"/>
                </a:moveTo>
                <a:lnTo>
                  <a:pt x="494" y="146"/>
                </a:lnTo>
                <a:lnTo>
                  <a:pt x="517" y="146"/>
                </a:lnTo>
                <a:lnTo>
                  <a:pt x="501" y="2"/>
                </a:lnTo>
                <a:lnTo>
                  <a:pt x="472" y="2"/>
                </a:lnTo>
                <a:lnTo>
                  <a:pt x="407" y="146"/>
                </a:lnTo>
                <a:lnTo>
                  <a:pt x="432" y="146"/>
                </a:lnTo>
                <a:lnTo>
                  <a:pt x="449" y="106"/>
                </a:lnTo>
                <a:lnTo>
                  <a:pt x="489" y="106"/>
                </a:lnTo>
                <a:close/>
                <a:moveTo>
                  <a:pt x="456" y="86"/>
                </a:moveTo>
                <a:lnTo>
                  <a:pt x="472" y="50"/>
                </a:lnTo>
                <a:lnTo>
                  <a:pt x="473" y="46"/>
                </a:lnTo>
                <a:lnTo>
                  <a:pt x="475" y="41"/>
                </a:lnTo>
                <a:lnTo>
                  <a:pt x="478" y="37"/>
                </a:lnTo>
                <a:lnTo>
                  <a:pt x="479" y="31"/>
                </a:lnTo>
                <a:lnTo>
                  <a:pt x="481" y="27"/>
                </a:lnTo>
                <a:lnTo>
                  <a:pt x="482" y="23"/>
                </a:lnTo>
                <a:lnTo>
                  <a:pt x="483" y="23"/>
                </a:lnTo>
                <a:lnTo>
                  <a:pt x="483" y="27"/>
                </a:lnTo>
                <a:lnTo>
                  <a:pt x="483" y="33"/>
                </a:lnTo>
                <a:lnTo>
                  <a:pt x="483" y="37"/>
                </a:lnTo>
                <a:lnTo>
                  <a:pt x="485" y="41"/>
                </a:lnTo>
                <a:lnTo>
                  <a:pt x="485" y="46"/>
                </a:lnTo>
                <a:lnTo>
                  <a:pt x="485" y="50"/>
                </a:lnTo>
                <a:lnTo>
                  <a:pt x="488" y="86"/>
                </a:lnTo>
                <a:lnTo>
                  <a:pt x="456" y="86"/>
                </a:lnTo>
                <a:close/>
                <a:moveTo>
                  <a:pt x="567" y="146"/>
                </a:moveTo>
                <a:lnTo>
                  <a:pt x="590" y="146"/>
                </a:lnTo>
                <a:lnTo>
                  <a:pt x="599" y="92"/>
                </a:lnTo>
                <a:lnTo>
                  <a:pt x="602" y="93"/>
                </a:lnTo>
                <a:lnTo>
                  <a:pt x="604" y="93"/>
                </a:lnTo>
                <a:lnTo>
                  <a:pt x="607" y="93"/>
                </a:lnTo>
                <a:lnTo>
                  <a:pt x="610" y="93"/>
                </a:lnTo>
                <a:lnTo>
                  <a:pt x="619" y="93"/>
                </a:lnTo>
                <a:lnTo>
                  <a:pt x="626" y="92"/>
                </a:lnTo>
                <a:lnTo>
                  <a:pt x="633" y="90"/>
                </a:lnTo>
                <a:lnTo>
                  <a:pt x="639" y="87"/>
                </a:lnTo>
                <a:lnTo>
                  <a:pt x="646" y="83"/>
                </a:lnTo>
                <a:lnTo>
                  <a:pt x="652" y="80"/>
                </a:lnTo>
                <a:lnTo>
                  <a:pt x="656" y="74"/>
                </a:lnTo>
                <a:lnTo>
                  <a:pt x="659" y="70"/>
                </a:lnTo>
                <a:lnTo>
                  <a:pt x="663" y="63"/>
                </a:lnTo>
                <a:lnTo>
                  <a:pt x="665" y="56"/>
                </a:lnTo>
                <a:lnTo>
                  <a:pt x="668" y="49"/>
                </a:lnTo>
                <a:lnTo>
                  <a:pt x="668" y="40"/>
                </a:lnTo>
                <a:lnTo>
                  <a:pt x="668" y="31"/>
                </a:lnTo>
                <a:lnTo>
                  <a:pt x="665" y="23"/>
                </a:lnTo>
                <a:lnTo>
                  <a:pt x="661" y="17"/>
                </a:lnTo>
                <a:lnTo>
                  <a:pt x="656" y="11"/>
                </a:lnTo>
                <a:lnTo>
                  <a:pt x="652" y="8"/>
                </a:lnTo>
                <a:lnTo>
                  <a:pt x="646" y="5"/>
                </a:lnTo>
                <a:lnTo>
                  <a:pt x="640" y="4"/>
                </a:lnTo>
                <a:lnTo>
                  <a:pt x="635" y="2"/>
                </a:lnTo>
                <a:lnTo>
                  <a:pt x="629" y="1"/>
                </a:lnTo>
                <a:lnTo>
                  <a:pt x="623" y="1"/>
                </a:lnTo>
                <a:lnTo>
                  <a:pt x="617" y="1"/>
                </a:lnTo>
                <a:lnTo>
                  <a:pt x="612" y="1"/>
                </a:lnTo>
                <a:lnTo>
                  <a:pt x="606" y="2"/>
                </a:lnTo>
                <a:lnTo>
                  <a:pt x="600" y="2"/>
                </a:lnTo>
                <a:lnTo>
                  <a:pt x="596" y="4"/>
                </a:lnTo>
                <a:lnTo>
                  <a:pt x="591" y="4"/>
                </a:lnTo>
                <a:lnTo>
                  <a:pt x="567" y="146"/>
                </a:lnTo>
                <a:close/>
                <a:moveTo>
                  <a:pt x="610" y="23"/>
                </a:moveTo>
                <a:lnTo>
                  <a:pt x="613" y="23"/>
                </a:lnTo>
                <a:lnTo>
                  <a:pt x="616" y="21"/>
                </a:lnTo>
                <a:lnTo>
                  <a:pt x="619" y="21"/>
                </a:lnTo>
                <a:lnTo>
                  <a:pt x="623" y="21"/>
                </a:lnTo>
                <a:lnTo>
                  <a:pt x="629" y="21"/>
                </a:lnTo>
                <a:lnTo>
                  <a:pt x="635" y="23"/>
                </a:lnTo>
                <a:lnTo>
                  <a:pt x="639" y="25"/>
                </a:lnTo>
                <a:lnTo>
                  <a:pt x="642" y="30"/>
                </a:lnTo>
                <a:lnTo>
                  <a:pt x="645" y="36"/>
                </a:lnTo>
                <a:lnTo>
                  <a:pt x="645" y="43"/>
                </a:lnTo>
                <a:lnTo>
                  <a:pt x="645" y="49"/>
                </a:lnTo>
                <a:lnTo>
                  <a:pt x="643" y="54"/>
                </a:lnTo>
                <a:lnTo>
                  <a:pt x="640" y="60"/>
                </a:lnTo>
                <a:lnTo>
                  <a:pt x="636" y="64"/>
                </a:lnTo>
                <a:lnTo>
                  <a:pt x="632" y="67"/>
                </a:lnTo>
                <a:lnTo>
                  <a:pt x="627" y="70"/>
                </a:lnTo>
                <a:lnTo>
                  <a:pt x="620" y="72"/>
                </a:lnTo>
                <a:lnTo>
                  <a:pt x="615" y="73"/>
                </a:lnTo>
                <a:lnTo>
                  <a:pt x="610" y="73"/>
                </a:lnTo>
                <a:lnTo>
                  <a:pt x="607" y="73"/>
                </a:lnTo>
                <a:lnTo>
                  <a:pt x="604" y="72"/>
                </a:lnTo>
                <a:lnTo>
                  <a:pt x="602" y="72"/>
                </a:lnTo>
                <a:lnTo>
                  <a:pt x="610" y="23"/>
                </a:lnTo>
                <a:close/>
                <a:moveTo>
                  <a:pt x="671" y="146"/>
                </a:moveTo>
                <a:lnTo>
                  <a:pt x="694" y="146"/>
                </a:lnTo>
                <a:lnTo>
                  <a:pt x="704" y="87"/>
                </a:lnTo>
                <a:lnTo>
                  <a:pt x="714" y="87"/>
                </a:lnTo>
                <a:lnTo>
                  <a:pt x="720" y="87"/>
                </a:lnTo>
                <a:lnTo>
                  <a:pt x="724" y="90"/>
                </a:lnTo>
                <a:lnTo>
                  <a:pt x="728" y="93"/>
                </a:lnTo>
                <a:lnTo>
                  <a:pt x="730" y="97"/>
                </a:lnTo>
                <a:lnTo>
                  <a:pt x="733" y="105"/>
                </a:lnTo>
                <a:lnTo>
                  <a:pt x="733" y="112"/>
                </a:lnTo>
                <a:lnTo>
                  <a:pt x="734" y="121"/>
                </a:lnTo>
                <a:lnTo>
                  <a:pt x="734" y="128"/>
                </a:lnTo>
                <a:lnTo>
                  <a:pt x="735" y="135"/>
                </a:lnTo>
                <a:lnTo>
                  <a:pt x="735" y="141"/>
                </a:lnTo>
                <a:lnTo>
                  <a:pt x="735" y="145"/>
                </a:lnTo>
                <a:lnTo>
                  <a:pt x="737" y="146"/>
                </a:lnTo>
                <a:lnTo>
                  <a:pt x="760" y="146"/>
                </a:lnTo>
                <a:lnTo>
                  <a:pt x="759" y="145"/>
                </a:lnTo>
                <a:lnTo>
                  <a:pt x="759" y="141"/>
                </a:lnTo>
                <a:lnTo>
                  <a:pt x="757" y="136"/>
                </a:lnTo>
                <a:lnTo>
                  <a:pt x="757" y="132"/>
                </a:lnTo>
                <a:lnTo>
                  <a:pt x="757" y="126"/>
                </a:lnTo>
                <a:lnTo>
                  <a:pt x="756" y="119"/>
                </a:lnTo>
                <a:lnTo>
                  <a:pt x="756" y="113"/>
                </a:lnTo>
                <a:lnTo>
                  <a:pt x="756" y="106"/>
                </a:lnTo>
                <a:lnTo>
                  <a:pt x="754" y="97"/>
                </a:lnTo>
                <a:lnTo>
                  <a:pt x="751" y="89"/>
                </a:lnTo>
                <a:lnTo>
                  <a:pt x="747" y="83"/>
                </a:lnTo>
                <a:lnTo>
                  <a:pt x="741" y="79"/>
                </a:lnTo>
                <a:lnTo>
                  <a:pt x="741" y="79"/>
                </a:lnTo>
                <a:lnTo>
                  <a:pt x="748" y="76"/>
                </a:lnTo>
                <a:lnTo>
                  <a:pt x="754" y="73"/>
                </a:lnTo>
                <a:lnTo>
                  <a:pt x="759" y="69"/>
                </a:lnTo>
                <a:lnTo>
                  <a:pt x="763" y="63"/>
                </a:lnTo>
                <a:lnTo>
                  <a:pt x="767" y="57"/>
                </a:lnTo>
                <a:lnTo>
                  <a:pt x="770" y="51"/>
                </a:lnTo>
                <a:lnTo>
                  <a:pt x="771" y="44"/>
                </a:lnTo>
                <a:lnTo>
                  <a:pt x="771" y="37"/>
                </a:lnTo>
                <a:lnTo>
                  <a:pt x="771" y="31"/>
                </a:lnTo>
                <a:lnTo>
                  <a:pt x="770" y="25"/>
                </a:lnTo>
                <a:lnTo>
                  <a:pt x="769" y="21"/>
                </a:lnTo>
                <a:lnTo>
                  <a:pt x="766" y="17"/>
                </a:lnTo>
                <a:lnTo>
                  <a:pt x="763" y="14"/>
                </a:lnTo>
                <a:lnTo>
                  <a:pt x="760" y="11"/>
                </a:lnTo>
                <a:lnTo>
                  <a:pt x="756" y="7"/>
                </a:lnTo>
                <a:lnTo>
                  <a:pt x="750" y="5"/>
                </a:lnTo>
                <a:lnTo>
                  <a:pt x="746" y="4"/>
                </a:lnTo>
                <a:lnTo>
                  <a:pt x="740" y="2"/>
                </a:lnTo>
                <a:lnTo>
                  <a:pt x="733" y="1"/>
                </a:lnTo>
                <a:lnTo>
                  <a:pt x="727" y="1"/>
                </a:lnTo>
                <a:lnTo>
                  <a:pt x="721" y="1"/>
                </a:lnTo>
                <a:lnTo>
                  <a:pt x="715" y="1"/>
                </a:lnTo>
                <a:lnTo>
                  <a:pt x="710" y="2"/>
                </a:lnTo>
                <a:lnTo>
                  <a:pt x="705" y="2"/>
                </a:lnTo>
                <a:lnTo>
                  <a:pt x="699" y="4"/>
                </a:lnTo>
                <a:lnTo>
                  <a:pt x="695" y="4"/>
                </a:lnTo>
                <a:lnTo>
                  <a:pt x="671" y="146"/>
                </a:lnTo>
                <a:close/>
                <a:moveTo>
                  <a:pt x="714" y="23"/>
                </a:moveTo>
                <a:lnTo>
                  <a:pt x="717" y="21"/>
                </a:lnTo>
                <a:lnTo>
                  <a:pt x="720" y="21"/>
                </a:lnTo>
                <a:lnTo>
                  <a:pt x="723" y="21"/>
                </a:lnTo>
                <a:lnTo>
                  <a:pt x="727" y="21"/>
                </a:lnTo>
                <a:lnTo>
                  <a:pt x="733" y="21"/>
                </a:lnTo>
                <a:lnTo>
                  <a:pt x="738" y="23"/>
                </a:lnTo>
                <a:lnTo>
                  <a:pt x="743" y="25"/>
                </a:lnTo>
                <a:lnTo>
                  <a:pt x="746" y="30"/>
                </a:lnTo>
                <a:lnTo>
                  <a:pt x="747" y="34"/>
                </a:lnTo>
                <a:lnTo>
                  <a:pt x="748" y="40"/>
                </a:lnTo>
                <a:lnTo>
                  <a:pt x="747" y="49"/>
                </a:lnTo>
                <a:lnTo>
                  <a:pt x="744" y="54"/>
                </a:lnTo>
                <a:lnTo>
                  <a:pt x="740" y="60"/>
                </a:lnTo>
                <a:lnTo>
                  <a:pt x="734" y="64"/>
                </a:lnTo>
                <a:lnTo>
                  <a:pt x="727" y="67"/>
                </a:lnTo>
                <a:lnTo>
                  <a:pt x="720" y="69"/>
                </a:lnTo>
                <a:lnTo>
                  <a:pt x="707" y="69"/>
                </a:lnTo>
                <a:lnTo>
                  <a:pt x="714" y="23"/>
                </a:lnTo>
                <a:close/>
                <a:moveTo>
                  <a:pt x="802" y="2"/>
                </a:moveTo>
                <a:lnTo>
                  <a:pt x="777" y="146"/>
                </a:lnTo>
                <a:lnTo>
                  <a:pt x="800" y="146"/>
                </a:lnTo>
                <a:lnTo>
                  <a:pt x="825" y="2"/>
                </a:lnTo>
                <a:lnTo>
                  <a:pt x="802" y="2"/>
                </a:lnTo>
                <a:close/>
                <a:moveTo>
                  <a:pt x="879" y="146"/>
                </a:moveTo>
                <a:lnTo>
                  <a:pt x="947" y="2"/>
                </a:lnTo>
                <a:lnTo>
                  <a:pt x="923" y="2"/>
                </a:lnTo>
                <a:lnTo>
                  <a:pt x="888" y="80"/>
                </a:lnTo>
                <a:lnTo>
                  <a:pt x="882" y="92"/>
                </a:lnTo>
                <a:lnTo>
                  <a:pt x="878" y="102"/>
                </a:lnTo>
                <a:lnTo>
                  <a:pt x="875" y="112"/>
                </a:lnTo>
                <a:lnTo>
                  <a:pt x="872" y="121"/>
                </a:lnTo>
                <a:lnTo>
                  <a:pt x="871" y="121"/>
                </a:lnTo>
                <a:lnTo>
                  <a:pt x="871" y="115"/>
                </a:lnTo>
                <a:lnTo>
                  <a:pt x="871" y="109"/>
                </a:lnTo>
                <a:lnTo>
                  <a:pt x="871" y="102"/>
                </a:lnTo>
                <a:lnTo>
                  <a:pt x="869" y="96"/>
                </a:lnTo>
                <a:lnTo>
                  <a:pt x="869" y="89"/>
                </a:lnTo>
                <a:lnTo>
                  <a:pt x="868" y="82"/>
                </a:lnTo>
                <a:lnTo>
                  <a:pt x="861" y="2"/>
                </a:lnTo>
                <a:lnTo>
                  <a:pt x="838" y="2"/>
                </a:lnTo>
                <a:lnTo>
                  <a:pt x="854" y="146"/>
                </a:lnTo>
                <a:lnTo>
                  <a:pt x="879" y="146"/>
                </a:lnTo>
                <a:close/>
                <a:moveTo>
                  <a:pt x="1002" y="106"/>
                </a:moveTo>
                <a:lnTo>
                  <a:pt x="1005" y="146"/>
                </a:lnTo>
                <a:lnTo>
                  <a:pt x="1028" y="146"/>
                </a:lnTo>
                <a:lnTo>
                  <a:pt x="1012" y="2"/>
                </a:lnTo>
                <a:lnTo>
                  <a:pt x="985" y="2"/>
                </a:lnTo>
                <a:lnTo>
                  <a:pt x="918" y="146"/>
                </a:lnTo>
                <a:lnTo>
                  <a:pt x="943" y="146"/>
                </a:lnTo>
                <a:lnTo>
                  <a:pt x="960" y="106"/>
                </a:lnTo>
                <a:lnTo>
                  <a:pt x="1002" y="106"/>
                </a:lnTo>
                <a:close/>
                <a:moveTo>
                  <a:pt x="967" y="86"/>
                </a:moveTo>
                <a:lnTo>
                  <a:pt x="983" y="50"/>
                </a:lnTo>
                <a:lnTo>
                  <a:pt x="985" y="46"/>
                </a:lnTo>
                <a:lnTo>
                  <a:pt x="987" y="41"/>
                </a:lnTo>
                <a:lnTo>
                  <a:pt x="989" y="37"/>
                </a:lnTo>
                <a:lnTo>
                  <a:pt x="990" y="31"/>
                </a:lnTo>
                <a:lnTo>
                  <a:pt x="992" y="27"/>
                </a:lnTo>
                <a:lnTo>
                  <a:pt x="995" y="23"/>
                </a:lnTo>
                <a:lnTo>
                  <a:pt x="995" y="23"/>
                </a:lnTo>
                <a:lnTo>
                  <a:pt x="995" y="27"/>
                </a:lnTo>
                <a:lnTo>
                  <a:pt x="995" y="33"/>
                </a:lnTo>
                <a:lnTo>
                  <a:pt x="995" y="37"/>
                </a:lnTo>
                <a:lnTo>
                  <a:pt x="996" y="41"/>
                </a:lnTo>
                <a:lnTo>
                  <a:pt x="996" y="46"/>
                </a:lnTo>
                <a:lnTo>
                  <a:pt x="996" y="50"/>
                </a:lnTo>
                <a:lnTo>
                  <a:pt x="1000" y="86"/>
                </a:lnTo>
                <a:lnTo>
                  <a:pt x="967" y="86"/>
                </a:lnTo>
                <a:close/>
                <a:moveTo>
                  <a:pt x="1055" y="146"/>
                </a:moveTo>
                <a:lnTo>
                  <a:pt x="1077" y="146"/>
                </a:lnTo>
                <a:lnTo>
                  <a:pt x="1098" y="24"/>
                </a:lnTo>
                <a:lnTo>
                  <a:pt x="1134" y="24"/>
                </a:lnTo>
                <a:lnTo>
                  <a:pt x="1139" y="2"/>
                </a:lnTo>
                <a:lnTo>
                  <a:pt x="1044" y="2"/>
                </a:lnTo>
                <a:lnTo>
                  <a:pt x="1039" y="24"/>
                </a:lnTo>
                <a:lnTo>
                  <a:pt x="1075" y="24"/>
                </a:lnTo>
                <a:lnTo>
                  <a:pt x="1055" y="146"/>
                </a:lnTo>
                <a:close/>
                <a:moveTo>
                  <a:pt x="1212" y="61"/>
                </a:moveTo>
                <a:lnTo>
                  <a:pt x="1165" y="61"/>
                </a:lnTo>
                <a:lnTo>
                  <a:pt x="1172" y="24"/>
                </a:lnTo>
                <a:lnTo>
                  <a:pt x="1221" y="24"/>
                </a:lnTo>
                <a:lnTo>
                  <a:pt x="1225" y="2"/>
                </a:lnTo>
                <a:lnTo>
                  <a:pt x="1153" y="2"/>
                </a:lnTo>
                <a:lnTo>
                  <a:pt x="1129" y="146"/>
                </a:lnTo>
                <a:lnTo>
                  <a:pt x="1203" y="146"/>
                </a:lnTo>
                <a:lnTo>
                  <a:pt x="1206" y="126"/>
                </a:lnTo>
                <a:lnTo>
                  <a:pt x="1155" y="126"/>
                </a:lnTo>
                <a:lnTo>
                  <a:pt x="1162" y="83"/>
                </a:lnTo>
                <a:lnTo>
                  <a:pt x="1208" y="83"/>
                </a:lnTo>
                <a:lnTo>
                  <a:pt x="1212" y="61"/>
                </a:lnTo>
                <a:close/>
                <a:moveTo>
                  <a:pt x="1255" y="139"/>
                </a:moveTo>
                <a:lnTo>
                  <a:pt x="1258" y="142"/>
                </a:lnTo>
                <a:lnTo>
                  <a:pt x="1264" y="144"/>
                </a:lnTo>
                <a:lnTo>
                  <a:pt x="1268" y="146"/>
                </a:lnTo>
                <a:lnTo>
                  <a:pt x="1275" y="148"/>
                </a:lnTo>
                <a:lnTo>
                  <a:pt x="1283" y="149"/>
                </a:lnTo>
                <a:lnTo>
                  <a:pt x="1290" y="149"/>
                </a:lnTo>
                <a:lnTo>
                  <a:pt x="1300" y="148"/>
                </a:lnTo>
                <a:lnTo>
                  <a:pt x="1310" y="146"/>
                </a:lnTo>
                <a:lnTo>
                  <a:pt x="1319" y="142"/>
                </a:lnTo>
                <a:lnTo>
                  <a:pt x="1326" y="136"/>
                </a:lnTo>
                <a:lnTo>
                  <a:pt x="1332" y="131"/>
                </a:lnTo>
                <a:lnTo>
                  <a:pt x="1336" y="122"/>
                </a:lnTo>
                <a:lnTo>
                  <a:pt x="1339" y="113"/>
                </a:lnTo>
                <a:lnTo>
                  <a:pt x="1340" y="102"/>
                </a:lnTo>
                <a:lnTo>
                  <a:pt x="1339" y="95"/>
                </a:lnTo>
                <a:lnTo>
                  <a:pt x="1337" y="86"/>
                </a:lnTo>
                <a:lnTo>
                  <a:pt x="1333" y="80"/>
                </a:lnTo>
                <a:lnTo>
                  <a:pt x="1329" y="74"/>
                </a:lnTo>
                <a:lnTo>
                  <a:pt x="1322" y="69"/>
                </a:lnTo>
                <a:lnTo>
                  <a:pt x="1314" y="64"/>
                </a:lnTo>
                <a:lnTo>
                  <a:pt x="1309" y="60"/>
                </a:lnTo>
                <a:lnTo>
                  <a:pt x="1304" y="57"/>
                </a:lnTo>
                <a:lnTo>
                  <a:pt x="1300" y="53"/>
                </a:lnTo>
                <a:lnTo>
                  <a:pt x="1297" y="49"/>
                </a:lnTo>
                <a:lnTo>
                  <a:pt x="1296" y="46"/>
                </a:lnTo>
                <a:lnTo>
                  <a:pt x="1296" y="40"/>
                </a:lnTo>
                <a:lnTo>
                  <a:pt x="1296" y="36"/>
                </a:lnTo>
                <a:lnTo>
                  <a:pt x="1297" y="31"/>
                </a:lnTo>
                <a:lnTo>
                  <a:pt x="1301" y="27"/>
                </a:lnTo>
                <a:lnTo>
                  <a:pt x="1306" y="24"/>
                </a:lnTo>
                <a:lnTo>
                  <a:pt x="1311" y="23"/>
                </a:lnTo>
                <a:lnTo>
                  <a:pt x="1317" y="21"/>
                </a:lnTo>
                <a:lnTo>
                  <a:pt x="1323" y="21"/>
                </a:lnTo>
                <a:lnTo>
                  <a:pt x="1327" y="23"/>
                </a:lnTo>
                <a:lnTo>
                  <a:pt x="1332" y="24"/>
                </a:lnTo>
                <a:lnTo>
                  <a:pt x="1335" y="25"/>
                </a:lnTo>
                <a:lnTo>
                  <a:pt x="1339" y="27"/>
                </a:lnTo>
                <a:lnTo>
                  <a:pt x="1340" y="28"/>
                </a:lnTo>
                <a:lnTo>
                  <a:pt x="1347" y="7"/>
                </a:lnTo>
                <a:lnTo>
                  <a:pt x="1345" y="5"/>
                </a:lnTo>
                <a:lnTo>
                  <a:pt x="1342" y="4"/>
                </a:lnTo>
                <a:lnTo>
                  <a:pt x="1337" y="2"/>
                </a:lnTo>
                <a:lnTo>
                  <a:pt x="1332" y="1"/>
                </a:lnTo>
                <a:lnTo>
                  <a:pt x="1326" y="0"/>
                </a:lnTo>
                <a:lnTo>
                  <a:pt x="1319" y="0"/>
                </a:lnTo>
                <a:lnTo>
                  <a:pt x="1310" y="1"/>
                </a:lnTo>
                <a:lnTo>
                  <a:pt x="1301" y="2"/>
                </a:lnTo>
                <a:lnTo>
                  <a:pt x="1293" y="7"/>
                </a:lnTo>
                <a:lnTo>
                  <a:pt x="1286" y="13"/>
                </a:lnTo>
                <a:lnTo>
                  <a:pt x="1280" y="18"/>
                </a:lnTo>
                <a:lnTo>
                  <a:pt x="1275" y="25"/>
                </a:lnTo>
                <a:lnTo>
                  <a:pt x="1273" y="36"/>
                </a:lnTo>
                <a:lnTo>
                  <a:pt x="1271" y="44"/>
                </a:lnTo>
                <a:lnTo>
                  <a:pt x="1273" y="53"/>
                </a:lnTo>
                <a:lnTo>
                  <a:pt x="1275" y="60"/>
                </a:lnTo>
                <a:lnTo>
                  <a:pt x="1280" y="67"/>
                </a:lnTo>
                <a:lnTo>
                  <a:pt x="1284" y="73"/>
                </a:lnTo>
                <a:lnTo>
                  <a:pt x="1291" y="77"/>
                </a:lnTo>
                <a:lnTo>
                  <a:pt x="1299" y="83"/>
                </a:lnTo>
                <a:lnTo>
                  <a:pt x="1304" y="86"/>
                </a:lnTo>
                <a:lnTo>
                  <a:pt x="1309" y="90"/>
                </a:lnTo>
                <a:lnTo>
                  <a:pt x="1311" y="93"/>
                </a:lnTo>
                <a:lnTo>
                  <a:pt x="1314" y="97"/>
                </a:lnTo>
                <a:lnTo>
                  <a:pt x="1316" y="102"/>
                </a:lnTo>
                <a:lnTo>
                  <a:pt x="1316" y="106"/>
                </a:lnTo>
                <a:lnTo>
                  <a:pt x="1316" y="110"/>
                </a:lnTo>
                <a:lnTo>
                  <a:pt x="1314" y="115"/>
                </a:lnTo>
                <a:lnTo>
                  <a:pt x="1311" y="119"/>
                </a:lnTo>
                <a:lnTo>
                  <a:pt x="1309" y="122"/>
                </a:lnTo>
                <a:lnTo>
                  <a:pt x="1306" y="125"/>
                </a:lnTo>
                <a:lnTo>
                  <a:pt x="1301" y="126"/>
                </a:lnTo>
                <a:lnTo>
                  <a:pt x="1297" y="128"/>
                </a:lnTo>
                <a:lnTo>
                  <a:pt x="1293" y="128"/>
                </a:lnTo>
                <a:lnTo>
                  <a:pt x="1284" y="128"/>
                </a:lnTo>
                <a:lnTo>
                  <a:pt x="1275" y="125"/>
                </a:lnTo>
                <a:lnTo>
                  <a:pt x="1270" y="122"/>
                </a:lnTo>
                <a:lnTo>
                  <a:pt x="1263" y="119"/>
                </a:lnTo>
                <a:lnTo>
                  <a:pt x="1255" y="139"/>
                </a:lnTo>
                <a:close/>
                <a:moveTo>
                  <a:pt x="1437" y="61"/>
                </a:moveTo>
                <a:lnTo>
                  <a:pt x="1391" y="61"/>
                </a:lnTo>
                <a:lnTo>
                  <a:pt x="1396" y="24"/>
                </a:lnTo>
                <a:lnTo>
                  <a:pt x="1445" y="24"/>
                </a:lnTo>
                <a:lnTo>
                  <a:pt x="1450" y="2"/>
                </a:lnTo>
                <a:lnTo>
                  <a:pt x="1378" y="2"/>
                </a:lnTo>
                <a:lnTo>
                  <a:pt x="1353" y="146"/>
                </a:lnTo>
                <a:lnTo>
                  <a:pt x="1428" y="146"/>
                </a:lnTo>
                <a:lnTo>
                  <a:pt x="1431" y="126"/>
                </a:lnTo>
                <a:lnTo>
                  <a:pt x="1379" y="126"/>
                </a:lnTo>
                <a:lnTo>
                  <a:pt x="1386" y="83"/>
                </a:lnTo>
                <a:lnTo>
                  <a:pt x="1432" y="83"/>
                </a:lnTo>
                <a:lnTo>
                  <a:pt x="1437" y="61"/>
                </a:lnTo>
                <a:close/>
                <a:moveTo>
                  <a:pt x="1540" y="122"/>
                </a:moveTo>
                <a:lnTo>
                  <a:pt x="1536" y="123"/>
                </a:lnTo>
                <a:lnTo>
                  <a:pt x="1533" y="125"/>
                </a:lnTo>
                <a:lnTo>
                  <a:pt x="1527" y="126"/>
                </a:lnTo>
                <a:lnTo>
                  <a:pt x="1523" y="128"/>
                </a:lnTo>
                <a:lnTo>
                  <a:pt x="1519" y="128"/>
                </a:lnTo>
                <a:lnTo>
                  <a:pt x="1515" y="128"/>
                </a:lnTo>
                <a:lnTo>
                  <a:pt x="1506" y="128"/>
                </a:lnTo>
                <a:lnTo>
                  <a:pt x="1497" y="125"/>
                </a:lnTo>
                <a:lnTo>
                  <a:pt x="1491" y="121"/>
                </a:lnTo>
                <a:lnTo>
                  <a:pt x="1486" y="116"/>
                </a:lnTo>
                <a:lnTo>
                  <a:pt x="1483" y="109"/>
                </a:lnTo>
                <a:lnTo>
                  <a:pt x="1480" y="102"/>
                </a:lnTo>
                <a:lnTo>
                  <a:pt x="1479" y="95"/>
                </a:lnTo>
                <a:lnTo>
                  <a:pt x="1477" y="86"/>
                </a:lnTo>
                <a:lnTo>
                  <a:pt x="1479" y="74"/>
                </a:lnTo>
                <a:lnTo>
                  <a:pt x="1480" y="66"/>
                </a:lnTo>
                <a:lnTo>
                  <a:pt x="1483" y="56"/>
                </a:lnTo>
                <a:lnTo>
                  <a:pt x="1486" y="49"/>
                </a:lnTo>
                <a:lnTo>
                  <a:pt x="1491" y="41"/>
                </a:lnTo>
                <a:lnTo>
                  <a:pt x="1496" y="34"/>
                </a:lnTo>
                <a:lnTo>
                  <a:pt x="1502" y="31"/>
                </a:lnTo>
                <a:lnTo>
                  <a:pt x="1506" y="27"/>
                </a:lnTo>
                <a:lnTo>
                  <a:pt x="1512" y="25"/>
                </a:lnTo>
                <a:lnTo>
                  <a:pt x="1517" y="23"/>
                </a:lnTo>
                <a:lnTo>
                  <a:pt x="1523" y="21"/>
                </a:lnTo>
                <a:lnTo>
                  <a:pt x="1529" y="21"/>
                </a:lnTo>
                <a:lnTo>
                  <a:pt x="1538" y="21"/>
                </a:lnTo>
                <a:lnTo>
                  <a:pt x="1545" y="23"/>
                </a:lnTo>
                <a:lnTo>
                  <a:pt x="1549" y="24"/>
                </a:lnTo>
                <a:lnTo>
                  <a:pt x="1553" y="27"/>
                </a:lnTo>
                <a:lnTo>
                  <a:pt x="1561" y="7"/>
                </a:lnTo>
                <a:lnTo>
                  <a:pt x="1558" y="5"/>
                </a:lnTo>
                <a:lnTo>
                  <a:pt x="1555" y="4"/>
                </a:lnTo>
                <a:lnTo>
                  <a:pt x="1551" y="2"/>
                </a:lnTo>
                <a:lnTo>
                  <a:pt x="1545" y="1"/>
                </a:lnTo>
                <a:lnTo>
                  <a:pt x="1539" y="0"/>
                </a:lnTo>
                <a:lnTo>
                  <a:pt x="1532" y="0"/>
                </a:lnTo>
                <a:lnTo>
                  <a:pt x="1519" y="1"/>
                </a:lnTo>
                <a:lnTo>
                  <a:pt x="1506" y="4"/>
                </a:lnTo>
                <a:lnTo>
                  <a:pt x="1494" y="10"/>
                </a:lnTo>
                <a:lnTo>
                  <a:pt x="1484" y="17"/>
                </a:lnTo>
                <a:lnTo>
                  <a:pt x="1476" y="25"/>
                </a:lnTo>
                <a:lnTo>
                  <a:pt x="1467" y="36"/>
                </a:lnTo>
                <a:lnTo>
                  <a:pt x="1461" y="47"/>
                </a:lnTo>
                <a:lnTo>
                  <a:pt x="1457" y="60"/>
                </a:lnTo>
                <a:lnTo>
                  <a:pt x="1454" y="73"/>
                </a:lnTo>
                <a:lnTo>
                  <a:pt x="1454" y="89"/>
                </a:lnTo>
                <a:lnTo>
                  <a:pt x="1454" y="102"/>
                </a:lnTo>
                <a:lnTo>
                  <a:pt x="1457" y="113"/>
                </a:lnTo>
                <a:lnTo>
                  <a:pt x="1461" y="125"/>
                </a:lnTo>
                <a:lnTo>
                  <a:pt x="1468" y="133"/>
                </a:lnTo>
                <a:lnTo>
                  <a:pt x="1476" y="141"/>
                </a:lnTo>
                <a:lnTo>
                  <a:pt x="1486" y="145"/>
                </a:lnTo>
                <a:lnTo>
                  <a:pt x="1496" y="148"/>
                </a:lnTo>
                <a:lnTo>
                  <a:pt x="1509" y="149"/>
                </a:lnTo>
                <a:lnTo>
                  <a:pt x="1516" y="149"/>
                </a:lnTo>
                <a:lnTo>
                  <a:pt x="1523" y="148"/>
                </a:lnTo>
                <a:lnTo>
                  <a:pt x="1529" y="148"/>
                </a:lnTo>
                <a:lnTo>
                  <a:pt x="1533" y="146"/>
                </a:lnTo>
                <a:lnTo>
                  <a:pt x="1539" y="145"/>
                </a:lnTo>
                <a:lnTo>
                  <a:pt x="1542" y="142"/>
                </a:lnTo>
                <a:lnTo>
                  <a:pt x="1540" y="122"/>
                </a:lnTo>
                <a:close/>
                <a:moveTo>
                  <a:pt x="1581" y="146"/>
                </a:moveTo>
                <a:lnTo>
                  <a:pt x="1604" y="146"/>
                </a:lnTo>
                <a:lnTo>
                  <a:pt x="1624" y="24"/>
                </a:lnTo>
                <a:lnTo>
                  <a:pt x="1661" y="24"/>
                </a:lnTo>
                <a:lnTo>
                  <a:pt x="1664" y="2"/>
                </a:lnTo>
                <a:lnTo>
                  <a:pt x="1571" y="2"/>
                </a:lnTo>
                <a:lnTo>
                  <a:pt x="1566" y="24"/>
                </a:lnTo>
                <a:lnTo>
                  <a:pt x="1602" y="24"/>
                </a:lnTo>
                <a:lnTo>
                  <a:pt x="1581" y="146"/>
                </a:lnTo>
                <a:close/>
                <a:moveTo>
                  <a:pt x="1726" y="0"/>
                </a:moveTo>
                <a:lnTo>
                  <a:pt x="1718" y="1"/>
                </a:lnTo>
                <a:lnTo>
                  <a:pt x="1709" y="2"/>
                </a:lnTo>
                <a:lnTo>
                  <a:pt x="1702" y="5"/>
                </a:lnTo>
                <a:lnTo>
                  <a:pt x="1695" y="10"/>
                </a:lnTo>
                <a:lnTo>
                  <a:pt x="1687" y="14"/>
                </a:lnTo>
                <a:lnTo>
                  <a:pt x="1680" y="20"/>
                </a:lnTo>
                <a:lnTo>
                  <a:pt x="1676" y="27"/>
                </a:lnTo>
                <a:lnTo>
                  <a:pt x="1670" y="34"/>
                </a:lnTo>
                <a:lnTo>
                  <a:pt x="1666" y="43"/>
                </a:lnTo>
                <a:lnTo>
                  <a:pt x="1663" y="51"/>
                </a:lnTo>
                <a:lnTo>
                  <a:pt x="1660" y="60"/>
                </a:lnTo>
                <a:lnTo>
                  <a:pt x="1659" y="70"/>
                </a:lnTo>
                <a:lnTo>
                  <a:pt x="1657" y="80"/>
                </a:lnTo>
                <a:lnTo>
                  <a:pt x="1657" y="90"/>
                </a:lnTo>
                <a:lnTo>
                  <a:pt x="1657" y="102"/>
                </a:lnTo>
                <a:lnTo>
                  <a:pt x="1660" y="113"/>
                </a:lnTo>
                <a:lnTo>
                  <a:pt x="1664" y="123"/>
                </a:lnTo>
                <a:lnTo>
                  <a:pt x="1670" y="132"/>
                </a:lnTo>
                <a:lnTo>
                  <a:pt x="1677" y="139"/>
                </a:lnTo>
                <a:lnTo>
                  <a:pt x="1686" y="145"/>
                </a:lnTo>
                <a:lnTo>
                  <a:pt x="1696" y="148"/>
                </a:lnTo>
                <a:lnTo>
                  <a:pt x="1707" y="149"/>
                </a:lnTo>
                <a:lnTo>
                  <a:pt x="1720" y="148"/>
                </a:lnTo>
                <a:lnTo>
                  <a:pt x="1733" y="144"/>
                </a:lnTo>
                <a:lnTo>
                  <a:pt x="1745" y="138"/>
                </a:lnTo>
                <a:lnTo>
                  <a:pt x="1754" y="129"/>
                </a:lnTo>
                <a:lnTo>
                  <a:pt x="1759" y="122"/>
                </a:lnTo>
                <a:lnTo>
                  <a:pt x="1764" y="115"/>
                </a:lnTo>
                <a:lnTo>
                  <a:pt x="1768" y="106"/>
                </a:lnTo>
                <a:lnTo>
                  <a:pt x="1771" y="97"/>
                </a:lnTo>
                <a:lnTo>
                  <a:pt x="1774" y="89"/>
                </a:lnTo>
                <a:lnTo>
                  <a:pt x="1775" y="79"/>
                </a:lnTo>
                <a:lnTo>
                  <a:pt x="1777" y="70"/>
                </a:lnTo>
                <a:lnTo>
                  <a:pt x="1778" y="60"/>
                </a:lnTo>
                <a:lnTo>
                  <a:pt x="1777" y="47"/>
                </a:lnTo>
                <a:lnTo>
                  <a:pt x="1774" y="37"/>
                </a:lnTo>
                <a:lnTo>
                  <a:pt x="1771" y="25"/>
                </a:lnTo>
                <a:lnTo>
                  <a:pt x="1765" y="17"/>
                </a:lnTo>
                <a:lnTo>
                  <a:pt x="1758" y="10"/>
                </a:lnTo>
                <a:lnTo>
                  <a:pt x="1749" y="4"/>
                </a:lnTo>
                <a:lnTo>
                  <a:pt x="1739" y="1"/>
                </a:lnTo>
                <a:lnTo>
                  <a:pt x="1726" y="0"/>
                </a:lnTo>
                <a:close/>
                <a:moveTo>
                  <a:pt x="1723" y="21"/>
                </a:moveTo>
                <a:lnTo>
                  <a:pt x="1732" y="21"/>
                </a:lnTo>
                <a:lnTo>
                  <a:pt x="1738" y="24"/>
                </a:lnTo>
                <a:lnTo>
                  <a:pt x="1743" y="28"/>
                </a:lnTo>
                <a:lnTo>
                  <a:pt x="1748" y="34"/>
                </a:lnTo>
                <a:lnTo>
                  <a:pt x="1751" y="40"/>
                </a:lnTo>
                <a:lnTo>
                  <a:pt x="1752" y="46"/>
                </a:lnTo>
                <a:lnTo>
                  <a:pt x="1754" y="53"/>
                </a:lnTo>
                <a:lnTo>
                  <a:pt x="1754" y="60"/>
                </a:lnTo>
                <a:lnTo>
                  <a:pt x="1754" y="67"/>
                </a:lnTo>
                <a:lnTo>
                  <a:pt x="1752" y="76"/>
                </a:lnTo>
                <a:lnTo>
                  <a:pt x="1751" y="83"/>
                </a:lnTo>
                <a:lnTo>
                  <a:pt x="1749" y="90"/>
                </a:lnTo>
                <a:lnTo>
                  <a:pt x="1746" y="97"/>
                </a:lnTo>
                <a:lnTo>
                  <a:pt x="1743" y="105"/>
                </a:lnTo>
                <a:lnTo>
                  <a:pt x="1741" y="110"/>
                </a:lnTo>
                <a:lnTo>
                  <a:pt x="1736" y="116"/>
                </a:lnTo>
                <a:lnTo>
                  <a:pt x="1731" y="122"/>
                </a:lnTo>
                <a:lnTo>
                  <a:pt x="1725" y="125"/>
                </a:lnTo>
                <a:lnTo>
                  <a:pt x="1718" y="128"/>
                </a:lnTo>
                <a:lnTo>
                  <a:pt x="1710" y="128"/>
                </a:lnTo>
                <a:lnTo>
                  <a:pt x="1703" y="128"/>
                </a:lnTo>
                <a:lnTo>
                  <a:pt x="1697" y="125"/>
                </a:lnTo>
                <a:lnTo>
                  <a:pt x="1692" y="122"/>
                </a:lnTo>
                <a:lnTo>
                  <a:pt x="1687" y="116"/>
                </a:lnTo>
                <a:lnTo>
                  <a:pt x="1684" y="110"/>
                </a:lnTo>
                <a:lnTo>
                  <a:pt x="1682" y="103"/>
                </a:lnTo>
                <a:lnTo>
                  <a:pt x="1680" y="96"/>
                </a:lnTo>
                <a:lnTo>
                  <a:pt x="1680" y="89"/>
                </a:lnTo>
                <a:lnTo>
                  <a:pt x="1680" y="82"/>
                </a:lnTo>
                <a:lnTo>
                  <a:pt x="1682" y="73"/>
                </a:lnTo>
                <a:lnTo>
                  <a:pt x="1683" y="66"/>
                </a:lnTo>
                <a:lnTo>
                  <a:pt x="1684" y="59"/>
                </a:lnTo>
                <a:lnTo>
                  <a:pt x="1687" y="51"/>
                </a:lnTo>
                <a:lnTo>
                  <a:pt x="1690" y="44"/>
                </a:lnTo>
                <a:lnTo>
                  <a:pt x="1695" y="38"/>
                </a:lnTo>
                <a:lnTo>
                  <a:pt x="1697" y="33"/>
                </a:lnTo>
                <a:lnTo>
                  <a:pt x="1703" y="28"/>
                </a:lnTo>
                <a:lnTo>
                  <a:pt x="1710" y="24"/>
                </a:lnTo>
                <a:lnTo>
                  <a:pt x="1716" y="21"/>
                </a:lnTo>
                <a:lnTo>
                  <a:pt x="1723" y="21"/>
                </a:lnTo>
                <a:close/>
                <a:moveTo>
                  <a:pt x="1784" y="146"/>
                </a:moveTo>
                <a:lnTo>
                  <a:pt x="1807" y="146"/>
                </a:lnTo>
                <a:lnTo>
                  <a:pt x="1817" y="87"/>
                </a:lnTo>
                <a:lnTo>
                  <a:pt x="1827" y="87"/>
                </a:lnTo>
                <a:lnTo>
                  <a:pt x="1833" y="87"/>
                </a:lnTo>
                <a:lnTo>
                  <a:pt x="1837" y="90"/>
                </a:lnTo>
                <a:lnTo>
                  <a:pt x="1841" y="93"/>
                </a:lnTo>
                <a:lnTo>
                  <a:pt x="1844" y="97"/>
                </a:lnTo>
                <a:lnTo>
                  <a:pt x="1846" y="105"/>
                </a:lnTo>
                <a:lnTo>
                  <a:pt x="1847" y="112"/>
                </a:lnTo>
                <a:lnTo>
                  <a:pt x="1847" y="121"/>
                </a:lnTo>
                <a:lnTo>
                  <a:pt x="1847" y="128"/>
                </a:lnTo>
                <a:lnTo>
                  <a:pt x="1849" y="135"/>
                </a:lnTo>
                <a:lnTo>
                  <a:pt x="1849" y="141"/>
                </a:lnTo>
                <a:lnTo>
                  <a:pt x="1850" y="145"/>
                </a:lnTo>
                <a:lnTo>
                  <a:pt x="1850" y="146"/>
                </a:lnTo>
                <a:lnTo>
                  <a:pt x="1873" y="146"/>
                </a:lnTo>
                <a:lnTo>
                  <a:pt x="1872" y="145"/>
                </a:lnTo>
                <a:lnTo>
                  <a:pt x="1872" y="141"/>
                </a:lnTo>
                <a:lnTo>
                  <a:pt x="1872" y="136"/>
                </a:lnTo>
                <a:lnTo>
                  <a:pt x="1870" y="132"/>
                </a:lnTo>
                <a:lnTo>
                  <a:pt x="1870" y="126"/>
                </a:lnTo>
                <a:lnTo>
                  <a:pt x="1870" y="119"/>
                </a:lnTo>
                <a:lnTo>
                  <a:pt x="1869" y="113"/>
                </a:lnTo>
                <a:lnTo>
                  <a:pt x="1869" y="106"/>
                </a:lnTo>
                <a:lnTo>
                  <a:pt x="1867" y="97"/>
                </a:lnTo>
                <a:lnTo>
                  <a:pt x="1864" y="89"/>
                </a:lnTo>
                <a:lnTo>
                  <a:pt x="1860" y="83"/>
                </a:lnTo>
                <a:lnTo>
                  <a:pt x="1856" y="79"/>
                </a:lnTo>
                <a:lnTo>
                  <a:pt x="1856" y="79"/>
                </a:lnTo>
                <a:lnTo>
                  <a:pt x="1862" y="76"/>
                </a:lnTo>
                <a:lnTo>
                  <a:pt x="1867" y="73"/>
                </a:lnTo>
                <a:lnTo>
                  <a:pt x="1872" y="69"/>
                </a:lnTo>
                <a:lnTo>
                  <a:pt x="1876" y="63"/>
                </a:lnTo>
                <a:lnTo>
                  <a:pt x="1880" y="57"/>
                </a:lnTo>
                <a:lnTo>
                  <a:pt x="1883" y="51"/>
                </a:lnTo>
                <a:lnTo>
                  <a:pt x="1885" y="44"/>
                </a:lnTo>
                <a:lnTo>
                  <a:pt x="1886" y="37"/>
                </a:lnTo>
                <a:lnTo>
                  <a:pt x="1885" y="31"/>
                </a:lnTo>
                <a:lnTo>
                  <a:pt x="1883" y="25"/>
                </a:lnTo>
                <a:lnTo>
                  <a:pt x="1882" y="21"/>
                </a:lnTo>
                <a:lnTo>
                  <a:pt x="1879" y="17"/>
                </a:lnTo>
                <a:lnTo>
                  <a:pt x="1876" y="14"/>
                </a:lnTo>
                <a:lnTo>
                  <a:pt x="1873" y="11"/>
                </a:lnTo>
                <a:lnTo>
                  <a:pt x="1869" y="7"/>
                </a:lnTo>
                <a:lnTo>
                  <a:pt x="1864" y="5"/>
                </a:lnTo>
                <a:lnTo>
                  <a:pt x="1859" y="4"/>
                </a:lnTo>
                <a:lnTo>
                  <a:pt x="1853" y="2"/>
                </a:lnTo>
                <a:lnTo>
                  <a:pt x="1847" y="1"/>
                </a:lnTo>
                <a:lnTo>
                  <a:pt x="1840" y="1"/>
                </a:lnTo>
                <a:lnTo>
                  <a:pt x="1834" y="1"/>
                </a:lnTo>
                <a:lnTo>
                  <a:pt x="1828" y="1"/>
                </a:lnTo>
                <a:lnTo>
                  <a:pt x="1824" y="2"/>
                </a:lnTo>
                <a:lnTo>
                  <a:pt x="1818" y="2"/>
                </a:lnTo>
                <a:lnTo>
                  <a:pt x="1813" y="4"/>
                </a:lnTo>
                <a:lnTo>
                  <a:pt x="1808" y="4"/>
                </a:lnTo>
                <a:lnTo>
                  <a:pt x="1784" y="146"/>
                </a:lnTo>
                <a:close/>
                <a:moveTo>
                  <a:pt x="1828" y="23"/>
                </a:moveTo>
                <a:lnTo>
                  <a:pt x="1830" y="21"/>
                </a:lnTo>
                <a:lnTo>
                  <a:pt x="1833" y="21"/>
                </a:lnTo>
                <a:lnTo>
                  <a:pt x="1836" y="21"/>
                </a:lnTo>
                <a:lnTo>
                  <a:pt x="1840" y="21"/>
                </a:lnTo>
                <a:lnTo>
                  <a:pt x="1846" y="21"/>
                </a:lnTo>
                <a:lnTo>
                  <a:pt x="1851" y="23"/>
                </a:lnTo>
                <a:lnTo>
                  <a:pt x="1856" y="25"/>
                </a:lnTo>
                <a:lnTo>
                  <a:pt x="1859" y="30"/>
                </a:lnTo>
                <a:lnTo>
                  <a:pt x="1862" y="34"/>
                </a:lnTo>
                <a:lnTo>
                  <a:pt x="1862" y="40"/>
                </a:lnTo>
                <a:lnTo>
                  <a:pt x="1862" y="49"/>
                </a:lnTo>
                <a:lnTo>
                  <a:pt x="1859" y="54"/>
                </a:lnTo>
                <a:lnTo>
                  <a:pt x="1854" y="60"/>
                </a:lnTo>
                <a:lnTo>
                  <a:pt x="1849" y="64"/>
                </a:lnTo>
                <a:lnTo>
                  <a:pt x="1841" y="67"/>
                </a:lnTo>
                <a:lnTo>
                  <a:pt x="1833" y="69"/>
                </a:lnTo>
                <a:lnTo>
                  <a:pt x="1820" y="69"/>
                </a:lnTo>
                <a:lnTo>
                  <a:pt x="1828" y="23"/>
                </a:lnTo>
                <a:close/>
                <a:moveTo>
                  <a:pt x="1998" y="106"/>
                </a:moveTo>
                <a:lnTo>
                  <a:pt x="2003" y="146"/>
                </a:lnTo>
                <a:lnTo>
                  <a:pt x="2026" y="146"/>
                </a:lnTo>
                <a:lnTo>
                  <a:pt x="2010" y="2"/>
                </a:lnTo>
                <a:lnTo>
                  <a:pt x="1981" y="2"/>
                </a:lnTo>
                <a:lnTo>
                  <a:pt x="1916" y="146"/>
                </a:lnTo>
                <a:lnTo>
                  <a:pt x="1941" y="146"/>
                </a:lnTo>
                <a:lnTo>
                  <a:pt x="1958" y="106"/>
                </a:lnTo>
                <a:lnTo>
                  <a:pt x="1998" y="106"/>
                </a:lnTo>
                <a:close/>
                <a:moveTo>
                  <a:pt x="1965" y="86"/>
                </a:moveTo>
                <a:lnTo>
                  <a:pt x="1981" y="50"/>
                </a:lnTo>
                <a:lnTo>
                  <a:pt x="1983" y="46"/>
                </a:lnTo>
                <a:lnTo>
                  <a:pt x="1984" y="41"/>
                </a:lnTo>
                <a:lnTo>
                  <a:pt x="1987" y="37"/>
                </a:lnTo>
                <a:lnTo>
                  <a:pt x="1988" y="31"/>
                </a:lnTo>
                <a:lnTo>
                  <a:pt x="1990" y="27"/>
                </a:lnTo>
                <a:lnTo>
                  <a:pt x="1991" y="23"/>
                </a:lnTo>
                <a:lnTo>
                  <a:pt x="1991" y="23"/>
                </a:lnTo>
                <a:lnTo>
                  <a:pt x="1993" y="27"/>
                </a:lnTo>
                <a:lnTo>
                  <a:pt x="1993" y="33"/>
                </a:lnTo>
                <a:lnTo>
                  <a:pt x="1993" y="37"/>
                </a:lnTo>
                <a:lnTo>
                  <a:pt x="1993" y="41"/>
                </a:lnTo>
                <a:lnTo>
                  <a:pt x="1994" y="46"/>
                </a:lnTo>
                <a:lnTo>
                  <a:pt x="1994" y="50"/>
                </a:lnTo>
                <a:lnTo>
                  <a:pt x="1997" y="86"/>
                </a:lnTo>
                <a:lnTo>
                  <a:pt x="1965" y="86"/>
                </a:lnTo>
                <a:close/>
                <a:moveTo>
                  <a:pt x="2042" y="146"/>
                </a:moveTo>
                <a:lnTo>
                  <a:pt x="2115" y="146"/>
                </a:lnTo>
                <a:lnTo>
                  <a:pt x="2118" y="125"/>
                </a:lnTo>
                <a:lnTo>
                  <a:pt x="2067" y="125"/>
                </a:lnTo>
                <a:lnTo>
                  <a:pt x="2088" y="2"/>
                </a:lnTo>
                <a:lnTo>
                  <a:pt x="2066" y="2"/>
                </a:lnTo>
                <a:lnTo>
                  <a:pt x="2042" y="146"/>
                </a:lnTo>
                <a:close/>
                <a:moveTo>
                  <a:pt x="2131" y="146"/>
                </a:moveTo>
                <a:lnTo>
                  <a:pt x="2204" y="146"/>
                </a:lnTo>
                <a:lnTo>
                  <a:pt x="2207" y="125"/>
                </a:lnTo>
                <a:lnTo>
                  <a:pt x="2157" y="125"/>
                </a:lnTo>
                <a:lnTo>
                  <a:pt x="2178" y="2"/>
                </a:lnTo>
                <a:lnTo>
                  <a:pt x="2155" y="2"/>
                </a:lnTo>
                <a:lnTo>
                  <a:pt x="2131" y="146"/>
                </a:lnTo>
                <a:close/>
                <a:moveTo>
                  <a:pt x="2245" y="2"/>
                </a:moveTo>
                <a:lnTo>
                  <a:pt x="2220" y="146"/>
                </a:lnTo>
                <a:lnTo>
                  <a:pt x="2243" y="146"/>
                </a:lnTo>
                <a:lnTo>
                  <a:pt x="2268" y="2"/>
                </a:lnTo>
                <a:lnTo>
                  <a:pt x="2245" y="2"/>
                </a:lnTo>
                <a:close/>
                <a:moveTo>
                  <a:pt x="2343" y="106"/>
                </a:moveTo>
                <a:lnTo>
                  <a:pt x="2345" y="146"/>
                </a:lnTo>
                <a:lnTo>
                  <a:pt x="2368" y="146"/>
                </a:lnTo>
                <a:lnTo>
                  <a:pt x="2353" y="2"/>
                </a:lnTo>
                <a:lnTo>
                  <a:pt x="2325" y="2"/>
                </a:lnTo>
                <a:lnTo>
                  <a:pt x="2260" y="146"/>
                </a:lnTo>
                <a:lnTo>
                  <a:pt x="2283" y="146"/>
                </a:lnTo>
                <a:lnTo>
                  <a:pt x="2301" y="106"/>
                </a:lnTo>
                <a:lnTo>
                  <a:pt x="2343" y="106"/>
                </a:lnTo>
                <a:close/>
                <a:moveTo>
                  <a:pt x="2308" y="86"/>
                </a:moveTo>
                <a:lnTo>
                  <a:pt x="2324" y="50"/>
                </a:lnTo>
                <a:lnTo>
                  <a:pt x="2327" y="46"/>
                </a:lnTo>
                <a:lnTo>
                  <a:pt x="2328" y="41"/>
                </a:lnTo>
                <a:lnTo>
                  <a:pt x="2330" y="37"/>
                </a:lnTo>
                <a:lnTo>
                  <a:pt x="2331" y="31"/>
                </a:lnTo>
                <a:lnTo>
                  <a:pt x="2332" y="27"/>
                </a:lnTo>
                <a:lnTo>
                  <a:pt x="2335" y="23"/>
                </a:lnTo>
                <a:lnTo>
                  <a:pt x="2335" y="23"/>
                </a:lnTo>
                <a:lnTo>
                  <a:pt x="2335" y="27"/>
                </a:lnTo>
                <a:lnTo>
                  <a:pt x="2335" y="33"/>
                </a:lnTo>
                <a:lnTo>
                  <a:pt x="2337" y="37"/>
                </a:lnTo>
                <a:lnTo>
                  <a:pt x="2337" y="41"/>
                </a:lnTo>
                <a:lnTo>
                  <a:pt x="2337" y="46"/>
                </a:lnTo>
                <a:lnTo>
                  <a:pt x="2337" y="50"/>
                </a:lnTo>
                <a:lnTo>
                  <a:pt x="2341" y="86"/>
                </a:lnTo>
                <a:lnTo>
                  <a:pt x="2308" y="86"/>
                </a:lnTo>
                <a:close/>
                <a:moveTo>
                  <a:pt x="2406" y="146"/>
                </a:moveTo>
                <a:lnTo>
                  <a:pt x="2416" y="85"/>
                </a:lnTo>
                <a:lnTo>
                  <a:pt x="2419" y="70"/>
                </a:lnTo>
                <a:lnTo>
                  <a:pt x="2420" y="56"/>
                </a:lnTo>
                <a:lnTo>
                  <a:pt x="2422" y="43"/>
                </a:lnTo>
                <a:lnTo>
                  <a:pt x="2423" y="33"/>
                </a:lnTo>
                <a:lnTo>
                  <a:pt x="2425" y="31"/>
                </a:lnTo>
                <a:lnTo>
                  <a:pt x="2426" y="37"/>
                </a:lnTo>
                <a:lnTo>
                  <a:pt x="2426" y="43"/>
                </a:lnTo>
                <a:lnTo>
                  <a:pt x="2427" y="49"/>
                </a:lnTo>
                <a:lnTo>
                  <a:pt x="2429" y="54"/>
                </a:lnTo>
                <a:lnTo>
                  <a:pt x="2430" y="60"/>
                </a:lnTo>
                <a:lnTo>
                  <a:pt x="2432" y="66"/>
                </a:lnTo>
                <a:lnTo>
                  <a:pt x="2435" y="72"/>
                </a:lnTo>
                <a:lnTo>
                  <a:pt x="2436" y="79"/>
                </a:lnTo>
                <a:lnTo>
                  <a:pt x="2459" y="146"/>
                </a:lnTo>
                <a:lnTo>
                  <a:pt x="2482" y="146"/>
                </a:lnTo>
                <a:lnTo>
                  <a:pt x="2507" y="2"/>
                </a:lnTo>
                <a:lnTo>
                  <a:pt x="2487" y="2"/>
                </a:lnTo>
                <a:lnTo>
                  <a:pt x="2475" y="66"/>
                </a:lnTo>
                <a:lnTo>
                  <a:pt x="2474" y="76"/>
                </a:lnTo>
                <a:lnTo>
                  <a:pt x="2472" y="85"/>
                </a:lnTo>
                <a:lnTo>
                  <a:pt x="2472" y="93"/>
                </a:lnTo>
                <a:lnTo>
                  <a:pt x="2471" y="100"/>
                </a:lnTo>
                <a:lnTo>
                  <a:pt x="2471" y="108"/>
                </a:lnTo>
                <a:lnTo>
                  <a:pt x="2469" y="115"/>
                </a:lnTo>
                <a:lnTo>
                  <a:pt x="2469" y="115"/>
                </a:lnTo>
                <a:lnTo>
                  <a:pt x="2468" y="108"/>
                </a:lnTo>
                <a:lnTo>
                  <a:pt x="2466" y="100"/>
                </a:lnTo>
                <a:lnTo>
                  <a:pt x="2465" y="93"/>
                </a:lnTo>
                <a:lnTo>
                  <a:pt x="2462" y="86"/>
                </a:lnTo>
                <a:lnTo>
                  <a:pt x="2461" y="77"/>
                </a:lnTo>
                <a:lnTo>
                  <a:pt x="2458" y="70"/>
                </a:lnTo>
                <a:lnTo>
                  <a:pt x="2435" y="2"/>
                </a:lnTo>
                <a:lnTo>
                  <a:pt x="2409" y="2"/>
                </a:lnTo>
                <a:lnTo>
                  <a:pt x="2384" y="146"/>
                </a:lnTo>
                <a:lnTo>
                  <a:pt x="2406" y="146"/>
                </a:lnTo>
                <a:close/>
                <a:moveTo>
                  <a:pt x="2602" y="122"/>
                </a:moveTo>
                <a:lnTo>
                  <a:pt x="2597" y="123"/>
                </a:lnTo>
                <a:lnTo>
                  <a:pt x="2593" y="125"/>
                </a:lnTo>
                <a:lnTo>
                  <a:pt x="2589" y="126"/>
                </a:lnTo>
                <a:lnTo>
                  <a:pt x="2584" y="128"/>
                </a:lnTo>
                <a:lnTo>
                  <a:pt x="2580" y="128"/>
                </a:lnTo>
                <a:lnTo>
                  <a:pt x="2576" y="128"/>
                </a:lnTo>
                <a:lnTo>
                  <a:pt x="2566" y="128"/>
                </a:lnTo>
                <a:lnTo>
                  <a:pt x="2559" y="125"/>
                </a:lnTo>
                <a:lnTo>
                  <a:pt x="2553" y="121"/>
                </a:lnTo>
                <a:lnTo>
                  <a:pt x="2547" y="116"/>
                </a:lnTo>
                <a:lnTo>
                  <a:pt x="2544" y="109"/>
                </a:lnTo>
                <a:lnTo>
                  <a:pt x="2541" y="102"/>
                </a:lnTo>
                <a:lnTo>
                  <a:pt x="2540" y="95"/>
                </a:lnTo>
                <a:lnTo>
                  <a:pt x="2538" y="86"/>
                </a:lnTo>
                <a:lnTo>
                  <a:pt x="2540" y="74"/>
                </a:lnTo>
                <a:lnTo>
                  <a:pt x="2541" y="66"/>
                </a:lnTo>
                <a:lnTo>
                  <a:pt x="2544" y="56"/>
                </a:lnTo>
                <a:lnTo>
                  <a:pt x="2547" y="49"/>
                </a:lnTo>
                <a:lnTo>
                  <a:pt x="2551" y="41"/>
                </a:lnTo>
                <a:lnTo>
                  <a:pt x="2557" y="34"/>
                </a:lnTo>
                <a:lnTo>
                  <a:pt x="2561" y="31"/>
                </a:lnTo>
                <a:lnTo>
                  <a:pt x="2567" y="27"/>
                </a:lnTo>
                <a:lnTo>
                  <a:pt x="2573" y="25"/>
                </a:lnTo>
                <a:lnTo>
                  <a:pt x="2579" y="23"/>
                </a:lnTo>
                <a:lnTo>
                  <a:pt x="2584" y="21"/>
                </a:lnTo>
                <a:lnTo>
                  <a:pt x="2590" y="21"/>
                </a:lnTo>
                <a:lnTo>
                  <a:pt x="2599" y="21"/>
                </a:lnTo>
                <a:lnTo>
                  <a:pt x="2605" y="23"/>
                </a:lnTo>
                <a:lnTo>
                  <a:pt x="2610" y="24"/>
                </a:lnTo>
                <a:lnTo>
                  <a:pt x="2615" y="27"/>
                </a:lnTo>
                <a:lnTo>
                  <a:pt x="2622" y="7"/>
                </a:lnTo>
                <a:lnTo>
                  <a:pt x="2619" y="5"/>
                </a:lnTo>
                <a:lnTo>
                  <a:pt x="2616" y="4"/>
                </a:lnTo>
                <a:lnTo>
                  <a:pt x="2610" y="2"/>
                </a:lnTo>
                <a:lnTo>
                  <a:pt x="2606" y="1"/>
                </a:lnTo>
                <a:lnTo>
                  <a:pt x="2600" y="0"/>
                </a:lnTo>
                <a:lnTo>
                  <a:pt x="2593" y="0"/>
                </a:lnTo>
                <a:lnTo>
                  <a:pt x="2580" y="1"/>
                </a:lnTo>
                <a:lnTo>
                  <a:pt x="2567" y="4"/>
                </a:lnTo>
                <a:lnTo>
                  <a:pt x="2556" y="10"/>
                </a:lnTo>
                <a:lnTo>
                  <a:pt x="2544" y="17"/>
                </a:lnTo>
                <a:lnTo>
                  <a:pt x="2535" y="25"/>
                </a:lnTo>
                <a:lnTo>
                  <a:pt x="2528" y="36"/>
                </a:lnTo>
                <a:lnTo>
                  <a:pt x="2523" y="47"/>
                </a:lnTo>
                <a:lnTo>
                  <a:pt x="2518" y="60"/>
                </a:lnTo>
                <a:lnTo>
                  <a:pt x="2515" y="73"/>
                </a:lnTo>
                <a:lnTo>
                  <a:pt x="2514" y="89"/>
                </a:lnTo>
                <a:lnTo>
                  <a:pt x="2515" y="102"/>
                </a:lnTo>
                <a:lnTo>
                  <a:pt x="2518" y="113"/>
                </a:lnTo>
                <a:lnTo>
                  <a:pt x="2523" y="125"/>
                </a:lnTo>
                <a:lnTo>
                  <a:pt x="2530" y="133"/>
                </a:lnTo>
                <a:lnTo>
                  <a:pt x="2537" y="141"/>
                </a:lnTo>
                <a:lnTo>
                  <a:pt x="2547" y="145"/>
                </a:lnTo>
                <a:lnTo>
                  <a:pt x="2557" y="148"/>
                </a:lnTo>
                <a:lnTo>
                  <a:pt x="2570" y="149"/>
                </a:lnTo>
                <a:lnTo>
                  <a:pt x="2577" y="149"/>
                </a:lnTo>
                <a:lnTo>
                  <a:pt x="2583" y="148"/>
                </a:lnTo>
                <a:lnTo>
                  <a:pt x="2590" y="148"/>
                </a:lnTo>
                <a:lnTo>
                  <a:pt x="2595" y="146"/>
                </a:lnTo>
                <a:lnTo>
                  <a:pt x="2599" y="145"/>
                </a:lnTo>
                <a:lnTo>
                  <a:pt x="2603" y="142"/>
                </a:lnTo>
                <a:lnTo>
                  <a:pt x="2602" y="122"/>
                </a:lnTo>
                <a:close/>
                <a:moveTo>
                  <a:pt x="2703" y="61"/>
                </a:moveTo>
                <a:lnTo>
                  <a:pt x="2656" y="61"/>
                </a:lnTo>
                <a:lnTo>
                  <a:pt x="2662" y="24"/>
                </a:lnTo>
                <a:lnTo>
                  <a:pt x="2713" y="24"/>
                </a:lnTo>
                <a:lnTo>
                  <a:pt x="2715" y="2"/>
                </a:lnTo>
                <a:lnTo>
                  <a:pt x="2643" y="2"/>
                </a:lnTo>
                <a:lnTo>
                  <a:pt x="2619" y="146"/>
                </a:lnTo>
                <a:lnTo>
                  <a:pt x="2694" y="146"/>
                </a:lnTo>
                <a:lnTo>
                  <a:pt x="2698" y="126"/>
                </a:lnTo>
                <a:lnTo>
                  <a:pt x="2645" y="126"/>
                </a:lnTo>
                <a:lnTo>
                  <a:pt x="2652" y="83"/>
                </a:lnTo>
                <a:lnTo>
                  <a:pt x="2700" y="83"/>
                </a:lnTo>
                <a:lnTo>
                  <a:pt x="2703" y="61"/>
                </a:lnTo>
                <a:close/>
              </a:path>
            </a:pathLst>
          </a:custGeom>
          <a:solidFill>
            <a:srgbClr val="005F9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 dirty="0">
              <a:solidFill>
                <a:prstClr val="black"/>
              </a:solidFill>
            </a:endParaRPr>
          </a:p>
        </p:txBody>
      </p:sp>
      <p:sp>
        <p:nvSpPr>
          <p:cNvPr id="29" name="Freeform 23"/>
          <p:cNvSpPr>
            <a:spLocks/>
          </p:cNvSpPr>
          <p:nvPr userDrawn="1"/>
        </p:nvSpPr>
        <p:spPr bwMode="auto">
          <a:xfrm>
            <a:off x="10347325" y="1076361"/>
            <a:ext cx="360363" cy="382588"/>
          </a:xfrm>
          <a:custGeom>
            <a:avLst/>
            <a:gdLst>
              <a:gd name="T0" fmla="*/ 468 w 679"/>
              <a:gd name="T1" fmla="*/ 0 h 722"/>
              <a:gd name="T2" fmla="*/ 278 w 679"/>
              <a:gd name="T3" fmla="*/ 236 h 722"/>
              <a:gd name="T4" fmla="*/ 271 w 679"/>
              <a:gd name="T5" fmla="*/ 247 h 722"/>
              <a:gd name="T6" fmla="*/ 262 w 679"/>
              <a:gd name="T7" fmla="*/ 257 h 722"/>
              <a:gd name="T8" fmla="*/ 254 w 679"/>
              <a:gd name="T9" fmla="*/ 269 h 722"/>
              <a:gd name="T10" fmla="*/ 245 w 679"/>
              <a:gd name="T11" fmla="*/ 280 h 722"/>
              <a:gd name="T12" fmla="*/ 296 w 679"/>
              <a:gd name="T13" fmla="*/ 0 h 722"/>
              <a:gd name="T14" fmla="*/ 131 w 679"/>
              <a:gd name="T15" fmla="*/ 0 h 722"/>
              <a:gd name="T16" fmla="*/ 0 w 679"/>
              <a:gd name="T17" fmla="*/ 722 h 722"/>
              <a:gd name="T18" fmla="*/ 164 w 679"/>
              <a:gd name="T19" fmla="*/ 722 h 722"/>
              <a:gd name="T20" fmla="*/ 208 w 679"/>
              <a:gd name="T21" fmla="*/ 483 h 722"/>
              <a:gd name="T22" fmla="*/ 265 w 679"/>
              <a:gd name="T23" fmla="*/ 427 h 722"/>
              <a:gd name="T24" fmla="*/ 373 w 679"/>
              <a:gd name="T25" fmla="*/ 722 h 722"/>
              <a:gd name="T26" fmla="*/ 553 w 679"/>
              <a:gd name="T27" fmla="*/ 722 h 722"/>
              <a:gd name="T28" fmla="*/ 395 w 679"/>
              <a:gd name="T29" fmla="*/ 316 h 722"/>
              <a:gd name="T30" fmla="*/ 679 w 679"/>
              <a:gd name="T31" fmla="*/ 0 h 722"/>
              <a:gd name="T32" fmla="*/ 468 w 679"/>
              <a:gd name="T33" fmla="*/ 0 h 7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79" h="722">
                <a:moveTo>
                  <a:pt x="468" y="0"/>
                </a:moveTo>
                <a:lnTo>
                  <a:pt x="278" y="236"/>
                </a:lnTo>
                <a:lnTo>
                  <a:pt x="271" y="247"/>
                </a:lnTo>
                <a:lnTo>
                  <a:pt x="262" y="257"/>
                </a:lnTo>
                <a:lnTo>
                  <a:pt x="254" y="269"/>
                </a:lnTo>
                <a:lnTo>
                  <a:pt x="245" y="280"/>
                </a:lnTo>
                <a:lnTo>
                  <a:pt x="296" y="0"/>
                </a:lnTo>
                <a:lnTo>
                  <a:pt x="131" y="0"/>
                </a:lnTo>
                <a:lnTo>
                  <a:pt x="0" y="722"/>
                </a:lnTo>
                <a:lnTo>
                  <a:pt x="164" y="722"/>
                </a:lnTo>
                <a:lnTo>
                  <a:pt x="208" y="483"/>
                </a:lnTo>
                <a:lnTo>
                  <a:pt x="265" y="427"/>
                </a:lnTo>
                <a:lnTo>
                  <a:pt x="373" y="722"/>
                </a:lnTo>
                <a:lnTo>
                  <a:pt x="553" y="722"/>
                </a:lnTo>
                <a:lnTo>
                  <a:pt x="395" y="316"/>
                </a:lnTo>
                <a:lnTo>
                  <a:pt x="679" y="0"/>
                </a:lnTo>
                <a:lnTo>
                  <a:pt x="468" y="0"/>
                </a:lnTo>
                <a:close/>
              </a:path>
            </a:pathLst>
          </a:custGeom>
          <a:solidFill>
            <a:srgbClr val="9F213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0" name="Freeform 24"/>
          <p:cNvSpPr>
            <a:spLocks/>
          </p:cNvSpPr>
          <p:nvPr userDrawn="1"/>
        </p:nvSpPr>
        <p:spPr bwMode="auto">
          <a:xfrm>
            <a:off x="10656888" y="1076361"/>
            <a:ext cx="292100" cy="382588"/>
          </a:xfrm>
          <a:custGeom>
            <a:avLst/>
            <a:gdLst>
              <a:gd name="T0" fmla="*/ 132 w 551"/>
              <a:gd name="T1" fmla="*/ 0 h 722"/>
              <a:gd name="T2" fmla="*/ 0 w 551"/>
              <a:gd name="T3" fmla="*/ 722 h 722"/>
              <a:gd name="T4" fmla="*/ 435 w 551"/>
              <a:gd name="T5" fmla="*/ 722 h 722"/>
              <a:gd name="T6" fmla="*/ 462 w 551"/>
              <a:gd name="T7" fmla="*/ 571 h 722"/>
              <a:gd name="T8" fmla="*/ 196 w 551"/>
              <a:gd name="T9" fmla="*/ 571 h 722"/>
              <a:gd name="T10" fmla="*/ 222 w 551"/>
              <a:gd name="T11" fmla="*/ 426 h 722"/>
              <a:gd name="T12" fmla="*/ 458 w 551"/>
              <a:gd name="T13" fmla="*/ 426 h 722"/>
              <a:gd name="T14" fmla="*/ 487 w 551"/>
              <a:gd name="T15" fmla="*/ 276 h 722"/>
              <a:gd name="T16" fmla="*/ 248 w 551"/>
              <a:gd name="T17" fmla="*/ 276 h 722"/>
              <a:gd name="T18" fmla="*/ 271 w 551"/>
              <a:gd name="T19" fmla="*/ 151 h 722"/>
              <a:gd name="T20" fmla="*/ 523 w 551"/>
              <a:gd name="T21" fmla="*/ 151 h 722"/>
              <a:gd name="T22" fmla="*/ 551 w 551"/>
              <a:gd name="T23" fmla="*/ 0 h 722"/>
              <a:gd name="T24" fmla="*/ 132 w 551"/>
              <a:gd name="T25" fmla="*/ 0 h 7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51" h="722">
                <a:moveTo>
                  <a:pt x="132" y="0"/>
                </a:moveTo>
                <a:lnTo>
                  <a:pt x="0" y="722"/>
                </a:lnTo>
                <a:lnTo>
                  <a:pt x="435" y="722"/>
                </a:lnTo>
                <a:lnTo>
                  <a:pt x="462" y="571"/>
                </a:lnTo>
                <a:lnTo>
                  <a:pt x="196" y="571"/>
                </a:lnTo>
                <a:lnTo>
                  <a:pt x="222" y="426"/>
                </a:lnTo>
                <a:lnTo>
                  <a:pt x="458" y="426"/>
                </a:lnTo>
                <a:lnTo>
                  <a:pt x="487" y="276"/>
                </a:lnTo>
                <a:lnTo>
                  <a:pt x="248" y="276"/>
                </a:lnTo>
                <a:lnTo>
                  <a:pt x="271" y="151"/>
                </a:lnTo>
                <a:lnTo>
                  <a:pt x="523" y="151"/>
                </a:lnTo>
                <a:lnTo>
                  <a:pt x="551" y="0"/>
                </a:lnTo>
                <a:lnTo>
                  <a:pt x="132" y="0"/>
                </a:lnTo>
                <a:close/>
              </a:path>
            </a:pathLst>
          </a:custGeom>
          <a:solidFill>
            <a:srgbClr val="005F9E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1" name="Freeform 25"/>
          <p:cNvSpPr>
            <a:spLocks noEditPoints="1"/>
          </p:cNvSpPr>
          <p:nvPr userDrawn="1"/>
        </p:nvSpPr>
        <p:spPr bwMode="auto">
          <a:xfrm>
            <a:off x="10929938" y="1073186"/>
            <a:ext cx="303213" cy="385763"/>
          </a:xfrm>
          <a:custGeom>
            <a:avLst/>
            <a:gdLst>
              <a:gd name="T0" fmla="*/ 128 w 573"/>
              <a:gd name="T1" fmla="*/ 20 h 728"/>
              <a:gd name="T2" fmla="*/ 163 w 573"/>
              <a:gd name="T3" fmla="*/ 728 h 728"/>
              <a:gd name="T4" fmla="*/ 213 w 573"/>
              <a:gd name="T5" fmla="*/ 478 h 728"/>
              <a:gd name="T6" fmla="*/ 233 w 573"/>
              <a:gd name="T7" fmla="*/ 479 h 728"/>
              <a:gd name="T8" fmla="*/ 258 w 573"/>
              <a:gd name="T9" fmla="*/ 481 h 728"/>
              <a:gd name="T10" fmla="*/ 323 w 573"/>
              <a:gd name="T11" fmla="*/ 476 h 728"/>
              <a:gd name="T12" fmla="*/ 382 w 573"/>
              <a:gd name="T13" fmla="*/ 463 h 728"/>
              <a:gd name="T14" fmla="*/ 435 w 573"/>
              <a:gd name="T15" fmla="*/ 442 h 728"/>
              <a:gd name="T16" fmla="*/ 480 w 573"/>
              <a:gd name="T17" fmla="*/ 413 h 728"/>
              <a:gd name="T18" fmla="*/ 500 w 573"/>
              <a:gd name="T19" fmla="*/ 393 h 728"/>
              <a:gd name="T20" fmla="*/ 518 w 573"/>
              <a:gd name="T21" fmla="*/ 371 h 728"/>
              <a:gd name="T22" fmla="*/ 536 w 573"/>
              <a:gd name="T23" fmla="*/ 348 h 728"/>
              <a:gd name="T24" fmla="*/ 549 w 573"/>
              <a:gd name="T25" fmla="*/ 322 h 728"/>
              <a:gd name="T26" fmla="*/ 560 w 573"/>
              <a:gd name="T27" fmla="*/ 295 h 728"/>
              <a:gd name="T28" fmla="*/ 567 w 573"/>
              <a:gd name="T29" fmla="*/ 268 h 728"/>
              <a:gd name="T30" fmla="*/ 572 w 573"/>
              <a:gd name="T31" fmla="*/ 237 h 728"/>
              <a:gd name="T32" fmla="*/ 573 w 573"/>
              <a:gd name="T33" fmla="*/ 207 h 728"/>
              <a:gd name="T34" fmla="*/ 569 w 573"/>
              <a:gd name="T35" fmla="*/ 158 h 728"/>
              <a:gd name="T36" fmla="*/ 554 w 573"/>
              <a:gd name="T37" fmla="*/ 115 h 728"/>
              <a:gd name="T38" fmla="*/ 530 w 573"/>
              <a:gd name="T39" fmla="*/ 78 h 728"/>
              <a:gd name="T40" fmla="*/ 497 w 573"/>
              <a:gd name="T41" fmla="*/ 47 h 728"/>
              <a:gd name="T42" fmla="*/ 475 w 573"/>
              <a:gd name="T43" fmla="*/ 34 h 728"/>
              <a:gd name="T44" fmla="*/ 452 w 573"/>
              <a:gd name="T45" fmla="*/ 23 h 728"/>
              <a:gd name="T46" fmla="*/ 405 w 573"/>
              <a:gd name="T47" fmla="*/ 8 h 728"/>
              <a:gd name="T48" fmla="*/ 356 w 573"/>
              <a:gd name="T49" fmla="*/ 1 h 728"/>
              <a:gd name="T50" fmla="*/ 313 w 573"/>
              <a:gd name="T51" fmla="*/ 0 h 728"/>
              <a:gd name="T52" fmla="*/ 215 w 573"/>
              <a:gd name="T53" fmla="*/ 4 h 728"/>
              <a:gd name="T54" fmla="*/ 171 w 573"/>
              <a:gd name="T55" fmla="*/ 10 h 728"/>
              <a:gd name="T56" fmla="*/ 135 w 573"/>
              <a:gd name="T57" fmla="*/ 17 h 728"/>
              <a:gd name="T58" fmla="*/ 268 w 573"/>
              <a:gd name="T59" fmla="*/ 147 h 728"/>
              <a:gd name="T60" fmla="*/ 288 w 573"/>
              <a:gd name="T61" fmla="*/ 144 h 728"/>
              <a:gd name="T62" fmla="*/ 317 w 573"/>
              <a:gd name="T63" fmla="*/ 144 h 728"/>
              <a:gd name="T64" fmla="*/ 356 w 573"/>
              <a:gd name="T65" fmla="*/ 148 h 728"/>
              <a:gd name="T66" fmla="*/ 372 w 573"/>
              <a:gd name="T67" fmla="*/ 154 h 728"/>
              <a:gd name="T68" fmla="*/ 385 w 573"/>
              <a:gd name="T69" fmla="*/ 162 h 728"/>
              <a:gd name="T70" fmla="*/ 395 w 573"/>
              <a:gd name="T71" fmla="*/ 173 h 728"/>
              <a:gd name="T72" fmla="*/ 402 w 573"/>
              <a:gd name="T73" fmla="*/ 186 h 728"/>
              <a:gd name="T74" fmla="*/ 405 w 573"/>
              <a:gd name="T75" fmla="*/ 201 h 728"/>
              <a:gd name="T76" fmla="*/ 406 w 573"/>
              <a:gd name="T77" fmla="*/ 220 h 728"/>
              <a:gd name="T78" fmla="*/ 405 w 573"/>
              <a:gd name="T79" fmla="*/ 243 h 728"/>
              <a:gd name="T80" fmla="*/ 397 w 573"/>
              <a:gd name="T81" fmla="*/ 266 h 728"/>
              <a:gd name="T82" fmla="*/ 386 w 573"/>
              <a:gd name="T83" fmla="*/ 285 h 728"/>
              <a:gd name="T84" fmla="*/ 370 w 573"/>
              <a:gd name="T85" fmla="*/ 302 h 728"/>
              <a:gd name="T86" fmla="*/ 351 w 573"/>
              <a:gd name="T87" fmla="*/ 317 h 728"/>
              <a:gd name="T88" fmla="*/ 328 w 573"/>
              <a:gd name="T89" fmla="*/ 327 h 728"/>
              <a:gd name="T90" fmla="*/ 304 w 573"/>
              <a:gd name="T91" fmla="*/ 332 h 728"/>
              <a:gd name="T92" fmla="*/ 277 w 573"/>
              <a:gd name="T93" fmla="*/ 335 h 728"/>
              <a:gd name="T94" fmla="*/ 235 w 573"/>
              <a:gd name="T95" fmla="*/ 332 h 7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573" h="728">
                <a:moveTo>
                  <a:pt x="135" y="17"/>
                </a:moveTo>
                <a:lnTo>
                  <a:pt x="128" y="20"/>
                </a:lnTo>
                <a:lnTo>
                  <a:pt x="0" y="728"/>
                </a:lnTo>
                <a:lnTo>
                  <a:pt x="163" y="728"/>
                </a:lnTo>
                <a:lnTo>
                  <a:pt x="209" y="478"/>
                </a:lnTo>
                <a:lnTo>
                  <a:pt x="213" y="478"/>
                </a:lnTo>
                <a:lnTo>
                  <a:pt x="223" y="479"/>
                </a:lnTo>
                <a:lnTo>
                  <a:pt x="233" y="479"/>
                </a:lnTo>
                <a:lnTo>
                  <a:pt x="245" y="481"/>
                </a:lnTo>
                <a:lnTo>
                  <a:pt x="258" y="481"/>
                </a:lnTo>
                <a:lnTo>
                  <a:pt x="291" y="479"/>
                </a:lnTo>
                <a:lnTo>
                  <a:pt x="323" y="476"/>
                </a:lnTo>
                <a:lnTo>
                  <a:pt x="353" y="471"/>
                </a:lnTo>
                <a:lnTo>
                  <a:pt x="382" y="463"/>
                </a:lnTo>
                <a:lnTo>
                  <a:pt x="409" y="453"/>
                </a:lnTo>
                <a:lnTo>
                  <a:pt x="435" y="442"/>
                </a:lnTo>
                <a:lnTo>
                  <a:pt x="458" y="429"/>
                </a:lnTo>
                <a:lnTo>
                  <a:pt x="480" y="413"/>
                </a:lnTo>
                <a:lnTo>
                  <a:pt x="490" y="403"/>
                </a:lnTo>
                <a:lnTo>
                  <a:pt x="500" y="393"/>
                </a:lnTo>
                <a:lnTo>
                  <a:pt x="510" y="383"/>
                </a:lnTo>
                <a:lnTo>
                  <a:pt x="518" y="371"/>
                </a:lnTo>
                <a:lnTo>
                  <a:pt x="527" y="360"/>
                </a:lnTo>
                <a:lnTo>
                  <a:pt x="536" y="348"/>
                </a:lnTo>
                <a:lnTo>
                  <a:pt x="543" y="335"/>
                </a:lnTo>
                <a:lnTo>
                  <a:pt x="549" y="322"/>
                </a:lnTo>
                <a:lnTo>
                  <a:pt x="554" y="309"/>
                </a:lnTo>
                <a:lnTo>
                  <a:pt x="560" y="295"/>
                </a:lnTo>
                <a:lnTo>
                  <a:pt x="565" y="282"/>
                </a:lnTo>
                <a:lnTo>
                  <a:pt x="567" y="268"/>
                </a:lnTo>
                <a:lnTo>
                  <a:pt x="570" y="252"/>
                </a:lnTo>
                <a:lnTo>
                  <a:pt x="572" y="237"/>
                </a:lnTo>
                <a:lnTo>
                  <a:pt x="573" y="223"/>
                </a:lnTo>
                <a:lnTo>
                  <a:pt x="573" y="207"/>
                </a:lnTo>
                <a:lnTo>
                  <a:pt x="572" y="181"/>
                </a:lnTo>
                <a:lnTo>
                  <a:pt x="569" y="158"/>
                </a:lnTo>
                <a:lnTo>
                  <a:pt x="563" y="135"/>
                </a:lnTo>
                <a:lnTo>
                  <a:pt x="554" y="115"/>
                </a:lnTo>
                <a:lnTo>
                  <a:pt x="543" y="96"/>
                </a:lnTo>
                <a:lnTo>
                  <a:pt x="530" y="78"/>
                </a:lnTo>
                <a:lnTo>
                  <a:pt x="514" y="62"/>
                </a:lnTo>
                <a:lnTo>
                  <a:pt x="497" y="47"/>
                </a:lnTo>
                <a:lnTo>
                  <a:pt x="485" y="40"/>
                </a:lnTo>
                <a:lnTo>
                  <a:pt x="475" y="34"/>
                </a:lnTo>
                <a:lnTo>
                  <a:pt x="464" y="29"/>
                </a:lnTo>
                <a:lnTo>
                  <a:pt x="452" y="23"/>
                </a:lnTo>
                <a:lnTo>
                  <a:pt x="428" y="16"/>
                </a:lnTo>
                <a:lnTo>
                  <a:pt x="405" y="8"/>
                </a:lnTo>
                <a:lnTo>
                  <a:pt x="380" y="4"/>
                </a:lnTo>
                <a:lnTo>
                  <a:pt x="356" y="1"/>
                </a:lnTo>
                <a:lnTo>
                  <a:pt x="333" y="0"/>
                </a:lnTo>
                <a:lnTo>
                  <a:pt x="313" y="0"/>
                </a:lnTo>
                <a:lnTo>
                  <a:pt x="262" y="1"/>
                </a:lnTo>
                <a:lnTo>
                  <a:pt x="215" y="4"/>
                </a:lnTo>
                <a:lnTo>
                  <a:pt x="192" y="7"/>
                </a:lnTo>
                <a:lnTo>
                  <a:pt x="171" y="10"/>
                </a:lnTo>
                <a:lnTo>
                  <a:pt x="153" y="14"/>
                </a:lnTo>
                <a:lnTo>
                  <a:pt x="135" y="17"/>
                </a:lnTo>
                <a:close/>
                <a:moveTo>
                  <a:pt x="235" y="332"/>
                </a:moveTo>
                <a:lnTo>
                  <a:pt x="268" y="147"/>
                </a:lnTo>
                <a:lnTo>
                  <a:pt x="277" y="145"/>
                </a:lnTo>
                <a:lnTo>
                  <a:pt x="288" y="144"/>
                </a:lnTo>
                <a:lnTo>
                  <a:pt x="301" y="144"/>
                </a:lnTo>
                <a:lnTo>
                  <a:pt x="317" y="144"/>
                </a:lnTo>
                <a:lnTo>
                  <a:pt x="338" y="144"/>
                </a:lnTo>
                <a:lnTo>
                  <a:pt x="356" y="148"/>
                </a:lnTo>
                <a:lnTo>
                  <a:pt x="364" y="151"/>
                </a:lnTo>
                <a:lnTo>
                  <a:pt x="372" y="154"/>
                </a:lnTo>
                <a:lnTo>
                  <a:pt x="379" y="158"/>
                </a:lnTo>
                <a:lnTo>
                  <a:pt x="385" y="162"/>
                </a:lnTo>
                <a:lnTo>
                  <a:pt x="389" y="167"/>
                </a:lnTo>
                <a:lnTo>
                  <a:pt x="395" y="173"/>
                </a:lnTo>
                <a:lnTo>
                  <a:pt x="397" y="180"/>
                </a:lnTo>
                <a:lnTo>
                  <a:pt x="402" y="186"/>
                </a:lnTo>
                <a:lnTo>
                  <a:pt x="403" y="194"/>
                </a:lnTo>
                <a:lnTo>
                  <a:pt x="405" y="201"/>
                </a:lnTo>
                <a:lnTo>
                  <a:pt x="406" y="210"/>
                </a:lnTo>
                <a:lnTo>
                  <a:pt x="406" y="220"/>
                </a:lnTo>
                <a:lnTo>
                  <a:pt x="406" y="232"/>
                </a:lnTo>
                <a:lnTo>
                  <a:pt x="405" y="243"/>
                </a:lnTo>
                <a:lnTo>
                  <a:pt x="402" y="255"/>
                </a:lnTo>
                <a:lnTo>
                  <a:pt x="397" y="266"/>
                </a:lnTo>
                <a:lnTo>
                  <a:pt x="392" y="276"/>
                </a:lnTo>
                <a:lnTo>
                  <a:pt x="386" y="285"/>
                </a:lnTo>
                <a:lnTo>
                  <a:pt x="379" y="295"/>
                </a:lnTo>
                <a:lnTo>
                  <a:pt x="370" y="302"/>
                </a:lnTo>
                <a:lnTo>
                  <a:pt x="361" y="309"/>
                </a:lnTo>
                <a:lnTo>
                  <a:pt x="351" y="317"/>
                </a:lnTo>
                <a:lnTo>
                  <a:pt x="340" y="322"/>
                </a:lnTo>
                <a:lnTo>
                  <a:pt x="328" y="327"/>
                </a:lnTo>
                <a:lnTo>
                  <a:pt x="317" y="331"/>
                </a:lnTo>
                <a:lnTo>
                  <a:pt x="304" y="332"/>
                </a:lnTo>
                <a:lnTo>
                  <a:pt x="291" y="335"/>
                </a:lnTo>
                <a:lnTo>
                  <a:pt x="277" y="335"/>
                </a:lnTo>
                <a:lnTo>
                  <a:pt x="252" y="334"/>
                </a:lnTo>
                <a:lnTo>
                  <a:pt x="235" y="332"/>
                </a:lnTo>
                <a:close/>
              </a:path>
            </a:pathLst>
          </a:custGeom>
          <a:solidFill>
            <a:srgbClr val="9DC538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2" name="Freeform 26"/>
          <p:cNvSpPr>
            <a:spLocks/>
          </p:cNvSpPr>
          <p:nvPr userDrawn="1"/>
        </p:nvSpPr>
        <p:spPr bwMode="auto">
          <a:xfrm>
            <a:off x="11212513" y="1070011"/>
            <a:ext cx="280988" cy="395288"/>
          </a:xfrm>
          <a:custGeom>
            <a:avLst/>
            <a:gdLst>
              <a:gd name="T0" fmla="*/ 89 w 531"/>
              <a:gd name="T1" fmla="*/ 276 h 746"/>
              <a:gd name="T2" fmla="*/ 106 w 531"/>
              <a:gd name="T3" fmla="*/ 324 h 746"/>
              <a:gd name="T4" fmla="*/ 134 w 531"/>
              <a:gd name="T5" fmla="*/ 363 h 746"/>
              <a:gd name="T6" fmla="*/ 168 w 531"/>
              <a:gd name="T7" fmla="*/ 396 h 746"/>
              <a:gd name="T8" fmla="*/ 229 w 531"/>
              <a:gd name="T9" fmla="*/ 435 h 746"/>
              <a:gd name="T10" fmla="*/ 283 w 531"/>
              <a:gd name="T11" fmla="*/ 471 h 746"/>
              <a:gd name="T12" fmla="*/ 309 w 531"/>
              <a:gd name="T13" fmla="*/ 503 h 746"/>
              <a:gd name="T14" fmla="*/ 312 w 531"/>
              <a:gd name="T15" fmla="*/ 533 h 746"/>
              <a:gd name="T16" fmla="*/ 305 w 531"/>
              <a:gd name="T17" fmla="*/ 556 h 746"/>
              <a:gd name="T18" fmla="*/ 291 w 531"/>
              <a:gd name="T19" fmla="*/ 573 h 746"/>
              <a:gd name="T20" fmla="*/ 253 w 531"/>
              <a:gd name="T21" fmla="*/ 589 h 746"/>
              <a:gd name="T22" fmla="*/ 198 w 531"/>
              <a:gd name="T23" fmla="*/ 593 h 746"/>
              <a:gd name="T24" fmla="*/ 139 w 531"/>
              <a:gd name="T25" fmla="*/ 582 h 746"/>
              <a:gd name="T26" fmla="*/ 83 w 531"/>
              <a:gd name="T27" fmla="*/ 560 h 746"/>
              <a:gd name="T28" fmla="*/ 0 w 531"/>
              <a:gd name="T29" fmla="*/ 688 h 746"/>
              <a:gd name="T30" fmla="*/ 27 w 531"/>
              <a:gd name="T31" fmla="*/ 707 h 746"/>
              <a:gd name="T32" fmla="*/ 93 w 531"/>
              <a:gd name="T33" fmla="*/ 733 h 746"/>
              <a:gd name="T34" fmla="*/ 162 w 531"/>
              <a:gd name="T35" fmla="*/ 744 h 746"/>
              <a:gd name="T36" fmla="*/ 204 w 531"/>
              <a:gd name="T37" fmla="*/ 746 h 746"/>
              <a:gd name="T38" fmla="*/ 295 w 531"/>
              <a:gd name="T39" fmla="*/ 737 h 746"/>
              <a:gd name="T40" fmla="*/ 370 w 531"/>
              <a:gd name="T41" fmla="*/ 708 h 746"/>
              <a:gd name="T42" fmla="*/ 429 w 531"/>
              <a:gd name="T43" fmla="*/ 662 h 746"/>
              <a:gd name="T44" fmla="*/ 468 w 531"/>
              <a:gd name="T45" fmla="*/ 600 h 746"/>
              <a:gd name="T46" fmla="*/ 486 w 531"/>
              <a:gd name="T47" fmla="*/ 526 h 746"/>
              <a:gd name="T48" fmla="*/ 486 w 531"/>
              <a:gd name="T49" fmla="*/ 469 h 746"/>
              <a:gd name="T50" fmla="*/ 475 w 531"/>
              <a:gd name="T51" fmla="*/ 428 h 746"/>
              <a:gd name="T52" fmla="*/ 453 w 531"/>
              <a:gd name="T53" fmla="*/ 389 h 746"/>
              <a:gd name="T54" fmla="*/ 423 w 531"/>
              <a:gd name="T55" fmla="*/ 354 h 746"/>
              <a:gd name="T56" fmla="*/ 383 w 531"/>
              <a:gd name="T57" fmla="*/ 323 h 746"/>
              <a:gd name="T58" fmla="*/ 329 w 531"/>
              <a:gd name="T59" fmla="*/ 291 h 746"/>
              <a:gd name="T60" fmla="*/ 283 w 531"/>
              <a:gd name="T61" fmla="*/ 259 h 746"/>
              <a:gd name="T62" fmla="*/ 262 w 531"/>
              <a:gd name="T63" fmla="*/ 232 h 746"/>
              <a:gd name="T64" fmla="*/ 257 w 531"/>
              <a:gd name="T65" fmla="*/ 215 h 746"/>
              <a:gd name="T66" fmla="*/ 270 w 531"/>
              <a:gd name="T67" fmla="*/ 181 h 746"/>
              <a:gd name="T68" fmla="*/ 292 w 531"/>
              <a:gd name="T69" fmla="*/ 164 h 746"/>
              <a:gd name="T70" fmla="*/ 317 w 531"/>
              <a:gd name="T71" fmla="*/ 157 h 746"/>
              <a:gd name="T72" fmla="*/ 348 w 531"/>
              <a:gd name="T73" fmla="*/ 153 h 746"/>
              <a:gd name="T74" fmla="*/ 387 w 531"/>
              <a:gd name="T75" fmla="*/ 156 h 746"/>
              <a:gd name="T76" fmla="*/ 433 w 531"/>
              <a:gd name="T77" fmla="*/ 167 h 746"/>
              <a:gd name="T78" fmla="*/ 468 w 531"/>
              <a:gd name="T79" fmla="*/ 181 h 746"/>
              <a:gd name="T80" fmla="*/ 522 w 531"/>
              <a:gd name="T81" fmla="*/ 36 h 746"/>
              <a:gd name="T82" fmla="*/ 469 w 531"/>
              <a:gd name="T83" fmla="*/ 14 h 746"/>
              <a:gd name="T84" fmla="*/ 406 w 531"/>
              <a:gd name="T85" fmla="*/ 3 h 746"/>
              <a:gd name="T86" fmla="*/ 329 w 531"/>
              <a:gd name="T87" fmla="*/ 1 h 746"/>
              <a:gd name="T88" fmla="*/ 249 w 531"/>
              <a:gd name="T89" fmla="*/ 17 h 746"/>
              <a:gd name="T90" fmla="*/ 181 w 531"/>
              <a:gd name="T91" fmla="*/ 52 h 746"/>
              <a:gd name="T92" fmla="*/ 129 w 531"/>
              <a:gd name="T93" fmla="*/ 102 h 746"/>
              <a:gd name="T94" fmla="*/ 96 w 531"/>
              <a:gd name="T95" fmla="*/ 166 h 746"/>
              <a:gd name="T96" fmla="*/ 85 w 531"/>
              <a:gd name="T97" fmla="*/ 240 h 7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531" h="746">
                <a:moveTo>
                  <a:pt x="85" y="240"/>
                </a:moveTo>
                <a:lnTo>
                  <a:pt x="86" y="259"/>
                </a:lnTo>
                <a:lnTo>
                  <a:pt x="89" y="276"/>
                </a:lnTo>
                <a:lnTo>
                  <a:pt x="93" y="294"/>
                </a:lnTo>
                <a:lnTo>
                  <a:pt x="99" y="310"/>
                </a:lnTo>
                <a:lnTo>
                  <a:pt x="106" y="324"/>
                </a:lnTo>
                <a:lnTo>
                  <a:pt x="115" y="338"/>
                </a:lnTo>
                <a:lnTo>
                  <a:pt x="124" y="351"/>
                </a:lnTo>
                <a:lnTo>
                  <a:pt x="134" y="363"/>
                </a:lnTo>
                <a:lnTo>
                  <a:pt x="145" y="374"/>
                </a:lnTo>
                <a:lnTo>
                  <a:pt x="157" y="386"/>
                </a:lnTo>
                <a:lnTo>
                  <a:pt x="168" y="396"/>
                </a:lnTo>
                <a:lnTo>
                  <a:pt x="181" y="405"/>
                </a:lnTo>
                <a:lnTo>
                  <a:pt x="206" y="422"/>
                </a:lnTo>
                <a:lnTo>
                  <a:pt x="229" y="435"/>
                </a:lnTo>
                <a:lnTo>
                  <a:pt x="252" y="448"/>
                </a:lnTo>
                <a:lnTo>
                  <a:pt x="269" y="459"/>
                </a:lnTo>
                <a:lnTo>
                  <a:pt x="283" y="471"/>
                </a:lnTo>
                <a:lnTo>
                  <a:pt x="295" y="481"/>
                </a:lnTo>
                <a:lnTo>
                  <a:pt x="304" y="492"/>
                </a:lnTo>
                <a:lnTo>
                  <a:pt x="309" y="503"/>
                </a:lnTo>
                <a:lnTo>
                  <a:pt x="312" y="513"/>
                </a:lnTo>
                <a:lnTo>
                  <a:pt x="314" y="524"/>
                </a:lnTo>
                <a:lnTo>
                  <a:pt x="312" y="533"/>
                </a:lnTo>
                <a:lnTo>
                  <a:pt x="311" y="541"/>
                </a:lnTo>
                <a:lnTo>
                  <a:pt x="309" y="549"/>
                </a:lnTo>
                <a:lnTo>
                  <a:pt x="305" y="556"/>
                </a:lnTo>
                <a:lnTo>
                  <a:pt x="301" y="562"/>
                </a:lnTo>
                <a:lnTo>
                  <a:pt x="296" y="567"/>
                </a:lnTo>
                <a:lnTo>
                  <a:pt x="291" y="573"/>
                </a:lnTo>
                <a:lnTo>
                  <a:pt x="283" y="577"/>
                </a:lnTo>
                <a:lnTo>
                  <a:pt x="269" y="585"/>
                </a:lnTo>
                <a:lnTo>
                  <a:pt x="253" y="589"/>
                </a:lnTo>
                <a:lnTo>
                  <a:pt x="236" y="593"/>
                </a:lnTo>
                <a:lnTo>
                  <a:pt x="219" y="593"/>
                </a:lnTo>
                <a:lnTo>
                  <a:pt x="198" y="593"/>
                </a:lnTo>
                <a:lnTo>
                  <a:pt x="178" y="590"/>
                </a:lnTo>
                <a:lnTo>
                  <a:pt x="158" y="588"/>
                </a:lnTo>
                <a:lnTo>
                  <a:pt x="139" y="582"/>
                </a:lnTo>
                <a:lnTo>
                  <a:pt x="121" y="576"/>
                </a:lnTo>
                <a:lnTo>
                  <a:pt x="102" y="569"/>
                </a:lnTo>
                <a:lnTo>
                  <a:pt x="83" y="560"/>
                </a:lnTo>
                <a:lnTo>
                  <a:pt x="67" y="550"/>
                </a:lnTo>
                <a:lnTo>
                  <a:pt x="56" y="543"/>
                </a:lnTo>
                <a:lnTo>
                  <a:pt x="0" y="688"/>
                </a:lnTo>
                <a:lnTo>
                  <a:pt x="7" y="694"/>
                </a:lnTo>
                <a:lnTo>
                  <a:pt x="14" y="700"/>
                </a:lnTo>
                <a:lnTo>
                  <a:pt x="27" y="707"/>
                </a:lnTo>
                <a:lnTo>
                  <a:pt x="44" y="716"/>
                </a:lnTo>
                <a:lnTo>
                  <a:pt x="66" y="724"/>
                </a:lnTo>
                <a:lnTo>
                  <a:pt x="93" y="733"/>
                </a:lnTo>
                <a:lnTo>
                  <a:pt x="125" y="740"/>
                </a:lnTo>
                <a:lnTo>
                  <a:pt x="142" y="742"/>
                </a:lnTo>
                <a:lnTo>
                  <a:pt x="162" y="744"/>
                </a:lnTo>
                <a:lnTo>
                  <a:pt x="183" y="746"/>
                </a:lnTo>
                <a:lnTo>
                  <a:pt x="204" y="746"/>
                </a:lnTo>
                <a:lnTo>
                  <a:pt x="204" y="746"/>
                </a:lnTo>
                <a:lnTo>
                  <a:pt x="236" y="746"/>
                </a:lnTo>
                <a:lnTo>
                  <a:pt x="266" y="742"/>
                </a:lnTo>
                <a:lnTo>
                  <a:pt x="295" y="737"/>
                </a:lnTo>
                <a:lnTo>
                  <a:pt x="322" y="729"/>
                </a:lnTo>
                <a:lnTo>
                  <a:pt x="347" y="720"/>
                </a:lnTo>
                <a:lnTo>
                  <a:pt x="370" y="708"/>
                </a:lnTo>
                <a:lnTo>
                  <a:pt x="391" y="694"/>
                </a:lnTo>
                <a:lnTo>
                  <a:pt x="412" y="680"/>
                </a:lnTo>
                <a:lnTo>
                  <a:pt x="429" y="662"/>
                </a:lnTo>
                <a:lnTo>
                  <a:pt x="443" y="644"/>
                </a:lnTo>
                <a:lnTo>
                  <a:pt x="458" y="624"/>
                </a:lnTo>
                <a:lnTo>
                  <a:pt x="468" y="600"/>
                </a:lnTo>
                <a:lnTo>
                  <a:pt x="476" y="577"/>
                </a:lnTo>
                <a:lnTo>
                  <a:pt x="484" y="553"/>
                </a:lnTo>
                <a:lnTo>
                  <a:pt x="486" y="526"/>
                </a:lnTo>
                <a:lnTo>
                  <a:pt x="488" y="498"/>
                </a:lnTo>
                <a:lnTo>
                  <a:pt x="488" y="484"/>
                </a:lnTo>
                <a:lnTo>
                  <a:pt x="486" y="469"/>
                </a:lnTo>
                <a:lnTo>
                  <a:pt x="484" y="455"/>
                </a:lnTo>
                <a:lnTo>
                  <a:pt x="479" y="441"/>
                </a:lnTo>
                <a:lnTo>
                  <a:pt x="475" y="428"/>
                </a:lnTo>
                <a:lnTo>
                  <a:pt x="469" y="415"/>
                </a:lnTo>
                <a:lnTo>
                  <a:pt x="462" y="402"/>
                </a:lnTo>
                <a:lnTo>
                  <a:pt x="453" y="389"/>
                </a:lnTo>
                <a:lnTo>
                  <a:pt x="445" y="377"/>
                </a:lnTo>
                <a:lnTo>
                  <a:pt x="435" y="366"/>
                </a:lnTo>
                <a:lnTo>
                  <a:pt x="423" y="354"/>
                </a:lnTo>
                <a:lnTo>
                  <a:pt x="410" y="343"/>
                </a:lnTo>
                <a:lnTo>
                  <a:pt x="397" y="333"/>
                </a:lnTo>
                <a:lnTo>
                  <a:pt x="383" y="323"/>
                </a:lnTo>
                <a:lnTo>
                  <a:pt x="367" y="312"/>
                </a:lnTo>
                <a:lnTo>
                  <a:pt x="350" y="304"/>
                </a:lnTo>
                <a:lnTo>
                  <a:pt x="329" y="291"/>
                </a:lnTo>
                <a:lnTo>
                  <a:pt x="312" y="281"/>
                </a:lnTo>
                <a:lnTo>
                  <a:pt x="296" y="269"/>
                </a:lnTo>
                <a:lnTo>
                  <a:pt x="283" y="259"/>
                </a:lnTo>
                <a:lnTo>
                  <a:pt x="272" y="248"/>
                </a:lnTo>
                <a:lnTo>
                  <a:pt x="265" y="238"/>
                </a:lnTo>
                <a:lnTo>
                  <a:pt x="262" y="232"/>
                </a:lnTo>
                <a:lnTo>
                  <a:pt x="260" y="226"/>
                </a:lnTo>
                <a:lnTo>
                  <a:pt x="259" y="220"/>
                </a:lnTo>
                <a:lnTo>
                  <a:pt x="257" y="215"/>
                </a:lnTo>
                <a:lnTo>
                  <a:pt x="259" y="203"/>
                </a:lnTo>
                <a:lnTo>
                  <a:pt x="263" y="192"/>
                </a:lnTo>
                <a:lnTo>
                  <a:pt x="270" y="181"/>
                </a:lnTo>
                <a:lnTo>
                  <a:pt x="281" y="173"/>
                </a:lnTo>
                <a:lnTo>
                  <a:pt x="286" y="168"/>
                </a:lnTo>
                <a:lnTo>
                  <a:pt x="292" y="164"/>
                </a:lnTo>
                <a:lnTo>
                  <a:pt x="299" y="161"/>
                </a:lnTo>
                <a:lnTo>
                  <a:pt x="308" y="158"/>
                </a:lnTo>
                <a:lnTo>
                  <a:pt x="317" y="157"/>
                </a:lnTo>
                <a:lnTo>
                  <a:pt x="327" y="154"/>
                </a:lnTo>
                <a:lnTo>
                  <a:pt x="338" y="154"/>
                </a:lnTo>
                <a:lnTo>
                  <a:pt x="348" y="153"/>
                </a:lnTo>
                <a:lnTo>
                  <a:pt x="353" y="153"/>
                </a:lnTo>
                <a:lnTo>
                  <a:pt x="371" y="154"/>
                </a:lnTo>
                <a:lnTo>
                  <a:pt x="387" y="156"/>
                </a:lnTo>
                <a:lnTo>
                  <a:pt x="404" y="158"/>
                </a:lnTo>
                <a:lnTo>
                  <a:pt x="419" y="163"/>
                </a:lnTo>
                <a:lnTo>
                  <a:pt x="433" y="167"/>
                </a:lnTo>
                <a:lnTo>
                  <a:pt x="446" y="171"/>
                </a:lnTo>
                <a:lnTo>
                  <a:pt x="458" y="177"/>
                </a:lnTo>
                <a:lnTo>
                  <a:pt x="468" y="181"/>
                </a:lnTo>
                <a:lnTo>
                  <a:pt x="479" y="189"/>
                </a:lnTo>
                <a:lnTo>
                  <a:pt x="531" y="42"/>
                </a:lnTo>
                <a:lnTo>
                  <a:pt x="522" y="36"/>
                </a:lnTo>
                <a:lnTo>
                  <a:pt x="505" y="27"/>
                </a:lnTo>
                <a:lnTo>
                  <a:pt x="488" y="20"/>
                </a:lnTo>
                <a:lnTo>
                  <a:pt x="469" y="14"/>
                </a:lnTo>
                <a:lnTo>
                  <a:pt x="449" y="9"/>
                </a:lnTo>
                <a:lnTo>
                  <a:pt x="429" y="6"/>
                </a:lnTo>
                <a:lnTo>
                  <a:pt x="406" y="3"/>
                </a:lnTo>
                <a:lnTo>
                  <a:pt x="384" y="1"/>
                </a:lnTo>
                <a:lnTo>
                  <a:pt x="360" y="0"/>
                </a:lnTo>
                <a:lnTo>
                  <a:pt x="329" y="1"/>
                </a:lnTo>
                <a:lnTo>
                  <a:pt x="301" y="4"/>
                </a:lnTo>
                <a:lnTo>
                  <a:pt x="275" y="10"/>
                </a:lnTo>
                <a:lnTo>
                  <a:pt x="249" y="17"/>
                </a:lnTo>
                <a:lnTo>
                  <a:pt x="224" y="27"/>
                </a:lnTo>
                <a:lnTo>
                  <a:pt x="201" y="39"/>
                </a:lnTo>
                <a:lnTo>
                  <a:pt x="181" y="52"/>
                </a:lnTo>
                <a:lnTo>
                  <a:pt x="162" y="68"/>
                </a:lnTo>
                <a:lnTo>
                  <a:pt x="145" y="84"/>
                </a:lnTo>
                <a:lnTo>
                  <a:pt x="129" y="102"/>
                </a:lnTo>
                <a:lnTo>
                  <a:pt x="116" y="122"/>
                </a:lnTo>
                <a:lnTo>
                  <a:pt x="105" y="143"/>
                </a:lnTo>
                <a:lnTo>
                  <a:pt x="96" y="166"/>
                </a:lnTo>
                <a:lnTo>
                  <a:pt x="90" y="189"/>
                </a:lnTo>
                <a:lnTo>
                  <a:pt x="86" y="215"/>
                </a:lnTo>
                <a:lnTo>
                  <a:pt x="85" y="240"/>
                </a:lnTo>
                <a:close/>
              </a:path>
            </a:pathLst>
          </a:custGeom>
          <a:solidFill>
            <a:srgbClr val="F8AF0D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3" name="Freeform 27"/>
          <p:cNvSpPr>
            <a:spLocks noEditPoints="1"/>
          </p:cNvSpPr>
          <p:nvPr userDrawn="1"/>
        </p:nvSpPr>
        <p:spPr bwMode="auto">
          <a:xfrm>
            <a:off x="11472863" y="1076361"/>
            <a:ext cx="327025" cy="382588"/>
          </a:xfrm>
          <a:custGeom>
            <a:avLst/>
            <a:gdLst>
              <a:gd name="T0" fmla="*/ 335 w 617"/>
              <a:gd name="T1" fmla="*/ 0 h 722"/>
              <a:gd name="T2" fmla="*/ 0 w 617"/>
              <a:gd name="T3" fmla="*/ 722 h 722"/>
              <a:gd name="T4" fmla="*/ 178 w 617"/>
              <a:gd name="T5" fmla="*/ 722 h 722"/>
              <a:gd name="T6" fmla="*/ 256 w 617"/>
              <a:gd name="T7" fmla="*/ 541 h 722"/>
              <a:gd name="T8" fmla="*/ 430 w 617"/>
              <a:gd name="T9" fmla="*/ 541 h 722"/>
              <a:gd name="T10" fmla="*/ 443 w 617"/>
              <a:gd name="T11" fmla="*/ 722 h 722"/>
              <a:gd name="T12" fmla="*/ 617 w 617"/>
              <a:gd name="T13" fmla="*/ 722 h 722"/>
              <a:gd name="T14" fmla="*/ 537 w 617"/>
              <a:gd name="T15" fmla="*/ 0 h 722"/>
              <a:gd name="T16" fmla="*/ 335 w 617"/>
              <a:gd name="T17" fmla="*/ 0 h 722"/>
              <a:gd name="T18" fmla="*/ 367 w 617"/>
              <a:gd name="T19" fmla="*/ 269 h 722"/>
              <a:gd name="T20" fmla="*/ 376 w 617"/>
              <a:gd name="T21" fmla="*/ 249 h 722"/>
              <a:gd name="T22" fmla="*/ 384 w 617"/>
              <a:gd name="T23" fmla="*/ 227 h 722"/>
              <a:gd name="T24" fmla="*/ 393 w 617"/>
              <a:gd name="T25" fmla="*/ 204 h 722"/>
              <a:gd name="T26" fmla="*/ 403 w 617"/>
              <a:gd name="T27" fmla="*/ 181 h 722"/>
              <a:gd name="T28" fmla="*/ 404 w 617"/>
              <a:gd name="T29" fmla="*/ 175 h 722"/>
              <a:gd name="T30" fmla="*/ 406 w 617"/>
              <a:gd name="T31" fmla="*/ 200 h 722"/>
              <a:gd name="T32" fmla="*/ 407 w 617"/>
              <a:gd name="T33" fmla="*/ 223 h 722"/>
              <a:gd name="T34" fmla="*/ 409 w 617"/>
              <a:gd name="T35" fmla="*/ 246 h 722"/>
              <a:gd name="T36" fmla="*/ 410 w 617"/>
              <a:gd name="T37" fmla="*/ 266 h 722"/>
              <a:gd name="T38" fmla="*/ 423 w 617"/>
              <a:gd name="T39" fmla="*/ 403 h 722"/>
              <a:gd name="T40" fmla="*/ 308 w 617"/>
              <a:gd name="T41" fmla="*/ 403 h 722"/>
              <a:gd name="T42" fmla="*/ 367 w 617"/>
              <a:gd name="T43" fmla="*/ 269 h 7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617" h="722">
                <a:moveTo>
                  <a:pt x="335" y="0"/>
                </a:moveTo>
                <a:lnTo>
                  <a:pt x="0" y="722"/>
                </a:lnTo>
                <a:lnTo>
                  <a:pt x="178" y="722"/>
                </a:lnTo>
                <a:lnTo>
                  <a:pt x="256" y="541"/>
                </a:lnTo>
                <a:lnTo>
                  <a:pt x="430" y="541"/>
                </a:lnTo>
                <a:lnTo>
                  <a:pt x="443" y="722"/>
                </a:lnTo>
                <a:lnTo>
                  <a:pt x="617" y="722"/>
                </a:lnTo>
                <a:lnTo>
                  <a:pt x="537" y="0"/>
                </a:lnTo>
                <a:lnTo>
                  <a:pt x="335" y="0"/>
                </a:lnTo>
                <a:close/>
                <a:moveTo>
                  <a:pt x="367" y="269"/>
                </a:moveTo>
                <a:lnTo>
                  <a:pt x="376" y="249"/>
                </a:lnTo>
                <a:lnTo>
                  <a:pt x="384" y="227"/>
                </a:lnTo>
                <a:lnTo>
                  <a:pt x="393" y="204"/>
                </a:lnTo>
                <a:lnTo>
                  <a:pt x="403" y="181"/>
                </a:lnTo>
                <a:lnTo>
                  <a:pt x="404" y="175"/>
                </a:lnTo>
                <a:lnTo>
                  <a:pt x="406" y="200"/>
                </a:lnTo>
                <a:lnTo>
                  <a:pt x="407" y="223"/>
                </a:lnTo>
                <a:lnTo>
                  <a:pt x="409" y="246"/>
                </a:lnTo>
                <a:lnTo>
                  <a:pt x="410" y="266"/>
                </a:lnTo>
                <a:lnTo>
                  <a:pt x="423" y="403"/>
                </a:lnTo>
                <a:lnTo>
                  <a:pt x="308" y="403"/>
                </a:lnTo>
                <a:lnTo>
                  <a:pt x="367" y="269"/>
                </a:lnTo>
                <a:close/>
              </a:path>
            </a:pathLst>
          </a:custGeom>
          <a:solidFill>
            <a:srgbClr val="AB2582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302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82852" y="502528"/>
            <a:ext cx="2190288" cy="2080417"/>
          </a:xfrm>
        </p:spPr>
        <p:txBody>
          <a:bodyPr>
            <a:noAutofit/>
          </a:bodyPr>
          <a:lstStyle>
            <a:lvl1pPr marL="2286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800">
                <a:solidFill>
                  <a:srgbClr val="00131E"/>
                </a:solidFill>
                <a:latin typeface="Franklin Gothic Demi" panose="020B0703020102020204" pitchFamily="34" charset="0"/>
              </a:defRPr>
            </a:lvl1pPr>
            <a:lvl2pPr marL="6858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3200">
                <a:solidFill>
                  <a:srgbClr val="00131E"/>
                </a:solidFill>
                <a:latin typeface="Franklin Gothic Demi" panose="020B0703020102020204" pitchFamily="34" charset="0"/>
              </a:defRPr>
            </a:lvl2pPr>
            <a:lvl3pPr marL="11430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800">
                <a:solidFill>
                  <a:srgbClr val="00131E"/>
                </a:solidFill>
                <a:latin typeface="Franklin Gothic Demi" panose="020B0703020102020204" pitchFamily="34" charset="0"/>
              </a:defRPr>
            </a:lvl3pPr>
            <a:lvl4pPr marL="16002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400">
                <a:solidFill>
                  <a:srgbClr val="00131E"/>
                </a:solidFill>
                <a:latin typeface="Franklin Gothic Demi" panose="020B0703020102020204" pitchFamily="34" charset="0"/>
              </a:defRPr>
            </a:lvl4pPr>
            <a:lvl5pPr marL="20574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400">
                <a:solidFill>
                  <a:srgbClr val="00131E"/>
                </a:solidFill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0696" y="2505174"/>
            <a:ext cx="5910608" cy="1847653"/>
          </a:xfrm>
        </p:spPr>
        <p:txBody>
          <a:bodyPr/>
          <a:lstStyle>
            <a:lvl1pPr algn="ctr">
              <a:defRPr>
                <a:solidFill>
                  <a:srgbClr val="9E0606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 hasCustomPrompt="1"/>
          </p:nvPr>
        </p:nvSpPr>
        <p:spPr>
          <a:xfrm>
            <a:off x="3750172" y="502528"/>
            <a:ext cx="2190288" cy="2080417"/>
          </a:xfrm>
        </p:spPr>
        <p:txBody>
          <a:bodyPr>
            <a:noAutofit/>
          </a:bodyPr>
          <a:lstStyle>
            <a:lvl1pPr marL="2286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800">
                <a:solidFill>
                  <a:srgbClr val="00131E"/>
                </a:solidFill>
                <a:latin typeface="Franklin Gothic Demi" panose="020B0703020102020204" pitchFamily="34" charset="0"/>
              </a:defRPr>
            </a:lvl1pPr>
            <a:lvl2pPr marL="6858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3200">
                <a:solidFill>
                  <a:srgbClr val="00131E"/>
                </a:solidFill>
                <a:latin typeface="Franklin Gothic Demi" panose="020B0703020102020204" pitchFamily="34" charset="0"/>
              </a:defRPr>
            </a:lvl2pPr>
            <a:lvl3pPr marL="11430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800">
                <a:solidFill>
                  <a:srgbClr val="00131E"/>
                </a:solidFill>
                <a:latin typeface="Franklin Gothic Demi" panose="020B0703020102020204" pitchFamily="34" charset="0"/>
              </a:defRPr>
            </a:lvl3pPr>
            <a:lvl4pPr marL="16002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400">
                <a:solidFill>
                  <a:srgbClr val="00131E"/>
                </a:solidFill>
                <a:latin typeface="Franklin Gothic Demi" panose="020B0703020102020204" pitchFamily="34" charset="0"/>
              </a:defRPr>
            </a:lvl4pPr>
            <a:lvl5pPr marL="20574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400">
                <a:solidFill>
                  <a:srgbClr val="00131E"/>
                </a:solidFill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1" hasCustomPrompt="1"/>
          </p:nvPr>
        </p:nvSpPr>
        <p:spPr>
          <a:xfrm>
            <a:off x="6617492" y="502528"/>
            <a:ext cx="2190288" cy="2080417"/>
          </a:xfrm>
        </p:spPr>
        <p:txBody>
          <a:bodyPr>
            <a:noAutofit/>
          </a:bodyPr>
          <a:lstStyle>
            <a:lvl1pPr marL="2286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800">
                <a:solidFill>
                  <a:srgbClr val="00131E"/>
                </a:solidFill>
                <a:latin typeface="Franklin Gothic Demi" panose="020B0703020102020204" pitchFamily="34" charset="0"/>
              </a:defRPr>
            </a:lvl1pPr>
            <a:lvl2pPr marL="6858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3200">
                <a:solidFill>
                  <a:srgbClr val="00131E"/>
                </a:solidFill>
                <a:latin typeface="Franklin Gothic Demi" panose="020B0703020102020204" pitchFamily="34" charset="0"/>
              </a:defRPr>
            </a:lvl2pPr>
            <a:lvl3pPr marL="11430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800">
                <a:solidFill>
                  <a:srgbClr val="00131E"/>
                </a:solidFill>
                <a:latin typeface="Franklin Gothic Demi" panose="020B0703020102020204" pitchFamily="34" charset="0"/>
              </a:defRPr>
            </a:lvl3pPr>
            <a:lvl4pPr marL="16002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400">
                <a:solidFill>
                  <a:srgbClr val="00131E"/>
                </a:solidFill>
                <a:latin typeface="Franklin Gothic Demi" panose="020B0703020102020204" pitchFamily="34" charset="0"/>
              </a:defRPr>
            </a:lvl4pPr>
            <a:lvl5pPr marL="20574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400">
                <a:solidFill>
                  <a:srgbClr val="00131E"/>
                </a:solidFill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2" hasCustomPrompt="1"/>
          </p:nvPr>
        </p:nvSpPr>
        <p:spPr>
          <a:xfrm>
            <a:off x="9484812" y="502528"/>
            <a:ext cx="2190288" cy="2080417"/>
          </a:xfrm>
        </p:spPr>
        <p:txBody>
          <a:bodyPr>
            <a:noAutofit/>
          </a:bodyPr>
          <a:lstStyle>
            <a:lvl1pPr marL="2286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800">
                <a:solidFill>
                  <a:srgbClr val="00131E"/>
                </a:solidFill>
                <a:latin typeface="Franklin Gothic Demi" panose="020B0703020102020204" pitchFamily="34" charset="0"/>
              </a:defRPr>
            </a:lvl1pPr>
            <a:lvl2pPr marL="6858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3200">
                <a:solidFill>
                  <a:srgbClr val="00131E"/>
                </a:solidFill>
                <a:latin typeface="Franklin Gothic Demi" panose="020B0703020102020204" pitchFamily="34" charset="0"/>
              </a:defRPr>
            </a:lvl2pPr>
            <a:lvl3pPr marL="11430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800">
                <a:solidFill>
                  <a:srgbClr val="00131E"/>
                </a:solidFill>
                <a:latin typeface="Franklin Gothic Demi" panose="020B0703020102020204" pitchFamily="34" charset="0"/>
              </a:defRPr>
            </a:lvl3pPr>
            <a:lvl4pPr marL="16002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400">
                <a:solidFill>
                  <a:srgbClr val="00131E"/>
                </a:solidFill>
                <a:latin typeface="Franklin Gothic Demi" panose="020B0703020102020204" pitchFamily="34" charset="0"/>
              </a:defRPr>
            </a:lvl4pPr>
            <a:lvl5pPr marL="20574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400">
                <a:solidFill>
                  <a:srgbClr val="00131E"/>
                </a:solidFill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882852" y="4352827"/>
            <a:ext cx="2190288" cy="2080417"/>
          </a:xfrm>
        </p:spPr>
        <p:txBody>
          <a:bodyPr>
            <a:noAutofit/>
          </a:bodyPr>
          <a:lstStyle>
            <a:lvl1pPr marL="2286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800">
                <a:solidFill>
                  <a:srgbClr val="00131E"/>
                </a:solidFill>
                <a:latin typeface="Franklin Gothic Demi" panose="020B0703020102020204" pitchFamily="34" charset="0"/>
              </a:defRPr>
            </a:lvl1pPr>
            <a:lvl2pPr marL="6858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3200">
                <a:solidFill>
                  <a:srgbClr val="00131E"/>
                </a:solidFill>
                <a:latin typeface="Franklin Gothic Demi" panose="020B0703020102020204" pitchFamily="34" charset="0"/>
              </a:defRPr>
            </a:lvl2pPr>
            <a:lvl3pPr marL="11430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800">
                <a:solidFill>
                  <a:srgbClr val="00131E"/>
                </a:solidFill>
                <a:latin typeface="Franklin Gothic Demi" panose="020B0703020102020204" pitchFamily="34" charset="0"/>
              </a:defRPr>
            </a:lvl3pPr>
            <a:lvl4pPr marL="16002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400">
                <a:solidFill>
                  <a:srgbClr val="00131E"/>
                </a:solidFill>
                <a:latin typeface="Franklin Gothic Demi" panose="020B0703020102020204" pitchFamily="34" charset="0"/>
              </a:defRPr>
            </a:lvl4pPr>
            <a:lvl5pPr marL="20574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400">
                <a:solidFill>
                  <a:srgbClr val="00131E"/>
                </a:solidFill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4" hasCustomPrompt="1"/>
          </p:nvPr>
        </p:nvSpPr>
        <p:spPr>
          <a:xfrm>
            <a:off x="3750172" y="4352827"/>
            <a:ext cx="2190288" cy="2080417"/>
          </a:xfrm>
        </p:spPr>
        <p:txBody>
          <a:bodyPr>
            <a:noAutofit/>
          </a:bodyPr>
          <a:lstStyle>
            <a:lvl1pPr marL="2286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800">
                <a:solidFill>
                  <a:srgbClr val="00131E"/>
                </a:solidFill>
                <a:latin typeface="Franklin Gothic Demi" panose="020B0703020102020204" pitchFamily="34" charset="0"/>
              </a:defRPr>
            </a:lvl1pPr>
            <a:lvl2pPr marL="6858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3200">
                <a:solidFill>
                  <a:srgbClr val="00131E"/>
                </a:solidFill>
                <a:latin typeface="Franklin Gothic Demi" panose="020B0703020102020204" pitchFamily="34" charset="0"/>
              </a:defRPr>
            </a:lvl2pPr>
            <a:lvl3pPr marL="11430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800">
                <a:solidFill>
                  <a:srgbClr val="00131E"/>
                </a:solidFill>
                <a:latin typeface="Franklin Gothic Demi" panose="020B0703020102020204" pitchFamily="34" charset="0"/>
              </a:defRPr>
            </a:lvl3pPr>
            <a:lvl4pPr marL="16002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400">
                <a:solidFill>
                  <a:srgbClr val="00131E"/>
                </a:solidFill>
                <a:latin typeface="Franklin Gothic Demi" panose="020B0703020102020204" pitchFamily="34" charset="0"/>
              </a:defRPr>
            </a:lvl4pPr>
            <a:lvl5pPr marL="20574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400">
                <a:solidFill>
                  <a:srgbClr val="00131E"/>
                </a:solidFill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5" hasCustomPrompt="1"/>
          </p:nvPr>
        </p:nvSpPr>
        <p:spPr>
          <a:xfrm>
            <a:off x="6617492" y="4352827"/>
            <a:ext cx="2190288" cy="2080417"/>
          </a:xfrm>
        </p:spPr>
        <p:txBody>
          <a:bodyPr>
            <a:noAutofit/>
          </a:bodyPr>
          <a:lstStyle>
            <a:lvl1pPr marL="2286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800">
                <a:solidFill>
                  <a:srgbClr val="00131E"/>
                </a:solidFill>
                <a:latin typeface="Franklin Gothic Demi" panose="020B0703020102020204" pitchFamily="34" charset="0"/>
              </a:defRPr>
            </a:lvl1pPr>
            <a:lvl2pPr marL="6858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3200">
                <a:solidFill>
                  <a:srgbClr val="00131E"/>
                </a:solidFill>
                <a:latin typeface="Franklin Gothic Demi" panose="020B0703020102020204" pitchFamily="34" charset="0"/>
              </a:defRPr>
            </a:lvl2pPr>
            <a:lvl3pPr marL="11430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800">
                <a:solidFill>
                  <a:srgbClr val="00131E"/>
                </a:solidFill>
                <a:latin typeface="Franklin Gothic Demi" panose="020B0703020102020204" pitchFamily="34" charset="0"/>
              </a:defRPr>
            </a:lvl3pPr>
            <a:lvl4pPr marL="16002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400">
                <a:solidFill>
                  <a:srgbClr val="00131E"/>
                </a:solidFill>
                <a:latin typeface="Franklin Gothic Demi" panose="020B0703020102020204" pitchFamily="34" charset="0"/>
              </a:defRPr>
            </a:lvl4pPr>
            <a:lvl5pPr marL="20574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400">
                <a:solidFill>
                  <a:srgbClr val="00131E"/>
                </a:solidFill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6" hasCustomPrompt="1"/>
          </p:nvPr>
        </p:nvSpPr>
        <p:spPr>
          <a:xfrm>
            <a:off x="9484812" y="4352827"/>
            <a:ext cx="2190288" cy="2080417"/>
          </a:xfrm>
        </p:spPr>
        <p:txBody>
          <a:bodyPr>
            <a:noAutofit/>
          </a:bodyPr>
          <a:lstStyle>
            <a:lvl1pPr marL="2286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800">
                <a:solidFill>
                  <a:srgbClr val="00131E"/>
                </a:solidFill>
                <a:latin typeface="Franklin Gothic Demi" panose="020B0703020102020204" pitchFamily="34" charset="0"/>
              </a:defRPr>
            </a:lvl1pPr>
            <a:lvl2pPr marL="6858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3200">
                <a:solidFill>
                  <a:srgbClr val="00131E"/>
                </a:solidFill>
                <a:latin typeface="Franklin Gothic Demi" panose="020B0703020102020204" pitchFamily="34" charset="0"/>
              </a:defRPr>
            </a:lvl2pPr>
            <a:lvl3pPr marL="11430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800">
                <a:solidFill>
                  <a:srgbClr val="00131E"/>
                </a:solidFill>
                <a:latin typeface="Franklin Gothic Demi" panose="020B0703020102020204" pitchFamily="34" charset="0"/>
              </a:defRPr>
            </a:lvl3pPr>
            <a:lvl4pPr marL="16002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400">
                <a:solidFill>
                  <a:srgbClr val="00131E"/>
                </a:solidFill>
                <a:latin typeface="Franklin Gothic Demi" panose="020B0703020102020204" pitchFamily="34" charset="0"/>
              </a:defRPr>
            </a:lvl4pPr>
            <a:lvl5pPr marL="2057400" indent="-228600">
              <a:buClr>
                <a:schemeClr val="tx2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  <a:defRPr sz="2400">
                <a:solidFill>
                  <a:srgbClr val="00131E"/>
                </a:solidFill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72654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10" y="365125"/>
            <a:ext cx="9674290" cy="1325563"/>
          </a:xfrm>
        </p:spPr>
        <p:txBody>
          <a:bodyPr>
            <a:normAutofit/>
          </a:bodyPr>
          <a:lstStyle>
            <a:lvl1pPr>
              <a:defRPr sz="4000" b="0">
                <a:solidFill>
                  <a:srgbClr val="0068A3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4872135" cy="4351338"/>
          </a:xfrm>
        </p:spPr>
        <p:txBody>
          <a:bodyPr/>
          <a:lstStyle>
            <a:lvl1pPr marL="0" indent="0">
              <a:buClr>
                <a:schemeClr val="accent6">
                  <a:lumMod val="60000"/>
                  <a:lumOff val="40000"/>
                </a:schemeClr>
              </a:buClr>
              <a:buSzPct val="90000"/>
              <a:buFont typeface="Franklin Gothic Demi" panose="020B0703020102020204" pitchFamily="34" charset="0"/>
              <a:buNone/>
              <a:defRPr>
                <a:latin typeface="Franklin Gothic Demi" panose="020B0703020102020204" pitchFamily="34" charset="0"/>
              </a:defRPr>
            </a:lvl1pPr>
            <a:lvl2pPr>
              <a:defRPr>
                <a:latin typeface="Franklin Gothic Demi" panose="020B0703020102020204" pitchFamily="34" charset="0"/>
              </a:defRPr>
            </a:lvl2pPr>
            <a:lvl3pPr>
              <a:defRPr>
                <a:latin typeface="Franklin Gothic Demi" panose="020B0703020102020204" pitchFamily="34" charset="0"/>
              </a:defRPr>
            </a:lvl3pPr>
            <a:lvl4pPr>
              <a:defRPr>
                <a:latin typeface="Franklin Gothic Demi" panose="020B0703020102020204" pitchFamily="34" charset="0"/>
              </a:defRPr>
            </a:lvl4pPr>
            <a:lvl5pPr>
              <a:defRPr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25E11C-E676-4A35-A93E-23856FCDD08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38200" y="1662906"/>
            <a:ext cx="10515600" cy="25200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 userDrawn="1"/>
        </p:nvSpPr>
        <p:spPr>
          <a:xfrm>
            <a:off x="4963886" y="1825625"/>
            <a:ext cx="638991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6">
                  <a:lumMod val="60000"/>
                  <a:lumOff val="40000"/>
                </a:schemeClr>
              </a:buClr>
              <a:buSzPct val="90000"/>
              <a:buFont typeface="Franklin Gothic Demi" panose="020B0703020102020204" pitchFamily="34" charset="0"/>
              <a:buChar char="►"/>
              <a:defRPr sz="2800" kern="120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2400"/>
              </a:spcBef>
              <a:buClr>
                <a:srgbClr val="0068AA"/>
              </a:buClr>
              <a:buSzPct val="75000"/>
              <a:defRPr/>
            </a:pPr>
            <a:endParaRPr lang="en-GB" sz="2000" dirty="0">
              <a:solidFill>
                <a:prstClr val="black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6130212" y="1825625"/>
            <a:ext cx="5223588" cy="4503738"/>
          </a:xfrm>
        </p:spPr>
        <p:txBody>
          <a:bodyPr>
            <a:normAutofit/>
          </a:bodyPr>
          <a:lstStyle>
            <a:lvl1pPr marL="228600" indent="-228600">
              <a:lnSpc>
                <a:spcPct val="100000"/>
              </a:lnSpc>
              <a:spcBef>
                <a:spcPts val="2400"/>
              </a:spcBef>
              <a:buClr>
                <a:srgbClr val="0068AA"/>
              </a:buClr>
              <a:buSzPct val="75000"/>
              <a:buFont typeface="Franklin Gothic Demi" panose="020B0703020102020204" pitchFamily="34" charset="0"/>
              <a:buChar char="►"/>
              <a:defRPr sz="2000">
                <a:latin typeface="Franklin Gothic Medium" panose="020B0603020102020204" pitchFamily="34" charset="0"/>
              </a:defRPr>
            </a:lvl1pPr>
            <a:lvl2pPr>
              <a:defRPr>
                <a:latin typeface="Franklin Gothic Demi" panose="020B0703020102020204" pitchFamily="34" charset="0"/>
              </a:defRPr>
            </a:lvl2pPr>
            <a:lvl3pPr>
              <a:defRPr>
                <a:latin typeface="Franklin Gothic Demi" panose="020B0703020102020204" pitchFamily="34" charset="0"/>
              </a:defRPr>
            </a:lvl3pPr>
            <a:lvl4pPr>
              <a:defRPr>
                <a:latin typeface="Franklin Gothic Demi" panose="020B0703020102020204" pitchFamily="34" charset="0"/>
              </a:defRPr>
            </a:lvl4pPr>
            <a:lvl5pPr>
              <a:defRPr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9388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25E11C-E676-4A35-A93E-23856FCDD08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14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0450" y="356572"/>
            <a:ext cx="10293350" cy="570509"/>
          </a:xfrm>
        </p:spPr>
        <p:txBody>
          <a:bodyPr>
            <a:normAutofit/>
          </a:bodyPr>
          <a:lstStyle>
            <a:lvl1pPr>
              <a:defRPr sz="4000" b="0">
                <a:solidFill>
                  <a:srgbClr val="0068A3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195754"/>
            <a:ext cx="4872135" cy="4981209"/>
          </a:xfrm>
        </p:spPr>
        <p:txBody>
          <a:bodyPr/>
          <a:lstStyle>
            <a:lvl1pPr marL="0" indent="0">
              <a:buClr>
                <a:schemeClr val="accent6">
                  <a:lumMod val="60000"/>
                  <a:lumOff val="40000"/>
                </a:schemeClr>
              </a:buClr>
              <a:buSzPct val="90000"/>
              <a:buFont typeface="Franklin Gothic Demi" panose="020B0703020102020204" pitchFamily="34" charset="0"/>
              <a:buNone/>
              <a:defRPr>
                <a:latin typeface="Franklin Gothic Demi" panose="020B0703020102020204" pitchFamily="34" charset="0"/>
              </a:defRPr>
            </a:lvl1pPr>
            <a:lvl2pPr>
              <a:defRPr>
                <a:latin typeface="Franklin Gothic Demi" panose="020B0703020102020204" pitchFamily="34" charset="0"/>
              </a:defRPr>
            </a:lvl2pPr>
            <a:lvl3pPr>
              <a:defRPr>
                <a:latin typeface="Franklin Gothic Demi" panose="020B0703020102020204" pitchFamily="34" charset="0"/>
              </a:defRPr>
            </a:lvl3pPr>
            <a:lvl4pPr>
              <a:defRPr>
                <a:latin typeface="Franklin Gothic Demi" panose="020B0703020102020204" pitchFamily="34" charset="0"/>
              </a:defRPr>
            </a:lvl4pPr>
            <a:lvl5pPr>
              <a:defRPr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6AB55-EDEF-467D-B97F-4E089756FDA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27/03/2019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5E11C-E676-4A35-A93E-23856FCDD08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38200" y="881362"/>
            <a:ext cx="10515600" cy="45719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 userDrawn="1"/>
        </p:nvSpPr>
        <p:spPr>
          <a:xfrm>
            <a:off x="4963886" y="1825625"/>
            <a:ext cx="638991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6">
                  <a:lumMod val="60000"/>
                  <a:lumOff val="40000"/>
                </a:schemeClr>
              </a:buClr>
              <a:buSzPct val="90000"/>
              <a:buFont typeface="Franklin Gothic Demi" panose="020B0703020102020204" pitchFamily="34" charset="0"/>
              <a:buChar char="►"/>
              <a:defRPr sz="2800" kern="120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2400"/>
              </a:spcBef>
              <a:buClr>
                <a:srgbClr val="0068AA"/>
              </a:buClr>
              <a:buSzPct val="75000"/>
            </a:pPr>
            <a:endParaRPr lang="en-GB" sz="2000" dirty="0">
              <a:solidFill>
                <a:prstClr val="black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6130212" y="1230924"/>
            <a:ext cx="5223588" cy="5098440"/>
          </a:xfrm>
        </p:spPr>
        <p:txBody>
          <a:bodyPr>
            <a:normAutofit/>
          </a:bodyPr>
          <a:lstStyle>
            <a:lvl1pPr marL="228600" indent="-228600">
              <a:lnSpc>
                <a:spcPct val="100000"/>
              </a:lnSpc>
              <a:spcBef>
                <a:spcPts val="2400"/>
              </a:spcBef>
              <a:buClr>
                <a:srgbClr val="0068AA"/>
              </a:buClr>
              <a:buSzPct val="75000"/>
              <a:buFont typeface="Franklin Gothic Demi" panose="020B0703020102020204" pitchFamily="34" charset="0"/>
              <a:buChar char="►"/>
              <a:defRPr sz="2000">
                <a:latin typeface="Franklin Gothic Medium" panose="020B0603020102020204" pitchFamily="34" charset="0"/>
              </a:defRPr>
            </a:lvl1pPr>
            <a:lvl2pPr>
              <a:defRPr>
                <a:latin typeface="Franklin Gothic Demi" panose="020B0703020102020204" pitchFamily="34" charset="0"/>
              </a:defRPr>
            </a:lvl2pPr>
            <a:lvl3pPr>
              <a:defRPr>
                <a:latin typeface="Franklin Gothic Demi" panose="020B0703020102020204" pitchFamily="34" charset="0"/>
              </a:defRPr>
            </a:lvl3pPr>
            <a:lvl4pPr>
              <a:defRPr>
                <a:latin typeface="Franklin Gothic Demi" panose="020B0703020102020204" pitchFamily="34" charset="0"/>
              </a:defRPr>
            </a:lvl4pPr>
            <a:lvl5pPr>
              <a:defRPr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1156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6AB55-EDEF-467D-B97F-4E089756FDA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27/03/2019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5E11C-E676-4A35-A93E-23856FCDD08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222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6AB55-EDEF-467D-B97F-4E089756FDA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27/03/2019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5E11C-E676-4A35-A93E-23856FCDD08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099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6AB55-EDEF-467D-B97F-4E089756FDA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27/03/2019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5E11C-E676-4A35-A93E-23856FCDD08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4289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6AB55-EDEF-467D-B97F-4E089756FDA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27/03/2019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5E11C-E676-4A35-A93E-23856FCDD08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4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6AB55-EDEF-467D-B97F-4E089756FDA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27/03/2019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5E11C-E676-4A35-A93E-23856FCDD08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868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theme" Target="../theme/theme1.xml"/><Relationship Id="rId7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ags" Target="../tags/tag1.xml"/><Relationship Id="rId10" Type="http://schemas.openxmlformats.org/officeDocument/2006/relationships/image" Target="../media/image2.emf"/><Relationship Id="rId4" Type="http://schemas.openxmlformats.org/officeDocument/2006/relationships/vmlDrawing" Target="../drawings/vmlDrawing1.vml"/><Relationship Id="rId9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theme" Target="../theme/theme3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5"/>
            </p:custDataLst>
            <p:extLst/>
          </p:nvPr>
        </p:nvGraphicFramePr>
        <p:xfrm>
          <a:off x="0" y="0"/>
          <a:ext cx="215979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44" name="think-cell Slide" r:id="rId8" imgW="270" imgH="270" progId="TCLayout.ActiveDocument.1">
                  <p:embed/>
                </p:oleObj>
              </mc:Choice>
              <mc:Fallback>
                <p:oleObj name="think-cell Slide" r:id="rId8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215979" cy="1619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3" name="doc id"/>
          <p:cNvSpPr>
            <a:spLocks noChangeArrowheads="1"/>
          </p:cNvSpPr>
          <p:nvPr/>
        </p:nvSpPr>
        <p:spPr bwMode="auto">
          <a:xfrm>
            <a:off x="10995478" y="37255"/>
            <a:ext cx="894152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13526"/>
            <a:endParaRPr lang="en-US" sz="816" baseline="0" noProof="0" dirty="0">
              <a:solidFill>
                <a:srgbClr val="000000"/>
              </a:solidFill>
              <a:latin typeface="+mn-lt"/>
              <a:ea typeface="+mn-ea"/>
            </a:endParaRPr>
          </a:p>
        </p:txBody>
      </p:sp>
      <p:sp>
        <p:nvSpPr>
          <p:cNvPr id="1034" name="Working Draft"/>
          <p:cNvSpPr txBox="1">
            <a:spLocks noChangeArrowheads="1"/>
          </p:cNvSpPr>
          <p:nvPr/>
        </p:nvSpPr>
        <p:spPr bwMode="auto">
          <a:xfrm rot="5400000">
            <a:off x="11045398" y="1980016"/>
            <a:ext cx="2103140" cy="94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12" baseline="0" noProof="0" dirty="0">
                <a:latin typeface="+mn-lt"/>
                <a:ea typeface="+mn-ea"/>
              </a:rPr>
              <a:t>Last Modified 2016-05-19 02:11 PM E. Africa Standard Time</a:t>
            </a:r>
            <a:endParaRPr lang="en-US" sz="1632" baseline="0" noProof="0" dirty="0">
              <a:latin typeface="+mn-lt"/>
              <a:ea typeface="+mn-ea"/>
            </a:endParaRPr>
          </a:p>
        </p:txBody>
      </p:sp>
      <p:sp>
        <p:nvSpPr>
          <p:cNvPr id="1035" name="Printed"/>
          <p:cNvSpPr txBox="1">
            <a:spLocks noChangeArrowheads="1"/>
          </p:cNvSpPr>
          <p:nvPr/>
        </p:nvSpPr>
        <p:spPr bwMode="auto">
          <a:xfrm rot="5400000">
            <a:off x="11972736" y="4197996"/>
            <a:ext cx="248466" cy="94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12" baseline="0" noProof="0" dirty="0">
                <a:latin typeface="+mn-lt"/>
                <a:ea typeface="+mn-ea"/>
              </a:rPr>
              <a:t>Printed</a:t>
            </a:r>
            <a:endParaRPr lang="en-US" sz="1632" baseline="0" noProof="0" dirty="0">
              <a:latin typeface="+mn-lt"/>
              <a:ea typeface="+mn-ea"/>
            </a:endParaRPr>
          </a:p>
        </p:txBody>
      </p:sp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76207" y="1990667"/>
            <a:ext cx="5853024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61985" y="234863"/>
            <a:ext cx="11725485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61986" y="27536"/>
            <a:ext cx="876843" cy="219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428" baseline="0" noProof="0" dirty="0">
                <a:solidFill>
                  <a:srgbClr val="808080"/>
                </a:solidFill>
                <a:latin typeface="+mn-lt"/>
                <a:ea typeface="+mn-ea"/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61984" y="542616"/>
            <a:ext cx="11725485" cy="256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1632" baseline="0" noProof="0" dirty="0">
                <a:solidFill>
                  <a:srgbClr val="808080"/>
                </a:solidFill>
                <a:latin typeface="+mn-lt"/>
              </a:rPr>
              <a:t>Unit of measure</a:t>
            </a:r>
          </a:p>
        </p:txBody>
      </p:sp>
      <p:grpSp>
        <p:nvGrpSpPr>
          <p:cNvPr id="12" name="McK Slide Elements" hidden="1"/>
          <p:cNvGrpSpPr>
            <a:grpSpLocks/>
          </p:cNvGrpSpPr>
          <p:nvPr/>
        </p:nvGrpSpPr>
        <p:grpSpPr bwMode="auto">
          <a:xfrm>
            <a:off x="161985" y="6198769"/>
            <a:ext cx="11630454" cy="526418"/>
            <a:chOff x="75" y="3827"/>
            <a:chExt cx="5385" cy="325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75" y="3827"/>
              <a:ext cx="5385" cy="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en-US" sz="1020" baseline="0" noProof="0" dirty="0">
                  <a:latin typeface="+mn-lt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auto">
            <a:xfrm>
              <a:off x="75" y="4053"/>
              <a:ext cx="4323" cy="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/>
            <a:p>
              <a:pPr marL="621975" indent="-621975" defTabSz="913526">
                <a:tabLst>
                  <a:tab pos="625214" algn="l"/>
                </a:tabLst>
              </a:pPr>
              <a:r>
                <a:rPr lang="en-US" sz="1020" baseline="0" noProof="0" dirty="0">
                  <a:solidFill>
                    <a:schemeClr val="tx1"/>
                  </a:solidFill>
                  <a:latin typeface="+mn-lt"/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1976207" y="1072271"/>
            <a:ext cx="5801189" cy="596066"/>
            <a:chOff x="915" y="662"/>
            <a:chExt cx="2686" cy="368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662"/>
              <a:ext cx="2686" cy="368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en-US" sz="1837" b="1" baseline="0" noProof="0" dirty="0">
                  <a:latin typeface="+mn-lt"/>
                  <a:ea typeface="+mn-ea"/>
                </a:rPr>
                <a:t>Title</a:t>
              </a:r>
            </a:p>
            <a:p>
              <a:r>
                <a:rPr lang="en-US" sz="1837" baseline="0" noProof="0" dirty="0">
                  <a:solidFill>
                    <a:srgbClr val="808080"/>
                  </a:solidFill>
                  <a:latin typeface="+mn-lt"/>
                  <a:ea typeface="+mn-ea"/>
                </a:rPr>
                <a:t>Unit of measure</a:t>
              </a:r>
            </a:p>
          </p:txBody>
        </p:sp>
      </p:grpSp>
      <p:sp>
        <p:nvSpPr>
          <p:cNvPr id="21" name="SlideLogoSeparator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1454168" y="6534052"/>
            <a:ext cx="54523" cy="186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noAutofit/>
          </a:bodyPr>
          <a:lstStyle/>
          <a:p>
            <a:pPr algn="r" defTabSz="913526"/>
            <a:r>
              <a:rPr lang="en-US" sz="1224" baseline="0" noProof="0" dirty="0">
                <a:latin typeface="+mn-lt"/>
                <a:ea typeface="+mn-ea"/>
              </a:rPr>
              <a:t>|</a:t>
            </a:r>
          </a:p>
        </p:txBody>
      </p:sp>
      <p:sp>
        <p:nvSpPr>
          <p:cNvPr id="25" name="Rectangle 1134"/>
          <p:cNvSpPr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1" y="6433627"/>
            <a:ext cx="12189840" cy="429233"/>
          </a:xfrm>
          <a:prstGeom prst="rect">
            <a:avLst/>
          </a:prstGeom>
          <a:solidFill>
            <a:srgbClr val="00296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837" baseline="0" noProof="0" dirty="0">
              <a:latin typeface="+mn-lt"/>
            </a:endParaRPr>
          </a:p>
        </p:txBody>
      </p:sp>
      <p:pic>
        <p:nvPicPr>
          <p:cNvPr id="26" name="Picture 119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2080" y="6579404"/>
            <a:ext cx="2450985" cy="183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8070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hf hdr="0" ftr="0" dt="0"/>
  <p:txStyles>
    <p:titleStyle>
      <a:lvl1pPr algn="l" defTabSz="913526" rtl="0" eaLnBrk="1" fontAlgn="base" hangingPunct="1">
        <a:spcBef>
          <a:spcPct val="0"/>
        </a:spcBef>
        <a:spcAft>
          <a:spcPct val="0"/>
        </a:spcAft>
        <a:tabLst>
          <a:tab pos="275353" algn="l"/>
        </a:tabLst>
        <a:defRPr sz="1939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913526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2pPr>
      <a:lvl3pPr algn="l" defTabSz="913526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3pPr>
      <a:lvl4pPr algn="l" defTabSz="913526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4pPr>
      <a:lvl5pPr algn="l" defTabSz="913526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5pPr>
      <a:lvl6pPr marL="466481" algn="l" defTabSz="913526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6pPr>
      <a:lvl7pPr marL="932962" algn="l" defTabSz="913526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7pPr>
      <a:lvl8pPr marL="1399443" algn="l" defTabSz="913526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8pPr>
      <a:lvl9pPr marL="1865925" algn="l" defTabSz="913526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32" baseline="0">
          <a:solidFill>
            <a:schemeClr val="tx1"/>
          </a:solidFill>
          <a:latin typeface="+mn-lt"/>
          <a:ea typeface="+mn-ea"/>
          <a:cs typeface="+mn-cs"/>
        </a:defRPr>
      </a:lvl1pPr>
      <a:lvl2pPr marL="197607" indent="-195987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32" baseline="0">
          <a:solidFill>
            <a:schemeClr val="tx1"/>
          </a:solidFill>
          <a:latin typeface="+mn-lt"/>
        </a:defRPr>
      </a:lvl2pPr>
      <a:lvl3pPr marL="466481" indent="-267255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32" baseline="0">
          <a:solidFill>
            <a:schemeClr val="tx1"/>
          </a:solidFill>
          <a:latin typeface="+mn-lt"/>
        </a:defRPr>
      </a:lvl3pPr>
      <a:lvl4pPr marL="626835" indent="-158733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32" baseline="0">
          <a:solidFill>
            <a:schemeClr val="tx1"/>
          </a:solidFill>
          <a:latin typeface="+mn-lt"/>
        </a:defRPr>
      </a:lvl4pPr>
      <a:lvl5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32" baseline="0">
          <a:solidFill>
            <a:schemeClr val="tx1"/>
          </a:solidFill>
          <a:latin typeface="+mn-lt"/>
        </a:defRPr>
      </a:lvl5pPr>
      <a:lvl6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32" baseline="0">
          <a:solidFill>
            <a:schemeClr val="tx1"/>
          </a:solidFill>
          <a:latin typeface="+mn-lt"/>
        </a:defRPr>
      </a:lvl6pPr>
      <a:lvl7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32" baseline="0">
          <a:solidFill>
            <a:schemeClr val="tx1"/>
          </a:solidFill>
          <a:latin typeface="+mn-lt"/>
        </a:defRPr>
      </a:lvl7pPr>
      <a:lvl8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32" baseline="0">
          <a:solidFill>
            <a:schemeClr val="tx1"/>
          </a:solidFill>
          <a:latin typeface="+mn-lt"/>
        </a:defRPr>
      </a:lvl8pPr>
      <a:lvl9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32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962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1pPr>
      <a:lvl2pPr marL="466481" algn="l" defTabSz="932962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2pPr>
      <a:lvl3pPr marL="932962" algn="l" defTabSz="932962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3pPr>
      <a:lvl4pPr marL="1399443" algn="l" defTabSz="932962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4pPr>
      <a:lvl5pPr marL="1865925" algn="l" defTabSz="932962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5pPr>
      <a:lvl6pPr marL="2332406" algn="l" defTabSz="932962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6pPr>
      <a:lvl7pPr marL="2798887" algn="l" defTabSz="932962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7pPr>
      <a:lvl8pPr marL="3265368" algn="l" defTabSz="932962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8pPr>
      <a:lvl9pPr marL="3731849" algn="l" defTabSz="932962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46AB55-EDEF-467D-B97F-4E089756FDA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27/03/2019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5E11C-E676-4A35-A93E-23856FCDD08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098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C25E11C-E676-4A35-A93E-23856FCDD08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573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  <p:sldLayoutId id="2147483705" r:id="rId18"/>
    <p:sldLayoutId id="2147483706" r:id="rId1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hape 105"/>
          <p:cNvSpPr txBox="1">
            <a:spLocks noGrp="1"/>
          </p:cNvSpPr>
          <p:nvPr>
            <p:ph type="ctrTitle"/>
          </p:nvPr>
        </p:nvSpPr>
        <p:spPr>
          <a:xfrm>
            <a:off x="5596691" y="2423260"/>
            <a:ext cx="6060948" cy="1723191"/>
          </a:xfrm>
        </p:spPr>
        <p:txBody>
          <a:bodyPr wrap="square">
            <a:no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sym typeface="Franklin Gothic" panose="020B0604020202020204" charset="0"/>
              </a:rPr>
              <a:t>T</a:t>
            </a:r>
            <a:r>
              <a:rPr lang="en-US" sz="2800" b="1" dirty="0"/>
              <a:t>he Evolution of the Kenyan business environment for online services exports: from BPOs to ISSPs to online platforms</a:t>
            </a:r>
            <a:endParaRPr lang="en-US" altLang="en-US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Franklin Gothic" panose="020B060402020202020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96000" y="4149079"/>
            <a:ext cx="4426857" cy="544764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Autofit/>
          </a:bodyPr>
          <a:lstStyle>
            <a:lvl1pPr algn="ctr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  <a:defRPr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ea typeface="+mj-ea"/>
                <a:cs typeface="+mj-cs"/>
              </a:defRPr>
            </a:lvl1pPr>
          </a:lstStyle>
          <a:p>
            <a:r>
              <a:rPr lang="en-US" sz="2000" b="1" dirty="0">
                <a:latin typeface="Franklin Gothic Demi" panose="020B0703020102020204" pitchFamily="34" charset="0"/>
              </a:rPr>
              <a:t>Patrick</a:t>
            </a:r>
            <a:r>
              <a:rPr lang="en-US" sz="2000" b="1" dirty="0"/>
              <a:t> </a:t>
            </a:r>
            <a:r>
              <a:rPr lang="en-US" sz="2000" b="1" dirty="0">
                <a:latin typeface="Franklin Gothic Demi" panose="020B0703020102020204" pitchFamily="34" charset="0"/>
              </a:rPr>
              <a:t>M</a:t>
            </a:r>
            <a:r>
              <a:rPr lang="en-US" sz="2000" b="1" dirty="0"/>
              <a:t>. </a:t>
            </a:r>
            <a:r>
              <a:rPr lang="en-US" sz="2000" b="1" dirty="0">
                <a:latin typeface="Franklin Gothic Demi" panose="020B0703020102020204" pitchFamily="34" charset="0"/>
              </a:rPr>
              <a:t>Karanja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2732CD-E901-4CD7-BCDC-C320903B7CA1}"/>
              </a:ext>
            </a:extLst>
          </p:cNvPr>
          <p:cNvSpPr txBox="1"/>
          <p:nvPr/>
        </p:nvSpPr>
        <p:spPr>
          <a:xfrm>
            <a:off x="4527969" y="4989444"/>
            <a:ext cx="7129670" cy="1066800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Autofit/>
          </a:bodyPr>
          <a:lstStyle>
            <a:lvl1pPr algn="ctr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  <a:defRPr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ea typeface="+mj-ea"/>
                <a:cs typeface="+mj-cs"/>
              </a:defRPr>
            </a:lvl1pPr>
          </a:lstStyle>
          <a:p>
            <a:r>
              <a:rPr lang="en-US" sz="2000" b="1" i="1" dirty="0"/>
              <a:t>Digital Economy Africa Conference</a:t>
            </a:r>
          </a:p>
          <a:p>
            <a:r>
              <a:rPr lang="en-US" sz="2000" b="1" i="1" dirty="0"/>
              <a:t>Johannesburg</a:t>
            </a:r>
          </a:p>
          <a:p>
            <a:r>
              <a:rPr lang="en-US" sz="2000" b="1" i="1" dirty="0"/>
              <a:t>28 March 2019 </a:t>
            </a:r>
          </a:p>
        </p:txBody>
      </p:sp>
    </p:spTree>
    <p:extLst>
      <p:ext uri="{BB962C8B-B14F-4D97-AF65-F5344CB8AC3E}">
        <p14:creationId xmlns:p14="http://schemas.microsoft.com/office/powerpoint/2010/main" val="3554686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23"/>
          <p:cNvSpPr>
            <a:spLocks noGrp="1"/>
          </p:cNvSpPr>
          <p:nvPr>
            <p:ph type="title"/>
          </p:nvPr>
        </p:nvSpPr>
        <p:spPr>
          <a:xfrm>
            <a:off x="834573" y="162379"/>
            <a:ext cx="10519227" cy="831056"/>
          </a:xfrm>
        </p:spPr>
        <p:txBody>
          <a:bodyPr>
            <a:normAutofit/>
          </a:bodyPr>
          <a:lstStyle/>
          <a:p>
            <a:r>
              <a:rPr lang="en-US" sz="2800" dirty="0"/>
              <a:t>The Evolution in Perspective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34573" y="2406915"/>
            <a:ext cx="10506391" cy="1631216"/>
          </a:xfrm>
          <a:prstGeom prst="rect">
            <a:avLst/>
          </a:prstGeom>
          <a:noFill/>
          <a:ln>
            <a:solidFill>
              <a:schemeClr val="accent5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800"/>
              </a:spcBef>
              <a:spcAft>
                <a:spcPts val="600"/>
              </a:spcAft>
              <a:buClr>
                <a:srgbClr val="005D96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Franklin Gothic Demi" panose="020B0703020102020204" pitchFamily="34" charset="0"/>
              </a:rPr>
              <a:t>The Evolution of business models &amp; supply and demand</a:t>
            </a:r>
          </a:p>
          <a:p>
            <a:pPr marL="342900" indent="-342900">
              <a:spcBef>
                <a:spcPts val="1800"/>
              </a:spcBef>
              <a:spcAft>
                <a:spcPts val="600"/>
              </a:spcAft>
              <a:buClr>
                <a:srgbClr val="005D96"/>
              </a:buClr>
              <a:buFont typeface="Arial" panose="020B0604020202020204" pitchFamily="34" charset="0"/>
              <a:buChar char="•"/>
            </a:pPr>
            <a:r>
              <a:rPr lang="en-US" sz="2000" dirty="0" err="1">
                <a:latin typeface="Franklin Gothic Demi" panose="020B0703020102020204" pitchFamily="34" charset="0"/>
              </a:rPr>
              <a:t>Ajira</a:t>
            </a:r>
            <a:r>
              <a:rPr lang="en-US" sz="2000" dirty="0">
                <a:latin typeface="Franklin Gothic Demi" panose="020B0703020102020204" pitchFamily="34" charset="0"/>
              </a:rPr>
              <a:t> Digital Program</a:t>
            </a:r>
          </a:p>
          <a:p>
            <a:pPr marL="342900" indent="-342900">
              <a:spcBef>
                <a:spcPts val="1800"/>
              </a:spcBef>
              <a:spcAft>
                <a:spcPts val="600"/>
              </a:spcAft>
              <a:buClr>
                <a:srgbClr val="005D96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Franklin Gothic Demi" panose="020B0703020102020204" pitchFamily="34" charset="0"/>
              </a:rPr>
              <a:t>Introduction to the Study and current progress</a:t>
            </a:r>
          </a:p>
        </p:txBody>
      </p:sp>
    </p:spTree>
    <p:extLst>
      <p:ext uri="{BB962C8B-B14F-4D97-AF65-F5344CB8AC3E}">
        <p14:creationId xmlns:p14="http://schemas.microsoft.com/office/powerpoint/2010/main" val="2235138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913E1-3C8D-4EC9-B3A0-655A9EE24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BPO Dec 2004</a:t>
            </a:r>
          </a:p>
        </p:txBody>
      </p:sp>
      <p:pic>
        <p:nvPicPr>
          <p:cNvPr id="4098" name="Picture 2" descr="KENCALL-Ltd">
            <a:extLst>
              <a:ext uri="{FF2B5EF4-FFF2-40B4-BE49-F238E27FC236}">
                <a16:creationId xmlns:a16="http://schemas.microsoft.com/office/drawing/2014/main" id="{D839CA7A-250B-4910-B833-6CF3F1AD92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402" y="1079847"/>
            <a:ext cx="7957133" cy="5053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B994EDF-C75C-4CDD-9512-216007F9F9ED}"/>
              </a:ext>
            </a:extLst>
          </p:cNvPr>
          <p:cNvSpPr txBox="1"/>
          <p:nvPr/>
        </p:nvSpPr>
        <p:spPr>
          <a:xfrm>
            <a:off x="8820443" y="1018786"/>
            <a:ext cx="3277772" cy="563231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800"/>
              </a:spcBef>
              <a:spcAft>
                <a:spcPts val="600"/>
              </a:spcAft>
              <a:buClr>
                <a:srgbClr val="005D96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Franklin Gothic Demi" panose="020B0703020102020204" pitchFamily="34" charset="0"/>
              </a:rPr>
              <a:t>TechnoBrain</a:t>
            </a:r>
          </a:p>
          <a:p>
            <a:pPr marL="342900" indent="-342900">
              <a:spcBef>
                <a:spcPts val="1800"/>
              </a:spcBef>
              <a:spcAft>
                <a:spcPts val="600"/>
              </a:spcAft>
              <a:buClr>
                <a:srgbClr val="005D96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Franklin Gothic Demi" panose="020B0703020102020204" pitchFamily="34" charset="0"/>
              </a:rPr>
              <a:t>Horizon Contact Centers</a:t>
            </a:r>
          </a:p>
          <a:p>
            <a:pPr marL="342900" indent="-342900">
              <a:spcBef>
                <a:spcPts val="1800"/>
              </a:spcBef>
              <a:spcAft>
                <a:spcPts val="600"/>
              </a:spcAft>
              <a:buClr>
                <a:srgbClr val="005D96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Franklin Gothic Demi" panose="020B0703020102020204" pitchFamily="34" charset="0"/>
              </a:rPr>
              <a:t>Single or large clients to individual to a single company </a:t>
            </a:r>
          </a:p>
          <a:p>
            <a:pPr marL="342900" indent="-342900">
              <a:spcBef>
                <a:spcPts val="1800"/>
              </a:spcBef>
              <a:spcAft>
                <a:spcPts val="600"/>
              </a:spcAft>
              <a:buClr>
                <a:srgbClr val="005D96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Franklin Gothic Demi" panose="020B0703020102020204" pitchFamily="34" charset="0"/>
              </a:rPr>
              <a:t>Challenges</a:t>
            </a:r>
          </a:p>
          <a:p>
            <a:pPr marL="800100" lvl="1" indent="-342900">
              <a:spcBef>
                <a:spcPts val="1800"/>
              </a:spcBef>
              <a:spcAft>
                <a:spcPts val="600"/>
              </a:spcAft>
              <a:buClr>
                <a:srgbClr val="005D96"/>
              </a:buClr>
              <a:buFont typeface="Arial" panose="020B0604020202020204" pitchFamily="34" charset="0"/>
              <a:buChar char="•"/>
            </a:pPr>
            <a:r>
              <a:rPr lang="en-US" sz="2000" i="1" dirty="0">
                <a:solidFill>
                  <a:srgbClr val="0070C0"/>
                </a:solidFill>
                <a:latin typeface="Franklin Gothic Demi" panose="020B0703020102020204" pitchFamily="34" charset="0"/>
              </a:rPr>
              <a:t>High connectivity costs $1,700/MB</a:t>
            </a:r>
          </a:p>
          <a:p>
            <a:pPr marL="800100" lvl="1" indent="-342900">
              <a:spcBef>
                <a:spcPts val="1800"/>
              </a:spcBef>
              <a:spcAft>
                <a:spcPts val="600"/>
              </a:spcAft>
              <a:buClr>
                <a:srgbClr val="005D96"/>
              </a:buClr>
              <a:buFont typeface="Arial" panose="020B0604020202020204" pitchFamily="34" charset="0"/>
              <a:buChar char="•"/>
            </a:pPr>
            <a:r>
              <a:rPr lang="en-US" sz="2000" i="1" dirty="0">
                <a:solidFill>
                  <a:srgbClr val="0070C0"/>
                </a:solidFill>
                <a:latin typeface="Franklin Gothic Demi" panose="020B0703020102020204" pitchFamily="34" charset="0"/>
              </a:rPr>
              <a:t>Demand</a:t>
            </a:r>
          </a:p>
          <a:p>
            <a:pPr marL="800100" lvl="1" indent="-342900">
              <a:spcBef>
                <a:spcPts val="1800"/>
              </a:spcBef>
              <a:spcAft>
                <a:spcPts val="600"/>
              </a:spcAft>
              <a:buClr>
                <a:srgbClr val="005D96"/>
              </a:buClr>
              <a:buFont typeface="Arial" panose="020B0604020202020204" pitchFamily="34" charset="0"/>
              <a:buChar char="•"/>
            </a:pPr>
            <a:r>
              <a:rPr lang="en-US" sz="2000" i="1" dirty="0">
                <a:solidFill>
                  <a:srgbClr val="0070C0"/>
                </a:solidFill>
                <a:latin typeface="Franklin Gothic Demi" panose="020B0703020102020204" pitchFamily="34" charset="0"/>
              </a:rPr>
              <a:t>Disconnect between policy makers and business owners</a:t>
            </a:r>
            <a:endParaRPr lang="en-US" sz="2000" dirty="0">
              <a:latin typeface="Franklin Gothic Demi" panose="020B07030201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16F567-C916-4915-A07D-C3C06077A220}"/>
              </a:ext>
            </a:extLst>
          </p:cNvPr>
          <p:cNvSpPr txBox="1"/>
          <p:nvPr/>
        </p:nvSpPr>
        <p:spPr>
          <a:xfrm>
            <a:off x="7107291" y="6191837"/>
            <a:ext cx="23759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Source: </a:t>
            </a:r>
            <a:r>
              <a:rPr lang="en-US" sz="1400" dirty="0" err="1"/>
              <a:t>Kencall</a:t>
            </a:r>
            <a:r>
              <a:rPr lang="en-US" sz="1400" dirty="0"/>
              <a:t> EPZ Ltd</a:t>
            </a:r>
          </a:p>
        </p:txBody>
      </p:sp>
    </p:spTree>
    <p:extLst>
      <p:ext uri="{BB962C8B-B14F-4D97-AF65-F5344CB8AC3E}">
        <p14:creationId xmlns:p14="http://schemas.microsoft.com/office/powerpoint/2010/main" val="3114610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1486" y="115766"/>
            <a:ext cx="10352314" cy="831056"/>
          </a:xfrm>
        </p:spPr>
        <p:txBody>
          <a:bodyPr>
            <a:noAutofit/>
          </a:bodyPr>
          <a:lstStyle/>
          <a:p>
            <a:r>
              <a:rPr lang="en-US" sz="2800" dirty="0"/>
              <a:t>ISSP’s 2008 </a:t>
            </a:r>
          </a:p>
        </p:txBody>
      </p:sp>
      <p:pic>
        <p:nvPicPr>
          <p:cNvPr id="6146" name="Picture 2" descr="Daproim">
            <a:extLst>
              <a:ext uri="{FF2B5EF4-FFF2-40B4-BE49-F238E27FC236}">
                <a16:creationId xmlns:a16="http://schemas.microsoft.com/office/drawing/2014/main" id="{3304B7B3-6E34-4A69-8FD2-75F2D36BDD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67" y="1069365"/>
            <a:ext cx="7070515" cy="5302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796AD21-D9F9-4738-A650-7C0E748585F5}"/>
              </a:ext>
            </a:extLst>
          </p:cNvPr>
          <p:cNvSpPr txBox="1"/>
          <p:nvPr/>
        </p:nvSpPr>
        <p:spPr>
          <a:xfrm>
            <a:off x="8527745" y="946822"/>
            <a:ext cx="3462694" cy="563231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800"/>
              </a:spcBef>
              <a:spcAft>
                <a:spcPts val="600"/>
              </a:spcAft>
              <a:buClr>
                <a:srgbClr val="005D96"/>
              </a:buClr>
              <a:buFont typeface="Arial" panose="020B0604020202020204" pitchFamily="34" charset="0"/>
              <a:buChar char="•"/>
            </a:pPr>
            <a:r>
              <a:rPr lang="en-US" sz="2000" dirty="0" err="1">
                <a:latin typeface="Franklin Gothic Demi" panose="020B0703020102020204" pitchFamily="34" charset="0"/>
              </a:rPr>
              <a:t>Preciss</a:t>
            </a:r>
            <a:r>
              <a:rPr lang="en-US" sz="2000" dirty="0">
                <a:latin typeface="Franklin Gothic Demi" panose="020B0703020102020204" pitchFamily="34" charset="0"/>
              </a:rPr>
              <a:t> 2006</a:t>
            </a:r>
          </a:p>
          <a:p>
            <a:pPr marL="342900" indent="-342900">
              <a:spcBef>
                <a:spcPts val="1800"/>
              </a:spcBef>
              <a:spcAft>
                <a:spcPts val="600"/>
              </a:spcAft>
              <a:buClr>
                <a:srgbClr val="005D96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Franklin Gothic Demi" panose="020B0703020102020204" pitchFamily="34" charset="0"/>
              </a:rPr>
              <a:t>Samasource 2008</a:t>
            </a:r>
          </a:p>
          <a:p>
            <a:pPr marL="342900" indent="-342900">
              <a:spcBef>
                <a:spcPts val="1800"/>
              </a:spcBef>
              <a:spcAft>
                <a:spcPts val="600"/>
              </a:spcAft>
              <a:buClr>
                <a:srgbClr val="005D96"/>
              </a:buClr>
              <a:buFont typeface="Arial" panose="020B0604020202020204" pitchFamily="34" charset="0"/>
              <a:buChar char="•"/>
            </a:pPr>
            <a:r>
              <a:rPr lang="en-US" sz="2000" dirty="0" err="1">
                <a:latin typeface="Franklin Gothic Demi" panose="020B0703020102020204" pitchFamily="34" charset="0"/>
              </a:rPr>
              <a:t>Daproim</a:t>
            </a:r>
            <a:r>
              <a:rPr lang="en-US" sz="2000" dirty="0">
                <a:latin typeface="Franklin Gothic Demi" panose="020B0703020102020204" pitchFamily="34" charset="0"/>
              </a:rPr>
              <a:t> 2006</a:t>
            </a:r>
          </a:p>
          <a:p>
            <a:pPr marL="342900" indent="-342900">
              <a:spcBef>
                <a:spcPts val="1800"/>
              </a:spcBef>
              <a:spcAft>
                <a:spcPts val="600"/>
              </a:spcAft>
              <a:buClr>
                <a:srgbClr val="005D96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Franklin Gothic Demi" panose="020B0703020102020204" pitchFamily="34" charset="0"/>
              </a:rPr>
              <a:t>Digital Divide Data 2011</a:t>
            </a:r>
          </a:p>
          <a:p>
            <a:pPr marL="342900" indent="-342900">
              <a:spcBef>
                <a:spcPts val="1800"/>
              </a:spcBef>
              <a:spcAft>
                <a:spcPts val="600"/>
              </a:spcAft>
              <a:buClr>
                <a:srgbClr val="005D96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Franklin Gothic Demi" panose="020B0703020102020204" pitchFamily="34" charset="0"/>
              </a:rPr>
              <a:t>Single or large clients to individual and virtual workers through an intermediary</a:t>
            </a:r>
          </a:p>
          <a:p>
            <a:pPr marL="342900" indent="-342900">
              <a:spcBef>
                <a:spcPts val="1800"/>
              </a:spcBef>
              <a:spcAft>
                <a:spcPts val="600"/>
              </a:spcAft>
              <a:buClr>
                <a:srgbClr val="005D96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Franklin Gothic Demi" panose="020B0703020102020204" pitchFamily="34" charset="0"/>
              </a:rPr>
              <a:t>Challenges</a:t>
            </a:r>
          </a:p>
          <a:p>
            <a:pPr marL="800100" lvl="1" indent="-342900">
              <a:spcBef>
                <a:spcPts val="1800"/>
              </a:spcBef>
              <a:spcAft>
                <a:spcPts val="600"/>
              </a:spcAft>
              <a:buClr>
                <a:srgbClr val="005D96"/>
              </a:buClr>
              <a:buFont typeface="Arial" panose="020B0604020202020204" pitchFamily="34" charset="0"/>
              <a:buChar char="•"/>
            </a:pPr>
            <a:r>
              <a:rPr lang="en-US" sz="2000" i="1" dirty="0">
                <a:solidFill>
                  <a:srgbClr val="0070C0"/>
                </a:solidFill>
                <a:latin typeface="Franklin Gothic Demi" panose="020B0703020102020204" pitchFamily="34" charset="0"/>
              </a:rPr>
              <a:t>Scale</a:t>
            </a:r>
          </a:p>
          <a:p>
            <a:pPr marL="800100" lvl="1" indent="-342900">
              <a:spcBef>
                <a:spcPts val="1800"/>
              </a:spcBef>
              <a:spcAft>
                <a:spcPts val="600"/>
              </a:spcAft>
              <a:buClr>
                <a:srgbClr val="005D96"/>
              </a:buClr>
              <a:buFont typeface="Arial" panose="020B0604020202020204" pitchFamily="34" charset="0"/>
              <a:buChar char="•"/>
            </a:pPr>
            <a:r>
              <a:rPr lang="en-US" sz="2000" i="1" dirty="0">
                <a:solidFill>
                  <a:srgbClr val="0070C0"/>
                </a:solidFill>
                <a:latin typeface="Franklin Gothic Demi" panose="020B0703020102020204" pitchFamily="34" charset="0"/>
              </a:rPr>
              <a:t>Policy gaps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B36406C-AFD3-4D12-A63D-7EBC95F373C5}"/>
              </a:ext>
            </a:extLst>
          </p:cNvPr>
          <p:cNvSpPr txBox="1"/>
          <p:nvPr/>
        </p:nvSpPr>
        <p:spPr>
          <a:xfrm>
            <a:off x="5427406" y="6388352"/>
            <a:ext cx="29349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Source: </a:t>
            </a:r>
            <a:r>
              <a:rPr lang="en-US" sz="1400" dirty="0" err="1"/>
              <a:t>Daproim</a:t>
            </a:r>
            <a:r>
              <a:rPr lang="en-US" sz="1400" dirty="0"/>
              <a:t> Africa, Flickr.com</a:t>
            </a:r>
          </a:p>
        </p:txBody>
      </p:sp>
    </p:spTree>
    <p:extLst>
      <p:ext uri="{BB962C8B-B14F-4D97-AF65-F5344CB8AC3E}">
        <p14:creationId xmlns:p14="http://schemas.microsoft.com/office/powerpoint/2010/main" val="72599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1486" y="115766"/>
            <a:ext cx="10352314" cy="831056"/>
          </a:xfrm>
        </p:spPr>
        <p:txBody>
          <a:bodyPr>
            <a:noAutofit/>
          </a:bodyPr>
          <a:lstStyle/>
          <a:p>
            <a:r>
              <a:rPr lang="en-US" sz="2800" dirty="0"/>
              <a:t>Online Work – 2011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796AD21-D9F9-4738-A650-7C0E748585F5}"/>
              </a:ext>
            </a:extLst>
          </p:cNvPr>
          <p:cNvSpPr txBox="1"/>
          <p:nvPr/>
        </p:nvSpPr>
        <p:spPr>
          <a:xfrm>
            <a:off x="8527745" y="946822"/>
            <a:ext cx="3462694" cy="59400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800"/>
              </a:spcBef>
              <a:spcAft>
                <a:spcPts val="600"/>
              </a:spcAft>
              <a:buClr>
                <a:srgbClr val="005D96"/>
              </a:buClr>
              <a:buFont typeface="Arial" panose="020B0604020202020204" pitchFamily="34" charset="0"/>
              <a:buChar char="•"/>
            </a:pPr>
            <a:r>
              <a:rPr lang="en-US" sz="2000" dirty="0" err="1">
                <a:latin typeface="Franklin Gothic Demi" panose="020B0703020102020204" pitchFamily="34" charset="0"/>
              </a:rPr>
              <a:t>Homeboyz</a:t>
            </a:r>
            <a:r>
              <a:rPr lang="en-US" sz="2000" dirty="0">
                <a:latin typeface="Franklin Gothic Demi" panose="020B0703020102020204" pitchFamily="34" charset="0"/>
              </a:rPr>
              <a:t>, ACWICT, </a:t>
            </a:r>
            <a:r>
              <a:rPr lang="en-US" sz="2000" dirty="0" err="1">
                <a:latin typeface="Franklin Gothic Demi" panose="020B0703020102020204" pitchFamily="34" charset="0"/>
              </a:rPr>
              <a:t>Daproim</a:t>
            </a:r>
            <a:r>
              <a:rPr lang="en-US" sz="2000" dirty="0">
                <a:latin typeface="Franklin Gothic Demi" panose="020B0703020102020204" pitchFamily="34" charset="0"/>
              </a:rPr>
              <a:t>, </a:t>
            </a:r>
            <a:r>
              <a:rPr lang="en-US" sz="2000" dirty="0" err="1">
                <a:latin typeface="Franklin Gothic Demi" panose="020B0703020102020204" pitchFamily="34" charset="0"/>
              </a:rPr>
              <a:t>Kuhustle</a:t>
            </a:r>
            <a:r>
              <a:rPr lang="en-US" sz="2000" dirty="0">
                <a:latin typeface="Franklin Gothic Demi" panose="020B0703020102020204" pitchFamily="34" charset="0"/>
              </a:rPr>
              <a:t>, </a:t>
            </a:r>
            <a:r>
              <a:rPr lang="en-US" sz="2000" dirty="0" err="1">
                <a:latin typeface="Franklin Gothic Demi" panose="020B0703020102020204" pitchFamily="34" charset="0"/>
              </a:rPr>
              <a:t>Andela</a:t>
            </a:r>
            <a:r>
              <a:rPr lang="en-US" sz="2000" dirty="0">
                <a:latin typeface="Franklin Gothic Demi" panose="020B0703020102020204" pitchFamily="34" charset="0"/>
              </a:rPr>
              <a:t>, Moringa </a:t>
            </a:r>
            <a:r>
              <a:rPr lang="en-US" sz="2000" dirty="0" err="1">
                <a:latin typeface="Franklin Gothic Demi" panose="020B0703020102020204" pitchFamily="34" charset="0"/>
              </a:rPr>
              <a:t>etc</a:t>
            </a:r>
            <a:endParaRPr lang="en-US" sz="2000" dirty="0">
              <a:latin typeface="Franklin Gothic Demi" panose="020B0703020102020204" pitchFamily="34" charset="0"/>
            </a:endParaRPr>
          </a:p>
          <a:p>
            <a:pPr marL="342900" indent="-342900">
              <a:spcBef>
                <a:spcPts val="1800"/>
              </a:spcBef>
              <a:spcAft>
                <a:spcPts val="600"/>
              </a:spcAft>
              <a:buClr>
                <a:srgbClr val="005D96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Franklin Gothic Demi" panose="020B0703020102020204" pitchFamily="34" charset="0"/>
              </a:rPr>
              <a:t>Single or SME clients to individual and an individual worker through an online platform </a:t>
            </a:r>
          </a:p>
          <a:p>
            <a:pPr marL="342900" indent="-342900">
              <a:spcBef>
                <a:spcPts val="1800"/>
              </a:spcBef>
              <a:spcAft>
                <a:spcPts val="600"/>
              </a:spcAft>
              <a:buClr>
                <a:srgbClr val="005D96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Franklin Gothic Demi" panose="020B0703020102020204" pitchFamily="34" charset="0"/>
              </a:rPr>
              <a:t>Challenges</a:t>
            </a:r>
          </a:p>
          <a:p>
            <a:pPr marL="800100" lvl="1" indent="-342900">
              <a:spcBef>
                <a:spcPts val="1800"/>
              </a:spcBef>
              <a:spcAft>
                <a:spcPts val="600"/>
              </a:spcAft>
              <a:buClr>
                <a:srgbClr val="005D96"/>
              </a:buClr>
              <a:buFont typeface="Arial" panose="020B0604020202020204" pitchFamily="34" charset="0"/>
              <a:buChar char="•"/>
            </a:pPr>
            <a:r>
              <a:rPr lang="en-US" sz="2000" i="1" dirty="0">
                <a:solidFill>
                  <a:srgbClr val="0070C0"/>
                </a:solidFill>
                <a:latin typeface="Franklin Gothic Demi" panose="020B0703020102020204" pitchFamily="34" charset="0"/>
              </a:rPr>
              <a:t>Barriers to entry – infrastructure, skills, </a:t>
            </a:r>
          </a:p>
          <a:p>
            <a:pPr marL="800100" lvl="1" indent="-342900">
              <a:spcBef>
                <a:spcPts val="1800"/>
              </a:spcBef>
              <a:spcAft>
                <a:spcPts val="600"/>
              </a:spcAft>
              <a:buClr>
                <a:srgbClr val="005D96"/>
              </a:buClr>
              <a:buFont typeface="Arial" panose="020B0604020202020204" pitchFamily="34" charset="0"/>
              <a:buChar char="•"/>
            </a:pPr>
            <a:r>
              <a:rPr lang="en-US" sz="2000" i="1" dirty="0">
                <a:solidFill>
                  <a:srgbClr val="0070C0"/>
                </a:solidFill>
                <a:latin typeface="Franklin Gothic Demi" panose="020B0703020102020204" pitchFamily="34" charset="0"/>
              </a:rPr>
              <a:t>Demand</a:t>
            </a:r>
          </a:p>
          <a:p>
            <a:pPr marL="800100" lvl="1" indent="-342900">
              <a:spcBef>
                <a:spcPts val="1800"/>
              </a:spcBef>
              <a:spcAft>
                <a:spcPts val="600"/>
              </a:spcAft>
              <a:buClr>
                <a:srgbClr val="005D96"/>
              </a:buClr>
              <a:buFont typeface="Arial" panose="020B0604020202020204" pitchFamily="34" charset="0"/>
              <a:buChar char="•"/>
            </a:pPr>
            <a:r>
              <a:rPr lang="en-US" sz="2000" i="1" dirty="0">
                <a:solidFill>
                  <a:srgbClr val="0070C0"/>
                </a:solidFill>
                <a:latin typeface="Franklin Gothic Demi" panose="020B0703020102020204" pitchFamily="34" charset="0"/>
              </a:rPr>
              <a:t>Worker protection</a:t>
            </a:r>
          </a:p>
          <a:p>
            <a:pPr marL="800100" lvl="1" indent="-342900">
              <a:spcBef>
                <a:spcPts val="1800"/>
              </a:spcBef>
              <a:spcAft>
                <a:spcPts val="600"/>
              </a:spcAft>
              <a:buClr>
                <a:srgbClr val="005D96"/>
              </a:buClr>
              <a:buFont typeface="Arial" panose="020B0604020202020204" pitchFamily="34" charset="0"/>
              <a:buChar char="•"/>
            </a:pPr>
            <a:r>
              <a:rPr lang="en-US" sz="2000" i="1" dirty="0">
                <a:solidFill>
                  <a:srgbClr val="0070C0"/>
                </a:solidFill>
                <a:latin typeface="Franklin Gothic Demi" panose="020B0703020102020204" pitchFamily="34" charset="0"/>
              </a:rPr>
              <a:t>Policy gaps</a:t>
            </a:r>
          </a:p>
        </p:txBody>
      </p:sp>
      <p:pic>
        <p:nvPicPr>
          <p:cNvPr id="7170" name="Picture 2" descr="Image result for upwork">
            <a:extLst>
              <a:ext uri="{FF2B5EF4-FFF2-40B4-BE49-F238E27FC236}">
                <a16:creationId xmlns:a16="http://schemas.microsoft.com/office/drawing/2014/main" id="{934EDF0B-362C-403F-858D-93C6FCDDC1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90" y="1254689"/>
            <a:ext cx="4048125" cy="113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Image result for fiverr">
            <a:extLst>
              <a:ext uri="{FF2B5EF4-FFF2-40B4-BE49-F238E27FC236}">
                <a16:creationId xmlns:a16="http://schemas.microsoft.com/office/drawing/2014/main" id="{6159F98D-E285-4D92-98B0-7FC12DCBCD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9112" y="1102288"/>
            <a:ext cx="1438275" cy="143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Kuhustle">
            <a:extLst>
              <a:ext uri="{FF2B5EF4-FFF2-40B4-BE49-F238E27FC236}">
                <a16:creationId xmlns:a16="http://schemas.microsoft.com/office/drawing/2014/main" id="{2543C332-A5D0-4ED0-A081-369E5F6F32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10" y="2897982"/>
            <a:ext cx="4801657" cy="831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Image result for guru.com">
            <a:extLst>
              <a:ext uri="{FF2B5EF4-FFF2-40B4-BE49-F238E27FC236}">
                <a16:creationId xmlns:a16="http://schemas.microsoft.com/office/drawing/2014/main" id="{306103BB-8205-449D-8B30-1E17774F9B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359" y="2873110"/>
            <a:ext cx="2224790" cy="1163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https://www.moringaschool.com/img/main-logo.png">
            <a:extLst>
              <a:ext uri="{FF2B5EF4-FFF2-40B4-BE49-F238E27FC236}">
                <a16:creationId xmlns:a16="http://schemas.microsoft.com/office/drawing/2014/main" id="{ECD1B159-546E-4BD7-9BB3-B99F39308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8828" y="4546891"/>
            <a:ext cx="2878738" cy="1202296"/>
          </a:xfrm>
          <a:prstGeom prst="rect">
            <a:avLst/>
          </a:prstGeom>
          <a:solidFill>
            <a:schemeClr val="bg2">
              <a:lumMod val="10000"/>
            </a:schemeClr>
          </a:solidFill>
        </p:spPr>
      </p:pic>
      <p:pic>
        <p:nvPicPr>
          <p:cNvPr id="7182" name="Picture 14" descr="Image result for andela">
            <a:extLst>
              <a:ext uri="{FF2B5EF4-FFF2-40B4-BE49-F238E27FC236}">
                <a16:creationId xmlns:a16="http://schemas.microsoft.com/office/drawing/2014/main" id="{D24990D0-3736-4104-A57A-4B181CCED3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90" y="4570145"/>
            <a:ext cx="3804198" cy="1110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1474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A4BFF-A81C-4C5F-AC61-56DB301E9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6572"/>
            <a:ext cx="4441724" cy="570509"/>
          </a:xfrm>
        </p:spPr>
        <p:txBody>
          <a:bodyPr>
            <a:noAutofit/>
          </a:bodyPr>
          <a:lstStyle/>
          <a:p>
            <a:r>
              <a:rPr lang="en-US" sz="2800" dirty="0" err="1"/>
              <a:t>Ajira</a:t>
            </a:r>
            <a:r>
              <a:rPr lang="en-US" sz="2800" dirty="0"/>
              <a:t> Digital Program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A4FABB-F4D3-4975-A236-AEC5D47DE1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1665" y="1348153"/>
            <a:ext cx="4872135" cy="498120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Pilot Program</a:t>
            </a:r>
          </a:p>
          <a:p>
            <a:endParaRPr lang="en-US" dirty="0"/>
          </a:p>
          <a:p>
            <a:pPr marL="514350" indent="-514350">
              <a:buAutoNum type="arabicPeriod"/>
            </a:pPr>
            <a:r>
              <a:rPr lang="en-US" dirty="0"/>
              <a:t>Catalytic funding from the Rockefeller Foundation</a:t>
            </a:r>
          </a:p>
          <a:p>
            <a:pPr marL="514350" indent="-514350">
              <a:buAutoNum type="arabicPeriod"/>
            </a:pPr>
            <a:endParaRPr lang="en-US" dirty="0"/>
          </a:p>
          <a:p>
            <a:pPr marL="514350" indent="-514350">
              <a:buAutoNum type="arabicPeriod"/>
            </a:pPr>
            <a:r>
              <a:rPr lang="en-US" dirty="0"/>
              <a:t>Trained 7,168 youth</a:t>
            </a:r>
          </a:p>
          <a:p>
            <a:pPr marL="514350" indent="-514350">
              <a:buAutoNum type="arabicPeriod"/>
            </a:pPr>
            <a:endParaRPr lang="en-US" dirty="0"/>
          </a:p>
          <a:p>
            <a:pPr marL="514350" indent="-514350">
              <a:buAutoNum type="arabicPeriod"/>
            </a:pPr>
            <a:r>
              <a:rPr lang="en-US" dirty="0"/>
              <a:t>ICT hubs 1,160, 290 constituencies</a:t>
            </a:r>
          </a:p>
          <a:p>
            <a:pPr marL="514350" indent="-514350">
              <a:buAutoNum type="arabicPeriod"/>
            </a:pPr>
            <a:endParaRPr lang="en-US" dirty="0"/>
          </a:p>
          <a:p>
            <a:pPr marL="514350" indent="-514350">
              <a:buAutoNum type="arabicPeriod"/>
            </a:pPr>
            <a:r>
              <a:rPr lang="en-US" dirty="0"/>
              <a:t>Integration in the TVETs</a:t>
            </a:r>
          </a:p>
          <a:p>
            <a:endParaRPr lang="en-US" dirty="0"/>
          </a:p>
          <a:p>
            <a:pPr marL="514350" indent="-514350">
              <a:buAutoNum type="arabicPeriod"/>
            </a:pPr>
            <a:endParaRPr lang="en-US" dirty="0"/>
          </a:p>
          <a:p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5E1AE2E-D534-4F0E-B03C-D8702CB9DC90}"/>
              </a:ext>
            </a:extLst>
          </p:cNvPr>
          <p:cNvSpPr txBox="1">
            <a:spLocks/>
          </p:cNvSpPr>
          <p:nvPr/>
        </p:nvSpPr>
        <p:spPr>
          <a:xfrm>
            <a:off x="990599" y="1348154"/>
            <a:ext cx="4872135" cy="49812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6">
                  <a:lumMod val="60000"/>
                  <a:lumOff val="40000"/>
                </a:schemeClr>
              </a:buClr>
              <a:buSzPct val="90000"/>
              <a:buFont typeface="Franklin Gothic Demi" panose="020B0703020102020204" pitchFamily="34" charset="0"/>
              <a:buNone/>
              <a:defRPr sz="2800" kern="120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Country Progress</a:t>
            </a:r>
          </a:p>
          <a:p>
            <a:endParaRPr lang="en-US" dirty="0"/>
          </a:p>
          <a:p>
            <a:pPr marL="514350" indent="-514350">
              <a:buFont typeface="Franklin Gothic Demi" panose="020B0703020102020204" pitchFamily="34" charset="0"/>
              <a:buAutoNum type="arabicPeriod"/>
            </a:pPr>
            <a:r>
              <a:rPr lang="en-US" dirty="0"/>
              <a:t>Infrastructure – power &amp; internet </a:t>
            </a:r>
          </a:p>
          <a:p>
            <a:pPr marL="514350" indent="-514350">
              <a:buFont typeface="Franklin Gothic Demi" panose="020B0703020102020204" pitchFamily="34" charset="0"/>
              <a:buAutoNum type="arabicPeriod"/>
            </a:pPr>
            <a:endParaRPr lang="en-US" dirty="0"/>
          </a:p>
          <a:p>
            <a:pPr marL="514350" indent="-514350">
              <a:buFont typeface="Franklin Gothic Demi" panose="020B0703020102020204" pitchFamily="34" charset="0"/>
              <a:buAutoNum type="arabicPeriod"/>
            </a:pPr>
            <a:r>
              <a:rPr lang="en-US" dirty="0"/>
              <a:t>Literacy rates 89.4%	</a:t>
            </a:r>
          </a:p>
          <a:p>
            <a:pPr marL="514350" indent="-514350">
              <a:buFont typeface="Franklin Gothic Demi" panose="020B0703020102020204" pitchFamily="34" charset="0"/>
              <a:buAutoNum type="arabicPeriod"/>
            </a:pPr>
            <a:endParaRPr lang="en-US" dirty="0"/>
          </a:p>
          <a:p>
            <a:pPr marL="514350" indent="-514350">
              <a:buFont typeface="Franklin Gothic Demi" panose="020B0703020102020204" pitchFamily="34" charset="0"/>
              <a:buAutoNum type="arabicPeriod"/>
            </a:pPr>
            <a:r>
              <a:rPr lang="en-US" dirty="0"/>
              <a:t>Unemployment 40% </a:t>
            </a:r>
          </a:p>
          <a:p>
            <a:pPr marL="514350" indent="-514350">
              <a:buFont typeface="Franklin Gothic Demi" panose="020B0703020102020204" pitchFamily="34" charset="0"/>
              <a:buAutoNum type="arabicPeriod"/>
            </a:pPr>
            <a:endParaRPr lang="en-US" dirty="0"/>
          </a:p>
          <a:p>
            <a:pPr marL="514350" indent="-514350">
              <a:buFont typeface="Franklin Gothic Demi" panose="020B0703020102020204" pitchFamily="34" charset="0"/>
              <a:buAutoNum type="arabicPeriod"/>
            </a:pPr>
            <a:r>
              <a:rPr lang="en-US" dirty="0"/>
              <a:t>Job creation programs</a:t>
            </a:r>
          </a:p>
          <a:p>
            <a:pPr marL="514350" indent="-514350">
              <a:buFont typeface="Franklin Gothic Demi" panose="020B0703020102020204" pitchFamily="34" charset="0"/>
              <a:buAutoNum type="arabicPeriod"/>
            </a:pPr>
            <a:endParaRPr lang="en-US" dirty="0"/>
          </a:p>
          <a:p>
            <a:endParaRPr lang="en-US" dirty="0"/>
          </a:p>
        </p:txBody>
      </p:sp>
      <p:pic>
        <p:nvPicPr>
          <p:cNvPr id="9218" name="Picture 2" descr="logo">
            <a:extLst>
              <a:ext uri="{FF2B5EF4-FFF2-40B4-BE49-F238E27FC236}">
                <a16:creationId xmlns:a16="http://schemas.microsoft.com/office/drawing/2014/main" id="{89F6B7C0-13DF-495B-9612-F768973B7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2521" y="284313"/>
            <a:ext cx="2251279" cy="48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6577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512" y="160011"/>
            <a:ext cx="10352314" cy="831056"/>
          </a:xfrm>
        </p:spPr>
        <p:txBody>
          <a:bodyPr>
            <a:noAutofit/>
          </a:bodyPr>
          <a:lstStyle/>
          <a:p>
            <a:r>
              <a:rPr lang="en-US" sz="2800" dirty="0"/>
              <a:t>Constraints to Scaling Online Work in Kenya - Study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7562F77-1BE4-4A8E-A462-5C4CF265B6B6}"/>
              </a:ext>
            </a:extLst>
          </p:cNvPr>
          <p:cNvSpPr txBox="1">
            <a:spLocks/>
          </p:cNvSpPr>
          <p:nvPr/>
        </p:nvSpPr>
        <p:spPr>
          <a:xfrm>
            <a:off x="961102" y="1220335"/>
            <a:ext cx="4872135" cy="49812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6">
                  <a:lumMod val="60000"/>
                  <a:lumOff val="40000"/>
                </a:schemeClr>
              </a:buClr>
              <a:buSzPct val="90000"/>
              <a:buFont typeface="Franklin Gothic Demi" panose="020B0703020102020204" pitchFamily="34" charset="0"/>
              <a:buNone/>
              <a:defRPr sz="2800" kern="120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Objectives</a:t>
            </a:r>
          </a:p>
          <a:p>
            <a:endParaRPr lang="en-US" dirty="0"/>
          </a:p>
          <a:p>
            <a:pPr marL="514350" indent="-514350">
              <a:buFont typeface="Franklin Gothic Demi" panose="020B0703020102020204" pitchFamily="34" charset="0"/>
              <a:buAutoNum type="arabicPeriod"/>
            </a:pPr>
            <a:r>
              <a:rPr lang="en-US" dirty="0"/>
              <a:t>Size online work in Kenya</a:t>
            </a:r>
          </a:p>
          <a:p>
            <a:pPr marL="514350" indent="-514350">
              <a:buFont typeface="Franklin Gothic Demi" panose="020B0703020102020204" pitchFamily="34" charset="0"/>
              <a:buAutoNum type="arabicPeriod"/>
            </a:pPr>
            <a:endParaRPr lang="en-US" dirty="0"/>
          </a:p>
          <a:p>
            <a:pPr marL="514350" indent="-514350">
              <a:buFont typeface="Franklin Gothic Demi" panose="020B0703020102020204" pitchFamily="34" charset="0"/>
              <a:buAutoNum type="arabicPeriod"/>
            </a:pPr>
            <a:r>
              <a:rPr lang="en-US" dirty="0"/>
              <a:t>Online work dynamics	</a:t>
            </a:r>
          </a:p>
          <a:p>
            <a:pPr marL="514350" indent="-514350">
              <a:buFont typeface="Franklin Gothic Demi" panose="020B0703020102020204" pitchFamily="34" charset="0"/>
              <a:buAutoNum type="arabicPeriod"/>
            </a:pPr>
            <a:endParaRPr lang="en-US" dirty="0"/>
          </a:p>
          <a:p>
            <a:pPr marL="514350" indent="-514350">
              <a:buFont typeface="Franklin Gothic Demi" panose="020B0703020102020204" pitchFamily="34" charset="0"/>
              <a:buAutoNum type="arabicPeriod"/>
            </a:pPr>
            <a:r>
              <a:rPr lang="en-US" dirty="0"/>
              <a:t>Policy brief</a:t>
            </a:r>
          </a:p>
          <a:p>
            <a:pPr marL="514350" indent="-514350">
              <a:buFont typeface="Franklin Gothic Demi" panose="020B0703020102020204" pitchFamily="34" charset="0"/>
              <a:buAutoNum type="arabicPeriod"/>
            </a:pPr>
            <a:endParaRPr lang="en-US" dirty="0"/>
          </a:p>
          <a:p>
            <a:pPr marL="514350" indent="-514350">
              <a:buFont typeface="Franklin Gothic Demi" panose="020B0703020102020204" pitchFamily="34" charset="0"/>
              <a:buAutoNum type="arabicPeriod"/>
            </a:pPr>
            <a:r>
              <a:rPr lang="en-US" dirty="0"/>
              <a:t>Stakeholder engagement framework</a:t>
            </a:r>
          </a:p>
          <a:p>
            <a:endParaRPr lang="en-US" dirty="0"/>
          </a:p>
          <a:p>
            <a:pPr marL="514350" indent="-514350">
              <a:buFont typeface="Franklin Gothic Demi" panose="020B0703020102020204" pitchFamily="34" charset="0"/>
              <a:buAutoNum type="arabicPeriod"/>
            </a:pPr>
            <a:endParaRPr lang="en-US" dirty="0"/>
          </a:p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D33D6C7-772E-4C94-85E4-08BF4CB34EB5}"/>
              </a:ext>
            </a:extLst>
          </p:cNvPr>
          <p:cNvSpPr txBox="1">
            <a:spLocks/>
          </p:cNvSpPr>
          <p:nvPr/>
        </p:nvSpPr>
        <p:spPr>
          <a:xfrm>
            <a:off x="6880122" y="1220335"/>
            <a:ext cx="4872135" cy="49812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6">
                  <a:lumMod val="60000"/>
                  <a:lumOff val="40000"/>
                </a:schemeClr>
              </a:buClr>
              <a:buSzPct val="90000"/>
              <a:buFont typeface="Franklin Gothic Demi" panose="020B0703020102020204" pitchFamily="34" charset="0"/>
              <a:buNone/>
              <a:defRPr sz="2800" kern="120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Approach</a:t>
            </a:r>
          </a:p>
          <a:p>
            <a:endParaRPr lang="en-US" dirty="0"/>
          </a:p>
          <a:p>
            <a:pPr marL="514350" indent="-514350">
              <a:buFont typeface="Franklin Gothic Demi" panose="020B0703020102020204" pitchFamily="34" charset="0"/>
              <a:buAutoNum type="arabicPeriod"/>
            </a:pPr>
            <a:r>
              <a:rPr lang="en-US" dirty="0"/>
              <a:t>Team composition</a:t>
            </a:r>
          </a:p>
          <a:p>
            <a:pPr marL="1200150" lvl="1" indent="-514350">
              <a:buFont typeface="Franklin Gothic Demi" panose="020B0703020102020204" pitchFamily="34" charset="0"/>
              <a:buAutoNum type="arabicPeriod"/>
            </a:pPr>
            <a:endParaRPr lang="en-US" dirty="0"/>
          </a:p>
          <a:p>
            <a:pPr marL="514350" indent="-514350">
              <a:buFont typeface="Franklin Gothic Demi" panose="020B0703020102020204" pitchFamily="34" charset="0"/>
              <a:buAutoNum type="arabicPeriod"/>
            </a:pPr>
            <a:r>
              <a:rPr lang="en-US" dirty="0"/>
              <a:t>Research tools</a:t>
            </a:r>
          </a:p>
          <a:p>
            <a:pPr marL="514350" indent="-514350">
              <a:buFont typeface="Franklin Gothic Demi" panose="020B0703020102020204" pitchFamily="34" charset="0"/>
              <a:buAutoNum type="arabicPeriod"/>
            </a:pPr>
            <a:endParaRPr lang="en-US" dirty="0"/>
          </a:p>
          <a:p>
            <a:pPr marL="514350" indent="-514350">
              <a:buFont typeface="Franklin Gothic Demi" panose="020B0703020102020204" pitchFamily="34" charset="0"/>
              <a:buAutoNum type="arabicPeriod"/>
            </a:pPr>
            <a:r>
              <a:rPr lang="en-US" dirty="0"/>
              <a:t>Literature review</a:t>
            </a:r>
          </a:p>
          <a:p>
            <a:pPr marL="514350" indent="-514350">
              <a:buFont typeface="Franklin Gothic Demi" panose="020B0703020102020204" pitchFamily="34" charset="0"/>
              <a:buAutoNum type="arabicPeriod"/>
            </a:pPr>
            <a:endParaRPr lang="en-US" dirty="0"/>
          </a:p>
          <a:p>
            <a:pPr marL="514350" indent="-514350">
              <a:buFont typeface="Franklin Gothic Demi" panose="020B0703020102020204" pitchFamily="34" charset="0"/>
              <a:buAutoNum type="arabicPeriod"/>
            </a:pPr>
            <a:r>
              <a:rPr lang="en-US" dirty="0"/>
              <a:t>Current progress</a:t>
            </a:r>
          </a:p>
          <a:p>
            <a:pPr marL="514350" indent="-514350">
              <a:buFont typeface="Franklin Gothic Demi" panose="020B0703020102020204" pitchFamily="34" charset="0"/>
              <a:buAutoNum type="arabicPeriod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252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Thank you!</a:t>
            </a:r>
          </a:p>
        </p:txBody>
      </p:sp>
      <p:pic>
        <p:nvPicPr>
          <p:cNvPr id="5122" name="Picture 2" descr="C:\Users\User\Pictures\kepsa 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299" y="1424752"/>
            <a:ext cx="6908801" cy="489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8997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4RTaAjHyEygaBEjBnBUj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4RTaAjHyEygaBEjBnBUjg"/>
</p:tagLst>
</file>

<file path=ppt/theme/theme1.xml><?xml version="1.0" encoding="utf-8"?>
<a:theme xmlns:a="http://schemas.openxmlformats.org/drawingml/2006/main" name="Blank">
  <a:themeElements>
    <a:clrScheme name="Firm Format 2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C7E0FB"/>
      </a:accent1>
      <a:accent2>
        <a:srgbClr val="91B0FF"/>
      </a:accent2>
      <a:accent3>
        <a:srgbClr val="0066CC"/>
      </a:accent3>
      <a:accent4>
        <a:srgbClr val="002960"/>
      </a:accent4>
      <a:accent5>
        <a:srgbClr val="FF6600"/>
      </a:accent5>
      <a:accent6>
        <a:srgbClr val="808080"/>
      </a:accent6>
      <a:hlink>
        <a:srgbClr val="0066CC"/>
      </a:hlink>
      <a:folHlink>
        <a:srgbClr val="00296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Firm Format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EAEAEA"/>
        </a:accent1>
        <a:accent2>
          <a:srgbClr val="D0D0D0"/>
        </a:accent2>
        <a:accent3>
          <a:srgbClr val="909090"/>
        </a:accent3>
        <a:accent4>
          <a:srgbClr val="606060"/>
        </a:accent4>
        <a:accent5>
          <a:srgbClr val="FF6600"/>
        </a:accent5>
        <a:accent6>
          <a:srgbClr val="808080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0066CC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50A2A0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_Office Theme">
  <a:themeElements>
    <a:clrScheme name="Composite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15872</TotalTime>
  <Words>237</Words>
  <Application>Microsoft Office PowerPoint</Application>
  <PresentationFormat>Widescreen</PresentationFormat>
  <Paragraphs>77</Paragraphs>
  <Slides>8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9" baseType="lpstr">
      <vt:lpstr>Arial</vt:lpstr>
      <vt:lpstr>Calibri</vt:lpstr>
      <vt:lpstr>Calibri Light</vt:lpstr>
      <vt:lpstr>Franklin Gothic Book</vt:lpstr>
      <vt:lpstr>Franklin Gothic Demi</vt:lpstr>
      <vt:lpstr>Franklin Gothic Medium</vt:lpstr>
      <vt:lpstr>Wingdings</vt:lpstr>
      <vt:lpstr>Blank</vt:lpstr>
      <vt:lpstr>4_Office Theme</vt:lpstr>
      <vt:lpstr>1_Office Theme</vt:lpstr>
      <vt:lpstr>think-cell Slide</vt:lpstr>
      <vt:lpstr>The Evolution of the Kenyan business environment for online services exports: from BPOs to ISSPs to online platforms</vt:lpstr>
      <vt:lpstr>The Evolution in Perspective</vt:lpstr>
      <vt:lpstr>BPO Dec 2004</vt:lpstr>
      <vt:lpstr>ISSP’s 2008 </vt:lpstr>
      <vt:lpstr>Online Work – 2011</vt:lpstr>
      <vt:lpstr>Ajira Digital Program </vt:lpstr>
      <vt:lpstr>Constraints to Scaling Online Work in Kenya - Study</vt:lpstr>
      <vt:lpstr>Thank you!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Victor Ogalo</dc:creator>
  <cp:lastModifiedBy>PATRICK MUTUOTA</cp:lastModifiedBy>
  <cp:revision>657</cp:revision>
  <cp:lastPrinted>2018-05-24T04:48:52Z</cp:lastPrinted>
  <dcterms:created xsi:type="dcterms:W3CDTF">2018-01-25T12:34:50Z</dcterms:created>
  <dcterms:modified xsi:type="dcterms:W3CDTF">2019-03-28T06:11:31Z</dcterms:modified>
</cp:coreProperties>
</file>